
<file path=[Content_Types].xml><?xml version="1.0" encoding="utf-8"?>
<Types xmlns="http://schemas.openxmlformats.org/package/2006/content-types">
  <Default Extension="jpeg" ContentType="image/jpeg"/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slides/slide148.xml" ContentType="application/vnd.openxmlformats-officedocument.presentationml.slide+xml"/>
  <Override PartName="/ppt/slides/slide149.xml" ContentType="application/vnd.openxmlformats-officedocument.presentationml.slide+xml"/>
  <Override PartName="/ppt/slides/slide150.xml" ContentType="application/vnd.openxmlformats-officedocument.presentationml.slide+xml"/>
  <Override PartName="/ppt/slides/slide151.xml" ContentType="application/vnd.openxmlformats-officedocument.presentationml.slide+xml"/>
  <Override PartName="/ppt/slides/slide152.xml" ContentType="application/vnd.openxmlformats-officedocument.presentationml.slide+xml"/>
  <Override PartName="/ppt/slides/slide153.xml" ContentType="application/vnd.openxmlformats-officedocument.presentationml.slide+xml"/>
  <Override PartName="/ppt/slides/slide154.xml" ContentType="application/vnd.openxmlformats-officedocument.presentationml.slide+xml"/>
  <Override PartName="/ppt/slides/slide155.xml" ContentType="application/vnd.openxmlformats-officedocument.presentationml.slide+xml"/>
  <Override PartName="/ppt/slides/slide156.xml" ContentType="application/vnd.openxmlformats-officedocument.presentationml.slide+xml"/>
  <Override PartName="/ppt/slides/slide157.xml" ContentType="application/vnd.openxmlformats-officedocument.presentationml.slide+xml"/>
  <Override PartName="/ppt/slides/slide158.xml" ContentType="application/vnd.openxmlformats-officedocument.presentationml.slide+xml"/>
  <Override PartName="/ppt/slides/slide159.xml" ContentType="application/vnd.openxmlformats-officedocument.presentationml.slide+xml"/>
  <Override PartName="/ppt/slides/slide160.xml" ContentType="application/vnd.openxmlformats-officedocument.presentationml.slide+xml"/>
  <Override PartName="/ppt/slides/slide161.xml" ContentType="application/vnd.openxmlformats-officedocument.presentationml.slide+xml"/>
  <Override PartName="/ppt/slides/slide162.xml" ContentType="application/vnd.openxmlformats-officedocument.presentationml.slide+xml"/>
  <Override PartName="/ppt/slides/slide163.xml" ContentType="application/vnd.openxmlformats-officedocument.presentationml.slide+xml"/>
  <Override PartName="/ppt/slides/slide164.xml" ContentType="application/vnd.openxmlformats-officedocument.presentationml.slide+xml"/>
  <Override PartName="/ppt/slides/slide165.xml" ContentType="application/vnd.openxmlformats-officedocument.presentationml.slide+xml"/>
  <Override PartName="/ppt/slides/slide166.xml" ContentType="application/vnd.openxmlformats-officedocument.presentationml.slide+xml"/>
  <Override PartName="/ppt/slides/slide167.xml" ContentType="application/vnd.openxmlformats-officedocument.presentationml.slide+xml"/>
  <Override PartName="/ppt/slides/slide168.xml" ContentType="application/vnd.openxmlformats-officedocument.presentationml.slide+xml"/>
  <Override PartName="/ppt/slides/slide169.xml" ContentType="application/vnd.openxmlformats-officedocument.presentationml.slide+xml"/>
  <Override PartName="/ppt/slides/slide170.xml" ContentType="application/vnd.openxmlformats-officedocument.presentationml.slide+xml"/>
  <Override PartName="/ppt/slides/slide171.xml" ContentType="application/vnd.openxmlformats-officedocument.presentationml.slide+xml"/>
  <Override PartName="/ppt/slides/slide172.xml" ContentType="application/vnd.openxmlformats-officedocument.presentationml.slide+xml"/>
  <Override PartName="/ppt/slides/slide173.xml" ContentType="application/vnd.openxmlformats-officedocument.presentationml.slide+xml"/>
  <Override PartName="/ppt/slides/slide174.xml" ContentType="application/vnd.openxmlformats-officedocument.presentationml.slide+xml"/>
  <Override PartName="/ppt/slides/slide175.xml" ContentType="application/vnd.openxmlformats-officedocument.presentationml.slide+xml"/>
  <Override PartName="/ppt/slides/slide176.xml" ContentType="application/vnd.openxmlformats-officedocument.presentationml.slide+xml"/>
  <Override PartName="/ppt/slides/slide177.xml" ContentType="application/vnd.openxmlformats-officedocument.presentationml.slide+xml"/>
  <Override PartName="/ppt/slides/slide178.xml" ContentType="application/vnd.openxmlformats-officedocument.presentationml.slide+xml"/>
  <Override PartName="/ppt/slides/slide179.xml" ContentType="application/vnd.openxmlformats-officedocument.presentationml.slide+xml"/>
  <Override PartName="/ppt/slides/slide180.xml" ContentType="application/vnd.openxmlformats-officedocument.presentationml.slide+xml"/>
  <Override PartName="/ppt/slides/slide181.xml" ContentType="application/vnd.openxmlformats-officedocument.presentationml.slide+xml"/>
  <Override PartName="/ppt/slides/slide182.xml" ContentType="application/vnd.openxmlformats-officedocument.presentationml.slide+xml"/>
  <Override PartName="/ppt/slides/slide183.xml" ContentType="application/vnd.openxmlformats-officedocument.presentationml.slide+xml"/>
  <Override PartName="/ppt/slides/slide184.xml" ContentType="application/vnd.openxmlformats-officedocument.presentationml.slide+xml"/>
  <Override PartName="/ppt/slides/slide185.xml" ContentType="application/vnd.openxmlformats-officedocument.presentationml.slide+xml"/>
  <Override PartName="/ppt/slides/slide186.xml" ContentType="application/vnd.openxmlformats-officedocument.presentationml.slide+xml"/>
  <Override PartName="/ppt/slides/slide187.xml" ContentType="application/vnd.openxmlformats-officedocument.presentationml.slide+xml"/>
  <Override PartName="/ppt/slides/slide188.xml" ContentType="application/vnd.openxmlformats-officedocument.presentationml.slide+xml"/>
  <Override PartName="/ppt/slides/slide189.xml" ContentType="application/vnd.openxmlformats-officedocument.presentationml.slide+xml"/>
  <Override PartName="/ppt/slides/slide190.xml" ContentType="application/vnd.openxmlformats-officedocument.presentationml.slide+xml"/>
  <Override PartName="/ppt/slides/slide191.xml" ContentType="application/vnd.openxmlformats-officedocument.presentationml.slide+xml"/>
  <Override PartName="/ppt/slides/slide192.xml" ContentType="application/vnd.openxmlformats-officedocument.presentationml.slide+xml"/>
  <Override PartName="/ppt/slides/slide193.xml" ContentType="application/vnd.openxmlformats-officedocument.presentationml.slide+xml"/>
  <Override PartName="/ppt/slides/slide194.xml" ContentType="application/vnd.openxmlformats-officedocument.presentationml.slide+xml"/>
  <Override PartName="/ppt/slides/slide195.xml" ContentType="application/vnd.openxmlformats-officedocument.presentationml.slide+xml"/>
  <Override PartName="/ppt/slides/slide196.xml" ContentType="application/vnd.openxmlformats-officedocument.presentationml.slide+xml"/>
  <Override PartName="/ppt/slides/slide197.xml" ContentType="application/vnd.openxmlformats-officedocument.presentationml.slide+xml"/>
  <Override PartName="/ppt/slides/slide198.xml" ContentType="application/vnd.openxmlformats-officedocument.presentationml.slide+xml"/>
  <Override PartName="/ppt/slides/slide199.xml" ContentType="application/vnd.openxmlformats-officedocument.presentationml.slide+xml"/>
  <Override PartName="/ppt/slides/slide200.xml" ContentType="application/vnd.openxmlformats-officedocument.presentationml.slide+xml"/>
  <Override PartName="/ppt/slides/slide201.xml" ContentType="application/vnd.openxmlformats-officedocument.presentationml.slide+xml"/>
  <Override PartName="/ppt/slides/slide202.xml" ContentType="application/vnd.openxmlformats-officedocument.presentationml.slide+xml"/>
  <Override PartName="/ppt/slides/slide203.xml" ContentType="application/vnd.openxmlformats-officedocument.presentationml.slide+xml"/>
  <Override PartName="/ppt/slides/slide204.xml" ContentType="application/vnd.openxmlformats-officedocument.presentationml.slide+xml"/>
  <Override PartName="/ppt/slides/slide205.xml" ContentType="application/vnd.openxmlformats-officedocument.presentationml.slide+xml"/>
  <Override PartName="/ppt/slides/slide206.xml" ContentType="application/vnd.openxmlformats-officedocument.presentationml.slide+xml"/>
  <Override PartName="/ppt/slides/slide207.xml" ContentType="application/vnd.openxmlformats-officedocument.presentationml.slide+xml"/>
  <Override PartName="/ppt/slides/slide208.xml" ContentType="application/vnd.openxmlformats-officedocument.presentationml.slide+xml"/>
  <Override PartName="/ppt/slides/slide209.xml" ContentType="application/vnd.openxmlformats-officedocument.presentationml.slide+xml"/>
  <Override PartName="/ppt/slides/slide210.xml" ContentType="application/vnd.openxmlformats-officedocument.presentationml.slide+xml"/>
  <Override PartName="/ppt/slides/slide211.xml" ContentType="application/vnd.openxmlformats-officedocument.presentationml.slide+xml"/>
  <Override PartName="/ppt/slides/slide212.xml" ContentType="application/vnd.openxmlformats-officedocument.presentationml.slide+xml"/>
  <Override PartName="/ppt/slides/slide213.xml" ContentType="application/vnd.openxmlformats-officedocument.presentationml.slide+xml"/>
  <Override PartName="/ppt/slides/slide214.xml" ContentType="application/vnd.openxmlformats-officedocument.presentationml.slide+xml"/>
  <Override PartName="/ppt/slides/slide215.xml" ContentType="application/vnd.openxmlformats-officedocument.presentationml.slide+xml"/>
  <Override PartName="/ppt/slides/slide216.xml" ContentType="application/vnd.openxmlformats-officedocument.presentationml.slide+xml"/>
  <Override PartName="/ppt/slides/slide217.xml" ContentType="application/vnd.openxmlformats-officedocument.presentationml.slide+xml"/>
  <Override PartName="/ppt/slides/slide218.xml" ContentType="application/vnd.openxmlformats-officedocument.presentationml.slide+xml"/>
  <Override PartName="/ppt/slides/slide219.xml" ContentType="application/vnd.openxmlformats-officedocument.presentationml.slide+xml"/>
  <Override PartName="/ppt/slides/slide220.xml" ContentType="application/vnd.openxmlformats-officedocument.presentationml.slide+xml"/>
  <Override PartName="/ppt/slides/slide221.xml" ContentType="application/vnd.openxmlformats-officedocument.presentationml.slide+xml"/>
  <Override PartName="/ppt/slides/slide222.xml" ContentType="application/vnd.openxmlformats-officedocument.presentationml.slide+xml"/>
  <Override PartName="/ppt/slides/slide223.xml" ContentType="application/vnd.openxmlformats-officedocument.presentationml.slide+xml"/>
  <Override PartName="/ppt/slides/slide224.xml" ContentType="application/vnd.openxmlformats-officedocument.presentationml.slide+xml"/>
  <Override PartName="/ppt/slides/slide225.xml" ContentType="application/vnd.openxmlformats-officedocument.presentationml.slide+xml"/>
  <Override PartName="/ppt/slides/slide226.xml" ContentType="application/vnd.openxmlformats-officedocument.presentationml.slide+xml"/>
  <Override PartName="/ppt/slides/slide227.xml" ContentType="application/vnd.openxmlformats-officedocument.presentationml.slide+xml"/>
  <Override PartName="/ppt/slides/slide228.xml" ContentType="application/vnd.openxmlformats-officedocument.presentationml.slide+xml"/>
  <Override PartName="/ppt/slides/slide229.xml" ContentType="application/vnd.openxmlformats-officedocument.presentationml.slide+xml"/>
  <Override PartName="/ppt/slides/slide230.xml" ContentType="application/vnd.openxmlformats-officedocument.presentationml.slide+xml"/>
  <Override PartName="/ppt/slides/slide231.xml" ContentType="application/vnd.openxmlformats-officedocument.presentationml.slide+xml"/>
  <Override PartName="/ppt/slides/slide232.xml" ContentType="application/vnd.openxmlformats-officedocument.presentationml.slide+xml"/>
  <Override PartName="/ppt/slides/slide233.xml" ContentType="application/vnd.openxmlformats-officedocument.presentationml.slide+xml"/>
  <Override PartName="/ppt/slides/slide234.xml" ContentType="application/vnd.openxmlformats-officedocument.presentationml.slide+xml"/>
  <Override PartName="/ppt/slides/slide235.xml" ContentType="application/vnd.openxmlformats-officedocument.presentationml.slide+xml"/>
  <Override PartName="/ppt/slides/slide236.xml" ContentType="application/vnd.openxmlformats-officedocument.presentationml.slide+xml"/>
  <Override PartName="/ppt/slides/slide237.xml" ContentType="application/vnd.openxmlformats-officedocument.presentationml.slide+xml"/>
  <Override PartName="/ppt/slides/slide238.xml" ContentType="application/vnd.openxmlformats-officedocument.presentationml.slide+xml"/>
  <Override PartName="/ppt/slides/slide239.xml" ContentType="application/vnd.openxmlformats-officedocument.presentationml.slide+xml"/>
  <Override PartName="/ppt/slides/slide240.xml" ContentType="application/vnd.openxmlformats-officedocument.presentationml.slide+xml"/>
  <Override PartName="/ppt/slides/slide241.xml" ContentType="application/vnd.openxmlformats-officedocument.presentationml.slide+xml"/>
  <Override PartName="/ppt/slides/slide242.xml" ContentType="application/vnd.openxmlformats-officedocument.presentationml.slide+xml"/>
  <Override PartName="/ppt/slides/slide243.xml" ContentType="application/vnd.openxmlformats-officedocument.presentationml.slide+xml"/>
  <Override PartName="/ppt/slides/slide244.xml" ContentType="application/vnd.openxmlformats-officedocument.presentationml.slide+xml"/>
  <Override PartName="/ppt/slides/slide245.xml" ContentType="application/vnd.openxmlformats-officedocument.presentationml.slide+xml"/>
  <Override PartName="/ppt/slides/slide246.xml" ContentType="application/vnd.openxmlformats-officedocument.presentationml.slide+xml"/>
  <Override PartName="/ppt/slides/slide247.xml" ContentType="application/vnd.openxmlformats-officedocument.presentationml.slide+xml"/>
  <Override PartName="/ppt/slides/slide248.xml" ContentType="application/vnd.openxmlformats-officedocument.presentationml.slide+xml"/>
  <Override PartName="/ppt/slides/slide249.xml" ContentType="application/vnd.openxmlformats-officedocument.presentationml.slide+xml"/>
  <Override PartName="/ppt/slides/slide250.xml" ContentType="application/vnd.openxmlformats-officedocument.presentationml.slide+xml"/>
  <Override PartName="/ppt/slides/slide251.xml" ContentType="application/vnd.openxmlformats-officedocument.presentationml.slide+xml"/>
  <Override PartName="/ppt/slides/slide252.xml" ContentType="application/vnd.openxmlformats-officedocument.presentationml.slide+xml"/>
  <Override PartName="/ppt/slides/slide253.xml" ContentType="application/vnd.openxmlformats-officedocument.presentationml.slide+xml"/>
  <Override PartName="/ppt/slides/slide254.xml" ContentType="application/vnd.openxmlformats-officedocument.presentationml.slide+xml"/>
  <Override PartName="/ppt/slides/slide255.xml" ContentType="application/vnd.openxmlformats-officedocument.presentationml.slide+xml"/>
  <Override PartName="/ppt/slides/slide256.xml" ContentType="application/vnd.openxmlformats-officedocument.presentationml.slide+xml"/>
  <Override PartName="/ppt/slides/slide257.xml" ContentType="application/vnd.openxmlformats-officedocument.presentationml.slide+xml"/>
  <Override PartName="/ppt/slides/slide258.xml" ContentType="application/vnd.openxmlformats-officedocument.presentationml.slide+xml"/>
  <Override PartName="/ppt/slides/slide259.xml" ContentType="application/vnd.openxmlformats-officedocument.presentationml.slide+xml"/>
  <Override PartName="/ppt/slides/slide260.xml" ContentType="application/vnd.openxmlformats-officedocument.presentationml.slide+xml"/>
  <Override PartName="/ppt/slides/slide261.xml" ContentType="application/vnd.openxmlformats-officedocument.presentationml.slide+xml"/>
  <Override PartName="/ppt/slides/slide262.xml" ContentType="application/vnd.openxmlformats-officedocument.presentationml.slide+xml"/>
  <Override PartName="/ppt/slides/slide263.xml" ContentType="application/vnd.openxmlformats-officedocument.presentationml.slide+xml"/>
  <Override PartName="/ppt/slides/slide264.xml" ContentType="application/vnd.openxmlformats-officedocument.presentationml.slide+xml"/>
  <Override PartName="/ppt/slides/slide265.xml" ContentType="application/vnd.openxmlformats-officedocument.presentationml.slide+xml"/>
  <Override PartName="/ppt/slides/slide266.xml" ContentType="application/vnd.openxmlformats-officedocument.presentationml.slide+xml"/>
  <Override PartName="/ppt/slides/slide267.xml" ContentType="application/vnd.openxmlformats-officedocument.presentationml.slide+xml"/>
  <Override PartName="/ppt/slides/slide268.xml" ContentType="application/vnd.openxmlformats-officedocument.presentationml.slide+xml"/>
  <Override PartName="/ppt/slides/slide269.xml" ContentType="application/vnd.openxmlformats-officedocument.presentationml.slide+xml"/>
  <Override PartName="/ppt/slides/slide270.xml" ContentType="application/vnd.openxmlformats-officedocument.presentationml.slide+xml"/>
  <Override PartName="/ppt/slides/slide271.xml" ContentType="application/vnd.openxmlformats-officedocument.presentationml.slide+xml"/>
  <Override PartName="/ppt/slides/slide272.xml" ContentType="application/vnd.openxmlformats-officedocument.presentationml.slide+xml"/>
  <Override PartName="/ppt/slides/slide273.xml" ContentType="application/vnd.openxmlformats-officedocument.presentationml.slide+xml"/>
  <Override PartName="/ppt/slides/slide274.xml" ContentType="application/vnd.openxmlformats-officedocument.presentationml.slide+xml"/>
  <Override PartName="/ppt/slides/slide275.xml" ContentType="application/vnd.openxmlformats-officedocument.presentationml.slide+xml"/>
  <Override PartName="/ppt/slides/slide276.xml" ContentType="application/vnd.openxmlformats-officedocument.presentationml.slide+xml"/>
  <Override PartName="/ppt/slides/slide277.xml" ContentType="application/vnd.openxmlformats-officedocument.presentationml.slide+xml"/>
  <Override PartName="/ppt/slides/slide278.xml" ContentType="application/vnd.openxmlformats-officedocument.presentationml.slide+xml"/>
  <Override PartName="/ppt/slides/slide279.xml" ContentType="application/vnd.openxmlformats-officedocument.presentationml.slide+xml"/>
  <Override PartName="/ppt/slides/slide280.xml" ContentType="application/vnd.openxmlformats-officedocument.presentationml.slide+xml"/>
  <Override PartName="/ppt/slides/slide281.xml" ContentType="application/vnd.openxmlformats-officedocument.presentationml.slide+xml"/>
  <Override PartName="/ppt/slides/slide282.xml" ContentType="application/vnd.openxmlformats-officedocument.presentationml.slide+xml"/>
  <Override PartName="/ppt/slides/slide283.xml" ContentType="application/vnd.openxmlformats-officedocument.presentationml.slide+xml"/>
  <Override PartName="/ppt/slides/slide284.xml" ContentType="application/vnd.openxmlformats-officedocument.presentationml.slide+xml"/>
  <Override PartName="/ppt/slides/slide285.xml" ContentType="application/vnd.openxmlformats-officedocument.presentationml.slide+xml"/>
  <Override PartName="/ppt/slides/slide286.xml" ContentType="application/vnd.openxmlformats-officedocument.presentationml.slide+xml"/>
  <Override PartName="/ppt/slides/slide287.xml" ContentType="application/vnd.openxmlformats-officedocument.presentationml.slide+xml"/>
  <Override PartName="/ppt/slides/slide288.xml" ContentType="application/vnd.openxmlformats-officedocument.presentationml.slide+xml"/>
  <Override PartName="/ppt/slides/slide289.xml" ContentType="application/vnd.openxmlformats-officedocument.presentationml.slide+xml"/>
  <Override PartName="/ppt/slides/slide290.xml" ContentType="application/vnd.openxmlformats-officedocument.presentationml.slide+xml"/>
  <Override PartName="/ppt/slides/slide291.xml" ContentType="application/vnd.openxmlformats-officedocument.presentationml.slide+xml"/>
  <Override PartName="/ppt/slides/slide292.xml" ContentType="application/vnd.openxmlformats-officedocument.presentationml.slide+xml"/>
  <Override PartName="/ppt/slides/slide293.xml" ContentType="application/vnd.openxmlformats-officedocument.presentationml.slide+xml"/>
  <Override PartName="/ppt/slides/slide294.xml" ContentType="application/vnd.openxmlformats-officedocument.presentationml.slide+xml"/>
  <Override PartName="/ppt/slides/slide295.xml" ContentType="application/vnd.openxmlformats-officedocument.presentationml.slide+xml"/>
  <Override PartName="/ppt/slides/slide296.xml" ContentType="application/vnd.openxmlformats-officedocument.presentationml.slide+xml"/>
  <Override PartName="/ppt/slides/slide297.xml" ContentType="application/vnd.openxmlformats-officedocument.presentationml.slide+xml"/>
  <Override PartName="/ppt/slides/slide298.xml" ContentType="application/vnd.openxmlformats-officedocument.presentationml.slide+xml"/>
  <Override PartName="/ppt/slides/slide299.xml" ContentType="application/vnd.openxmlformats-officedocument.presentationml.slide+xml"/>
  <Override PartName="/ppt/slides/slide300.xml" ContentType="application/vnd.openxmlformats-officedocument.presentationml.slide+xml"/>
  <Override PartName="/ppt/slides/slide301.xml" ContentType="application/vnd.openxmlformats-officedocument.presentationml.slide+xml"/>
  <Override PartName="/ppt/slides/slide302.xml" ContentType="application/vnd.openxmlformats-officedocument.presentationml.slide+xml"/>
  <Override PartName="/ppt/slides/slide303.xml" ContentType="application/vnd.openxmlformats-officedocument.presentationml.slide+xml"/>
  <Override PartName="/ppt/slides/slide304.xml" ContentType="application/vnd.openxmlformats-officedocument.presentationml.slide+xml"/>
  <Override PartName="/ppt/slides/slide305.xml" ContentType="application/vnd.openxmlformats-officedocument.presentationml.slide+xml"/>
  <Override PartName="/ppt/slides/slide306.xml" ContentType="application/vnd.openxmlformats-officedocument.presentationml.slide+xml"/>
  <Override PartName="/ppt/slides/slide307.xml" ContentType="application/vnd.openxmlformats-officedocument.presentationml.slide+xml"/>
  <Override PartName="/ppt/slides/slide308.xml" ContentType="application/vnd.openxmlformats-officedocument.presentationml.slide+xml"/>
  <Override PartName="/ppt/slides/slide309.xml" ContentType="application/vnd.openxmlformats-officedocument.presentationml.slide+xml"/>
  <Override PartName="/ppt/slides/slide310.xml" ContentType="application/vnd.openxmlformats-officedocument.presentationml.slide+xml"/>
  <Override PartName="/ppt/slides/slide311.xml" ContentType="application/vnd.openxmlformats-officedocument.presentationml.slide+xml"/>
  <Override PartName="/ppt/slides/slide312.xml" ContentType="application/vnd.openxmlformats-officedocument.presentationml.slide+xml"/>
  <Override PartName="/ppt/slides/slide313.xml" ContentType="application/vnd.openxmlformats-officedocument.presentationml.slide+xml"/>
  <Override PartName="/ppt/slides/slide314.xml" ContentType="application/vnd.openxmlformats-officedocument.presentationml.slide+xml"/>
  <Override PartName="/ppt/slides/slide315.xml" ContentType="application/vnd.openxmlformats-officedocument.presentationml.slide+xml"/>
  <Override PartName="/ppt/slides/slide316.xml" ContentType="application/vnd.openxmlformats-officedocument.presentationml.slide+xml"/>
  <Override PartName="/ppt/slides/slide317.xml" ContentType="application/vnd.openxmlformats-officedocument.presentationml.slide+xml"/>
  <Override PartName="/ppt/slides/slide318.xml" ContentType="application/vnd.openxmlformats-officedocument.presentationml.slide+xml"/>
  <Override PartName="/ppt/slides/slide3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63" r:id="rId5"/>
    <p:sldId id="264" r:id="rId6"/>
    <p:sldId id="266" r:id="rId7"/>
    <p:sldId id="267" r:id="rId8"/>
    <p:sldId id="268" r:id="rId9"/>
    <p:sldId id="269" r:id="rId10"/>
    <p:sldId id="273" r:id="rId11"/>
    <p:sldId id="303" r:id="rId12"/>
    <p:sldId id="1450" r:id="rId13"/>
    <p:sldId id="275" r:id="rId14"/>
    <p:sldId id="276" r:id="rId15"/>
    <p:sldId id="270" r:id="rId16"/>
    <p:sldId id="1448" r:id="rId17"/>
    <p:sldId id="256" r:id="rId18"/>
    <p:sldId id="257" r:id="rId19"/>
    <p:sldId id="261" r:id="rId20"/>
    <p:sldId id="279" r:id="rId21"/>
    <p:sldId id="282" r:id="rId22"/>
    <p:sldId id="286" r:id="rId23"/>
    <p:sldId id="287" r:id="rId24"/>
    <p:sldId id="288" r:id="rId25"/>
    <p:sldId id="289" r:id="rId26"/>
    <p:sldId id="290" r:id="rId27"/>
    <p:sldId id="291" r:id="rId28"/>
    <p:sldId id="292" r:id="rId29"/>
    <p:sldId id="293" r:id="rId30"/>
    <p:sldId id="294" r:id="rId31"/>
    <p:sldId id="295" r:id="rId32"/>
    <p:sldId id="296" r:id="rId33"/>
    <p:sldId id="258" r:id="rId34"/>
    <p:sldId id="259" r:id="rId35"/>
    <p:sldId id="260" r:id="rId36"/>
    <p:sldId id="265" r:id="rId37"/>
    <p:sldId id="272" r:id="rId38"/>
    <p:sldId id="278" r:id="rId39"/>
    <p:sldId id="1449" r:id="rId40"/>
    <p:sldId id="280" r:id="rId41"/>
    <p:sldId id="281" r:id="rId42"/>
    <p:sldId id="283" r:id="rId43"/>
    <p:sldId id="284" r:id="rId44"/>
    <p:sldId id="285" r:id="rId45"/>
    <p:sldId id="297" r:id="rId46"/>
    <p:sldId id="298" r:id="rId47"/>
    <p:sldId id="299" r:id="rId48"/>
    <p:sldId id="300" r:id="rId49"/>
    <p:sldId id="301" r:id="rId50"/>
    <p:sldId id="302" r:id="rId51"/>
    <p:sldId id="277" r:id="rId52"/>
    <p:sldId id="304" r:id="rId53"/>
    <p:sldId id="305" r:id="rId54"/>
    <p:sldId id="306" r:id="rId55"/>
    <p:sldId id="307" r:id="rId56"/>
    <p:sldId id="308" r:id="rId57"/>
    <p:sldId id="309" r:id="rId58"/>
    <p:sldId id="310" r:id="rId59"/>
    <p:sldId id="311" r:id="rId60"/>
    <p:sldId id="312" r:id="rId61"/>
    <p:sldId id="313" r:id="rId62"/>
    <p:sldId id="314" r:id="rId63"/>
    <p:sldId id="315" r:id="rId64"/>
    <p:sldId id="316" r:id="rId65"/>
    <p:sldId id="317" r:id="rId66"/>
    <p:sldId id="318" r:id="rId67"/>
    <p:sldId id="319" r:id="rId68"/>
    <p:sldId id="320" r:id="rId69"/>
    <p:sldId id="321" r:id="rId70"/>
    <p:sldId id="322" r:id="rId71"/>
    <p:sldId id="323" r:id="rId72"/>
    <p:sldId id="324" r:id="rId73"/>
    <p:sldId id="325" r:id="rId74"/>
    <p:sldId id="326" r:id="rId75"/>
    <p:sldId id="327" r:id="rId76"/>
    <p:sldId id="328" r:id="rId77"/>
    <p:sldId id="329" r:id="rId78"/>
    <p:sldId id="330" r:id="rId79"/>
    <p:sldId id="331" r:id="rId80"/>
    <p:sldId id="332" r:id="rId81"/>
    <p:sldId id="333" r:id="rId82"/>
    <p:sldId id="334" r:id="rId83"/>
    <p:sldId id="335" r:id="rId84"/>
    <p:sldId id="336" r:id="rId85"/>
    <p:sldId id="337" r:id="rId86"/>
    <p:sldId id="338" r:id="rId87"/>
    <p:sldId id="339" r:id="rId88"/>
    <p:sldId id="340" r:id="rId89"/>
    <p:sldId id="341" r:id="rId90"/>
    <p:sldId id="342" r:id="rId91"/>
    <p:sldId id="343" r:id="rId92"/>
    <p:sldId id="344" r:id="rId93"/>
    <p:sldId id="345" r:id="rId94"/>
    <p:sldId id="346" r:id="rId95"/>
    <p:sldId id="347" r:id="rId96"/>
    <p:sldId id="348" r:id="rId97"/>
    <p:sldId id="349" r:id="rId98"/>
    <p:sldId id="350" r:id="rId99"/>
    <p:sldId id="351" r:id="rId100"/>
    <p:sldId id="352" r:id="rId101"/>
    <p:sldId id="353" r:id="rId102"/>
    <p:sldId id="354" r:id="rId103"/>
    <p:sldId id="355" r:id="rId104"/>
    <p:sldId id="356" r:id="rId105"/>
    <p:sldId id="357" r:id="rId106"/>
    <p:sldId id="358" r:id="rId107"/>
    <p:sldId id="359" r:id="rId108"/>
    <p:sldId id="360" r:id="rId109"/>
    <p:sldId id="361" r:id="rId110"/>
    <p:sldId id="362" r:id="rId111"/>
    <p:sldId id="363" r:id="rId112"/>
    <p:sldId id="364" r:id="rId113"/>
    <p:sldId id="365" r:id="rId114"/>
    <p:sldId id="366" r:id="rId115"/>
    <p:sldId id="367" r:id="rId116"/>
    <p:sldId id="368" r:id="rId117"/>
    <p:sldId id="369" r:id="rId118"/>
    <p:sldId id="370" r:id="rId119"/>
    <p:sldId id="371" r:id="rId120"/>
    <p:sldId id="372" r:id="rId121"/>
    <p:sldId id="373" r:id="rId122"/>
    <p:sldId id="374" r:id="rId123"/>
    <p:sldId id="375" r:id="rId124"/>
    <p:sldId id="376" r:id="rId125"/>
    <p:sldId id="377" r:id="rId126"/>
    <p:sldId id="378" r:id="rId127"/>
    <p:sldId id="379" r:id="rId128"/>
    <p:sldId id="380" r:id="rId129"/>
    <p:sldId id="381" r:id="rId130"/>
    <p:sldId id="382" r:id="rId131"/>
    <p:sldId id="383" r:id="rId132"/>
    <p:sldId id="384" r:id="rId133"/>
    <p:sldId id="385" r:id="rId134"/>
    <p:sldId id="386" r:id="rId135"/>
    <p:sldId id="387" r:id="rId136"/>
    <p:sldId id="388" r:id="rId137"/>
    <p:sldId id="389" r:id="rId138"/>
    <p:sldId id="390" r:id="rId139"/>
    <p:sldId id="391" r:id="rId140"/>
    <p:sldId id="392" r:id="rId141"/>
    <p:sldId id="393" r:id="rId142"/>
    <p:sldId id="394" r:id="rId143"/>
    <p:sldId id="395" r:id="rId144"/>
    <p:sldId id="396" r:id="rId145"/>
    <p:sldId id="397" r:id="rId146"/>
    <p:sldId id="398" r:id="rId147"/>
    <p:sldId id="399" r:id="rId148"/>
    <p:sldId id="400" r:id="rId149"/>
    <p:sldId id="401" r:id="rId150"/>
    <p:sldId id="402" r:id="rId151"/>
    <p:sldId id="403" r:id="rId152"/>
    <p:sldId id="404" r:id="rId153"/>
    <p:sldId id="405" r:id="rId154"/>
    <p:sldId id="406" r:id="rId155"/>
    <p:sldId id="407" r:id="rId156"/>
    <p:sldId id="408" r:id="rId157"/>
    <p:sldId id="409" r:id="rId158"/>
    <p:sldId id="410" r:id="rId159"/>
    <p:sldId id="411" r:id="rId160"/>
    <p:sldId id="412" r:id="rId161"/>
    <p:sldId id="413" r:id="rId162"/>
    <p:sldId id="414" r:id="rId163"/>
    <p:sldId id="415" r:id="rId164"/>
    <p:sldId id="416" r:id="rId165"/>
    <p:sldId id="417" r:id="rId166"/>
    <p:sldId id="418" r:id="rId167"/>
    <p:sldId id="419" r:id="rId168"/>
    <p:sldId id="420" r:id="rId169"/>
    <p:sldId id="421" r:id="rId170"/>
    <p:sldId id="422" r:id="rId171"/>
    <p:sldId id="423" r:id="rId172"/>
    <p:sldId id="424" r:id="rId173"/>
    <p:sldId id="425" r:id="rId174"/>
    <p:sldId id="426" r:id="rId175"/>
    <p:sldId id="427" r:id="rId176"/>
    <p:sldId id="428" r:id="rId177"/>
    <p:sldId id="429" r:id="rId178"/>
    <p:sldId id="430" r:id="rId179"/>
    <p:sldId id="431" r:id="rId180"/>
    <p:sldId id="432" r:id="rId181"/>
    <p:sldId id="433" r:id="rId182"/>
    <p:sldId id="434" r:id="rId183"/>
    <p:sldId id="435" r:id="rId184"/>
    <p:sldId id="436" r:id="rId185"/>
    <p:sldId id="437" r:id="rId186"/>
    <p:sldId id="438" r:id="rId187"/>
    <p:sldId id="439" r:id="rId188"/>
    <p:sldId id="440" r:id="rId189"/>
    <p:sldId id="441" r:id="rId190"/>
    <p:sldId id="442" r:id="rId191"/>
    <p:sldId id="443" r:id="rId192"/>
    <p:sldId id="444" r:id="rId193"/>
    <p:sldId id="445" r:id="rId194"/>
    <p:sldId id="446" r:id="rId195"/>
    <p:sldId id="447" r:id="rId196"/>
    <p:sldId id="448" r:id="rId197"/>
    <p:sldId id="449" r:id="rId198"/>
    <p:sldId id="450" r:id="rId199"/>
    <p:sldId id="451" r:id="rId200"/>
    <p:sldId id="452" r:id="rId201"/>
    <p:sldId id="453" r:id="rId202"/>
    <p:sldId id="454" r:id="rId203"/>
    <p:sldId id="455" r:id="rId204"/>
    <p:sldId id="456" r:id="rId205"/>
    <p:sldId id="457" r:id="rId206"/>
    <p:sldId id="458" r:id="rId207"/>
    <p:sldId id="459" r:id="rId208"/>
    <p:sldId id="460" r:id="rId209"/>
    <p:sldId id="461" r:id="rId210"/>
    <p:sldId id="462" r:id="rId211"/>
    <p:sldId id="463" r:id="rId212"/>
    <p:sldId id="464" r:id="rId213"/>
    <p:sldId id="465" r:id="rId214"/>
    <p:sldId id="466" r:id="rId215"/>
    <p:sldId id="467" r:id="rId216"/>
    <p:sldId id="468" r:id="rId217"/>
    <p:sldId id="469" r:id="rId218"/>
    <p:sldId id="470" r:id="rId219"/>
    <p:sldId id="471" r:id="rId220"/>
    <p:sldId id="472" r:id="rId221"/>
    <p:sldId id="473" r:id="rId222"/>
    <p:sldId id="474" r:id="rId223"/>
    <p:sldId id="475" r:id="rId224"/>
    <p:sldId id="476" r:id="rId225"/>
    <p:sldId id="477" r:id="rId226"/>
    <p:sldId id="478" r:id="rId227"/>
    <p:sldId id="479" r:id="rId228"/>
    <p:sldId id="480" r:id="rId229"/>
    <p:sldId id="481" r:id="rId230"/>
    <p:sldId id="482" r:id="rId231"/>
    <p:sldId id="483" r:id="rId232"/>
    <p:sldId id="484" r:id="rId233"/>
    <p:sldId id="485" r:id="rId234"/>
    <p:sldId id="486" r:id="rId235"/>
    <p:sldId id="487" r:id="rId236"/>
    <p:sldId id="488" r:id="rId237"/>
    <p:sldId id="489" r:id="rId238"/>
    <p:sldId id="490" r:id="rId239"/>
    <p:sldId id="491" r:id="rId240"/>
    <p:sldId id="492" r:id="rId241"/>
    <p:sldId id="493" r:id="rId242"/>
    <p:sldId id="494" r:id="rId243"/>
    <p:sldId id="495" r:id="rId244"/>
    <p:sldId id="496" r:id="rId245"/>
    <p:sldId id="497" r:id="rId246"/>
    <p:sldId id="498" r:id="rId247"/>
    <p:sldId id="499" r:id="rId248"/>
    <p:sldId id="500" r:id="rId249"/>
    <p:sldId id="501" r:id="rId250"/>
    <p:sldId id="502" r:id="rId251"/>
    <p:sldId id="503" r:id="rId252"/>
    <p:sldId id="504" r:id="rId253"/>
    <p:sldId id="505" r:id="rId254"/>
    <p:sldId id="506" r:id="rId255"/>
    <p:sldId id="507" r:id="rId256"/>
    <p:sldId id="508" r:id="rId257"/>
    <p:sldId id="509" r:id="rId258"/>
    <p:sldId id="510" r:id="rId259"/>
    <p:sldId id="511" r:id="rId260"/>
    <p:sldId id="512" r:id="rId261"/>
    <p:sldId id="513" r:id="rId262"/>
    <p:sldId id="514" r:id="rId263"/>
    <p:sldId id="515" r:id="rId264"/>
    <p:sldId id="516" r:id="rId265"/>
    <p:sldId id="517" r:id="rId266"/>
    <p:sldId id="518" r:id="rId267"/>
    <p:sldId id="519" r:id="rId268"/>
    <p:sldId id="520" r:id="rId269"/>
    <p:sldId id="521" r:id="rId270"/>
    <p:sldId id="522" r:id="rId271"/>
    <p:sldId id="523" r:id="rId272"/>
    <p:sldId id="524" r:id="rId273"/>
    <p:sldId id="525" r:id="rId274"/>
    <p:sldId id="526" r:id="rId275"/>
    <p:sldId id="527" r:id="rId276"/>
    <p:sldId id="528" r:id="rId277"/>
    <p:sldId id="529" r:id="rId278"/>
    <p:sldId id="530" r:id="rId279"/>
    <p:sldId id="531" r:id="rId280"/>
    <p:sldId id="532" r:id="rId281"/>
    <p:sldId id="533" r:id="rId282"/>
    <p:sldId id="534" r:id="rId283"/>
    <p:sldId id="535" r:id="rId284"/>
    <p:sldId id="536" r:id="rId285"/>
    <p:sldId id="537" r:id="rId286"/>
    <p:sldId id="538" r:id="rId287"/>
    <p:sldId id="539" r:id="rId288"/>
    <p:sldId id="540" r:id="rId289"/>
    <p:sldId id="541" r:id="rId290"/>
    <p:sldId id="542" r:id="rId291"/>
    <p:sldId id="543" r:id="rId292"/>
    <p:sldId id="544" r:id="rId293"/>
    <p:sldId id="545" r:id="rId294"/>
    <p:sldId id="546" r:id="rId295"/>
    <p:sldId id="547" r:id="rId296"/>
    <p:sldId id="548" r:id="rId297"/>
    <p:sldId id="549" r:id="rId298"/>
    <p:sldId id="550" r:id="rId299"/>
    <p:sldId id="551" r:id="rId300"/>
    <p:sldId id="552" r:id="rId301"/>
    <p:sldId id="553" r:id="rId302"/>
    <p:sldId id="554" r:id="rId303"/>
    <p:sldId id="555" r:id="rId304"/>
    <p:sldId id="556" r:id="rId305"/>
    <p:sldId id="557" r:id="rId306"/>
    <p:sldId id="558" r:id="rId307"/>
    <p:sldId id="559" r:id="rId308"/>
    <p:sldId id="560" r:id="rId309"/>
    <p:sldId id="561" r:id="rId310"/>
    <p:sldId id="562" r:id="rId311"/>
    <p:sldId id="563" r:id="rId312"/>
    <p:sldId id="564" r:id="rId313"/>
    <p:sldId id="565" r:id="rId314"/>
    <p:sldId id="566" r:id="rId315"/>
    <p:sldId id="567" r:id="rId316"/>
    <p:sldId id="568" r:id="rId317"/>
    <p:sldId id="569" r:id="rId318"/>
    <p:sldId id="570" r:id="rId319"/>
    <p:sldId id="571" r:id="rId320"/>
    <p:sldId id="572" r:id="rId321"/>
    <p:sldId id="573" r:id="rId322"/>
    <p:sldId id="1447" r:id="rId323"/>
  </p:sldIdLst>
  <p:sldSz cx="123444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88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4D5D796-B80A-D5A3-F321-FC297A72A706}" v="73" dt="2026-03-04T10:28:45.14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0554" autoAdjust="0"/>
    <p:restoredTop sz="94049" autoAdjust="0"/>
  </p:normalViewPr>
  <p:slideViewPr>
    <p:cSldViewPr>
      <p:cViewPr varScale="1">
        <p:scale>
          <a:sx n="82" d="100"/>
          <a:sy n="82" d="100"/>
        </p:scale>
        <p:origin x="883" y="91"/>
      </p:cViewPr>
      <p:guideLst>
        <p:guide orient="horz" pos="2160"/>
        <p:guide pos="3888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3.xml"/><Relationship Id="rId299" Type="http://schemas.openxmlformats.org/officeDocument/2006/relationships/slide" Target="slides/slide295.xml"/><Relationship Id="rId21" Type="http://schemas.openxmlformats.org/officeDocument/2006/relationships/slide" Target="slides/slide17.xml"/><Relationship Id="rId63" Type="http://schemas.openxmlformats.org/officeDocument/2006/relationships/slide" Target="slides/slide59.xml"/><Relationship Id="rId159" Type="http://schemas.openxmlformats.org/officeDocument/2006/relationships/slide" Target="slides/slide155.xml"/><Relationship Id="rId324" Type="http://schemas.openxmlformats.org/officeDocument/2006/relationships/presProps" Target="presProps.xml"/><Relationship Id="rId170" Type="http://schemas.openxmlformats.org/officeDocument/2006/relationships/slide" Target="slides/slide166.xml"/><Relationship Id="rId226" Type="http://schemas.openxmlformats.org/officeDocument/2006/relationships/slide" Target="slides/slide222.xml"/><Relationship Id="rId268" Type="http://schemas.openxmlformats.org/officeDocument/2006/relationships/slide" Target="slides/slide264.xml"/><Relationship Id="rId32" Type="http://schemas.openxmlformats.org/officeDocument/2006/relationships/slide" Target="slides/slide28.xml"/><Relationship Id="rId74" Type="http://schemas.openxmlformats.org/officeDocument/2006/relationships/slide" Target="slides/slide70.xml"/><Relationship Id="rId128" Type="http://schemas.openxmlformats.org/officeDocument/2006/relationships/slide" Target="slides/slide124.xml"/><Relationship Id="rId5" Type="http://schemas.openxmlformats.org/officeDocument/2006/relationships/slide" Target="slides/slide1.xml"/><Relationship Id="rId181" Type="http://schemas.openxmlformats.org/officeDocument/2006/relationships/slide" Target="slides/slide177.xml"/><Relationship Id="rId237" Type="http://schemas.openxmlformats.org/officeDocument/2006/relationships/slide" Target="slides/slide233.xml"/><Relationship Id="rId279" Type="http://schemas.openxmlformats.org/officeDocument/2006/relationships/slide" Target="slides/slide275.xml"/><Relationship Id="rId43" Type="http://schemas.openxmlformats.org/officeDocument/2006/relationships/slide" Target="slides/slide39.xml"/><Relationship Id="rId139" Type="http://schemas.openxmlformats.org/officeDocument/2006/relationships/slide" Target="slides/slide135.xml"/><Relationship Id="rId290" Type="http://schemas.openxmlformats.org/officeDocument/2006/relationships/slide" Target="slides/slide286.xml"/><Relationship Id="rId304" Type="http://schemas.openxmlformats.org/officeDocument/2006/relationships/slide" Target="slides/slide300.xml"/><Relationship Id="rId85" Type="http://schemas.openxmlformats.org/officeDocument/2006/relationships/slide" Target="slides/slide81.xml"/><Relationship Id="rId150" Type="http://schemas.openxmlformats.org/officeDocument/2006/relationships/slide" Target="slides/slide146.xml"/><Relationship Id="rId192" Type="http://schemas.openxmlformats.org/officeDocument/2006/relationships/slide" Target="slides/slide188.xml"/><Relationship Id="rId206" Type="http://schemas.openxmlformats.org/officeDocument/2006/relationships/slide" Target="slides/slide202.xml"/><Relationship Id="rId248" Type="http://schemas.openxmlformats.org/officeDocument/2006/relationships/slide" Target="slides/slide244.xml"/><Relationship Id="rId12" Type="http://schemas.openxmlformats.org/officeDocument/2006/relationships/slide" Target="slides/slide8.xml"/><Relationship Id="rId108" Type="http://schemas.openxmlformats.org/officeDocument/2006/relationships/slide" Target="slides/slide104.xml"/><Relationship Id="rId315" Type="http://schemas.openxmlformats.org/officeDocument/2006/relationships/slide" Target="slides/slide311.xml"/><Relationship Id="rId54" Type="http://schemas.openxmlformats.org/officeDocument/2006/relationships/slide" Target="slides/slide50.xml"/><Relationship Id="rId96" Type="http://schemas.openxmlformats.org/officeDocument/2006/relationships/slide" Target="slides/slide92.xml"/><Relationship Id="rId161" Type="http://schemas.openxmlformats.org/officeDocument/2006/relationships/slide" Target="slides/slide157.xml"/><Relationship Id="rId217" Type="http://schemas.openxmlformats.org/officeDocument/2006/relationships/slide" Target="slides/slide213.xml"/><Relationship Id="rId259" Type="http://schemas.openxmlformats.org/officeDocument/2006/relationships/slide" Target="slides/slide255.xml"/><Relationship Id="rId23" Type="http://schemas.openxmlformats.org/officeDocument/2006/relationships/slide" Target="slides/slide19.xml"/><Relationship Id="rId119" Type="http://schemas.openxmlformats.org/officeDocument/2006/relationships/slide" Target="slides/slide115.xml"/><Relationship Id="rId270" Type="http://schemas.openxmlformats.org/officeDocument/2006/relationships/slide" Target="slides/slide266.xml"/><Relationship Id="rId326" Type="http://schemas.openxmlformats.org/officeDocument/2006/relationships/theme" Target="theme/theme1.xml"/><Relationship Id="rId65" Type="http://schemas.openxmlformats.org/officeDocument/2006/relationships/slide" Target="slides/slide61.xml"/><Relationship Id="rId130" Type="http://schemas.openxmlformats.org/officeDocument/2006/relationships/slide" Target="slides/slide126.xml"/><Relationship Id="rId172" Type="http://schemas.openxmlformats.org/officeDocument/2006/relationships/slide" Target="slides/slide168.xml"/><Relationship Id="rId228" Type="http://schemas.openxmlformats.org/officeDocument/2006/relationships/slide" Target="slides/slide224.xml"/><Relationship Id="rId281" Type="http://schemas.openxmlformats.org/officeDocument/2006/relationships/slide" Target="slides/slide277.xml"/><Relationship Id="rId34" Type="http://schemas.openxmlformats.org/officeDocument/2006/relationships/slide" Target="slides/slide30.xml"/><Relationship Id="rId76" Type="http://schemas.openxmlformats.org/officeDocument/2006/relationships/slide" Target="slides/slide72.xml"/><Relationship Id="rId141" Type="http://schemas.openxmlformats.org/officeDocument/2006/relationships/slide" Target="slides/slide137.xml"/><Relationship Id="rId7" Type="http://schemas.openxmlformats.org/officeDocument/2006/relationships/slide" Target="slides/slide3.xml"/><Relationship Id="rId162" Type="http://schemas.openxmlformats.org/officeDocument/2006/relationships/slide" Target="slides/slide158.xml"/><Relationship Id="rId183" Type="http://schemas.openxmlformats.org/officeDocument/2006/relationships/slide" Target="slides/slide179.xml"/><Relationship Id="rId218" Type="http://schemas.openxmlformats.org/officeDocument/2006/relationships/slide" Target="slides/slide214.xml"/><Relationship Id="rId239" Type="http://schemas.openxmlformats.org/officeDocument/2006/relationships/slide" Target="slides/slide235.xml"/><Relationship Id="rId250" Type="http://schemas.openxmlformats.org/officeDocument/2006/relationships/slide" Target="slides/slide246.xml"/><Relationship Id="rId271" Type="http://schemas.openxmlformats.org/officeDocument/2006/relationships/slide" Target="slides/slide267.xml"/><Relationship Id="rId292" Type="http://schemas.openxmlformats.org/officeDocument/2006/relationships/slide" Target="slides/slide288.xml"/><Relationship Id="rId306" Type="http://schemas.openxmlformats.org/officeDocument/2006/relationships/slide" Target="slides/slide302.xml"/><Relationship Id="rId24" Type="http://schemas.openxmlformats.org/officeDocument/2006/relationships/slide" Target="slides/slide20.xml"/><Relationship Id="rId45" Type="http://schemas.openxmlformats.org/officeDocument/2006/relationships/slide" Target="slides/slide41.xml"/><Relationship Id="rId66" Type="http://schemas.openxmlformats.org/officeDocument/2006/relationships/slide" Target="slides/slide62.xml"/><Relationship Id="rId87" Type="http://schemas.openxmlformats.org/officeDocument/2006/relationships/slide" Target="slides/slide83.xml"/><Relationship Id="rId110" Type="http://schemas.openxmlformats.org/officeDocument/2006/relationships/slide" Target="slides/slide106.xml"/><Relationship Id="rId131" Type="http://schemas.openxmlformats.org/officeDocument/2006/relationships/slide" Target="slides/slide127.xml"/><Relationship Id="rId327" Type="http://schemas.openxmlformats.org/officeDocument/2006/relationships/tableStyles" Target="tableStyles.xml"/><Relationship Id="rId152" Type="http://schemas.openxmlformats.org/officeDocument/2006/relationships/slide" Target="slides/slide148.xml"/><Relationship Id="rId173" Type="http://schemas.openxmlformats.org/officeDocument/2006/relationships/slide" Target="slides/slide169.xml"/><Relationship Id="rId194" Type="http://schemas.openxmlformats.org/officeDocument/2006/relationships/slide" Target="slides/slide190.xml"/><Relationship Id="rId208" Type="http://schemas.openxmlformats.org/officeDocument/2006/relationships/slide" Target="slides/slide204.xml"/><Relationship Id="rId229" Type="http://schemas.openxmlformats.org/officeDocument/2006/relationships/slide" Target="slides/slide225.xml"/><Relationship Id="rId240" Type="http://schemas.openxmlformats.org/officeDocument/2006/relationships/slide" Target="slides/slide236.xml"/><Relationship Id="rId261" Type="http://schemas.openxmlformats.org/officeDocument/2006/relationships/slide" Target="slides/slide257.xml"/><Relationship Id="rId14" Type="http://schemas.openxmlformats.org/officeDocument/2006/relationships/slide" Target="slides/slide10.xml"/><Relationship Id="rId35" Type="http://schemas.openxmlformats.org/officeDocument/2006/relationships/slide" Target="slides/slide31.xml"/><Relationship Id="rId56" Type="http://schemas.openxmlformats.org/officeDocument/2006/relationships/slide" Target="slides/slide52.xml"/><Relationship Id="rId77" Type="http://schemas.openxmlformats.org/officeDocument/2006/relationships/slide" Target="slides/slide73.xml"/><Relationship Id="rId100" Type="http://schemas.openxmlformats.org/officeDocument/2006/relationships/slide" Target="slides/slide96.xml"/><Relationship Id="rId282" Type="http://schemas.openxmlformats.org/officeDocument/2006/relationships/slide" Target="slides/slide278.xml"/><Relationship Id="rId317" Type="http://schemas.openxmlformats.org/officeDocument/2006/relationships/slide" Target="slides/slide313.xml"/><Relationship Id="rId8" Type="http://schemas.openxmlformats.org/officeDocument/2006/relationships/slide" Target="slides/slide4.xml"/><Relationship Id="rId98" Type="http://schemas.openxmlformats.org/officeDocument/2006/relationships/slide" Target="slides/slide94.xml"/><Relationship Id="rId121" Type="http://schemas.openxmlformats.org/officeDocument/2006/relationships/slide" Target="slides/slide117.xml"/><Relationship Id="rId142" Type="http://schemas.openxmlformats.org/officeDocument/2006/relationships/slide" Target="slides/slide138.xml"/><Relationship Id="rId163" Type="http://schemas.openxmlformats.org/officeDocument/2006/relationships/slide" Target="slides/slide159.xml"/><Relationship Id="rId184" Type="http://schemas.openxmlformats.org/officeDocument/2006/relationships/slide" Target="slides/slide180.xml"/><Relationship Id="rId219" Type="http://schemas.openxmlformats.org/officeDocument/2006/relationships/slide" Target="slides/slide215.xml"/><Relationship Id="rId230" Type="http://schemas.openxmlformats.org/officeDocument/2006/relationships/slide" Target="slides/slide226.xml"/><Relationship Id="rId251" Type="http://schemas.openxmlformats.org/officeDocument/2006/relationships/slide" Target="slides/slide247.xml"/><Relationship Id="rId25" Type="http://schemas.openxmlformats.org/officeDocument/2006/relationships/slide" Target="slides/slide21.xml"/><Relationship Id="rId46" Type="http://schemas.openxmlformats.org/officeDocument/2006/relationships/slide" Target="slides/slide42.xml"/><Relationship Id="rId67" Type="http://schemas.openxmlformats.org/officeDocument/2006/relationships/slide" Target="slides/slide63.xml"/><Relationship Id="rId272" Type="http://schemas.openxmlformats.org/officeDocument/2006/relationships/slide" Target="slides/slide268.xml"/><Relationship Id="rId293" Type="http://schemas.openxmlformats.org/officeDocument/2006/relationships/slide" Target="slides/slide289.xml"/><Relationship Id="rId307" Type="http://schemas.openxmlformats.org/officeDocument/2006/relationships/slide" Target="slides/slide303.xml"/><Relationship Id="rId328" Type="http://schemas.microsoft.com/office/2015/10/relationships/revisionInfo" Target="revisionInfo.xml"/><Relationship Id="rId88" Type="http://schemas.openxmlformats.org/officeDocument/2006/relationships/slide" Target="slides/slide84.xml"/><Relationship Id="rId111" Type="http://schemas.openxmlformats.org/officeDocument/2006/relationships/slide" Target="slides/slide107.xml"/><Relationship Id="rId132" Type="http://schemas.openxmlformats.org/officeDocument/2006/relationships/slide" Target="slides/slide128.xml"/><Relationship Id="rId153" Type="http://schemas.openxmlformats.org/officeDocument/2006/relationships/slide" Target="slides/slide149.xml"/><Relationship Id="rId174" Type="http://schemas.openxmlformats.org/officeDocument/2006/relationships/slide" Target="slides/slide170.xml"/><Relationship Id="rId195" Type="http://schemas.openxmlformats.org/officeDocument/2006/relationships/slide" Target="slides/slide191.xml"/><Relationship Id="rId209" Type="http://schemas.openxmlformats.org/officeDocument/2006/relationships/slide" Target="slides/slide205.xml"/><Relationship Id="rId220" Type="http://schemas.openxmlformats.org/officeDocument/2006/relationships/slide" Target="slides/slide216.xml"/><Relationship Id="rId241" Type="http://schemas.openxmlformats.org/officeDocument/2006/relationships/slide" Target="slides/slide237.xml"/><Relationship Id="rId15" Type="http://schemas.openxmlformats.org/officeDocument/2006/relationships/slide" Target="slides/slide11.xml"/><Relationship Id="rId36" Type="http://schemas.openxmlformats.org/officeDocument/2006/relationships/slide" Target="slides/slide32.xml"/><Relationship Id="rId57" Type="http://schemas.openxmlformats.org/officeDocument/2006/relationships/slide" Target="slides/slide53.xml"/><Relationship Id="rId262" Type="http://schemas.openxmlformats.org/officeDocument/2006/relationships/slide" Target="slides/slide258.xml"/><Relationship Id="rId283" Type="http://schemas.openxmlformats.org/officeDocument/2006/relationships/slide" Target="slides/slide279.xml"/><Relationship Id="rId318" Type="http://schemas.openxmlformats.org/officeDocument/2006/relationships/slide" Target="slides/slide314.xml"/><Relationship Id="rId78" Type="http://schemas.openxmlformats.org/officeDocument/2006/relationships/slide" Target="slides/slide74.xml"/><Relationship Id="rId99" Type="http://schemas.openxmlformats.org/officeDocument/2006/relationships/slide" Target="slides/slide95.xml"/><Relationship Id="rId101" Type="http://schemas.openxmlformats.org/officeDocument/2006/relationships/slide" Target="slides/slide97.xml"/><Relationship Id="rId122" Type="http://schemas.openxmlformats.org/officeDocument/2006/relationships/slide" Target="slides/slide118.xml"/><Relationship Id="rId143" Type="http://schemas.openxmlformats.org/officeDocument/2006/relationships/slide" Target="slides/slide139.xml"/><Relationship Id="rId164" Type="http://schemas.openxmlformats.org/officeDocument/2006/relationships/slide" Target="slides/slide160.xml"/><Relationship Id="rId185" Type="http://schemas.openxmlformats.org/officeDocument/2006/relationships/slide" Target="slides/slide181.xml"/><Relationship Id="rId9" Type="http://schemas.openxmlformats.org/officeDocument/2006/relationships/slide" Target="slides/slide5.xml"/><Relationship Id="rId210" Type="http://schemas.openxmlformats.org/officeDocument/2006/relationships/slide" Target="slides/slide206.xml"/><Relationship Id="rId26" Type="http://schemas.openxmlformats.org/officeDocument/2006/relationships/slide" Target="slides/slide22.xml"/><Relationship Id="rId231" Type="http://schemas.openxmlformats.org/officeDocument/2006/relationships/slide" Target="slides/slide227.xml"/><Relationship Id="rId252" Type="http://schemas.openxmlformats.org/officeDocument/2006/relationships/slide" Target="slides/slide248.xml"/><Relationship Id="rId273" Type="http://schemas.openxmlformats.org/officeDocument/2006/relationships/slide" Target="slides/slide269.xml"/><Relationship Id="rId294" Type="http://schemas.openxmlformats.org/officeDocument/2006/relationships/slide" Target="slides/slide290.xml"/><Relationship Id="rId308" Type="http://schemas.openxmlformats.org/officeDocument/2006/relationships/slide" Target="slides/slide304.xml"/><Relationship Id="rId47" Type="http://schemas.openxmlformats.org/officeDocument/2006/relationships/slide" Target="slides/slide43.xml"/><Relationship Id="rId68" Type="http://schemas.openxmlformats.org/officeDocument/2006/relationships/slide" Target="slides/slide64.xml"/><Relationship Id="rId89" Type="http://schemas.openxmlformats.org/officeDocument/2006/relationships/slide" Target="slides/slide85.xml"/><Relationship Id="rId112" Type="http://schemas.openxmlformats.org/officeDocument/2006/relationships/slide" Target="slides/slide108.xml"/><Relationship Id="rId133" Type="http://schemas.openxmlformats.org/officeDocument/2006/relationships/slide" Target="slides/slide129.xml"/><Relationship Id="rId154" Type="http://schemas.openxmlformats.org/officeDocument/2006/relationships/slide" Target="slides/slide150.xml"/><Relationship Id="rId175" Type="http://schemas.openxmlformats.org/officeDocument/2006/relationships/slide" Target="slides/slide171.xml"/><Relationship Id="rId196" Type="http://schemas.openxmlformats.org/officeDocument/2006/relationships/slide" Target="slides/slide192.xml"/><Relationship Id="rId200" Type="http://schemas.openxmlformats.org/officeDocument/2006/relationships/slide" Target="slides/slide196.xml"/><Relationship Id="rId16" Type="http://schemas.openxmlformats.org/officeDocument/2006/relationships/slide" Target="slides/slide12.xml"/><Relationship Id="rId221" Type="http://schemas.openxmlformats.org/officeDocument/2006/relationships/slide" Target="slides/slide217.xml"/><Relationship Id="rId242" Type="http://schemas.openxmlformats.org/officeDocument/2006/relationships/slide" Target="slides/slide238.xml"/><Relationship Id="rId263" Type="http://schemas.openxmlformats.org/officeDocument/2006/relationships/slide" Target="slides/slide259.xml"/><Relationship Id="rId284" Type="http://schemas.openxmlformats.org/officeDocument/2006/relationships/slide" Target="slides/slide280.xml"/><Relationship Id="rId319" Type="http://schemas.openxmlformats.org/officeDocument/2006/relationships/slide" Target="slides/slide315.xml"/><Relationship Id="rId37" Type="http://schemas.openxmlformats.org/officeDocument/2006/relationships/slide" Target="slides/slide33.xml"/><Relationship Id="rId58" Type="http://schemas.openxmlformats.org/officeDocument/2006/relationships/slide" Target="slides/slide54.xml"/><Relationship Id="rId79" Type="http://schemas.openxmlformats.org/officeDocument/2006/relationships/slide" Target="slides/slide75.xml"/><Relationship Id="rId102" Type="http://schemas.openxmlformats.org/officeDocument/2006/relationships/slide" Target="slides/slide98.xml"/><Relationship Id="rId123" Type="http://schemas.openxmlformats.org/officeDocument/2006/relationships/slide" Target="slides/slide119.xml"/><Relationship Id="rId144" Type="http://schemas.openxmlformats.org/officeDocument/2006/relationships/slide" Target="slides/slide140.xml"/><Relationship Id="rId90" Type="http://schemas.openxmlformats.org/officeDocument/2006/relationships/slide" Target="slides/slide86.xml"/><Relationship Id="rId165" Type="http://schemas.openxmlformats.org/officeDocument/2006/relationships/slide" Target="slides/slide161.xml"/><Relationship Id="rId186" Type="http://schemas.openxmlformats.org/officeDocument/2006/relationships/slide" Target="slides/slide182.xml"/><Relationship Id="rId211" Type="http://schemas.openxmlformats.org/officeDocument/2006/relationships/slide" Target="slides/slide207.xml"/><Relationship Id="rId232" Type="http://schemas.openxmlformats.org/officeDocument/2006/relationships/slide" Target="slides/slide228.xml"/><Relationship Id="rId253" Type="http://schemas.openxmlformats.org/officeDocument/2006/relationships/slide" Target="slides/slide249.xml"/><Relationship Id="rId274" Type="http://schemas.openxmlformats.org/officeDocument/2006/relationships/slide" Target="slides/slide270.xml"/><Relationship Id="rId295" Type="http://schemas.openxmlformats.org/officeDocument/2006/relationships/slide" Target="slides/slide291.xml"/><Relationship Id="rId309" Type="http://schemas.openxmlformats.org/officeDocument/2006/relationships/slide" Target="slides/slide305.xml"/><Relationship Id="rId27" Type="http://schemas.openxmlformats.org/officeDocument/2006/relationships/slide" Target="slides/slide23.xml"/><Relationship Id="rId48" Type="http://schemas.openxmlformats.org/officeDocument/2006/relationships/slide" Target="slides/slide44.xml"/><Relationship Id="rId69" Type="http://schemas.openxmlformats.org/officeDocument/2006/relationships/slide" Target="slides/slide65.xml"/><Relationship Id="rId113" Type="http://schemas.openxmlformats.org/officeDocument/2006/relationships/slide" Target="slides/slide109.xml"/><Relationship Id="rId134" Type="http://schemas.openxmlformats.org/officeDocument/2006/relationships/slide" Target="slides/slide130.xml"/><Relationship Id="rId320" Type="http://schemas.openxmlformats.org/officeDocument/2006/relationships/slide" Target="slides/slide316.xml"/><Relationship Id="rId80" Type="http://schemas.openxmlformats.org/officeDocument/2006/relationships/slide" Target="slides/slide76.xml"/><Relationship Id="rId155" Type="http://schemas.openxmlformats.org/officeDocument/2006/relationships/slide" Target="slides/slide151.xml"/><Relationship Id="rId176" Type="http://schemas.openxmlformats.org/officeDocument/2006/relationships/slide" Target="slides/slide172.xml"/><Relationship Id="rId197" Type="http://schemas.openxmlformats.org/officeDocument/2006/relationships/slide" Target="slides/slide193.xml"/><Relationship Id="rId201" Type="http://schemas.openxmlformats.org/officeDocument/2006/relationships/slide" Target="slides/slide197.xml"/><Relationship Id="rId222" Type="http://schemas.openxmlformats.org/officeDocument/2006/relationships/slide" Target="slides/slide218.xml"/><Relationship Id="rId243" Type="http://schemas.openxmlformats.org/officeDocument/2006/relationships/slide" Target="slides/slide239.xml"/><Relationship Id="rId264" Type="http://schemas.openxmlformats.org/officeDocument/2006/relationships/slide" Target="slides/slide260.xml"/><Relationship Id="rId285" Type="http://schemas.openxmlformats.org/officeDocument/2006/relationships/slide" Target="slides/slide281.xml"/><Relationship Id="rId17" Type="http://schemas.openxmlformats.org/officeDocument/2006/relationships/slide" Target="slides/slide13.xml"/><Relationship Id="rId38" Type="http://schemas.openxmlformats.org/officeDocument/2006/relationships/slide" Target="slides/slide34.xml"/><Relationship Id="rId59" Type="http://schemas.openxmlformats.org/officeDocument/2006/relationships/slide" Target="slides/slide55.xml"/><Relationship Id="rId103" Type="http://schemas.openxmlformats.org/officeDocument/2006/relationships/slide" Target="slides/slide99.xml"/><Relationship Id="rId124" Type="http://schemas.openxmlformats.org/officeDocument/2006/relationships/slide" Target="slides/slide120.xml"/><Relationship Id="rId310" Type="http://schemas.openxmlformats.org/officeDocument/2006/relationships/slide" Target="slides/slide306.xml"/><Relationship Id="rId70" Type="http://schemas.openxmlformats.org/officeDocument/2006/relationships/slide" Target="slides/slide66.xml"/><Relationship Id="rId91" Type="http://schemas.openxmlformats.org/officeDocument/2006/relationships/slide" Target="slides/slide87.xml"/><Relationship Id="rId145" Type="http://schemas.openxmlformats.org/officeDocument/2006/relationships/slide" Target="slides/slide141.xml"/><Relationship Id="rId166" Type="http://schemas.openxmlformats.org/officeDocument/2006/relationships/slide" Target="slides/slide162.xml"/><Relationship Id="rId187" Type="http://schemas.openxmlformats.org/officeDocument/2006/relationships/slide" Target="slides/slide183.xml"/><Relationship Id="rId1" Type="http://schemas.openxmlformats.org/officeDocument/2006/relationships/customXml" Target="../customXml/item1.xml"/><Relationship Id="rId212" Type="http://schemas.openxmlformats.org/officeDocument/2006/relationships/slide" Target="slides/slide208.xml"/><Relationship Id="rId233" Type="http://schemas.openxmlformats.org/officeDocument/2006/relationships/slide" Target="slides/slide229.xml"/><Relationship Id="rId254" Type="http://schemas.openxmlformats.org/officeDocument/2006/relationships/slide" Target="slides/slide250.xml"/><Relationship Id="rId28" Type="http://schemas.openxmlformats.org/officeDocument/2006/relationships/slide" Target="slides/slide24.xml"/><Relationship Id="rId49" Type="http://schemas.openxmlformats.org/officeDocument/2006/relationships/slide" Target="slides/slide45.xml"/><Relationship Id="rId114" Type="http://schemas.openxmlformats.org/officeDocument/2006/relationships/slide" Target="slides/slide110.xml"/><Relationship Id="rId275" Type="http://schemas.openxmlformats.org/officeDocument/2006/relationships/slide" Target="slides/slide271.xml"/><Relationship Id="rId296" Type="http://schemas.openxmlformats.org/officeDocument/2006/relationships/slide" Target="slides/slide292.xml"/><Relationship Id="rId300" Type="http://schemas.openxmlformats.org/officeDocument/2006/relationships/slide" Target="slides/slide296.xml"/><Relationship Id="rId60" Type="http://schemas.openxmlformats.org/officeDocument/2006/relationships/slide" Target="slides/slide56.xml"/><Relationship Id="rId81" Type="http://schemas.openxmlformats.org/officeDocument/2006/relationships/slide" Target="slides/slide77.xml"/><Relationship Id="rId135" Type="http://schemas.openxmlformats.org/officeDocument/2006/relationships/slide" Target="slides/slide131.xml"/><Relationship Id="rId156" Type="http://schemas.openxmlformats.org/officeDocument/2006/relationships/slide" Target="slides/slide152.xml"/><Relationship Id="rId177" Type="http://schemas.openxmlformats.org/officeDocument/2006/relationships/slide" Target="slides/slide173.xml"/><Relationship Id="rId198" Type="http://schemas.openxmlformats.org/officeDocument/2006/relationships/slide" Target="slides/slide194.xml"/><Relationship Id="rId321" Type="http://schemas.openxmlformats.org/officeDocument/2006/relationships/slide" Target="slides/slide317.xml"/><Relationship Id="rId202" Type="http://schemas.openxmlformats.org/officeDocument/2006/relationships/slide" Target="slides/slide198.xml"/><Relationship Id="rId223" Type="http://schemas.openxmlformats.org/officeDocument/2006/relationships/slide" Target="slides/slide219.xml"/><Relationship Id="rId244" Type="http://schemas.openxmlformats.org/officeDocument/2006/relationships/slide" Target="slides/slide240.xml"/><Relationship Id="rId18" Type="http://schemas.openxmlformats.org/officeDocument/2006/relationships/slide" Target="slides/slide14.xml"/><Relationship Id="rId39" Type="http://schemas.openxmlformats.org/officeDocument/2006/relationships/slide" Target="slides/slide35.xml"/><Relationship Id="rId265" Type="http://schemas.openxmlformats.org/officeDocument/2006/relationships/slide" Target="slides/slide261.xml"/><Relationship Id="rId286" Type="http://schemas.openxmlformats.org/officeDocument/2006/relationships/slide" Target="slides/slide282.xml"/><Relationship Id="rId50" Type="http://schemas.openxmlformats.org/officeDocument/2006/relationships/slide" Target="slides/slide46.xml"/><Relationship Id="rId104" Type="http://schemas.openxmlformats.org/officeDocument/2006/relationships/slide" Target="slides/slide100.xml"/><Relationship Id="rId125" Type="http://schemas.openxmlformats.org/officeDocument/2006/relationships/slide" Target="slides/slide121.xml"/><Relationship Id="rId146" Type="http://schemas.openxmlformats.org/officeDocument/2006/relationships/slide" Target="slides/slide142.xml"/><Relationship Id="rId167" Type="http://schemas.openxmlformats.org/officeDocument/2006/relationships/slide" Target="slides/slide163.xml"/><Relationship Id="rId188" Type="http://schemas.openxmlformats.org/officeDocument/2006/relationships/slide" Target="slides/slide184.xml"/><Relationship Id="rId311" Type="http://schemas.openxmlformats.org/officeDocument/2006/relationships/slide" Target="slides/slide307.xml"/><Relationship Id="rId71" Type="http://schemas.openxmlformats.org/officeDocument/2006/relationships/slide" Target="slides/slide67.xml"/><Relationship Id="rId92" Type="http://schemas.openxmlformats.org/officeDocument/2006/relationships/slide" Target="slides/slide88.xml"/><Relationship Id="rId213" Type="http://schemas.openxmlformats.org/officeDocument/2006/relationships/slide" Target="slides/slide209.xml"/><Relationship Id="rId234" Type="http://schemas.openxmlformats.org/officeDocument/2006/relationships/slide" Target="slides/slide230.xml"/><Relationship Id="rId2" Type="http://schemas.openxmlformats.org/officeDocument/2006/relationships/customXml" Target="../customXml/item2.xml"/><Relationship Id="rId29" Type="http://schemas.openxmlformats.org/officeDocument/2006/relationships/slide" Target="slides/slide25.xml"/><Relationship Id="rId255" Type="http://schemas.openxmlformats.org/officeDocument/2006/relationships/slide" Target="slides/slide251.xml"/><Relationship Id="rId276" Type="http://schemas.openxmlformats.org/officeDocument/2006/relationships/slide" Target="slides/slide272.xml"/><Relationship Id="rId297" Type="http://schemas.openxmlformats.org/officeDocument/2006/relationships/slide" Target="slides/slide293.xml"/><Relationship Id="rId40" Type="http://schemas.openxmlformats.org/officeDocument/2006/relationships/slide" Target="slides/slide36.xml"/><Relationship Id="rId115" Type="http://schemas.openxmlformats.org/officeDocument/2006/relationships/slide" Target="slides/slide111.xml"/><Relationship Id="rId136" Type="http://schemas.openxmlformats.org/officeDocument/2006/relationships/slide" Target="slides/slide132.xml"/><Relationship Id="rId157" Type="http://schemas.openxmlformats.org/officeDocument/2006/relationships/slide" Target="slides/slide153.xml"/><Relationship Id="rId178" Type="http://schemas.openxmlformats.org/officeDocument/2006/relationships/slide" Target="slides/slide174.xml"/><Relationship Id="rId301" Type="http://schemas.openxmlformats.org/officeDocument/2006/relationships/slide" Target="slides/slide297.xml"/><Relationship Id="rId322" Type="http://schemas.openxmlformats.org/officeDocument/2006/relationships/slide" Target="slides/slide318.xml"/><Relationship Id="rId61" Type="http://schemas.openxmlformats.org/officeDocument/2006/relationships/slide" Target="slides/slide57.xml"/><Relationship Id="rId82" Type="http://schemas.openxmlformats.org/officeDocument/2006/relationships/slide" Target="slides/slide78.xml"/><Relationship Id="rId199" Type="http://schemas.openxmlformats.org/officeDocument/2006/relationships/slide" Target="slides/slide195.xml"/><Relationship Id="rId203" Type="http://schemas.openxmlformats.org/officeDocument/2006/relationships/slide" Target="slides/slide199.xml"/><Relationship Id="rId19" Type="http://schemas.openxmlformats.org/officeDocument/2006/relationships/slide" Target="slides/slide15.xml"/><Relationship Id="rId224" Type="http://schemas.openxmlformats.org/officeDocument/2006/relationships/slide" Target="slides/slide220.xml"/><Relationship Id="rId245" Type="http://schemas.openxmlformats.org/officeDocument/2006/relationships/slide" Target="slides/slide241.xml"/><Relationship Id="rId266" Type="http://schemas.openxmlformats.org/officeDocument/2006/relationships/slide" Target="slides/slide262.xml"/><Relationship Id="rId287" Type="http://schemas.openxmlformats.org/officeDocument/2006/relationships/slide" Target="slides/slide283.xml"/><Relationship Id="rId30" Type="http://schemas.openxmlformats.org/officeDocument/2006/relationships/slide" Target="slides/slide26.xml"/><Relationship Id="rId105" Type="http://schemas.openxmlformats.org/officeDocument/2006/relationships/slide" Target="slides/slide101.xml"/><Relationship Id="rId126" Type="http://schemas.openxmlformats.org/officeDocument/2006/relationships/slide" Target="slides/slide122.xml"/><Relationship Id="rId147" Type="http://schemas.openxmlformats.org/officeDocument/2006/relationships/slide" Target="slides/slide143.xml"/><Relationship Id="rId168" Type="http://schemas.openxmlformats.org/officeDocument/2006/relationships/slide" Target="slides/slide164.xml"/><Relationship Id="rId312" Type="http://schemas.openxmlformats.org/officeDocument/2006/relationships/slide" Target="slides/slide308.xml"/><Relationship Id="rId51" Type="http://schemas.openxmlformats.org/officeDocument/2006/relationships/slide" Target="slides/slide47.xml"/><Relationship Id="rId72" Type="http://schemas.openxmlformats.org/officeDocument/2006/relationships/slide" Target="slides/slide68.xml"/><Relationship Id="rId93" Type="http://schemas.openxmlformats.org/officeDocument/2006/relationships/slide" Target="slides/slide89.xml"/><Relationship Id="rId189" Type="http://schemas.openxmlformats.org/officeDocument/2006/relationships/slide" Target="slides/slide185.xml"/><Relationship Id="rId3" Type="http://schemas.openxmlformats.org/officeDocument/2006/relationships/customXml" Target="../customXml/item3.xml"/><Relationship Id="rId214" Type="http://schemas.openxmlformats.org/officeDocument/2006/relationships/slide" Target="slides/slide210.xml"/><Relationship Id="rId235" Type="http://schemas.openxmlformats.org/officeDocument/2006/relationships/slide" Target="slides/slide231.xml"/><Relationship Id="rId256" Type="http://schemas.openxmlformats.org/officeDocument/2006/relationships/slide" Target="slides/slide252.xml"/><Relationship Id="rId277" Type="http://schemas.openxmlformats.org/officeDocument/2006/relationships/slide" Target="slides/slide273.xml"/><Relationship Id="rId298" Type="http://schemas.openxmlformats.org/officeDocument/2006/relationships/slide" Target="slides/slide294.xml"/><Relationship Id="rId116" Type="http://schemas.openxmlformats.org/officeDocument/2006/relationships/slide" Target="slides/slide112.xml"/><Relationship Id="rId137" Type="http://schemas.openxmlformats.org/officeDocument/2006/relationships/slide" Target="slides/slide133.xml"/><Relationship Id="rId158" Type="http://schemas.openxmlformats.org/officeDocument/2006/relationships/slide" Target="slides/slide154.xml"/><Relationship Id="rId302" Type="http://schemas.openxmlformats.org/officeDocument/2006/relationships/slide" Target="slides/slide298.xml"/><Relationship Id="rId323" Type="http://schemas.openxmlformats.org/officeDocument/2006/relationships/slide" Target="slides/slide319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62" Type="http://schemas.openxmlformats.org/officeDocument/2006/relationships/slide" Target="slides/slide58.xml"/><Relationship Id="rId83" Type="http://schemas.openxmlformats.org/officeDocument/2006/relationships/slide" Target="slides/slide79.xml"/><Relationship Id="rId179" Type="http://schemas.openxmlformats.org/officeDocument/2006/relationships/slide" Target="slides/slide175.xml"/><Relationship Id="rId190" Type="http://schemas.openxmlformats.org/officeDocument/2006/relationships/slide" Target="slides/slide186.xml"/><Relationship Id="rId204" Type="http://schemas.openxmlformats.org/officeDocument/2006/relationships/slide" Target="slides/slide200.xml"/><Relationship Id="rId225" Type="http://schemas.openxmlformats.org/officeDocument/2006/relationships/slide" Target="slides/slide221.xml"/><Relationship Id="rId246" Type="http://schemas.openxmlformats.org/officeDocument/2006/relationships/slide" Target="slides/slide242.xml"/><Relationship Id="rId267" Type="http://schemas.openxmlformats.org/officeDocument/2006/relationships/slide" Target="slides/slide263.xml"/><Relationship Id="rId288" Type="http://schemas.openxmlformats.org/officeDocument/2006/relationships/slide" Target="slides/slide284.xml"/><Relationship Id="rId106" Type="http://schemas.openxmlformats.org/officeDocument/2006/relationships/slide" Target="slides/slide102.xml"/><Relationship Id="rId127" Type="http://schemas.openxmlformats.org/officeDocument/2006/relationships/slide" Target="slides/slide123.xml"/><Relationship Id="rId313" Type="http://schemas.openxmlformats.org/officeDocument/2006/relationships/slide" Target="slides/slide309.xml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52" Type="http://schemas.openxmlformats.org/officeDocument/2006/relationships/slide" Target="slides/slide48.xml"/><Relationship Id="rId73" Type="http://schemas.openxmlformats.org/officeDocument/2006/relationships/slide" Target="slides/slide69.xml"/><Relationship Id="rId94" Type="http://schemas.openxmlformats.org/officeDocument/2006/relationships/slide" Target="slides/slide90.xml"/><Relationship Id="rId148" Type="http://schemas.openxmlformats.org/officeDocument/2006/relationships/slide" Target="slides/slide144.xml"/><Relationship Id="rId169" Type="http://schemas.openxmlformats.org/officeDocument/2006/relationships/slide" Target="slides/slide165.xml"/><Relationship Id="rId4" Type="http://schemas.openxmlformats.org/officeDocument/2006/relationships/slideMaster" Target="slideMasters/slideMaster1.xml"/><Relationship Id="rId180" Type="http://schemas.openxmlformats.org/officeDocument/2006/relationships/slide" Target="slides/slide176.xml"/><Relationship Id="rId215" Type="http://schemas.openxmlformats.org/officeDocument/2006/relationships/slide" Target="slides/slide211.xml"/><Relationship Id="rId236" Type="http://schemas.openxmlformats.org/officeDocument/2006/relationships/slide" Target="slides/slide232.xml"/><Relationship Id="rId257" Type="http://schemas.openxmlformats.org/officeDocument/2006/relationships/slide" Target="slides/slide253.xml"/><Relationship Id="rId278" Type="http://schemas.openxmlformats.org/officeDocument/2006/relationships/slide" Target="slides/slide274.xml"/><Relationship Id="rId303" Type="http://schemas.openxmlformats.org/officeDocument/2006/relationships/slide" Target="slides/slide299.xml"/><Relationship Id="rId42" Type="http://schemas.openxmlformats.org/officeDocument/2006/relationships/slide" Target="slides/slide38.xml"/><Relationship Id="rId84" Type="http://schemas.openxmlformats.org/officeDocument/2006/relationships/slide" Target="slides/slide80.xml"/><Relationship Id="rId138" Type="http://schemas.openxmlformats.org/officeDocument/2006/relationships/slide" Target="slides/slide134.xml"/><Relationship Id="rId191" Type="http://schemas.openxmlformats.org/officeDocument/2006/relationships/slide" Target="slides/slide187.xml"/><Relationship Id="rId205" Type="http://schemas.openxmlformats.org/officeDocument/2006/relationships/slide" Target="slides/slide201.xml"/><Relationship Id="rId247" Type="http://schemas.openxmlformats.org/officeDocument/2006/relationships/slide" Target="slides/slide243.xml"/><Relationship Id="rId107" Type="http://schemas.openxmlformats.org/officeDocument/2006/relationships/slide" Target="slides/slide103.xml"/><Relationship Id="rId289" Type="http://schemas.openxmlformats.org/officeDocument/2006/relationships/slide" Target="slides/slide285.xml"/><Relationship Id="rId11" Type="http://schemas.openxmlformats.org/officeDocument/2006/relationships/slide" Target="slides/slide7.xml"/><Relationship Id="rId53" Type="http://schemas.openxmlformats.org/officeDocument/2006/relationships/slide" Target="slides/slide49.xml"/><Relationship Id="rId149" Type="http://schemas.openxmlformats.org/officeDocument/2006/relationships/slide" Target="slides/slide145.xml"/><Relationship Id="rId314" Type="http://schemas.openxmlformats.org/officeDocument/2006/relationships/slide" Target="slides/slide310.xml"/><Relationship Id="rId95" Type="http://schemas.openxmlformats.org/officeDocument/2006/relationships/slide" Target="slides/slide91.xml"/><Relationship Id="rId160" Type="http://schemas.openxmlformats.org/officeDocument/2006/relationships/slide" Target="slides/slide156.xml"/><Relationship Id="rId216" Type="http://schemas.openxmlformats.org/officeDocument/2006/relationships/slide" Target="slides/slide212.xml"/><Relationship Id="rId258" Type="http://schemas.openxmlformats.org/officeDocument/2006/relationships/slide" Target="slides/slide254.xml"/><Relationship Id="rId22" Type="http://schemas.openxmlformats.org/officeDocument/2006/relationships/slide" Target="slides/slide18.xml"/><Relationship Id="rId64" Type="http://schemas.openxmlformats.org/officeDocument/2006/relationships/slide" Target="slides/slide60.xml"/><Relationship Id="rId118" Type="http://schemas.openxmlformats.org/officeDocument/2006/relationships/slide" Target="slides/slide114.xml"/><Relationship Id="rId325" Type="http://schemas.openxmlformats.org/officeDocument/2006/relationships/viewProps" Target="viewProps.xml"/><Relationship Id="rId171" Type="http://schemas.openxmlformats.org/officeDocument/2006/relationships/slide" Target="slides/slide167.xml"/><Relationship Id="rId227" Type="http://schemas.openxmlformats.org/officeDocument/2006/relationships/slide" Target="slides/slide223.xml"/><Relationship Id="rId269" Type="http://schemas.openxmlformats.org/officeDocument/2006/relationships/slide" Target="slides/slide265.xml"/><Relationship Id="rId33" Type="http://schemas.openxmlformats.org/officeDocument/2006/relationships/slide" Target="slides/slide29.xml"/><Relationship Id="rId129" Type="http://schemas.openxmlformats.org/officeDocument/2006/relationships/slide" Target="slides/slide125.xml"/><Relationship Id="rId280" Type="http://schemas.openxmlformats.org/officeDocument/2006/relationships/slide" Target="slides/slide276.xml"/><Relationship Id="rId75" Type="http://schemas.openxmlformats.org/officeDocument/2006/relationships/slide" Target="slides/slide71.xml"/><Relationship Id="rId140" Type="http://schemas.openxmlformats.org/officeDocument/2006/relationships/slide" Target="slides/slide136.xml"/><Relationship Id="rId182" Type="http://schemas.openxmlformats.org/officeDocument/2006/relationships/slide" Target="slides/slide178.xml"/><Relationship Id="rId6" Type="http://schemas.openxmlformats.org/officeDocument/2006/relationships/slide" Target="slides/slide2.xml"/><Relationship Id="rId238" Type="http://schemas.openxmlformats.org/officeDocument/2006/relationships/slide" Target="slides/slide234.xml"/><Relationship Id="rId291" Type="http://schemas.openxmlformats.org/officeDocument/2006/relationships/slide" Target="slides/slide287.xml"/><Relationship Id="rId305" Type="http://schemas.openxmlformats.org/officeDocument/2006/relationships/slide" Target="slides/slide301.xml"/><Relationship Id="rId44" Type="http://schemas.openxmlformats.org/officeDocument/2006/relationships/slide" Target="slides/slide40.xml"/><Relationship Id="rId86" Type="http://schemas.openxmlformats.org/officeDocument/2006/relationships/slide" Target="slides/slide82.xml"/><Relationship Id="rId151" Type="http://schemas.openxmlformats.org/officeDocument/2006/relationships/slide" Target="slides/slide147.xml"/><Relationship Id="rId193" Type="http://schemas.openxmlformats.org/officeDocument/2006/relationships/slide" Target="slides/slide189.xml"/><Relationship Id="rId207" Type="http://schemas.openxmlformats.org/officeDocument/2006/relationships/slide" Target="slides/slide203.xml"/><Relationship Id="rId249" Type="http://schemas.openxmlformats.org/officeDocument/2006/relationships/slide" Target="slides/slide245.xml"/><Relationship Id="rId13" Type="http://schemas.openxmlformats.org/officeDocument/2006/relationships/slide" Target="slides/slide9.xml"/><Relationship Id="rId109" Type="http://schemas.openxmlformats.org/officeDocument/2006/relationships/slide" Target="slides/slide105.xml"/><Relationship Id="rId260" Type="http://schemas.openxmlformats.org/officeDocument/2006/relationships/slide" Target="slides/slide256.xml"/><Relationship Id="rId316" Type="http://schemas.openxmlformats.org/officeDocument/2006/relationships/slide" Target="slides/slide312.xml"/><Relationship Id="rId55" Type="http://schemas.openxmlformats.org/officeDocument/2006/relationships/slide" Target="slides/slide51.xml"/><Relationship Id="rId97" Type="http://schemas.openxmlformats.org/officeDocument/2006/relationships/slide" Target="slides/slide93.xml"/><Relationship Id="rId120" Type="http://schemas.openxmlformats.org/officeDocument/2006/relationships/slide" Target="slides/slide116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 userDrawn="1"/>
        </p:nvSpPr>
        <p:spPr>
          <a:xfrm>
            <a:off x="0" y="6470276"/>
            <a:ext cx="12344400" cy="381000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25830" y="2130431"/>
            <a:ext cx="10492740" cy="147002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51661" y="3886202"/>
            <a:ext cx="8641080" cy="1752599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52068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4137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5620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08359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6042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12496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64565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1663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t>3/4/2026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5995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t>3/4/2026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07194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00" b="0" i="0">
                <a:solidFill>
                  <a:schemeClr val="tx1"/>
                </a:solidFill>
                <a:latin typeface="Calibri Light"/>
                <a:cs typeface="Calibri Ligh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chemeClr val="bg1"/>
                </a:solidFill>
                <a:latin typeface="Arial MT"/>
                <a:cs typeface="Arial MT"/>
              </a:defRPr>
            </a:lvl1pPr>
          </a:lstStyle>
          <a:p>
            <a:pPr marL="12700">
              <a:lnSpc>
                <a:spcPts val="1425"/>
              </a:lnSpc>
            </a:pPr>
            <a:r>
              <a:rPr lang="en-IN" spc="10"/>
              <a:t>ATME College</a:t>
            </a:r>
            <a:r>
              <a:rPr lang="en-IN" spc="-5"/>
              <a:t> </a:t>
            </a:r>
            <a:r>
              <a:rPr lang="en-IN" spc="10"/>
              <a:t>of</a:t>
            </a:r>
            <a:r>
              <a:rPr lang="en-IN" spc="114"/>
              <a:t> </a:t>
            </a:r>
            <a:r>
              <a:rPr lang="en-IN" spc="35"/>
              <a:t>Engineering</a:t>
            </a:r>
            <a:endParaRPr lang="en-IN" spc="35" dirty="0"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3/4/2026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400" b="0" i="0">
                <a:solidFill>
                  <a:schemeClr val="tx1"/>
                </a:solidFill>
                <a:latin typeface="Microsoft Sans Serif"/>
                <a:cs typeface="Microsoft Sans Serif"/>
              </a:defRPr>
            </a:lvl1pPr>
          </a:lstStyle>
          <a:p>
            <a:pPr marL="237490">
              <a:lnSpc>
                <a:spcPts val="1675"/>
              </a:lnSpc>
            </a:pPr>
            <a:fld id="{81D60167-4931-47E6-BA6A-407CBD079E47}" type="slidenum">
              <a:rPr lang="en-IN" spc="-50" smtClean="0"/>
              <a:pPr marL="237490">
                <a:lnSpc>
                  <a:spcPts val="1675"/>
                </a:lnSpc>
              </a:pPr>
              <a:t>‹#›</a:t>
            </a:fld>
            <a:endParaRPr lang="en-IN" spc="-50" dirty="0"/>
          </a:p>
        </p:txBody>
      </p:sp>
    </p:spTree>
    <p:extLst>
      <p:ext uri="{BB962C8B-B14F-4D97-AF65-F5344CB8AC3E}">
        <p14:creationId xmlns:p14="http://schemas.microsoft.com/office/powerpoint/2010/main" val="12593549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chemeClr val="bg1"/>
                </a:solidFill>
                <a:latin typeface="Arial MT"/>
                <a:cs typeface="Arial MT"/>
              </a:defRPr>
            </a:lvl1pPr>
          </a:lstStyle>
          <a:p>
            <a:pPr marL="12700">
              <a:lnSpc>
                <a:spcPts val="1425"/>
              </a:lnSpc>
            </a:pPr>
            <a:r>
              <a:rPr lang="en-IN" spc="10"/>
              <a:t>ATME College</a:t>
            </a:r>
            <a:r>
              <a:rPr lang="en-IN" spc="-5"/>
              <a:t> </a:t>
            </a:r>
            <a:r>
              <a:rPr lang="en-IN" spc="10"/>
              <a:t>of</a:t>
            </a:r>
            <a:r>
              <a:rPr lang="en-IN" spc="114"/>
              <a:t> </a:t>
            </a:r>
            <a:r>
              <a:rPr lang="en-IN" spc="35"/>
              <a:t>Engineering</a:t>
            </a:r>
            <a:endParaRPr lang="en-IN" spc="35" dirty="0"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3/4/2026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400" b="0" i="0">
                <a:solidFill>
                  <a:schemeClr val="tx1"/>
                </a:solidFill>
                <a:latin typeface="Microsoft Sans Serif"/>
                <a:cs typeface="Microsoft Sans Serif"/>
              </a:defRPr>
            </a:lvl1pPr>
          </a:lstStyle>
          <a:p>
            <a:pPr marL="237490">
              <a:lnSpc>
                <a:spcPts val="1675"/>
              </a:lnSpc>
            </a:pPr>
            <a:fld id="{81D60167-4931-47E6-BA6A-407CBD079E47}" type="slidenum">
              <a:rPr lang="en-IN" spc="-50" smtClean="0"/>
              <a:pPr marL="237490">
                <a:lnSpc>
                  <a:spcPts val="1675"/>
                </a:lnSpc>
              </a:pPr>
              <a:t>‹#›</a:t>
            </a:fld>
            <a:endParaRPr lang="en-IN" spc="-50" dirty="0"/>
          </a:p>
        </p:txBody>
      </p:sp>
    </p:spTree>
    <p:extLst>
      <p:ext uri="{BB962C8B-B14F-4D97-AF65-F5344CB8AC3E}">
        <p14:creationId xmlns:p14="http://schemas.microsoft.com/office/powerpoint/2010/main" val="24115149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00" b="0" i="0">
                <a:solidFill>
                  <a:schemeClr val="tx1"/>
                </a:solidFill>
                <a:latin typeface="Calibri Light"/>
                <a:cs typeface="Calibri Ligh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17220" y="1577340"/>
            <a:ext cx="5369814" cy="4924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357366" y="1577340"/>
            <a:ext cx="5369814" cy="4924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chemeClr val="bg1"/>
                </a:solidFill>
                <a:latin typeface="Arial MT"/>
                <a:cs typeface="Arial MT"/>
              </a:defRPr>
            </a:lvl1pPr>
          </a:lstStyle>
          <a:p>
            <a:pPr marL="12700">
              <a:lnSpc>
                <a:spcPts val="1425"/>
              </a:lnSpc>
            </a:pPr>
            <a:r>
              <a:rPr lang="en-IN" spc="10"/>
              <a:t>ATME College</a:t>
            </a:r>
            <a:r>
              <a:rPr lang="en-IN" spc="-5"/>
              <a:t> </a:t>
            </a:r>
            <a:r>
              <a:rPr lang="en-IN" spc="10"/>
              <a:t>of</a:t>
            </a:r>
            <a:r>
              <a:rPr lang="en-IN" spc="114"/>
              <a:t> </a:t>
            </a:r>
            <a:r>
              <a:rPr lang="en-IN" spc="35"/>
              <a:t>Engineering</a:t>
            </a:r>
            <a:endParaRPr lang="en-IN" spc="35" dirty="0"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3/4/2026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400" b="0" i="0">
                <a:solidFill>
                  <a:schemeClr val="tx1"/>
                </a:solidFill>
                <a:latin typeface="Microsoft Sans Serif"/>
                <a:cs typeface="Microsoft Sans Serif"/>
              </a:defRPr>
            </a:lvl1pPr>
          </a:lstStyle>
          <a:p>
            <a:pPr marL="237490">
              <a:lnSpc>
                <a:spcPts val="1675"/>
              </a:lnSpc>
            </a:pPr>
            <a:fld id="{81D60167-4931-47E6-BA6A-407CBD079E47}" type="slidenum">
              <a:rPr lang="en-IN" spc="-50" smtClean="0"/>
              <a:pPr marL="237490">
                <a:lnSpc>
                  <a:spcPts val="1675"/>
                </a:lnSpc>
              </a:pPr>
              <a:t>‹#›</a:t>
            </a:fld>
            <a:endParaRPr lang="en-IN" spc="-50" dirty="0"/>
          </a:p>
        </p:txBody>
      </p:sp>
    </p:spTree>
    <p:extLst>
      <p:ext uri="{BB962C8B-B14F-4D97-AF65-F5344CB8AC3E}">
        <p14:creationId xmlns:p14="http://schemas.microsoft.com/office/powerpoint/2010/main" val="13467136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>
  <p:cSld name="2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179337" y="100076"/>
            <a:ext cx="10771346" cy="67710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400" b="0" i="0">
                <a:solidFill>
                  <a:schemeClr val="tx1"/>
                </a:solidFill>
                <a:latin typeface="Calibri Light"/>
                <a:cs typeface="Calibri Ligh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51660" y="3840480"/>
            <a:ext cx="8641080" cy="4924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2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chemeClr val="bg1"/>
                </a:solidFill>
                <a:latin typeface="Arial MT"/>
                <a:cs typeface="Arial MT"/>
              </a:defRPr>
            </a:lvl1pPr>
          </a:lstStyle>
          <a:p>
            <a:pPr marL="12700">
              <a:lnSpc>
                <a:spcPts val="1425"/>
              </a:lnSpc>
            </a:pPr>
            <a:r>
              <a:rPr lang="en-IN" spc="10"/>
              <a:t>ATME College</a:t>
            </a:r>
            <a:r>
              <a:rPr lang="en-IN" spc="-5"/>
              <a:t> </a:t>
            </a:r>
            <a:r>
              <a:rPr lang="en-IN" spc="10"/>
              <a:t>of</a:t>
            </a:r>
            <a:r>
              <a:rPr lang="en-IN" spc="114"/>
              <a:t> </a:t>
            </a:r>
            <a:r>
              <a:rPr lang="en-IN" spc="35"/>
              <a:t>Engineering</a:t>
            </a:r>
            <a:endParaRPr lang="en-IN" spc="35" dirty="0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3/4/2026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400" b="0" i="0">
                <a:solidFill>
                  <a:schemeClr val="tx1"/>
                </a:solidFill>
                <a:latin typeface="Microsoft Sans Serif"/>
                <a:cs typeface="Microsoft Sans Serif"/>
              </a:defRPr>
            </a:lvl1pPr>
          </a:lstStyle>
          <a:p>
            <a:pPr marL="237490">
              <a:lnSpc>
                <a:spcPts val="1675"/>
              </a:lnSpc>
            </a:pPr>
            <a:fld id="{81D60167-4931-47E6-BA6A-407CBD079E47}" type="slidenum">
              <a:rPr lang="en-IN" spc="-50" smtClean="0"/>
              <a:pPr marL="237490">
                <a:lnSpc>
                  <a:spcPts val="1675"/>
                </a:lnSpc>
              </a:pPr>
              <a:t>‹#›</a:t>
            </a:fld>
            <a:endParaRPr lang="en-IN" spc="-50" dirty="0"/>
          </a:p>
        </p:txBody>
      </p:sp>
    </p:spTree>
    <p:extLst>
      <p:ext uri="{BB962C8B-B14F-4D97-AF65-F5344CB8AC3E}">
        <p14:creationId xmlns:p14="http://schemas.microsoft.com/office/powerpoint/2010/main" val="12340686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4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3.jpeg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2.jpeg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228600"/>
            <a:ext cx="12344400" cy="381000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 userDrawn="1"/>
        </p:nvSpPr>
        <p:spPr>
          <a:xfrm>
            <a:off x="0" y="6470276"/>
            <a:ext cx="12344400" cy="381000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8F910849-4E17-3AB3-C054-249712DB0B47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6000" y="0"/>
            <a:ext cx="1143000" cy="915991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F0E60487-6420-9010-ED7F-BD9A923BECA3}"/>
              </a:ext>
            </a:extLst>
          </p:cNvPr>
          <p:cNvPicPr>
            <a:picLocks noChangeAspect="1"/>
          </p:cNvPicPr>
          <p:nvPr userDrawn="1"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58199" y="76200"/>
            <a:ext cx="1447801" cy="762000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C41A4925-3356-0BC5-8B21-30794D8FCAC5}"/>
              </a:ext>
            </a:extLst>
          </p:cNvPr>
          <p:cNvPicPr>
            <a:picLocks noChangeAspect="1"/>
          </p:cNvPicPr>
          <p:nvPr userDrawn="1"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0"/>
            <a:ext cx="2819400" cy="915991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E06E2984-FAEE-23CF-0D23-E89D35624247}"/>
              </a:ext>
            </a:extLst>
          </p:cNvPr>
          <p:cNvPicPr>
            <a:picLocks noChangeAspect="1"/>
          </p:cNvPicPr>
          <p:nvPr userDrawn="1"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49000" y="74609"/>
            <a:ext cx="990600" cy="915991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13" Type="http://schemas.openxmlformats.org/officeDocument/2006/relationships/image" Target="../media/image23.png"/><Relationship Id="rId18" Type="http://schemas.openxmlformats.org/officeDocument/2006/relationships/image" Target="../media/image28.png"/><Relationship Id="rId3" Type="http://schemas.openxmlformats.org/officeDocument/2006/relationships/image" Target="../media/image13.png"/><Relationship Id="rId21" Type="http://schemas.openxmlformats.org/officeDocument/2006/relationships/image" Target="../media/image31.png"/><Relationship Id="rId7" Type="http://schemas.openxmlformats.org/officeDocument/2006/relationships/image" Target="../media/image17.png"/><Relationship Id="rId12" Type="http://schemas.openxmlformats.org/officeDocument/2006/relationships/image" Target="../media/image22.png"/><Relationship Id="rId17" Type="http://schemas.openxmlformats.org/officeDocument/2006/relationships/image" Target="../media/image27.png"/><Relationship Id="rId25" Type="http://schemas.openxmlformats.org/officeDocument/2006/relationships/image" Target="../media/image35.png"/><Relationship Id="rId2" Type="http://schemas.openxmlformats.org/officeDocument/2006/relationships/image" Target="../media/image12.png"/><Relationship Id="rId16" Type="http://schemas.openxmlformats.org/officeDocument/2006/relationships/image" Target="../media/image26.png"/><Relationship Id="rId20" Type="http://schemas.openxmlformats.org/officeDocument/2006/relationships/image" Target="../media/image30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6.png"/><Relationship Id="rId11" Type="http://schemas.openxmlformats.org/officeDocument/2006/relationships/image" Target="../media/image21.png"/><Relationship Id="rId24" Type="http://schemas.openxmlformats.org/officeDocument/2006/relationships/image" Target="../media/image34.png"/><Relationship Id="rId5" Type="http://schemas.openxmlformats.org/officeDocument/2006/relationships/image" Target="../media/image15.png"/><Relationship Id="rId15" Type="http://schemas.openxmlformats.org/officeDocument/2006/relationships/image" Target="../media/image25.png"/><Relationship Id="rId23" Type="http://schemas.openxmlformats.org/officeDocument/2006/relationships/image" Target="../media/image33.png"/><Relationship Id="rId10" Type="http://schemas.openxmlformats.org/officeDocument/2006/relationships/image" Target="../media/image20.png"/><Relationship Id="rId19" Type="http://schemas.openxmlformats.org/officeDocument/2006/relationships/image" Target="../media/image29.png"/><Relationship Id="rId4" Type="http://schemas.openxmlformats.org/officeDocument/2006/relationships/image" Target="../media/image14.png"/><Relationship Id="rId9" Type="http://schemas.openxmlformats.org/officeDocument/2006/relationships/image" Target="../media/image19.png"/><Relationship Id="rId14" Type="http://schemas.openxmlformats.org/officeDocument/2006/relationships/image" Target="../media/image24.png"/><Relationship Id="rId22" Type="http://schemas.openxmlformats.org/officeDocument/2006/relationships/image" Target="../media/image32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3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3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4.xml.rels><?xml version="1.0" encoding="UTF-8" standalone="yes"?>
<Relationships xmlns="http://schemas.openxmlformats.org/package/2006/relationships"><Relationship Id="rId13" Type="http://schemas.openxmlformats.org/officeDocument/2006/relationships/image" Target="../media/image59.png"/><Relationship Id="rId18" Type="http://schemas.openxmlformats.org/officeDocument/2006/relationships/image" Target="../media/image64.png"/><Relationship Id="rId26" Type="http://schemas.openxmlformats.org/officeDocument/2006/relationships/image" Target="../media/image72.png"/><Relationship Id="rId3" Type="http://schemas.openxmlformats.org/officeDocument/2006/relationships/image" Target="../media/image49.png"/><Relationship Id="rId21" Type="http://schemas.openxmlformats.org/officeDocument/2006/relationships/image" Target="../media/image67.png"/><Relationship Id="rId7" Type="http://schemas.openxmlformats.org/officeDocument/2006/relationships/image" Target="../media/image53.png"/><Relationship Id="rId12" Type="http://schemas.openxmlformats.org/officeDocument/2006/relationships/image" Target="../media/image58.png"/><Relationship Id="rId17" Type="http://schemas.openxmlformats.org/officeDocument/2006/relationships/image" Target="../media/image63.png"/><Relationship Id="rId25" Type="http://schemas.openxmlformats.org/officeDocument/2006/relationships/image" Target="../media/image71.png"/><Relationship Id="rId33" Type="http://schemas.openxmlformats.org/officeDocument/2006/relationships/image" Target="../media/image79.png"/><Relationship Id="rId2" Type="http://schemas.openxmlformats.org/officeDocument/2006/relationships/image" Target="../media/image48.png"/><Relationship Id="rId16" Type="http://schemas.openxmlformats.org/officeDocument/2006/relationships/image" Target="../media/image62.png"/><Relationship Id="rId20" Type="http://schemas.openxmlformats.org/officeDocument/2006/relationships/image" Target="../media/image66.png"/><Relationship Id="rId29" Type="http://schemas.openxmlformats.org/officeDocument/2006/relationships/image" Target="../media/image75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2.png"/><Relationship Id="rId11" Type="http://schemas.openxmlformats.org/officeDocument/2006/relationships/image" Target="../media/image57.png"/><Relationship Id="rId24" Type="http://schemas.openxmlformats.org/officeDocument/2006/relationships/image" Target="../media/image70.png"/><Relationship Id="rId32" Type="http://schemas.openxmlformats.org/officeDocument/2006/relationships/image" Target="../media/image78.png"/><Relationship Id="rId5" Type="http://schemas.openxmlformats.org/officeDocument/2006/relationships/image" Target="../media/image51.png"/><Relationship Id="rId15" Type="http://schemas.openxmlformats.org/officeDocument/2006/relationships/image" Target="../media/image61.png"/><Relationship Id="rId23" Type="http://schemas.openxmlformats.org/officeDocument/2006/relationships/image" Target="../media/image69.png"/><Relationship Id="rId28" Type="http://schemas.openxmlformats.org/officeDocument/2006/relationships/image" Target="../media/image74.png"/><Relationship Id="rId10" Type="http://schemas.openxmlformats.org/officeDocument/2006/relationships/image" Target="../media/image56.png"/><Relationship Id="rId19" Type="http://schemas.openxmlformats.org/officeDocument/2006/relationships/image" Target="../media/image65.png"/><Relationship Id="rId31" Type="http://schemas.openxmlformats.org/officeDocument/2006/relationships/image" Target="../media/image77.png"/><Relationship Id="rId4" Type="http://schemas.openxmlformats.org/officeDocument/2006/relationships/image" Target="../media/image50.png"/><Relationship Id="rId9" Type="http://schemas.openxmlformats.org/officeDocument/2006/relationships/image" Target="../media/image55.png"/><Relationship Id="rId14" Type="http://schemas.openxmlformats.org/officeDocument/2006/relationships/image" Target="../media/image60.png"/><Relationship Id="rId22" Type="http://schemas.openxmlformats.org/officeDocument/2006/relationships/image" Target="../media/image68.png"/><Relationship Id="rId27" Type="http://schemas.openxmlformats.org/officeDocument/2006/relationships/image" Target="../media/image73.png"/><Relationship Id="rId30" Type="http://schemas.openxmlformats.org/officeDocument/2006/relationships/image" Target="../media/image76.png"/><Relationship Id="rId8" Type="http://schemas.openxmlformats.org/officeDocument/2006/relationships/image" Target="../media/image54.png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3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jpg"/><Relationship Id="rId1" Type="http://schemas.openxmlformats.org/officeDocument/2006/relationships/slideLayout" Target="../slideLayouts/slideLayout4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png"/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3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jpg"/><Relationship Id="rId1" Type="http://schemas.openxmlformats.org/officeDocument/2006/relationships/slideLayout" Target="../slideLayouts/slideLayout3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5.jpg"/><Relationship Id="rId1" Type="http://schemas.openxmlformats.org/officeDocument/2006/relationships/slideLayout" Target="../slideLayouts/slideLayout3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jpg"/><Relationship Id="rId2" Type="http://schemas.openxmlformats.org/officeDocument/2006/relationships/image" Target="../media/image86.jpg"/><Relationship Id="rId1" Type="http://schemas.openxmlformats.org/officeDocument/2006/relationships/slideLayout" Target="../slideLayouts/slideLayout5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8.jpg"/><Relationship Id="rId1" Type="http://schemas.openxmlformats.org/officeDocument/2006/relationships/slideLayout" Target="../slideLayouts/slideLayout3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png"/><Relationship Id="rId2" Type="http://schemas.openxmlformats.org/officeDocument/2006/relationships/image" Target="../media/image89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92.png"/><Relationship Id="rId4" Type="http://schemas.openxmlformats.org/officeDocument/2006/relationships/image" Target="../media/image91.png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3.jpg"/><Relationship Id="rId1" Type="http://schemas.openxmlformats.org/officeDocument/2006/relationships/slideLayout" Target="../slideLayouts/slideLayout3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4.png"/><Relationship Id="rId1" Type="http://schemas.openxmlformats.org/officeDocument/2006/relationships/slideLayout" Target="../slideLayouts/slideLayout3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5.jpg"/><Relationship Id="rId1" Type="http://schemas.openxmlformats.org/officeDocument/2006/relationships/slideLayout" Target="../slideLayouts/slideLayout5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6.png"/><Relationship Id="rId1" Type="http://schemas.openxmlformats.org/officeDocument/2006/relationships/slideLayout" Target="../slideLayouts/slideLayout4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7.png"/><Relationship Id="rId1" Type="http://schemas.openxmlformats.org/officeDocument/2006/relationships/slideLayout" Target="../slideLayouts/slideLayout5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8.png"/><Relationship Id="rId1" Type="http://schemas.openxmlformats.org/officeDocument/2006/relationships/slideLayout" Target="../slideLayouts/slideLayout5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13" Type="http://schemas.openxmlformats.org/officeDocument/2006/relationships/image" Target="../media/image59.png"/><Relationship Id="rId18" Type="http://schemas.openxmlformats.org/officeDocument/2006/relationships/image" Target="../media/image64.png"/><Relationship Id="rId26" Type="http://schemas.openxmlformats.org/officeDocument/2006/relationships/image" Target="../media/image72.png"/><Relationship Id="rId3" Type="http://schemas.openxmlformats.org/officeDocument/2006/relationships/image" Target="../media/image49.png"/><Relationship Id="rId21" Type="http://schemas.openxmlformats.org/officeDocument/2006/relationships/image" Target="../media/image67.png"/><Relationship Id="rId7" Type="http://schemas.openxmlformats.org/officeDocument/2006/relationships/image" Target="../media/image53.png"/><Relationship Id="rId12" Type="http://schemas.openxmlformats.org/officeDocument/2006/relationships/image" Target="../media/image58.png"/><Relationship Id="rId17" Type="http://schemas.openxmlformats.org/officeDocument/2006/relationships/image" Target="../media/image63.png"/><Relationship Id="rId25" Type="http://schemas.openxmlformats.org/officeDocument/2006/relationships/image" Target="../media/image71.png"/><Relationship Id="rId2" Type="http://schemas.openxmlformats.org/officeDocument/2006/relationships/image" Target="../media/image48.png"/><Relationship Id="rId16" Type="http://schemas.openxmlformats.org/officeDocument/2006/relationships/image" Target="../media/image62.png"/><Relationship Id="rId20" Type="http://schemas.openxmlformats.org/officeDocument/2006/relationships/image" Target="../media/image66.png"/><Relationship Id="rId29" Type="http://schemas.openxmlformats.org/officeDocument/2006/relationships/image" Target="../media/image75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2.png"/><Relationship Id="rId11" Type="http://schemas.openxmlformats.org/officeDocument/2006/relationships/image" Target="../media/image57.png"/><Relationship Id="rId24" Type="http://schemas.openxmlformats.org/officeDocument/2006/relationships/image" Target="../media/image70.png"/><Relationship Id="rId32" Type="http://schemas.openxmlformats.org/officeDocument/2006/relationships/image" Target="../media/image79.png"/><Relationship Id="rId5" Type="http://schemas.openxmlformats.org/officeDocument/2006/relationships/image" Target="../media/image51.png"/><Relationship Id="rId15" Type="http://schemas.openxmlformats.org/officeDocument/2006/relationships/image" Target="../media/image61.png"/><Relationship Id="rId23" Type="http://schemas.openxmlformats.org/officeDocument/2006/relationships/image" Target="../media/image69.png"/><Relationship Id="rId28" Type="http://schemas.openxmlformats.org/officeDocument/2006/relationships/image" Target="../media/image74.png"/><Relationship Id="rId10" Type="http://schemas.openxmlformats.org/officeDocument/2006/relationships/image" Target="../media/image56.png"/><Relationship Id="rId19" Type="http://schemas.openxmlformats.org/officeDocument/2006/relationships/image" Target="../media/image65.png"/><Relationship Id="rId31" Type="http://schemas.openxmlformats.org/officeDocument/2006/relationships/image" Target="../media/image78.png"/><Relationship Id="rId4" Type="http://schemas.openxmlformats.org/officeDocument/2006/relationships/image" Target="../media/image50.png"/><Relationship Id="rId9" Type="http://schemas.openxmlformats.org/officeDocument/2006/relationships/image" Target="../media/image55.png"/><Relationship Id="rId14" Type="http://schemas.openxmlformats.org/officeDocument/2006/relationships/image" Target="../media/image60.png"/><Relationship Id="rId22" Type="http://schemas.openxmlformats.org/officeDocument/2006/relationships/image" Target="../media/image68.png"/><Relationship Id="rId27" Type="http://schemas.openxmlformats.org/officeDocument/2006/relationships/image" Target="../media/image73.png"/><Relationship Id="rId30" Type="http://schemas.openxmlformats.org/officeDocument/2006/relationships/image" Target="../media/image99.png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0.png"/><Relationship Id="rId1" Type="http://schemas.openxmlformats.org/officeDocument/2006/relationships/slideLayout" Target="../slideLayouts/slideLayout3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png"/><Relationship Id="rId7" Type="http://schemas.openxmlformats.org/officeDocument/2006/relationships/image" Target="../media/image105.png"/><Relationship Id="rId2" Type="http://schemas.openxmlformats.org/officeDocument/2006/relationships/image" Target="../media/image101.jp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04.png"/><Relationship Id="rId5" Type="http://schemas.openxmlformats.org/officeDocument/2006/relationships/image" Target="../media/image103.png"/><Relationship Id="rId4" Type="http://schemas.openxmlformats.org/officeDocument/2006/relationships/image" Target="../media/image76.png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png"/><Relationship Id="rId7" Type="http://schemas.openxmlformats.org/officeDocument/2006/relationships/image" Target="../media/image111.png"/><Relationship Id="rId2" Type="http://schemas.openxmlformats.org/officeDocument/2006/relationships/image" Target="../media/image106.jp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10.png"/><Relationship Id="rId5" Type="http://schemas.openxmlformats.org/officeDocument/2006/relationships/image" Target="../media/image109.png"/><Relationship Id="rId4" Type="http://schemas.openxmlformats.org/officeDocument/2006/relationships/image" Target="../media/image108.png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3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8.png"/><Relationship Id="rId13" Type="http://schemas.openxmlformats.org/officeDocument/2006/relationships/image" Target="../media/image123.png"/><Relationship Id="rId18" Type="http://schemas.openxmlformats.org/officeDocument/2006/relationships/image" Target="../media/image128.png"/><Relationship Id="rId3" Type="http://schemas.openxmlformats.org/officeDocument/2006/relationships/image" Target="../media/image113.png"/><Relationship Id="rId7" Type="http://schemas.openxmlformats.org/officeDocument/2006/relationships/image" Target="../media/image117.png"/><Relationship Id="rId12" Type="http://schemas.openxmlformats.org/officeDocument/2006/relationships/image" Target="../media/image122.png"/><Relationship Id="rId17" Type="http://schemas.openxmlformats.org/officeDocument/2006/relationships/image" Target="../media/image127.png"/><Relationship Id="rId2" Type="http://schemas.openxmlformats.org/officeDocument/2006/relationships/image" Target="../media/image112.png"/><Relationship Id="rId16" Type="http://schemas.openxmlformats.org/officeDocument/2006/relationships/image" Target="../media/image126.png"/><Relationship Id="rId20" Type="http://schemas.openxmlformats.org/officeDocument/2006/relationships/image" Target="../media/image130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16.png"/><Relationship Id="rId11" Type="http://schemas.openxmlformats.org/officeDocument/2006/relationships/image" Target="../media/image121.png"/><Relationship Id="rId5" Type="http://schemas.openxmlformats.org/officeDocument/2006/relationships/image" Target="../media/image115.png"/><Relationship Id="rId15" Type="http://schemas.openxmlformats.org/officeDocument/2006/relationships/image" Target="../media/image125.png"/><Relationship Id="rId10" Type="http://schemas.openxmlformats.org/officeDocument/2006/relationships/image" Target="../media/image120.png"/><Relationship Id="rId19" Type="http://schemas.openxmlformats.org/officeDocument/2006/relationships/image" Target="../media/image129.png"/><Relationship Id="rId4" Type="http://schemas.openxmlformats.org/officeDocument/2006/relationships/image" Target="../media/image114.png"/><Relationship Id="rId9" Type="http://schemas.openxmlformats.org/officeDocument/2006/relationships/image" Target="../media/image119.png"/><Relationship Id="rId14" Type="http://schemas.openxmlformats.org/officeDocument/2006/relationships/image" Target="../media/image124.png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4.xml.rels><?xml version="1.0" encoding="UTF-8" standalone="yes"?>
<Relationships xmlns="http://schemas.openxmlformats.org/package/2006/relationships"><Relationship Id="rId26" Type="http://schemas.openxmlformats.org/officeDocument/2006/relationships/image" Target="../media/image155.png"/><Relationship Id="rId21" Type="http://schemas.openxmlformats.org/officeDocument/2006/relationships/image" Target="../media/image150.png"/><Relationship Id="rId42" Type="http://schemas.openxmlformats.org/officeDocument/2006/relationships/image" Target="../media/image171.png"/><Relationship Id="rId47" Type="http://schemas.openxmlformats.org/officeDocument/2006/relationships/image" Target="../media/image176.png"/><Relationship Id="rId63" Type="http://schemas.openxmlformats.org/officeDocument/2006/relationships/image" Target="../media/image192.png"/><Relationship Id="rId68" Type="http://schemas.openxmlformats.org/officeDocument/2006/relationships/image" Target="../media/image196.png"/><Relationship Id="rId7" Type="http://schemas.openxmlformats.org/officeDocument/2006/relationships/image" Target="../media/image136.png"/><Relationship Id="rId2" Type="http://schemas.openxmlformats.org/officeDocument/2006/relationships/image" Target="../media/image131.png"/><Relationship Id="rId16" Type="http://schemas.openxmlformats.org/officeDocument/2006/relationships/image" Target="../media/image145.png"/><Relationship Id="rId29" Type="http://schemas.openxmlformats.org/officeDocument/2006/relationships/image" Target="../media/image158.png"/><Relationship Id="rId11" Type="http://schemas.openxmlformats.org/officeDocument/2006/relationships/image" Target="../media/image140.png"/><Relationship Id="rId24" Type="http://schemas.openxmlformats.org/officeDocument/2006/relationships/image" Target="../media/image153.png"/><Relationship Id="rId32" Type="http://schemas.openxmlformats.org/officeDocument/2006/relationships/image" Target="../media/image161.png"/><Relationship Id="rId37" Type="http://schemas.openxmlformats.org/officeDocument/2006/relationships/image" Target="../media/image166.png"/><Relationship Id="rId40" Type="http://schemas.openxmlformats.org/officeDocument/2006/relationships/image" Target="../media/image169.png"/><Relationship Id="rId45" Type="http://schemas.openxmlformats.org/officeDocument/2006/relationships/image" Target="../media/image174.png"/><Relationship Id="rId53" Type="http://schemas.openxmlformats.org/officeDocument/2006/relationships/image" Target="../media/image182.png"/><Relationship Id="rId58" Type="http://schemas.openxmlformats.org/officeDocument/2006/relationships/image" Target="../media/image187.png"/><Relationship Id="rId66" Type="http://schemas.openxmlformats.org/officeDocument/2006/relationships/image" Target="../media/image195.png"/><Relationship Id="rId5" Type="http://schemas.openxmlformats.org/officeDocument/2006/relationships/image" Target="../media/image134.png"/><Relationship Id="rId61" Type="http://schemas.openxmlformats.org/officeDocument/2006/relationships/image" Target="../media/image190.png"/><Relationship Id="rId19" Type="http://schemas.openxmlformats.org/officeDocument/2006/relationships/image" Target="../media/image148.png"/><Relationship Id="rId14" Type="http://schemas.openxmlformats.org/officeDocument/2006/relationships/image" Target="../media/image143.png"/><Relationship Id="rId22" Type="http://schemas.openxmlformats.org/officeDocument/2006/relationships/image" Target="../media/image151.png"/><Relationship Id="rId27" Type="http://schemas.openxmlformats.org/officeDocument/2006/relationships/image" Target="../media/image156.png"/><Relationship Id="rId30" Type="http://schemas.openxmlformats.org/officeDocument/2006/relationships/image" Target="../media/image159.png"/><Relationship Id="rId35" Type="http://schemas.openxmlformats.org/officeDocument/2006/relationships/image" Target="../media/image164.png"/><Relationship Id="rId43" Type="http://schemas.openxmlformats.org/officeDocument/2006/relationships/image" Target="../media/image172.png"/><Relationship Id="rId48" Type="http://schemas.openxmlformats.org/officeDocument/2006/relationships/image" Target="../media/image177.png"/><Relationship Id="rId56" Type="http://schemas.openxmlformats.org/officeDocument/2006/relationships/image" Target="../media/image185.png"/><Relationship Id="rId64" Type="http://schemas.openxmlformats.org/officeDocument/2006/relationships/image" Target="../media/image193.png"/><Relationship Id="rId69" Type="http://schemas.openxmlformats.org/officeDocument/2006/relationships/image" Target="../media/image104.png"/><Relationship Id="rId8" Type="http://schemas.openxmlformats.org/officeDocument/2006/relationships/image" Target="../media/image137.png"/><Relationship Id="rId51" Type="http://schemas.openxmlformats.org/officeDocument/2006/relationships/image" Target="../media/image180.png"/><Relationship Id="rId3" Type="http://schemas.openxmlformats.org/officeDocument/2006/relationships/image" Target="../media/image132.png"/><Relationship Id="rId12" Type="http://schemas.openxmlformats.org/officeDocument/2006/relationships/image" Target="../media/image141.png"/><Relationship Id="rId17" Type="http://schemas.openxmlformats.org/officeDocument/2006/relationships/image" Target="../media/image146.png"/><Relationship Id="rId25" Type="http://schemas.openxmlformats.org/officeDocument/2006/relationships/image" Target="../media/image154.png"/><Relationship Id="rId33" Type="http://schemas.openxmlformats.org/officeDocument/2006/relationships/image" Target="../media/image162.png"/><Relationship Id="rId38" Type="http://schemas.openxmlformats.org/officeDocument/2006/relationships/image" Target="../media/image167.png"/><Relationship Id="rId46" Type="http://schemas.openxmlformats.org/officeDocument/2006/relationships/image" Target="../media/image175.png"/><Relationship Id="rId59" Type="http://schemas.openxmlformats.org/officeDocument/2006/relationships/image" Target="../media/image188.png"/><Relationship Id="rId67" Type="http://schemas.openxmlformats.org/officeDocument/2006/relationships/image" Target="../media/image76.png"/><Relationship Id="rId20" Type="http://schemas.openxmlformats.org/officeDocument/2006/relationships/image" Target="../media/image149.png"/><Relationship Id="rId41" Type="http://schemas.openxmlformats.org/officeDocument/2006/relationships/image" Target="../media/image170.png"/><Relationship Id="rId54" Type="http://schemas.openxmlformats.org/officeDocument/2006/relationships/image" Target="../media/image183.png"/><Relationship Id="rId62" Type="http://schemas.openxmlformats.org/officeDocument/2006/relationships/image" Target="../media/image191.png"/><Relationship Id="rId70" Type="http://schemas.openxmlformats.org/officeDocument/2006/relationships/image" Target="../media/image197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35.png"/><Relationship Id="rId15" Type="http://schemas.openxmlformats.org/officeDocument/2006/relationships/image" Target="../media/image144.png"/><Relationship Id="rId23" Type="http://schemas.openxmlformats.org/officeDocument/2006/relationships/image" Target="../media/image152.png"/><Relationship Id="rId28" Type="http://schemas.openxmlformats.org/officeDocument/2006/relationships/image" Target="../media/image157.png"/><Relationship Id="rId36" Type="http://schemas.openxmlformats.org/officeDocument/2006/relationships/image" Target="../media/image165.png"/><Relationship Id="rId49" Type="http://schemas.openxmlformats.org/officeDocument/2006/relationships/image" Target="../media/image178.png"/><Relationship Id="rId57" Type="http://schemas.openxmlformats.org/officeDocument/2006/relationships/image" Target="../media/image186.png"/><Relationship Id="rId10" Type="http://schemas.openxmlformats.org/officeDocument/2006/relationships/image" Target="../media/image139.png"/><Relationship Id="rId31" Type="http://schemas.openxmlformats.org/officeDocument/2006/relationships/image" Target="../media/image160.png"/><Relationship Id="rId44" Type="http://schemas.openxmlformats.org/officeDocument/2006/relationships/image" Target="../media/image173.png"/><Relationship Id="rId52" Type="http://schemas.openxmlformats.org/officeDocument/2006/relationships/image" Target="../media/image181.png"/><Relationship Id="rId60" Type="http://schemas.openxmlformats.org/officeDocument/2006/relationships/image" Target="../media/image189.png"/><Relationship Id="rId65" Type="http://schemas.openxmlformats.org/officeDocument/2006/relationships/image" Target="../media/image194.png"/><Relationship Id="rId4" Type="http://schemas.openxmlformats.org/officeDocument/2006/relationships/image" Target="../media/image133.png"/><Relationship Id="rId9" Type="http://schemas.openxmlformats.org/officeDocument/2006/relationships/image" Target="../media/image138.png"/><Relationship Id="rId13" Type="http://schemas.openxmlformats.org/officeDocument/2006/relationships/image" Target="../media/image142.png"/><Relationship Id="rId18" Type="http://schemas.openxmlformats.org/officeDocument/2006/relationships/image" Target="../media/image147.png"/><Relationship Id="rId39" Type="http://schemas.openxmlformats.org/officeDocument/2006/relationships/image" Target="../media/image168.png"/><Relationship Id="rId34" Type="http://schemas.openxmlformats.org/officeDocument/2006/relationships/image" Target="../media/image163.png"/><Relationship Id="rId50" Type="http://schemas.openxmlformats.org/officeDocument/2006/relationships/image" Target="../media/image179.png"/><Relationship Id="rId55" Type="http://schemas.openxmlformats.org/officeDocument/2006/relationships/image" Target="../media/image184.png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8.png"/><Relationship Id="rId1" Type="http://schemas.openxmlformats.org/officeDocument/2006/relationships/slideLayout" Target="../slideLayouts/slideLayout3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9.png"/><Relationship Id="rId1" Type="http://schemas.openxmlformats.org/officeDocument/2006/relationships/slideLayout" Target="../slideLayouts/slideLayout4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4.png"/><Relationship Id="rId3" Type="http://schemas.openxmlformats.org/officeDocument/2006/relationships/image" Target="../media/image201.png"/><Relationship Id="rId7" Type="http://schemas.openxmlformats.org/officeDocument/2006/relationships/image" Target="../media/image72.png"/><Relationship Id="rId2" Type="http://schemas.openxmlformats.org/officeDocument/2006/relationships/image" Target="../media/image200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76.png"/><Relationship Id="rId5" Type="http://schemas.openxmlformats.org/officeDocument/2006/relationships/image" Target="../media/image203.png"/><Relationship Id="rId4" Type="http://schemas.openxmlformats.org/officeDocument/2006/relationships/image" Target="../media/image202.png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5.png"/><Relationship Id="rId2" Type="http://schemas.openxmlformats.org/officeDocument/2006/relationships/image" Target="../media/image204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06.png"/></Relationships>
</file>

<file path=ppt/slides/_rels/slide1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8.png"/><Relationship Id="rId2" Type="http://schemas.openxmlformats.org/officeDocument/2006/relationships/image" Target="../media/image207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09.png"/></Relationships>
</file>

<file path=ppt/slides/_rels/slide1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8.png"/><Relationship Id="rId2" Type="http://schemas.openxmlformats.org/officeDocument/2006/relationships/image" Target="../media/image210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11.png"/></Relationships>
</file>

<file path=ppt/slides/_rels/slide1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3.png"/><Relationship Id="rId2" Type="http://schemas.openxmlformats.org/officeDocument/2006/relationships/image" Target="../media/image212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15.png"/><Relationship Id="rId4" Type="http://schemas.openxmlformats.org/officeDocument/2006/relationships/image" Target="../media/image214.png"/></Relationships>
</file>

<file path=ppt/slides/_rels/slide1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6.png"/><Relationship Id="rId1" Type="http://schemas.openxmlformats.org/officeDocument/2006/relationships/slideLayout" Target="../slideLayouts/slideLayout3.xml"/></Relationships>
</file>

<file path=ppt/slides/_rels/slide1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7.png"/><Relationship Id="rId1" Type="http://schemas.openxmlformats.org/officeDocument/2006/relationships/slideLayout" Target="../slideLayouts/slideLayout3.xml"/></Relationships>
</file>

<file path=ppt/slides/_rels/slide1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9.png"/><Relationship Id="rId2" Type="http://schemas.openxmlformats.org/officeDocument/2006/relationships/image" Target="../media/image218.png"/><Relationship Id="rId1" Type="http://schemas.openxmlformats.org/officeDocument/2006/relationships/slideLayout" Target="../slideLayouts/slideLayout3.xml"/></Relationships>
</file>

<file path=ppt/slides/_rels/slide1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3.xml"/></Relationships>
</file>

<file path=ppt/slides/_rels/slide1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0.png"/><Relationship Id="rId1" Type="http://schemas.openxmlformats.org/officeDocument/2006/relationships/slideLayout" Target="../slideLayouts/slideLayout3.xml"/></Relationships>
</file>

<file path=ppt/slides/_rels/slide1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1.jpg"/><Relationship Id="rId1" Type="http://schemas.openxmlformats.org/officeDocument/2006/relationships/slideLayout" Target="../slideLayouts/slideLayout4.xml"/></Relationships>
</file>

<file path=ppt/slides/_rels/slide1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2.jpg"/><Relationship Id="rId1" Type="http://schemas.openxmlformats.org/officeDocument/2006/relationships/slideLayout" Target="../slideLayouts/slideLayout3.xml"/></Relationships>
</file>

<file path=ppt/slides/_rels/slide1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3.jpg"/><Relationship Id="rId1" Type="http://schemas.openxmlformats.org/officeDocument/2006/relationships/slideLayout" Target="../slideLayouts/slideLayout5.xml"/></Relationships>
</file>

<file path=ppt/slides/_rels/slide1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5.jpg"/><Relationship Id="rId2" Type="http://schemas.openxmlformats.org/officeDocument/2006/relationships/image" Target="../media/image224.jpg"/><Relationship Id="rId1" Type="http://schemas.openxmlformats.org/officeDocument/2006/relationships/slideLayout" Target="../slideLayouts/slideLayout5.xml"/></Relationships>
</file>

<file path=ppt/slides/_rels/slide1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5.jpg"/><Relationship Id="rId2" Type="http://schemas.openxmlformats.org/officeDocument/2006/relationships/image" Target="../media/image226.jpg"/><Relationship Id="rId1" Type="http://schemas.openxmlformats.org/officeDocument/2006/relationships/slideLayout" Target="../slideLayouts/slideLayout5.xml"/></Relationships>
</file>

<file path=ppt/slides/_rels/slide1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8.jpg"/><Relationship Id="rId2" Type="http://schemas.openxmlformats.org/officeDocument/2006/relationships/image" Target="../media/image227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25.jpg"/></Relationships>
</file>

<file path=ppt/slides/_rels/slide1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9.png"/><Relationship Id="rId1" Type="http://schemas.openxmlformats.org/officeDocument/2006/relationships/slideLayout" Target="../slideLayouts/slideLayout4.xml"/></Relationships>
</file>

<file path=ppt/slides/_rels/slide1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0.jpg"/><Relationship Id="rId1" Type="http://schemas.openxmlformats.org/officeDocument/2006/relationships/slideLayout" Target="../slideLayouts/slideLayout5.xml"/></Relationships>
</file>

<file path=ppt/slides/_rels/slide1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1.jpg"/><Relationship Id="rId1" Type="http://schemas.openxmlformats.org/officeDocument/2006/relationships/slideLayout" Target="../slideLayouts/slideLayout5.xml"/></Relationships>
</file>

<file path=ppt/slides/_rels/slide1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3.jpg"/><Relationship Id="rId2" Type="http://schemas.openxmlformats.org/officeDocument/2006/relationships/image" Target="../media/image232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34.png"/></Relationships>
</file>

<file path=ppt/slides/_rels/slide1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6.png"/><Relationship Id="rId2" Type="http://schemas.openxmlformats.org/officeDocument/2006/relationships/image" Target="../media/image235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37.png"/></Relationships>
</file>

<file path=ppt/slides/_rels/slide1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8.png"/><Relationship Id="rId1" Type="http://schemas.openxmlformats.org/officeDocument/2006/relationships/slideLayout" Target="../slideLayouts/slideLayout3.xml"/></Relationships>
</file>

<file path=ppt/slides/_rels/slide1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9.jpg"/><Relationship Id="rId1" Type="http://schemas.openxmlformats.org/officeDocument/2006/relationships/slideLayout" Target="../slideLayouts/slideLayout5.xml"/></Relationships>
</file>

<file path=ppt/slides/_rels/slide1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1.jpg"/><Relationship Id="rId7" Type="http://schemas.openxmlformats.org/officeDocument/2006/relationships/image" Target="../media/image245.jpg"/><Relationship Id="rId2" Type="http://schemas.openxmlformats.org/officeDocument/2006/relationships/image" Target="../media/image240.jp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44.jpg"/><Relationship Id="rId5" Type="http://schemas.openxmlformats.org/officeDocument/2006/relationships/image" Target="../media/image243.jpg"/><Relationship Id="rId4" Type="http://schemas.openxmlformats.org/officeDocument/2006/relationships/image" Target="../media/image242.jpg"/></Relationships>
</file>

<file path=ppt/slides/_rels/slide1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7.jpg"/><Relationship Id="rId2" Type="http://schemas.openxmlformats.org/officeDocument/2006/relationships/image" Target="../media/image246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48.jpg"/></Relationships>
</file>

<file path=ppt/slides/_rels/slide1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0.jpg"/><Relationship Id="rId7" Type="http://schemas.openxmlformats.org/officeDocument/2006/relationships/image" Target="../media/image254.jpg"/><Relationship Id="rId2" Type="http://schemas.openxmlformats.org/officeDocument/2006/relationships/image" Target="../media/image249.jp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53.jpg"/><Relationship Id="rId5" Type="http://schemas.openxmlformats.org/officeDocument/2006/relationships/image" Target="../media/image252.jpg"/><Relationship Id="rId4" Type="http://schemas.openxmlformats.org/officeDocument/2006/relationships/image" Target="../media/image251.jpg"/></Relationships>
</file>

<file path=ppt/slides/_rels/slide1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5.jpg"/><Relationship Id="rId1" Type="http://schemas.openxmlformats.org/officeDocument/2006/relationships/slideLayout" Target="../slideLayouts/slideLayout5.xml"/></Relationships>
</file>

<file path=ppt/slides/_rels/slide1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6.jpg"/><Relationship Id="rId1" Type="http://schemas.openxmlformats.org/officeDocument/2006/relationships/slideLayout" Target="../slideLayouts/slideLayout5.xml"/></Relationships>
</file>

<file path=ppt/slides/_rels/slide17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3.jpg"/><Relationship Id="rId3" Type="http://schemas.openxmlformats.org/officeDocument/2006/relationships/image" Target="../media/image258.jpg"/><Relationship Id="rId7" Type="http://schemas.openxmlformats.org/officeDocument/2006/relationships/image" Target="../media/image262.jpg"/><Relationship Id="rId2" Type="http://schemas.openxmlformats.org/officeDocument/2006/relationships/image" Target="../media/image257.jp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61.jpg"/><Relationship Id="rId5" Type="http://schemas.openxmlformats.org/officeDocument/2006/relationships/image" Target="../media/image260.jpg"/><Relationship Id="rId4" Type="http://schemas.openxmlformats.org/officeDocument/2006/relationships/image" Target="../media/image259.jpg"/></Relationships>
</file>

<file path=ppt/slides/_rels/slide1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5.jpg"/><Relationship Id="rId2" Type="http://schemas.openxmlformats.org/officeDocument/2006/relationships/image" Target="../media/image264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66.jpg"/></Relationships>
</file>

<file path=ppt/slides/_rels/slide1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7.jpg"/><Relationship Id="rId1" Type="http://schemas.openxmlformats.org/officeDocument/2006/relationships/slideLayout" Target="../slideLayouts/slideLayout7.xml"/></Relationships>
</file>

<file path=ppt/slides/_rels/slide1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9.png"/><Relationship Id="rId2" Type="http://schemas.openxmlformats.org/officeDocument/2006/relationships/image" Target="../media/image268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70.png"/></Relationships>
</file>

<file path=ppt/slides/_rels/slide1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9.png"/><Relationship Id="rId2" Type="http://schemas.openxmlformats.org/officeDocument/2006/relationships/image" Target="../media/image268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72.png"/><Relationship Id="rId4" Type="http://schemas.openxmlformats.org/officeDocument/2006/relationships/image" Target="../media/image271.png"/></Relationships>
</file>

<file path=ppt/slides/_rels/slide1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3.png"/><Relationship Id="rId2" Type="http://schemas.openxmlformats.org/officeDocument/2006/relationships/image" Target="../media/image268.png"/><Relationship Id="rId1" Type="http://schemas.openxmlformats.org/officeDocument/2006/relationships/slideLayout" Target="../slideLayouts/slideLayout3.xml"/></Relationships>
</file>

<file path=ppt/slides/_rels/slide1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3.png"/><Relationship Id="rId2" Type="http://schemas.openxmlformats.org/officeDocument/2006/relationships/image" Target="../media/image268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74.png"/></Relationships>
</file>

<file path=ppt/slides/_rels/slide1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5.png"/><Relationship Id="rId2" Type="http://schemas.openxmlformats.org/officeDocument/2006/relationships/image" Target="../media/image268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74.png"/></Relationships>
</file>

<file path=ppt/slides/_rels/slide18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2.png"/><Relationship Id="rId13" Type="http://schemas.openxmlformats.org/officeDocument/2006/relationships/image" Target="../media/image287.png"/><Relationship Id="rId3" Type="http://schemas.openxmlformats.org/officeDocument/2006/relationships/image" Target="../media/image277.png"/><Relationship Id="rId7" Type="http://schemas.openxmlformats.org/officeDocument/2006/relationships/image" Target="../media/image281.png"/><Relationship Id="rId12" Type="http://schemas.openxmlformats.org/officeDocument/2006/relationships/image" Target="../media/image286.png"/><Relationship Id="rId2" Type="http://schemas.openxmlformats.org/officeDocument/2006/relationships/image" Target="../media/image276.png"/><Relationship Id="rId16" Type="http://schemas.openxmlformats.org/officeDocument/2006/relationships/image" Target="../media/image290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80.png"/><Relationship Id="rId11" Type="http://schemas.openxmlformats.org/officeDocument/2006/relationships/image" Target="../media/image285.png"/><Relationship Id="rId5" Type="http://schemas.openxmlformats.org/officeDocument/2006/relationships/image" Target="../media/image279.png"/><Relationship Id="rId15" Type="http://schemas.openxmlformats.org/officeDocument/2006/relationships/image" Target="../media/image289.png"/><Relationship Id="rId10" Type="http://schemas.openxmlformats.org/officeDocument/2006/relationships/image" Target="../media/image284.png"/><Relationship Id="rId4" Type="http://schemas.openxmlformats.org/officeDocument/2006/relationships/image" Target="../media/image278.png"/><Relationship Id="rId9" Type="http://schemas.openxmlformats.org/officeDocument/2006/relationships/image" Target="../media/image283.png"/><Relationship Id="rId14" Type="http://schemas.openxmlformats.org/officeDocument/2006/relationships/image" Target="../media/image288.png"/></Relationships>
</file>

<file path=ppt/slides/_rels/slide1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1.png"/><Relationship Id="rId1" Type="http://schemas.openxmlformats.org/officeDocument/2006/relationships/slideLayout" Target="../slideLayouts/slideLayout3.xml"/></Relationships>
</file>

<file path=ppt/slides/_rels/slide1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5.xml"/></Relationships>
</file>

<file path=ppt/slides/_rels/slide1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2.jpg"/><Relationship Id="rId1" Type="http://schemas.openxmlformats.org/officeDocument/2006/relationships/slideLayout" Target="../slideLayouts/slideLayout3.xml"/></Relationships>
</file>

<file path=ppt/slides/_rels/slide1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4.jpg"/><Relationship Id="rId2" Type="http://schemas.openxmlformats.org/officeDocument/2006/relationships/image" Target="../media/image293.jp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95.jpg"/></Relationships>
</file>

<file path=ppt/slides/_rels/slide1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6.jpg"/><Relationship Id="rId1" Type="http://schemas.openxmlformats.org/officeDocument/2006/relationships/slideLayout" Target="../slideLayouts/slideLayout4.xml"/></Relationships>
</file>

<file path=ppt/slides/_rels/slide1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7.jpg"/><Relationship Id="rId1" Type="http://schemas.openxmlformats.org/officeDocument/2006/relationships/slideLayout" Target="../slideLayouts/slideLayout5.xml"/></Relationships>
</file>

<file path=ppt/slides/_rels/slide1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9.jpg"/><Relationship Id="rId2" Type="http://schemas.openxmlformats.org/officeDocument/2006/relationships/image" Target="../media/image298.jpg"/><Relationship Id="rId1" Type="http://schemas.openxmlformats.org/officeDocument/2006/relationships/slideLayout" Target="../slideLayouts/slideLayout5.xml"/></Relationships>
</file>

<file path=ppt/slides/_rels/slide19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6.png"/><Relationship Id="rId13" Type="http://schemas.openxmlformats.org/officeDocument/2006/relationships/image" Target="../media/image311.png"/><Relationship Id="rId3" Type="http://schemas.openxmlformats.org/officeDocument/2006/relationships/image" Target="../media/image301.png"/><Relationship Id="rId7" Type="http://schemas.openxmlformats.org/officeDocument/2006/relationships/image" Target="../media/image305.png"/><Relationship Id="rId12" Type="http://schemas.openxmlformats.org/officeDocument/2006/relationships/image" Target="../media/image310.png"/><Relationship Id="rId2" Type="http://schemas.openxmlformats.org/officeDocument/2006/relationships/image" Target="../media/image300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04.png"/><Relationship Id="rId11" Type="http://schemas.openxmlformats.org/officeDocument/2006/relationships/image" Target="../media/image309.png"/><Relationship Id="rId5" Type="http://schemas.openxmlformats.org/officeDocument/2006/relationships/image" Target="../media/image303.png"/><Relationship Id="rId10" Type="http://schemas.openxmlformats.org/officeDocument/2006/relationships/image" Target="../media/image308.png"/><Relationship Id="rId4" Type="http://schemas.openxmlformats.org/officeDocument/2006/relationships/image" Target="../media/image302.png"/><Relationship Id="rId9" Type="http://schemas.openxmlformats.org/officeDocument/2006/relationships/image" Target="../media/image307.png"/><Relationship Id="rId14" Type="http://schemas.openxmlformats.org/officeDocument/2006/relationships/image" Target="../media/image312.png"/></Relationships>
</file>

<file path=ppt/slides/_rels/slide1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3.jpg"/><Relationship Id="rId1" Type="http://schemas.openxmlformats.org/officeDocument/2006/relationships/slideLayout" Target="../slideLayouts/slideLayout5.xml"/></Relationships>
</file>

<file path=ppt/slides/_rels/slide1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4.jpg"/><Relationship Id="rId2" Type="http://schemas.openxmlformats.org/officeDocument/2006/relationships/image" Target="../media/image227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15.jpg"/></Relationships>
</file>

<file path=ppt/slides/_rels/slide19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1.jpg"/><Relationship Id="rId3" Type="http://schemas.openxmlformats.org/officeDocument/2006/relationships/image" Target="../media/image316.jpg"/><Relationship Id="rId7" Type="http://schemas.openxmlformats.org/officeDocument/2006/relationships/image" Target="../media/image320.jpg"/><Relationship Id="rId2" Type="http://schemas.openxmlformats.org/officeDocument/2006/relationships/image" Target="../media/image227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19.jpg"/><Relationship Id="rId5" Type="http://schemas.openxmlformats.org/officeDocument/2006/relationships/image" Target="../media/image318.jpg"/><Relationship Id="rId4" Type="http://schemas.openxmlformats.org/officeDocument/2006/relationships/image" Target="../media/image317.jpg"/><Relationship Id="rId9" Type="http://schemas.openxmlformats.org/officeDocument/2006/relationships/image" Target="../media/image322.jpg"/></Relationships>
</file>

<file path=ppt/slides/_rels/slide2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3.jpg"/><Relationship Id="rId2" Type="http://schemas.openxmlformats.org/officeDocument/2006/relationships/image" Target="../media/image227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24.jpg"/></Relationships>
</file>

<file path=ppt/slides/_rels/slide2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5.jpg"/><Relationship Id="rId1" Type="http://schemas.openxmlformats.org/officeDocument/2006/relationships/slideLayout" Target="../slideLayouts/slideLayout5.xml"/></Relationships>
</file>

<file path=ppt/slides/_rels/slide2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7.jpg"/><Relationship Id="rId2" Type="http://schemas.openxmlformats.org/officeDocument/2006/relationships/image" Target="../media/image326.jpg"/><Relationship Id="rId1" Type="http://schemas.openxmlformats.org/officeDocument/2006/relationships/slideLayout" Target="../slideLayouts/slideLayout4.xml"/></Relationships>
</file>

<file path=ppt/slides/_rels/slide2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8.jpg"/><Relationship Id="rId1" Type="http://schemas.openxmlformats.org/officeDocument/2006/relationships/slideLayout" Target="../slideLayouts/slideLayout5.xml"/></Relationships>
</file>

<file path=ppt/slides/_rels/slide2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9.jpg"/><Relationship Id="rId2" Type="http://schemas.openxmlformats.org/officeDocument/2006/relationships/image" Target="../media/image227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32.jpg"/><Relationship Id="rId5" Type="http://schemas.openxmlformats.org/officeDocument/2006/relationships/image" Target="../media/image331.jpg"/><Relationship Id="rId4" Type="http://schemas.openxmlformats.org/officeDocument/2006/relationships/image" Target="../media/image330.jpg"/></Relationships>
</file>

<file path=ppt/slides/_rels/slide20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8.jpg"/><Relationship Id="rId3" Type="http://schemas.openxmlformats.org/officeDocument/2006/relationships/image" Target="../media/image333.jpg"/><Relationship Id="rId7" Type="http://schemas.openxmlformats.org/officeDocument/2006/relationships/image" Target="../media/image337.jpg"/><Relationship Id="rId2" Type="http://schemas.openxmlformats.org/officeDocument/2006/relationships/image" Target="../media/image227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36.jpg"/><Relationship Id="rId5" Type="http://schemas.openxmlformats.org/officeDocument/2006/relationships/image" Target="../media/image335.jpg"/><Relationship Id="rId4" Type="http://schemas.openxmlformats.org/officeDocument/2006/relationships/image" Target="../media/image334.jpg"/></Relationships>
</file>

<file path=ppt/slides/_rels/slide207.xml.rels><?xml version="1.0" encoding="UTF-8" standalone="yes"?>
<Relationships xmlns="http://schemas.openxmlformats.org/package/2006/relationships"><Relationship Id="rId13" Type="http://schemas.openxmlformats.org/officeDocument/2006/relationships/image" Target="../media/image350.png"/><Relationship Id="rId18" Type="http://schemas.openxmlformats.org/officeDocument/2006/relationships/image" Target="../media/image355.png"/><Relationship Id="rId26" Type="http://schemas.openxmlformats.org/officeDocument/2006/relationships/image" Target="../media/image363.png"/><Relationship Id="rId21" Type="http://schemas.openxmlformats.org/officeDocument/2006/relationships/image" Target="../media/image358.png"/><Relationship Id="rId34" Type="http://schemas.openxmlformats.org/officeDocument/2006/relationships/image" Target="../media/image371.png"/><Relationship Id="rId7" Type="http://schemas.openxmlformats.org/officeDocument/2006/relationships/image" Target="../media/image344.png"/><Relationship Id="rId12" Type="http://schemas.openxmlformats.org/officeDocument/2006/relationships/image" Target="../media/image349.png"/><Relationship Id="rId17" Type="http://schemas.openxmlformats.org/officeDocument/2006/relationships/image" Target="../media/image354.png"/><Relationship Id="rId25" Type="http://schemas.openxmlformats.org/officeDocument/2006/relationships/image" Target="../media/image362.png"/><Relationship Id="rId33" Type="http://schemas.openxmlformats.org/officeDocument/2006/relationships/image" Target="../media/image370.png"/><Relationship Id="rId38" Type="http://schemas.openxmlformats.org/officeDocument/2006/relationships/image" Target="../media/image375.png"/><Relationship Id="rId2" Type="http://schemas.openxmlformats.org/officeDocument/2006/relationships/image" Target="../media/image339.png"/><Relationship Id="rId16" Type="http://schemas.openxmlformats.org/officeDocument/2006/relationships/image" Target="../media/image353.png"/><Relationship Id="rId20" Type="http://schemas.openxmlformats.org/officeDocument/2006/relationships/image" Target="../media/image357.png"/><Relationship Id="rId29" Type="http://schemas.openxmlformats.org/officeDocument/2006/relationships/image" Target="../media/image366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43.png"/><Relationship Id="rId11" Type="http://schemas.openxmlformats.org/officeDocument/2006/relationships/image" Target="../media/image348.png"/><Relationship Id="rId24" Type="http://schemas.openxmlformats.org/officeDocument/2006/relationships/image" Target="../media/image361.png"/><Relationship Id="rId32" Type="http://schemas.openxmlformats.org/officeDocument/2006/relationships/image" Target="../media/image369.png"/><Relationship Id="rId37" Type="http://schemas.openxmlformats.org/officeDocument/2006/relationships/image" Target="../media/image374.png"/><Relationship Id="rId5" Type="http://schemas.openxmlformats.org/officeDocument/2006/relationships/image" Target="../media/image342.png"/><Relationship Id="rId15" Type="http://schemas.openxmlformats.org/officeDocument/2006/relationships/image" Target="../media/image352.png"/><Relationship Id="rId23" Type="http://schemas.openxmlformats.org/officeDocument/2006/relationships/image" Target="../media/image360.png"/><Relationship Id="rId28" Type="http://schemas.openxmlformats.org/officeDocument/2006/relationships/image" Target="../media/image365.png"/><Relationship Id="rId36" Type="http://schemas.openxmlformats.org/officeDocument/2006/relationships/image" Target="../media/image373.png"/><Relationship Id="rId10" Type="http://schemas.openxmlformats.org/officeDocument/2006/relationships/image" Target="../media/image347.png"/><Relationship Id="rId19" Type="http://schemas.openxmlformats.org/officeDocument/2006/relationships/image" Target="../media/image356.png"/><Relationship Id="rId31" Type="http://schemas.openxmlformats.org/officeDocument/2006/relationships/image" Target="../media/image368.png"/><Relationship Id="rId4" Type="http://schemas.openxmlformats.org/officeDocument/2006/relationships/image" Target="../media/image341.png"/><Relationship Id="rId9" Type="http://schemas.openxmlformats.org/officeDocument/2006/relationships/image" Target="../media/image346.png"/><Relationship Id="rId14" Type="http://schemas.openxmlformats.org/officeDocument/2006/relationships/image" Target="../media/image351.png"/><Relationship Id="rId22" Type="http://schemas.openxmlformats.org/officeDocument/2006/relationships/image" Target="../media/image359.png"/><Relationship Id="rId27" Type="http://schemas.openxmlformats.org/officeDocument/2006/relationships/image" Target="../media/image364.png"/><Relationship Id="rId30" Type="http://schemas.openxmlformats.org/officeDocument/2006/relationships/image" Target="../media/image367.png"/><Relationship Id="rId35" Type="http://schemas.openxmlformats.org/officeDocument/2006/relationships/image" Target="../media/image372.png"/><Relationship Id="rId8" Type="http://schemas.openxmlformats.org/officeDocument/2006/relationships/image" Target="../media/image345.png"/><Relationship Id="rId3" Type="http://schemas.openxmlformats.org/officeDocument/2006/relationships/image" Target="../media/image340.png"/></Relationships>
</file>

<file path=ppt/slides/_rels/slide208.xml.rels><?xml version="1.0" encoding="UTF-8" standalone="yes"?>
<Relationships xmlns="http://schemas.openxmlformats.org/package/2006/relationships"><Relationship Id="rId13" Type="http://schemas.openxmlformats.org/officeDocument/2006/relationships/image" Target="../media/image387.png"/><Relationship Id="rId18" Type="http://schemas.openxmlformats.org/officeDocument/2006/relationships/image" Target="../media/image392.png"/><Relationship Id="rId26" Type="http://schemas.openxmlformats.org/officeDocument/2006/relationships/image" Target="../media/image400.png"/><Relationship Id="rId39" Type="http://schemas.openxmlformats.org/officeDocument/2006/relationships/image" Target="../media/image413.png"/><Relationship Id="rId21" Type="http://schemas.openxmlformats.org/officeDocument/2006/relationships/image" Target="../media/image395.png"/><Relationship Id="rId34" Type="http://schemas.openxmlformats.org/officeDocument/2006/relationships/image" Target="../media/image408.png"/><Relationship Id="rId42" Type="http://schemas.openxmlformats.org/officeDocument/2006/relationships/image" Target="../media/image416.png"/><Relationship Id="rId7" Type="http://schemas.openxmlformats.org/officeDocument/2006/relationships/image" Target="../media/image381.png"/><Relationship Id="rId2" Type="http://schemas.openxmlformats.org/officeDocument/2006/relationships/image" Target="../media/image376.png"/><Relationship Id="rId16" Type="http://schemas.openxmlformats.org/officeDocument/2006/relationships/image" Target="../media/image390.png"/><Relationship Id="rId20" Type="http://schemas.openxmlformats.org/officeDocument/2006/relationships/image" Target="../media/image394.png"/><Relationship Id="rId29" Type="http://schemas.openxmlformats.org/officeDocument/2006/relationships/image" Target="../media/image403.png"/><Relationship Id="rId41" Type="http://schemas.openxmlformats.org/officeDocument/2006/relationships/image" Target="../media/image415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80.png"/><Relationship Id="rId11" Type="http://schemas.openxmlformats.org/officeDocument/2006/relationships/image" Target="../media/image385.png"/><Relationship Id="rId24" Type="http://schemas.openxmlformats.org/officeDocument/2006/relationships/image" Target="../media/image398.png"/><Relationship Id="rId32" Type="http://schemas.openxmlformats.org/officeDocument/2006/relationships/image" Target="../media/image406.png"/><Relationship Id="rId37" Type="http://schemas.openxmlformats.org/officeDocument/2006/relationships/image" Target="../media/image411.png"/><Relationship Id="rId40" Type="http://schemas.openxmlformats.org/officeDocument/2006/relationships/image" Target="../media/image414.png"/><Relationship Id="rId5" Type="http://schemas.openxmlformats.org/officeDocument/2006/relationships/image" Target="../media/image379.png"/><Relationship Id="rId15" Type="http://schemas.openxmlformats.org/officeDocument/2006/relationships/image" Target="../media/image389.png"/><Relationship Id="rId23" Type="http://schemas.openxmlformats.org/officeDocument/2006/relationships/image" Target="../media/image397.png"/><Relationship Id="rId28" Type="http://schemas.openxmlformats.org/officeDocument/2006/relationships/image" Target="../media/image402.png"/><Relationship Id="rId36" Type="http://schemas.openxmlformats.org/officeDocument/2006/relationships/image" Target="../media/image410.png"/><Relationship Id="rId10" Type="http://schemas.openxmlformats.org/officeDocument/2006/relationships/image" Target="../media/image384.png"/><Relationship Id="rId19" Type="http://schemas.openxmlformats.org/officeDocument/2006/relationships/image" Target="../media/image393.png"/><Relationship Id="rId31" Type="http://schemas.openxmlformats.org/officeDocument/2006/relationships/image" Target="../media/image405.png"/><Relationship Id="rId44" Type="http://schemas.openxmlformats.org/officeDocument/2006/relationships/image" Target="../media/image418.png"/><Relationship Id="rId4" Type="http://schemas.openxmlformats.org/officeDocument/2006/relationships/image" Target="../media/image378.png"/><Relationship Id="rId9" Type="http://schemas.openxmlformats.org/officeDocument/2006/relationships/image" Target="../media/image383.png"/><Relationship Id="rId14" Type="http://schemas.openxmlformats.org/officeDocument/2006/relationships/image" Target="../media/image388.png"/><Relationship Id="rId22" Type="http://schemas.openxmlformats.org/officeDocument/2006/relationships/image" Target="../media/image396.png"/><Relationship Id="rId27" Type="http://schemas.openxmlformats.org/officeDocument/2006/relationships/image" Target="../media/image401.png"/><Relationship Id="rId30" Type="http://schemas.openxmlformats.org/officeDocument/2006/relationships/image" Target="../media/image404.png"/><Relationship Id="rId35" Type="http://schemas.openxmlformats.org/officeDocument/2006/relationships/image" Target="../media/image409.png"/><Relationship Id="rId43" Type="http://schemas.openxmlformats.org/officeDocument/2006/relationships/image" Target="../media/image417.png"/><Relationship Id="rId8" Type="http://schemas.openxmlformats.org/officeDocument/2006/relationships/image" Target="../media/image382.png"/><Relationship Id="rId3" Type="http://schemas.openxmlformats.org/officeDocument/2006/relationships/image" Target="../media/image377.png"/><Relationship Id="rId12" Type="http://schemas.openxmlformats.org/officeDocument/2006/relationships/image" Target="../media/image386.png"/><Relationship Id="rId17" Type="http://schemas.openxmlformats.org/officeDocument/2006/relationships/image" Target="../media/image391.png"/><Relationship Id="rId25" Type="http://schemas.openxmlformats.org/officeDocument/2006/relationships/image" Target="../media/image399.png"/><Relationship Id="rId33" Type="http://schemas.openxmlformats.org/officeDocument/2006/relationships/image" Target="../media/image407.png"/><Relationship Id="rId38" Type="http://schemas.openxmlformats.org/officeDocument/2006/relationships/image" Target="../media/image412.png"/></Relationships>
</file>

<file path=ppt/slides/_rels/slide20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0.jpg"/><Relationship Id="rId2" Type="http://schemas.openxmlformats.org/officeDocument/2006/relationships/image" Target="../media/image419.png"/><Relationship Id="rId1" Type="http://schemas.openxmlformats.org/officeDocument/2006/relationships/slideLayout" Target="../slideLayouts/slideLayout3.xml"/></Relationships>
</file>

<file path=ppt/slides/_rels/slide2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1.jpg"/><Relationship Id="rId1" Type="http://schemas.openxmlformats.org/officeDocument/2006/relationships/slideLayout" Target="../slideLayouts/slideLayout3.xml"/></Relationships>
</file>

<file path=ppt/slides/_rels/slide2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2.jpg"/><Relationship Id="rId2" Type="http://schemas.openxmlformats.org/officeDocument/2006/relationships/image" Target="../media/image227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424.jpg"/><Relationship Id="rId4" Type="http://schemas.openxmlformats.org/officeDocument/2006/relationships/image" Target="../media/image423.jpg"/></Relationships>
</file>

<file path=ppt/slides/_rels/slide2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1.png"/><Relationship Id="rId3" Type="http://schemas.openxmlformats.org/officeDocument/2006/relationships/image" Target="../media/image426.png"/><Relationship Id="rId7" Type="http://schemas.openxmlformats.org/officeDocument/2006/relationships/image" Target="../media/image430.png"/><Relationship Id="rId2" Type="http://schemas.openxmlformats.org/officeDocument/2006/relationships/image" Target="../media/image425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29.png"/><Relationship Id="rId5" Type="http://schemas.openxmlformats.org/officeDocument/2006/relationships/image" Target="../media/image428.png"/><Relationship Id="rId4" Type="http://schemas.openxmlformats.org/officeDocument/2006/relationships/image" Target="../media/image427.png"/></Relationships>
</file>

<file path=ppt/slides/_rels/slide2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3.jpg"/><Relationship Id="rId2" Type="http://schemas.openxmlformats.org/officeDocument/2006/relationships/image" Target="../media/image432.png"/><Relationship Id="rId1" Type="http://schemas.openxmlformats.org/officeDocument/2006/relationships/slideLayout" Target="../slideLayouts/slideLayout5.xml"/></Relationships>
</file>

<file path=ppt/slides/_rels/slide2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4.jpg"/><Relationship Id="rId1" Type="http://schemas.openxmlformats.org/officeDocument/2006/relationships/slideLayout" Target="../slideLayouts/slideLayout7.xml"/></Relationships>
</file>

<file path=ppt/slides/_rels/slide2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5.jpg"/><Relationship Id="rId1" Type="http://schemas.openxmlformats.org/officeDocument/2006/relationships/slideLayout" Target="../slideLayouts/slideLayout5.xml"/></Relationships>
</file>

<file path=ppt/slides/_rels/slide2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6.jpg"/><Relationship Id="rId1" Type="http://schemas.openxmlformats.org/officeDocument/2006/relationships/slideLayout" Target="../slideLayouts/slideLayout4.xml"/></Relationships>
</file>

<file path=ppt/slides/_rels/slide2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7.jpg"/><Relationship Id="rId1" Type="http://schemas.openxmlformats.org/officeDocument/2006/relationships/slideLayout" Target="../slideLayouts/slideLayout3.xml"/></Relationships>
</file>

<file path=ppt/slides/_rels/slide2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8.jpg"/><Relationship Id="rId1" Type="http://schemas.openxmlformats.org/officeDocument/2006/relationships/slideLayout" Target="../slideLayouts/slideLayout3.xml"/></Relationships>
</file>

<file path=ppt/slides/_rels/slide2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0.jpg"/><Relationship Id="rId2" Type="http://schemas.openxmlformats.org/officeDocument/2006/relationships/image" Target="../media/image439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41.jpg"/></Relationships>
</file>

<file path=ppt/slides/_rels/slide2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2.jpg"/><Relationship Id="rId1" Type="http://schemas.openxmlformats.org/officeDocument/2006/relationships/slideLayout" Target="../slideLayouts/slideLayout7.xml"/></Relationships>
</file>

<file path=ppt/slides/_rels/slide2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4.jpg"/><Relationship Id="rId2" Type="http://schemas.openxmlformats.org/officeDocument/2006/relationships/image" Target="../media/image443.jp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47.jpg"/><Relationship Id="rId5" Type="http://schemas.openxmlformats.org/officeDocument/2006/relationships/image" Target="../media/image446.jpg"/><Relationship Id="rId4" Type="http://schemas.openxmlformats.org/officeDocument/2006/relationships/image" Target="../media/image445.jpg"/></Relationships>
</file>

<file path=ppt/slides/_rels/slide2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8.jpg"/><Relationship Id="rId1" Type="http://schemas.openxmlformats.org/officeDocument/2006/relationships/slideLayout" Target="../slideLayouts/slideLayout5.xml"/></Relationships>
</file>

<file path=ppt/slides/_rels/slide2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9.jpg"/><Relationship Id="rId1" Type="http://schemas.openxmlformats.org/officeDocument/2006/relationships/slideLayout" Target="../slideLayouts/slideLayout5.xml"/></Relationships>
</file>

<file path=ppt/slides/_rels/slide2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0.jpg"/><Relationship Id="rId1" Type="http://schemas.openxmlformats.org/officeDocument/2006/relationships/slideLayout" Target="../slideLayouts/slideLayout5.xml"/></Relationships>
</file>

<file path=ppt/slides/_rels/slide2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1.jpg"/><Relationship Id="rId1" Type="http://schemas.openxmlformats.org/officeDocument/2006/relationships/slideLayout" Target="../slideLayouts/slideLayout5.xml"/></Relationships>
</file>

<file path=ppt/slides/_rels/slide2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2.jpg"/><Relationship Id="rId1" Type="http://schemas.openxmlformats.org/officeDocument/2006/relationships/slideLayout" Target="../slideLayouts/slideLayout5.xml"/></Relationships>
</file>

<file path=ppt/slides/_rels/slide2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3.jpg"/><Relationship Id="rId1" Type="http://schemas.openxmlformats.org/officeDocument/2006/relationships/slideLayout" Target="../slideLayouts/slideLayout5.xml"/></Relationships>
</file>

<file path=ppt/slides/_rels/slide2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4.jpg"/><Relationship Id="rId2" Type="http://schemas.openxmlformats.org/officeDocument/2006/relationships/image" Target="../media/image316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55.jpg"/></Relationships>
</file>

<file path=ppt/slides/_rels/slide2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4.jpg"/><Relationship Id="rId2" Type="http://schemas.openxmlformats.org/officeDocument/2006/relationships/image" Target="../media/image456.jpg"/><Relationship Id="rId1" Type="http://schemas.openxmlformats.org/officeDocument/2006/relationships/slideLayout" Target="../slideLayouts/slideLayout5.xml"/></Relationships>
</file>

<file path=ppt/slides/_rels/slide2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9.png"/><Relationship Id="rId1" Type="http://schemas.openxmlformats.org/officeDocument/2006/relationships/slideLayout" Target="../slideLayouts/slideLayout4.xml"/></Relationships>
</file>

<file path=ppt/slides/_rels/slide2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7.jpg"/><Relationship Id="rId1" Type="http://schemas.openxmlformats.org/officeDocument/2006/relationships/slideLayout" Target="../slideLayouts/slideLayout3.xml"/></Relationships>
</file>

<file path=ppt/slides/_rels/slide2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8.jpg"/><Relationship Id="rId2" Type="http://schemas.openxmlformats.org/officeDocument/2006/relationships/image" Target="../media/image316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59.jpg"/></Relationships>
</file>

<file path=ppt/slides/_rels/slide2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6.jpg"/><Relationship Id="rId2" Type="http://schemas.openxmlformats.org/officeDocument/2006/relationships/image" Target="../media/image227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62.jpg"/><Relationship Id="rId5" Type="http://schemas.openxmlformats.org/officeDocument/2006/relationships/image" Target="../media/image461.jpg"/><Relationship Id="rId4" Type="http://schemas.openxmlformats.org/officeDocument/2006/relationships/image" Target="../media/image460.jpg"/></Relationships>
</file>

<file path=ppt/slides/_rels/slide2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3.jpg"/><Relationship Id="rId1" Type="http://schemas.openxmlformats.org/officeDocument/2006/relationships/slideLayout" Target="../slideLayouts/slideLayout5.xml"/></Relationships>
</file>

<file path=ppt/slides/_rels/slide2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4.jpg"/><Relationship Id="rId2" Type="http://schemas.openxmlformats.org/officeDocument/2006/relationships/image" Target="../media/image227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65.jpg"/></Relationships>
</file>

<file path=ppt/slides/_rels/slide2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6.jpg"/><Relationship Id="rId1" Type="http://schemas.openxmlformats.org/officeDocument/2006/relationships/slideLayout" Target="../slideLayouts/slideLayout5.xml"/></Relationships>
</file>

<file path=ppt/slides/_rels/slide2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8.jpg"/><Relationship Id="rId2" Type="http://schemas.openxmlformats.org/officeDocument/2006/relationships/image" Target="../media/image467.jpg"/><Relationship Id="rId1" Type="http://schemas.openxmlformats.org/officeDocument/2006/relationships/slideLayout" Target="../slideLayouts/slideLayout5.xml"/></Relationships>
</file>

<file path=ppt/slides/_rels/slide2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9.jpg"/><Relationship Id="rId1" Type="http://schemas.openxmlformats.org/officeDocument/2006/relationships/slideLayout" Target="../slideLayouts/slideLayout5.xml"/></Relationships>
</file>

<file path=ppt/slides/_rels/slide2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0.jpg"/><Relationship Id="rId1" Type="http://schemas.openxmlformats.org/officeDocument/2006/relationships/slideLayout" Target="../slideLayouts/slideLayout5.xml"/></Relationships>
</file>

<file path=ppt/slides/_rels/slide2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1.jpg"/><Relationship Id="rId1" Type="http://schemas.openxmlformats.org/officeDocument/2006/relationships/slideLayout" Target="../slideLayouts/slideLayout4.xml"/></Relationships>
</file>

<file path=ppt/slides/_rels/slide2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3.jpg"/><Relationship Id="rId2" Type="http://schemas.openxmlformats.org/officeDocument/2006/relationships/image" Target="../media/image472.jpg"/><Relationship Id="rId1" Type="http://schemas.openxmlformats.org/officeDocument/2006/relationships/slideLayout" Target="../slideLayouts/slideLayout5.xml"/></Relationships>
</file>

<file path=ppt/slides/_rels/slide2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5.jpg"/><Relationship Id="rId2" Type="http://schemas.openxmlformats.org/officeDocument/2006/relationships/image" Target="../media/image474.jpg"/><Relationship Id="rId1" Type="http://schemas.openxmlformats.org/officeDocument/2006/relationships/slideLayout" Target="../slideLayouts/slideLayout5.xml"/></Relationships>
</file>

<file path=ppt/slides/_rels/slide2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6.jpg"/><Relationship Id="rId1" Type="http://schemas.openxmlformats.org/officeDocument/2006/relationships/slideLayout" Target="../slideLayouts/slideLayout5.xml"/></Relationships>
</file>

<file path=ppt/slides/_rels/slide2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0.jpg"/><Relationship Id="rId1" Type="http://schemas.openxmlformats.org/officeDocument/2006/relationships/slideLayout" Target="../slideLayouts/slideLayout5.xml"/></Relationships>
</file>

<file path=ppt/slides/_rels/slide2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7.jpg"/><Relationship Id="rId1" Type="http://schemas.openxmlformats.org/officeDocument/2006/relationships/slideLayout" Target="../slideLayouts/slideLayout5.xml"/></Relationships>
</file>

<file path=ppt/slides/_rels/slide2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8.jpg"/><Relationship Id="rId1" Type="http://schemas.openxmlformats.org/officeDocument/2006/relationships/slideLayout" Target="../slideLayouts/slideLayout5.xml"/></Relationships>
</file>

<file path=ppt/slides/_rels/slide2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0.png"/><Relationship Id="rId2" Type="http://schemas.openxmlformats.org/officeDocument/2006/relationships/image" Target="../media/image479.png"/><Relationship Id="rId1" Type="http://schemas.openxmlformats.org/officeDocument/2006/relationships/slideLayout" Target="../slideLayouts/slideLayout3.xml"/></Relationships>
</file>

<file path=ppt/slides/_rels/slide2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1.jpg"/><Relationship Id="rId1" Type="http://schemas.openxmlformats.org/officeDocument/2006/relationships/slideLayout" Target="../slideLayouts/slideLayout3.xml"/></Relationships>
</file>

<file path=ppt/slides/_rels/slide2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2.png"/><Relationship Id="rId1" Type="http://schemas.openxmlformats.org/officeDocument/2006/relationships/slideLayout" Target="../slideLayouts/slideLayout3.xml"/></Relationships>
</file>

<file path=ppt/slides/_rels/slide2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2.png"/><Relationship Id="rId1" Type="http://schemas.openxmlformats.org/officeDocument/2006/relationships/slideLayout" Target="../slideLayouts/slideLayout3.xml"/></Relationships>
</file>

<file path=ppt/slides/_rels/slide2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0.png"/><Relationship Id="rId2" Type="http://schemas.openxmlformats.org/officeDocument/2006/relationships/image" Target="../media/image479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85.png"/><Relationship Id="rId5" Type="http://schemas.openxmlformats.org/officeDocument/2006/relationships/image" Target="../media/image484.png"/><Relationship Id="rId4" Type="http://schemas.openxmlformats.org/officeDocument/2006/relationships/image" Target="../media/image483.png"/></Relationships>
</file>

<file path=ppt/slides/_rels/slide2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3.xml"/></Relationships>
</file>

<file path=ppt/slides/_rels/slide2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6.jpg"/><Relationship Id="rId1" Type="http://schemas.openxmlformats.org/officeDocument/2006/relationships/slideLayout" Target="../slideLayouts/slideLayout5.xml"/></Relationships>
</file>

<file path=ppt/slides/_rels/slide2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7.jpg"/><Relationship Id="rId1" Type="http://schemas.openxmlformats.org/officeDocument/2006/relationships/slideLayout" Target="../slideLayouts/slideLayout4.xml"/></Relationships>
</file>

<file path=ppt/slides/_rels/slide2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9.jpg"/><Relationship Id="rId2" Type="http://schemas.openxmlformats.org/officeDocument/2006/relationships/image" Target="../media/image488.jpg"/><Relationship Id="rId1" Type="http://schemas.openxmlformats.org/officeDocument/2006/relationships/slideLayout" Target="../slideLayouts/slideLayout4.xml"/></Relationships>
</file>

<file path=ppt/slides/_rels/slide2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0.png"/><Relationship Id="rId1" Type="http://schemas.openxmlformats.org/officeDocument/2006/relationships/slideLayout" Target="../slideLayouts/slideLayout3.xml"/></Relationships>
</file>

<file path=ppt/slides/_rels/slide2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1.jpg"/><Relationship Id="rId1" Type="http://schemas.openxmlformats.org/officeDocument/2006/relationships/slideLayout" Target="../slideLayouts/slideLayout4.xml"/></Relationships>
</file>

<file path=ppt/slides/_rels/slide2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2.jpg"/><Relationship Id="rId1" Type="http://schemas.openxmlformats.org/officeDocument/2006/relationships/slideLayout" Target="../slideLayouts/slideLayout4.xml"/></Relationships>
</file>

<file path=ppt/slides/_rels/slide2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4.jpg"/><Relationship Id="rId2" Type="http://schemas.openxmlformats.org/officeDocument/2006/relationships/image" Target="../media/image493.jpg"/><Relationship Id="rId1" Type="http://schemas.openxmlformats.org/officeDocument/2006/relationships/slideLayout" Target="../slideLayouts/slideLayout4.xml"/></Relationships>
</file>

<file path=ppt/slides/_rels/slide273.xml.rels><?xml version="1.0" encoding="UTF-8" standalone="yes"?>
<Relationships xmlns="http://schemas.openxmlformats.org/package/2006/relationships"><Relationship Id="rId2" Type="http://schemas.openxmlformats.org/officeDocument/2006/relationships/hyperlink" Target="http://en.wikipedia.org/wiki/Hamiltonian_path" TargetMode="External"/><Relationship Id="rId1" Type="http://schemas.openxmlformats.org/officeDocument/2006/relationships/slideLayout" Target="../slideLayouts/slideLayout3.xml"/></Relationships>
</file>

<file path=ppt/slides/_rels/slide2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5.jpg"/><Relationship Id="rId1" Type="http://schemas.openxmlformats.org/officeDocument/2006/relationships/slideLayout" Target="../slideLayouts/slideLayout4.xml"/></Relationships>
</file>

<file path=ppt/slides/_rels/slide2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6.jpg"/><Relationship Id="rId1" Type="http://schemas.openxmlformats.org/officeDocument/2006/relationships/slideLayout" Target="../slideLayouts/slideLayout5.xml"/></Relationships>
</file>

<file path=ppt/slides/_rels/slide2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7.jpg"/><Relationship Id="rId1" Type="http://schemas.openxmlformats.org/officeDocument/2006/relationships/slideLayout" Target="../slideLayouts/slideLayout4.xml"/></Relationships>
</file>

<file path=ppt/slides/_rels/slide2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9.png"/><Relationship Id="rId2" Type="http://schemas.openxmlformats.org/officeDocument/2006/relationships/image" Target="../media/image498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00.png"/></Relationships>
</file>

<file path=ppt/slides/_rels/slide2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1.jpg"/><Relationship Id="rId1" Type="http://schemas.openxmlformats.org/officeDocument/2006/relationships/slideLayout" Target="../slideLayouts/slideLayout5.xml"/></Relationships>
</file>

<file path=ppt/slides/_rels/slide2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2.png"/><Relationship Id="rId1" Type="http://schemas.openxmlformats.org/officeDocument/2006/relationships/slideLayout" Target="../slideLayouts/slideLayout3.xml"/></Relationships>
</file>

<file path=ppt/slides/_rels/slide2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3.png"/><Relationship Id="rId1" Type="http://schemas.openxmlformats.org/officeDocument/2006/relationships/slideLayout" Target="../slideLayouts/slideLayout5.xml"/></Relationships>
</file>

<file path=ppt/slides/_rels/slide2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4.jpg"/><Relationship Id="rId1" Type="http://schemas.openxmlformats.org/officeDocument/2006/relationships/slideLayout" Target="../slideLayouts/slideLayout5.xml"/></Relationships>
</file>

<file path=ppt/slides/_rels/slide2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5.jpg"/><Relationship Id="rId1" Type="http://schemas.openxmlformats.org/officeDocument/2006/relationships/slideLayout" Target="../slideLayouts/slideLayout4.xml"/></Relationships>
</file>

<file path=ppt/slides/_rels/slide2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6.jpg"/><Relationship Id="rId1" Type="http://schemas.openxmlformats.org/officeDocument/2006/relationships/slideLayout" Target="../slideLayouts/slideLayout4.xml"/></Relationships>
</file>

<file path=ppt/slides/_rels/slide2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7.jpg"/><Relationship Id="rId1" Type="http://schemas.openxmlformats.org/officeDocument/2006/relationships/slideLayout" Target="../slideLayouts/slideLayout4.xml"/></Relationships>
</file>

<file path=ppt/slides/_rels/slide2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8.jpg"/><Relationship Id="rId1" Type="http://schemas.openxmlformats.org/officeDocument/2006/relationships/slideLayout" Target="../slideLayouts/slideLayout4.xml"/></Relationships>
</file>

<file path=ppt/slides/_rels/slide2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9.jpg"/><Relationship Id="rId1" Type="http://schemas.openxmlformats.org/officeDocument/2006/relationships/slideLayout" Target="../slideLayouts/slideLayout4.xml"/></Relationships>
</file>

<file path=ppt/slides/_rels/slide2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0.jpg"/><Relationship Id="rId1" Type="http://schemas.openxmlformats.org/officeDocument/2006/relationships/slideLayout" Target="../slideLayouts/slideLayout4.xml"/></Relationships>
</file>

<file path=ppt/slides/_rels/slide2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1.jpg"/><Relationship Id="rId1" Type="http://schemas.openxmlformats.org/officeDocument/2006/relationships/slideLayout" Target="../slideLayouts/slideLayout5.xml"/></Relationships>
</file>

<file path=ppt/slides/_rels/slide2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2.jpg"/><Relationship Id="rId1" Type="http://schemas.openxmlformats.org/officeDocument/2006/relationships/slideLayout" Target="../slideLayouts/slideLayout5.xml"/></Relationships>
</file>

<file path=ppt/slides/_rels/slide2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3.jpg"/><Relationship Id="rId1" Type="http://schemas.openxmlformats.org/officeDocument/2006/relationships/slideLayout" Target="../slideLayouts/slideLayout4.xml"/></Relationships>
</file>

<file path=ppt/slides/_rels/slide3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4.jpg"/><Relationship Id="rId1" Type="http://schemas.openxmlformats.org/officeDocument/2006/relationships/slideLayout" Target="../slideLayouts/slideLayout4.xml"/></Relationships>
</file>

<file path=ppt/slides/_rels/slide3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6.png"/><Relationship Id="rId2" Type="http://schemas.openxmlformats.org/officeDocument/2006/relationships/image" Target="../media/image515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517.png"/></Relationships>
</file>

<file path=ppt/slides/_rels/slide3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9.jpg"/><Relationship Id="rId2" Type="http://schemas.openxmlformats.org/officeDocument/2006/relationships/image" Target="../media/image518.png"/><Relationship Id="rId1" Type="http://schemas.openxmlformats.org/officeDocument/2006/relationships/slideLayout" Target="../slideLayouts/slideLayout3.xml"/></Relationships>
</file>

<file path=ppt/slides/_rels/slide3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9.jpg"/><Relationship Id="rId2" Type="http://schemas.openxmlformats.org/officeDocument/2006/relationships/image" Target="../media/image520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521.jpg"/></Relationships>
</file>

<file path=ppt/slides/_rels/slide3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2.png"/><Relationship Id="rId1" Type="http://schemas.openxmlformats.org/officeDocument/2006/relationships/slideLayout" Target="../slideLayouts/slideLayout3.xml"/></Relationships>
</file>

<file path=ppt/slides/_rels/slide3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4.png"/><Relationship Id="rId2" Type="http://schemas.openxmlformats.org/officeDocument/2006/relationships/image" Target="../media/image523.png"/><Relationship Id="rId1" Type="http://schemas.openxmlformats.org/officeDocument/2006/relationships/slideLayout" Target="../slideLayouts/slideLayout3.xml"/></Relationships>
</file>

<file path=ppt/slides/_rels/slide3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1.png"/><Relationship Id="rId3" Type="http://schemas.openxmlformats.org/officeDocument/2006/relationships/image" Target="../media/image526.png"/><Relationship Id="rId7" Type="http://schemas.openxmlformats.org/officeDocument/2006/relationships/image" Target="../media/image530.png"/><Relationship Id="rId2" Type="http://schemas.openxmlformats.org/officeDocument/2006/relationships/image" Target="../media/image525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29.png"/><Relationship Id="rId5" Type="http://schemas.openxmlformats.org/officeDocument/2006/relationships/image" Target="../media/image528.png"/><Relationship Id="rId4" Type="http://schemas.openxmlformats.org/officeDocument/2006/relationships/image" Target="../media/image527.png"/><Relationship Id="rId9" Type="http://schemas.openxmlformats.org/officeDocument/2006/relationships/image" Target="../media/image532.png"/></Relationships>
</file>

<file path=ppt/slides/_rels/slide3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4876800" y="170375"/>
            <a:ext cx="2280285" cy="505908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3200" spc="-10" dirty="0">
                <a:solidFill>
                  <a:schemeClr val="bg1"/>
                </a:solidFill>
                <a:latin typeface="Calibri"/>
                <a:cs typeface="Calibri"/>
              </a:rPr>
              <a:t>Algorithm</a:t>
            </a:r>
          </a:p>
        </p:txBody>
      </p:sp>
      <p:sp>
        <p:nvSpPr>
          <p:cNvPr id="11" name="object 11"/>
          <p:cNvSpPr txBox="1">
            <a:spLocks noGrp="1"/>
          </p:cNvSpPr>
          <p:nvPr>
            <p:ph type="sldNum" sz="quarter" idx="12"/>
          </p:nvPr>
        </p:nvSpPr>
        <p:spPr>
          <a:xfrm>
            <a:off x="1600200" y="0"/>
            <a:ext cx="0" cy="2244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37490">
              <a:lnSpc>
                <a:spcPts val="1675"/>
              </a:lnSpc>
            </a:pPr>
            <a:r>
              <a:rPr spc="-50" dirty="0"/>
              <a:t>7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2211400" y="1265771"/>
            <a:ext cx="4582160" cy="2742565"/>
          </a:xfrm>
          <a:prstGeom prst="rect">
            <a:avLst/>
          </a:prstGeom>
        </p:spPr>
        <p:txBody>
          <a:bodyPr vert="horz" wrap="square" lIns="0" tIns="189865" rIns="0" bIns="0" rtlCol="0">
            <a:spAutoFit/>
          </a:bodyPr>
          <a:lstStyle/>
          <a:p>
            <a:pPr marL="192405" indent="-179705">
              <a:spcBef>
                <a:spcPts val="1495"/>
              </a:spcBef>
              <a:buChar char="•"/>
              <a:tabLst>
                <a:tab pos="192405" algn="l"/>
              </a:tabLst>
            </a:pPr>
            <a:r>
              <a:rPr sz="2400" dirty="0">
                <a:latin typeface="Times New Roman"/>
                <a:cs typeface="Times New Roman"/>
              </a:rPr>
              <a:t>Can</a:t>
            </a:r>
            <a:r>
              <a:rPr sz="2400" spc="-5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be</a:t>
            </a:r>
            <a:r>
              <a:rPr sz="2400" spc="-8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represented</a:t>
            </a:r>
            <a:r>
              <a:rPr sz="2400" spc="-8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in</a:t>
            </a:r>
            <a:r>
              <a:rPr sz="2400" spc="-6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various</a:t>
            </a:r>
            <a:r>
              <a:rPr sz="2400" spc="-55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forms</a:t>
            </a:r>
            <a:endParaRPr sz="2400" dirty="0">
              <a:latin typeface="Times New Roman"/>
              <a:cs typeface="Times New Roman"/>
            </a:endParaRPr>
          </a:p>
          <a:p>
            <a:pPr marL="192405" indent="-179705">
              <a:spcBef>
                <a:spcPts val="1395"/>
              </a:spcBef>
              <a:buChar char="•"/>
              <a:tabLst>
                <a:tab pos="192405" algn="l"/>
              </a:tabLst>
            </a:pPr>
            <a:r>
              <a:rPr sz="2400" spc="-10" dirty="0">
                <a:latin typeface="Times New Roman"/>
                <a:cs typeface="Times New Roman"/>
              </a:rPr>
              <a:t>Unambiguity/clearness</a:t>
            </a:r>
            <a:endParaRPr sz="2400" dirty="0">
              <a:latin typeface="Times New Roman"/>
              <a:cs typeface="Times New Roman"/>
            </a:endParaRPr>
          </a:p>
          <a:p>
            <a:pPr marL="189230" indent="-176530">
              <a:spcBef>
                <a:spcPts val="1395"/>
              </a:spcBef>
              <a:buChar char="•"/>
              <a:tabLst>
                <a:tab pos="189230" algn="l"/>
              </a:tabLst>
            </a:pPr>
            <a:r>
              <a:rPr sz="2400" spc="-10" dirty="0">
                <a:latin typeface="Times New Roman"/>
                <a:cs typeface="Times New Roman"/>
              </a:rPr>
              <a:t>Effectiveness</a:t>
            </a:r>
            <a:endParaRPr sz="2400" dirty="0">
              <a:latin typeface="Times New Roman"/>
              <a:cs typeface="Times New Roman"/>
            </a:endParaRPr>
          </a:p>
          <a:p>
            <a:pPr marL="192405" indent="-179705">
              <a:spcBef>
                <a:spcPts val="1415"/>
              </a:spcBef>
              <a:buChar char="•"/>
              <a:tabLst>
                <a:tab pos="192405" algn="l"/>
              </a:tabLst>
            </a:pPr>
            <a:r>
              <a:rPr sz="2400" spc="-10" dirty="0">
                <a:latin typeface="Times New Roman"/>
                <a:cs typeface="Times New Roman"/>
              </a:rPr>
              <a:t>Finiteness/termination</a:t>
            </a:r>
            <a:endParaRPr sz="2400" dirty="0">
              <a:latin typeface="Times New Roman"/>
              <a:cs typeface="Times New Roman"/>
            </a:endParaRPr>
          </a:p>
          <a:p>
            <a:pPr marL="189230" indent="-176530">
              <a:spcBef>
                <a:spcPts val="1395"/>
              </a:spcBef>
              <a:buChar char="•"/>
              <a:tabLst>
                <a:tab pos="189230" algn="l"/>
              </a:tabLst>
            </a:pPr>
            <a:r>
              <a:rPr sz="2400" spc="-10" dirty="0">
                <a:latin typeface="Times New Roman"/>
                <a:cs typeface="Times New Roman"/>
              </a:rPr>
              <a:t>Correctness</a:t>
            </a:r>
            <a:endParaRPr sz="2400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3688461" y="16459"/>
            <a:ext cx="4994275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dirty="0">
                <a:solidFill>
                  <a:schemeClr val="bg1"/>
                </a:solidFill>
                <a:latin typeface="Calibri"/>
                <a:cs typeface="Calibri"/>
              </a:rPr>
              <a:t>What</a:t>
            </a:r>
            <a:r>
              <a:rPr spc="-110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dirty="0">
                <a:solidFill>
                  <a:schemeClr val="bg1"/>
                </a:solidFill>
                <a:latin typeface="Calibri"/>
                <a:cs typeface="Calibri"/>
              </a:rPr>
              <a:t>is</a:t>
            </a:r>
            <a:r>
              <a:rPr spc="-90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dirty="0">
                <a:solidFill>
                  <a:schemeClr val="bg1"/>
                </a:solidFill>
                <a:latin typeface="Calibri"/>
                <a:cs typeface="Calibri"/>
              </a:rPr>
              <a:t>an</a:t>
            </a:r>
            <a:r>
              <a:rPr spc="-75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spc="-10" dirty="0">
                <a:solidFill>
                  <a:schemeClr val="bg1"/>
                </a:solidFill>
                <a:latin typeface="Calibri"/>
                <a:cs typeface="Calibri"/>
              </a:rPr>
              <a:t>algorithm?</a:t>
            </a:r>
          </a:p>
        </p:txBody>
      </p:sp>
      <p:grpSp>
        <p:nvGrpSpPr>
          <p:cNvPr id="6" name="object 6"/>
          <p:cNvGrpSpPr/>
          <p:nvPr/>
        </p:nvGrpSpPr>
        <p:grpSpPr>
          <a:xfrm>
            <a:off x="4879847" y="5327903"/>
            <a:ext cx="2755900" cy="774700"/>
            <a:chOff x="3279647" y="5327903"/>
            <a:chExt cx="2755900" cy="774700"/>
          </a:xfrm>
        </p:grpSpPr>
        <p:sp>
          <p:nvSpPr>
            <p:cNvPr id="7" name="object 7"/>
            <p:cNvSpPr/>
            <p:nvPr/>
          </p:nvSpPr>
          <p:spPr>
            <a:xfrm>
              <a:off x="3285743" y="5333999"/>
              <a:ext cx="2743200" cy="762000"/>
            </a:xfrm>
            <a:custGeom>
              <a:avLst/>
              <a:gdLst/>
              <a:ahLst/>
              <a:cxnLst/>
              <a:rect l="l" t="t" r="r" b="b"/>
              <a:pathLst>
                <a:path w="2743200" h="762000">
                  <a:moveTo>
                    <a:pt x="2743200" y="762000"/>
                  </a:moveTo>
                  <a:lnTo>
                    <a:pt x="0" y="762000"/>
                  </a:lnTo>
                  <a:lnTo>
                    <a:pt x="0" y="0"/>
                  </a:lnTo>
                  <a:lnTo>
                    <a:pt x="2743200" y="0"/>
                  </a:lnTo>
                  <a:lnTo>
                    <a:pt x="2743200" y="762000"/>
                  </a:lnTo>
                  <a:close/>
                </a:path>
              </a:pathLst>
            </a:custGeom>
            <a:solidFill>
              <a:srgbClr val="4F81B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3279647" y="5327903"/>
              <a:ext cx="2755900" cy="774700"/>
            </a:xfrm>
            <a:custGeom>
              <a:avLst/>
              <a:gdLst/>
              <a:ahLst/>
              <a:cxnLst/>
              <a:rect l="l" t="t" r="r" b="b"/>
              <a:pathLst>
                <a:path w="2755900" h="774700">
                  <a:moveTo>
                    <a:pt x="2749296" y="774192"/>
                  </a:moveTo>
                  <a:lnTo>
                    <a:pt x="6096" y="774192"/>
                  </a:lnTo>
                  <a:lnTo>
                    <a:pt x="4216" y="773899"/>
                  </a:lnTo>
                  <a:lnTo>
                    <a:pt x="2514" y="773023"/>
                  </a:lnTo>
                  <a:lnTo>
                    <a:pt x="1168" y="771677"/>
                  </a:lnTo>
                  <a:lnTo>
                    <a:pt x="292" y="769975"/>
                  </a:lnTo>
                  <a:lnTo>
                    <a:pt x="0" y="768096"/>
                  </a:lnTo>
                  <a:lnTo>
                    <a:pt x="0" y="6096"/>
                  </a:lnTo>
                  <a:lnTo>
                    <a:pt x="6096" y="0"/>
                  </a:lnTo>
                  <a:lnTo>
                    <a:pt x="2749296" y="0"/>
                  </a:lnTo>
                  <a:lnTo>
                    <a:pt x="2755391" y="6096"/>
                  </a:lnTo>
                  <a:lnTo>
                    <a:pt x="12191" y="6096"/>
                  </a:lnTo>
                  <a:lnTo>
                    <a:pt x="6096" y="12192"/>
                  </a:lnTo>
                  <a:lnTo>
                    <a:pt x="12191" y="12192"/>
                  </a:lnTo>
                  <a:lnTo>
                    <a:pt x="12191" y="762000"/>
                  </a:lnTo>
                  <a:lnTo>
                    <a:pt x="6096" y="762000"/>
                  </a:lnTo>
                  <a:lnTo>
                    <a:pt x="12191" y="768096"/>
                  </a:lnTo>
                  <a:lnTo>
                    <a:pt x="2755391" y="768096"/>
                  </a:lnTo>
                  <a:lnTo>
                    <a:pt x="2755099" y="769975"/>
                  </a:lnTo>
                  <a:lnTo>
                    <a:pt x="2754223" y="771677"/>
                  </a:lnTo>
                  <a:lnTo>
                    <a:pt x="2752877" y="773023"/>
                  </a:lnTo>
                  <a:lnTo>
                    <a:pt x="2751175" y="773899"/>
                  </a:lnTo>
                  <a:lnTo>
                    <a:pt x="2749296" y="774192"/>
                  </a:lnTo>
                  <a:close/>
                </a:path>
                <a:path w="2755900" h="774700">
                  <a:moveTo>
                    <a:pt x="12191" y="12192"/>
                  </a:moveTo>
                  <a:lnTo>
                    <a:pt x="6096" y="12192"/>
                  </a:lnTo>
                  <a:lnTo>
                    <a:pt x="12191" y="6096"/>
                  </a:lnTo>
                  <a:lnTo>
                    <a:pt x="12191" y="12192"/>
                  </a:lnTo>
                  <a:close/>
                </a:path>
                <a:path w="2755900" h="774700">
                  <a:moveTo>
                    <a:pt x="2743200" y="12192"/>
                  </a:moveTo>
                  <a:lnTo>
                    <a:pt x="12191" y="12192"/>
                  </a:lnTo>
                  <a:lnTo>
                    <a:pt x="12191" y="6096"/>
                  </a:lnTo>
                  <a:lnTo>
                    <a:pt x="2743200" y="6096"/>
                  </a:lnTo>
                  <a:lnTo>
                    <a:pt x="2743200" y="12192"/>
                  </a:lnTo>
                  <a:close/>
                </a:path>
                <a:path w="2755900" h="774700">
                  <a:moveTo>
                    <a:pt x="2743200" y="768096"/>
                  </a:moveTo>
                  <a:lnTo>
                    <a:pt x="2743200" y="6096"/>
                  </a:lnTo>
                  <a:lnTo>
                    <a:pt x="2749296" y="12192"/>
                  </a:lnTo>
                  <a:lnTo>
                    <a:pt x="2755391" y="12192"/>
                  </a:lnTo>
                  <a:lnTo>
                    <a:pt x="2755391" y="762000"/>
                  </a:lnTo>
                  <a:lnTo>
                    <a:pt x="2749296" y="762000"/>
                  </a:lnTo>
                  <a:lnTo>
                    <a:pt x="2743200" y="768096"/>
                  </a:lnTo>
                  <a:close/>
                </a:path>
                <a:path w="2755900" h="774700">
                  <a:moveTo>
                    <a:pt x="2755391" y="12192"/>
                  </a:moveTo>
                  <a:lnTo>
                    <a:pt x="2749296" y="12192"/>
                  </a:lnTo>
                  <a:lnTo>
                    <a:pt x="2743200" y="6096"/>
                  </a:lnTo>
                  <a:lnTo>
                    <a:pt x="2755391" y="6096"/>
                  </a:lnTo>
                  <a:lnTo>
                    <a:pt x="2755391" y="12192"/>
                  </a:lnTo>
                  <a:close/>
                </a:path>
                <a:path w="2755900" h="774700">
                  <a:moveTo>
                    <a:pt x="12191" y="768096"/>
                  </a:moveTo>
                  <a:lnTo>
                    <a:pt x="6096" y="762000"/>
                  </a:lnTo>
                  <a:lnTo>
                    <a:pt x="12191" y="762000"/>
                  </a:lnTo>
                  <a:lnTo>
                    <a:pt x="12191" y="768096"/>
                  </a:lnTo>
                  <a:close/>
                </a:path>
                <a:path w="2755900" h="774700">
                  <a:moveTo>
                    <a:pt x="2743200" y="768096"/>
                  </a:moveTo>
                  <a:lnTo>
                    <a:pt x="12191" y="768096"/>
                  </a:lnTo>
                  <a:lnTo>
                    <a:pt x="12191" y="762000"/>
                  </a:lnTo>
                  <a:lnTo>
                    <a:pt x="2743200" y="762000"/>
                  </a:lnTo>
                  <a:lnTo>
                    <a:pt x="2743200" y="768096"/>
                  </a:lnTo>
                  <a:close/>
                </a:path>
                <a:path w="2755900" h="774700">
                  <a:moveTo>
                    <a:pt x="2755391" y="768096"/>
                  </a:moveTo>
                  <a:lnTo>
                    <a:pt x="2743200" y="768096"/>
                  </a:lnTo>
                  <a:lnTo>
                    <a:pt x="2749296" y="762000"/>
                  </a:lnTo>
                  <a:lnTo>
                    <a:pt x="2755391" y="762000"/>
                  </a:lnTo>
                  <a:lnTo>
                    <a:pt x="2755391" y="768096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4885944" y="5334001"/>
            <a:ext cx="2743200" cy="543097"/>
          </a:xfrm>
          <a:prstGeom prst="rect">
            <a:avLst/>
          </a:prstGeom>
        </p:spPr>
        <p:txBody>
          <a:bodyPr vert="horz" wrap="square" lIns="0" tIns="172085" rIns="0" bIns="0" rtlCol="0">
            <a:spAutoFit/>
          </a:bodyPr>
          <a:lstStyle/>
          <a:p>
            <a:pPr marL="598170">
              <a:spcBef>
                <a:spcPts val="1355"/>
              </a:spcBef>
            </a:pPr>
            <a:r>
              <a:rPr sz="2400" spc="-10" dirty="0">
                <a:solidFill>
                  <a:srgbClr val="EBEBDF"/>
                </a:solidFill>
                <a:latin typeface="Microsoft Sans Serif"/>
                <a:cs typeface="Microsoft Sans Serif"/>
              </a:rPr>
              <a:t>“Computer”</a:t>
            </a:r>
            <a:endParaRPr sz="2400">
              <a:latin typeface="Microsoft Sans Serif"/>
              <a:cs typeface="Microsoft Sans Serif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6120385" y="3657600"/>
            <a:ext cx="85725" cy="609600"/>
          </a:xfrm>
          <a:custGeom>
            <a:avLst/>
            <a:gdLst/>
            <a:ahLst/>
            <a:cxnLst/>
            <a:rect l="l" t="t" r="r" b="b"/>
            <a:pathLst>
              <a:path w="85725" h="609600">
                <a:moveTo>
                  <a:pt x="42671" y="609600"/>
                </a:moveTo>
                <a:lnTo>
                  <a:pt x="0" y="523875"/>
                </a:lnTo>
                <a:lnTo>
                  <a:pt x="28448" y="523875"/>
                </a:lnTo>
                <a:lnTo>
                  <a:pt x="28448" y="0"/>
                </a:lnTo>
                <a:lnTo>
                  <a:pt x="56895" y="0"/>
                </a:lnTo>
                <a:lnTo>
                  <a:pt x="56895" y="523875"/>
                </a:lnTo>
                <a:lnTo>
                  <a:pt x="85343" y="523875"/>
                </a:lnTo>
                <a:lnTo>
                  <a:pt x="42671" y="60960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2135810" y="1186891"/>
            <a:ext cx="8100695" cy="358495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57505" marR="5080" indent="-344805">
              <a:spcBef>
                <a:spcPts val="95"/>
              </a:spcBef>
            </a:pPr>
            <a:r>
              <a:rPr sz="2800" dirty="0">
                <a:latin typeface="Calibri"/>
                <a:cs typeface="Calibri"/>
              </a:rPr>
              <a:t>An</a:t>
            </a:r>
            <a:r>
              <a:rPr sz="2800" spc="-45" dirty="0">
                <a:latin typeface="Calibri"/>
                <a:cs typeface="Calibri"/>
              </a:rPr>
              <a:t> </a:t>
            </a:r>
            <a:r>
              <a:rPr sz="2800" i="1" u="heavy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algorithm</a:t>
            </a:r>
            <a:r>
              <a:rPr sz="2800" i="1" spc="-5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is</a:t>
            </a:r>
            <a:r>
              <a:rPr sz="2800" spc="-5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a</a:t>
            </a:r>
            <a:r>
              <a:rPr sz="2800" spc="-4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sequence</a:t>
            </a:r>
            <a:r>
              <a:rPr sz="2800" spc="-5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of</a:t>
            </a:r>
            <a:r>
              <a:rPr sz="2800" spc="-4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unambiguous</a:t>
            </a:r>
            <a:r>
              <a:rPr sz="2800" spc="-5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instructions </a:t>
            </a:r>
            <a:r>
              <a:rPr sz="2800" dirty="0">
                <a:latin typeface="Calibri"/>
                <a:cs typeface="Calibri"/>
              </a:rPr>
              <a:t>for</a:t>
            </a:r>
            <a:r>
              <a:rPr sz="2800" spc="-8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solving</a:t>
            </a:r>
            <a:r>
              <a:rPr sz="2800" spc="-6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a</a:t>
            </a:r>
            <a:r>
              <a:rPr sz="2800" spc="-60" dirty="0">
                <a:latin typeface="Calibri"/>
                <a:cs typeface="Calibri"/>
              </a:rPr>
              <a:t> </a:t>
            </a:r>
            <a:r>
              <a:rPr sz="2800" spc="-30" dirty="0">
                <a:latin typeface="Calibri"/>
                <a:cs typeface="Calibri"/>
              </a:rPr>
              <a:t>problem,</a:t>
            </a:r>
            <a:r>
              <a:rPr sz="2800" spc="-10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i.e.,</a:t>
            </a:r>
            <a:r>
              <a:rPr sz="2800" spc="-5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for</a:t>
            </a:r>
            <a:r>
              <a:rPr sz="2800" spc="-85" dirty="0">
                <a:latin typeface="Calibri"/>
                <a:cs typeface="Calibri"/>
              </a:rPr>
              <a:t> </a:t>
            </a:r>
            <a:r>
              <a:rPr sz="2800" spc="-30" dirty="0">
                <a:latin typeface="Calibri"/>
                <a:cs typeface="Calibri"/>
              </a:rPr>
              <a:t>obtaining</a:t>
            </a:r>
            <a:r>
              <a:rPr sz="2800" spc="-10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a</a:t>
            </a:r>
            <a:r>
              <a:rPr sz="2800" spc="-6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required </a:t>
            </a:r>
            <a:r>
              <a:rPr sz="2800" dirty="0">
                <a:latin typeface="Calibri"/>
                <a:cs typeface="Calibri"/>
              </a:rPr>
              <a:t>output</a:t>
            </a:r>
            <a:r>
              <a:rPr sz="2800" spc="-9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for</a:t>
            </a:r>
            <a:r>
              <a:rPr sz="2800" spc="-10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any</a:t>
            </a:r>
            <a:r>
              <a:rPr sz="2800" spc="-120" dirty="0"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FF0000"/>
                </a:solidFill>
                <a:latin typeface="Calibri"/>
                <a:cs typeface="Calibri"/>
              </a:rPr>
              <a:t>legitimate</a:t>
            </a:r>
            <a:r>
              <a:rPr sz="2800" spc="-9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input</a:t>
            </a:r>
            <a:r>
              <a:rPr sz="2800" spc="-8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in</a:t>
            </a:r>
            <a:r>
              <a:rPr sz="2800" spc="-8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a</a:t>
            </a:r>
            <a:r>
              <a:rPr sz="2800" spc="-7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finite</a:t>
            </a:r>
            <a:r>
              <a:rPr sz="2800" spc="-11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amount</a:t>
            </a:r>
            <a:r>
              <a:rPr sz="2800" spc="-90" dirty="0">
                <a:latin typeface="Calibri"/>
                <a:cs typeface="Calibri"/>
              </a:rPr>
              <a:t> </a:t>
            </a:r>
            <a:r>
              <a:rPr sz="2800" spc="-25" dirty="0">
                <a:latin typeface="Calibri"/>
                <a:cs typeface="Calibri"/>
              </a:rPr>
              <a:t>of </a:t>
            </a:r>
            <a:r>
              <a:rPr sz="2800" spc="-10" dirty="0">
                <a:latin typeface="Calibri"/>
                <a:cs typeface="Calibri"/>
              </a:rPr>
              <a:t>time.</a:t>
            </a:r>
            <a:endParaRPr sz="2800">
              <a:latin typeface="Calibri"/>
              <a:cs typeface="Calibri"/>
            </a:endParaRPr>
          </a:p>
          <a:p>
            <a:pPr marL="14604" algn="ctr">
              <a:spcBef>
                <a:spcPts val="1815"/>
              </a:spcBef>
            </a:pPr>
            <a:r>
              <a:rPr sz="2400" spc="-10" dirty="0">
                <a:latin typeface="Times New Roman"/>
                <a:cs typeface="Times New Roman"/>
              </a:rPr>
              <a:t>Problem</a:t>
            </a:r>
            <a:endParaRPr sz="2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2400">
              <a:latin typeface="Times New Roman"/>
              <a:cs typeface="Times New Roman"/>
            </a:endParaRPr>
          </a:p>
          <a:p>
            <a:pPr>
              <a:spcBef>
                <a:spcPts val="1065"/>
              </a:spcBef>
            </a:pPr>
            <a:endParaRPr sz="2400">
              <a:latin typeface="Times New Roman"/>
              <a:cs typeface="Times New Roman"/>
            </a:endParaRPr>
          </a:p>
          <a:p>
            <a:pPr marL="13970" algn="ctr"/>
            <a:r>
              <a:rPr sz="2400" spc="-10" dirty="0">
                <a:latin typeface="Times New Roman"/>
                <a:cs typeface="Times New Roman"/>
              </a:rPr>
              <a:t>Algorithm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6123433" y="4730508"/>
            <a:ext cx="85725" cy="457200"/>
          </a:xfrm>
          <a:custGeom>
            <a:avLst/>
            <a:gdLst/>
            <a:ahLst/>
            <a:cxnLst/>
            <a:rect l="l" t="t" r="r" b="b"/>
            <a:pathLst>
              <a:path w="85725" h="457200">
                <a:moveTo>
                  <a:pt x="42671" y="457187"/>
                </a:moveTo>
                <a:lnTo>
                  <a:pt x="0" y="371462"/>
                </a:lnTo>
                <a:lnTo>
                  <a:pt x="28447" y="371462"/>
                </a:lnTo>
                <a:lnTo>
                  <a:pt x="28447" y="0"/>
                </a:lnTo>
                <a:lnTo>
                  <a:pt x="56895" y="0"/>
                </a:lnTo>
                <a:lnTo>
                  <a:pt x="56895" y="371462"/>
                </a:lnTo>
                <a:lnTo>
                  <a:pt x="85343" y="371462"/>
                </a:lnTo>
                <a:lnTo>
                  <a:pt x="42671" y="457187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2825292" y="5553125"/>
            <a:ext cx="66167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2400" spc="-10" dirty="0">
                <a:latin typeface="Times New Roman"/>
                <a:cs typeface="Times New Roman"/>
              </a:rPr>
              <a:t>Input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8921243" y="5484850"/>
            <a:ext cx="871219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2400" spc="-10" dirty="0">
                <a:latin typeface="Times New Roman"/>
                <a:cs typeface="Times New Roman"/>
              </a:rPr>
              <a:t>Output</a:t>
            </a:r>
            <a:endParaRPr sz="2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3106433" y="654684"/>
            <a:ext cx="6210935" cy="5143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3200" spc="-35" dirty="0">
                <a:latin typeface="Calibri"/>
                <a:cs typeface="Calibri"/>
              </a:rPr>
              <a:t>Two</a:t>
            </a:r>
            <a:r>
              <a:rPr sz="3200" spc="-150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descriptions</a:t>
            </a:r>
            <a:r>
              <a:rPr sz="3200" spc="-7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of</a:t>
            </a:r>
            <a:r>
              <a:rPr sz="3200" spc="-65" dirty="0">
                <a:latin typeface="Calibri"/>
                <a:cs typeface="Calibri"/>
              </a:rPr>
              <a:t> </a:t>
            </a:r>
            <a:r>
              <a:rPr sz="3200" spc="-30" dirty="0">
                <a:latin typeface="Calibri"/>
                <a:cs typeface="Calibri"/>
              </a:rPr>
              <a:t>Euclid’s</a:t>
            </a:r>
            <a:r>
              <a:rPr sz="3200" spc="-130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algorithm</a:t>
            </a:r>
            <a:endParaRPr sz="3200" dirty="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287600" y="1169034"/>
            <a:ext cx="7848600" cy="4265930"/>
          </a:xfrm>
          <a:prstGeom prst="rect">
            <a:avLst/>
          </a:prstGeom>
        </p:spPr>
        <p:txBody>
          <a:bodyPr vert="horz" wrap="square" lIns="0" tIns="88900" rIns="0" bIns="0" rtlCol="0">
            <a:spAutoFit/>
          </a:bodyPr>
          <a:lstStyle/>
          <a:p>
            <a:pPr marL="13335">
              <a:spcBef>
                <a:spcPts val="700"/>
              </a:spcBef>
              <a:tabLst>
                <a:tab pos="923925" algn="l"/>
              </a:tabLst>
            </a:pPr>
            <a:r>
              <a:rPr sz="2400" dirty="0">
                <a:latin typeface="Calibri"/>
                <a:cs typeface="Calibri"/>
              </a:rPr>
              <a:t>Step</a:t>
            </a:r>
            <a:r>
              <a:rPr sz="2400" spc="-120" dirty="0">
                <a:latin typeface="Calibri"/>
                <a:cs typeface="Calibri"/>
              </a:rPr>
              <a:t> </a:t>
            </a:r>
            <a:r>
              <a:rPr sz="2400" spc="-50" dirty="0">
                <a:latin typeface="Calibri"/>
                <a:cs typeface="Calibri"/>
              </a:rPr>
              <a:t>1</a:t>
            </a:r>
            <a:r>
              <a:rPr sz="2400" dirty="0">
                <a:latin typeface="Calibri"/>
                <a:cs typeface="Calibri"/>
              </a:rPr>
              <a:t>	If</a:t>
            </a:r>
            <a:r>
              <a:rPr sz="2400" spc="-80" dirty="0">
                <a:latin typeface="Calibri"/>
                <a:cs typeface="Calibri"/>
              </a:rPr>
              <a:t> </a:t>
            </a:r>
            <a:r>
              <a:rPr sz="2400" i="1" dirty="0">
                <a:latin typeface="Calibri"/>
                <a:cs typeface="Calibri"/>
              </a:rPr>
              <a:t>n</a:t>
            </a:r>
            <a:r>
              <a:rPr sz="2400" i="1" spc="-2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=</a:t>
            </a:r>
            <a:r>
              <a:rPr sz="2400" spc="-4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0,</a:t>
            </a:r>
            <a:r>
              <a:rPr sz="2400" spc="-45" dirty="0">
                <a:latin typeface="Calibri"/>
                <a:cs typeface="Calibri"/>
              </a:rPr>
              <a:t> </a:t>
            </a:r>
            <a:r>
              <a:rPr sz="2400" spc="-25" dirty="0">
                <a:latin typeface="Calibri"/>
                <a:cs typeface="Calibri"/>
              </a:rPr>
              <a:t>return</a:t>
            </a:r>
            <a:r>
              <a:rPr sz="2400" spc="-110" dirty="0">
                <a:latin typeface="Calibri"/>
                <a:cs typeface="Calibri"/>
              </a:rPr>
              <a:t> </a:t>
            </a:r>
            <a:r>
              <a:rPr sz="2400" i="1" dirty="0">
                <a:latin typeface="Calibri"/>
                <a:cs typeface="Calibri"/>
              </a:rPr>
              <a:t>m</a:t>
            </a:r>
            <a:r>
              <a:rPr sz="2400" i="1" spc="-4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and</a:t>
            </a:r>
            <a:r>
              <a:rPr sz="2400" spc="-40" dirty="0">
                <a:latin typeface="Calibri"/>
                <a:cs typeface="Calibri"/>
              </a:rPr>
              <a:t> </a:t>
            </a:r>
            <a:r>
              <a:rPr sz="2400" spc="-25" dirty="0">
                <a:latin typeface="Calibri"/>
                <a:cs typeface="Calibri"/>
              </a:rPr>
              <a:t>stop;</a:t>
            </a:r>
            <a:r>
              <a:rPr sz="2400" spc="-10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otherwise</a:t>
            </a:r>
            <a:r>
              <a:rPr sz="2400" spc="-6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go</a:t>
            </a:r>
            <a:r>
              <a:rPr sz="2400" spc="-7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to</a:t>
            </a:r>
            <a:r>
              <a:rPr sz="2400" spc="-9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Step</a:t>
            </a:r>
            <a:r>
              <a:rPr sz="2400" spc="-95" dirty="0">
                <a:latin typeface="Calibri"/>
                <a:cs typeface="Calibri"/>
              </a:rPr>
              <a:t> </a:t>
            </a:r>
            <a:r>
              <a:rPr sz="2400" spc="-50" dirty="0">
                <a:latin typeface="Calibri"/>
                <a:cs typeface="Calibri"/>
              </a:rPr>
              <a:t>2</a:t>
            </a:r>
            <a:endParaRPr sz="2400" dirty="0">
              <a:latin typeface="Calibri"/>
              <a:cs typeface="Calibri"/>
            </a:endParaRPr>
          </a:p>
          <a:p>
            <a:pPr marL="13335">
              <a:spcBef>
                <a:spcPts val="600"/>
              </a:spcBef>
              <a:tabLst>
                <a:tab pos="923925" algn="l"/>
              </a:tabLst>
            </a:pPr>
            <a:r>
              <a:rPr sz="2400" dirty="0">
                <a:latin typeface="Calibri"/>
                <a:cs typeface="Calibri"/>
              </a:rPr>
              <a:t>Step</a:t>
            </a:r>
            <a:r>
              <a:rPr sz="2400" spc="-125" dirty="0">
                <a:latin typeface="Calibri"/>
                <a:cs typeface="Calibri"/>
              </a:rPr>
              <a:t> </a:t>
            </a:r>
            <a:r>
              <a:rPr sz="2400" spc="-60" dirty="0">
                <a:latin typeface="Calibri"/>
                <a:cs typeface="Calibri"/>
              </a:rPr>
              <a:t>2</a:t>
            </a:r>
            <a:r>
              <a:rPr sz="2400" dirty="0">
                <a:latin typeface="Calibri"/>
                <a:cs typeface="Calibri"/>
              </a:rPr>
              <a:t>	Divide</a:t>
            </a:r>
            <a:r>
              <a:rPr sz="2400" spc="-90" dirty="0">
                <a:latin typeface="Calibri"/>
                <a:cs typeface="Calibri"/>
              </a:rPr>
              <a:t> </a:t>
            </a:r>
            <a:r>
              <a:rPr sz="2400" i="1" dirty="0">
                <a:latin typeface="Calibri"/>
                <a:cs typeface="Calibri"/>
              </a:rPr>
              <a:t>m</a:t>
            </a:r>
            <a:r>
              <a:rPr sz="2400" i="1" spc="-2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by</a:t>
            </a:r>
            <a:r>
              <a:rPr sz="2400" spc="-75" dirty="0">
                <a:latin typeface="Calibri"/>
                <a:cs typeface="Calibri"/>
              </a:rPr>
              <a:t> </a:t>
            </a:r>
            <a:r>
              <a:rPr sz="2400" i="1" dirty="0">
                <a:latin typeface="Calibri"/>
                <a:cs typeface="Calibri"/>
              </a:rPr>
              <a:t>n</a:t>
            </a:r>
            <a:r>
              <a:rPr sz="2400" i="1" spc="-5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and</a:t>
            </a:r>
            <a:r>
              <a:rPr sz="2400" spc="-5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assign</a:t>
            </a:r>
            <a:r>
              <a:rPr sz="2400" spc="-5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the</a:t>
            </a:r>
            <a:r>
              <a:rPr sz="2400" spc="-6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value</a:t>
            </a:r>
            <a:r>
              <a:rPr sz="2400" spc="-8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of</a:t>
            </a:r>
            <a:r>
              <a:rPr sz="2400" spc="-3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the</a:t>
            </a:r>
            <a:r>
              <a:rPr sz="2400" spc="-55" dirty="0">
                <a:latin typeface="Calibri"/>
                <a:cs typeface="Calibri"/>
              </a:rPr>
              <a:t> </a:t>
            </a:r>
            <a:r>
              <a:rPr sz="2400" spc="-20" dirty="0">
                <a:latin typeface="Calibri"/>
                <a:cs typeface="Calibri"/>
              </a:rPr>
              <a:t>remainder</a:t>
            </a:r>
            <a:r>
              <a:rPr sz="2400" spc="-114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to</a:t>
            </a:r>
            <a:r>
              <a:rPr sz="2400" spc="-70" dirty="0">
                <a:latin typeface="Calibri"/>
                <a:cs typeface="Calibri"/>
              </a:rPr>
              <a:t> </a:t>
            </a:r>
            <a:r>
              <a:rPr sz="2400" i="1" spc="-50" dirty="0">
                <a:latin typeface="Calibri"/>
                <a:cs typeface="Calibri"/>
              </a:rPr>
              <a:t>r</a:t>
            </a:r>
            <a:endParaRPr sz="2400" dirty="0">
              <a:latin typeface="Calibri"/>
              <a:cs typeface="Calibri"/>
            </a:endParaRPr>
          </a:p>
          <a:p>
            <a:pPr marL="903605" marR="50800" indent="-890905">
              <a:spcBef>
                <a:spcPts val="605"/>
              </a:spcBef>
              <a:tabLst>
                <a:tab pos="923925" algn="l"/>
                <a:tab pos="7119620" algn="l"/>
              </a:tabLst>
            </a:pPr>
            <a:r>
              <a:rPr sz="2400" dirty="0">
                <a:latin typeface="Calibri"/>
                <a:cs typeface="Calibri"/>
              </a:rPr>
              <a:t>Step</a:t>
            </a:r>
            <a:r>
              <a:rPr sz="2400" spc="-85" dirty="0">
                <a:latin typeface="Calibri"/>
                <a:cs typeface="Calibri"/>
              </a:rPr>
              <a:t> </a:t>
            </a:r>
            <a:r>
              <a:rPr sz="2400" spc="-50" dirty="0">
                <a:latin typeface="Calibri"/>
                <a:cs typeface="Calibri"/>
              </a:rPr>
              <a:t>3</a:t>
            </a:r>
            <a:r>
              <a:rPr sz="2400" dirty="0">
                <a:latin typeface="Calibri"/>
                <a:cs typeface="Calibri"/>
              </a:rPr>
              <a:t>		Assign</a:t>
            </a:r>
            <a:r>
              <a:rPr sz="2400" spc="-8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the</a:t>
            </a:r>
            <a:r>
              <a:rPr sz="2400" spc="-6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value</a:t>
            </a:r>
            <a:r>
              <a:rPr sz="2400" spc="-6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of</a:t>
            </a:r>
            <a:r>
              <a:rPr sz="2400" spc="-55" dirty="0">
                <a:latin typeface="Calibri"/>
                <a:cs typeface="Calibri"/>
              </a:rPr>
              <a:t> </a:t>
            </a:r>
            <a:r>
              <a:rPr sz="2400" i="1" dirty="0">
                <a:latin typeface="Calibri"/>
                <a:cs typeface="Calibri"/>
              </a:rPr>
              <a:t>n</a:t>
            </a:r>
            <a:r>
              <a:rPr sz="2400" i="1" spc="-3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to</a:t>
            </a:r>
            <a:r>
              <a:rPr sz="2400" spc="-60" dirty="0">
                <a:latin typeface="Calibri"/>
                <a:cs typeface="Calibri"/>
              </a:rPr>
              <a:t> </a:t>
            </a:r>
            <a:r>
              <a:rPr sz="2400" i="1" dirty="0">
                <a:latin typeface="Calibri"/>
                <a:cs typeface="Calibri"/>
              </a:rPr>
              <a:t>m</a:t>
            </a:r>
            <a:r>
              <a:rPr sz="2400" i="1" spc="-2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and</a:t>
            </a:r>
            <a:r>
              <a:rPr sz="2400" spc="-5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the</a:t>
            </a:r>
            <a:r>
              <a:rPr sz="2400" spc="-5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value</a:t>
            </a:r>
            <a:r>
              <a:rPr sz="2400" spc="-6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of</a:t>
            </a:r>
            <a:r>
              <a:rPr sz="2400" spc="-55" dirty="0">
                <a:latin typeface="Calibri"/>
                <a:cs typeface="Calibri"/>
              </a:rPr>
              <a:t> </a:t>
            </a:r>
            <a:r>
              <a:rPr sz="2400" i="1" dirty="0">
                <a:latin typeface="Calibri"/>
                <a:cs typeface="Calibri"/>
              </a:rPr>
              <a:t>r</a:t>
            </a:r>
            <a:r>
              <a:rPr sz="2400" i="1" spc="-3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to</a:t>
            </a:r>
            <a:r>
              <a:rPr sz="2400" spc="-55" dirty="0">
                <a:latin typeface="Calibri"/>
                <a:cs typeface="Calibri"/>
              </a:rPr>
              <a:t> </a:t>
            </a:r>
            <a:r>
              <a:rPr sz="2400" i="1" spc="-25" dirty="0">
                <a:latin typeface="Calibri"/>
                <a:cs typeface="Calibri"/>
              </a:rPr>
              <a:t>n.</a:t>
            </a:r>
            <a:r>
              <a:rPr sz="2400" i="1" dirty="0">
                <a:latin typeface="Calibri"/>
                <a:cs typeface="Calibri"/>
              </a:rPr>
              <a:t>	</a:t>
            </a:r>
            <a:r>
              <a:rPr sz="2400" dirty="0">
                <a:latin typeface="Calibri"/>
                <a:cs typeface="Calibri"/>
              </a:rPr>
              <a:t>Go</a:t>
            </a:r>
            <a:r>
              <a:rPr sz="2400" spc="-110" dirty="0">
                <a:latin typeface="Calibri"/>
                <a:cs typeface="Calibri"/>
              </a:rPr>
              <a:t> </a:t>
            </a:r>
            <a:r>
              <a:rPr sz="2400" spc="-25" dirty="0">
                <a:latin typeface="Calibri"/>
                <a:cs typeface="Calibri"/>
              </a:rPr>
              <a:t>to </a:t>
            </a:r>
            <a:r>
              <a:rPr sz="2400" dirty="0">
                <a:latin typeface="Calibri"/>
                <a:cs typeface="Calibri"/>
              </a:rPr>
              <a:t>Step</a:t>
            </a:r>
            <a:r>
              <a:rPr sz="2400" spc="-130" dirty="0">
                <a:latin typeface="Calibri"/>
                <a:cs typeface="Calibri"/>
              </a:rPr>
              <a:t> </a:t>
            </a:r>
            <a:r>
              <a:rPr sz="2400" spc="-25" dirty="0">
                <a:latin typeface="Calibri"/>
                <a:cs typeface="Calibri"/>
              </a:rPr>
              <a:t>1.</a:t>
            </a:r>
            <a:endParaRPr sz="2400" dirty="0">
              <a:latin typeface="Calibri"/>
              <a:cs typeface="Calibri"/>
            </a:endParaRPr>
          </a:p>
          <a:p>
            <a:pPr>
              <a:spcBef>
                <a:spcPts val="375"/>
              </a:spcBef>
            </a:pPr>
            <a:endParaRPr sz="2400" dirty="0">
              <a:latin typeface="Calibri"/>
              <a:cs typeface="Calibri"/>
            </a:endParaRPr>
          </a:p>
          <a:p>
            <a:pPr marL="13335"/>
            <a:r>
              <a:rPr sz="2400" dirty="0">
                <a:latin typeface="Calibri"/>
                <a:cs typeface="Calibri"/>
              </a:rPr>
              <a:t>while</a:t>
            </a:r>
            <a:r>
              <a:rPr sz="2400" spc="-75" dirty="0">
                <a:latin typeface="Calibri"/>
                <a:cs typeface="Calibri"/>
              </a:rPr>
              <a:t> </a:t>
            </a:r>
            <a:r>
              <a:rPr sz="2400" i="1" dirty="0">
                <a:latin typeface="Calibri"/>
                <a:cs typeface="Calibri"/>
              </a:rPr>
              <a:t>n</a:t>
            </a:r>
            <a:r>
              <a:rPr sz="2400" i="1" spc="-8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≠</a:t>
            </a:r>
            <a:r>
              <a:rPr sz="2400" spc="-5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0</a:t>
            </a:r>
            <a:r>
              <a:rPr sz="2400" spc="-90" dirty="0">
                <a:latin typeface="Calibri"/>
                <a:cs typeface="Calibri"/>
              </a:rPr>
              <a:t> </a:t>
            </a:r>
            <a:r>
              <a:rPr sz="2400" spc="-25" dirty="0">
                <a:latin typeface="Calibri"/>
                <a:cs typeface="Calibri"/>
              </a:rPr>
              <a:t>do</a:t>
            </a:r>
            <a:endParaRPr sz="2400" dirty="0">
              <a:latin typeface="Calibri"/>
              <a:cs typeface="Calibri"/>
            </a:endParaRPr>
          </a:p>
          <a:p>
            <a:pPr marL="357505">
              <a:spcBef>
                <a:spcPts val="335"/>
              </a:spcBef>
            </a:pPr>
            <a:r>
              <a:rPr sz="2400" i="1" dirty="0">
                <a:latin typeface="Calibri"/>
                <a:cs typeface="Calibri"/>
              </a:rPr>
              <a:t>r</a:t>
            </a:r>
            <a:r>
              <a:rPr sz="2400" i="1" spc="-65" dirty="0">
                <a:latin typeface="Calibri"/>
                <a:cs typeface="Calibri"/>
              </a:rPr>
              <a:t> </a:t>
            </a:r>
            <a:r>
              <a:rPr sz="2400" i="1" dirty="0">
                <a:latin typeface="Calibri"/>
                <a:cs typeface="Calibri"/>
              </a:rPr>
              <a:t>←</a:t>
            </a:r>
            <a:r>
              <a:rPr sz="2400" i="1" spc="-65" dirty="0">
                <a:latin typeface="Calibri"/>
                <a:cs typeface="Calibri"/>
              </a:rPr>
              <a:t> </a:t>
            </a:r>
            <a:r>
              <a:rPr sz="2400" i="1" dirty="0">
                <a:latin typeface="Calibri"/>
                <a:cs typeface="Calibri"/>
              </a:rPr>
              <a:t>m</a:t>
            </a:r>
            <a:r>
              <a:rPr sz="2400" i="1" spc="-7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mod</a:t>
            </a:r>
            <a:r>
              <a:rPr sz="2400" spc="-114" dirty="0">
                <a:latin typeface="Calibri"/>
                <a:cs typeface="Calibri"/>
              </a:rPr>
              <a:t> </a:t>
            </a:r>
            <a:r>
              <a:rPr sz="2400" i="1" spc="-50" dirty="0">
                <a:latin typeface="Calibri"/>
                <a:cs typeface="Calibri"/>
              </a:rPr>
              <a:t>n</a:t>
            </a:r>
            <a:endParaRPr sz="2400" dirty="0">
              <a:latin typeface="Calibri"/>
              <a:cs typeface="Calibri"/>
            </a:endParaRPr>
          </a:p>
          <a:p>
            <a:pPr marL="6757034" marR="5080" indent="348615" algn="r">
              <a:lnSpc>
                <a:spcPct val="123000"/>
              </a:lnSpc>
              <a:spcBef>
                <a:spcPts val="35"/>
              </a:spcBef>
            </a:pPr>
            <a:r>
              <a:rPr sz="2400" i="1" spc="-20" dirty="0">
                <a:latin typeface="Calibri"/>
                <a:cs typeface="Calibri"/>
              </a:rPr>
              <a:t>m←</a:t>
            </a:r>
            <a:r>
              <a:rPr sz="2400" i="1" spc="-110" dirty="0">
                <a:latin typeface="Calibri"/>
                <a:cs typeface="Calibri"/>
              </a:rPr>
              <a:t> </a:t>
            </a:r>
            <a:r>
              <a:rPr sz="2400" i="1" spc="-50" dirty="0">
                <a:latin typeface="Calibri"/>
                <a:cs typeface="Calibri"/>
              </a:rPr>
              <a:t>n </a:t>
            </a:r>
            <a:r>
              <a:rPr sz="2400" i="1" dirty="0">
                <a:latin typeface="Calibri"/>
                <a:cs typeface="Calibri"/>
              </a:rPr>
              <a:t>n</a:t>
            </a:r>
            <a:r>
              <a:rPr sz="2400" i="1" spc="-80" dirty="0">
                <a:latin typeface="Calibri"/>
                <a:cs typeface="Calibri"/>
              </a:rPr>
              <a:t> </a:t>
            </a:r>
            <a:r>
              <a:rPr sz="2400" i="1" dirty="0">
                <a:latin typeface="Calibri"/>
                <a:cs typeface="Calibri"/>
              </a:rPr>
              <a:t>←</a:t>
            </a:r>
            <a:r>
              <a:rPr sz="2400" i="1" spc="-95" dirty="0">
                <a:latin typeface="Calibri"/>
                <a:cs typeface="Calibri"/>
              </a:rPr>
              <a:t> </a:t>
            </a:r>
            <a:r>
              <a:rPr sz="2400" i="1" spc="-50" dirty="0">
                <a:latin typeface="Calibri"/>
                <a:cs typeface="Calibri"/>
              </a:rPr>
              <a:t>r </a:t>
            </a:r>
            <a:r>
              <a:rPr sz="2400" spc="-20" dirty="0">
                <a:latin typeface="Calibri"/>
                <a:cs typeface="Calibri"/>
              </a:rPr>
              <a:t>return</a:t>
            </a:r>
            <a:r>
              <a:rPr sz="2400" spc="-90" dirty="0">
                <a:latin typeface="Calibri"/>
                <a:cs typeface="Calibri"/>
              </a:rPr>
              <a:t> </a:t>
            </a:r>
            <a:r>
              <a:rPr sz="2400" i="1" spc="-50" dirty="0">
                <a:latin typeface="Calibri"/>
                <a:cs typeface="Calibri"/>
              </a:rPr>
              <a:t>m</a:t>
            </a:r>
            <a:endParaRPr sz="2400" dirty="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762000" y="689610"/>
            <a:ext cx="9601200" cy="690574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412365" marR="5080" indent="-2399665">
              <a:spcBef>
                <a:spcPts val="105"/>
              </a:spcBef>
            </a:pPr>
            <a:r>
              <a:rPr dirty="0">
                <a:latin typeface="Calibri"/>
                <a:cs typeface="Calibri"/>
              </a:rPr>
              <a:t>Other</a:t>
            </a:r>
            <a:r>
              <a:rPr spc="-12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methods</a:t>
            </a:r>
            <a:r>
              <a:rPr spc="-10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for</a:t>
            </a:r>
            <a:r>
              <a:rPr spc="-19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computing gcd(</a:t>
            </a:r>
            <a:r>
              <a:rPr i="1" spc="-10" dirty="0">
                <a:latin typeface="Calibri"/>
                <a:cs typeface="Calibri"/>
              </a:rPr>
              <a:t>m,n</a:t>
            </a:r>
            <a:r>
              <a:rPr spc="-10" dirty="0">
                <a:latin typeface="Calibri"/>
                <a:cs typeface="Calibri"/>
              </a:rPr>
              <a:t>)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2163381" y="2057400"/>
            <a:ext cx="7442834" cy="3956050"/>
          </a:xfrm>
          <a:prstGeom prst="rect">
            <a:avLst/>
          </a:prstGeom>
        </p:spPr>
        <p:txBody>
          <a:bodyPr vert="horz" wrap="square" lIns="0" tIns="73025" rIns="0" bIns="0" rtlCol="0">
            <a:spAutoFit/>
          </a:bodyPr>
          <a:lstStyle/>
          <a:p>
            <a:pPr marL="12700">
              <a:spcBef>
                <a:spcPts val="575"/>
              </a:spcBef>
            </a:pPr>
            <a:r>
              <a:rPr sz="2000" spc="-20" dirty="0">
                <a:latin typeface="Calibri"/>
                <a:cs typeface="Calibri"/>
              </a:rPr>
              <a:t>Consecutive</a:t>
            </a:r>
            <a:r>
              <a:rPr sz="2000" spc="-25" dirty="0">
                <a:latin typeface="Calibri"/>
                <a:cs typeface="Calibri"/>
              </a:rPr>
              <a:t> integer</a:t>
            </a:r>
            <a:r>
              <a:rPr sz="2000" spc="-6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checking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algorithm</a:t>
            </a:r>
            <a:endParaRPr sz="2000" dirty="0">
              <a:latin typeface="Calibri"/>
              <a:cs typeface="Calibri"/>
            </a:endParaRPr>
          </a:p>
          <a:p>
            <a:pPr marL="12700">
              <a:spcBef>
                <a:spcPts val="565"/>
              </a:spcBef>
              <a:tabLst>
                <a:tab pos="923290" algn="l"/>
              </a:tabLst>
            </a:pPr>
            <a:r>
              <a:rPr sz="2400" dirty="0">
                <a:latin typeface="Calibri"/>
                <a:cs typeface="Calibri"/>
              </a:rPr>
              <a:t>Step</a:t>
            </a:r>
            <a:r>
              <a:rPr sz="2400" spc="-120" dirty="0">
                <a:latin typeface="Calibri"/>
                <a:cs typeface="Calibri"/>
              </a:rPr>
              <a:t> </a:t>
            </a:r>
            <a:r>
              <a:rPr sz="2400" spc="-50" dirty="0">
                <a:latin typeface="Calibri"/>
                <a:cs typeface="Calibri"/>
              </a:rPr>
              <a:t>1</a:t>
            </a:r>
            <a:r>
              <a:rPr sz="2400" dirty="0">
                <a:latin typeface="Calibri"/>
                <a:cs typeface="Calibri"/>
              </a:rPr>
              <a:t>	Assign</a:t>
            </a:r>
            <a:r>
              <a:rPr sz="2400" spc="-114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the</a:t>
            </a:r>
            <a:r>
              <a:rPr sz="2400" spc="-6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value</a:t>
            </a:r>
            <a:r>
              <a:rPr sz="2400" spc="-9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of</a:t>
            </a:r>
            <a:r>
              <a:rPr sz="2400" spc="-6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min{</a:t>
            </a:r>
            <a:r>
              <a:rPr sz="2400" i="1" spc="-10" dirty="0">
                <a:latin typeface="Calibri"/>
                <a:cs typeface="Calibri"/>
              </a:rPr>
              <a:t>m,n</a:t>
            </a:r>
            <a:r>
              <a:rPr sz="2400" spc="-10" dirty="0">
                <a:latin typeface="Calibri"/>
                <a:cs typeface="Calibri"/>
              </a:rPr>
              <a:t>}</a:t>
            </a:r>
            <a:r>
              <a:rPr sz="2400" spc="-7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to</a:t>
            </a:r>
            <a:r>
              <a:rPr sz="2400" spc="-100" dirty="0">
                <a:latin typeface="Calibri"/>
                <a:cs typeface="Calibri"/>
              </a:rPr>
              <a:t> </a:t>
            </a:r>
            <a:r>
              <a:rPr sz="2400" i="1" spc="-50" dirty="0">
                <a:latin typeface="Calibri"/>
                <a:cs typeface="Calibri"/>
              </a:rPr>
              <a:t>t</a:t>
            </a:r>
            <a:endParaRPr sz="2400" dirty="0">
              <a:latin typeface="Calibri"/>
              <a:cs typeface="Calibri"/>
            </a:endParaRPr>
          </a:p>
          <a:p>
            <a:pPr marL="902969" marR="539750" indent="-890269">
              <a:spcBef>
                <a:spcPts val="600"/>
              </a:spcBef>
              <a:tabLst>
                <a:tab pos="923290" algn="l"/>
                <a:tab pos="2759075" algn="l"/>
              </a:tabLst>
            </a:pPr>
            <a:r>
              <a:rPr sz="2400" dirty="0">
                <a:latin typeface="Calibri"/>
                <a:cs typeface="Calibri"/>
              </a:rPr>
              <a:t>Step</a:t>
            </a:r>
            <a:r>
              <a:rPr sz="2400" spc="-125" dirty="0">
                <a:latin typeface="Calibri"/>
                <a:cs typeface="Calibri"/>
              </a:rPr>
              <a:t> </a:t>
            </a:r>
            <a:r>
              <a:rPr sz="2400" spc="-60" dirty="0">
                <a:latin typeface="Calibri"/>
                <a:cs typeface="Calibri"/>
              </a:rPr>
              <a:t>2</a:t>
            </a:r>
            <a:r>
              <a:rPr sz="2400" dirty="0">
                <a:latin typeface="Calibri"/>
                <a:cs typeface="Calibri"/>
              </a:rPr>
              <a:t>		Divide</a:t>
            </a:r>
            <a:r>
              <a:rPr sz="2400" spc="-70" dirty="0">
                <a:latin typeface="Calibri"/>
                <a:cs typeface="Calibri"/>
              </a:rPr>
              <a:t> </a:t>
            </a:r>
            <a:r>
              <a:rPr sz="2400" i="1" dirty="0">
                <a:latin typeface="Calibri"/>
                <a:cs typeface="Calibri"/>
              </a:rPr>
              <a:t>m</a:t>
            </a:r>
            <a:r>
              <a:rPr sz="2400" i="1" spc="-5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by</a:t>
            </a:r>
            <a:r>
              <a:rPr sz="2400" spc="-55" dirty="0">
                <a:latin typeface="Calibri"/>
                <a:cs typeface="Calibri"/>
              </a:rPr>
              <a:t> </a:t>
            </a:r>
            <a:r>
              <a:rPr sz="2400" i="1" spc="-25" dirty="0">
                <a:latin typeface="Calibri"/>
                <a:cs typeface="Calibri"/>
              </a:rPr>
              <a:t>t.</a:t>
            </a:r>
            <a:r>
              <a:rPr sz="2400" i="1" dirty="0">
                <a:latin typeface="Calibri"/>
                <a:cs typeface="Calibri"/>
              </a:rPr>
              <a:t>	</a:t>
            </a:r>
            <a:r>
              <a:rPr sz="2400" dirty="0">
                <a:latin typeface="Calibri"/>
                <a:cs typeface="Calibri"/>
              </a:rPr>
              <a:t>If</a:t>
            </a:r>
            <a:r>
              <a:rPr sz="2400" spc="-3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the</a:t>
            </a:r>
            <a:r>
              <a:rPr sz="2400" spc="-75" dirty="0">
                <a:latin typeface="Calibri"/>
                <a:cs typeface="Calibri"/>
              </a:rPr>
              <a:t> </a:t>
            </a:r>
            <a:r>
              <a:rPr sz="2400" spc="-20" dirty="0">
                <a:latin typeface="Calibri"/>
                <a:cs typeface="Calibri"/>
              </a:rPr>
              <a:t>remainder</a:t>
            </a:r>
            <a:r>
              <a:rPr sz="2400" spc="-10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is</a:t>
            </a:r>
            <a:r>
              <a:rPr sz="2400" spc="-4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0,</a:t>
            </a:r>
            <a:r>
              <a:rPr sz="2400" spc="-5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go</a:t>
            </a:r>
            <a:r>
              <a:rPr sz="2400" spc="-8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to</a:t>
            </a:r>
            <a:r>
              <a:rPr sz="2400" spc="-6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Step</a:t>
            </a:r>
            <a:r>
              <a:rPr sz="2400" spc="-105" dirty="0">
                <a:latin typeface="Calibri"/>
                <a:cs typeface="Calibri"/>
              </a:rPr>
              <a:t> </a:t>
            </a:r>
            <a:r>
              <a:rPr sz="2400" spc="-25" dirty="0">
                <a:latin typeface="Calibri"/>
                <a:cs typeface="Calibri"/>
              </a:rPr>
              <a:t>3; </a:t>
            </a:r>
            <a:r>
              <a:rPr sz="2400" spc="-10" dirty="0">
                <a:latin typeface="Calibri"/>
                <a:cs typeface="Calibri"/>
              </a:rPr>
              <a:t>otherwise,</a:t>
            </a:r>
            <a:r>
              <a:rPr sz="2400" spc="-10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go</a:t>
            </a:r>
            <a:r>
              <a:rPr sz="2400" spc="-9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to</a:t>
            </a:r>
            <a:r>
              <a:rPr sz="2400" spc="-7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Step</a:t>
            </a:r>
            <a:r>
              <a:rPr sz="2400" spc="-95" dirty="0">
                <a:latin typeface="Calibri"/>
                <a:cs typeface="Calibri"/>
              </a:rPr>
              <a:t> </a:t>
            </a:r>
            <a:r>
              <a:rPr sz="2400" spc="-50" dirty="0">
                <a:latin typeface="Calibri"/>
                <a:cs typeface="Calibri"/>
              </a:rPr>
              <a:t>4</a:t>
            </a:r>
            <a:endParaRPr sz="2400" dirty="0">
              <a:latin typeface="Calibri"/>
              <a:cs typeface="Calibri"/>
            </a:endParaRPr>
          </a:p>
          <a:p>
            <a:pPr marL="902969" marR="5080" indent="-890269">
              <a:spcBef>
                <a:spcPts val="600"/>
              </a:spcBef>
              <a:tabLst>
                <a:tab pos="923290" algn="l"/>
                <a:tab pos="2673350" algn="l"/>
              </a:tabLst>
            </a:pPr>
            <a:r>
              <a:rPr sz="2400" dirty="0">
                <a:latin typeface="Calibri"/>
                <a:cs typeface="Calibri"/>
              </a:rPr>
              <a:t>Step</a:t>
            </a:r>
            <a:r>
              <a:rPr sz="2400" spc="-125" dirty="0">
                <a:latin typeface="Calibri"/>
                <a:cs typeface="Calibri"/>
              </a:rPr>
              <a:t> </a:t>
            </a:r>
            <a:r>
              <a:rPr sz="2400" spc="-60" dirty="0">
                <a:latin typeface="Calibri"/>
                <a:cs typeface="Calibri"/>
              </a:rPr>
              <a:t>3</a:t>
            </a:r>
            <a:r>
              <a:rPr sz="2400" dirty="0">
                <a:latin typeface="Calibri"/>
                <a:cs typeface="Calibri"/>
              </a:rPr>
              <a:t>		Divide</a:t>
            </a:r>
            <a:r>
              <a:rPr sz="2400" spc="-65" dirty="0">
                <a:latin typeface="Calibri"/>
                <a:cs typeface="Calibri"/>
              </a:rPr>
              <a:t> </a:t>
            </a:r>
            <a:r>
              <a:rPr sz="2400" i="1" dirty="0">
                <a:latin typeface="Calibri"/>
                <a:cs typeface="Calibri"/>
              </a:rPr>
              <a:t>n</a:t>
            </a:r>
            <a:r>
              <a:rPr sz="2400" i="1" spc="-4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by</a:t>
            </a:r>
            <a:r>
              <a:rPr sz="2400" spc="-80" dirty="0">
                <a:latin typeface="Calibri"/>
                <a:cs typeface="Calibri"/>
              </a:rPr>
              <a:t> </a:t>
            </a:r>
            <a:r>
              <a:rPr sz="2400" i="1" spc="-25" dirty="0">
                <a:latin typeface="Calibri"/>
                <a:cs typeface="Calibri"/>
              </a:rPr>
              <a:t>t.</a:t>
            </a:r>
            <a:r>
              <a:rPr sz="2400" i="1" dirty="0">
                <a:latin typeface="Calibri"/>
                <a:cs typeface="Calibri"/>
              </a:rPr>
              <a:t>	</a:t>
            </a:r>
            <a:r>
              <a:rPr sz="2400" dirty="0">
                <a:latin typeface="Calibri"/>
                <a:cs typeface="Calibri"/>
              </a:rPr>
              <a:t>If</a:t>
            </a:r>
            <a:r>
              <a:rPr sz="2400" spc="-2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the</a:t>
            </a:r>
            <a:r>
              <a:rPr sz="2400" spc="-55" dirty="0">
                <a:latin typeface="Calibri"/>
                <a:cs typeface="Calibri"/>
              </a:rPr>
              <a:t> </a:t>
            </a:r>
            <a:r>
              <a:rPr sz="2400" spc="-20" dirty="0">
                <a:latin typeface="Calibri"/>
                <a:cs typeface="Calibri"/>
              </a:rPr>
              <a:t>remainder</a:t>
            </a:r>
            <a:r>
              <a:rPr sz="2400" spc="-10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is</a:t>
            </a:r>
            <a:r>
              <a:rPr sz="2400" spc="-2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0,</a:t>
            </a:r>
            <a:r>
              <a:rPr sz="2400" spc="-45" dirty="0">
                <a:latin typeface="Calibri"/>
                <a:cs typeface="Calibri"/>
              </a:rPr>
              <a:t> </a:t>
            </a:r>
            <a:r>
              <a:rPr sz="2400" spc="-20" dirty="0">
                <a:latin typeface="Calibri"/>
                <a:cs typeface="Calibri"/>
              </a:rPr>
              <a:t>return</a:t>
            </a:r>
            <a:r>
              <a:rPr sz="2400" spc="-100" dirty="0">
                <a:latin typeface="Calibri"/>
                <a:cs typeface="Calibri"/>
              </a:rPr>
              <a:t> </a:t>
            </a:r>
            <a:r>
              <a:rPr sz="2400" i="1" dirty="0">
                <a:latin typeface="Calibri"/>
                <a:cs typeface="Calibri"/>
              </a:rPr>
              <a:t>t</a:t>
            </a:r>
            <a:r>
              <a:rPr sz="2400" i="1" spc="-4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and</a:t>
            </a:r>
            <a:r>
              <a:rPr sz="2400" spc="-3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stop; otherwise,</a:t>
            </a:r>
            <a:r>
              <a:rPr sz="2400" spc="-10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go</a:t>
            </a:r>
            <a:r>
              <a:rPr sz="2400" spc="-9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to</a:t>
            </a:r>
            <a:r>
              <a:rPr sz="2400" spc="-7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Step</a:t>
            </a:r>
            <a:r>
              <a:rPr sz="2400" spc="-95" dirty="0">
                <a:latin typeface="Calibri"/>
                <a:cs typeface="Calibri"/>
              </a:rPr>
              <a:t> </a:t>
            </a:r>
            <a:r>
              <a:rPr sz="2400" spc="-50" dirty="0">
                <a:latin typeface="Calibri"/>
                <a:cs typeface="Calibri"/>
              </a:rPr>
              <a:t>4</a:t>
            </a:r>
            <a:endParaRPr sz="2400" dirty="0">
              <a:latin typeface="Calibri"/>
              <a:cs typeface="Calibri"/>
            </a:endParaRPr>
          </a:p>
          <a:p>
            <a:pPr marL="12700">
              <a:spcBef>
                <a:spcPts val="605"/>
              </a:spcBef>
              <a:tabLst>
                <a:tab pos="923290" algn="l"/>
              </a:tabLst>
            </a:pPr>
            <a:r>
              <a:rPr sz="2400" dirty="0">
                <a:latin typeface="Calibri"/>
                <a:cs typeface="Calibri"/>
              </a:rPr>
              <a:t>Step</a:t>
            </a:r>
            <a:r>
              <a:rPr sz="2400" spc="-120" dirty="0">
                <a:latin typeface="Calibri"/>
                <a:cs typeface="Calibri"/>
              </a:rPr>
              <a:t> </a:t>
            </a:r>
            <a:r>
              <a:rPr sz="2400" spc="-50" dirty="0">
                <a:latin typeface="Calibri"/>
                <a:cs typeface="Calibri"/>
              </a:rPr>
              <a:t>4</a:t>
            </a:r>
            <a:r>
              <a:rPr sz="2400" dirty="0">
                <a:latin typeface="Calibri"/>
                <a:cs typeface="Calibri"/>
              </a:rPr>
              <a:t>	</a:t>
            </a:r>
            <a:r>
              <a:rPr sz="2400" spc="-20" dirty="0">
                <a:latin typeface="Calibri"/>
                <a:cs typeface="Calibri"/>
              </a:rPr>
              <a:t>Decrease</a:t>
            </a:r>
            <a:r>
              <a:rPr sz="2400" spc="-114" dirty="0">
                <a:latin typeface="Calibri"/>
                <a:cs typeface="Calibri"/>
              </a:rPr>
              <a:t> </a:t>
            </a:r>
            <a:r>
              <a:rPr sz="2400" i="1" dirty="0">
                <a:latin typeface="Calibri"/>
                <a:cs typeface="Calibri"/>
              </a:rPr>
              <a:t>t</a:t>
            </a:r>
            <a:r>
              <a:rPr sz="2400" i="1" spc="-5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by</a:t>
            </a:r>
            <a:r>
              <a:rPr sz="2400" spc="-6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1</a:t>
            </a:r>
            <a:r>
              <a:rPr sz="2400" spc="-3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and</a:t>
            </a:r>
            <a:r>
              <a:rPr sz="2400" spc="-5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go</a:t>
            </a:r>
            <a:r>
              <a:rPr sz="2400" spc="-8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to</a:t>
            </a:r>
            <a:r>
              <a:rPr sz="2400" spc="-6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Step</a:t>
            </a:r>
            <a:r>
              <a:rPr sz="2400" spc="-114" dirty="0">
                <a:latin typeface="Calibri"/>
                <a:cs typeface="Calibri"/>
              </a:rPr>
              <a:t> </a:t>
            </a:r>
            <a:r>
              <a:rPr sz="2400" spc="-50" dirty="0">
                <a:latin typeface="Calibri"/>
                <a:cs typeface="Calibri"/>
              </a:rPr>
              <a:t>2</a:t>
            </a:r>
            <a:endParaRPr sz="2400" dirty="0">
              <a:latin typeface="Calibri"/>
              <a:cs typeface="Calibri"/>
            </a:endParaRPr>
          </a:p>
          <a:p>
            <a:pPr marL="165100" marR="2625090">
              <a:spcBef>
                <a:spcPts val="2660"/>
              </a:spcBef>
            </a:pPr>
            <a:r>
              <a:rPr sz="2400" dirty="0">
                <a:latin typeface="Times New Roman"/>
                <a:cs typeface="Times New Roman"/>
              </a:rPr>
              <a:t>Is</a:t>
            </a:r>
            <a:r>
              <a:rPr sz="2400" spc="-10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this</a:t>
            </a:r>
            <a:r>
              <a:rPr sz="2400" spc="-4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slower</a:t>
            </a:r>
            <a:r>
              <a:rPr sz="2400" spc="-4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than</a:t>
            </a:r>
            <a:r>
              <a:rPr sz="2400" spc="-35" dirty="0">
                <a:latin typeface="Times New Roman"/>
                <a:cs typeface="Times New Roman"/>
              </a:rPr>
              <a:t> </a:t>
            </a:r>
            <a:r>
              <a:rPr sz="2400" spc="-40" dirty="0">
                <a:latin typeface="Times New Roman"/>
                <a:cs typeface="Times New Roman"/>
              </a:rPr>
              <a:t>Euclid’s</a:t>
            </a:r>
            <a:r>
              <a:rPr sz="2400" spc="-85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algorithm? </a:t>
            </a:r>
            <a:r>
              <a:rPr sz="2400" dirty="0">
                <a:latin typeface="Times New Roman"/>
                <a:cs typeface="Times New Roman"/>
              </a:rPr>
              <a:t>How</a:t>
            </a:r>
            <a:r>
              <a:rPr sz="2400" spc="-3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much</a:t>
            </a:r>
            <a:r>
              <a:rPr sz="2400" spc="-85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slower?</a:t>
            </a:r>
            <a:endParaRPr sz="2400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2211400" y="892178"/>
            <a:ext cx="7125970" cy="63436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4000" dirty="0">
                <a:latin typeface="Calibri"/>
                <a:cs typeface="Calibri"/>
              </a:rPr>
              <a:t>Other</a:t>
            </a:r>
            <a:r>
              <a:rPr sz="4000" spc="-170" dirty="0">
                <a:latin typeface="Calibri"/>
                <a:cs typeface="Calibri"/>
              </a:rPr>
              <a:t> </a:t>
            </a:r>
            <a:r>
              <a:rPr sz="4000" dirty="0">
                <a:latin typeface="Calibri"/>
                <a:cs typeface="Calibri"/>
              </a:rPr>
              <a:t>methods</a:t>
            </a:r>
            <a:r>
              <a:rPr sz="4000" spc="-170" dirty="0">
                <a:latin typeface="Calibri"/>
                <a:cs typeface="Calibri"/>
              </a:rPr>
              <a:t> </a:t>
            </a:r>
            <a:r>
              <a:rPr sz="4000" dirty="0">
                <a:latin typeface="Calibri"/>
                <a:cs typeface="Calibri"/>
              </a:rPr>
              <a:t>for</a:t>
            </a:r>
            <a:r>
              <a:rPr sz="4000" spc="-155" dirty="0">
                <a:latin typeface="Calibri"/>
                <a:cs typeface="Calibri"/>
              </a:rPr>
              <a:t> </a:t>
            </a:r>
            <a:r>
              <a:rPr sz="4000" spc="-10" dirty="0">
                <a:latin typeface="Calibri"/>
                <a:cs typeface="Calibri"/>
              </a:rPr>
              <a:t>gcd(</a:t>
            </a:r>
            <a:r>
              <a:rPr sz="4000" i="1" spc="-10" dirty="0">
                <a:latin typeface="Calibri"/>
                <a:cs typeface="Calibri"/>
              </a:rPr>
              <a:t>m,n</a:t>
            </a:r>
            <a:r>
              <a:rPr sz="4000" spc="-10" dirty="0">
                <a:latin typeface="Calibri"/>
                <a:cs typeface="Calibri"/>
              </a:rPr>
              <a:t>)[cont.]</a:t>
            </a:r>
            <a:endParaRPr sz="4000" dirty="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211400" y="1981200"/>
            <a:ext cx="7670800" cy="4180204"/>
          </a:xfrm>
          <a:prstGeom prst="rect">
            <a:avLst/>
          </a:prstGeom>
        </p:spPr>
        <p:txBody>
          <a:bodyPr vert="horz" wrap="square" lIns="0" tIns="70485" rIns="0" bIns="0" rtlCol="0">
            <a:spAutoFit/>
          </a:bodyPr>
          <a:lstStyle/>
          <a:p>
            <a:pPr marL="13335">
              <a:spcBef>
                <a:spcPts val="555"/>
              </a:spcBef>
            </a:pPr>
            <a:r>
              <a:rPr sz="2000" spc="-20" dirty="0">
                <a:latin typeface="Calibri"/>
                <a:cs typeface="Calibri"/>
              </a:rPr>
              <a:t>Middle-</a:t>
            </a:r>
            <a:r>
              <a:rPr sz="2000" spc="-10" dirty="0">
                <a:latin typeface="Calibri"/>
                <a:cs typeface="Calibri"/>
              </a:rPr>
              <a:t>school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procedure</a:t>
            </a:r>
            <a:endParaRPr sz="2000" dirty="0">
              <a:latin typeface="Calibri"/>
              <a:cs typeface="Calibri"/>
            </a:endParaRPr>
          </a:p>
          <a:p>
            <a:pPr marL="13335">
              <a:spcBef>
                <a:spcPts val="540"/>
              </a:spcBef>
              <a:tabLst>
                <a:tab pos="923925" algn="l"/>
              </a:tabLst>
            </a:pPr>
            <a:r>
              <a:rPr sz="2400" dirty="0">
                <a:latin typeface="Calibri"/>
                <a:cs typeface="Calibri"/>
              </a:rPr>
              <a:t>Step</a:t>
            </a:r>
            <a:r>
              <a:rPr sz="2400" spc="-120" dirty="0">
                <a:latin typeface="Calibri"/>
                <a:cs typeface="Calibri"/>
              </a:rPr>
              <a:t> </a:t>
            </a:r>
            <a:r>
              <a:rPr sz="2400" spc="-50" dirty="0">
                <a:latin typeface="Calibri"/>
                <a:cs typeface="Calibri"/>
              </a:rPr>
              <a:t>1</a:t>
            </a:r>
            <a:r>
              <a:rPr sz="2400" dirty="0">
                <a:latin typeface="Calibri"/>
                <a:cs typeface="Calibri"/>
              </a:rPr>
              <a:t>	Find</a:t>
            </a:r>
            <a:r>
              <a:rPr sz="2400" spc="-9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the</a:t>
            </a:r>
            <a:r>
              <a:rPr sz="2400" spc="-5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prime</a:t>
            </a:r>
            <a:r>
              <a:rPr sz="2400" spc="-85" dirty="0">
                <a:latin typeface="Calibri"/>
                <a:cs typeface="Calibri"/>
              </a:rPr>
              <a:t> </a:t>
            </a:r>
            <a:r>
              <a:rPr sz="2400" spc="-35" dirty="0">
                <a:latin typeface="Calibri"/>
                <a:cs typeface="Calibri"/>
              </a:rPr>
              <a:t>factorization</a:t>
            </a:r>
            <a:r>
              <a:rPr sz="2400" spc="-7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of</a:t>
            </a:r>
            <a:r>
              <a:rPr sz="2400" spc="-65" dirty="0">
                <a:latin typeface="Calibri"/>
                <a:cs typeface="Calibri"/>
              </a:rPr>
              <a:t> </a:t>
            </a:r>
            <a:r>
              <a:rPr sz="2400" i="1" spc="-50" dirty="0">
                <a:latin typeface="Calibri"/>
                <a:cs typeface="Calibri"/>
              </a:rPr>
              <a:t>m</a:t>
            </a:r>
            <a:endParaRPr sz="2400" dirty="0">
              <a:latin typeface="Calibri"/>
              <a:cs typeface="Calibri"/>
            </a:endParaRPr>
          </a:p>
          <a:p>
            <a:pPr marL="13335">
              <a:spcBef>
                <a:spcPts val="625"/>
              </a:spcBef>
              <a:tabLst>
                <a:tab pos="923925" algn="l"/>
              </a:tabLst>
            </a:pPr>
            <a:r>
              <a:rPr sz="2400" dirty="0">
                <a:latin typeface="Calibri"/>
                <a:cs typeface="Calibri"/>
              </a:rPr>
              <a:t>Step</a:t>
            </a:r>
            <a:r>
              <a:rPr sz="2400" spc="-125" dirty="0">
                <a:latin typeface="Calibri"/>
                <a:cs typeface="Calibri"/>
              </a:rPr>
              <a:t> </a:t>
            </a:r>
            <a:r>
              <a:rPr sz="2400" spc="-60" dirty="0">
                <a:latin typeface="Calibri"/>
                <a:cs typeface="Calibri"/>
              </a:rPr>
              <a:t>2</a:t>
            </a:r>
            <a:r>
              <a:rPr sz="2400" dirty="0">
                <a:latin typeface="Calibri"/>
                <a:cs typeface="Calibri"/>
              </a:rPr>
              <a:t>	Find</a:t>
            </a:r>
            <a:r>
              <a:rPr sz="2400" spc="-9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the</a:t>
            </a:r>
            <a:r>
              <a:rPr sz="2400" spc="-4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prime</a:t>
            </a:r>
            <a:r>
              <a:rPr sz="2400" spc="-85" dirty="0">
                <a:latin typeface="Calibri"/>
                <a:cs typeface="Calibri"/>
              </a:rPr>
              <a:t> </a:t>
            </a:r>
            <a:r>
              <a:rPr sz="2400" spc="-35" dirty="0">
                <a:latin typeface="Calibri"/>
                <a:cs typeface="Calibri"/>
              </a:rPr>
              <a:t>factorization</a:t>
            </a:r>
            <a:r>
              <a:rPr sz="2400" spc="-7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of</a:t>
            </a:r>
            <a:r>
              <a:rPr sz="2400" spc="-70" dirty="0">
                <a:latin typeface="Calibri"/>
                <a:cs typeface="Calibri"/>
              </a:rPr>
              <a:t> </a:t>
            </a:r>
            <a:r>
              <a:rPr sz="2400" i="1" spc="-50" dirty="0">
                <a:latin typeface="Calibri"/>
                <a:cs typeface="Calibri"/>
              </a:rPr>
              <a:t>n</a:t>
            </a:r>
            <a:endParaRPr sz="2400" dirty="0">
              <a:latin typeface="Calibri"/>
              <a:cs typeface="Calibri"/>
            </a:endParaRPr>
          </a:p>
          <a:p>
            <a:pPr marL="13335">
              <a:spcBef>
                <a:spcPts val="600"/>
              </a:spcBef>
              <a:tabLst>
                <a:tab pos="923925" algn="l"/>
              </a:tabLst>
            </a:pPr>
            <a:r>
              <a:rPr sz="2400" dirty="0">
                <a:latin typeface="Calibri"/>
                <a:cs typeface="Calibri"/>
              </a:rPr>
              <a:t>Step</a:t>
            </a:r>
            <a:r>
              <a:rPr sz="2400" spc="-120" dirty="0">
                <a:latin typeface="Calibri"/>
                <a:cs typeface="Calibri"/>
              </a:rPr>
              <a:t> </a:t>
            </a:r>
            <a:r>
              <a:rPr sz="2400" spc="-50" dirty="0">
                <a:latin typeface="Calibri"/>
                <a:cs typeface="Calibri"/>
              </a:rPr>
              <a:t>3</a:t>
            </a:r>
            <a:r>
              <a:rPr sz="2400" dirty="0">
                <a:latin typeface="Calibri"/>
                <a:cs typeface="Calibri"/>
              </a:rPr>
              <a:t>	Find</a:t>
            </a:r>
            <a:r>
              <a:rPr sz="2400" spc="-10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all</a:t>
            </a:r>
            <a:r>
              <a:rPr sz="2400" spc="-2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the</a:t>
            </a:r>
            <a:r>
              <a:rPr sz="2400" spc="-55" dirty="0">
                <a:latin typeface="Calibri"/>
                <a:cs typeface="Calibri"/>
              </a:rPr>
              <a:t> </a:t>
            </a:r>
            <a:r>
              <a:rPr sz="2400" spc="-20" dirty="0">
                <a:latin typeface="Calibri"/>
                <a:cs typeface="Calibri"/>
              </a:rPr>
              <a:t>common</a:t>
            </a:r>
            <a:r>
              <a:rPr sz="2400" spc="-114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prime</a:t>
            </a:r>
            <a:r>
              <a:rPr sz="2400" spc="-9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factors</a:t>
            </a:r>
            <a:endParaRPr sz="2400" dirty="0">
              <a:latin typeface="Calibri"/>
              <a:cs typeface="Calibri"/>
            </a:endParaRPr>
          </a:p>
          <a:p>
            <a:pPr marL="903605" marR="5080" indent="-890905">
              <a:spcBef>
                <a:spcPts val="650"/>
              </a:spcBef>
              <a:tabLst>
                <a:tab pos="923925" algn="l"/>
                <a:tab pos="4878705" algn="l"/>
              </a:tabLst>
            </a:pPr>
            <a:r>
              <a:rPr sz="2400" dirty="0">
                <a:latin typeface="Calibri"/>
                <a:cs typeface="Calibri"/>
              </a:rPr>
              <a:t>Step</a:t>
            </a:r>
            <a:r>
              <a:rPr sz="2400" spc="-85" dirty="0">
                <a:latin typeface="Calibri"/>
                <a:cs typeface="Calibri"/>
              </a:rPr>
              <a:t> </a:t>
            </a:r>
            <a:r>
              <a:rPr sz="2400" spc="-50" dirty="0">
                <a:latin typeface="Calibri"/>
                <a:cs typeface="Calibri"/>
              </a:rPr>
              <a:t>4</a:t>
            </a:r>
            <a:r>
              <a:rPr sz="2400" dirty="0">
                <a:latin typeface="Calibri"/>
                <a:cs typeface="Calibri"/>
              </a:rPr>
              <a:t>		</a:t>
            </a:r>
            <a:r>
              <a:rPr sz="2400" spc="-10" dirty="0">
                <a:latin typeface="Calibri"/>
                <a:cs typeface="Calibri"/>
              </a:rPr>
              <a:t>Compute</a:t>
            </a:r>
            <a:r>
              <a:rPr sz="2400" spc="-9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the</a:t>
            </a:r>
            <a:r>
              <a:rPr sz="2400" spc="-5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product</a:t>
            </a:r>
            <a:r>
              <a:rPr sz="2400" spc="-10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of</a:t>
            </a:r>
            <a:r>
              <a:rPr sz="2400" spc="-2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all</a:t>
            </a:r>
            <a:r>
              <a:rPr sz="2400" spc="-55" dirty="0">
                <a:latin typeface="Calibri"/>
                <a:cs typeface="Calibri"/>
              </a:rPr>
              <a:t> </a:t>
            </a:r>
            <a:r>
              <a:rPr sz="2400" spc="-25" dirty="0">
                <a:latin typeface="Calibri"/>
                <a:cs typeface="Calibri"/>
              </a:rPr>
              <a:t>the</a:t>
            </a:r>
            <a:r>
              <a:rPr sz="2400" dirty="0">
                <a:latin typeface="Calibri"/>
                <a:cs typeface="Calibri"/>
              </a:rPr>
              <a:t>	</a:t>
            </a:r>
            <a:r>
              <a:rPr sz="2400" spc="-10" dirty="0">
                <a:latin typeface="Calibri"/>
                <a:cs typeface="Calibri"/>
              </a:rPr>
              <a:t>common</a:t>
            </a:r>
            <a:r>
              <a:rPr sz="2400" spc="-13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prime</a:t>
            </a:r>
            <a:r>
              <a:rPr sz="2400" spc="-10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factors </a:t>
            </a:r>
            <a:r>
              <a:rPr sz="2400" dirty="0">
                <a:latin typeface="Calibri"/>
                <a:cs typeface="Calibri"/>
              </a:rPr>
              <a:t>and</a:t>
            </a:r>
            <a:r>
              <a:rPr sz="2400" spc="-70" dirty="0">
                <a:latin typeface="Calibri"/>
                <a:cs typeface="Calibri"/>
              </a:rPr>
              <a:t> </a:t>
            </a:r>
            <a:r>
              <a:rPr sz="2400" spc="-20" dirty="0">
                <a:latin typeface="Calibri"/>
                <a:cs typeface="Calibri"/>
              </a:rPr>
              <a:t>return</a:t>
            </a:r>
            <a:r>
              <a:rPr sz="2400" spc="-11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it</a:t>
            </a:r>
            <a:r>
              <a:rPr sz="2400" spc="-7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as</a:t>
            </a:r>
            <a:r>
              <a:rPr sz="2400" spc="-3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gcd</a:t>
            </a:r>
            <a:r>
              <a:rPr sz="2400" i="1" spc="-10" dirty="0">
                <a:latin typeface="Calibri"/>
                <a:cs typeface="Calibri"/>
              </a:rPr>
              <a:t>(m,n</a:t>
            </a:r>
            <a:r>
              <a:rPr sz="2400" spc="-10" dirty="0">
                <a:latin typeface="Calibri"/>
                <a:cs typeface="Calibri"/>
              </a:rPr>
              <a:t>)</a:t>
            </a:r>
            <a:endParaRPr sz="2400" dirty="0">
              <a:latin typeface="Calibri"/>
              <a:cs typeface="Calibri"/>
            </a:endParaRPr>
          </a:p>
          <a:p>
            <a:pPr marL="13335" marR="5175885">
              <a:lnSpc>
                <a:spcPts val="6850"/>
              </a:lnSpc>
              <a:spcBef>
                <a:spcPts val="30"/>
              </a:spcBef>
            </a:pPr>
            <a:r>
              <a:rPr sz="2400" dirty="0">
                <a:latin typeface="Calibri"/>
                <a:cs typeface="Calibri"/>
              </a:rPr>
              <a:t>Is</a:t>
            </a:r>
            <a:r>
              <a:rPr sz="2400" spc="-9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this</a:t>
            </a:r>
            <a:r>
              <a:rPr sz="2400" spc="-10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an</a:t>
            </a:r>
            <a:r>
              <a:rPr sz="2400" spc="-7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algorithm? </a:t>
            </a:r>
            <a:r>
              <a:rPr sz="2400" dirty="0">
                <a:latin typeface="Calibri"/>
                <a:cs typeface="Calibri"/>
              </a:rPr>
              <a:t>How</a:t>
            </a:r>
            <a:r>
              <a:rPr sz="2400" spc="-80" dirty="0">
                <a:latin typeface="Calibri"/>
                <a:cs typeface="Calibri"/>
              </a:rPr>
              <a:t> </a:t>
            </a:r>
            <a:r>
              <a:rPr sz="2400" spc="-25" dirty="0">
                <a:latin typeface="Calibri"/>
                <a:cs typeface="Calibri"/>
              </a:rPr>
              <a:t>efficient</a:t>
            </a:r>
            <a:r>
              <a:rPr sz="2400" spc="-11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is</a:t>
            </a:r>
            <a:r>
              <a:rPr sz="2400" spc="-60" dirty="0">
                <a:latin typeface="Calibri"/>
                <a:cs typeface="Calibri"/>
              </a:rPr>
              <a:t> </a:t>
            </a:r>
            <a:r>
              <a:rPr sz="2400" spc="-25" dirty="0">
                <a:latin typeface="Calibri"/>
                <a:cs typeface="Calibri"/>
              </a:rPr>
              <a:t>it?</a:t>
            </a:r>
            <a:endParaRPr sz="2400" dirty="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3352800" y="76200"/>
            <a:ext cx="4855845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dirty="0">
                <a:solidFill>
                  <a:schemeClr val="bg1"/>
                </a:solidFill>
                <a:latin typeface="Calibri"/>
                <a:cs typeface="Calibri"/>
              </a:rPr>
              <a:t>Sieve</a:t>
            </a:r>
            <a:r>
              <a:rPr spc="-135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dirty="0">
                <a:solidFill>
                  <a:schemeClr val="bg1"/>
                </a:solidFill>
                <a:latin typeface="Calibri"/>
                <a:cs typeface="Calibri"/>
              </a:rPr>
              <a:t>of</a:t>
            </a:r>
            <a:r>
              <a:rPr spc="-145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spc="-25" dirty="0">
                <a:solidFill>
                  <a:schemeClr val="bg1"/>
                </a:solidFill>
                <a:latin typeface="Calibri"/>
                <a:cs typeface="Calibri"/>
              </a:rPr>
              <a:t>Eratosthenes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2135836" y="1013537"/>
            <a:ext cx="6760209" cy="4552315"/>
          </a:xfrm>
          <a:prstGeom prst="rect">
            <a:avLst/>
          </a:prstGeom>
        </p:spPr>
        <p:txBody>
          <a:bodyPr vert="horz" wrap="square" lIns="0" tIns="61594" rIns="0" bIns="0" rtlCol="0">
            <a:spAutoFit/>
          </a:bodyPr>
          <a:lstStyle/>
          <a:p>
            <a:pPr marL="12700">
              <a:spcBef>
                <a:spcPts val="484"/>
              </a:spcBef>
            </a:pPr>
            <a:r>
              <a:rPr dirty="0">
                <a:latin typeface="Calibri"/>
                <a:cs typeface="Calibri"/>
              </a:rPr>
              <a:t>Input:</a:t>
            </a:r>
            <a:r>
              <a:rPr spc="-20" dirty="0">
                <a:latin typeface="Calibri"/>
                <a:cs typeface="Calibri"/>
              </a:rPr>
              <a:t> Integer</a:t>
            </a:r>
            <a:r>
              <a:rPr spc="-75" dirty="0">
                <a:latin typeface="Calibri"/>
                <a:cs typeface="Calibri"/>
              </a:rPr>
              <a:t> </a:t>
            </a:r>
            <a:r>
              <a:rPr i="1" dirty="0">
                <a:latin typeface="Calibri"/>
                <a:cs typeface="Calibri"/>
              </a:rPr>
              <a:t>n</a:t>
            </a:r>
            <a:r>
              <a:rPr i="1" spc="-35" dirty="0">
                <a:latin typeface="Calibri"/>
                <a:cs typeface="Calibri"/>
              </a:rPr>
              <a:t> </a:t>
            </a:r>
            <a:r>
              <a:rPr dirty="0">
                <a:latin typeface="Microsoft Sans Serif"/>
                <a:cs typeface="Microsoft Sans Serif"/>
              </a:rPr>
              <a:t>≥</a:t>
            </a:r>
            <a:r>
              <a:rPr spc="-145" dirty="0">
                <a:latin typeface="Microsoft Sans Serif"/>
                <a:cs typeface="Microsoft Sans Serif"/>
              </a:rPr>
              <a:t> </a:t>
            </a:r>
            <a:r>
              <a:rPr spc="-50" dirty="0">
                <a:latin typeface="Calibri"/>
                <a:cs typeface="Calibri"/>
              </a:rPr>
              <a:t>2</a:t>
            </a:r>
            <a:endParaRPr>
              <a:latin typeface="Calibri"/>
              <a:cs typeface="Calibri"/>
            </a:endParaRPr>
          </a:p>
          <a:p>
            <a:pPr marL="12700">
              <a:spcBef>
                <a:spcPts val="384"/>
              </a:spcBef>
            </a:pPr>
            <a:r>
              <a:rPr spc="-10" dirty="0">
                <a:latin typeface="Calibri"/>
                <a:cs typeface="Calibri"/>
              </a:rPr>
              <a:t>Output:</a:t>
            </a:r>
            <a:r>
              <a:rPr spc="-6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List</a:t>
            </a:r>
            <a:r>
              <a:rPr spc="-7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of</a:t>
            </a:r>
            <a:r>
              <a:rPr spc="-6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primes</a:t>
            </a:r>
            <a:r>
              <a:rPr spc="-4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less</a:t>
            </a:r>
            <a:r>
              <a:rPr spc="-4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than</a:t>
            </a:r>
            <a:r>
              <a:rPr spc="-4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or</a:t>
            </a:r>
            <a:r>
              <a:rPr spc="-4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equal</a:t>
            </a:r>
            <a:r>
              <a:rPr spc="-3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to</a:t>
            </a:r>
            <a:r>
              <a:rPr spc="-45" dirty="0">
                <a:latin typeface="Calibri"/>
                <a:cs typeface="Calibri"/>
              </a:rPr>
              <a:t> </a:t>
            </a:r>
            <a:r>
              <a:rPr i="1" spc="-50" dirty="0">
                <a:latin typeface="Calibri"/>
                <a:cs typeface="Calibri"/>
              </a:rPr>
              <a:t>n</a:t>
            </a:r>
            <a:endParaRPr>
              <a:latin typeface="Calibri"/>
              <a:cs typeface="Calibri"/>
            </a:endParaRPr>
          </a:p>
          <a:p>
            <a:pPr marL="12700">
              <a:spcBef>
                <a:spcPts val="409"/>
              </a:spcBef>
            </a:pPr>
            <a:r>
              <a:rPr spc="-20" dirty="0">
                <a:latin typeface="Calibri"/>
                <a:cs typeface="Calibri"/>
              </a:rPr>
              <a:t>for</a:t>
            </a:r>
            <a:r>
              <a:rPr spc="-70" dirty="0">
                <a:latin typeface="Calibri"/>
                <a:cs typeface="Calibri"/>
              </a:rPr>
              <a:t> </a:t>
            </a:r>
            <a:r>
              <a:rPr i="1" dirty="0">
                <a:latin typeface="Calibri"/>
                <a:cs typeface="Calibri"/>
              </a:rPr>
              <a:t>p</a:t>
            </a:r>
            <a:r>
              <a:rPr i="1" spc="-1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←</a:t>
            </a:r>
            <a:r>
              <a:rPr spc="-2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2</a:t>
            </a:r>
            <a:r>
              <a:rPr spc="-3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to</a:t>
            </a:r>
            <a:r>
              <a:rPr spc="-70" dirty="0">
                <a:latin typeface="Calibri"/>
                <a:cs typeface="Calibri"/>
              </a:rPr>
              <a:t> </a:t>
            </a:r>
            <a:r>
              <a:rPr i="1" dirty="0">
                <a:latin typeface="Calibri"/>
                <a:cs typeface="Calibri"/>
              </a:rPr>
              <a:t>n</a:t>
            </a:r>
            <a:r>
              <a:rPr i="1" spc="-4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do</a:t>
            </a:r>
            <a:r>
              <a:rPr spc="-5" dirty="0">
                <a:latin typeface="Calibri"/>
                <a:cs typeface="Calibri"/>
              </a:rPr>
              <a:t> </a:t>
            </a:r>
            <a:r>
              <a:rPr i="1" dirty="0">
                <a:latin typeface="Calibri"/>
                <a:cs typeface="Calibri"/>
              </a:rPr>
              <a:t>A</a:t>
            </a:r>
            <a:r>
              <a:rPr dirty="0">
                <a:latin typeface="Calibri"/>
                <a:cs typeface="Calibri"/>
              </a:rPr>
              <a:t>[</a:t>
            </a:r>
            <a:r>
              <a:rPr i="1" dirty="0">
                <a:latin typeface="Calibri"/>
                <a:cs typeface="Calibri"/>
              </a:rPr>
              <a:t>p</a:t>
            </a:r>
            <a:r>
              <a:rPr dirty="0">
                <a:latin typeface="Calibri"/>
                <a:cs typeface="Calibri"/>
              </a:rPr>
              <a:t>]</a:t>
            </a:r>
            <a:r>
              <a:rPr spc="-5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←</a:t>
            </a:r>
            <a:r>
              <a:rPr spc="-45" dirty="0">
                <a:latin typeface="Calibri"/>
                <a:cs typeface="Calibri"/>
              </a:rPr>
              <a:t> </a:t>
            </a:r>
            <a:r>
              <a:rPr i="1" spc="-50" dirty="0">
                <a:latin typeface="Calibri"/>
                <a:cs typeface="Calibri"/>
              </a:rPr>
              <a:t>p</a:t>
            </a:r>
            <a:endParaRPr>
              <a:latin typeface="Calibri"/>
              <a:cs typeface="Calibri"/>
            </a:endParaRPr>
          </a:p>
          <a:p>
            <a:pPr marL="12700">
              <a:spcBef>
                <a:spcPts val="384"/>
              </a:spcBef>
            </a:pPr>
            <a:r>
              <a:rPr spc="-20" dirty="0">
                <a:latin typeface="Calibri"/>
                <a:cs typeface="Calibri"/>
              </a:rPr>
              <a:t>for</a:t>
            </a:r>
            <a:r>
              <a:rPr spc="-70" dirty="0">
                <a:latin typeface="Calibri"/>
                <a:cs typeface="Calibri"/>
              </a:rPr>
              <a:t> </a:t>
            </a:r>
            <a:r>
              <a:rPr i="1" dirty="0">
                <a:latin typeface="Calibri"/>
                <a:cs typeface="Calibri"/>
              </a:rPr>
              <a:t>p</a:t>
            </a:r>
            <a:r>
              <a:rPr i="1" spc="-1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←</a:t>
            </a:r>
            <a:r>
              <a:rPr spc="-5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2</a:t>
            </a:r>
            <a:r>
              <a:rPr spc="-2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to</a:t>
            </a:r>
            <a:r>
              <a:rPr spc="-70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sqrt(</a:t>
            </a:r>
            <a:r>
              <a:rPr i="1" spc="-10" dirty="0">
                <a:latin typeface="Calibri"/>
                <a:cs typeface="Calibri"/>
              </a:rPr>
              <a:t>n)</a:t>
            </a:r>
            <a:r>
              <a:rPr i="1" spc="-50" dirty="0">
                <a:latin typeface="Calibri"/>
                <a:cs typeface="Calibri"/>
              </a:rPr>
              <a:t> </a:t>
            </a:r>
            <a:r>
              <a:rPr spc="-25" dirty="0">
                <a:latin typeface="Calibri"/>
                <a:cs typeface="Calibri"/>
              </a:rPr>
              <a:t>do</a:t>
            </a:r>
            <a:endParaRPr>
              <a:latin typeface="Calibri"/>
              <a:cs typeface="Calibri"/>
            </a:endParaRPr>
          </a:p>
          <a:p>
            <a:pPr marL="460375">
              <a:lnSpc>
                <a:spcPts val="2130"/>
              </a:lnSpc>
              <a:spcBef>
                <a:spcPts val="565"/>
              </a:spcBef>
            </a:pPr>
            <a:r>
              <a:rPr dirty="0">
                <a:latin typeface="Calibri"/>
                <a:cs typeface="Calibri"/>
              </a:rPr>
              <a:t>if</a:t>
            </a:r>
            <a:r>
              <a:rPr spc="-45" dirty="0">
                <a:latin typeface="Calibri"/>
                <a:cs typeface="Calibri"/>
              </a:rPr>
              <a:t> </a:t>
            </a:r>
            <a:r>
              <a:rPr i="1" dirty="0">
                <a:latin typeface="Calibri"/>
                <a:cs typeface="Calibri"/>
              </a:rPr>
              <a:t>A</a:t>
            </a:r>
            <a:r>
              <a:rPr dirty="0">
                <a:latin typeface="Calibri"/>
                <a:cs typeface="Calibri"/>
              </a:rPr>
              <a:t>[</a:t>
            </a:r>
            <a:r>
              <a:rPr i="1" dirty="0">
                <a:latin typeface="Calibri"/>
                <a:cs typeface="Calibri"/>
              </a:rPr>
              <a:t>p</a:t>
            </a:r>
            <a:r>
              <a:rPr dirty="0">
                <a:latin typeface="Calibri"/>
                <a:cs typeface="Calibri"/>
              </a:rPr>
              <a:t>]</a:t>
            </a:r>
            <a:r>
              <a:rPr spc="-55" dirty="0">
                <a:latin typeface="Calibri"/>
                <a:cs typeface="Calibri"/>
              </a:rPr>
              <a:t> </a:t>
            </a:r>
            <a:r>
              <a:rPr dirty="0">
                <a:latin typeface="Symbol"/>
                <a:cs typeface="Symbol"/>
              </a:rPr>
              <a:t></a:t>
            </a:r>
            <a:r>
              <a:rPr spc="-60" dirty="0">
                <a:latin typeface="Times New Roman"/>
                <a:cs typeface="Times New Roman"/>
              </a:rPr>
              <a:t> </a:t>
            </a:r>
            <a:r>
              <a:rPr dirty="0">
                <a:latin typeface="Calibri"/>
                <a:cs typeface="Calibri"/>
              </a:rPr>
              <a:t>0</a:t>
            </a:r>
            <a:r>
              <a:rPr spc="-1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//</a:t>
            </a:r>
            <a:r>
              <a:rPr i="1" dirty="0">
                <a:latin typeface="Calibri"/>
                <a:cs typeface="Calibri"/>
              </a:rPr>
              <a:t>p</a:t>
            </a:r>
            <a:r>
              <a:rPr i="1" spc="-3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hasn’t</a:t>
            </a:r>
            <a:r>
              <a:rPr spc="-3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been</a:t>
            </a:r>
            <a:r>
              <a:rPr spc="-10" dirty="0">
                <a:latin typeface="Calibri"/>
                <a:cs typeface="Calibri"/>
              </a:rPr>
              <a:t> </a:t>
            </a:r>
            <a:r>
              <a:rPr spc="-20" dirty="0">
                <a:latin typeface="Calibri"/>
                <a:cs typeface="Calibri"/>
              </a:rPr>
              <a:t>eliminated</a:t>
            </a:r>
            <a:r>
              <a:rPr spc="-4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on</a:t>
            </a:r>
            <a:r>
              <a:rPr spc="-3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previous</a:t>
            </a:r>
            <a:r>
              <a:rPr spc="-40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passes</a:t>
            </a:r>
            <a:endParaRPr>
              <a:latin typeface="Calibri"/>
              <a:cs typeface="Calibri"/>
            </a:endParaRPr>
          </a:p>
          <a:p>
            <a:pPr marL="670560">
              <a:lnSpc>
                <a:spcPts val="2130"/>
              </a:lnSpc>
            </a:pPr>
            <a:r>
              <a:rPr i="1" dirty="0">
                <a:latin typeface="Calibri"/>
                <a:cs typeface="Calibri"/>
              </a:rPr>
              <a:t>j</a:t>
            </a:r>
            <a:r>
              <a:rPr i="1" spc="-6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←</a:t>
            </a:r>
            <a:r>
              <a:rPr sz="1600" spc="-40" dirty="0">
                <a:latin typeface="Calibri"/>
                <a:cs typeface="Calibri"/>
              </a:rPr>
              <a:t> </a:t>
            </a:r>
            <a:r>
              <a:rPr i="1" dirty="0">
                <a:latin typeface="Calibri"/>
                <a:cs typeface="Calibri"/>
              </a:rPr>
              <a:t>p</a:t>
            </a:r>
            <a:r>
              <a:rPr sz="1050" i="1" dirty="0">
                <a:latin typeface="Calibri"/>
                <a:cs typeface="Calibri"/>
              </a:rPr>
              <a:t>*</a:t>
            </a:r>
            <a:r>
              <a:rPr sz="1050" i="1" spc="100" dirty="0">
                <a:latin typeface="Calibri"/>
                <a:cs typeface="Calibri"/>
              </a:rPr>
              <a:t> </a:t>
            </a:r>
            <a:r>
              <a:rPr i="1" spc="-50" dirty="0">
                <a:latin typeface="Calibri"/>
                <a:cs typeface="Calibri"/>
              </a:rPr>
              <a:t>p</a:t>
            </a:r>
            <a:endParaRPr>
              <a:latin typeface="Calibri"/>
              <a:cs typeface="Calibri"/>
            </a:endParaRPr>
          </a:p>
          <a:p>
            <a:pPr marL="537210">
              <a:spcBef>
                <a:spcPts val="405"/>
              </a:spcBef>
            </a:pPr>
            <a:r>
              <a:rPr dirty="0">
                <a:latin typeface="Calibri"/>
                <a:cs typeface="Calibri"/>
              </a:rPr>
              <a:t>while</a:t>
            </a:r>
            <a:r>
              <a:rPr spc="-35" dirty="0">
                <a:latin typeface="Calibri"/>
                <a:cs typeface="Calibri"/>
              </a:rPr>
              <a:t> </a:t>
            </a:r>
            <a:r>
              <a:rPr i="1" dirty="0">
                <a:latin typeface="Calibri"/>
                <a:cs typeface="Calibri"/>
              </a:rPr>
              <a:t>j</a:t>
            </a:r>
            <a:r>
              <a:rPr i="1" spc="-20" dirty="0">
                <a:latin typeface="Calibri"/>
                <a:cs typeface="Calibri"/>
              </a:rPr>
              <a:t> </a:t>
            </a:r>
            <a:r>
              <a:rPr dirty="0">
                <a:latin typeface="Microsoft Sans Serif"/>
                <a:cs typeface="Microsoft Sans Serif"/>
              </a:rPr>
              <a:t>≤</a:t>
            </a:r>
            <a:r>
              <a:rPr spc="-165" dirty="0">
                <a:latin typeface="Microsoft Sans Serif"/>
                <a:cs typeface="Microsoft Sans Serif"/>
              </a:rPr>
              <a:t> </a:t>
            </a:r>
            <a:r>
              <a:rPr i="1" dirty="0">
                <a:latin typeface="Calibri"/>
                <a:cs typeface="Calibri"/>
              </a:rPr>
              <a:t>n</a:t>
            </a:r>
            <a:r>
              <a:rPr i="1" spc="375" dirty="0">
                <a:latin typeface="Calibri"/>
                <a:cs typeface="Calibri"/>
              </a:rPr>
              <a:t> </a:t>
            </a:r>
            <a:r>
              <a:rPr spc="-25" dirty="0">
                <a:latin typeface="Calibri"/>
                <a:cs typeface="Calibri"/>
              </a:rPr>
              <a:t>do</a:t>
            </a:r>
            <a:endParaRPr>
              <a:latin typeface="Calibri"/>
              <a:cs typeface="Calibri"/>
            </a:endParaRPr>
          </a:p>
          <a:p>
            <a:pPr marL="902969">
              <a:spcBef>
                <a:spcPts val="384"/>
              </a:spcBef>
            </a:pPr>
            <a:r>
              <a:rPr i="1" dirty="0">
                <a:latin typeface="Calibri"/>
                <a:cs typeface="Calibri"/>
              </a:rPr>
              <a:t>A</a:t>
            </a:r>
            <a:r>
              <a:rPr dirty="0">
                <a:latin typeface="Calibri"/>
                <a:cs typeface="Calibri"/>
              </a:rPr>
              <a:t>[</a:t>
            </a:r>
            <a:r>
              <a:rPr i="1" dirty="0">
                <a:latin typeface="Calibri"/>
                <a:cs typeface="Calibri"/>
              </a:rPr>
              <a:t>j</a:t>
            </a:r>
            <a:r>
              <a:rPr dirty="0">
                <a:latin typeface="Calibri"/>
                <a:cs typeface="Calibri"/>
              </a:rPr>
              <a:t>]</a:t>
            </a:r>
            <a:r>
              <a:rPr spc="-6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←</a:t>
            </a:r>
            <a:r>
              <a:rPr spc="-2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0</a:t>
            </a:r>
            <a:r>
              <a:rPr spc="28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//mark</a:t>
            </a:r>
            <a:r>
              <a:rPr spc="-80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element </a:t>
            </a:r>
            <a:r>
              <a:rPr dirty="0">
                <a:latin typeface="Calibri"/>
                <a:cs typeface="Calibri"/>
              </a:rPr>
              <a:t>as</a:t>
            </a:r>
            <a:r>
              <a:rPr spc="-3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eliminated</a:t>
            </a:r>
            <a:endParaRPr>
              <a:latin typeface="Calibri"/>
              <a:cs typeface="Calibri"/>
            </a:endParaRPr>
          </a:p>
          <a:p>
            <a:pPr marL="902969">
              <a:spcBef>
                <a:spcPts val="409"/>
              </a:spcBef>
            </a:pPr>
            <a:r>
              <a:rPr i="1" dirty="0">
                <a:latin typeface="Calibri"/>
                <a:cs typeface="Calibri"/>
              </a:rPr>
              <a:t>j</a:t>
            </a:r>
            <a:r>
              <a:rPr i="1" spc="-5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←</a:t>
            </a:r>
            <a:r>
              <a:rPr spc="-50" dirty="0">
                <a:latin typeface="Calibri"/>
                <a:cs typeface="Calibri"/>
              </a:rPr>
              <a:t> </a:t>
            </a:r>
            <a:r>
              <a:rPr i="1" dirty="0">
                <a:latin typeface="Calibri"/>
                <a:cs typeface="Calibri"/>
              </a:rPr>
              <a:t>j</a:t>
            </a:r>
            <a:r>
              <a:rPr i="1" spc="-45" dirty="0">
                <a:latin typeface="Calibri"/>
                <a:cs typeface="Calibri"/>
              </a:rPr>
              <a:t> </a:t>
            </a:r>
            <a:r>
              <a:rPr i="1" dirty="0">
                <a:latin typeface="Calibri"/>
                <a:cs typeface="Calibri"/>
              </a:rPr>
              <a:t>+</a:t>
            </a:r>
            <a:r>
              <a:rPr i="1" spc="-35" dirty="0">
                <a:latin typeface="Calibri"/>
                <a:cs typeface="Calibri"/>
              </a:rPr>
              <a:t> </a:t>
            </a:r>
            <a:r>
              <a:rPr i="1" spc="-50" dirty="0">
                <a:latin typeface="Calibri"/>
                <a:cs typeface="Calibri"/>
              </a:rPr>
              <a:t>p</a:t>
            </a:r>
            <a:endParaRPr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>
              <a:latin typeface="Calibri"/>
              <a:cs typeface="Calibri"/>
            </a:endParaRPr>
          </a:p>
          <a:p>
            <a:pPr>
              <a:spcBef>
                <a:spcPts val="470"/>
              </a:spcBef>
            </a:pPr>
            <a:endParaRPr>
              <a:latin typeface="Calibri"/>
              <a:cs typeface="Calibri"/>
            </a:endParaRPr>
          </a:p>
          <a:p>
            <a:pPr marL="12700"/>
            <a:r>
              <a:rPr sz="2000" spc="-20" dirty="0">
                <a:latin typeface="Calibri"/>
                <a:cs typeface="Calibri"/>
              </a:rPr>
              <a:t>Example:</a:t>
            </a:r>
            <a:r>
              <a:rPr sz="2000" spc="-4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2</a:t>
            </a:r>
            <a:r>
              <a:rPr sz="2000" spc="43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3</a:t>
            </a:r>
            <a:r>
              <a:rPr sz="2000" spc="40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4</a:t>
            </a:r>
            <a:r>
              <a:rPr sz="2000" spc="40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5</a:t>
            </a:r>
            <a:r>
              <a:rPr sz="2000" spc="42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6</a:t>
            </a:r>
            <a:r>
              <a:rPr sz="2000" spc="40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7</a:t>
            </a:r>
            <a:r>
              <a:rPr sz="2000" spc="43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8</a:t>
            </a:r>
            <a:r>
              <a:rPr sz="2000" spc="40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9</a:t>
            </a:r>
            <a:r>
              <a:rPr sz="2000" spc="-4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10</a:t>
            </a:r>
            <a:r>
              <a:rPr sz="2000" spc="43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11</a:t>
            </a:r>
            <a:r>
              <a:rPr sz="2000" spc="40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12</a:t>
            </a:r>
            <a:r>
              <a:rPr sz="2000" spc="40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13</a:t>
            </a:r>
            <a:r>
              <a:rPr sz="2000" spc="40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14</a:t>
            </a:r>
            <a:r>
              <a:rPr sz="2000" spc="40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15</a:t>
            </a:r>
            <a:r>
              <a:rPr sz="2000" spc="42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16</a:t>
            </a:r>
            <a:r>
              <a:rPr sz="2000" spc="40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17</a:t>
            </a:r>
            <a:r>
              <a:rPr sz="2000" spc="40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18</a:t>
            </a:r>
            <a:r>
              <a:rPr sz="2000" spc="40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19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spc="-25" dirty="0">
                <a:latin typeface="Calibri"/>
                <a:cs typeface="Calibri"/>
              </a:rPr>
              <a:t>20</a:t>
            </a:r>
            <a:endParaRPr sz="2000">
              <a:latin typeface="Calibri"/>
              <a:cs typeface="Calibri"/>
            </a:endParaRPr>
          </a:p>
          <a:p>
            <a:pPr>
              <a:spcBef>
                <a:spcPts val="815"/>
              </a:spcBef>
            </a:pPr>
            <a:endParaRPr sz="2000">
              <a:latin typeface="Calibri"/>
              <a:cs typeface="Calibri"/>
            </a:endParaRPr>
          </a:p>
          <a:p>
            <a:pPr marL="12700">
              <a:spcBef>
                <a:spcPts val="5"/>
              </a:spcBef>
            </a:pPr>
            <a:r>
              <a:rPr sz="2000" dirty="0">
                <a:latin typeface="Calibri"/>
                <a:cs typeface="Calibri"/>
              </a:rPr>
              <a:t>Output:</a:t>
            </a:r>
            <a:r>
              <a:rPr sz="2000" spc="-4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2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3</a:t>
            </a:r>
            <a:r>
              <a:rPr sz="2000" spc="37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5</a:t>
            </a:r>
            <a:r>
              <a:rPr sz="2000" spc="40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7</a:t>
            </a:r>
            <a:r>
              <a:rPr sz="2000" spc="39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11</a:t>
            </a:r>
            <a:r>
              <a:rPr sz="2000" spc="39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13</a:t>
            </a:r>
            <a:r>
              <a:rPr sz="2000" spc="39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17</a:t>
            </a:r>
            <a:r>
              <a:rPr sz="2000" spc="390" dirty="0">
                <a:latin typeface="Calibri"/>
                <a:cs typeface="Calibri"/>
              </a:rPr>
              <a:t> </a:t>
            </a:r>
            <a:r>
              <a:rPr sz="2000" spc="-25" dirty="0">
                <a:latin typeface="Calibri"/>
                <a:cs typeface="Calibri"/>
              </a:rPr>
              <a:t>19</a:t>
            </a:r>
            <a:endParaRPr sz="20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884798" y="6455470"/>
            <a:ext cx="2115820" cy="1708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325"/>
              </a:lnSpc>
            </a:pPr>
            <a:r>
              <a:rPr sz="1200" spc="10" dirty="0">
                <a:solidFill>
                  <a:srgbClr val="FFFFFF"/>
                </a:solidFill>
                <a:latin typeface="Arial MT"/>
                <a:cs typeface="Arial MT"/>
              </a:rPr>
              <a:t>ATME College</a:t>
            </a:r>
            <a:r>
              <a:rPr sz="1200" spc="-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10" dirty="0">
                <a:solidFill>
                  <a:srgbClr val="FFFFFF"/>
                </a:solidFill>
                <a:latin typeface="Arial MT"/>
                <a:cs typeface="Arial MT"/>
              </a:rPr>
              <a:t>of</a:t>
            </a:r>
            <a:r>
              <a:rPr sz="1200" spc="114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35" dirty="0">
                <a:solidFill>
                  <a:srgbClr val="FFFFFF"/>
                </a:solidFill>
                <a:latin typeface="Arial MT"/>
                <a:cs typeface="Arial MT"/>
              </a:rPr>
              <a:t>Engineering</a:t>
            </a:r>
            <a:endParaRPr sz="1200">
              <a:latin typeface="Arial MT"/>
              <a:cs typeface="Arial MT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4114800" y="6400801"/>
            <a:ext cx="4724400" cy="277495"/>
            <a:chOff x="2514600" y="6400800"/>
            <a:chExt cx="4724400" cy="277495"/>
          </a:xfrm>
        </p:grpSpPr>
        <p:sp>
          <p:nvSpPr>
            <p:cNvPr id="4" name="object 4"/>
            <p:cNvSpPr/>
            <p:nvPr/>
          </p:nvSpPr>
          <p:spPr>
            <a:xfrm>
              <a:off x="2514600" y="6400800"/>
              <a:ext cx="1600200" cy="277495"/>
            </a:xfrm>
            <a:custGeom>
              <a:avLst/>
              <a:gdLst/>
              <a:ahLst/>
              <a:cxnLst/>
              <a:rect l="l" t="t" r="r" b="b"/>
              <a:pathLst>
                <a:path w="1600200" h="277495">
                  <a:moveTo>
                    <a:pt x="1600200" y="277368"/>
                  </a:moveTo>
                  <a:lnTo>
                    <a:pt x="0" y="277368"/>
                  </a:lnTo>
                  <a:lnTo>
                    <a:pt x="0" y="0"/>
                  </a:lnTo>
                  <a:lnTo>
                    <a:pt x="1600200" y="0"/>
                  </a:lnTo>
                  <a:lnTo>
                    <a:pt x="1600200" y="277368"/>
                  </a:lnTo>
                  <a:close/>
                </a:path>
              </a:pathLst>
            </a:custGeom>
            <a:solidFill>
              <a:srgbClr val="E16C0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4114800" y="6400800"/>
              <a:ext cx="3124200" cy="277495"/>
            </a:xfrm>
            <a:custGeom>
              <a:avLst/>
              <a:gdLst/>
              <a:ahLst/>
              <a:cxnLst/>
              <a:rect l="l" t="t" r="r" b="b"/>
              <a:pathLst>
                <a:path w="3124200" h="277495">
                  <a:moveTo>
                    <a:pt x="3124200" y="277368"/>
                  </a:moveTo>
                  <a:lnTo>
                    <a:pt x="0" y="277368"/>
                  </a:lnTo>
                  <a:lnTo>
                    <a:pt x="0" y="0"/>
                  </a:lnTo>
                  <a:lnTo>
                    <a:pt x="3124200" y="0"/>
                  </a:lnTo>
                  <a:lnTo>
                    <a:pt x="3124200" y="277368"/>
                  </a:lnTo>
                  <a:close/>
                </a:path>
              </a:pathLst>
            </a:custGeom>
            <a:solidFill>
              <a:srgbClr val="2240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2821610" y="1748065"/>
            <a:ext cx="7021195" cy="4053840"/>
          </a:xfrm>
          <a:prstGeom prst="rect">
            <a:avLst/>
          </a:prstGeom>
        </p:spPr>
        <p:txBody>
          <a:bodyPr vert="horz" wrap="square" lIns="0" tIns="45720" rIns="0" bIns="0" rtlCol="0">
            <a:spAutoFit/>
          </a:bodyPr>
          <a:lstStyle/>
          <a:p>
            <a:pPr marL="353695" indent="-340995">
              <a:spcBef>
                <a:spcPts val="360"/>
              </a:spcBef>
              <a:buFont typeface="Microsoft Sans Serif"/>
              <a:buChar char="•"/>
              <a:tabLst>
                <a:tab pos="353695" algn="l"/>
              </a:tabLst>
            </a:pPr>
            <a:r>
              <a:rPr sz="2200" spc="-30" dirty="0">
                <a:latin typeface="Calibri"/>
                <a:cs typeface="Calibri"/>
              </a:rPr>
              <a:t>Informal</a:t>
            </a:r>
            <a:r>
              <a:rPr sz="2200" spc="-85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definition</a:t>
            </a:r>
            <a:endParaRPr sz="2200">
              <a:latin typeface="Calibri"/>
              <a:cs typeface="Calibri"/>
            </a:endParaRPr>
          </a:p>
          <a:p>
            <a:pPr marL="756285" marR="64769" lvl="1" indent="-287655">
              <a:lnSpc>
                <a:spcPts val="2510"/>
              </a:lnSpc>
              <a:spcBef>
                <a:spcPts val="450"/>
              </a:spcBef>
              <a:buFont typeface="Microsoft Sans Serif"/>
              <a:buChar char="–"/>
              <a:tabLst>
                <a:tab pos="756285" algn="l"/>
              </a:tabLst>
            </a:pPr>
            <a:r>
              <a:rPr sz="2200" dirty="0">
                <a:latin typeface="Calibri"/>
                <a:cs typeface="Calibri"/>
              </a:rPr>
              <a:t>A</a:t>
            </a:r>
            <a:r>
              <a:rPr sz="2200" spc="-40" dirty="0">
                <a:latin typeface="Calibri"/>
                <a:cs typeface="Calibri"/>
              </a:rPr>
              <a:t> </a:t>
            </a:r>
            <a:r>
              <a:rPr sz="2200" spc="-20" dirty="0">
                <a:latin typeface="Calibri"/>
                <a:cs typeface="Calibri"/>
              </a:rPr>
              <a:t>graph</a:t>
            </a:r>
            <a:r>
              <a:rPr sz="2200" spc="-5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is</a:t>
            </a:r>
            <a:r>
              <a:rPr sz="2200" spc="-6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a</a:t>
            </a:r>
            <a:r>
              <a:rPr sz="2200" spc="-25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collection</a:t>
            </a:r>
            <a:r>
              <a:rPr sz="2200" spc="-6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of</a:t>
            </a:r>
            <a:r>
              <a:rPr sz="2200" spc="-95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points</a:t>
            </a:r>
            <a:r>
              <a:rPr sz="2200" spc="-114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called</a:t>
            </a:r>
            <a:r>
              <a:rPr sz="2200" spc="-100" dirty="0"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FF9933"/>
                </a:solidFill>
                <a:latin typeface="Calibri"/>
                <a:cs typeface="Calibri"/>
              </a:rPr>
              <a:t>vertices</a:t>
            </a:r>
            <a:r>
              <a:rPr sz="2200" dirty="0">
                <a:latin typeface="Calibri"/>
                <a:cs typeface="Calibri"/>
              </a:rPr>
              <a:t>,</a:t>
            </a:r>
            <a:r>
              <a:rPr sz="2200" spc="-4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some</a:t>
            </a:r>
            <a:r>
              <a:rPr sz="2200" spc="-45" dirty="0">
                <a:latin typeface="Calibri"/>
                <a:cs typeface="Calibri"/>
              </a:rPr>
              <a:t> </a:t>
            </a:r>
            <a:r>
              <a:rPr sz="2200" spc="-25" dirty="0">
                <a:latin typeface="Calibri"/>
                <a:cs typeface="Calibri"/>
              </a:rPr>
              <a:t>of </a:t>
            </a:r>
            <a:r>
              <a:rPr sz="2200" dirty="0">
                <a:latin typeface="Calibri"/>
                <a:cs typeface="Calibri"/>
              </a:rPr>
              <a:t>which</a:t>
            </a:r>
            <a:r>
              <a:rPr sz="2200" spc="-12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are</a:t>
            </a:r>
            <a:r>
              <a:rPr sz="2200" spc="-65" dirty="0">
                <a:latin typeface="Calibri"/>
                <a:cs typeface="Calibri"/>
              </a:rPr>
              <a:t> </a:t>
            </a:r>
            <a:r>
              <a:rPr sz="2200" spc="-20" dirty="0">
                <a:latin typeface="Calibri"/>
                <a:cs typeface="Calibri"/>
              </a:rPr>
              <a:t>connected</a:t>
            </a:r>
            <a:r>
              <a:rPr sz="2200" spc="-4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by</a:t>
            </a:r>
            <a:r>
              <a:rPr sz="2200" spc="-4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line</a:t>
            </a:r>
            <a:r>
              <a:rPr sz="2200" spc="-70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segments</a:t>
            </a:r>
            <a:r>
              <a:rPr sz="2200" spc="-70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called</a:t>
            </a:r>
            <a:r>
              <a:rPr sz="2200" spc="-114" dirty="0">
                <a:latin typeface="Calibri"/>
                <a:cs typeface="Calibri"/>
              </a:rPr>
              <a:t> </a:t>
            </a:r>
            <a:r>
              <a:rPr sz="2200" spc="-10" dirty="0">
                <a:solidFill>
                  <a:srgbClr val="FF9933"/>
                </a:solidFill>
                <a:latin typeface="Calibri"/>
                <a:cs typeface="Calibri"/>
              </a:rPr>
              <a:t>edges</a:t>
            </a:r>
            <a:r>
              <a:rPr sz="2200" spc="-10" dirty="0">
                <a:latin typeface="Calibri"/>
                <a:cs typeface="Calibri"/>
              </a:rPr>
              <a:t>.</a:t>
            </a:r>
            <a:endParaRPr sz="2200">
              <a:latin typeface="Calibri"/>
              <a:cs typeface="Calibri"/>
            </a:endParaRPr>
          </a:p>
          <a:p>
            <a:pPr marL="353695" indent="-340995">
              <a:spcBef>
                <a:spcPts val="135"/>
              </a:spcBef>
              <a:buFont typeface="Microsoft Sans Serif"/>
              <a:buChar char="•"/>
              <a:tabLst>
                <a:tab pos="353695" algn="l"/>
              </a:tabLst>
            </a:pPr>
            <a:r>
              <a:rPr sz="2200" spc="-10" dirty="0">
                <a:latin typeface="Calibri"/>
                <a:cs typeface="Calibri"/>
              </a:rPr>
              <a:t>Modeling</a:t>
            </a:r>
            <a:r>
              <a:rPr sz="2200" spc="-85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real-</a:t>
            </a:r>
            <a:r>
              <a:rPr sz="2200" spc="-30" dirty="0">
                <a:latin typeface="Calibri"/>
                <a:cs typeface="Calibri"/>
              </a:rPr>
              <a:t>life</a:t>
            </a:r>
            <a:r>
              <a:rPr sz="2200" spc="-95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problems</a:t>
            </a:r>
            <a:endParaRPr sz="2200">
              <a:latin typeface="Calibri"/>
              <a:cs typeface="Calibri"/>
            </a:endParaRPr>
          </a:p>
          <a:p>
            <a:pPr marL="756285" lvl="1" indent="-287655">
              <a:spcBef>
                <a:spcPts val="285"/>
              </a:spcBef>
              <a:buFont typeface="Microsoft Sans Serif"/>
              <a:buChar char="–"/>
              <a:tabLst>
                <a:tab pos="756285" algn="l"/>
              </a:tabLst>
            </a:pPr>
            <a:r>
              <a:rPr sz="2200" spc="-10" dirty="0">
                <a:latin typeface="Calibri"/>
                <a:cs typeface="Calibri"/>
              </a:rPr>
              <a:t>Modeling</a:t>
            </a:r>
            <a:r>
              <a:rPr sz="2200" spc="-75" dirty="0">
                <a:latin typeface="Calibri"/>
                <a:cs typeface="Calibri"/>
              </a:rPr>
              <a:t> </a:t>
            </a:r>
            <a:r>
              <a:rPr sz="2200" spc="-25" dirty="0">
                <a:latin typeface="Calibri"/>
                <a:cs typeface="Calibri"/>
              </a:rPr>
              <a:t>WWW</a:t>
            </a:r>
            <a:endParaRPr sz="2200">
              <a:latin typeface="Calibri"/>
              <a:cs typeface="Calibri"/>
            </a:endParaRPr>
          </a:p>
          <a:p>
            <a:pPr marL="756285" lvl="1" indent="-287655">
              <a:spcBef>
                <a:spcPts val="315"/>
              </a:spcBef>
              <a:buFont typeface="Microsoft Sans Serif"/>
              <a:buChar char="–"/>
              <a:tabLst>
                <a:tab pos="756285" algn="l"/>
              </a:tabLst>
            </a:pPr>
            <a:r>
              <a:rPr sz="2200" spc="-25" dirty="0">
                <a:latin typeface="Calibri"/>
                <a:cs typeface="Calibri"/>
              </a:rPr>
              <a:t>Communication</a:t>
            </a:r>
            <a:r>
              <a:rPr sz="2200" spc="-20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networks</a:t>
            </a:r>
            <a:endParaRPr sz="2200">
              <a:latin typeface="Calibri"/>
              <a:cs typeface="Calibri"/>
            </a:endParaRPr>
          </a:p>
          <a:p>
            <a:pPr marL="756285" lvl="1" indent="-287655">
              <a:spcBef>
                <a:spcPts val="290"/>
              </a:spcBef>
              <a:buFont typeface="Microsoft Sans Serif"/>
              <a:buChar char="–"/>
              <a:tabLst>
                <a:tab pos="756285" algn="l"/>
              </a:tabLst>
            </a:pPr>
            <a:r>
              <a:rPr sz="2200" spc="-10" dirty="0">
                <a:latin typeface="Calibri"/>
                <a:cs typeface="Calibri"/>
              </a:rPr>
              <a:t>Project</a:t>
            </a:r>
            <a:r>
              <a:rPr sz="2200" spc="-50" dirty="0">
                <a:latin typeface="Calibri"/>
                <a:cs typeface="Calibri"/>
              </a:rPr>
              <a:t> </a:t>
            </a:r>
            <a:r>
              <a:rPr sz="2200" spc="-20" dirty="0">
                <a:latin typeface="Calibri"/>
                <a:cs typeface="Calibri"/>
              </a:rPr>
              <a:t>scheduling</a:t>
            </a:r>
            <a:r>
              <a:rPr sz="2200" spc="-95" dirty="0">
                <a:latin typeface="Calibri"/>
                <a:cs typeface="Calibri"/>
              </a:rPr>
              <a:t> </a:t>
            </a:r>
            <a:r>
              <a:rPr sz="2200" spc="-50" dirty="0">
                <a:latin typeface="Calibri"/>
                <a:cs typeface="Calibri"/>
              </a:rPr>
              <a:t>…</a:t>
            </a:r>
            <a:endParaRPr sz="2200">
              <a:latin typeface="Calibri"/>
              <a:cs typeface="Calibri"/>
            </a:endParaRPr>
          </a:p>
          <a:p>
            <a:pPr marL="3703320" lvl="2" indent="-340995">
              <a:spcBef>
                <a:spcPts val="315"/>
              </a:spcBef>
              <a:buFont typeface="Microsoft Sans Serif"/>
              <a:buChar char="•"/>
              <a:tabLst>
                <a:tab pos="3703320" algn="l"/>
              </a:tabLst>
            </a:pPr>
            <a:r>
              <a:rPr sz="2200" spc="-20" dirty="0">
                <a:latin typeface="Calibri"/>
                <a:cs typeface="Calibri"/>
              </a:rPr>
              <a:t>Examples</a:t>
            </a:r>
            <a:r>
              <a:rPr sz="2200" spc="-11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of</a:t>
            </a:r>
            <a:r>
              <a:rPr sz="2200" spc="-30" dirty="0">
                <a:latin typeface="Calibri"/>
                <a:cs typeface="Calibri"/>
              </a:rPr>
              <a:t> graph</a:t>
            </a:r>
            <a:r>
              <a:rPr sz="2200" spc="-75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algorithms</a:t>
            </a:r>
            <a:endParaRPr sz="2200">
              <a:latin typeface="Calibri"/>
              <a:cs typeface="Calibri"/>
            </a:endParaRPr>
          </a:p>
          <a:p>
            <a:pPr marL="3768090">
              <a:spcBef>
                <a:spcPts val="285"/>
              </a:spcBef>
              <a:tabLst>
                <a:tab pos="4053840" algn="l"/>
              </a:tabLst>
            </a:pPr>
            <a:r>
              <a:rPr sz="2200" spc="-50" dirty="0">
                <a:latin typeface="Microsoft Sans Serif"/>
                <a:cs typeface="Microsoft Sans Serif"/>
              </a:rPr>
              <a:t>–</a:t>
            </a:r>
            <a:r>
              <a:rPr sz="2200" dirty="0">
                <a:latin typeface="Microsoft Sans Serif"/>
                <a:cs typeface="Microsoft Sans Serif"/>
              </a:rPr>
              <a:t>	</a:t>
            </a:r>
            <a:r>
              <a:rPr sz="2200" spc="-20" dirty="0">
                <a:latin typeface="Calibri"/>
                <a:cs typeface="Calibri"/>
              </a:rPr>
              <a:t>Graph</a:t>
            </a:r>
            <a:r>
              <a:rPr sz="2200" spc="-30" dirty="0">
                <a:latin typeface="Calibri"/>
                <a:cs typeface="Calibri"/>
              </a:rPr>
              <a:t> </a:t>
            </a:r>
            <a:r>
              <a:rPr sz="2200" spc="-45" dirty="0">
                <a:latin typeface="Calibri"/>
                <a:cs typeface="Calibri"/>
              </a:rPr>
              <a:t>traversal</a:t>
            </a:r>
            <a:r>
              <a:rPr sz="2200" spc="-114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algorithms</a:t>
            </a:r>
            <a:endParaRPr sz="2200">
              <a:latin typeface="Calibri"/>
              <a:cs typeface="Calibri"/>
            </a:endParaRPr>
          </a:p>
          <a:p>
            <a:pPr marL="756285" lvl="1" indent="-287655">
              <a:spcBef>
                <a:spcPts val="315"/>
              </a:spcBef>
              <a:buFont typeface="Microsoft Sans Serif"/>
              <a:buChar char="–"/>
              <a:tabLst>
                <a:tab pos="756285" algn="l"/>
              </a:tabLst>
            </a:pPr>
            <a:r>
              <a:rPr sz="2200" spc="-25" dirty="0">
                <a:latin typeface="Calibri"/>
                <a:cs typeface="Calibri"/>
              </a:rPr>
              <a:t>Shortest-path</a:t>
            </a:r>
            <a:r>
              <a:rPr sz="2200" spc="-20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algorithms</a:t>
            </a:r>
            <a:endParaRPr sz="2200">
              <a:latin typeface="Calibri"/>
              <a:cs typeface="Calibri"/>
            </a:endParaRPr>
          </a:p>
          <a:p>
            <a:pPr marL="756285" lvl="1" indent="-287655">
              <a:spcBef>
                <a:spcPts val="290"/>
              </a:spcBef>
              <a:buFont typeface="Microsoft Sans Serif"/>
              <a:buChar char="–"/>
              <a:tabLst>
                <a:tab pos="756285" algn="l"/>
              </a:tabLst>
            </a:pPr>
            <a:r>
              <a:rPr sz="2200" spc="-35" dirty="0">
                <a:latin typeface="Calibri"/>
                <a:cs typeface="Calibri"/>
              </a:rPr>
              <a:t>Topological</a:t>
            </a:r>
            <a:r>
              <a:rPr sz="2200" spc="-65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sorting</a:t>
            </a:r>
            <a:endParaRPr sz="220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194176" y="6438732"/>
            <a:ext cx="1062355" cy="363561"/>
          </a:xfrm>
          <a:prstGeom prst="rect">
            <a:avLst/>
          </a:prstGeom>
        </p:spPr>
        <p:txBody>
          <a:bodyPr vert="horz" wrap="square" lIns="0" tIns="4445" rIns="0" bIns="0" rtlCol="0">
            <a:spAutoFit/>
          </a:bodyPr>
          <a:lstStyle/>
          <a:p>
            <a:pPr marL="12700" marR="5080">
              <a:lnSpc>
                <a:spcPts val="1440"/>
              </a:lnSpc>
              <a:spcBef>
                <a:spcPts val="35"/>
              </a:spcBef>
            </a:pPr>
            <a:r>
              <a:rPr sz="1200" spc="45" dirty="0">
                <a:solidFill>
                  <a:srgbClr val="FFFFFF"/>
                </a:solidFill>
                <a:latin typeface="Arial MT"/>
                <a:cs typeface="Arial MT"/>
              </a:rPr>
              <a:t>Department</a:t>
            </a:r>
            <a:r>
              <a:rPr sz="1200" spc="1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-25" dirty="0">
                <a:solidFill>
                  <a:srgbClr val="FFFFFF"/>
                </a:solidFill>
                <a:latin typeface="Arial MT"/>
                <a:cs typeface="Arial MT"/>
              </a:rPr>
              <a:t>of </a:t>
            </a:r>
            <a:r>
              <a:rPr sz="1200" spc="-305" dirty="0">
                <a:solidFill>
                  <a:srgbClr val="FFFFFF"/>
                </a:solidFill>
                <a:latin typeface="Arial MT"/>
                <a:cs typeface="Arial MT"/>
              </a:rPr>
              <a:t>CCSSEE</a:t>
            </a:r>
            <a:endParaRPr sz="12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791200" y="6400801"/>
            <a:ext cx="3124200" cy="277495"/>
          </a:xfrm>
          <a:custGeom>
            <a:avLst/>
            <a:gdLst/>
            <a:ahLst/>
            <a:cxnLst/>
            <a:rect l="l" t="t" r="r" b="b"/>
            <a:pathLst>
              <a:path w="3124200" h="277495">
                <a:moveTo>
                  <a:pt x="3124200" y="277368"/>
                </a:moveTo>
                <a:lnTo>
                  <a:pt x="0" y="277368"/>
                </a:lnTo>
                <a:lnTo>
                  <a:pt x="0" y="0"/>
                </a:lnTo>
                <a:lnTo>
                  <a:pt x="3124200" y="0"/>
                </a:lnTo>
                <a:lnTo>
                  <a:pt x="3124200" y="277368"/>
                </a:lnTo>
                <a:close/>
              </a:path>
            </a:pathLst>
          </a:custGeom>
          <a:solidFill>
            <a:srgbClr val="22405F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" name="object 4"/>
          <p:cNvGrpSpPr/>
          <p:nvPr/>
        </p:nvGrpSpPr>
        <p:grpSpPr>
          <a:xfrm>
            <a:off x="4177852" y="6400801"/>
            <a:ext cx="4724400" cy="277495"/>
            <a:chOff x="2514600" y="6400800"/>
            <a:chExt cx="4724400" cy="277495"/>
          </a:xfrm>
        </p:grpSpPr>
        <p:sp>
          <p:nvSpPr>
            <p:cNvPr id="5" name="object 5"/>
            <p:cNvSpPr/>
            <p:nvPr/>
          </p:nvSpPr>
          <p:spPr>
            <a:xfrm>
              <a:off x="2514600" y="6400800"/>
              <a:ext cx="1600200" cy="277495"/>
            </a:xfrm>
            <a:custGeom>
              <a:avLst/>
              <a:gdLst/>
              <a:ahLst/>
              <a:cxnLst/>
              <a:rect l="l" t="t" r="r" b="b"/>
              <a:pathLst>
                <a:path w="1600200" h="277495">
                  <a:moveTo>
                    <a:pt x="1600200" y="277368"/>
                  </a:moveTo>
                  <a:lnTo>
                    <a:pt x="0" y="277368"/>
                  </a:lnTo>
                  <a:lnTo>
                    <a:pt x="0" y="0"/>
                  </a:lnTo>
                  <a:lnTo>
                    <a:pt x="1600200" y="0"/>
                  </a:lnTo>
                  <a:lnTo>
                    <a:pt x="1600200" y="277368"/>
                  </a:lnTo>
                  <a:close/>
                </a:path>
              </a:pathLst>
            </a:custGeom>
            <a:solidFill>
              <a:srgbClr val="E16C0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4114800" y="6400800"/>
              <a:ext cx="3124200" cy="277495"/>
            </a:xfrm>
            <a:custGeom>
              <a:avLst/>
              <a:gdLst/>
              <a:ahLst/>
              <a:cxnLst/>
              <a:rect l="l" t="t" r="r" b="b"/>
              <a:pathLst>
                <a:path w="3124200" h="277495">
                  <a:moveTo>
                    <a:pt x="3124200" y="277368"/>
                  </a:moveTo>
                  <a:lnTo>
                    <a:pt x="0" y="277368"/>
                  </a:lnTo>
                  <a:lnTo>
                    <a:pt x="0" y="0"/>
                  </a:lnTo>
                  <a:lnTo>
                    <a:pt x="3124200" y="0"/>
                  </a:lnTo>
                  <a:lnTo>
                    <a:pt x="3124200" y="277368"/>
                  </a:lnTo>
                  <a:close/>
                </a:path>
              </a:pathLst>
            </a:custGeom>
            <a:solidFill>
              <a:srgbClr val="2240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2287523" y="609600"/>
            <a:ext cx="7194550" cy="13677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spcBef>
                <a:spcPts val="105"/>
              </a:spcBef>
            </a:pPr>
            <a:r>
              <a:rPr dirty="0">
                <a:latin typeface="Calibri"/>
                <a:cs typeface="Calibri"/>
              </a:rPr>
              <a:t>Example</a:t>
            </a:r>
            <a:r>
              <a:rPr spc="-14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2:</a:t>
            </a:r>
            <a:r>
              <a:rPr spc="-12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Element</a:t>
            </a:r>
            <a:r>
              <a:rPr spc="-120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uniqueness problem</a:t>
            </a:r>
          </a:p>
        </p:txBody>
      </p:sp>
      <p:sp>
        <p:nvSpPr>
          <p:cNvPr id="12" name="object 12"/>
          <p:cNvSpPr txBox="1">
            <a:spLocks noGrp="1"/>
          </p:cNvSpPr>
          <p:nvPr>
            <p:ph type="ftr" sz="quarter" idx="5"/>
          </p:nvPr>
        </p:nvSpPr>
        <p:spPr>
          <a:xfrm>
            <a:off x="1600200" y="0"/>
            <a:ext cx="0" cy="430887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25"/>
              </a:lnSpc>
            </a:pPr>
            <a:r>
              <a:rPr spc="10" dirty="0"/>
              <a:t>ATME College</a:t>
            </a:r>
            <a:r>
              <a:rPr spc="-5" dirty="0"/>
              <a:t> </a:t>
            </a:r>
            <a:r>
              <a:rPr spc="10" dirty="0"/>
              <a:t>of</a:t>
            </a:r>
            <a:r>
              <a:rPr spc="114" dirty="0"/>
              <a:t> </a:t>
            </a:r>
            <a:r>
              <a:rPr spc="35" dirty="0"/>
              <a:t>Engineering</a:t>
            </a:r>
          </a:p>
        </p:txBody>
      </p:sp>
      <p:pic>
        <p:nvPicPr>
          <p:cNvPr id="9" name="object 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437638" y="2894839"/>
            <a:ext cx="8086344" cy="31623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2">
            <a:extLst>
              <a:ext uri="{FF2B5EF4-FFF2-40B4-BE49-F238E27FC236}">
                <a16:creationId xmlns:a16="http://schemas.microsoft.com/office/drawing/2014/main" id="{4D4A8C81-454B-2720-8421-601600BB08EA}"/>
              </a:ext>
            </a:extLst>
          </p:cNvPr>
          <p:cNvSpPr txBox="1">
            <a:spLocks/>
          </p:cNvSpPr>
          <p:nvPr/>
        </p:nvSpPr>
        <p:spPr>
          <a:xfrm>
            <a:off x="702805" y="448850"/>
            <a:ext cx="8848732" cy="774571"/>
          </a:xfrm>
          <a:prstGeom prst="rect">
            <a:avLst/>
          </a:prstGeom>
        </p:spPr>
        <p:txBody>
          <a:bodyPr vert="horz" wrap="square" lIns="0" tIns="96520" rIns="0" bIns="0" rtlCol="0">
            <a:sp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475740">
              <a:spcBef>
                <a:spcPts val="105"/>
              </a:spcBef>
            </a:pPr>
            <a:r>
              <a:rPr lang="en-US" dirty="0">
                <a:latin typeface="Calibri"/>
                <a:cs typeface="Calibri"/>
              </a:rPr>
              <a:t>Linear</a:t>
            </a:r>
            <a:r>
              <a:rPr lang="en-US" spc="-195" dirty="0">
                <a:latin typeface="Calibri"/>
                <a:cs typeface="Calibri"/>
              </a:rPr>
              <a:t> </a:t>
            </a:r>
            <a:r>
              <a:rPr lang="en-US" dirty="0">
                <a:latin typeface="Calibri"/>
                <a:cs typeface="Calibri"/>
              </a:rPr>
              <a:t>Data</a:t>
            </a:r>
            <a:r>
              <a:rPr lang="en-US" spc="-195" dirty="0">
                <a:latin typeface="Calibri"/>
                <a:cs typeface="Calibri"/>
              </a:rPr>
              <a:t> </a:t>
            </a:r>
            <a:r>
              <a:rPr lang="en-US" spc="-10" dirty="0">
                <a:latin typeface="Calibri"/>
                <a:cs typeface="Calibri"/>
              </a:rPr>
              <a:t>Structures</a:t>
            </a:r>
          </a:p>
        </p:txBody>
      </p:sp>
      <p:sp>
        <p:nvSpPr>
          <p:cNvPr id="7" name="object 11">
            <a:extLst>
              <a:ext uri="{FF2B5EF4-FFF2-40B4-BE49-F238E27FC236}">
                <a16:creationId xmlns:a16="http://schemas.microsoft.com/office/drawing/2014/main" id="{6C45ECA2-4327-4FF9-E045-B215C6CFDBBF}"/>
              </a:ext>
            </a:extLst>
          </p:cNvPr>
          <p:cNvSpPr txBox="1"/>
          <p:nvPr/>
        </p:nvSpPr>
        <p:spPr>
          <a:xfrm>
            <a:off x="2135201" y="1769364"/>
            <a:ext cx="4255135" cy="4453890"/>
          </a:xfrm>
          <a:prstGeom prst="rect">
            <a:avLst/>
          </a:prstGeom>
        </p:spPr>
        <p:txBody>
          <a:bodyPr vert="horz" wrap="square" lIns="0" tIns="38735" rIns="0" bIns="0" rtlCol="0">
            <a:spAutoFit/>
          </a:bodyPr>
          <a:lstStyle/>
          <a:p>
            <a:pPr marL="356870" indent="-344170">
              <a:spcBef>
                <a:spcPts val="305"/>
              </a:spcBef>
              <a:buFont typeface="Microsoft Sans Serif"/>
              <a:buChar char="•"/>
              <a:tabLst>
                <a:tab pos="356870" algn="l"/>
              </a:tabLst>
            </a:pPr>
            <a:r>
              <a:rPr spc="-10" dirty="0">
                <a:solidFill>
                  <a:srgbClr val="FF9933"/>
                </a:solidFill>
                <a:latin typeface="Calibri"/>
                <a:cs typeface="Calibri"/>
              </a:rPr>
              <a:t>Arrays</a:t>
            </a:r>
            <a:endParaRPr>
              <a:latin typeface="Calibri"/>
              <a:cs typeface="Calibri"/>
            </a:endParaRPr>
          </a:p>
          <a:p>
            <a:pPr marL="756920" marR="5080" lvl="1" indent="-287020">
              <a:lnSpc>
                <a:spcPts val="1939"/>
              </a:lnSpc>
              <a:spcBef>
                <a:spcPts val="450"/>
              </a:spcBef>
              <a:buFont typeface="Microsoft Sans Serif"/>
              <a:buChar char="–"/>
              <a:tabLst>
                <a:tab pos="756920" algn="l"/>
              </a:tabLst>
            </a:pPr>
            <a:r>
              <a:rPr dirty="0">
                <a:latin typeface="Calibri"/>
                <a:cs typeface="Calibri"/>
              </a:rPr>
              <a:t>A</a:t>
            </a:r>
            <a:r>
              <a:rPr spc="-25" dirty="0">
                <a:latin typeface="Calibri"/>
                <a:cs typeface="Calibri"/>
              </a:rPr>
              <a:t> </a:t>
            </a:r>
            <a:r>
              <a:rPr spc="-20" dirty="0">
                <a:latin typeface="Calibri"/>
                <a:cs typeface="Calibri"/>
              </a:rPr>
              <a:t>sequence</a:t>
            </a:r>
            <a:r>
              <a:rPr spc="-4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of</a:t>
            </a:r>
            <a:r>
              <a:rPr spc="-1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n</a:t>
            </a:r>
            <a:r>
              <a:rPr spc="-2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items</a:t>
            </a:r>
            <a:r>
              <a:rPr spc="-3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of</a:t>
            </a:r>
            <a:r>
              <a:rPr spc="-1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the</a:t>
            </a:r>
            <a:r>
              <a:rPr spc="-35" dirty="0">
                <a:latin typeface="Calibri"/>
                <a:cs typeface="Calibri"/>
              </a:rPr>
              <a:t> </a:t>
            </a:r>
            <a:r>
              <a:rPr spc="-20" dirty="0">
                <a:latin typeface="Calibri"/>
                <a:cs typeface="Calibri"/>
              </a:rPr>
              <a:t>same </a:t>
            </a:r>
            <a:r>
              <a:rPr spc="-25" dirty="0">
                <a:latin typeface="Calibri"/>
                <a:cs typeface="Calibri"/>
              </a:rPr>
              <a:t>data</a:t>
            </a:r>
            <a:r>
              <a:rPr spc="-7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type</a:t>
            </a:r>
            <a:r>
              <a:rPr spc="-7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that</a:t>
            </a:r>
            <a:r>
              <a:rPr spc="-6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are</a:t>
            </a:r>
            <a:r>
              <a:rPr spc="-70" dirty="0">
                <a:latin typeface="Calibri"/>
                <a:cs typeface="Calibri"/>
              </a:rPr>
              <a:t> </a:t>
            </a:r>
            <a:r>
              <a:rPr spc="-30" dirty="0">
                <a:latin typeface="Calibri"/>
                <a:cs typeface="Calibri"/>
              </a:rPr>
              <a:t>stored</a:t>
            </a:r>
            <a:r>
              <a:rPr spc="-50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contiguously </a:t>
            </a:r>
            <a:r>
              <a:rPr dirty="0">
                <a:latin typeface="Calibri"/>
                <a:cs typeface="Calibri"/>
              </a:rPr>
              <a:t>in</a:t>
            </a:r>
            <a:r>
              <a:rPr spc="-50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computer</a:t>
            </a:r>
            <a:r>
              <a:rPr spc="-4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memory</a:t>
            </a:r>
            <a:r>
              <a:rPr spc="-4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and</a:t>
            </a:r>
            <a:r>
              <a:rPr spc="-50" dirty="0">
                <a:latin typeface="Calibri"/>
                <a:cs typeface="Calibri"/>
              </a:rPr>
              <a:t> </a:t>
            </a:r>
            <a:r>
              <a:rPr spc="-20" dirty="0">
                <a:latin typeface="Calibri"/>
                <a:cs typeface="Calibri"/>
              </a:rPr>
              <a:t>made </a:t>
            </a:r>
            <a:r>
              <a:rPr spc="-10" dirty="0">
                <a:latin typeface="Calibri"/>
                <a:cs typeface="Calibri"/>
              </a:rPr>
              <a:t>accessible</a:t>
            </a:r>
            <a:r>
              <a:rPr spc="-5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by</a:t>
            </a:r>
            <a:r>
              <a:rPr spc="-50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specifying</a:t>
            </a:r>
            <a:r>
              <a:rPr spc="-6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a</a:t>
            </a:r>
            <a:r>
              <a:rPr spc="-4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value</a:t>
            </a:r>
            <a:r>
              <a:rPr spc="-5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of</a:t>
            </a:r>
            <a:r>
              <a:rPr spc="-35" dirty="0">
                <a:latin typeface="Calibri"/>
                <a:cs typeface="Calibri"/>
              </a:rPr>
              <a:t> </a:t>
            </a:r>
            <a:r>
              <a:rPr spc="-25" dirty="0">
                <a:latin typeface="Calibri"/>
                <a:cs typeface="Calibri"/>
              </a:rPr>
              <a:t>the </a:t>
            </a:r>
            <a:r>
              <a:rPr spc="-55" dirty="0">
                <a:latin typeface="Calibri"/>
                <a:cs typeface="Calibri"/>
              </a:rPr>
              <a:t>array’s</a:t>
            </a:r>
            <a:r>
              <a:rPr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index.</a:t>
            </a:r>
            <a:endParaRPr>
              <a:latin typeface="Calibri"/>
              <a:cs typeface="Calibri"/>
            </a:endParaRPr>
          </a:p>
          <a:p>
            <a:pPr marL="356870" indent="-344170">
              <a:spcBef>
                <a:spcPts val="155"/>
              </a:spcBef>
              <a:buFont typeface="Microsoft Sans Serif"/>
              <a:buChar char="•"/>
              <a:tabLst>
                <a:tab pos="356870" algn="l"/>
              </a:tabLst>
            </a:pPr>
            <a:r>
              <a:rPr spc="-40" dirty="0">
                <a:solidFill>
                  <a:srgbClr val="FF9933"/>
                </a:solidFill>
                <a:latin typeface="Calibri"/>
                <a:cs typeface="Calibri"/>
              </a:rPr>
              <a:t>Linked</a:t>
            </a:r>
            <a:r>
              <a:rPr spc="-70" dirty="0">
                <a:solidFill>
                  <a:srgbClr val="FF9933"/>
                </a:solidFill>
                <a:latin typeface="Calibri"/>
                <a:cs typeface="Calibri"/>
              </a:rPr>
              <a:t> </a:t>
            </a:r>
            <a:r>
              <a:rPr spc="-20" dirty="0">
                <a:solidFill>
                  <a:srgbClr val="FF9933"/>
                </a:solidFill>
                <a:latin typeface="Calibri"/>
                <a:cs typeface="Calibri"/>
              </a:rPr>
              <a:t>List</a:t>
            </a:r>
            <a:endParaRPr>
              <a:latin typeface="Calibri"/>
              <a:cs typeface="Calibri"/>
            </a:endParaRPr>
          </a:p>
          <a:p>
            <a:pPr marL="756920" marR="288290" lvl="1" indent="-287020">
              <a:lnSpc>
                <a:spcPts val="1939"/>
              </a:lnSpc>
              <a:spcBef>
                <a:spcPts val="450"/>
              </a:spcBef>
              <a:buFont typeface="Microsoft Sans Serif"/>
              <a:buChar char="–"/>
              <a:tabLst>
                <a:tab pos="756920" algn="l"/>
              </a:tabLst>
            </a:pPr>
            <a:r>
              <a:rPr dirty="0">
                <a:latin typeface="Calibri"/>
                <a:cs typeface="Calibri"/>
              </a:rPr>
              <a:t>A</a:t>
            </a:r>
            <a:r>
              <a:rPr spc="-15" dirty="0">
                <a:latin typeface="Calibri"/>
                <a:cs typeface="Calibri"/>
              </a:rPr>
              <a:t> </a:t>
            </a:r>
            <a:r>
              <a:rPr spc="-20" dirty="0">
                <a:latin typeface="Calibri"/>
                <a:cs typeface="Calibri"/>
              </a:rPr>
              <a:t>sequence</a:t>
            </a:r>
            <a:r>
              <a:rPr spc="-3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of</a:t>
            </a:r>
            <a:r>
              <a:rPr spc="-5" dirty="0">
                <a:latin typeface="Calibri"/>
                <a:cs typeface="Calibri"/>
              </a:rPr>
              <a:t> </a:t>
            </a:r>
            <a:r>
              <a:rPr spc="-45" dirty="0">
                <a:latin typeface="Calibri"/>
                <a:cs typeface="Calibri"/>
              </a:rPr>
              <a:t>zero</a:t>
            </a:r>
            <a:r>
              <a:rPr spc="-5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or more</a:t>
            </a:r>
            <a:r>
              <a:rPr spc="-15" dirty="0">
                <a:latin typeface="Calibri"/>
                <a:cs typeface="Calibri"/>
              </a:rPr>
              <a:t> </a:t>
            </a:r>
            <a:r>
              <a:rPr spc="-20" dirty="0">
                <a:latin typeface="Calibri"/>
                <a:cs typeface="Calibri"/>
              </a:rPr>
              <a:t>nodes </a:t>
            </a:r>
            <a:r>
              <a:rPr dirty="0">
                <a:latin typeface="Calibri"/>
                <a:cs typeface="Calibri"/>
              </a:rPr>
              <a:t>each</a:t>
            </a:r>
            <a:r>
              <a:rPr spc="-60" dirty="0">
                <a:latin typeface="Calibri"/>
                <a:cs typeface="Calibri"/>
              </a:rPr>
              <a:t> </a:t>
            </a:r>
            <a:r>
              <a:rPr spc="-20" dirty="0">
                <a:latin typeface="Calibri"/>
                <a:cs typeface="Calibri"/>
              </a:rPr>
              <a:t>containing</a:t>
            </a:r>
            <a:r>
              <a:rPr spc="-6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two</a:t>
            </a:r>
            <a:r>
              <a:rPr spc="-5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kinds</a:t>
            </a:r>
            <a:r>
              <a:rPr spc="-65" dirty="0">
                <a:latin typeface="Calibri"/>
                <a:cs typeface="Calibri"/>
              </a:rPr>
              <a:t> </a:t>
            </a:r>
            <a:r>
              <a:rPr spc="-25" dirty="0">
                <a:latin typeface="Calibri"/>
                <a:cs typeface="Calibri"/>
              </a:rPr>
              <a:t>of </a:t>
            </a:r>
            <a:r>
              <a:rPr spc="-20" dirty="0">
                <a:latin typeface="Calibri"/>
                <a:cs typeface="Calibri"/>
              </a:rPr>
              <a:t>information:</a:t>
            </a:r>
            <a:r>
              <a:rPr spc="-4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some</a:t>
            </a:r>
            <a:r>
              <a:rPr spc="-30" dirty="0">
                <a:latin typeface="Calibri"/>
                <a:cs typeface="Calibri"/>
              </a:rPr>
              <a:t> </a:t>
            </a:r>
            <a:r>
              <a:rPr spc="-45" dirty="0">
                <a:latin typeface="Calibri"/>
                <a:cs typeface="Calibri"/>
              </a:rPr>
              <a:t>data</a:t>
            </a:r>
            <a:r>
              <a:rPr spc="-6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and</a:t>
            </a:r>
            <a:r>
              <a:rPr spc="-2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one</a:t>
            </a:r>
            <a:r>
              <a:rPr spc="-30" dirty="0">
                <a:latin typeface="Calibri"/>
                <a:cs typeface="Calibri"/>
              </a:rPr>
              <a:t> </a:t>
            </a:r>
            <a:r>
              <a:rPr spc="-25" dirty="0">
                <a:latin typeface="Calibri"/>
                <a:cs typeface="Calibri"/>
              </a:rPr>
              <a:t>or </a:t>
            </a:r>
            <a:r>
              <a:rPr dirty="0">
                <a:latin typeface="Calibri"/>
                <a:cs typeface="Calibri"/>
              </a:rPr>
              <a:t>more</a:t>
            </a:r>
            <a:r>
              <a:rPr spc="-6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links</a:t>
            </a:r>
            <a:r>
              <a:rPr spc="-40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called</a:t>
            </a:r>
            <a:r>
              <a:rPr spc="-45" dirty="0">
                <a:latin typeface="Calibri"/>
                <a:cs typeface="Calibri"/>
              </a:rPr>
              <a:t> pointers</a:t>
            </a:r>
            <a:r>
              <a:rPr spc="-6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to</a:t>
            </a:r>
            <a:r>
              <a:rPr spc="-30" dirty="0">
                <a:latin typeface="Calibri"/>
                <a:cs typeface="Calibri"/>
              </a:rPr>
              <a:t> </a:t>
            </a:r>
            <a:r>
              <a:rPr spc="-20" dirty="0">
                <a:latin typeface="Calibri"/>
                <a:cs typeface="Calibri"/>
              </a:rPr>
              <a:t>other </a:t>
            </a:r>
            <a:r>
              <a:rPr spc="-10" dirty="0">
                <a:latin typeface="Calibri"/>
                <a:cs typeface="Calibri"/>
              </a:rPr>
              <a:t>nodes</a:t>
            </a:r>
            <a:r>
              <a:rPr spc="-7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of</a:t>
            </a:r>
            <a:r>
              <a:rPr spc="-4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the</a:t>
            </a:r>
            <a:r>
              <a:rPr spc="-45" dirty="0">
                <a:latin typeface="Calibri"/>
                <a:cs typeface="Calibri"/>
              </a:rPr>
              <a:t> </a:t>
            </a:r>
            <a:r>
              <a:rPr spc="-25" dirty="0">
                <a:latin typeface="Calibri"/>
                <a:cs typeface="Calibri"/>
              </a:rPr>
              <a:t>linked</a:t>
            </a:r>
            <a:r>
              <a:rPr spc="5" dirty="0">
                <a:latin typeface="Calibri"/>
                <a:cs typeface="Calibri"/>
              </a:rPr>
              <a:t> </a:t>
            </a:r>
            <a:r>
              <a:rPr spc="-20" dirty="0">
                <a:latin typeface="Calibri"/>
                <a:cs typeface="Calibri"/>
              </a:rPr>
              <a:t>list.</a:t>
            </a:r>
            <a:endParaRPr>
              <a:latin typeface="Calibri"/>
              <a:cs typeface="Calibri"/>
            </a:endParaRPr>
          </a:p>
          <a:p>
            <a:pPr marL="756285" lvl="1" indent="-286385">
              <a:spcBef>
                <a:spcPts val="155"/>
              </a:spcBef>
              <a:buFont typeface="Microsoft Sans Serif"/>
              <a:buChar char="–"/>
              <a:tabLst>
                <a:tab pos="756285" algn="l"/>
              </a:tabLst>
            </a:pPr>
            <a:r>
              <a:rPr spc="-10" dirty="0">
                <a:latin typeface="Calibri"/>
                <a:cs typeface="Calibri"/>
              </a:rPr>
              <a:t>Singly</a:t>
            </a:r>
            <a:r>
              <a:rPr spc="-75" dirty="0">
                <a:latin typeface="Calibri"/>
                <a:cs typeface="Calibri"/>
              </a:rPr>
              <a:t> </a:t>
            </a:r>
            <a:r>
              <a:rPr spc="-25" dirty="0">
                <a:latin typeface="Calibri"/>
                <a:cs typeface="Calibri"/>
              </a:rPr>
              <a:t>linked</a:t>
            </a:r>
            <a:r>
              <a:rPr spc="-2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list</a:t>
            </a:r>
            <a:r>
              <a:rPr spc="-90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(next</a:t>
            </a:r>
            <a:r>
              <a:rPr spc="-8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pointer)</a:t>
            </a:r>
            <a:endParaRPr>
              <a:latin typeface="Calibri"/>
              <a:cs typeface="Calibri"/>
            </a:endParaRPr>
          </a:p>
          <a:p>
            <a:pPr marL="756920" marR="413384" lvl="1" indent="-287020">
              <a:lnSpc>
                <a:spcPts val="2080"/>
              </a:lnSpc>
              <a:spcBef>
                <a:spcPts val="400"/>
              </a:spcBef>
              <a:buFont typeface="Microsoft Sans Serif"/>
              <a:buChar char="–"/>
              <a:tabLst>
                <a:tab pos="756920" algn="l"/>
              </a:tabLst>
            </a:pPr>
            <a:r>
              <a:rPr spc="-10" dirty="0">
                <a:latin typeface="Calibri"/>
                <a:cs typeface="Calibri"/>
              </a:rPr>
              <a:t>Doubly</a:t>
            </a:r>
            <a:r>
              <a:rPr spc="-65" dirty="0">
                <a:latin typeface="Calibri"/>
                <a:cs typeface="Calibri"/>
              </a:rPr>
              <a:t> </a:t>
            </a:r>
            <a:r>
              <a:rPr spc="-30" dirty="0">
                <a:latin typeface="Calibri"/>
                <a:cs typeface="Calibri"/>
              </a:rPr>
              <a:t>linked</a:t>
            </a:r>
            <a:r>
              <a:rPr spc="-2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list</a:t>
            </a:r>
            <a:r>
              <a:rPr spc="-80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(next</a:t>
            </a:r>
            <a:r>
              <a:rPr spc="-7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+</a:t>
            </a:r>
            <a:r>
              <a:rPr spc="-6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previous pointers)</a:t>
            </a:r>
            <a:endParaRPr>
              <a:latin typeface="Calibri"/>
              <a:cs typeface="Calibri"/>
            </a:endParaRPr>
          </a:p>
          <a:p>
            <a:pPr marL="2299970">
              <a:spcBef>
                <a:spcPts val="1090"/>
              </a:spcBef>
              <a:tabLst>
                <a:tab pos="3138805" algn="l"/>
              </a:tabLst>
            </a:pPr>
            <a:r>
              <a:rPr sz="1600" spc="-25" dirty="0">
                <a:latin typeface="Times New Roman"/>
                <a:cs typeface="Times New Roman"/>
              </a:rPr>
              <a:t>a1</a:t>
            </a:r>
            <a:r>
              <a:rPr sz="1600" dirty="0">
                <a:latin typeface="Times New Roman"/>
                <a:cs typeface="Times New Roman"/>
              </a:rPr>
              <a:t>	</a:t>
            </a:r>
            <a:r>
              <a:rPr sz="1600" spc="-25" dirty="0">
                <a:latin typeface="Times New Roman"/>
                <a:cs typeface="Times New Roman"/>
              </a:rPr>
              <a:t>a2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9" name="object 4">
            <a:extLst>
              <a:ext uri="{FF2B5EF4-FFF2-40B4-BE49-F238E27FC236}">
                <a16:creationId xmlns:a16="http://schemas.microsoft.com/office/drawing/2014/main" id="{515A4296-15B0-BED5-EA2C-111356F33D0D}"/>
              </a:ext>
            </a:extLst>
          </p:cNvPr>
          <p:cNvSpPr txBox="1"/>
          <p:nvPr/>
        </p:nvSpPr>
        <p:spPr>
          <a:xfrm>
            <a:off x="6481064" y="2038300"/>
            <a:ext cx="3760470" cy="3175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756920" marR="5080" indent="-287020">
              <a:spcBef>
                <a:spcPts val="100"/>
              </a:spcBef>
              <a:buClr>
                <a:srgbClr val="0000FF"/>
              </a:buClr>
              <a:buSzPct val="55555"/>
              <a:buFont typeface="Wingdings"/>
              <a:buChar char=""/>
              <a:tabLst>
                <a:tab pos="756920" algn="l"/>
              </a:tabLst>
            </a:pPr>
            <a:r>
              <a:rPr spc="-10" dirty="0">
                <a:latin typeface="Tahoma"/>
                <a:cs typeface="Tahoma"/>
              </a:rPr>
              <a:t>fixed</a:t>
            </a:r>
            <a:r>
              <a:rPr spc="-125" dirty="0">
                <a:latin typeface="Tahoma"/>
                <a:cs typeface="Tahoma"/>
              </a:rPr>
              <a:t> </a:t>
            </a:r>
            <a:r>
              <a:rPr dirty="0">
                <a:latin typeface="Tahoma"/>
                <a:cs typeface="Tahoma"/>
              </a:rPr>
              <a:t>length</a:t>
            </a:r>
            <a:r>
              <a:rPr spc="-90" dirty="0">
                <a:latin typeface="Tahoma"/>
                <a:cs typeface="Tahoma"/>
              </a:rPr>
              <a:t> </a:t>
            </a:r>
            <a:r>
              <a:rPr dirty="0">
                <a:latin typeface="Tahoma"/>
                <a:cs typeface="Tahoma"/>
              </a:rPr>
              <a:t>(need</a:t>
            </a:r>
            <a:r>
              <a:rPr spc="-80" dirty="0">
                <a:latin typeface="Tahoma"/>
                <a:cs typeface="Tahoma"/>
              </a:rPr>
              <a:t> </a:t>
            </a:r>
            <a:r>
              <a:rPr spc="-10" dirty="0">
                <a:latin typeface="Tahoma"/>
                <a:cs typeface="Tahoma"/>
              </a:rPr>
              <a:t>preliminary </a:t>
            </a:r>
            <a:r>
              <a:rPr spc="-20" dirty="0">
                <a:latin typeface="Tahoma"/>
                <a:cs typeface="Tahoma"/>
              </a:rPr>
              <a:t>reservation</a:t>
            </a:r>
            <a:r>
              <a:rPr spc="-75" dirty="0">
                <a:latin typeface="Tahoma"/>
                <a:cs typeface="Tahoma"/>
              </a:rPr>
              <a:t> </a:t>
            </a:r>
            <a:r>
              <a:rPr dirty="0">
                <a:latin typeface="Tahoma"/>
                <a:cs typeface="Tahoma"/>
              </a:rPr>
              <a:t>of</a:t>
            </a:r>
            <a:r>
              <a:rPr spc="-65" dirty="0">
                <a:latin typeface="Tahoma"/>
                <a:cs typeface="Tahoma"/>
              </a:rPr>
              <a:t> </a:t>
            </a:r>
            <a:r>
              <a:rPr spc="-10" dirty="0">
                <a:latin typeface="Tahoma"/>
                <a:cs typeface="Tahoma"/>
              </a:rPr>
              <a:t>memory)</a:t>
            </a:r>
            <a:endParaRPr>
              <a:latin typeface="Tahoma"/>
              <a:cs typeface="Tahoma"/>
            </a:endParaRPr>
          </a:p>
          <a:p>
            <a:pPr marL="756285" indent="-286385">
              <a:spcBef>
                <a:spcPts val="384"/>
              </a:spcBef>
              <a:buClr>
                <a:srgbClr val="0000FF"/>
              </a:buClr>
              <a:buSzPct val="55555"/>
              <a:buFont typeface="Wingdings"/>
              <a:buChar char=""/>
              <a:tabLst>
                <a:tab pos="756285" algn="l"/>
              </a:tabLst>
            </a:pPr>
            <a:r>
              <a:rPr spc="-10" dirty="0">
                <a:latin typeface="Tahoma"/>
                <a:cs typeface="Tahoma"/>
              </a:rPr>
              <a:t>contiguous</a:t>
            </a:r>
            <a:r>
              <a:rPr spc="-135" dirty="0">
                <a:latin typeface="Tahoma"/>
                <a:cs typeface="Tahoma"/>
              </a:rPr>
              <a:t> </a:t>
            </a:r>
            <a:r>
              <a:rPr dirty="0">
                <a:latin typeface="Tahoma"/>
                <a:cs typeface="Tahoma"/>
              </a:rPr>
              <a:t>memory</a:t>
            </a:r>
            <a:r>
              <a:rPr spc="-25" dirty="0">
                <a:latin typeface="Tahoma"/>
                <a:cs typeface="Tahoma"/>
              </a:rPr>
              <a:t> </a:t>
            </a:r>
            <a:r>
              <a:rPr spc="-10" dirty="0">
                <a:latin typeface="Tahoma"/>
                <a:cs typeface="Tahoma"/>
              </a:rPr>
              <a:t>locations</a:t>
            </a:r>
            <a:endParaRPr>
              <a:latin typeface="Tahoma"/>
              <a:cs typeface="Tahoma"/>
            </a:endParaRPr>
          </a:p>
          <a:p>
            <a:pPr marL="756285" indent="-286385">
              <a:spcBef>
                <a:spcPts val="414"/>
              </a:spcBef>
              <a:buClr>
                <a:srgbClr val="0000FF"/>
              </a:buClr>
              <a:buSzPct val="55555"/>
              <a:buFont typeface="Wingdings"/>
              <a:buChar char=""/>
              <a:tabLst>
                <a:tab pos="756285" algn="l"/>
              </a:tabLst>
            </a:pPr>
            <a:r>
              <a:rPr spc="-10" dirty="0">
                <a:latin typeface="Tahoma"/>
                <a:cs typeface="Tahoma"/>
              </a:rPr>
              <a:t>direct</a:t>
            </a:r>
            <a:r>
              <a:rPr spc="-105" dirty="0">
                <a:latin typeface="Tahoma"/>
                <a:cs typeface="Tahoma"/>
              </a:rPr>
              <a:t> </a:t>
            </a:r>
            <a:r>
              <a:rPr spc="-10" dirty="0">
                <a:latin typeface="Tahoma"/>
                <a:cs typeface="Tahoma"/>
              </a:rPr>
              <a:t>access</a:t>
            </a:r>
            <a:endParaRPr>
              <a:latin typeface="Tahoma"/>
              <a:cs typeface="Tahoma"/>
            </a:endParaRPr>
          </a:p>
          <a:p>
            <a:pPr marL="756285" indent="-286385">
              <a:spcBef>
                <a:spcPts val="405"/>
              </a:spcBef>
              <a:buClr>
                <a:srgbClr val="0000FF"/>
              </a:buClr>
              <a:buSzPct val="55555"/>
              <a:buFont typeface="Wingdings"/>
              <a:buChar char=""/>
              <a:tabLst>
                <a:tab pos="756285" algn="l"/>
              </a:tabLst>
            </a:pPr>
            <a:r>
              <a:rPr spc="-10" dirty="0">
                <a:latin typeface="Tahoma"/>
                <a:cs typeface="Tahoma"/>
              </a:rPr>
              <a:t>Insert/delete</a:t>
            </a:r>
            <a:endParaRPr>
              <a:latin typeface="Tahoma"/>
              <a:cs typeface="Tahoma"/>
            </a:endParaRPr>
          </a:p>
          <a:p>
            <a:pPr marL="353695" indent="-340995">
              <a:spcBef>
                <a:spcPts val="384"/>
              </a:spcBef>
              <a:buClr>
                <a:srgbClr val="800080"/>
              </a:buClr>
              <a:buSzPct val="58333"/>
              <a:buFont typeface="Wingdings"/>
              <a:buChar char=""/>
              <a:tabLst>
                <a:tab pos="353695" algn="l"/>
              </a:tabLst>
            </a:pPr>
            <a:r>
              <a:rPr spc="-20" dirty="0">
                <a:latin typeface="Tahoma"/>
                <a:cs typeface="Tahoma"/>
              </a:rPr>
              <a:t>Linked</a:t>
            </a:r>
            <a:r>
              <a:rPr spc="-105" dirty="0">
                <a:latin typeface="Tahoma"/>
                <a:cs typeface="Tahoma"/>
              </a:rPr>
              <a:t> </a:t>
            </a:r>
            <a:r>
              <a:rPr spc="-20" dirty="0">
                <a:latin typeface="Tahoma"/>
                <a:cs typeface="Tahoma"/>
              </a:rPr>
              <a:t>Lists</a:t>
            </a:r>
            <a:endParaRPr>
              <a:latin typeface="Tahoma"/>
              <a:cs typeface="Tahoma"/>
            </a:endParaRPr>
          </a:p>
          <a:p>
            <a:pPr marL="756285" lvl="1" indent="-286385">
              <a:spcBef>
                <a:spcPts val="409"/>
              </a:spcBef>
              <a:buClr>
                <a:srgbClr val="0000FF"/>
              </a:buClr>
              <a:buSzPct val="55555"/>
              <a:buFont typeface="Wingdings"/>
              <a:buChar char=""/>
              <a:tabLst>
                <a:tab pos="756285" algn="l"/>
              </a:tabLst>
            </a:pPr>
            <a:r>
              <a:rPr dirty="0">
                <a:latin typeface="Tahoma"/>
                <a:cs typeface="Tahoma"/>
              </a:rPr>
              <a:t>dynamic</a:t>
            </a:r>
            <a:r>
              <a:rPr spc="-140" dirty="0">
                <a:latin typeface="Tahoma"/>
                <a:cs typeface="Tahoma"/>
              </a:rPr>
              <a:t> </a:t>
            </a:r>
            <a:r>
              <a:rPr spc="-10" dirty="0">
                <a:latin typeface="Tahoma"/>
                <a:cs typeface="Tahoma"/>
              </a:rPr>
              <a:t>length</a:t>
            </a:r>
            <a:endParaRPr>
              <a:latin typeface="Tahoma"/>
              <a:cs typeface="Tahoma"/>
            </a:endParaRPr>
          </a:p>
          <a:p>
            <a:pPr marL="756285" lvl="1" indent="-286385">
              <a:spcBef>
                <a:spcPts val="409"/>
              </a:spcBef>
              <a:buClr>
                <a:srgbClr val="0000FF"/>
              </a:buClr>
              <a:buSzPct val="55555"/>
              <a:buFont typeface="Wingdings"/>
              <a:buChar char=""/>
              <a:tabLst>
                <a:tab pos="756285" algn="l"/>
              </a:tabLst>
            </a:pPr>
            <a:r>
              <a:rPr spc="-10" dirty="0">
                <a:latin typeface="Tahoma"/>
                <a:cs typeface="Tahoma"/>
              </a:rPr>
              <a:t>arbitrary</a:t>
            </a:r>
            <a:r>
              <a:rPr spc="-120" dirty="0">
                <a:latin typeface="Tahoma"/>
                <a:cs typeface="Tahoma"/>
              </a:rPr>
              <a:t> </a:t>
            </a:r>
            <a:r>
              <a:rPr dirty="0">
                <a:latin typeface="Tahoma"/>
                <a:cs typeface="Tahoma"/>
              </a:rPr>
              <a:t>memory</a:t>
            </a:r>
            <a:r>
              <a:rPr spc="-125" dirty="0">
                <a:latin typeface="Tahoma"/>
                <a:cs typeface="Tahoma"/>
              </a:rPr>
              <a:t> </a:t>
            </a:r>
            <a:r>
              <a:rPr spc="-10" dirty="0">
                <a:latin typeface="Tahoma"/>
                <a:cs typeface="Tahoma"/>
              </a:rPr>
              <a:t>locations</a:t>
            </a:r>
            <a:endParaRPr>
              <a:latin typeface="Tahoma"/>
              <a:cs typeface="Tahoma"/>
            </a:endParaRPr>
          </a:p>
          <a:p>
            <a:pPr marL="756285" lvl="1" indent="-286385">
              <a:spcBef>
                <a:spcPts val="384"/>
              </a:spcBef>
              <a:buClr>
                <a:srgbClr val="0000FF"/>
              </a:buClr>
              <a:buSzPct val="55555"/>
              <a:buFont typeface="Wingdings"/>
              <a:buChar char=""/>
              <a:tabLst>
                <a:tab pos="756285" algn="l"/>
              </a:tabLst>
            </a:pPr>
            <a:r>
              <a:rPr dirty="0">
                <a:latin typeface="Tahoma"/>
                <a:cs typeface="Tahoma"/>
              </a:rPr>
              <a:t>access</a:t>
            </a:r>
            <a:r>
              <a:rPr spc="-85" dirty="0">
                <a:latin typeface="Tahoma"/>
                <a:cs typeface="Tahoma"/>
              </a:rPr>
              <a:t> </a:t>
            </a:r>
            <a:r>
              <a:rPr dirty="0">
                <a:latin typeface="Tahoma"/>
                <a:cs typeface="Tahoma"/>
              </a:rPr>
              <a:t>by</a:t>
            </a:r>
            <a:r>
              <a:rPr spc="-75" dirty="0">
                <a:latin typeface="Tahoma"/>
                <a:cs typeface="Tahoma"/>
              </a:rPr>
              <a:t> </a:t>
            </a:r>
            <a:r>
              <a:rPr spc="-10" dirty="0">
                <a:latin typeface="Tahoma"/>
                <a:cs typeface="Tahoma"/>
              </a:rPr>
              <a:t>following</a:t>
            </a:r>
            <a:r>
              <a:rPr spc="-114" dirty="0">
                <a:latin typeface="Tahoma"/>
                <a:cs typeface="Tahoma"/>
              </a:rPr>
              <a:t> </a:t>
            </a:r>
            <a:r>
              <a:rPr spc="-20" dirty="0">
                <a:latin typeface="Tahoma"/>
                <a:cs typeface="Tahoma"/>
              </a:rPr>
              <a:t>links</a:t>
            </a:r>
            <a:endParaRPr>
              <a:latin typeface="Tahoma"/>
              <a:cs typeface="Tahoma"/>
            </a:endParaRPr>
          </a:p>
          <a:p>
            <a:pPr marL="756285" lvl="1" indent="-286385">
              <a:spcBef>
                <a:spcPts val="409"/>
              </a:spcBef>
              <a:buClr>
                <a:srgbClr val="0000FF"/>
              </a:buClr>
              <a:buSzPct val="55555"/>
              <a:buFont typeface="Wingdings"/>
              <a:buChar char=""/>
              <a:tabLst>
                <a:tab pos="756285" algn="l"/>
              </a:tabLst>
            </a:pPr>
            <a:r>
              <a:rPr spc="-10" dirty="0">
                <a:latin typeface="Tahoma"/>
                <a:cs typeface="Tahoma"/>
              </a:rPr>
              <a:t>Insert/delete</a:t>
            </a:r>
            <a:endParaRPr>
              <a:latin typeface="Tahoma"/>
              <a:cs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262655825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1819331" y="542794"/>
            <a:ext cx="6417418" cy="710579"/>
          </a:xfrm>
          <a:prstGeom prst="rect">
            <a:avLst/>
          </a:prstGeom>
        </p:spPr>
        <p:txBody>
          <a:bodyPr vert="horz" wrap="square" lIns="0" tIns="216027" rIns="0" bIns="0" rtlCol="0">
            <a:spAutoFit/>
          </a:bodyPr>
          <a:lstStyle/>
          <a:p>
            <a:pPr marL="2449830">
              <a:spcBef>
                <a:spcPts val="105"/>
              </a:spcBef>
            </a:pPr>
            <a:r>
              <a:rPr sz="3200" spc="-20" dirty="0">
                <a:latin typeface="Calibri"/>
                <a:cs typeface="Calibri"/>
              </a:rPr>
              <a:t>Stacks</a:t>
            </a:r>
            <a:r>
              <a:rPr sz="3200" spc="-13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and</a:t>
            </a:r>
            <a:r>
              <a:rPr sz="3200" spc="-114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Queues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0347706" y="6423419"/>
            <a:ext cx="223520" cy="22890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400" spc="-25" dirty="0">
                <a:latin typeface="Microsoft Sans Serif"/>
                <a:cs typeface="Microsoft Sans Serif"/>
              </a:rPr>
              <a:t>20</a:t>
            </a:r>
            <a:endParaRPr sz="1400">
              <a:latin typeface="Microsoft Sans Serif"/>
              <a:cs typeface="Microsoft Sans Serif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135201" y="1391874"/>
            <a:ext cx="7813675" cy="4522470"/>
          </a:xfrm>
          <a:prstGeom prst="rect">
            <a:avLst/>
          </a:prstGeom>
        </p:spPr>
        <p:txBody>
          <a:bodyPr vert="horz" wrap="square" lIns="0" tIns="58419" rIns="0" bIns="0" rtlCol="0">
            <a:spAutoFit/>
          </a:bodyPr>
          <a:lstStyle/>
          <a:p>
            <a:pPr marL="356870" indent="-344170">
              <a:spcBef>
                <a:spcPts val="459"/>
              </a:spcBef>
              <a:buFont typeface="Microsoft Sans Serif"/>
              <a:buChar char="•"/>
              <a:tabLst>
                <a:tab pos="356870" algn="l"/>
              </a:tabLst>
            </a:pPr>
            <a:r>
              <a:rPr sz="2000" spc="-10" dirty="0">
                <a:solidFill>
                  <a:srgbClr val="FF9933"/>
                </a:solidFill>
                <a:latin typeface="Calibri"/>
                <a:cs typeface="Calibri"/>
              </a:rPr>
              <a:t>Stacks</a:t>
            </a:r>
            <a:endParaRPr sz="2000">
              <a:latin typeface="Calibri"/>
              <a:cs typeface="Calibri"/>
            </a:endParaRPr>
          </a:p>
          <a:p>
            <a:pPr marL="753110" lvl="1" indent="-283210">
              <a:spcBef>
                <a:spcPts val="495"/>
              </a:spcBef>
              <a:buFont typeface="Microsoft Sans Serif"/>
              <a:buChar char="–"/>
              <a:tabLst>
                <a:tab pos="753110" algn="l"/>
              </a:tabLst>
            </a:pPr>
            <a:r>
              <a:rPr sz="2800" dirty="0">
                <a:latin typeface="Calibri"/>
                <a:cs typeface="Calibri"/>
              </a:rPr>
              <a:t>A</a:t>
            </a:r>
            <a:r>
              <a:rPr sz="2800" spc="-35" dirty="0">
                <a:latin typeface="Calibri"/>
                <a:cs typeface="Calibri"/>
              </a:rPr>
              <a:t> </a:t>
            </a:r>
            <a:r>
              <a:rPr sz="2800" spc="-25" dirty="0">
                <a:latin typeface="Calibri"/>
                <a:cs typeface="Calibri"/>
              </a:rPr>
              <a:t>stack</a:t>
            </a:r>
            <a:r>
              <a:rPr sz="2800" spc="-7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of</a:t>
            </a:r>
            <a:r>
              <a:rPr sz="2800" spc="-8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plates</a:t>
            </a:r>
            <a:endParaRPr sz="2800">
              <a:latin typeface="Calibri"/>
              <a:cs typeface="Calibri"/>
            </a:endParaRPr>
          </a:p>
          <a:p>
            <a:pPr marL="1155700" lvl="2" indent="-228600">
              <a:spcBef>
                <a:spcPts val="585"/>
              </a:spcBef>
              <a:buFont typeface="Microsoft Sans Serif"/>
              <a:buChar char="•"/>
              <a:tabLst>
                <a:tab pos="1155700" algn="l"/>
              </a:tabLst>
            </a:pPr>
            <a:r>
              <a:rPr sz="2000" spc="-10" dirty="0">
                <a:latin typeface="Calibri"/>
                <a:cs typeface="Calibri"/>
              </a:rPr>
              <a:t>insertion/deletion</a:t>
            </a:r>
            <a:r>
              <a:rPr sz="2000" spc="-5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can</a:t>
            </a:r>
            <a:r>
              <a:rPr sz="2000" spc="-7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be</a:t>
            </a:r>
            <a:r>
              <a:rPr sz="2000" spc="-9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done</a:t>
            </a:r>
            <a:r>
              <a:rPr sz="2000" spc="-8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only</a:t>
            </a:r>
            <a:r>
              <a:rPr sz="2000" spc="-9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at</a:t>
            </a:r>
            <a:r>
              <a:rPr sz="2000" spc="-6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the</a:t>
            </a:r>
            <a:r>
              <a:rPr sz="2000" spc="-70" dirty="0">
                <a:latin typeface="Calibri"/>
                <a:cs typeface="Calibri"/>
              </a:rPr>
              <a:t> </a:t>
            </a:r>
            <a:r>
              <a:rPr sz="2000" spc="-20" dirty="0">
                <a:latin typeface="Calibri"/>
                <a:cs typeface="Calibri"/>
              </a:rPr>
              <a:t>top.</a:t>
            </a:r>
            <a:endParaRPr sz="2000">
              <a:latin typeface="Calibri"/>
              <a:cs typeface="Calibri"/>
            </a:endParaRPr>
          </a:p>
          <a:p>
            <a:pPr marL="1155700" lvl="2" indent="-228600">
              <a:spcBef>
                <a:spcPts val="505"/>
              </a:spcBef>
              <a:buFont typeface="Microsoft Sans Serif"/>
              <a:buChar char="•"/>
              <a:tabLst>
                <a:tab pos="1155700" algn="l"/>
              </a:tabLst>
            </a:pPr>
            <a:r>
              <a:rPr sz="2000" spc="-20" dirty="0">
                <a:latin typeface="Calibri"/>
                <a:cs typeface="Calibri"/>
              </a:rPr>
              <a:t>LIFO</a:t>
            </a:r>
            <a:endParaRPr sz="2000">
              <a:latin typeface="Calibri"/>
              <a:cs typeface="Calibri"/>
            </a:endParaRPr>
          </a:p>
          <a:p>
            <a:pPr marL="756285" lvl="1" indent="-286385">
              <a:spcBef>
                <a:spcPts val="520"/>
              </a:spcBef>
              <a:buFont typeface="Microsoft Sans Serif"/>
              <a:buChar char="–"/>
              <a:tabLst>
                <a:tab pos="756285" algn="l"/>
              </a:tabLst>
            </a:pPr>
            <a:r>
              <a:rPr sz="2800" spc="-95" dirty="0">
                <a:latin typeface="Calibri"/>
                <a:cs typeface="Calibri"/>
              </a:rPr>
              <a:t>Two</a:t>
            </a:r>
            <a:r>
              <a:rPr sz="2800" spc="-135" dirty="0">
                <a:latin typeface="Calibri"/>
                <a:cs typeface="Calibri"/>
              </a:rPr>
              <a:t> </a:t>
            </a:r>
            <a:r>
              <a:rPr sz="2800" spc="-30" dirty="0">
                <a:latin typeface="Calibri"/>
                <a:cs typeface="Calibri"/>
              </a:rPr>
              <a:t>operations</a:t>
            </a:r>
            <a:r>
              <a:rPr sz="2800" spc="-8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(push</a:t>
            </a:r>
            <a:r>
              <a:rPr sz="2800" spc="-3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and</a:t>
            </a:r>
            <a:r>
              <a:rPr sz="2800" spc="-60" dirty="0">
                <a:latin typeface="Calibri"/>
                <a:cs typeface="Calibri"/>
              </a:rPr>
              <a:t> </a:t>
            </a:r>
            <a:r>
              <a:rPr sz="2800" spc="-20" dirty="0">
                <a:latin typeface="Calibri"/>
                <a:cs typeface="Calibri"/>
              </a:rPr>
              <a:t>pop)</a:t>
            </a:r>
            <a:endParaRPr sz="2800">
              <a:latin typeface="Calibri"/>
              <a:cs typeface="Calibri"/>
            </a:endParaRPr>
          </a:p>
          <a:p>
            <a:pPr marL="356870" indent="-344170">
              <a:spcBef>
                <a:spcPts val="590"/>
              </a:spcBef>
              <a:buFont typeface="Microsoft Sans Serif"/>
              <a:buChar char="•"/>
              <a:tabLst>
                <a:tab pos="356870" algn="l"/>
              </a:tabLst>
            </a:pPr>
            <a:r>
              <a:rPr sz="2000" spc="-10" dirty="0">
                <a:solidFill>
                  <a:srgbClr val="FF9933"/>
                </a:solidFill>
                <a:latin typeface="Calibri"/>
                <a:cs typeface="Calibri"/>
              </a:rPr>
              <a:t>Queues</a:t>
            </a:r>
            <a:endParaRPr sz="2000">
              <a:latin typeface="Calibri"/>
              <a:cs typeface="Calibri"/>
            </a:endParaRPr>
          </a:p>
          <a:p>
            <a:pPr marL="753110" lvl="1" indent="-283210">
              <a:spcBef>
                <a:spcPts val="520"/>
              </a:spcBef>
              <a:buFont typeface="Microsoft Sans Serif"/>
              <a:buChar char="–"/>
              <a:tabLst>
                <a:tab pos="753110" algn="l"/>
              </a:tabLst>
            </a:pPr>
            <a:r>
              <a:rPr sz="2800" dirty="0">
                <a:latin typeface="Calibri"/>
                <a:cs typeface="Calibri"/>
              </a:rPr>
              <a:t>A</a:t>
            </a:r>
            <a:r>
              <a:rPr sz="2800" spc="-2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queue</a:t>
            </a:r>
            <a:r>
              <a:rPr sz="2800" spc="-6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of</a:t>
            </a:r>
            <a:r>
              <a:rPr sz="2800" spc="-60" dirty="0">
                <a:latin typeface="Calibri"/>
                <a:cs typeface="Calibri"/>
              </a:rPr>
              <a:t> </a:t>
            </a:r>
            <a:r>
              <a:rPr sz="2800" spc="-40" dirty="0">
                <a:latin typeface="Calibri"/>
                <a:cs typeface="Calibri"/>
              </a:rPr>
              <a:t>customers</a:t>
            </a:r>
            <a:r>
              <a:rPr sz="2800" spc="-5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waiting</a:t>
            </a:r>
            <a:r>
              <a:rPr sz="2800" spc="-12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for</a:t>
            </a:r>
            <a:r>
              <a:rPr sz="2800" spc="-10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services</a:t>
            </a:r>
            <a:endParaRPr sz="2800">
              <a:latin typeface="Calibri"/>
              <a:cs typeface="Calibri"/>
            </a:endParaRPr>
          </a:p>
          <a:p>
            <a:pPr marL="1155700" marR="5080" lvl="2" indent="-229235">
              <a:spcBef>
                <a:spcPts val="580"/>
              </a:spcBef>
              <a:buFont typeface="Microsoft Sans Serif"/>
              <a:buChar char="•"/>
              <a:tabLst>
                <a:tab pos="1155700" algn="l"/>
              </a:tabLst>
            </a:pPr>
            <a:r>
              <a:rPr sz="2000" spc="-20" dirty="0">
                <a:latin typeface="Calibri"/>
                <a:cs typeface="Calibri"/>
              </a:rPr>
              <a:t>Insertion/enqueue</a:t>
            </a:r>
            <a:r>
              <a:rPr sz="2000" spc="-70" dirty="0">
                <a:latin typeface="Calibri"/>
                <a:cs typeface="Calibri"/>
              </a:rPr>
              <a:t> </a:t>
            </a:r>
            <a:r>
              <a:rPr sz="2000" spc="-20" dirty="0">
                <a:latin typeface="Calibri"/>
                <a:cs typeface="Calibri"/>
              </a:rPr>
              <a:t>from</a:t>
            </a:r>
            <a:r>
              <a:rPr sz="2000" spc="-5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the</a:t>
            </a:r>
            <a:r>
              <a:rPr sz="2000" spc="-5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rear</a:t>
            </a:r>
            <a:r>
              <a:rPr sz="2000" spc="-5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and</a:t>
            </a:r>
            <a:r>
              <a:rPr sz="2000" spc="-5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deletion/dequeue from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spc="-25" dirty="0">
                <a:latin typeface="Calibri"/>
                <a:cs typeface="Calibri"/>
              </a:rPr>
              <a:t>the </a:t>
            </a:r>
            <a:r>
              <a:rPr sz="2000" spc="-10" dirty="0">
                <a:latin typeface="Calibri"/>
                <a:cs typeface="Calibri"/>
              </a:rPr>
              <a:t>front.</a:t>
            </a:r>
            <a:endParaRPr sz="2000">
              <a:latin typeface="Calibri"/>
              <a:cs typeface="Calibri"/>
            </a:endParaRPr>
          </a:p>
          <a:p>
            <a:pPr marL="1155700" lvl="2" indent="-228600">
              <a:spcBef>
                <a:spcPts val="515"/>
              </a:spcBef>
              <a:buFont typeface="Microsoft Sans Serif"/>
              <a:buChar char="•"/>
              <a:tabLst>
                <a:tab pos="1155700" algn="l"/>
              </a:tabLst>
            </a:pPr>
            <a:r>
              <a:rPr sz="2000" spc="-20" dirty="0">
                <a:latin typeface="Calibri"/>
                <a:cs typeface="Calibri"/>
              </a:rPr>
              <a:t>FIFO</a:t>
            </a:r>
            <a:endParaRPr sz="2000">
              <a:latin typeface="Calibri"/>
              <a:cs typeface="Calibri"/>
            </a:endParaRPr>
          </a:p>
          <a:p>
            <a:pPr marL="756285" lvl="1" indent="-286385">
              <a:spcBef>
                <a:spcPts val="495"/>
              </a:spcBef>
              <a:buFont typeface="Microsoft Sans Serif"/>
              <a:buChar char="–"/>
              <a:tabLst>
                <a:tab pos="756285" algn="l"/>
              </a:tabLst>
            </a:pPr>
            <a:r>
              <a:rPr sz="2800" spc="-95" dirty="0">
                <a:latin typeface="Calibri"/>
                <a:cs typeface="Calibri"/>
              </a:rPr>
              <a:t>Two</a:t>
            </a:r>
            <a:r>
              <a:rPr sz="2800" spc="-135" dirty="0">
                <a:latin typeface="Calibri"/>
                <a:cs typeface="Calibri"/>
              </a:rPr>
              <a:t> </a:t>
            </a:r>
            <a:r>
              <a:rPr sz="2800" spc="-30" dirty="0">
                <a:latin typeface="Calibri"/>
                <a:cs typeface="Calibri"/>
              </a:rPr>
              <a:t>operations</a:t>
            </a:r>
            <a:r>
              <a:rPr sz="2800" spc="-7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(enqueue</a:t>
            </a:r>
            <a:r>
              <a:rPr sz="2800" spc="-9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and</a:t>
            </a:r>
            <a:r>
              <a:rPr sz="2800" spc="-7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dequeue)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 flipH="1">
            <a:off x="1600199" y="704850"/>
            <a:ext cx="7066027" cy="710579"/>
          </a:xfrm>
          <a:prstGeom prst="rect">
            <a:avLst/>
          </a:prstGeom>
        </p:spPr>
        <p:txBody>
          <a:bodyPr vert="horz" wrap="square" lIns="0" tIns="216027" rIns="0" bIns="0" rtlCol="0">
            <a:spAutoFit/>
          </a:bodyPr>
          <a:lstStyle/>
          <a:p>
            <a:pPr marL="1957705">
              <a:spcBef>
                <a:spcPts val="105"/>
              </a:spcBef>
            </a:pPr>
            <a:r>
              <a:rPr sz="3200" dirty="0">
                <a:latin typeface="Calibri"/>
                <a:cs typeface="Calibri"/>
              </a:rPr>
              <a:t>Priority</a:t>
            </a:r>
            <a:r>
              <a:rPr sz="3200" spc="-12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Queue</a:t>
            </a:r>
            <a:r>
              <a:rPr sz="3200" spc="-13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and</a:t>
            </a:r>
            <a:r>
              <a:rPr sz="3200" spc="-105" dirty="0">
                <a:latin typeface="Calibri"/>
                <a:cs typeface="Calibri"/>
              </a:rPr>
              <a:t> </a:t>
            </a:r>
            <a:r>
              <a:rPr sz="3200" spc="-20" dirty="0">
                <a:latin typeface="Calibri"/>
                <a:cs typeface="Calibri"/>
              </a:rPr>
              <a:t>Heap</a:t>
            </a:r>
            <a:endParaRPr sz="3200" dirty="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287601" y="1581155"/>
            <a:ext cx="7339965" cy="2658110"/>
          </a:xfrm>
          <a:prstGeom prst="rect">
            <a:avLst/>
          </a:prstGeom>
        </p:spPr>
        <p:txBody>
          <a:bodyPr vert="horz" wrap="square" lIns="0" tIns="247015" rIns="0" bIns="0" rtlCol="0">
            <a:spAutoFit/>
          </a:bodyPr>
          <a:lstStyle/>
          <a:p>
            <a:pPr marL="259079" indent="-246379">
              <a:spcBef>
                <a:spcPts val="1945"/>
              </a:spcBef>
              <a:buClr>
                <a:srgbClr val="800080"/>
              </a:buClr>
              <a:buSzPct val="37500"/>
              <a:buFont typeface="Wingdings"/>
              <a:buChar char=""/>
              <a:tabLst>
                <a:tab pos="259079" algn="l"/>
              </a:tabLst>
            </a:pPr>
            <a:r>
              <a:rPr sz="2800" dirty="0">
                <a:solidFill>
                  <a:srgbClr val="FF9933"/>
                </a:solidFill>
                <a:latin typeface="Tahoma"/>
                <a:cs typeface="Tahoma"/>
              </a:rPr>
              <a:t>Priority</a:t>
            </a:r>
            <a:r>
              <a:rPr sz="2800" spc="-155" dirty="0">
                <a:solidFill>
                  <a:srgbClr val="FF9933"/>
                </a:solidFill>
                <a:latin typeface="Tahoma"/>
                <a:cs typeface="Tahoma"/>
              </a:rPr>
              <a:t> </a:t>
            </a:r>
            <a:r>
              <a:rPr sz="2800" dirty="0">
                <a:solidFill>
                  <a:srgbClr val="FF9933"/>
                </a:solidFill>
                <a:latin typeface="Tahoma"/>
                <a:cs typeface="Tahoma"/>
              </a:rPr>
              <a:t>queues</a:t>
            </a:r>
            <a:r>
              <a:rPr sz="2800" spc="-114" dirty="0">
                <a:solidFill>
                  <a:srgbClr val="FF9933"/>
                </a:solidFill>
                <a:latin typeface="Tahoma"/>
                <a:cs typeface="Tahoma"/>
              </a:rPr>
              <a:t> </a:t>
            </a:r>
            <a:r>
              <a:rPr sz="2800" spc="-10" dirty="0">
                <a:latin typeface="Tahoma"/>
                <a:cs typeface="Tahoma"/>
              </a:rPr>
              <a:t>(implemented</a:t>
            </a:r>
            <a:r>
              <a:rPr sz="2800" spc="-125" dirty="0">
                <a:latin typeface="Tahoma"/>
                <a:cs typeface="Tahoma"/>
              </a:rPr>
              <a:t> </a:t>
            </a:r>
            <a:r>
              <a:rPr sz="2800" dirty="0">
                <a:latin typeface="Tahoma"/>
                <a:cs typeface="Tahoma"/>
              </a:rPr>
              <a:t>using</a:t>
            </a:r>
            <a:r>
              <a:rPr sz="2800" spc="-110" dirty="0">
                <a:latin typeface="Tahoma"/>
                <a:cs typeface="Tahoma"/>
              </a:rPr>
              <a:t> </a:t>
            </a:r>
            <a:r>
              <a:rPr sz="2800" spc="-10" dirty="0">
                <a:solidFill>
                  <a:srgbClr val="FF9933"/>
                </a:solidFill>
                <a:latin typeface="Tahoma"/>
                <a:cs typeface="Tahoma"/>
              </a:rPr>
              <a:t>heaps</a:t>
            </a:r>
            <a:r>
              <a:rPr sz="2800" spc="-10" dirty="0">
                <a:latin typeface="Tahoma"/>
                <a:cs typeface="Tahoma"/>
              </a:rPr>
              <a:t>)</a:t>
            </a:r>
            <a:endParaRPr sz="2800" dirty="0">
              <a:latin typeface="Tahoma"/>
              <a:cs typeface="Tahoma"/>
            </a:endParaRPr>
          </a:p>
          <a:p>
            <a:pPr marL="470534" marR="5080" lvl="1" indent="-635">
              <a:lnSpc>
                <a:spcPts val="2090"/>
              </a:lnSpc>
              <a:spcBef>
                <a:spcPts val="1315"/>
              </a:spcBef>
              <a:buClr>
                <a:srgbClr val="0000FF"/>
              </a:buClr>
              <a:buSzPct val="61111"/>
              <a:buFont typeface="Wingdings"/>
              <a:buChar char=""/>
              <a:tabLst>
                <a:tab pos="470534" algn="l"/>
                <a:tab pos="619760" algn="l"/>
              </a:tabLst>
            </a:pPr>
            <a:r>
              <a:rPr dirty="0">
                <a:latin typeface="Tahoma"/>
                <a:cs typeface="Tahoma"/>
              </a:rPr>
              <a:t>	A</a:t>
            </a:r>
            <a:r>
              <a:rPr spc="-45" dirty="0">
                <a:latin typeface="Tahoma"/>
                <a:cs typeface="Tahoma"/>
              </a:rPr>
              <a:t> </a:t>
            </a:r>
            <a:r>
              <a:rPr dirty="0">
                <a:latin typeface="Tahoma"/>
                <a:cs typeface="Tahoma"/>
              </a:rPr>
              <a:t>data</a:t>
            </a:r>
            <a:r>
              <a:rPr spc="15" dirty="0">
                <a:latin typeface="Tahoma"/>
                <a:cs typeface="Tahoma"/>
              </a:rPr>
              <a:t> </a:t>
            </a:r>
            <a:r>
              <a:rPr spc="-10" dirty="0">
                <a:latin typeface="Tahoma"/>
                <a:cs typeface="Tahoma"/>
              </a:rPr>
              <a:t>structure</a:t>
            </a:r>
            <a:r>
              <a:rPr spc="-95" dirty="0">
                <a:latin typeface="Tahoma"/>
                <a:cs typeface="Tahoma"/>
              </a:rPr>
              <a:t> </a:t>
            </a:r>
            <a:r>
              <a:rPr dirty="0">
                <a:latin typeface="Tahoma"/>
                <a:cs typeface="Tahoma"/>
              </a:rPr>
              <a:t>for</a:t>
            </a:r>
            <a:r>
              <a:rPr spc="-55" dirty="0">
                <a:latin typeface="Tahoma"/>
                <a:cs typeface="Tahoma"/>
              </a:rPr>
              <a:t> </a:t>
            </a:r>
            <a:r>
              <a:rPr spc="-10" dirty="0">
                <a:latin typeface="Tahoma"/>
                <a:cs typeface="Tahoma"/>
              </a:rPr>
              <a:t>maintaining</a:t>
            </a:r>
            <a:r>
              <a:rPr spc="-80" dirty="0">
                <a:latin typeface="Tahoma"/>
                <a:cs typeface="Tahoma"/>
              </a:rPr>
              <a:t> </a:t>
            </a:r>
            <a:r>
              <a:rPr dirty="0">
                <a:latin typeface="Tahoma"/>
                <a:cs typeface="Tahoma"/>
              </a:rPr>
              <a:t>a</a:t>
            </a:r>
            <a:r>
              <a:rPr spc="-20" dirty="0">
                <a:latin typeface="Tahoma"/>
                <a:cs typeface="Tahoma"/>
              </a:rPr>
              <a:t> </a:t>
            </a:r>
            <a:r>
              <a:rPr dirty="0">
                <a:solidFill>
                  <a:srgbClr val="FF6600"/>
                </a:solidFill>
                <a:latin typeface="Tahoma"/>
                <a:cs typeface="Tahoma"/>
              </a:rPr>
              <a:t>set</a:t>
            </a:r>
            <a:r>
              <a:rPr spc="-5" dirty="0">
                <a:solidFill>
                  <a:srgbClr val="FF6600"/>
                </a:solidFill>
                <a:latin typeface="Tahoma"/>
                <a:cs typeface="Tahoma"/>
              </a:rPr>
              <a:t> </a:t>
            </a:r>
            <a:r>
              <a:rPr dirty="0">
                <a:latin typeface="Tahoma"/>
                <a:cs typeface="Tahoma"/>
              </a:rPr>
              <a:t>of</a:t>
            </a:r>
            <a:r>
              <a:rPr spc="-30" dirty="0">
                <a:latin typeface="Tahoma"/>
                <a:cs typeface="Tahoma"/>
              </a:rPr>
              <a:t> </a:t>
            </a:r>
            <a:r>
              <a:rPr spc="-10" dirty="0">
                <a:latin typeface="Tahoma"/>
                <a:cs typeface="Tahoma"/>
              </a:rPr>
              <a:t>elements,</a:t>
            </a:r>
            <a:r>
              <a:rPr spc="-55" dirty="0">
                <a:latin typeface="Tahoma"/>
                <a:cs typeface="Tahoma"/>
              </a:rPr>
              <a:t> </a:t>
            </a:r>
            <a:r>
              <a:rPr dirty="0">
                <a:latin typeface="Tahoma"/>
                <a:cs typeface="Tahoma"/>
              </a:rPr>
              <a:t>each</a:t>
            </a:r>
            <a:r>
              <a:rPr spc="-35" dirty="0">
                <a:latin typeface="Tahoma"/>
                <a:cs typeface="Tahoma"/>
              </a:rPr>
              <a:t> </a:t>
            </a:r>
            <a:r>
              <a:rPr spc="-10" dirty="0">
                <a:latin typeface="Tahoma"/>
                <a:cs typeface="Tahoma"/>
              </a:rPr>
              <a:t>associated </a:t>
            </a:r>
            <a:r>
              <a:rPr dirty="0">
                <a:latin typeface="Tahoma"/>
                <a:cs typeface="Tahoma"/>
              </a:rPr>
              <a:t>with</a:t>
            </a:r>
            <a:r>
              <a:rPr spc="-90" dirty="0">
                <a:latin typeface="Tahoma"/>
                <a:cs typeface="Tahoma"/>
              </a:rPr>
              <a:t> </a:t>
            </a:r>
            <a:r>
              <a:rPr dirty="0">
                <a:latin typeface="Tahoma"/>
                <a:cs typeface="Tahoma"/>
              </a:rPr>
              <a:t>a</a:t>
            </a:r>
            <a:r>
              <a:rPr spc="-45" dirty="0">
                <a:latin typeface="Tahoma"/>
                <a:cs typeface="Tahoma"/>
              </a:rPr>
              <a:t> key/priority,</a:t>
            </a:r>
            <a:r>
              <a:rPr spc="15" dirty="0">
                <a:latin typeface="Tahoma"/>
                <a:cs typeface="Tahoma"/>
              </a:rPr>
              <a:t> </a:t>
            </a:r>
            <a:r>
              <a:rPr dirty="0">
                <a:latin typeface="Tahoma"/>
                <a:cs typeface="Tahoma"/>
              </a:rPr>
              <a:t>with</a:t>
            </a:r>
            <a:r>
              <a:rPr spc="-85" dirty="0">
                <a:latin typeface="Tahoma"/>
                <a:cs typeface="Tahoma"/>
              </a:rPr>
              <a:t> </a:t>
            </a:r>
            <a:r>
              <a:rPr dirty="0">
                <a:latin typeface="Tahoma"/>
                <a:cs typeface="Tahoma"/>
              </a:rPr>
              <a:t>the</a:t>
            </a:r>
            <a:r>
              <a:rPr spc="-70" dirty="0">
                <a:latin typeface="Tahoma"/>
                <a:cs typeface="Tahoma"/>
              </a:rPr>
              <a:t> </a:t>
            </a:r>
            <a:r>
              <a:rPr dirty="0">
                <a:latin typeface="Tahoma"/>
                <a:cs typeface="Tahoma"/>
              </a:rPr>
              <a:t>following</a:t>
            </a:r>
            <a:r>
              <a:rPr spc="-80" dirty="0">
                <a:latin typeface="Tahoma"/>
                <a:cs typeface="Tahoma"/>
              </a:rPr>
              <a:t> </a:t>
            </a:r>
            <a:r>
              <a:rPr spc="-10" dirty="0">
                <a:latin typeface="Tahoma"/>
                <a:cs typeface="Tahoma"/>
              </a:rPr>
              <a:t>operations</a:t>
            </a:r>
            <a:endParaRPr dirty="0">
              <a:latin typeface="Tahoma"/>
              <a:cs typeface="Tahoma"/>
            </a:endParaRPr>
          </a:p>
          <a:p>
            <a:pPr marL="1103630" lvl="2" indent="-176530">
              <a:spcBef>
                <a:spcPts val="805"/>
              </a:spcBef>
              <a:buClr>
                <a:srgbClr val="800080"/>
              </a:buClr>
              <a:buSzPct val="50000"/>
              <a:buFont typeface="Wingdings"/>
              <a:buChar char=""/>
              <a:tabLst>
                <a:tab pos="1103630" algn="l"/>
              </a:tabLst>
            </a:pPr>
            <a:r>
              <a:rPr sz="2000" spc="-10" dirty="0">
                <a:latin typeface="Tahoma"/>
                <a:cs typeface="Tahoma"/>
              </a:rPr>
              <a:t>Finding</a:t>
            </a:r>
            <a:r>
              <a:rPr sz="2000" spc="-114" dirty="0">
                <a:latin typeface="Tahoma"/>
                <a:cs typeface="Tahoma"/>
              </a:rPr>
              <a:t> </a:t>
            </a:r>
            <a:r>
              <a:rPr sz="2000" dirty="0">
                <a:latin typeface="Tahoma"/>
                <a:cs typeface="Tahoma"/>
              </a:rPr>
              <a:t>the</a:t>
            </a:r>
            <a:r>
              <a:rPr sz="2000" spc="-60" dirty="0">
                <a:latin typeface="Tahoma"/>
                <a:cs typeface="Tahoma"/>
              </a:rPr>
              <a:t> </a:t>
            </a:r>
            <a:r>
              <a:rPr sz="2000" dirty="0">
                <a:latin typeface="Tahoma"/>
                <a:cs typeface="Tahoma"/>
              </a:rPr>
              <a:t>element</a:t>
            </a:r>
            <a:r>
              <a:rPr sz="2000" spc="-95" dirty="0">
                <a:latin typeface="Tahoma"/>
                <a:cs typeface="Tahoma"/>
              </a:rPr>
              <a:t> </a:t>
            </a:r>
            <a:r>
              <a:rPr sz="2000" dirty="0">
                <a:latin typeface="Tahoma"/>
                <a:cs typeface="Tahoma"/>
              </a:rPr>
              <a:t>with</a:t>
            </a:r>
            <a:r>
              <a:rPr sz="2000" spc="-65" dirty="0">
                <a:latin typeface="Tahoma"/>
                <a:cs typeface="Tahoma"/>
              </a:rPr>
              <a:t> </a:t>
            </a:r>
            <a:r>
              <a:rPr sz="2000" dirty="0">
                <a:latin typeface="Tahoma"/>
                <a:cs typeface="Tahoma"/>
              </a:rPr>
              <a:t>the</a:t>
            </a:r>
            <a:r>
              <a:rPr sz="2000" spc="-65" dirty="0">
                <a:latin typeface="Tahoma"/>
                <a:cs typeface="Tahoma"/>
              </a:rPr>
              <a:t> </a:t>
            </a:r>
            <a:r>
              <a:rPr sz="2000" dirty="0">
                <a:latin typeface="Tahoma"/>
                <a:cs typeface="Tahoma"/>
              </a:rPr>
              <a:t>highest</a:t>
            </a:r>
            <a:r>
              <a:rPr sz="2000" spc="-85" dirty="0">
                <a:latin typeface="Tahoma"/>
                <a:cs typeface="Tahoma"/>
              </a:rPr>
              <a:t> </a:t>
            </a:r>
            <a:r>
              <a:rPr sz="2000" spc="-10" dirty="0">
                <a:latin typeface="Tahoma"/>
                <a:cs typeface="Tahoma"/>
              </a:rPr>
              <a:t>priority</a:t>
            </a:r>
            <a:endParaRPr sz="2000" dirty="0">
              <a:latin typeface="Tahoma"/>
              <a:cs typeface="Tahoma"/>
            </a:endParaRPr>
          </a:p>
          <a:p>
            <a:pPr marL="1101090" lvl="2" indent="-173990">
              <a:spcBef>
                <a:spcPts val="1010"/>
              </a:spcBef>
              <a:buClr>
                <a:srgbClr val="800080"/>
              </a:buClr>
              <a:buSzPct val="50000"/>
              <a:buFont typeface="Wingdings"/>
              <a:buChar char=""/>
              <a:tabLst>
                <a:tab pos="1101090" algn="l"/>
              </a:tabLst>
            </a:pPr>
            <a:r>
              <a:rPr sz="2000" dirty="0">
                <a:latin typeface="Tahoma"/>
                <a:cs typeface="Tahoma"/>
              </a:rPr>
              <a:t>Deleting</a:t>
            </a:r>
            <a:r>
              <a:rPr sz="2000" spc="-105" dirty="0">
                <a:latin typeface="Tahoma"/>
                <a:cs typeface="Tahoma"/>
              </a:rPr>
              <a:t> </a:t>
            </a:r>
            <a:r>
              <a:rPr sz="2000" dirty="0">
                <a:latin typeface="Tahoma"/>
                <a:cs typeface="Tahoma"/>
              </a:rPr>
              <a:t>the</a:t>
            </a:r>
            <a:r>
              <a:rPr sz="2000" spc="-70" dirty="0">
                <a:latin typeface="Tahoma"/>
                <a:cs typeface="Tahoma"/>
              </a:rPr>
              <a:t> </a:t>
            </a:r>
            <a:r>
              <a:rPr sz="2000" dirty="0">
                <a:latin typeface="Tahoma"/>
                <a:cs typeface="Tahoma"/>
              </a:rPr>
              <a:t>element</a:t>
            </a:r>
            <a:r>
              <a:rPr sz="2000" spc="-105" dirty="0">
                <a:latin typeface="Tahoma"/>
                <a:cs typeface="Tahoma"/>
              </a:rPr>
              <a:t> </a:t>
            </a:r>
            <a:r>
              <a:rPr sz="2000" dirty="0">
                <a:latin typeface="Tahoma"/>
                <a:cs typeface="Tahoma"/>
              </a:rPr>
              <a:t>with</a:t>
            </a:r>
            <a:r>
              <a:rPr sz="2000" spc="-85" dirty="0">
                <a:latin typeface="Tahoma"/>
                <a:cs typeface="Tahoma"/>
              </a:rPr>
              <a:t> </a:t>
            </a:r>
            <a:r>
              <a:rPr sz="2000" dirty="0">
                <a:latin typeface="Tahoma"/>
                <a:cs typeface="Tahoma"/>
              </a:rPr>
              <a:t>the</a:t>
            </a:r>
            <a:r>
              <a:rPr sz="2000" spc="-90" dirty="0">
                <a:latin typeface="Tahoma"/>
                <a:cs typeface="Tahoma"/>
              </a:rPr>
              <a:t> </a:t>
            </a:r>
            <a:r>
              <a:rPr sz="2000" dirty="0">
                <a:latin typeface="Tahoma"/>
                <a:cs typeface="Tahoma"/>
              </a:rPr>
              <a:t>highest</a:t>
            </a:r>
            <a:r>
              <a:rPr sz="2000" spc="-75" dirty="0">
                <a:latin typeface="Tahoma"/>
                <a:cs typeface="Tahoma"/>
              </a:rPr>
              <a:t> </a:t>
            </a:r>
            <a:r>
              <a:rPr sz="2000" spc="-10" dirty="0">
                <a:latin typeface="Tahoma"/>
                <a:cs typeface="Tahoma"/>
              </a:rPr>
              <a:t>priority</a:t>
            </a:r>
            <a:endParaRPr sz="2000" dirty="0">
              <a:latin typeface="Tahoma"/>
              <a:cs typeface="Tahoma"/>
            </a:endParaRPr>
          </a:p>
          <a:p>
            <a:pPr marL="1101090" lvl="2" indent="-173990">
              <a:spcBef>
                <a:spcPts val="1010"/>
              </a:spcBef>
              <a:buClr>
                <a:srgbClr val="800080"/>
              </a:buClr>
              <a:buSzPct val="50000"/>
              <a:buFont typeface="Wingdings"/>
              <a:buChar char=""/>
              <a:tabLst>
                <a:tab pos="1101090" algn="l"/>
              </a:tabLst>
            </a:pPr>
            <a:r>
              <a:rPr sz="2000" spc="-10" dirty="0">
                <a:latin typeface="Tahoma"/>
                <a:cs typeface="Tahoma"/>
              </a:rPr>
              <a:t>Inserting</a:t>
            </a:r>
            <a:r>
              <a:rPr sz="2000" spc="-60" dirty="0">
                <a:latin typeface="Tahoma"/>
                <a:cs typeface="Tahoma"/>
              </a:rPr>
              <a:t> </a:t>
            </a:r>
            <a:r>
              <a:rPr sz="2000" dirty="0">
                <a:latin typeface="Tahoma"/>
                <a:cs typeface="Tahoma"/>
              </a:rPr>
              <a:t>a</a:t>
            </a:r>
            <a:r>
              <a:rPr sz="2000" spc="-85" dirty="0">
                <a:latin typeface="Tahoma"/>
                <a:cs typeface="Tahoma"/>
              </a:rPr>
              <a:t> </a:t>
            </a:r>
            <a:r>
              <a:rPr sz="2000" dirty="0">
                <a:latin typeface="Tahoma"/>
                <a:cs typeface="Tahoma"/>
              </a:rPr>
              <a:t>new</a:t>
            </a:r>
            <a:r>
              <a:rPr sz="2000" spc="-65" dirty="0">
                <a:latin typeface="Tahoma"/>
                <a:cs typeface="Tahoma"/>
              </a:rPr>
              <a:t> </a:t>
            </a:r>
            <a:r>
              <a:rPr sz="2000" spc="-10" dirty="0">
                <a:latin typeface="Tahoma"/>
                <a:cs typeface="Tahoma"/>
              </a:rPr>
              <a:t>element</a:t>
            </a:r>
            <a:endParaRPr sz="2000" dirty="0">
              <a:latin typeface="Tahoma"/>
              <a:cs typeface="Tahom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745410" y="4310329"/>
            <a:ext cx="402399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77165" indent="-164465">
              <a:spcBef>
                <a:spcPts val="100"/>
              </a:spcBef>
              <a:buClr>
                <a:srgbClr val="0000FF"/>
              </a:buClr>
              <a:buSzPct val="55555"/>
              <a:buFont typeface="Wingdings"/>
              <a:buChar char=""/>
              <a:tabLst>
                <a:tab pos="177165" algn="l"/>
              </a:tabLst>
            </a:pPr>
            <a:r>
              <a:rPr spc="-10" dirty="0">
                <a:latin typeface="Tahoma"/>
                <a:cs typeface="Tahoma"/>
              </a:rPr>
              <a:t>Scheduling</a:t>
            </a:r>
            <a:r>
              <a:rPr spc="-105" dirty="0">
                <a:latin typeface="Tahoma"/>
                <a:cs typeface="Tahoma"/>
              </a:rPr>
              <a:t> </a:t>
            </a:r>
            <a:r>
              <a:rPr dirty="0">
                <a:latin typeface="Tahoma"/>
                <a:cs typeface="Tahoma"/>
              </a:rPr>
              <a:t>jobs</a:t>
            </a:r>
            <a:r>
              <a:rPr spc="-65" dirty="0">
                <a:latin typeface="Tahoma"/>
                <a:cs typeface="Tahoma"/>
              </a:rPr>
              <a:t> </a:t>
            </a:r>
            <a:r>
              <a:rPr dirty="0">
                <a:latin typeface="Tahoma"/>
                <a:cs typeface="Tahoma"/>
              </a:rPr>
              <a:t>on</a:t>
            </a:r>
            <a:r>
              <a:rPr spc="-65" dirty="0">
                <a:latin typeface="Tahoma"/>
                <a:cs typeface="Tahoma"/>
              </a:rPr>
              <a:t> </a:t>
            </a:r>
            <a:r>
              <a:rPr dirty="0">
                <a:latin typeface="Tahoma"/>
                <a:cs typeface="Tahoma"/>
              </a:rPr>
              <a:t>a</a:t>
            </a:r>
            <a:r>
              <a:rPr spc="-35" dirty="0">
                <a:latin typeface="Tahoma"/>
                <a:cs typeface="Tahoma"/>
              </a:rPr>
              <a:t> </a:t>
            </a:r>
            <a:r>
              <a:rPr dirty="0">
                <a:latin typeface="Tahoma"/>
                <a:cs typeface="Tahoma"/>
              </a:rPr>
              <a:t>shared</a:t>
            </a:r>
            <a:r>
              <a:rPr spc="-45" dirty="0">
                <a:latin typeface="Tahoma"/>
                <a:cs typeface="Tahoma"/>
              </a:rPr>
              <a:t> </a:t>
            </a:r>
            <a:r>
              <a:rPr spc="-10" dirty="0">
                <a:latin typeface="Tahoma"/>
                <a:cs typeface="Tahoma"/>
              </a:rPr>
              <a:t>computer</a:t>
            </a:r>
            <a:endParaRPr>
              <a:latin typeface="Tahoma"/>
              <a:cs typeface="Tahoma"/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086677" y="4441013"/>
            <a:ext cx="1612239" cy="1002639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7979410" y="4430648"/>
            <a:ext cx="1530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pc="-50" dirty="0">
                <a:latin typeface="Microsoft Sans Serif"/>
                <a:cs typeface="Microsoft Sans Serif"/>
              </a:rPr>
              <a:t>9</a:t>
            </a:r>
            <a:endParaRPr>
              <a:latin typeface="Microsoft Sans Serif"/>
              <a:cs typeface="Microsoft Sans Serif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7445756" y="4735448"/>
            <a:ext cx="1530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pc="-50" dirty="0">
                <a:latin typeface="Microsoft Sans Serif"/>
                <a:cs typeface="Microsoft Sans Serif"/>
              </a:rPr>
              <a:t>6</a:t>
            </a:r>
            <a:endParaRPr>
              <a:latin typeface="Microsoft Sans Serif"/>
              <a:cs typeface="Microsoft Sans Serif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8513192" y="4735448"/>
            <a:ext cx="1530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pc="-50" dirty="0">
                <a:latin typeface="Microsoft Sans Serif"/>
                <a:cs typeface="Microsoft Sans Serif"/>
              </a:rPr>
              <a:t>8</a:t>
            </a:r>
            <a:endParaRPr>
              <a:latin typeface="Microsoft Sans Serif"/>
              <a:cs typeface="Microsoft Sans Serif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217155" y="5116398"/>
            <a:ext cx="6096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tabLst>
                <a:tab pos="468630" algn="l"/>
              </a:tabLst>
            </a:pPr>
            <a:r>
              <a:rPr spc="-50" dirty="0">
                <a:latin typeface="Microsoft Sans Serif"/>
                <a:cs typeface="Microsoft Sans Serif"/>
              </a:rPr>
              <a:t>5</a:t>
            </a:r>
            <a:r>
              <a:rPr dirty="0">
                <a:latin typeface="Microsoft Sans Serif"/>
                <a:cs typeface="Microsoft Sans Serif"/>
              </a:rPr>
              <a:t>	</a:t>
            </a:r>
            <a:r>
              <a:rPr spc="-50" dirty="0">
                <a:latin typeface="Microsoft Sans Serif"/>
                <a:cs typeface="Microsoft Sans Serif"/>
              </a:rPr>
              <a:t>2</a:t>
            </a:r>
            <a:endParaRPr>
              <a:latin typeface="Microsoft Sans Serif"/>
              <a:cs typeface="Microsoft Sans Serif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8284592" y="5116398"/>
            <a:ext cx="1530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pc="-50" dirty="0">
                <a:latin typeface="Microsoft Sans Serif"/>
                <a:cs typeface="Microsoft Sans Serif"/>
              </a:rPr>
              <a:t>3</a:t>
            </a:r>
            <a:endParaRPr>
              <a:latin typeface="Microsoft Sans Serif"/>
              <a:cs typeface="Microsoft Sans Serif"/>
            </a:endParaRPr>
          </a:p>
        </p:txBody>
      </p:sp>
      <p:graphicFrame>
        <p:nvGraphicFramePr>
          <p:cNvPr id="11" name="object 11"/>
          <p:cNvGraphicFramePr>
            <a:graphicFrameLocks noGrp="1"/>
          </p:cNvGraphicFramePr>
          <p:nvPr/>
        </p:nvGraphicFramePr>
        <p:xfrm>
          <a:off x="6980301" y="5848350"/>
          <a:ext cx="1828800" cy="3048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04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4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04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048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048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048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04800">
                <a:tc>
                  <a:txBody>
                    <a:bodyPr/>
                    <a:lstStyle/>
                    <a:p>
                      <a:pPr marL="93345">
                        <a:lnSpc>
                          <a:spcPts val="2140"/>
                        </a:lnSpc>
                      </a:pPr>
                      <a:r>
                        <a:rPr sz="1800" spc="-50" dirty="0">
                          <a:latin typeface="Microsoft Sans Serif"/>
                          <a:cs typeface="Microsoft Sans Serif"/>
                        </a:rPr>
                        <a:t>9</a:t>
                      </a:r>
                      <a:endParaRPr sz="1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FF0000"/>
                      </a:solidFill>
                      <a:prstDash val="solid"/>
                    </a:lnL>
                    <a:lnR w="12700">
                      <a:solidFill>
                        <a:srgbClr val="FF0000"/>
                      </a:solidFill>
                      <a:prstDash val="solid"/>
                    </a:lnR>
                    <a:lnT w="12700">
                      <a:solidFill>
                        <a:srgbClr val="FF0000"/>
                      </a:solidFill>
                      <a:prstDash val="solid"/>
                    </a:lnT>
                    <a:lnB w="12700">
                      <a:solidFill>
                        <a:srgbClr val="FF0000"/>
                      </a:solidFill>
                      <a:prstDash val="solid"/>
                    </a:lnB>
                    <a:solidFill>
                      <a:srgbClr val="4F81BA"/>
                    </a:solidFill>
                  </a:tcPr>
                </a:tc>
                <a:tc>
                  <a:txBody>
                    <a:bodyPr/>
                    <a:lstStyle/>
                    <a:p>
                      <a:pPr marL="93345">
                        <a:lnSpc>
                          <a:spcPts val="2140"/>
                        </a:lnSpc>
                      </a:pPr>
                      <a:r>
                        <a:rPr sz="1800" spc="-50" dirty="0">
                          <a:latin typeface="Microsoft Sans Serif"/>
                          <a:cs typeface="Microsoft Sans Serif"/>
                        </a:rPr>
                        <a:t>6</a:t>
                      </a:r>
                      <a:endParaRPr sz="1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FF0000"/>
                      </a:solidFill>
                      <a:prstDash val="solid"/>
                    </a:lnL>
                    <a:lnR w="12700">
                      <a:solidFill>
                        <a:srgbClr val="FF0000"/>
                      </a:solidFill>
                      <a:prstDash val="solid"/>
                    </a:lnR>
                    <a:lnT w="12700">
                      <a:solidFill>
                        <a:srgbClr val="FF0000"/>
                      </a:solidFill>
                      <a:prstDash val="solid"/>
                    </a:lnT>
                    <a:lnB w="12700">
                      <a:solidFill>
                        <a:srgbClr val="FF0000"/>
                      </a:solidFill>
                      <a:prstDash val="solid"/>
                    </a:lnB>
                    <a:solidFill>
                      <a:srgbClr val="4F81BA"/>
                    </a:solidFill>
                  </a:tcPr>
                </a:tc>
                <a:tc>
                  <a:txBody>
                    <a:bodyPr/>
                    <a:lstStyle/>
                    <a:p>
                      <a:pPr marL="93345">
                        <a:lnSpc>
                          <a:spcPts val="2140"/>
                        </a:lnSpc>
                      </a:pPr>
                      <a:r>
                        <a:rPr sz="1800" spc="-50" dirty="0">
                          <a:latin typeface="Microsoft Sans Serif"/>
                          <a:cs typeface="Microsoft Sans Serif"/>
                        </a:rPr>
                        <a:t>8</a:t>
                      </a:r>
                      <a:endParaRPr sz="1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FF0000"/>
                      </a:solidFill>
                      <a:prstDash val="solid"/>
                    </a:lnL>
                    <a:lnR w="12700">
                      <a:solidFill>
                        <a:srgbClr val="FF0000"/>
                      </a:solidFill>
                      <a:prstDash val="solid"/>
                    </a:lnR>
                    <a:lnT w="12700">
                      <a:solidFill>
                        <a:srgbClr val="FF0000"/>
                      </a:solidFill>
                      <a:prstDash val="solid"/>
                    </a:lnT>
                    <a:lnB w="12700">
                      <a:solidFill>
                        <a:srgbClr val="FF0000"/>
                      </a:solidFill>
                      <a:prstDash val="solid"/>
                    </a:lnB>
                    <a:solidFill>
                      <a:srgbClr val="4F81BA"/>
                    </a:solidFill>
                  </a:tcPr>
                </a:tc>
                <a:tc>
                  <a:txBody>
                    <a:bodyPr/>
                    <a:lstStyle/>
                    <a:p>
                      <a:pPr marL="93345">
                        <a:lnSpc>
                          <a:spcPts val="2140"/>
                        </a:lnSpc>
                      </a:pPr>
                      <a:r>
                        <a:rPr sz="1800" spc="-50" dirty="0">
                          <a:latin typeface="Microsoft Sans Serif"/>
                          <a:cs typeface="Microsoft Sans Serif"/>
                        </a:rPr>
                        <a:t>5</a:t>
                      </a:r>
                      <a:endParaRPr sz="1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FF0000"/>
                      </a:solidFill>
                      <a:prstDash val="solid"/>
                    </a:lnL>
                    <a:lnR w="12700">
                      <a:solidFill>
                        <a:srgbClr val="FF0000"/>
                      </a:solidFill>
                      <a:prstDash val="solid"/>
                    </a:lnR>
                    <a:lnT w="12700">
                      <a:solidFill>
                        <a:srgbClr val="FF0000"/>
                      </a:solidFill>
                      <a:prstDash val="solid"/>
                    </a:lnT>
                    <a:lnB w="12700">
                      <a:solidFill>
                        <a:srgbClr val="FF0000"/>
                      </a:solidFill>
                      <a:prstDash val="solid"/>
                    </a:lnB>
                    <a:solidFill>
                      <a:srgbClr val="4F81BA"/>
                    </a:solidFill>
                  </a:tcPr>
                </a:tc>
                <a:tc>
                  <a:txBody>
                    <a:bodyPr/>
                    <a:lstStyle/>
                    <a:p>
                      <a:pPr marL="93345">
                        <a:lnSpc>
                          <a:spcPts val="2140"/>
                        </a:lnSpc>
                      </a:pPr>
                      <a:r>
                        <a:rPr sz="1800" spc="-50" dirty="0">
                          <a:latin typeface="Microsoft Sans Serif"/>
                          <a:cs typeface="Microsoft Sans Serif"/>
                        </a:rPr>
                        <a:t>2</a:t>
                      </a:r>
                      <a:endParaRPr sz="1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FF0000"/>
                      </a:solidFill>
                      <a:prstDash val="solid"/>
                    </a:lnL>
                    <a:lnR w="12700">
                      <a:solidFill>
                        <a:srgbClr val="FF0000"/>
                      </a:solidFill>
                      <a:prstDash val="solid"/>
                    </a:lnR>
                    <a:lnT w="12700">
                      <a:solidFill>
                        <a:srgbClr val="FF0000"/>
                      </a:solidFill>
                      <a:prstDash val="solid"/>
                    </a:lnT>
                    <a:lnB w="12700">
                      <a:solidFill>
                        <a:srgbClr val="FF0000"/>
                      </a:solidFill>
                      <a:prstDash val="solid"/>
                    </a:lnB>
                    <a:solidFill>
                      <a:srgbClr val="4F81BA"/>
                    </a:solidFill>
                  </a:tcPr>
                </a:tc>
                <a:tc>
                  <a:txBody>
                    <a:bodyPr/>
                    <a:lstStyle/>
                    <a:p>
                      <a:pPr marL="93345">
                        <a:lnSpc>
                          <a:spcPts val="2140"/>
                        </a:lnSpc>
                      </a:pPr>
                      <a:r>
                        <a:rPr sz="1800" spc="-50" dirty="0">
                          <a:latin typeface="Microsoft Sans Serif"/>
                          <a:cs typeface="Microsoft Sans Serif"/>
                        </a:rPr>
                        <a:t>3</a:t>
                      </a:r>
                      <a:endParaRPr sz="1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FF0000"/>
                      </a:solidFill>
                      <a:prstDash val="solid"/>
                    </a:lnL>
                    <a:lnR w="12700">
                      <a:solidFill>
                        <a:srgbClr val="FF0000"/>
                      </a:solidFill>
                      <a:prstDash val="solid"/>
                    </a:lnR>
                    <a:lnT w="12700">
                      <a:solidFill>
                        <a:srgbClr val="FF0000"/>
                      </a:solidFill>
                      <a:prstDash val="solid"/>
                    </a:lnT>
                    <a:lnB w="12700">
                      <a:solidFill>
                        <a:srgbClr val="FF0000"/>
                      </a:solidFill>
                      <a:prstDash val="solid"/>
                    </a:lnB>
                    <a:solidFill>
                      <a:srgbClr val="4F81B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12" name="object 12"/>
          <p:cNvSpPr txBox="1"/>
          <p:nvPr/>
        </p:nvSpPr>
        <p:spPr>
          <a:xfrm>
            <a:off x="10347706" y="6423419"/>
            <a:ext cx="223520" cy="22890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400" spc="-25" dirty="0">
                <a:latin typeface="Microsoft Sans Serif"/>
                <a:cs typeface="Microsoft Sans Serif"/>
              </a:rPr>
              <a:t>21</a:t>
            </a:r>
            <a:endParaRPr sz="14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object 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694176" y="966215"/>
            <a:ext cx="5583935" cy="5053584"/>
          </a:xfrm>
          <a:prstGeom prst="rect">
            <a:avLst/>
          </a:prstGeom>
        </p:spPr>
      </p:pic>
      <p:sp>
        <p:nvSpPr>
          <p:cNvPr id="15" name="Title 14">
            <a:extLst>
              <a:ext uri="{FF2B5EF4-FFF2-40B4-BE49-F238E27FC236}">
                <a16:creationId xmlns:a16="http://schemas.microsoft.com/office/drawing/2014/main" id="{ADACD9E0-435E-9CAE-2BC4-84177CA9D1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76200"/>
            <a:ext cx="0" cy="0"/>
          </a:xfrm>
        </p:spPr>
        <p:txBody>
          <a:bodyPr/>
          <a:lstStyle/>
          <a:p>
            <a:endParaRPr lang="en-IN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EFEBC9-2F5D-5730-B590-3DEA851647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4">
            <a:extLst>
              <a:ext uri="{FF2B5EF4-FFF2-40B4-BE49-F238E27FC236}">
                <a16:creationId xmlns:a16="http://schemas.microsoft.com/office/drawing/2014/main" id="{61B56AB7-7CB5-017F-CF5B-C2CA864FB3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2" name="object 7">
            <a:extLst>
              <a:ext uri="{FF2B5EF4-FFF2-40B4-BE49-F238E27FC236}">
                <a16:creationId xmlns:a16="http://schemas.microsoft.com/office/drawing/2014/main" id="{F443D79F-BC17-3857-A812-62BA29C01884}"/>
              </a:ext>
            </a:extLst>
          </p:cNvPr>
          <p:cNvSpPr txBox="1"/>
          <p:nvPr/>
        </p:nvSpPr>
        <p:spPr>
          <a:xfrm>
            <a:off x="2514600" y="762000"/>
            <a:ext cx="7097065" cy="6835846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793750">
              <a:spcBef>
                <a:spcPts val="105"/>
              </a:spcBef>
            </a:pPr>
            <a:r>
              <a:rPr sz="3200" b="1" spc="-25" dirty="0">
                <a:latin typeface="Calibri"/>
                <a:cs typeface="Calibri"/>
              </a:rPr>
              <a:t>Fundamental</a:t>
            </a:r>
            <a:r>
              <a:rPr sz="3200" b="1" spc="-150" dirty="0">
                <a:latin typeface="Calibri"/>
                <a:cs typeface="Calibri"/>
              </a:rPr>
              <a:t> </a:t>
            </a:r>
            <a:r>
              <a:rPr sz="3200" b="1" spc="-30" dirty="0">
                <a:latin typeface="Calibri"/>
                <a:cs typeface="Calibri"/>
              </a:rPr>
              <a:t>steps</a:t>
            </a:r>
            <a:r>
              <a:rPr sz="3200" b="1" spc="-95" dirty="0">
                <a:latin typeface="Calibri"/>
                <a:cs typeface="Calibri"/>
              </a:rPr>
              <a:t> </a:t>
            </a:r>
            <a:r>
              <a:rPr sz="3200" b="1" dirty="0">
                <a:latin typeface="Calibri"/>
                <a:cs typeface="Calibri"/>
              </a:rPr>
              <a:t>in</a:t>
            </a:r>
            <a:r>
              <a:rPr sz="3200" b="1" spc="-60" dirty="0">
                <a:latin typeface="Calibri"/>
                <a:cs typeface="Calibri"/>
              </a:rPr>
              <a:t> </a:t>
            </a:r>
            <a:r>
              <a:rPr sz="3200" b="1" dirty="0">
                <a:latin typeface="Calibri"/>
                <a:cs typeface="Calibri"/>
              </a:rPr>
              <a:t>solving</a:t>
            </a:r>
            <a:r>
              <a:rPr sz="3200" b="1" spc="-110" dirty="0">
                <a:latin typeface="Calibri"/>
                <a:cs typeface="Calibri"/>
              </a:rPr>
              <a:t> </a:t>
            </a:r>
            <a:r>
              <a:rPr sz="3200" b="1" spc="-10" dirty="0">
                <a:latin typeface="Calibri"/>
                <a:cs typeface="Calibri"/>
              </a:rPr>
              <a:t>problems</a:t>
            </a:r>
            <a:endParaRPr sz="3200" dirty="0">
              <a:latin typeface="Calibri"/>
              <a:cs typeface="Calibri"/>
            </a:endParaRPr>
          </a:p>
          <a:p>
            <a:pPr>
              <a:spcBef>
                <a:spcPts val="1475"/>
              </a:spcBef>
            </a:pPr>
            <a:endParaRPr sz="3200" dirty="0">
              <a:latin typeface="Calibri"/>
              <a:cs typeface="Calibri"/>
            </a:endParaRPr>
          </a:p>
          <a:p>
            <a:pPr marL="342900" indent="-318770">
              <a:buSzPct val="93750"/>
              <a:buFont typeface="Wingdings"/>
              <a:buChar char=""/>
              <a:tabLst>
                <a:tab pos="342900" algn="l"/>
              </a:tabLst>
            </a:pPr>
            <a:r>
              <a:rPr sz="3200" spc="-10" dirty="0">
                <a:latin typeface="Calibri"/>
                <a:cs typeface="Calibri"/>
              </a:rPr>
              <a:t>Statement</a:t>
            </a:r>
            <a:r>
              <a:rPr sz="3200" spc="-4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of</a:t>
            </a:r>
            <a:r>
              <a:rPr sz="3200" spc="-14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the</a:t>
            </a:r>
            <a:r>
              <a:rPr sz="3200" spc="-145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problem</a:t>
            </a:r>
            <a:endParaRPr sz="3200" dirty="0">
              <a:latin typeface="Calibri"/>
              <a:cs typeface="Calibri"/>
            </a:endParaRPr>
          </a:p>
          <a:p>
            <a:pPr marL="342900" indent="-318770">
              <a:spcBef>
                <a:spcPts val="815"/>
              </a:spcBef>
              <a:buSzPct val="93750"/>
              <a:buFont typeface="Wingdings"/>
              <a:buChar char=""/>
              <a:tabLst>
                <a:tab pos="342900" algn="l"/>
              </a:tabLst>
            </a:pPr>
            <a:r>
              <a:rPr sz="3200" spc="-10" dirty="0">
                <a:latin typeface="Calibri"/>
                <a:cs typeface="Calibri"/>
              </a:rPr>
              <a:t>Development</a:t>
            </a:r>
            <a:r>
              <a:rPr sz="3200" spc="2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of</a:t>
            </a:r>
            <a:r>
              <a:rPr sz="3200" spc="-120" dirty="0">
                <a:latin typeface="Calibri"/>
                <a:cs typeface="Calibri"/>
              </a:rPr>
              <a:t> </a:t>
            </a:r>
            <a:r>
              <a:rPr sz="3200" spc="-25" dirty="0">
                <a:latin typeface="Calibri"/>
                <a:cs typeface="Calibri"/>
              </a:rPr>
              <a:t>mathematical</a:t>
            </a:r>
            <a:r>
              <a:rPr sz="3200" spc="-110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model</a:t>
            </a:r>
            <a:endParaRPr sz="3200" dirty="0">
              <a:latin typeface="Calibri"/>
              <a:cs typeface="Calibri"/>
            </a:endParaRPr>
          </a:p>
          <a:p>
            <a:pPr marL="344805" indent="-319405">
              <a:spcBef>
                <a:spcPts val="795"/>
              </a:spcBef>
              <a:buSzPct val="93750"/>
              <a:buFont typeface="Wingdings"/>
              <a:buChar char=""/>
              <a:tabLst>
                <a:tab pos="344805" algn="l"/>
              </a:tabLst>
            </a:pPr>
            <a:r>
              <a:rPr sz="3200" dirty="0">
                <a:latin typeface="Calibri"/>
                <a:cs typeface="Calibri"/>
              </a:rPr>
              <a:t>Design of</a:t>
            </a:r>
            <a:r>
              <a:rPr sz="3200" spc="-6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the</a:t>
            </a:r>
            <a:r>
              <a:rPr sz="3200" spc="-45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algorithm</a:t>
            </a:r>
            <a:endParaRPr sz="3200" dirty="0">
              <a:latin typeface="Calibri"/>
              <a:cs typeface="Calibri"/>
            </a:endParaRPr>
          </a:p>
          <a:p>
            <a:pPr marL="342900" indent="-318770">
              <a:spcBef>
                <a:spcPts val="795"/>
              </a:spcBef>
              <a:buSzPct val="93750"/>
              <a:buFont typeface="Wingdings"/>
              <a:buChar char=""/>
              <a:tabLst>
                <a:tab pos="342900" algn="l"/>
              </a:tabLst>
            </a:pPr>
            <a:r>
              <a:rPr sz="3200" dirty="0">
                <a:latin typeface="Calibri"/>
                <a:cs typeface="Calibri"/>
              </a:rPr>
              <a:t>Correctness</a:t>
            </a:r>
            <a:r>
              <a:rPr sz="3200" spc="-4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of</a:t>
            </a:r>
            <a:r>
              <a:rPr sz="3200" spc="-11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the</a:t>
            </a:r>
            <a:r>
              <a:rPr sz="3200" spc="-95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algorithm</a:t>
            </a:r>
            <a:endParaRPr sz="3200" dirty="0">
              <a:latin typeface="Calibri"/>
              <a:cs typeface="Calibri"/>
            </a:endParaRPr>
          </a:p>
          <a:p>
            <a:pPr marL="345440" marR="5080" indent="-332740">
              <a:lnSpc>
                <a:spcPts val="3820"/>
              </a:lnSpc>
              <a:spcBef>
                <a:spcPts val="1090"/>
              </a:spcBef>
              <a:buSzPct val="93750"/>
              <a:buFont typeface="Wingdings"/>
              <a:buChar char=""/>
              <a:tabLst>
                <a:tab pos="345440" algn="l"/>
              </a:tabLst>
            </a:pPr>
            <a:r>
              <a:rPr sz="3200" dirty="0">
                <a:latin typeface="Calibri"/>
                <a:cs typeface="Calibri"/>
              </a:rPr>
              <a:t>Analysis</a:t>
            </a:r>
            <a:r>
              <a:rPr sz="3200" spc="-4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of</a:t>
            </a:r>
            <a:r>
              <a:rPr sz="3200" spc="-85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algorithm</a:t>
            </a:r>
            <a:r>
              <a:rPr sz="3200" spc="-7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for</a:t>
            </a:r>
            <a:r>
              <a:rPr sz="3200" spc="-10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its</a:t>
            </a:r>
            <a:r>
              <a:rPr sz="3200" spc="-6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time</a:t>
            </a:r>
            <a:r>
              <a:rPr sz="3200" spc="-6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and</a:t>
            </a:r>
            <a:r>
              <a:rPr sz="3200" spc="-75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space complexity</a:t>
            </a:r>
            <a:endParaRPr sz="3200" dirty="0">
              <a:latin typeface="Calibri"/>
              <a:cs typeface="Calibri"/>
            </a:endParaRPr>
          </a:p>
          <a:p>
            <a:pPr marL="342900" indent="-318770">
              <a:spcBef>
                <a:spcPts val="560"/>
              </a:spcBef>
              <a:buSzPct val="93750"/>
              <a:buFont typeface="Wingdings"/>
              <a:buChar char=""/>
              <a:tabLst>
                <a:tab pos="342900" algn="l"/>
              </a:tabLst>
            </a:pPr>
            <a:r>
              <a:rPr sz="3200" spc="-10" dirty="0">
                <a:latin typeface="Calibri"/>
                <a:cs typeface="Calibri"/>
              </a:rPr>
              <a:t>Implementation</a:t>
            </a:r>
            <a:endParaRPr sz="3200" dirty="0">
              <a:latin typeface="Calibri"/>
              <a:cs typeface="Calibri"/>
            </a:endParaRPr>
          </a:p>
          <a:p>
            <a:pPr marL="342900" indent="-318770">
              <a:spcBef>
                <a:spcPts val="795"/>
              </a:spcBef>
              <a:buSzPct val="93750"/>
              <a:buFont typeface="Wingdings"/>
              <a:buChar char=""/>
              <a:tabLst>
                <a:tab pos="342900" algn="l"/>
              </a:tabLst>
            </a:pPr>
            <a:r>
              <a:rPr sz="3200" dirty="0">
                <a:latin typeface="Calibri"/>
                <a:cs typeface="Calibri"/>
              </a:rPr>
              <a:t>Program</a:t>
            </a:r>
            <a:r>
              <a:rPr sz="3200" spc="-114" dirty="0">
                <a:latin typeface="Calibri"/>
                <a:cs typeface="Calibri"/>
              </a:rPr>
              <a:t> </a:t>
            </a:r>
            <a:r>
              <a:rPr sz="3200" spc="-25" dirty="0">
                <a:latin typeface="Calibri"/>
                <a:cs typeface="Calibri"/>
              </a:rPr>
              <a:t>testing</a:t>
            </a:r>
            <a:r>
              <a:rPr sz="3200" spc="-12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and</a:t>
            </a:r>
            <a:r>
              <a:rPr sz="3200" spc="-140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debugging</a:t>
            </a:r>
            <a:endParaRPr sz="3200" dirty="0">
              <a:latin typeface="Calibri"/>
              <a:cs typeface="Calibri"/>
            </a:endParaRPr>
          </a:p>
          <a:p>
            <a:pPr marL="342900" indent="-318770">
              <a:spcBef>
                <a:spcPts val="819"/>
              </a:spcBef>
              <a:buSzPct val="93750"/>
              <a:buFont typeface="Wingdings"/>
              <a:buChar char=""/>
              <a:tabLst>
                <a:tab pos="342900" algn="l"/>
              </a:tabLst>
            </a:pPr>
            <a:r>
              <a:rPr sz="3200" spc="-10" dirty="0">
                <a:latin typeface="Calibri"/>
                <a:cs typeface="Calibri"/>
              </a:rPr>
              <a:t>Documentation</a:t>
            </a:r>
            <a:endParaRPr sz="3200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27001172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675559" y="1889837"/>
            <a:ext cx="7499350" cy="203898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7465" marR="30480">
              <a:spcBef>
                <a:spcPts val="105"/>
              </a:spcBef>
            </a:pPr>
            <a:r>
              <a:rPr dirty="0">
                <a:latin typeface="Calibri"/>
                <a:cs typeface="Calibri"/>
              </a:rPr>
              <a:t>Design</a:t>
            </a:r>
            <a:r>
              <a:rPr spc="-10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and</a:t>
            </a:r>
            <a:r>
              <a:rPr spc="-10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Analysis</a:t>
            </a:r>
            <a:r>
              <a:rPr spc="-10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of</a:t>
            </a:r>
            <a:r>
              <a:rPr spc="-9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Algorithm BCS401</a:t>
            </a:r>
          </a:p>
          <a:p>
            <a:pPr marR="29845">
              <a:spcBef>
                <a:spcPts val="5"/>
              </a:spcBef>
            </a:pPr>
            <a:r>
              <a:rPr dirty="0">
                <a:latin typeface="Calibri"/>
                <a:cs typeface="Calibri"/>
              </a:rPr>
              <a:t>4</a:t>
            </a:r>
            <a:r>
              <a:rPr sz="4200" baseline="13888" dirty="0">
                <a:latin typeface="Calibri"/>
                <a:cs typeface="Calibri"/>
              </a:rPr>
              <a:t>th</a:t>
            </a:r>
            <a:r>
              <a:rPr sz="4200" spc="352" baseline="13888" dirty="0">
                <a:latin typeface="Calibri"/>
                <a:cs typeface="Calibri"/>
              </a:rPr>
              <a:t> </a:t>
            </a:r>
            <a:r>
              <a:rPr spc="-25" dirty="0">
                <a:latin typeface="Calibri"/>
                <a:cs typeface="Calibri"/>
              </a:rPr>
              <a:t>Sem</a:t>
            </a:r>
            <a:endParaRPr dirty="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495674" y="1521969"/>
            <a:ext cx="2947035" cy="86931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94615">
              <a:lnSpc>
                <a:spcPts val="3325"/>
              </a:lnSpc>
              <a:spcBef>
                <a:spcPts val="95"/>
              </a:spcBef>
              <a:tabLst>
                <a:tab pos="1894205" algn="l"/>
              </a:tabLst>
            </a:pPr>
            <a:r>
              <a:rPr sz="2800" spc="-30" dirty="0">
                <a:latin typeface="Cambria"/>
                <a:cs typeface="Cambria"/>
              </a:rPr>
              <a:t>M</a:t>
            </a:r>
            <a:r>
              <a:rPr sz="2800" spc="-235" dirty="0">
                <a:latin typeface="Cambria"/>
                <a:cs typeface="Cambria"/>
              </a:rPr>
              <a:t> </a:t>
            </a:r>
            <a:r>
              <a:rPr sz="2800" dirty="0">
                <a:latin typeface="Cambria"/>
                <a:cs typeface="Cambria"/>
              </a:rPr>
              <a:t>O</a:t>
            </a:r>
            <a:r>
              <a:rPr sz="2800" spc="-229" dirty="0">
                <a:latin typeface="Cambria"/>
                <a:cs typeface="Cambria"/>
              </a:rPr>
              <a:t> </a:t>
            </a:r>
            <a:r>
              <a:rPr sz="2800" spc="-25" dirty="0">
                <a:latin typeface="Cambria"/>
                <a:cs typeface="Cambria"/>
              </a:rPr>
              <a:t>D</a:t>
            </a:r>
            <a:r>
              <a:rPr sz="2800" spc="-229" dirty="0">
                <a:latin typeface="Cambria"/>
                <a:cs typeface="Cambria"/>
              </a:rPr>
              <a:t> </a:t>
            </a:r>
            <a:r>
              <a:rPr sz="2800" spc="-25" dirty="0">
                <a:latin typeface="Cambria"/>
                <a:cs typeface="Cambria"/>
              </a:rPr>
              <a:t>U</a:t>
            </a:r>
            <a:r>
              <a:rPr sz="2800" spc="-229" dirty="0">
                <a:latin typeface="Cambria"/>
                <a:cs typeface="Cambria"/>
              </a:rPr>
              <a:t> </a:t>
            </a:r>
            <a:r>
              <a:rPr sz="2800" dirty="0">
                <a:latin typeface="Cambria"/>
                <a:cs typeface="Cambria"/>
              </a:rPr>
              <a:t>L</a:t>
            </a:r>
            <a:r>
              <a:rPr sz="2800" spc="-229" dirty="0">
                <a:latin typeface="Cambria"/>
                <a:cs typeface="Cambria"/>
              </a:rPr>
              <a:t> </a:t>
            </a:r>
            <a:r>
              <a:rPr sz="2800" spc="-60" dirty="0">
                <a:latin typeface="Cambria"/>
                <a:cs typeface="Cambria"/>
              </a:rPr>
              <a:t>E</a:t>
            </a:r>
            <a:r>
              <a:rPr sz="2800" dirty="0">
                <a:latin typeface="Cambria"/>
                <a:cs typeface="Cambria"/>
              </a:rPr>
              <a:t>	</a:t>
            </a:r>
            <a:r>
              <a:rPr sz="2800" dirty="0">
                <a:latin typeface="Tahoma"/>
                <a:cs typeface="Tahoma"/>
              </a:rPr>
              <a:t>–</a:t>
            </a:r>
            <a:r>
              <a:rPr sz="2800" spc="50" dirty="0">
                <a:latin typeface="Tahoma"/>
                <a:cs typeface="Tahoma"/>
              </a:rPr>
              <a:t> </a:t>
            </a:r>
            <a:r>
              <a:rPr sz="2800" spc="-50" dirty="0">
                <a:latin typeface="Cambria"/>
                <a:cs typeface="Cambria"/>
              </a:rPr>
              <a:t>1</a:t>
            </a:r>
            <a:endParaRPr sz="2800">
              <a:latin typeface="Cambria"/>
              <a:cs typeface="Cambria"/>
            </a:endParaRPr>
          </a:p>
          <a:p>
            <a:pPr>
              <a:lnSpc>
                <a:spcPts val="3325"/>
              </a:lnSpc>
            </a:pPr>
            <a:r>
              <a:rPr sz="2800" spc="114" dirty="0">
                <a:latin typeface="Cambria"/>
                <a:cs typeface="Cambria"/>
              </a:rPr>
              <a:t>IN</a:t>
            </a:r>
            <a:r>
              <a:rPr sz="2800" spc="-245" dirty="0">
                <a:latin typeface="Cambria"/>
                <a:cs typeface="Cambria"/>
              </a:rPr>
              <a:t> </a:t>
            </a:r>
            <a:r>
              <a:rPr sz="2800" spc="215" dirty="0">
                <a:latin typeface="Cambria"/>
                <a:cs typeface="Cambria"/>
              </a:rPr>
              <a:t>TRODU</a:t>
            </a:r>
            <a:r>
              <a:rPr sz="2800" spc="-155" dirty="0">
                <a:latin typeface="Cambria"/>
                <a:cs typeface="Cambria"/>
              </a:rPr>
              <a:t> </a:t>
            </a:r>
            <a:r>
              <a:rPr sz="2800" spc="-25" dirty="0">
                <a:latin typeface="Cambria"/>
                <a:cs typeface="Cambria"/>
              </a:rPr>
              <a:t>C</a:t>
            </a:r>
            <a:r>
              <a:rPr sz="2800" spc="-180" dirty="0">
                <a:latin typeface="Cambria"/>
                <a:cs typeface="Cambria"/>
              </a:rPr>
              <a:t> </a:t>
            </a:r>
            <a:r>
              <a:rPr sz="2800" spc="165" dirty="0">
                <a:latin typeface="Cambria"/>
                <a:cs typeface="Cambria"/>
              </a:rPr>
              <a:t>TION</a:t>
            </a:r>
            <a:endParaRPr sz="2800">
              <a:latin typeface="Cambria"/>
              <a:cs typeface="Cambria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905000" y="3200400"/>
            <a:ext cx="8458200" cy="1524000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10446767" y="6423419"/>
            <a:ext cx="125095" cy="22890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400" spc="-50" dirty="0">
                <a:latin typeface="Microsoft Sans Serif"/>
                <a:cs typeface="Microsoft Sans Serif"/>
              </a:rPr>
              <a:t>1</a:t>
            </a:r>
            <a:endParaRPr sz="14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352800" y="38887"/>
            <a:ext cx="4994910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dirty="0">
                <a:solidFill>
                  <a:schemeClr val="bg1"/>
                </a:solidFill>
                <a:latin typeface="Calibri"/>
                <a:cs typeface="Calibri"/>
              </a:rPr>
              <a:t>What</a:t>
            </a:r>
            <a:r>
              <a:rPr spc="-110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dirty="0">
                <a:solidFill>
                  <a:schemeClr val="bg1"/>
                </a:solidFill>
                <a:latin typeface="Calibri"/>
                <a:cs typeface="Calibri"/>
              </a:rPr>
              <a:t>is</a:t>
            </a:r>
            <a:r>
              <a:rPr spc="-85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dirty="0">
                <a:solidFill>
                  <a:schemeClr val="bg1"/>
                </a:solidFill>
                <a:latin typeface="Calibri"/>
                <a:cs typeface="Calibri"/>
              </a:rPr>
              <a:t>an</a:t>
            </a:r>
            <a:r>
              <a:rPr spc="-75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spc="-10" dirty="0">
                <a:solidFill>
                  <a:schemeClr val="bg1"/>
                </a:solidFill>
                <a:latin typeface="Calibri"/>
                <a:cs typeface="Calibri"/>
              </a:rPr>
              <a:t>algorithm?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0446767" y="6423419"/>
            <a:ext cx="125095" cy="22890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400" spc="-50" dirty="0">
                <a:latin typeface="Microsoft Sans Serif"/>
                <a:cs typeface="Microsoft Sans Serif"/>
              </a:rPr>
              <a:t>5</a:t>
            </a:r>
            <a:endParaRPr sz="1400">
              <a:latin typeface="Microsoft Sans Serif"/>
              <a:cs typeface="Microsoft Sans Serif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983436" y="991108"/>
            <a:ext cx="7273925" cy="176593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2800" spc="-20" dirty="0">
                <a:latin typeface="Calibri"/>
                <a:cs typeface="Calibri"/>
              </a:rPr>
              <a:t>Algorithmic:</a:t>
            </a:r>
            <a:r>
              <a:rPr sz="2800" spc="-12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The</a:t>
            </a:r>
            <a:r>
              <a:rPr sz="2800" spc="-5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sprit</a:t>
            </a:r>
            <a:r>
              <a:rPr sz="2800" spc="-8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of</a:t>
            </a:r>
            <a:r>
              <a:rPr sz="2800" spc="-6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computing</a:t>
            </a:r>
            <a:r>
              <a:rPr sz="2800" spc="-5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–</a:t>
            </a:r>
            <a:r>
              <a:rPr sz="2800" spc="-3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David</a:t>
            </a:r>
            <a:r>
              <a:rPr sz="2800" spc="-6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Harel.</a:t>
            </a:r>
            <a:endParaRPr sz="2800">
              <a:latin typeface="Calibri"/>
              <a:cs typeface="Calibri"/>
            </a:endParaRPr>
          </a:p>
          <a:p>
            <a:pPr>
              <a:spcBef>
                <a:spcPts val="969"/>
              </a:spcBef>
            </a:pPr>
            <a:endParaRPr sz="2800">
              <a:latin typeface="Calibri"/>
              <a:cs typeface="Calibri"/>
            </a:endParaRPr>
          </a:p>
          <a:p>
            <a:pPr marL="12700" marR="5080">
              <a:lnSpc>
                <a:spcPts val="3000"/>
              </a:lnSpc>
              <a:tabLst>
                <a:tab pos="1539240" algn="l"/>
                <a:tab pos="2853055" algn="l"/>
                <a:tab pos="3606165" algn="l"/>
                <a:tab pos="5167630" algn="l"/>
                <a:tab pos="7042784" algn="l"/>
              </a:tabLst>
            </a:pPr>
            <a:r>
              <a:rPr sz="2800" spc="-10" dirty="0">
                <a:latin typeface="Calibri"/>
                <a:cs typeface="Calibri"/>
              </a:rPr>
              <a:t>Another</a:t>
            </a:r>
            <a:r>
              <a:rPr sz="2800" dirty="0">
                <a:latin typeface="Calibri"/>
                <a:cs typeface="Calibri"/>
              </a:rPr>
              <a:t>	</a:t>
            </a:r>
            <a:r>
              <a:rPr sz="2800" spc="-10" dirty="0">
                <a:latin typeface="Calibri"/>
                <a:cs typeface="Calibri"/>
              </a:rPr>
              <a:t>reason</a:t>
            </a:r>
            <a:r>
              <a:rPr sz="2800" dirty="0">
                <a:latin typeface="Calibri"/>
                <a:cs typeface="Calibri"/>
              </a:rPr>
              <a:t>	</a:t>
            </a:r>
            <a:r>
              <a:rPr sz="2800" spc="-25" dirty="0">
                <a:latin typeface="Calibri"/>
                <a:cs typeface="Calibri"/>
              </a:rPr>
              <a:t>for</a:t>
            </a:r>
            <a:r>
              <a:rPr sz="2800" dirty="0">
                <a:latin typeface="Calibri"/>
                <a:cs typeface="Calibri"/>
              </a:rPr>
              <a:t>	</a:t>
            </a:r>
            <a:r>
              <a:rPr sz="2800" spc="-10" dirty="0">
                <a:latin typeface="Calibri"/>
                <a:cs typeface="Calibri"/>
              </a:rPr>
              <a:t>studying</a:t>
            </a:r>
            <a:r>
              <a:rPr sz="2800" dirty="0">
                <a:latin typeface="Calibri"/>
                <a:cs typeface="Calibri"/>
              </a:rPr>
              <a:t>	</a:t>
            </a:r>
            <a:r>
              <a:rPr sz="2800" spc="-10" dirty="0">
                <a:latin typeface="Calibri"/>
                <a:cs typeface="Calibri"/>
              </a:rPr>
              <a:t>algorithms</a:t>
            </a:r>
            <a:r>
              <a:rPr sz="2800" dirty="0">
                <a:latin typeface="Calibri"/>
                <a:cs typeface="Calibri"/>
              </a:rPr>
              <a:t>	</a:t>
            </a:r>
            <a:r>
              <a:rPr sz="2800" spc="-35" dirty="0">
                <a:latin typeface="Calibri"/>
                <a:cs typeface="Calibri"/>
              </a:rPr>
              <a:t>is </a:t>
            </a:r>
            <a:r>
              <a:rPr sz="2800" spc="-10" dirty="0">
                <a:latin typeface="Calibri"/>
                <a:cs typeface="Calibri"/>
              </a:rPr>
              <a:t>usefulness</a:t>
            </a:r>
            <a:r>
              <a:rPr sz="2800" spc="-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in</a:t>
            </a:r>
            <a:r>
              <a:rPr sz="2800" spc="-100" dirty="0">
                <a:latin typeface="Calibri"/>
                <a:cs typeface="Calibri"/>
              </a:rPr>
              <a:t> </a:t>
            </a:r>
            <a:r>
              <a:rPr sz="2800" spc="-20" dirty="0">
                <a:latin typeface="Calibri"/>
                <a:cs typeface="Calibri"/>
              </a:rPr>
              <a:t>developing</a:t>
            </a:r>
            <a:r>
              <a:rPr sz="2800" spc="-13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analytical</a:t>
            </a:r>
            <a:r>
              <a:rPr sz="2800" spc="-14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skills.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9571990" y="1930857"/>
            <a:ext cx="708660" cy="45148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2800" spc="-10" dirty="0">
                <a:latin typeface="Calibri"/>
                <a:cs typeface="Calibri"/>
              </a:rPr>
              <a:t>their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983435" y="3267025"/>
            <a:ext cx="8331834" cy="1221105"/>
          </a:xfrm>
          <a:prstGeom prst="rect">
            <a:avLst/>
          </a:prstGeom>
        </p:spPr>
        <p:txBody>
          <a:bodyPr vert="horz" wrap="square" lIns="0" tIns="59690" rIns="0" bIns="0" rtlCol="0">
            <a:spAutoFit/>
          </a:bodyPr>
          <a:lstStyle/>
          <a:p>
            <a:pPr marL="12700" marR="5080" algn="just">
              <a:lnSpc>
                <a:spcPts val="3030"/>
              </a:lnSpc>
              <a:spcBef>
                <a:spcPts val="470"/>
              </a:spcBef>
            </a:pPr>
            <a:r>
              <a:rPr sz="2800" spc="50" dirty="0">
                <a:latin typeface="Calibri"/>
                <a:cs typeface="Calibri"/>
              </a:rPr>
              <a:t>Algorithms</a:t>
            </a:r>
            <a:r>
              <a:rPr sz="2800" spc="22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can</a:t>
            </a:r>
            <a:r>
              <a:rPr sz="2800" spc="229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be</a:t>
            </a:r>
            <a:r>
              <a:rPr sz="2800" spc="24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seen</a:t>
            </a:r>
            <a:r>
              <a:rPr sz="2800" spc="24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as</a:t>
            </a:r>
            <a:r>
              <a:rPr sz="2800" spc="250" dirty="0">
                <a:latin typeface="Calibri"/>
                <a:cs typeface="Calibri"/>
              </a:rPr>
              <a:t> </a:t>
            </a:r>
            <a:r>
              <a:rPr sz="2800" spc="55" dirty="0">
                <a:latin typeface="Calibri"/>
                <a:cs typeface="Calibri"/>
              </a:rPr>
              <a:t>special</a:t>
            </a:r>
            <a:r>
              <a:rPr sz="2800" spc="24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kinds</a:t>
            </a:r>
            <a:r>
              <a:rPr sz="2800" spc="24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of</a:t>
            </a:r>
            <a:r>
              <a:rPr sz="2800" spc="225" dirty="0">
                <a:latin typeface="Calibri"/>
                <a:cs typeface="Calibri"/>
              </a:rPr>
              <a:t> </a:t>
            </a:r>
            <a:r>
              <a:rPr sz="2800" spc="50" dirty="0">
                <a:latin typeface="Calibri"/>
                <a:cs typeface="Calibri"/>
              </a:rPr>
              <a:t>solutions</a:t>
            </a:r>
            <a:r>
              <a:rPr sz="2800" spc="240" dirty="0">
                <a:latin typeface="Calibri"/>
                <a:cs typeface="Calibri"/>
              </a:rPr>
              <a:t> </a:t>
            </a:r>
            <a:r>
              <a:rPr sz="2800" spc="-25" dirty="0">
                <a:latin typeface="Calibri"/>
                <a:cs typeface="Calibri"/>
              </a:rPr>
              <a:t>to </a:t>
            </a:r>
            <a:r>
              <a:rPr sz="2800" spc="80" dirty="0">
                <a:latin typeface="Calibri"/>
                <a:cs typeface="Calibri"/>
              </a:rPr>
              <a:t>problems</a:t>
            </a:r>
            <a:r>
              <a:rPr sz="2800" spc="24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–</a:t>
            </a:r>
            <a:r>
              <a:rPr sz="2800" spc="290" dirty="0">
                <a:latin typeface="Calibri"/>
                <a:cs typeface="Calibri"/>
              </a:rPr>
              <a:t> </a:t>
            </a:r>
            <a:r>
              <a:rPr sz="2800" spc="70" dirty="0">
                <a:latin typeface="Calibri"/>
                <a:cs typeface="Calibri"/>
              </a:rPr>
              <a:t>not</a:t>
            </a:r>
            <a:r>
              <a:rPr sz="2800" spc="280" dirty="0">
                <a:latin typeface="Calibri"/>
                <a:cs typeface="Calibri"/>
              </a:rPr>
              <a:t> </a:t>
            </a:r>
            <a:r>
              <a:rPr sz="2800" spc="80" dirty="0">
                <a:latin typeface="Calibri"/>
                <a:cs typeface="Calibri"/>
              </a:rPr>
              <a:t>answers</a:t>
            </a:r>
            <a:r>
              <a:rPr sz="2800" spc="254" dirty="0">
                <a:latin typeface="Calibri"/>
                <a:cs typeface="Calibri"/>
              </a:rPr>
              <a:t> </a:t>
            </a:r>
            <a:r>
              <a:rPr sz="2800" spc="70" dirty="0">
                <a:latin typeface="Calibri"/>
                <a:cs typeface="Calibri"/>
              </a:rPr>
              <a:t>but</a:t>
            </a:r>
            <a:r>
              <a:rPr sz="2800" spc="270" dirty="0">
                <a:latin typeface="Calibri"/>
                <a:cs typeface="Calibri"/>
              </a:rPr>
              <a:t> </a:t>
            </a:r>
            <a:r>
              <a:rPr sz="2800" spc="70" dirty="0">
                <a:latin typeface="Calibri"/>
                <a:cs typeface="Calibri"/>
              </a:rPr>
              <a:t>rather</a:t>
            </a:r>
            <a:r>
              <a:rPr sz="2800" spc="240" dirty="0">
                <a:latin typeface="Calibri"/>
                <a:cs typeface="Calibri"/>
              </a:rPr>
              <a:t> </a:t>
            </a:r>
            <a:r>
              <a:rPr sz="2800" spc="100" dirty="0">
                <a:latin typeface="Calibri"/>
                <a:cs typeface="Calibri"/>
              </a:rPr>
              <a:t>precisely</a:t>
            </a:r>
            <a:r>
              <a:rPr sz="2800" spc="265" dirty="0">
                <a:latin typeface="Calibri"/>
                <a:cs typeface="Calibri"/>
              </a:rPr>
              <a:t> </a:t>
            </a:r>
            <a:r>
              <a:rPr sz="2800" spc="75" dirty="0">
                <a:latin typeface="Calibri"/>
                <a:cs typeface="Calibri"/>
              </a:rPr>
              <a:t>defined </a:t>
            </a:r>
            <a:r>
              <a:rPr sz="2800" spc="-25" dirty="0">
                <a:latin typeface="Calibri"/>
                <a:cs typeface="Calibri"/>
              </a:rPr>
              <a:t>procedures</a:t>
            </a:r>
            <a:r>
              <a:rPr sz="2800" spc="-60" dirty="0">
                <a:latin typeface="Calibri"/>
                <a:cs typeface="Calibri"/>
              </a:rPr>
              <a:t> </a:t>
            </a:r>
            <a:r>
              <a:rPr sz="2800" spc="-20" dirty="0">
                <a:latin typeface="Calibri"/>
                <a:cs typeface="Calibri"/>
              </a:rPr>
              <a:t>for</a:t>
            </a:r>
            <a:r>
              <a:rPr sz="2800" spc="-140" dirty="0">
                <a:latin typeface="Calibri"/>
                <a:cs typeface="Calibri"/>
              </a:rPr>
              <a:t> </a:t>
            </a:r>
            <a:r>
              <a:rPr sz="2800" spc="-25" dirty="0">
                <a:latin typeface="Calibri"/>
                <a:cs typeface="Calibri"/>
              </a:rPr>
              <a:t>getting</a:t>
            </a:r>
            <a:r>
              <a:rPr sz="2800" spc="-11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answers.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884798" y="6455470"/>
            <a:ext cx="2115820" cy="1708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325"/>
              </a:lnSpc>
            </a:pPr>
            <a:r>
              <a:rPr sz="1200" spc="10" dirty="0">
                <a:solidFill>
                  <a:srgbClr val="FFFFFF"/>
                </a:solidFill>
                <a:latin typeface="Arial MT"/>
                <a:cs typeface="Arial MT"/>
              </a:rPr>
              <a:t>ATME College</a:t>
            </a:r>
            <a:r>
              <a:rPr sz="1200" spc="-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10" dirty="0">
                <a:solidFill>
                  <a:srgbClr val="FFFFFF"/>
                </a:solidFill>
                <a:latin typeface="Arial MT"/>
                <a:cs typeface="Arial MT"/>
              </a:rPr>
              <a:t>of</a:t>
            </a:r>
            <a:r>
              <a:rPr sz="1200" spc="114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35" dirty="0">
                <a:solidFill>
                  <a:srgbClr val="FFFFFF"/>
                </a:solidFill>
                <a:latin typeface="Arial MT"/>
                <a:cs typeface="Arial MT"/>
              </a:rPr>
              <a:t>Engineering</a:t>
            </a:r>
            <a:endParaRPr sz="1200">
              <a:latin typeface="Arial MT"/>
              <a:cs typeface="Arial MT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4114800" y="6400801"/>
            <a:ext cx="4724400" cy="277495"/>
            <a:chOff x="2514600" y="6400800"/>
            <a:chExt cx="4724400" cy="277495"/>
          </a:xfrm>
        </p:grpSpPr>
        <p:sp>
          <p:nvSpPr>
            <p:cNvPr id="4" name="object 4"/>
            <p:cNvSpPr/>
            <p:nvPr/>
          </p:nvSpPr>
          <p:spPr>
            <a:xfrm>
              <a:off x="2514600" y="6400800"/>
              <a:ext cx="1600200" cy="277495"/>
            </a:xfrm>
            <a:custGeom>
              <a:avLst/>
              <a:gdLst/>
              <a:ahLst/>
              <a:cxnLst/>
              <a:rect l="l" t="t" r="r" b="b"/>
              <a:pathLst>
                <a:path w="1600200" h="277495">
                  <a:moveTo>
                    <a:pt x="1600200" y="277368"/>
                  </a:moveTo>
                  <a:lnTo>
                    <a:pt x="0" y="277368"/>
                  </a:lnTo>
                  <a:lnTo>
                    <a:pt x="0" y="0"/>
                  </a:lnTo>
                  <a:lnTo>
                    <a:pt x="1600200" y="0"/>
                  </a:lnTo>
                  <a:lnTo>
                    <a:pt x="1600200" y="277368"/>
                  </a:lnTo>
                  <a:close/>
                </a:path>
              </a:pathLst>
            </a:custGeom>
            <a:solidFill>
              <a:srgbClr val="E16C0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4114800" y="6400800"/>
              <a:ext cx="3124200" cy="277495"/>
            </a:xfrm>
            <a:custGeom>
              <a:avLst/>
              <a:gdLst/>
              <a:ahLst/>
              <a:cxnLst/>
              <a:rect l="l" t="t" r="r" b="b"/>
              <a:pathLst>
                <a:path w="3124200" h="277495">
                  <a:moveTo>
                    <a:pt x="3124200" y="277368"/>
                  </a:moveTo>
                  <a:lnTo>
                    <a:pt x="0" y="277368"/>
                  </a:lnTo>
                  <a:lnTo>
                    <a:pt x="0" y="0"/>
                  </a:lnTo>
                  <a:lnTo>
                    <a:pt x="3124200" y="0"/>
                  </a:lnTo>
                  <a:lnTo>
                    <a:pt x="3124200" y="277368"/>
                  </a:lnTo>
                  <a:close/>
                </a:path>
              </a:pathLst>
            </a:custGeom>
            <a:solidFill>
              <a:srgbClr val="2240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4158136" y="674370"/>
            <a:ext cx="3926840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pc="-30" dirty="0">
                <a:latin typeface="Calibri"/>
                <a:cs typeface="Calibri"/>
              </a:rPr>
              <a:t>Weighted</a:t>
            </a:r>
            <a:r>
              <a:rPr spc="-19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Graphs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2135200" y="1447235"/>
            <a:ext cx="7644130" cy="1081405"/>
          </a:xfrm>
          <a:prstGeom prst="rect">
            <a:avLst/>
          </a:prstGeom>
        </p:spPr>
        <p:txBody>
          <a:bodyPr vert="horz" wrap="square" lIns="0" tIns="128270" rIns="0" bIns="0" rtlCol="0">
            <a:spAutoFit/>
          </a:bodyPr>
          <a:lstStyle/>
          <a:p>
            <a:pPr marL="356870" indent="-344170">
              <a:spcBef>
                <a:spcPts val="1010"/>
              </a:spcBef>
              <a:buFont typeface="Microsoft Sans Serif"/>
              <a:buChar char="•"/>
              <a:tabLst>
                <a:tab pos="356870" algn="l"/>
              </a:tabLst>
            </a:pPr>
            <a:r>
              <a:rPr sz="3200" spc="-55" dirty="0">
                <a:solidFill>
                  <a:srgbClr val="FF9933"/>
                </a:solidFill>
                <a:latin typeface="Calibri"/>
                <a:cs typeface="Calibri"/>
              </a:rPr>
              <a:t>Weighted</a:t>
            </a:r>
            <a:r>
              <a:rPr sz="3200" spc="-125" dirty="0">
                <a:solidFill>
                  <a:srgbClr val="FF9933"/>
                </a:solidFill>
                <a:latin typeface="Calibri"/>
                <a:cs typeface="Calibri"/>
              </a:rPr>
              <a:t> </a:t>
            </a:r>
            <a:r>
              <a:rPr sz="3200" spc="-10" dirty="0">
                <a:solidFill>
                  <a:srgbClr val="FF9933"/>
                </a:solidFill>
                <a:latin typeface="Calibri"/>
                <a:cs typeface="Calibri"/>
              </a:rPr>
              <a:t>graphs</a:t>
            </a:r>
            <a:endParaRPr sz="3200">
              <a:latin typeface="Calibri"/>
              <a:cs typeface="Calibri"/>
            </a:endParaRPr>
          </a:p>
          <a:p>
            <a:pPr marL="470534">
              <a:spcBef>
                <a:spcPts val="680"/>
              </a:spcBef>
              <a:tabLst>
                <a:tab pos="752475" algn="l"/>
              </a:tabLst>
            </a:pPr>
            <a:r>
              <a:rPr sz="2400" spc="-50" dirty="0">
                <a:latin typeface="Microsoft Sans Serif"/>
                <a:cs typeface="Microsoft Sans Serif"/>
              </a:rPr>
              <a:t>–</a:t>
            </a:r>
            <a:r>
              <a:rPr sz="2400" dirty="0">
                <a:latin typeface="Microsoft Sans Serif"/>
                <a:cs typeface="Microsoft Sans Serif"/>
              </a:rPr>
              <a:t>	</a:t>
            </a:r>
            <a:r>
              <a:rPr sz="2400" spc="-20" dirty="0">
                <a:latin typeface="Calibri"/>
                <a:cs typeface="Calibri"/>
              </a:rPr>
              <a:t>Graphs</a:t>
            </a:r>
            <a:r>
              <a:rPr sz="2400" spc="-10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or</a:t>
            </a:r>
            <a:r>
              <a:rPr sz="2400" spc="-55" dirty="0">
                <a:latin typeface="Calibri"/>
                <a:cs typeface="Calibri"/>
              </a:rPr>
              <a:t> </a:t>
            </a:r>
            <a:r>
              <a:rPr sz="2400" spc="-25" dirty="0">
                <a:latin typeface="Calibri"/>
                <a:cs typeface="Calibri"/>
              </a:rPr>
              <a:t>digraphs</a:t>
            </a:r>
            <a:r>
              <a:rPr sz="2400" spc="-114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with</a:t>
            </a:r>
            <a:r>
              <a:rPr sz="2400" spc="-25" dirty="0">
                <a:latin typeface="Calibri"/>
                <a:cs typeface="Calibri"/>
              </a:rPr>
              <a:t> </a:t>
            </a:r>
            <a:r>
              <a:rPr sz="2400" spc="-20" dirty="0">
                <a:latin typeface="Calibri"/>
                <a:cs typeface="Calibri"/>
              </a:rPr>
              <a:t>numbers</a:t>
            </a:r>
            <a:r>
              <a:rPr sz="2400" spc="-114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assigned</a:t>
            </a:r>
            <a:r>
              <a:rPr sz="2400" spc="-4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to</a:t>
            </a:r>
            <a:r>
              <a:rPr sz="2400" spc="-10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the</a:t>
            </a:r>
            <a:r>
              <a:rPr sz="2400" spc="-2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edges.</a:t>
            </a:r>
            <a:endParaRPr sz="2400">
              <a:latin typeface="Calibri"/>
              <a:cs typeface="Calibri"/>
            </a:endParaRPr>
          </a:p>
        </p:txBody>
      </p:sp>
      <p:pic>
        <p:nvPicPr>
          <p:cNvPr id="8" name="object 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251781" y="3118181"/>
            <a:ext cx="1078839" cy="926439"/>
          </a:xfrm>
          <a:prstGeom prst="rect">
            <a:avLst/>
          </a:prstGeom>
        </p:spPr>
      </p:pic>
      <p:sp>
        <p:nvSpPr>
          <p:cNvPr id="9" name="object 9"/>
          <p:cNvSpPr txBox="1"/>
          <p:nvPr/>
        </p:nvSpPr>
        <p:spPr>
          <a:xfrm>
            <a:off x="5382896" y="3107435"/>
            <a:ext cx="1530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pc="-50" dirty="0">
                <a:latin typeface="Microsoft Sans Serif"/>
                <a:cs typeface="Microsoft Sans Serif"/>
              </a:rPr>
              <a:t>1</a:t>
            </a:r>
            <a:endParaRPr>
              <a:latin typeface="Microsoft Sans Serif"/>
              <a:cs typeface="Microsoft Sans Serif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382896" y="3716731"/>
            <a:ext cx="1530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pc="-50" dirty="0">
                <a:latin typeface="Microsoft Sans Serif"/>
                <a:cs typeface="Microsoft Sans Serif"/>
              </a:rPr>
              <a:t>3</a:t>
            </a:r>
            <a:endParaRPr>
              <a:latin typeface="Microsoft Sans Serif"/>
              <a:cs typeface="Microsoft Sans Serif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5185410" y="3353435"/>
            <a:ext cx="153035" cy="3314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2000" spc="-50" dirty="0">
                <a:solidFill>
                  <a:srgbClr val="EBEBDF"/>
                </a:solidFill>
                <a:latin typeface="Times New Roman"/>
                <a:cs typeface="Times New Roman"/>
              </a:rPr>
              <a:t>6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5719065" y="2895930"/>
            <a:ext cx="153035" cy="3314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2000" spc="-50" dirty="0">
                <a:solidFill>
                  <a:srgbClr val="EBEBDF"/>
                </a:solidFill>
                <a:latin typeface="Times New Roman"/>
                <a:cs typeface="Times New Roman"/>
              </a:rPr>
              <a:t>5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6145149" y="3093212"/>
            <a:ext cx="259079" cy="9239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2115"/>
              </a:lnSpc>
              <a:spcBef>
                <a:spcPts val="100"/>
              </a:spcBef>
            </a:pPr>
            <a:r>
              <a:rPr spc="-50" dirty="0">
                <a:latin typeface="Microsoft Sans Serif"/>
                <a:cs typeface="Microsoft Sans Serif"/>
              </a:rPr>
              <a:t>2</a:t>
            </a:r>
            <a:endParaRPr>
              <a:latin typeface="Microsoft Sans Serif"/>
              <a:cs typeface="Microsoft Sans Serif"/>
            </a:endParaRPr>
          </a:p>
          <a:p>
            <a:pPr marL="118745">
              <a:lnSpc>
                <a:spcPts val="2355"/>
              </a:lnSpc>
            </a:pPr>
            <a:r>
              <a:rPr sz="2000" spc="-50" dirty="0">
                <a:solidFill>
                  <a:srgbClr val="EBEBDF"/>
                </a:solidFill>
                <a:latin typeface="Times New Roman"/>
                <a:cs typeface="Times New Roman"/>
              </a:rPr>
              <a:t>7</a:t>
            </a:r>
            <a:endParaRPr sz="2000">
              <a:latin typeface="Times New Roman"/>
              <a:cs typeface="Times New Roman"/>
            </a:endParaRPr>
          </a:p>
          <a:p>
            <a:pPr marL="12700">
              <a:spcBef>
                <a:spcPts val="450"/>
              </a:spcBef>
            </a:pPr>
            <a:r>
              <a:rPr spc="-50" dirty="0">
                <a:latin typeface="Microsoft Sans Serif"/>
                <a:cs typeface="Microsoft Sans Serif"/>
              </a:rPr>
              <a:t>4</a:t>
            </a:r>
            <a:endParaRPr>
              <a:latin typeface="Microsoft Sans Serif"/>
              <a:cs typeface="Microsoft Sans Serif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5642865" y="3414826"/>
            <a:ext cx="229235" cy="787400"/>
          </a:xfrm>
          <a:prstGeom prst="rect">
            <a:avLst/>
          </a:prstGeom>
        </p:spPr>
        <p:txBody>
          <a:bodyPr vert="horz" wrap="square" lIns="0" tIns="88900" rIns="0" bIns="0" rtlCol="0">
            <a:spAutoFit/>
          </a:bodyPr>
          <a:lstStyle/>
          <a:p>
            <a:pPr marL="12700">
              <a:spcBef>
                <a:spcPts val="700"/>
              </a:spcBef>
            </a:pPr>
            <a:r>
              <a:rPr sz="2000" spc="-50" dirty="0">
                <a:solidFill>
                  <a:srgbClr val="EBEBDF"/>
                </a:solidFill>
                <a:latin typeface="Times New Roman"/>
                <a:cs typeface="Times New Roman"/>
              </a:rPr>
              <a:t>9</a:t>
            </a:r>
            <a:endParaRPr sz="2000">
              <a:latin typeface="Times New Roman"/>
              <a:cs typeface="Times New Roman"/>
            </a:endParaRPr>
          </a:p>
          <a:p>
            <a:pPr marL="88900">
              <a:spcBef>
                <a:spcPts val="600"/>
              </a:spcBef>
            </a:pPr>
            <a:r>
              <a:rPr sz="2000" spc="-50" dirty="0">
                <a:solidFill>
                  <a:srgbClr val="EBEBDF"/>
                </a:solidFill>
                <a:latin typeface="Times New Roman"/>
                <a:cs typeface="Times New Roman"/>
              </a:rPr>
              <a:t>8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4194176" y="6438732"/>
            <a:ext cx="1062355" cy="363561"/>
          </a:xfrm>
          <a:prstGeom prst="rect">
            <a:avLst/>
          </a:prstGeom>
        </p:spPr>
        <p:txBody>
          <a:bodyPr vert="horz" wrap="square" lIns="0" tIns="4445" rIns="0" bIns="0" rtlCol="0">
            <a:spAutoFit/>
          </a:bodyPr>
          <a:lstStyle/>
          <a:p>
            <a:pPr marL="12700" marR="5080">
              <a:lnSpc>
                <a:spcPts val="1440"/>
              </a:lnSpc>
              <a:spcBef>
                <a:spcPts val="35"/>
              </a:spcBef>
            </a:pPr>
            <a:r>
              <a:rPr sz="1200" spc="45" dirty="0">
                <a:solidFill>
                  <a:srgbClr val="FFFFFF"/>
                </a:solidFill>
                <a:latin typeface="Arial MT"/>
                <a:cs typeface="Arial MT"/>
              </a:rPr>
              <a:t>Department</a:t>
            </a:r>
            <a:r>
              <a:rPr sz="1200" spc="1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-25" dirty="0">
                <a:solidFill>
                  <a:srgbClr val="FFFFFF"/>
                </a:solidFill>
                <a:latin typeface="Arial MT"/>
                <a:cs typeface="Arial MT"/>
              </a:rPr>
              <a:t>of </a:t>
            </a:r>
            <a:r>
              <a:rPr sz="1200" spc="-305" dirty="0">
                <a:solidFill>
                  <a:srgbClr val="FFFFFF"/>
                </a:solidFill>
                <a:latin typeface="Arial MT"/>
                <a:cs typeface="Arial MT"/>
              </a:rPr>
              <a:t>CCSSEE</a:t>
            </a:r>
            <a:endParaRPr sz="12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4114800" y="6400801"/>
            <a:ext cx="4724400" cy="277495"/>
            <a:chOff x="2514600" y="6400800"/>
            <a:chExt cx="4724400" cy="277495"/>
          </a:xfrm>
        </p:grpSpPr>
        <p:sp>
          <p:nvSpPr>
            <p:cNvPr id="3" name="object 3"/>
            <p:cNvSpPr/>
            <p:nvPr/>
          </p:nvSpPr>
          <p:spPr>
            <a:xfrm>
              <a:off x="2514600" y="6400800"/>
              <a:ext cx="1600200" cy="277495"/>
            </a:xfrm>
            <a:custGeom>
              <a:avLst/>
              <a:gdLst/>
              <a:ahLst/>
              <a:cxnLst/>
              <a:rect l="l" t="t" r="r" b="b"/>
              <a:pathLst>
                <a:path w="1600200" h="277495">
                  <a:moveTo>
                    <a:pt x="1600200" y="277368"/>
                  </a:moveTo>
                  <a:lnTo>
                    <a:pt x="0" y="277368"/>
                  </a:lnTo>
                  <a:lnTo>
                    <a:pt x="0" y="0"/>
                  </a:lnTo>
                  <a:lnTo>
                    <a:pt x="1600200" y="0"/>
                  </a:lnTo>
                  <a:lnTo>
                    <a:pt x="1600200" y="277368"/>
                  </a:lnTo>
                  <a:close/>
                </a:path>
              </a:pathLst>
            </a:custGeom>
            <a:solidFill>
              <a:srgbClr val="E16C0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4114800" y="6400800"/>
              <a:ext cx="3124200" cy="277495"/>
            </a:xfrm>
            <a:custGeom>
              <a:avLst/>
              <a:gdLst/>
              <a:ahLst/>
              <a:cxnLst/>
              <a:rect l="l" t="t" r="r" b="b"/>
              <a:pathLst>
                <a:path w="3124200" h="277495">
                  <a:moveTo>
                    <a:pt x="3124200" y="277368"/>
                  </a:moveTo>
                  <a:lnTo>
                    <a:pt x="0" y="277368"/>
                  </a:lnTo>
                  <a:lnTo>
                    <a:pt x="0" y="0"/>
                  </a:lnTo>
                  <a:lnTo>
                    <a:pt x="3124200" y="0"/>
                  </a:lnTo>
                  <a:lnTo>
                    <a:pt x="3124200" y="277368"/>
                  </a:lnTo>
                  <a:close/>
                </a:path>
              </a:pathLst>
            </a:custGeom>
            <a:solidFill>
              <a:srgbClr val="2240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5316922" y="640359"/>
            <a:ext cx="1224280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pc="-65" dirty="0">
                <a:latin typeface="Calibri"/>
                <a:cs typeface="Calibri"/>
              </a:rPr>
              <a:t>Trees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2821610" y="5149722"/>
            <a:ext cx="143700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73990" indent="-161290">
              <a:spcBef>
                <a:spcPts val="100"/>
              </a:spcBef>
              <a:buClr>
                <a:srgbClr val="0000FF"/>
              </a:buClr>
              <a:buSzPct val="55555"/>
              <a:buFont typeface="Wingdings"/>
              <a:buChar char=""/>
              <a:tabLst>
                <a:tab pos="173990" algn="l"/>
              </a:tabLst>
            </a:pPr>
            <a:r>
              <a:rPr dirty="0">
                <a:latin typeface="Tahoma"/>
                <a:cs typeface="Tahoma"/>
              </a:rPr>
              <a:t>|E|</a:t>
            </a:r>
            <a:r>
              <a:rPr spc="-65" dirty="0">
                <a:latin typeface="Tahoma"/>
                <a:cs typeface="Tahoma"/>
              </a:rPr>
              <a:t> </a:t>
            </a:r>
            <a:r>
              <a:rPr dirty="0">
                <a:latin typeface="Tahoma"/>
                <a:cs typeface="Tahoma"/>
              </a:rPr>
              <a:t>=</a:t>
            </a:r>
            <a:r>
              <a:rPr spc="-60" dirty="0">
                <a:latin typeface="Tahoma"/>
                <a:cs typeface="Tahoma"/>
              </a:rPr>
              <a:t> </a:t>
            </a:r>
            <a:r>
              <a:rPr dirty="0">
                <a:latin typeface="Tahoma"/>
                <a:cs typeface="Tahoma"/>
              </a:rPr>
              <a:t>|V|</a:t>
            </a:r>
            <a:r>
              <a:rPr spc="-80" dirty="0">
                <a:latin typeface="Tahoma"/>
                <a:cs typeface="Tahoma"/>
              </a:rPr>
              <a:t> </a:t>
            </a:r>
            <a:r>
              <a:rPr dirty="0">
                <a:latin typeface="Tahoma"/>
                <a:cs typeface="Tahoma"/>
              </a:rPr>
              <a:t>-</a:t>
            </a:r>
            <a:r>
              <a:rPr spc="-45" dirty="0">
                <a:latin typeface="Tahoma"/>
                <a:cs typeface="Tahoma"/>
              </a:rPr>
              <a:t> </a:t>
            </a:r>
            <a:r>
              <a:rPr spc="-50" dirty="0">
                <a:latin typeface="Tahoma"/>
                <a:cs typeface="Tahoma"/>
              </a:rPr>
              <a:t>1</a:t>
            </a:r>
            <a:endParaRPr>
              <a:latin typeface="Tahoma"/>
              <a:cs typeface="Tahoma"/>
            </a:endParaRPr>
          </a:p>
        </p:txBody>
      </p:sp>
      <p:pic>
        <p:nvPicPr>
          <p:cNvPr id="7" name="object 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404181" y="5175581"/>
            <a:ext cx="1840839" cy="926439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5535296" y="5166106"/>
            <a:ext cx="1677035" cy="95186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tabLst>
                <a:tab pos="774065" algn="l"/>
                <a:tab pos="1536065" algn="l"/>
              </a:tabLst>
            </a:pPr>
            <a:r>
              <a:rPr spc="-50" dirty="0">
                <a:latin typeface="Microsoft Sans Serif"/>
                <a:cs typeface="Microsoft Sans Serif"/>
              </a:rPr>
              <a:t>1</a:t>
            </a:r>
            <a:r>
              <a:rPr dirty="0">
                <a:latin typeface="Microsoft Sans Serif"/>
                <a:cs typeface="Microsoft Sans Serif"/>
              </a:rPr>
              <a:t>	</a:t>
            </a:r>
            <a:r>
              <a:rPr spc="-50" dirty="0">
                <a:latin typeface="Microsoft Sans Serif"/>
                <a:cs typeface="Microsoft Sans Serif"/>
              </a:rPr>
              <a:t>3</a:t>
            </a:r>
            <a:r>
              <a:rPr dirty="0">
                <a:latin typeface="Microsoft Sans Serif"/>
                <a:cs typeface="Microsoft Sans Serif"/>
              </a:rPr>
              <a:t>	</a:t>
            </a:r>
            <a:r>
              <a:rPr spc="-50" dirty="0">
                <a:latin typeface="Microsoft Sans Serif"/>
                <a:cs typeface="Microsoft Sans Serif"/>
              </a:rPr>
              <a:t>5</a:t>
            </a:r>
            <a:endParaRPr>
              <a:latin typeface="Microsoft Sans Serif"/>
              <a:cs typeface="Microsoft Sans Serif"/>
            </a:endParaRPr>
          </a:p>
          <a:p>
            <a:pPr>
              <a:spcBef>
                <a:spcPts val="935"/>
              </a:spcBef>
            </a:pPr>
            <a:endParaRPr>
              <a:latin typeface="Microsoft Sans Serif"/>
              <a:cs typeface="Microsoft Sans Serif"/>
            </a:endParaRPr>
          </a:p>
          <a:p>
            <a:pPr marL="12700">
              <a:tabLst>
                <a:tab pos="774065" algn="l"/>
              </a:tabLst>
            </a:pPr>
            <a:r>
              <a:rPr spc="-50" dirty="0">
                <a:latin typeface="Microsoft Sans Serif"/>
                <a:cs typeface="Microsoft Sans Serif"/>
              </a:rPr>
              <a:t>2</a:t>
            </a:r>
            <a:r>
              <a:rPr dirty="0">
                <a:latin typeface="Microsoft Sans Serif"/>
                <a:cs typeface="Microsoft Sans Serif"/>
              </a:rPr>
              <a:t>	</a:t>
            </a:r>
            <a:r>
              <a:rPr spc="-50" dirty="0">
                <a:latin typeface="Microsoft Sans Serif"/>
                <a:cs typeface="Microsoft Sans Serif"/>
              </a:rPr>
              <a:t>4</a:t>
            </a:r>
            <a:endParaRPr>
              <a:latin typeface="Microsoft Sans Serif"/>
              <a:cs typeface="Microsoft Sans Serif"/>
            </a:endParaRPr>
          </a:p>
        </p:txBody>
      </p:sp>
      <p:pic>
        <p:nvPicPr>
          <p:cNvPr id="9" name="object 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071181" y="4946981"/>
            <a:ext cx="1612239" cy="1383639"/>
          </a:xfrm>
          <a:prstGeom prst="rect">
            <a:avLst/>
          </a:prstGeom>
        </p:spPr>
      </p:pic>
      <p:sp>
        <p:nvSpPr>
          <p:cNvPr id="10" name="object 10"/>
          <p:cNvSpPr txBox="1"/>
          <p:nvPr/>
        </p:nvSpPr>
        <p:spPr>
          <a:xfrm>
            <a:off x="8813419" y="5470880"/>
            <a:ext cx="1530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pc="-50" dirty="0">
                <a:latin typeface="Microsoft Sans Serif"/>
                <a:cs typeface="Microsoft Sans Serif"/>
              </a:rPr>
              <a:t>1</a:t>
            </a:r>
            <a:endParaRPr>
              <a:latin typeface="Microsoft Sans Serif"/>
              <a:cs typeface="Microsoft Sans Serif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8813419" y="6004890"/>
            <a:ext cx="1530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pc="-50" dirty="0">
                <a:latin typeface="Microsoft Sans Serif"/>
                <a:cs typeface="Microsoft Sans Serif"/>
              </a:rPr>
              <a:t>2</a:t>
            </a:r>
            <a:endParaRPr>
              <a:latin typeface="Microsoft Sans Serif"/>
              <a:cs typeface="Microsoft Sans Serif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8203439" y="5470880"/>
            <a:ext cx="1530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pc="-50" dirty="0">
                <a:latin typeface="Microsoft Sans Serif"/>
                <a:cs typeface="Microsoft Sans Serif"/>
              </a:rPr>
              <a:t>4</a:t>
            </a:r>
            <a:endParaRPr>
              <a:latin typeface="Microsoft Sans Serif"/>
              <a:cs typeface="Microsoft Sans Serif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9499473" y="5470880"/>
            <a:ext cx="1530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pc="-50" dirty="0">
                <a:latin typeface="Microsoft Sans Serif"/>
                <a:cs typeface="Microsoft Sans Serif"/>
              </a:rPr>
              <a:t>5</a:t>
            </a:r>
            <a:endParaRPr>
              <a:latin typeface="Microsoft Sans Serif"/>
              <a:cs typeface="Microsoft Sans Serif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2135201" y="1559154"/>
            <a:ext cx="8049895" cy="3698447"/>
          </a:xfrm>
          <a:prstGeom prst="rect">
            <a:avLst/>
          </a:prstGeom>
        </p:spPr>
        <p:txBody>
          <a:bodyPr vert="horz" wrap="square" lIns="0" tIns="27939" rIns="0" bIns="0" rtlCol="0">
            <a:spAutoFit/>
          </a:bodyPr>
          <a:lstStyle/>
          <a:p>
            <a:pPr marL="356870" indent="-344170">
              <a:spcBef>
                <a:spcPts val="219"/>
              </a:spcBef>
              <a:buFont typeface="Microsoft Sans Serif"/>
              <a:buChar char="•"/>
              <a:tabLst>
                <a:tab pos="356870" algn="l"/>
              </a:tabLst>
            </a:pPr>
            <a:r>
              <a:rPr sz="1600" spc="-10" dirty="0">
                <a:latin typeface="Calibri"/>
                <a:cs typeface="Calibri"/>
              </a:rPr>
              <a:t>Trees</a:t>
            </a:r>
            <a:endParaRPr sz="1600">
              <a:latin typeface="Calibri"/>
              <a:cs typeface="Calibri"/>
            </a:endParaRPr>
          </a:p>
          <a:p>
            <a:pPr marL="756285" lvl="1" indent="-286385">
              <a:spcBef>
                <a:spcPts val="160"/>
              </a:spcBef>
              <a:buFont typeface="Microsoft Sans Serif"/>
              <a:buChar char="–"/>
              <a:tabLst>
                <a:tab pos="756285" algn="l"/>
              </a:tabLst>
            </a:pPr>
            <a:r>
              <a:rPr sz="2000" dirty="0">
                <a:latin typeface="Calibri"/>
                <a:cs typeface="Calibri"/>
              </a:rPr>
              <a:t>A</a:t>
            </a:r>
            <a:r>
              <a:rPr sz="2000" spc="-6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tree</a:t>
            </a:r>
            <a:r>
              <a:rPr sz="2000" spc="-4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(or</a:t>
            </a:r>
            <a:r>
              <a:rPr sz="2000" spc="-80" dirty="0"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FF9933"/>
                </a:solidFill>
                <a:latin typeface="Calibri"/>
                <a:cs typeface="Calibri"/>
              </a:rPr>
              <a:t>free</a:t>
            </a:r>
            <a:r>
              <a:rPr sz="2000" spc="-55" dirty="0">
                <a:solidFill>
                  <a:srgbClr val="FF9933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FF9933"/>
                </a:solidFill>
                <a:latin typeface="Calibri"/>
                <a:cs typeface="Calibri"/>
              </a:rPr>
              <a:t>tree</a:t>
            </a:r>
            <a:r>
              <a:rPr sz="2000" spc="-10" dirty="0">
                <a:latin typeface="Calibri"/>
                <a:cs typeface="Calibri"/>
              </a:rPr>
              <a:t>)</a:t>
            </a:r>
            <a:r>
              <a:rPr sz="2000" spc="-4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is</a:t>
            </a:r>
            <a:r>
              <a:rPr sz="2000" spc="-4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a</a:t>
            </a:r>
            <a:r>
              <a:rPr sz="2000" spc="-40" dirty="0">
                <a:latin typeface="Calibri"/>
                <a:cs typeface="Calibri"/>
              </a:rPr>
              <a:t> </a:t>
            </a:r>
            <a:r>
              <a:rPr sz="2000" spc="-20" dirty="0">
                <a:latin typeface="Calibri"/>
                <a:cs typeface="Calibri"/>
              </a:rPr>
              <a:t>connected</a:t>
            </a:r>
            <a:r>
              <a:rPr sz="2000" spc="-8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acyclic</a:t>
            </a:r>
            <a:r>
              <a:rPr sz="2000" spc="-6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graph.</a:t>
            </a:r>
            <a:endParaRPr sz="2000">
              <a:latin typeface="Calibri"/>
              <a:cs typeface="Calibri"/>
            </a:endParaRPr>
          </a:p>
          <a:p>
            <a:pPr marL="756285" lvl="1" indent="-286385">
              <a:spcBef>
                <a:spcPts val="190"/>
              </a:spcBef>
              <a:buFont typeface="Microsoft Sans Serif"/>
              <a:buChar char="–"/>
              <a:tabLst>
                <a:tab pos="756285" algn="l"/>
              </a:tabLst>
            </a:pPr>
            <a:r>
              <a:rPr sz="2000" spc="-30" dirty="0">
                <a:latin typeface="Calibri"/>
                <a:cs typeface="Calibri"/>
              </a:rPr>
              <a:t>Forest: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a</a:t>
            </a:r>
            <a:r>
              <a:rPr sz="2000" spc="-45" dirty="0">
                <a:latin typeface="Calibri"/>
                <a:cs typeface="Calibri"/>
              </a:rPr>
              <a:t> </a:t>
            </a:r>
            <a:r>
              <a:rPr sz="2000" spc="-20" dirty="0">
                <a:latin typeface="Calibri"/>
                <a:cs typeface="Calibri"/>
              </a:rPr>
              <a:t>graph</a:t>
            </a:r>
            <a:r>
              <a:rPr sz="2000" spc="-9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that</a:t>
            </a:r>
            <a:r>
              <a:rPr sz="2000" spc="-6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has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no</a:t>
            </a:r>
            <a:r>
              <a:rPr sz="2000" spc="-9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cycles</a:t>
            </a:r>
            <a:r>
              <a:rPr sz="2000" spc="-4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but</a:t>
            </a:r>
            <a:r>
              <a:rPr sz="2000" spc="-7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is</a:t>
            </a:r>
            <a:r>
              <a:rPr sz="2000" spc="-4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not</a:t>
            </a:r>
            <a:r>
              <a:rPr sz="2000" spc="-7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necessarily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connected.</a:t>
            </a:r>
            <a:endParaRPr sz="2000">
              <a:latin typeface="Calibri"/>
              <a:cs typeface="Calibri"/>
            </a:endParaRPr>
          </a:p>
          <a:p>
            <a:pPr marL="356870" indent="-344170">
              <a:spcBef>
                <a:spcPts val="254"/>
              </a:spcBef>
              <a:buFont typeface="Microsoft Sans Serif"/>
              <a:buChar char="•"/>
              <a:tabLst>
                <a:tab pos="356870" algn="l"/>
              </a:tabLst>
            </a:pPr>
            <a:r>
              <a:rPr sz="1600" spc="-20" dirty="0">
                <a:latin typeface="Calibri"/>
                <a:cs typeface="Calibri"/>
              </a:rPr>
              <a:t>Properties</a:t>
            </a:r>
            <a:r>
              <a:rPr sz="1600" spc="-7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of</a:t>
            </a:r>
            <a:r>
              <a:rPr sz="1600" spc="-30" dirty="0">
                <a:latin typeface="Calibri"/>
                <a:cs typeface="Calibri"/>
              </a:rPr>
              <a:t> </a:t>
            </a:r>
            <a:r>
              <a:rPr sz="1600" spc="-20" dirty="0">
                <a:latin typeface="Calibri"/>
                <a:cs typeface="Calibri"/>
              </a:rPr>
              <a:t>trees</a:t>
            </a:r>
            <a:endParaRPr sz="1600">
              <a:latin typeface="Calibri"/>
              <a:cs typeface="Calibri"/>
            </a:endParaRPr>
          </a:p>
          <a:p>
            <a:pPr>
              <a:spcBef>
                <a:spcPts val="894"/>
              </a:spcBef>
              <a:buFont typeface="Microsoft Sans Serif"/>
              <a:buChar char="•"/>
            </a:pPr>
            <a:endParaRPr sz="1600">
              <a:latin typeface="Calibri"/>
              <a:cs typeface="Calibri"/>
            </a:endParaRPr>
          </a:p>
          <a:p>
            <a:pPr marL="756920" marR="231775" lvl="1" indent="-287020">
              <a:lnSpc>
                <a:spcPts val="2290"/>
              </a:lnSpc>
              <a:buFont typeface="Microsoft Sans Serif"/>
              <a:buChar char="–"/>
              <a:tabLst>
                <a:tab pos="756920" algn="l"/>
              </a:tabLst>
            </a:pPr>
            <a:r>
              <a:rPr sz="2000" spc="-20" dirty="0">
                <a:latin typeface="Calibri"/>
                <a:cs typeface="Calibri"/>
              </a:rPr>
              <a:t>For</a:t>
            </a:r>
            <a:r>
              <a:rPr sz="2000" spc="-9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every</a:t>
            </a:r>
            <a:r>
              <a:rPr sz="2000" spc="-10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two</a:t>
            </a:r>
            <a:r>
              <a:rPr sz="2000" spc="-1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vertices</a:t>
            </a:r>
            <a:r>
              <a:rPr sz="2000" spc="-4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in</a:t>
            </a:r>
            <a:r>
              <a:rPr sz="2000" spc="-7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a</a:t>
            </a:r>
            <a:r>
              <a:rPr sz="2000" spc="-7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tree</a:t>
            </a:r>
            <a:r>
              <a:rPr sz="2000" spc="-6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there</a:t>
            </a:r>
            <a:r>
              <a:rPr sz="2000" spc="-90" dirty="0">
                <a:latin typeface="Calibri"/>
                <a:cs typeface="Calibri"/>
              </a:rPr>
              <a:t> </a:t>
            </a:r>
            <a:r>
              <a:rPr sz="2000" spc="-30" dirty="0">
                <a:latin typeface="Calibri"/>
                <a:cs typeface="Calibri"/>
              </a:rPr>
              <a:t>always</a:t>
            </a:r>
            <a:r>
              <a:rPr sz="2000" spc="-60" dirty="0">
                <a:latin typeface="Calibri"/>
                <a:cs typeface="Calibri"/>
              </a:rPr>
              <a:t> </a:t>
            </a:r>
            <a:r>
              <a:rPr sz="2000" spc="-20" dirty="0">
                <a:latin typeface="Calibri"/>
                <a:cs typeface="Calibri"/>
              </a:rPr>
              <a:t>exists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30" dirty="0">
                <a:latin typeface="Calibri"/>
                <a:cs typeface="Calibri"/>
              </a:rPr>
              <a:t>exactly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one</a:t>
            </a:r>
            <a:r>
              <a:rPr sz="2000" spc="-10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simple path</a:t>
            </a:r>
            <a:r>
              <a:rPr sz="2000" spc="-105" dirty="0">
                <a:latin typeface="Calibri"/>
                <a:cs typeface="Calibri"/>
              </a:rPr>
              <a:t> </a:t>
            </a:r>
            <a:r>
              <a:rPr sz="2000" spc="-20" dirty="0">
                <a:latin typeface="Calibri"/>
                <a:cs typeface="Calibri"/>
              </a:rPr>
              <a:t>from</a:t>
            </a:r>
            <a:r>
              <a:rPr sz="2000" spc="-7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one</a:t>
            </a:r>
            <a:r>
              <a:rPr sz="2000" spc="-7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of</a:t>
            </a:r>
            <a:r>
              <a:rPr sz="2000" spc="-8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these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vertices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to</a:t>
            </a:r>
            <a:r>
              <a:rPr sz="2000" spc="-8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the</a:t>
            </a:r>
            <a:r>
              <a:rPr sz="2000" spc="-50" dirty="0">
                <a:latin typeface="Calibri"/>
                <a:cs typeface="Calibri"/>
              </a:rPr>
              <a:t> </a:t>
            </a:r>
            <a:r>
              <a:rPr sz="2000" spc="-80" dirty="0">
                <a:latin typeface="Calibri"/>
                <a:cs typeface="Calibri"/>
              </a:rPr>
              <a:t>other.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spc="-20" dirty="0">
                <a:solidFill>
                  <a:srgbClr val="0000FF"/>
                </a:solidFill>
                <a:latin typeface="Calibri"/>
                <a:cs typeface="Calibri"/>
              </a:rPr>
              <a:t>Why?</a:t>
            </a:r>
            <a:endParaRPr sz="2000">
              <a:latin typeface="Calibri"/>
              <a:cs typeface="Calibri"/>
            </a:endParaRPr>
          </a:p>
          <a:p>
            <a:pPr marL="1155700" marR="133350" lvl="2" indent="-228600">
              <a:lnSpc>
                <a:spcPts val="1700"/>
              </a:lnSpc>
              <a:spcBef>
                <a:spcPts val="455"/>
              </a:spcBef>
              <a:buFont typeface="Microsoft Sans Serif"/>
              <a:buChar char="•"/>
              <a:tabLst>
                <a:tab pos="1155700" algn="l"/>
              </a:tabLst>
            </a:pPr>
            <a:r>
              <a:rPr sz="1600" spc="-45" dirty="0">
                <a:solidFill>
                  <a:srgbClr val="FF9933"/>
                </a:solidFill>
                <a:latin typeface="Calibri"/>
                <a:cs typeface="Calibri"/>
              </a:rPr>
              <a:t>Rooted</a:t>
            </a:r>
            <a:r>
              <a:rPr sz="1600" spc="-55" dirty="0">
                <a:solidFill>
                  <a:srgbClr val="FF9933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FF9933"/>
                </a:solidFill>
                <a:latin typeface="Calibri"/>
                <a:cs typeface="Calibri"/>
              </a:rPr>
              <a:t>trees</a:t>
            </a:r>
            <a:r>
              <a:rPr sz="1600" spc="-10" dirty="0">
                <a:solidFill>
                  <a:srgbClr val="800080"/>
                </a:solidFill>
                <a:latin typeface="Calibri"/>
                <a:cs typeface="Calibri"/>
              </a:rPr>
              <a:t>:</a:t>
            </a:r>
            <a:r>
              <a:rPr sz="1600" spc="-65" dirty="0">
                <a:solidFill>
                  <a:srgbClr val="800080"/>
                </a:solidFill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The</a:t>
            </a:r>
            <a:r>
              <a:rPr sz="1600" spc="-2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above</a:t>
            </a:r>
            <a:r>
              <a:rPr sz="1600" spc="-30" dirty="0">
                <a:latin typeface="Calibri"/>
                <a:cs typeface="Calibri"/>
              </a:rPr>
              <a:t> </a:t>
            </a:r>
            <a:r>
              <a:rPr sz="1600" spc="-20" dirty="0">
                <a:latin typeface="Calibri"/>
                <a:cs typeface="Calibri"/>
              </a:rPr>
              <a:t>property</a:t>
            </a:r>
            <a:r>
              <a:rPr sz="1600" spc="-35" dirty="0">
                <a:latin typeface="Calibri"/>
                <a:cs typeface="Calibri"/>
              </a:rPr>
              <a:t> </a:t>
            </a:r>
            <a:r>
              <a:rPr sz="1600" spc="-30" dirty="0">
                <a:latin typeface="Calibri"/>
                <a:cs typeface="Calibri"/>
              </a:rPr>
              <a:t>makes</a:t>
            </a:r>
            <a:r>
              <a:rPr sz="1600" spc="-6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it</a:t>
            </a:r>
            <a:r>
              <a:rPr sz="1600" spc="-3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possible</a:t>
            </a:r>
            <a:r>
              <a:rPr sz="1600" spc="-4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to</a:t>
            </a:r>
            <a:r>
              <a:rPr sz="1600" spc="-2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select</a:t>
            </a:r>
            <a:r>
              <a:rPr sz="1600" spc="-4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an</a:t>
            </a:r>
            <a:r>
              <a:rPr sz="1600" spc="-20" dirty="0">
                <a:latin typeface="Calibri"/>
                <a:cs typeface="Calibri"/>
              </a:rPr>
              <a:t> arbitrary</a:t>
            </a:r>
            <a:r>
              <a:rPr sz="1600" spc="-35" dirty="0">
                <a:latin typeface="Calibri"/>
                <a:cs typeface="Calibri"/>
              </a:rPr>
              <a:t> </a:t>
            </a:r>
            <a:r>
              <a:rPr sz="1600" spc="-45" dirty="0">
                <a:latin typeface="Calibri"/>
                <a:cs typeface="Calibri"/>
              </a:rPr>
              <a:t>vertex</a:t>
            </a:r>
            <a:r>
              <a:rPr sz="1600" spc="-6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in</a:t>
            </a:r>
            <a:r>
              <a:rPr sz="1600" spc="-25" dirty="0">
                <a:latin typeface="Calibri"/>
                <a:cs typeface="Calibri"/>
              </a:rPr>
              <a:t> </a:t>
            </a:r>
            <a:r>
              <a:rPr sz="1600" spc="-50" dirty="0">
                <a:latin typeface="Calibri"/>
                <a:cs typeface="Calibri"/>
              </a:rPr>
              <a:t>a </a:t>
            </a:r>
            <a:r>
              <a:rPr sz="1600" spc="-10" dirty="0">
                <a:latin typeface="Calibri"/>
                <a:cs typeface="Calibri"/>
              </a:rPr>
              <a:t>free</a:t>
            </a:r>
            <a:r>
              <a:rPr sz="1600" spc="-8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tree</a:t>
            </a:r>
            <a:r>
              <a:rPr sz="1600" spc="-4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and</a:t>
            </a:r>
            <a:r>
              <a:rPr sz="1600" spc="-60" dirty="0">
                <a:latin typeface="Calibri"/>
                <a:cs typeface="Calibri"/>
              </a:rPr>
              <a:t> </a:t>
            </a:r>
            <a:r>
              <a:rPr sz="1600" spc="-20" dirty="0">
                <a:latin typeface="Calibri"/>
                <a:cs typeface="Calibri"/>
              </a:rPr>
              <a:t>consider</a:t>
            </a:r>
            <a:r>
              <a:rPr sz="1600" spc="-7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it</a:t>
            </a:r>
            <a:r>
              <a:rPr sz="1600" spc="-5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as</a:t>
            </a:r>
            <a:r>
              <a:rPr sz="1600" spc="-6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the</a:t>
            </a:r>
            <a:r>
              <a:rPr sz="1600" spc="-6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root</a:t>
            </a:r>
            <a:r>
              <a:rPr sz="1600" spc="2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of</a:t>
            </a:r>
            <a:r>
              <a:rPr sz="1600" spc="-5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the</a:t>
            </a:r>
            <a:r>
              <a:rPr sz="1600" spc="-5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so</a:t>
            </a:r>
            <a:r>
              <a:rPr sz="1600" spc="-2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called</a:t>
            </a:r>
            <a:r>
              <a:rPr sz="1600" spc="-80" dirty="0">
                <a:latin typeface="Calibri"/>
                <a:cs typeface="Calibri"/>
              </a:rPr>
              <a:t> </a:t>
            </a:r>
            <a:r>
              <a:rPr sz="1600" spc="-25" dirty="0">
                <a:latin typeface="Calibri"/>
                <a:cs typeface="Calibri"/>
              </a:rPr>
              <a:t>rooted</a:t>
            </a:r>
            <a:r>
              <a:rPr sz="1600" spc="2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tree.</a:t>
            </a:r>
            <a:endParaRPr sz="1600">
              <a:latin typeface="Calibri"/>
              <a:cs typeface="Calibri"/>
            </a:endParaRPr>
          </a:p>
          <a:p>
            <a:pPr marL="1155700" lvl="2" indent="-228600">
              <a:spcBef>
                <a:spcPts val="114"/>
              </a:spcBef>
              <a:buFont typeface="Microsoft Sans Serif"/>
              <a:buChar char="•"/>
              <a:tabLst>
                <a:tab pos="1155700" algn="l"/>
              </a:tabLst>
            </a:pPr>
            <a:r>
              <a:rPr sz="1600" spc="-20" dirty="0">
                <a:latin typeface="Calibri"/>
                <a:cs typeface="Calibri"/>
              </a:rPr>
              <a:t>Levels</a:t>
            </a:r>
            <a:r>
              <a:rPr sz="1600" spc="-6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in</a:t>
            </a:r>
            <a:r>
              <a:rPr sz="1600" spc="-5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a</a:t>
            </a:r>
            <a:r>
              <a:rPr sz="1600" spc="-65" dirty="0">
                <a:latin typeface="Calibri"/>
                <a:cs typeface="Calibri"/>
              </a:rPr>
              <a:t> </a:t>
            </a:r>
            <a:r>
              <a:rPr sz="1600" spc="-20" dirty="0">
                <a:latin typeface="Calibri"/>
                <a:cs typeface="Calibri"/>
              </a:rPr>
              <a:t>rooted</a:t>
            </a:r>
            <a:r>
              <a:rPr sz="1600" spc="-10" dirty="0">
                <a:latin typeface="Calibri"/>
                <a:cs typeface="Calibri"/>
              </a:rPr>
              <a:t> tree.</a:t>
            </a:r>
            <a:endParaRPr sz="1600">
              <a:latin typeface="Calibri"/>
              <a:cs typeface="Calibri"/>
            </a:endParaRPr>
          </a:p>
          <a:p>
            <a:pPr marR="5080" algn="r">
              <a:spcBef>
                <a:spcPts val="275"/>
              </a:spcBef>
            </a:pPr>
            <a:r>
              <a:rPr sz="2400" spc="-10" dirty="0">
                <a:latin typeface="Times New Roman"/>
                <a:cs typeface="Times New Roman"/>
              </a:rPr>
              <a:t>rooted</a:t>
            </a:r>
            <a:endParaRPr sz="2400">
              <a:latin typeface="Times New Roman"/>
              <a:cs typeface="Times New Roman"/>
            </a:endParaRPr>
          </a:p>
          <a:p>
            <a:pPr marR="5080" algn="r">
              <a:spcBef>
                <a:spcPts val="600"/>
              </a:spcBef>
            </a:pPr>
            <a:r>
              <a:rPr spc="-50" dirty="0">
                <a:latin typeface="Microsoft Sans Serif"/>
                <a:cs typeface="Microsoft Sans Serif"/>
              </a:rPr>
              <a:t>3</a:t>
            </a:r>
            <a:endParaRPr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791200" y="6400801"/>
            <a:ext cx="3124200" cy="277495"/>
          </a:xfrm>
          <a:custGeom>
            <a:avLst/>
            <a:gdLst/>
            <a:ahLst/>
            <a:cxnLst/>
            <a:rect l="l" t="t" r="r" b="b"/>
            <a:pathLst>
              <a:path w="3124200" h="277495">
                <a:moveTo>
                  <a:pt x="3124200" y="277368"/>
                </a:moveTo>
                <a:lnTo>
                  <a:pt x="0" y="277368"/>
                </a:lnTo>
                <a:lnTo>
                  <a:pt x="0" y="0"/>
                </a:lnTo>
                <a:lnTo>
                  <a:pt x="3124200" y="0"/>
                </a:lnTo>
                <a:lnTo>
                  <a:pt x="3124200" y="277368"/>
                </a:lnTo>
                <a:close/>
              </a:path>
            </a:pathLst>
          </a:custGeom>
          <a:solidFill>
            <a:srgbClr val="22405F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7" name="object 7"/>
          <p:cNvGrpSpPr/>
          <p:nvPr/>
        </p:nvGrpSpPr>
        <p:grpSpPr>
          <a:xfrm>
            <a:off x="1600961" y="838199"/>
            <a:ext cx="8457438" cy="6019291"/>
            <a:chOff x="761" y="761"/>
            <a:chExt cx="9142730" cy="6856730"/>
          </a:xfrm>
        </p:grpSpPr>
        <p:pic>
          <p:nvPicPr>
            <p:cNvPr id="8" name="object 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994660" y="1357884"/>
              <a:ext cx="134112" cy="228600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012179" y="1367028"/>
              <a:ext cx="1115568" cy="228600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732532" y="1976628"/>
              <a:ext cx="409956" cy="295655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005328" y="1786128"/>
              <a:ext cx="576072" cy="676655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773679" y="2404872"/>
              <a:ext cx="573023" cy="679703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417063" y="3023616"/>
              <a:ext cx="652272" cy="679703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2663951" y="3023616"/>
              <a:ext cx="868679" cy="679703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3130295" y="3023616"/>
              <a:ext cx="573023" cy="679703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2721863" y="3642359"/>
              <a:ext cx="576072" cy="679704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2953511" y="3678935"/>
              <a:ext cx="384048" cy="466344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2721863" y="4261103"/>
              <a:ext cx="576072" cy="679704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2953511" y="4297679"/>
              <a:ext cx="384048" cy="466344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2724911" y="4882896"/>
              <a:ext cx="557784" cy="679704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2938272" y="4919471"/>
              <a:ext cx="396239" cy="463295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2721863" y="5501640"/>
              <a:ext cx="576072" cy="679704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2892551" y="5501640"/>
              <a:ext cx="505968" cy="679704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5800344" y="1976628"/>
              <a:ext cx="1531620" cy="295655"/>
            </a:xfrm>
            <a:prstGeom prst="rect">
              <a:avLst/>
            </a:prstGeom>
          </p:spPr>
        </p:pic>
        <p:pic>
          <p:nvPicPr>
            <p:cNvPr id="25" name="object 25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6184391" y="2586228"/>
              <a:ext cx="775715" cy="248412"/>
            </a:xfrm>
            <a:prstGeom prst="rect">
              <a:avLst/>
            </a:prstGeom>
          </p:spPr>
        </p:pic>
        <p:pic>
          <p:nvPicPr>
            <p:cNvPr id="26" name="object 26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6088379" y="3272027"/>
              <a:ext cx="181355" cy="181355"/>
            </a:xfrm>
            <a:prstGeom prst="rect">
              <a:avLst/>
            </a:prstGeom>
          </p:spPr>
        </p:pic>
        <p:pic>
          <p:nvPicPr>
            <p:cNvPr id="27" name="object 27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6065520" y="3023616"/>
              <a:ext cx="509016" cy="679703"/>
            </a:xfrm>
            <a:prstGeom prst="rect">
              <a:avLst/>
            </a:prstGeom>
          </p:spPr>
        </p:pic>
        <p:pic>
          <p:nvPicPr>
            <p:cNvPr id="28" name="object 28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6169152" y="3023616"/>
              <a:ext cx="792479" cy="679703"/>
            </a:xfrm>
            <a:prstGeom prst="rect">
              <a:avLst/>
            </a:prstGeom>
          </p:spPr>
        </p:pic>
        <p:pic>
          <p:nvPicPr>
            <p:cNvPr id="29" name="object 29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6559295" y="3023616"/>
              <a:ext cx="505968" cy="679703"/>
            </a:xfrm>
            <a:prstGeom prst="rect">
              <a:avLst/>
            </a:prstGeom>
          </p:spPr>
        </p:pic>
        <p:pic>
          <p:nvPicPr>
            <p:cNvPr id="30" name="object 30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6659880" y="3023616"/>
              <a:ext cx="576072" cy="679703"/>
            </a:xfrm>
            <a:prstGeom prst="rect">
              <a:avLst/>
            </a:prstGeom>
          </p:spPr>
        </p:pic>
        <p:pic>
          <p:nvPicPr>
            <p:cNvPr id="31" name="object 31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5727191" y="3642359"/>
              <a:ext cx="1676400" cy="679704"/>
            </a:xfrm>
            <a:prstGeom prst="rect">
              <a:avLst/>
            </a:prstGeom>
          </p:spPr>
        </p:pic>
        <p:pic>
          <p:nvPicPr>
            <p:cNvPr id="32" name="object 32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6016752" y="4261103"/>
              <a:ext cx="1097279" cy="679704"/>
            </a:xfrm>
            <a:prstGeom prst="rect">
              <a:avLst/>
            </a:prstGeom>
          </p:spPr>
        </p:pic>
        <p:pic>
          <p:nvPicPr>
            <p:cNvPr id="33" name="object 33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5608320" y="4882896"/>
              <a:ext cx="1914144" cy="679704"/>
            </a:xfrm>
            <a:prstGeom prst="rect">
              <a:avLst/>
            </a:prstGeom>
          </p:spPr>
        </p:pic>
        <p:pic>
          <p:nvPicPr>
            <p:cNvPr id="34" name="object 34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5812535" y="5501640"/>
              <a:ext cx="1508760" cy="679704"/>
            </a:xfrm>
            <a:prstGeom prst="rect">
              <a:avLst/>
            </a:prstGeom>
          </p:spPr>
        </p:pic>
        <p:sp>
          <p:nvSpPr>
            <p:cNvPr id="35" name="object 35"/>
            <p:cNvSpPr/>
            <p:nvPr/>
          </p:nvSpPr>
          <p:spPr>
            <a:xfrm>
              <a:off x="761" y="761"/>
              <a:ext cx="9142730" cy="6856730"/>
            </a:xfrm>
            <a:custGeom>
              <a:avLst/>
              <a:gdLst/>
              <a:ahLst/>
              <a:cxnLst/>
              <a:rect l="l" t="t" r="r" b="b"/>
              <a:pathLst>
                <a:path w="9142730" h="6856730">
                  <a:moveTo>
                    <a:pt x="0" y="0"/>
                  </a:moveTo>
                  <a:lnTo>
                    <a:pt x="9142476" y="0"/>
                  </a:lnTo>
                  <a:lnTo>
                    <a:pt x="9142476" y="6856476"/>
                  </a:lnTo>
                  <a:lnTo>
                    <a:pt x="0" y="6856476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6" name="object 36"/>
          <p:cNvSpPr txBox="1"/>
          <p:nvPr/>
        </p:nvSpPr>
        <p:spPr>
          <a:xfrm>
            <a:off x="5795265" y="6434286"/>
            <a:ext cx="2226945" cy="189154"/>
          </a:xfrm>
          <a:prstGeom prst="rect">
            <a:avLst/>
          </a:prstGeom>
        </p:spPr>
        <p:txBody>
          <a:bodyPr vert="horz" wrap="square" lIns="0" tIns="4445" rIns="0" bIns="0" rtlCol="0">
            <a:spAutoFit/>
          </a:bodyPr>
          <a:lstStyle/>
          <a:p>
            <a:pPr marL="12700">
              <a:spcBef>
                <a:spcPts val="35"/>
              </a:spcBef>
            </a:pPr>
            <a:endParaRPr sz="1200" dirty="0">
              <a:latin typeface="Arial MT"/>
              <a:cs typeface="Arial MT"/>
            </a:endParaRPr>
          </a:p>
        </p:txBody>
      </p:sp>
      <p:sp>
        <p:nvSpPr>
          <p:cNvPr id="40" name="Title 39">
            <a:extLst>
              <a:ext uri="{FF2B5EF4-FFF2-40B4-BE49-F238E27FC236}">
                <a16:creationId xmlns:a16="http://schemas.microsoft.com/office/drawing/2014/main" id="{545FE5B8-E699-BA70-08A1-11EF5EDB5B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791200" y="6400801"/>
            <a:ext cx="3124200" cy="277495"/>
          </a:xfrm>
          <a:custGeom>
            <a:avLst/>
            <a:gdLst/>
            <a:ahLst/>
            <a:cxnLst/>
            <a:rect l="l" t="t" r="r" b="b"/>
            <a:pathLst>
              <a:path w="3124200" h="277495">
                <a:moveTo>
                  <a:pt x="3124200" y="277368"/>
                </a:moveTo>
                <a:lnTo>
                  <a:pt x="0" y="277368"/>
                </a:lnTo>
                <a:lnTo>
                  <a:pt x="0" y="0"/>
                </a:lnTo>
                <a:lnTo>
                  <a:pt x="3124200" y="0"/>
                </a:lnTo>
                <a:lnTo>
                  <a:pt x="3124200" y="277368"/>
                </a:lnTo>
                <a:close/>
              </a:path>
            </a:pathLst>
          </a:custGeom>
          <a:solidFill>
            <a:srgbClr val="22405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5884798" y="6455470"/>
            <a:ext cx="2115820" cy="1708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325"/>
              </a:lnSpc>
            </a:pPr>
            <a:r>
              <a:rPr sz="1200" spc="10" dirty="0">
                <a:solidFill>
                  <a:srgbClr val="FFFFFF"/>
                </a:solidFill>
                <a:latin typeface="Arial MT"/>
                <a:cs typeface="Arial MT"/>
              </a:rPr>
              <a:t>ATME College</a:t>
            </a:r>
            <a:r>
              <a:rPr sz="1200" spc="-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10" dirty="0">
                <a:solidFill>
                  <a:srgbClr val="FFFFFF"/>
                </a:solidFill>
                <a:latin typeface="Arial MT"/>
                <a:cs typeface="Arial MT"/>
              </a:rPr>
              <a:t>of</a:t>
            </a:r>
            <a:r>
              <a:rPr sz="1200" spc="114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35" dirty="0">
                <a:solidFill>
                  <a:srgbClr val="FFFFFF"/>
                </a:solidFill>
                <a:latin typeface="Arial MT"/>
                <a:cs typeface="Arial MT"/>
              </a:rPr>
              <a:t>Engineering</a:t>
            </a:r>
            <a:endParaRPr sz="1200">
              <a:latin typeface="Arial MT"/>
              <a:cs typeface="Arial MT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4114800" y="6400801"/>
            <a:ext cx="4724400" cy="277495"/>
            <a:chOff x="2514600" y="6400800"/>
            <a:chExt cx="4724400" cy="277495"/>
          </a:xfrm>
        </p:grpSpPr>
        <p:sp>
          <p:nvSpPr>
            <p:cNvPr id="5" name="object 5"/>
            <p:cNvSpPr/>
            <p:nvPr/>
          </p:nvSpPr>
          <p:spPr>
            <a:xfrm>
              <a:off x="2514600" y="6400800"/>
              <a:ext cx="1600200" cy="277495"/>
            </a:xfrm>
            <a:custGeom>
              <a:avLst/>
              <a:gdLst/>
              <a:ahLst/>
              <a:cxnLst/>
              <a:rect l="l" t="t" r="r" b="b"/>
              <a:pathLst>
                <a:path w="1600200" h="277495">
                  <a:moveTo>
                    <a:pt x="1600200" y="277368"/>
                  </a:moveTo>
                  <a:lnTo>
                    <a:pt x="0" y="277368"/>
                  </a:lnTo>
                  <a:lnTo>
                    <a:pt x="0" y="0"/>
                  </a:lnTo>
                  <a:lnTo>
                    <a:pt x="1600200" y="0"/>
                  </a:lnTo>
                  <a:lnTo>
                    <a:pt x="1600200" y="277368"/>
                  </a:lnTo>
                  <a:close/>
                </a:path>
              </a:pathLst>
            </a:custGeom>
            <a:solidFill>
              <a:srgbClr val="E16C0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4114800" y="6400800"/>
              <a:ext cx="3124200" cy="277495"/>
            </a:xfrm>
            <a:custGeom>
              <a:avLst/>
              <a:gdLst/>
              <a:ahLst/>
              <a:cxnLst/>
              <a:rect l="l" t="t" r="r" b="b"/>
              <a:pathLst>
                <a:path w="3124200" h="277495">
                  <a:moveTo>
                    <a:pt x="3124200" y="277368"/>
                  </a:moveTo>
                  <a:lnTo>
                    <a:pt x="0" y="277368"/>
                  </a:lnTo>
                  <a:lnTo>
                    <a:pt x="0" y="0"/>
                  </a:lnTo>
                  <a:lnTo>
                    <a:pt x="3124200" y="0"/>
                  </a:lnTo>
                  <a:lnTo>
                    <a:pt x="3124200" y="277368"/>
                  </a:lnTo>
                  <a:close/>
                </a:path>
              </a:pathLst>
            </a:custGeom>
            <a:solidFill>
              <a:srgbClr val="2240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7" name="object 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221992" y="1965960"/>
            <a:ext cx="8369808" cy="3176016"/>
          </a:xfrm>
          <a:prstGeom prst="rect">
            <a:avLst/>
          </a:prstGeom>
        </p:spPr>
      </p:pic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 flipH="1">
            <a:off x="2895600" y="584974"/>
            <a:ext cx="5257800" cy="1201791"/>
          </a:xfrm>
          <a:prstGeom prst="rect">
            <a:avLst/>
          </a:prstGeom>
        </p:spPr>
        <p:txBody>
          <a:bodyPr vert="horz" wrap="square" lIns="0" tIns="336728" rIns="0" bIns="0" rtlCol="0">
            <a:spAutoFit/>
          </a:bodyPr>
          <a:lstStyle/>
          <a:p>
            <a:pPr marL="815340">
              <a:spcBef>
                <a:spcPts val="95"/>
              </a:spcBef>
            </a:pPr>
            <a:r>
              <a:rPr sz="2800" b="1" spc="-20" dirty="0">
                <a:latin typeface="Calibri"/>
                <a:cs typeface="Calibri"/>
              </a:rPr>
              <a:t>Values</a:t>
            </a:r>
            <a:r>
              <a:rPr sz="2800" b="1" spc="-95" dirty="0">
                <a:latin typeface="Calibri"/>
                <a:cs typeface="Calibri"/>
              </a:rPr>
              <a:t> </a:t>
            </a:r>
            <a:r>
              <a:rPr sz="2800" b="1" dirty="0">
                <a:latin typeface="Calibri"/>
                <a:cs typeface="Calibri"/>
              </a:rPr>
              <a:t>of</a:t>
            </a:r>
            <a:r>
              <a:rPr sz="2800" b="1" spc="-80" dirty="0">
                <a:latin typeface="Calibri"/>
                <a:cs typeface="Calibri"/>
              </a:rPr>
              <a:t> </a:t>
            </a:r>
            <a:r>
              <a:rPr sz="2800" b="1" dirty="0">
                <a:latin typeface="Calibri"/>
                <a:cs typeface="Calibri"/>
              </a:rPr>
              <a:t>some</a:t>
            </a:r>
            <a:r>
              <a:rPr sz="2800" b="1" spc="-75" dirty="0">
                <a:latin typeface="Calibri"/>
                <a:cs typeface="Calibri"/>
              </a:rPr>
              <a:t> </a:t>
            </a:r>
            <a:r>
              <a:rPr sz="2800" b="1" spc="-10" dirty="0">
                <a:latin typeface="Calibri"/>
                <a:cs typeface="Calibri"/>
              </a:rPr>
              <a:t>important</a:t>
            </a:r>
            <a:r>
              <a:rPr sz="2800" b="1" spc="-105" dirty="0">
                <a:latin typeface="Calibri"/>
                <a:cs typeface="Calibri"/>
              </a:rPr>
              <a:t> </a:t>
            </a:r>
            <a:r>
              <a:rPr sz="2800" b="1" spc="-10" dirty="0">
                <a:latin typeface="Calibri"/>
                <a:cs typeface="Calibri"/>
              </a:rPr>
              <a:t>functions</a:t>
            </a:r>
            <a:r>
              <a:rPr sz="2800" b="1" spc="-100" dirty="0">
                <a:latin typeface="Calibri"/>
                <a:cs typeface="Calibri"/>
              </a:rPr>
              <a:t> </a:t>
            </a:r>
            <a:r>
              <a:rPr sz="2800" b="1" dirty="0">
                <a:latin typeface="Calibri"/>
                <a:cs typeface="Calibri"/>
              </a:rPr>
              <a:t>as</a:t>
            </a:r>
            <a:r>
              <a:rPr sz="2800" b="1" spc="-5" dirty="0">
                <a:latin typeface="Calibri"/>
                <a:cs typeface="Calibri"/>
              </a:rPr>
              <a:t> </a:t>
            </a:r>
            <a:r>
              <a:rPr sz="2800" b="1" i="1" dirty="0">
                <a:latin typeface="Calibri"/>
                <a:cs typeface="Calibri"/>
              </a:rPr>
              <a:t>n</a:t>
            </a:r>
            <a:r>
              <a:rPr sz="2800" b="1" i="1" spc="-20" dirty="0">
                <a:latin typeface="Calibri"/>
                <a:cs typeface="Calibri"/>
              </a:rPr>
              <a:t> </a:t>
            </a:r>
            <a:r>
              <a:rPr sz="2800" dirty="0">
                <a:latin typeface="Symbol"/>
                <a:cs typeface="Symbol"/>
              </a:rPr>
              <a:t></a:t>
            </a:r>
            <a:r>
              <a:rPr sz="2800" spc="-100" dirty="0">
                <a:latin typeface="Times New Roman"/>
                <a:cs typeface="Times New Roman"/>
              </a:rPr>
              <a:t> </a:t>
            </a:r>
            <a:r>
              <a:rPr sz="2800" spc="-50" dirty="0">
                <a:latin typeface="Symbol"/>
                <a:cs typeface="Symbol"/>
              </a:rPr>
              <a:t></a:t>
            </a:r>
            <a:endParaRPr sz="2800" dirty="0">
              <a:latin typeface="Symbol"/>
              <a:cs typeface="Symbol"/>
            </a:endParaRPr>
          </a:p>
        </p:txBody>
      </p:sp>
      <p:sp>
        <p:nvSpPr>
          <p:cNvPr id="11" name="object 11"/>
          <p:cNvSpPr txBox="1">
            <a:spLocks noGrp="1"/>
          </p:cNvSpPr>
          <p:nvPr>
            <p:ph type="ftr" sz="quarter" idx="5"/>
          </p:nvPr>
        </p:nvSpPr>
        <p:spPr>
          <a:xfrm>
            <a:off x="1600200" y="0"/>
            <a:ext cx="0" cy="430887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25"/>
              </a:lnSpc>
            </a:pPr>
            <a:r>
              <a:rPr spc="10" dirty="0"/>
              <a:t>ATME College</a:t>
            </a:r>
            <a:r>
              <a:rPr spc="-5" dirty="0"/>
              <a:t> </a:t>
            </a:r>
            <a:r>
              <a:rPr spc="10" dirty="0"/>
              <a:t>of</a:t>
            </a:r>
            <a:r>
              <a:rPr spc="114" dirty="0"/>
              <a:t> </a:t>
            </a:r>
            <a:r>
              <a:rPr spc="35" dirty="0"/>
              <a:t>Engineering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884798" y="6455470"/>
            <a:ext cx="2115820" cy="1708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325"/>
              </a:lnSpc>
            </a:pPr>
            <a:r>
              <a:rPr sz="1200" spc="10" dirty="0">
                <a:solidFill>
                  <a:srgbClr val="FFFFFF"/>
                </a:solidFill>
                <a:latin typeface="Arial MT"/>
                <a:cs typeface="Arial MT"/>
              </a:rPr>
              <a:t>ATME College</a:t>
            </a:r>
            <a:r>
              <a:rPr sz="1200" spc="-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10" dirty="0">
                <a:solidFill>
                  <a:srgbClr val="FFFFFF"/>
                </a:solidFill>
                <a:latin typeface="Arial MT"/>
                <a:cs typeface="Arial MT"/>
              </a:rPr>
              <a:t>of</a:t>
            </a:r>
            <a:r>
              <a:rPr sz="1200" spc="114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35" dirty="0">
                <a:solidFill>
                  <a:srgbClr val="FFFFFF"/>
                </a:solidFill>
                <a:latin typeface="Arial MT"/>
                <a:cs typeface="Arial MT"/>
              </a:rPr>
              <a:t>Engineering</a:t>
            </a:r>
            <a:endParaRPr sz="1200">
              <a:latin typeface="Arial MT"/>
              <a:cs typeface="Arial MT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4114800" y="6400801"/>
            <a:ext cx="4724400" cy="277495"/>
            <a:chOff x="2514600" y="6400800"/>
            <a:chExt cx="4724400" cy="277495"/>
          </a:xfrm>
        </p:grpSpPr>
        <p:sp>
          <p:nvSpPr>
            <p:cNvPr id="4" name="object 4"/>
            <p:cNvSpPr/>
            <p:nvPr/>
          </p:nvSpPr>
          <p:spPr>
            <a:xfrm>
              <a:off x="2514600" y="6400800"/>
              <a:ext cx="1600200" cy="277495"/>
            </a:xfrm>
            <a:custGeom>
              <a:avLst/>
              <a:gdLst/>
              <a:ahLst/>
              <a:cxnLst/>
              <a:rect l="l" t="t" r="r" b="b"/>
              <a:pathLst>
                <a:path w="1600200" h="277495">
                  <a:moveTo>
                    <a:pt x="1600200" y="277368"/>
                  </a:moveTo>
                  <a:lnTo>
                    <a:pt x="0" y="277368"/>
                  </a:lnTo>
                  <a:lnTo>
                    <a:pt x="0" y="0"/>
                  </a:lnTo>
                  <a:lnTo>
                    <a:pt x="1600200" y="0"/>
                  </a:lnTo>
                  <a:lnTo>
                    <a:pt x="1600200" y="277368"/>
                  </a:lnTo>
                  <a:close/>
                </a:path>
              </a:pathLst>
            </a:custGeom>
            <a:solidFill>
              <a:srgbClr val="E16C0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4114800" y="6400800"/>
              <a:ext cx="3124200" cy="277495"/>
            </a:xfrm>
            <a:custGeom>
              <a:avLst/>
              <a:gdLst/>
              <a:ahLst/>
              <a:cxnLst/>
              <a:rect l="l" t="t" r="r" b="b"/>
              <a:pathLst>
                <a:path w="3124200" h="277495">
                  <a:moveTo>
                    <a:pt x="3124200" y="277368"/>
                  </a:moveTo>
                  <a:lnTo>
                    <a:pt x="0" y="277368"/>
                  </a:lnTo>
                  <a:lnTo>
                    <a:pt x="0" y="0"/>
                  </a:lnTo>
                  <a:lnTo>
                    <a:pt x="3124200" y="0"/>
                  </a:lnTo>
                  <a:lnTo>
                    <a:pt x="3124200" y="277368"/>
                  </a:lnTo>
                  <a:close/>
                </a:path>
              </a:pathLst>
            </a:custGeom>
            <a:solidFill>
              <a:srgbClr val="2240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4265930" y="520239"/>
            <a:ext cx="3658870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dirty="0">
                <a:latin typeface="Calibri"/>
                <a:cs typeface="Calibri"/>
              </a:rPr>
              <a:t>Order</a:t>
            </a:r>
            <a:r>
              <a:rPr spc="-15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of</a:t>
            </a:r>
            <a:r>
              <a:rPr spc="-17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growth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2287601" y="1244803"/>
            <a:ext cx="8023225" cy="4178300"/>
          </a:xfrm>
          <a:prstGeom prst="rect">
            <a:avLst/>
          </a:prstGeom>
        </p:spPr>
        <p:txBody>
          <a:bodyPr vert="horz" wrap="square" lIns="0" tIns="31750" rIns="0" bIns="0" rtlCol="0">
            <a:spAutoFit/>
          </a:bodyPr>
          <a:lstStyle/>
          <a:p>
            <a:pPr marL="357505" marR="817244" indent="-344805">
              <a:lnSpc>
                <a:spcPts val="3820"/>
              </a:lnSpc>
              <a:spcBef>
                <a:spcPts val="250"/>
              </a:spcBef>
              <a:buFont typeface="Microsoft Sans Serif"/>
              <a:buChar char="•"/>
              <a:tabLst>
                <a:tab pos="357505" algn="l"/>
              </a:tabLst>
            </a:pPr>
            <a:r>
              <a:rPr sz="3200" dirty="0">
                <a:latin typeface="Calibri"/>
                <a:cs typeface="Calibri"/>
              </a:rPr>
              <a:t>Most</a:t>
            </a:r>
            <a:r>
              <a:rPr sz="3200" spc="-114" dirty="0">
                <a:latin typeface="Calibri"/>
                <a:cs typeface="Calibri"/>
              </a:rPr>
              <a:t> </a:t>
            </a:r>
            <a:r>
              <a:rPr sz="3200" spc="-20" dirty="0">
                <a:latin typeface="Calibri"/>
                <a:cs typeface="Calibri"/>
              </a:rPr>
              <a:t>important:</a:t>
            </a:r>
            <a:r>
              <a:rPr sz="3200" spc="-130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Order</a:t>
            </a:r>
            <a:r>
              <a:rPr sz="3200" spc="-12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of</a:t>
            </a:r>
            <a:r>
              <a:rPr sz="3200" spc="-95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growth</a:t>
            </a:r>
            <a:r>
              <a:rPr sz="3200" spc="-14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within</a:t>
            </a:r>
            <a:r>
              <a:rPr sz="3200" spc="-105" dirty="0">
                <a:latin typeface="Calibri"/>
                <a:cs typeface="Calibri"/>
              </a:rPr>
              <a:t> </a:t>
            </a:r>
            <a:r>
              <a:rPr sz="3200" spc="-50" dirty="0">
                <a:latin typeface="Calibri"/>
                <a:cs typeface="Calibri"/>
              </a:rPr>
              <a:t>a </a:t>
            </a:r>
            <a:r>
              <a:rPr sz="3200" spc="-35" dirty="0">
                <a:latin typeface="Calibri"/>
                <a:cs typeface="Calibri"/>
              </a:rPr>
              <a:t>constant</a:t>
            </a:r>
            <a:r>
              <a:rPr sz="3200" spc="-10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multiple</a:t>
            </a:r>
            <a:r>
              <a:rPr sz="3200" spc="-8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as</a:t>
            </a:r>
            <a:r>
              <a:rPr sz="3200" spc="-85" dirty="0">
                <a:latin typeface="Calibri"/>
                <a:cs typeface="Calibri"/>
              </a:rPr>
              <a:t> </a:t>
            </a:r>
            <a:r>
              <a:rPr sz="3200" i="1" spc="-25" dirty="0">
                <a:latin typeface="Calibri"/>
                <a:cs typeface="Calibri"/>
              </a:rPr>
              <a:t>n</a:t>
            </a:r>
            <a:r>
              <a:rPr sz="3200" spc="-25" dirty="0">
                <a:latin typeface="Calibri"/>
                <a:cs typeface="Calibri"/>
              </a:rPr>
              <a:t>→∞</a:t>
            </a:r>
            <a:endParaRPr sz="3200">
              <a:latin typeface="Calibri"/>
              <a:cs typeface="Calibri"/>
            </a:endParaRPr>
          </a:p>
          <a:p>
            <a:pPr>
              <a:spcBef>
                <a:spcPts val="1060"/>
              </a:spcBef>
              <a:buFont typeface="Microsoft Sans Serif"/>
              <a:buChar char="•"/>
            </a:pPr>
            <a:endParaRPr sz="3200">
              <a:latin typeface="Calibri"/>
              <a:cs typeface="Calibri"/>
            </a:endParaRPr>
          </a:p>
          <a:p>
            <a:pPr marL="356870" indent="-344170">
              <a:buFont typeface="Microsoft Sans Serif"/>
              <a:buChar char="•"/>
              <a:tabLst>
                <a:tab pos="356870" algn="l"/>
              </a:tabLst>
            </a:pPr>
            <a:r>
              <a:rPr sz="3200" spc="-10" dirty="0">
                <a:latin typeface="Calibri"/>
                <a:cs typeface="Calibri"/>
              </a:rPr>
              <a:t>Example:</a:t>
            </a:r>
            <a:endParaRPr sz="3200">
              <a:latin typeface="Calibri"/>
              <a:cs typeface="Calibri"/>
            </a:endParaRPr>
          </a:p>
          <a:p>
            <a:pPr marL="756920" marR="5080" lvl="1" indent="-287020">
              <a:spcBef>
                <a:spcPts val="680"/>
              </a:spcBef>
              <a:buFont typeface="Microsoft Sans Serif"/>
              <a:buChar char="–"/>
              <a:tabLst>
                <a:tab pos="756920" algn="l"/>
              </a:tabLst>
            </a:pPr>
            <a:r>
              <a:rPr sz="2400" dirty="0">
                <a:latin typeface="Calibri"/>
                <a:cs typeface="Calibri"/>
              </a:rPr>
              <a:t>How</a:t>
            </a:r>
            <a:r>
              <a:rPr sz="2400" spc="-9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much</a:t>
            </a:r>
            <a:r>
              <a:rPr sz="2400" spc="-50" dirty="0">
                <a:latin typeface="Calibri"/>
                <a:cs typeface="Calibri"/>
              </a:rPr>
              <a:t> </a:t>
            </a:r>
            <a:r>
              <a:rPr sz="2400" spc="-40" dirty="0">
                <a:latin typeface="Calibri"/>
                <a:cs typeface="Calibri"/>
              </a:rPr>
              <a:t>faster</a:t>
            </a:r>
            <a:r>
              <a:rPr sz="2400" spc="-8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will</a:t>
            </a:r>
            <a:r>
              <a:rPr sz="2400" spc="-6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the</a:t>
            </a:r>
            <a:r>
              <a:rPr sz="2400" spc="-3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algorithm</a:t>
            </a:r>
            <a:r>
              <a:rPr sz="2400" spc="-12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run</a:t>
            </a:r>
            <a:r>
              <a:rPr sz="2400" spc="-5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on</a:t>
            </a:r>
            <a:r>
              <a:rPr sz="2400" spc="-45" dirty="0">
                <a:latin typeface="Calibri"/>
                <a:cs typeface="Calibri"/>
              </a:rPr>
              <a:t> </a:t>
            </a:r>
            <a:r>
              <a:rPr sz="2400" spc="-25" dirty="0">
                <a:latin typeface="Calibri"/>
                <a:cs typeface="Calibri"/>
              </a:rPr>
              <a:t>computer</a:t>
            </a:r>
            <a:r>
              <a:rPr sz="2400" spc="-11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that</a:t>
            </a:r>
            <a:r>
              <a:rPr sz="2400" spc="-100" dirty="0">
                <a:latin typeface="Calibri"/>
                <a:cs typeface="Calibri"/>
              </a:rPr>
              <a:t> </a:t>
            </a:r>
            <a:r>
              <a:rPr sz="2400" spc="-25" dirty="0">
                <a:latin typeface="Calibri"/>
                <a:cs typeface="Calibri"/>
              </a:rPr>
              <a:t>is </a:t>
            </a:r>
            <a:r>
              <a:rPr sz="2400" dirty="0">
                <a:latin typeface="Calibri"/>
                <a:cs typeface="Calibri"/>
              </a:rPr>
              <a:t>twice</a:t>
            </a:r>
            <a:r>
              <a:rPr sz="2400" spc="-9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as</a:t>
            </a:r>
            <a:r>
              <a:rPr sz="2400" spc="-65" dirty="0">
                <a:latin typeface="Calibri"/>
                <a:cs typeface="Calibri"/>
              </a:rPr>
              <a:t> </a:t>
            </a:r>
            <a:r>
              <a:rPr sz="2400" spc="-20" dirty="0">
                <a:latin typeface="Calibri"/>
                <a:cs typeface="Calibri"/>
              </a:rPr>
              <a:t>fast?</a:t>
            </a:r>
            <a:endParaRPr sz="2400">
              <a:latin typeface="Calibri"/>
              <a:cs typeface="Calibri"/>
            </a:endParaRPr>
          </a:p>
          <a:p>
            <a:pPr lvl="1">
              <a:spcBef>
                <a:spcPts val="969"/>
              </a:spcBef>
              <a:buFont typeface="Microsoft Sans Serif"/>
              <a:buChar char="–"/>
            </a:pPr>
            <a:endParaRPr sz="2400">
              <a:latin typeface="Calibri"/>
              <a:cs typeface="Calibri"/>
            </a:endParaRPr>
          </a:p>
          <a:p>
            <a:pPr marL="756920" marR="259079" lvl="1" indent="-287020">
              <a:spcBef>
                <a:spcPts val="5"/>
              </a:spcBef>
              <a:buFont typeface="Microsoft Sans Serif"/>
              <a:buChar char="–"/>
              <a:tabLst>
                <a:tab pos="756920" algn="l"/>
              </a:tabLst>
            </a:pPr>
            <a:r>
              <a:rPr sz="2400" dirty="0">
                <a:latin typeface="Calibri"/>
                <a:cs typeface="Calibri"/>
              </a:rPr>
              <a:t>How</a:t>
            </a:r>
            <a:r>
              <a:rPr sz="2400" spc="-114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much</a:t>
            </a:r>
            <a:r>
              <a:rPr sz="2400" spc="-6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longer</a:t>
            </a:r>
            <a:r>
              <a:rPr sz="2400" spc="-8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does</a:t>
            </a:r>
            <a:r>
              <a:rPr sz="2400" spc="-9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it</a:t>
            </a:r>
            <a:r>
              <a:rPr sz="2400" spc="-60" dirty="0">
                <a:latin typeface="Calibri"/>
                <a:cs typeface="Calibri"/>
              </a:rPr>
              <a:t> </a:t>
            </a:r>
            <a:r>
              <a:rPr sz="2400" spc="-55" dirty="0">
                <a:latin typeface="Calibri"/>
                <a:cs typeface="Calibri"/>
              </a:rPr>
              <a:t>take</a:t>
            </a:r>
            <a:r>
              <a:rPr sz="2400" spc="-8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to</a:t>
            </a:r>
            <a:r>
              <a:rPr sz="2400" spc="-7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solve</a:t>
            </a:r>
            <a:r>
              <a:rPr sz="2400" spc="-45" dirty="0">
                <a:latin typeface="Calibri"/>
                <a:cs typeface="Calibri"/>
              </a:rPr>
              <a:t> </a:t>
            </a:r>
            <a:r>
              <a:rPr sz="2400" spc="-20" dirty="0">
                <a:latin typeface="Calibri"/>
                <a:cs typeface="Calibri"/>
              </a:rPr>
              <a:t>problem</a:t>
            </a:r>
            <a:r>
              <a:rPr sz="2400" spc="-114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of</a:t>
            </a:r>
            <a:r>
              <a:rPr sz="2400" spc="-5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double </a:t>
            </a:r>
            <a:r>
              <a:rPr sz="2400" dirty="0">
                <a:latin typeface="Calibri"/>
                <a:cs typeface="Calibri"/>
              </a:rPr>
              <a:t>input</a:t>
            </a:r>
            <a:r>
              <a:rPr sz="2400" spc="-110" dirty="0">
                <a:latin typeface="Calibri"/>
                <a:cs typeface="Calibri"/>
              </a:rPr>
              <a:t> </a:t>
            </a:r>
            <a:r>
              <a:rPr sz="2400" spc="-20" dirty="0">
                <a:latin typeface="Calibri"/>
                <a:cs typeface="Calibri"/>
              </a:rPr>
              <a:t>size?</a:t>
            </a:r>
            <a:endParaRPr sz="2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884798" y="6455470"/>
            <a:ext cx="2115820" cy="1708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325"/>
              </a:lnSpc>
            </a:pPr>
            <a:r>
              <a:rPr sz="1200" spc="10" dirty="0">
                <a:solidFill>
                  <a:srgbClr val="FFFFFF"/>
                </a:solidFill>
                <a:latin typeface="Arial MT"/>
                <a:cs typeface="Arial MT"/>
              </a:rPr>
              <a:t>ATME College</a:t>
            </a:r>
            <a:r>
              <a:rPr sz="1200" spc="-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10" dirty="0">
                <a:solidFill>
                  <a:srgbClr val="FFFFFF"/>
                </a:solidFill>
                <a:latin typeface="Arial MT"/>
                <a:cs typeface="Arial MT"/>
              </a:rPr>
              <a:t>of</a:t>
            </a:r>
            <a:r>
              <a:rPr sz="1200" spc="114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35" dirty="0">
                <a:solidFill>
                  <a:srgbClr val="FFFFFF"/>
                </a:solidFill>
                <a:latin typeface="Arial MT"/>
                <a:cs typeface="Arial MT"/>
              </a:rPr>
              <a:t>Engineering</a:t>
            </a:r>
            <a:endParaRPr sz="1200">
              <a:latin typeface="Arial MT"/>
              <a:cs typeface="Arial MT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4114800" y="6400801"/>
            <a:ext cx="4724400" cy="277495"/>
            <a:chOff x="2514600" y="6400800"/>
            <a:chExt cx="4724400" cy="277495"/>
          </a:xfrm>
        </p:grpSpPr>
        <p:sp>
          <p:nvSpPr>
            <p:cNvPr id="4" name="object 4"/>
            <p:cNvSpPr/>
            <p:nvPr/>
          </p:nvSpPr>
          <p:spPr>
            <a:xfrm>
              <a:off x="2514600" y="6400800"/>
              <a:ext cx="1600200" cy="277495"/>
            </a:xfrm>
            <a:custGeom>
              <a:avLst/>
              <a:gdLst/>
              <a:ahLst/>
              <a:cxnLst/>
              <a:rect l="l" t="t" r="r" b="b"/>
              <a:pathLst>
                <a:path w="1600200" h="277495">
                  <a:moveTo>
                    <a:pt x="1600200" y="277368"/>
                  </a:moveTo>
                  <a:lnTo>
                    <a:pt x="0" y="277368"/>
                  </a:lnTo>
                  <a:lnTo>
                    <a:pt x="0" y="0"/>
                  </a:lnTo>
                  <a:lnTo>
                    <a:pt x="1600200" y="0"/>
                  </a:lnTo>
                  <a:lnTo>
                    <a:pt x="1600200" y="277368"/>
                  </a:lnTo>
                  <a:close/>
                </a:path>
              </a:pathLst>
            </a:custGeom>
            <a:solidFill>
              <a:srgbClr val="E16C0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4114800" y="6400800"/>
              <a:ext cx="3124200" cy="277495"/>
            </a:xfrm>
            <a:custGeom>
              <a:avLst/>
              <a:gdLst/>
              <a:ahLst/>
              <a:cxnLst/>
              <a:rect l="l" t="t" r="r" b="b"/>
              <a:pathLst>
                <a:path w="3124200" h="277495">
                  <a:moveTo>
                    <a:pt x="3124200" y="277368"/>
                  </a:moveTo>
                  <a:lnTo>
                    <a:pt x="0" y="277368"/>
                  </a:lnTo>
                  <a:lnTo>
                    <a:pt x="0" y="0"/>
                  </a:lnTo>
                  <a:lnTo>
                    <a:pt x="3124200" y="0"/>
                  </a:lnTo>
                  <a:lnTo>
                    <a:pt x="3124200" y="277368"/>
                  </a:lnTo>
                  <a:close/>
                </a:path>
              </a:pathLst>
            </a:custGeom>
            <a:solidFill>
              <a:srgbClr val="2240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2426652" y="678638"/>
            <a:ext cx="657669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3600" spc="-20" dirty="0">
                <a:latin typeface="Calibri"/>
                <a:cs typeface="Calibri"/>
              </a:rPr>
              <a:t>Best-</a:t>
            </a:r>
            <a:r>
              <a:rPr sz="3600" spc="-10" dirty="0">
                <a:latin typeface="Calibri"/>
                <a:cs typeface="Calibri"/>
              </a:rPr>
              <a:t>case,</a:t>
            </a:r>
            <a:r>
              <a:rPr sz="3600" spc="-125" dirty="0">
                <a:latin typeface="Calibri"/>
                <a:cs typeface="Calibri"/>
              </a:rPr>
              <a:t> </a:t>
            </a:r>
            <a:r>
              <a:rPr sz="3600" spc="-40" dirty="0">
                <a:latin typeface="Calibri"/>
                <a:cs typeface="Calibri"/>
              </a:rPr>
              <a:t>average-</a:t>
            </a:r>
            <a:r>
              <a:rPr sz="3600" spc="-20" dirty="0">
                <a:latin typeface="Calibri"/>
                <a:cs typeface="Calibri"/>
              </a:rPr>
              <a:t>case,</a:t>
            </a:r>
            <a:r>
              <a:rPr sz="3600" spc="-95" dirty="0">
                <a:latin typeface="Calibri"/>
                <a:cs typeface="Calibri"/>
              </a:rPr>
              <a:t> </a:t>
            </a:r>
            <a:r>
              <a:rPr sz="3600" spc="-45" dirty="0">
                <a:latin typeface="Calibri"/>
                <a:cs typeface="Calibri"/>
              </a:rPr>
              <a:t>worst-</a:t>
            </a:r>
            <a:r>
              <a:rPr sz="3600" spc="-20" dirty="0">
                <a:latin typeface="Calibri"/>
                <a:cs typeface="Calibri"/>
              </a:rPr>
              <a:t>case</a:t>
            </a:r>
            <a:endParaRPr sz="36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135835" y="1282064"/>
            <a:ext cx="5880100" cy="3314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2000" dirty="0">
                <a:latin typeface="Calibri"/>
                <a:cs typeface="Calibri"/>
              </a:rPr>
              <a:t>For</a:t>
            </a:r>
            <a:r>
              <a:rPr sz="2000" spc="-7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some</a:t>
            </a:r>
            <a:r>
              <a:rPr sz="2000" spc="-4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algorithms</a:t>
            </a:r>
            <a:r>
              <a:rPr sz="2000" spc="-50" dirty="0">
                <a:latin typeface="Calibri"/>
                <a:cs typeface="Calibri"/>
              </a:rPr>
              <a:t> </a:t>
            </a:r>
            <a:r>
              <a:rPr sz="2000" spc="-25" dirty="0">
                <a:latin typeface="Calibri"/>
                <a:cs typeface="Calibri"/>
              </a:rPr>
              <a:t>efficiency</a:t>
            </a:r>
            <a:r>
              <a:rPr sz="2000" spc="-6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depends</a:t>
            </a:r>
            <a:r>
              <a:rPr sz="2000" spc="-6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on</a:t>
            </a:r>
            <a:r>
              <a:rPr sz="2000" spc="-80" dirty="0">
                <a:latin typeface="Calibri"/>
                <a:cs typeface="Calibri"/>
              </a:rPr>
              <a:t> </a:t>
            </a:r>
            <a:r>
              <a:rPr sz="2000" spc="-20" dirty="0">
                <a:latin typeface="Calibri"/>
                <a:cs typeface="Calibri"/>
              </a:rPr>
              <a:t>form</a:t>
            </a:r>
            <a:r>
              <a:rPr sz="2000" spc="-4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of</a:t>
            </a:r>
            <a:r>
              <a:rPr sz="2000" spc="-5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input: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880992" y="1951088"/>
            <a:ext cx="4196080" cy="763270"/>
          </a:xfrm>
          <a:prstGeom prst="rect">
            <a:avLst/>
          </a:prstGeom>
        </p:spPr>
        <p:txBody>
          <a:bodyPr vert="horz" wrap="square" lIns="0" tIns="76200" rIns="0" bIns="0" rtlCol="0">
            <a:spAutoFit/>
          </a:bodyPr>
          <a:lstStyle/>
          <a:p>
            <a:pPr marL="38100">
              <a:spcBef>
                <a:spcPts val="600"/>
              </a:spcBef>
            </a:pPr>
            <a:r>
              <a:rPr sz="2000" spc="-10" dirty="0">
                <a:latin typeface="Calibri"/>
                <a:cs typeface="Calibri"/>
              </a:rPr>
              <a:t>C</a:t>
            </a:r>
            <a:r>
              <a:rPr sz="1875" spc="-15" baseline="-11111" dirty="0">
                <a:latin typeface="Calibri"/>
                <a:cs typeface="Calibri"/>
              </a:rPr>
              <a:t>worst</a:t>
            </a:r>
            <a:r>
              <a:rPr sz="2000" spc="-10" dirty="0">
                <a:latin typeface="Calibri"/>
                <a:cs typeface="Calibri"/>
              </a:rPr>
              <a:t>(</a:t>
            </a:r>
            <a:r>
              <a:rPr sz="2000" i="1" spc="-10" dirty="0">
                <a:latin typeface="Calibri"/>
                <a:cs typeface="Calibri"/>
              </a:rPr>
              <a:t>n</a:t>
            </a:r>
            <a:r>
              <a:rPr sz="2000" spc="-10" dirty="0">
                <a:latin typeface="Calibri"/>
                <a:cs typeface="Calibri"/>
              </a:rPr>
              <a:t>)</a:t>
            </a:r>
            <a:r>
              <a:rPr sz="2000" spc="-7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–</a:t>
            </a:r>
            <a:r>
              <a:rPr sz="2000" spc="-7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maximum</a:t>
            </a:r>
            <a:r>
              <a:rPr sz="2000" spc="-7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over</a:t>
            </a:r>
            <a:r>
              <a:rPr sz="2000" spc="-6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inputs</a:t>
            </a:r>
            <a:r>
              <a:rPr sz="2000" spc="-9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of</a:t>
            </a:r>
            <a:r>
              <a:rPr sz="2000" spc="-85" dirty="0">
                <a:latin typeface="Calibri"/>
                <a:cs typeface="Calibri"/>
              </a:rPr>
              <a:t> </a:t>
            </a:r>
            <a:r>
              <a:rPr sz="2000" spc="-20" dirty="0">
                <a:latin typeface="Calibri"/>
                <a:cs typeface="Calibri"/>
              </a:rPr>
              <a:t>size</a:t>
            </a:r>
            <a:r>
              <a:rPr sz="2000" spc="-50" dirty="0">
                <a:latin typeface="Calibri"/>
                <a:cs typeface="Calibri"/>
              </a:rPr>
              <a:t> </a:t>
            </a:r>
            <a:r>
              <a:rPr sz="2000" i="1" spc="-50" dirty="0">
                <a:latin typeface="Calibri"/>
                <a:cs typeface="Calibri"/>
              </a:rPr>
              <a:t>n</a:t>
            </a:r>
            <a:endParaRPr sz="2000">
              <a:latin typeface="Calibri"/>
              <a:cs typeface="Calibri"/>
            </a:endParaRPr>
          </a:p>
          <a:p>
            <a:pPr marL="98425">
              <a:spcBef>
                <a:spcPts val="505"/>
              </a:spcBef>
            </a:pPr>
            <a:r>
              <a:rPr sz="2000" spc="-10" dirty="0">
                <a:latin typeface="Calibri"/>
                <a:cs typeface="Calibri"/>
              </a:rPr>
              <a:t>C</a:t>
            </a:r>
            <a:r>
              <a:rPr sz="1875" spc="-15" baseline="-11111" dirty="0">
                <a:latin typeface="Calibri"/>
                <a:cs typeface="Calibri"/>
              </a:rPr>
              <a:t>best</a:t>
            </a:r>
            <a:r>
              <a:rPr sz="2000" spc="-10" dirty="0">
                <a:latin typeface="Calibri"/>
                <a:cs typeface="Calibri"/>
              </a:rPr>
              <a:t>(</a:t>
            </a:r>
            <a:r>
              <a:rPr sz="2000" i="1" spc="-10" dirty="0">
                <a:latin typeface="Calibri"/>
                <a:cs typeface="Calibri"/>
              </a:rPr>
              <a:t>n</a:t>
            </a:r>
            <a:r>
              <a:rPr sz="2000" spc="-10" dirty="0">
                <a:latin typeface="Calibri"/>
                <a:cs typeface="Calibri"/>
              </a:rPr>
              <a:t>)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–</a:t>
            </a:r>
            <a:r>
              <a:rPr sz="2000" spc="35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minimum</a:t>
            </a:r>
            <a:r>
              <a:rPr sz="2000" spc="-6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over</a:t>
            </a:r>
            <a:r>
              <a:rPr sz="2000" spc="-7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inputs</a:t>
            </a:r>
            <a:r>
              <a:rPr sz="2000" spc="-9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of</a:t>
            </a:r>
            <a:r>
              <a:rPr sz="2000" spc="-8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size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i="1" spc="-50" dirty="0">
                <a:latin typeface="Calibri"/>
                <a:cs typeface="Calibri"/>
              </a:rPr>
              <a:t>n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111933" y="1957184"/>
            <a:ext cx="5869940" cy="1125855"/>
          </a:xfrm>
          <a:prstGeom prst="rect">
            <a:avLst/>
          </a:prstGeom>
        </p:spPr>
        <p:txBody>
          <a:bodyPr vert="horz" wrap="square" lIns="0" tIns="73660" rIns="0" bIns="0" rtlCol="0">
            <a:spAutoFit/>
          </a:bodyPr>
          <a:lstStyle/>
          <a:p>
            <a:pPr marL="379095" indent="-340995">
              <a:spcBef>
                <a:spcPts val="580"/>
              </a:spcBef>
              <a:buFont typeface="Microsoft Sans Serif"/>
              <a:buChar char="•"/>
              <a:tabLst>
                <a:tab pos="379095" algn="l"/>
              </a:tabLst>
            </a:pPr>
            <a:r>
              <a:rPr sz="2000" spc="-55" dirty="0">
                <a:latin typeface="Calibri"/>
                <a:cs typeface="Calibri"/>
              </a:rPr>
              <a:t>Worst</a:t>
            </a:r>
            <a:r>
              <a:rPr sz="2000" spc="-85" dirty="0">
                <a:latin typeface="Calibri"/>
                <a:cs typeface="Calibri"/>
              </a:rPr>
              <a:t> </a:t>
            </a:r>
            <a:r>
              <a:rPr sz="2000" spc="-20" dirty="0">
                <a:latin typeface="Calibri"/>
                <a:cs typeface="Calibri"/>
              </a:rPr>
              <a:t>case:</a:t>
            </a:r>
            <a:endParaRPr sz="2000">
              <a:latin typeface="Calibri"/>
              <a:cs typeface="Calibri"/>
            </a:endParaRPr>
          </a:p>
          <a:p>
            <a:pPr marL="379095" indent="-340995">
              <a:spcBef>
                <a:spcPts val="480"/>
              </a:spcBef>
              <a:buFont typeface="Microsoft Sans Serif"/>
              <a:buChar char="•"/>
              <a:tabLst>
                <a:tab pos="379095" algn="l"/>
              </a:tabLst>
            </a:pPr>
            <a:r>
              <a:rPr sz="2000" spc="-25" dirty="0">
                <a:latin typeface="Calibri"/>
                <a:cs typeface="Calibri"/>
              </a:rPr>
              <a:t>Best</a:t>
            </a:r>
            <a:r>
              <a:rPr sz="2000" spc="-7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case:</a:t>
            </a:r>
            <a:endParaRPr sz="2000">
              <a:latin typeface="Calibri"/>
              <a:cs typeface="Calibri"/>
            </a:endParaRPr>
          </a:p>
          <a:p>
            <a:pPr marL="379095" indent="-340995">
              <a:spcBef>
                <a:spcPts val="505"/>
              </a:spcBef>
              <a:buFont typeface="Microsoft Sans Serif"/>
              <a:buChar char="•"/>
              <a:tabLst>
                <a:tab pos="379095" algn="l"/>
              </a:tabLst>
            </a:pPr>
            <a:r>
              <a:rPr sz="2000" spc="-55" dirty="0">
                <a:latin typeface="Calibri"/>
                <a:cs typeface="Calibri"/>
              </a:rPr>
              <a:t>Average</a:t>
            </a:r>
            <a:r>
              <a:rPr sz="2000" spc="-5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case:</a:t>
            </a:r>
            <a:r>
              <a:rPr sz="2000" spc="36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C</a:t>
            </a:r>
            <a:r>
              <a:rPr sz="1875" spc="-15" baseline="-11111" dirty="0">
                <a:latin typeface="Calibri"/>
                <a:cs typeface="Calibri"/>
              </a:rPr>
              <a:t>avg</a:t>
            </a:r>
            <a:r>
              <a:rPr sz="2000" spc="-10" dirty="0">
                <a:latin typeface="Calibri"/>
                <a:cs typeface="Calibri"/>
              </a:rPr>
              <a:t>(</a:t>
            </a:r>
            <a:r>
              <a:rPr sz="2000" i="1" spc="-10" dirty="0">
                <a:latin typeface="Calibri"/>
                <a:cs typeface="Calibri"/>
              </a:rPr>
              <a:t>n</a:t>
            </a:r>
            <a:r>
              <a:rPr sz="2000" spc="-10" dirty="0">
                <a:latin typeface="Calibri"/>
                <a:cs typeface="Calibri"/>
              </a:rPr>
              <a:t>)</a:t>
            </a:r>
            <a:r>
              <a:rPr sz="2000" spc="-4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–</a:t>
            </a:r>
            <a:r>
              <a:rPr sz="2000" spc="-55" dirty="0">
                <a:latin typeface="Calibri"/>
                <a:cs typeface="Calibri"/>
              </a:rPr>
              <a:t> </a:t>
            </a:r>
            <a:r>
              <a:rPr sz="2000" spc="-50" dirty="0">
                <a:latin typeface="Calibri"/>
                <a:cs typeface="Calibri"/>
              </a:rPr>
              <a:t>“average”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over</a:t>
            </a:r>
            <a:r>
              <a:rPr sz="2000" spc="-8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inputs</a:t>
            </a:r>
            <a:r>
              <a:rPr sz="2000" spc="-7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of</a:t>
            </a:r>
            <a:r>
              <a:rPr sz="2000" spc="-8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size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i="1" spc="-50" dirty="0">
                <a:latin typeface="Calibri"/>
                <a:cs typeface="Calibri"/>
              </a:rPr>
              <a:t>n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592706" y="3480893"/>
            <a:ext cx="6835775" cy="1069975"/>
          </a:xfrm>
          <a:prstGeom prst="rect">
            <a:avLst/>
          </a:prstGeom>
        </p:spPr>
        <p:txBody>
          <a:bodyPr vert="horz" wrap="square" lIns="0" tIns="24130" rIns="0" bIns="0" rtlCol="0">
            <a:spAutoFit/>
          </a:bodyPr>
          <a:lstStyle/>
          <a:p>
            <a:pPr marL="299085" marR="5080" indent="-287020">
              <a:lnSpc>
                <a:spcPts val="2390"/>
              </a:lnSpc>
              <a:spcBef>
                <a:spcPts val="190"/>
              </a:spcBef>
              <a:buFont typeface="Microsoft Sans Serif"/>
              <a:buChar char="–"/>
              <a:tabLst>
                <a:tab pos="299085" algn="l"/>
              </a:tabLst>
            </a:pPr>
            <a:r>
              <a:rPr sz="2000" dirty="0">
                <a:latin typeface="Calibri"/>
                <a:cs typeface="Calibri"/>
              </a:rPr>
              <a:t>Number</a:t>
            </a:r>
            <a:r>
              <a:rPr sz="2000" spc="-8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of</a:t>
            </a:r>
            <a:r>
              <a:rPr sz="2000" spc="-7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times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the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basic</a:t>
            </a:r>
            <a:r>
              <a:rPr sz="2000" spc="-25" dirty="0">
                <a:latin typeface="Calibri"/>
                <a:cs typeface="Calibri"/>
              </a:rPr>
              <a:t> operation</a:t>
            </a:r>
            <a:r>
              <a:rPr sz="2000" spc="-9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will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be</a:t>
            </a:r>
            <a:r>
              <a:rPr sz="2000" spc="-75" dirty="0">
                <a:latin typeface="Calibri"/>
                <a:cs typeface="Calibri"/>
              </a:rPr>
              <a:t> </a:t>
            </a:r>
            <a:r>
              <a:rPr sz="2000" spc="-35" dirty="0">
                <a:latin typeface="Calibri"/>
                <a:cs typeface="Calibri"/>
              </a:rPr>
              <a:t>executed</a:t>
            </a:r>
            <a:r>
              <a:rPr sz="2000" spc="2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on</a:t>
            </a:r>
            <a:r>
              <a:rPr sz="2000" spc="-6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typical input.</a:t>
            </a:r>
            <a:endParaRPr sz="2000">
              <a:latin typeface="Calibri"/>
              <a:cs typeface="Calibri"/>
            </a:endParaRPr>
          </a:p>
          <a:p>
            <a:pPr marL="299085" indent="-286385">
              <a:spcBef>
                <a:spcPts val="475"/>
              </a:spcBef>
              <a:buFont typeface="Microsoft Sans Serif"/>
              <a:buChar char="–"/>
              <a:tabLst>
                <a:tab pos="299085" algn="l"/>
              </a:tabLst>
            </a:pPr>
            <a:r>
              <a:rPr sz="2000" spc="-35" dirty="0">
                <a:latin typeface="Calibri"/>
                <a:cs typeface="Calibri"/>
              </a:rPr>
              <a:t>NOT</a:t>
            </a:r>
            <a:r>
              <a:rPr sz="2000" spc="-9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the</a:t>
            </a:r>
            <a:r>
              <a:rPr sz="2000" spc="-70" dirty="0">
                <a:latin typeface="Calibri"/>
                <a:cs typeface="Calibri"/>
              </a:rPr>
              <a:t> </a:t>
            </a:r>
            <a:r>
              <a:rPr sz="2000" spc="-40" dirty="0">
                <a:latin typeface="Calibri"/>
                <a:cs typeface="Calibri"/>
              </a:rPr>
              <a:t>average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of</a:t>
            </a:r>
            <a:r>
              <a:rPr sz="2000" spc="-75" dirty="0">
                <a:latin typeface="Calibri"/>
                <a:cs typeface="Calibri"/>
              </a:rPr>
              <a:t> </a:t>
            </a:r>
            <a:r>
              <a:rPr sz="2000" spc="-35" dirty="0">
                <a:latin typeface="Calibri"/>
                <a:cs typeface="Calibri"/>
              </a:rPr>
              <a:t>worst</a:t>
            </a:r>
            <a:r>
              <a:rPr sz="2000" spc="-4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and</a:t>
            </a:r>
            <a:r>
              <a:rPr sz="2000" spc="-7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best</a:t>
            </a:r>
            <a:r>
              <a:rPr sz="2000" spc="-6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case</a:t>
            </a:r>
            <a:r>
              <a:rPr sz="2400" spc="-10" dirty="0">
                <a:latin typeface="Calibri"/>
                <a:cs typeface="Calibri"/>
              </a:rPr>
              <a:t>.</a:t>
            </a:r>
            <a:endParaRPr sz="2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884798" y="6455470"/>
            <a:ext cx="2115820" cy="1708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325"/>
              </a:lnSpc>
            </a:pPr>
            <a:r>
              <a:rPr sz="1200" spc="10" dirty="0">
                <a:solidFill>
                  <a:srgbClr val="FFFFFF"/>
                </a:solidFill>
                <a:latin typeface="Arial MT"/>
                <a:cs typeface="Arial MT"/>
              </a:rPr>
              <a:t>ATME College</a:t>
            </a:r>
            <a:r>
              <a:rPr sz="1200" spc="-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10" dirty="0">
                <a:solidFill>
                  <a:srgbClr val="FFFFFF"/>
                </a:solidFill>
                <a:latin typeface="Arial MT"/>
                <a:cs typeface="Arial MT"/>
              </a:rPr>
              <a:t>of</a:t>
            </a:r>
            <a:r>
              <a:rPr sz="1200" spc="114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35" dirty="0">
                <a:solidFill>
                  <a:srgbClr val="FFFFFF"/>
                </a:solidFill>
                <a:latin typeface="Arial MT"/>
                <a:cs typeface="Arial MT"/>
              </a:rPr>
              <a:t>Engineering</a:t>
            </a:r>
            <a:endParaRPr sz="1200">
              <a:latin typeface="Arial MT"/>
              <a:cs typeface="Arial MT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4114800" y="6400801"/>
            <a:ext cx="4724400" cy="277495"/>
            <a:chOff x="2514600" y="6400800"/>
            <a:chExt cx="4724400" cy="277495"/>
          </a:xfrm>
        </p:grpSpPr>
        <p:sp>
          <p:nvSpPr>
            <p:cNvPr id="4" name="object 4"/>
            <p:cNvSpPr/>
            <p:nvPr/>
          </p:nvSpPr>
          <p:spPr>
            <a:xfrm>
              <a:off x="2514600" y="6400800"/>
              <a:ext cx="1600200" cy="277495"/>
            </a:xfrm>
            <a:custGeom>
              <a:avLst/>
              <a:gdLst/>
              <a:ahLst/>
              <a:cxnLst/>
              <a:rect l="l" t="t" r="r" b="b"/>
              <a:pathLst>
                <a:path w="1600200" h="277495">
                  <a:moveTo>
                    <a:pt x="1600200" y="277368"/>
                  </a:moveTo>
                  <a:lnTo>
                    <a:pt x="0" y="277368"/>
                  </a:lnTo>
                  <a:lnTo>
                    <a:pt x="0" y="0"/>
                  </a:lnTo>
                  <a:lnTo>
                    <a:pt x="1600200" y="0"/>
                  </a:lnTo>
                  <a:lnTo>
                    <a:pt x="1600200" y="277368"/>
                  </a:lnTo>
                  <a:close/>
                </a:path>
              </a:pathLst>
            </a:custGeom>
            <a:solidFill>
              <a:srgbClr val="E16C0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4114800" y="6400800"/>
              <a:ext cx="3124200" cy="277495"/>
            </a:xfrm>
            <a:custGeom>
              <a:avLst/>
              <a:gdLst/>
              <a:ahLst/>
              <a:cxnLst/>
              <a:rect l="l" t="t" r="r" b="b"/>
              <a:pathLst>
                <a:path w="3124200" h="277495">
                  <a:moveTo>
                    <a:pt x="3124200" y="277368"/>
                  </a:moveTo>
                  <a:lnTo>
                    <a:pt x="0" y="277368"/>
                  </a:lnTo>
                  <a:lnTo>
                    <a:pt x="0" y="0"/>
                  </a:lnTo>
                  <a:lnTo>
                    <a:pt x="3124200" y="0"/>
                  </a:lnTo>
                  <a:lnTo>
                    <a:pt x="3124200" y="277368"/>
                  </a:lnTo>
                  <a:close/>
                </a:path>
              </a:pathLst>
            </a:custGeom>
            <a:solidFill>
              <a:srgbClr val="2240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1981200" y="609600"/>
            <a:ext cx="7098030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pc="-20" dirty="0">
                <a:latin typeface="Calibri"/>
                <a:cs typeface="Calibri"/>
              </a:rPr>
              <a:t>Asymptotic</a:t>
            </a:r>
            <a:r>
              <a:rPr spc="-13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order</a:t>
            </a:r>
            <a:r>
              <a:rPr spc="-13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of</a:t>
            </a:r>
            <a:r>
              <a:rPr spc="-17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growth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2059001" y="1225881"/>
            <a:ext cx="8444865" cy="374078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7505" marR="5080" indent="-344805">
              <a:spcBef>
                <a:spcPts val="105"/>
              </a:spcBef>
            </a:pPr>
            <a:r>
              <a:rPr sz="3200" dirty="0">
                <a:latin typeface="Calibri"/>
                <a:cs typeface="Calibri"/>
              </a:rPr>
              <a:t>A</a:t>
            </a:r>
            <a:r>
              <a:rPr sz="3200" spc="-110" dirty="0">
                <a:latin typeface="Calibri"/>
                <a:cs typeface="Calibri"/>
              </a:rPr>
              <a:t> </a:t>
            </a:r>
            <a:r>
              <a:rPr sz="3200" spc="-20" dirty="0">
                <a:latin typeface="Calibri"/>
                <a:cs typeface="Calibri"/>
              </a:rPr>
              <a:t>way</a:t>
            </a:r>
            <a:r>
              <a:rPr sz="3200" spc="-13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of</a:t>
            </a:r>
            <a:r>
              <a:rPr sz="3200" spc="-105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comparing</a:t>
            </a:r>
            <a:r>
              <a:rPr sz="3200" spc="-11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functions</a:t>
            </a:r>
            <a:r>
              <a:rPr sz="3200" spc="-10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that</a:t>
            </a:r>
            <a:r>
              <a:rPr sz="3200" spc="-11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ignores</a:t>
            </a:r>
            <a:r>
              <a:rPr sz="3200" spc="-105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constant </a:t>
            </a:r>
            <a:r>
              <a:rPr sz="3200" spc="-45" dirty="0">
                <a:latin typeface="Calibri"/>
                <a:cs typeface="Calibri"/>
              </a:rPr>
              <a:t>factors</a:t>
            </a:r>
            <a:r>
              <a:rPr sz="3200" spc="-14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and</a:t>
            </a:r>
            <a:r>
              <a:rPr sz="3200" spc="-5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small</a:t>
            </a:r>
            <a:r>
              <a:rPr sz="3200" spc="-8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input</a:t>
            </a:r>
            <a:r>
              <a:rPr sz="3200" spc="-75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sizes</a:t>
            </a:r>
            <a:endParaRPr sz="3200" dirty="0">
              <a:latin typeface="Calibri"/>
              <a:cs typeface="Calibri"/>
            </a:endParaRPr>
          </a:p>
          <a:p>
            <a:pPr>
              <a:spcBef>
                <a:spcPts val="1225"/>
              </a:spcBef>
            </a:pPr>
            <a:endParaRPr sz="3200" dirty="0">
              <a:latin typeface="Calibri"/>
              <a:cs typeface="Calibri"/>
            </a:endParaRPr>
          </a:p>
          <a:p>
            <a:pPr marL="353695" indent="-340995">
              <a:buFont typeface="Microsoft Sans Serif"/>
              <a:buChar char="•"/>
              <a:tabLst>
                <a:tab pos="353695" algn="l"/>
              </a:tabLst>
            </a:pPr>
            <a:r>
              <a:rPr sz="2400" spc="-10" dirty="0">
                <a:latin typeface="Calibri"/>
                <a:cs typeface="Calibri"/>
              </a:rPr>
              <a:t>O(</a:t>
            </a:r>
            <a:r>
              <a:rPr sz="2400" i="1" spc="-10" dirty="0">
                <a:latin typeface="Calibri"/>
                <a:cs typeface="Calibri"/>
              </a:rPr>
              <a:t>g</a:t>
            </a:r>
            <a:r>
              <a:rPr sz="2400" spc="-10" dirty="0">
                <a:latin typeface="Calibri"/>
                <a:cs typeface="Calibri"/>
              </a:rPr>
              <a:t>(</a:t>
            </a:r>
            <a:r>
              <a:rPr sz="2400" i="1" spc="-10" dirty="0">
                <a:latin typeface="Calibri"/>
                <a:cs typeface="Calibri"/>
              </a:rPr>
              <a:t>n</a:t>
            </a:r>
            <a:r>
              <a:rPr sz="2400" spc="-10" dirty="0">
                <a:latin typeface="Calibri"/>
                <a:cs typeface="Calibri"/>
              </a:rPr>
              <a:t>)):</a:t>
            </a:r>
            <a:r>
              <a:rPr sz="2400" spc="-7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class</a:t>
            </a:r>
            <a:r>
              <a:rPr sz="2400" spc="-5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of</a:t>
            </a:r>
            <a:r>
              <a:rPr sz="2400" spc="-5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functions</a:t>
            </a:r>
            <a:r>
              <a:rPr sz="2400" spc="-114" dirty="0">
                <a:latin typeface="Calibri"/>
                <a:cs typeface="Calibri"/>
              </a:rPr>
              <a:t> </a:t>
            </a:r>
            <a:r>
              <a:rPr sz="2400" i="1" dirty="0">
                <a:latin typeface="Calibri"/>
                <a:cs typeface="Calibri"/>
              </a:rPr>
              <a:t>f</a:t>
            </a:r>
            <a:r>
              <a:rPr sz="2400" dirty="0">
                <a:latin typeface="Calibri"/>
                <a:cs typeface="Calibri"/>
              </a:rPr>
              <a:t>(</a:t>
            </a:r>
            <a:r>
              <a:rPr sz="2400" i="1" dirty="0">
                <a:latin typeface="Calibri"/>
                <a:cs typeface="Calibri"/>
              </a:rPr>
              <a:t>n</a:t>
            </a:r>
            <a:r>
              <a:rPr sz="2400" dirty="0">
                <a:latin typeface="Calibri"/>
                <a:cs typeface="Calibri"/>
              </a:rPr>
              <a:t>)</a:t>
            </a:r>
            <a:r>
              <a:rPr sz="2400" spc="-5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that</a:t>
            </a:r>
            <a:r>
              <a:rPr sz="2400" spc="-11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grow</a:t>
            </a:r>
            <a:r>
              <a:rPr sz="2400" spc="-50" dirty="0">
                <a:latin typeface="Calibri"/>
                <a:cs typeface="Calibri"/>
              </a:rPr>
              <a:t> </a:t>
            </a:r>
            <a:r>
              <a:rPr sz="2400" u="heavy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no</a:t>
            </a:r>
            <a:r>
              <a:rPr sz="2400" u="heavy" spc="-5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2400" u="heavy" spc="-4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faster</a:t>
            </a:r>
            <a:r>
              <a:rPr sz="2400" spc="-8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than</a:t>
            </a:r>
            <a:r>
              <a:rPr sz="2400" spc="-40" dirty="0">
                <a:latin typeface="Calibri"/>
                <a:cs typeface="Calibri"/>
              </a:rPr>
              <a:t> </a:t>
            </a:r>
            <a:r>
              <a:rPr sz="2400" i="1" spc="-20" dirty="0">
                <a:latin typeface="Calibri"/>
                <a:cs typeface="Calibri"/>
              </a:rPr>
              <a:t>g</a:t>
            </a:r>
            <a:r>
              <a:rPr sz="2400" spc="-20" dirty="0">
                <a:latin typeface="Calibri"/>
                <a:cs typeface="Calibri"/>
              </a:rPr>
              <a:t>(</a:t>
            </a:r>
            <a:r>
              <a:rPr sz="2400" i="1" spc="-20" dirty="0">
                <a:latin typeface="Calibri"/>
                <a:cs typeface="Calibri"/>
              </a:rPr>
              <a:t>n</a:t>
            </a:r>
            <a:r>
              <a:rPr sz="2400" spc="-20" dirty="0">
                <a:latin typeface="Calibri"/>
                <a:cs typeface="Calibri"/>
              </a:rPr>
              <a:t>)</a:t>
            </a:r>
            <a:endParaRPr sz="2400" dirty="0">
              <a:latin typeface="Calibri"/>
              <a:cs typeface="Calibri"/>
            </a:endParaRPr>
          </a:p>
          <a:p>
            <a:pPr>
              <a:spcBef>
                <a:spcPts val="969"/>
              </a:spcBef>
              <a:buFont typeface="Microsoft Sans Serif"/>
              <a:buChar char="•"/>
            </a:pPr>
            <a:endParaRPr sz="2400" dirty="0">
              <a:latin typeface="Calibri"/>
              <a:cs typeface="Calibri"/>
            </a:endParaRPr>
          </a:p>
          <a:p>
            <a:pPr marL="353695" indent="-340995">
              <a:spcBef>
                <a:spcPts val="5"/>
              </a:spcBef>
              <a:buChar char="•"/>
              <a:tabLst>
                <a:tab pos="353695" algn="l"/>
              </a:tabLst>
            </a:pPr>
            <a:r>
              <a:rPr sz="2400" spc="-10" dirty="0">
                <a:latin typeface="Microsoft Sans Serif"/>
                <a:cs typeface="Microsoft Sans Serif"/>
              </a:rPr>
              <a:t>Θ</a:t>
            </a:r>
            <a:r>
              <a:rPr sz="2400" spc="-10" dirty="0">
                <a:latin typeface="Calibri"/>
                <a:cs typeface="Calibri"/>
              </a:rPr>
              <a:t>(</a:t>
            </a:r>
            <a:r>
              <a:rPr sz="2400" i="1" spc="-10" dirty="0">
                <a:latin typeface="Calibri"/>
                <a:cs typeface="Calibri"/>
              </a:rPr>
              <a:t>g</a:t>
            </a:r>
            <a:r>
              <a:rPr sz="2400" spc="-10" dirty="0">
                <a:latin typeface="Calibri"/>
                <a:cs typeface="Calibri"/>
              </a:rPr>
              <a:t>(</a:t>
            </a:r>
            <a:r>
              <a:rPr sz="2400" i="1" spc="-10" dirty="0">
                <a:latin typeface="Calibri"/>
                <a:cs typeface="Calibri"/>
              </a:rPr>
              <a:t>n</a:t>
            </a:r>
            <a:r>
              <a:rPr sz="2400" spc="-10" dirty="0">
                <a:latin typeface="Calibri"/>
                <a:cs typeface="Calibri"/>
              </a:rPr>
              <a:t>)):</a:t>
            </a:r>
            <a:r>
              <a:rPr sz="2400" spc="-9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class</a:t>
            </a:r>
            <a:r>
              <a:rPr sz="2400" spc="-4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of</a:t>
            </a:r>
            <a:r>
              <a:rPr sz="2400" spc="-5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functions</a:t>
            </a:r>
            <a:r>
              <a:rPr sz="2400" spc="-110" dirty="0">
                <a:latin typeface="Calibri"/>
                <a:cs typeface="Calibri"/>
              </a:rPr>
              <a:t> </a:t>
            </a:r>
            <a:r>
              <a:rPr sz="2400" i="1" dirty="0">
                <a:latin typeface="Calibri"/>
                <a:cs typeface="Calibri"/>
              </a:rPr>
              <a:t>f</a:t>
            </a:r>
            <a:r>
              <a:rPr sz="2400" dirty="0">
                <a:latin typeface="Calibri"/>
                <a:cs typeface="Calibri"/>
              </a:rPr>
              <a:t>(</a:t>
            </a:r>
            <a:r>
              <a:rPr sz="2400" i="1" dirty="0">
                <a:latin typeface="Calibri"/>
                <a:cs typeface="Calibri"/>
              </a:rPr>
              <a:t>n</a:t>
            </a:r>
            <a:r>
              <a:rPr sz="2400" dirty="0">
                <a:latin typeface="Calibri"/>
                <a:cs typeface="Calibri"/>
              </a:rPr>
              <a:t>)</a:t>
            </a:r>
            <a:r>
              <a:rPr sz="2400" spc="-5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that</a:t>
            </a:r>
            <a:r>
              <a:rPr sz="2400" spc="-114" dirty="0">
                <a:latin typeface="Calibri"/>
                <a:cs typeface="Calibri"/>
              </a:rPr>
              <a:t> </a:t>
            </a:r>
            <a:r>
              <a:rPr sz="2400" spc="-20" dirty="0">
                <a:latin typeface="Calibri"/>
                <a:cs typeface="Calibri"/>
              </a:rPr>
              <a:t>grow</a:t>
            </a:r>
            <a:r>
              <a:rPr sz="2400" spc="-70" dirty="0">
                <a:latin typeface="Calibri"/>
                <a:cs typeface="Calibri"/>
              </a:rPr>
              <a:t> </a:t>
            </a:r>
            <a:r>
              <a:rPr sz="2400" u="heavy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at</a:t>
            </a:r>
            <a:r>
              <a:rPr sz="2400" u="heavy" spc="-4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2400" u="heavy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same</a:t>
            </a:r>
            <a:r>
              <a:rPr sz="2400" u="heavy" spc="-8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2400" u="heavy" spc="-5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rate</a:t>
            </a:r>
            <a:r>
              <a:rPr sz="2400" spc="-7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as</a:t>
            </a:r>
            <a:r>
              <a:rPr sz="2400" spc="-45" dirty="0">
                <a:latin typeface="Calibri"/>
                <a:cs typeface="Calibri"/>
              </a:rPr>
              <a:t> </a:t>
            </a:r>
            <a:r>
              <a:rPr sz="2400" i="1" spc="-20" dirty="0">
                <a:latin typeface="Calibri"/>
                <a:cs typeface="Calibri"/>
              </a:rPr>
              <a:t>g</a:t>
            </a:r>
            <a:r>
              <a:rPr sz="2400" spc="-20" dirty="0">
                <a:latin typeface="Calibri"/>
                <a:cs typeface="Calibri"/>
              </a:rPr>
              <a:t>(</a:t>
            </a:r>
            <a:r>
              <a:rPr sz="2400" i="1" spc="-20" dirty="0">
                <a:latin typeface="Calibri"/>
                <a:cs typeface="Calibri"/>
              </a:rPr>
              <a:t>n</a:t>
            </a:r>
            <a:r>
              <a:rPr sz="2400" spc="-20" dirty="0">
                <a:latin typeface="Calibri"/>
                <a:cs typeface="Calibri"/>
              </a:rPr>
              <a:t>)</a:t>
            </a:r>
            <a:endParaRPr sz="2400" dirty="0">
              <a:latin typeface="Calibri"/>
              <a:cs typeface="Calibri"/>
            </a:endParaRPr>
          </a:p>
          <a:p>
            <a:pPr>
              <a:spcBef>
                <a:spcPts val="960"/>
              </a:spcBef>
              <a:buFont typeface="Microsoft Sans Serif"/>
              <a:buChar char="•"/>
            </a:pPr>
            <a:endParaRPr sz="2400" dirty="0">
              <a:latin typeface="Calibri"/>
              <a:cs typeface="Calibri"/>
            </a:endParaRPr>
          </a:p>
          <a:p>
            <a:pPr marL="353695" indent="-340995">
              <a:spcBef>
                <a:spcPts val="5"/>
              </a:spcBef>
              <a:buChar char="•"/>
              <a:tabLst>
                <a:tab pos="353695" algn="l"/>
              </a:tabLst>
            </a:pPr>
            <a:r>
              <a:rPr sz="2400" spc="-10" dirty="0">
                <a:latin typeface="Microsoft Sans Serif"/>
                <a:cs typeface="Microsoft Sans Serif"/>
              </a:rPr>
              <a:t>Ω</a:t>
            </a:r>
            <a:r>
              <a:rPr sz="2400" spc="-10" dirty="0">
                <a:latin typeface="Calibri"/>
                <a:cs typeface="Calibri"/>
              </a:rPr>
              <a:t>(</a:t>
            </a:r>
            <a:r>
              <a:rPr sz="2400" i="1" spc="-10" dirty="0">
                <a:latin typeface="Calibri"/>
                <a:cs typeface="Calibri"/>
              </a:rPr>
              <a:t>g</a:t>
            </a:r>
            <a:r>
              <a:rPr sz="2400" spc="-10" dirty="0">
                <a:latin typeface="Calibri"/>
                <a:cs typeface="Calibri"/>
              </a:rPr>
              <a:t>(</a:t>
            </a:r>
            <a:r>
              <a:rPr sz="2400" i="1" spc="-10" dirty="0">
                <a:latin typeface="Calibri"/>
                <a:cs typeface="Calibri"/>
              </a:rPr>
              <a:t>n</a:t>
            </a:r>
            <a:r>
              <a:rPr sz="2400" spc="-10" dirty="0">
                <a:latin typeface="Calibri"/>
                <a:cs typeface="Calibri"/>
              </a:rPr>
              <a:t>)):</a:t>
            </a:r>
            <a:r>
              <a:rPr sz="2400" spc="-7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class</a:t>
            </a:r>
            <a:r>
              <a:rPr sz="2400" spc="-5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of</a:t>
            </a:r>
            <a:r>
              <a:rPr sz="2400" spc="-55" dirty="0">
                <a:latin typeface="Calibri"/>
                <a:cs typeface="Calibri"/>
              </a:rPr>
              <a:t> </a:t>
            </a:r>
            <a:r>
              <a:rPr sz="2400" spc="-20" dirty="0">
                <a:latin typeface="Calibri"/>
                <a:cs typeface="Calibri"/>
              </a:rPr>
              <a:t>functions</a:t>
            </a:r>
            <a:r>
              <a:rPr sz="2400" spc="-114" dirty="0">
                <a:latin typeface="Calibri"/>
                <a:cs typeface="Calibri"/>
              </a:rPr>
              <a:t> </a:t>
            </a:r>
            <a:r>
              <a:rPr sz="2400" i="1" dirty="0">
                <a:latin typeface="Calibri"/>
                <a:cs typeface="Calibri"/>
              </a:rPr>
              <a:t>f</a:t>
            </a:r>
            <a:r>
              <a:rPr sz="2400" dirty="0">
                <a:latin typeface="Calibri"/>
                <a:cs typeface="Calibri"/>
              </a:rPr>
              <a:t>(</a:t>
            </a:r>
            <a:r>
              <a:rPr sz="2400" i="1" dirty="0">
                <a:latin typeface="Calibri"/>
                <a:cs typeface="Calibri"/>
              </a:rPr>
              <a:t>n</a:t>
            </a:r>
            <a:r>
              <a:rPr sz="2400" dirty="0">
                <a:latin typeface="Calibri"/>
                <a:cs typeface="Calibri"/>
              </a:rPr>
              <a:t>)</a:t>
            </a:r>
            <a:r>
              <a:rPr sz="2400" spc="-5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that</a:t>
            </a:r>
            <a:r>
              <a:rPr sz="2400" spc="-90" dirty="0">
                <a:latin typeface="Calibri"/>
                <a:cs typeface="Calibri"/>
              </a:rPr>
              <a:t> </a:t>
            </a:r>
            <a:r>
              <a:rPr sz="2400" spc="-20" dirty="0">
                <a:latin typeface="Calibri"/>
                <a:cs typeface="Calibri"/>
              </a:rPr>
              <a:t>grow</a:t>
            </a:r>
            <a:r>
              <a:rPr sz="2400" spc="-70" dirty="0">
                <a:latin typeface="Calibri"/>
                <a:cs typeface="Calibri"/>
              </a:rPr>
              <a:t> </a:t>
            </a:r>
            <a:r>
              <a:rPr sz="2400" u="heavy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at</a:t>
            </a:r>
            <a:r>
              <a:rPr sz="2400" u="heavy" spc="-7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2400" u="heavy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least</a:t>
            </a:r>
            <a:r>
              <a:rPr sz="2400" u="heavy" spc="-7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2400" u="heavy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as</a:t>
            </a:r>
            <a:r>
              <a:rPr sz="2400" u="heavy" spc="-5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2400" u="heavy" spc="-4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fast</a:t>
            </a:r>
            <a:r>
              <a:rPr sz="2400" spc="-9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as</a:t>
            </a:r>
            <a:r>
              <a:rPr sz="2400" spc="-45" dirty="0">
                <a:latin typeface="Calibri"/>
                <a:cs typeface="Calibri"/>
              </a:rPr>
              <a:t> </a:t>
            </a:r>
            <a:r>
              <a:rPr sz="2400" i="1" spc="-20" dirty="0">
                <a:latin typeface="Calibri"/>
                <a:cs typeface="Calibri"/>
              </a:rPr>
              <a:t>g</a:t>
            </a:r>
            <a:r>
              <a:rPr sz="2400" spc="-20" dirty="0">
                <a:latin typeface="Calibri"/>
                <a:cs typeface="Calibri"/>
              </a:rPr>
              <a:t>(</a:t>
            </a:r>
            <a:r>
              <a:rPr sz="2400" i="1" spc="-20" dirty="0">
                <a:latin typeface="Calibri"/>
                <a:cs typeface="Calibri"/>
              </a:rPr>
              <a:t>n</a:t>
            </a:r>
            <a:r>
              <a:rPr sz="2400" spc="-20" dirty="0">
                <a:latin typeface="Calibri"/>
                <a:cs typeface="Calibri"/>
              </a:rPr>
              <a:t>)</a:t>
            </a:r>
            <a:endParaRPr sz="2400" dirty="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884798" y="6455470"/>
            <a:ext cx="2115820" cy="1708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325"/>
              </a:lnSpc>
            </a:pPr>
            <a:r>
              <a:rPr sz="1200" spc="10" dirty="0">
                <a:solidFill>
                  <a:srgbClr val="FFFFFF"/>
                </a:solidFill>
                <a:latin typeface="Arial MT"/>
                <a:cs typeface="Arial MT"/>
              </a:rPr>
              <a:t>ATME College</a:t>
            </a:r>
            <a:r>
              <a:rPr sz="1200" spc="-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10" dirty="0">
                <a:solidFill>
                  <a:srgbClr val="FFFFFF"/>
                </a:solidFill>
                <a:latin typeface="Arial MT"/>
                <a:cs typeface="Arial MT"/>
              </a:rPr>
              <a:t>of</a:t>
            </a:r>
            <a:r>
              <a:rPr sz="1200" spc="114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35" dirty="0">
                <a:solidFill>
                  <a:srgbClr val="FFFFFF"/>
                </a:solidFill>
                <a:latin typeface="Arial MT"/>
                <a:cs typeface="Arial MT"/>
              </a:rPr>
              <a:t>Engineering</a:t>
            </a:r>
            <a:endParaRPr sz="1200">
              <a:latin typeface="Arial MT"/>
              <a:cs typeface="Arial MT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4114800" y="6400801"/>
            <a:ext cx="4724400" cy="277495"/>
            <a:chOff x="2514600" y="6400800"/>
            <a:chExt cx="4724400" cy="277495"/>
          </a:xfrm>
        </p:grpSpPr>
        <p:sp>
          <p:nvSpPr>
            <p:cNvPr id="4" name="object 4"/>
            <p:cNvSpPr/>
            <p:nvPr/>
          </p:nvSpPr>
          <p:spPr>
            <a:xfrm>
              <a:off x="2514600" y="6400800"/>
              <a:ext cx="1600200" cy="277495"/>
            </a:xfrm>
            <a:custGeom>
              <a:avLst/>
              <a:gdLst/>
              <a:ahLst/>
              <a:cxnLst/>
              <a:rect l="l" t="t" r="r" b="b"/>
              <a:pathLst>
                <a:path w="1600200" h="277495">
                  <a:moveTo>
                    <a:pt x="1600200" y="277368"/>
                  </a:moveTo>
                  <a:lnTo>
                    <a:pt x="0" y="277368"/>
                  </a:lnTo>
                  <a:lnTo>
                    <a:pt x="0" y="0"/>
                  </a:lnTo>
                  <a:lnTo>
                    <a:pt x="1600200" y="0"/>
                  </a:lnTo>
                  <a:lnTo>
                    <a:pt x="1600200" y="277368"/>
                  </a:lnTo>
                  <a:close/>
                </a:path>
              </a:pathLst>
            </a:custGeom>
            <a:solidFill>
              <a:srgbClr val="E16C0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4114800" y="6400800"/>
              <a:ext cx="3124200" cy="277495"/>
            </a:xfrm>
            <a:custGeom>
              <a:avLst/>
              <a:gdLst/>
              <a:ahLst/>
              <a:cxnLst/>
              <a:rect l="l" t="t" r="r" b="b"/>
              <a:pathLst>
                <a:path w="3124200" h="277495">
                  <a:moveTo>
                    <a:pt x="3124200" y="277368"/>
                  </a:moveTo>
                  <a:lnTo>
                    <a:pt x="0" y="277368"/>
                  </a:lnTo>
                  <a:lnTo>
                    <a:pt x="0" y="0"/>
                  </a:lnTo>
                  <a:lnTo>
                    <a:pt x="3124200" y="0"/>
                  </a:lnTo>
                  <a:lnTo>
                    <a:pt x="3124200" y="277368"/>
                  </a:lnTo>
                  <a:close/>
                </a:path>
              </a:pathLst>
            </a:custGeom>
            <a:solidFill>
              <a:srgbClr val="2240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762000" y="659129"/>
            <a:ext cx="9144000" cy="44307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2800" spc="-10" dirty="0">
                <a:latin typeface="Calibri"/>
                <a:cs typeface="Calibri"/>
              </a:rPr>
              <a:t>Establishing</a:t>
            </a:r>
            <a:r>
              <a:rPr sz="2800" spc="-1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order</a:t>
            </a:r>
            <a:r>
              <a:rPr sz="2800" spc="-12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of</a:t>
            </a:r>
            <a:r>
              <a:rPr sz="2800" spc="-12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growth</a:t>
            </a:r>
            <a:r>
              <a:rPr sz="2800" spc="-9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using</a:t>
            </a:r>
            <a:r>
              <a:rPr sz="2800" spc="-114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the</a:t>
            </a:r>
            <a:r>
              <a:rPr sz="2800" spc="-11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definition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108886" y="1053465"/>
            <a:ext cx="8004175" cy="19367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2270" marR="114300" indent="-344805">
              <a:spcBef>
                <a:spcPts val="100"/>
              </a:spcBef>
              <a:tabLst>
                <a:tab pos="6071870" algn="l"/>
                <a:tab pos="7629525" algn="l"/>
              </a:tabLst>
            </a:pPr>
            <a:r>
              <a:rPr sz="2400" spc="-10" dirty="0">
                <a:latin typeface="Calibri"/>
                <a:cs typeface="Calibri"/>
              </a:rPr>
              <a:t>Definition:</a:t>
            </a:r>
            <a:r>
              <a:rPr sz="2400" spc="-114" dirty="0">
                <a:latin typeface="Calibri"/>
                <a:cs typeface="Calibri"/>
              </a:rPr>
              <a:t> </a:t>
            </a:r>
            <a:r>
              <a:rPr sz="2400" i="1" dirty="0">
                <a:latin typeface="Calibri"/>
                <a:cs typeface="Calibri"/>
              </a:rPr>
              <a:t>f</a:t>
            </a:r>
            <a:r>
              <a:rPr sz="2400" dirty="0">
                <a:latin typeface="Calibri"/>
                <a:cs typeface="Calibri"/>
              </a:rPr>
              <a:t>(</a:t>
            </a:r>
            <a:r>
              <a:rPr sz="2400" i="1" dirty="0">
                <a:latin typeface="Calibri"/>
                <a:cs typeface="Calibri"/>
              </a:rPr>
              <a:t>n</a:t>
            </a:r>
            <a:r>
              <a:rPr sz="2400" dirty="0">
                <a:latin typeface="Calibri"/>
                <a:cs typeface="Calibri"/>
              </a:rPr>
              <a:t>)</a:t>
            </a:r>
            <a:r>
              <a:rPr sz="2400" spc="-3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is</a:t>
            </a:r>
            <a:r>
              <a:rPr sz="2400" spc="-7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in</a:t>
            </a:r>
            <a:r>
              <a:rPr sz="2400" spc="-3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O(</a:t>
            </a:r>
            <a:r>
              <a:rPr sz="2400" i="1" dirty="0">
                <a:latin typeface="Calibri"/>
                <a:cs typeface="Calibri"/>
              </a:rPr>
              <a:t>g</a:t>
            </a:r>
            <a:r>
              <a:rPr sz="2400" dirty="0">
                <a:latin typeface="Calibri"/>
                <a:cs typeface="Calibri"/>
              </a:rPr>
              <a:t>(</a:t>
            </a:r>
            <a:r>
              <a:rPr sz="2400" i="1" dirty="0">
                <a:latin typeface="Calibri"/>
                <a:cs typeface="Calibri"/>
              </a:rPr>
              <a:t>n</a:t>
            </a:r>
            <a:r>
              <a:rPr sz="2400" dirty="0">
                <a:latin typeface="Calibri"/>
                <a:cs typeface="Calibri"/>
              </a:rPr>
              <a:t>))</a:t>
            </a:r>
            <a:r>
              <a:rPr sz="2400" spc="-3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if</a:t>
            </a:r>
            <a:r>
              <a:rPr sz="2400" spc="-3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order</a:t>
            </a:r>
            <a:r>
              <a:rPr sz="2400" spc="-9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of</a:t>
            </a:r>
            <a:r>
              <a:rPr sz="2400" spc="-3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growth</a:t>
            </a:r>
            <a:r>
              <a:rPr sz="2400" spc="-50" dirty="0">
                <a:latin typeface="Calibri"/>
                <a:cs typeface="Calibri"/>
              </a:rPr>
              <a:t> </a:t>
            </a:r>
            <a:r>
              <a:rPr sz="2400" spc="-25" dirty="0">
                <a:latin typeface="Calibri"/>
                <a:cs typeface="Calibri"/>
              </a:rPr>
              <a:t>of</a:t>
            </a:r>
            <a:r>
              <a:rPr sz="2400" dirty="0">
                <a:latin typeface="Calibri"/>
                <a:cs typeface="Calibri"/>
              </a:rPr>
              <a:t>	</a:t>
            </a:r>
            <a:r>
              <a:rPr sz="2400" i="1" dirty="0">
                <a:latin typeface="Calibri"/>
                <a:cs typeface="Calibri"/>
              </a:rPr>
              <a:t>f</a:t>
            </a:r>
            <a:r>
              <a:rPr sz="2400" dirty="0">
                <a:latin typeface="Calibri"/>
                <a:cs typeface="Calibri"/>
              </a:rPr>
              <a:t>(</a:t>
            </a:r>
            <a:r>
              <a:rPr sz="2400" i="1" dirty="0">
                <a:latin typeface="Calibri"/>
                <a:cs typeface="Calibri"/>
              </a:rPr>
              <a:t>n</a:t>
            </a:r>
            <a:r>
              <a:rPr sz="2400" dirty="0">
                <a:latin typeface="Calibri"/>
                <a:cs typeface="Calibri"/>
              </a:rPr>
              <a:t>)</a:t>
            </a:r>
            <a:r>
              <a:rPr sz="2400" spc="-35" dirty="0">
                <a:latin typeface="Calibri"/>
                <a:cs typeface="Calibri"/>
              </a:rPr>
              <a:t> </a:t>
            </a:r>
            <a:r>
              <a:rPr sz="2400" dirty="0">
                <a:latin typeface="Microsoft Sans Serif"/>
                <a:cs typeface="Microsoft Sans Serif"/>
              </a:rPr>
              <a:t>≤</a:t>
            </a:r>
            <a:r>
              <a:rPr sz="2400" spc="-220" dirty="0">
                <a:latin typeface="Microsoft Sans Serif"/>
                <a:cs typeface="Microsoft Sans Serif"/>
              </a:rPr>
              <a:t> </a:t>
            </a:r>
            <a:r>
              <a:rPr sz="2400" spc="-10" dirty="0">
                <a:latin typeface="Calibri"/>
                <a:cs typeface="Calibri"/>
              </a:rPr>
              <a:t>order</a:t>
            </a:r>
            <a:r>
              <a:rPr sz="2400" dirty="0">
                <a:latin typeface="Calibri"/>
                <a:cs typeface="Calibri"/>
              </a:rPr>
              <a:t>	</a:t>
            </a:r>
            <a:r>
              <a:rPr sz="2400" spc="-25" dirty="0">
                <a:latin typeface="Calibri"/>
                <a:cs typeface="Calibri"/>
              </a:rPr>
              <a:t>of </a:t>
            </a:r>
            <a:r>
              <a:rPr sz="2400" spc="-20" dirty="0">
                <a:latin typeface="Calibri"/>
                <a:cs typeface="Calibri"/>
              </a:rPr>
              <a:t>growth</a:t>
            </a:r>
            <a:r>
              <a:rPr sz="2400" spc="-114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of</a:t>
            </a:r>
            <a:r>
              <a:rPr sz="2400" spc="-70" dirty="0">
                <a:latin typeface="Calibri"/>
                <a:cs typeface="Calibri"/>
              </a:rPr>
              <a:t> </a:t>
            </a:r>
            <a:r>
              <a:rPr sz="2400" i="1" dirty="0">
                <a:latin typeface="Calibri"/>
                <a:cs typeface="Calibri"/>
              </a:rPr>
              <a:t>g</a:t>
            </a:r>
            <a:r>
              <a:rPr sz="2400" dirty="0">
                <a:latin typeface="Calibri"/>
                <a:cs typeface="Calibri"/>
              </a:rPr>
              <a:t>(</a:t>
            </a:r>
            <a:r>
              <a:rPr sz="2400" i="1" dirty="0">
                <a:latin typeface="Calibri"/>
                <a:cs typeface="Calibri"/>
              </a:rPr>
              <a:t>n</a:t>
            </a:r>
            <a:r>
              <a:rPr sz="2400" dirty="0">
                <a:latin typeface="Calibri"/>
                <a:cs typeface="Calibri"/>
              </a:rPr>
              <a:t>)</a:t>
            </a:r>
            <a:r>
              <a:rPr sz="2400" spc="-4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(within</a:t>
            </a:r>
            <a:r>
              <a:rPr sz="2400" spc="-75" dirty="0">
                <a:latin typeface="Calibri"/>
                <a:cs typeface="Calibri"/>
              </a:rPr>
              <a:t> </a:t>
            </a:r>
            <a:r>
              <a:rPr sz="2400" spc="-35" dirty="0">
                <a:latin typeface="Calibri"/>
                <a:cs typeface="Calibri"/>
              </a:rPr>
              <a:t>constant</a:t>
            </a:r>
            <a:r>
              <a:rPr sz="2400" spc="-9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multiple),</a:t>
            </a:r>
            <a:endParaRPr sz="2400">
              <a:latin typeface="Calibri"/>
              <a:cs typeface="Calibri"/>
            </a:endParaRPr>
          </a:p>
          <a:p>
            <a:pPr marL="382270">
              <a:spcBef>
                <a:spcPts val="25"/>
              </a:spcBef>
            </a:pPr>
            <a:r>
              <a:rPr sz="2400" dirty="0">
                <a:latin typeface="Calibri"/>
                <a:cs typeface="Calibri"/>
              </a:rPr>
              <a:t>i.e.,</a:t>
            </a:r>
            <a:r>
              <a:rPr sz="2400" spc="-8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there</a:t>
            </a:r>
            <a:r>
              <a:rPr sz="2400" spc="-120" dirty="0">
                <a:latin typeface="Calibri"/>
                <a:cs typeface="Calibri"/>
              </a:rPr>
              <a:t> </a:t>
            </a:r>
            <a:r>
              <a:rPr sz="2400" spc="-20" dirty="0">
                <a:latin typeface="Calibri"/>
                <a:cs typeface="Calibri"/>
              </a:rPr>
              <a:t>exist</a:t>
            </a:r>
            <a:r>
              <a:rPr sz="2400" spc="-8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positive</a:t>
            </a:r>
            <a:r>
              <a:rPr sz="2400" spc="-125" dirty="0">
                <a:latin typeface="Calibri"/>
                <a:cs typeface="Calibri"/>
              </a:rPr>
              <a:t> </a:t>
            </a:r>
            <a:r>
              <a:rPr sz="2400" spc="-30" dirty="0">
                <a:latin typeface="Calibri"/>
                <a:cs typeface="Calibri"/>
              </a:rPr>
              <a:t>constant</a:t>
            </a:r>
            <a:r>
              <a:rPr sz="2400" spc="-75" dirty="0">
                <a:latin typeface="Calibri"/>
                <a:cs typeface="Calibri"/>
              </a:rPr>
              <a:t> </a:t>
            </a:r>
            <a:r>
              <a:rPr sz="2400" i="1" dirty="0">
                <a:latin typeface="Calibri"/>
                <a:cs typeface="Calibri"/>
              </a:rPr>
              <a:t>c</a:t>
            </a:r>
            <a:r>
              <a:rPr sz="2400" i="1" spc="-5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and</a:t>
            </a:r>
            <a:r>
              <a:rPr sz="2400" spc="-75" dirty="0">
                <a:latin typeface="Calibri"/>
                <a:cs typeface="Calibri"/>
              </a:rPr>
              <a:t> </a:t>
            </a:r>
            <a:r>
              <a:rPr sz="2400" spc="-40" dirty="0">
                <a:latin typeface="Calibri"/>
                <a:cs typeface="Calibri"/>
              </a:rPr>
              <a:t>non-</a:t>
            </a:r>
            <a:r>
              <a:rPr sz="2400" spc="-25" dirty="0">
                <a:latin typeface="Calibri"/>
                <a:cs typeface="Calibri"/>
              </a:rPr>
              <a:t>negative</a:t>
            </a:r>
            <a:r>
              <a:rPr sz="2400" spc="-40" dirty="0">
                <a:latin typeface="Calibri"/>
                <a:cs typeface="Calibri"/>
              </a:rPr>
              <a:t> </a:t>
            </a:r>
            <a:r>
              <a:rPr sz="2400" spc="-25" dirty="0">
                <a:latin typeface="Calibri"/>
                <a:cs typeface="Calibri"/>
              </a:rPr>
              <a:t>integer</a:t>
            </a:r>
            <a:r>
              <a:rPr sz="2400" spc="-55" dirty="0">
                <a:latin typeface="Calibri"/>
                <a:cs typeface="Calibri"/>
              </a:rPr>
              <a:t> </a:t>
            </a:r>
            <a:r>
              <a:rPr sz="2400" i="1" spc="-25" dirty="0">
                <a:latin typeface="Calibri"/>
                <a:cs typeface="Calibri"/>
              </a:rPr>
              <a:t>n</a:t>
            </a:r>
            <a:r>
              <a:rPr sz="2325" spc="-37" baseline="-10752" dirty="0">
                <a:latin typeface="Calibri"/>
                <a:cs typeface="Calibri"/>
              </a:rPr>
              <a:t>0</a:t>
            </a:r>
            <a:endParaRPr sz="2325" baseline="-10752">
              <a:latin typeface="Calibri"/>
              <a:cs typeface="Calibri"/>
            </a:endParaRPr>
          </a:p>
          <a:p>
            <a:pPr marL="382270"/>
            <a:r>
              <a:rPr sz="2400" spc="-10" dirty="0">
                <a:latin typeface="Calibri"/>
                <a:cs typeface="Calibri"/>
              </a:rPr>
              <a:t>such</a:t>
            </a:r>
            <a:r>
              <a:rPr sz="2400" spc="-120" dirty="0">
                <a:latin typeface="Calibri"/>
                <a:cs typeface="Calibri"/>
              </a:rPr>
              <a:t> </a:t>
            </a:r>
            <a:r>
              <a:rPr sz="2400" spc="-20" dirty="0">
                <a:latin typeface="Calibri"/>
                <a:cs typeface="Calibri"/>
              </a:rPr>
              <a:t>that</a:t>
            </a:r>
            <a:endParaRPr sz="2400">
              <a:latin typeface="Calibri"/>
              <a:cs typeface="Calibri"/>
            </a:endParaRPr>
          </a:p>
          <a:p>
            <a:pPr marL="1870710">
              <a:spcBef>
                <a:spcPts val="625"/>
              </a:spcBef>
            </a:pPr>
            <a:r>
              <a:rPr sz="2400" i="1" dirty="0">
                <a:latin typeface="Calibri"/>
                <a:cs typeface="Calibri"/>
              </a:rPr>
              <a:t>f</a:t>
            </a:r>
            <a:r>
              <a:rPr sz="2400" dirty="0">
                <a:latin typeface="Calibri"/>
                <a:cs typeface="Calibri"/>
              </a:rPr>
              <a:t>(</a:t>
            </a:r>
            <a:r>
              <a:rPr sz="2400" i="1" dirty="0">
                <a:latin typeface="Calibri"/>
                <a:cs typeface="Calibri"/>
              </a:rPr>
              <a:t>n</a:t>
            </a:r>
            <a:r>
              <a:rPr sz="2400" dirty="0">
                <a:latin typeface="Calibri"/>
                <a:cs typeface="Calibri"/>
              </a:rPr>
              <a:t>)</a:t>
            </a:r>
            <a:r>
              <a:rPr sz="2400" spc="-100" dirty="0">
                <a:latin typeface="Calibri"/>
                <a:cs typeface="Calibri"/>
              </a:rPr>
              <a:t> </a:t>
            </a:r>
            <a:r>
              <a:rPr sz="2400" dirty="0">
                <a:latin typeface="Microsoft Sans Serif"/>
                <a:cs typeface="Microsoft Sans Serif"/>
              </a:rPr>
              <a:t>≤</a:t>
            </a:r>
            <a:r>
              <a:rPr sz="2400" spc="-215" dirty="0">
                <a:latin typeface="Microsoft Sans Serif"/>
                <a:cs typeface="Microsoft Sans Serif"/>
              </a:rPr>
              <a:t> </a:t>
            </a:r>
            <a:r>
              <a:rPr sz="2400" i="1" dirty="0">
                <a:latin typeface="Calibri"/>
                <a:cs typeface="Calibri"/>
              </a:rPr>
              <a:t>c</a:t>
            </a:r>
            <a:r>
              <a:rPr sz="2400" i="1" spc="-35" dirty="0">
                <a:latin typeface="Calibri"/>
                <a:cs typeface="Calibri"/>
              </a:rPr>
              <a:t> </a:t>
            </a:r>
            <a:r>
              <a:rPr sz="2400" i="1" dirty="0">
                <a:latin typeface="Calibri"/>
                <a:cs typeface="Calibri"/>
              </a:rPr>
              <a:t>g</a:t>
            </a:r>
            <a:r>
              <a:rPr sz="2400" dirty="0">
                <a:latin typeface="Calibri"/>
                <a:cs typeface="Calibri"/>
              </a:rPr>
              <a:t>(</a:t>
            </a:r>
            <a:r>
              <a:rPr sz="2400" i="1" dirty="0">
                <a:latin typeface="Calibri"/>
                <a:cs typeface="Calibri"/>
              </a:rPr>
              <a:t>n</a:t>
            </a:r>
            <a:r>
              <a:rPr sz="2400" dirty="0">
                <a:latin typeface="Calibri"/>
                <a:cs typeface="Calibri"/>
              </a:rPr>
              <a:t>)</a:t>
            </a:r>
            <a:r>
              <a:rPr sz="2400" spc="-3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for</a:t>
            </a:r>
            <a:r>
              <a:rPr sz="2400" spc="-9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every</a:t>
            </a:r>
            <a:r>
              <a:rPr sz="2400" spc="-70" dirty="0">
                <a:latin typeface="Calibri"/>
                <a:cs typeface="Calibri"/>
              </a:rPr>
              <a:t> </a:t>
            </a:r>
            <a:r>
              <a:rPr sz="2400" i="1" dirty="0">
                <a:latin typeface="Calibri"/>
                <a:cs typeface="Calibri"/>
              </a:rPr>
              <a:t>n</a:t>
            </a:r>
            <a:r>
              <a:rPr sz="2400" i="1" spc="-35" dirty="0">
                <a:latin typeface="Calibri"/>
                <a:cs typeface="Calibri"/>
              </a:rPr>
              <a:t> </a:t>
            </a:r>
            <a:r>
              <a:rPr sz="2400" dirty="0">
                <a:latin typeface="Microsoft Sans Serif"/>
                <a:cs typeface="Microsoft Sans Serif"/>
              </a:rPr>
              <a:t>≥</a:t>
            </a:r>
            <a:r>
              <a:rPr sz="2400" spc="-220" dirty="0">
                <a:latin typeface="Microsoft Sans Serif"/>
                <a:cs typeface="Microsoft Sans Serif"/>
              </a:rPr>
              <a:t> </a:t>
            </a:r>
            <a:r>
              <a:rPr sz="2400" i="1" spc="-25" dirty="0">
                <a:latin typeface="Calibri"/>
                <a:cs typeface="Calibri"/>
              </a:rPr>
              <a:t>n</a:t>
            </a:r>
            <a:r>
              <a:rPr sz="2325" spc="-37" baseline="-10752" dirty="0">
                <a:latin typeface="Calibri"/>
                <a:cs typeface="Calibri"/>
              </a:rPr>
              <a:t>0</a:t>
            </a:r>
            <a:endParaRPr sz="2325" baseline="-10752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135835" y="3384551"/>
            <a:ext cx="1974850" cy="909319"/>
          </a:xfrm>
          <a:prstGeom prst="rect">
            <a:avLst/>
          </a:prstGeom>
        </p:spPr>
        <p:txBody>
          <a:bodyPr vert="horz" wrap="square" lIns="0" tIns="88900" rIns="0" bIns="0" rtlCol="0">
            <a:spAutoFit/>
          </a:bodyPr>
          <a:lstStyle/>
          <a:p>
            <a:pPr marL="12700">
              <a:spcBef>
                <a:spcPts val="700"/>
              </a:spcBef>
            </a:pPr>
            <a:r>
              <a:rPr sz="2400" spc="-10" dirty="0">
                <a:latin typeface="Calibri"/>
                <a:cs typeface="Calibri"/>
              </a:rPr>
              <a:t>Example:</a:t>
            </a:r>
            <a:endParaRPr sz="2400">
              <a:latin typeface="Calibri"/>
              <a:cs typeface="Calibri"/>
            </a:endParaRPr>
          </a:p>
          <a:p>
            <a:pPr marL="423545" indent="-410845">
              <a:spcBef>
                <a:spcPts val="600"/>
              </a:spcBef>
              <a:buFont typeface="Microsoft Sans Serif"/>
              <a:buChar char="•"/>
              <a:tabLst>
                <a:tab pos="423545" algn="l"/>
              </a:tabLst>
            </a:pPr>
            <a:r>
              <a:rPr sz="2400" spc="-20" dirty="0">
                <a:latin typeface="Calibri"/>
                <a:cs typeface="Calibri"/>
              </a:rPr>
              <a:t>5</a:t>
            </a:r>
            <a:r>
              <a:rPr sz="2400" i="1" spc="-20" dirty="0">
                <a:latin typeface="Calibri"/>
                <a:cs typeface="Calibri"/>
              </a:rPr>
              <a:t>n</a:t>
            </a:r>
            <a:r>
              <a:rPr sz="2400" spc="-20" dirty="0">
                <a:latin typeface="Calibri"/>
                <a:cs typeface="Calibri"/>
              </a:rPr>
              <a:t>+2</a:t>
            </a:r>
            <a:r>
              <a:rPr sz="2400" spc="-114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is</a:t>
            </a:r>
            <a:r>
              <a:rPr sz="2400" spc="-65" dirty="0">
                <a:latin typeface="Calibri"/>
                <a:cs typeface="Calibri"/>
              </a:rPr>
              <a:t> </a:t>
            </a:r>
            <a:r>
              <a:rPr sz="2400" spc="-20" dirty="0">
                <a:latin typeface="Calibri"/>
                <a:cs typeface="Calibri"/>
              </a:rPr>
              <a:t>O(</a:t>
            </a:r>
            <a:r>
              <a:rPr sz="2400" i="1" spc="-20" dirty="0">
                <a:latin typeface="Calibri"/>
                <a:cs typeface="Calibri"/>
              </a:rPr>
              <a:t>n</a:t>
            </a:r>
            <a:r>
              <a:rPr sz="2400" spc="-20" dirty="0">
                <a:latin typeface="Calibri"/>
                <a:cs typeface="Calibri"/>
              </a:rPr>
              <a:t>);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295268" y="3900296"/>
            <a:ext cx="186753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spcBef>
                <a:spcPts val="100"/>
              </a:spcBef>
            </a:pPr>
            <a:r>
              <a:rPr sz="2400" dirty="0">
                <a:latin typeface="Calibri"/>
                <a:cs typeface="Calibri"/>
              </a:rPr>
              <a:t>c=</a:t>
            </a:r>
            <a:r>
              <a:rPr sz="2400" spc="-8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7</a:t>
            </a:r>
            <a:r>
              <a:rPr sz="2400" spc="-6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and</a:t>
            </a:r>
            <a:r>
              <a:rPr sz="2400" spc="-6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n</a:t>
            </a:r>
            <a:r>
              <a:rPr sz="2325" baseline="-10752" dirty="0">
                <a:latin typeface="Calibri"/>
                <a:cs typeface="Calibri"/>
              </a:rPr>
              <a:t>0</a:t>
            </a:r>
            <a:r>
              <a:rPr sz="2325" spc="254" baseline="-10752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=</a:t>
            </a:r>
            <a:r>
              <a:rPr sz="2400" spc="-40" dirty="0">
                <a:latin typeface="Calibri"/>
                <a:cs typeface="Calibri"/>
              </a:rPr>
              <a:t> </a:t>
            </a:r>
            <a:r>
              <a:rPr sz="2400" spc="-50" dirty="0">
                <a:latin typeface="Calibri"/>
                <a:cs typeface="Calibri"/>
              </a:rPr>
              <a:t>1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231238" y="5363286"/>
            <a:ext cx="799655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spcBef>
                <a:spcPts val="100"/>
              </a:spcBef>
            </a:pPr>
            <a:r>
              <a:rPr b="1" dirty="0">
                <a:latin typeface="Arial"/>
                <a:cs typeface="Arial"/>
              </a:rPr>
              <a:t>Note</a:t>
            </a:r>
            <a:r>
              <a:rPr b="1" spc="-45" dirty="0">
                <a:latin typeface="Arial"/>
                <a:cs typeface="Arial"/>
              </a:rPr>
              <a:t> </a:t>
            </a:r>
            <a:r>
              <a:rPr b="1" dirty="0">
                <a:latin typeface="Arial"/>
                <a:cs typeface="Arial"/>
              </a:rPr>
              <a:t>:</a:t>
            </a:r>
            <a:r>
              <a:rPr b="1" spc="-15" dirty="0">
                <a:latin typeface="Arial"/>
                <a:cs typeface="Arial"/>
              </a:rPr>
              <a:t> </a:t>
            </a:r>
            <a:r>
              <a:rPr dirty="0">
                <a:latin typeface="Microsoft Sans Serif"/>
                <a:cs typeface="Microsoft Sans Serif"/>
              </a:rPr>
              <a:t>The</a:t>
            </a:r>
            <a:r>
              <a:rPr spc="-25" dirty="0">
                <a:latin typeface="Microsoft Sans Serif"/>
                <a:cs typeface="Microsoft Sans Serif"/>
              </a:rPr>
              <a:t> </a:t>
            </a:r>
            <a:r>
              <a:rPr dirty="0">
                <a:latin typeface="Microsoft Sans Serif"/>
                <a:cs typeface="Microsoft Sans Serif"/>
              </a:rPr>
              <a:t>Upper</a:t>
            </a:r>
            <a:r>
              <a:rPr spc="-60" dirty="0">
                <a:latin typeface="Microsoft Sans Serif"/>
                <a:cs typeface="Microsoft Sans Serif"/>
              </a:rPr>
              <a:t> </a:t>
            </a:r>
            <a:r>
              <a:rPr dirty="0">
                <a:latin typeface="Microsoft Sans Serif"/>
                <a:cs typeface="Microsoft Sans Serif"/>
              </a:rPr>
              <a:t>Bound</a:t>
            </a:r>
            <a:r>
              <a:rPr spc="-30" dirty="0">
                <a:latin typeface="Microsoft Sans Serif"/>
                <a:cs typeface="Microsoft Sans Serif"/>
              </a:rPr>
              <a:t> </a:t>
            </a:r>
            <a:r>
              <a:rPr spc="-10" dirty="0">
                <a:latin typeface="Microsoft Sans Serif"/>
                <a:cs typeface="Microsoft Sans Serif"/>
              </a:rPr>
              <a:t>indicates</a:t>
            </a:r>
            <a:r>
              <a:rPr spc="-70" dirty="0">
                <a:latin typeface="Microsoft Sans Serif"/>
                <a:cs typeface="Microsoft Sans Serif"/>
              </a:rPr>
              <a:t> </a:t>
            </a:r>
            <a:r>
              <a:rPr dirty="0">
                <a:latin typeface="Microsoft Sans Serif"/>
                <a:cs typeface="Microsoft Sans Serif"/>
              </a:rPr>
              <a:t>that</a:t>
            </a:r>
            <a:r>
              <a:rPr spc="-10" dirty="0">
                <a:latin typeface="Microsoft Sans Serif"/>
                <a:cs typeface="Microsoft Sans Serif"/>
              </a:rPr>
              <a:t> </a:t>
            </a:r>
            <a:r>
              <a:rPr dirty="0">
                <a:latin typeface="Microsoft Sans Serif"/>
                <a:cs typeface="Microsoft Sans Serif"/>
              </a:rPr>
              <a:t>the</a:t>
            </a:r>
            <a:r>
              <a:rPr spc="-10" dirty="0">
                <a:latin typeface="Microsoft Sans Serif"/>
                <a:cs typeface="Microsoft Sans Serif"/>
              </a:rPr>
              <a:t> function</a:t>
            </a:r>
            <a:r>
              <a:rPr spc="-75" dirty="0">
                <a:latin typeface="Microsoft Sans Serif"/>
                <a:cs typeface="Microsoft Sans Serif"/>
              </a:rPr>
              <a:t> </a:t>
            </a:r>
            <a:r>
              <a:rPr dirty="0">
                <a:latin typeface="Microsoft Sans Serif"/>
                <a:cs typeface="Microsoft Sans Serif"/>
              </a:rPr>
              <a:t>will</a:t>
            </a:r>
            <a:r>
              <a:rPr spc="25" dirty="0">
                <a:latin typeface="Microsoft Sans Serif"/>
                <a:cs typeface="Microsoft Sans Serif"/>
              </a:rPr>
              <a:t> </a:t>
            </a:r>
            <a:r>
              <a:rPr dirty="0">
                <a:latin typeface="Microsoft Sans Serif"/>
                <a:cs typeface="Microsoft Sans Serif"/>
              </a:rPr>
              <a:t>be</a:t>
            </a:r>
            <a:r>
              <a:rPr spc="-15" dirty="0">
                <a:latin typeface="Microsoft Sans Serif"/>
                <a:cs typeface="Microsoft Sans Serif"/>
              </a:rPr>
              <a:t> </a:t>
            </a:r>
            <a:r>
              <a:rPr dirty="0">
                <a:latin typeface="Microsoft Sans Serif"/>
                <a:cs typeface="Microsoft Sans Serif"/>
              </a:rPr>
              <a:t>the</a:t>
            </a:r>
            <a:r>
              <a:rPr spc="-5" dirty="0">
                <a:latin typeface="Microsoft Sans Serif"/>
                <a:cs typeface="Microsoft Sans Serif"/>
              </a:rPr>
              <a:t> </a:t>
            </a:r>
            <a:r>
              <a:rPr dirty="0">
                <a:latin typeface="Microsoft Sans Serif"/>
                <a:cs typeface="Microsoft Sans Serif"/>
              </a:rPr>
              <a:t>worst</a:t>
            </a:r>
            <a:r>
              <a:rPr spc="55" dirty="0">
                <a:latin typeface="Microsoft Sans Serif"/>
                <a:cs typeface="Microsoft Sans Serif"/>
              </a:rPr>
              <a:t> </a:t>
            </a:r>
            <a:r>
              <a:rPr dirty="0">
                <a:latin typeface="Microsoft Sans Serif"/>
                <a:cs typeface="Microsoft Sans Serif"/>
              </a:rPr>
              <a:t>case</a:t>
            </a:r>
            <a:r>
              <a:rPr spc="-30" dirty="0">
                <a:latin typeface="Microsoft Sans Serif"/>
                <a:cs typeface="Microsoft Sans Serif"/>
              </a:rPr>
              <a:t> </a:t>
            </a:r>
            <a:r>
              <a:rPr dirty="0">
                <a:latin typeface="Microsoft Sans Serif"/>
                <a:cs typeface="Microsoft Sans Serif"/>
              </a:rPr>
              <a:t>that</a:t>
            </a:r>
            <a:r>
              <a:rPr spc="-35" dirty="0">
                <a:latin typeface="Microsoft Sans Serif"/>
                <a:cs typeface="Microsoft Sans Serif"/>
              </a:rPr>
              <a:t> </a:t>
            </a:r>
            <a:r>
              <a:rPr spc="-25" dirty="0">
                <a:latin typeface="Microsoft Sans Serif"/>
                <a:cs typeface="Microsoft Sans Serif"/>
              </a:rPr>
              <a:t>it </a:t>
            </a:r>
            <a:r>
              <a:rPr dirty="0">
                <a:latin typeface="Microsoft Sans Serif"/>
                <a:cs typeface="Microsoft Sans Serif"/>
              </a:rPr>
              <a:t>does</a:t>
            </a:r>
            <a:r>
              <a:rPr spc="-55" dirty="0">
                <a:latin typeface="Microsoft Sans Serif"/>
                <a:cs typeface="Microsoft Sans Serif"/>
              </a:rPr>
              <a:t> </a:t>
            </a:r>
            <a:r>
              <a:rPr dirty="0">
                <a:latin typeface="Microsoft Sans Serif"/>
                <a:cs typeface="Microsoft Sans Serif"/>
              </a:rPr>
              <a:t>not</a:t>
            </a:r>
            <a:r>
              <a:rPr spc="-40" dirty="0">
                <a:latin typeface="Microsoft Sans Serif"/>
                <a:cs typeface="Microsoft Sans Serif"/>
              </a:rPr>
              <a:t> </a:t>
            </a:r>
            <a:r>
              <a:rPr dirty="0">
                <a:latin typeface="Microsoft Sans Serif"/>
                <a:cs typeface="Microsoft Sans Serif"/>
              </a:rPr>
              <a:t>consume</a:t>
            </a:r>
            <a:r>
              <a:rPr spc="-50" dirty="0">
                <a:latin typeface="Microsoft Sans Serif"/>
                <a:cs typeface="Microsoft Sans Serif"/>
              </a:rPr>
              <a:t> </a:t>
            </a:r>
            <a:r>
              <a:rPr dirty="0">
                <a:latin typeface="Microsoft Sans Serif"/>
                <a:cs typeface="Microsoft Sans Serif"/>
              </a:rPr>
              <a:t>more</a:t>
            </a:r>
            <a:r>
              <a:rPr spc="-50" dirty="0">
                <a:latin typeface="Microsoft Sans Serif"/>
                <a:cs typeface="Microsoft Sans Serif"/>
              </a:rPr>
              <a:t> </a:t>
            </a:r>
            <a:r>
              <a:rPr dirty="0">
                <a:latin typeface="Microsoft Sans Serif"/>
                <a:cs typeface="Microsoft Sans Serif"/>
              </a:rPr>
              <a:t>than</a:t>
            </a:r>
            <a:r>
              <a:rPr spc="-35" dirty="0">
                <a:latin typeface="Microsoft Sans Serif"/>
                <a:cs typeface="Microsoft Sans Serif"/>
              </a:rPr>
              <a:t> </a:t>
            </a:r>
            <a:r>
              <a:rPr dirty="0">
                <a:latin typeface="Microsoft Sans Serif"/>
                <a:cs typeface="Microsoft Sans Serif"/>
              </a:rPr>
              <a:t>this</a:t>
            </a:r>
            <a:r>
              <a:rPr spc="-35" dirty="0">
                <a:latin typeface="Microsoft Sans Serif"/>
                <a:cs typeface="Microsoft Sans Serif"/>
              </a:rPr>
              <a:t> </a:t>
            </a:r>
            <a:r>
              <a:rPr spc="-10" dirty="0">
                <a:latin typeface="Microsoft Sans Serif"/>
                <a:cs typeface="Microsoft Sans Serif"/>
              </a:rPr>
              <a:t>computing</a:t>
            </a:r>
            <a:r>
              <a:rPr spc="-50" dirty="0">
                <a:latin typeface="Microsoft Sans Serif"/>
                <a:cs typeface="Microsoft Sans Serif"/>
              </a:rPr>
              <a:t> </a:t>
            </a:r>
            <a:r>
              <a:rPr spc="-10" dirty="0">
                <a:latin typeface="Microsoft Sans Serif"/>
                <a:cs typeface="Microsoft Sans Serif"/>
              </a:rPr>
              <a:t>time.</a:t>
            </a:r>
            <a:endParaRPr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791200" y="6400801"/>
            <a:ext cx="3124200" cy="277495"/>
          </a:xfrm>
          <a:custGeom>
            <a:avLst/>
            <a:gdLst/>
            <a:ahLst/>
            <a:cxnLst/>
            <a:rect l="l" t="t" r="r" b="b"/>
            <a:pathLst>
              <a:path w="3124200" h="277495">
                <a:moveTo>
                  <a:pt x="3124200" y="277368"/>
                </a:moveTo>
                <a:lnTo>
                  <a:pt x="0" y="277368"/>
                </a:lnTo>
                <a:lnTo>
                  <a:pt x="0" y="0"/>
                </a:lnTo>
                <a:lnTo>
                  <a:pt x="3124200" y="0"/>
                </a:lnTo>
                <a:lnTo>
                  <a:pt x="3124200" y="277368"/>
                </a:lnTo>
                <a:close/>
              </a:path>
            </a:pathLst>
          </a:custGeom>
          <a:solidFill>
            <a:srgbClr val="22405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5884798" y="6455470"/>
            <a:ext cx="2115820" cy="1708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325"/>
              </a:lnSpc>
            </a:pPr>
            <a:r>
              <a:rPr sz="1200" spc="10" dirty="0">
                <a:solidFill>
                  <a:srgbClr val="FFFFFF"/>
                </a:solidFill>
                <a:latin typeface="Arial MT"/>
                <a:cs typeface="Arial MT"/>
              </a:rPr>
              <a:t>ATME College</a:t>
            </a:r>
            <a:r>
              <a:rPr sz="1200" spc="-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10" dirty="0">
                <a:solidFill>
                  <a:srgbClr val="FFFFFF"/>
                </a:solidFill>
                <a:latin typeface="Arial MT"/>
                <a:cs typeface="Arial MT"/>
              </a:rPr>
              <a:t>of</a:t>
            </a:r>
            <a:r>
              <a:rPr sz="1200" spc="114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35" dirty="0">
                <a:solidFill>
                  <a:srgbClr val="FFFFFF"/>
                </a:solidFill>
                <a:latin typeface="Arial MT"/>
                <a:cs typeface="Arial MT"/>
              </a:rPr>
              <a:t>Engineering</a:t>
            </a:r>
            <a:endParaRPr sz="1200">
              <a:latin typeface="Arial MT"/>
              <a:cs typeface="Arial MT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2971800" y="1219201"/>
            <a:ext cx="6324600" cy="5459095"/>
            <a:chOff x="1371600" y="1219200"/>
            <a:chExt cx="6324600" cy="5459095"/>
          </a:xfrm>
        </p:grpSpPr>
        <p:sp>
          <p:nvSpPr>
            <p:cNvPr id="5" name="object 5"/>
            <p:cNvSpPr/>
            <p:nvPr/>
          </p:nvSpPr>
          <p:spPr>
            <a:xfrm>
              <a:off x="2514600" y="6400800"/>
              <a:ext cx="1600200" cy="277495"/>
            </a:xfrm>
            <a:custGeom>
              <a:avLst/>
              <a:gdLst/>
              <a:ahLst/>
              <a:cxnLst/>
              <a:rect l="l" t="t" r="r" b="b"/>
              <a:pathLst>
                <a:path w="1600200" h="277495">
                  <a:moveTo>
                    <a:pt x="1600200" y="277368"/>
                  </a:moveTo>
                  <a:lnTo>
                    <a:pt x="0" y="277368"/>
                  </a:lnTo>
                  <a:lnTo>
                    <a:pt x="0" y="0"/>
                  </a:lnTo>
                  <a:lnTo>
                    <a:pt x="1600200" y="0"/>
                  </a:lnTo>
                  <a:lnTo>
                    <a:pt x="1600200" y="277368"/>
                  </a:lnTo>
                  <a:close/>
                </a:path>
              </a:pathLst>
            </a:custGeom>
            <a:solidFill>
              <a:srgbClr val="E16C0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4114800" y="6400800"/>
              <a:ext cx="3124200" cy="277495"/>
            </a:xfrm>
            <a:custGeom>
              <a:avLst/>
              <a:gdLst/>
              <a:ahLst/>
              <a:cxnLst/>
              <a:rect l="l" t="t" r="r" b="b"/>
              <a:pathLst>
                <a:path w="3124200" h="277495">
                  <a:moveTo>
                    <a:pt x="3124200" y="277368"/>
                  </a:moveTo>
                  <a:lnTo>
                    <a:pt x="0" y="277368"/>
                  </a:lnTo>
                  <a:lnTo>
                    <a:pt x="0" y="0"/>
                  </a:lnTo>
                  <a:lnTo>
                    <a:pt x="3124200" y="0"/>
                  </a:lnTo>
                  <a:lnTo>
                    <a:pt x="3124200" y="277368"/>
                  </a:lnTo>
                  <a:close/>
                </a:path>
              </a:pathLst>
            </a:custGeom>
            <a:solidFill>
              <a:srgbClr val="2240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371600" y="1219200"/>
              <a:ext cx="6324600" cy="5279136"/>
            </a:xfrm>
            <a:prstGeom prst="rect">
              <a:avLst/>
            </a:prstGeom>
          </p:spPr>
        </p:pic>
      </p:grp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1600200" y="1"/>
            <a:ext cx="0" cy="4160113"/>
          </a:xfrm>
          <a:prstGeom prst="rect">
            <a:avLst/>
          </a:prstGeom>
        </p:spPr>
        <p:txBody>
          <a:bodyPr vert="horz" wrap="square" lIns="0" tIns="96520" rIns="0" bIns="0" rtlCol="0">
            <a:spAutoFit/>
          </a:bodyPr>
          <a:lstStyle/>
          <a:p>
            <a:pPr marL="3272154">
              <a:spcBef>
                <a:spcPts val="105"/>
              </a:spcBef>
            </a:pPr>
            <a:r>
              <a:rPr spc="-30" dirty="0">
                <a:latin typeface="Calibri"/>
                <a:cs typeface="Calibri"/>
              </a:rPr>
              <a:t>Bi</a:t>
            </a:r>
            <a:r>
              <a:rPr lang="en-IN" spc="-30" dirty="0">
                <a:latin typeface="Calibri"/>
                <a:cs typeface="Calibri"/>
              </a:rPr>
              <a:t>g</a:t>
            </a:r>
            <a:r>
              <a:rPr spc="-30" dirty="0">
                <a:latin typeface="Calibri"/>
                <a:cs typeface="Calibri"/>
              </a:rPr>
              <a:t>-</a:t>
            </a:r>
            <a:r>
              <a:rPr spc="-25" dirty="0">
                <a:latin typeface="Calibri"/>
                <a:cs typeface="Calibri"/>
              </a:rPr>
              <a:t>oh</a:t>
            </a:r>
          </a:p>
        </p:txBody>
      </p:sp>
      <p:sp>
        <p:nvSpPr>
          <p:cNvPr id="11" name="object 11"/>
          <p:cNvSpPr txBox="1">
            <a:spLocks noGrp="1"/>
          </p:cNvSpPr>
          <p:nvPr>
            <p:ph type="ftr" sz="quarter" idx="5"/>
          </p:nvPr>
        </p:nvSpPr>
        <p:spPr>
          <a:xfrm>
            <a:off x="1600200" y="0"/>
            <a:ext cx="0" cy="430887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25"/>
              </a:lnSpc>
            </a:pPr>
            <a:r>
              <a:rPr spc="10" dirty="0"/>
              <a:t>ATME College</a:t>
            </a:r>
            <a:r>
              <a:rPr spc="-5" dirty="0"/>
              <a:t> </a:t>
            </a:r>
            <a:r>
              <a:rPr spc="10" dirty="0"/>
              <a:t>of</a:t>
            </a:r>
            <a:r>
              <a:rPr spc="114" dirty="0"/>
              <a:t> </a:t>
            </a:r>
            <a:r>
              <a:rPr spc="35" dirty="0"/>
              <a:t>Engineering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 flipH="1">
            <a:off x="1600199" y="421462"/>
            <a:ext cx="7772399" cy="653563"/>
          </a:xfrm>
          <a:prstGeom prst="rect">
            <a:avLst/>
          </a:prstGeom>
        </p:spPr>
        <p:txBody>
          <a:bodyPr vert="horz" wrap="square" lIns="0" tIns="220522" rIns="0" bIns="0" rtlCol="0">
            <a:spAutoFit/>
          </a:bodyPr>
          <a:lstStyle/>
          <a:p>
            <a:pPr marL="575945">
              <a:spcBef>
                <a:spcPts val="95"/>
              </a:spcBef>
            </a:pPr>
            <a:r>
              <a:rPr sz="2800" spc="-10" dirty="0">
                <a:latin typeface="Calibri"/>
                <a:cs typeface="Calibri"/>
              </a:rPr>
              <a:t>Establishing</a:t>
            </a:r>
            <a:r>
              <a:rPr sz="2800" spc="-1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order</a:t>
            </a:r>
            <a:r>
              <a:rPr sz="2800" spc="-12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of</a:t>
            </a:r>
            <a:r>
              <a:rPr sz="2800" spc="-12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growth</a:t>
            </a:r>
            <a:r>
              <a:rPr sz="2800" spc="-9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using</a:t>
            </a:r>
            <a:r>
              <a:rPr sz="2800" spc="-114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the</a:t>
            </a:r>
            <a:r>
              <a:rPr sz="2800" spc="-11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definition</a:t>
            </a:r>
            <a:endParaRPr sz="2800" dirty="0">
              <a:latin typeface="Calibri"/>
              <a:cs typeface="Calibri"/>
            </a:endParaRPr>
          </a:p>
        </p:txBody>
      </p:sp>
      <p:sp>
        <p:nvSpPr>
          <p:cNvPr id="12" name="object 12"/>
          <p:cNvSpPr txBox="1">
            <a:spLocks noGrp="1"/>
          </p:cNvSpPr>
          <p:nvPr>
            <p:ph type="ftr" sz="quarter" idx="5"/>
          </p:nvPr>
        </p:nvSpPr>
        <p:spPr>
          <a:xfrm>
            <a:off x="1600200" y="0"/>
            <a:ext cx="0" cy="430887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25"/>
              </a:lnSpc>
            </a:pPr>
            <a:r>
              <a:rPr spc="10" dirty="0"/>
              <a:t>ATME College</a:t>
            </a:r>
            <a:r>
              <a:rPr spc="-5" dirty="0"/>
              <a:t> </a:t>
            </a:r>
            <a:r>
              <a:rPr spc="10" dirty="0"/>
              <a:t>of</a:t>
            </a:r>
            <a:r>
              <a:rPr spc="114" dirty="0"/>
              <a:t> </a:t>
            </a:r>
            <a:r>
              <a:rPr spc="35" dirty="0"/>
              <a:t>Engineering</a:t>
            </a:r>
          </a:p>
        </p:txBody>
      </p:sp>
      <p:pic>
        <p:nvPicPr>
          <p:cNvPr id="9" name="object 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582269" y="1152144"/>
            <a:ext cx="7646446" cy="3180588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791200" y="6400801"/>
            <a:ext cx="3124200" cy="277495"/>
          </a:xfrm>
          <a:custGeom>
            <a:avLst/>
            <a:gdLst/>
            <a:ahLst/>
            <a:cxnLst/>
            <a:rect l="l" t="t" r="r" b="b"/>
            <a:pathLst>
              <a:path w="3124200" h="277495">
                <a:moveTo>
                  <a:pt x="3124200" y="277368"/>
                </a:moveTo>
                <a:lnTo>
                  <a:pt x="0" y="277368"/>
                </a:lnTo>
                <a:lnTo>
                  <a:pt x="0" y="0"/>
                </a:lnTo>
                <a:lnTo>
                  <a:pt x="3124200" y="0"/>
                </a:lnTo>
                <a:lnTo>
                  <a:pt x="3124200" y="277368"/>
                </a:lnTo>
                <a:close/>
              </a:path>
            </a:pathLst>
          </a:custGeom>
          <a:solidFill>
            <a:srgbClr val="22405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5884798" y="6455470"/>
            <a:ext cx="2115820" cy="1708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325"/>
              </a:lnSpc>
            </a:pPr>
            <a:r>
              <a:rPr sz="1200" spc="10" dirty="0">
                <a:solidFill>
                  <a:srgbClr val="FFFFFF"/>
                </a:solidFill>
                <a:latin typeface="Arial MT"/>
                <a:cs typeface="Arial MT"/>
              </a:rPr>
              <a:t>ATME College</a:t>
            </a:r>
            <a:r>
              <a:rPr sz="1200" spc="-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10" dirty="0">
                <a:solidFill>
                  <a:srgbClr val="FFFFFF"/>
                </a:solidFill>
                <a:latin typeface="Arial MT"/>
                <a:cs typeface="Arial MT"/>
              </a:rPr>
              <a:t>of</a:t>
            </a:r>
            <a:r>
              <a:rPr sz="1200" spc="114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35" dirty="0">
                <a:solidFill>
                  <a:srgbClr val="FFFFFF"/>
                </a:solidFill>
                <a:latin typeface="Arial MT"/>
                <a:cs typeface="Arial MT"/>
              </a:rPr>
              <a:t>Engineering</a:t>
            </a:r>
            <a:endParaRPr sz="1200">
              <a:latin typeface="Arial MT"/>
              <a:cs typeface="Arial MT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2971800" y="1219201"/>
            <a:ext cx="5867400" cy="5459095"/>
            <a:chOff x="1371600" y="1219200"/>
            <a:chExt cx="5867400" cy="5459095"/>
          </a:xfrm>
        </p:grpSpPr>
        <p:sp>
          <p:nvSpPr>
            <p:cNvPr id="5" name="object 5"/>
            <p:cNvSpPr/>
            <p:nvPr/>
          </p:nvSpPr>
          <p:spPr>
            <a:xfrm>
              <a:off x="2514600" y="6400800"/>
              <a:ext cx="1600200" cy="277495"/>
            </a:xfrm>
            <a:custGeom>
              <a:avLst/>
              <a:gdLst/>
              <a:ahLst/>
              <a:cxnLst/>
              <a:rect l="l" t="t" r="r" b="b"/>
              <a:pathLst>
                <a:path w="1600200" h="277495">
                  <a:moveTo>
                    <a:pt x="1600200" y="277368"/>
                  </a:moveTo>
                  <a:lnTo>
                    <a:pt x="0" y="277368"/>
                  </a:lnTo>
                  <a:lnTo>
                    <a:pt x="0" y="0"/>
                  </a:lnTo>
                  <a:lnTo>
                    <a:pt x="1600200" y="0"/>
                  </a:lnTo>
                  <a:lnTo>
                    <a:pt x="1600200" y="277368"/>
                  </a:lnTo>
                  <a:close/>
                </a:path>
              </a:pathLst>
            </a:custGeom>
            <a:solidFill>
              <a:srgbClr val="E16C0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4114800" y="6400800"/>
              <a:ext cx="3124200" cy="277495"/>
            </a:xfrm>
            <a:custGeom>
              <a:avLst/>
              <a:gdLst/>
              <a:ahLst/>
              <a:cxnLst/>
              <a:rect l="l" t="t" r="r" b="b"/>
              <a:pathLst>
                <a:path w="3124200" h="277495">
                  <a:moveTo>
                    <a:pt x="3124200" y="277368"/>
                  </a:moveTo>
                  <a:lnTo>
                    <a:pt x="0" y="277368"/>
                  </a:lnTo>
                  <a:lnTo>
                    <a:pt x="0" y="0"/>
                  </a:lnTo>
                  <a:lnTo>
                    <a:pt x="3124200" y="0"/>
                  </a:lnTo>
                  <a:lnTo>
                    <a:pt x="3124200" y="277368"/>
                  </a:lnTo>
                  <a:close/>
                </a:path>
              </a:pathLst>
            </a:custGeom>
            <a:solidFill>
              <a:srgbClr val="2240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371600" y="1219200"/>
              <a:ext cx="5867400" cy="5236464"/>
            </a:xfrm>
            <a:prstGeom prst="rect">
              <a:avLst/>
            </a:prstGeom>
          </p:spPr>
        </p:pic>
      </p:grp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 flipH="1">
            <a:off x="-2362200" y="1524000"/>
            <a:ext cx="5486381" cy="774571"/>
          </a:xfrm>
          <a:prstGeom prst="rect">
            <a:avLst/>
          </a:prstGeom>
        </p:spPr>
        <p:txBody>
          <a:bodyPr vert="horz" wrap="square" lIns="0" tIns="96520" rIns="0" bIns="0" rtlCol="0">
            <a:spAutoFit/>
          </a:bodyPr>
          <a:lstStyle/>
          <a:p>
            <a:pPr marL="2794635">
              <a:spcBef>
                <a:spcPts val="105"/>
              </a:spcBef>
            </a:pPr>
            <a:r>
              <a:rPr spc="-40" dirty="0">
                <a:latin typeface="Calibri"/>
                <a:cs typeface="Calibri"/>
              </a:rPr>
              <a:t>Big-</a:t>
            </a:r>
            <a:r>
              <a:rPr spc="-10" dirty="0">
                <a:latin typeface="Calibri"/>
                <a:cs typeface="Calibri"/>
              </a:rPr>
              <a:t>omega</a:t>
            </a:r>
          </a:p>
        </p:txBody>
      </p:sp>
      <p:sp>
        <p:nvSpPr>
          <p:cNvPr id="11" name="object 11"/>
          <p:cNvSpPr txBox="1">
            <a:spLocks noGrp="1"/>
          </p:cNvSpPr>
          <p:nvPr>
            <p:ph type="ftr" sz="quarter" idx="5"/>
          </p:nvPr>
        </p:nvSpPr>
        <p:spPr>
          <a:xfrm>
            <a:off x="1600200" y="0"/>
            <a:ext cx="0" cy="430887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25"/>
              </a:lnSpc>
            </a:pPr>
            <a:r>
              <a:rPr spc="10" dirty="0"/>
              <a:t>ATME College</a:t>
            </a:r>
            <a:r>
              <a:rPr spc="-5" dirty="0"/>
              <a:t> </a:t>
            </a:r>
            <a:r>
              <a:rPr spc="10" dirty="0"/>
              <a:t>of</a:t>
            </a:r>
            <a:r>
              <a:rPr spc="114" dirty="0"/>
              <a:t> </a:t>
            </a:r>
            <a:r>
              <a:rPr spc="35" dirty="0"/>
              <a:t>Engineering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884798" y="6455470"/>
            <a:ext cx="2115820" cy="1708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325"/>
              </a:lnSpc>
            </a:pPr>
            <a:r>
              <a:rPr sz="1200" spc="10" dirty="0">
                <a:solidFill>
                  <a:srgbClr val="FFFFFF"/>
                </a:solidFill>
                <a:latin typeface="Arial MT"/>
                <a:cs typeface="Arial MT"/>
              </a:rPr>
              <a:t>ATME College</a:t>
            </a:r>
            <a:r>
              <a:rPr sz="1200" spc="-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10" dirty="0">
                <a:solidFill>
                  <a:srgbClr val="FFFFFF"/>
                </a:solidFill>
                <a:latin typeface="Arial MT"/>
                <a:cs typeface="Arial MT"/>
              </a:rPr>
              <a:t>of</a:t>
            </a:r>
            <a:r>
              <a:rPr sz="1200" spc="114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35" dirty="0">
                <a:solidFill>
                  <a:srgbClr val="FFFFFF"/>
                </a:solidFill>
                <a:latin typeface="Arial MT"/>
                <a:cs typeface="Arial MT"/>
              </a:rPr>
              <a:t>Engineering</a:t>
            </a:r>
            <a:endParaRPr sz="1200">
              <a:latin typeface="Arial MT"/>
              <a:cs typeface="Arial MT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4114800" y="6400801"/>
            <a:ext cx="4724400" cy="277495"/>
            <a:chOff x="2514600" y="6400800"/>
            <a:chExt cx="4724400" cy="277495"/>
          </a:xfrm>
        </p:grpSpPr>
        <p:sp>
          <p:nvSpPr>
            <p:cNvPr id="4" name="object 4"/>
            <p:cNvSpPr/>
            <p:nvPr/>
          </p:nvSpPr>
          <p:spPr>
            <a:xfrm>
              <a:off x="2514600" y="6400800"/>
              <a:ext cx="1600200" cy="277495"/>
            </a:xfrm>
            <a:custGeom>
              <a:avLst/>
              <a:gdLst/>
              <a:ahLst/>
              <a:cxnLst/>
              <a:rect l="l" t="t" r="r" b="b"/>
              <a:pathLst>
                <a:path w="1600200" h="277495">
                  <a:moveTo>
                    <a:pt x="1600200" y="277368"/>
                  </a:moveTo>
                  <a:lnTo>
                    <a:pt x="0" y="277368"/>
                  </a:lnTo>
                  <a:lnTo>
                    <a:pt x="0" y="0"/>
                  </a:lnTo>
                  <a:lnTo>
                    <a:pt x="1600200" y="0"/>
                  </a:lnTo>
                  <a:lnTo>
                    <a:pt x="1600200" y="277368"/>
                  </a:lnTo>
                  <a:close/>
                </a:path>
              </a:pathLst>
            </a:custGeom>
            <a:solidFill>
              <a:srgbClr val="E16C0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4114800" y="6400800"/>
              <a:ext cx="3124200" cy="277495"/>
            </a:xfrm>
            <a:custGeom>
              <a:avLst/>
              <a:gdLst/>
              <a:ahLst/>
              <a:cxnLst/>
              <a:rect l="l" t="t" r="r" b="b"/>
              <a:pathLst>
                <a:path w="3124200" h="277495">
                  <a:moveTo>
                    <a:pt x="3124200" y="277368"/>
                  </a:moveTo>
                  <a:lnTo>
                    <a:pt x="0" y="277368"/>
                  </a:lnTo>
                  <a:lnTo>
                    <a:pt x="0" y="0"/>
                  </a:lnTo>
                  <a:lnTo>
                    <a:pt x="3124200" y="0"/>
                  </a:lnTo>
                  <a:lnTo>
                    <a:pt x="3124200" y="277368"/>
                  </a:lnTo>
                  <a:close/>
                </a:path>
              </a:pathLst>
            </a:custGeom>
            <a:solidFill>
              <a:srgbClr val="2240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2286000" y="838200"/>
            <a:ext cx="7941945" cy="5143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3200" spc="-20" dirty="0">
                <a:latin typeface="Calibri"/>
                <a:cs typeface="Calibri"/>
              </a:rPr>
              <a:t>Establishing</a:t>
            </a:r>
            <a:r>
              <a:rPr sz="3200" spc="-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order</a:t>
            </a:r>
            <a:r>
              <a:rPr sz="3200" spc="-10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of</a:t>
            </a:r>
            <a:r>
              <a:rPr sz="3200" spc="-10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growth</a:t>
            </a:r>
            <a:r>
              <a:rPr sz="3200" spc="-12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using</a:t>
            </a:r>
            <a:r>
              <a:rPr sz="3200" spc="-7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the</a:t>
            </a:r>
            <a:r>
              <a:rPr sz="3200" spc="-90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definition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085314" y="1579245"/>
            <a:ext cx="7964170" cy="330390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05130" marR="55880" indent="-342265">
              <a:spcBef>
                <a:spcPts val="100"/>
              </a:spcBef>
              <a:tabLst>
                <a:tab pos="3281679" algn="l"/>
                <a:tab pos="6682740" algn="l"/>
              </a:tabLst>
            </a:pPr>
            <a:r>
              <a:rPr sz="2400" spc="-10" dirty="0">
                <a:latin typeface="Calibri"/>
                <a:cs typeface="Calibri"/>
              </a:rPr>
              <a:t>Definition:</a:t>
            </a:r>
            <a:r>
              <a:rPr sz="2400" spc="-60" dirty="0">
                <a:latin typeface="Calibri"/>
                <a:cs typeface="Calibri"/>
              </a:rPr>
              <a:t> </a:t>
            </a:r>
            <a:r>
              <a:rPr sz="2400" i="1" dirty="0">
                <a:latin typeface="Calibri"/>
                <a:cs typeface="Calibri"/>
              </a:rPr>
              <a:t>f</a:t>
            </a:r>
            <a:r>
              <a:rPr sz="2400" dirty="0">
                <a:latin typeface="Calibri"/>
                <a:cs typeface="Calibri"/>
              </a:rPr>
              <a:t>(</a:t>
            </a:r>
            <a:r>
              <a:rPr sz="2400" i="1" dirty="0">
                <a:latin typeface="Calibri"/>
                <a:cs typeface="Calibri"/>
              </a:rPr>
              <a:t>n</a:t>
            </a:r>
            <a:r>
              <a:rPr sz="2400" dirty="0">
                <a:latin typeface="Calibri"/>
                <a:cs typeface="Calibri"/>
              </a:rPr>
              <a:t>)</a:t>
            </a:r>
            <a:r>
              <a:rPr sz="2400" spc="-6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is</a:t>
            </a:r>
            <a:r>
              <a:rPr sz="2400" spc="-5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in</a:t>
            </a:r>
            <a:r>
              <a:rPr sz="2400" spc="-5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Ɵ(</a:t>
            </a:r>
            <a:r>
              <a:rPr sz="2400" i="1" dirty="0">
                <a:latin typeface="Calibri"/>
                <a:cs typeface="Calibri"/>
              </a:rPr>
              <a:t>g</a:t>
            </a:r>
            <a:r>
              <a:rPr sz="2400" dirty="0">
                <a:latin typeface="Calibri"/>
                <a:cs typeface="Calibri"/>
              </a:rPr>
              <a:t>(</a:t>
            </a:r>
            <a:r>
              <a:rPr sz="2400" i="1" dirty="0">
                <a:latin typeface="Calibri"/>
                <a:cs typeface="Calibri"/>
              </a:rPr>
              <a:t>n</a:t>
            </a:r>
            <a:r>
              <a:rPr sz="2400" dirty="0">
                <a:latin typeface="Calibri"/>
                <a:cs typeface="Calibri"/>
              </a:rPr>
              <a:t>))</a:t>
            </a:r>
            <a:r>
              <a:rPr sz="2400" spc="-6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iff</a:t>
            </a:r>
            <a:r>
              <a:rPr sz="2400" spc="-5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there</a:t>
            </a:r>
            <a:r>
              <a:rPr sz="2400" spc="-40" dirty="0">
                <a:latin typeface="Calibri"/>
                <a:cs typeface="Calibri"/>
              </a:rPr>
              <a:t> </a:t>
            </a:r>
            <a:r>
              <a:rPr sz="2400" spc="-30" dirty="0">
                <a:latin typeface="Calibri"/>
                <a:cs typeface="Calibri"/>
              </a:rPr>
              <a:t>exists</a:t>
            </a:r>
            <a:r>
              <a:rPr sz="2400" spc="-9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three</a:t>
            </a:r>
            <a:r>
              <a:rPr sz="2400" spc="-5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positive </a:t>
            </a:r>
            <a:r>
              <a:rPr sz="2400" spc="-30" dirty="0">
                <a:latin typeface="Calibri"/>
                <a:cs typeface="Calibri"/>
              </a:rPr>
              <a:t>constants</a:t>
            </a:r>
            <a:r>
              <a:rPr sz="2400" spc="-7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c1,c2</a:t>
            </a:r>
            <a:r>
              <a:rPr sz="2400" spc="-7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and</a:t>
            </a:r>
            <a:r>
              <a:rPr sz="2400" spc="-35" dirty="0">
                <a:latin typeface="Calibri"/>
                <a:cs typeface="Calibri"/>
              </a:rPr>
              <a:t> </a:t>
            </a:r>
            <a:r>
              <a:rPr sz="2400" i="1" spc="-25" dirty="0">
                <a:latin typeface="Calibri"/>
                <a:cs typeface="Calibri"/>
              </a:rPr>
              <a:t>n</a:t>
            </a:r>
            <a:r>
              <a:rPr sz="2325" spc="-37" baseline="-10752" dirty="0">
                <a:latin typeface="Calibri"/>
                <a:cs typeface="Calibri"/>
              </a:rPr>
              <a:t>0</a:t>
            </a:r>
            <a:r>
              <a:rPr sz="2325" baseline="-10752" dirty="0">
                <a:latin typeface="Calibri"/>
                <a:cs typeface="Calibri"/>
              </a:rPr>
              <a:t>	</a:t>
            </a:r>
            <a:r>
              <a:rPr sz="2400" dirty="0">
                <a:latin typeface="Calibri"/>
                <a:cs typeface="Calibri"/>
              </a:rPr>
              <a:t>with</a:t>
            </a:r>
            <a:r>
              <a:rPr sz="2400" spc="-4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the</a:t>
            </a:r>
            <a:r>
              <a:rPr sz="2400" spc="-70" dirty="0">
                <a:latin typeface="Calibri"/>
                <a:cs typeface="Calibri"/>
              </a:rPr>
              <a:t> </a:t>
            </a:r>
            <a:r>
              <a:rPr sz="2400" spc="-35" dirty="0">
                <a:latin typeface="Calibri"/>
                <a:cs typeface="Calibri"/>
              </a:rPr>
              <a:t>constraint</a:t>
            </a:r>
            <a:r>
              <a:rPr sz="2400" spc="-5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that</a:t>
            </a:r>
            <a:r>
              <a:rPr sz="2400" spc="-105" dirty="0">
                <a:latin typeface="Calibri"/>
                <a:cs typeface="Calibri"/>
              </a:rPr>
              <a:t> </a:t>
            </a:r>
            <a:r>
              <a:rPr sz="2400" spc="-25" dirty="0">
                <a:latin typeface="Calibri"/>
                <a:cs typeface="Calibri"/>
              </a:rPr>
              <a:t>c1</a:t>
            </a:r>
            <a:r>
              <a:rPr sz="2400" dirty="0">
                <a:latin typeface="Calibri"/>
                <a:cs typeface="Calibri"/>
              </a:rPr>
              <a:t>	</a:t>
            </a:r>
            <a:r>
              <a:rPr sz="2400" spc="-10" dirty="0">
                <a:latin typeface="Calibri"/>
                <a:cs typeface="Calibri"/>
              </a:rPr>
              <a:t>g(n)</a:t>
            </a:r>
            <a:r>
              <a:rPr sz="2400" spc="-110" dirty="0">
                <a:latin typeface="Calibri"/>
                <a:cs typeface="Calibri"/>
              </a:rPr>
              <a:t> </a:t>
            </a:r>
            <a:r>
              <a:rPr sz="2400" dirty="0">
                <a:latin typeface="Microsoft Sans Serif"/>
                <a:cs typeface="Microsoft Sans Serif"/>
              </a:rPr>
              <a:t>≤</a:t>
            </a:r>
            <a:r>
              <a:rPr sz="2400" spc="-130" dirty="0">
                <a:latin typeface="Microsoft Sans Serif"/>
                <a:cs typeface="Microsoft Sans Serif"/>
              </a:rPr>
              <a:t> </a:t>
            </a:r>
            <a:r>
              <a:rPr sz="2400" i="1" spc="-20" dirty="0">
                <a:latin typeface="Calibri"/>
                <a:cs typeface="Calibri"/>
              </a:rPr>
              <a:t>f</a:t>
            </a:r>
            <a:r>
              <a:rPr sz="2400" spc="-20" dirty="0">
                <a:latin typeface="Calibri"/>
                <a:cs typeface="Calibri"/>
              </a:rPr>
              <a:t>(</a:t>
            </a:r>
            <a:r>
              <a:rPr sz="2400" i="1" spc="-20" dirty="0">
                <a:latin typeface="Calibri"/>
                <a:cs typeface="Calibri"/>
              </a:rPr>
              <a:t>n</a:t>
            </a:r>
            <a:r>
              <a:rPr sz="2400" spc="-20" dirty="0">
                <a:latin typeface="Calibri"/>
                <a:cs typeface="Calibri"/>
              </a:rPr>
              <a:t>)</a:t>
            </a:r>
            <a:endParaRPr sz="2400">
              <a:latin typeface="Calibri"/>
              <a:cs typeface="Calibri"/>
            </a:endParaRPr>
          </a:p>
          <a:p>
            <a:pPr marL="405130"/>
            <a:r>
              <a:rPr sz="2400" dirty="0">
                <a:latin typeface="Microsoft Sans Serif"/>
                <a:cs typeface="Microsoft Sans Serif"/>
              </a:rPr>
              <a:t>≤</a:t>
            </a:r>
            <a:r>
              <a:rPr sz="2400" spc="-120" dirty="0">
                <a:latin typeface="Microsoft Sans Serif"/>
                <a:cs typeface="Microsoft Sans Serif"/>
              </a:rPr>
              <a:t> </a:t>
            </a:r>
            <a:r>
              <a:rPr sz="2400" dirty="0">
                <a:latin typeface="Microsoft Sans Serif"/>
                <a:cs typeface="Microsoft Sans Serif"/>
              </a:rPr>
              <a:t>c2</a:t>
            </a:r>
            <a:r>
              <a:rPr sz="2400" spc="-35" dirty="0">
                <a:latin typeface="Microsoft Sans Serif"/>
                <a:cs typeface="Microsoft Sans Serif"/>
              </a:rPr>
              <a:t> </a:t>
            </a:r>
            <a:r>
              <a:rPr sz="2400" dirty="0">
                <a:latin typeface="Calibri"/>
                <a:cs typeface="Calibri"/>
              </a:rPr>
              <a:t>g(n)</a:t>
            </a:r>
            <a:r>
              <a:rPr sz="2400" spc="-7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for</a:t>
            </a:r>
            <a:r>
              <a:rPr sz="2400" spc="-6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every</a:t>
            </a:r>
            <a:r>
              <a:rPr sz="2400" spc="-65" dirty="0">
                <a:latin typeface="Calibri"/>
                <a:cs typeface="Calibri"/>
              </a:rPr>
              <a:t> </a:t>
            </a:r>
            <a:r>
              <a:rPr sz="2400" i="1" dirty="0">
                <a:latin typeface="Calibri"/>
                <a:cs typeface="Calibri"/>
              </a:rPr>
              <a:t>n</a:t>
            </a:r>
            <a:r>
              <a:rPr sz="2400" i="1" spc="-25" dirty="0">
                <a:latin typeface="Calibri"/>
                <a:cs typeface="Calibri"/>
              </a:rPr>
              <a:t> </a:t>
            </a:r>
            <a:r>
              <a:rPr sz="2400" dirty="0">
                <a:latin typeface="Microsoft Sans Serif"/>
                <a:cs typeface="Microsoft Sans Serif"/>
              </a:rPr>
              <a:t>≥</a:t>
            </a:r>
            <a:r>
              <a:rPr sz="2400" spc="-220" dirty="0">
                <a:latin typeface="Microsoft Sans Serif"/>
                <a:cs typeface="Microsoft Sans Serif"/>
              </a:rPr>
              <a:t> </a:t>
            </a:r>
            <a:r>
              <a:rPr sz="2400" i="1" dirty="0">
                <a:latin typeface="Calibri"/>
                <a:cs typeface="Calibri"/>
              </a:rPr>
              <a:t>n</a:t>
            </a:r>
            <a:r>
              <a:rPr sz="2325" baseline="-10752" dirty="0">
                <a:latin typeface="Calibri"/>
                <a:cs typeface="Calibri"/>
              </a:rPr>
              <a:t>0</a:t>
            </a:r>
            <a:r>
              <a:rPr sz="2325" spc="-22" baseline="-10752" dirty="0">
                <a:latin typeface="Calibri"/>
                <a:cs typeface="Calibri"/>
              </a:rPr>
              <a:t> </a:t>
            </a:r>
            <a:r>
              <a:rPr sz="2325" spc="-75" baseline="-10752" dirty="0">
                <a:latin typeface="Calibri"/>
                <a:cs typeface="Calibri"/>
              </a:rPr>
              <a:t>.</a:t>
            </a:r>
            <a:endParaRPr sz="2325" baseline="-10752">
              <a:latin typeface="Calibri"/>
              <a:cs typeface="Calibri"/>
            </a:endParaRPr>
          </a:p>
          <a:p>
            <a:pPr>
              <a:spcBef>
                <a:spcPts val="894"/>
              </a:spcBef>
            </a:pPr>
            <a:endParaRPr sz="2400">
              <a:latin typeface="Calibri"/>
              <a:cs typeface="Calibri"/>
            </a:endParaRPr>
          </a:p>
          <a:p>
            <a:pPr marL="63500"/>
            <a:r>
              <a:rPr sz="2400" spc="-10" dirty="0">
                <a:latin typeface="Calibri"/>
                <a:cs typeface="Calibri"/>
              </a:rPr>
              <a:t>Example:</a:t>
            </a:r>
            <a:endParaRPr sz="2400">
              <a:latin typeface="Calibri"/>
              <a:cs typeface="Calibri"/>
            </a:endParaRPr>
          </a:p>
          <a:p>
            <a:pPr marL="405130" indent="-341630">
              <a:spcBef>
                <a:spcPts val="625"/>
              </a:spcBef>
              <a:buFont typeface="Microsoft Sans Serif"/>
              <a:buChar char="•"/>
              <a:tabLst>
                <a:tab pos="405130" algn="l"/>
              </a:tabLst>
            </a:pPr>
            <a:r>
              <a:rPr sz="2400" dirty="0">
                <a:latin typeface="Calibri"/>
                <a:cs typeface="Calibri"/>
              </a:rPr>
              <a:t>3</a:t>
            </a:r>
            <a:r>
              <a:rPr sz="2400" i="1" dirty="0">
                <a:latin typeface="Calibri"/>
                <a:cs typeface="Calibri"/>
              </a:rPr>
              <a:t>n</a:t>
            </a:r>
            <a:r>
              <a:rPr sz="2400" dirty="0">
                <a:latin typeface="Calibri"/>
                <a:cs typeface="Calibri"/>
              </a:rPr>
              <a:t>+2</a:t>
            </a:r>
            <a:r>
              <a:rPr sz="2400" spc="-10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is</a:t>
            </a:r>
            <a:r>
              <a:rPr sz="2400" spc="-8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Ɵ</a:t>
            </a:r>
            <a:r>
              <a:rPr sz="2400" spc="-50" dirty="0">
                <a:latin typeface="Calibri"/>
                <a:cs typeface="Calibri"/>
              </a:rPr>
              <a:t> </a:t>
            </a:r>
            <a:r>
              <a:rPr sz="2400" spc="-25" dirty="0">
                <a:latin typeface="Calibri"/>
                <a:cs typeface="Calibri"/>
              </a:rPr>
              <a:t>(</a:t>
            </a:r>
            <a:r>
              <a:rPr sz="2400" i="1" spc="-25" dirty="0">
                <a:latin typeface="Calibri"/>
                <a:cs typeface="Calibri"/>
              </a:rPr>
              <a:t>n</a:t>
            </a:r>
            <a:r>
              <a:rPr sz="2400" spc="-25" dirty="0">
                <a:latin typeface="Calibri"/>
                <a:cs typeface="Calibri"/>
              </a:rPr>
              <a:t>)</a:t>
            </a:r>
            <a:endParaRPr sz="2400">
              <a:latin typeface="Calibri"/>
              <a:cs typeface="Calibri"/>
            </a:endParaRPr>
          </a:p>
          <a:p>
            <a:pPr marL="405130" indent="-341630">
              <a:spcBef>
                <a:spcPts val="600"/>
              </a:spcBef>
              <a:buFont typeface="Microsoft Sans Serif"/>
              <a:buChar char="•"/>
              <a:tabLst>
                <a:tab pos="405130" algn="l"/>
                <a:tab pos="825500" algn="l"/>
                <a:tab pos="3963035" algn="l"/>
              </a:tabLst>
            </a:pPr>
            <a:r>
              <a:rPr sz="2400" spc="-25" dirty="0">
                <a:latin typeface="Calibri"/>
                <a:cs typeface="Calibri"/>
              </a:rPr>
              <a:t>c1</a:t>
            </a:r>
            <a:r>
              <a:rPr sz="2400" dirty="0">
                <a:latin typeface="Calibri"/>
                <a:cs typeface="Calibri"/>
              </a:rPr>
              <a:t>	g(n)</a:t>
            </a:r>
            <a:r>
              <a:rPr sz="2400" spc="-35" dirty="0">
                <a:latin typeface="Calibri"/>
                <a:cs typeface="Calibri"/>
              </a:rPr>
              <a:t> </a:t>
            </a:r>
            <a:r>
              <a:rPr sz="2400" dirty="0">
                <a:latin typeface="Microsoft Sans Serif"/>
                <a:cs typeface="Microsoft Sans Serif"/>
              </a:rPr>
              <a:t>≤</a:t>
            </a:r>
            <a:r>
              <a:rPr sz="2400" spc="-120" dirty="0">
                <a:latin typeface="Microsoft Sans Serif"/>
                <a:cs typeface="Microsoft Sans Serif"/>
              </a:rPr>
              <a:t> </a:t>
            </a:r>
            <a:r>
              <a:rPr sz="2400" i="1" dirty="0">
                <a:latin typeface="Calibri"/>
                <a:cs typeface="Calibri"/>
              </a:rPr>
              <a:t>f</a:t>
            </a:r>
            <a:r>
              <a:rPr sz="2400" dirty="0">
                <a:latin typeface="Calibri"/>
                <a:cs typeface="Calibri"/>
              </a:rPr>
              <a:t>(</a:t>
            </a:r>
            <a:r>
              <a:rPr sz="2400" i="1" dirty="0">
                <a:latin typeface="Calibri"/>
                <a:cs typeface="Calibri"/>
              </a:rPr>
              <a:t>n</a:t>
            </a:r>
            <a:r>
              <a:rPr sz="2400" dirty="0">
                <a:latin typeface="Calibri"/>
                <a:cs typeface="Calibri"/>
              </a:rPr>
              <a:t>)</a:t>
            </a:r>
            <a:r>
              <a:rPr sz="2400" spc="-40" dirty="0">
                <a:latin typeface="Calibri"/>
                <a:cs typeface="Calibri"/>
              </a:rPr>
              <a:t> </a:t>
            </a:r>
            <a:r>
              <a:rPr sz="2400" dirty="0">
                <a:latin typeface="Microsoft Sans Serif"/>
                <a:cs typeface="Microsoft Sans Serif"/>
              </a:rPr>
              <a:t>≤</a:t>
            </a:r>
            <a:r>
              <a:rPr sz="2400" spc="-90" dirty="0">
                <a:latin typeface="Microsoft Sans Serif"/>
                <a:cs typeface="Microsoft Sans Serif"/>
              </a:rPr>
              <a:t> </a:t>
            </a:r>
            <a:r>
              <a:rPr sz="2400" dirty="0">
                <a:latin typeface="Microsoft Sans Serif"/>
                <a:cs typeface="Microsoft Sans Serif"/>
              </a:rPr>
              <a:t>c2</a:t>
            </a:r>
            <a:r>
              <a:rPr sz="2400" spc="20" dirty="0">
                <a:latin typeface="Microsoft Sans Serif"/>
                <a:cs typeface="Microsoft Sans Serif"/>
              </a:rPr>
              <a:t> </a:t>
            </a:r>
            <a:r>
              <a:rPr sz="2400" spc="-20" dirty="0">
                <a:latin typeface="Calibri"/>
                <a:cs typeface="Calibri"/>
              </a:rPr>
              <a:t>g(n)</a:t>
            </a:r>
            <a:r>
              <a:rPr sz="2400" dirty="0">
                <a:latin typeface="Calibri"/>
                <a:cs typeface="Calibri"/>
              </a:rPr>
              <a:t>	for</a:t>
            </a:r>
            <a:r>
              <a:rPr sz="2400" spc="-10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every</a:t>
            </a:r>
            <a:r>
              <a:rPr sz="2400" spc="-95" dirty="0">
                <a:latin typeface="Calibri"/>
                <a:cs typeface="Calibri"/>
              </a:rPr>
              <a:t> </a:t>
            </a:r>
            <a:r>
              <a:rPr sz="2400" i="1" dirty="0">
                <a:latin typeface="Calibri"/>
                <a:cs typeface="Calibri"/>
              </a:rPr>
              <a:t>n</a:t>
            </a:r>
            <a:r>
              <a:rPr sz="2400" i="1" spc="-60" dirty="0">
                <a:latin typeface="Calibri"/>
                <a:cs typeface="Calibri"/>
              </a:rPr>
              <a:t> </a:t>
            </a:r>
            <a:r>
              <a:rPr sz="2400" dirty="0">
                <a:latin typeface="Microsoft Sans Serif"/>
                <a:cs typeface="Microsoft Sans Serif"/>
              </a:rPr>
              <a:t>≥</a:t>
            </a:r>
            <a:r>
              <a:rPr sz="2400" spc="-195" dirty="0">
                <a:latin typeface="Microsoft Sans Serif"/>
                <a:cs typeface="Microsoft Sans Serif"/>
              </a:rPr>
              <a:t> </a:t>
            </a:r>
            <a:r>
              <a:rPr sz="2400" i="1" spc="-25" dirty="0">
                <a:latin typeface="Calibri"/>
                <a:cs typeface="Calibri"/>
              </a:rPr>
              <a:t>n</a:t>
            </a:r>
            <a:r>
              <a:rPr sz="2325" spc="-37" baseline="-10752" dirty="0">
                <a:latin typeface="Calibri"/>
                <a:cs typeface="Calibri"/>
              </a:rPr>
              <a:t>0</a:t>
            </a:r>
            <a:endParaRPr sz="2325" baseline="-10752">
              <a:latin typeface="Calibri"/>
              <a:cs typeface="Calibri"/>
            </a:endParaRPr>
          </a:p>
          <a:p>
            <a:pPr marL="405130" indent="-341630">
              <a:spcBef>
                <a:spcPts val="605"/>
              </a:spcBef>
              <a:buFont typeface="Microsoft Sans Serif"/>
              <a:buChar char="•"/>
              <a:tabLst>
                <a:tab pos="405130" algn="l"/>
                <a:tab pos="3072765" algn="l"/>
              </a:tabLst>
            </a:pPr>
            <a:r>
              <a:rPr sz="2400" dirty="0">
                <a:latin typeface="Calibri"/>
                <a:cs typeface="Calibri"/>
              </a:rPr>
              <a:t>3</a:t>
            </a:r>
            <a:r>
              <a:rPr sz="2400" spc="-2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n</a:t>
            </a:r>
            <a:r>
              <a:rPr sz="2400" spc="-40" dirty="0">
                <a:latin typeface="Calibri"/>
                <a:cs typeface="Calibri"/>
              </a:rPr>
              <a:t> </a:t>
            </a:r>
            <a:r>
              <a:rPr sz="2400" dirty="0">
                <a:latin typeface="Microsoft Sans Serif"/>
                <a:cs typeface="Microsoft Sans Serif"/>
              </a:rPr>
              <a:t>≤</a:t>
            </a:r>
            <a:r>
              <a:rPr sz="2400" spc="-85" dirty="0">
                <a:latin typeface="Microsoft Sans Serif"/>
                <a:cs typeface="Microsoft Sans Serif"/>
              </a:rPr>
              <a:t> </a:t>
            </a:r>
            <a:r>
              <a:rPr sz="2400" dirty="0">
                <a:latin typeface="Calibri"/>
                <a:cs typeface="Calibri"/>
              </a:rPr>
              <a:t>3</a:t>
            </a:r>
            <a:r>
              <a:rPr sz="2400" i="1" dirty="0">
                <a:latin typeface="Calibri"/>
                <a:cs typeface="Calibri"/>
              </a:rPr>
              <a:t>n</a:t>
            </a:r>
            <a:r>
              <a:rPr sz="2400" dirty="0">
                <a:latin typeface="Calibri"/>
                <a:cs typeface="Calibri"/>
              </a:rPr>
              <a:t>+2</a:t>
            </a:r>
            <a:r>
              <a:rPr sz="2400" spc="-40" dirty="0">
                <a:latin typeface="Calibri"/>
                <a:cs typeface="Calibri"/>
              </a:rPr>
              <a:t> </a:t>
            </a:r>
            <a:r>
              <a:rPr sz="2400" dirty="0">
                <a:latin typeface="Microsoft Sans Serif"/>
                <a:cs typeface="Microsoft Sans Serif"/>
              </a:rPr>
              <a:t>≤</a:t>
            </a:r>
            <a:r>
              <a:rPr sz="2400" spc="-85" dirty="0">
                <a:latin typeface="Microsoft Sans Serif"/>
                <a:cs typeface="Microsoft Sans Serif"/>
              </a:rPr>
              <a:t> </a:t>
            </a:r>
            <a:r>
              <a:rPr sz="2400" dirty="0">
                <a:latin typeface="Microsoft Sans Serif"/>
                <a:cs typeface="Microsoft Sans Serif"/>
              </a:rPr>
              <a:t>4</a:t>
            </a:r>
            <a:r>
              <a:rPr sz="2400" spc="25" dirty="0">
                <a:latin typeface="Microsoft Sans Serif"/>
                <a:cs typeface="Microsoft Sans Serif"/>
              </a:rPr>
              <a:t> </a:t>
            </a:r>
            <a:r>
              <a:rPr sz="2400" spc="-50" dirty="0">
                <a:latin typeface="Calibri"/>
                <a:cs typeface="Calibri"/>
              </a:rPr>
              <a:t>n</a:t>
            </a:r>
            <a:r>
              <a:rPr sz="2400" dirty="0">
                <a:latin typeface="Calibri"/>
                <a:cs typeface="Calibri"/>
              </a:rPr>
              <a:t>	</a:t>
            </a:r>
            <a:r>
              <a:rPr sz="2400" spc="-20" dirty="0">
                <a:latin typeface="Calibri"/>
                <a:cs typeface="Calibri"/>
              </a:rPr>
              <a:t>for</a:t>
            </a:r>
            <a:r>
              <a:rPr sz="2400" spc="-8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every</a:t>
            </a:r>
            <a:r>
              <a:rPr sz="2400" spc="-65" dirty="0">
                <a:latin typeface="Calibri"/>
                <a:cs typeface="Calibri"/>
              </a:rPr>
              <a:t> </a:t>
            </a:r>
            <a:r>
              <a:rPr sz="2400" i="1" dirty="0">
                <a:latin typeface="Calibri"/>
                <a:cs typeface="Calibri"/>
              </a:rPr>
              <a:t>n</a:t>
            </a:r>
            <a:r>
              <a:rPr sz="2325" baseline="-10752" dirty="0">
                <a:latin typeface="Calibri"/>
                <a:cs typeface="Calibri"/>
              </a:rPr>
              <a:t>0</a:t>
            </a:r>
            <a:r>
              <a:rPr sz="2325" spc="-52" baseline="-10752" dirty="0">
                <a:latin typeface="Calibri"/>
                <a:cs typeface="Calibri"/>
              </a:rPr>
              <a:t> </a:t>
            </a:r>
            <a:r>
              <a:rPr sz="2400" i="1" dirty="0">
                <a:latin typeface="Calibri"/>
                <a:cs typeface="Calibri"/>
              </a:rPr>
              <a:t>=</a:t>
            </a:r>
            <a:r>
              <a:rPr sz="2400" i="1" spc="-35" dirty="0">
                <a:latin typeface="Calibri"/>
                <a:cs typeface="Calibri"/>
              </a:rPr>
              <a:t> </a:t>
            </a:r>
            <a:r>
              <a:rPr sz="2400" i="1" dirty="0">
                <a:latin typeface="Calibri"/>
                <a:cs typeface="Calibri"/>
              </a:rPr>
              <a:t>2</a:t>
            </a:r>
            <a:r>
              <a:rPr sz="2400" dirty="0">
                <a:latin typeface="Calibri"/>
                <a:cs typeface="Calibri"/>
              </a:rPr>
              <a:t>,</a:t>
            </a:r>
            <a:r>
              <a:rPr sz="2400" spc="-6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c1</a:t>
            </a:r>
            <a:r>
              <a:rPr sz="2400" spc="-6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=</a:t>
            </a:r>
            <a:r>
              <a:rPr sz="2400" spc="-4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3,</a:t>
            </a:r>
            <a:r>
              <a:rPr sz="2400" spc="-6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c2</a:t>
            </a:r>
            <a:r>
              <a:rPr sz="2400" spc="-4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=</a:t>
            </a:r>
            <a:r>
              <a:rPr sz="2400" spc="-60" dirty="0">
                <a:latin typeface="Calibri"/>
                <a:cs typeface="Calibri"/>
              </a:rPr>
              <a:t> </a:t>
            </a:r>
            <a:r>
              <a:rPr sz="2400" spc="-50" dirty="0">
                <a:latin typeface="Calibri"/>
                <a:cs typeface="Calibri"/>
              </a:rPr>
              <a:t>4</a:t>
            </a:r>
            <a:endParaRPr sz="2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791200" y="6400801"/>
            <a:ext cx="3124200" cy="277495"/>
          </a:xfrm>
          <a:custGeom>
            <a:avLst/>
            <a:gdLst/>
            <a:ahLst/>
            <a:cxnLst/>
            <a:rect l="l" t="t" r="r" b="b"/>
            <a:pathLst>
              <a:path w="3124200" h="277495">
                <a:moveTo>
                  <a:pt x="3124200" y="277368"/>
                </a:moveTo>
                <a:lnTo>
                  <a:pt x="0" y="277368"/>
                </a:lnTo>
                <a:lnTo>
                  <a:pt x="0" y="0"/>
                </a:lnTo>
                <a:lnTo>
                  <a:pt x="3124200" y="0"/>
                </a:lnTo>
                <a:lnTo>
                  <a:pt x="3124200" y="277368"/>
                </a:lnTo>
                <a:close/>
              </a:path>
            </a:pathLst>
          </a:custGeom>
          <a:solidFill>
            <a:srgbClr val="22405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5884798" y="6455470"/>
            <a:ext cx="2115820" cy="1708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325"/>
              </a:lnSpc>
            </a:pPr>
            <a:r>
              <a:rPr sz="1200" spc="10" dirty="0">
                <a:solidFill>
                  <a:srgbClr val="FFFFFF"/>
                </a:solidFill>
                <a:latin typeface="Arial MT"/>
                <a:cs typeface="Arial MT"/>
              </a:rPr>
              <a:t>ATME College</a:t>
            </a:r>
            <a:r>
              <a:rPr sz="1200" spc="-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10" dirty="0">
                <a:solidFill>
                  <a:srgbClr val="FFFFFF"/>
                </a:solidFill>
                <a:latin typeface="Arial MT"/>
                <a:cs typeface="Arial MT"/>
              </a:rPr>
              <a:t>of</a:t>
            </a:r>
            <a:r>
              <a:rPr sz="1200" spc="114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35" dirty="0">
                <a:solidFill>
                  <a:srgbClr val="FFFFFF"/>
                </a:solidFill>
                <a:latin typeface="Arial MT"/>
                <a:cs typeface="Arial MT"/>
              </a:rPr>
              <a:t>Engineering</a:t>
            </a:r>
            <a:endParaRPr sz="1200">
              <a:latin typeface="Arial MT"/>
              <a:cs typeface="Arial MT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3011424" y="1219201"/>
            <a:ext cx="6209030" cy="5459095"/>
            <a:chOff x="1411224" y="1219200"/>
            <a:chExt cx="6209030" cy="5459095"/>
          </a:xfrm>
        </p:grpSpPr>
        <p:sp>
          <p:nvSpPr>
            <p:cNvPr id="5" name="object 5"/>
            <p:cNvSpPr/>
            <p:nvPr/>
          </p:nvSpPr>
          <p:spPr>
            <a:xfrm>
              <a:off x="2514600" y="6400800"/>
              <a:ext cx="1600200" cy="277495"/>
            </a:xfrm>
            <a:custGeom>
              <a:avLst/>
              <a:gdLst/>
              <a:ahLst/>
              <a:cxnLst/>
              <a:rect l="l" t="t" r="r" b="b"/>
              <a:pathLst>
                <a:path w="1600200" h="277495">
                  <a:moveTo>
                    <a:pt x="1600200" y="277368"/>
                  </a:moveTo>
                  <a:lnTo>
                    <a:pt x="0" y="277368"/>
                  </a:lnTo>
                  <a:lnTo>
                    <a:pt x="0" y="0"/>
                  </a:lnTo>
                  <a:lnTo>
                    <a:pt x="1600200" y="0"/>
                  </a:lnTo>
                  <a:lnTo>
                    <a:pt x="1600200" y="277368"/>
                  </a:lnTo>
                  <a:close/>
                </a:path>
              </a:pathLst>
            </a:custGeom>
            <a:solidFill>
              <a:srgbClr val="E16C0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4114800" y="6400800"/>
              <a:ext cx="3124200" cy="277495"/>
            </a:xfrm>
            <a:custGeom>
              <a:avLst/>
              <a:gdLst/>
              <a:ahLst/>
              <a:cxnLst/>
              <a:rect l="l" t="t" r="r" b="b"/>
              <a:pathLst>
                <a:path w="3124200" h="277495">
                  <a:moveTo>
                    <a:pt x="3124200" y="277368"/>
                  </a:moveTo>
                  <a:lnTo>
                    <a:pt x="0" y="277368"/>
                  </a:lnTo>
                  <a:lnTo>
                    <a:pt x="0" y="0"/>
                  </a:lnTo>
                  <a:lnTo>
                    <a:pt x="3124200" y="0"/>
                  </a:lnTo>
                  <a:lnTo>
                    <a:pt x="3124200" y="277368"/>
                  </a:lnTo>
                  <a:close/>
                </a:path>
              </a:pathLst>
            </a:custGeom>
            <a:solidFill>
              <a:srgbClr val="2240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411224" y="1219200"/>
              <a:ext cx="6208776" cy="5266944"/>
            </a:xfrm>
            <a:prstGeom prst="rect">
              <a:avLst/>
            </a:prstGeom>
          </p:spPr>
        </p:pic>
      </p:grp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1007144" y="639764"/>
            <a:ext cx="5943585" cy="774571"/>
          </a:xfrm>
          <a:prstGeom prst="rect">
            <a:avLst/>
          </a:prstGeom>
        </p:spPr>
        <p:txBody>
          <a:bodyPr vert="horz" wrap="square" lIns="0" tIns="96520" rIns="0" bIns="0" rtlCol="0">
            <a:spAutoFit/>
          </a:bodyPr>
          <a:lstStyle/>
          <a:p>
            <a:pPr marL="2962275">
              <a:spcBef>
                <a:spcPts val="105"/>
              </a:spcBef>
            </a:pPr>
            <a:r>
              <a:rPr spc="-30" dirty="0">
                <a:latin typeface="Calibri"/>
                <a:cs typeface="Calibri"/>
              </a:rPr>
              <a:t>Big-</a:t>
            </a:r>
            <a:r>
              <a:rPr spc="-20" dirty="0">
                <a:latin typeface="Calibri"/>
                <a:cs typeface="Calibri"/>
              </a:rPr>
              <a:t>theta</a:t>
            </a:r>
          </a:p>
        </p:txBody>
      </p:sp>
      <p:sp>
        <p:nvSpPr>
          <p:cNvPr id="11" name="object 11"/>
          <p:cNvSpPr txBox="1">
            <a:spLocks noGrp="1"/>
          </p:cNvSpPr>
          <p:nvPr>
            <p:ph type="ftr" sz="quarter" idx="5"/>
          </p:nvPr>
        </p:nvSpPr>
        <p:spPr>
          <a:xfrm>
            <a:off x="1600200" y="0"/>
            <a:ext cx="0" cy="430887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25"/>
              </a:lnSpc>
            </a:pPr>
            <a:r>
              <a:rPr spc="10" dirty="0"/>
              <a:t>ATME College</a:t>
            </a:r>
            <a:r>
              <a:rPr spc="-5" dirty="0"/>
              <a:t> </a:t>
            </a:r>
            <a:r>
              <a:rPr spc="10" dirty="0"/>
              <a:t>of</a:t>
            </a:r>
            <a:r>
              <a:rPr spc="114" dirty="0"/>
              <a:t> </a:t>
            </a:r>
            <a:r>
              <a:rPr spc="35" dirty="0"/>
              <a:t>Engineering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0446767" y="6423419"/>
            <a:ext cx="125095" cy="22890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400" spc="-50" dirty="0">
                <a:latin typeface="Microsoft Sans Serif"/>
                <a:cs typeface="Microsoft Sans Serif"/>
              </a:rPr>
              <a:t>2</a:t>
            </a:r>
            <a:endParaRPr sz="1400">
              <a:latin typeface="Microsoft Sans Serif"/>
              <a:cs typeface="Microsoft Sans Serif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048000" y="685800"/>
            <a:ext cx="5450840" cy="1360805"/>
          </a:xfrm>
          <a:prstGeom prst="rect">
            <a:avLst/>
          </a:prstGeom>
        </p:spPr>
        <p:txBody>
          <a:bodyPr vert="horz" wrap="square" lIns="0" tIns="289560" rIns="0" bIns="0" rtlCol="0">
            <a:spAutoFit/>
          </a:bodyPr>
          <a:lstStyle/>
          <a:p>
            <a:pPr marL="12700">
              <a:spcBef>
                <a:spcPts val="2280"/>
              </a:spcBef>
            </a:pPr>
            <a:r>
              <a:rPr b="1" dirty="0">
                <a:latin typeface="Calibri"/>
                <a:cs typeface="Calibri"/>
              </a:rPr>
              <a:t>Course</a:t>
            </a:r>
            <a:r>
              <a:rPr b="1" spc="-204" dirty="0">
                <a:latin typeface="Calibri"/>
                <a:cs typeface="Calibri"/>
              </a:rPr>
              <a:t> </a:t>
            </a:r>
            <a:r>
              <a:rPr b="1" spc="-25" dirty="0">
                <a:latin typeface="Calibri"/>
                <a:cs typeface="Calibri"/>
              </a:rPr>
              <a:t>Outcomes(COs):</a:t>
            </a:r>
          </a:p>
          <a:p>
            <a:pPr marL="90805">
              <a:spcBef>
                <a:spcPts val="890"/>
              </a:spcBef>
            </a:pPr>
            <a:r>
              <a:rPr sz="1800" b="1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Course</a:t>
            </a:r>
            <a:r>
              <a:rPr sz="1800" b="1" u="sng" spc="-5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800" b="1" u="sng" spc="-1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Outcomes: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487170" y="2230095"/>
            <a:ext cx="9370060" cy="39421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13970" algn="just">
              <a:spcBef>
                <a:spcPts val="100"/>
              </a:spcBef>
            </a:pPr>
            <a:r>
              <a:rPr dirty="0">
                <a:latin typeface="Times New Roman"/>
                <a:cs typeface="Times New Roman"/>
              </a:rPr>
              <a:t>CO</a:t>
            </a:r>
            <a:r>
              <a:rPr spc="95" dirty="0">
                <a:latin typeface="Times New Roman"/>
                <a:cs typeface="Times New Roman"/>
              </a:rPr>
              <a:t> </a:t>
            </a:r>
            <a:r>
              <a:rPr dirty="0">
                <a:latin typeface="Times New Roman"/>
                <a:cs typeface="Times New Roman"/>
              </a:rPr>
              <a:t>1.</a:t>
            </a:r>
            <a:r>
              <a:rPr spc="-20" dirty="0">
                <a:latin typeface="Times New Roman"/>
                <a:cs typeface="Times New Roman"/>
              </a:rPr>
              <a:t> </a:t>
            </a:r>
            <a:r>
              <a:rPr dirty="0">
                <a:latin typeface="Times New Roman"/>
                <a:cs typeface="Times New Roman"/>
              </a:rPr>
              <a:t>Analyze</a:t>
            </a:r>
            <a:r>
              <a:rPr spc="100" dirty="0">
                <a:latin typeface="Times New Roman"/>
                <a:cs typeface="Times New Roman"/>
              </a:rPr>
              <a:t> </a:t>
            </a:r>
            <a:r>
              <a:rPr dirty="0">
                <a:latin typeface="Times New Roman"/>
                <a:cs typeface="Times New Roman"/>
              </a:rPr>
              <a:t>the</a:t>
            </a:r>
            <a:r>
              <a:rPr spc="100" dirty="0">
                <a:latin typeface="Times New Roman"/>
                <a:cs typeface="Times New Roman"/>
              </a:rPr>
              <a:t> </a:t>
            </a:r>
            <a:r>
              <a:rPr dirty="0">
                <a:latin typeface="Times New Roman"/>
                <a:cs typeface="Times New Roman"/>
              </a:rPr>
              <a:t>performance</a:t>
            </a:r>
            <a:r>
              <a:rPr spc="105" dirty="0">
                <a:latin typeface="Times New Roman"/>
                <a:cs typeface="Times New Roman"/>
              </a:rPr>
              <a:t> </a:t>
            </a:r>
            <a:r>
              <a:rPr dirty="0">
                <a:latin typeface="Times New Roman"/>
                <a:cs typeface="Times New Roman"/>
              </a:rPr>
              <a:t>of</a:t>
            </a:r>
            <a:r>
              <a:rPr spc="100" dirty="0">
                <a:latin typeface="Times New Roman"/>
                <a:cs typeface="Times New Roman"/>
              </a:rPr>
              <a:t> </a:t>
            </a:r>
            <a:r>
              <a:rPr dirty="0">
                <a:latin typeface="Times New Roman"/>
                <a:cs typeface="Times New Roman"/>
              </a:rPr>
              <a:t>the</a:t>
            </a:r>
            <a:r>
              <a:rPr spc="100" dirty="0">
                <a:latin typeface="Times New Roman"/>
                <a:cs typeface="Times New Roman"/>
              </a:rPr>
              <a:t> </a:t>
            </a:r>
            <a:r>
              <a:rPr dirty="0">
                <a:latin typeface="Times New Roman"/>
                <a:cs typeface="Times New Roman"/>
              </a:rPr>
              <a:t>algorithms,</a:t>
            </a:r>
            <a:r>
              <a:rPr spc="100" dirty="0">
                <a:latin typeface="Times New Roman"/>
                <a:cs typeface="Times New Roman"/>
              </a:rPr>
              <a:t> </a:t>
            </a:r>
            <a:r>
              <a:rPr dirty="0">
                <a:latin typeface="Times New Roman"/>
                <a:cs typeface="Times New Roman"/>
              </a:rPr>
              <a:t>state</a:t>
            </a:r>
            <a:r>
              <a:rPr spc="100" dirty="0">
                <a:latin typeface="Times New Roman"/>
                <a:cs typeface="Times New Roman"/>
              </a:rPr>
              <a:t> </a:t>
            </a:r>
            <a:r>
              <a:rPr dirty="0">
                <a:latin typeface="Times New Roman"/>
                <a:cs typeface="Times New Roman"/>
              </a:rPr>
              <a:t>the</a:t>
            </a:r>
            <a:r>
              <a:rPr spc="105" dirty="0">
                <a:latin typeface="Times New Roman"/>
                <a:cs typeface="Times New Roman"/>
              </a:rPr>
              <a:t> </a:t>
            </a:r>
            <a:r>
              <a:rPr dirty="0">
                <a:latin typeface="Times New Roman"/>
                <a:cs typeface="Times New Roman"/>
              </a:rPr>
              <a:t>efficiency</a:t>
            </a:r>
            <a:r>
              <a:rPr spc="110" dirty="0">
                <a:latin typeface="Times New Roman"/>
                <a:cs typeface="Times New Roman"/>
              </a:rPr>
              <a:t> </a:t>
            </a:r>
            <a:r>
              <a:rPr dirty="0">
                <a:latin typeface="Times New Roman"/>
                <a:cs typeface="Times New Roman"/>
              </a:rPr>
              <a:t>using</a:t>
            </a:r>
            <a:r>
              <a:rPr spc="110" dirty="0">
                <a:latin typeface="Times New Roman"/>
                <a:cs typeface="Times New Roman"/>
              </a:rPr>
              <a:t> </a:t>
            </a:r>
            <a:r>
              <a:rPr spc="-10" dirty="0">
                <a:latin typeface="Times New Roman"/>
                <a:cs typeface="Times New Roman"/>
              </a:rPr>
              <a:t>asymptotic </a:t>
            </a:r>
            <a:r>
              <a:rPr dirty="0">
                <a:latin typeface="Times New Roman"/>
                <a:cs typeface="Times New Roman"/>
              </a:rPr>
              <a:t>notations</a:t>
            </a:r>
            <a:r>
              <a:rPr spc="-35" dirty="0">
                <a:latin typeface="Times New Roman"/>
                <a:cs typeface="Times New Roman"/>
              </a:rPr>
              <a:t> </a:t>
            </a:r>
            <a:r>
              <a:rPr dirty="0">
                <a:latin typeface="Times New Roman"/>
                <a:cs typeface="Times New Roman"/>
              </a:rPr>
              <a:t>and</a:t>
            </a:r>
            <a:r>
              <a:rPr spc="-25" dirty="0">
                <a:latin typeface="Times New Roman"/>
                <a:cs typeface="Times New Roman"/>
              </a:rPr>
              <a:t> </a:t>
            </a:r>
            <a:r>
              <a:rPr dirty="0">
                <a:latin typeface="Times New Roman"/>
                <a:cs typeface="Times New Roman"/>
              </a:rPr>
              <a:t>analyze</a:t>
            </a:r>
            <a:r>
              <a:rPr spc="-25" dirty="0">
                <a:latin typeface="Times New Roman"/>
                <a:cs typeface="Times New Roman"/>
              </a:rPr>
              <a:t> </a:t>
            </a:r>
            <a:r>
              <a:rPr dirty="0">
                <a:latin typeface="Times New Roman"/>
                <a:cs typeface="Times New Roman"/>
              </a:rPr>
              <a:t>mathematically</a:t>
            </a:r>
            <a:r>
              <a:rPr spc="-30" dirty="0">
                <a:latin typeface="Times New Roman"/>
                <a:cs typeface="Times New Roman"/>
              </a:rPr>
              <a:t> </a:t>
            </a:r>
            <a:r>
              <a:rPr dirty="0">
                <a:latin typeface="Times New Roman"/>
                <a:cs typeface="Times New Roman"/>
              </a:rPr>
              <a:t>the</a:t>
            </a:r>
            <a:r>
              <a:rPr spc="-25" dirty="0">
                <a:latin typeface="Times New Roman"/>
                <a:cs typeface="Times New Roman"/>
              </a:rPr>
              <a:t> </a:t>
            </a:r>
            <a:r>
              <a:rPr dirty="0">
                <a:latin typeface="Times New Roman"/>
                <a:cs typeface="Times New Roman"/>
              </a:rPr>
              <a:t>complexity</a:t>
            </a:r>
            <a:r>
              <a:rPr spc="-25" dirty="0">
                <a:latin typeface="Times New Roman"/>
                <a:cs typeface="Times New Roman"/>
              </a:rPr>
              <a:t> </a:t>
            </a:r>
            <a:r>
              <a:rPr dirty="0">
                <a:latin typeface="Times New Roman"/>
                <a:cs typeface="Times New Roman"/>
              </a:rPr>
              <a:t>of</a:t>
            </a:r>
            <a:r>
              <a:rPr spc="-25" dirty="0">
                <a:latin typeface="Times New Roman"/>
                <a:cs typeface="Times New Roman"/>
              </a:rPr>
              <a:t> </a:t>
            </a:r>
            <a:r>
              <a:rPr dirty="0">
                <a:latin typeface="Times New Roman"/>
                <a:cs typeface="Times New Roman"/>
              </a:rPr>
              <a:t>the</a:t>
            </a:r>
            <a:r>
              <a:rPr spc="-30" dirty="0">
                <a:latin typeface="Times New Roman"/>
                <a:cs typeface="Times New Roman"/>
              </a:rPr>
              <a:t> </a:t>
            </a:r>
            <a:r>
              <a:rPr spc="-10" dirty="0">
                <a:latin typeface="Times New Roman"/>
                <a:cs typeface="Times New Roman"/>
              </a:rPr>
              <a:t>algorithm.</a:t>
            </a:r>
            <a:endParaRPr dirty="0">
              <a:latin typeface="Times New Roman"/>
              <a:cs typeface="Times New Roman"/>
            </a:endParaRPr>
          </a:p>
          <a:p>
            <a:pPr>
              <a:spcBef>
                <a:spcPts val="90"/>
              </a:spcBef>
            </a:pPr>
            <a:endParaRPr dirty="0">
              <a:latin typeface="Times New Roman"/>
              <a:cs typeface="Times New Roman"/>
            </a:endParaRPr>
          </a:p>
          <a:p>
            <a:pPr marL="12700" marR="13970" algn="just"/>
            <a:r>
              <a:rPr dirty="0">
                <a:latin typeface="Times New Roman"/>
                <a:cs typeface="Times New Roman"/>
              </a:rPr>
              <a:t>CO</a:t>
            </a:r>
            <a:r>
              <a:rPr spc="235" dirty="0">
                <a:latin typeface="Times New Roman"/>
                <a:cs typeface="Times New Roman"/>
              </a:rPr>
              <a:t> </a:t>
            </a:r>
            <a:r>
              <a:rPr dirty="0">
                <a:latin typeface="Times New Roman"/>
                <a:cs typeface="Times New Roman"/>
              </a:rPr>
              <a:t>2.</a:t>
            </a:r>
            <a:r>
              <a:rPr spc="105" dirty="0">
                <a:latin typeface="Times New Roman"/>
                <a:cs typeface="Times New Roman"/>
              </a:rPr>
              <a:t> </a:t>
            </a:r>
            <a:r>
              <a:rPr dirty="0">
                <a:latin typeface="Times New Roman"/>
                <a:cs typeface="Times New Roman"/>
              </a:rPr>
              <a:t>Apply</a:t>
            </a:r>
            <a:r>
              <a:rPr spc="240" dirty="0">
                <a:latin typeface="Times New Roman"/>
                <a:cs typeface="Times New Roman"/>
              </a:rPr>
              <a:t> </a:t>
            </a:r>
            <a:r>
              <a:rPr dirty="0">
                <a:latin typeface="Times New Roman"/>
                <a:cs typeface="Times New Roman"/>
              </a:rPr>
              <a:t>divide</a:t>
            </a:r>
            <a:r>
              <a:rPr spc="245" dirty="0">
                <a:latin typeface="Times New Roman"/>
                <a:cs typeface="Times New Roman"/>
              </a:rPr>
              <a:t> </a:t>
            </a:r>
            <a:r>
              <a:rPr dirty="0">
                <a:latin typeface="Times New Roman"/>
                <a:cs typeface="Times New Roman"/>
              </a:rPr>
              <a:t>and</a:t>
            </a:r>
            <a:r>
              <a:rPr spc="240" dirty="0">
                <a:latin typeface="Times New Roman"/>
                <a:cs typeface="Times New Roman"/>
              </a:rPr>
              <a:t> </a:t>
            </a:r>
            <a:r>
              <a:rPr dirty="0">
                <a:latin typeface="Times New Roman"/>
                <a:cs typeface="Times New Roman"/>
              </a:rPr>
              <a:t>conquer</a:t>
            </a:r>
            <a:r>
              <a:rPr spc="245" dirty="0">
                <a:latin typeface="Times New Roman"/>
                <a:cs typeface="Times New Roman"/>
              </a:rPr>
              <a:t> </a:t>
            </a:r>
            <a:r>
              <a:rPr dirty="0">
                <a:latin typeface="Times New Roman"/>
                <a:cs typeface="Times New Roman"/>
              </a:rPr>
              <a:t>approaches</a:t>
            </a:r>
            <a:r>
              <a:rPr spc="235" dirty="0">
                <a:latin typeface="Times New Roman"/>
                <a:cs typeface="Times New Roman"/>
              </a:rPr>
              <a:t> </a:t>
            </a:r>
            <a:r>
              <a:rPr dirty="0">
                <a:latin typeface="Times New Roman"/>
                <a:cs typeface="Times New Roman"/>
              </a:rPr>
              <a:t>and</a:t>
            </a:r>
            <a:r>
              <a:rPr spc="240" dirty="0">
                <a:latin typeface="Times New Roman"/>
                <a:cs typeface="Times New Roman"/>
              </a:rPr>
              <a:t> </a:t>
            </a:r>
            <a:r>
              <a:rPr dirty="0">
                <a:latin typeface="Times New Roman"/>
                <a:cs typeface="Times New Roman"/>
              </a:rPr>
              <a:t>decrease</a:t>
            </a:r>
            <a:r>
              <a:rPr spc="245" dirty="0">
                <a:latin typeface="Times New Roman"/>
                <a:cs typeface="Times New Roman"/>
              </a:rPr>
              <a:t> </a:t>
            </a:r>
            <a:r>
              <a:rPr dirty="0">
                <a:latin typeface="Times New Roman"/>
                <a:cs typeface="Times New Roman"/>
              </a:rPr>
              <a:t>and</a:t>
            </a:r>
            <a:r>
              <a:rPr spc="240" dirty="0">
                <a:latin typeface="Times New Roman"/>
                <a:cs typeface="Times New Roman"/>
              </a:rPr>
              <a:t> </a:t>
            </a:r>
            <a:r>
              <a:rPr dirty="0">
                <a:latin typeface="Times New Roman"/>
                <a:cs typeface="Times New Roman"/>
              </a:rPr>
              <a:t>conquer</a:t>
            </a:r>
            <a:r>
              <a:rPr spc="245" dirty="0">
                <a:latin typeface="Times New Roman"/>
                <a:cs typeface="Times New Roman"/>
              </a:rPr>
              <a:t> </a:t>
            </a:r>
            <a:r>
              <a:rPr dirty="0">
                <a:latin typeface="Times New Roman"/>
                <a:cs typeface="Times New Roman"/>
              </a:rPr>
              <a:t>approaches</a:t>
            </a:r>
            <a:r>
              <a:rPr spc="250" dirty="0">
                <a:latin typeface="Times New Roman"/>
                <a:cs typeface="Times New Roman"/>
              </a:rPr>
              <a:t> </a:t>
            </a:r>
            <a:r>
              <a:rPr spc="-25" dirty="0">
                <a:latin typeface="Times New Roman"/>
                <a:cs typeface="Times New Roman"/>
              </a:rPr>
              <a:t>in </a:t>
            </a:r>
            <a:r>
              <a:rPr dirty="0">
                <a:latin typeface="Times New Roman"/>
                <a:cs typeface="Times New Roman"/>
              </a:rPr>
              <a:t>solving</a:t>
            </a:r>
            <a:r>
              <a:rPr spc="-25" dirty="0">
                <a:latin typeface="Times New Roman"/>
                <a:cs typeface="Times New Roman"/>
              </a:rPr>
              <a:t> </a:t>
            </a:r>
            <a:r>
              <a:rPr dirty="0">
                <a:latin typeface="Times New Roman"/>
                <a:cs typeface="Times New Roman"/>
              </a:rPr>
              <a:t>the</a:t>
            </a:r>
            <a:r>
              <a:rPr spc="-20" dirty="0">
                <a:latin typeface="Times New Roman"/>
                <a:cs typeface="Times New Roman"/>
              </a:rPr>
              <a:t> </a:t>
            </a:r>
            <a:r>
              <a:rPr dirty="0">
                <a:latin typeface="Times New Roman"/>
                <a:cs typeface="Times New Roman"/>
              </a:rPr>
              <a:t>problems</a:t>
            </a:r>
            <a:r>
              <a:rPr spc="-25" dirty="0">
                <a:latin typeface="Times New Roman"/>
                <a:cs typeface="Times New Roman"/>
              </a:rPr>
              <a:t> </a:t>
            </a:r>
            <a:r>
              <a:rPr dirty="0">
                <a:latin typeface="Times New Roman"/>
                <a:cs typeface="Times New Roman"/>
              </a:rPr>
              <a:t>analyze</a:t>
            </a:r>
            <a:r>
              <a:rPr spc="-20" dirty="0">
                <a:latin typeface="Times New Roman"/>
                <a:cs typeface="Times New Roman"/>
              </a:rPr>
              <a:t> </a:t>
            </a:r>
            <a:r>
              <a:rPr dirty="0">
                <a:latin typeface="Times New Roman"/>
                <a:cs typeface="Times New Roman"/>
              </a:rPr>
              <a:t>the</a:t>
            </a:r>
            <a:r>
              <a:rPr spc="-20" dirty="0">
                <a:latin typeface="Times New Roman"/>
                <a:cs typeface="Times New Roman"/>
              </a:rPr>
              <a:t> </a:t>
            </a:r>
            <a:r>
              <a:rPr spc="-10" dirty="0">
                <a:latin typeface="Times New Roman"/>
                <a:cs typeface="Times New Roman"/>
              </a:rPr>
              <a:t>same.</a:t>
            </a:r>
            <a:endParaRPr dirty="0">
              <a:latin typeface="Times New Roman"/>
              <a:cs typeface="Times New Roman"/>
            </a:endParaRPr>
          </a:p>
          <a:p>
            <a:pPr>
              <a:spcBef>
                <a:spcPts val="90"/>
              </a:spcBef>
            </a:pPr>
            <a:endParaRPr dirty="0">
              <a:latin typeface="Times New Roman"/>
              <a:cs typeface="Times New Roman"/>
            </a:endParaRPr>
          </a:p>
          <a:p>
            <a:pPr marL="12700" marR="13970" algn="just"/>
            <a:r>
              <a:rPr dirty="0">
                <a:latin typeface="Times New Roman"/>
                <a:cs typeface="Times New Roman"/>
              </a:rPr>
              <a:t>CO</a:t>
            </a:r>
            <a:r>
              <a:rPr spc="5" dirty="0">
                <a:latin typeface="Times New Roman"/>
                <a:cs typeface="Times New Roman"/>
              </a:rPr>
              <a:t> </a:t>
            </a:r>
            <a:r>
              <a:rPr dirty="0">
                <a:latin typeface="Times New Roman"/>
                <a:cs typeface="Times New Roman"/>
              </a:rPr>
              <a:t>3.</a:t>
            </a:r>
            <a:r>
              <a:rPr spc="-95" dirty="0">
                <a:latin typeface="Times New Roman"/>
                <a:cs typeface="Times New Roman"/>
              </a:rPr>
              <a:t> </a:t>
            </a:r>
            <a:r>
              <a:rPr dirty="0">
                <a:latin typeface="Times New Roman"/>
                <a:cs typeface="Times New Roman"/>
              </a:rPr>
              <a:t>Apply</a:t>
            </a:r>
            <a:r>
              <a:rPr spc="15" dirty="0">
                <a:latin typeface="Times New Roman"/>
                <a:cs typeface="Times New Roman"/>
              </a:rPr>
              <a:t> </a:t>
            </a:r>
            <a:r>
              <a:rPr dirty="0">
                <a:latin typeface="Times New Roman"/>
                <a:cs typeface="Times New Roman"/>
              </a:rPr>
              <a:t>the</a:t>
            </a:r>
            <a:r>
              <a:rPr spc="10" dirty="0">
                <a:latin typeface="Times New Roman"/>
                <a:cs typeface="Times New Roman"/>
              </a:rPr>
              <a:t> </a:t>
            </a:r>
            <a:r>
              <a:rPr dirty="0">
                <a:latin typeface="Times New Roman"/>
                <a:cs typeface="Times New Roman"/>
              </a:rPr>
              <a:t>appropriate</a:t>
            </a:r>
            <a:r>
              <a:rPr spc="10" dirty="0">
                <a:latin typeface="Times New Roman"/>
                <a:cs typeface="Times New Roman"/>
              </a:rPr>
              <a:t> </a:t>
            </a:r>
            <a:r>
              <a:rPr dirty="0">
                <a:latin typeface="Times New Roman"/>
                <a:cs typeface="Times New Roman"/>
              </a:rPr>
              <a:t>algorithmic</a:t>
            </a:r>
            <a:r>
              <a:rPr spc="15" dirty="0">
                <a:latin typeface="Times New Roman"/>
                <a:cs typeface="Times New Roman"/>
              </a:rPr>
              <a:t> </a:t>
            </a:r>
            <a:r>
              <a:rPr dirty="0">
                <a:latin typeface="Times New Roman"/>
                <a:cs typeface="Times New Roman"/>
              </a:rPr>
              <a:t>design</a:t>
            </a:r>
            <a:r>
              <a:rPr spc="10" dirty="0">
                <a:latin typeface="Times New Roman"/>
                <a:cs typeface="Times New Roman"/>
              </a:rPr>
              <a:t> </a:t>
            </a:r>
            <a:r>
              <a:rPr dirty="0">
                <a:latin typeface="Times New Roman"/>
                <a:cs typeface="Times New Roman"/>
              </a:rPr>
              <a:t>technique</a:t>
            </a:r>
            <a:r>
              <a:rPr spc="15" dirty="0">
                <a:latin typeface="Times New Roman"/>
                <a:cs typeface="Times New Roman"/>
              </a:rPr>
              <a:t> </a:t>
            </a:r>
            <a:r>
              <a:rPr dirty="0">
                <a:latin typeface="Times New Roman"/>
                <a:cs typeface="Times New Roman"/>
              </a:rPr>
              <a:t>like</a:t>
            </a:r>
            <a:r>
              <a:rPr spc="10" dirty="0">
                <a:latin typeface="Times New Roman"/>
                <a:cs typeface="Times New Roman"/>
              </a:rPr>
              <a:t> </a:t>
            </a:r>
            <a:r>
              <a:rPr dirty="0">
                <a:latin typeface="Times New Roman"/>
                <a:cs typeface="Times New Roman"/>
              </a:rPr>
              <a:t>greedy</a:t>
            </a:r>
            <a:r>
              <a:rPr spc="20" dirty="0">
                <a:latin typeface="Times New Roman"/>
                <a:cs typeface="Times New Roman"/>
              </a:rPr>
              <a:t> </a:t>
            </a:r>
            <a:r>
              <a:rPr dirty="0">
                <a:latin typeface="Times New Roman"/>
                <a:cs typeface="Times New Roman"/>
              </a:rPr>
              <a:t>method,</a:t>
            </a:r>
            <a:r>
              <a:rPr spc="20" dirty="0">
                <a:latin typeface="Times New Roman"/>
                <a:cs typeface="Times New Roman"/>
              </a:rPr>
              <a:t> </a:t>
            </a:r>
            <a:r>
              <a:rPr spc="-10" dirty="0">
                <a:latin typeface="Times New Roman"/>
                <a:cs typeface="Times New Roman"/>
              </a:rPr>
              <a:t>transform </a:t>
            </a:r>
            <a:r>
              <a:rPr dirty="0">
                <a:latin typeface="Times New Roman"/>
                <a:cs typeface="Times New Roman"/>
              </a:rPr>
              <a:t>and</a:t>
            </a:r>
            <a:r>
              <a:rPr spc="275" dirty="0">
                <a:latin typeface="Times New Roman"/>
                <a:cs typeface="Times New Roman"/>
              </a:rPr>
              <a:t> </a:t>
            </a:r>
            <a:r>
              <a:rPr dirty="0">
                <a:latin typeface="Times New Roman"/>
                <a:cs typeface="Times New Roman"/>
              </a:rPr>
              <a:t>conquer</a:t>
            </a:r>
            <a:r>
              <a:rPr spc="275" dirty="0">
                <a:latin typeface="Times New Roman"/>
                <a:cs typeface="Times New Roman"/>
              </a:rPr>
              <a:t> </a:t>
            </a:r>
            <a:r>
              <a:rPr dirty="0">
                <a:latin typeface="Times New Roman"/>
                <a:cs typeface="Times New Roman"/>
              </a:rPr>
              <a:t>approaches</a:t>
            </a:r>
            <a:r>
              <a:rPr spc="265" dirty="0">
                <a:latin typeface="Times New Roman"/>
                <a:cs typeface="Times New Roman"/>
              </a:rPr>
              <a:t> </a:t>
            </a:r>
            <a:r>
              <a:rPr dirty="0">
                <a:latin typeface="Times New Roman"/>
                <a:cs typeface="Times New Roman"/>
              </a:rPr>
              <a:t>and</a:t>
            </a:r>
            <a:r>
              <a:rPr spc="275" dirty="0">
                <a:latin typeface="Times New Roman"/>
                <a:cs typeface="Times New Roman"/>
              </a:rPr>
              <a:t> </a:t>
            </a:r>
            <a:r>
              <a:rPr dirty="0">
                <a:latin typeface="Times New Roman"/>
                <a:cs typeface="Times New Roman"/>
              </a:rPr>
              <a:t>compare</a:t>
            </a:r>
            <a:r>
              <a:rPr spc="290" dirty="0">
                <a:latin typeface="Times New Roman"/>
                <a:cs typeface="Times New Roman"/>
              </a:rPr>
              <a:t> </a:t>
            </a:r>
            <a:r>
              <a:rPr dirty="0">
                <a:latin typeface="Times New Roman"/>
                <a:cs typeface="Times New Roman"/>
              </a:rPr>
              <a:t>the</a:t>
            </a:r>
            <a:r>
              <a:rPr spc="290" dirty="0">
                <a:latin typeface="Times New Roman"/>
                <a:cs typeface="Times New Roman"/>
              </a:rPr>
              <a:t> </a:t>
            </a:r>
            <a:r>
              <a:rPr dirty="0">
                <a:latin typeface="Times New Roman"/>
                <a:cs typeface="Times New Roman"/>
              </a:rPr>
              <a:t>efficiency</a:t>
            </a:r>
            <a:r>
              <a:rPr spc="285" dirty="0">
                <a:latin typeface="Times New Roman"/>
                <a:cs typeface="Times New Roman"/>
              </a:rPr>
              <a:t> </a:t>
            </a:r>
            <a:r>
              <a:rPr dirty="0">
                <a:latin typeface="Times New Roman"/>
                <a:cs typeface="Times New Roman"/>
              </a:rPr>
              <a:t>of</a:t>
            </a:r>
            <a:r>
              <a:rPr spc="290" dirty="0">
                <a:latin typeface="Times New Roman"/>
                <a:cs typeface="Times New Roman"/>
              </a:rPr>
              <a:t> </a:t>
            </a:r>
            <a:r>
              <a:rPr dirty="0">
                <a:latin typeface="Times New Roman"/>
                <a:cs typeface="Times New Roman"/>
              </a:rPr>
              <a:t>algorithms</a:t>
            </a:r>
            <a:r>
              <a:rPr spc="285" dirty="0">
                <a:latin typeface="Times New Roman"/>
                <a:cs typeface="Times New Roman"/>
              </a:rPr>
              <a:t> </a:t>
            </a:r>
            <a:r>
              <a:rPr dirty="0">
                <a:latin typeface="Times New Roman"/>
                <a:cs typeface="Times New Roman"/>
              </a:rPr>
              <a:t>to</a:t>
            </a:r>
            <a:r>
              <a:rPr spc="285" dirty="0">
                <a:latin typeface="Times New Roman"/>
                <a:cs typeface="Times New Roman"/>
              </a:rPr>
              <a:t> </a:t>
            </a:r>
            <a:r>
              <a:rPr dirty="0">
                <a:latin typeface="Times New Roman"/>
                <a:cs typeface="Times New Roman"/>
              </a:rPr>
              <a:t>solve</a:t>
            </a:r>
            <a:r>
              <a:rPr spc="290" dirty="0">
                <a:latin typeface="Times New Roman"/>
                <a:cs typeface="Times New Roman"/>
              </a:rPr>
              <a:t> </a:t>
            </a:r>
            <a:r>
              <a:rPr dirty="0">
                <a:latin typeface="Times New Roman"/>
                <a:cs typeface="Times New Roman"/>
              </a:rPr>
              <a:t>the</a:t>
            </a:r>
            <a:r>
              <a:rPr spc="290" dirty="0">
                <a:latin typeface="Times New Roman"/>
                <a:cs typeface="Times New Roman"/>
              </a:rPr>
              <a:t> </a:t>
            </a:r>
            <a:r>
              <a:rPr spc="-10" dirty="0">
                <a:latin typeface="Times New Roman"/>
                <a:cs typeface="Times New Roman"/>
              </a:rPr>
              <a:t>given problem.</a:t>
            </a:r>
            <a:endParaRPr dirty="0">
              <a:latin typeface="Times New Roman"/>
              <a:cs typeface="Times New Roman"/>
            </a:endParaRPr>
          </a:p>
          <a:p>
            <a:pPr>
              <a:spcBef>
                <a:spcPts val="90"/>
              </a:spcBef>
            </a:pPr>
            <a:endParaRPr dirty="0">
              <a:latin typeface="Times New Roman"/>
              <a:cs typeface="Times New Roman"/>
            </a:endParaRPr>
          </a:p>
          <a:p>
            <a:pPr marL="12700" marR="13970" algn="just"/>
            <a:r>
              <a:rPr dirty="0">
                <a:latin typeface="Times New Roman"/>
                <a:cs typeface="Times New Roman"/>
              </a:rPr>
              <a:t>CO</a:t>
            </a:r>
            <a:r>
              <a:rPr spc="204" dirty="0">
                <a:latin typeface="Times New Roman"/>
                <a:cs typeface="Times New Roman"/>
              </a:rPr>
              <a:t> </a:t>
            </a:r>
            <a:r>
              <a:rPr dirty="0">
                <a:latin typeface="Times New Roman"/>
                <a:cs typeface="Times New Roman"/>
              </a:rPr>
              <a:t>4.</a:t>
            </a:r>
            <a:r>
              <a:rPr spc="80" dirty="0">
                <a:latin typeface="Times New Roman"/>
                <a:cs typeface="Times New Roman"/>
              </a:rPr>
              <a:t> </a:t>
            </a:r>
            <a:r>
              <a:rPr dirty="0">
                <a:latin typeface="Times New Roman"/>
                <a:cs typeface="Times New Roman"/>
              </a:rPr>
              <a:t>Apply</a:t>
            </a:r>
            <a:r>
              <a:rPr spc="220" dirty="0">
                <a:latin typeface="Times New Roman"/>
                <a:cs typeface="Times New Roman"/>
              </a:rPr>
              <a:t> </a:t>
            </a:r>
            <a:r>
              <a:rPr dirty="0">
                <a:latin typeface="Times New Roman"/>
                <a:cs typeface="Times New Roman"/>
              </a:rPr>
              <a:t>and</a:t>
            </a:r>
            <a:r>
              <a:rPr spc="225" dirty="0">
                <a:latin typeface="Times New Roman"/>
                <a:cs typeface="Times New Roman"/>
              </a:rPr>
              <a:t> </a:t>
            </a:r>
            <a:r>
              <a:rPr dirty="0">
                <a:latin typeface="Times New Roman"/>
                <a:cs typeface="Times New Roman"/>
              </a:rPr>
              <a:t>analyze</a:t>
            </a:r>
            <a:r>
              <a:rPr spc="229" dirty="0">
                <a:latin typeface="Times New Roman"/>
                <a:cs typeface="Times New Roman"/>
              </a:rPr>
              <a:t> </a:t>
            </a:r>
            <a:r>
              <a:rPr dirty="0">
                <a:latin typeface="Times New Roman"/>
                <a:cs typeface="Times New Roman"/>
              </a:rPr>
              <a:t>dynamic</a:t>
            </a:r>
            <a:r>
              <a:rPr spc="225" dirty="0">
                <a:latin typeface="Times New Roman"/>
                <a:cs typeface="Times New Roman"/>
              </a:rPr>
              <a:t> </a:t>
            </a:r>
            <a:r>
              <a:rPr dirty="0">
                <a:latin typeface="Times New Roman"/>
                <a:cs typeface="Times New Roman"/>
              </a:rPr>
              <a:t>programming</a:t>
            </a:r>
            <a:r>
              <a:rPr spc="229" dirty="0">
                <a:latin typeface="Times New Roman"/>
                <a:cs typeface="Times New Roman"/>
              </a:rPr>
              <a:t> </a:t>
            </a:r>
            <a:r>
              <a:rPr dirty="0">
                <a:latin typeface="Times New Roman"/>
                <a:cs typeface="Times New Roman"/>
              </a:rPr>
              <a:t>approaches</a:t>
            </a:r>
            <a:r>
              <a:rPr spc="220" dirty="0">
                <a:latin typeface="Times New Roman"/>
                <a:cs typeface="Times New Roman"/>
              </a:rPr>
              <a:t> </a:t>
            </a:r>
            <a:r>
              <a:rPr dirty="0">
                <a:latin typeface="Times New Roman"/>
                <a:cs typeface="Times New Roman"/>
              </a:rPr>
              <a:t>to</a:t>
            </a:r>
            <a:r>
              <a:rPr spc="229" dirty="0">
                <a:latin typeface="Times New Roman"/>
                <a:cs typeface="Times New Roman"/>
              </a:rPr>
              <a:t> </a:t>
            </a:r>
            <a:r>
              <a:rPr dirty="0">
                <a:latin typeface="Times New Roman"/>
                <a:cs typeface="Times New Roman"/>
              </a:rPr>
              <a:t>solve</a:t>
            </a:r>
            <a:r>
              <a:rPr spc="229" dirty="0">
                <a:latin typeface="Times New Roman"/>
                <a:cs typeface="Times New Roman"/>
              </a:rPr>
              <a:t> </a:t>
            </a:r>
            <a:r>
              <a:rPr dirty="0">
                <a:latin typeface="Times New Roman"/>
                <a:cs typeface="Times New Roman"/>
              </a:rPr>
              <a:t>some</a:t>
            </a:r>
            <a:r>
              <a:rPr spc="225" dirty="0">
                <a:latin typeface="Times New Roman"/>
                <a:cs typeface="Times New Roman"/>
              </a:rPr>
              <a:t> </a:t>
            </a:r>
            <a:r>
              <a:rPr spc="-10" dirty="0">
                <a:latin typeface="Times New Roman"/>
                <a:cs typeface="Times New Roman"/>
              </a:rPr>
              <a:t>problems. </a:t>
            </a:r>
            <a:r>
              <a:rPr dirty="0">
                <a:latin typeface="Times New Roman"/>
                <a:cs typeface="Times New Roman"/>
              </a:rPr>
              <a:t>and</a:t>
            </a:r>
            <a:r>
              <a:rPr spc="-30" dirty="0">
                <a:latin typeface="Times New Roman"/>
                <a:cs typeface="Times New Roman"/>
              </a:rPr>
              <a:t> </a:t>
            </a:r>
            <a:r>
              <a:rPr dirty="0">
                <a:latin typeface="Times New Roman"/>
                <a:cs typeface="Times New Roman"/>
              </a:rPr>
              <a:t>improve</a:t>
            </a:r>
            <a:r>
              <a:rPr spc="-30" dirty="0">
                <a:latin typeface="Times New Roman"/>
                <a:cs typeface="Times New Roman"/>
              </a:rPr>
              <a:t> </a:t>
            </a:r>
            <a:r>
              <a:rPr dirty="0">
                <a:latin typeface="Times New Roman"/>
                <a:cs typeface="Times New Roman"/>
              </a:rPr>
              <a:t>an</a:t>
            </a:r>
            <a:r>
              <a:rPr spc="-30" dirty="0">
                <a:latin typeface="Times New Roman"/>
                <a:cs typeface="Times New Roman"/>
              </a:rPr>
              <a:t> </a:t>
            </a:r>
            <a:r>
              <a:rPr dirty="0">
                <a:latin typeface="Times New Roman"/>
                <a:cs typeface="Times New Roman"/>
              </a:rPr>
              <a:t>algorithm</a:t>
            </a:r>
            <a:r>
              <a:rPr spc="-35" dirty="0">
                <a:latin typeface="Times New Roman"/>
                <a:cs typeface="Times New Roman"/>
              </a:rPr>
              <a:t> </a:t>
            </a:r>
            <a:r>
              <a:rPr dirty="0">
                <a:latin typeface="Times New Roman"/>
                <a:cs typeface="Times New Roman"/>
              </a:rPr>
              <a:t>time</a:t>
            </a:r>
            <a:r>
              <a:rPr spc="-30" dirty="0">
                <a:latin typeface="Times New Roman"/>
                <a:cs typeface="Times New Roman"/>
              </a:rPr>
              <a:t> </a:t>
            </a:r>
            <a:r>
              <a:rPr dirty="0">
                <a:latin typeface="Times New Roman"/>
                <a:cs typeface="Times New Roman"/>
              </a:rPr>
              <a:t>efficiency</a:t>
            </a:r>
            <a:r>
              <a:rPr spc="-30" dirty="0">
                <a:latin typeface="Times New Roman"/>
                <a:cs typeface="Times New Roman"/>
              </a:rPr>
              <a:t> </a:t>
            </a:r>
            <a:r>
              <a:rPr dirty="0">
                <a:latin typeface="Times New Roman"/>
                <a:cs typeface="Times New Roman"/>
              </a:rPr>
              <a:t>by</a:t>
            </a:r>
            <a:r>
              <a:rPr spc="-30" dirty="0">
                <a:latin typeface="Times New Roman"/>
                <a:cs typeface="Times New Roman"/>
              </a:rPr>
              <a:t> </a:t>
            </a:r>
            <a:r>
              <a:rPr dirty="0">
                <a:latin typeface="Times New Roman"/>
                <a:cs typeface="Times New Roman"/>
              </a:rPr>
              <a:t>sacrificing</a:t>
            </a:r>
            <a:r>
              <a:rPr spc="-30" dirty="0">
                <a:latin typeface="Times New Roman"/>
                <a:cs typeface="Times New Roman"/>
              </a:rPr>
              <a:t> </a:t>
            </a:r>
            <a:r>
              <a:rPr spc="-10" dirty="0">
                <a:latin typeface="Times New Roman"/>
                <a:cs typeface="Times New Roman"/>
              </a:rPr>
              <a:t>space.</a:t>
            </a:r>
            <a:endParaRPr dirty="0">
              <a:latin typeface="Times New Roman"/>
              <a:cs typeface="Times New Roman"/>
            </a:endParaRPr>
          </a:p>
          <a:p>
            <a:pPr>
              <a:spcBef>
                <a:spcPts val="90"/>
              </a:spcBef>
            </a:pPr>
            <a:endParaRPr dirty="0">
              <a:latin typeface="Times New Roman"/>
              <a:cs typeface="Times New Roman"/>
            </a:endParaRPr>
          </a:p>
          <a:p>
            <a:pPr marL="12700" algn="just"/>
            <a:r>
              <a:rPr dirty="0">
                <a:latin typeface="Times New Roman"/>
                <a:cs typeface="Times New Roman"/>
              </a:rPr>
              <a:t>CO</a:t>
            </a:r>
            <a:r>
              <a:rPr spc="5" dirty="0">
                <a:latin typeface="Times New Roman"/>
                <a:cs typeface="Times New Roman"/>
              </a:rPr>
              <a:t> </a:t>
            </a:r>
            <a:r>
              <a:rPr dirty="0">
                <a:latin typeface="Times New Roman"/>
                <a:cs typeface="Times New Roman"/>
              </a:rPr>
              <a:t>5.</a:t>
            </a:r>
            <a:r>
              <a:rPr spc="-95" dirty="0">
                <a:latin typeface="Times New Roman"/>
                <a:cs typeface="Times New Roman"/>
              </a:rPr>
              <a:t> </a:t>
            </a:r>
            <a:r>
              <a:rPr dirty="0">
                <a:latin typeface="Times New Roman"/>
                <a:cs typeface="Times New Roman"/>
              </a:rPr>
              <a:t>Apply</a:t>
            </a:r>
            <a:r>
              <a:rPr spc="15" dirty="0">
                <a:latin typeface="Times New Roman"/>
                <a:cs typeface="Times New Roman"/>
              </a:rPr>
              <a:t> </a:t>
            </a:r>
            <a:r>
              <a:rPr dirty="0">
                <a:latin typeface="Times New Roman"/>
                <a:cs typeface="Times New Roman"/>
              </a:rPr>
              <a:t>and</a:t>
            </a:r>
            <a:r>
              <a:rPr spc="10" dirty="0">
                <a:latin typeface="Times New Roman"/>
                <a:cs typeface="Times New Roman"/>
              </a:rPr>
              <a:t> </a:t>
            </a:r>
            <a:r>
              <a:rPr dirty="0">
                <a:latin typeface="Times New Roman"/>
                <a:cs typeface="Times New Roman"/>
              </a:rPr>
              <a:t>analyze</a:t>
            </a:r>
            <a:r>
              <a:rPr spc="15" dirty="0">
                <a:latin typeface="Times New Roman"/>
                <a:cs typeface="Times New Roman"/>
              </a:rPr>
              <a:t> </a:t>
            </a:r>
            <a:r>
              <a:rPr dirty="0">
                <a:latin typeface="Times New Roman"/>
                <a:cs typeface="Times New Roman"/>
              </a:rPr>
              <a:t>backtracking,</a:t>
            </a:r>
            <a:r>
              <a:rPr spc="10" dirty="0">
                <a:latin typeface="Times New Roman"/>
                <a:cs typeface="Times New Roman"/>
              </a:rPr>
              <a:t> </a:t>
            </a:r>
            <a:r>
              <a:rPr dirty="0">
                <a:latin typeface="Times New Roman"/>
                <a:cs typeface="Times New Roman"/>
              </a:rPr>
              <a:t>branch</a:t>
            </a:r>
            <a:r>
              <a:rPr spc="15" dirty="0">
                <a:latin typeface="Times New Roman"/>
                <a:cs typeface="Times New Roman"/>
              </a:rPr>
              <a:t> </a:t>
            </a:r>
            <a:r>
              <a:rPr dirty="0">
                <a:latin typeface="Times New Roman"/>
                <a:cs typeface="Times New Roman"/>
              </a:rPr>
              <a:t>and</a:t>
            </a:r>
            <a:r>
              <a:rPr spc="10" dirty="0">
                <a:latin typeface="Times New Roman"/>
                <a:cs typeface="Times New Roman"/>
              </a:rPr>
              <a:t> </a:t>
            </a:r>
            <a:r>
              <a:rPr dirty="0">
                <a:latin typeface="Times New Roman"/>
                <a:cs typeface="Times New Roman"/>
              </a:rPr>
              <a:t>bound</a:t>
            </a:r>
            <a:r>
              <a:rPr spc="25" dirty="0">
                <a:latin typeface="Times New Roman"/>
                <a:cs typeface="Times New Roman"/>
              </a:rPr>
              <a:t> </a:t>
            </a:r>
            <a:r>
              <a:rPr dirty="0">
                <a:latin typeface="Times New Roman"/>
                <a:cs typeface="Times New Roman"/>
              </a:rPr>
              <a:t>methods</a:t>
            </a:r>
            <a:r>
              <a:rPr spc="15" dirty="0">
                <a:latin typeface="Times New Roman"/>
                <a:cs typeface="Times New Roman"/>
              </a:rPr>
              <a:t> </a:t>
            </a:r>
            <a:r>
              <a:rPr dirty="0">
                <a:latin typeface="Times New Roman"/>
                <a:cs typeface="Times New Roman"/>
              </a:rPr>
              <a:t>and</a:t>
            </a:r>
            <a:r>
              <a:rPr spc="25" dirty="0">
                <a:latin typeface="Times New Roman"/>
                <a:cs typeface="Times New Roman"/>
              </a:rPr>
              <a:t> </a:t>
            </a:r>
            <a:r>
              <a:rPr dirty="0">
                <a:latin typeface="Times New Roman"/>
                <a:cs typeface="Times New Roman"/>
              </a:rPr>
              <a:t>to</a:t>
            </a:r>
            <a:r>
              <a:rPr spc="20" dirty="0">
                <a:latin typeface="Times New Roman"/>
                <a:cs typeface="Times New Roman"/>
              </a:rPr>
              <a:t> </a:t>
            </a:r>
            <a:r>
              <a:rPr dirty="0">
                <a:latin typeface="Times New Roman"/>
                <a:cs typeface="Times New Roman"/>
              </a:rPr>
              <a:t>describe</a:t>
            </a:r>
            <a:r>
              <a:rPr spc="25" dirty="0">
                <a:latin typeface="Times New Roman"/>
                <a:cs typeface="Times New Roman"/>
              </a:rPr>
              <a:t> </a:t>
            </a:r>
            <a:r>
              <a:rPr spc="-65" dirty="0">
                <a:latin typeface="Times New Roman"/>
                <a:cs typeface="Times New Roman"/>
              </a:rPr>
              <a:t>P,</a:t>
            </a:r>
            <a:r>
              <a:rPr spc="20" dirty="0">
                <a:latin typeface="Times New Roman"/>
                <a:cs typeface="Times New Roman"/>
              </a:rPr>
              <a:t> </a:t>
            </a:r>
            <a:r>
              <a:rPr spc="-25" dirty="0">
                <a:latin typeface="Times New Roman"/>
                <a:cs typeface="Times New Roman"/>
              </a:rPr>
              <a:t>NP</a:t>
            </a:r>
            <a:r>
              <a:rPr lang="en-IN" spc="-25" dirty="0">
                <a:latin typeface="Times New Roman"/>
                <a:cs typeface="Times New Roman"/>
              </a:rPr>
              <a:t> </a:t>
            </a:r>
            <a:r>
              <a:rPr lang="en-IN" spc="-25" dirty="0" err="1">
                <a:latin typeface="Times New Roman"/>
                <a:cs typeface="Times New Roman"/>
              </a:rPr>
              <a:t>ans</a:t>
            </a:r>
            <a:r>
              <a:rPr lang="en-IN" spc="-25" dirty="0">
                <a:latin typeface="Times New Roman"/>
                <a:cs typeface="Times New Roman"/>
              </a:rPr>
              <a:t> NP Complete</a:t>
            </a:r>
            <a:endParaRPr dirty="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029200" y="1045844"/>
            <a:ext cx="1944370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pc="145" dirty="0">
                <a:latin typeface="Cambria"/>
                <a:cs typeface="Cambria"/>
              </a:rPr>
              <a:t>Agenda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980565" y="1740535"/>
            <a:ext cx="7978140" cy="4574540"/>
          </a:xfrm>
          <a:prstGeom prst="rect">
            <a:avLst/>
          </a:prstGeom>
        </p:spPr>
        <p:txBody>
          <a:bodyPr vert="horz" wrap="square" lIns="0" tIns="153035" rIns="0" bIns="0" rtlCol="0">
            <a:spAutoFit/>
          </a:bodyPr>
          <a:lstStyle/>
          <a:p>
            <a:pPr marL="353695" indent="-340995">
              <a:spcBef>
                <a:spcPts val="1205"/>
              </a:spcBef>
              <a:buFont typeface="Wingdings"/>
              <a:buChar char=""/>
              <a:tabLst>
                <a:tab pos="353695" algn="l"/>
              </a:tabLst>
            </a:pPr>
            <a:r>
              <a:rPr spc="-10" dirty="0">
                <a:latin typeface="Calibri"/>
                <a:cs typeface="Calibri"/>
              </a:rPr>
              <a:t>What</a:t>
            </a:r>
            <a:r>
              <a:rPr spc="-7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is</a:t>
            </a:r>
            <a:r>
              <a:rPr spc="-8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an</a:t>
            </a:r>
            <a:r>
              <a:rPr spc="-5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Algorithm?</a:t>
            </a:r>
            <a:endParaRPr>
              <a:latin typeface="Calibri"/>
              <a:cs typeface="Calibri"/>
            </a:endParaRPr>
          </a:p>
          <a:p>
            <a:pPr marL="353695" indent="-340995">
              <a:spcBef>
                <a:spcPts val="1105"/>
              </a:spcBef>
              <a:buFont typeface="Wingdings"/>
              <a:buChar char=""/>
              <a:tabLst>
                <a:tab pos="353695" algn="l"/>
              </a:tabLst>
            </a:pPr>
            <a:r>
              <a:rPr spc="-10" dirty="0">
                <a:latin typeface="Calibri"/>
                <a:cs typeface="Calibri"/>
              </a:rPr>
              <a:t>Algorithm</a:t>
            </a:r>
            <a:r>
              <a:rPr spc="-90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Specification</a:t>
            </a:r>
            <a:endParaRPr>
              <a:latin typeface="Calibri"/>
              <a:cs typeface="Calibri"/>
            </a:endParaRPr>
          </a:p>
          <a:p>
            <a:pPr marL="353695" indent="-340995">
              <a:spcBef>
                <a:spcPts val="1085"/>
              </a:spcBef>
              <a:buFont typeface="Wingdings"/>
              <a:buChar char=""/>
              <a:tabLst>
                <a:tab pos="353695" algn="l"/>
              </a:tabLst>
            </a:pPr>
            <a:r>
              <a:rPr spc="-20" dirty="0">
                <a:latin typeface="Calibri"/>
                <a:cs typeface="Calibri"/>
              </a:rPr>
              <a:t>Analysis</a:t>
            </a:r>
            <a:r>
              <a:rPr spc="-50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Framework</a:t>
            </a:r>
            <a:endParaRPr>
              <a:latin typeface="Calibri"/>
              <a:cs typeface="Calibri"/>
            </a:endParaRPr>
          </a:p>
          <a:p>
            <a:pPr marL="353695" indent="-340995">
              <a:spcBef>
                <a:spcPts val="1100"/>
              </a:spcBef>
              <a:buFont typeface="Wingdings"/>
              <a:buChar char=""/>
              <a:tabLst>
                <a:tab pos="353695" algn="l"/>
              </a:tabLst>
            </a:pPr>
            <a:r>
              <a:rPr spc="-25" dirty="0">
                <a:latin typeface="Calibri"/>
                <a:cs typeface="Calibri"/>
              </a:rPr>
              <a:t>Performance</a:t>
            </a:r>
            <a:r>
              <a:rPr spc="-8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Analysis:</a:t>
            </a:r>
            <a:r>
              <a:rPr spc="-8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Space</a:t>
            </a:r>
            <a:r>
              <a:rPr spc="-40" dirty="0">
                <a:latin typeface="Calibri"/>
                <a:cs typeface="Calibri"/>
              </a:rPr>
              <a:t> </a:t>
            </a:r>
            <a:r>
              <a:rPr spc="-45" dirty="0">
                <a:latin typeface="Calibri"/>
                <a:cs typeface="Calibri"/>
              </a:rPr>
              <a:t>complexity,</a:t>
            </a:r>
            <a:r>
              <a:rPr dirty="0">
                <a:latin typeface="Calibri"/>
                <a:cs typeface="Calibri"/>
              </a:rPr>
              <a:t> Time</a:t>
            </a:r>
            <a:r>
              <a:rPr spc="-50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complexity</a:t>
            </a:r>
            <a:endParaRPr>
              <a:latin typeface="Calibri"/>
              <a:cs typeface="Calibri"/>
            </a:endParaRPr>
          </a:p>
          <a:p>
            <a:pPr marL="327025" marR="1747520" indent="-314325">
              <a:lnSpc>
                <a:spcPct val="150000"/>
              </a:lnSpc>
              <a:spcBef>
                <a:spcPts val="30"/>
              </a:spcBef>
              <a:buFont typeface="Wingdings"/>
              <a:buChar char=""/>
              <a:tabLst>
                <a:tab pos="327025" algn="l"/>
                <a:tab pos="353695" algn="l"/>
              </a:tabLst>
            </a:pPr>
            <a:r>
              <a:rPr dirty="0">
                <a:latin typeface="Times New Roman"/>
                <a:cs typeface="Times New Roman"/>
              </a:rPr>
              <a:t>	</a:t>
            </a:r>
            <a:r>
              <a:rPr spc="-20" dirty="0">
                <a:latin typeface="Calibri"/>
                <a:cs typeface="Calibri"/>
              </a:rPr>
              <a:t>Asymptotic</a:t>
            </a:r>
            <a:r>
              <a:rPr spc="-90" dirty="0">
                <a:latin typeface="Calibri"/>
                <a:cs typeface="Calibri"/>
              </a:rPr>
              <a:t> </a:t>
            </a:r>
            <a:r>
              <a:rPr spc="-20" dirty="0">
                <a:latin typeface="Calibri"/>
                <a:cs typeface="Calibri"/>
              </a:rPr>
              <a:t>Notations:</a:t>
            </a:r>
            <a:r>
              <a:rPr spc="-60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Big-</a:t>
            </a:r>
            <a:r>
              <a:rPr dirty="0">
                <a:latin typeface="Calibri"/>
                <a:cs typeface="Calibri"/>
              </a:rPr>
              <a:t>Oh</a:t>
            </a:r>
            <a:r>
              <a:rPr spc="20" dirty="0">
                <a:latin typeface="Calibri"/>
                <a:cs typeface="Calibri"/>
              </a:rPr>
              <a:t> </a:t>
            </a:r>
            <a:r>
              <a:rPr spc="-20" dirty="0">
                <a:latin typeface="Calibri"/>
                <a:cs typeface="Calibri"/>
              </a:rPr>
              <a:t>notation</a:t>
            </a:r>
            <a:r>
              <a:rPr spc="-4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(O), </a:t>
            </a:r>
            <a:r>
              <a:rPr spc="-20" dirty="0">
                <a:latin typeface="Calibri"/>
                <a:cs typeface="Calibri"/>
              </a:rPr>
              <a:t>Omega</a:t>
            </a:r>
            <a:r>
              <a:rPr spc="-40" dirty="0">
                <a:latin typeface="Calibri"/>
                <a:cs typeface="Calibri"/>
              </a:rPr>
              <a:t> </a:t>
            </a:r>
            <a:r>
              <a:rPr spc="-20" dirty="0">
                <a:latin typeface="Calibri"/>
                <a:cs typeface="Calibri"/>
              </a:rPr>
              <a:t>notation</a:t>
            </a:r>
            <a:r>
              <a:rPr spc="-55" dirty="0">
                <a:latin typeface="Calibri"/>
                <a:cs typeface="Calibri"/>
              </a:rPr>
              <a:t> </a:t>
            </a:r>
            <a:r>
              <a:rPr spc="-20" dirty="0">
                <a:latin typeface="Calibri"/>
                <a:cs typeface="Calibri"/>
              </a:rPr>
              <a:t>(Ω), </a:t>
            </a:r>
            <a:r>
              <a:rPr spc="-10" dirty="0">
                <a:latin typeface="Calibri"/>
                <a:cs typeface="Calibri"/>
              </a:rPr>
              <a:t>Theta</a:t>
            </a:r>
            <a:r>
              <a:rPr spc="-35" dirty="0">
                <a:latin typeface="Calibri"/>
                <a:cs typeface="Calibri"/>
              </a:rPr>
              <a:t> </a:t>
            </a:r>
            <a:r>
              <a:rPr spc="-25" dirty="0">
                <a:latin typeface="Calibri"/>
                <a:cs typeface="Calibri"/>
              </a:rPr>
              <a:t>notation</a:t>
            </a:r>
            <a:r>
              <a:rPr spc="-8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(Θ),</a:t>
            </a:r>
            <a:r>
              <a:rPr spc="-2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and</a:t>
            </a:r>
            <a:r>
              <a:rPr spc="10" dirty="0">
                <a:latin typeface="Calibri"/>
                <a:cs typeface="Calibri"/>
              </a:rPr>
              <a:t> </a:t>
            </a:r>
            <a:r>
              <a:rPr spc="-20" dirty="0">
                <a:latin typeface="Calibri"/>
                <a:cs typeface="Calibri"/>
              </a:rPr>
              <a:t>Little-</a:t>
            </a:r>
            <a:r>
              <a:rPr dirty="0">
                <a:latin typeface="Calibri"/>
                <a:cs typeface="Calibri"/>
              </a:rPr>
              <a:t>oh</a:t>
            </a:r>
            <a:r>
              <a:rPr spc="-45" dirty="0">
                <a:latin typeface="Calibri"/>
                <a:cs typeface="Calibri"/>
              </a:rPr>
              <a:t> </a:t>
            </a:r>
            <a:r>
              <a:rPr spc="-20" dirty="0">
                <a:latin typeface="Calibri"/>
                <a:cs typeface="Calibri"/>
              </a:rPr>
              <a:t>notation</a:t>
            </a:r>
            <a:r>
              <a:rPr spc="-95" dirty="0">
                <a:latin typeface="Calibri"/>
                <a:cs typeface="Calibri"/>
              </a:rPr>
              <a:t> </a:t>
            </a:r>
            <a:r>
              <a:rPr spc="-25" dirty="0">
                <a:latin typeface="Calibri"/>
                <a:cs typeface="Calibri"/>
              </a:rPr>
              <a:t>(o)</a:t>
            </a:r>
            <a:endParaRPr>
              <a:latin typeface="Calibri"/>
              <a:cs typeface="Calibri"/>
            </a:endParaRPr>
          </a:p>
          <a:p>
            <a:pPr marL="353695" indent="-340995">
              <a:spcBef>
                <a:spcPts val="1130"/>
              </a:spcBef>
              <a:buFont typeface="Wingdings"/>
              <a:buChar char=""/>
              <a:tabLst>
                <a:tab pos="353695" algn="l"/>
              </a:tabLst>
            </a:pPr>
            <a:r>
              <a:rPr spc="-20" dirty="0">
                <a:latin typeface="Calibri"/>
                <a:cs typeface="Calibri"/>
              </a:rPr>
              <a:t>Mathematical</a:t>
            </a:r>
            <a:r>
              <a:rPr spc="-3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analysis</a:t>
            </a:r>
            <a:r>
              <a:rPr spc="-2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of </a:t>
            </a:r>
            <a:r>
              <a:rPr spc="-30" dirty="0">
                <a:latin typeface="Calibri"/>
                <a:cs typeface="Calibri"/>
              </a:rPr>
              <a:t>Non-</a:t>
            </a:r>
            <a:r>
              <a:rPr spc="-10" dirty="0">
                <a:latin typeface="Calibri"/>
                <a:cs typeface="Calibri"/>
              </a:rPr>
              <a:t>Recursive</a:t>
            </a:r>
            <a:endParaRPr>
              <a:latin typeface="Calibri"/>
              <a:cs typeface="Calibri"/>
            </a:endParaRPr>
          </a:p>
          <a:p>
            <a:pPr marL="353695" indent="-340995">
              <a:spcBef>
                <a:spcPts val="1105"/>
              </a:spcBef>
              <a:buFont typeface="Wingdings"/>
              <a:buChar char=""/>
              <a:tabLst>
                <a:tab pos="353695" algn="l"/>
              </a:tabLst>
            </a:pPr>
            <a:r>
              <a:rPr spc="-30" dirty="0">
                <a:latin typeface="Calibri"/>
                <a:cs typeface="Calibri"/>
              </a:rPr>
              <a:t>Recursive</a:t>
            </a:r>
            <a:r>
              <a:rPr spc="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Algorithms</a:t>
            </a:r>
            <a:r>
              <a:rPr spc="-4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with</a:t>
            </a:r>
            <a:r>
              <a:rPr spc="-55" dirty="0">
                <a:latin typeface="Calibri"/>
                <a:cs typeface="Calibri"/>
              </a:rPr>
              <a:t> </a:t>
            </a:r>
            <a:r>
              <a:rPr spc="-20" dirty="0">
                <a:latin typeface="Calibri"/>
                <a:cs typeface="Calibri"/>
              </a:rPr>
              <a:t>Examples</a:t>
            </a:r>
            <a:r>
              <a:rPr spc="-100" dirty="0">
                <a:latin typeface="Calibri"/>
                <a:cs typeface="Calibri"/>
              </a:rPr>
              <a:t> </a:t>
            </a:r>
            <a:r>
              <a:rPr spc="-50" dirty="0">
                <a:latin typeface="Calibri"/>
                <a:cs typeface="Calibri"/>
              </a:rPr>
              <a:t>.</a:t>
            </a:r>
            <a:endParaRPr>
              <a:latin typeface="Calibri"/>
              <a:cs typeface="Calibri"/>
            </a:endParaRPr>
          </a:p>
          <a:p>
            <a:pPr marL="353695" indent="-340995">
              <a:spcBef>
                <a:spcPts val="720"/>
              </a:spcBef>
              <a:buFont typeface="Wingdings"/>
              <a:buChar char=""/>
              <a:tabLst>
                <a:tab pos="353695" algn="l"/>
              </a:tabLst>
            </a:pPr>
            <a:r>
              <a:rPr spc="-20" dirty="0">
                <a:latin typeface="Calibri"/>
                <a:cs typeface="Calibri"/>
              </a:rPr>
              <a:t>Important</a:t>
            </a:r>
            <a:r>
              <a:rPr spc="-8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Problem</a:t>
            </a:r>
            <a:r>
              <a:rPr spc="-95" dirty="0">
                <a:latin typeface="Calibri"/>
                <a:cs typeface="Calibri"/>
              </a:rPr>
              <a:t> </a:t>
            </a:r>
            <a:r>
              <a:rPr spc="-25" dirty="0">
                <a:latin typeface="Calibri"/>
                <a:cs typeface="Calibri"/>
              </a:rPr>
              <a:t>Types:</a:t>
            </a:r>
            <a:r>
              <a:rPr spc="-5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Sorting,</a:t>
            </a:r>
            <a:r>
              <a:rPr spc="-5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Searching,</a:t>
            </a:r>
            <a:r>
              <a:rPr spc="-5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String</a:t>
            </a:r>
            <a:r>
              <a:rPr spc="-2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processing,</a:t>
            </a:r>
            <a:r>
              <a:rPr spc="-50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Graph</a:t>
            </a:r>
            <a:r>
              <a:rPr spc="-70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Problems,</a:t>
            </a:r>
            <a:endParaRPr>
              <a:latin typeface="Calibri"/>
              <a:cs typeface="Calibri"/>
            </a:endParaRPr>
          </a:p>
          <a:p>
            <a:pPr marL="357505">
              <a:spcBef>
                <a:spcPts val="1085"/>
              </a:spcBef>
            </a:pPr>
            <a:r>
              <a:rPr spc="-20" dirty="0">
                <a:latin typeface="Calibri"/>
                <a:cs typeface="Calibri"/>
              </a:rPr>
              <a:t>Combinatorial</a:t>
            </a:r>
            <a:r>
              <a:rPr spc="1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Problems.</a:t>
            </a:r>
            <a:endParaRPr>
              <a:latin typeface="Calibri"/>
              <a:cs typeface="Calibri"/>
            </a:endParaRPr>
          </a:p>
          <a:p>
            <a:pPr marL="353695" indent="-340995">
              <a:spcBef>
                <a:spcPts val="1435"/>
              </a:spcBef>
              <a:buFont typeface="Wingdings"/>
              <a:buChar char=""/>
              <a:tabLst>
                <a:tab pos="353695" algn="l"/>
              </a:tabLst>
            </a:pPr>
            <a:r>
              <a:rPr spc="-20" dirty="0">
                <a:latin typeface="Calibri"/>
                <a:cs typeface="Calibri"/>
              </a:rPr>
              <a:t>Fundamental</a:t>
            </a:r>
            <a:r>
              <a:rPr spc="-55" dirty="0">
                <a:latin typeface="Calibri"/>
                <a:cs typeface="Calibri"/>
              </a:rPr>
              <a:t> </a:t>
            </a:r>
            <a:r>
              <a:rPr spc="-20" dirty="0">
                <a:latin typeface="Calibri"/>
                <a:cs typeface="Calibri"/>
              </a:rPr>
              <a:t>Data</a:t>
            </a:r>
            <a:r>
              <a:rPr spc="-25" dirty="0">
                <a:latin typeface="Calibri"/>
                <a:cs typeface="Calibri"/>
              </a:rPr>
              <a:t> </a:t>
            </a:r>
            <a:r>
              <a:rPr spc="-20" dirty="0">
                <a:latin typeface="Calibri"/>
                <a:cs typeface="Calibri"/>
              </a:rPr>
              <a:t>Structures:</a:t>
            </a:r>
            <a:r>
              <a:rPr spc="-65" dirty="0">
                <a:latin typeface="Calibri"/>
                <a:cs typeface="Calibri"/>
              </a:rPr>
              <a:t> </a:t>
            </a:r>
            <a:r>
              <a:rPr spc="-20" dirty="0">
                <a:latin typeface="Calibri"/>
                <a:cs typeface="Calibri"/>
              </a:rPr>
              <a:t>Stacks,</a:t>
            </a:r>
            <a:r>
              <a:rPr spc="-8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Queues,</a:t>
            </a:r>
            <a:r>
              <a:rPr spc="35" dirty="0">
                <a:latin typeface="Calibri"/>
                <a:cs typeface="Calibri"/>
              </a:rPr>
              <a:t> </a:t>
            </a:r>
            <a:r>
              <a:rPr spc="-20" dirty="0">
                <a:latin typeface="Calibri"/>
                <a:cs typeface="Calibri"/>
              </a:rPr>
              <a:t>Graphs,</a:t>
            </a:r>
            <a:r>
              <a:rPr spc="-35" dirty="0">
                <a:latin typeface="Calibri"/>
                <a:cs typeface="Calibri"/>
              </a:rPr>
              <a:t> </a:t>
            </a:r>
            <a:r>
              <a:rPr spc="-55" dirty="0">
                <a:latin typeface="Calibri"/>
                <a:cs typeface="Calibri"/>
              </a:rPr>
              <a:t>Trees,</a:t>
            </a:r>
            <a:r>
              <a:rPr spc="-5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Sets</a:t>
            </a:r>
            <a:r>
              <a:rPr spc="-5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and</a:t>
            </a:r>
            <a:r>
              <a:rPr spc="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Dictionaries.</a:t>
            </a:r>
            <a:endParaRPr>
              <a:latin typeface="Calibri"/>
              <a:cs typeface="Calibri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348217" y="1331975"/>
            <a:ext cx="1395983" cy="3011424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10446767" y="6423419"/>
            <a:ext cx="125095" cy="22890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400" spc="-50" dirty="0">
                <a:latin typeface="Microsoft Sans Serif"/>
                <a:cs typeface="Microsoft Sans Serif"/>
              </a:rPr>
              <a:t>3</a:t>
            </a:r>
            <a:endParaRPr sz="14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954835" y="1796414"/>
            <a:ext cx="1410335" cy="45148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2800" dirty="0">
                <a:latin typeface="Calibri"/>
                <a:cs typeface="Calibri"/>
              </a:rPr>
              <a:t>Module</a:t>
            </a:r>
            <a:r>
              <a:rPr sz="2800" spc="-60" dirty="0">
                <a:latin typeface="Calibri"/>
                <a:cs typeface="Calibri"/>
              </a:rPr>
              <a:t> </a:t>
            </a:r>
            <a:r>
              <a:rPr sz="2800" spc="-50" dirty="0">
                <a:latin typeface="Calibri"/>
                <a:cs typeface="Calibri"/>
              </a:rPr>
              <a:t>1</a:t>
            </a:r>
            <a:endParaRPr sz="2800" dirty="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954835" y="2649856"/>
            <a:ext cx="8309609" cy="258508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spcBef>
                <a:spcPts val="95"/>
              </a:spcBef>
            </a:pPr>
            <a:r>
              <a:rPr sz="2800" b="1" dirty="0">
                <a:latin typeface="Calibri"/>
                <a:cs typeface="Calibri"/>
              </a:rPr>
              <a:t>Introduction:</a:t>
            </a:r>
            <a:r>
              <a:rPr sz="2800" b="1" spc="-5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What</a:t>
            </a:r>
            <a:r>
              <a:rPr sz="2800" spc="-4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is</a:t>
            </a:r>
            <a:r>
              <a:rPr sz="2800" spc="-5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an</a:t>
            </a:r>
            <a:r>
              <a:rPr sz="2800" spc="-5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Algorithm?</a:t>
            </a:r>
            <a:r>
              <a:rPr sz="2800" spc="-5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It’s</a:t>
            </a:r>
            <a:r>
              <a:rPr sz="2800" spc="-5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Properties. </a:t>
            </a:r>
            <a:r>
              <a:rPr sz="2800" dirty="0">
                <a:latin typeface="Calibri"/>
                <a:cs typeface="Calibri"/>
              </a:rPr>
              <a:t>Algorithm</a:t>
            </a:r>
            <a:r>
              <a:rPr sz="2800" spc="-4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Specification-</a:t>
            </a:r>
            <a:r>
              <a:rPr sz="2800" dirty="0">
                <a:latin typeface="Calibri"/>
                <a:cs typeface="Calibri"/>
              </a:rPr>
              <a:t>using</a:t>
            </a:r>
            <a:r>
              <a:rPr sz="2800" spc="-4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natural</a:t>
            </a:r>
            <a:r>
              <a:rPr sz="2800" spc="-4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language,</a:t>
            </a:r>
            <a:r>
              <a:rPr sz="2800" spc="-4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using </a:t>
            </a:r>
            <a:r>
              <a:rPr sz="2800" dirty="0">
                <a:latin typeface="Calibri"/>
                <a:cs typeface="Calibri"/>
              </a:rPr>
              <a:t>Pseudo</a:t>
            </a:r>
            <a:r>
              <a:rPr sz="2800" spc="-7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code</a:t>
            </a:r>
            <a:r>
              <a:rPr sz="2800" spc="-6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convention,</a:t>
            </a:r>
            <a:r>
              <a:rPr sz="2800" spc="-7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Fundamentals</a:t>
            </a:r>
            <a:r>
              <a:rPr sz="2800" spc="-7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of</a:t>
            </a:r>
            <a:r>
              <a:rPr sz="2800" spc="-7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Algorithmic </a:t>
            </a:r>
            <a:r>
              <a:rPr sz="2800" dirty="0">
                <a:latin typeface="Calibri"/>
                <a:cs typeface="Calibri"/>
              </a:rPr>
              <a:t>Problem</a:t>
            </a:r>
            <a:r>
              <a:rPr sz="2800" spc="-4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solving,</a:t>
            </a:r>
            <a:r>
              <a:rPr sz="2800" spc="-3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Analysis</a:t>
            </a:r>
            <a:r>
              <a:rPr sz="2800" spc="-40" dirty="0">
                <a:latin typeface="Calibri"/>
                <a:cs typeface="Calibri"/>
              </a:rPr>
              <a:t> </a:t>
            </a:r>
            <a:r>
              <a:rPr sz="2800" spc="-20" dirty="0">
                <a:latin typeface="Calibri"/>
                <a:cs typeface="Calibri"/>
              </a:rPr>
              <a:t>Framework-</a:t>
            </a:r>
            <a:r>
              <a:rPr sz="2800" dirty="0">
                <a:latin typeface="Calibri"/>
                <a:cs typeface="Calibri"/>
              </a:rPr>
              <a:t>Time</a:t>
            </a:r>
            <a:r>
              <a:rPr sz="2800" spc="-3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efficiency</a:t>
            </a:r>
            <a:r>
              <a:rPr sz="2800" spc="-35" dirty="0">
                <a:latin typeface="Calibri"/>
                <a:cs typeface="Calibri"/>
              </a:rPr>
              <a:t> </a:t>
            </a:r>
            <a:r>
              <a:rPr sz="2800" spc="-25" dirty="0">
                <a:latin typeface="Calibri"/>
                <a:cs typeface="Calibri"/>
              </a:rPr>
              <a:t>and </a:t>
            </a:r>
            <a:r>
              <a:rPr sz="2800" dirty="0">
                <a:latin typeface="Calibri"/>
                <a:cs typeface="Calibri"/>
              </a:rPr>
              <a:t>space</a:t>
            </a:r>
            <a:r>
              <a:rPr sz="2800" spc="-2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efficiency,</a:t>
            </a:r>
            <a:r>
              <a:rPr sz="2800" spc="-30" dirty="0">
                <a:latin typeface="Calibri"/>
                <a:cs typeface="Calibri"/>
              </a:rPr>
              <a:t> </a:t>
            </a:r>
            <a:r>
              <a:rPr sz="2800" spc="-20" dirty="0">
                <a:latin typeface="Calibri"/>
                <a:cs typeface="Calibri"/>
              </a:rPr>
              <a:t>Worst-</a:t>
            </a:r>
            <a:r>
              <a:rPr sz="2800" dirty="0">
                <a:latin typeface="Calibri"/>
                <a:cs typeface="Calibri"/>
              </a:rPr>
              <a:t>case,</a:t>
            </a:r>
            <a:r>
              <a:rPr sz="2800" spc="-3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Best-</a:t>
            </a:r>
            <a:r>
              <a:rPr sz="2800" dirty="0">
                <a:latin typeface="Calibri"/>
                <a:cs typeface="Calibri"/>
              </a:rPr>
              <a:t>case</a:t>
            </a:r>
            <a:r>
              <a:rPr sz="2800" spc="-2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and</a:t>
            </a:r>
            <a:r>
              <a:rPr sz="2800" spc="-3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Average</a:t>
            </a:r>
            <a:r>
              <a:rPr sz="2800" spc="-25" dirty="0">
                <a:latin typeface="Calibri"/>
                <a:cs typeface="Calibri"/>
              </a:rPr>
              <a:t> </a:t>
            </a:r>
            <a:r>
              <a:rPr sz="2800" spc="-20" dirty="0">
                <a:latin typeface="Calibri"/>
                <a:cs typeface="Calibri"/>
              </a:rPr>
              <a:t>case </a:t>
            </a:r>
            <a:r>
              <a:rPr sz="2800" spc="-10" dirty="0">
                <a:latin typeface="Calibri"/>
                <a:cs typeface="Calibri"/>
              </a:rPr>
              <a:t>efficiency.</a:t>
            </a:r>
            <a:endParaRPr sz="2800" dirty="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4127830" y="140970"/>
            <a:ext cx="4061460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pc="-40" dirty="0">
                <a:solidFill>
                  <a:schemeClr val="bg1"/>
                </a:solidFill>
                <a:latin typeface="Calibri"/>
                <a:cs typeface="Calibri"/>
              </a:rPr>
              <a:t>Euclid’s</a:t>
            </a:r>
            <a:r>
              <a:rPr spc="-204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spc="-10" dirty="0">
                <a:solidFill>
                  <a:schemeClr val="bg1"/>
                </a:solidFill>
                <a:latin typeface="Calibri"/>
                <a:cs typeface="Calibri"/>
              </a:rPr>
              <a:t>Algorithm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2288235" y="1245185"/>
            <a:ext cx="7740650" cy="5067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198245" marR="361950" indent="-1186180">
              <a:spcBef>
                <a:spcPts val="100"/>
              </a:spcBef>
            </a:pPr>
            <a:r>
              <a:rPr sz="2400" spc="-20" dirty="0">
                <a:latin typeface="Calibri"/>
                <a:cs typeface="Calibri"/>
              </a:rPr>
              <a:t>Problem:</a:t>
            </a:r>
            <a:r>
              <a:rPr sz="2400" spc="-114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Find</a:t>
            </a:r>
            <a:r>
              <a:rPr sz="2400" spc="-8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gcd(</a:t>
            </a:r>
            <a:r>
              <a:rPr sz="2400" i="1" spc="-10" dirty="0">
                <a:latin typeface="Calibri"/>
                <a:cs typeface="Calibri"/>
              </a:rPr>
              <a:t>m,n</a:t>
            </a:r>
            <a:r>
              <a:rPr sz="2400" spc="-10" dirty="0">
                <a:latin typeface="Calibri"/>
                <a:cs typeface="Calibri"/>
              </a:rPr>
              <a:t>),</a:t>
            </a:r>
            <a:r>
              <a:rPr sz="2400" spc="-8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the</a:t>
            </a:r>
            <a:r>
              <a:rPr sz="2400" spc="-35" dirty="0">
                <a:latin typeface="Calibri"/>
                <a:cs typeface="Calibri"/>
              </a:rPr>
              <a:t> </a:t>
            </a:r>
            <a:r>
              <a:rPr sz="2400" spc="-30" dirty="0">
                <a:latin typeface="Calibri"/>
                <a:cs typeface="Calibri"/>
              </a:rPr>
              <a:t>greatest</a:t>
            </a:r>
            <a:r>
              <a:rPr sz="2400" spc="-45" dirty="0">
                <a:latin typeface="Calibri"/>
                <a:cs typeface="Calibri"/>
              </a:rPr>
              <a:t> </a:t>
            </a:r>
            <a:r>
              <a:rPr sz="2400" spc="-20" dirty="0">
                <a:latin typeface="Calibri"/>
                <a:cs typeface="Calibri"/>
              </a:rPr>
              <a:t>common</a:t>
            </a:r>
            <a:r>
              <a:rPr sz="2400" spc="-12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divisor</a:t>
            </a:r>
            <a:r>
              <a:rPr sz="2400" spc="-6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of</a:t>
            </a:r>
            <a:r>
              <a:rPr sz="2400" spc="-50" dirty="0">
                <a:latin typeface="Calibri"/>
                <a:cs typeface="Calibri"/>
              </a:rPr>
              <a:t> </a:t>
            </a:r>
            <a:r>
              <a:rPr sz="2400" spc="-25" dirty="0">
                <a:latin typeface="Calibri"/>
                <a:cs typeface="Calibri"/>
              </a:rPr>
              <a:t>two </a:t>
            </a:r>
            <a:r>
              <a:rPr sz="2400" spc="-30" dirty="0">
                <a:latin typeface="Calibri"/>
                <a:cs typeface="Calibri"/>
              </a:rPr>
              <a:t>nonnegative,</a:t>
            </a:r>
            <a:r>
              <a:rPr sz="2400" spc="-4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not</a:t>
            </a:r>
            <a:r>
              <a:rPr sz="2400" spc="-8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both</a:t>
            </a:r>
            <a:r>
              <a:rPr sz="2400" spc="-105" dirty="0">
                <a:latin typeface="Calibri"/>
                <a:cs typeface="Calibri"/>
              </a:rPr>
              <a:t> </a:t>
            </a:r>
            <a:r>
              <a:rPr sz="2400" spc="-50" dirty="0">
                <a:latin typeface="Calibri"/>
                <a:cs typeface="Calibri"/>
              </a:rPr>
              <a:t>zero</a:t>
            </a:r>
            <a:r>
              <a:rPr sz="2400" spc="-85" dirty="0">
                <a:latin typeface="Calibri"/>
                <a:cs typeface="Calibri"/>
              </a:rPr>
              <a:t> </a:t>
            </a:r>
            <a:r>
              <a:rPr sz="2400" spc="-35" dirty="0">
                <a:latin typeface="Calibri"/>
                <a:cs typeface="Calibri"/>
              </a:rPr>
              <a:t>integers</a:t>
            </a:r>
            <a:r>
              <a:rPr sz="2400" spc="-75" dirty="0">
                <a:latin typeface="Calibri"/>
                <a:cs typeface="Calibri"/>
              </a:rPr>
              <a:t> </a:t>
            </a:r>
            <a:r>
              <a:rPr sz="2400" i="1" dirty="0">
                <a:latin typeface="Calibri"/>
                <a:cs typeface="Calibri"/>
              </a:rPr>
              <a:t>m</a:t>
            </a:r>
            <a:r>
              <a:rPr sz="2400" i="1" spc="-3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and</a:t>
            </a:r>
            <a:r>
              <a:rPr sz="2400" spc="-60" dirty="0">
                <a:latin typeface="Calibri"/>
                <a:cs typeface="Calibri"/>
              </a:rPr>
              <a:t> </a:t>
            </a:r>
            <a:r>
              <a:rPr sz="2400" i="1" spc="-50" dirty="0">
                <a:latin typeface="Calibri"/>
                <a:cs typeface="Calibri"/>
              </a:rPr>
              <a:t>n</a:t>
            </a:r>
            <a:endParaRPr sz="2400" dirty="0">
              <a:latin typeface="Calibri"/>
              <a:cs typeface="Calibri"/>
            </a:endParaRPr>
          </a:p>
          <a:p>
            <a:pPr>
              <a:spcBef>
                <a:spcPts val="969"/>
              </a:spcBef>
            </a:pPr>
            <a:endParaRPr sz="2400" dirty="0">
              <a:latin typeface="Calibri"/>
              <a:cs typeface="Calibri"/>
            </a:endParaRPr>
          </a:p>
          <a:p>
            <a:pPr marL="12700">
              <a:tabLst>
                <a:tab pos="1395730" algn="l"/>
                <a:tab pos="3648710" algn="l"/>
                <a:tab pos="5749925" algn="l"/>
              </a:tabLst>
            </a:pPr>
            <a:r>
              <a:rPr sz="2400" spc="-10" dirty="0">
                <a:latin typeface="Calibri"/>
                <a:cs typeface="Calibri"/>
              </a:rPr>
              <a:t>Examples:</a:t>
            </a:r>
            <a:r>
              <a:rPr sz="2400" dirty="0">
                <a:latin typeface="Calibri"/>
                <a:cs typeface="Calibri"/>
              </a:rPr>
              <a:t>	</a:t>
            </a:r>
            <a:r>
              <a:rPr sz="2400" spc="-10" dirty="0">
                <a:latin typeface="Calibri"/>
                <a:cs typeface="Calibri"/>
              </a:rPr>
              <a:t>gcd(60,24)</a:t>
            </a:r>
            <a:r>
              <a:rPr sz="2400" spc="-12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=</a:t>
            </a:r>
            <a:r>
              <a:rPr sz="2400" spc="10" dirty="0">
                <a:latin typeface="Calibri"/>
                <a:cs typeface="Calibri"/>
              </a:rPr>
              <a:t> </a:t>
            </a:r>
            <a:r>
              <a:rPr sz="2400" spc="-25" dirty="0">
                <a:latin typeface="Calibri"/>
                <a:cs typeface="Calibri"/>
              </a:rPr>
              <a:t>12,</a:t>
            </a:r>
            <a:r>
              <a:rPr sz="2400" dirty="0">
                <a:latin typeface="Calibri"/>
                <a:cs typeface="Calibri"/>
              </a:rPr>
              <a:t>	</a:t>
            </a:r>
            <a:r>
              <a:rPr sz="2400" spc="-10" dirty="0">
                <a:latin typeface="Calibri"/>
                <a:cs typeface="Calibri"/>
              </a:rPr>
              <a:t>gcd(60,0)</a:t>
            </a:r>
            <a:r>
              <a:rPr sz="2400" spc="-114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=</a:t>
            </a:r>
            <a:r>
              <a:rPr sz="2400" spc="10" dirty="0">
                <a:latin typeface="Calibri"/>
                <a:cs typeface="Calibri"/>
              </a:rPr>
              <a:t> </a:t>
            </a:r>
            <a:r>
              <a:rPr sz="2400" spc="-25" dirty="0">
                <a:latin typeface="Calibri"/>
                <a:cs typeface="Calibri"/>
              </a:rPr>
              <a:t>60,</a:t>
            </a:r>
            <a:r>
              <a:rPr sz="2400" dirty="0">
                <a:latin typeface="Calibri"/>
                <a:cs typeface="Calibri"/>
              </a:rPr>
              <a:t>	</a:t>
            </a:r>
            <a:r>
              <a:rPr sz="2400" spc="-20" dirty="0">
                <a:latin typeface="Calibri"/>
                <a:cs typeface="Calibri"/>
              </a:rPr>
              <a:t>gcd(0,0)</a:t>
            </a:r>
            <a:r>
              <a:rPr sz="2400" spc="-11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=</a:t>
            </a:r>
            <a:r>
              <a:rPr sz="2400" spc="-20" dirty="0">
                <a:latin typeface="Calibri"/>
                <a:cs typeface="Calibri"/>
              </a:rPr>
              <a:t> </a:t>
            </a:r>
            <a:r>
              <a:rPr sz="2400" spc="-50" dirty="0">
                <a:latin typeface="Calibri"/>
                <a:cs typeface="Calibri"/>
              </a:rPr>
              <a:t>?</a:t>
            </a:r>
            <a:endParaRPr sz="2400" dirty="0">
              <a:latin typeface="Calibri"/>
              <a:cs typeface="Calibri"/>
            </a:endParaRPr>
          </a:p>
          <a:p>
            <a:pPr>
              <a:spcBef>
                <a:spcPts val="965"/>
              </a:spcBef>
            </a:pPr>
            <a:endParaRPr sz="2400" dirty="0">
              <a:latin typeface="Calibri"/>
              <a:cs typeface="Calibri"/>
            </a:endParaRPr>
          </a:p>
          <a:p>
            <a:pPr marL="12700"/>
            <a:r>
              <a:rPr sz="2400" spc="-45" dirty="0">
                <a:latin typeface="Calibri"/>
                <a:cs typeface="Calibri"/>
              </a:rPr>
              <a:t>Euclid’s</a:t>
            </a:r>
            <a:r>
              <a:rPr sz="2400" spc="-8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algorithm</a:t>
            </a:r>
            <a:r>
              <a:rPr sz="2400" spc="-114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is</a:t>
            </a:r>
            <a:r>
              <a:rPr sz="2400" spc="-3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based</a:t>
            </a:r>
            <a:r>
              <a:rPr sz="2400" spc="-5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on</a:t>
            </a:r>
            <a:r>
              <a:rPr sz="2400" spc="-50" dirty="0">
                <a:latin typeface="Calibri"/>
                <a:cs typeface="Calibri"/>
              </a:rPr>
              <a:t> </a:t>
            </a:r>
            <a:r>
              <a:rPr sz="2400" spc="-30" dirty="0">
                <a:latin typeface="Calibri"/>
                <a:cs typeface="Calibri"/>
              </a:rPr>
              <a:t>repeated</a:t>
            </a:r>
            <a:r>
              <a:rPr sz="2400" spc="-10" dirty="0">
                <a:latin typeface="Calibri"/>
                <a:cs typeface="Calibri"/>
              </a:rPr>
              <a:t> </a:t>
            </a:r>
            <a:r>
              <a:rPr sz="2400" spc="-20" dirty="0">
                <a:latin typeface="Calibri"/>
                <a:cs typeface="Calibri"/>
              </a:rPr>
              <a:t>application</a:t>
            </a:r>
            <a:r>
              <a:rPr sz="2400" spc="-11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of</a:t>
            </a:r>
            <a:r>
              <a:rPr sz="2400" spc="-5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equality</a:t>
            </a:r>
            <a:endParaRPr sz="2400" dirty="0">
              <a:latin typeface="Calibri"/>
              <a:cs typeface="Calibri"/>
            </a:endParaRPr>
          </a:p>
          <a:p>
            <a:pPr marR="1883410" algn="r">
              <a:spcBef>
                <a:spcPts val="600"/>
              </a:spcBef>
            </a:pPr>
            <a:r>
              <a:rPr sz="2400" spc="-10" dirty="0">
                <a:latin typeface="Calibri"/>
                <a:cs typeface="Calibri"/>
              </a:rPr>
              <a:t>gcd(</a:t>
            </a:r>
            <a:r>
              <a:rPr sz="2400" i="1" spc="-10" dirty="0">
                <a:latin typeface="Calibri"/>
                <a:cs typeface="Calibri"/>
              </a:rPr>
              <a:t>m,n</a:t>
            </a:r>
            <a:r>
              <a:rPr sz="2400" spc="-10" dirty="0">
                <a:latin typeface="Calibri"/>
                <a:cs typeface="Calibri"/>
              </a:rPr>
              <a:t>)</a:t>
            </a:r>
            <a:r>
              <a:rPr sz="2400" spc="-12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=</a:t>
            </a:r>
            <a:r>
              <a:rPr sz="2400" spc="-6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gcd(</a:t>
            </a:r>
            <a:r>
              <a:rPr sz="2400" i="1" dirty="0">
                <a:latin typeface="Calibri"/>
                <a:cs typeface="Calibri"/>
              </a:rPr>
              <a:t>n,</a:t>
            </a:r>
            <a:r>
              <a:rPr sz="2400" i="1" spc="-85" dirty="0">
                <a:latin typeface="Calibri"/>
                <a:cs typeface="Calibri"/>
              </a:rPr>
              <a:t> </a:t>
            </a:r>
            <a:r>
              <a:rPr sz="2400" i="1" dirty="0">
                <a:latin typeface="Calibri"/>
                <a:cs typeface="Calibri"/>
              </a:rPr>
              <a:t>m</a:t>
            </a:r>
            <a:r>
              <a:rPr sz="2400" i="1" spc="-5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mod</a:t>
            </a:r>
            <a:r>
              <a:rPr sz="2400" spc="-95" dirty="0">
                <a:latin typeface="Calibri"/>
                <a:cs typeface="Calibri"/>
              </a:rPr>
              <a:t> </a:t>
            </a:r>
            <a:r>
              <a:rPr sz="2400" i="1" spc="-25" dirty="0">
                <a:latin typeface="Calibri"/>
                <a:cs typeface="Calibri"/>
              </a:rPr>
              <a:t>n)</a:t>
            </a:r>
            <a:endParaRPr sz="2400" dirty="0">
              <a:latin typeface="Calibri"/>
              <a:cs typeface="Calibri"/>
            </a:endParaRPr>
          </a:p>
          <a:p>
            <a:pPr marR="1941195" algn="r">
              <a:spcBef>
                <a:spcPts val="340"/>
              </a:spcBef>
            </a:pPr>
            <a:r>
              <a:rPr sz="2400" dirty="0">
                <a:latin typeface="Calibri"/>
                <a:cs typeface="Calibri"/>
              </a:rPr>
              <a:t>m</a:t>
            </a:r>
            <a:r>
              <a:rPr sz="2400" spc="-3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mod</a:t>
            </a:r>
            <a:r>
              <a:rPr sz="2400" spc="-3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n</a:t>
            </a:r>
            <a:r>
              <a:rPr sz="2400" spc="-3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is</a:t>
            </a:r>
            <a:r>
              <a:rPr sz="2400" spc="-3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the</a:t>
            </a:r>
            <a:r>
              <a:rPr sz="2400" spc="-3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reminder</a:t>
            </a:r>
            <a:r>
              <a:rPr sz="2400" spc="-3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of</a:t>
            </a:r>
            <a:r>
              <a:rPr sz="2400" spc="-3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the</a:t>
            </a:r>
            <a:r>
              <a:rPr sz="2400" spc="-3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division</a:t>
            </a:r>
            <a:r>
              <a:rPr sz="2400" spc="-3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m</a:t>
            </a:r>
            <a:r>
              <a:rPr sz="2400" spc="-30" dirty="0">
                <a:latin typeface="Calibri"/>
                <a:cs typeface="Calibri"/>
              </a:rPr>
              <a:t> </a:t>
            </a:r>
            <a:r>
              <a:rPr sz="2400" spc="-25" dirty="0">
                <a:latin typeface="Calibri"/>
                <a:cs typeface="Calibri"/>
              </a:rPr>
              <a:t>&amp;n.</a:t>
            </a:r>
            <a:endParaRPr sz="2400" dirty="0">
              <a:latin typeface="Calibri"/>
              <a:cs typeface="Calibri"/>
            </a:endParaRPr>
          </a:p>
          <a:p>
            <a:pPr marL="12700">
              <a:spcBef>
                <a:spcPts val="340"/>
              </a:spcBef>
            </a:pPr>
            <a:r>
              <a:rPr sz="2400" spc="-10" dirty="0">
                <a:latin typeface="Calibri"/>
                <a:cs typeface="Calibri"/>
              </a:rPr>
              <a:t>until</a:t>
            </a:r>
            <a:r>
              <a:rPr sz="2400" spc="-12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the</a:t>
            </a:r>
            <a:r>
              <a:rPr sz="2400" spc="-20" dirty="0">
                <a:latin typeface="Calibri"/>
                <a:cs typeface="Calibri"/>
              </a:rPr>
              <a:t> second</a:t>
            </a:r>
            <a:r>
              <a:rPr sz="2400" spc="-114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number</a:t>
            </a:r>
            <a:r>
              <a:rPr sz="2400" spc="-9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becomes</a:t>
            </a:r>
            <a:r>
              <a:rPr sz="2400" spc="-10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0,</a:t>
            </a:r>
            <a:r>
              <a:rPr sz="2400" spc="-2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which</a:t>
            </a:r>
            <a:r>
              <a:rPr sz="2400" spc="-20" dirty="0">
                <a:latin typeface="Calibri"/>
                <a:cs typeface="Calibri"/>
              </a:rPr>
              <a:t> </a:t>
            </a:r>
            <a:r>
              <a:rPr sz="2400" spc="-30" dirty="0">
                <a:latin typeface="Calibri"/>
                <a:cs typeface="Calibri"/>
              </a:rPr>
              <a:t>makes</a:t>
            </a:r>
            <a:r>
              <a:rPr sz="2400" spc="-6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the</a:t>
            </a:r>
            <a:r>
              <a:rPr sz="2400" spc="-2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problem</a:t>
            </a:r>
            <a:endParaRPr sz="2400" dirty="0">
              <a:latin typeface="Calibri"/>
              <a:cs typeface="Calibri"/>
            </a:endParaRPr>
          </a:p>
          <a:p>
            <a:pPr marL="12700">
              <a:spcBef>
                <a:spcPts val="575"/>
              </a:spcBef>
            </a:pPr>
            <a:r>
              <a:rPr sz="2400" spc="-10" dirty="0">
                <a:latin typeface="Calibri"/>
                <a:cs typeface="Calibri"/>
              </a:rPr>
              <a:t>trivial.</a:t>
            </a:r>
            <a:endParaRPr sz="2400" dirty="0">
              <a:latin typeface="Calibri"/>
              <a:cs typeface="Calibri"/>
            </a:endParaRPr>
          </a:p>
          <a:p>
            <a:pPr>
              <a:spcBef>
                <a:spcPts val="1205"/>
              </a:spcBef>
            </a:pPr>
            <a:endParaRPr sz="2400" dirty="0">
              <a:latin typeface="Calibri"/>
              <a:cs typeface="Calibri"/>
            </a:endParaRPr>
          </a:p>
          <a:p>
            <a:pPr marL="852169"/>
            <a:r>
              <a:rPr sz="2400" spc="-20" dirty="0">
                <a:latin typeface="Calibri"/>
                <a:cs typeface="Calibri"/>
              </a:rPr>
              <a:t>Example:</a:t>
            </a:r>
            <a:r>
              <a:rPr sz="2400" spc="-9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gcd(60,24)</a:t>
            </a:r>
            <a:r>
              <a:rPr sz="2400" spc="-12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= </a:t>
            </a:r>
            <a:r>
              <a:rPr sz="2400" spc="-10" dirty="0">
                <a:latin typeface="Calibri"/>
                <a:cs typeface="Calibri"/>
              </a:rPr>
              <a:t>gcd(24,12)</a:t>
            </a:r>
            <a:r>
              <a:rPr sz="2400" spc="-8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= </a:t>
            </a:r>
            <a:r>
              <a:rPr sz="2400" spc="-10" dirty="0">
                <a:latin typeface="Calibri"/>
                <a:cs typeface="Calibri"/>
              </a:rPr>
              <a:t>gcd(12,0)</a:t>
            </a:r>
            <a:r>
              <a:rPr sz="2400" spc="-10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=</a:t>
            </a:r>
            <a:r>
              <a:rPr sz="2400" spc="25" dirty="0">
                <a:latin typeface="Calibri"/>
                <a:cs typeface="Calibri"/>
              </a:rPr>
              <a:t> </a:t>
            </a:r>
            <a:r>
              <a:rPr sz="2400" spc="-25" dirty="0">
                <a:latin typeface="Calibri"/>
                <a:cs typeface="Calibri"/>
              </a:rPr>
              <a:t>12</a:t>
            </a:r>
            <a:endParaRPr sz="2400" dirty="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884798" y="6455470"/>
            <a:ext cx="2115820" cy="1708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325"/>
              </a:lnSpc>
            </a:pPr>
            <a:r>
              <a:rPr sz="1200" spc="10" dirty="0">
                <a:solidFill>
                  <a:srgbClr val="FFFFFF"/>
                </a:solidFill>
                <a:latin typeface="Arial MT"/>
                <a:cs typeface="Arial MT"/>
              </a:rPr>
              <a:t>ATME College</a:t>
            </a:r>
            <a:r>
              <a:rPr sz="1200" spc="-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10" dirty="0">
                <a:solidFill>
                  <a:srgbClr val="FFFFFF"/>
                </a:solidFill>
                <a:latin typeface="Arial MT"/>
                <a:cs typeface="Arial MT"/>
              </a:rPr>
              <a:t>of</a:t>
            </a:r>
            <a:r>
              <a:rPr sz="1200" spc="114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35" dirty="0">
                <a:solidFill>
                  <a:srgbClr val="FFFFFF"/>
                </a:solidFill>
                <a:latin typeface="Arial MT"/>
                <a:cs typeface="Arial MT"/>
              </a:rPr>
              <a:t>Engineering</a:t>
            </a:r>
            <a:endParaRPr sz="1200">
              <a:latin typeface="Arial MT"/>
              <a:cs typeface="Arial MT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4114800" y="6400801"/>
            <a:ext cx="4724400" cy="277495"/>
            <a:chOff x="2514600" y="6400800"/>
            <a:chExt cx="4724400" cy="277495"/>
          </a:xfrm>
        </p:grpSpPr>
        <p:sp>
          <p:nvSpPr>
            <p:cNvPr id="4" name="object 4"/>
            <p:cNvSpPr/>
            <p:nvPr/>
          </p:nvSpPr>
          <p:spPr>
            <a:xfrm>
              <a:off x="2514600" y="6400800"/>
              <a:ext cx="1600200" cy="277495"/>
            </a:xfrm>
            <a:custGeom>
              <a:avLst/>
              <a:gdLst/>
              <a:ahLst/>
              <a:cxnLst/>
              <a:rect l="l" t="t" r="r" b="b"/>
              <a:pathLst>
                <a:path w="1600200" h="277495">
                  <a:moveTo>
                    <a:pt x="1600200" y="277368"/>
                  </a:moveTo>
                  <a:lnTo>
                    <a:pt x="0" y="277368"/>
                  </a:lnTo>
                  <a:lnTo>
                    <a:pt x="0" y="0"/>
                  </a:lnTo>
                  <a:lnTo>
                    <a:pt x="1600200" y="0"/>
                  </a:lnTo>
                  <a:lnTo>
                    <a:pt x="1600200" y="277368"/>
                  </a:lnTo>
                  <a:close/>
                </a:path>
              </a:pathLst>
            </a:custGeom>
            <a:solidFill>
              <a:srgbClr val="E16C0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4114800" y="6400800"/>
              <a:ext cx="3124200" cy="277495"/>
            </a:xfrm>
            <a:custGeom>
              <a:avLst/>
              <a:gdLst/>
              <a:ahLst/>
              <a:cxnLst/>
              <a:rect l="l" t="t" r="r" b="b"/>
              <a:pathLst>
                <a:path w="3124200" h="277495">
                  <a:moveTo>
                    <a:pt x="3124200" y="277368"/>
                  </a:moveTo>
                  <a:lnTo>
                    <a:pt x="0" y="277368"/>
                  </a:lnTo>
                  <a:lnTo>
                    <a:pt x="0" y="0"/>
                  </a:lnTo>
                  <a:lnTo>
                    <a:pt x="3124200" y="0"/>
                  </a:lnTo>
                  <a:lnTo>
                    <a:pt x="3124200" y="277368"/>
                  </a:lnTo>
                  <a:close/>
                </a:path>
              </a:pathLst>
            </a:custGeom>
            <a:solidFill>
              <a:srgbClr val="2240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3276600" y="-4418"/>
            <a:ext cx="5308467" cy="1367682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pc="-10" dirty="0">
                <a:solidFill>
                  <a:srgbClr val="FFFFFF"/>
                </a:solidFill>
                <a:latin typeface="Calibri"/>
                <a:cs typeface="Calibri"/>
              </a:rPr>
              <a:t>Important</a:t>
            </a:r>
            <a:r>
              <a:rPr spc="-2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pc="-10" dirty="0">
                <a:solidFill>
                  <a:srgbClr val="FFFFFF"/>
                </a:solidFill>
                <a:latin typeface="Calibri"/>
                <a:cs typeface="Calibri"/>
              </a:rPr>
              <a:t>problem</a:t>
            </a:r>
            <a:r>
              <a:rPr spc="-1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pc="-10" dirty="0">
                <a:solidFill>
                  <a:srgbClr val="FFFFFF"/>
                </a:solidFill>
                <a:latin typeface="Calibri"/>
                <a:cs typeface="Calibri"/>
              </a:rPr>
              <a:t>types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2287600" y="1208609"/>
            <a:ext cx="3329304" cy="46628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6870" indent="-344170">
              <a:spcBef>
                <a:spcPts val="100"/>
              </a:spcBef>
              <a:buFont typeface="Microsoft Sans Serif"/>
              <a:buChar char="•"/>
              <a:tabLst>
                <a:tab pos="356870" algn="l"/>
              </a:tabLst>
            </a:pPr>
            <a:r>
              <a:rPr sz="2400" spc="-10" dirty="0">
                <a:latin typeface="Calibri"/>
                <a:cs typeface="Calibri"/>
              </a:rPr>
              <a:t>Sorting</a:t>
            </a:r>
            <a:endParaRPr sz="2400" dirty="0">
              <a:latin typeface="Calibri"/>
              <a:cs typeface="Calibri"/>
            </a:endParaRPr>
          </a:p>
          <a:p>
            <a:pPr marL="356870" indent="-344170">
              <a:spcBef>
                <a:spcPts val="2785"/>
              </a:spcBef>
              <a:buFont typeface="Microsoft Sans Serif"/>
              <a:buChar char="•"/>
              <a:tabLst>
                <a:tab pos="356870" algn="l"/>
              </a:tabLst>
            </a:pPr>
            <a:r>
              <a:rPr sz="2400" spc="-10" dirty="0">
                <a:latin typeface="Calibri"/>
                <a:cs typeface="Calibri"/>
              </a:rPr>
              <a:t>Searching</a:t>
            </a:r>
            <a:endParaRPr sz="2400" dirty="0">
              <a:latin typeface="Calibri"/>
              <a:cs typeface="Calibri"/>
            </a:endParaRPr>
          </a:p>
          <a:p>
            <a:pPr marL="356870" indent="-344170">
              <a:spcBef>
                <a:spcPts val="2765"/>
              </a:spcBef>
              <a:buFont typeface="Microsoft Sans Serif"/>
              <a:buChar char="•"/>
              <a:tabLst>
                <a:tab pos="356870" algn="l"/>
              </a:tabLst>
            </a:pPr>
            <a:r>
              <a:rPr sz="2400" spc="-10" dirty="0">
                <a:latin typeface="Calibri"/>
                <a:cs typeface="Calibri"/>
              </a:rPr>
              <a:t>String</a:t>
            </a:r>
            <a:r>
              <a:rPr sz="2400" spc="-10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processing</a:t>
            </a:r>
            <a:endParaRPr sz="2400" dirty="0">
              <a:latin typeface="Calibri"/>
              <a:cs typeface="Calibri"/>
            </a:endParaRPr>
          </a:p>
          <a:p>
            <a:pPr marL="356870" indent="-344170">
              <a:spcBef>
                <a:spcPts val="2785"/>
              </a:spcBef>
              <a:buFont typeface="Microsoft Sans Serif"/>
              <a:buChar char="•"/>
              <a:tabLst>
                <a:tab pos="356870" algn="l"/>
              </a:tabLst>
            </a:pPr>
            <a:r>
              <a:rPr sz="2400" spc="-25" dirty="0">
                <a:latin typeface="Calibri"/>
                <a:cs typeface="Calibri"/>
              </a:rPr>
              <a:t>Graph</a:t>
            </a:r>
            <a:r>
              <a:rPr sz="2400" spc="-10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problems</a:t>
            </a:r>
            <a:endParaRPr sz="2400" dirty="0">
              <a:latin typeface="Calibri"/>
              <a:cs typeface="Calibri"/>
            </a:endParaRPr>
          </a:p>
          <a:p>
            <a:pPr marL="356870" indent="-344170">
              <a:spcBef>
                <a:spcPts val="2765"/>
              </a:spcBef>
              <a:buFont typeface="Microsoft Sans Serif"/>
              <a:buChar char="•"/>
              <a:tabLst>
                <a:tab pos="356870" algn="l"/>
              </a:tabLst>
            </a:pPr>
            <a:r>
              <a:rPr sz="2400" spc="-25" dirty="0">
                <a:latin typeface="Calibri"/>
                <a:cs typeface="Calibri"/>
              </a:rPr>
              <a:t>Combinatorial</a:t>
            </a:r>
            <a:r>
              <a:rPr sz="2400" spc="-4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problems</a:t>
            </a:r>
            <a:endParaRPr sz="2400" dirty="0">
              <a:latin typeface="Calibri"/>
              <a:cs typeface="Calibri"/>
            </a:endParaRPr>
          </a:p>
          <a:p>
            <a:pPr marL="356870" indent="-344170">
              <a:spcBef>
                <a:spcPts val="2550"/>
              </a:spcBef>
              <a:buFont typeface="Microsoft Sans Serif"/>
              <a:buChar char="•"/>
              <a:tabLst>
                <a:tab pos="356870" algn="l"/>
              </a:tabLst>
            </a:pPr>
            <a:r>
              <a:rPr sz="2400" spc="-10" dirty="0">
                <a:latin typeface="Calibri"/>
                <a:cs typeface="Calibri"/>
              </a:rPr>
              <a:t>Geometric</a:t>
            </a:r>
            <a:r>
              <a:rPr sz="2400" spc="-11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problems</a:t>
            </a:r>
            <a:endParaRPr sz="2400" dirty="0">
              <a:latin typeface="Calibri"/>
              <a:cs typeface="Calibri"/>
            </a:endParaRPr>
          </a:p>
          <a:p>
            <a:pPr marL="356870" indent="-344170">
              <a:spcBef>
                <a:spcPts val="2305"/>
              </a:spcBef>
              <a:buFont typeface="Microsoft Sans Serif"/>
              <a:buChar char="•"/>
              <a:tabLst>
                <a:tab pos="356870" algn="l"/>
              </a:tabLst>
            </a:pPr>
            <a:r>
              <a:rPr sz="2400" spc="-20" dirty="0">
                <a:latin typeface="Calibri"/>
                <a:cs typeface="Calibri"/>
              </a:rPr>
              <a:t>Numerical</a:t>
            </a:r>
            <a:r>
              <a:rPr sz="2400" spc="-5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problems</a:t>
            </a:r>
            <a:endParaRPr sz="2400" dirty="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194176" y="6438732"/>
            <a:ext cx="1062355" cy="363561"/>
          </a:xfrm>
          <a:prstGeom prst="rect">
            <a:avLst/>
          </a:prstGeom>
        </p:spPr>
        <p:txBody>
          <a:bodyPr vert="horz" wrap="square" lIns="0" tIns="4445" rIns="0" bIns="0" rtlCol="0">
            <a:spAutoFit/>
          </a:bodyPr>
          <a:lstStyle/>
          <a:p>
            <a:pPr marL="12700" marR="5080">
              <a:lnSpc>
                <a:spcPts val="1440"/>
              </a:lnSpc>
              <a:spcBef>
                <a:spcPts val="35"/>
              </a:spcBef>
            </a:pPr>
            <a:r>
              <a:rPr sz="1200" spc="45" dirty="0">
                <a:solidFill>
                  <a:srgbClr val="FFFFFF"/>
                </a:solidFill>
                <a:latin typeface="Arial MT"/>
                <a:cs typeface="Arial MT"/>
              </a:rPr>
              <a:t>Department</a:t>
            </a:r>
            <a:r>
              <a:rPr sz="1200" spc="1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-25" dirty="0">
                <a:solidFill>
                  <a:srgbClr val="FFFFFF"/>
                </a:solidFill>
                <a:latin typeface="Arial MT"/>
                <a:cs typeface="Arial MT"/>
              </a:rPr>
              <a:t>of </a:t>
            </a:r>
            <a:r>
              <a:rPr sz="1200" spc="-305" dirty="0">
                <a:solidFill>
                  <a:srgbClr val="FFFFFF"/>
                </a:solidFill>
                <a:latin typeface="Arial MT"/>
                <a:cs typeface="Arial MT"/>
              </a:rPr>
              <a:t>CCSSEE</a:t>
            </a:r>
            <a:endParaRPr sz="12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4114800" y="6400801"/>
            <a:ext cx="4724400" cy="277495"/>
            <a:chOff x="2514600" y="6400800"/>
            <a:chExt cx="4724400" cy="277495"/>
          </a:xfrm>
        </p:grpSpPr>
        <p:sp>
          <p:nvSpPr>
            <p:cNvPr id="3" name="object 3"/>
            <p:cNvSpPr/>
            <p:nvPr/>
          </p:nvSpPr>
          <p:spPr>
            <a:xfrm>
              <a:off x="2514600" y="6400800"/>
              <a:ext cx="1600200" cy="277495"/>
            </a:xfrm>
            <a:custGeom>
              <a:avLst/>
              <a:gdLst/>
              <a:ahLst/>
              <a:cxnLst/>
              <a:rect l="l" t="t" r="r" b="b"/>
              <a:pathLst>
                <a:path w="1600200" h="277495">
                  <a:moveTo>
                    <a:pt x="1600200" y="277368"/>
                  </a:moveTo>
                  <a:lnTo>
                    <a:pt x="0" y="277368"/>
                  </a:lnTo>
                  <a:lnTo>
                    <a:pt x="0" y="0"/>
                  </a:lnTo>
                  <a:lnTo>
                    <a:pt x="1600200" y="0"/>
                  </a:lnTo>
                  <a:lnTo>
                    <a:pt x="1600200" y="277368"/>
                  </a:lnTo>
                  <a:close/>
                </a:path>
              </a:pathLst>
            </a:custGeom>
            <a:solidFill>
              <a:srgbClr val="E16C0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4114800" y="6400800"/>
              <a:ext cx="3124200" cy="277495"/>
            </a:xfrm>
            <a:custGeom>
              <a:avLst/>
              <a:gdLst/>
              <a:ahLst/>
              <a:cxnLst/>
              <a:rect l="l" t="t" r="r" b="b"/>
              <a:pathLst>
                <a:path w="3124200" h="277495">
                  <a:moveTo>
                    <a:pt x="3124200" y="277368"/>
                  </a:moveTo>
                  <a:lnTo>
                    <a:pt x="0" y="277368"/>
                  </a:lnTo>
                  <a:lnTo>
                    <a:pt x="0" y="0"/>
                  </a:lnTo>
                  <a:lnTo>
                    <a:pt x="3124200" y="0"/>
                  </a:lnTo>
                  <a:lnTo>
                    <a:pt x="3124200" y="277368"/>
                  </a:lnTo>
                  <a:close/>
                </a:path>
              </a:pathLst>
            </a:custGeom>
            <a:solidFill>
              <a:srgbClr val="2240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 flipH="1">
            <a:off x="1981200" y="675223"/>
            <a:ext cx="6751825" cy="774571"/>
          </a:xfrm>
          <a:prstGeom prst="rect">
            <a:avLst/>
          </a:prstGeom>
        </p:spPr>
        <p:txBody>
          <a:bodyPr vert="horz" wrap="square" lIns="0" tIns="96520" rIns="0" bIns="0" rtlCol="0">
            <a:spAutoFit/>
          </a:bodyPr>
          <a:lstStyle/>
          <a:p>
            <a:pPr marL="1504950">
              <a:spcBef>
                <a:spcPts val="105"/>
              </a:spcBef>
            </a:pPr>
            <a:r>
              <a:rPr spc="-10" dirty="0">
                <a:latin typeface="Calibri"/>
                <a:cs typeface="Calibri"/>
              </a:rPr>
              <a:t>Graph</a:t>
            </a:r>
            <a:r>
              <a:rPr spc="-220" dirty="0">
                <a:latin typeface="Calibri"/>
                <a:cs typeface="Calibri"/>
              </a:rPr>
              <a:t> </a:t>
            </a:r>
            <a:r>
              <a:rPr spc="-25" dirty="0">
                <a:latin typeface="Calibri"/>
                <a:cs typeface="Calibri"/>
              </a:rPr>
              <a:t>Representation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2745409" y="1546073"/>
            <a:ext cx="7201534" cy="2713990"/>
          </a:xfrm>
          <a:prstGeom prst="rect">
            <a:avLst/>
          </a:prstGeom>
        </p:spPr>
        <p:txBody>
          <a:bodyPr vert="horz" wrap="square" lIns="0" tIns="63500" rIns="0" bIns="0" rtlCol="0">
            <a:spAutoFit/>
          </a:bodyPr>
          <a:lstStyle/>
          <a:p>
            <a:pPr marL="353695" indent="-340995">
              <a:spcBef>
                <a:spcPts val="500"/>
              </a:spcBef>
              <a:buFont typeface="Microsoft Sans Serif"/>
              <a:buChar char="•"/>
              <a:tabLst>
                <a:tab pos="353695" algn="l"/>
              </a:tabLst>
            </a:pPr>
            <a:r>
              <a:rPr sz="1700" spc="-10" dirty="0">
                <a:solidFill>
                  <a:srgbClr val="FF9933"/>
                </a:solidFill>
                <a:latin typeface="Calibri"/>
                <a:cs typeface="Calibri"/>
              </a:rPr>
              <a:t>Adjacency</a:t>
            </a:r>
            <a:r>
              <a:rPr sz="1700" spc="-85" dirty="0">
                <a:solidFill>
                  <a:srgbClr val="FF9933"/>
                </a:solidFill>
                <a:latin typeface="Calibri"/>
                <a:cs typeface="Calibri"/>
              </a:rPr>
              <a:t> </a:t>
            </a:r>
            <a:r>
              <a:rPr sz="1700" spc="-10" dirty="0">
                <a:solidFill>
                  <a:srgbClr val="FF9933"/>
                </a:solidFill>
                <a:latin typeface="Calibri"/>
                <a:cs typeface="Calibri"/>
              </a:rPr>
              <a:t>matrix</a:t>
            </a:r>
            <a:endParaRPr sz="1700">
              <a:latin typeface="Calibri"/>
              <a:cs typeface="Calibri"/>
            </a:endParaRPr>
          </a:p>
          <a:p>
            <a:pPr marL="756285" lvl="1" indent="-287655">
              <a:spcBef>
                <a:spcPts val="405"/>
              </a:spcBef>
              <a:buFont typeface="Microsoft Sans Serif"/>
              <a:buChar char="–"/>
              <a:tabLst>
                <a:tab pos="756285" algn="l"/>
              </a:tabLst>
            </a:pPr>
            <a:r>
              <a:rPr sz="1700" dirty="0">
                <a:latin typeface="Calibri"/>
                <a:cs typeface="Calibri"/>
              </a:rPr>
              <a:t>n</a:t>
            </a:r>
            <a:r>
              <a:rPr sz="1700" spc="-60" dirty="0">
                <a:latin typeface="Calibri"/>
                <a:cs typeface="Calibri"/>
              </a:rPr>
              <a:t> </a:t>
            </a:r>
            <a:r>
              <a:rPr sz="1700" dirty="0">
                <a:latin typeface="Calibri"/>
                <a:cs typeface="Calibri"/>
              </a:rPr>
              <a:t>x</a:t>
            </a:r>
            <a:r>
              <a:rPr sz="1700" spc="-15" dirty="0">
                <a:latin typeface="Calibri"/>
                <a:cs typeface="Calibri"/>
              </a:rPr>
              <a:t> </a:t>
            </a:r>
            <a:r>
              <a:rPr sz="1700" dirty="0">
                <a:latin typeface="Calibri"/>
                <a:cs typeface="Calibri"/>
              </a:rPr>
              <a:t>n</a:t>
            </a:r>
            <a:r>
              <a:rPr sz="1700" spc="-30" dirty="0">
                <a:latin typeface="Calibri"/>
                <a:cs typeface="Calibri"/>
              </a:rPr>
              <a:t> </a:t>
            </a:r>
            <a:r>
              <a:rPr sz="1700" spc="-10" dirty="0">
                <a:latin typeface="Calibri"/>
                <a:cs typeface="Calibri"/>
              </a:rPr>
              <a:t>boolean</a:t>
            </a:r>
            <a:r>
              <a:rPr sz="1700" spc="-40" dirty="0">
                <a:latin typeface="Calibri"/>
                <a:cs typeface="Calibri"/>
              </a:rPr>
              <a:t> </a:t>
            </a:r>
            <a:r>
              <a:rPr sz="1700" spc="-10" dirty="0">
                <a:latin typeface="Calibri"/>
                <a:cs typeface="Calibri"/>
              </a:rPr>
              <a:t>matrix</a:t>
            </a:r>
            <a:r>
              <a:rPr sz="1700" spc="-85" dirty="0">
                <a:latin typeface="Calibri"/>
                <a:cs typeface="Calibri"/>
              </a:rPr>
              <a:t> </a:t>
            </a:r>
            <a:r>
              <a:rPr sz="1700" dirty="0">
                <a:latin typeface="Calibri"/>
                <a:cs typeface="Calibri"/>
              </a:rPr>
              <a:t>if</a:t>
            </a:r>
            <a:r>
              <a:rPr sz="1700" spc="-35" dirty="0">
                <a:latin typeface="Calibri"/>
                <a:cs typeface="Calibri"/>
              </a:rPr>
              <a:t> </a:t>
            </a:r>
            <a:r>
              <a:rPr sz="1700" dirty="0">
                <a:latin typeface="Calibri"/>
                <a:cs typeface="Calibri"/>
              </a:rPr>
              <a:t>|V|</a:t>
            </a:r>
            <a:r>
              <a:rPr sz="1700" spc="-15" dirty="0">
                <a:latin typeface="Calibri"/>
                <a:cs typeface="Calibri"/>
              </a:rPr>
              <a:t> </a:t>
            </a:r>
            <a:r>
              <a:rPr sz="1700" dirty="0">
                <a:latin typeface="Calibri"/>
                <a:cs typeface="Calibri"/>
              </a:rPr>
              <a:t>is</a:t>
            </a:r>
            <a:r>
              <a:rPr sz="1700" spc="-45" dirty="0">
                <a:latin typeface="Calibri"/>
                <a:cs typeface="Calibri"/>
              </a:rPr>
              <a:t> </a:t>
            </a:r>
            <a:r>
              <a:rPr sz="1700" spc="-25" dirty="0">
                <a:latin typeface="Calibri"/>
                <a:cs typeface="Calibri"/>
              </a:rPr>
              <a:t>n.</a:t>
            </a:r>
            <a:endParaRPr sz="1700">
              <a:latin typeface="Calibri"/>
              <a:cs typeface="Calibri"/>
            </a:endParaRPr>
          </a:p>
          <a:p>
            <a:pPr marL="756285" marR="87630" lvl="1" indent="-287020">
              <a:spcBef>
                <a:spcPts val="385"/>
              </a:spcBef>
              <a:buFont typeface="Microsoft Sans Serif"/>
              <a:buChar char="–"/>
              <a:tabLst>
                <a:tab pos="756285" algn="l"/>
              </a:tabLst>
            </a:pPr>
            <a:r>
              <a:rPr sz="1700" dirty="0">
                <a:latin typeface="Calibri"/>
                <a:cs typeface="Calibri"/>
              </a:rPr>
              <a:t>The</a:t>
            </a:r>
            <a:r>
              <a:rPr sz="1700" spc="-90" dirty="0">
                <a:latin typeface="Calibri"/>
                <a:cs typeface="Calibri"/>
              </a:rPr>
              <a:t> </a:t>
            </a:r>
            <a:r>
              <a:rPr sz="1700" spc="-10" dirty="0">
                <a:latin typeface="Calibri"/>
                <a:cs typeface="Calibri"/>
              </a:rPr>
              <a:t>element</a:t>
            </a:r>
            <a:r>
              <a:rPr sz="1700" spc="-5" dirty="0">
                <a:latin typeface="Calibri"/>
                <a:cs typeface="Calibri"/>
              </a:rPr>
              <a:t> </a:t>
            </a:r>
            <a:r>
              <a:rPr sz="1700" dirty="0">
                <a:latin typeface="Calibri"/>
                <a:cs typeface="Calibri"/>
              </a:rPr>
              <a:t>on</a:t>
            </a:r>
            <a:r>
              <a:rPr sz="1700" spc="-45" dirty="0">
                <a:latin typeface="Calibri"/>
                <a:cs typeface="Calibri"/>
              </a:rPr>
              <a:t> </a:t>
            </a:r>
            <a:r>
              <a:rPr sz="1700" dirty="0">
                <a:latin typeface="Calibri"/>
                <a:cs typeface="Calibri"/>
              </a:rPr>
              <a:t>the</a:t>
            </a:r>
            <a:r>
              <a:rPr sz="1700" spc="-25" dirty="0">
                <a:latin typeface="Calibri"/>
                <a:cs typeface="Calibri"/>
              </a:rPr>
              <a:t> </a:t>
            </a:r>
            <a:r>
              <a:rPr sz="1700" dirty="0">
                <a:latin typeface="Calibri"/>
                <a:cs typeface="Calibri"/>
              </a:rPr>
              <a:t>ith</a:t>
            </a:r>
            <a:r>
              <a:rPr sz="1700" spc="-30" dirty="0">
                <a:latin typeface="Calibri"/>
                <a:cs typeface="Calibri"/>
              </a:rPr>
              <a:t> </a:t>
            </a:r>
            <a:r>
              <a:rPr sz="1700" spc="-10" dirty="0">
                <a:latin typeface="Calibri"/>
                <a:cs typeface="Calibri"/>
              </a:rPr>
              <a:t>row</a:t>
            </a:r>
            <a:r>
              <a:rPr sz="1700" spc="-80" dirty="0">
                <a:latin typeface="Calibri"/>
                <a:cs typeface="Calibri"/>
              </a:rPr>
              <a:t> </a:t>
            </a:r>
            <a:r>
              <a:rPr sz="1700" dirty="0">
                <a:latin typeface="Calibri"/>
                <a:cs typeface="Calibri"/>
              </a:rPr>
              <a:t>and</a:t>
            </a:r>
            <a:r>
              <a:rPr sz="1700" spc="-40" dirty="0">
                <a:latin typeface="Calibri"/>
                <a:cs typeface="Calibri"/>
              </a:rPr>
              <a:t> </a:t>
            </a:r>
            <a:r>
              <a:rPr sz="1700" dirty="0">
                <a:latin typeface="Calibri"/>
                <a:cs typeface="Calibri"/>
              </a:rPr>
              <a:t>jth</a:t>
            </a:r>
            <a:r>
              <a:rPr sz="1700" spc="-65" dirty="0">
                <a:latin typeface="Calibri"/>
                <a:cs typeface="Calibri"/>
              </a:rPr>
              <a:t> </a:t>
            </a:r>
            <a:r>
              <a:rPr sz="1700" spc="-10" dirty="0">
                <a:latin typeface="Calibri"/>
                <a:cs typeface="Calibri"/>
              </a:rPr>
              <a:t>column</a:t>
            </a:r>
            <a:r>
              <a:rPr sz="1700" spc="-40" dirty="0">
                <a:latin typeface="Calibri"/>
                <a:cs typeface="Calibri"/>
              </a:rPr>
              <a:t> </a:t>
            </a:r>
            <a:r>
              <a:rPr sz="1700" dirty="0">
                <a:latin typeface="Calibri"/>
                <a:cs typeface="Calibri"/>
              </a:rPr>
              <a:t>is</a:t>
            </a:r>
            <a:r>
              <a:rPr sz="1700" spc="-35" dirty="0">
                <a:latin typeface="Calibri"/>
                <a:cs typeface="Calibri"/>
              </a:rPr>
              <a:t> </a:t>
            </a:r>
            <a:r>
              <a:rPr sz="1700" dirty="0">
                <a:latin typeface="Calibri"/>
                <a:cs typeface="Calibri"/>
              </a:rPr>
              <a:t>1</a:t>
            </a:r>
            <a:r>
              <a:rPr sz="1700" spc="-30" dirty="0">
                <a:latin typeface="Calibri"/>
                <a:cs typeface="Calibri"/>
              </a:rPr>
              <a:t> </a:t>
            </a:r>
            <a:r>
              <a:rPr sz="1700" dirty="0">
                <a:latin typeface="Calibri"/>
                <a:cs typeface="Calibri"/>
              </a:rPr>
              <a:t>if</a:t>
            </a:r>
            <a:r>
              <a:rPr sz="1700" spc="-15" dirty="0">
                <a:latin typeface="Calibri"/>
                <a:cs typeface="Calibri"/>
              </a:rPr>
              <a:t> </a:t>
            </a:r>
            <a:r>
              <a:rPr sz="1700" spc="-45" dirty="0">
                <a:latin typeface="Calibri"/>
                <a:cs typeface="Calibri"/>
              </a:rPr>
              <a:t>there’s</a:t>
            </a:r>
            <a:r>
              <a:rPr sz="1700" spc="-55" dirty="0">
                <a:latin typeface="Calibri"/>
                <a:cs typeface="Calibri"/>
              </a:rPr>
              <a:t> </a:t>
            </a:r>
            <a:r>
              <a:rPr sz="1700" dirty="0">
                <a:latin typeface="Calibri"/>
                <a:cs typeface="Calibri"/>
              </a:rPr>
              <a:t>an</a:t>
            </a:r>
            <a:r>
              <a:rPr sz="1700" spc="-35" dirty="0">
                <a:latin typeface="Calibri"/>
                <a:cs typeface="Calibri"/>
              </a:rPr>
              <a:t> </a:t>
            </a:r>
            <a:r>
              <a:rPr sz="1700" dirty="0">
                <a:latin typeface="Calibri"/>
                <a:cs typeface="Calibri"/>
              </a:rPr>
              <a:t>edge</a:t>
            </a:r>
            <a:r>
              <a:rPr sz="1700" spc="-30" dirty="0">
                <a:latin typeface="Calibri"/>
                <a:cs typeface="Calibri"/>
              </a:rPr>
              <a:t> </a:t>
            </a:r>
            <a:r>
              <a:rPr sz="1700" spc="-10" dirty="0">
                <a:latin typeface="Calibri"/>
                <a:cs typeface="Calibri"/>
              </a:rPr>
              <a:t>from</a:t>
            </a:r>
            <a:r>
              <a:rPr sz="1700" spc="-70" dirty="0">
                <a:latin typeface="Calibri"/>
                <a:cs typeface="Calibri"/>
              </a:rPr>
              <a:t> </a:t>
            </a:r>
            <a:r>
              <a:rPr sz="1700" spc="-25" dirty="0">
                <a:latin typeface="Calibri"/>
                <a:cs typeface="Calibri"/>
              </a:rPr>
              <a:t>ith vertex</a:t>
            </a:r>
            <a:r>
              <a:rPr sz="1700" spc="-105" dirty="0">
                <a:latin typeface="Calibri"/>
                <a:cs typeface="Calibri"/>
              </a:rPr>
              <a:t> </a:t>
            </a:r>
            <a:r>
              <a:rPr sz="1700" dirty="0">
                <a:latin typeface="Calibri"/>
                <a:cs typeface="Calibri"/>
              </a:rPr>
              <a:t>to</a:t>
            </a:r>
            <a:r>
              <a:rPr sz="1700" spc="-30" dirty="0">
                <a:latin typeface="Calibri"/>
                <a:cs typeface="Calibri"/>
              </a:rPr>
              <a:t> </a:t>
            </a:r>
            <a:r>
              <a:rPr sz="1700" dirty="0">
                <a:latin typeface="Calibri"/>
                <a:cs typeface="Calibri"/>
              </a:rPr>
              <a:t>the</a:t>
            </a:r>
            <a:r>
              <a:rPr sz="1700" spc="-25" dirty="0">
                <a:latin typeface="Calibri"/>
                <a:cs typeface="Calibri"/>
              </a:rPr>
              <a:t> </a:t>
            </a:r>
            <a:r>
              <a:rPr sz="1700" dirty="0">
                <a:latin typeface="Calibri"/>
                <a:cs typeface="Calibri"/>
              </a:rPr>
              <a:t>jth</a:t>
            </a:r>
            <a:r>
              <a:rPr sz="1700" spc="-40" dirty="0">
                <a:latin typeface="Calibri"/>
                <a:cs typeface="Calibri"/>
              </a:rPr>
              <a:t> </a:t>
            </a:r>
            <a:r>
              <a:rPr sz="1700" spc="-25" dirty="0">
                <a:latin typeface="Calibri"/>
                <a:cs typeface="Calibri"/>
              </a:rPr>
              <a:t>vertex;</a:t>
            </a:r>
            <a:r>
              <a:rPr sz="1700" spc="-100" dirty="0">
                <a:latin typeface="Calibri"/>
                <a:cs typeface="Calibri"/>
              </a:rPr>
              <a:t> </a:t>
            </a:r>
            <a:r>
              <a:rPr sz="1700" spc="-10" dirty="0">
                <a:latin typeface="Calibri"/>
                <a:cs typeface="Calibri"/>
              </a:rPr>
              <a:t>otherwise</a:t>
            </a:r>
            <a:r>
              <a:rPr sz="1700" spc="-40" dirty="0">
                <a:latin typeface="Calibri"/>
                <a:cs typeface="Calibri"/>
              </a:rPr>
              <a:t> </a:t>
            </a:r>
            <a:r>
              <a:rPr sz="1700" spc="-25" dirty="0">
                <a:latin typeface="Calibri"/>
                <a:cs typeface="Calibri"/>
              </a:rPr>
              <a:t>0.</a:t>
            </a:r>
            <a:endParaRPr sz="1700">
              <a:latin typeface="Calibri"/>
              <a:cs typeface="Calibri"/>
            </a:endParaRPr>
          </a:p>
          <a:p>
            <a:pPr marL="756285" lvl="1" indent="-287655">
              <a:spcBef>
                <a:spcPts val="415"/>
              </a:spcBef>
              <a:buFont typeface="Microsoft Sans Serif"/>
              <a:buChar char="–"/>
              <a:tabLst>
                <a:tab pos="756285" algn="l"/>
              </a:tabLst>
            </a:pPr>
            <a:r>
              <a:rPr sz="1700" dirty="0">
                <a:latin typeface="Calibri"/>
                <a:cs typeface="Calibri"/>
              </a:rPr>
              <a:t>The</a:t>
            </a:r>
            <a:r>
              <a:rPr sz="1700" spc="-65" dirty="0">
                <a:latin typeface="Calibri"/>
                <a:cs typeface="Calibri"/>
              </a:rPr>
              <a:t> </a:t>
            </a:r>
            <a:r>
              <a:rPr sz="1700" spc="-10" dirty="0">
                <a:latin typeface="Calibri"/>
                <a:cs typeface="Calibri"/>
              </a:rPr>
              <a:t>adjacency</a:t>
            </a:r>
            <a:r>
              <a:rPr sz="1700" spc="-25" dirty="0">
                <a:latin typeface="Calibri"/>
                <a:cs typeface="Calibri"/>
              </a:rPr>
              <a:t> </a:t>
            </a:r>
            <a:r>
              <a:rPr sz="1700" spc="-10" dirty="0">
                <a:latin typeface="Calibri"/>
                <a:cs typeface="Calibri"/>
              </a:rPr>
              <a:t>matrix</a:t>
            </a:r>
            <a:r>
              <a:rPr sz="1700" spc="-70" dirty="0">
                <a:latin typeface="Calibri"/>
                <a:cs typeface="Calibri"/>
              </a:rPr>
              <a:t> </a:t>
            </a:r>
            <a:r>
              <a:rPr sz="1700" dirty="0">
                <a:latin typeface="Calibri"/>
                <a:cs typeface="Calibri"/>
              </a:rPr>
              <a:t>of</a:t>
            </a:r>
            <a:r>
              <a:rPr sz="1700" spc="-20" dirty="0">
                <a:latin typeface="Calibri"/>
                <a:cs typeface="Calibri"/>
              </a:rPr>
              <a:t> </a:t>
            </a:r>
            <a:r>
              <a:rPr sz="1700" dirty="0">
                <a:latin typeface="Calibri"/>
                <a:cs typeface="Calibri"/>
              </a:rPr>
              <a:t>an</a:t>
            </a:r>
            <a:r>
              <a:rPr sz="1700" spc="-50" dirty="0">
                <a:latin typeface="Calibri"/>
                <a:cs typeface="Calibri"/>
              </a:rPr>
              <a:t> </a:t>
            </a:r>
            <a:r>
              <a:rPr sz="1700" spc="-20" dirty="0">
                <a:latin typeface="Calibri"/>
                <a:cs typeface="Calibri"/>
              </a:rPr>
              <a:t>undirected</a:t>
            </a:r>
            <a:r>
              <a:rPr sz="1700" spc="-90" dirty="0">
                <a:latin typeface="Calibri"/>
                <a:cs typeface="Calibri"/>
              </a:rPr>
              <a:t> </a:t>
            </a:r>
            <a:r>
              <a:rPr sz="1700" spc="-10" dirty="0">
                <a:latin typeface="Calibri"/>
                <a:cs typeface="Calibri"/>
              </a:rPr>
              <a:t>graph</a:t>
            </a:r>
            <a:r>
              <a:rPr sz="1700" spc="-50" dirty="0">
                <a:latin typeface="Calibri"/>
                <a:cs typeface="Calibri"/>
              </a:rPr>
              <a:t> </a:t>
            </a:r>
            <a:r>
              <a:rPr sz="1700" dirty="0">
                <a:latin typeface="Calibri"/>
                <a:cs typeface="Calibri"/>
              </a:rPr>
              <a:t>is</a:t>
            </a:r>
            <a:r>
              <a:rPr sz="1700" spc="-65" dirty="0">
                <a:latin typeface="Calibri"/>
                <a:cs typeface="Calibri"/>
              </a:rPr>
              <a:t> </a:t>
            </a:r>
            <a:r>
              <a:rPr sz="1700" spc="-10" dirty="0">
                <a:latin typeface="Calibri"/>
                <a:cs typeface="Calibri"/>
              </a:rPr>
              <a:t>symmetric.</a:t>
            </a:r>
            <a:endParaRPr sz="1700">
              <a:latin typeface="Calibri"/>
              <a:cs typeface="Calibri"/>
            </a:endParaRPr>
          </a:p>
          <a:p>
            <a:pPr marL="353695" indent="-340995">
              <a:spcBef>
                <a:spcPts val="405"/>
              </a:spcBef>
              <a:buFont typeface="Microsoft Sans Serif"/>
              <a:buChar char="•"/>
              <a:tabLst>
                <a:tab pos="353695" algn="l"/>
              </a:tabLst>
            </a:pPr>
            <a:r>
              <a:rPr sz="1700" spc="-10" dirty="0">
                <a:solidFill>
                  <a:srgbClr val="FF9933"/>
                </a:solidFill>
                <a:latin typeface="Calibri"/>
                <a:cs typeface="Calibri"/>
              </a:rPr>
              <a:t>Adjacency</a:t>
            </a:r>
            <a:r>
              <a:rPr sz="1700" spc="10" dirty="0">
                <a:solidFill>
                  <a:srgbClr val="FF9933"/>
                </a:solidFill>
                <a:latin typeface="Calibri"/>
                <a:cs typeface="Calibri"/>
              </a:rPr>
              <a:t> </a:t>
            </a:r>
            <a:r>
              <a:rPr sz="1700" spc="-30" dirty="0">
                <a:solidFill>
                  <a:srgbClr val="FF9933"/>
                </a:solidFill>
                <a:latin typeface="Calibri"/>
                <a:cs typeface="Calibri"/>
              </a:rPr>
              <a:t>linked</a:t>
            </a:r>
            <a:r>
              <a:rPr sz="1700" spc="-110" dirty="0">
                <a:solidFill>
                  <a:srgbClr val="FF9933"/>
                </a:solidFill>
                <a:latin typeface="Calibri"/>
                <a:cs typeface="Calibri"/>
              </a:rPr>
              <a:t> </a:t>
            </a:r>
            <a:r>
              <a:rPr sz="1700" spc="-10" dirty="0">
                <a:solidFill>
                  <a:srgbClr val="FF9933"/>
                </a:solidFill>
                <a:latin typeface="Calibri"/>
                <a:cs typeface="Calibri"/>
              </a:rPr>
              <a:t>lists</a:t>
            </a:r>
            <a:endParaRPr sz="1700">
              <a:latin typeface="Calibri"/>
              <a:cs typeface="Calibri"/>
            </a:endParaRPr>
          </a:p>
          <a:p>
            <a:pPr marL="756285" marR="5080" lvl="1" indent="-287655">
              <a:spcBef>
                <a:spcPts val="385"/>
              </a:spcBef>
              <a:buFont typeface="Microsoft Sans Serif"/>
              <a:buChar char="–"/>
              <a:tabLst>
                <a:tab pos="756285" algn="l"/>
              </a:tabLst>
            </a:pPr>
            <a:r>
              <a:rPr sz="1700" dirty="0">
                <a:latin typeface="Calibri"/>
                <a:cs typeface="Calibri"/>
              </a:rPr>
              <a:t>A</a:t>
            </a:r>
            <a:r>
              <a:rPr sz="1700" spc="-55" dirty="0">
                <a:latin typeface="Calibri"/>
                <a:cs typeface="Calibri"/>
              </a:rPr>
              <a:t> </a:t>
            </a:r>
            <a:r>
              <a:rPr sz="1700" spc="-10" dirty="0">
                <a:latin typeface="Calibri"/>
                <a:cs typeface="Calibri"/>
              </a:rPr>
              <a:t>collection</a:t>
            </a:r>
            <a:r>
              <a:rPr sz="1700" spc="15" dirty="0">
                <a:latin typeface="Calibri"/>
                <a:cs typeface="Calibri"/>
              </a:rPr>
              <a:t> </a:t>
            </a:r>
            <a:r>
              <a:rPr sz="1700" dirty="0">
                <a:latin typeface="Calibri"/>
                <a:cs typeface="Calibri"/>
              </a:rPr>
              <a:t>of</a:t>
            </a:r>
            <a:r>
              <a:rPr sz="1700" spc="-15" dirty="0">
                <a:latin typeface="Calibri"/>
                <a:cs typeface="Calibri"/>
              </a:rPr>
              <a:t> </a:t>
            </a:r>
            <a:r>
              <a:rPr sz="1700" spc="-25" dirty="0">
                <a:latin typeface="Calibri"/>
                <a:cs typeface="Calibri"/>
              </a:rPr>
              <a:t>linked</a:t>
            </a:r>
            <a:r>
              <a:rPr sz="1700" spc="-70" dirty="0">
                <a:latin typeface="Calibri"/>
                <a:cs typeface="Calibri"/>
              </a:rPr>
              <a:t> </a:t>
            </a:r>
            <a:r>
              <a:rPr sz="1700" spc="-10" dirty="0">
                <a:latin typeface="Calibri"/>
                <a:cs typeface="Calibri"/>
              </a:rPr>
              <a:t>lists,</a:t>
            </a:r>
            <a:r>
              <a:rPr sz="1700" spc="-50" dirty="0">
                <a:latin typeface="Calibri"/>
                <a:cs typeface="Calibri"/>
              </a:rPr>
              <a:t> </a:t>
            </a:r>
            <a:r>
              <a:rPr sz="1700" dirty="0">
                <a:latin typeface="Calibri"/>
                <a:cs typeface="Calibri"/>
              </a:rPr>
              <a:t>one</a:t>
            </a:r>
            <a:r>
              <a:rPr sz="1700" spc="-5" dirty="0">
                <a:latin typeface="Calibri"/>
                <a:cs typeface="Calibri"/>
              </a:rPr>
              <a:t> </a:t>
            </a:r>
            <a:r>
              <a:rPr sz="1700" spc="-20" dirty="0">
                <a:latin typeface="Calibri"/>
                <a:cs typeface="Calibri"/>
              </a:rPr>
              <a:t>for</a:t>
            </a:r>
            <a:r>
              <a:rPr sz="1700" spc="-55" dirty="0">
                <a:latin typeface="Calibri"/>
                <a:cs typeface="Calibri"/>
              </a:rPr>
              <a:t> </a:t>
            </a:r>
            <a:r>
              <a:rPr sz="1700" dirty="0">
                <a:latin typeface="Calibri"/>
                <a:cs typeface="Calibri"/>
              </a:rPr>
              <a:t>each</a:t>
            </a:r>
            <a:r>
              <a:rPr sz="1700" spc="-5" dirty="0">
                <a:latin typeface="Calibri"/>
                <a:cs typeface="Calibri"/>
              </a:rPr>
              <a:t> </a:t>
            </a:r>
            <a:r>
              <a:rPr sz="1700" spc="-25" dirty="0">
                <a:latin typeface="Calibri"/>
                <a:cs typeface="Calibri"/>
              </a:rPr>
              <a:t>vertex,</a:t>
            </a:r>
            <a:r>
              <a:rPr sz="1700" spc="-85" dirty="0">
                <a:latin typeface="Calibri"/>
                <a:cs typeface="Calibri"/>
              </a:rPr>
              <a:t> </a:t>
            </a:r>
            <a:r>
              <a:rPr sz="1700" dirty="0">
                <a:latin typeface="Calibri"/>
                <a:cs typeface="Calibri"/>
              </a:rPr>
              <a:t>that</a:t>
            </a:r>
            <a:r>
              <a:rPr sz="1700" spc="-45" dirty="0">
                <a:latin typeface="Calibri"/>
                <a:cs typeface="Calibri"/>
              </a:rPr>
              <a:t> </a:t>
            </a:r>
            <a:r>
              <a:rPr sz="1700" spc="-25" dirty="0">
                <a:latin typeface="Calibri"/>
                <a:cs typeface="Calibri"/>
              </a:rPr>
              <a:t>contain</a:t>
            </a:r>
            <a:r>
              <a:rPr sz="1700" spc="-90" dirty="0">
                <a:latin typeface="Calibri"/>
                <a:cs typeface="Calibri"/>
              </a:rPr>
              <a:t> </a:t>
            </a:r>
            <a:r>
              <a:rPr sz="1700" dirty="0">
                <a:latin typeface="Calibri"/>
                <a:cs typeface="Calibri"/>
              </a:rPr>
              <a:t>all</a:t>
            </a:r>
            <a:r>
              <a:rPr sz="1700" spc="-5" dirty="0">
                <a:latin typeface="Calibri"/>
                <a:cs typeface="Calibri"/>
              </a:rPr>
              <a:t> </a:t>
            </a:r>
            <a:r>
              <a:rPr sz="1700" dirty="0">
                <a:latin typeface="Calibri"/>
                <a:cs typeface="Calibri"/>
              </a:rPr>
              <a:t>the</a:t>
            </a:r>
            <a:r>
              <a:rPr sz="1700" spc="-35" dirty="0">
                <a:latin typeface="Calibri"/>
                <a:cs typeface="Calibri"/>
              </a:rPr>
              <a:t> </a:t>
            </a:r>
            <a:r>
              <a:rPr sz="1700" spc="-10" dirty="0">
                <a:latin typeface="Calibri"/>
                <a:cs typeface="Calibri"/>
              </a:rPr>
              <a:t>vertices adjacent</a:t>
            </a:r>
            <a:r>
              <a:rPr sz="1700" spc="-90" dirty="0">
                <a:latin typeface="Calibri"/>
                <a:cs typeface="Calibri"/>
              </a:rPr>
              <a:t> </a:t>
            </a:r>
            <a:r>
              <a:rPr sz="1700" dirty="0">
                <a:latin typeface="Calibri"/>
                <a:cs typeface="Calibri"/>
              </a:rPr>
              <a:t>to</a:t>
            </a:r>
            <a:r>
              <a:rPr sz="1700" spc="-60" dirty="0">
                <a:latin typeface="Calibri"/>
                <a:cs typeface="Calibri"/>
              </a:rPr>
              <a:t> </a:t>
            </a:r>
            <a:r>
              <a:rPr sz="1700" dirty="0">
                <a:latin typeface="Calibri"/>
                <a:cs typeface="Calibri"/>
              </a:rPr>
              <a:t>the</a:t>
            </a:r>
            <a:r>
              <a:rPr sz="1700" spc="-45" dirty="0">
                <a:latin typeface="Calibri"/>
                <a:cs typeface="Calibri"/>
              </a:rPr>
              <a:t> </a:t>
            </a:r>
            <a:r>
              <a:rPr sz="1700" spc="-40" dirty="0">
                <a:latin typeface="Calibri"/>
                <a:cs typeface="Calibri"/>
              </a:rPr>
              <a:t>list’s</a:t>
            </a:r>
            <a:r>
              <a:rPr sz="1700" spc="-55" dirty="0">
                <a:latin typeface="Calibri"/>
                <a:cs typeface="Calibri"/>
              </a:rPr>
              <a:t> </a:t>
            </a:r>
            <a:r>
              <a:rPr sz="1700" spc="-10" dirty="0">
                <a:latin typeface="Calibri"/>
                <a:cs typeface="Calibri"/>
              </a:rPr>
              <a:t>vertex.</a:t>
            </a:r>
            <a:endParaRPr sz="1700">
              <a:latin typeface="Calibri"/>
              <a:cs typeface="Calibri"/>
            </a:endParaRPr>
          </a:p>
          <a:p>
            <a:pPr marL="353695" indent="-340995">
              <a:spcBef>
                <a:spcPts val="409"/>
              </a:spcBef>
              <a:buFont typeface="Microsoft Sans Serif"/>
              <a:buChar char="•"/>
              <a:tabLst>
                <a:tab pos="353695" algn="l"/>
              </a:tabLst>
            </a:pPr>
            <a:r>
              <a:rPr sz="1700" dirty="0">
                <a:solidFill>
                  <a:srgbClr val="0000FF"/>
                </a:solidFill>
                <a:latin typeface="Calibri"/>
                <a:cs typeface="Calibri"/>
              </a:rPr>
              <a:t>Which</a:t>
            </a:r>
            <a:r>
              <a:rPr sz="1700" spc="-45" dirty="0">
                <a:solidFill>
                  <a:srgbClr val="0000FF"/>
                </a:solidFill>
                <a:latin typeface="Calibri"/>
                <a:cs typeface="Calibri"/>
              </a:rPr>
              <a:t> </a:t>
            </a:r>
            <a:r>
              <a:rPr sz="1700" spc="-20" dirty="0">
                <a:solidFill>
                  <a:srgbClr val="0000FF"/>
                </a:solidFill>
                <a:latin typeface="Calibri"/>
                <a:cs typeface="Calibri"/>
              </a:rPr>
              <a:t>data</a:t>
            </a:r>
            <a:r>
              <a:rPr sz="1700" spc="-75" dirty="0">
                <a:solidFill>
                  <a:srgbClr val="0000FF"/>
                </a:solidFill>
                <a:latin typeface="Calibri"/>
                <a:cs typeface="Calibri"/>
              </a:rPr>
              <a:t> </a:t>
            </a:r>
            <a:r>
              <a:rPr sz="1700" spc="-20" dirty="0">
                <a:solidFill>
                  <a:srgbClr val="0000FF"/>
                </a:solidFill>
                <a:latin typeface="Calibri"/>
                <a:cs typeface="Calibri"/>
              </a:rPr>
              <a:t>structure</a:t>
            </a:r>
            <a:r>
              <a:rPr sz="1700" spc="-105" dirty="0">
                <a:solidFill>
                  <a:srgbClr val="0000FF"/>
                </a:solidFill>
                <a:latin typeface="Calibri"/>
                <a:cs typeface="Calibri"/>
              </a:rPr>
              <a:t> </a:t>
            </a:r>
            <a:r>
              <a:rPr sz="1700" spc="-10" dirty="0">
                <a:solidFill>
                  <a:srgbClr val="0000FF"/>
                </a:solidFill>
                <a:latin typeface="Calibri"/>
                <a:cs typeface="Calibri"/>
              </a:rPr>
              <a:t>would</a:t>
            </a:r>
            <a:r>
              <a:rPr sz="1700" spc="-55" dirty="0">
                <a:solidFill>
                  <a:srgbClr val="0000FF"/>
                </a:solidFill>
                <a:latin typeface="Calibri"/>
                <a:cs typeface="Calibri"/>
              </a:rPr>
              <a:t> </a:t>
            </a:r>
            <a:r>
              <a:rPr sz="1700" spc="-20" dirty="0">
                <a:solidFill>
                  <a:srgbClr val="0000FF"/>
                </a:solidFill>
                <a:latin typeface="Calibri"/>
                <a:cs typeface="Calibri"/>
              </a:rPr>
              <a:t>you</a:t>
            </a:r>
            <a:r>
              <a:rPr sz="1700" spc="-45" dirty="0">
                <a:solidFill>
                  <a:srgbClr val="0000FF"/>
                </a:solidFill>
                <a:latin typeface="Calibri"/>
                <a:cs typeface="Calibri"/>
              </a:rPr>
              <a:t> </a:t>
            </a:r>
            <a:r>
              <a:rPr sz="1700" dirty="0">
                <a:solidFill>
                  <a:srgbClr val="0000FF"/>
                </a:solidFill>
                <a:latin typeface="Calibri"/>
                <a:cs typeface="Calibri"/>
              </a:rPr>
              <a:t>use</a:t>
            </a:r>
            <a:r>
              <a:rPr sz="1700" spc="-20" dirty="0">
                <a:solidFill>
                  <a:srgbClr val="0000FF"/>
                </a:solidFill>
                <a:latin typeface="Calibri"/>
                <a:cs typeface="Calibri"/>
              </a:rPr>
              <a:t> </a:t>
            </a:r>
            <a:r>
              <a:rPr sz="1700" dirty="0">
                <a:solidFill>
                  <a:srgbClr val="0000FF"/>
                </a:solidFill>
                <a:latin typeface="Calibri"/>
                <a:cs typeface="Calibri"/>
              </a:rPr>
              <a:t>if</a:t>
            </a:r>
            <a:r>
              <a:rPr sz="1700" spc="-10" dirty="0">
                <a:solidFill>
                  <a:srgbClr val="0000FF"/>
                </a:solidFill>
                <a:latin typeface="Calibri"/>
                <a:cs typeface="Calibri"/>
              </a:rPr>
              <a:t> </a:t>
            </a:r>
            <a:r>
              <a:rPr sz="1700" dirty="0">
                <a:solidFill>
                  <a:srgbClr val="0000FF"/>
                </a:solidFill>
                <a:latin typeface="Calibri"/>
                <a:cs typeface="Calibri"/>
              </a:rPr>
              <a:t>the</a:t>
            </a:r>
            <a:r>
              <a:rPr sz="1700" spc="-25" dirty="0">
                <a:solidFill>
                  <a:srgbClr val="0000FF"/>
                </a:solidFill>
                <a:latin typeface="Calibri"/>
                <a:cs typeface="Calibri"/>
              </a:rPr>
              <a:t> </a:t>
            </a:r>
            <a:r>
              <a:rPr sz="1700" spc="-10" dirty="0">
                <a:solidFill>
                  <a:srgbClr val="0000FF"/>
                </a:solidFill>
                <a:latin typeface="Calibri"/>
                <a:cs typeface="Calibri"/>
              </a:rPr>
              <a:t>graph</a:t>
            </a:r>
            <a:r>
              <a:rPr sz="1700" spc="-75" dirty="0">
                <a:solidFill>
                  <a:srgbClr val="0000FF"/>
                </a:solidFill>
                <a:latin typeface="Calibri"/>
                <a:cs typeface="Calibri"/>
              </a:rPr>
              <a:t> </a:t>
            </a:r>
            <a:r>
              <a:rPr sz="1700" dirty="0">
                <a:solidFill>
                  <a:srgbClr val="0000FF"/>
                </a:solidFill>
                <a:latin typeface="Calibri"/>
                <a:cs typeface="Calibri"/>
              </a:rPr>
              <a:t>is</a:t>
            </a:r>
            <a:r>
              <a:rPr sz="1700" spc="-40" dirty="0">
                <a:solidFill>
                  <a:srgbClr val="0000FF"/>
                </a:solidFill>
                <a:latin typeface="Calibri"/>
                <a:cs typeface="Calibri"/>
              </a:rPr>
              <a:t> </a:t>
            </a:r>
            <a:r>
              <a:rPr sz="1700" dirty="0">
                <a:solidFill>
                  <a:srgbClr val="0000FF"/>
                </a:solidFill>
                <a:latin typeface="Calibri"/>
                <a:cs typeface="Calibri"/>
              </a:rPr>
              <a:t>a</a:t>
            </a:r>
            <a:r>
              <a:rPr sz="1700" spc="-15" dirty="0">
                <a:solidFill>
                  <a:srgbClr val="0000FF"/>
                </a:solidFill>
                <a:latin typeface="Calibri"/>
                <a:cs typeface="Calibri"/>
              </a:rPr>
              <a:t> </a:t>
            </a:r>
            <a:r>
              <a:rPr sz="1700" spc="-20" dirty="0">
                <a:solidFill>
                  <a:srgbClr val="0000FF"/>
                </a:solidFill>
                <a:latin typeface="Calibri"/>
                <a:cs typeface="Calibri"/>
              </a:rPr>
              <a:t>100-</a:t>
            </a:r>
            <a:r>
              <a:rPr sz="1700" dirty="0">
                <a:solidFill>
                  <a:srgbClr val="0000FF"/>
                </a:solidFill>
                <a:latin typeface="Calibri"/>
                <a:cs typeface="Calibri"/>
              </a:rPr>
              <a:t>node</a:t>
            </a:r>
            <a:r>
              <a:rPr sz="1700" spc="-30" dirty="0">
                <a:solidFill>
                  <a:srgbClr val="0000FF"/>
                </a:solidFill>
                <a:latin typeface="Calibri"/>
                <a:cs typeface="Calibri"/>
              </a:rPr>
              <a:t> </a:t>
            </a:r>
            <a:r>
              <a:rPr sz="1700" spc="-10" dirty="0">
                <a:solidFill>
                  <a:srgbClr val="0000FF"/>
                </a:solidFill>
                <a:latin typeface="Calibri"/>
                <a:cs typeface="Calibri"/>
              </a:rPr>
              <a:t>star</a:t>
            </a:r>
            <a:r>
              <a:rPr sz="1700" spc="-65" dirty="0">
                <a:solidFill>
                  <a:srgbClr val="0000FF"/>
                </a:solidFill>
                <a:latin typeface="Calibri"/>
                <a:cs typeface="Calibri"/>
              </a:rPr>
              <a:t> </a:t>
            </a:r>
            <a:r>
              <a:rPr sz="1700" spc="-10" dirty="0">
                <a:solidFill>
                  <a:srgbClr val="0000FF"/>
                </a:solidFill>
                <a:latin typeface="Calibri"/>
                <a:cs typeface="Calibri"/>
              </a:rPr>
              <a:t>shape?</a:t>
            </a:r>
            <a:endParaRPr sz="17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627501" y="4452621"/>
            <a:ext cx="838200" cy="12655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2490"/>
              </a:lnSpc>
              <a:spcBef>
                <a:spcPts val="100"/>
              </a:spcBef>
            </a:pPr>
            <a:r>
              <a:rPr sz="2400" dirty="0">
                <a:latin typeface="Times New Roman"/>
                <a:cs typeface="Times New Roman"/>
              </a:rPr>
              <a:t>0</a:t>
            </a:r>
            <a:r>
              <a:rPr sz="2400" spc="-6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1</a:t>
            </a:r>
            <a:r>
              <a:rPr sz="2400" spc="-8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1</a:t>
            </a:r>
            <a:r>
              <a:rPr sz="2400" spc="-55" dirty="0">
                <a:latin typeface="Times New Roman"/>
                <a:cs typeface="Times New Roman"/>
              </a:rPr>
              <a:t> </a:t>
            </a:r>
            <a:r>
              <a:rPr sz="2400" spc="-60" dirty="0">
                <a:latin typeface="Times New Roman"/>
                <a:cs typeface="Times New Roman"/>
              </a:rPr>
              <a:t>1</a:t>
            </a:r>
            <a:endParaRPr sz="2400">
              <a:latin typeface="Times New Roman"/>
              <a:cs typeface="Times New Roman"/>
            </a:endParaRPr>
          </a:p>
          <a:p>
            <a:pPr marL="12700">
              <a:lnSpc>
                <a:spcPts val="2145"/>
              </a:lnSpc>
            </a:pPr>
            <a:r>
              <a:rPr sz="2400" dirty="0">
                <a:latin typeface="Times New Roman"/>
                <a:cs typeface="Times New Roman"/>
              </a:rPr>
              <a:t>0</a:t>
            </a:r>
            <a:r>
              <a:rPr sz="2400" spc="-6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0</a:t>
            </a:r>
            <a:r>
              <a:rPr sz="2400" spc="-8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0</a:t>
            </a:r>
            <a:r>
              <a:rPr sz="2400" spc="-55" dirty="0">
                <a:latin typeface="Times New Roman"/>
                <a:cs typeface="Times New Roman"/>
              </a:rPr>
              <a:t> </a:t>
            </a:r>
            <a:r>
              <a:rPr sz="2400" spc="-60" dirty="0">
                <a:latin typeface="Times New Roman"/>
                <a:cs typeface="Times New Roman"/>
              </a:rPr>
              <a:t>1</a:t>
            </a:r>
            <a:endParaRPr sz="2400">
              <a:latin typeface="Times New Roman"/>
              <a:cs typeface="Times New Roman"/>
            </a:endParaRPr>
          </a:p>
          <a:p>
            <a:pPr marL="12700">
              <a:lnSpc>
                <a:spcPts val="2390"/>
              </a:lnSpc>
            </a:pPr>
            <a:r>
              <a:rPr sz="2400" dirty="0">
                <a:latin typeface="Times New Roman"/>
                <a:cs typeface="Times New Roman"/>
              </a:rPr>
              <a:t>0</a:t>
            </a:r>
            <a:r>
              <a:rPr sz="2400" spc="-6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0</a:t>
            </a:r>
            <a:r>
              <a:rPr sz="2400" spc="-8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0</a:t>
            </a:r>
            <a:r>
              <a:rPr sz="2400" spc="-65" dirty="0">
                <a:latin typeface="Times New Roman"/>
                <a:cs typeface="Times New Roman"/>
              </a:rPr>
              <a:t> </a:t>
            </a:r>
            <a:r>
              <a:rPr sz="2400" spc="-50" dirty="0">
                <a:latin typeface="Times New Roman"/>
                <a:cs typeface="Times New Roman"/>
              </a:rPr>
              <a:t>1</a:t>
            </a:r>
            <a:endParaRPr sz="2400">
              <a:latin typeface="Times New Roman"/>
              <a:cs typeface="Times New Roman"/>
            </a:endParaRPr>
          </a:p>
          <a:p>
            <a:pPr marL="12700">
              <a:lnSpc>
                <a:spcPts val="2735"/>
              </a:lnSpc>
            </a:pPr>
            <a:r>
              <a:rPr sz="2400" dirty="0">
                <a:latin typeface="Times New Roman"/>
                <a:cs typeface="Times New Roman"/>
              </a:rPr>
              <a:t>0</a:t>
            </a:r>
            <a:r>
              <a:rPr sz="2400" spc="-6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0</a:t>
            </a:r>
            <a:r>
              <a:rPr sz="2400" spc="-8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0</a:t>
            </a:r>
            <a:r>
              <a:rPr sz="2400" spc="-55" dirty="0">
                <a:latin typeface="Times New Roman"/>
                <a:cs typeface="Times New Roman"/>
              </a:rPr>
              <a:t> </a:t>
            </a:r>
            <a:r>
              <a:rPr sz="2400" spc="-60" dirty="0">
                <a:latin typeface="Times New Roman"/>
                <a:cs typeface="Times New Roman"/>
              </a:rPr>
              <a:t>0</a:t>
            </a:r>
            <a:endParaRPr sz="2400">
              <a:latin typeface="Times New Roman"/>
              <a:cs typeface="Times New Roman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6434328" y="4696967"/>
            <a:ext cx="1917700" cy="850900"/>
            <a:chOff x="4834128" y="4696967"/>
            <a:chExt cx="1917700" cy="850900"/>
          </a:xfrm>
        </p:grpSpPr>
        <p:sp>
          <p:nvSpPr>
            <p:cNvPr id="9" name="object 9"/>
            <p:cNvSpPr/>
            <p:nvPr/>
          </p:nvSpPr>
          <p:spPr>
            <a:xfrm>
              <a:off x="4840224" y="4703063"/>
              <a:ext cx="228600" cy="228600"/>
            </a:xfrm>
            <a:custGeom>
              <a:avLst/>
              <a:gdLst/>
              <a:ahLst/>
              <a:cxnLst/>
              <a:rect l="l" t="t" r="r" b="b"/>
              <a:pathLst>
                <a:path w="228600" h="228600">
                  <a:moveTo>
                    <a:pt x="228600" y="228600"/>
                  </a:moveTo>
                  <a:lnTo>
                    <a:pt x="0" y="228600"/>
                  </a:lnTo>
                  <a:lnTo>
                    <a:pt x="0" y="0"/>
                  </a:lnTo>
                  <a:lnTo>
                    <a:pt x="228600" y="0"/>
                  </a:lnTo>
                  <a:lnTo>
                    <a:pt x="228600" y="228600"/>
                  </a:lnTo>
                  <a:close/>
                </a:path>
              </a:pathLst>
            </a:custGeom>
            <a:solidFill>
              <a:srgbClr val="4F81B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4834128" y="4696967"/>
              <a:ext cx="241300" cy="241300"/>
            </a:xfrm>
            <a:custGeom>
              <a:avLst/>
              <a:gdLst/>
              <a:ahLst/>
              <a:cxnLst/>
              <a:rect l="l" t="t" r="r" b="b"/>
              <a:pathLst>
                <a:path w="241300" h="241300">
                  <a:moveTo>
                    <a:pt x="234696" y="240792"/>
                  </a:moveTo>
                  <a:lnTo>
                    <a:pt x="6096" y="240792"/>
                  </a:lnTo>
                  <a:lnTo>
                    <a:pt x="4216" y="240487"/>
                  </a:lnTo>
                  <a:lnTo>
                    <a:pt x="2514" y="239623"/>
                  </a:lnTo>
                  <a:lnTo>
                    <a:pt x="1168" y="238277"/>
                  </a:lnTo>
                  <a:lnTo>
                    <a:pt x="292" y="236575"/>
                  </a:lnTo>
                  <a:lnTo>
                    <a:pt x="0" y="234696"/>
                  </a:lnTo>
                  <a:lnTo>
                    <a:pt x="0" y="6096"/>
                  </a:lnTo>
                  <a:lnTo>
                    <a:pt x="6096" y="0"/>
                  </a:lnTo>
                  <a:lnTo>
                    <a:pt x="234696" y="0"/>
                  </a:lnTo>
                  <a:lnTo>
                    <a:pt x="240792" y="6096"/>
                  </a:lnTo>
                  <a:lnTo>
                    <a:pt x="12192" y="6096"/>
                  </a:lnTo>
                  <a:lnTo>
                    <a:pt x="6096" y="12192"/>
                  </a:lnTo>
                  <a:lnTo>
                    <a:pt x="12192" y="12192"/>
                  </a:lnTo>
                  <a:lnTo>
                    <a:pt x="12192" y="228600"/>
                  </a:lnTo>
                  <a:lnTo>
                    <a:pt x="6096" y="228600"/>
                  </a:lnTo>
                  <a:lnTo>
                    <a:pt x="12192" y="234696"/>
                  </a:lnTo>
                  <a:lnTo>
                    <a:pt x="240792" y="234696"/>
                  </a:lnTo>
                  <a:lnTo>
                    <a:pt x="240487" y="236575"/>
                  </a:lnTo>
                  <a:lnTo>
                    <a:pt x="239623" y="238277"/>
                  </a:lnTo>
                  <a:lnTo>
                    <a:pt x="238277" y="239623"/>
                  </a:lnTo>
                  <a:lnTo>
                    <a:pt x="236575" y="240487"/>
                  </a:lnTo>
                  <a:lnTo>
                    <a:pt x="234696" y="240792"/>
                  </a:lnTo>
                  <a:close/>
                </a:path>
                <a:path w="241300" h="241300">
                  <a:moveTo>
                    <a:pt x="12192" y="12192"/>
                  </a:moveTo>
                  <a:lnTo>
                    <a:pt x="6096" y="12192"/>
                  </a:lnTo>
                  <a:lnTo>
                    <a:pt x="12192" y="6096"/>
                  </a:lnTo>
                  <a:lnTo>
                    <a:pt x="12192" y="12192"/>
                  </a:lnTo>
                  <a:close/>
                </a:path>
                <a:path w="241300" h="241300">
                  <a:moveTo>
                    <a:pt x="228600" y="12192"/>
                  </a:moveTo>
                  <a:lnTo>
                    <a:pt x="12192" y="12192"/>
                  </a:lnTo>
                  <a:lnTo>
                    <a:pt x="12192" y="6096"/>
                  </a:lnTo>
                  <a:lnTo>
                    <a:pt x="228600" y="6096"/>
                  </a:lnTo>
                  <a:lnTo>
                    <a:pt x="228600" y="12192"/>
                  </a:lnTo>
                  <a:close/>
                </a:path>
                <a:path w="241300" h="241300">
                  <a:moveTo>
                    <a:pt x="228600" y="234696"/>
                  </a:moveTo>
                  <a:lnTo>
                    <a:pt x="228600" y="6096"/>
                  </a:lnTo>
                  <a:lnTo>
                    <a:pt x="234696" y="12192"/>
                  </a:lnTo>
                  <a:lnTo>
                    <a:pt x="240792" y="12192"/>
                  </a:lnTo>
                  <a:lnTo>
                    <a:pt x="240792" y="228600"/>
                  </a:lnTo>
                  <a:lnTo>
                    <a:pt x="234696" y="228600"/>
                  </a:lnTo>
                  <a:lnTo>
                    <a:pt x="228600" y="234696"/>
                  </a:lnTo>
                  <a:close/>
                </a:path>
                <a:path w="241300" h="241300">
                  <a:moveTo>
                    <a:pt x="240792" y="12192"/>
                  </a:moveTo>
                  <a:lnTo>
                    <a:pt x="234696" y="12192"/>
                  </a:lnTo>
                  <a:lnTo>
                    <a:pt x="228600" y="6096"/>
                  </a:lnTo>
                  <a:lnTo>
                    <a:pt x="240792" y="6096"/>
                  </a:lnTo>
                  <a:lnTo>
                    <a:pt x="240792" y="12192"/>
                  </a:lnTo>
                  <a:close/>
                </a:path>
                <a:path w="241300" h="241300">
                  <a:moveTo>
                    <a:pt x="12192" y="234696"/>
                  </a:moveTo>
                  <a:lnTo>
                    <a:pt x="6096" y="228600"/>
                  </a:lnTo>
                  <a:lnTo>
                    <a:pt x="12192" y="228600"/>
                  </a:lnTo>
                  <a:lnTo>
                    <a:pt x="12192" y="234696"/>
                  </a:lnTo>
                  <a:close/>
                </a:path>
                <a:path w="241300" h="241300">
                  <a:moveTo>
                    <a:pt x="228600" y="234696"/>
                  </a:moveTo>
                  <a:lnTo>
                    <a:pt x="12192" y="234696"/>
                  </a:lnTo>
                  <a:lnTo>
                    <a:pt x="12192" y="228600"/>
                  </a:lnTo>
                  <a:lnTo>
                    <a:pt x="228600" y="228600"/>
                  </a:lnTo>
                  <a:lnTo>
                    <a:pt x="228600" y="234696"/>
                  </a:lnTo>
                  <a:close/>
                </a:path>
                <a:path w="241300" h="241300">
                  <a:moveTo>
                    <a:pt x="240792" y="234696"/>
                  </a:moveTo>
                  <a:lnTo>
                    <a:pt x="228600" y="234696"/>
                  </a:lnTo>
                  <a:lnTo>
                    <a:pt x="234696" y="228600"/>
                  </a:lnTo>
                  <a:lnTo>
                    <a:pt x="240792" y="228600"/>
                  </a:lnTo>
                  <a:lnTo>
                    <a:pt x="240792" y="234696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5373624" y="4703063"/>
              <a:ext cx="228600" cy="228600"/>
            </a:xfrm>
            <a:custGeom>
              <a:avLst/>
              <a:gdLst/>
              <a:ahLst/>
              <a:cxnLst/>
              <a:rect l="l" t="t" r="r" b="b"/>
              <a:pathLst>
                <a:path w="228600" h="228600">
                  <a:moveTo>
                    <a:pt x="228600" y="228600"/>
                  </a:moveTo>
                  <a:lnTo>
                    <a:pt x="0" y="228600"/>
                  </a:lnTo>
                  <a:lnTo>
                    <a:pt x="0" y="0"/>
                  </a:lnTo>
                  <a:lnTo>
                    <a:pt x="228600" y="0"/>
                  </a:lnTo>
                  <a:lnTo>
                    <a:pt x="228600" y="228600"/>
                  </a:lnTo>
                  <a:close/>
                </a:path>
              </a:pathLst>
            </a:custGeom>
            <a:solidFill>
              <a:srgbClr val="4F81B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5367528" y="4696967"/>
              <a:ext cx="241300" cy="241300"/>
            </a:xfrm>
            <a:custGeom>
              <a:avLst/>
              <a:gdLst/>
              <a:ahLst/>
              <a:cxnLst/>
              <a:rect l="l" t="t" r="r" b="b"/>
              <a:pathLst>
                <a:path w="241300" h="241300">
                  <a:moveTo>
                    <a:pt x="234696" y="240792"/>
                  </a:moveTo>
                  <a:lnTo>
                    <a:pt x="6096" y="240792"/>
                  </a:lnTo>
                  <a:lnTo>
                    <a:pt x="4216" y="240487"/>
                  </a:lnTo>
                  <a:lnTo>
                    <a:pt x="2514" y="239623"/>
                  </a:lnTo>
                  <a:lnTo>
                    <a:pt x="1168" y="238277"/>
                  </a:lnTo>
                  <a:lnTo>
                    <a:pt x="292" y="236575"/>
                  </a:lnTo>
                  <a:lnTo>
                    <a:pt x="0" y="234696"/>
                  </a:lnTo>
                  <a:lnTo>
                    <a:pt x="0" y="6096"/>
                  </a:lnTo>
                  <a:lnTo>
                    <a:pt x="6096" y="0"/>
                  </a:lnTo>
                  <a:lnTo>
                    <a:pt x="234696" y="0"/>
                  </a:lnTo>
                  <a:lnTo>
                    <a:pt x="240792" y="6096"/>
                  </a:lnTo>
                  <a:lnTo>
                    <a:pt x="12192" y="6096"/>
                  </a:lnTo>
                  <a:lnTo>
                    <a:pt x="6096" y="12192"/>
                  </a:lnTo>
                  <a:lnTo>
                    <a:pt x="12192" y="12192"/>
                  </a:lnTo>
                  <a:lnTo>
                    <a:pt x="12192" y="228600"/>
                  </a:lnTo>
                  <a:lnTo>
                    <a:pt x="6096" y="228600"/>
                  </a:lnTo>
                  <a:lnTo>
                    <a:pt x="12192" y="234696"/>
                  </a:lnTo>
                  <a:lnTo>
                    <a:pt x="240792" y="234696"/>
                  </a:lnTo>
                  <a:lnTo>
                    <a:pt x="240487" y="236575"/>
                  </a:lnTo>
                  <a:lnTo>
                    <a:pt x="239623" y="238277"/>
                  </a:lnTo>
                  <a:lnTo>
                    <a:pt x="238277" y="239623"/>
                  </a:lnTo>
                  <a:lnTo>
                    <a:pt x="236575" y="240487"/>
                  </a:lnTo>
                  <a:lnTo>
                    <a:pt x="234696" y="240792"/>
                  </a:lnTo>
                  <a:close/>
                </a:path>
                <a:path w="241300" h="241300">
                  <a:moveTo>
                    <a:pt x="12192" y="12192"/>
                  </a:moveTo>
                  <a:lnTo>
                    <a:pt x="6096" y="12192"/>
                  </a:lnTo>
                  <a:lnTo>
                    <a:pt x="12192" y="6096"/>
                  </a:lnTo>
                  <a:lnTo>
                    <a:pt x="12192" y="12192"/>
                  </a:lnTo>
                  <a:close/>
                </a:path>
                <a:path w="241300" h="241300">
                  <a:moveTo>
                    <a:pt x="228600" y="12192"/>
                  </a:moveTo>
                  <a:lnTo>
                    <a:pt x="12192" y="12192"/>
                  </a:lnTo>
                  <a:lnTo>
                    <a:pt x="12192" y="6096"/>
                  </a:lnTo>
                  <a:lnTo>
                    <a:pt x="228600" y="6096"/>
                  </a:lnTo>
                  <a:lnTo>
                    <a:pt x="228600" y="12192"/>
                  </a:lnTo>
                  <a:close/>
                </a:path>
                <a:path w="241300" h="241300">
                  <a:moveTo>
                    <a:pt x="228600" y="234696"/>
                  </a:moveTo>
                  <a:lnTo>
                    <a:pt x="228600" y="6096"/>
                  </a:lnTo>
                  <a:lnTo>
                    <a:pt x="234696" y="12192"/>
                  </a:lnTo>
                  <a:lnTo>
                    <a:pt x="240792" y="12192"/>
                  </a:lnTo>
                  <a:lnTo>
                    <a:pt x="240792" y="228600"/>
                  </a:lnTo>
                  <a:lnTo>
                    <a:pt x="234696" y="228600"/>
                  </a:lnTo>
                  <a:lnTo>
                    <a:pt x="228600" y="234696"/>
                  </a:lnTo>
                  <a:close/>
                </a:path>
                <a:path w="241300" h="241300">
                  <a:moveTo>
                    <a:pt x="240792" y="12192"/>
                  </a:moveTo>
                  <a:lnTo>
                    <a:pt x="234696" y="12192"/>
                  </a:lnTo>
                  <a:lnTo>
                    <a:pt x="228600" y="6096"/>
                  </a:lnTo>
                  <a:lnTo>
                    <a:pt x="240792" y="6096"/>
                  </a:lnTo>
                  <a:lnTo>
                    <a:pt x="240792" y="12192"/>
                  </a:lnTo>
                  <a:close/>
                </a:path>
                <a:path w="241300" h="241300">
                  <a:moveTo>
                    <a:pt x="12192" y="234696"/>
                  </a:moveTo>
                  <a:lnTo>
                    <a:pt x="6096" y="228600"/>
                  </a:lnTo>
                  <a:lnTo>
                    <a:pt x="12192" y="228600"/>
                  </a:lnTo>
                  <a:lnTo>
                    <a:pt x="12192" y="234696"/>
                  </a:lnTo>
                  <a:close/>
                </a:path>
                <a:path w="241300" h="241300">
                  <a:moveTo>
                    <a:pt x="228600" y="234696"/>
                  </a:moveTo>
                  <a:lnTo>
                    <a:pt x="12192" y="234696"/>
                  </a:lnTo>
                  <a:lnTo>
                    <a:pt x="12192" y="228600"/>
                  </a:lnTo>
                  <a:lnTo>
                    <a:pt x="228600" y="228600"/>
                  </a:lnTo>
                  <a:lnTo>
                    <a:pt x="228600" y="234696"/>
                  </a:lnTo>
                  <a:close/>
                </a:path>
                <a:path w="241300" h="241300">
                  <a:moveTo>
                    <a:pt x="240792" y="234696"/>
                  </a:moveTo>
                  <a:lnTo>
                    <a:pt x="228600" y="234696"/>
                  </a:lnTo>
                  <a:lnTo>
                    <a:pt x="234696" y="228600"/>
                  </a:lnTo>
                  <a:lnTo>
                    <a:pt x="240792" y="228600"/>
                  </a:lnTo>
                  <a:lnTo>
                    <a:pt x="240792" y="234696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5907024" y="4703063"/>
              <a:ext cx="228600" cy="228600"/>
            </a:xfrm>
            <a:custGeom>
              <a:avLst/>
              <a:gdLst/>
              <a:ahLst/>
              <a:cxnLst/>
              <a:rect l="l" t="t" r="r" b="b"/>
              <a:pathLst>
                <a:path w="228600" h="228600">
                  <a:moveTo>
                    <a:pt x="228600" y="228600"/>
                  </a:moveTo>
                  <a:lnTo>
                    <a:pt x="0" y="228600"/>
                  </a:lnTo>
                  <a:lnTo>
                    <a:pt x="0" y="0"/>
                  </a:lnTo>
                  <a:lnTo>
                    <a:pt x="228600" y="0"/>
                  </a:lnTo>
                  <a:lnTo>
                    <a:pt x="228600" y="228600"/>
                  </a:lnTo>
                  <a:close/>
                </a:path>
              </a:pathLst>
            </a:custGeom>
            <a:solidFill>
              <a:srgbClr val="4F81B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5900928" y="4696967"/>
              <a:ext cx="241300" cy="241300"/>
            </a:xfrm>
            <a:custGeom>
              <a:avLst/>
              <a:gdLst/>
              <a:ahLst/>
              <a:cxnLst/>
              <a:rect l="l" t="t" r="r" b="b"/>
              <a:pathLst>
                <a:path w="241300" h="241300">
                  <a:moveTo>
                    <a:pt x="234696" y="240792"/>
                  </a:moveTo>
                  <a:lnTo>
                    <a:pt x="6096" y="240792"/>
                  </a:lnTo>
                  <a:lnTo>
                    <a:pt x="4216" y="240487"/>
                  </a:lnTo>
                  <a:lnTo>
                    <a:pt x="2514" y="239623"/>
                  </a:lnTo>
                  <a:lnTo>
                    <a:pt x="1168" y="238277"/>
                  </a:lnTo>
                  <a:lnTo>
                    <a:pt x="292" y="236575"/>
                  </a:lnTo>
                  <a:lnTo>
                    <a:pt x="0" y="234696"/>
                  </a:lnTo>
                  <a:lnTo>
                    <a:pt x="0" y="6096"/>
                  </a:lnTo>
                  <a:lnTo>
                    <a:pt x="6096" y="0"/>
                  </a:lnTo>
                  <a:lnTo>
                    <a:pt x="234696" y="0"/>
                  </a:lnTo>
                  <a:lnTo>
                    <a:pt x="240792" y="6096"/>
                  </a:lnTo>
                  <a:lnTo>
                    <a:pt x="12192" y="6096"/>
                  </a:lnTo>
                  <a:lnTo>
                    <a:pt x="6096" y="12192"/>
                  </a:lnTo>
                  <a:lnTo>
                    <a:pt x="12192" y="12192"/>
                  </a:lnTo>
                  <a:lnTo>
                    <a:pt x="12192" y="228600"/>
                  </a:lnTo>
                  <a:lnTo>
                    <a:pt x="6096" y="228600"/>
                  </a:lnTo>
                  <a:lnTo>
                    <a:pt x="12192" y="234696"/>
                  </a:lnTo>
                  <a:lnTo>
                    <a:pt x="240792" y="234696"/>
                  </a:lnTo>
                  <a:lnTo>
                    <a:pt x="240487" y="236575"/>
                  </a:lnTo>
                  <a:lnTo>
                    <a:pt x="239623" y="238277"/>
                  </a:lnTo>
                  <a:lnTo>
                    <a:pt x="238277" y="239623"/>
                  </a:lnTo>
                  <a:lnTo>
                    <a:pt x="236575" y="240487"/>
                  </a:lnTo>
                  <a:lnTo>
                    <a:pt x="234696" y="240792"/>
                  </a:lnTo>
                  <a:close/>
                </a:path>
                <a:path w="241300" h="241300">
                  <a:moveTo>
                    <a:pt x="12192" y="12192"/>
                  </a:moveTo>
                  <a:lnTo>
                    <a:pt x="6096" y="12192"/>
                  </a:lnTo>
                  <a:lnTo>
                    <a:pt x="12192" y="6096"/>
                  </a:lnTo>
                  <a:lnTo>
                    <a:pt x="12192" y="12192"/>
                  </a:lnTo>
                  <a:close/>
                </a:path>
                <a:path w="241300" h="241300">
                  <a:moveTo>
                    <a:pt x="228600" y="12192"/>
                  </a:moveTo>
                  <a:lnTo>
                    <a:pt x="12192" y="12192"/>
                  </a:lnTo>
                  <a:lnTo>
                    <a:pt x="12192" y="6096"/>
                  </a:lnTo>
                  <a:lnTo>
                    <a:pt x="228600" y="6096"/>
                  </a:lnTo>
                  <a:lnTo>
                    <a:pt x="228600" y="12192"/>
                  </a:lnTo>
                  <a:close/>
                </a:path>
                <a:path w="241300" h="241300">
                  <a:moveTo>
                    <a:pt x="228600" y="234696"/>
                  </a:moveTo>
                  <a:lnTo>
                    <a:pt x="228600" y="6096"/>
                  </a:lnTo>
                  <a:lnTo>
                    <a:pt x="234696" y="12192"/>
                  </a:lnTo>
                  <a:lnTo>
                    <a:pt x="240792" y="12192"/>
                  </a:lnTo>
                  <a:lnTo>
                    <a:pt x="240792" y="228600"/>
                  </a:lnTo>
                  <a:lnTo>
                    <a:pt x="234696" y="228600"/>
                  </a:lnTo>
                  <a:lnTo>
                    <a:pt x="228600" y="234696"/>
                  </a:lnTo>
                  <a:close/>
                </a:path>
                <a:path w="241300" h="241300">
                  <a:moveTo>
                    <a:pt x="240792" y="12192"/>
                  </a:moveTo>
                  <a:lnTo>
                    <a:pt x="234696" y="12192"/>
                  </a:lnTo>
                  <a:lnTo>
                    <a:pt x="228600" y="6096"/>
                  </a:lnTo>
                  <a:lnTo>
                    <a:pt x="240792" y="6096"/>
                  </a:lnTo>
                  <a:lnTo>
                    <a:pt x="240792" y="12192"/>
                  </a:lnTo>
                  <a:close/>
                </a:path>
                <a:path w="241300" h="241300">
                  <a:moveTo>
                    <a:pt x="12192" y="234696"/>
                  </a:moveTo>
                  <a:lnTo>
                    <a:pt x="6096" y="228600"/>
                  </a:lnTo>
                  <a:lnTo>
                    <a:pt x="12192" y="228600"/>
                  </a:lnTo>
                  <a:lnTo>
                    <a:pt x="12192" y="234696"/>
                  </a:lnTo>
                  <a:close/>
                </a:path>
                <a:path w="241300" h="241300">
                  <a:moveTo>
                    <a:pt x="228600" y="234696"/>
                  </a:moveTo>
                  <a:lnTo>
                    <a:pt x="12192" y="234696"/>
                  </a:lnTo>
                  <a:lnTo>
                    <a:pt x="12192" y="228600"/>
                  </a:lnTo>
                  <a:lnTo>
                    <a:pt x="228600" y="228600"/>
                  </a:lnTo>
                  <a:lnTo>
                    <a:pt x="228600" y="234696"/>
                  </a:lnTo>
                  <a:close/>
                </a:path>
                <a:path w="241300" h="241300">
                  <a:moveTo>
                    <a:pt x="240792" y="234696"/>
                  </a:moveTo>
                  <a:lnTo>
                    <a:pt x="228600" y="234696"/>
                  </a:lnTo>
                  <a:lnTo>
                    <a:pt x="234696" y="228600"/>
                  </a:lnTo>
                  <a:lnTo>
                    <a:pt x="240792" y="228600"/>
                  </a:lnTo>
                  <a:lnTo>
                    <a:pt x="240792" y="234696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6516624" y="4703063"/>
              <a:ext cx="228600" cy="228600"/>
            </a:xfrm>
            <a:custGeom>
              <a:avLst/>
              <a:gdLst/>
              <a:ahLst/>
              <a:cxnLst/>
              <a:rect l="l" t="t" r="r" b="b"/>
              <a:pathLst>
                <a:path w="228600" h="228600">
                  <a:moveTo>
                    <a:pt x="228600" y="228600"/>
                  </a:moveTo>
                  <a:lnTo>
                    <a:pt x="0" y="228600"/>
                  </a:lnTo>
                  <a:lnTo>
                    <a:pt x="0" y="0"/>
                  </a:lnTo>
                  <a:lnTo>
                    <a:pt x="228600" y="0"/>
                  </a:lnTo>
                  <a:lnTo>
                    <a:pt x="228600" y="228600"/>
                  </a:lnTo>
                  <a:close/>
                </a:path>
              </a:pathLst>
            </a:custGeom>
            <a:solidFill>
              <a:srgbClr val="4F81B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6510528" y="4696967"/>
              <a:ext cx="241300" cy="241300"/>
            </a:xfrm>
            <a:custGeom>
              <a:avLst/>
              <a:gdLst/>
              <a:ahLst/>
              <a:cxnLst/>
              <a:rect l="l" t="t" r="r" b="b"/>
              <a:pathLst>
                <a:path w="241300" h="241300">
                  <a:moveTo>
                    <a:pt x="234696" y="240792"/>
                  </a:moveTo>
                  <a:lnTo>
                    <a:pt x="6096" y="240792"/>
                  </a:lnTo>
                  <a:lnTo>
                    <a:pt x="4216" y="240487"/>
                  </a:lnTo>
                  <a:lnTo>
                    <a:pt x="2514" y="239623"/>
                  </a:lnTo>
                  <a:lnTo>
                    <a:pt x="1168" y="238277"/>
                  </a:lnTo>
                  <a:lnTo>
                    <a:pt x="292" y="236575"/>
                  </a:lnTo>
                  <a:lnTo>
                    <a:pt x="0" y="234696"/>
                  </a:lnTo>
                  <a:lnTo>
                    <a:pt x="0" y="6096"/>
                  </a:lnTo>
                  <a:lnTo>
                    <a:pt x="6096" y="0"/>
                  </a:lnTo>
                  <a:lnTo>
                    <a:pt x="234696" y="0"/>
                  </a:lnTo>
                  <a:lnTo>
                    <a:pt x="240792" y="6096"/>
                  </a:lnTo>
                  <a:lnTo>
                    <a:pt x="12192" y="6096"/>
                  </a:lnTo>
                  <a:lnTo>
                    <a:pt x="6096" y="12192"/>
                  </a:lnTo>
                  <a:lnTo>
                    <a:pt x="12192" y="12192"/>
                  </a:lnTo>
                  <a:lnTo>
                    <a:pt x="12192" y="228600"/>
                  </a:lnTo>
                  <a:lnTo>
                    <a:pt x="6096" y="228600"/>
                  </a:lnTo>
                  <a:lnTo>
                    <a:pt x="12192" y="234696"/>
                  </a:lnTo>
                  <a:lnTo>
                    <a:pt x="240792" y="234696"/>
                  </a:lnTo>
                  <a:lnTo>
                    <a:pt x="240487" y="236575"/>
                  </a:lnTo>
                  <a:lnTo>
                    <a:pt x="239623" y="238277"/>
                  </a:lnTo>
                  <a:lnTo>
                    <a:pt x="238277" y="239623"/>
                  </a:lnTo>
                  <a:lnTo>
                    <a:pt x="236575" y="240487"/>
                  </a:lnTo>
                  <a:lnTo>
                    <a:pt x="234696" y="240792"/>
                  </a:lnTo>
                  <a:close/>
                </a:path>
                <a:path w="241300" h="241300">
                  <a:moveTo>
                    <a:pt x="12192" y="12192"/>
                  </a:moveTo>
                  <a:lnTo>
                    <a:pt x="6096" y="12192"/>
                  </a:lnTo>
                  <a:lnTo>
                    <a:pt x="12192" y="6096"/>
                  </a:lnTo>
                  <a:lnTo>
                    <a:pt x="12192" y="12192"/>
                  </a:lnTo>
                  <a:close/>
                </a:path>
                <a:path w="241300" h="241300">
                  <a:moveTo>
                    <a:pt x="228600" y="12192"/>
                  </a:moveTo>
                  <a:lnTo>
                    <a:pt x="12192" y="12192"/>
                  </a:lnTo>
                  <a:lnTo>
                    <a:pt x="12192" y="6096"/>
                  </a:lnTo>
                  <a:lnTo>
                    <a:pt x="228600" y="6096"/>
                  </a:lnTo>
                  <a:lnTo>
                    <a:pt x="228600" y="12192"/>
                  </a:lnTo>
                  <a:close/>
                </a:path>
                <a:path w="241300" h="241300">
                  <a:moveTo>
                    <a:pt x="228600" y="234696"/>
                  </a:moveTo>
                  <a:lnTo>
                    <a:pt x="228600" y="6096"/>
                  </a:lnTo>
                  <a:lnTo>
                    <a:pt x="234696" y="12192"/>
                  </a:lnTo>
                  <a:lnTo>
                    <a:pt x="240792" y="12192"/>
                  </a:lnTo>
                  <a:lnTo>
                    <a:pt x="240792" y="228600"/>
                  </a:lnTo>
                  <a:lnTo>
                    <a:pt x="234696" y="228600"/>
                  </a:lnTo>
                  <a:lnTo>
                    <a:pt x="228600" y="234696"/>
                  </a:lnTo>
                  <a:close/>
                </a:path>
                <a:path w="241300" h="241300">
                  <a:moveTo>
                    <a:pt x="240792" y="12192"/>
                  </a:moveTo>
                  <a:lnTo>
                    <a:pt x="234696" y="12192"/>
                  </a:lnTo>
                  <a:lnTo>
                    <a:pt x="228600" y="6096"/>
                  </a:lnTo>
                  <a:lnTo>
                    <a:pt x="240792" y="6096"/>
                  </a:lnTo>
                  <a:lnTo>
                    <a:pt x="240792" y="12192"/>
                  </a:lnTo>
                  <a:close/>
                </a:path>
                <a:path w="241300" h="241300">
                  <a:moveTo>
                    <a:pt x="12192" y="234696"/>
                  </a:moveTo>
                  <a:lnTo>
                    <a:pt x="6096" y="228600"/>
                  </a:lnTo>
                  <a:lnTo>
                    <a:pt x="12192" y="228600"/>
                  </a:lnTo>
                  <a:lnTo>
                    <a:pt x="12192" y="234696"/>
                  </a:lnTo>
                  <a:close/>
                </a:path>
                <a:path w="241300" h="241300">
                  <a:moveTo>
                    <a:pt x="228600" y="234696"/>
                  </a:moveTo>
                  <a:lnTo>
                    <a:pt x="12192" y="234696"/>
                  </a:lnTo>
                  <a:lnTo>
                    <a:pt x="12192" y="228600"/>
                  </a:lnTo>
                  <a:lnTo>
                    <a:pt x="228600" y="228600"/>
                  </a:lnTo>
                  <a:lnTo>
                    <a:pt x="228600" y="234696"/>
                  </a:lnTo>
                  <a:close/>
                </a:path>
                <a:path w="241300" h="241300">
                  <a:moveTo>
                    <a:pt x="240792" y="234696"/>
                  </a:moveTo>
                  <a:lnTo>
                    <a:pt x="228600" y="234696"/>
                  </a:lnTo>
                  <a:lnTo>
                    <a:pt x="234696" y="228600"/>
                  </a:lnTo>
                  <a:lnTo>
                    <a:pt x="240792" y="228600"/>
                  </a:lnTo>
                  <a:lnTo>
                    <a:pt x="240792" y="234696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5373624" y="5007863"/>
              <a:ext cx="228600" cy="228600"/>
            </a:xfrm>
            <a:custGeom>
              <a:avLst/>
              <a:gdLst/>
              <a:ahLst/>
              <a:cxnLst/>
              <a:rect l="l" t="t" r="r" b="b"/>
              <a:pathLst>
                <a:path w="228600" h="228600">
                  <a:moveTo>
                    <a:pt x="228600" y="228600"/>
                  </a:moveTo>
                  <a:lnTo>
                    <a:pt x="0" y="228600"/>
                  </a:lnTo>
                  <a:lnTo>
                    <a:pt x="0" y="0"/>
                  </a:lnTo>
                  <a:lnTo>
                    <a:pt x="228600" y="0"/>
                  </a:lnTo>
                  <a:lnTo>
                    <a:pt x="228600" y="228600"/>
                  </a:lnTo>
                  <a:close/>
                </a:path>
              </a:pathLst>
            </a:custGeom>
            <a:solidFill>
              <a:srgbClr val="4F81B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5367528" y="5001767"/>
              <a:ext cx="241300" cy="241300"/>
            </a:xfrm>
            <a:custGeom>
              <a:avLst/>
              <a:gdLst/>
              <a:ahLst/>
              <a:cxnLst/>
              <a:rect l="l" t="t" r="r" b="b"/>
              <a:pathLst>
                <a:path w="241300" h="241300">
                  <a:moveTo>
                    <a:pt x="234696" y="240792"/>
                  </a:moveTo>
                  <a:lnTo>
                    <a:pt x="6096" y="240792"/>
                  </a:lnTo>
                  <a:lnTo>
                    <a:pt x="4216" y="240487"/>
                  </a:lnTo>
                  <a:lnTo>
                    <a:pt x="2514" y="239623"/>
                  </a:lnTo>
                  <a:lnTo>
                    <a:pt x="1168" y="238277"/>
                  </a:lnTo>
                  <a:lnTo>
                    <a:pt x="292" y="236575"/>
                  </a:lnTo>
                  <a:lnTo>
                    <a:pt x="0" y="234696"/>
                  </a:lnTo>
                  <a:lnTo>
                    <a:pt x="0" y="6096"/>
                  </a:lnTo>
                  <a:lnTo>
                    <a:pt x="6096" y="0"/>
                  </a:lnTo>
                  <a:lnTo>
                    <a:pt x="234696" y="0"/>
                  </a:lnTo>
                  <a:lnTo>
                    <a:pt x="240792" y="6096"/>
                  </a:lnTo>
                  <a:lnTo>
                    <a:pt x="12192" y="6096"/>
                  </a:lnTo>
                  <a:lnTo>
                    <a:pt x="6096" y="12192"/>
                  </a:lnTo>
                  <a:lnTo>
                    <a:pt x="12192" y="12192"/>
                  </a:lnTo>
                  <a:lnTo>
                    <a:pt x="12192" y="228600"/>
                  </a:lnTo>
                  <a:lnTo>
                    <a:pt x="6096" y="228600"/>
                  </a:lnTo>
                  <a:lnTo>
                    <a:pt x="12192" y="234696"/>
                  </a:lnTo>
                  <a:lnTo>
                    <a:pt x="240792" y="234696"/>
                  </a:lnTo>
                  <a:lnTo>
                    <a:pt x="240487" y="236575"/>
                  </a:lnTo>
                  <a:lnTo>
                    <a:pt x="239623" y="238277"/>
                  </a:lnTo>
                  <a:lnTo>
                    <a:pt x="238277" y="239623"/>
                  </a:lnTo>
                  <a:lnTo>
                    <a:pt x="236575" y="240487"/>
                  </a:lnTo>
                  <a:lnTo>
                    <a:pt x="234696" y="240792"/>
                  </a:lnTo>
                  <a:close/>
                </a:path>
                <a:path w="241300" h="241300">
                  <a:moveTo>
                    <a:pt x="12192" y="12192"/>
                  </a:moveTo>
                  <a:lnTo>
                    <a:pt x="6096" y="12192"/>
                  </a:lnTo>
                  <a:lnTo>
                    <a:pt x="12192" y="6096"/>
                  </a:lnTo>
                  <a:lnTo>
                    <a:pt x="12192" y="12192"/>
                  </a:lnTo>
                  <a:close/>
                </a:path>
                <a:path w="241300" h="241300">
                  <a:moveTo>
                    <a:pt x="228600" y="12192"/>
                  </a:moveTo>
                  <a:lnTo>
                    <a:pt x="12192" y="12192"/>
                  </a:lnTo>
                  <a:lnTo>
                    <a:pt x="12192" y="6096"/>
                  </a:lnTo>
                  <a:lnTo>
                    <a:pt x="228600" y="6096"/>
                  </a:lnTo>
                  <a:lnTo>
                    <a:pt x="228600" y="12192"/>
                  </a:lnTo>
                  <a:close/>
                </a:path>
                <a:path w="241300" h="241300">
                  <a:moveTo>
                    <a:pt x="228600" y="234696"/>
                  </a:moveTo>
                  <a:lnTo>
                    <a:pt x="228600" y="6096"/>
                  </a:lnTo>
                  <a:lnTo>
                    <a:pt x="234696" y="12192"/>
                  </a:lnTo>
                  <a:lnTo>
                    <a:pt x="240792" y="12192"/>
                  </a:lnTo>
                  <a:lnTo>
                    <a:pt x="240792" y="228600"/>
                  </a:lnTo>
                  <a:lnTo>
                    <a:pt x="234696" y="228600"/>
                  </a:lnTo>
                  <a:lnTo>
                    <a:pt x="228600" y="234696"/>
                  </a:lnTo>
                  <a:close/>
                </a:path>
                <a:path w="241300" h="241300">
                  <a:moveTo>
                    <a:pt x="240792" y="12192"/>
                  </a:moveTo>
                  <a:lnTo>
                    <a:pt x="234696" y="12192"/>
                  </a:lnTo>
                  <a:lnTo>
                    <a:pt x="228600" y="6096"/>
                  </a:lnTo>
                  <a:lnTo>
                    <a:pt x="240792" y="6096"/>
                  </a:lnTo>
                  <a:lnTo>
                    <a:pt x="240792" y="12192"/>
                  </a:lnTo>
                  <a:close/>
                </a:path>
                <a:path w="241300" h="241300">
                  <a:moveTo>
                    <a:pt x="12192" y="234696"/>
                  </a:moveTo>
                  <a:lnTo>
                    <a:pt x="6096" y="228600"/>
                  </a:lnTo>
                  <a:lnTo>
                    <a:pt x="12192" y="228600"/>
                  </a:lnTo>
                  <a:lnTo>
                    <a:pt x="12192" y="234696"/>
                  </a:lnTo>
                  <a:close/>
                </a:path>
                <a:path w="241300" h="241300">
                  <a:moveTo>
                    <a:pt x="228600" y="234696"/>
                  </a:moveTo>
                  <a:lnTo>
                    <a:pt x="12192" y="234696"/>
                  </a:lnTo>
                  <a:lnTo>
                    <a:pt x="12192" y="228600"/>
                  </a:lnTo>
                  <a:lnTo>
                    <a:pt x="228600" y="228600"/>
                  </a:lnTo>
                  <a:lnTo>
                    <a:pt x="228600" y="234696"/>
                  </a:lnTo>
                  <a:close/>
                </a:path>
                <a:path w="241300" h="241300">
                  <a:moveTo>
                    <a:pt x="240792" y="234696"/>
                  </a:moveTo>
                  <a:lnTo>
                    <a:pt x="228600" y="234696"/>
                  </a:lnTo>
                  <a:lnTo>
                    <a:pt x="234696" y="228600"/>
                  </a:lnTo>
                  <a:lnTo>
                    <a:pt x="240792" y="228600"/>
                  </a:lnTo>
                  <a:lnTo>
                    <a:pt x="240792" y="234696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4840224" y="5007863"/>
              <a:ext cx="228600" cy="228600"/>
            </a:xfrm>
            <a:custGeom>
              <a:avLst/>
              <a:gdLst/>
              <a:ahLst/>
              <a:cxnLst/>
              <a:rect l="l" t="t" r="r" b="b"/>
              <a:pathLst>
                <a:path w="228600" h="228600">
                  <a:moveTo>
                    <a:pt x="228600" y="228600"/>
                  </a:moveTo>
                  <a:lnTo>
                    <a:pt x="0" y="228600"/>
                  </a:lnTo>
                  <a:lnTo>
                    <a:pt x="0" y="0"/>
                  </a:lnTo>
                  <a:lnTo>
                    <a:pt x="228600" y="0"/>
                  </a:lnTo>
                  <a:lnTo>
                    <a:pt x="228600" y="228600"/>
                  </a:lnTo>
                  <a:close/>
                </a:path>
              </a:pathLst>
            </a:custGeom>
            <a:solidFill>
              <a:srgbClr val="4F81B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4834128" y="5001767"/>
              <a:ext cx="241300" cy="241300"/>
            </a:xfrm>
            <a:custGeom>
              <a:avLst/>
              <a:gdLst/>
              <a:ahLst/>
              <a:cxnLst/>
              <a:rect l="l" t="t" r="r" b="b"/>
              <a:pathLst>
                <a:path w="241300" h="241300">
                  <a:moveTo>
                    <a:pt x="234696" y="240792"/>
                  </a:moveTo>
                  <a:lnTo>
                    <a:pt x="6096" y="240792"/>
                  </a:lnTo>
                  <a:lnTo>
                    <a:pt x="4216" y="240487"/>
                  </a:lnTo>
                  <a:lnTo>
                    <a:pt x="2514" y="239623"/>
                  </a:lnTo>
                  <a:lnTo>
                    <a:pt x="1168" y="238277"/>
                  </a:lnTo>
                  <a:lnTo>
                    <a:pt x="292" y="236575"/>
                  </a:lnTo>
                  <a:lnTo>
                    <a:pt x="0" y="234696"/>
                  </a:lnTo>
                  <a:lnTo>
                    <a:pt x="0" y="6096"/>
                  </a:lnTo>
                  <a:lnTo>
                    <a:pt x="6096" y="0"/>
                  </a:lnTo>
                  <a:lnTo>
                    <a:pt x="234696" y="0"/>
                  </a:lnTo>
                  <a:lnTo>
                    <a:pt x="240792" y="6096"/>
                  </a:lnTo>
                  <a:lnTo>
                    <a:pt x="12192" y="6096"/>
                  </a:lnTo>
                  <a:lnTo>
                    <a:pt x="6096" y="12192"/>
                  </a:lnTo>
                  <a:lnTo>
                    <a:pt x="12192" y="12192"/>
                  </a:lnTo>
                  <a:lnTo>
                    <a:pt x="12192" y="228600"/>
                  </a:lnTo>
                  <a:lnTo>
                    <a:pt x="6096" y="228600"/>
                  </a:lnTo>
                  <a:lnTo>
                    <a:pt x="12192" y="234696"/>
                  </a:lnTo>
                  <a:lnTo>
                    <a:pt x="240792" y="234696"/>
                  </a:lnTo>
                  <a:lnTo>
                    <a:pt x="240487" y="236575"/>
                  </a:lnTo>
                  <a:lnTo>
                    <a:pt x="239623" y="238277"/>
                  </a:lnTo>
                  <a:lnTo>
                    <a:pt x="238277" y="239623"/>
                  </a:lnTo>
                  <a:lnTo>
                    <a:pt x="236575" y="240487"/>
                  </a:lnTo>
                  <a:lnTo>
                    <a:pt x="234696" y="240792"/>
                  </a:lnTo>
                  <a:close/>
                </a:path>
                <a:path w="241300" h="241300">
                  <a:moveTo>
                    <a:pt x="12192" y="12192"/>
                  </a:moveTo>
                  <a:lnTo>
                    <a:pt x="6096" y="12192"/>
                  </a:lnTo>
                  <a:lnTo>
                    <a:pt x="12192" y="6096"/>
                  </a:lnTo>
                  <a:lnTo>
                    <a:pt x="12192" y="12192"/>
                  </a:lnTo>
                  <a:close/>
                </a:path>
                <a:path w="241300" h="241300">
                  <a:moveTo>
                    <a:pt x="228600" y="12192"/>
                  </a:moveTo>
                  <a:lnTo>
                    <a:pt x="12192" y="12192"/>
                  </a:lnTo>
                  <a:lnTo>
                    <a:pt x="12192" y="6096"/>
                  </a:lnTo>
                  <a:lnTo>
                    <a:pt x="228600" y="6096"/>
                  </a:lnTo>
                  <a:lnTo>
                    <a:pt x="228600" y="12192"/>
                  </a:lnTo>
                  <a:close/>
                </a:path>
                <a:path w="241300" h="241300">
                  <a:moveTo>
                    <a:pt x="228600" y="234696"/>
                  </a:moveTo>
                  <a:lnTo>
                    <a:pt x="228600" y="6096"/>
                  </a:lnTo>
                  <a:lnTo>
                    <a:pt x="234696" y="12192"/>
                  </a:lnTo>
                  <a:lnTo>
                    <a:pt x="240792" y="12192"/>
                  </a:lnTo>
                  <a:lnTo>
                    <a:pt x="240792" y="228600"/>
                  </a:lnTo>
                  <a:lnTo>
                    <a:pt x="234696" y="228600"/>
                  </a:lnTo>
                  <a:lnTo>
                    <a:pt x="228600" y="234696"/>
                  </a:lnTo>
                  <a:close/>
                </a:path>
                <a:path w="241300" h="241300">
                  <a:moveTo>
                    <a:pt x="240792" y="12192"/>
                  </a:moveTo>
                  <a:lnTo>
                    <a:pt x="234696" y="12192"/>
                  </a:lnTo>
                  <a:lnTo>
                    <a:pt x="228600" y="6096"/>
                  </a:lnTo>
                  <a:lnTo>
                    <a:pt x="240792" y="6096"/>
                  </a:lnTo>
                  <a:lnTo>
                    <a:pt x="240792" y="12192"/>
                  </a:lnTo>
                  <a:close/>
                </a:path>
                <a:path w="241300" h="241300">
                  <a:moveTo>
                    <a:pt x="12192" y="234696"/>
                  </a:moveTo>
                  <a:lnTo>
                    <a:pt x="6096" y="228600"/>
                  </a:lnTo>
                  <a:lnTo>
                    <a:pt x="12192" y="228600"/>
                  </a:lnTo>
                  <a:lnTo>
                    <a:pt x="12192" y="234696"/>
                  </a:lnTo>
                  <a:close/>
                </a:path>
                <a:path w="241300" h="241300">
                  <a:moveTo>
                    <a:pt x="228600" y="234696"/>
                  </a:moveTo>
                  <a:lnTo>
                    <a:pt x="12192" y="234696"/>
                  </a:lnTo>
                  <a:lnTo>
                    <a:pt x="12192" y="228600"/>
                  </a:lnTo>
                  <a:lnTo>
                    <a:pt x="228600" y="228600"/>
                  </a:lnTo>
                  <a:lnTo>
                    <a:pt x="228600" y="234696"/>
                  </a:lnTo>
                  <a:close/>
                </a:path>
                <a:path w="241300" h="241300">
                  <a:moveTo>
                    <a:pt x="240792" y="234696"/>
                  </a:moveTo>
                  <a:lnTo>
                    <a:pt x="228600" y="234696"/>
                  </a:lnTo>
                  <a:lnTo>
                    <a:pt x="234696" y="228600"/>
                  </a:lnTo>
                  <a:lnTo>
                    <a:pt x="240792" y="228600"/>
                  </a:lnTo>
                  <a:lnTo>
                    <a:pt x="240792" y="234696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4840224" y="5312663"/>
              <a:ext cx="228600" cy="228600"/>
            </a:xfrm>
            <a:custGeom>
              <a:avLst/>
              <a:gdLst/>
              <a:ahLst/>
              <a:cxnLst/>
              <a:rect l="l" t="t" r="r" b="b"/>
              <a:pathLst>
                <a:path w="228600" h="228600">
                  <a:moveTo>
                    <a:pt x="228600" y="228600"/>
                  </a:moveTo>
                  <a:lnTo>
                    <a:pt x="0" y="228600"/>
                  </a:lnTo>
                  <a:lnTo>
                    <a:pt x="0" y="0"/>
                  </a:lnTo>
                  <a:lnTo>
                    <a:pt x="228600" y="0"/>
                  </a:lnTo>
                  <a:lnTo>
                    <a:pt x="228600" y="228600"/>
                  </a:lnTo>
                  <a:close/>
                </a:path>
              </a:pathLst>
            </a:custGeom>
            <a:solidFill>
              <a:srgbClr val="4F81B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4834128" y="5306567"/>
              <a:ext cx="241300" cy="241300"/>
            </a:xfrm>
            <a:custGeom>
              <a:avLst/>
              <a:gdLst/>
              <a:ahLst/>
              <a:cxnLst/>
              <a:rect l="l" t="t" r="r" b="b"/>
              <a:pathLst>
                <a:path w="241300" h="241300">
                  <a:moveTo>
                    <a:pt x="234696" y="240792"/>
                  </a:moveTo>
                  <a:lnTo>
                    <a:pt x="6096" y="240792"/>
                  </a:lnTo>
                  <a:lnTo>
                    <a:pt x="4216" y="240487"/>
                  </a:lnTo>
                  <a:lnTo>
                    <a:pt x="2514" y="239623"/>
                  </a:lnTo>
                  <a:lnTo>
                    <a:pt x="1168" y="238277"/>
                  </a:lnTo>
                  <a:lnTo>
                    <a:pt x="292" y="236575"/>
                  </a:lnTo>
                  <a:lnTo>
                    <a:pt x="0" y="234696"/>
                  </a:lnTo>
                  <a:lnTo>
                    <a:pt x="0" y="6096"/>
                  </a:lnTo>
                  <a:lnTo>
                    <a:pt x="6096" y="0"/>
                  </a:lnTo>
                  <a:lnTo>
                    <a:pt x="234696" y="0"/>
                  </a:lnTo>
                  <a:lnTo>
                    <a:pt x="240792" y="6096"/>
                  </a:lnTo>
                  <a:lnTo>
                    <a:pt x="12192" y="6096"/>
                  </a:lnTo>
                  <a:lnTo>
                    <a:pt x="6096" y="12192"/>
                  </a:lnTo>
                  <a:lnTo>
                    <a:pt x="12192" y="12192"/>
                  </a:lnTo>
                  <a:lnTo>
                    <a:pt x="12192" y="228600"/>
                  </a:lnTo>
                  <a:lnTo>
                    <a:pt x="6096" y="228600"/>
                  </a:lnTo>
                  <a:lnTo>
                    <a:pt x="12192" y="234696"/>
                  </a:lnTo>
                  <a:lnTo>
                    <a:pt x="240792" y="234696"/>
                  </a:lnTo>
                  <a:lnTo>
                    <a:pt x="240487" y="236575"/>
                  </a:lnTo>
                  <a:lnTo>
                    <a:pt x="239623" y="238277"/>
                  </a:lnTo>
                  <a:lnTo>
                    <a:pt x="238277" y="239623"/>
                  </a:lnTo>
                  <a:lnTo>
                    <a:pt x="236575" y="240487"/>
                  </a:lnTo>
                  <a:lnTo>
                    <a:pt x="234696" y="240792"/>
                  </a:lnTo>
                  <a:close/>
                </a:path>
                <a:path w="241300" h="241300">
                  <a:moveTo>
                    <a:pt x="12192" y="12192"/>
                  </a:moveTo>
                  <a:lnTo>
                    <a:pt x="6096" y="12192"/>
                  </a:lnTo>
                  <a:lnTo>
                    <a:pt x="12192" y="6096"/>
                  </a:lnTo>
                  <a:lnTo>
                    <a:pt x="12192" y="12192"/>
                  </a:lnTo>
                  <a:close/>
                </a:path>
                <a:path w="241300" h="241300">
                  <a:moveTo>
                    <a:pt x="228600" y="12192"/>
                  </a:moveTo>
                  <a:lnTo>
                    <a:pt x="12192" y="12192"/>
                  </a:lnTo>
                  <a:lnTo>
                    <a:pt x="12192" y="6096"/>
                  </a:lnTo>
                  <a:lnTo>
                    <a:pt x="228600" y="6096"/>
                  </a:lnTo>
                  <a:lnTo>
                    <a:pt x="228600" y="12192"/>
                  </a:lnTo>
                  <a:close/>
                </a:path>
                <a:path w="241300" h="241300">
                  <a:moveTo>
                    <a:pt x="228600" y="234696"/>
                  </a:moveTo>
                  <a:lnTo>
                    <a:pt x="228600" y="6096"/>
                  </a:lnTo>
                  <a:lnTo>
                    <a:pt x="234696" y="12192"/>
                  </a:lnTo>
                  <a:lnTo>
                    <a:pt x="240792" y="12192"/>
                  </a:lnTo>
                  <a:lnTo>
                    <a:pt x="240792" y="228600"/>
                  </a:lnTo>
                  <a:lnTo>
                    <a:pt x="234696" y="228600"/>
                  </a:lnTo>
                  <a:lnTo>
                    <a:pt x="228600" y="234696"/>
                  </a:lnTo>
                  <a:close/>
                </a:path>
                <a:path w="241300" h="241300">
                  <a:moveTo>
                    <a:pt x="240792" y="12192"/>
                  </a:moveTo>
                  <a:lnTo>
                    <a:pt x="234696" y="12192"/>
                  </a:lnTo>
                  <a:lnTo>
                    <a:pt x="228600" y="6096"/>
                  </a:lnTo>
                  <a:lnTo>
                    <a:pt x="240792" y="6096"/>
                  </a:lnTo>
                  <a:lnTo>
                    <a:pt x="240792" y="12192"/>
                  </a:lnTo>
                  <a:close/>
                </a:path>
                <a:path w="241300" h="241300">
                  <a:moveTo>
                    <a:pt x="12192" y="234696"/>
                  </a:moveTo>
                  <a:lnTo>
                    <a:pt x="6096" y="228600"/>
                  </a:lnTo>
                  <a:lnTo>
                    <a:pt x="12192" y="228600"/>
                  </a:lnTo>
                  <a:lnTo>
                    <a:pt x="12192" y="234696"/>
                  </a:lnTo>
                  <a:close/>
                </a:path>
                <a:path w="241300" h="241300">
                  <a:moveTo>
                    <a:pt x="228600" y="234696"/>
                  </a:moveTo>
                  <a:lnTo>
                    <a:pt x="12192" y="234696"/>
                  </a:lnTo>
                  <a:lnTo>
                    <a:pt x="12192" y="228600"/>
                  </a:lnTo>
                  <a:lnTo>
                    <a:pt x="228600" y="228600"/>
                  </a:lnTo>
                  <a:lnTo>
                    <a:pt x="228600" y="234696"/>
                  </a:lnTo>
                  <a:close/>
                </a:path>
                <a:path w="241300" h="241300">
                  <a:moveTo>
                    <a:pt x="240792" y="234696"/>
                  </a:moveTo>
                  <a:lnTo>
                    <a:pt x="228600" y="234696"/>
                  </a:lnTo>
                  <a:lnTo>
                    <a:pt x="234696" y="228600"/>
                  </a:lnTo>
                  <a:lnTo>
                    <a:pt x="240792" y="228600"/>
                  </a:lnTo>
                  <a:lnTo>
                    <a:pt x="240792" y="234696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5373624" y="5312663"/>
              <a:ext cx="228600" cy="228600"/>
            </a:xfrm>
            <a:custGeom>
              <a:avLst/>
              <a:gdLst/>
              <a:ahLst/>
              <a:cxnLst/>
              <a:rect l="l" t="t" r="r" b="b"/>
              <a:pathLst>
                <a:path w="228600" h="228600">
                  <a:moveTo>
                    <a:pt x="228600" y="228600"/>
                  </a:moveTo>
                  <a:lnTo>
                    <a:pt x="0" y="228600"/>
                  </a:lnTo>
                  <a:lnTo>
                    <a:pt x="0" y="0"/>
                  </a:lnTo>
                  <a:lnTo>
                    <a:pt x="228600" y="0"/>
                  </a:lnTo>
                  <a:lnTo>
                    <a:pt x="228600" y="228600"/>
                  </a:lnTo>
                  <a:close/>
                </a:path>
              </a:pathLst>
            </a:custGeom>
            <a:solidFill>
              <a:srgbClr val="4F81B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5367528" y="5306567"/>
              <a:ext cx="241300" cy="241300"/>
            </a:xfrm>
            <a:custGeom>
              <a:avLst/>
              <a:gdLst/>
              <a:ahLst/>
              <a:cxnLst/>
              <a:rect l="l" t="t" r="r" b="b"/>
              <a:pathLst>
                <a:path w="241300" h="241300">
                  <a:moveTo>
                    <a:pt x="234696" y="240792"/>
                  </a:moveTo>
                  <a:lnTo>
                    <a:pt x="6096" y="240792"/>
                  </a:lnTo>
                  <a:lnTo>
                    <a:pt x="4216" y="240487"/>
                  </a:lnTo>
                  <a:lnTo>
                    <a:pt x="2514" y="239623"/>
                  </a:lnTo>
                  <a:lnTo>
                    <a:pt x="1168" y="238277"/>
                  </a:lnTo>
                  <a:lnTo>
                    <a:pt x="292" y="236575"/>
                  </a:lnTo>
                  <a:lnTo>
                    <a:pt x="0" y="234696"/>
                  </a:lnTo>
                  <a:lnTo>
                    <a:pt x="0" y="6096"/>
                  </a:lnTo>
                  <a:lnTo>
                    <a:pt x="6096" y="0"/>
                  </a:lnTo>
                  <a:lnTo>
                    <a:pt x="234696" y="0"/>
                  </a:lnTo>
                  <a:lnTo>
                    <a:pt x="240792" y="6096"/>
                  </a:lnTo>
                  <a:lnTo>
                    <a:pt x="12192" y="6096"/>
                  </a:lnTo>
                  <a:lnTo>
                    <a:pt x="6096" y="12192"/>
                  </a:lnTo>
                  <a:lnTo>
                    <a:pt x="12192" y="12192"/>
                  </a:lnTo>
                  <a:lnTo>
                    <a:pt x="12192" y="228600"/>
                  </a:lnTo>
                  <a:lnTo>
                    <a:pt x="6096" y="228600"/>
                  </a:lnTo>
                  <a:lnTo>
                    <a:pt x="12192" y="234696"/>
                  </a:lnTo>
                  <a:lnTo>
                    <a:pt x="240792" y="234696"/>
                  </a:lnTo>
                  <a:lnTo>
                    <a:pt x="240487" y="236575"/>
                  </a:lnTo>
                  <a:lnTo>
                    <a:pt x="239623" y="238277"/>
                  </a:lnTo>
                  <a:lnTo>
                    <a:pt x="238277" y="239623"/>
                  </a:lnTo>
                  <a:lnTo>
                    <a:pt x="236575" y="240487"/>
                  </a:lnTo>
                  <a:lnTo>
                    <a:pt x="234696" y="240792"/>
                  </a:lnTo>
                  <a:close/>
                </a:path>
                <a:path w="241300" h="241300">
                  <a:moveTo>
                    <a:pt x="12192" y="12192"/>
                  </a:moveTo>
                  <a:lnTo>
                    <a:pt x="6096" y="12192"/>
                  </a:lnTo>
                  <a:lnTo>
                    <a:pt x="12192" y="6096"/>
                  </a:lnTo>
                  <a:lnTo>
                    <a:pt x="12192" y="12192"/>
                  </a:lnTo>
                  <a:close/>
                </a:path>
                <a:path w="241300" h="241300">
                  <a:moveTo>
                    <a:pt x="228600" y="12192"/>
                  </a:moveTo>
                  <a:lnTo>
                    <a:pt x="12192" y="12192"/>
                  </a:lnTo>
                  <a:lnTo>
                    <a:pt x="12192" y="6096"/>
                  </a:lnTo>
                  <a:lnTo>
                    <a:pt x="228600" y="6096"/>
                  </a:lnTo>
                  <a:lnTo>
                    <a:pt x="228600" y="12192"/>
                  </a:lnTo>
                  <a:close/>
                </a:path>
                <a:path w="241300" h="241300">
                  <a:moveTo>
                    <a:pt x="228600" y="234696"/>
                  </a:moveTo>
                  <a:lnTo>
                    <a:pt x="228600" y="6096"/>
                  </a:lnTo>
                  <a:lnTo>
                    <a:pt x="234696" y="12192"/>
                  </a:lnTo>
                  <a:lnTo>
                    <a:pt x="240792" y="12192"/>
                  </a:lnTo>
                  <a:lnTo>
                    <a:pt x="240792" y="228600"/>
                  </a:lnTo>
                  <a:lnTo>
                    <a:pt x="234696" y="228600"/>
                  </a:lnTo>
                  <a:lnTo>
                    <a:pt x="228600" y="234696"/>
                  </a:lnTo>
                  <a:close/>
                </a:path>
                <a:path w="241300" h="241300">
                  <a:moveTo>
                    <a:pt x="240792" y="12192"/>
                  </a:moveTo>
                  <a:lnTo>
                    <a:pt x="234696" y="12192"/>
                  </a:lnTo>
                  <a:lnTo>
                    <a:pt x="228600" y="6096"/>
                  </a:lnTo>
                  <a:lnTo>
                    <a:pt x="240792" y="6096"/>
                  </a:lnTo>
                  <a:lnTo>
                    <a:pt x="240792" y="12192"/>
                  </a:lnTo>
                  <a:close/>
                </a:path>
                <a:path w="241300" h="241300">
                  <a:moveTo>
                    <a:pt x="12192" y="234696"/>
                  </a:moveTo>
                  <a:lnTo>
                    <a:pt x="6096" y="228600"/>
                  </a:lnTo>
                  <a:lnTo>
                    <a:pt x="12192" y="228600"/>
                  </a:lnTo>
                  <a:lnTo>
                    <a:pt x="12192" y="234696"/>
                  </a:lnTo>
                  <a:close/>
                </a:path>
                <a:path w="241300" h="241300">
                  <a:moveTo>
                    <a:pt x="228600" y="234696"/>
                  </a:moveTo>
                  <a:lnTo>
                    <a:pt x="12192" y="234696"/>
                  </a:lnTo>
                  <a:lnTo>
                    <a:pt x="12192" y="228600"/>
                  </a:lnTo>
                  <a:lnTo>
                    <a:pt x="228600" y="228600"/>
                  </a:lnTo>
                  <a:lnTo>
                    <a:pt x="228600" y="234696"/>
                  </a:lnTo>
                  <a:close/>
                </a:path>
                <a:path w="241300" h="241300">
                  <a:moveTo>
                    <a:pt x="240792" y="234696"/>
                  </a:moveTo>
                  <a:lnTo>
                    <a:pt x="228600" y="234696"/>
                  </a:lnTo>
                  <a:lnTo>
                    <a:pt x="234696" y="228600"/>
                  </a:lnTo>
                  <a:lnTo>
                    <a:pt x="240792" y="228600"/>
                  </a:lnTo>
                  <a:lnTo>
                    <a:pt x="240792" y="234696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5" name="object 25"/>
          <p:cNvSpPr txBox="1"/>
          <p:nvPr/>
        </p:nvSpPr>
        <p:spPr>
          <a:xfrm>
            <a:off x="6973823" y="4649470"/>
            <a:ext cx="2286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92075">
              <a:spcBef>
                <a:spcPts val="100"/>
              </a:spcBef>
            </a:pPr>
            <a:r>
              <a:rPr spc="-50" dirty="0">
                <a:latin typeface="Microsoft Sans Serif"/>
                <a:cs typeface="Microsoft Sans Serif"/>
              </a:rPr>
              <a:t>2</a:t>
            </a:r>
            <a:endParaRPr>
              <a:latin typeface="Microsoft Sans Serif"/>
              <a:cs typeface="Microsoft Sans Serif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7507223" y="4703064"/>
            <a:ext cx="228600" cy="2286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92075">
              <a:lnSpc>
                <a:spcPts val="1800"/>
              </a:lnSpc>
            </a:pPr>
            <a:r>
              <a:rPr spc="-50" dirty="0">
                <a:latin typeface="Microsoft Sans Serif"/>
                <a:cs typeface="Microsoft Sans Serif"/>
              </a:rPr>
              <a:t>3</a:t>
            </a:r>
            <a:endParaRPr>
              <a:latin typeface="Microsoft Sans Serif"/>
              <a:cs typeface="Microsoft Sans Serif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8116823" y="4703064"/>
            <a:ext cx="228600" cy="2286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92075">
              <a:lnSpc>
                <a:spcPts val="1800"/>
              </a:lnSpc>
            </a:pPr>
            <a:r>
              <a:rPr spc="-50" dirty="0">
                <a:latin typeface="Microsoft Sans Serif"/>
                <a:cs typeface="Microsoft Sans Serif"/>
              </a:rPr>
              <a:t>4</a:t>
            </a:r>
            <a:endParaRPr>
              <a:latin typeface="Microsoft Sans Serif"/>
              <a:cs typeface="Microsoft Sans Serif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6973823" y="4948554"/>
            <a:ext cx="2286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92075">
              <a:spcBef>
                <a:spcPts val="100"/>
              </a:spcBef>
            </a:pPr>
            <a:r>
              <a:rPr spc="-50" dirty="0">
                <a:latin typeface="Microsoft Sans Serif"/>
                <a:cs typeface="Microsoft Sans Serif"/>
              </a:rPr>
              <a:t>4</a:t>
            </a:r>
            <a:endParaRPr>
              <a:latin typeface="Microsoft Sans Serif"/>
              <a:cs typeface="Microsoft Sans Serif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6973823" y="5250179"/>
            <a:ext cx="2286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92075">
              <a:spcBef>
                <a:spcPts val="100"/>
              </a:spcBef>
            </a:pPr>
            <a:r>
              <a:rPr spc="-50" dirty="0">
                <a:latin typeface="Microsoft Sans Serif"/>
                <a:cs typeface="Microsoft Sans Serif"/>
              </a:rPr>
              <a:t>4</a:t>
            </a:r>
            <a:endParaRPr>
              <a:latin typeface="Microsoft Sans Serif"/>
              <a:cs typeface="Microsoft Sans Serif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5795265" y="6434286"/>
            <a:ext cx="2226945" cy="189154"/>
          </a:xfrm>
          <a:prstGeom prst="rect">
            <a:avLst/>
          </a:prstGeom>
        </p:spPr>
        <p:txBody>
          <a:bodyPr vert="horz" wrap="square" lIns="0" tIns="4445" rIns="0" bIns="0" rtlCol="0">
            <a:spAutoFit/>
          </a:bodyPr>
          <a:lstStyle/>
          <a:p>
            <a:pPr marL="12700">
              <a:spcBef>
                <a:spcPts val="35"/>
              </a:spcBef>
            </a:pPr>
            <a:r>
              <a:rPr spc="-450" baseline="2314" dirty="0">
                <a:solidFill>
                  <a:srgbClr val="FFFFFF"/>
                </a:solidFill>
                <a:latin typeface="Arial MT"/>
                <a:cs typeface="Arial MT"/>
              </a:rPr>
              <a:t>A</a:t>
            </a:r>
            <a:r>
              <a:rPr sz="1200" spc="-495" dirty="0">
                <a:solidFill>
                  <a:srgbClr val="FFFFFF"/>
                </a:solidFill>
                <a:latin typeface="Arial MT"/>
                <a:cs typeface="Arial MT"/>
              </a:rPr>
              <a:t>A</a:t>
            </a:r>
            <a:r>
              <a:rPr spc="-292" baseline="2314" dirty="0">
                <a:solidFill>
                  <a:srgbClr val="FFFFFF"/>
                </a:solidFill>
                <a:latin typeface="Arial MT"/>
                <a:cs typeface="Arial MT"/>
              </a:rPr>
              <a:t>T</a:t>
            </a:r>
            <a:r>
              <a:rPr sz="1200" spc="-550" dirty="0">
                <a:solidFill>
                  <a:srgbClr val="FFFFFF"/>
                </a:solidFill>
                <a:latin typeface="Arial MT"/>
                <a:cs typeface="Arial MT"/>
              </a:rPr>
              <a:t>T</a:t>
            </a:r>
            <a:r>
              <a:rPr spc="-82" baseline="2314" dirty="0">
                <a:solidFill>
                  <a:srgbClr val="FFFFFF"/>
                </a:solidFill>
                <a:latin typeface="Arial MT"/>
                <a:cs typeface="Arial MT"/>
              </a:rPr>
              <a:t>M</a:t>
            </a:r>
            <a:r>
              <a:rPr sz="1200" spc="-975" dirty="0">
                <a:solidFill>
                  <a:srgbClr val="FFFFFF"/>
                </a:solidFill>
                <a:latin typeface="Arial MT"/>
                <a:cs typeface="Arial MT"/>
              </a:rPr>
              <a:t>M</a:t>
            </a:r>
            <a:r>
              <a:rPr spc="-217" baseline="2314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200" spc="-405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pc="-1162" baseline="2314" dirty="0">
                <a:solidFill>
                  <a:srgbClr val="FFFFFF"/>
                </a:solidFill>
                <a:latin typeface="Arial MT"/>
                <a:cs typeface="Arial MT"/>
              </a:rPr>
              <a:t>C</a:t>
            </a:r>
            <a:r>
              <a:rPr sz="1200" spc="-300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200" spc="-600" dirty="0">
                <a:solidFill>
                  <a:srgbClr val="FFFFFF"/>
                </a:solidFill>
                <a:latin typeface="Arial MT"/>
                <a:cs typeface="Arial MT"/>
              </a:rPr>
              <a:t>C</a:t>
            </a:r>
            <a:r>
              <a:rPr spc="-569" baseline="2314" dirty="0">
                <a:solidFill>
                  <a:srgbClr val="FFFFFF"/>
                </a:solidFill>
                <a:latin typeface="Arial MT"/>
                <a:cs typeface="Arial MT"/>
              </a:rPr>
              <a:t>o</a:t>
            </a:r>
            <a:r>
              <a:rPr sz="1200" spc="-495" dirty="0">
                <a:solidFill>
                  <a:srgbClr val="FFFFFF"/>
                </a:solidFill>
                <a:latin typeface="Arial MT"/>
                <a:cs typeface="Arial MT"/>
              </a:rPr>
              <a:t>C</a:t>
            </a:r>
            <a:r>
              <a:rPr spc="-127" baseline="2314" dirty="0">
                <a:solidFill>
                  <a:srgbClr val="FFFFFF"/>
                </a:solidFill>
                <a:latin typeface="Arial MT"/>
                <a:cs typeface="Arial MT"/>
              </a:rPr>
              <a:t>l</a:t>
            </a:r>
            <a:r>
              <a:rPr sz="1200" spc="-550" dirty="0">
                <a:solidFill>
                  <a:srgbClr val="FFFFFF"/>
                </a:solidFill>
                <a:latin typeface="Arial MT"/>
                <a:cs typeface="Arial MT"/>
              </a:rPr>
              <a:t>o</a:t>
            </a:r>
            <a:r>
              <a:rPr spc="-44" baseline="2314" dirty="0">
                <a:solidFill>
                  <a:srgbClr val="FFFFFF"/>
                </a:solidFill>
                <a:latin typeface="Arial MT"/>
                <a:cs typeface="Arial MT"/>
              </a:rPr>
              <a:t>l</a:t>
            </a:r>
            <a:r>
              <a:rPr sz="1200" spc="-605" dirty="0">
                <a:solidFill>
                  <a:srgbClr val="FFFFFF"/>
                </a:solidFill>
                <a:latin typeface="Arial MT"/>
                <a:cs typeface="Arial MT"/>
              </a:rPr>
              <a:t>o</a:t>
            </a:r>
            <a:r>
              <a:rPr spc="-562" baseline="2314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200" spc="-280" dirty="0">
                <a:solidFill>
                  <a:srgbClr val="FFFFFF"/>
                </a:solidFill>
                <a:latin typeface="Arial MT"/>
                <a:cs typeface="Arial MT"/>
              </a:rPr>
              <a:t>l</a:t>
            </a:r>
            <a:r>
              <a:rPr sz="1200" spc="-300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200" spc="-280" dirty="0">
                <a:solidFill>
                  <a:srgbClr val="FFFFFF"/>
                </a:solidFill>
                <a:latin typeface="Arial MT"/>
                <a:cs typeface="Arial MT"/>
              </a:rPr>
              <a:t>l</a:t>
            </a:r>
            <a:r>
              <a:rPr sz="1200" spc="-650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pc="-494" baseline="2314" dirty="0">
                <a:solidFill>
                  <a:srgbClr val="FFFFFF"/>
                </a:solidFill>
                <a:latin typeface="Arial MT"/>
                <a:cs typeface="Arial MT"/>
              </a:rPr>
              <a:t>g</a:t>
            </a:r>
            <a:r>
              <a:rPr sz="1200" spc="-300" dirty="0">
                <a:solidFill>
                  <a:srgbClr val="FFFFFF"/>
                </a:solidFill>
                <a:latin typeface="Arial MT"/>
                <a:cs typeface="Arial MT"/>
              </a:rPr>
              <a:t>g</a:t>
            </a:r>
            <a:r>
              <a:rPr sz="1200" spc="-675" dirty="0">
                <a:solidFill>
                  <a:srgbClr val="FFFFFF"/>
                </a:solidFill>
                <a:latin typeface="Arial MT"/>
                <a:cs typeface="Arial MT"/>
              </a:rPr>
              <a:t>g</a:t>
            </a:r>
            <a:r>
              <a:rPr spc="-457" baseline="2314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200" spc="-300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200" spc="-500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pc="-150" baseline="2314" dirty="0">
                <a:solidFill>
                  <a:srgbClr val="FFFFFF"/>
                </a:solidFill>
                <a:latin typeface="Arial MT"/>
                <a:cs typeface="Arial MT"/>
              </a:rPr>
              <a:t>o</a:t>
            </a:r>
            <a:r>
              <a:rPr sz="1200" spc="-545" dirty="0">
                <a:solidFill>
                  <a:srgbClr val="FFFFFF"/>
                </a:solidFill>
                <a:latin typeface="Arial MT"/>
                <a:cs typeface="Arial MT"/>
              </a:rPr>
              <a:t>o</a:t>
            </a:r>
            <a:r>
              <a:rPr spc="-157" baseline="2314" dirty="0">
                <a:solidFill>
                  <a:srgbClr val="FFFFFF"/>
                </a:solidFill>
                <a:latin typeface="Arial MT"/>
                <a:cs typeface="Arial MT"/>
              </a:rPr>
              <a:t>f</a:t>
            </a:r>
            <a:r>
              <a:rPr sz="1200" spc="-100" dirty="0">
                <a:solidFill>
                  <a:srgbClr val="FFFFFF"/>
                </a:solidFill>
                <a:latin typeface="Arial MT"/>
                <a:cs typeface="Arial MT"/>
              </a:rPr>
              <a:t>f</a:t>
            </a:r>
            <a:r>
              <a:rPr sz="1200" spc="-150" dirty="0">
                <a:solidFill>
                  <a:srgbClr val="FFFFFF"/>
                </a:solidFill>
                <a:latin typeface="Arial MT"/>
                <a:cs typeface="Arial MT"/>
              </a:rPr>
              <a:t>f</a:t>
            </a:r>
            <a:r>
              <a:rPr spc="-480" baseline="2314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200" spc="-520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pc="52" baseline="2314" dirty="0">
                <a:solidFill>
                  <a:srgbClr val="FFFFFF"/>
                </a:solidFill>
                <a:latin typeface="Arial MT"/>
                <a:cs typeface="Arial MT"/>
              </a:rPr>
              <a:t>n</a:t>
            </a:r>
            <a:r>
              <a:rPr spc="-997" baseline="2314" dirty="0">
                <a:solidFill>
                  <a:srgbClr val="FFFFFF"/>
                </a:solidFill>
                <a:latin typeface="Arial MT"/>
                <a:cs typeface="Arial MT"/>
              </a:rPr>
              <a:t>g</a:t>
            </a:r>
            <a:r>
              <a:rPr sz="1200" spc="-235" dirty="0">
                <a:solidFill>
                  <a:srgbClr val="FFFFFF"/>
                </a:solidFill>
                <a:latin typeface="Arial MT"/>
                <a:cs typeface="Arial MT"/>
              </a:rPr>
              <a:t>n</a:t>
            </a:r>
            <a:r>
              <a:rPr sz="1200" spc="-405" dirty="0">
                <a:solidFill>
                  <a:srgbClr val="FFFFFF"/>
                </a:solidFill>
                <a:latin typeface="Arial MT"/>
                <a:cs typeface="Arial MT"/>
              </a:rPr>
              <a:t>g</a:t>
            </a:r>
            <a:r>
              <a:rPr spc="-165" baseline="2314" dirty="0">
                <a:solidFill>
                  <a:srgbClr val="FFFFFF"/>
                </a:solidFill>
                <a:latin typeface="Arial MT"/>
                <a:cs typeface="Arial MT"/>
              </a:rPr>
              <a:t>i</a:t>
            </a:r>
            <a:r>
              <a:rPr sz="1200" spc="-525" dirty="0">
                <a:solidFill>
                  <a:srgbClr val="FFFFFF"/>
                </a:solidFill>
                <a:latin typeface="Arial MT"/>
                <a:cs typeface="Arial MT"/>
              </a:rPr>
              <a:t>g</a:t>
            </a:r>
            <a:r>
              <a:rPr spc="-585" baseline="2314" dirty="0">
                <a:solidFill>
                  <a:srgbClr val="FFFFFF"/>
                </a:solidFill>
                <a:latin typeface="Arial MT"/>
                <a:cs typeface="Arial MT"/>
              </a:rPr>
              <a:t>n</a:t>
            </a:r>
            <a:r>
              <a:rPr sz="1200" spc="-235" dirty="0">
                <a:solidFill>
                  <a:srgbClr val="FFFFFF"/>
                </a:solidFill>
                <a:latin typeface="Arial MT"/>
                <a:cs typeface="Arial MT"/>
              </a:rPr>
              <a:t>i</a:t>
            </a:r>
            <a:r>
              <a:rPr sz="1200" spc="-300" dirty="0">
                <a:solidFill>
                  <a:srgbClr val="FFFFFF"/>
                </a:solidFill>
                <a:latin typeface="Arial MT"/>
                <a:cs typeface="Arial MT"/>
              </a:rPr>
              <a:t>n</a:t>
            </a:r>
            <a:r>
              <a:rPr spc="-922" baseline="2314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200" spc="-235" dirty="0">
                <a:solidFill>
                  <a:srgbClr val="FFFFFF"/>
                </a:solidFill>
                <a:latin typeface="Arial MT"/>
                <a:cs typeface="Arial MT"/>
              </a:rPr>
              <a:t>i</a:t>
            </a:r>
            <a:r>
              <a:rPr sz="1200" spc="-75" dirty="0">
                <a:solidFill>
                  <a:srgbClr val="FFFFFF"/>
                </a:solidFill>
                <a:latin typeface="Arial MT"/>
                <a:cs typeface="Arial MT"/>
              </a:rPr>
              <a:t>n</a:t>
            </a:r>
            <a:r>
              <a:rPr spc="52" baseline="2314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pc="-600" baseline="2314" dirty="0">
                <a:solidFill>
                  <a:srgbClr val="FFFFFF"/>
                </a:solidFill>
                <a:latin typeface="Arial MT"/>
                <a:cs typeface="Arial MT"/>
              </a:rPr>
              <a:t>r</a:t>
            </a:r>
            <a:r>
              <a:rPr sz="1200" spc="-235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200" spc="-365" dirty="0">
                <a:solidFill>
                  <a:srgbClr val="FFFFFF"/>
                </a:solidFill>
                <a:latin typeface="Arial MT"/>
                <a:cs typeface="Arial MT"/>
              </a:rPr>
              <a:t>r</a:t>
            </a:r>
            <a:r>
              <a:rPr spc="-157" baseline="2314" dirty="0">
                <a:solidFill>
                  <a:srgbClr val="FFFFFF"/>
                </a:solidFill>
                <a:latin typeface="Arial MT"/>
                <a:cs typeface="Arial MT"/>
              </a:rPr>
              <a:t>i</a:t>
            </a:r>
            <a:r>
              <a:rPr sz="1200" spc="-245" dirty="0">
                <a:solidFill>
                  <a:srgbClr val="FFFFFF"/>
                </a:solidFill>
                <a:latin typeface="Arial MT"/>
                <a:cs typeface="Arial MT"/>
              </a:rPr>
              <a:t>r</a:t>
            </a:r>
            <a:r>
              <a:rPr spc="-337" baseline="2314" dirty="0">
                <a:solidFill>
                  <a:srgbClr val="FFFFFF"/>
                </a:solidFill>
                <a:latin typeface="Arial MT"/>
                <a:cs typeface="Arial MT"/>
              </a:rPr>
              <a:t>n</a:t>
            </a:r>
            <a:r>
              <a:rPr sz="1200" spc="-235" dirty="0">
                <a:solidFill>
                  <a:srgbClr val="FFFFFF"/>
                </a:solidFill>
                <a:latin typeface="Arial MT"/>
                <a:cs typeface="Arial MT"/>
              </a:rPr>
              <a:t>i</a:t>
            </a:r>
            <a:r>
              <a:rPr sz="1200" spc="-465" dirty="0">
                <a:solidFill>
                  <a:srgbClr val="FFFFFF"/>
                </a:solidFill>
                <a:latin typeface="Arial MT"/>
                <a:cs typeface="Arial MT"/>
              </a:rPr>
              <a:t>n</a:t>
            </a:r>
            <a:r>
              <a:rPr spc="-7" baseline="2314" dirty="0">
                <a:solidFill>
                  <a:srgbClr val="FFFFFF"/>
                </a:solidFill>
                <a:latin typeface="Arial MT"/>
                <a:cs typeface="Arial MT"/>
              </a:rPr>
              <a:t>g</a:t>
            </a:r>
            <a:r>
              <a:rPr sz="1200" spc="-10" dirty="0">
                <a:solidFill>
                  <a:srgbClr val="FFFFFF"/>
                </a:solidFill>
                <a:latin typeface="Arial MT"/>
                <a:cs typeface="Arial MT"/>
              </a:rPr>
              <a:t>g</a:t>
            </a:r>
            <a:endParaRPr sz="1200">
              <a:latin typeface="Arial MT"/>
              <a:cs typeface="Arial MT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4194175" y="6446352"/>
            <a:ext cx="1101090" cy="376555"/>
          </a:xfrm>
          <a:prstGeom prst="rect">
            <a:avLst/>
          </a:prstGeom>
        </p:spPr>
        <p:txBody>
          <a:bodyPr vert="horz" wrap="square" lIns="0" tIns="6350" rIns="0" bIns="0" rtlCol="0">
            <a:spAutoFit/>
          </a:bodyPr>
          <a:lstStyle/>
          <a:p>
            <a:pPr marL="12700" marR="5080">
              <a:lnSpc>
                <a:spcPts val="1420"/>
              </a:lnSpc>
              <a:spcBef>
                <a:spcPts val="50"/>
              </a:spcBef>
            </a:pPr>
            <a:r>
              <a:rPr sz="1200" spc="-480" dirty="0">
                <a:solidFill>
                  <a:srgbClr val="FFFFFF"/>
                </a:solidFill>
                <a:latin typeface="Arial MT"/>
                <a:cs typeface="Arial MT"/>
              </a:rPr>
              <a:t>D</a:t>
            </a:r>
            <a:r>
              <a:rPr sz="1200" spc="-405" dirty="0">
                <a:solidFill>
                  <a:srgbClr val="FFFFFF"/>
                </a:solidFill>
                <a:latin typeface="Arial MT"/>
                <a:cs typeface="Arial MT"/>
              </a:rPr>
              <a:t>D</a:t>
            </a:r>
            <a:r>
              <a:rPr sz="1200" spc="-280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200" spc="-370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200" spc="-280" dirty="0">
                <a:solidFill>
                  <a:srgbClr val="FFFFFF"/>
                </a:solidFill>
                <a:latin typeface="Arial MT"/>
                <a:cs typeface="Arial MT"/>
              </a:rPr>
              <a:t>p</a:t>
            </a:r>
            <a:r>
              <a:rPr sz="1200" spc="-350" dirty="0">
                <a:solidFill>
                  <a:srgbClr val="FFFFFF"/>
                </a:solidFill>
                <a:latin typeface="Arial MT"/>
                <a:cs typeface="Arial MT"/>
              </a:rPr>
              <a:t>p</a:t>
            </a:r>
            <a:r>
              <a:rPr sz="1200" spc="-280" dirty="0">
                <a:solidFill>
                  <a:srgbClr val="FFFFFF"/>
                </a:solidFill>
                <a:latin typeface="Arial MT"/>
                <a:cs typeface="Arial MT"/>
              </a:rPr>
              <a:t>a</a:t>
            </a:r>
            <a:r>
              <a:rPr sz="1200" spc="-370" dirty="0">
                <a:solidFill>
                  <a:srgbClr val="FFFFFF"/>
                </a:solidFill>
                <a:latin typeface="Arial MT"/>
                <a:cs typeface="Arial MT"/>
              </a:rPr>
              <a:t>a</a:t>
            </a:r>
            <a:r>
              <a:rPr sz="1200" spc="-10" dirty="0">
                <a:solidFill>
                  <a:srgbClr val="FFFFFF"/>
                </a:solidFill>
                <a:latin typeface="Arial MT"/>
                <a:cs typeface="Arial MT"/>
              </a:rPr>
              <a:t>r</a:t>
            </a:r>
            <a:r>
              <a:rPr sz="1200" spc="-295" dirty="0">
                <a:solidFill>
                  <a:srgbClr val="FFFFFF"/>
                </a:solidFill>
                <a:latin typeface="Arial MT"/>
                <a:cs typeface="Arial MT"/>
              </a:rPr>
              <a:t>r</a:t>
            </a:r>
            <a:r>
              <a:rPr sz="1200" spc="60" dirty="0">
                <a:solidFill>
                  <a:srgbClr val="FFFFFF"/>
                </a:solidFill>
                <a:latin typeface="Arial MT"/>
                <a:cs typeface="Arial MT"/>
              </a:rPr>
              <a:t>t</a:t>
            </a:r>
            <a:r>
              <a:rPr sz="1200" spc="-330" dirty="0">
                <a:solidFill>
                  <a:srgbClr val="FFFFFF"/>
                </a:solidFill>
                <a:latin typeface="Arial MT"/>
                <a:cs typeface="Arial MT"/>
              </a:rPr>
              <a:t>t</a:t>
            </a:r>
            <a:r>
              <a:rPr sz="1200" spc="-620" dirty="0">
                <a:solidFill>
                  <a:srgbClr val="FFFFFF"/>
                </a:solidFill>
                <a:latin typeface="Arial MT"/>
                <a:cs typeface="Arial MT"/>
              </a:rPr>
              <a:t>m</a:t>
            </a:r>
            <a:r>
              <a:rPr sz="1200" spc="-370" dirty="0">
                <a:solidFill>
                  <a:srgbClr val="FFFFFF"/>
                </a:solidFill>
                <a:latin typeface="Arial MT"/>
                <a:cs typeface="Arial MT"/>
              </a:rPr>
              <a:t>m</a:t>
            </a:r>
            <a:r>
              <a:rPr sz="1200" spc="-280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200" spc="-370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200" spc="-305" dirty="0">
                <a:solidFill>
                  <a:srgbClr val="FFFFFF"/>
                </a:solidFill>
                <a:latin typeface="Arial MT"/>
                <a:cs typeface="Arial MT"/>
              </a:rPr>
              <a:t>n</a:t>
            </a:r>
            <a:r>
              <a:rPr sz="1200" spc="-350" dirty="0">
                <a:solidFill>
                  <a:srgbClr val="FFFFFF"/>
                </a:solidFill>
                <a:latin typeface="Arial MT"/>
                <a:cs typeface="Arial MT"/>
              </a:rPr>
              <a:t>n</a:t>
            </a:r>
            <a:r>
              <a:rPr sz="1200" spc="35" dirty="0">
                <a:solidFill>
                  <a:srgbClr val="FFFFFF"/>
                </a:solidFill>
                <a:latin typeface="Arial MT"/>
                <a:cs typeface="Arial MT"/>
              </a:rPr>
              <a:t>t</a:t>
            </a:r>
            <a:r>
              <a:rPr sz="1200" spc="-90" dirty="0">
                <a:solidFill>
                  <a:srgbClr val="FFFFFF"/>
                </a:solidFill>
                <a:latin typeface="Arial MT"/>
                <a:cs typeface="Arial MT"/>
              </a:rPr>
              <a:t>t</a:t>
            </a:r>
            <a:r>
              <a:rPr sz="1200" spc="-330" dirty="0">
                <a:solidFill>
                  <a:srgbClr val="FFFFFF"/>
                </a:solidFill>
                <a:latin typeface="Arial MT"/>
                <a:cs typeface="Arial MT"/>
              </a:rPr>
              <a:t>o</a:t>
            </a:r>
            <a:r>
              <a:rPr sz="1200" spc="-325" dirty="0">
                <a:solidFill>
                  <a:srgbClr val="FFFFFF"/>
                </a:solidFill>
                <a:latin typeface="Arial MT"/>
                <a:cs typeface="Arial MT"/>
              </a:rPr>
              <a:t>o</a:t>
            </a:r>
            <a:r>
              <a:rPr sz="1200" spc="10" dirty="0">
                <a:solidFill>
                  <a:srgbClr val="FFFFFF"/>
                </a:solidFill>
                <a:latin typeface="Arial MT"/>
                <a:cs typeface="Arial MT"/>
              </a:rPr>
              <a:t>f</a:t>
            </a:r>
            <a:r>
              <a:rPr sz="1200" spc="-10" dirty="0">
                <a:solidFill>
                  <a:srgbClr val="FFFFFF"/>
                </a:solidFill>
                <a:latin typeface="Arial MT"/>
                <a:cs typeface="Arial MT"/>
              </a:rPr>
              <a:t>f</a:t>
            </a:r>
            <a:r>
              <a:rPr sz="1200" spc="50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-305" dirty="0">
                <a:solidFill>
                  <a:srgbClr val="FFFFFF"/>
                </a:solidFill>
                <a:latin typeface="Arial MT"/>
                <a:cs typeface="Arial MT"/>
              </a:rPr>
              <a:t>CCSSEE</a:t>
            </a:r>
            <a:endParaRPr sz="12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7">
            <a:extLst>
              <a:ext uri="{FF2B5EF4-FFF2-40B4-BE49-F238E27FC236}">
                <a16:creationId xmlns:a16="http://schemas.microsoft.com/office/drawing/2014/main" id="{233C9FAF-D468-842C-E7BF-7253526EFC81}"/>
              </a:ext>
            </a:extLst>
          </p:cNvPr>
          <p:cNvSpPr txBox="1"/>
          <p:nvPr/>
        </p:nvSpPr>
        <p:spPr>
          <a:xfrm>
            <a:off x="2123135" y="135967"/>
            <a:ext cx="7438390" cy="6163867"/>
          </a:xfrm>
          <a:prstGeom prst="rect">
            <a:avLst/>
          </a:prstGeom>
        </p:spPr>
        <p:txBody>
          <a:bodyPr vert="horz" wrap="square" lIns="0" tIns="13335" rIns="0" bIns="0" rtlCol="0" anchor="t">
            <a:spAutoFit/>
          </a:bodyPr>
          <a:lstStyle/>
          <a:p>
            <a:pPr marL="793750">
              <a:spcBef>
                <a:spcPts val="105"/>
              </a:spcBef>
            </a:pPr>
            <a:endParaRPr lang="en-US" sz="3200" b="1" spc="-25" dirty="0">
              <a:latin typeface="Calibri"/>
              <a:cs typeface="Calibri"/>
            </a:endParaRPr>
          </a:p>
          <a:p>
            <a:pPr marL="793750">
              <a:spcBef>
                <a:spcPts val="105"/>
              </a:spcBef>
            </a:pPr>
            <a:r>
              <a:rPr sz="3200" b="1" spc="-25">
                <a:latin typeface="Calibri"/>
                <a:cs typeface="Calibri"/>
              </a:rPr>
              <a:t>Fundamental</a:t>
            </a:r>
            <a:r>
              <a:rPr sz="3200" b="1" spc="-150" dirty="0">
                <a:latin typeface="Calibri"/>
                <a:cs typeface="Calibri"/>
              </a:rPr>
              <a:t> </a:t>
            </a:r>
            <a:r>
              <a:rPr sz="3200" b="1" spc="-30" dirty="0">
                <a:latin typeface="Calibri"/>
                <a:cs typeface="Calibri"/>
              </a:rPr>
              <a:t>steps</a:t>
            </a:r>
            <a:r>
              <a:rPr sz="3200" b="1" spc="-95" dirty="0">
                <a:latin typeface="Calibri"/>
                <a:cs typeface="Calibri"/>
              </a:rPr>
              <a:t> </a:t>
            </a:r>
            <a:r>
              <a:rPr sz="3200" b="1" dirty="0">
                <a:latin typeface="Calibri"/>
                <a:cs typeface="Calibri"/>
              </a:rPr>
              <a:t>in</a:t>
            </a:r>
            <a:r>
              <a:rPr sz="3200" b="1" spc="-60" dirty="0">
                <a:latin typeface="Calibri"/>
                <a:cs typeface="Calibri"/>
              </a:rPr>
              <a:t> </a:t>
            </a:r>
            <a:r>
              <a:rPr sz="3200" b="1" dirty="0">
                <a:latin typeface="Calibri"/>
                <a:cs typeface="Calibri"/>
              </a:rPr>
              <a:t>solving</a:t>
            </a:r>
            <a:r>
              <a:rPr sz="3200" b="1" spc="-110" dirty="0">
                <a:latin typeface="Calibri"/>
                <a:cs typeface="Calibri"/>
              </a:rPr>
              <a:t> </a:t>
            </a:r>
            <a:r>
              <a:rPr sz="3200" b="1" spc="-10">
                <a:latin typeface="Calibri"/>
                <a:cs typeface="Calibri"/>
              </a:rPr>
              <a:t>problems</a:t>
            </a:r>
            <a:endParaRPr sz="3200">
              <a:latin typeface="Calibri"/>
              <a:ea typeface="Calibri"/>
              <a:cs typeface="Calibri"/>
            </a:endParaRPr>
          </a:p>
          <a:p>
            <a:pPr marL="342900" indent="-318770">
              <a:buSzPct val="93750"/>
              <a:buFont typeface="Wingdings"/>
              <a:buChar char=""/>
              <a:tabLst>
                <a:tab pos="342900" algn="l"/>
              </a:tabLst>
            </a:pPr>
            <a:r>
              <a:rPr sz="3200" spc="-10" dirty="0">
                <a:latin typeface="Calibri"/>
                <a:cs typeface="Calibri"/>
              </a:rPr>
              <a:t>Statement</a:t>
            </a:r>
            <a:r>
              <a:rPr sz="3200" spc="-4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of</a:t>
            </a:r>
            <a:r>
              <a:rPr sz="3200" spc="-14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the</a:t>
            </a:r>
            <a:r>
              <a:rPr sz="3200" spc="-145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problem</a:t>
            </a:r>
            <a:endParaRPr sz="3200" dirty="0">
              <a:latin typeface="Calibri"/>
              <a:cs typeface="Calibri"/>
            </a:endParaRPr>
          </a:p>
          <a:p>
            <a:pPr marL="342900" indent="-318770">
              <a:spcBef>
                <a:spcPts val="815"/>
              </a:spcBef>
              <a:buSzPct val="93750"/>
              <a:buFont typeface="Wingdings"/>
              <a:buChar char=""/>
              <a:tabLst>
                <a:tab pos="342900" algn="l"/>
              </a:tabLst>
            </a:pPr>
            <a:r>
              <a:rPr sz="3200" spc="-10" dirty="0">
                <a:latin typeface="Calibri"/>
                <a:cs typeface="Calibri"/>
              </a:rPr>
              <a:t>Development</a:t>
            </a:r>
            <a:r>
              <a:rPr sz="3200" spc="2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of</a:t>
            </a:r>
            <a:r>
              <a:rPr sz="3200" spc="-120" dirty="0">
                <a:latin typeface="Calibri"/>
                <a:cs typeface="Calibri"/>
              </a:rPr>
              <a:t> </a:t>
            </a:r>
            <a:r>
              <a:rPr sz="3200" spc="-25" dirty="0">
                <a:latin typeface="Calibri"/>
                <a:cs typeface="Calibri"/>
              </a:rPr>
              <a:t>mathematical</a:t>
            </a:r>
            <a:r>
              <a:rPr sz="3200" spc="-110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model</a:t>
            </a:r>
            <a:endParaRPr sz="3200" dirty="0">
              <a:latin typeface="Calibri"/>
              <a:cs typeface="Calibri"/>
            </a:endParaRPr>
          </a:p>
          <a:p>
            <a:pPr marL="344805" indent="-319405">
              <a:spcBef>
                <a:spcPts val="795"/>
              </a:spcBef>
              <a:buSzPct val="93750"/>
              <a:buFont typeface="Wingdings"/>
              <a:buChar char=""/>
              <a:tabLst>
                <a:tab pos="344805" algn="l"/>
              </a:tabLst>
            </a:pPr>
            <a:r>
              <a:rPr sz="3200" dirty="0">
                <a:latin typeface="Calibri"/>
                <a:cs typeface="Calibri"/>
              </a:rPr>
              <a:t>Design of</a:t>
            </a:r>
            <a:r>
              <a:rPr sz="3200" spc="-6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the</a:t>
            </a:r>
            <a:r>
              <a:rPr sz="3200" spc="-45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algorithm</a:t>
            </a:r>
            <a:endParaRPr sz="3200" dirty="0">
              <a:latin typeface="Calibri"/>
              <a:cs typeface="Calibri"/>
            </a:endParaRPr>
          </a:p>
          <a:p>
            <a:pPr marL="342900" indent="-318770">
              <a:spcBef>
                <a:spcPts val="795"/>
              </a:spcBef>
              <a:buSzPct val="93750"/>
              <a:buFont typeface="Wingdings"/>
              <a:buChar char=""/>
              <a:tabLst>
                <a:tab pos="342900" algn="l"/>
              </a:tabLst>
            </a:pPr>
            <a:r>
              <a:rPr sz="3200" dirty="0">
                <a:latin typeface="Calibri"/>
                <a:cs typeface="Calibri"/>
              </a:rPr>
              <a:t>Correctness</a:t>
            </a:r>
            <a:r>
              <a:rPr sz="3200" spc="-4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of</a:t>
            </a:r>
            <a:r>
              <a:rPr sz="3200" spc="-11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the</a:t>
            </a:r>
            <a:r>
              <a:rPr sz="3200" spc="-95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algorithm</a:t>
            </a:r>
            <a:endParaRPr sz="3200" dirty="0">
              <a:latin typeface="Calibri"/>
              <a:cs typeface="Calibri"/>
            </a:endParaRPr>
          </a:p>
          <a:p>
            <a:pPr marL="345440" marR="5080" indent="-332740">
              <a:lnSpc>
                <a:spcPts val="3820"/>
              </a:lnSpc>
              <a:spcBef>
                <a:spcPts val="1090"/>
              </a:spcBef>
              <a:buSzPct val="93750"/>
              <a:buFont typeface="Wingdings"/>
              <a:buChar char=""/>
              <a:tabLst>
                <a:tab pos="345440" algn="l"/>
              </a:tabLst>
            </a:pPr>
            <a:r>
              <a:rPr sz="3200" dirty="0">
                <a:latin typeface="Calibri"/>
                <a:cs typeface="Calibri"/>
              </a:rPr>
              <a:t>Analysis</a:t>
            </a:r>
            <a:r>
              <a:rPr sz="3200" spc="-4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of</a:t>
            </a:r>
            <a:r>
              <a:rPr sz="3200" spc="-85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algorithm</a:t>
            </a:r>
            <a:r>
              <a:rPr sz="3200" spc="-7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for</a:t>
            </a:r>
            <a:r>
              <a:rPr sz="3200" spc="-10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its</a:t>
            </a:r>
            <a:r>
              <a:rPr sz="3200" spc="-6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time</a:t>
            </a:r>
            <a:r>
              <a:rPr sz="3200" spc="-6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and</a:t>
            </a:r>
            <a:r>
              <a:rPr sz="3200" spc="-75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space complexity</a:t>
            </a:r>
            <a:endParaRPr sz="3200" dirty="0">
              <a:latin typeface="Calibri"/>
              <a:cs typeface="Calibri"/>
            </a:endParaRPr>
          </a:p>
          <a:p>
            <a:pPr marL="342900" indent="-318770">
              <a:spcBef>
                <a:spcPts val="560"/>
              </a:spcBef>
              <a:buSzPct val="93750"/>
              <a:buFont typeface="Wingdings"/>
              <a:buChar char=""/>
              <a:tabLst>
                <a:tab pos="342900" algn="l"/>
              </a:tabLst>
            </a:pPr>
            <a:r>
              <a:rPr sz="3200" spc="-10" dirty="0">
                <a:latin typeface="Calibri"/>
                <a:cs typeface="Calibri"/>
              </a:rPr>
              <a:t>Implementation</a:t>
            </a:r>
            <a:endParaRPr sz="3200" dirty="0">
              <a:latin typeface="Calibri"/>
              <a:cs typeface="Calibri"/>
            </a:endParaRPr>
          </a:p>
          <a:p>
            <a:pPr marL="342900" indent="-318770">
              <a:spcBef>
                <a:spcPts val="795"/>
              </a:spcBef>
              <a:buSzPct val="93750"/>
              <a:buFont typeface="Wingdings"/>
              <a:buChar char=""/>
              <a:tabLst>
                <a:tab pos="342900" algn="l"/>
              </a:tabLst>
            </a:pPr>
            <a:r>
              <a:rPr sz="3200" dirty="0">
                <a:latin typeface="Calibri"/>
                <a:cs typeface="Calibri"/>
              </a:rPr>
              <a:t>Program</a:t>
            </a:r>
            <a:r>
              <a:rPr sz="3200" spc="-114" dirty="0">
                <a:latin typeface="Calibri"/>
                <a:cs typeface="Calibri"/>
              </a:rPr>
              <a:t> </a:t>
            </a:r>
            <a:r>
              <a:rPr sz="3200" spc="-25" dirty="0">
                <a:latin typeface="Calibri"/>
                <a:cs typeface="Calibri"/>
              </a:rPr>
              <a:t>testing</a:t>
            </a:r>
            <a:r>
              <a:rPr sz="3200" spc="-12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and</a:t>
            </a:r>
            <a:r>
              <a:rPr sz="3200" spc="-140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debugging</a:t>
            </a:r>
            <a:endParaRPr sz="3200" dirty="0">
              <a:latin typeface="Calibri"/>
              <a:cs typeface="Calibri"/>
            </a:endParaRPr>
          </a:p>
          <a:p>
            <a:pPr marL="342900" indent="-318770">
              <a:spcBef>
                <a:spcPts val="819"/>
              </a:spcBef>
              <a:buSzPct val="93750"/>
              <a:buFont typeface="Wingdings"/>
              <a:buChar char=""/>
              <a:tabLst>
                <a:tab pos="342900" algn="l"/>
              </a:tabLst>
            </a:pPr>
            <a:r>
              <a:rPr sz="3200" spc="-10" dirty="0">
                <a:latin typeface="Calibri"/>
                <a:cs typeface="Calibri"/>
              </a:rPr>
              <a:t>Documentation</a:t>
            </a:r>
            <a:endParaRPr sz="3200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17998650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4108780" y="5480381"/>
            <a:ext cx="4730750" cy="1198245"/>
            <a:chOff x="2508580" y="5480380"/>
            <a:chExt cx="4730750" cy="1198245"/>
          </a:xfrm>
        </p:grpSpPr>
        <p:sp>
          <p:nvSpPr>
            <p:cNvPr id="3" name="object 3"/>
            <p:cNvSpPr/>
            <p:nvPr/>
          </p:nvSpPr>
          <p:spPr>
            <a:xfrm>
              <a:off x="2514600" y="6400800"/>
              <a:ext cx="1600200" cy="277495"/>
            </a:xfrm>
            <a:custGeom>
              <a:avLst/>
              <a:gdLst/>
              <a:ahLst/>
              <a:cxnLst/>
              <a:rect l="l" t="t" r="r" b="b"/>
              <a:pathLst>
                <a:path w="1600200" h="277495">
                  <a:moveTo>
                    <a:pt x="1600200" y="277368"/>
                  </a:moveTo>
                  <a:lnTo>
                    <a:pt x="0" y="277368"/>
                  </a:lnTo>
                  <a:lnTo>
                    <a:pt x="0" y="0"/>
                  </a:lnTo>
                  <a:lnTo>
                    <a:pt x="1600200" y="0"/>
                  </a:lnTo>
                  <a:lnTo>
                    <a:pt x="1600200" y="277368"/>
                  </a:lnTo>
                  <a:close/>
                </a:path>
              </a:pathLst>
            </a:custGeom>
            <a:solidFill>
              <a:srgbClr val="E16C0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4114800" y="6400800"/>
              <a:ext cx="3124200" cy="277495"/>
            </a:xfrm>
            <a:custGeom>
              <a:avLst/>
              <a:gdLst/>
              <a:ahLst/>
              <a:cxnLst/>
              <a:rect l="l" t="t" r="r" b="b"/>
              <a:pathLst>
                <a:path w="3124200" h="277495">
                  <a:moveTo>
                    <a:pt x="3124200" y="277368"/>
                  </a:moveTo>
                  <a:lnTo>
                    <a:pt x="0" y="277368"/>
                  </a:lnTo>
                  <a:lnTo>
                    <a:pt x="0" y="0"/>
                  </a:lnTo>
                  <a:lnTo>
                    <a:pt x="3124200" y="0"/>
                  </a:lnTo>
                  <a:lnTo>
                    <a:pt x="3124200" y="277368"/>
                  </a:lnTo>
                  <a:close/>
                </a:path>
              </a:pathLst>
            </a:custGeom>
            <a:solidFill>
              <a:srgbClr val="2240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508580" y="5480380"/>
              <a:ext cx="1840839" cy="926439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946980" y="5480380"/>
              <a:ext cx="1078839" cy="850239"/>
            </a:xfrm>
            <a:prstGeom prst="rect">
              <a:avLst/>
            </a:prstGeom>
          </p:spPr>
        </p:pic>
      </p:grp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3106420" y="618768"/>
            <a:ext cx="5427980" cy="87395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2800" dirty="0">
                <a:latin typeface="Calibri"/>
                <a:cs typeface="Calibri"/>
              </a:rPr>
              <a:t>Graph</a:t>
            </a:r>
            <a:r>
              <a:rPr sz="2800" spc="-8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Properties</a:t>
            </a:r>
            <a:r>
              <a:rPr sz="2800" spc="-55" dirty="0">
                <a:latin typeface="Calibri"/>
                <a:cs typeface="Calibri"/>
              </a:rPr>
              <a:t> </a:t>
            </a:r>
            <a:r>
              <a:rPr sz="2800" spc="-20" dirty="0">
                <a:latin typeface="Calibri"/>
                <a:cs typeface="Calibri"/>
              </a:rPr>
              <a:t>-</a:t>
            </a:r>
            <a:r>
              <a:rPr sz="2800" dirty="0">
                <a:latin typeface="Calibri"/>
                <a:cs typeface="Calibri"/>
              </a:rPr>
              <a:t>-</a:t>
            </a:r>
            <a:r>
              <a:rPr sz="2800" spc="-6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Paths</a:t>
            </a:r>
            <a:r>
              <a:rPr sz="2800" spc="-8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and</a:t>
            </a:r>
            <a:r>
              <a:rPr sz="2800" spc="-6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Connectivity</a:t>
            </a:r>
            <a:endParaRPr sz="2800" dirty="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135201" y="1090018"/>
            <a:ext cx="7784465" cy="3368871"/>
          </a:xfrm>
          <a:prstGeom prst="rect">
            <a:avLst/>
          </a:prstGeom>
        </p:spPr>
        <p:txBody>
          <a:bodyPr vert="horz" wrap="square" lIns="0" tIns="39370" rIns="0" bIns="0" rtlCol="0">
            <a:spAutoFit/>
          </a:bodyPr>
          <a:lstStyle/>
          <a:p>
            <a:pPr marL="356870" indent="-344170">
              <a:spcBef>
                <a:spcPts val="310"/>
              </a:spcBef>
              <a:buFont typeface="Microsoft Sans Serif"/>
              <a:buChar char="•"/>
              <a:tabLst>
                <a:tab pos="356870" algn="l"/>
              </a:tabLst>
            </a:pPr>
            <a:r>
              <a:rPr sz="1600" spc="-10" dirty="0">
                <a:solidFill>
                  <a:srgbClr val="FF9933"/>
                </a:solidFill>
                <a:latin typeface="Calibri"/>
                <a:cs typeface="Calibri"/>
              </a:rPr>
              <a:t>Paths</a:t>
            </a:r>
            <a:endParaRPr sz="1600">
              <a:latin typeface="Calibri"/>
              <a:cs typeface="Calibri"/>
            </a:endParaRPr>
          </a:p>
          <a:p>
            <a:pPr marL="756920" marR="33655" lvl="1" indent="-287020">
              <a:lnSpc>
                <a:spcPts val="2160"/>
              </a:lnSpc>
              <a:spcBef>
                <a:spcPts val="545"/>
              </a:spcBef>
              <a:buFont typeface="Microsoft Sans Serif"/>
              <a:buChar char="–"/>
              <a:tabLst>
                <a:tab pos="756920" algn="l"/>
              </a:tabLst>
            </a:pPr>
            <a:r>
              <a:rPr sz="2000" dirty="0">
                <a:latin typeface="Calibri"/>
                <a:cs typeface="Calibri"/>
              </a:rPr>
              <a:t>A</a:t>
            </a:r>
            <a:r>
              <a:rPr sz="2000" spc="-5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path</a:t>
            </a:r>
            <a:r>
              <a:rPr sz="2000" spc="-7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from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spc="-35" dirty="0">
                <a:latin typeface="Calibri"/>
                <a:cs typeface="Calibri"/>
              </a:rPr>
              <a:t>vertex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u</a:t>
            </a:r>
            <a:r>
              <a:rPr sz="2000" spc="-4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to</a:t>
            </a:r>
            <a:r>
              <a:rPr sz="2000" spc="-6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v</a:t>
            </a:r>
            <a:r>
              <a:rPr sz="2000" spc="-5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of</a:t>
            </a:r>
            <a:r>
              <a:rPr sz="2000" spc="-7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a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spc="-20" dirty="0">
                <a:latin typeface="Calibri"/>
                <a:cs typeface="Calibri"/>
              </a:rPr>
              <a:t>graph</a:t>
            </a:r>
            <a:r>
              <a:rPr sz="2000" spc="-9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G</a:t>
            </a:r>
            <a:r>
              <a:rPr sz="2000" spc="-5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is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defined</a:t>
            </a:r>
            <a:r>
              <a:rPr sz="2000" spc="-7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as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a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sequence</a:t>
            </a:r>
            <a:r>
              <a:rPr sz="2000" spc="-50" dirty="0">
                <a:latin typeface="Calibri"/>
                <a:cs typeface="Calibri"/>
              </a:rPr>
              <a:t> </a:t>
            </a:r>
            <a:r>
              <a:rPr sz="2000" spc="-25" dirty="0">
                <a:latin typeface="Calibri"/>
                <a:cs typeface="Calibri"/>
              </a:rPr>
              <a:t>of </a:t>
            </a:r>
            <a:r>
              <a:rPr sz="2000" spc="-10" dirty="0">
                <a:latin typeface="Calibri"/>
                <a:cs typeface="Calibri"/>
              </a:rPr>
              <a:t>adjacent</a:t>
            </a:r>
            <a:r>
              <a:rPr sz="2000" spc="-90" dirty="0">
                <a:latin typeface="Calibri"/>
                <a:cs typeface="Calibri"/>
              </a:rPr>
              <a:t> </a:t>
            </a:r>
            <a:r>
              <a:rPr sz="2000" spc="-20" dirty="0">
                <a:latin typeface="Calibri"/>
                <a:cs typeface="Calibri"/>
              </a:rPr>
              <a:t>(connected</a:t>
            </a:r>
            <a:r>
              <a:rPr sz="2000" spc="-7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by</a:t>
            </a:r>
            <a:r>
              <a:rPr sz="2000" spc="-6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an</a:t>
            </a:r>
            <a:r>
              <a:rPr sz="2000" spc="-7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edge)</a:t>
            </a:r>
            <a:r>
              <a:rPr sz="2000" spc="-4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vertices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that</a:t>
            </a:r>
            <a:r>
              <a:rPr sz="2000" spc="-6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starts</a:t>
            </a:r>
            <a:r>
              <a:rPr sz="2000" spc="-4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with</a:t>
            </a:r>
            <a:r>
              <a:rPr sz="2000" spc="-6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u</a:t>
            </a:r>
            <a:r>
              <a:rPr sz="2000" spc="-6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and</a:t>
            </a:r>
            <a:r>
              <a:rPr sz="2000" spc="-45" dirty="0">
                <a:latin typeface="Calibri"/>
                <a:cs typeface="Calibri"/>
              </a:rPr>
              <a:t> </a:t>
            </a:r>
            <a:r>
              <a:rPr sz="2000" spc="-20" dirty="0">
                <a:latin typeface="Calibri"/>
                <a:cs typeface="Calibri"/>
              </a:rPr>
              <a:t>ends </a:t>
            </a:r>
            <a:r>
              <a:rPr sz="2000" dirty="0">
                <a:latin typeface="Calibri"/>
                <a:cs typeface="Calibri"/>
              </a:rPr>
              <a:t>with</a:t>
            </a:r>
            <a:r>
              <a:rPr sz="2000" spc="-80" dirty="0">
                <a:latin typeface="Calibri"/>
                <a:cs typeface="Calibri"/>
              </a:rPr>
              <a:t> </a:t>
            </a:r>
            <a:r>
              <a:rPr sz="2000" spc="-25" dirty="0">
                <a:latin typeface="Calibri"/>
                <a:cs typeface="Calibri"/>
              </a:rPr>
              <a:t>v.</a:t>
            </a:r>
            <a:endParaRPr sz="2000">
              <a:latin typeface="Calibri"/>
              <a:cs typeface="Calibri"/>
            </a:endParaRPr>
          </a:p>
          <a:p>
            <a:pPr marL="756285" lvl="1" indent="-286385">
              <a:spcBef>
                <a:spcPts val="120"/>
              </a:spcBef>
              <a:buFont typeface="Microsoft Sans Serif"/>
              <a:buChar char="–"/>
              <a:tabLst>
                <a:tab pos="756285" algn="l"/>
              </a:tabLst>
            </a:pPr>
            <a:r>
              <a:rPr sz="2000" dirty="0">
                <a:solidFill>
                  <a:srgbClr val="FF9933"/>
                </a:solidFill>
                <a:latin typeface="Calibri"/>
                <a:cs typeface="Calibri"/>
              </a:rPr>
              <a:t>Simple</a:t>
            </a:r>
            <a:r>
              <a:rPr sz="2000" spc="-55" dirty="0">
                <a:solidFill>
                  <a:srgbClr val="FF9933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FF9933"/>
                </a:solidFill>
                <a:latin typeface="Calibri"/>
                <a:cs typeface="Calibri"/>
              </a:rPr>
              <a:t>paths</a:t>
            </a:r>
            <a:r>
              <a:rPr sz="2000" spc="-10" dirty="0">
                <a:latin typeface="Calibri"/>
                <a:cs typeface="Calibri"/>
              </a:rPr>
              <a:t>:</a:t>
            </a:r>
            <a:r>
              <a:rPr sz="2000" spc="-9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All</a:t>
            </a:r>
            <a:r>
              <a:rPr sz="2000" spc="-4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edges</a:t>
            </a:r>
            <a:r>
              <a:rPr sz="2000" spc="-6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of</a:t>
            </a:r>
            <a:r>
              <a:rPr sz="2000" spc="-9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a</a:t>
            </a:r>
            <a:r>
              <a:rPr sz="2000" spc="-6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path</a:t>
            </a:r>
            <a:r>
              <a:rPr sz="2000" spc="-10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are</a:t>
            </a:r>
            <a:r>
              <a:rPr sz="2000" spc="-7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distinct.</a:t>
            </a:r>
            <a:endParaRPr sz="2000">
              <a:latin typeface="Calibri"/>
              <a:cs typeface="Calibri"/>
            </a:endParaRPr>
          </a:p>
          <a:p>
            <a:pPr marL="756285" lvl="1" indent="-286385">
              <a:spcBef>
                <a:spcPts val="190"/>
              </a:spcBef>
              <a:buFont typeface="Microsoft Sans Serif"/>
              <a:buChar char="–"/>
              <a:tabLst>
                <a:tab pos="756285" algn="l"/>
              </a:tabLst>
            </a:pPr>
            <a:r>
              <a:rPr sz="2000" spc="-35" dirty="0">
                <a:latin typeface="Calibri"/>
                <a:cs typeface="Calibri"/>
              </a:rPr>
              <a:t>Path</a:t>
            </a:r>
            <a:r>
              <a:rPr sz="2000" spc="-6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lengths:</a:t>
            </a:r>
            <a:r>
              <a:rPr sz="2000" spc="-6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the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number</a:t>
            </a:r>
            <a:r>
              <a:rPr sz="2000" spc="-4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of</a:t>
            </a:r>
            <a:r>
              <a:rPr sz="2000" spc="-7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edges,</a:t>
            </a:r>
            <a:r>
              <a:rPr sz="2000" spc="-5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or</a:t>
            </a:r>
            <a:r>
              <a:rPr sz="2000" spc="-7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the</a:t>
            </a:r>
            <a:r>
              <a:rPr sz="2000" spc="-5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number</a:t>
            </a:r>
            <a:r>
              <a:rPr sz="2000" spc="-6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of</a:t>
            </a:r>
            <a:r>
              <a:rPr sz="2000" spc="-8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vertices</a:t>
            </a:r>
            <a:r>
              <a:rPr sz="2000" spc="2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–</a:t>
            </a:r>
            <a:r>
              <a:rPr sz="2000" spc="-45" dirty="0">
                <a:latin typeface="Calibri"/>
                <a:cs typeface="Calibri"/>
              </a:rPr>
              <a:t> </a:t>
            </a:r>
            <a:r>
              <a:rPr sz="2000" spc="-25" dirty="0">
                <a:latin typeface="Calibri"/>
                <a:cs typeface="Calibri"/>
              </a:rPr>
              <a:t>1.</a:t>
            </a:r>
            <a:endParaRPr sz="2000">
              <a:latin typeface="Calibri"/>
              <a:cs typeface="Calibri"/>
            </a:endParaRPr>
          </a:p>
          <a:p>
            <a:pPr marL="356870" indent="-344170">
              <a:spcBef>
                <a:spcPts val="254"/>
              </a:spcBef>
              <a:buFont typeface="Microsoft Sans Serif"/>
              <a:buChar char="•"/>
              <a:tabLst>
                <a:tab pos="356870" algn="l"/>
              </a:tabLst>
            </a:pPr>
            <a:r>
              <a:rPr sz="1600" spc="-20" dirty="0">
                <a:solidFill>
                  <a:srgbClr val="FF9933"/>
                </a:solidFill>
                <a:latin typeface="Calibri"/>
                <a:cs typeface="Calibri"/>
              </a:rPr>
              <a:t>Connected</a:t>
            </a:r>
            <a:r>
              <a:rPr sz="1600" spc="-40" dirty="0">
                <a:solidFill>
                  <a:srgbClr val="FF9933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FF9933"/>
                </a:solidFill>
                <a:latin typeface="Calibri"/>
                <a:cs typeface="Calibri"/>
              </a:rPr>
              <a:t>graphs</a:t>
            </a:r>
            <a:endParaRPr sz="1600">
              <a:latin typeface="Calibri"/>
              <a:cs typeface="Calibri"/>
            </a:endParaRPr>
          </a:p>
          <a:p>
            <a:pPr marL="756920" marR="5080" lvl="1" indent="-287020">
              <a:lnSpc>
                <a:spcPts val="2290"/>
              </a:lnSpc>
              <a:spcBef>
                <a:spcPts val="325"/>
              </a:spcBef>
              <a:buFont typeface="Microsoft Sans Serif"/>
              <a:buChar char="–"/>
              <a:tabLst>
                <a:tab pos="756920" algn="l"/>
              </a:tabLst>
            </a:pPr>
            <a:r>
              <a:rPr sz="2000" dirty="0">
                <a:latin typeface="Calibri"/>
                <a:cs typeface="Calibri"/>
              </a:rPr>
              <a:t>A</a:t>
            </a:r>
            <a:r>
              <a:rPr sz="2000" spc="-60" dirty="0">
                <a:latin typeface="Calibri"/>
                <a:cs typeface="Calibri"/>
              </a:rPr>
              <a:t> </a:t>
            </a:r>
            <a:r>
              <a:rPr sz="2000" spc="-20" dirty="0">
                <a:latin typeface="Calibri"/>
                <a:cs typeface="Calibri"/>
              </a:rPr>
              <a:t>graph</a:t>
            </a:r>
            <a:r>
              <a:rPr sz="2000" spc="-9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is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said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to</a:t>
            </a:r>
            <a:r>
              <a:rPr sz="2000" spc="-4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be</a:t>
            </a:r>
            <a:r>
              <a:rPr sz="2000" spc="-75" dirty="0">
                <a:latin typeface="Calibri"/>
                <a:cs typeface="Calibri"/>
              </a:rPr>
              <a:t> </a:t>
            </a:r>
            <a:r>
              <a:rPr sz="2000" spc="-20" dirty="0">
                <a:latin typeface="Calibri"/>
                <a:cs typeface="Calibri"/>
              </a:rPr>
              <a:t>connected</a:t>
            </a:r>
            <a:r>
              <a:rPr sz="2000" spc="-5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if</a:t>
            </a:r>
            <a:r>
              <a:rPr sz="2000" spc="-45" dirty="0">
                <a:latin typeface="Calibri"/>
                <a:cs typeface="Calibri"/>
              </a:rPr>
              <a:t> </a:t>
            </a:r>
            <a:r>
              <a:rPr sz="2000" spc="-20" dirty="0">
                <a:latin typeface="Calibri"/>
                <a:cs typeface="Calibri"/>
              </a:rPr>
              <a:t>for</a:t>
            </a:r>
            <a:r>
              <a:rPr sz="2000" spc="-6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every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pair</a:t>
            </a:r>
            <a:r>
              <a:rPr sz="2000" spc="-6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of</a:t>
            </a:r>
            <a:r>
              <a:rPr sz="2000" spc="-7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its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vertices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u</a:t>
            </a:r>
            <a:r>
              <a:rPr sz="2000" spc="-6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and</a:t>
            </a:r>
            <a:r>
              <a:rPr sz="2000" spc="-60" dirty="0">
                <a:latin typeface="Calibri"/>
                <a:cs typeface="Calibri"/>
              </a:rPr>
              <a:t> </a:t>
            </a:r>
            <a:r>
              <a:rPr sz="2000" spc="-50" dirty="0">
                <a:latin typeface="Calibri"/>
                <a:cs typeface="Calibri"/>
              </a:rPr>
              <a:t>v </a:t>
            </a:r>
            <a:r>
              <a:rPr sz="2000" spc="-10" dirty="0">
                <a:latin typeface="Calibri"/>
                <a:cs typeface="Calibri"/>
              </a:rPr>
              <a:t>there</a:t>
            </a:r>
            <a:r>
              <a:rPr sz="2000" spc="-6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is</a:t>
            </a:r>
            <a:r>
              <a:rPr sz="2000" spc="-4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a</a:t>
            </a:r>
            <a:r>
              <a:rPr sz="2000" spc="-7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path</a:t>
            </a:r>
            <a:r>
              <a:rPr sz="2000" spc="-8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from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u</a:t>
            </a:r>
            <a:r>
              <a:rPr sz="2000" spc="-7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to</a:t>
            </a:r>
            <a:r>
              <a:rPr sz="2000" spc="-75" dirty="0">
                <a:latin typeface="Calibri"/>
                <a:cs typeface="Calibri"/>
              </a:rPr>
              <a:t> </a:t>
            </a:r>
            <a:r>
              <a:rPr sz="2000" spc="-25" dirty="0">
                <a:latin typeface="Calibri"/>
                <a:cs typeface="Calibri"/>
              </a:rPr>
              <a:t>v.</a:t>
            </a:r>
            <a:endParaRPr sz="2000">
              <a:latin typeface="Calibri"/>
              <a:cs typeface="Calibri"/>
            </a:endParaRPr>
          </a:p>
          <a:p>
            <a:pPr marL="356870" indent="-344170">
              <a:spcBef>
                <a:spcPts val="180"/>
              </a:spcBef>
              <a:buFont typeface="Microsoft Sans Serif"/>
              <a:buChar char="•"/>
              <a:tabLst>
                <a:tab pos="356870" algn="l"/>
              </a:tabLst>
            </a:pPr>
            <a:r>
              <a:rPr sz="1600" spc="-20" dirty="0">
                <a:solidFill>
                  <a:srgbClr val="FF9933"/>
                </a:solidFill>
                <a:latin typeface="Calibri"/>
                <a:cs typeface="Calibri"/>
              </a:rPr>
              <a:t>Connected</a:t>
            </a:r>
            <a:r>
              <a:rPr sz="1600" spc="-40" dirty="0">
                <a:solidFill>
                  <a:srgbClr val="FF9933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FF9933"/>
                </a:solidFill>
                <a:latin typeface="Calibri"/>
                <a:cs typeface="Calibri"/>
              </a:rPr>
              <a:t>component</a:t>
            </a:r>
            <a:endParaRPr sz="1600">
              <a:latin typeface="Calibri"/>
              <a:cs typeface="Calibri"/>
            </a:endParaRPr>
          </a:p>
          <a:p>
            <a:pPr marL="756285" lvl="1" indent="-286385">
              <a:spcBef>
                <a:spcPts val="160"/>
              </a:spcBef>
              <a:buFont typeface="Microsoft Sans Serif"/>
              <a:buChar char="–"/>
              <a:tabLst>
                <a:tab pos="756285" algn="l"/>
              </a:tabLst>
            </a:pPr>
            <a:r>
              <a:rPr sz="2000" dirty="0">
                <a:latin typeface="Calibri"/>
                <a:cs typeface="Calibri"/>
              </a:rPr>
              <a:t>The</a:t>
            </a:r>
            <a:r>
              <a:rPr sz="2000" spc="-4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maximum</a:t>
            </a:r>
            <a:r>
              <a:rPr sz="2000" spc="-45" dirty="0">
                <a:latin typeface="Calibri"/>
                <a:cs typeface="Calibri"/>
              </a:rPr>
              <a:t> </a:t>
            </a:r>
            <a:r>
              <a:rPr sz="2000" spc="-20" dirty="0">
                <a:latin typeface="Calibri"/>
                <a:cs typeface="Calibri"/>
              </a:rPr>
              <a:t>connected</a:t>
            </a:r>
            <a:r>
              <a:rPr sz="2000" spc="-65" dirty="0">
                <a:latin typeface="Calibri"/>
                <a:cs typeface="Calibri"/>
              </a:rPr>
              <a:t> </a:t>
            </a:r>
            <a:r>
              <a:rPr sz="2000" spc="-20" dirty="0">
                <a:latin typeface="Calibri"/>
                <a:cs typeface="Calibri"/>
              </a:rPr>
              <a:t>subgraph</a:t>
            </a:r>
            <a:r>
              <a:rPr sz="2000" spc="-8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of</a:t>
            </a:r>
            <a:r>
              <a:rPr sz="2000" spc="-6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a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given</a:t>
            </a:r>
            <a:r>
              <a:rPr sz="2000" spc="-5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graph.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795265" y="6434286"/>
            <a:ext cx="2226945" cy="189154"/>
          </a:xfrm>
          <a:prstGeom prst="rect">
            <a:avLst/>
          </a:prstGeom>
        </p:spPr>
        <p:txBody>
          <a:bodyPr vert="horz" wrap="square" lIns="0" tIns="4445" rIns="0" bIns="0" rtlCol="0">
            <a:spAutoFit/>
          </a:bodyPr>
          <a:lstStyle/>
          <a:p>
            <a:pPr marL="12700">
              <a:spcBef>
                <a:spcPts val="35"/>
              </a:spcBef>
            </a:pPr>
            <a:r>
              <a:rPr spc="-450" baseline="2314" dirty="0">
                <a:solidFill>
                  <a:srgbClr val="FFFFFF"/>
                </a:solidFill>
                <a:latin typeface="Arial MT"/>
                <a:cs typeface="Arial MT"/>
              </a:rPr>
              <a:t>A</a:t>
            </a:r>
            <a:r>
              <a:rPr sz="1200" spc="-495" dirty="0">
                <a:solidFill>
                  <a:srgbClr val="FFFFFF"/>
                </a:solidFill>
                <a:latin typeface="Arial MT"/>
                <a:cs typeface="Arial MT"/>
              </a:rPr>
              <a:t>A</a:t>
            </a:r>
            <a:r>
              <a:rPr spc="-292" baseline="2314" dirty="0">
                <a:solidFill>
                  <a:srgbClr val="FFFFFF"/>
                </a:solidFill>
                <a:latin typeface="Arial MT"/>
                <a:cs typeface="Arial MT"/>
              </a:rPr>
              <a:t>T</a:t>
            </a:r>
            <a:r>
              <a:rPr sz="1200" spc="-550" dirty="0">
                <a:solidFill>
                  <a:srgbClr val="FFFFFF"/>
                </a:solidFill>
                <a:latin typeface="Arial MT"/>
                <a:cs typeface="Arial MT"/>
              </a:rPr>
              <a:t>T</a:t>
            </a:r>
            <a:r>
              <a:rPr spc="-82" baseline="2314" dirty="0">
                <a:solidFill>
                  <a:srgbClr val="FFFFFF"/>
                </a:solidFill>
                <a:latin typeface="Arial MT"/>
                <a:cs typeface="Arial MT"/>
              </a:rPr>
              <a:t>M</a:t>
            </a:r>
            <a:r>
              <a:rPr sz="1200" spc="-975" dirty="0">
                <a:solidFill>
                  <a:srgbClr val="FFFFFF"/>
                </a:solidFill>
                <a:latin typeface="Arial MT"/>
                <a:cs typeface="Arial MT"/>
              </a:rPr>
              <a:t>M</a:t>
            </a:r>
            <a:r>
              <a:rPr spc="-217" baseline="2314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200" spc="-405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pc="-1162" baseline="2314" dirty="0">
                <a:solidFill>
                  <a:srgbClr val="FFFFFF"/>
                </a:solidFill>
                <a:latin typeface="Arial MT"/>
                <a:cs typeface="Arial MT"/>
              </a:rPr>
              <a:t>C</a:t>
            </a:r>
            <a:r>
              <a:rPr sz="1200" spc="-300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200" spc="-600" dirty="0">
                <a:solidFill>
                  <a:srgbClr val="FFFFFF"/>
                </a:solidFill>
                <a:latin typeface="Arial MT"/>
                <a:cs typeface="Arial MT"/>
              </a:rPr>
              <a:t>C</a:t>
            </a:r>
            <a:r>
              <a:rPr spc="-569" baseline="2314" dirty="0">
                <a:solidFill>
                  <a:srgbClr val="FFFFFF"/>
                </a:solidFill>
                <a:latin typeface="Arial MT"/>
                <a:cs typeface="Arial MT"/>
              </a:rPr>
              <a:t>o</a:t>
            </a:r>
            <a:r>
              <a:rPr sz="1200" spc="-495" dirty="0">
                <a:solidFill>
                  <a:srgbClr val="FFFFFF"/>
                </a:solidFill>
                <a:latin typeface="Arial MT"/>
                <a:cs typeface="Arial MT"/>
              </a:rPr>
              <a:t>C</a:t>
            </a:r>
            <a:r>
              <a:rPr spc="-127" baseline="2314" dirty="0">
                <a:solidFill>
                  <a:srgbClr val="FFFFFF"/>
                </a:solidFill>
                <a:latin typeface="Arial MT"/>
                <a:cs typeface="Arial MT"/>
              </a:rPr>
              <a:t>l</a:t>
            </a:r>
            <a:r>
              <a:rPr sz="1200" spc="-550" dirty="0">
                <a:solidFill>
                  <a:srgbClr val="FFFFFF"/>
                </a:solidFill>
                <a:latin typeface="Arial MT"/>
                <a:cs typeface="Arial MT"/>
              </a:rPr>
              <a:t>o</a:t>
            </a:r>
            <a:r>
              <a:rPr spc="-44" baseline="2314" dirty="0">
                <a:solidFill>
                  <a:srgbClr val="FFFFFF"/>
                </a:solidFill>
                <a:latin typeface="Arial MT"/>
                <a:cs typeface="Arial MT"/>
              </a:rPr>
              <a:t>l</a:t>
            </a:r>
            <a:r>
              <a:rPr sz="1200" spc="-605" dirty="0">
                <a:solidFill>
                  <a:srgbClr val="FFFFFF"/>
                </a:solidFill>
                <a:latin typeface="Arial MT"/>
                <a:cs typeface="Arial MT"/>
              </a:rPr>
              <a:t>o</a:t>
            </a:r>
            <a:r>
              <a:rPr spc="-562" baseline="2314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200" spc="-280" dirty="0">
                <a:solidFill>
                  <a:srgbClr val="FFFFFF"/>
                </a:solidFill>
                <a:latin typeface="Arial MT"/>
                <a:cs typeface="Arial MT"/>
              </a:rPr>
              <a:t>l</a:t>
            </a:r>
            <a:r>
              <a:rPr sz="1200" spc="-300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200" spc="-280" dirty="0">
                <a:solidFill>
                  <a:srgbClr val="FFFFFF"/>
                </a:solidFill>
                <a:latin typeface="Arial MT"/>
                <a:cs typeface="Arial MT"/>
              </a:rPr>
              <a:t>l</a:t>
            </a:r>
            <a:r>
              <a:rPr sz="1200" spc="-650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pc="-494" baseline="2314" dirty="0">
                <a:solidFill>
                  <a:srgbClr val="FFFFFF"/>
                </a:solidFill>
                <a:latin typeface="Arial MT"/>
                <a:cs typeface="Arial MT"/>
              </a:rPr>
              <a:t>g</a:t>
            </a:r>
            <a:r>
              <a:rPr sz="1200" spc="-300" dirty="0">
                <a:solidFill>
                  <a:srgbClr val="FFFFFF"/>
                </a:solidFill>
                <a:latin typeface="Arial MT"/>
                <a:cs typeface="Arial MT"/>
              </a:rPr>
              <a:t>g</a:t>
            </a:r>
            <a:r>
              <a:rPr sz="1200" spc="-675" dirty="0">
                <a:solidFill>
                  <a:srgbClr val="FFFFFF"/>
                </a:solidFill>
                <a:latin typeface="Arial MT"/>
                <a:cs typeface="Arial MT"/>
              </a:rPr>
              <a:t>g</a:t>
            </a:r>
            <a:r>
              <a:rPr spc="-457" baseline="2314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200" spc="-300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200" spc="-500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pc="-150" baseline="2314" dirty="0">
                <a:solidFill>
                  <a:srgbClr val="FFFFFF"/>
                </a:solidFill>
                <a:latin typeface="Arial MT"/>
                <a:cs typeface="Arial MT"/>
              </a:rPr>
              <a:t>o</a:t>
            </a:r>
            <a:r>
              <a:rPr sz="1200" spc="-545" dirty="0">
                <a:solidFill>
                  <a:srgbClr val="FFFFFF"/>
                </a:solidFill>
                <a:latin typeface="Arial MT"/>
                <a:cs typeface="Arial MT"/>
              </a:rPr>
              <a:t>o</a:t>
            </a:r>
            <a:r>
              <a:rPr spc="-157" baseline="2314" dirty="0">
                <a:solidFill>
                  <a:srgbClr val="FFFFFF"/>
                </a:solidFill>
                <a:latin typeface="Arial MT"/>
                <a:cs typeface="Arial MT"/>
              </a:rPr>
              <a:t>f</a:t>
            </a:r>
            <a:r>
              <a:rPr sz="1200" spc="-100" dirty="0">
                <a:solidFill>
                  <a:srgbClr val="FFFFFF"/>
                </a:solidFill>
                <a:latin typeface="Arial MT"/>
                <a:cs typeface="Arial MT"/>
              </a:rPr>
              <a:t>f</a:t>
            </a:r>
            <a:r>
              <a:rPr sz="1200" spc="-150" dirty="0">
                <a:solidFill>
                  <a:srgbClr val="FFFFFF"/>
                </a:solidFill>
                <a:latin typeface="Arial MT"/>
                <a:cs typeface="Arial MT"/>
              </a:rPr>
              <a:t>f</a:t>
            </a:r>
            <a:r>
              <a:rPr spc="-480" baseline="2314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200" spc="-520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pc="52" baseline="2314" dirty="0">
                <a:solidFill>
                  <a:srgbClr val="FFFFFF"/>
                </a:solidFill>
                <a:latin typeface="Arial MT"/>
                <a:cs typeface="Arial MT"/>
              </a:rPr>
              <a:t>n</a:t>
            </a:r>
            <a:r>
              <a:rPr spc="-997" baseline="2314" dirty="0">
                <a:solidFill>
                  <a:srgbClr val="FFFFFF"/>
                </a:solidFill>
                <a:latin typeface="Arial MT"/>
                <a:cs typeface="Arial MT"/>
              </a:rPr>
              <a:t>g</a:t>
            </a:r>
            <a:r>
              <a:rPr sz="1200" spc="-235" dirty="0">
                <a:solidFill>
                  <a:srgbClr val="FFFFFF"/>
                </a:solidFill>
                <a:latin typeface="Arial MT"/>
                <a:cs typeface="Arial MT"/>
              </a:rPr>
              <a:t>n</a:t>
            </a:r>
            <a:r>
              <a:rPr sz="1200" spc="-405" dirty="0">
                <a:solidFill>
                  <a:srgbClr val="FFFFFF"/>
                </a:solidFill>
                <a:latin typeface="Arial MT"/>
                <a:cs typeface="Arial MT"/>
              </a:rPr>
              <a:t>g</a:t>
            </a:r>
            <a:r>
              <a:rPr spc="-165" baseline="2314" dirty="0">
                <a:solidFill>
                  <a:srgbClr val="FFFFFF"/>
                </a:solidFill>
                <a:latin typeface="Arial MT"/>
                <a:cs typeface="Arial MT"/>
              </a:rPr>
              <a:t>i</a:t>
            </a:r>
            <a:r>
              <a:rPr sz="1200" spc="-525" dirty="0">
                <a:solidFill>
                  <a:srgbClr val="FFFFFF"/>
                </a:solidFill>
                <a:latin typeface="Arial MT"/>
                <a:cs typeface="Arial MT"/>
              </a:rPr>
              <a:t>g</a:t>
            </a:r>
            <a:r>
              <a:rPr spc="-585" baseline="2314" dirty="0">
                <a:solidFill>
                  <a:srgbClr val="FFFFFF"/>
                </a:solidFill>
                <a:latin typeface="Arial MT"/>
                <a:cs typeface="Arial MT"/>
              </a:rPr>
              <a:t>n</a:t>
            </a:r>
            <a:r>
              <a:rPr sz="1200" spc="-235" dirty="0">
                <a:solidFill>
                  <a:srgbClr val="FFFFFF"/>
                </a:solidFill>
                <a:latin typeface="Arial MT"/>
                <a:cs typeface="Arial MT"/>
              </a:rPr>
              <a:t>i</a:t>
            </a:r>
            <a:r>
              <a:rPr sz="1200" spc="-300" dirty="0">
                <a:solidFill>
                  <a:srgbClr val="FFFFFF"/>
                </a:solidFill>
                <a:latin typeface="Arial MT"/>
                <a:cs typeface="Arial MT"/>
              </a:rPr>
              <a:t>n</a:t>
            </a:r>
            <a:r>
              <a:rPr spc="-922" baseline="2314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200" spc="-235" dirty="0">
                <a:solidFill>
                  <a:srgbClr val="FFFFFF"/>
                </a:solidFill>
                <a:latin typeface="Arial MT"/>
                <a:cs typeface="Arial MT"/>
              </a:rPr>
              <a:t>i</a:t>
            </a:r>
            <a:r>
              <a:rPr sz="1200" spc="-75" dirty="0">
                <a:solidFill>
                  <a:srgbClr val="FFFFFF"/>
                </a:solidFill>
                <a:latin typeface="Arial MT"/>
                <a:cs typeface="Arial MT"/>
              </a:rPr>
              <a:t>n</a:t>
            </a:r>
            <a:r>
              <a:rPr spc="52" baseline="2314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pc="-600" baseline="2314" dirty="0">
                <a:solidFill>
                  <a:srgbClr val="FFFFFF"/>
                </a:solidFill>
                <a:latin typeface="Arial MT"/>
                <a:cs typeface="Arial MT"/>
              </a:rPr>
              <a:t>r</a:t>
            </a:r>
            <a:r>
              <a:rPr sz="1200" spc="-235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200" spc="-365" dirty="0">
                <a:solidFill>
                  <a:srgbClr val="FFFFFF"/>
                </a:solidFill>
                <a:latin typeface="Arial MT"/>
                <a:cs typeface="Arial MT"/>
              </a:rPr>
              <a:t>r</a:t>
            </a:r>
            <a:r>
              <a:rPr spc="-157" baseline="2314" dirty="0">
                <a:solidFill>
                  <a:srgbClr val="FFFFFF"/>
                </a:solidFill>
                <a:latin typeface="Arial MT"/>
                <a:cs typeface="Arial MT"/>
              </a:rPr>
              <a:t>i</a:t>
            </a:r>
            <a:r>
              <a:rPr sz="1200" spc="-245" dirty="0">
                <a:solidFill>
                  <a:srgbClr val="FFFFFF"/>
                </a:solidFill>
                <a:latin typeface="Arial MT"/>
                <a:cs typeface="Arial MT"/>
              </a:rPr>
              <a:t>r</a:t>
            </a:r>
            <a:r>
              <a:rPr spc="-337" baseline="2314" dirty="0">
                <a:solidFill>
                  <a:srgbClr val="FFFFFF"/>
                </a:solidFill>
                <a:latin typeface="Arial MT"/>
                <a:cs typeface="Arial MT"/>
              </a:rPr>
              <a:t>n</a:t>
            </a:r>
            <a:r>
              <a:rPr sz="1200" spc="-235" dirty="0">
                <a:solidFill>
                  <a:srgbClr val="FFFFFF"/>
                </a:solidFill>
                <a:latin typeface="Arial MT"/>
                <a:cs typeface="Arial MT"/>
              </a:rPr>
              <a:t>i</a:t>
            </a:r>
            <a:r>
              <a:rPr sz="1200" spc="-465" dirty="0">
                <a:solidFill>
                  <a:srgbClr val="FFFFFF"/>
                </a:solidFill>
                <a:latin typeface="Arial MT"/>
                <a:cs typeface="Arial MT"/>
              </a:rPr>
              <a:t>n</a:t>
            </a:r>
            <a:r>
              <a:rPr spc="-7" baseline="2314" dirty="0">
                <a:solidFill>
                  <a:srgbClr val="FFFFFF"/>
                </a:solidFill>
                <a:latin typeface="Arial MT"/>
                <a:cs typeface="Arial MT"/>
              </a:rPr>
              <a:t>g</a:t>
            </a:r>
            <a:r>
              <a:rPr sz="1200" spc="-10" dirty="0">
                <a:solidFill>
                  <a:srgbClr val="FFFFFF"/>
                </a:solidFill>
                <a:latin typeface="Arial MT"/>
                <a:cs typeface="Arial MT"/>
              </a:rPr>
              <a:t>g</a:t>
            </a:r>
            <a:endParaRPr sz="1200">
              <a:latin typeface="Arial MT"/>
              <a:cs typeface="Arial MT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4194175" y="6446352"/>
            <a:ext cx="1101090" cy="376555"/>
          </a:xfrm>
          <a:prstGeom prst="rect">
            <a:avLst/>
          </a:prstGeom>
        </p:spPr>
        <p:txBody>
          <a:bodyPr vert="horz" wrap="square" lIns="0" tIns="6350" rIns="0" bIns="0" rtlCol="0">
            <a:spAutoFit/>
          </a:bodyPr>
          <a:lstStyle/>
          <a:p>
            <a:pPr marL="12700" marR="5080">
              <a:lnSpc>
                <a:spcPts val="1420"/>
              </a:lnSpc>
              <a:spcBef>
                <a:spcPts val="50"/>
              </a:spcBef>
            </a:pPr>
            <a:r>
              <a:rPr sz="1200" spc="-480" dirty="0">
                <a:solidFill>
                  <a:srgbClr val="FFFFFF"/>
                </a:solidFill>
                <a:latin typeface="Arial MT"/>
                <a:cs typeface="Arial MT"/>
              </a:rPr>
              <a:t>D</a:t>
            </a:r>
            <a:r>
              <a:rPr sz="1200" spc="-405" dirty="0">
                <a:solidFill>
                  <a:srgbClr val="FFFFFF"/>
                </a:solidFill>
                <a:latin typeface="Arial MT"/>
                <a:cs typeface="Arial MT"/>
              </a:rPr>
              <a:t>D</a:t>
            </a:r>
            <a:r>
              <a:rPr sz="1200" spc="-280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200" spc="-370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200" spc="-280" dirty="0">
                <a:solidFill>
                  <a:srgbClr val="FFFFFF"/>
                </a:solidFill>
                <a:latin typeface="Arial MT"/>
                <a:cs typeface="Arial MT"/>
              </a:rPr>
              <a:t>p</a:t>
            </a:r>
            <a:r>
              <a:rPr sz="1200" spc="-350" dirty="0">
                <a:solidFill>
                  <a:srgbClr val="FFFFFF"/>
                </a:solidFill>
                <a:latin typeface="Arial MT"/>
                <a:cs typeface="Arial MT"/>
              </a:rPr>
              <a:t>p</a:t>
            </a:r>
            <a:r>
              <a:rPr sz="1200" spc="-280" dirty="0">
                <a:solidFill>
                  <a:srgbClr val="FFFFFF"/>
                </a:solidFill>
                <a:latin typeface="Arial MT"/>
                <a:cs typeface="Arial MT"/>
              </a:rPr>
              <a:t>a</a:t>
            </a:r>
            <a:r>
              <a:rPr sz="1200" spc="-370" dirty="0">
                <a:solidFill>
                  <a:srgbClr val="FFFFFF"/>
                </a:solidFill>
                <a:latin typeface="Arial MT"/>
                <a:cs typeface="Arial MT"/>
              </a:rPr>
              <a:t>a</a:t>
            </a:r>
            <a:r>
              <a:rPr sz="1200" spc="-10" dirty="0">
                <a:solidFill>
                  <a:srgbClr val="FFFFFF"/>
                </a:solidFill>
                <a:latin typeface="Arial MT"/>
                <a:cs typeface="Arial MT"/>
              </a:rPr>
              <a:t>r</a:t>
            </a:r>
            <a:r>
              <a:rPr sz="1200" spc="-295" dirty="0">
                <a:solidFill>
                  <a:srgbClr val="FFFFFF"/>
                </a:solidFill>
                <a:latin typeface="Arial MT"/>
                <a:cs typeface="Arial MT"/>
              </a:rPr>
              <a:t>r</a:t>
            </a:r>
            <a:r>
              <a:rPr sz="1200" spc="60" dirty="0">
                <a:solidFill>
                  <a:srgbClr val="FFFFFF"/>
                </a:solidFill>
                <a:latin typeface="Arial MT"/>
                <a:cs typeface="Arial MT"/>
              </a:rPr>
              <a:t>t</a:t>
            </a:r>
            <a:r>
              <a:rPr sz="1200" spc="-330" dirty="0">
                <a:solidFill>
                  <a:srgbClr val="FFFFFF"/>
                </a:solidFill>
                <a:latin typeface="Arial MT"/>
                <a:cs typeface="Arial MT"/>
              </a:rPr>
              <a:t>t</a:t>
            </a:r>
            <a:r>
              <a:rPr sz="1200" spc="-620" dirty="0">
                <a:solidFill>
                  <a:srgbClr val="FFFFFF"/>
                </a:solidFill>
                <a:latin typeface="Arial MT"/>
                <a:cs typeface="Arial MT"/>
              </a:rPr>
              <a:t>m</a:t>
            </a:r>
            <a:r>
              <a:rPr sz="1200" spc="-370" dirty="0">
                <a:solidFill>
                  <a:srgbClr val="FFFFFF"/>
                </a:solidFill>
                <a:latin typeface="Arial MT"/>
                <a:cs typeface="Arial MT"/>
              </a:rPr>
              <a:t>m</a:t>
            </a:r>
            <a:r>
              <a:rPr sz="1200" spc="-280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200" spc="-370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200" spc="-305" dirty="0">
                <a:solidFill>
                  <a:srgbClr val="FFFFFF"/>
                </a:solidFill>
                <a:latin typeface="Arial MT"/>
                <a:cs typeface="Arial MT"/>
              </a:rPr>
              <a:t>n</a:t>
            </a:r>
            <a:r>
              <a:rPr sz="1200" spc="-350" dirty="0">
                <a:solidFill>
                  <a:srgbClr val="FFFFFF"/>
                </a:solidFill>
                <a:latin typeface="Arial MT"/>
                <a:cs typeface="Arial MT"/>
              </a:rPr>
              <a:t>n</a:t>
            </a:r>
            <a:r>
              <a:rPr sz="1200" spc="35" dirty="0">
                <a:solidFill>
                  <a:srgbClr val="FFFFFF"/>
                </a:solidFill>
                <a:latin typeface="Arial MT"/>
                <a:cs typeface="Arial MT"/>
              </a:rPr>
              <a:t>t</a:t>
            </a:r>
            <a:r>
              <a:rPr sz="1200" spc="-90" dirty="0">
                <a:solidFill>
                  <a:srgbClr val="FFFFFF"/>
                </a:solidFill>
                <a:latin typeface="Arial MT"/>
                <a:cs typeface="Arial MT"/>
              </a:rPr>
              <a:t>t</a:t>
            </a:r>
            <a:r>
              <a:rPr sz="1200" spc="-330" dirty="0">
                <a:solidFill>
                  <a:srgbClr val="FFFFFF"/>
                </a:solidFill>
                <a:latin typeface="Arial MT"/>
                <a:cs typeface="Arial MT"/>
              </a:rPr>
              <a:t>o</a:t>
            </a:r>
            <a:r>
              <a:rPr sz="1200" spc="-325" dirty="0">
                <a:solidFill>
                  <a:srgbClr val="FFFFFF"/>
                </a:solidFill>
                <a:latin typeface="Arial MT"/>
                <a:cs typeface="Arial MT"/>
              </a:rPr>
              <a:t>o</a:t>
            </a:r>
            <a:r>
              <a:rPr sz="1200" spc="10" dirty="0">
                <a:solidFill>
                  <a:srgbClr val="FFFFFF"/>
                </a:solidFill>
                <a:latin typeface="Arial MT"/>
                <a:cs typeface="Arial MT"/>
              </a:rPr>
              <a:t>f</a:t>
            </a:r>
            <a:r>
              <a:rPr sz="1200" spc="-10" dirty="0">
                <a:solidFill>
                  <a:srgbClr val="FFFFFF"/>
                </a:solidFill>
                <a:latin typeface="Arial MT"/>
                <a:cs typeface="Arial MT"/>
              </a:rPr>
              <a:t>f</a:t>
            </a:r>
            <a:r>
              <a:rPr sz="1200" spc="50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-305" dirty="0">
                <a:solidFill>
                  <a:srgbClr val="FFFFFF"/>
                </a:solidFill>
                <a:latin typeface="Arial MT"/>
                <a:cs typeface="Arial MT"/>
              </a:rPr>
              <a:t>CCSSEE</a:t>
            </a:r>
            <a:endParaRPr sz="12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884798" y="6455470"/>
            <a:ext cx="2115820" cy="1708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325"/>
              </a:lnSpc>
            </a:pPr>
            <a:r>
              <a:rPr sz="1200" spc="10" dirty="0">
                <a:solidFill>
                  <a:srgbClr val="FFFFFF"/>
                </a:solidFill>
                <a:latin typeface="Arial MT"/>
                <a:cs typeface="Arial MT"/>
              </a:rPr>
              <a:t>ATME College</a:t>
            </a:r>
            <a:r>
              <a:rPr sz="1200" spc="-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10" dirty="0">
                <a:solidFill>
                  <a:srgbClr val="FFFFFF"/>
                </a:solidFill>
                <a:latin typeface="Arial MT"/>
                <a:cs typeface="Arial MT"/>
              </a:rPr>
              <a:t>of</a:t>
            </a:r>
            <a:r>
              <a:rPr sz="1200" spc="114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35" dirty="0">
                <a:solidFill>
                  <a:srgbClr val="FFFFFF"/>
                </a:solidFill>
                <a:latin typeface="Arial MT"/>
                <a:cs typeface="Arial MT"/>
              </a:rPr>
              <a:t>Engineering</a:t>
            </a:r>
            <a:endParaRPr sz="1200">
              <a:latin typeface="Arial MT"/>
              <a:cs typeface="Arial MT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4114800" y="6400801"/>
            <a:ext cx="4724400" cy="277495"/>
            <a:chOff x="2514600" y="6400800"/>
            <a:chExt cx="4724400" cy="277495"/>
          </a:xfrm>
        </p:grpSpPr>
        <p:sp>
          <p:nvSpPr>
            <p:cNvPr id="4" name="object 4"/>
            <p:cNvSpPr/>
            <p:nvPr/>
          </p:nvSpPr>
          <p:spPr>
            <a:xfrm>
              <a:off x="2514600" y="6400800"/>
              <a:ext cx="1600200" cy="277495"/>
            </a:xfrm>
            <a:custGeom>
              <a:avLst/>
              <a:gdLst/>
              <a:ahLst/>
              <a:cxnLst/>
              <a:rect l="l" t="t" r="r" b="b"/>
              <a:pathLst>
                <a:path w="1600200" h="277495">
                  <a:moveTo>
                    <a:pt x="1600200" y="277368"/>
                  </a:moveTo>
                  <a:lnTo>
                    <a:pt x="0" y="277368"/>
                  </a:lnTo>
                  <a:lnTo>
                    <a:pt x="0" y="0"/>
                  </a:lnTo>
                  <a:lnTo>
                    <a:pt x="1600200" y="0"/>
                  </a:lnTo>
                  <a:lnTo>
                    <a:pt x="1600200" y="277368"/>
                  </a:lnTo>
                  <a:close/>
                </a:path>
              </a:pathLst>
            </a:custGeom>
            <a:solidFill>
              <a:srgbClr val="E16C0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4114800" y="6400800"/>
              <a:ext cx="3124200" cy="277495"/>
            </a:xfrm>
            <a:custGeom>
              <a:avLst/>
              <a:gdLst/>
              <a:ahLst/>
              <a:cxnLst/>
              <a:rect l="l" t="t" r="r" b="b"/>
              <a:pathLst>
                <a:path w="3124200" h="277495">
                  <a:moveTo>
                    <a:pt x="3124200" y="277368"/>
                  </a:moveTo>
                  <a:lnTo>
                    <a:pt x="0" y="277368"/>
                  </a:lnTo>
                  <a:lnTo>
                    <a:pt x="0" y="0"/>
                  </a:lnTo>
                  <a:lnTo>
                    <a:pt x="3124200" y="0"/>
                  </a:lnTo>
                  <a:lnTo>
                    <a:pt x="3124200" y="277368"/>
                  </a:lnTo>
                  <a:close/>
                </a:path>
              </a:pathLst>
            </a:custGeom>
            <a:solidFill>
              <a:srgbClr val="2240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 flipH="1">
            <a:off x="1638300" y="745365"/>
            <a:ext cx="6553199" cy="491852"/>
          </a:xfrm>
          <a:prstGeom prst="rect">
            <a:avLst/>
          </a:prstGeom>
        </p:spPr>
        <p:txBody>
          <a:bodyPr vert="horz" wrap="square" lIns="0" tIns="60375" rIns="0" bIns="0" rtlCol="0">
            <a:spAutoFit/>
          </a:bodyPr>
          <a:lstStyle/>
          <a:p>
            <a:pPr marL="2280920">
              <a:spcBef>
                <a:spcPts val="95"/>
              </a:spcBef>
            </a:pPr>
            <a:r>
              <a:rPr sz="2800" dirty="0">
                <a:latin typeface="Calibri"/>
                <a:cs typeface="Calibri"/>
              </a:rPr>
              <a:t>Graph</a:t>
            </a:r>
            <a:r>
              <a:rPr sz="2800" spc="-80" dirty="0">
                <a:latin typeface="Calibri"/>
                <a:cs typeface="Calibri"/>
              </a:rPr>
              <a:t> </a:t>
            </a:r>
            <a:r>
              <a:rPr sz="2800" spc="-20" dirty="0">
                <a:latin typeface="Calibri"/>
                <a:cs typeface="Calibri"/>
              </a:rPr>
              <a:t>Pr</a:t>
            </a:r>
            <a:r>
              <a:rPr lang="en-US" sz="2800" spc="-20" dirty="0">
                <a:latin typeface="Calibri"/>
                <a:cs typeface="Calibri"/>
              </a:rPr>
              <a:t>op</a:t>
            </a:r>
            <a:r>
              <a:rPr sz="2800" spc="-20" dirty="0">
                <a:latin typeface="Calibri"/>
                <a:cs typeface="Calibri"/>
              </a:rPr>
              <a:t>erties</a:t>
            </a:r>
            <a:r>
              <a:rPr sz="2800" spc="-45" dirty="0">
                <a:latin typeface="Calibri"/>
                <a:cs typeface="Calibri"/>
              </a:rPr>
              <a:t> </a:t>
            </a:r>
            <a:r>
              <a:rPr sz="2800" spc="-20" dirty="0">
                <a:latin typeface="Calibri"/>
                <a:cs typeface="Calibri"/>
              </a:rPr>
              <a:t>-</a:t>
            </a:r>
            <a:r>
              <a:rPr sz="2800" dirty="0">
                <a:latin typeface="Calibri"/>
                <a:cs typeface="Calibri"/>
              </a:rPr>
              <a:t>-</a:t>
            </a:r>
            <a:r>
              <a:rPr sz="2800" spc="-9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Acyclicity</a:t>
            </a:r>
            <a:endParaRPr sz="2800" dirty="0">
              <a:latin typeface="Calibri"/>
              <a:cs typeface="Calibri"/>
            </a:endParaRPr>
          </a:p>
        </p:txBody>
      </p:sp>
      <p:sp>
        <p:nvSpPr>
          <p:cNvPr id="12" name="object 12"/>
          <p:cNvSpPr txBox="1">
            <a:spLocks noGrp="1"/>
          </p:cNvSpPr>
          <p:nvPr>
            <p:ph type="sldNum" sz="quarter" idx="12"/>
          </p:nvPr>
        </p:nvSpPr>
        <p:spPr>
          <a:xfrm>
            <a:off x="1600200" y="1"/>
            <a:ext cx="0" cy="2244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38430">
              <a:lnSpc>
                <a:spcPts val="1675"/>
              </a:lnSpc>
            </a:pPr>
            <a:endParaRPr spc="-25" dirty="0"/>
          </a:p>
        </p:txBody>
      </p:sp>
      <p:pic>
        <p:nvPicPr>
          <p:cNvPr id="7" name="object 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175581" y="4946981"/>
            <a:ext cx="1078839" cy="926439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2821609" y="1676344"/>
            <a:ext cx="7332980" cy="4190365"/>
          </a:xfrm>
          <a:prstGeom prst="rect">
            <a:avLst/>
          </a:prstGeom>
        </p:spPr>
        <p:txBody>
          <a:bodyPr vert="horz" wrap="square" lIns="0" tIns="128270" rIns="0" bIns="0" rtlCol="0">
            <a:spAutoFit/>
          </a:bodyPr>
          <a:lstStyle/>
          <a:p>
            <a:pPr marL="353695" indent="-340995">
              <a:spcBef>
                <a:spcPts val="1010"/>
              </a:spcBef>
              <a:buFont typeface="Microsoft Sans Serif"/>
              <a:buChar char="•"/>
              <a:tabLst>
                <a:tab pos="353695" algn="l"/>
              </a:tabLst>
            </a:pPr>
            <a:r>
              <a:rPr sz="3200" spc="-10" dirty="0">
                <a:solidFill>
                  <a:srgbClr val="FF9933"/>
                </a:solidFill>
                <a:latin typeface="Calibri"/>
                <a:cs typeface="Calibri"/>
              </a:rPr>
              <a:t>Cycle</a:t>
            </a:r>
            <a:endParaRPr sz="3200">
              <a:latin typeface="Calibri"/>
              <a:cs typeface="Calibri"/>
            </a:endParaRPr>
          </a:p>
          <a:p>
            <a:pPr marL="756285" marR="5080" lvl="1" indent="-287655">
              <a:spcBef>
                <a:spcPts val="680"/>
              </a:spcBef>
              <a:buFont typeface="Microsoft Sans Serif"/>
              <a:buChar char="–"/>
              <a:tabLst>
                <a:tab pos="756285" algn="l"/>
              </a:tabLst>
            </a:pPr>
            <a:r>
              <a:rPr sz="2400" dirty="0">
                <a:latin typeface="Calibri"/>
                <a:cs typeface="Calibri"/>
              </a:rPr>
              <a:t>A</a:t>
            </a:r>
            <a:r>
              <a:rPr sz="2400" spc="-7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simple</a:t>
            </a:r>
            <a:r>
              <a:rPr sz="2400" spc="-8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path</a:t>
            </a:r>
            <a:r>
              <a:rPr sz="2400" spc="-11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of</a:t>
            </a:r>
            <a:r>
              <a:rPr sz="2400" spc="-2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a</a:t>
            </a:r>
            <a:r>
              <a:rPr sz="2400" spc="-30" dirty="0">
                <a:latin typeface="Calibri"/>
                <a:cs typeface="Calibri"/>
              </a:rPr>
              <a:t> </a:t>
            </a:r>
            <a:r>
              <a:rPr sz="2400" spc="-20" dirty="0">
                <a:latin typeface="Calibri"/>
                <a:cs typeface="Calibri"/>
              </a:rPr>
              <a:t>positive</a:t>
            </a:r>
            <a:r>
              <a:rPr sz="2400" spc="-10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length</a:t>
            </a:r>
            <a:r>
              <a:rPr sz="2400" spc="-114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that</a:t>
            </a:r>
            <a:r>
              <a:rPr sz="2400" spc="-85" dirty="0">
                <a:latin typeface="Calibri"/>
                <a:cs typeface="Calibri"/>
              </a:rPr>
              <a:t> </a:t>
            </a:r>
            <a:r>
              <a:rPr sz="2400" spc="-20" dirty="0">
                <a:latin typeface="Calibri"/>
                <a:cs typeface="Calibri"/>
              </a:rPr>
              <a:t>starts</a:t>
            </a:r>
            <a:r>
              <a:rPr sz="2400" spc="-114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and</a:t>
            </a:r>
            <a:r>
              <a:rPr sz="2400" spc="-50" dirty="0">
                <a:latin typeface="Calibri"/>
                <a:cs typeface="Calibri"/>
              </a:rPr>
              <a:t> </a:t>
            </a:r>
            <a:r>
              <a:rPr sz="2400" spc="-20" dirty="0">
                <a:latin typeface="Calibri"/>
                <a:cs typeface="Calibri"/>
              </a:rPr>
              <a:t>ends </a:t>
            </a:r>
            <a:r>
              <a:rPr sz="2400" dirty="0">
                <a:latin typeface="Calibri"/>
                <a:cs typeface="Calibri"/>
              </a:rPr>
              <a:t>a</a:t>
            </a:r>
            <a:r>
              <a:rPr sz="2400" spc="-6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the</a:t>
            </a:r>
            <a:r>
              <a:rPr sz="2400" spc="-7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same</a:t>
            </a:r>
            <a:r>
              <a:rPr sz="2400" spc="-9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vertex.</a:t>
            </a:r>
            <a:endParaRPr sz="2400">
              <a:latin typeface="Calibri"/>
              <a:cs typeface="Calibri"/>
            </a:endParaRPr>
          </a:p>
          <a:p>
            <a:pPr marL="353695" indent="-340995">
              <a:spcBef>
                <a:spcPts val="620"/>
              </a:spcBef>
              <a:buFont typeface="Microsoft Sans Serif"/>
              <a:buChar char="•"/>
              <a:tabLst>
                <a:tab pos="353695" algn="l"/>
              </a:tabLst>
            </a:pPr>
            <a:r>
              <a:rPr sz="3200" spc="-10" dirty="0">
                <a:solidFill>
                  <a:srgbClr val="FF9933"/>
                </a:solidFill>
                <a:latin typeface="Calibri"/>
                <a:cs typeface="Calibri"/>
              </a:rPr>
              <a:t>Acyclic</a:t>
            </a:r>
            <a:r>
              <a:rPr sz="3200" spc="-160" dirty="0">
                <a:solidFill>
                  <a:srgbClr val="FF9933"/>
                </a:solidFill>
                <a:latin typeface="Calibri"/>
                <a:cs typeface="Calibri"/>
              </a:rPr>
              <a:t> </a:t>
            </a:r>
            <a:r>
              <a:rPr sz="3200" spc="-10" dirty="0">
                <a:solidFill>
                  <a:srgbClr val="FF9933"/>
                </a:solidFill>
                <a:latin typeface="Calibri"/>
                <a:cs typeface="Calibri"/>
              </a:rPr>
              <a:t>graph</a:t>
            </a:r>
            <a:endParaRPr sz="3200">
              <a:latin typeface="Calibri"/>
              <a:cs typeface="Calibri"/>
            </a:endParaRPr>
          </a:p>
          <a:p>
            <a:pPr marL="753110" lvl="1" indent="-284480">
              <a:spcBef>
                <a:spcPts val="705"/>
              </a:spcBef>
              <a:buFont typeface="Microsoft Sans Serif"/>
              <a:buChar char="–"/>
              <a:tabLst>
                <a:tab pos="753110" algn="l"/>
              </a:tabLst>
            </a:pPr>
            <a:r>
              <a:rPr sz="2400" dirty="0">
                <a:latin typeface="Calibri"/>
                <a:cs typeface="Calibri"/>
              </a:rPr>
              <a:t>A</a:t>
            </a:r>
            <a:r>
              <a:rPr sz="2400" spc="-105" dirty="0">
                <a:latin typeface="Calibri"/>
                <a:cs typeface="Calibri"/>
              </a:rPr>
              <a:t> </a:t>
            </a:r>
            <a:r>
              <a:rPr sz="2400" spc="-20" dirty="0">
                <a:latin typeface="Calibri"/>
                <a:cs typeface="Calibri"/>
              </a:rPr>
              <a:t>graph</a:t>
            </a:r>
            <a:r>
              <a:rPr sz="2400" spc="-11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without</a:t>
            </a:r>
            <a:r>
              <a:rPr sz="2400" spc="-10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cycles</a:t>
            </a:r>
            <a:endParaRPr sz="2400">
              <a:latin typeface="Calibri"/>
              <a:cs typeface="Calibri"/>
            </a:endParaRPr>
          </a:p>
          <a:p>
            <a:pPr marL="753110" lvl="1" indent="-284480">
              <a:spcBef>
                <a:spcPts val="605"/>
              </a:spcBef>
              <a:buFont typeface="Microsoft Sans Serif"/>
              <a:buChar char="–"/>
              <a:tabLst>
                <a:tab pos="753110" algn="l"/>
              </a:tabLst>
            </a:pPr>
            <a:r>
              <a:rPr sz="2400" spc="-35" dirty="0">
                <a:solidFill>
                  <a:srgbClr val="FF9933"/>
                </a:solidFill>
                <a:latin typeface="Calibri"/>
                <a:cs typeface="Calibri"/>
              </a:rPr>
              <a:t>DAG</a:t>
            </a:r>
            <a:r>
              <a:rPr sz="2400" spc="-80" dirty="0">
                <a:solidFill>
                  <a:srgbClr val="FF9933"/>
                </a:solidFill>
                <a:latin typeface="Calibri"/>
                <a:cs typeface="Calibri"/>
              </a:rPr>
              <a:t> </a:t>
            </a:r>
            <a:r>
              <a:rPr sz="2400" spc="-25" dirty="0">
                <a:latin typeface="Calibri"/>
                <a:cs typeface="Calibri"/>
              </a:rPr>
              <a:t>(Directed</a:t>
            </a:r>
            <a:r>
              <a:rPr sz="2400" spc="-11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Acyclic</a:t>
            </a:r>
            <a:r>
              <a:rPr sz="2400" spc="-7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Graph)</a:t>
            </a:r>
            <a:endParaRPr sz="2400">
              <a:latin typeface="Calibri"/>
              <a:cs typeface="Calibri"/>
            </a:endParaRPr>
          </a:p>
          <a:p>
            <a:pPr marL="3246120">
              <a:spcBef>
                <a:spcPts val="2800"/>
              </a:spcBef>
              <a:tabLst>
                <a:tab pos="4006850" algn="l"/>
              </a:tabLst>
            </a:pPr>
            <a:r>
              <a:rPr spc="-50" dirty="0">
                <a:latin typeface="Microsoft Sans Serif"/>
                <a:cs typeface="Microsoft Sans Serif"/>
              </a:rPr>
              <a:t>1</a:t>
            </a:r>
            <a:r>
              <a:rPr dirty="0">
                <a:latin typeface="Microsoft Sans Serif"/>
                <a:cs typeface="Microsoft Sans Serif"/>
              </a:rPr>
              <a:t>	</a:t>
            </a:r>
            <a:r>
              <a:rPr spc="-50" dirty="0">
                <a:latin typeface="Microsoft Sans Serif"/>
                <a:cs typeface="Microsoft Sans Serif"/>
              </a:rPr>
              <a:t>2</a:t>
            </a:r>
            <a:endParaRPr>
              <a:latin typeface="Microsoft Sans Serif"/>
              <a:cs typeface="Microsoft Sans Serif"/>
            </a:endParaRPr>
          </a:p>
          <a:p>
            <a:pPr>
              <a:spcBef>
                <a:spcPts val="910"/>
              </a:spcBef>
            </a:pPr>
            <a:endParaRPr>
              <a:latin typeface="Microsoft Sans Serif"/>
              <a:cs typeface="Microsoft Sans Serif"/>
            </a:endParaRPr>
          </a:p>
          <a:p>
            <a:pPr marL="3246120">
              <a:spcBef>
                <a:spcPts val="5"/>
              </a:spcBef>
              <a:tabLst>
                <a:tab pos="4006850" algn="l"/>
              </a:tabLst>
            </a:pPr>
            <a:r>
              <a:rPr spc="-50" dirty="0">
                <a:latin typeface="Microsoft Sans Serif"/>
                <a:cs typeface="Microsoft Sans Serif"/>
              </a:rPr>
              <a:t>3</a:t>
            </a:r>
            <a:r>
              <a:rPr dirty="0">
                <a:latin typeface="Microsoft Sans Serif"/>
                <a:cs typeface="Microsoft Sans Serif"/>
              </a:rPr>
              <a:t>	</a:t>
            </a:r>
            <a:r>
              <a:rPr spc="-50" dirty="0">
                <a:latin typeface="Microsoft Sans Serif"/>
                <a:cs typeface="Microsoft Sans Serif"/>
              </a:rPr>
              <a:t>4</a:t>
            </a:r>
            <a:endParaRPr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4431918" y="556161"/>
            <a:ext cx="3568700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pc="-20" dirty="0">
                <a:latin typeface="Calibri"/>
                <a:cs typeface="Calibri"/>
              </a:rPr>
              <a:t>Rooted</a:t>
            </a:r>
            <a:r>
              <a:rPr spc="-170" dirty="0">
                <a:latin typeface="Calibri"/>
                <a:cs typeface="Calibri"/>
              </a:rPr>
              <a:t> </a:t>
            </a:r>
            <a:r>
              <a:rPr spc="-65" dirty="0">
                <a:latin typeface="Calibri"/>
                <a:cs typeface="Calibri"/>
              </a:rPr>
              <a:t>Trees</a:t>
            </a:r>
            <a:r>
              <a:rPr spc="-185" dirty="0">
                <a:latin typeface="Calibri"/>
                <a:cs typeface="Calibri"/>
              </a:rPr>
              <a:t> </a:t>
            </a:r>
            <a:r>
              <a:rPr spc="-25" dirty="0">
                <a:latin typeface="Calibri"/>
                <a:cs typeface="Calibri"/>
              </a:rPr>
              <a:t>(I)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2211401" y="1253391"/>
            <a:ext cx="7237095" cy="4824398"/>
          </a:xfrm>
          <a:prstGeom prst="rect">
            <a:avLst/>
          </a:prstGeom>
        </p:spPr>
        <p:txBody>
          <a:bodyPr vert="horz" wrap="square" lIns="0" tIns="27940" rIns="0" bIns="0" rtlCol="0">
            <a:spAutoFit/>
          </a:bodyPr>
          <a:lstStyle/>
          <a:p>
            <a:pPr marL="356870" indent="-344170">
              <a:spcBef>
                <a:spcPts val="220"/>
              </a:spcBef>
              <a:buFont typeface="Microsoft Sans Serif"/>
              <a:buChar char="•"/>
              <a:tabLst>
                <a:tab pos="356870" algn="l"/>
              </a:tabLst>
            </a:pPr>
            <a:r>
              <a:rPr sz="1600" spc="-10" dirty="0">
                <a:solidFill>
                  <a:srgbClr val="FF9933"/>
                </a:solidFill>
                <a:latin typeface="Calibri"/>
                <a:cs typeface="Calibri"/>
              </a:rPr>
              <a:t>Ancestors</a:t>
            </a:r>
            <a:endParaRPr sz="1600">
              <a:latin typeface="Calibri"/>
              <a:cs typeface="Calibri"/>
            </a:endParaRPr>
          </a:p>
          <a:p>
            <a:pPr marL="756920" marR="192405" lvl="1" indent="-287020">
              <a:lnSpc>
                <a:spcPts val="2290"/>
              </a:lnSpc>
              <a:spcBef>
                <a:spcPts val="335"/>
              </a:spcBef>
              <a:buFont typeface="Microsoft Sans Serif"/>
              <a:buChar char="–"/>
              <a:tabLst>
                <a:tab pos="756920" algn="l"/>
              </a:tabLst>
            </a:pPr>
            <a:r>
              <a:rPr sz="2000" spc="-20" dirty="0">
                <a:latin typeface="Calibri"/>
                <a:cs typeface="Calibri"/>
              </a:rPr>
              <a:t>For</a:t>
            </a:r>
            <a:r>
              <a:rPr sz="2000" spc="-95" dirty="0">
                <a:latin typeface="Calibri"/>
                <a:cs typeface="Calibri"/>
              </a:rPr>
              <a:t> </a:t>
            </a:r>
            <a:r>
              <a:rPr sz="2000" spc="-20" dirty="0">
                <a:latin typeface="Calibri"/>
                <a:cs typeface="Calibri"/>
              </a:rPr>
              <a:t>any</a:t>
            </a:r>
            <a:r>
              <a:rPr sz="2000" spc="-90" dirty="0">
                <a:latin typeface="Calibri"/>
                <a:cs typeface="Calibri"/>
              </a:rPr>
              <a:t> </a:t>
            </a:r>
            <a:r>
              <a:rPr sz="2000" spc="-25" dirty="0">
                <a:latin typeface="Calibri"/>
                <a:cs typeface="Calibri"/>
              </a:rPr>
              <a:t>vertex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i="1" dirty="0">
                <a:latin typeface="Calibri"/>
                <a:cs typeface="Calibri"/>
              </a:rPr>
              <a:t>v</a:t>
            </a:r>
            <a:r>
              <a:rPr sz="2000" i="1" spc="-5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in</a:t>
            </a:r>
            <a:r>
              <a:rPr sz="2000" spc="-7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a</a:t>
            </a:r>
            <a:r>
              <a:rPr sz="2000" spc="-5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tree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i="1" dirty="0">
                <a:latin typeface="Calibri"/>
                <a:cs typeface="Calibri"/>
              </a:rPr>
              <a:t>T</a:t>
            </a:r>
            <a:r>
              <a:rPr sz="2000" dirty="0">
                <a:latin typeface="Calibri"/>
                <a:cs typeface="Calibri"/>
              </a:rPr>
              <a:t>,</a:t>
            </a:r>
            <a:r>
              <a:rPr sz="2000" spc="-5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all</a:t>
            </a:r>
            <a:r>
              <a:rPr sz="2000" spc="-5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the</a:t>
            </a:r>
            <a:r>
              <a:rPr sz="2000" spc="-5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vertices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on</a:t>
            </a:r>
            <a:r>
              <a:rPr sz="2000" spc="-9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the</a:t>
            </a:r>
            <a:r>
              <a:rPr sz="2000" spc="-5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simple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spc="-20" dirty="0">
                <a:latin typeface="Calibri"/>
                <a:cs typeface="Calibri"/>
              </a:rPr>
              <a:t>path from</a:t>
            </a:r>
            <a:r>
              <a:rPr sz="2000" spc="-8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the</a:t>
            </a:r>
            <a:r>
              <a:rPr sz="2000" spc="-75" dirty="0">
                <a:latin typeface="Calibri"/>
                <a:cs typeface="Calibri"/>
              </a:rPr>
              <a:t> </a:t>
            </a:r>
            <a:r>
              <a:rPr sz="2000" spc="-20" dirty="0">
                <a:latin typeface="Calibri"/>
                <a:cs typeface="Calibri"/>
              </a:rPr>
              <a:t>root</a:t>
            </a:r>
            <a:r>
              <a:rPr sz="2000" spc="-8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to</a:t>
            </a:r>
            <a:r>
              <a:rPr sz="2000" spc="-10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that</a:t>
            </a:r>
            <a:r>
              <a:rPr sz="2000" spc="-80" dirty="0">
                <a:latin typeface="Calibri"/>
                <a:cs typeface="Calibri"/>
              </a:rPr>
              <a:t> </a:t>
            </a:r>
            <a:r>
              <a:rPr sz="2000" spc="-25" dirty="0">
                <a:latin typeface="Calibri"/>
                <a:cs typeface="Calibri"/>
              </a:rPr>
              <a:t>vertex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are</a:t>
            </a:r>
            <a:r>
              <a:rPr sz="2000" spc="-9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called</a:t>
            </a:r>
            <a:r>
              <a:rPr sz="2000" spc="-7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ancestors.</a:t>
            </a:r>
            <a:endParaRPr sz="2000">
              <a:latin typeface="Calibri"/>
              <a:cs typeface="Calibri"/>
            </a:endParaRPr>
          </a:p>
          <a:p>
            <a:pPr marL="402590" indent="-389890">
              <a:spcBef>
                <a:spcPts val="175"/>
              </a:spcBef>
              <a:buClr>
                <a:srgbClr val="000000"/>
              </a:buClr>
              <a:buFont typeface="Microsoft Sans Serif"/>
              <a:buChar char="•"/>
              <a:tabLst>
                <a:tab pos="402590" algn="l"/>
              </a:tabLst>
            </a:pPr>
            <a:r>
              <a:rPr sz="1600" spc="-10" dirty="0">
                <a:solidFill>
                  <a:srgbClr val="FF9933"/>
                </a:solidFill>
                <a:latin typeface="Calibri"/>
                <a:cs typeface="Calibri"/>
              </a:rPr>
              <a:t>Descendants</a:t>
            </a:r>
            <a:endParaRPr sz="1600">
              <a:latin typeface="Calibri"/>
              <a:cs typeface="Calibri"/>
            </a:endParaRPr>
          </a:p>
          <a:p>
            <a:pPr marL="756920" marR="5080" lvl="1" indent="-287020">
              <a:lnSpc>
                <a:spcPts val="2290"/>
              </a:lnSpc>
              <a:spcBef>
                <a:spcPts val="355"/>
              </a:spcBef>
              <a:buFont typeface="Microsoft Sans Serif"/>
              <a:buChar char="–"/>
              <a:tabLst>
                <a:tab pos="756920" algn="l"/>
              </a:tabLst>
            </a:pPr>
            <a:r>
              <a:rPr sz="2000" dirty="0">
                <a:latin typeface="Calibri"/>
                <a:cs typeface="Calibri"/>
              </a:rPr>
              <a:t>All</a:t>
            </a:r>
            <a:r>
              <a:rPr sz="2000" spc="-7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the</a:t>
            </a:r>
            <a:r>
              <a:rPr sz="2000" spc="-5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vertices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spc="-40" dirty="0">
                <a:latin typeface="Calibri"/>
                <a:cs typeface="Calibri"/>
              </a:rPr>
              <a:t>for</a:t>
            </a:r>
            <a:r>
              <a:rPr sz="2000" spc="-7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which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a</a:t>
            </a:r>
            <a:r>
              <a:rPr sz="2000" spc="-65" dirty="0">
                <a:latin typeface="Calibri"/>
                <a:cs typeface="Calibri"/>
              </a:rPr>
              <a:t> </a:t>
            </a:r>
            <a:r>
              <a:rPr sz="2000" spc="-25" dirty="0">
                <a:latin typeface="Calibri"/>
                <a:cs typeface="Calibri"/>
              </a:rPr>
              <a:t>vertex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i="1" dirty="0">
                <a:latin typeface="Calibri"/>
                <a:cs typeface="Calibri"/>
              </a:rPr>
              <a:t>v</a:t>
            </a:r>
            <a:r>
              <a:rPr sz="2000" i="1" spc="-6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is</a:t>
            </a:r>
            <a:r>
              <a:rPr sz="2000" spc="-6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an</a:t>
            </a:r>
            <a:r>
              <a:rPr sz="2000" spc="-40" dirty="0">
                <a:latin typeface="Calibri"/>
                <a:cs typeface="Calibri"/>
              </a:rPr>
              <a:t> </a:t>
            </a:r>
            <a:r>
              <a:rPr sz="2000" spc="-20" dirty="0">
                <a:latin typeface="Calibri"/>
                <a:cs typeface="Calibri"/>
              </a:rPr>
              <a:t>ancestor</a:t>
            </a:r>
            <a:r>
              <a:rPr sz="2000" spc="-9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are</a:t>
            </a:r>
            <a:r>
              <a:rPr sz="2000" spc="-6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said</a:t>
            </a:r>
            <a:r>
              <a:rPr sz="2000" spc="-4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to</a:t>
            </a:r>
            <a:r>
              <a:rPr sz="2000" spc="-75" dirty="0">
                <a:latin typeface="Calibri"/>
                <a:cs typeface="Calibri"/>
              </a:rPr>
              <a:t> </a:t>
            </a:r>
            <a:r>
              <a:rPr sz="2000" spc="-25" dirty="0">
                <a:latin typeface="Calibri"/>
                <a:cs typeface="Calibri"/>
              </a:rPr>
              <a:t>be </a:t>
            </a:r>
            <a:r>
              <a:rPr sz="2000" spc="-20" dirty="0">
                <a:latin typeface="Calibri"/>
                <a:cs typeface="Calibri"/>
              </a:rPr>
              <a:t>descendants</a:t>
            </a:r>
            <a:r>
              <a:rPr sz="2000" spc="-4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of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i="1" spc="-35" dirty="0">
                <a:latin typeface="Calibri"/>
                <a:cs typeface="Calibri"/>
              </a:rPr>
              <a:t>v</a:t>
            </a:r>
            <a:r>
              <a:rPr sz="2000" spc="-35" dirty="0">
                <a:latin typeface="Calibri"/>
                <a:cs typeface="Calibri"/>
              </a:rPr>
              <a:t>.</a:t>
            </a:r>
            <a:endParaRPr sz="2000">
              <a:latin typeface="Calibri"/>
              <a:cs typeface="Calibri"/>
            </a:endParaRPr>
          </a:p>
          <a:p>
            <a:pPr marL="356870" indent="-344170">
              <a:spcBef>
                <a:spcPts val="175"/>
              </a:spcBef>
              <a:buFont typeface="Microsoft Sans Serif"/>
              <a:buChar char="•"/>
              <a:tabLst>
                <a:tab pos="356870" algn="l"/>
              </a:tabLst>
            </a:pPr>
            <a:r>
              <a:rPr sz="1600" spc="-30" dirty="0">
                <a:solidFill>
                  <a:srgbClr val="FF9933"/>
                </a:solidFill>
                <a:latin typeface="Calibri"/>
                <a:cs typeface="Calibri"/>
              </a:rPr>
              <a:t>Parent, </a:t>
            </a:r>
            <a:r>
              <a:rPr sz="1600" spc="-10" dirty="0">
                <a:solidFill>
                  <a:srgbClr val="FF9933"/>
                </a:solidFill>
                <a:latin typeface="Calibri"/>
                <a:cs typeface="Calibri"/>
              </a:rPr>
              <a:t>child</a:t>
            </a:r>
            <a:r>
              <a:rPr sz="1600" spc="-85" dirty="0">
                <a:solidFill>
                  <a:srgbClr val="FF9933"/>
                </a:solidFill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and</a:t>
            </a:r>
            <a:r>
              <a:rPr sz="1600" spc="-85" dirty="0"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FF9933"/>
                </a:solidFill>
                <a:latin typeface="Calibri"/>
                <a:cs typeface="Calibri"/>
              </a:rPr>
              <a:t>siblings</a:t>
            </a:r>
            <a:endParaRPr sz="1600">
              <a:latin typeface="Calibri"/>
              <a:cs typeface="Calibri"/>
            </a:endParaRPr>
          </a:p>
          <a:p>
            <a:pPr marL="756920" marR="120014" lvl="1" indent="-287020">
              <a:lnSpc>
                <a:spcPts val="2200"/>
              </a:lnSpc>
              <a:spcBef>
                <a:spcPts val="540"/>
              </a:spcBef>
              <a:buFont typeface="Microsoft Sans Serif"/>
              <a:buChar char="–"/>
              <a:tabLst>
                <a:tab pos="756920" algn="l"/>
              </a:tabLst>
            </a:pPr>
            <a:r>
              <a:rPr sz="2000" dirty="0">
                <a:latin typeface="Calibri"/>
                <a:cs typeface="Calibri"/>
              </a:rPr>
              <a:t>If</a:t>
            </a:r>
            <a:r>
              <a:rPr sz="2000" spc="-60" dirty="0">
                <a:latin typeface="Calibri"/>
                <a:cs typeface="Calibri"/>
              </a:rPr>
              <a:t> </a:t>
            </a:r>
            <a:r>
              <a:rPr sz="2000" i="1" dirty="0">
                <a:latin typeface="Calibri"/>
                <a:cs typeface="Calibri"/>
              </a:rPr>
              <a:t>(u,</a:t>
            </a:r>
            <a:r>
              <a:rPr sz="2000" i="1" spc="-75" dirty="0">
                <a:latin typeface="Calibri"/>
                <a:cs typeface="Calibri"/>
              </a:rPr>
              <a:t> </a:t>
            </a:r>
            <a:r>
              <a:rPr sz="2000" i="1" dirty="0">
                <a:latin typeface="Calibri"/>
                <a:cs typeface="Calibri"/>
              </a:rPr>
              <a:t>v)</a:t>
            </a:r>
            <a:r>
              <a:rPr sz="2000" i="1" spc="-8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is</a:t>
            </a:r>
            <a:r>
              <a:rPr sz="2000" spc="-4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the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last</a:t>
            </a:r>
            <a:r>
              <a:rPr sz="2000" spc="-5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edge</a:t>
            </a:r>
            <a:r>
              <a:rPr sz="2000" spc="-5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of</a:t>
            </a:r>
            <a:r>
              <a:rPr sz="2000" spc="-8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the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simple</a:t>
            </a:r>
            <a:r>
              <a:rPr sz="2000" spc="-4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path</a:t>
            </a:r>
            <a:r>
              <a:rPr sz="2000" spc="-85" dirty="0">
                <a:latin typeface="Calibri"/>
                <a:cs typeface="Calibri"/>
              </a:rPr>
              <a:t> </a:t>
            </a:r>
            <a:r>
              <a:rPr sz="2000" spc="-20" dirty="0">
                <a:latin typeface="Calibri"/>
                <a:cs typeface="Calibri"/>
              </a:rPr>
              <a:t>from</a:t>
            </a:r>
            <a:r>
              <a:rPr sz="2000" spc="-6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the</a:t>
            </a:r>
            <a:r>
              <a:rPr sz="2000" spc="-55" dirty="0">
                <a:latin typeface="Calibri"/>
                <a:cs typeface="Calibri"/>
              </a:rPr>
              <a:t> </a:t>
            </a:r>
            <a:r>
              <a:rPr sz="2000" spc="-20" dirty="0">
                <a:latin typeface="Calibri"/>
                <a:cs typeface="Calibri"/>
              </a:rPr>
              <a:t>root</a:t>
            </a:r>
            <a:r>
              <a:rPr sz="2000" spc="-65" dirty="0">
                <a:latin typeface="Calibri"/>
                <a:cs typeface="Calibri"/>
              </a:rPr>
              <a:t> </a:t>
            </a:r>
            <a:r>
              <a:rPr sz="2000" spc="-25" dirty="0">
                <a:latin typeface="Calibri"/>
                <a:cs typeface="Calibri"/>
              </a:rPr>
              <a:t>to </a:t>
            </a:r>
            <a:r>
              <a:rPr sz="2000" spc="-30" dirty="0">
                <a:latin typeface="Calibri"/>
                <a:cs typeface="Calibri"/>
              </a:rPr>
              <a:t>vertex</a:t>
            </a:r>
            <a:r>
              <a:rPr sz="2000" spc="15" dirty="0">
                <a:latin typeface="Calibri"/>
                <a:cs typeface="Calibri"/>
              </a:rPr>
              <a:t> </a:t>
            </a:r>
            <a:r>
              <a:rPr sz="2000" i="1" dirty="0">
                <a:latin typeface="Calibri"/>
                <a:cs typeface="Calibri"/>
              </a:rPr>
              <a:t>v</a:t>
            </a:r>
            <a:r>
              <a:rPr sz="2000" dirty="0">
                <a:latin typeface="Calibri"/>
                <a:cs typeface="Calibri"/>
              </a:rPr>
              <a:t>,</a:t>
            </a:r>
            <a:r>
              <a:rPr sz="2000" spc="-55" dirty="0">
                <a:latin typeface="Calibri"/>
                <a:cs typeface="Calibri"/>
              </a:rPr>
              <a:t> </a:t>
            </a:r>
            <a:r>
              <a:rPr sz="2000" i="1" dirty="0">
                <a:latin typeface="Calibri"/>
                <a:cs typeface="Calibri"/>
              </a:rPr>
              <a:t>u</a:t>
            </a:r>
            <a:r>
              <a:rPr sz="2000" i="1" spc="-6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is</a:t>
            </a:r>
            <a:r>
              <a:rPr sz="2000" spc="-5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said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to</a:t>
            </a:r>
            <a:r>
              <a:rPr sz="2000" spc="-6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be</a:t>
            </a:r>
            <a:r>
              <a:rPr sz="2000" spc="-6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the</a:t>
            </a:r>
            <a:r>
              <a:rPr sz="2000" spc="-55" dirty="0">
                <a:latin typeface="Calibri"/>
                <a:cs typeface="Calibri"/>
              </a:rPr>
              <a:t> </a:t>
            </a:r>
            <a:r>
              <a:rPr sz="2000" spc="-20" dirty="0">
                <a:latin typeface="Calibri"/>
                <a:cs typeface="Calibri"/>
              </a:rPr>
              <a:t>parent</a:t>
            </a:r>
            <a:r>
              <a:rPr sz="2000" spc="-7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of</a:t>
            </a:r>
            <a:r>
              <a:rPr sz="2000" spc="-50" dirty="0">
                <a:latin typeface="Calibri"/>
                <a:cs typeface="Calibri"/>
              </a:rPr>
              <a:t> </a:t>
            </a:r>
            <a:r>
              <a:rPr sz="2000" i="1" dirty="0">
                <a:latin typeface="Calibri"/>
                <a:cs typeface="Calibri"/>
              </a:rPr>
              <a:t>v</a:t>
            </a:r>
            <a:r>
              <a:rPr sz="2000" i="1" spc="-7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and</a:t>
            </a:r>
            <a:r>
              <a:rPr sz="2000" spc="-55" dirty="0">
                <a:latin typeface="Calibri"/>
                <a:cs typeface="Calibri"/>
              </a:rPr>
              <a:t> </a:t>
            </a:r>
            <a:r>
              <a:rPr sz="2000" i="1" dirty="0">
                <a:latin typeface="Calibri"/>
                <a:cs typeface="Calibri"/>
              </a:rPr>
              <a:t>v</a:t>
            </a:r>
            <a:r>
              <a:rPr sz="2000" i="1" spc="-4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is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called</a:t>
            </a:r>
            <a:r>
              <a:rPr sz="2000" spc="-4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a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child</a:t>
            </a:r>
            <a:r>
              <a:rPr sz="2000" spc="-40" dirty="0">
                <a:latin typeface="Calibri"/>
                <a:cs typeface="Calibri"/>
              </a:rPr>
              <a:t> </a:t>
            </a:r>
            <a:r>
              <a:rPr sz="2000" spc="-25" dirty="0">
                <a:latin typeface="Calibri"/>
                <a:cs typeface="Calibri"/>
              </a:rPr>
              <a:t>of </a:t>
            </a:r>
            <a:r>
              <a:rPr sz="2000" i="1" spc="-25" dirty="0">
                <a:latin typeface="Calibri"/>
                <a:cs typeface="Calibri"/>
              </a:rPr>
              <a:t>u</a:t>
            </a:r>
            <a:r>
              <a:rPr sz="2000" spc="-25" dirty="0">
                <a:latin typeface="Calibri"/>
                <a:cs typeface="Calibri"/>
              </a:rPr>
              <a:t>.</a:t>
            </a:r>
            <a:endParaRPr sz="2000">
              <a:latin typeface="Calibri"/>
              <a:cs typeface="Calibri"/>
            </a:endParaRPr>
          </a:p>
          <a:p>
            <a:pPr marL="756285" lvl="1" indent="-286385">
              <a:spcBef>
                <a:spcPts val="145"/>
              </a:spcBef>
              <a:buFont typeface="Microsoft Sans Serif"/>
              <a:buChar char="–"/>
              <a:tabLst>
                <a:tab pos="756285" algn="l"/>
              </a:tabLst>
            </a:pPr>
            <a:r>
              <a:rPr sz="2000" spc="-35" dirty="0">
                <a:latin typeface="Calibri"/>
                <a:cs typeface="Calibri"/>
              </a:rPr>
              <a:t>Vertices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that</a:t>
            </a:r>
            <a:r>
              <a:rPr sz="2000" spc="-50" dirty="0">
                <a:latin typeface="Calibri"/>
                <a:cs typeface="Calibri"/>
              </a:rPr>
              <a:t> </a:t>
            </a:r>
            <a:r>
              <a:rPr sz="2000" spc="-35" dirty="0">
                <a:latin typeface="Calibri"/>
                <a:cs typeface="Calibri"/>
              </a:rPr>
              <a:t>have</a:t>
            </a:r>
            <a:r>
              <a:rPr sz="2000" spc="-7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the</a:t>
            </a:r>
            <a:r>
              <a:rPr sz="2000" spc="-6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same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spc="-20" dirty="0">
                <a:latin typeface="Calibri"/>
                <a:cs typeface="Calibri"/>
              </a:rPr>
              <a:t>parent</a:t>
            </a:r>
            <a:r>
              <a:rPr sz="2000" spc="-9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are</a:t>
            </a:r>
            <a:r>
              <a:rPr sz="2000" spc="-6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called</a:t>
            </a:r>
            <a:r>
              <a:rPr sz="2000" spc="-6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siblings.</a:t>
            </a:r>
            <a:endParaRPr sz="2000">
              <a:latin typeface="Calibri"/>
              <a:cs typeface="Calibri"/>
            </a:endParaRPr>
          </a:p>
          <a:p>
            <a:pPr marL="356870" indent="-344170">
              <a:spcBef>
                <a:spcPts val="229"/>
              </a:spcBef>
              <a:buFont typeface="Microsoft Sans Serif"/>
              <a:buChar char="•"/>
              <a:tabLst>
                <a:tab pos="356870" algn="l"/>
              </a:tabLst>
            </a:pPr>
            <a:r>
              <a:rPr sz="1600" spc="-10" dirty="0">
                <a:solidFill>
                  <a:srgbClr val="FF9933"/>
                </a:solidFill>
                <a:latin typeface="Calibri"/>
                <a:cs typeface="Calibri"/>
              </a:rPr>
              <a:t>Leaves</a:t>
            </a:r>
            <a:endParaRPr sz="1600">
              <a:latin typeface="Calibri"/>
              <a:cs typeface="Calibri"/>
            </a:endParaRPr>
          </a:p>
          <a:p>
            <a:pPr marL="756285" lvl="1" indent="-286385">
              <a:spcBef>
                <a:spcPts val="155"/>
              </a:spcBef>
              <a:buFont typeface="Microsoft Sans Serif"/>
              <a:buChar char="–"/>
              <a:tabLst>
                <a:tab pos="756285" algn="l"/>
              </a:tabLst>
            </a:pPr>
            <a:r>
              <a:rPr sz="2000" dirty="0">
                <a:latin typeface="Calibri"/>
                <a:cs typeface="Calibri"/>
              </a:rPr>
              <a:t>A</a:t>
            </a:r>
            <a:r>
              <a:rPr sz="2000" spc="-75" dirty="0">
                <a:latin typeface="Calibri"/>
                <a:cs typeface="Calibri"/>
              </a:rPr>
              <a:t> </a:t>
            </a:r>
            <a:r>
              <a:rPr sz="2000" spc="-35" dirty="0">
                <a:latin typeface="Calibri"/>
                <a:cs typeface="Calibri"/>
              </a:rPr>
              <a:t>vertex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without</a:t>
            </a:r>
            <a:r>
              <a:rPr sz="2000" spc="-8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children</a:t>
            </a:r>
            <a:r>
              <a:rPr sz="2000" spc="-8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is</a:t>
            </a:r>
            <a:r>
              <a:rPr sz="2000" spc="-6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called</a:t>
            </a:r>
            <a:r>
              <a:rPr sz="2000" spc="-5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a</a:t>
            </a:r>
            <a:r>
              <a:rPr sz="2000" spc="-8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leaf.</a:t>
            </a:r>
            <a:endParaRPr sz="2000">
              <a:latin typeface="Calibri"/>
              <a:cs typeface="Calibri"/>
            </a:endParaRPr>
          </a:p>
          <a:p>
            <a:pPr marL="356870" indent="-344170">
              <a:spcBef>
                <a:spcPts val="254"/>
              </a:spcBef>
              <a:buFont typeface="Microsoft Sans Serif"/>
              <a:buChar char="•"/>
              <a:tabLst>
                <a:tab pos="356870" algn="l"/>
              </a:tabLst>
            </a:pPr>
            <a:r>
              <a:rPr sz="1600" spc="-10" dirty="0">
                <a:solidFill>
                  <a:srgbClr val="FF9933"/>
                </a:solidFill>
                <a:latin typeface="Calibri"/>
                <a:cs typeface="Calibri"/>
              </a:rPr>
              <a:t>Subtree</a:t>
            </a:r>
            <a:endParaRPr sz="1600">
              <a:latin typeface="Calibri"/>
              <a:cs typeface="Calibri"/>
            </a:endParaRPr>
          </a:p>
          <a:p>
            <a:pPr marL="756285" lvl="1" indent="-286385">
              <a:lnSpc>
                <a:spcPts val="2370"/>
              </a:lnSpc>
              <a:spcBef>
                <a:spcPts val="10"/>
              </a:spcBef>
              <a:buFont typeface="Microsoft Sans Serif"/>
              <a:buChar char="–"/>
              <a:tabLst>
                <a:tab pos="756285" algn="l"/>
              </a:tabLst>
            </a:pPr>
            <a:r>
              <a:rPr sz="2000" dirty="0">
                <a:latin typeface="Calibri"/>
                <a:cs typeface="Calibri"/>
              </a:rPr>
              <a:t>A</a:t>
            </a:r>
            <a:r>
              <a:rPr sz="2000" spc="-70" dirty="0">
                <a:latin typeface="Calibri"/>
                <a:cs typeface="Calibri"/>
              </a:rPr>
              <a:t> </a:t>
            </a:r>
            <a:r>
              <a:rPr sz="2000" spc="-30" dirty="0">
                <a:latin typeface="Calibri"/>
                <a:cs typeface="Calibri"/>
              </a:rPr>
              <a:t>vertex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i="1" dirty="0">
                <a:latin typeface="Calibri"/>
                <a:cs typeface="Calibri"/>
              </a:rPr>
              <a:t>v</a:t>
            </a:r>
            <a:r>
              <a:rPr sz="2000" i="1" spc="-6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with</a:t>
            </a:r>
            <a:r>
              <a:rPr sz="2000" spc="-6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all</a:t>
            </a:r>
            <a:r>
              <a:rPr sz="2000" spc="-5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its</a:t>
            </a:r>
            <a:r>
              <a:rPr sz="2000" spc="-5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descendants</a:t>
            </a:r>
            <a:r>
              <a:rPr sz="2000" spc="-6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is</a:t>
            </a:r>
            <a:r>
              <a:rPr sz="2000" spc="-7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called</a:t>
            </a:r>
            <a:r>
              <a:rPr sz="2000" spc="-5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the</a:t>
            </a:r>
            <a:r>
              <a:rPr sz="2000" spc="-6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subtree</a:t>
            </a:r>
            <a:r>
              <a:rPr sz="2000" spc="-6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of</a:t>
            </a:r>
            <a:r>
              <a:rPr sz="2000" spc="-60" dirty="0">
                <a:latin typeface="Calibri"/>
                <a:cs typeface="Calibri"/>
              </a:rPr>
              <a:t> </a:t>
            </a:r>
            <a:r>
              <a:rPr sz="2000" i="1" spc="-50" dirty="0">
                <a:latin typeface="Calibri"/>
                <a:cs typeface="Calibri"/>
              </a:rPr>
              <a:t>T</a:t>
            </a:r>
            <a:endParaRPr sz="2000">
              <a:latin typeface="Calibri"/>
              <a:cs typeface="Calibri"/>
            </a:endParaRPr>
          </a:p>
          <a:p>
            <a:pPr marL="756920">
              <a:lnSpc>
                <a:spcPts val="2370"/>
              </a:lnSpc>
            </a:pPr>
            <a:r>
              <a:rPr sz="2000" spc="-35" dirty="0">
                <a:latin typeface="Calibri"/>
                <a:cs typeface="Calibri"/>
              </a:rPr>
              <a:t>rooted</a:t>
            </a:r>
            <a:r>
              <a:rPr sz="2000" spc="-8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at</a:t>
            </a:r>
            <a:r>
              <a:rPr sz="2000" spc="-100" dirty="0">
                <a:latin typeface="Calibri"/>
                <a:cs typeface="Calibri"/>
              </a:rPr>
              <a:t> </a:t>
            </a:r>
            <a:r>
              <a:rPr sz="2000" i="1" spc="-25" dirty="0">
                <a:latin typeface="Calibri"/>
                <a:cs typeface="Calibri"/>
              </a:rPr>
              <a:t>v</a:t>
            </a:r>
            <a:r>
              <a:rPr sz="2000" spc="-25" dirty="0">
                <a:latin typeface="Calibri"/>
                <a:cs typeface="Calibri"/>
              </a:rPr>
              <a:t>.</a:t>
            </a:r>
            <a:endParaRPr sz="20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4114800" y="6400801"/>
            <a:ext cx="4724400" cy="277495"/>
            <a:chOff x="2514600" y="6400800"/>
            <a:chExt cx="4724400" cy="277495"/>
          </a:xfrm>
        </p:grpSpPr>
        <p:sp>
          <p:nvSpPr>
            <p:cNvPr id="3" name="object 3"/>
            <p:cNvSpPr/>
            <p:nvPr/>
          </p:nvSpPr>
          <p:spPr>
            <a:xfrm>
              <a:off x="2514600" y="6400800"/>
              <a:ext cx="1600200" cy="277495"/>
            </a:xfrm>
            <a:custGeom>
              <a:avLst/>
              <a:gdLst/>
              <a:ahLst/>
              <a:cxnLst/>
              <a:rect l="l" t="t" r="r" b="b"/>
              <a:pathLst>
                <a:path w="1600200" h="277495">
                  <a:moveTo>
                    <a:pt x="1600200" y="277368"/>
                  </a:moveTo>
                  <a:lnTo>
                    <a:pt x="0" y="277368"/>
                  </a:lnTo>
                  <a:lnTo>
                    <a:pt x="0" y="0"/>
                  </a:lnTo>
                  <a:lnTo>
                    <a:pt x="1600200" y="0"/>
                  </a:lnTo>
                  <a:lnTo>
                    <a:pt x="1600200" y="277368"/>
                  </a:lnTo>
                  <a:close/>
                </a:path>
              </a:pathLst>
            </a:custGeom>
            <a:solidFill>
              <a:srgbClr val="E16C0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4114800" y="6400800"/>
              <a:ext cx="3124200" cy="277495"/>
            </a:xfrm>
            <a:custGeom>
              <a:avLst/>
              <a:gdLst/>
              <a:ahLst/>
              <a:cxnLst/>
              <a:rect l="l" t="t" r="r" b="b"/>
              <a:pathLst>
                <a:path w="3124200" h="277495">
                  <a:moveTo>
                    <a:pt x="3124200" y="277368"/>
                  </a:moveTo>
                  <a:lnTo>
                    <a:pt x="0" y="277368"/>
                  </a:lnTo>
                  <a:lnTo>
                    <a:pt x="0" y="0"/>
                  </a:lnTo>
                  <a:lnTo>
                    <a:pt x="3124200" y="0"/>
                  </a:lnTo>
                  <a:lnTo>
                    <a:pt x="3124200" y="277368"/>
                  </a:lnTo>
                  <a:close/>
                </a:path>
              </a:pathLst>
            </a:custGeom>
            <a:solidFill>
              <a:srgbClr val="2240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 flipH="1">
            <a:off x="1600200" y="493624"/>
            <a:ext cx="7238999" cy="774571"/>
          </a:xfrm>
          <a:prstGeom prst="rect">
            <a:avLst/>
          </a:prstGeom>
        </p:spPr>
        <p:txBody>
          <a:bodyPr vert="horz" wrap="square" lIns="0" tIns="96520" rIns="0" bIns="0" rtlCol="0">
            <a:spAutoFit/>
          </a:bodyPr>
          <a:lstStyle/>
          <a:p>
            <a:pPr marL="2145030">
              <a:spcBef>
                <a:spcPts val="105"/>
              </a:spcBef>
            </a:pPr>
            <a:r>
              <a:rPr spc="-20" dirty="0">
                <a:latin typeface="Calibri"/>
                <a:cs typeface="Calibri"/>
              </a:rPr>
              <a:t>Rooted</a:t>
            </a:r>
            <a:r>
              <a:rPr spc="-165" dirty="0">
                <a:latin typeface="Calibri"/>
                <a:cs typeface="Calibri"/>
              </a:rPr>
              <a:t> </a:t>
            </a:r>
            <a:r>
              <a:rPr spc="-65" dirty="0">
                <a:latin typeface="Calibri"/>
                <a:cs typeface="Calibri"/>
              </a:rPr>
              <a:t>Trees</a:t>
            </a:r>
            <a:r>
              <a:rPr spc="-185" dirty="0">
                <a:latin typeface="Calibri"/>
                <a:cs typeface="Calibri"/>
              </a:rPr>
              <a:t> </a:t>
            </a:r>
            <a:r>
              <a:rPr spc="-20" dirty="0">
                <a:latin typeface="Calibri"/>
                <a:cs typeface="Calibri"/>
              </a:rPr>
              <a:t>(II)</a:t>
            </a:r>
          </a:p>
        </p:txBody>
      </p:sp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404181" y="4718381"/>
            <a:ext cx="1612239" cy="1383639"/>
          </a:xfrm>
          <a:prstGeom prst="rect">
            <a:avLst/>
          </a:prstGeom>
        </p:spPr>
      </p:pic>
      <p:sp>
        <p:nvSpPr>
          <p:cNvPr id="7" name="object 7"/>
          <p:cNvSpPr txBox="1"/>
          <p:nvPr/>
        </p:nvSpPr>
        <p:spPr>
          <a:xfrm>
            <a:off x="6145149" y="5242305"/>
            <a:ext cx="1530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pc="-50" dirty="0">
                <a:latin typeface="Microsoft Sans Serif"/>
                <a:cs typeface="Microsoft Sans Serif"/>
              </a:rPr>
              <a:t>1</a:t>
            </a:r>
            <a:endParaRPr>
              <a:latin typeface="Microsoft Sans Serif"/>
              <a:cs typeface="Microsoft Sans Serif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145149" y="5775680"/>
            <a:ext cx="1530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pc="-50" dirty="0">
                <a:latin typeface="Microsoft Sans Serif"/>
                <a:cs typeface="Microsoft Sans Serif"/>
              </a:rPr>
              <a:t>2</a:t>
            </a:r>
            <a:endParaRPr>
              <a:latin typeface="Microsoft Sans Serif"/>
              <a:cs typeface="Microsoft Sans Serif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535296" y="5242305"/>
            <a:ext cx="1530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pc="-50" dirty="0">
                <a:latin typeface="Microsoft Sans Serif"/>
                <a:cs typeface="Microsoft Sans Serif"/>
              </a:rPr>
              <a:t>4</a:t>
            </a:r>
            <a:endParaRPr>
              <a:latin typeface="Microsoft Sans Serif"/>
              <a:cs typeface="Microsoft Sans Serif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830949" y="5242305"/>
            <a:ext cx="1530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pc="-50" dirty="0">
                <a:latin typeface="Microsoft Sans Serif"/>
                <a:cs typeface="Microsoft Sans Serif"/>
              </a:rPr>
              <a:t>5</a:t>
            </a:r>
            <a:endParaRPr>
              <a:latin typeface="Microsoft Sans Serif"/>
              <a:cs typeface="Microsoft Sans Serif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2059001" y="1676343"/>
            <a:ext cx="8146415" cy="3303904"/>
          </a:xfrm>
          <a:prstGeom prst="rect">
            <a:avLst/>
          </a:prstGeom>
        </p:spPr>
        <p:txBody>
          <a:bodyPr vert="horz" wrap="square" lIns="0" tIns="128270" rIns="0" bIns="0" rtlCol="0">
            <a:spAutoFit/>
          </a:bodyPr>
          <a:lstStyle/>
          <a:p>
            <a:pPr marL="353695" indent="-340995">
              <a:spcBef>
                <a:spcPts val="1010"/>
              </a:spcBef>
              <a:buFont typeface="Microsoft Sans Serif"/>
              <a:buChar char="•"/>
              <a:tabLst>
                <a:tab pos="353695" algn="l"/>
              </a:tabLst>
            </a:pPr>
            <a:r>
              <a:rPr sz="3200" dirty="0">
                <a:solidFill>
                  <a:srgbClr val="FF9933"/>
                </a:solidFill>
                <a:latin typeface="Calibri"/>
                <a:cs typeface="Calibri"/>
              </a:rPr>
              <a:t>Depth</a:t>
            </a:r>
            <a:r>
              <a:rPr sz="3200" spc="-75" dirty="0">
                <a:solidFill>
                  <a:srgbClr val="FF9933"/>
                </a:solidFill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of</a:t>
            </a:r>
            <a:r>
              <a:rPr sz="3200" spc="-10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a</a:t>
            </a:r>
            <a:r>
              <a:rPr sz="3200" spc="-90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vertex</a:t>
            </a:r>
            <a:endParaRPr sz="3200" dirty="0">
              <a:latin typeface="Calibri"/>
              <a:cs typeface="Calibri"/>
            </a:endParaRPr>
          </a:p>
          <a:p>
            <a:pPr marL="756285" lvl="1" indent="-286385">
              <a:spcBef>
                <a:spcPts val="680"/>
              </a:spcBef>
              <a:buFont typeface="Microsoft Sans Serif"/>
              <a:buChar char="–"/>
              <a:tabLst>
                <a:tab pos="756285" algn="l"/>
              </a:tabLst>
            </a:pPr>
            <a:r>
              <a:rPr sz="2400" dirty="0">
                <a:latin typeface="Calibri"/>
                <a:cs typeface="Calibri"/>
              </a:rPr>
              <a:t>The</a:t>
            </a:r>
            <a:r>
              <a:rPr sz="2400" spc="-95" dirty="0">
                <a:latin typeface="Calibri"/>
                <a:cs typeface="Calibri"/>
              </a:rPr>
              <a:t> </a:t>
            </a:r>
            <a:r>
              <a:rPr sz="2400" spc="-20" dirty="0">
                <a:latin typeface="Calibri"/>
                <a:cs typeface="Calibri"/>
              </a:rPr>
              <a:t>length</a:t>
            </a:r>
            <a:r>
              <a:rPr sz="2400" spc="-12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of</a:t>
            </a:r>
            <a:r>
              <a:rPr sz="2400" spc="-3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the</a:t>
            </a:r>
            <a:r>
              <a:rPr sz="2400" spc="-6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simple</a:t>
            </a:r>
            <a:r>
              <a:rPr sz="2400" spc="-9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path</a:t>
            </a:r>
            <a:r>
              <a:rPr sz="2400" spc="-12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from</a:t>
            </a:r>
            <a:r>
              <a:rPr sz="2400" spc="-6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the</a:t>
            </a:r>
            <a:r>
              <a:rPr sz="2400" spc="-60" dirty="0">
                <a:latin typeface="Calibri"/>
                <a:cs typeface="Calibri"/>
              </a:rPr>
              <a:t> </a:t>
            </a:r>
            <a:r>
              <a:rPr sz="2400" spc="-20" dirty="0">
                <a:latin typeface="Calibri"/>
                <a:cs typeface="Calibri"/>
              </a:rPr>
              <a:t>root</a:t>
            </a:r>
            <a:r>
              <a:rPr sz="2400" spc="-9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to</a:t>
            </a:r>
            <a:r>
              <a:rPr sz="2400" spc="-7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the</a:t>
            </a:r>
            <a:r>
              <a:rPr sz="2400" spc="-8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vertex.</a:t>
            </a:r>
            <a:endParaRPr sz="2400" dirty="0">
              <a:latin typeface="Calibri"/>
              <a:cs typeface="Calibri"/>
            </a:endParaRPr>
          </a:p>
          <a:p>
            <a:pPr marL="353695" indent="-340995">
              <a:spcBef>
                <a:spcPts val="615"/>
              </a:spcBef>
              <a:buFont typeface="Microsoft Sans Serif"/>
              <a:buChar char="•"/>
              <a:tabLst>
                <a:tab pos="353695" algn="l"/>
              </a:tabLst>
            </a:pPr>
            <a:r>
              <a:rPr sz="3200" spc="-10" dirty="0">
                <a:solidFill>
                  <a:srgbClr val="FF9933"/>
                </a:solidFill>
                <a:latin typeface="Calibri"/>
                <a:cs typeface="Calibri"/>
              </a:rPr>
              <a:t>Height</a:t>
            </a:r>
            <a:r>
              <a:rPr sz="3200" spc="-105" dirty="0">
                <a:solidFill>
                  <a:srgbClr val="FF9933"/>
                </a:solidFill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of</a:t>
            </a:r>
            <a:r>
              <a:rPr sz="3200" spc="-9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a</a:t>
            </a:r>
            <a:r>
              <a:rPr sz="3200" spc="-90" dirty="0">
                <a:latin typeface="Calibri"/>
                <a:cs typeface="Calibri"/>
              </a:rPr>
              <a:t> </a:t>
            </a:r>
            <a:r>
              <a:rPr sz="3200" spc="-20" dirty="0">
                <a:latin typeface="Calibri"/>
                <a:cs typeface="Calibri"/>
              </a:rPr>
              <a:t>tree</a:t>
            </a:r>
            <a:endParaRPr sz="3200" dirty="0">
              <a:latin typeface="Calibri"/>
              <a:cs typeface="Calibri"/>
            </a:endParaRPr>
          </a:p>
          <a:p>
            <a:pPr marL="756285" lvl="1" indent="-286385">
              <a:spcBef>
                <a:spcPts val="710"/>
              </a:spcBef>
              <a:buFont typeface="Microsoft Sans Serif"/>
              <a:buChar char="–"/>
              <a:tabLst>
                <a:tab pos="756285" algn="l"/>
              </a:tabLst>
            </a:pPr>
            <a:r>
              <a:rPr sz="2400" dirty="0">
                <a:latin typeface="Calibri"/>
                <a:cs typeface="Calibri"/>
              </a:rPr>
              <a:t>The</a:t>
            </a:r>
            <a:r>
              <a:rPr sz="2400" spc="-70" dirty="0">
                <a:latin typeface="Calibri"/>
                <a:cs typeface="Calibri"/>
              </a:rPr>
              <a:t> </a:t>
            </a:r>
            <a:r>
              <a:rPr sz="2400" spc="-20" dirty="0">
                <a:latin typeface="Calibri"/>
                <a:cs typeface="Calibri"/>
              </a:rPr>
              <a:t>length</a:t>
            </a:r>
            <a:r>
              <a:rPr sz="2400" spc="-114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of</a:t>
            </a:r>
            <a:r>
              <a:rPr sz="2400" spc="-4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the</a:t>
            </a:r>
            <a:r>
              <a:rPr sz="2400" spc="-55" dirty="0">
                <a:latin typeface="Calibri"/>
                <a:cs typeface="Calibri"/>
              </a:rPr>
              <a:t> </a:t>
            </a:r>
            <a:r>
              <a:rPr sz="2400" spc="-20" dirty="0">
                <a:latin typeface="Calibri"/>
                <a:cs typeface="Calibri"/>
              </a:rPr>
              <a:t>longest</a:t>
            </a:r>
            <a:r>
              <a:rPr sz="2400" spc="-10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simple</a:t>
            </a:r>
            <a:r>
              <a:rPr sz="2400" spc="-10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path</a:t>
            </a:r>
            <a:r>
              <a:rPr sz="2400" spc="-9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from</a:t>
            </a:r>
            <a:r>
              <a:rPr sz="2400" spc="-4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the</a:t>
            </a:r>
            <a:r>
              <a:rPr sz="2400" spc="-5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root</a:t>
            </a:r>
            <a:r>
              <a:rPr sz="2400" spc="-6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to</a:t>
            </a:r>
            <a:r>
              <a:rPr sz="2400" spc="-9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a</a:t>
            </a:r>
            <a:r>
              <a:rPr sz="2400" spc="-4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leaf.</a:t>
            </a:r>
            <a:endParaRPr sz="2400" dirty="0">
              <a:latin typeface="Calibri"/>
              <a:cs typeface="Calibri"/>
            </a:endParaRPr>
          </a:p>
          <a:p>
            <a:pPr>
              <a:spcBef>
                <a:spcPts val="885"/>
              </a:spcBef>
            </a:pPr>
            <a:endParaRPr sz="2400" dirty="0">
              <a:latin typeface="Calibri"/>
              <a:cs typeface="Calibri"/>
            </a:endParaRPr>
          </a:p>
          <a:p>
            <a:pPr marL="74295" algn="ctr"/>
            <a:r>
              <a:rPr sz="2400" dirty="0">
                <a:latin typeface="Times New Roman"/>
                <a:cs typeface="Times New Roman"/>
              </a:rPr>
              <a:t>h</a:t>
            </a:r>
            <a:r>
              <a:rPr sz="2400" spc="-5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=</a:t>
            </a:r>
            <a:r>
              <a:rPr sz="2400" spc="-90" dirty="0">
                <a:latin typeface="Times New Roman"/>
                <a:cs typeface="Times New Roman"/>
              </a:rPr>
              <a:t> </a:t>
            </a:r>
            <a:r>
              <a:rPr sz="2400" spc="-50" dirty="0">
                <a:latin typeface="Times New Roman"/>
                <a:cs typeface="Times New Roman"/>
              </a:rPr>
              <a:t>2</a:t>
            </a:r>
            <a:endParaRPr sz="2400" dirty="0">
              <a:latin typeface="Times New Roman"/>
              <a:cs typeface="Times New Roman"/>
            </a:endParaRPr>
          </a:p>
          <a:p>
            <a:pPr marL="172720" algn="ctr">
              <a:spcBef>
                <a:spcPts val="600"/>
              </a:spcBef>
            </a:pPr>
            <a:r>
              <a:rPr spc="-50" dirty="0">
                <a:latin typeface="Microsoft Sans Serif"/>
                <a:cs typeface="Microsoft Sans Serif"/>
              </a:rPr>
              <a:t>3</a:t>
            </a:r>
            <a:endParaRPr dirty="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884798" y="6455470"/>
            <a:ext cx="2115820" cy="1708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325"/>
              </a:lnSpc>
            </a:pPr>
            <a:r>
              <a:rPr sz="1200" spc="10" dirty="0">
                <a:solidFill>
                  <a:srgbClr val="FFFFFF"/>
                </a:solidFill>
                <a:latin typeface="Arial MT"/>
                <a:cs typeface="Arial MT"/>
              </a:rPr>
              <a:t>ATME College</a:t>
            </a:r>
            <a:r>
              <a:rPr sz="1200" spc="-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10" dirty="0">
                <a:solidFill>
                  <a:srgbClr val="FFFFFF"/>
                </a:solidFill>
                <a:latin typeface="Arial MT"/>
                <a:cs typeface="Arial MT"/>
              </a:rPr>
              <a:t>of</a:t>
            </a:r>
            <a:r>
              <a:rPr sz="1200" spc="114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35" dirty="0">
                <a:solidFill>
                  <a:srgbClr val="FFFFFF"/>
                </a:solidFill>
                <a:latin typeface="Arial MT"/>
                <a:cs typeface="Arial MT"/>
              </a:rPr>
              <a:t>Engineering</a:t>
            </a:r>
            <a:endParaRPr sz="1200">
              <a:latin typeface="Arial MT"/>
              <a:cs typeface="Arial MT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4114800" y="6400801"/>
            <a:ext cx="4724400" cy="277495"/>
            <a:chOff x="2514600" y="6400800"/>
            <a:chExt cx="4724400" cy="277495"/>
          </a:xfrm>
        </p:grpSpPr>
        <p:sp>
          <p:nvSpPr>
            <p:cNvPr id="4" name="object 4"/>
            <p:cNvSpPr/>
            <p:nvPr/>
          </p:nvSpPr>
          <p:spPr>
            <a:xfrm>
              <a:off x="2514600" y="6400800"/>
              <a:ext cx="1600200" cy="277495"/>
            </a:xfrm>
            <a:custGeom>
              <a:avLst/>
              <a:gdLst/>
              <a:ahLst/>
              <a:cxnLst/>
              <a:rect l="l" t="t" r="r" b="b"/>
              <a:pathLst>
                <a:path w="1600200" h="277495">
                  <a:moveTo>
                    <a:pt x="1600200" y="277368"/>
                  </a:moveTo>
                  <a:lnTo>
                    <a:pt x="0" y="277368"/>
                  </a:lnTo>
                  <a:lnTo>
                    <a:pt x="0" y="0"/>
                  </a:lnTo>
                  <a:lnTo>
                    <a:pt x="1600200" y="0"/>
                  </a:lnTo>
                  <a:lnTo>
                    <a:pt x="1600200" y="277368"/>
                  </a:lnTo>
                  <a:close/>
                </a:path>
              </a:pathLst>
            </a:custGeom>
            <a:solidFill>
              <a:srgbClr val="E16C0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4114800" y="6400800"/>
              <a:ext cx="3124200" cy="277495"/>
            </a:xfrm>
            <a:custGeom>
              <a:avLst/>
              <a:gdLst/>
              <a:ahLst/>
              <a:cxnLst/>
              <a:rect l="l" t="t" r="r" b="b"/>
              <a:pathLst>
                <a:path w="3124200" h="277495">
                  <a:moveTo>
                    <a:pt x="3124200" y="277368"/>
                  </a:moveTo>
                  <a:lnTo>
                    <a:pt x="0" y="277368"/>
                  </a:lnTo>
                  <a:lnTo>
                    <a:pt x="0" y="0"/>
                  </a:lnTo>
                  <a:lnTo>
                    <a:pt x="3124200" y="0"/>
                  </a:lnTo>
                  <a:lnTo>
                    <a:pt x="3124200" y="277368"/>
                  </a:lnTo>
                  <a:close/>
                </a:path>
              </a:pathLst>
            </a:custGeom>
            <a:solidFill>
              <a:srgbClr val="2240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4544061" y="510185"/>
            <a:ext cx="3225800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pc="-25" dirty="0">
                <a:latin typeface="Calibri"/>
                <a:cs typeface="Calibri"/>
              </a:rPr>
              <a:t>Ordered</a:t>
            </a:r>
            <a:r>
              <a:rPr spc="-200" dirty="0">
                <a:latin typeface="Calibri"/>
                <a:cs typeface="Calibri"/>
              </a:rPr>
              <a:t> </a:t>
            </a:r>
            <a:r>
              <a:rPr spc="-40" dirty="0">
                <a:latin typeface="Calibri"/>
                <a:cs typeface="Calibri"/>
              </a:rPr>
              <a:t>Trees</a:t>
            </a:r>
          </a:p>
        </p:txBody>
      </p:sp>
      <p:pic>
        <p:nvPicPr>
          <p:cNvPr id="7" name="object 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184981" y="5404181"/>
            <a:ext cx="1612239" cy="1002639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2173910" y="1180387"/>
            <a:ext cx="8093075" cy="3883114"/>
          </a:xfrm>
          <a:prstGeom prst="rect">
            <a:avLst/>
          </a:prstGeom>
        </p:spPr>
        <p:txBody>
          <a:bodyPr vert="horz" wrap="square" lIns="0" tIns="25400" rIns="0" bIns="0" rtlCol="0">
            <a:spAutoFit/>
          </a:bodyPr>
          <a:lstStyle/>
          <a:p>
            <a:pPr marL="394970" indent="-344170">
              <a:spcBef>
                <a:spcPts val="200"/>
              </a:spcBef>
              <a:buFont typeface="Microsoft Sans Serif"/>
              <a:buChar char="•"/>
              <a:tabLst>
                <a:tab pos="394970" algn="l"/>
              </a:tabLst>
            </a:pPr>
            <a:r>
              <a:rPr sz="1600" spc="-30" dirty="0">
                <a:latin typeface="Calibri"/>
                <a:cs typeface="Calibri"/>
              </a:rPr>
              <a:t>Ordered</a:t>
            </a:r>
            <a:r>
              <a:rPr sz="1600" spc="-2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trees</a:t>
            </a:r>
            <a:endParaRPr sz="1600">
              <a:latin typeface="Calibri"/>
              <a:cs typeface="Calibri"/>
            </a:endParaRPr>
          </a:p>
          <a:p>
            <a:pPr marL="795020" marR="68580" lvl="1" indent="-287020">
              <a:lnSpc>
                <a:spcPts val="2280"/>
              </a:lnSpc>
              <a:spcBef>
                <a:spcPts val="310"/>
              </a:spcBef>
              <a:buFont typeface="Microsoft Sans Serif"/>
              <a:buChar char="–"/>
              <a:tabLst>
                <a:tab pos="795020" algn="l"/>
              </a:tabLst>
            </a:pPr>
            <a:r>
              <a:rPr sz="2000" dirty="0">
                <a:latin typeface="Calibri"/>
                <a:cs typeface="Calibri"/>
              </a:rPr>
              <a:t>An</a:t>
            </a:r>
            <a:r>
              <a:rPr sz="2000" spc="-80" dirty="0">
                <a:latin typeface="Calibri"/>
                <a:cs typeface="Calibri"/>
              </a:rPr>
              <a:t> </a:t>
            </a:r>
            <a:r>
              <a:rPr sz="2000" spc="-30" dirty="0">
                <a:latin typeface="Calibri"/>
                <a:cs typeface="Calibri"/>
              </a:rPr>
              <a:t>ordered</a:t>
            </a:r>
            <a:r>
              <a:rPr sz="2000" spc="-8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tree</a:t>
            </a:r>
            <a:r>
              <a:rPr sz="2000" spc="-5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is</a:t>
            </a:r>
            <a:r>
              <a:rPr sz="2000" spc="-4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a</a:t>
            </a:r>
            <a:r>
              <a:rPr sz="2000" spc="-25" dirty="0">
                <a:latin typeface="Calibri"/>
                <a:cs typeface="Calibri"/>
              </a:rPr>
              <a:t> rooted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tree</a:t>
            </a:r>
            <a:r>
              <a:rPr sz="2000" spc="-5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in</a:t>
            </a:r>
            <a:r>
              <a:rPr sz="2000" spc="-7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which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all</a:t>
            </a:r>
            <a:r>
              <a:rPr sz="2000" spc="-5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the</a:t>
            </a:r>
            <a:r>
              <a:rPr sz="2000" spc="-5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children</a:t>
            </a:r>
            <a:r>
              <a:rPr sz="2000" spc="-4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of</a:t>
            </a:r>
            <a:r>
              <a:rPr sz="2000" spc="-8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each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vertex </a:t>
            </a:r>
            <a:r>
              <a:rPr sz="2000" spc="-20" dirty="0">
                <a:latin typeface="Calibri"/>
                <a:cs typeface="Calibri"/>
              </a:rPr>
              <a:t>are</a:t>
            </a:r>
            <a:r>
              <a:rPr sz="2000" spc="-8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ordered.</a:t>
            </a:r>
            <a:endParaRPr sz="2000">
              <a:latin typeface="Calibri"/>
              <a:cs typeface="Calibri"/>
            </a:endParaRPr>
          </a:p>
          <a:p>
            <a:pPr marL="394970" indent="-344170">
              <a:spcBef>
                <a:spcPts val="125"/>
              </a:spcBef>
              <a:buFont typeface="Microsoft Sans Serif"/>
              <a:buChar char="•"/>
              <a:tabLst>
                <a:tab pos="394970" algn="l"/>
              </a:tabLst>
            </a:pPr>
            <a:r>
              <a:rPr sz="1600" spc="-10" dirty="0">
                <a:solidFill>
                  <a:srgbClr val="FF9933"/>
                </a:solidFill>
                <a:latin typeface="Calibri"/>
                <a:cs typeface="Calibri"/>
              </a:rPr>
              <a:t>Binary</a:t>
            </a:r>
            <a:r>
              <a:rPr sz="1600" spc="-70" dirty="0">
                <a:solidFill>
                  <a:srgbClr val="FF9933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FF9933"/>
                </a:solidFill>
                <a:latin typeface="Calibri"/>
                <a:cs typeface="Calibri"/>
              </a:rPr>
              <a:t>trees</a:t>
            </a:r>
            <a:endParaRPr sz="1600">
              <a:latin typeface="Calibri"/>
              <a:cs typeface="Calibri"/>
            </a:endParaRPr>
          </a:p>
          <a:p>
            <a:pPr marL="795020" marR="17780" lvl="1" indent="-287020">
              <a:lnSpc>
                <a:spcPts val="2160"/>
              </a:lnSpc>
              <a:spcBef>
                <a:spcPts val="550"/>
              </a:spcBef>
              <a:buFont typeface="Microsoft Sans Serif"/>
              <a:buChar char="–"/>
              <a:tabLst>
                <a:tab pos="795020" algn="l"/>
              </a:tabLst>
            </a:pPr>
            <a:r>
              <a:rPr sz="2000" dirty="0">
                <a:latin typeface="Calibri"/>
                <a:cs typeface="Calibri"/>
              </a:rPr>
              <a:t>A</a:t>
            </a:r>
            <a:r>
              <a:rPr sz="2000" spc="-7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binary</a:t>
            </a:r>
            <a:r>
              <a:rPr sz="2000" spc="-8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tree</a:t>
            </a:r>
            <a:r>
              <a:rPr sz="2000" spc="-6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is</a:t>
            </a:r>
            <a:r>
              <a:rPr sz="2000" spc="-5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an</a:t>
            </a:r>
            <a:r>
              <a:rPr sz="2000" spc="-45" dirty="0">
                <a:latin typeface="Calibri"/>
                <a:cs typeface="Calibri"/>
              </a:rPr>
              <a:t> </a:t>
            </a:r>
            <a:r>
              <a:rPr sz="2000" spc="-25" dirty="0">
                <a:latin typeface="Calibri"/>
                <a:cs typeface="Calibri"/>
              </a:rPr>
              <a:t>ordered</a:t>
            </a:r>
            <a:r>
              <a:rPr sz="2000" spc="-8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tree</a:t>
            </a:r>
            <a:r>
              <a:rPr sz="2000" spc="-6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in</a:t>
            </a:r>
            <a:r>
              <a:rPr sz="2000" spc="-7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which</a:t>
            </a:r>
            <a:r>
              <a:rPr sz="2000" spc="-5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every</a:t>
            </a:r>
            <a:r>
              <a:rPr sz="2000" spc="-50" dirty="0">
                <a:latin typeface="Calibri"/>
                <a:cs typeface="Calibri"/>
              </a:rPr>
              <a:t> </a:t>
            </a:r>
            <a:r>
              <a:rPr sz="2000" spc="-30" dirty="0">
                <a:latin typeface="Calibri"/>
                <a:cs typeface="Calibri"/>
              </a:rPr>
              <a:t>vertex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has</a:t>
            </a:r>
            <a:r>
              <a:rPr sz="2000" spc="-6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no</a:t>
            </a:r>
            <a:r>
              <a:rPr sz="2000" spc="-6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more</a:t>
            </a:r>
            <a:r>
              <a:rPr sz="2000" spc="-80" dirty="0">
                <a:latin typeface="Calibri"/>
                <a:cs typeface="Calibri"/>
              </a:rPr>
              <a:t> </a:t>
            </a:r>
            <a:r>
              <a:rPr sz="2000" spc="-20" dirty="0">
                <a:latin typeface="Calibri"/>
                <a:cs typeface="Calibri"/>
              </a:rPr>
              <a:t>than </a:t>
            </a:r>
            <a:r>
              <a:rPr sz="2000" dirty="0">
                <a:latin typeface="Calibri"/>
                <a:cs typeface="Calibri"/>
              </a:rPr>
              <a:t>two</a:t>
            </a:r>
            <a:r>
              <a:rPr sz="2000" spc="-10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children</a:t>
            </a:r>
            <a:r>
              <a:rPr sz="2000" spc="-4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and</a:t>
            </a:r>
            <a:r>
              <a:rPr sz="2000" spc="-6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each</a:t>
            </a:r>
            <a:r>
              <a:rPr sz="2000" spc="-5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children</a:t>
            </a:r>
            <a:r>
              <a:rPr sz="2000" spc="-6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is</a:t>
            </a:r>
            <a:r>
              <a:rPr sz="2000" spc="-45" dirty="0">
                <a:latin typeface="Calibri"/>
                <a:cs typeface="Calibri"/>
              </a:rPr>
              <a:t> </a:t>
            </a:r>
            <a:r>
              <a:rPr sz="2000" spc="-20" dirty="0">
                <a:latin typeface="Calibri"/>
                <a:cs typeface="Calibri"/>
              </a:rPr>
              <a:t>designated</a:t>
            </a:r>
            <a:r>
              <a:rPr sz="2000" spc="-9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s</a:t>
            </a:r>
            <a:r>
              <a:rPr sz="2000" spc="-4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either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a</a:t>
            </a:r>
            <a:r>
              <a:rPr sz="2000" spc="-4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left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child</a:t>
            </a:r>
            <a:r>
              <a:rPr sz="2000" spc="-6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or</a:t>
            </a:r>
            <a:r>
              <a:rPr sz="2000" spc="-70" dirty="0">
                <a:latin typeface="Calibri"/>
                <a:cs typeface="Calibri"/>
              </a:rPr>
              <a:t> </a:t>
            </a:r>
            <a:r>
              <a:rPr sz="2000" spc="-50" dirty="0">
                <a:latin typeface="Calibri"/>
                <a:cs typeface="Calibri"/>
              </a:rPr>
              <a:t>a </a:t>
            </a:r>
            <a:r>
              <a:rPr sz="2000" dirty="0">
                <a:latin typeface="Calibri"/>
                <a:cs typeface="Calibri"/>
              </a:rPr>
              <a:t>right</a:t>
            </a:r>
            <a:r>
              <a:rPr sz="2000" spc="-8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child</a:t>
            </a:r>
            <a:r>
              <a:rPr sz="2000" spc="-5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of</a:t>
            </a:r>
            <a:r>
              <a:rPr sz="2000" spc="-8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its</a:t>
            </a:r>
            <a:r>
              <a:rPr sz="2000" spc="-5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parent.</a:t>
            </a:r>
            <a:endParaRPr sz="2000">
              <a:latin typeface="Calibri"/>
              <a:cs typeface="Calibri"/>
            </a:endParaRPr>
          </a:p>
          <a:p>
            <a:pPr marL="394970" indent="-344170">
              <a:spcBef>
                <a:spcPts val="185"/>
              </a:spcBef>
              <a:buFont typeface="Microsoft Sans Serif"/>
              <a:buChar char="•"/>
              <a:tabLst>
                <a:tab pos="394970" algn="l"/>
              </a:tabLst>
            </a:pPr>
            <a:r>
              <a:rPr sz="1600" spc="-10" dirty="0">
                <a:solidFill>
                  <a:srgbClr val="FF9933"/>
                </a:solidFill>
                <a:latin typeface="Calibri"/>
                <a:cs typeface="Calibri"/>
              </a:rPr>
              <a:t>Binary</a:t>
            </a:r>
            <a:r>
              <a:rPr sz="1600" spc="-20" dirty="0">
                <a:solidFill>
                  <a:srgbClr val="FF9933"/>
                </a:solidFill>
                <a:latin typeface="Calibri"/>
                <a:cs typeface="Calibri"/>
              </a:rPr>
              <a:t> search</a:t>
            </a:r>
            <a:r>
              <a:rPr sz="1600" spc="-70" dirty="0">
                <a:solidFill>
                  <a:srgbClr val="FF9933"/>
                </a:solidFill>
                <a:latin typeface="Calibri"/>
                <a:cs typeface="Calibri"/>
              </a:rPr>
              <a:t> </a:t>
            </a:r>
            <a:r>
              <a:rPr sz="1600" spc="-20" dirty="0">
                <a:solidFill>
                  <a:srgbClr val="FF9933"/>
                </a:solidFill>
                <a:latin typeface="Calibri"/>
                <a:cs typeface="Calibri"/>
              </a:rPr>
              <a:t>trees</a:t>
            </a:r>
            <a:endParaRPr sz="1600">
              <a:latin typeface="Calibri"/>
              <a:cs typeface="Calibri"/>
            </a:endParaRPr>
          </a:p>
          <a:p>
            <a:pPr marL="794385" lvl="1" indent="-286385">
              <a:spcBef>
                <a:spcPts val="155"/>
              </a:spcBef>
              <a:buFont typeface="Microsoft Sans Serif"/>
              <a:buChar char="–"/>
              <a:tabLst>
                <a:tab pos="794385" algn="l"/>
              </a:tabLst>
            </a:pPr>
            <a:r>
              <a:rPr sz="2000" spc="-20" dirty="0">
                <a:latin typeface="Calibri"/>
                <a:cs typeface="Calibri"/>
              </a:rPr>
              <a:t>Each</a:t>
            </a:r>
            <a:r>
              <a:rPr sz="2000" spc="-95" dirty="0">
                <a:latin typeface="Calibri"/>
                <a:cs typeface="Calibri"/>
              </a:rPr>
              <a:t> </a:t>
            </a:r>
            <a:r>
              <a:rPr sz="2000" spc="-30" dirty="0">
                <a:latin typeface="Calibri"/>
                <a:cs typeface="Calibri"/>
              </a:rPr>
              <a:t>vertex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is</a:t>
            </a:r>
            <a:r>
              <a:rPr sz="2000" spc="-7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assigned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a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number.</a:t>
            </a:r>
            <a:endParaRPr sz="2000">
              <a:latin typeface="Calibri"/>
              <a:cs typeface="Calibri"/>
            </a:endParaRPr>
          </a:p>
          <a:p>
            <a:pPr marL="795020" marR="71755" lvl="1" indent="-287020">
              <a:lnSpc>
                <a:spcPts val="2160"/>
              </a:lnSpc>
              <a:spcBef>
                <a:spcPts val="610"/>
              </a:spcBef>
              <a:buFont typeface="Microsoft Sans Serif"/>
              <a:buChar char="–"/>
              <a:tabLst>
                <a:tab pos="795020" algn="l"/>
              </a:tabLst>
            </a:pPr>
            <a:r>
              <a:rPr sz="2000" dirty="0">
                <a:latin typeface="Calibri"/>
                <a:cs typeface="Calibri"/>
              </a:rPr>
              <a:t>A</a:t>
            </a:r>
            <a:r>
              <a:rPr sz="2000" spc="-10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number</a:t>
            </a:r>
            <a:r>
              <a:rPr sz="2000" spc="-7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assigned</a:t>
            </a:r>
            <a:r>
              <a:rPr sz="2000" spc="-7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to</a:t>
            </a:r>
            <a:r>
              <a:rPr sz="2000" spc="-7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each</a:t>
            </a:r>
            <a:r>
              <a:rPr sz="2000" spc="-70" dirty="0">
                <a:latin typeface="Calibri"/>
                <a:cs typeface="Calibri"/>
              </a:rPr>
              <a:t> </a:t>
            </a:r>
            <a:r>
              <a:rPr sz="2000" spc="-20" dirty="0">
                <a:latin typeface="Calibri"/>
                <a:cs typeface="Calibri"/>
              </a:rPr>
              <a:t>parental</a:t>
            </a:r>
            <a:r>
              <a:rPr sz="2000" spc="-55" dirty="0">
                <a:latin typeface="Calibri"/>
                <a:cs typeface="Calibri"/>
              </a:rPr>
              <a:t> </a:t>
            </a:r>
            <a:r>
              <a:rPr sz="2000" spc="-50" dirty="0">
                <a:latin typeface="Calibri"/>
                <a:cs typeface="Calibri"/>
              </a:rPr>
              <a:t>vertex</a:t>
            </a:r>
            <a:r>
              <a:rPr sz="2000" spc="-6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is</a:t>
            </a:r>
            <a:r>
              <a:rPr sz="2000" spc="-6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larger</a:t>
            </a:r>
            <a:r>
              <a:rPr sz="2000" spc="-6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than</a:t>
            </a:r>
            <a:r>
              <a:rPr sz="2000" spc="-6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all</a:t>
            </a:r>
            <a:r>
              <a:rPr sz="2000" spc="-55" dirty="0">
                <a:latin typeface="Calibri"/>
                <a:cs typeface="Calibri"/>
              </a:rPr>
              <a:t> </a:t>
            </a:r>
            <a:r>
              <a:rPr sz="2000" spc="-25" dirty="0">
                <a:latin typeface="Calibri"/>
                <a:cs typeface="Calibri"/>
              </a:rPr>
              <a:t>the </a:t>
            </a:r>
            <a:r>
              <a:rPr sz="2000" spc="-20" dirty="0">
                <a:latin typeface="Calibri"/>
                <a:cs typeface="Calibri"/>
              </a:rPr>
              <a:t>numbers</a:t>
            </a:r>
            <a:r>
              <a:rPr sz="2000" spc="-9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in</a:t>
            </a:r>
            <a:r>
              <a:rPr sz="2000" spc="-6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its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left</a:t>
            </a:r>
            <a:r>
              <a:rPr sz="2000" spc="-4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subtree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and</a:t>
            </a:r>
            <a:r>
              <a:rPr sz="2000" spc="-5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smaller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than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all</a:t>
            </a:r>
            <a:r>
              <a:rPr sz="2000" spc="-4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the</a:t>
            </a:r>
            <a:r>
              <a:rPr sz="2000" spc="-50" dirty="0">
                <a:latin typeface="Calibri"/>
                <a:cs typeface="Calibri"/>
              </a:rPr>
              <a:t> </a:t>
            </a:r>
            <a:r>
              <a:rPr sz="2000" spc="-20" dirty="0">
                <a:latin typeface="Calibri"/>
                <a:cs typeface="Calibri"/>
              </a:rPr>
              <a:t>numbers</a:t>
            </a:r>
            <a:r>
              <a:rPr sz="2000" spc="-9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in</a:t>
            </a:r>
            <a:r>
              <a:rPr sz="2000" spc="-4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its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right subtree.</a:t>
            </a:r>
            <a:endParaRPr sz="2000">
              <a:latin typeface="Calibri"/>
              <a:cs typeface="Calibri"/>
            </a:endParaRPr>
          </a:p>
          <a:p>
            <a:pPr marL="394970" indent="-344170">
              <a:spcBef>
                <a:spcPts val="195"/>
              </a:spcBef>
              <a:buFont typeface="Microsoft Sans Serif"/>
              <a:buChar char="•"/>
              <a:tabLst>
                <a:tab pos="394970" algn="l"/>
              </a:tabLst>
            </a:pPr>
            <a:r>
              <a:rPr sz="1600" spc="-10" dirty="0">
                <a:solidFill>
                  <a:srgbClr val="FF6600"/>
                </a:solidFill>
                <a:latin typeface="Symbol"/>
                <a:cs typeface="Symbol"/>
              </a:rPr>
              <a:t></a:t>
            </a:r>
            <a:r>
              <a:rPr sz="1600" spc="-10" dirty="0">
                <a:solidFill>
                  <a:srgbClr val="FF6600"/>
                </a:solidFill>
                <a:latin typeface="Calibri"/>
                <a:cs typeface="Calibri"/>
              </a:rPr>
              <a:t>log</a:t>
            </a:r>
            <a:r>
              <a:rPr sz="1500" spc="-15" baseline="-8333" dirty="0">
                <a:solidFill>
                  <a:srgbClr val="FF6600"/>
                </a:solidFill>
                <a:latin typeface="Calibri"/>
                <a:cs typeface="Calibri"/>
              </a:rPr>
              <a:t>2</a:t>
            </a:r>
            <a:r>
              <a:rPr sz="1600" spc="-10" dirty="0">
                <a:solidFill>
                  <a:srgbClr val="FF6600"/>
                </a:solidFill>
                <a:latin typeface="Calibri"/>
                <a:cs typeface="Calibri"/>
              </a:rPr>
              <a:t>n</a:t>
            </a:r>
            <a:r>
              <a:rPr sz="1600" spc="-10" dirty="0">
                <a:solidFill>
                  <a:srgbClr val="FF6600"/>
                </a:solidFill>
                <a:latin typeface="Symbol"/>
                <a:cs typeface="Symbol"/>
              </a:rPr>
              <a:t></a:t>
            </a:r>
            <a:r>
              <a:rPr sz="1600" spc="-110" dirty="0">
                <a:solidFill>
                  <a:srgbClr val="FF6600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rgbClr val="FF6600"/>
                </a:solidFill>
                <a:latin typeface="Symbol"/>
                <a:cs typeface="Symbol"/>
              </a:rPr>
              <a:t></a:t>
            </a:r>
            <a:r>
              <a:rPr sz="1600" spc="-60" dirty="0">
                <a:solidFill>
                  <a:srgbClr val="FF6600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rgbClr val="FF6600"/>
                </a:solidFill>
                <a:latin typeface="Calibri"/>
                <a:cs typeface="Calibri"/>
              </a:rPr>
              <a:t>h</a:t>
            </a:r>
            <a:r>
              <a:rPr sz="1600" spc="-45" dirty="0">
                <a:solidFill>
                  <a:srgbClr val="FF6600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6600"/>
                </a:solidFill>
                <a:latin typeface="Symbol"/>
                <a:cs typeface="Symbol"/>
              </a:rPr>
              <a:t></a:t>
            </a:r>
            <a:r>
              <a:rPr sz="1600" spc="-40" dirty="0">
                <a:solidFill>
                  <a:srgbClr val="FF6600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rgbClr val="FF6600"/>
                </a:solidFill>
                <a:latin typeface="Calibri"/>
                <a:cs typeface="Calibri"/>
              </a:rPr>
              <a:t>n</a:t>
            </a:r>
            <a:r>
              <a:rPr sz="1600" spc="-45" dirty="0">
                <a:solidFill>
                  <a:srgbClr val="FF6600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6600"/>
                </a:solidFill>
                <a:latin typeface="Calibri"/>
                <a:cs typeface="Calibri"/>
              </a:rPr>
              <a:t>– 1</a:t>
            </a:r>
            <a:r>
              <a:rPr sz="1600" dirty="0">
                <a:latin typeface="Calibri"/>
                <a:cs typeface="Calibri"/>
              </a:rPr>
              <a:t>,</a:t>
            </a:r>
            <a:r>
              <a:rPr sz="1600" spc="-3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where</a:t>
            </a:r>
            <a:r>
              <a:rPr sz="1600" spc="-2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h</a:t>
            </a:r>
            <a:r>
              <a:rPr sz="1600" spc="-1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is</a:t>
            </a:r>
            <a:r>
              <a:rPr sz="1600" spc="-3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the</a:t>
            </a:r>
            <a:r>
              <a:rPr sz="1600" spc="-3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height</a:t>
            </a:r>
            <a:r>
              <a:rPr sz="1600" spc="-9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of</a:t>
            </a:r>
            <a:r>
              <a:rPr sz="1600" spc="-2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a</a:t>
            </a:r>
            <a:r>
              <a:rPr sz="1600" spc="-2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binary</a:t>
            </a:r>
            <a:r>
              <a:rPr sz="1600" spc="-4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tree</a:t>
            </a:r>
            <a:r>
              <a:rPr sz="1600" spc="-1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and</a:t>
            </a:r>
            <a:r>
              <a:rPr sz="1600" spc="-6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n</a:t>
            </a:r>
            <a:r>
              <a:rPr sz="1600" spc="-1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the</a:t>
            </a:r>
            <a:r>
              <a:rPr sz="1600" spc="-10" dirty="0">
                <a:latin typeface="Calibri"/>
                <a:cs typeface="Calibri"/>
              </a:rPr>
              <a:t> size.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077460" y="5394680"/>
            <a:ext cx="1530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pc="-50" dirty="0">
                <a:latin typeface="Microsoft Sans Serif"/>
                <a:cs typeface="Microsoft Sans Serif"/>
              </a:rPr>
              <a:t>9</a:t>
            </a:r>
            <a:endParaRPr>
              <a:latin typeface="Microsoft Sans Serif"/>
              <a:cs typeface="Microsoft Sans Serif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544061" y="5699480"/>
            <a:ext cx="1530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pc="-50" dirty="0">
                <a:latin typeface="Microsoft Sans Serif"/>
                <a:cs typeface="Microsoft Sans Serif"/>
              </a:rPr>
              <a:t>6</a:t>
            </a:r>
            <a:endParaRPr>
              <a:latin typeface="Microsoft Sans Serif"/>
              <a:cs typeface="Microsoft Sans Serif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5611496" y="5699480"/>
            <a:ext cx="1530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pc="-50" dirty="0">
                <a:latin typeface="Microsoft Sans Serif"/>
                <a:cs typeface="Microsoft Sans Serif"/>
              </a:rPr>
              <a:t>8</a:t>
            </a:r>
            <a:endParaRPr>
              <a:latin typeface="Microsoft Sans Serif"/>
              <a:cs typeface="Microsoft Sans Serif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4315206" y="6081090"/>
            <a:ext cx="6102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tabLst>
                <a:tab pos="469265" algn="l"/>
              </a:tabLst>
            </a:pPr>
            <a:r>
              <a:rPr spc="-50" dirty="0">
                <a:latin typeface="Microsoft Sans Serif"/>
                <a:cs typeface="Microsoft Sans Serif"/>
              </a:rPr>
              <a:t>5</a:t>
            </a:r>
            <a:r>
              <a:rPr dirty="0">
                <a:latin typeface="Microsoft Sans Serif"/>
                <a:cs typeface="Microsoft Sans Serif"/>
              </a:rPr>
              <a:t>	</a:t>
            </a:r>
            <a:r>
              <a:rPr spc="-50" dirty="0">
                <a:latin typeface="Microsoft Sans Serif"/>
                <a:cs typeface="Microsoft Sans Serif"/>
              </a:rPr>
              <a:t>2</a:t>
            </a:r>
            <a:endParaRPr>
              <a:latin typeface="Microsoft Sans Serif"/>
              <a:cs typeface="Microsoft Sans Serif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5382896" y="6081090"/>
            <a:ext cx="1530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pc="-50" dirty="0">
                <a:latin typeface="Microsoft Sans Serif"/>
                <a:cs typeface="Microsoft Sans Serif"/>
              </a:rPr>
              <a:t>3</a:t>
            </a:r>
            <a:endParaRPr>
              <a:latin typeface="Microsoft Sans Serif"/>
              <a:cs typeface="Microsoft Sans Serif"/>
            </a:endParaRPr>
          </a:p>
        </p:txBody>
      </p:sp>
      <p:pic>
        <p:nvPicPr>
          <p:cNvPr id="14" name="object 1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623381" y="5404181"/>
            <a:ext cx="1612239" cy="1002639"/>
          </a:xfrm>
          <a:prstGeom prst="rect">
            <a:avLst/>
          </a:prstGeom>
        </p:spPr>
      </p:pic>
      <p:sp>
        <p:nvSpPr>
          <p:cNvPr id="15" name="object 15"/>
          <p:cNvSpPr txBox="1"/>
          <p:nvPr/>
        </p:nvSpPr>
        <p:spPr>
          <a:xfrm>
            <a:off x="7517385" y="5394680"/>
            <a:ext cx="1530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pc="-50" dirty="0">
                <a:latin typeface="Microsoft Sans Serif"/>
                <a:cs typeface="Microsoft Sans Serif"/>
              </a:rPr>
              <a:t>6</a:t>
            </a:r>
            <a:endParaRPr>
              <a:latin typeface="Microsoft Sans Serif"/>
              <a:cs typeface="Microsoft Sans Serif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6983730" y="5699480"/>
            <a:ext cx="1530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pc="-50" dirty="0">
                <a:latin typeface="Microsoft Sans Serif"/>
                <a:cs typeface="Microsoft Sans Serif"/>
              </a:rPr>
              <a:t>3</a:t>
            </a:r>
            <a:endParaRPr>
              <a:latin typeface="Microsoft Sans Serif"/>
              <a:cs typeface="Microsoft Sans Serif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8051039" y="5699480"/>
            <a:ext cx="1530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pc="-50" dirty="0">
                <a:latin typeface="Microsoft Sans Serif"/>
                <a:cs typeface="Microsoft Sans Serif"/>
              </a:rPr>
              <a:t>9</a:t>
            </a:r>
            <a:endParaRPr>
              <a:latin typeface="Microsoft Sans Serif"/>
              <a:cs typeface="Microsoft Sans Serif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6754749" y="6081090"/>
            <a:ext cx="6102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tabLst>
                <a:tab pos="469265" algn="l"/>
              </a:tabLst>
            </a:pPr>
            <a:r>
              <a:rPr spc="-50" dirty="0">
                <a:latin typeface="Microsoft Sans Serif"/>
                <a:cs typeface="Microsoft Sans Serif"/>
              </a:rPr>
              <a:t>2</a:t>
            </a:r>
            <a:r>
              <a:rPr dirty="0">
                <a:latin typeface="Microsoft Sans Serif"/>
                <a:cs typeface="Microsoft Sans Serif"/>
              </a:rPr>
              <a:t>	</a:t>
            </a:r>
            <a:r>
              <a:rPr spc="-50" dirty="0">
                <a:latin typeface="Microsoft Sans Serif"/>
                <a:cs typeface="Microsoft Sans Serif"/>
              </a:rPr>
              <a:t>5</a:t>
            </a:r>
            <a:endParaRPr>
              <a:latin typeface="Microsoft Sans Serif"/>
              <a:cs typeface="Microsoft Sans Serif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7822185" y="6081090"/>
            <a:ext cx="1530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pc="-50" dirty="0">
                <a:latin typeface="Microsoft Sans Serif"/>
                <a:cs typeface="Microsoft Sans Serif"/>
              </a:rPr>
              <a:t>8</a:t>
            </a:r>
            <a:endParaRPr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884798" y="6455470"/>
            <a:ext cx="2115820" cy="1708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325"/>
              </a:lnSpc>
            </a:pPr>
            <a:r>
              <a:rPr sz="1200" spc="10" dirty="0">
                <a:solidFill>
                  <a:srgbClr val="FFFFFF"/>
                </a:solidFill>
                <a:latin typeface="Arial MT"/>
                <a:cs typeface="Arial MT"/>
              </a:rPr>
              <a:t>ATME College</a:t>
            </a:r>
            <a:r>
              <a:rPr sz="1200" spc="-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10" dirty="0">
                <a:solidFill>
                  <a:srgbClr val="FFFFFF"/>
                </a:solidFill>
                <a:latin typeface="Arial MT"/>
                <a:cs typeface="Arial MT"/>
              </a:rPr>
              <a:t>of</a:t>
            </a:r>
            <a:r>
              <a:rPr sz="1200" spc="114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35" dirty="0">
                <a:solidFill>
                  <a:srgbClr val="FFFFFF"/>
                </a:solidFill>
                <a:latin typeface="Arial MT"/>
                <a:cs typeface="Arial MT"/>
              </a:rPr>
              <a:t>Engineering</a:t>
            </a:r>
            <a:endParaRPr sz="1200">
              <a:latin typeface="Arial MT"/>
              <a:cs typeface="Arial MT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4114800" y="6400801"/>
            <a:ext cx="4724400" cy="277495"/>
            <a:chOff x="2514600" y="6400800"/>
            <a:chExt cx="4724400" cy="277495"/>
          </a:xfrm>
        </p:grpSpPr>
        <p:sp>
          <p:nvSpPr>
            <p:cNvPr id="4" name="object 4"/>
            <p:cNvSpPr/>
            <p:nvPr/>
          </p:nvSpPr>
          <p:spPr>
            <a:xfrm>
              <a:off x="2514600" y="6400800"/>
              <a:ext cx="1600200" cy="277495"/>
            </a:xfrm>
            <a:custGeom>
              <a:avLst/>
              <a:gdLst/>
              <a:ahLst/>
              <a:cxnLst/>
              <a:rect l="l" t="t" r="r" b="b"/>
              <a:pathLst>
                <a:path w="1600200" h="277495">
                  <a:moveTo>
                    <a:pt x="1600200" y="277368"/>
                  </a:moveTo>
                  <a:lnTo>
                    <a:pt x="0" y="277368"/>
                  </a:lnTo>
                  <a:lnTo>
                    <a:pt x="0" y="0"/>
                  </a:lnTo>
                  <a:lnTo>
                    <a:pt x="1600200" y="0"/>
                  </a:lnTo>
                  <a:lnTo>
                    <a:pt x="1600200" y="277368"/>
                  </a:lnTo>
                  <a:close/>
                </a:path>
              </a:pathLst>
            </a:custGeom>
            <a:solidFill>
              <a:srgbClr val="E16C0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4114800" y="6400800"/>
              <a:ext cx="3124200" cy="277495"/>
            </a:xfrm>
            <a:custGeom>
              <a:avLst/>
              <a:gdLst/>
              <a:ahLst/>
              <a:cxnLst/>
              <a:rect l="l" t="t" r="r" b="b"/>
              <a:pathLst>
                <a:path w="3124200" h="277495">
                  <a:moveTo>
                    <a:pt x="3124200" y="277368"/>
                  </a:moveTo>
                  <a:lnTo>
                    <a:pt x="0" y="277368"/>
                  </a:lnTo>
                  <a:lnTo>
                    <a:pt x="0" y="0"/>
                  </a:lnTo>
                  <a:lnTo>
                    <a:pt x="3124200" y="0"/>
                  </a:lnTo>
                  <a:lnTo>
                    <a:pt x="3124200" y="277368"/>
                  </a:lnTo>
                  <a:close/>
                </a:path>
              </a:pathLst>
            </a:custGeom>
            <a:solidFill>
              <a:srgbClr val="2240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2895600" y="-2971800"/>
            <a:ext cx="6629400" cy="1400896"/>
          </a:xfrm>
          <a:prstGeom prst="rect">
            <a:avLst/>
          </a:prstGeom>
        </p:spPr>
        <p:txBody>
          <a:bodyPr vert="horz" wrap="square" lIns="0" tIns="411988" rIns="0" bIns="0" rtlCol="0">
            <a:spAutoFit/>
          </a:bodyPr>
          <a:lstStyle/>
          <a:p>
            <a:pPr marL="336550">
              <a:spcBef>
                <a:spcPts val="105"/>
              </a:spcBef>
            </a:pPr>
            <a:r>
              <a:rPr sz="3200" spc="-10" dirty="0">
                <a:latin typeface="Calibri"/>
                <a:cs typeface="Calibri"/>
              </a:rPr>
              <a:t>Properties</a:t>
            </a:r>
            <a:r>
              <a:rPr sz="3200" spc="-17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of</a:t>
            </a:r>
            <a:r>
              <a:rPr sz="3200" spc="-120" dirty="0">
                <a:latin typeface="Calibri"/>
                <a:cs typeface="Calibri"/>
              </a:rPr>
              <a:t> </a:t>
            </a:r>
            <a:r>
              <a:rPr sz="3200" spc="-20" dirty="0">
                <a:latin typeface="Calibri"/>
                <a:cs typeface="Calibri"/>
              </a:rPr>
              <a:t>asymptotic</a:t>
            </a:r>
            <a:r>
              <a:rPr sz="3200" spc="-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order</a:t>
            </a:r>
            <a:r>
              <a:rPr sz="3200" spc="-6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of</a:t>
            </a:r>
            <a:r>
              <a:rPr sz="3200" spc="-110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growth</a:t>
            </a:r>
            <a:endParaRPr sz="3200" dirty="0">
              <a:latin typeface="Calibri"/>
              <a:cs typeface="Calibri"/>
            </a:endParaRPr>
          </a:p>
        </p:txBody>
      </p:sp>
      <p:sp>
        <p:nvSpPr>
          <p:cNvPr id="11" name="object 11"/>
          <p:cNvSpPr txBox="1">
            <a:spLocks noGrp="1"/>
          </p:cNvSpPr>
          <p:nvPr>
            <p:ph type="sldNum" sz="quarter" idx="12"/>
          </p:nvPr>
        </p:nvSpPr>
        <p:spPr>
          <a:xfrm>
            <a:off x="1600200" y="1"/>
            <a:ext cx="0" cy="44242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38430">
              <a:lnSpc>
                <a:spcPts val="1675"/>
              </a:lnSpc>
            </a:pPr>
            <a:fld id="{81D60167-4931-47E6-BA6A-407CBD079E47}" type="slidenum">
              <a:rPr spc="-25" dirty="0"/>
              <a:pPr marL="138430">
                <a:lnSpc>
                  <a:spcPts val="1675"/>
                </a:lnSpc>
              </a:pPr>
              <a:t>42</a:t>
            </a:fld>
            <a:endParaRPr spc="-25" dirty="0"/>
          </a:p>
        </p:txBody>
      </p:sp>
      <p:sp>
        <p:nvSpPr>
          <p:cNvPr id="7" name="object 7"/>
          <p:cNvSpPr txBox="1"/>
          <p:nvPr/>
        </p:nvSpPr>
        <p:spPr>
          <a:xfrm>
            <a:off x="2098625" y="1593597"/>
            <a:ext cx="7267575" cy="39439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91795" indent="-340995">
              <a:spcBef>
                <a:spcPts val="100"/>
              </a:spcBef>
              <a:buFont typeface="Microsoft Sans Serif"/>
              <a:buChar char="•"/>
              <a:tabLst>
                <a:tab pos="391795" algn="l"/>
              </a:tabLst>
            </a:pPr>
            <a:r>
              <a:rPr sz="2400" i="1" dirty="0">
                <a:latin typeface="Calibri"/>
                <a:cs typeface="Calibri"/>
              </a:rPr>
              <a:t>f</a:t>
            </a:r>
            <a:r>
              <a:rPr sz="2400" dirty="0">
                <a:latin typeface="Calibri"/>
                <a:cs typeface="Calibri"/>
              </a:rPr>
              <a:t>(</a:t>
            </a:r>
            <a:r>
              <a:rPr sz="2400" i="1" dirty="0">
                <a:latin typeface="Calibri"/>
                <a:cs typeface="Calibri"/>
              </a:rPr>
              <a:t>n</a:t>
            </a:r>
            <a:r>
              <a:rPr sz="2400" dirty="0">
                <a:latin typeface="Calibri"/>
                <a:cs typeface="Calibri"/>
              </a:rPr>
              <a:t>)</a:t>
            </a:r>
            <a:r>
              <a:rPr sz="2400" spc="-105" dirty="0">
                <a:latin typeface="Calibri"/>
                <a:cs typeface="Calibri"/>
              </a:rPr>
              <a:t> </a:t>
            </a:r>
            <a:r>
              <a:rPr sz="2400" dirty="0">
                <a:latin typeface="Symbol"/>
                <a:cs typeface="Symbol"/>
              </a:rPr>
              <a:t></a:t>
            </a:r>
            <a:r>
              <a:rPr sz="2400" spc="-135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Calibri"/>
                <a:cs typeface="Calibri"/>
              </a:rPr>
              <a:t>O(</a:t>
            </a:r>
            <a:r>
              <a:rPr sz="2400" i="1" spc="-10" dirty="0">
                <a:latin typeface="Calibri"/>
                <a:cs typeface="Calibri"/>
              </a:rPr>
              <a:t>f</a:t>
            </a:r>
            <a:r>
              <a:rPr sz="2400" spc="-10" dirty="0">
                <a:latin typeface="Calibri"/>
                <a:cs typeface="Calibri"/>
              </a:rPr>
              <a:t>(</a:t>
            </a:r>
            <a:r>
              <a:rPr sz="2400" i="1" spc="-10" dirty="0">
                <a:latin typeface="Calibri"/>
                <a:cs typeface="Calibri"/>
              </a:rPr>
              <a:t>n</a:t>
            </a:r>
            <a:r>
              <a:rPr sz="2400" spc="-10" dirty="0">
                <a:latin typeface="Calibri"/>
                <a:cs typeface="Calibri"/>
              </a:rPr>
              <a:t>))</a:t>
            </a:r>
            <a:endParaRPr sz="2400">
              <a:latin typeface="Calibri"/>
              <a:cs typeface="Calibri"/>
            </a:endParaRPr>
          </a:p>
          <a:p>
            <a:pPr>
              <a:spcBef>
                <a:spcPts val="375"/>
              </a:spcBef>
              <a:buFont typeface="Microsoft Sans Serif"/>
              <a:buChar char="•"/>
            </a:pPr>
            <a:endParaRPr sz="2400">
              <a:latin typeface="Calibri"/>
              <a:cs typeface="Calibri"/>
            </a:endParaRPr>
          </a:p>
          <a:p>
            <a:pPr marL="391795" indent="-340995">
              <a:buFont typeface="Microsoft Sans Serif"/>
              <a:buChar char="•"/>
              <a:tabLst>
                <a:tab pos="391795" algn="l"/>
              </a:tabLst>
            </a:pPr>
            <a:r>
              <a:rPr sz="2400" i="1" dirty="0">
                <a:latin typeface="Calibri"/>
                <a:cs typeface="Calibri"/>
              </a:rPr>
              <a:t>f</a:t>
            </a:r>
            <a:r>
              <a:rPr sz="2400" dirty="0">
                <a:latin typeface="Calibri"/>
                <a:cs typeface="Calibri"/>
              </a:rPr>
              <a:t>(</a:t>
            </a:r>
            <a:r>
              <a:rPr sz="2400" i="1" dirty="0">
                <a:latin typeface="Calibri"/>
                <a:cs typeface="Calibri"/>
              </a:rPr>
              <a:t>n</a:t>
            </a:r>
            <a:r>
              <a:rPr sz="2400" dirty="0">
                <a:latin typeface="Calibri"/>
                <a:cs typeface="Calibri"/>
              </a:rPr>
              <a:t>)</a:t>
            </a:r>
            <a:r>
              <a:rPr sz="2400" spc="-114" dirty="0">
                <a:latin typeface="Calibri"/>
                <a:cs typeface="Calibri"/>
              </a:rPr>
              <a:t> </a:t>
            </a:r>
            <a:r>
              <a:rPr sz="2400" dirty="0">
                <a:latin typeface="Symbol"/>
                <a:cs typeface="Symbol"/>
              </a:rPr>
              <a:t></a:t>
            </a:r>
            <a:r>
              <a:rPr sz="2400" spc="-114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Calibri"/>
                <a:cs typeface="Calibri"/>
              </a:rPr>
              <a:t>O(</a:t>
            </a:r>
            <a:r>
              <a:rPr sz="2400" i="1" dirty="0">
                <a:latin typeface="Calibri"/>
                <a:cs typeface="Calibri"/>
              </a:rPr>
              <a:t>g</a:t>
            </a:r>
            <a:r>
              <a:rPr sz="2400" dirty="0">
                <a:latin typeface="Calibri"/>
                <a:cs typeface="Calibri"/>
              </a:rPr>
              <a:t>(</a:t>
            </a:r>
            <a:r>
              <a:rPr sz="2400" i="1" dirty="0">
                <a:latin typeface="Calibri"/>
                <a:cs typeface="Calibri"/>
              </a:rPr>
              <a:t>n</a:t>
            </a:r>
            <a:r>
              <a:rPr sz="2400" dirty="0">
                <a:latin typeface="Calibri"/>
                <a:cs typeface="Calibri"/>
              </a:rPr>
              <a:t>))</a:t>
            </a:r>
            <a:r>
              <a:rPr sz="2400" spc="-9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iff</a:t>
            </a:r>
            <a:r>
              <a:rPr sz="2400" spc="-80" dirty="0">
                <a:latin typeface="Calibri"/>
                <a:cs typeface="Calibri"/>
              </a:rPr>
              <a:t> </a:t>
            </a:r>
            <a:r>
              <a:rPr sz="2400" i="1" dirty="0">
                <a:latin typeface="Calibri"/>
                <a:cs typeface="Calibri"/>
              </a:rPr>
              <a:t>g</a:t>
            </a:r>
            <a:r>
              <a:rPr sz="2400" dirty="0">
                <a:latin typeface="Calibri"/>
                <a:cs typeface="Calibri"/>
              </a:rPr>
              <a:t>(</a:t>
            </a:r>
            <a:r>
              <a:rPr sz="2400" i="1" dirty="0">
                <a:latin typeface="Calibri"/>
                <a:cs typeface="Calibri"/>
              </a:rPr>
              <a:t>n</a:t>
            </a:r>
            <a:r>
              <a:rPr sz="2400" dirty="0">
                <a:latin typeface="Calibri"/>
                <a:cs typeface="Calibri"/>
              </a:rPr>
              <a:t>)</a:t>
            </a:r>
            <a:r>
              <a:rPr sz="2400" spc="-65" dirty="0">
                <a:latin typeface="Calibri"/>
                <a:cs typeface="Calibri"/>
              </a:rPr>
              <a:t> </a:t>
            </a:r>
            <a:r>
              <a:rPr sz="2400" spc="-10" dirty="0">
                <a:latin typeface="Symbol"/>
                <a:cs typeface="Symbol"/>
              </a:rPr>
              <a:t></a:t>
            </a:r>
            <a:r>
              <a:rPr sz="2400" spc="-10" dirty="0">
                <a:latin typeface="Calibri"/>
                <a:cs typeface="Calibri"/>
              </a:rPr>
              <a:t>(</a:t>
            </a:r>
            <a:r>
              <a:rPr sz="2400" i="1" spc="-10" dirty="0">
                <a:latin typeface="Calibri"/>
                <a:cs typeface="Calibri"/>
              </a:rPr>
              <a:t>f</a:t>
            </a:r>
            <a:r>
              <a:rPr sz="2400" spc="-10" dirty="0">
                <a:latin typeface="Calibri"/>
                <a:cs typeface="Calibri"/>
              </a:rPr>
              <a:t>(n))</a:t>
            </a:r>
            <a:endParaRPr sz="2400">
              <a:latin typeface="Calibri"/>
              <a:cs typeface="Calibri"/>
            </a:endParaRPr>
          </a:p>
          <a:p>
            <a:pPr marL="392430" marR="17780" indent="-344805">
              <a:lnSpc>
                <a:spcPct val="197700"/>
              </a:lnSpc>
              <a:spcBef>
                <a:spcPts val="20"/>
              </a:spcBef>
              <a:buFont typeface="Microsoft Sans Serif"/>
              <a:buChar char="•"/>
              <a:tabLst>
                <a:tab pos="392430" algn="l"/>
              </a:tabLst>
            </a:pPr>
            <a:r>
              <a:rPr sz="2400" dirty="0">
                <a:latin typeface="Calibri"/>
                <a:cs typeface="Calibri"/>
              </a:rPr>
              <a:t>If</a:t>
            </a:r>
            <a:r>
              <a:rPr sz="2400" spc="-70" dirty="0">
                <a:latin typeface="Calibri"/>
                <a:cs typeface="Calibri"/>
              </a:rPr>
              <a:t> </a:t>
            </a:r>
            <a:r>
              <a:rPr sz="2400" i="1" spc="-10" dirty="0">
                <a:latin typeface="Calibri"/>
                <a:cs typeface="Calibri"/>
              </a:rPr>
              <a:t>f</a:t>
            </a:r>
            <a:r>
              <a:rPr sz="2400" i="1" spc="-17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(</a:t>
            </a:r>
            <a:r>
              <a:rPr sz="2400" i="1" dirty="0">
                <a:latin typeface="Calibri"/>
                <a:cs typeface="Calibri"/>
              </a:rPr>
              <a:t>n</a:t>
            </a:r>
            <a:r>
              <a:rPr sz="2400" dirty="0">
                <a:latin typeface="Calibri"/>
                <a:cs typeface="Calibri"/>
              </a:rPr>
              <a:t>)</a:t>
            </a:r>
            <a:r>
              <a:rPr sz="2400" spc="-50" dirty="0">
                <a:latin typeface="Calibri"/>
                <a:cs typeface="Calibri"/>
              </a:rPr>
              <a:t> </a:t>
            </a:r>
            <a:r>
              <a:rPr sz="2400" dirty="0">
                <a:latin typeface="Symbol"/>
                <a:cs typeface="Symbol"/>
              </a:rPr>
              <a:t></a:t>
            </a:r>
            <a:r>
              <a:rPr sz="2400" spc="-85" dirty="0">
                <a:latin typeface="Times New Roman"/>
                <a:cs typeface="Times New Roman"/>
              </a:rPr>
              <a:t> </a:t>
            </a:r>
            <a:r>
              <a:rPr sz="2400" spc="-20" dirty="0">
                <a:latin typeface="Calibri"/>
                <a:cs typeface="Calibri"/>
              </a:rPr>
              <a:t>O(</a:t>
            </a:r>
            <a:r>
              <a:rPr sz="2400" i="1" spc="-20" dirty="0">
                <a:latin typeface="Calibri"/>
                <a:cs typeface="Calibri"/>
              </a:rPr>
              <a:t>g</a:t>
            </a:r>
            <a:r>
              <a:rPr sz="2400" i="1" spc="-19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(</a:t>
            </a:r>
            <a:r>
              <a:rPr sz="2400" i="1" dirty="0">
                <a:latin typeface="Calibri"/>
                <a:cs typeface="Calibri"/>
              </a:rPr>
              <a:t>n</a:t>
            </a:r>
            <a:r>
              <a:rPr sz="2400" dirty="0">
                <a:latin typeface="Calibri"/>
                <a:cs typeface="Calibri"/>
              </a:rPr>
              <a:t>))</a:t>
            </a:r>
            <a:r>
              <a:rPr sz="2400" spc="-2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and</a:t>
            </a:r>
            <a:r>
              <a:rPr sz="2400" spc="-55" dirty="0">
                <a:latin typeface="Calibri"/>
                <a:cs typeface="Calibri"/>
              </a:rPr>
              <a:t> </a:t>
            </a:r>
            <a:r>
              <a:rPr sz="2400" i="1" dirty="0">
                <a:latin typeface="Calibri"/>
                <a:cs typeface="Calibri"/>
              </a:rPr>
              <a:t>g</a:t>
            </a:r>
            <a:r>
              <a:rPr sz="2400" dirty="0">
                <a:latin typeface="Calibri"/>
                <a:cs typeface="Calibri"/>
              </a:rPr>
              <a:t>(</a:t>
            </a:r>
            <a:r>
              <a:rPr sz="2400" i="1" dirty="0">
                <a:latin typeface="Calibri"/>
                <a:cs typeface="Calibri"/>
              </a:rPr>
              <a:t>n</a:t>
            </a:r>
            <a:r>
              <a:rPr sz="2400" dirty="0">
                <a:latin typeface="Calibri"/>
                <a:cs typeface="Calibri"/>
              </a:rPr>
              <a:t>)</a:t>
            </a:r>
            <a:r>
              <a:rPr sz="2400" spc="-5" dirty="0">
                <a:latin typeface="Calibri"/>
                <a:cs typeface="Calibri"/>
              </a:rPr>
              <a:t> </a:t>
            </a:r>
            <a:r>
              <a:rPr sz="2400" dirty="0">
                <a:latin typeface="Symbol"/>
                <a:cs typeface="Symbol"/>
              </a:rPr>
              <a:t></a:t>
            </a:r>
            <a:r>
              <a:rPr sz="2400" spc="-8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Calibri"/>
                <a:cs typeface="Calibri"/>
              </a:rPr>
              <a:t>O(</a:t>
            </a:r>
            <a:r>
              <a:rPr sz="2400" i="1" dirty="0">
                <a:latin typeface="Calibri"/>
                <a:cs typeface="Calibri"/>
              </a:rPr>
              <a:t>h</a:t>
            </a:r>
            <a:r>
              <a:rPr sz="2400" dirty="0">
                <a:latin typeface="Calibri"/>
                <a:cs typeface="Calibri"/>
              </a:rPr>
              <a:t>(</a:t>
            </a:r>
            <a:r>
              <a:rPr sz="2400" i="1" dirty="0">
                <a:latin typeface="Calibri"/>
                <a:cs typeface="Calibri"/>
              </a:rPr>
              <a:t>n</a:t>
            </a:r>
            <a:r>
              <a:rPr sz="2400" dirty="0">
                <a:latin typeface="Calibri"/>
                <a:cs typeface="Calibri"/>
              </a:rPr>
              <a:t>))</a:t>
            </a:r>
            <a:r>
              <a:rPr sz="2400" spc="-2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,</a:t>
            </a:r>
            <a:r>
              <a:rPr sz="2400" spc="-4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then</a:t>
            </a:r>
            <a:r>
              <a:rPr sz="2400" spc="-45" dirty="0">
                <a:latin typeface="Calibri"/>
                <a:cs typeface="Calibri"/>
              </a:rPr>
              <a:t> </a:t>
            </a:r>
            <a:r>
              <a:rPr sz="2400" i="1" dirty="0">
                <a:latin typeface="Calibri"/>
                <a:cs typeface="Calibri"/>
              </a:rPr>
              <a:t>f</a:t>
            </a:r>
            <a:r>
              <a:rPr sz="2400" dirty="0">
                <a:latin typeface="Calibri"/>
                <a:cs typeface="Calibri"/>
              </a:rPr>
              <a:t>(</a:t>
            </a:r>
            <a:r>
              <a:rPr sz="2400" i="1" dirty="0">
                <a:latin typeface="Calibri"/>
                <a:cs typeface="Calibri"/>
              </a:rPr>
              <a:t>n</a:t>
            </a:r>
            <a:r>
              <a:rPr sz="2400" dirty="0">
                <a:latin typeface="Calibri"/>
                <a:cs typeface="Calibri"/>
              </a:rPr>
              <a:t>)</a:t>
            </a:r>
            <a:r>
              <a:rPr sz="2400" spc="-25" dirty="0">
                <a:latin typeface="Calibri"/>
                <a:cs typeface="Calibri"/>
              </a:rPr>
              <a:t> </a:t>
            </a:r>
            <a:r>
              <a:rPr sz="2400" dirty="0">
                <a:latin typeface="Symbol"/>
                <a:cs typeface="Symbol"/>
              </a:rPr>
              <a:t></a:t>
            </a:r>
            <a:r>
              <a:rPr sz="2400" spc="-110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Calibri"/>
                <a:cs typeface="Calibri"/>
              </a:rPr>
              <a:t>O(</a:t>
            </a:r>
            <a:r>
              <a:rPr sz="2400" i="1" spc="-10" dirty="0">
                <a:latin typeface="Calibri"/>
                <a:cs typeface="Calibri"/>
              </a:rPr>
              <a:t>h</a:t>
            </a:r>
            <a:r>
              <a:rPr sz="2400" spc="-10" dirty="0">
                <a:latin typeface="Calibri"/>
                <a:cs typeface="Calibri"/>
              </a:rPr>
              <a:t>(</a:t>
            </a:r>
            <a:r>
              <a:rPr sz="2400" i="1" spc="-10" dirty="0">
                <a:latin typeface="Calibri"/>
                <a:cs typeface="Calibri"/>
              </a:rPr>
              <a:t>n</a:t>
            </a:r>
            <a:r>
              <a:rPr sz="2400" spc="-10" dirty="0">
                <a:latin typeface="Calibri"/>
                <a:cs typeface="Calibri"/>
              </a:rPr>
              <a:t>)) </a:t>
            </a:r>
            <a:r>
              <a:rPr sz="2400" dirty="0">
                <a:latin typeface="Calibri"/>
                <a:cs typeface="Calibri"/>
              </a:rPr>
              <a:t>Note</a:t>
            </a:r>
            <a:r>
              <a:rPr sz="2400" spc="-10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similarity</a:t>
            </a:r>
            <a:r>
              <a:rPr sz="2400" spc="-12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with</a:t>
            </a:r>
            <a:r>
              <a:rPr sz="2400" spc="-55" dirty="0">
                <a:latin typeface="Calibri"/>
                <a:cs typeface="Calibri"/>
              </a:rPr>
              <a:t> </a:t>
            </a:r>
            <a:r>
              <a:rPr sz="2400" i="1" dirty="0">
                <a:latin typeface="Calibri"/>
                <a:cs typeface="Calibri"/>
              </a:rPr>
              <a:t>a</a:t>
            </a:r>
            <a:r>
              <a:rPr sz="2400" i="1" spc="-20" dirty="0">
                <a:latin typeface="Calibri"/>
                <a:cs typeface="Calibri"/>
              </a:rPr>
              <a:t> </a:t>
            </a:r>
            <a:r>
              <a:rPr sz="2400" i="1" dirty="0">
                <a:latin typeface="Arial"/>
                <a:cs typeface="Arial"/>
              </a:rPr>
              <a:t>≤</a:t>
            </a:r>
            <a:r>
              <a:rPr sz="2400" i="1" spc="-165" dirty="0">
                <a:latin typeface="Arial"/>
                <a:cs typeface="Arial"/>
              </a:rPr>
              <a:t> </a:t>
            </a:r>
            <a:r>
              <a:rPr sz="2400" spc="-50" dirty="0">
                <a:latin typeface="Calibri"/>
                <a:cs typeface="Calibri"/>
              </a:rPr>
              <a:t>b</a:t>
            </a:r>
            <a:endParaRPr sz="2400">
              <a:latin typeface="Calibri"/>
              <a:cs typeface="Calibri"/>
            </a:endParaRPr>
          </a:p>
          <a:p>
            <a:pPr>
              <a:spcBef>
                <a:spcPts val="1085"/>
              </a:spcBef>
              <a:buFont typeface="Microsoft Sans Serif"/>
              <a:buChar char="•"/>
            </a:pPr>
            <a:endParaRPr sz="2400">
              <a:latin typeface="Calibri"/>
              <a:cs typeface="Calibri"/>
            </a:endParaRPr>
          </a:p>
          <a:p>
            <a:pPr marL="391795" indent="-340995">
              <a:buFont typeface="Microsoft Sans Serif"/>
              <a:buChar char="•"/>
              <a:tabLst>
                <a:tab pos="391795" algn="l"/>
              </a:tabLst>
            </a:pPr>
            <a:r>
              <a:rPr sz="2400" dirty="0">
                <a:latin typeface="Calibri"/>
                <a:cs typeface="Calibri"/>
              </a:rPr>
              <a:t>If</a:t>
            </a:r>
            <a:r>
              <a:rPr sz="2400" spc="-40" dirty="0">
                <a:latin typeface="Calibri"/>
                <a:cs typeface="Calibri"/>
              </a:rPr>
              <a:t> </a:t>
            </a:r>
            <a:r>
              <a:rPr sz="2400" i="1" dirty="0">
                <a:latin typeface="Calibri"/>
                <a:cs typeface="Calibri"/>
              </a:rPr>
              <a:t>f</a:t>
            </a:r>
            <a:r>
              <a:rPr sz="2325" baseline="-10752" dirty="0">
                <a:latin typeface="Calibri"/>
                <a:cs typeface="Calibri"/>
              </a:rPr>
              <a:t>1</a:t>
            </a:r>
            <a:r>
              <a:rPr sz="2400" dirty="0">
                <a:latin typeface="Calibri"/>
                <a:cs typeface="Calibri"/>
              </a:rPr>
              <a:t>(</a:t>
            </a:r>
            <a:r>
              <a:rPr sz="2400" i="1" dirty="0">
                <a:latin typeface="Calibri"/>
                <a:cs typeface="Calibri"/>
              </a:rPr>
              <a:t>n</a:t>
            </a:r>
            <a:r>
              <a:rPr sz="2400" dirty="0">
                <a:latin typeface="Calibri"/>
                <a:cs typeface="Calibri"/>
              </a:rPr>
              <a:t>)</a:t>
            </a:r>
            <a:r>
              <a:rPr sz="2400" spc="-80" dirty="0">
                <a:latin typeface="Calibri"/>
                <a:cs typeface="Calibri"/>
              </a:rPr>
              <a:t> </a:t>
            </a:r>
            <a:r>
              <a:rPr sz="2400" dirty="0">
                <a:latin typeface="Symbol"/>
                <a:cs typeface="Symbol"/>
              </a:rPr>
              <a:t></a:t>
            </a:r>
            <a:r>
              <a:rPr sz="2400" spc="-90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Calibri"/>
                <a:cs typeface="Calibri"/>
              </a:rPr>
              <a:t>O(</a:t>
            </a:r>
            <a:r>
              <a:rPr sz="2400" i="1" spc="-10" dirty="0">
                <a:latin typeface="Calibri"/>
                <a:cs typeface="Calibri"/>
              </a:rPr>
              <a:t>g</a:t>
            </a:r>
            <a:r>
              <a:rPr sz="2325" spc="-15" baseline="-10752" dirty="0">
                <a:latin typeface="Calibri"/>
                <a:cs typeface="Calibri"/>
              </a:rPr>
              <a:t>1</a:t>
            </a:r>
            <a:r>
              <a:rPr sz="2400" spc="-10" dirty="0">
                <a:latin typeface="Calibri"/>
                <a:cs typeface="Calibri"/>
              </a:rPr>
              <a:t>(</a:t>
            </a:r>
            <a:r>
              <a:rPr sz="2400" i="1" spc="-10" dirty="0">
                <a:latin typeface="Calibri"/>
                <a:cs typeface="Calibri"/>
              </a:rPr>
              <a:t>n</a:t>
            </a:r>
            <a:r>
              <a:rPr sz="2400" spc="-10" dirty="0">
                <a:latin typeface="Calibri"/>
                <a:cs typeface="Calibri"/>
              </a:rPr>
              <a:t>))</a:t>
            </a:r>
            <a:r>
              <a:rPr sz="2400" spc="-5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and</a:t>
            </a:r>
            <a:r>
              <a:rPr sz="2400" spc="-55" dirty="0">
                <a:latin typeface="Calibri"/>
                <a:cs typeface="Calibri"/>
              </a:rPr>
              <a:t> </a:t>
            </a:r>
            <a:r>
              <a:rPr sz="2400" i="1" dirty="0">
                <a:latin typeface="Calibri"/>
                <a:cs typeface="Calibri"/>
              </a:rPr>
              <a:t>f</a:t>
            </a:r>
            <a:r>
              <a:rPr sz="2325" baseline="-10752" dirty="0">
                <a:latin typeface="Calibri"/>
                <a:cs typeface="Calibri"/>
              </a:rPr>
              <a:t>2</a:t>
            </a:r>
            <a:r>
              <a:rPr sz="2400" dirty="0">
                <a:latin typeface="Calibri"/>
                <a:cs typeface="Calibri"/>
              </a:rPr>
              <a:t>(</a:t>
            </a:r>
            <a:r>
              <a:rPr sz="2400" i="1" dirty="0">
                <a:latin typeface="Calibri"/>
                <a:cs typeface="Calibri"/>
              </a:rPr>
              <a:t>n</a:t>
            </a:r>
            <a:r>
              <a:rPr sz="2400" dirty="0">
                <a:latin typeface="Calibri"/>
                <a:cs typeface="Calibri"/>
              </a:rPr>
              <a:t>)</a:t>
            </a:r>
            <a:r>
              <a:rPr sz="2400" spc="-60" dirty="0">
                <a:latin typeface="Calibri"/>
                <a:cs typeface="Calibri"/>
              </a:rPr>
              <a:t> </a:t>
            </a:r>
            <a:r>
              <a:rPr sz="2400" dirty="0">
                <a:latin typeface="Symbol"/>
                <a:cs typeface="Symbol"/>
              </a:rPr>
              <a:t></a:t>
            </a:r>
            <a:r>
              <a:rPr sz="2400" spc="-85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Calibri"/>
                <a:cs typeface="Calibri"/>
              </a:rPr>
              <a:t>O(</a:t>
            </a:r>
            <a:r>
              <a:rPr sz="2400" i="1" spc="-10" dirty="0">
                <a:latin typeface="Calibri"/>
                <a:cs typeface="Calibri"/>
              </a:rPr>
              <a:t>g</a:t>
            </a:r>
            <a:r>
              <a:rPr sz="2325" spc="-15" baseline="-10752" dirty="0">
                <a:latin typeface="Calibri"/>
                <a:cs typeface="Calibri"/>
              </a:rPr>
              <a:t>2</a:t>
            </a:r>
            <a:r>
              <a:rPr sz="2400" spc="-10" dirty="0">
                <a:latin typeface="Calibri"/>
                <a:cs typeface="Calibri"/>
              </a:rPr>
              <a:t>(</a:t>
            </a:r>
            <a:r>
              <a:rPr sz="2400" i="1" spc="-10" dirty="0">
                <a:latin typeface="Calibri"/>
                <a:cs typeface="Calibri"/>
              </a:rPr>
              <a:t>n</a:t>
            </a:r>
            <a:r>
              <a:rPr sz="2400" spc="-10" dirty="0">
                <a:latin typeface="Calibri"/>
                <a:cs typeface="Calibri"/>
              </a:rPr>
              <a:t>))</a:t>
            </a:r>
            <a:r>
              <a:rPr sz="2400" spc="-6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,</a:t>
            </a:r>
            <a:r>
              <a:rPr sz="2400" spc="-40" dirty="0">
                <a:latin typeface="Calibri"/>
                <a:cs typeface="Calibri"/>
              </a:rPr>
              <a:t> </a:t>
            </a:r>
            <a:r>
              <a:rPr sz="2400" spc="-20" dirty="0">
                <a:latin typeface="Calibri"/>
                <a:cs typeface="Calibri"/>
              </a:rPr>
              <a:t>then</a:t>
            </a:r>
            <a:endParaRPr sz="2400">
              <a:latin typeface="Calibri"/>
              <a:cs typeface="Calibri"/>
            </a:endParaRPr>
          </a:p>
          <a:p>
            <a:pPr marL="1947545">
              <a:spcBef>
                <a:spcPts val="605"/>
              </a:spcBef>
            </a:pPr>
            <a:r>
              <a:rPr sz="2400" i="1" dirty="0">
                <a:latin typeface="Calibri"/>
                <a:cs typeface="Calibri"/>
              </a:rPr>
              <a:t>f</a:t>
            </a:r>
            <a:r>
              <a:rPr sz="2325" baseline="-10752" dirty="0">
                <a:latin typeface="Calibri"/>
                <a:cs typeface="Calibri"/>
              </a:rPr>
              <a:t>1</a:t>
            </a:r>
            <a:r>
              <a:rPr sz="2400" dirty="0">
                <a:latin typeface="Calibri"/>
                <a:cs typeface="Calibri"/>
              </a:rPr>
              <a:t>(</a:t>
            </a:r>
            <a:r>
              <a:rPr sz="2400" i="1" dirty="0">
                <a:latin typeface="Calibri"/>
                <a:cs typeface="Calibri"/>
              </a:rPr>
              <a:t>n</a:t>
            </a:r>
            <a:r>
              <a:rPr sz="2400" dirty="0">
                <a:latin typeface="Calibri"/>
                <a:cs typeface="Calibri"/>
              </a:rPr>
              <a:t>)</a:t>
            </a:r>
            <a:r>
              <a:rPr sz="2400" spc="-7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+</a:t>
            </a:r>
            <a:r>
              <a:rPr sz="2400" spc="-55" dirty="0">
                <a:latin typeface="Calibri"/>
                <a:cs typeface="Calibri"/>
              </a:rPr>
              <a:t> </a:t>
            </a:r>
            <a:r>
              <a:rPr sz="2400" i="1" dirty="0">
                <a:latin typeface="Calibri"/>
                <a:cs typeface="Calibri"/>
              </a:rPr>
              <a:t>f</a:t>
            </a:r>
            <a:r>
              <a:rPr sz="2325" baseline="-10752" dirty="0">
                <a:latin typeface="Calibri"/>
                <a:cs typeface="Calibri"/>
              </a:rPr>
              <a:t>2</a:t>
            </a:r>
            <a:r>
              <a:rPr sz="2400" dirty="0">
                <a:latin typeface="Calibri"/>
                <a:cs typeface="Calibri"/>
              </a:rPr>
              <a:t>(</a:t>
            </a:r>
            <a:r>
              <a:rPr sz="2400" i="1" dirty="0">
                <a:latin typeface="Calibri"/>
                <a:cs typeface="Calibri"/>
              </a:rPr>
              <a:t>n</a:t>
            </a:r>
            <a:r>
              <a:rPr sz="2400" dirty="0">
                <a:latin typeface="Calibri"/>
                <a:cs typeface="Calibri"/>
              </a:rPr>
              <a:t>)</a:t>
            </a:r>
            <a:r>
              <a:rPr sz="2400" spc="-85" dirty="0">
                <a:latin typeface="Calibri"/>
                <a:cs typeface="Calibri"/>
              </a:rPr>
              <a:t> </a:t>
            </a:r>
            <a:r>
              <a:rPr sz="2400" dirty="0">
                <a:latin typeface="Symbol"/>
                <a:cs typeface="Symbol"/>
              </a:rPr>
              <a:t></a:t>
            </a:r>
            <a:r>
              <a:rPr sz="2400" spc="-105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Calibri"/>
                <a:cs typeface="Calibri"/>
              </a:rPr>
              <a:t>O(max{</a:t>
            </a:r>
            <a:r>
              <a:rPr sz="2400" i="1" spc="-10" dirty="0">
                <a:latin typeface="Calibri"/>
                <a:cs typeface="Calibri"/>
              </a:rPr>
              <a:t>g</a:t>
            </a:r>
            <a:r>
              <a:rPr sz="2325" spc="-15" baseline="-10752" dirty="0">
                <a:latin typeface="Calibri"/>
                <a:cs typeface="Calibri"/>
              </a:rPr>
              <a:t>1</a:t>
            </a:r>
            <a:r>
              <a:rPr sz="2400" spc="-10" dirty="0">
                <a:latin typeface="Calibri"/>
                <a:cs typeface="Calibri"/>
              </a:rPr>
              <a:t>(</a:t>
            </a:r>
            <a:r>
              <a:rPr sz="2400" i="1" spc="-10" dirty="0">
                <a:latin typeface="Calibri"/>
                <a:cs typeface="Calibri"/>
              </a:rPr>
              <a:t>n</a:t>
            </a:r>
            <a:r>
              <a:rPr sz="2400" spc="-10" dirty="0">
                <a:latin typeface="Calibri"/>
                <a:cs typeface="Calibri"/>
              </a:rPr>
              <a:t>),</a:t>
            </a:r>
            <a:r>
              <a:rPr sz="2400" spc="-90" dirty="0">
                <a:latin typeface="Calibri"/>
                <a:cs typeface="Calibri"/>
              </a:rPr>
              <a:t> </a:t>
            </a:r>
            <a:r>
              <a:rPr sz="2400" i="1" spc="-10" dirty="0">
                <a:latin typeface="Calibri"/>
                <a:cs typeface="Calibri"/>
              </a:rPr>
              <a:t>g</a:t>
            </a:r>
            <a:r>
              <a:rPr sz="2325" spc="-15" baseline="-10752" dirty="0">
                <a:latin typeface="Calibri"/>
                <a:cs typeface="Calibri"/>
              </a:rPr>
              <a:t>2</a:t>
            </a:r>
            <a:r>
              <a:rPr sz="2400" spc="-10" dirty="0">
                <a:latin typeface="Calibri"/>
                <a:cs typeface="Calibri"/>
              </a:rPr>
              <a:t>(</a:t>
            </a:r>
            <a:r>
              <a:rPr sz="2400" i="1" spc="-10" dirty="0">
                <a:latin typeface="Calibri"/>
                <a:cs typeface="Calibri"/>
              </a:rPr>
              <a:t>n</a:t>
            </a:r>
            <a:r>
              <a:rPr sz="2400" spc="-10" dirty="0">
                <a:latin typeface="Calibri"/>
                <a:cs typeface="Calibri"/>
              </a:rPr>
              <a:t>)})</a:t>
            </a:r>
            <a:endParaRPr sz="2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884798" y="6455470"/>
            <a:ext cx="2115820" cy="1708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325"/>
              </a:lnSpc>
            </a:pPr>
            <a:r>
              <a:rPr sz="1200" spc="10" dirty="0">
                <a:solidFill>
                  <a:srgbClr val="FFFFFF"/>
                </a:solidFill>
                <a:latin typeface="Arial MT"/>
                <a:cs typeface="Arial MT"/>
              </a:rPr>
              <a:t>ATME College</a:t>
            </a:r>
            <a:r>
              <a:rPr sz="1200" spc="-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10" dirty="0">
                <a:solidFill>
                  <a:srgbClr val="FFFFFF"/>
                </a:solidFill>
                <a:latin typeface="Arial MT"/>
                <a:cs typeface="Arial MT"/>
              </a:rPr>
              <a:t>of</a:t>
            </a:r>
            <a:r>
              <a:rPr sz="1200" spc="114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35" dirty="0">
                <a:solidFill>
                  <a:srgbClr val="FFFFFF"/>
                </a:solidFill>
                <a:latin typeface="Arial MT"/>
                <a:cs typeface="Arial MT"/>
              </a:rPr>
              <a:t>Engineering</a:t>
            </a:r>
            <a:endParaRPr sz="1200">
              <a:latin typeface="Arial MT"/>
              <a:cs typeface="Arial MT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4114800" y="6400801"/>
            <a:ext cx="4724400" cy="277495"/>
            <a:chOff x="2514600" y="6400800"/>
            <a:chExt cx="4724400" cy="277495"/>
          </a:xfrm>
        </p:grpSpPr>
        <p:sp>
          <p:nvSpPr>
            <p:cNvPr id="4" name="object 4"/>
            <p:cNvSpPr/>
            <p:nvPr/>
          </p:nvSpPr>
          <p:spPr>
            <a:xfrm>
              <a:off x="2514600" y="6400800"/>
              <a:ext cx="1600200" cy="277495"/>
            </a:xfrm>
            <a:custGeom>
              <a:avLst/>
              <a:gdLst/>
              <a:ahLst/>
              <a:cxnLst/>
              <a:rect l="l" t="t" r="r" b="b"/>
              <a:pathLst>
                <a:path w="1600200" h="277495">
                  <a:moveTo>
                    <a:pt x="1600200" y="277368"/>
                  </a:moveTo>
                  <a:lnTo>
                    <a:pt x="0" y="277368"/>
                  </a:lnTo>
                  <a:lnTo>
                    <a:pt x="0" y="0"/>
                  </a:lnTo>
                  <a:lnTo>
                    <a:pt x="1600200" y="0"/>
                  </a:lnTo>
                  <a:lnTo>
                    <a:pt x="1600200" y="277368"/>
                  </a:lnTo>
                  <a:close/>
                </a:path>
              </a:pathLst>
            </a:custGeom>
            <a:solidFill>
              <a:srgbClr val="E16C0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4114800" y="6400800"/>
              <a:ext cx="3124200" cy="277495"/>
            </a:xfrm>
            <a:custGeom>
              <a:avLst/>
              <a:gdLst/>
              <a:ahLst/>
              <a:cxnLst/>
              <a:rect l="l" t="t" r="r" b="b"/>
              <a:pathLst>
                <a:path w="3124200" h="277495">
                  <a:moveTo>
                    <a:pt x="3124200" y="277368"/>
                  </a:moveTo>
                  <a:lnTo>
                    <a:pt x="0" y="277368"/>
                  </a:lnTo>
                  <a:lnTo>
                    <a:pt x="0" y="0"/>
                  </a:lnTo>
                  <a:lnTo>
                    <a:pt x="3124200" y="0"/>
                  </a:lnTo>
                  <a:lnTo>
                    <a:pt x="3124200" y="277368"/>
                  </a:lnTo>
                  <a:close/>
                </a:path>
              </a:pathLst>
            </a:custGeom>
            <a:solidFill>
              <a:srgbClr val="2240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1371600" y="683190"/>
            <a:ext cx="8044815" cy="1367682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336165" marR="5080" indent="-2323465">
              <a:spcBef>
                <a:spcPts val="105"/>
              </a:spcBef>
            </a:pPr>
            <a:r>
              <a:rPr dirty="0">
                <a:latin typeface="Calibri"/>
                <a:cs typeface="Calibri"/>
              </a:rPr>
              <a:t>Time</a:t>
            </a:r>
            <a:r>
              <a:rPr spc="-11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efficiency</a:t>
            </a:r>
            <a:r>
              <a:rPr spc="-11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of</a:t>
            </a:r>
            <a:r>
              <a:rPr spc="-100" dirty="0">
                <a:latin typeface="Calibri"/>
                <a:cs typeface="Calibri"/>
              </a:rPr>
              <a:t> </a:t>
            </a:r>
            <a:r>
              <a:rPr spc="-25" dirty="0">
                <a:latin typeface="Calibri"/>
                <a:cs typeface="Calibri"/>
              </a:rPr>
              <a:t>nonrecursive </a:t>
            </a:r>
            <a:r>
              <a:rPr spc="-10" dirty="0">
                <a:latin typeface="Calibri"/>
                <a:cs typeface="Calibri"/>
              </a:rPr>
              <a:t>algorithms</a:t>
            </a:r>
          </a:p>
        </p:txBody>
      </p:sp>
      <p:sp>
        <p:nvSpPr>
          <p:cNvPr id="11" name="object 11"/>
          <p:cNvSpPr txBox="1">
            <a:spLocks noGrp="1"/>
          </p:cNvSpPr>
          <p:nvPr>
            <p:ph type="sldNum" sz="quarter" idx="12"/>
          </p:nvPr>
        </p:nvSpPr>
        <p:spPr>
          <a:xfrm>
            <a:off x="1600200" y="1"/>
            <a:ext cx="0" cy="44242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38430">
              <a:lnSpc>
                <a:spcPts val="1675"/>
              </a:lnSpc>
            </a:pPr>
            <a:fld id="{81D60167-4931-47E6-BA6A-407CBD079E47}" type="slidenum">
              <a:rPr spc="-25" dirty="0"/>
              <a:pPr marL="138430">
                <a:lnSpc>
                  <a:spcPts val="1675"/>
                </a:lnSpc>
              </a:pPr>
              <a:t>43</a:t>
            </a:fld>
            <a:endParaRPr spc="-25" dirty="0"/>
          </a:p>
        </p:txBody>
      </p:sp>
      <p:sp>
        <p:nvSpPr>
          <p:cNvPr id="7" name="object 7"/>
          <p:cNvSpPr txBox="1"/>
          <p:nvPr/>
        </p:nvSpPr>
        <p:spPr>
          <a:xfrm>
            <a:off x="2286000" y="1981200"/>
            <a:ext cx="7675880" cy="41332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72440" algn="ctr">
              <a:spcBef>
                <a:spcPts val="100"/>
              </a:spcBef>
            </a:pPr>
            <a:r>
              <a:rPr sz="2400" spc="-20" dirty="0">
                <a:latin typeface="Calibri"/>
                <a:cs typeface="Calibri"/>
              </a:rPr>
              <a:t>General</a:t>
            </a:r>
            <a:r>
              <a:rPr sz="2400" spc="-12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Plan</a:t>
            </a:r>
            <a:r>
              <a:rPr sz="2400" spc="-95" dirty="0">
                <a:latin typeface="Calibri"/>
                <a:cs typeface="Calibri"/>
              </a:rPr>
              <a:t> </a:t>
            </a:r>
            <a:r>
              <a:rPr sz="2400" spc="-25" dirty="0">
                <a:latin typeface="Calibri"/>
                <a:cs typeface="Calibri"/>
              </a:rPr>
              <a:t>for</a:t>
            </a:r>
            <a:r>
              <a:rPr sz="2400" spc="-8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Analysis</a:t>
            </a:r>
            <a:endParaRPr sz="2400" dirty="0">
              <a:latin typeface="Calibri"/>
              <a:cs typeface="Calibri"/>
            </a:endParaRPr>
          </a:p>
          <a:p>
            <a:pPr marL="356870" indent="-344170">
              <a:spcBef>
                <a:spcPts val="1700"/>
              </a:spcBef>
              <a:buFont typeface="Microsoft Sans Serif"/>
              <a:buChar char="•"/>
              <a:tabLst>
                <a:tab pos="356870" algn="l"/>
              </a:tabLst>
            </a:pPr>
            <a:r>
              <a:rPr sz="2400" dirty="0">
                <a:latin typeface="Calibri"/>
                <a:cs typeface="Calibri"/>
              </a:rPr>
              <a:t>Decide</a:t>
            </a:r>
            <a:r>
              <a:rPr sz="2400" spc="-9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on</a:t>
            </a:r>
            <a:r>
              <a:rPr sz="2400" spc="-95" dirty="0">
                <a:latin typeface="Calibri"/>
                <a:cs typeface="Calibri"/>
              </a:rPr>
              <a:t> </a:t>
            </a:r>
            <a:r>
              <a:rPr sz="2400" spc="-35" dirty="0">
                <a:latin typeface="Calibri"/>
                <a:cs typeface="Calibri"/>
              </a:rPr>
              <a:t>parameter</a:t>
            </a:r>
            <a:r>
              <a:rPr sz="2400" spc="-50" dirty="0">
                <a:latin typeface="Calibri"/>
                <a:cs typeface="Calibri"/>
              </a:rPr>
              <a:t> </a:t>
            </a:r>
            <a:r>
              <a:rPr sz="2400" i="1" dirty="0">
                <a:latin typeface="Calibri"/>
                <a:cs typeface="Calibri"/>
              </a:rPr>
              <a:t>n</a:t>
            </a:r>
            <a:r>
              <a:rPr sz="2400" i="1" spc="-7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indicating</a:t>
            </a:r>
            <a:r>
              <a:rPr sz="2400" spc="-120" dirty="0">
                <a:latin typeface="Calibri"/>
                <a:cs typeface="Calibri"/>
              </a:rPr>
              <a:t> </a:t>
            </a:r>
            <a:r>
              <a:rPr sz="2400" i="1" u="heavy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input</a:t>
            </a:r>
            <a:r>
              <a:rPr sz="2400" i="1" u="heavy" spc="-3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2400" i="1" u="heavy" spc="-2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size</a:t>
            </a:r>
            <a:endParaRPr sz="2400" dirty="0">
              <a:latin typeface="Calibri"/>
              <a:cs typeface="Calibri"/>
            </a:endParaRPr>
          </a:p>
          <a:p>
            <a:pPr marL="356870" indent="-344170">
              <a:spcBef>
                <a:spcPts val="2790"/>
              </a:spcBef>
              <a:buFont typeface="Microsoft Sans Serif"/>
              <a:buChar char="•"/>
              <a:tabLst>
                <a:tab pos="356870" algn="l"/>
              </a:tabLst>
            </a:pPr>
            <a:r>
              <a:rPr sz="2400" spc="-10" dirty="0">
                <a:latin typeface="Calibri"/>
                <a:cs typeface="Calibri"/>
              </a:rPr>
              <a:t>Identify</a:t>
            </a:r>
            <a:r>
              <a:rPr sz="2400" spc="-114" dirty="0">
                <a:latin typeface="Calibri"/>
                <a:cs typeface="Calibri"/>
              </a:rPr>
              <a:t> </a:t>
            </a:r>
            <a:r>
              <a:rPr sz="2400" spc="-50" dirty="0">
                <a:latin typeface="Calibri"/>
                <a:cs typeface="Calibri"/>
              </a:rPr>
              <a:t>algorithm’s</a:t>
            </a:r>
            <a:r>
              <a:rPr sz="2400" spc="-95" dirty="0">
                <a:latin typeface="Calibri"/>
                <a:cs typeface="Calibri"/>
              </a:rPr>
              <a:t> </a:t>
            </a:r>
            <a:r>
              <a:rPr sz="2400" i="1" u="heavy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basic</a:t>
            </a:r>
            <a:r>
              <a:rPr sz="2400" i="1" u="heavy" spc="-3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2400" i="1" u="heavy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operation</a:t>
            </a:r>
            <a:endParaRPr sz="2400" dirty="0">
              <a:latin typeface="Calibri"/>
              <a:cs typeface="Calibri"/>
            </a:endParaRPr>
          </a:p>
          <a:p>
            <a:pPr marL="356870" indent="-344170">
              <a:spcBef>
                <a:spcPts val="2760"/>
              </a:spcBef>
              <a:buFont typeface="Microsoft Sans Serif"/>
              <a:buChar char="•"/>
              <a:tabLst>
                <a:tab pos="356870" algn="l"/>
              </a:tabLst>
            </a:pPr>
            <a:r>
              <a:rPr sz="2400" spc="-20" dirty="0">
                <a:latin typeface="Calibri"/>
                <a:cs typeface="Calibri"/>
              </a:rPr>
              <a:t>Determine</a:t>
            </a:r>
            <a:r>
              <a:rPr sz="2400" spc="-114" dirty="0">
                <a:latin typeface="Calibri"/>
                <a:cs typeface="Calibri"/>
              </a:rPr>
              <a:t> </a:t>
            </a:r>
            <a:r>
              <a:rPr sz="2400" i="1" u="heavy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worst</a:t>
            </a:r>
            <a:r>
              <a:rPr sz="2400" spc="-10" dirty="0">
                <a:latin typeface="Calibri"/>
                <a:cs typeface="Calibri"/>
              </a:rPr>
              <a:t>,</a:t>
            </a:r>
            <a:r>
              <a:rPr sz="2400" spc="-125" dirty="0">
                <a:latin typeface="Calibri"/>
                <a:cs typeface="Calibri"/>
              </a:rPr>
              <a:t> </a:t>
            </a:r>
            <a:r>
              <a:rPr sz="2400" i="1" u="heavy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average</a:t>
            </a:r>
            <a:r>
              <a:rPr sz="2400" dirty="0">
                <a:latin typeface="Calibri"/>
                <a:cs typeface="Calibri"/>
              </a:rPr>
              <a:t>,</a:t>
            </a:r>
            <a:r>
              <a:rPr sz="2400" spc="-5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and</a:t>
            </a:r>
            <a:r>
              <a:rPr sz="2400" spc="-70" dirty="0">
                <a:latin typeface="Calibri"/>
                <a:cs typeface="Calibri"/>
              </a:rPr>
              <a:t> </a:t>
            </a:r>
            <a:r>
              <a:rPr sz="2400" i="1" u="heavy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best</a:t>
            </a:r>
            <a:r>
              <a:rPr sz="2400" i="1" spc="-8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cases</a:t>
            </a:r>
            <a:r>
              <a:rPr sz="2400" spc="-110" dirty="0">
                <a:latin typeface="Calibri"/>
                <a:cs typeface="Calibri"/>
              </a:rPr>
              <a:t> </a:t>
            </a:r>
            <a:r>
              <a:rPr sz="2400" spc="-20" dirty="0">
                <a:latin typeface="Calibri"/>
                <a:cs typeface="Calibri"/>
              </a:rPr>
              <a:t>for</a:t>
            </a:r>
            <a:r>
              <a:rPr sz="2400" spc="-10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input</a:t>
            </a:r>
            <a:r>
              <a:rPr sz="2400" spc="-9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of</a:t>
            </a:r>
            <a:r>
              <a:rPr sz="2400" spc="-55" dirty="0">
                <a:latin typeface="Calibri"/>
                <a:cs typeface="Calibri"/>
              </a:rPr>
              <a:t> </a:t>
            </a:r>
            <a:r>
              <a:rPr sz="2400" spc="-20" dirty="0">
                <a:latin typeface="Calibri"/>
                <a:cs typeface="Calibri"/>
              </a:rPr>
              <a:t>size</a:t>
            </a:r>
            <a:r>
              <a:rPr sz="2400" spc="-80" dirty="0">
                <a:latin typeface="Calibri"/>
                <a:cs typeface="Calibri"/>
              </a:rPr>
              <a:t> </a:t>
            </a:r>
            <a:r>
              <a:rPr sz="2400" i="1" spc="-50" dirty="0">
                <a:latin typeface="Calibri"/>
                <a:cs typeface="Calibri"/>
              </a:rPr>
              <a:t>n</a:t>
            </a:r>
            <a:endParaRPr sz="2400" dirty="0">
              <a:latin typeface="Calibri"/>
              <a:cs typeface="Calibri"/>
            </a:endParaRPr>
          </a:p>
          <a:p>
            <a:pPr marL="357505" marR="49530" indent="-344805">
              <a:lnSpc>
                <a:spcPts val="2590"/>
              </a:lnSpc>
              <a:spcBef>
                <a:spcPts val="2880"/>
              </a:spcBef>
              <a:buFont typeface="Microsoft Sans Serif"/>
              <a:buChar char="•"/>
              <a:tabLst>
                <a:tab pos="357505" algn="l"/>
              </a:tabLst>
            </a:pPr>
            <a:r>
              <a:rPr sz="2400" dirty="0">
                <a:latin typeface="Calibri"/>
                <a:cs typeface="Calibri"/>
              </a:rPr>
              <a:t>Set</a:t>
            </a:r>
            <a:r>
              <a:rPr sz="2400" spc="-7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up</a:t>
            </a:r>
            <a:r>
              <a:rPr sz="2400" spc="-4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a</a:t>
            </a:r>
            <a:r>
              <a:rPr sz="2400" spc="-3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sum</a:t>
            </a:r>
            <a:r>
              <a:rPr sz="2400" spc="-65" dirty="0">
                <a:latin typeface="Calibri"/>
                <a:cs typeface="Calibri"/>
              </a:rPr>
              <a:t> </a:t>
            </a:r>
            <a:r>
              <a:rPr sz="2400" spc="-25" dirty="0">
                <a:latin typeface="Calibri"/>
                <a:cs typeface="Calibri"/>
              </a:rPr>
              <a:t>for</a:t>
            </a:r>
            <a:r>
              <a:rPr sz="2400" spc="-9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the</a:t>
            </a:r>
            <a:r>
              <a:rPr sz="2400" spc="-3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number</a:t>
            </a:r>
            <a:r>
              <a:rPr sz="2400" spc="-10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of</a:t>
            </a:r>
            <a:r>
              <a:rPr sz="2400" spc="-4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times</a:t>
            </a:r>
            <a:r>
              <a:rPr sz="2400" spc="-6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the</a:t>
            </a:r>
            <a:r>
              <a:rPr sz="2400" spc="-2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basic</a:t>
            </a:r>
            <a:r>
              <a:rPr sz="2400" spc="-70" dirty="0">
                <a:latin typeface="Calibri"/>
                <a:cs typeface="Calibri"/>
              </a:rPr>
              <a:t> </a:t>
            </a:r>
            <a:r>
              <a:rPr sz="2400" spc="-25" dirty="0">
                <a:latin typeface="Calibri"/>
                <a:cs typeface="Calibri"/>
              </a:rPr>
              <a:t>operation</a:t>
            </a:r>
            <a:r>
              <a:rPr sz="2400" spc="-110" dirty="0">
                <a:latin typeface="Calibri"/>
                <a:cs typeface="Calibri"/>
              </a:rPr>
              <a:t> </a:t>
            </a:r>
            <a:r>
              <a:rPr sz="2400" spc="-25" dirty="0">
                <a:latin typeface="Calibri"/>
                <a:cs typeface="Calibri"/>
              </a:rPr>
              <a:t>is </a:t>
            </a:r>
            <a:r>
              <a:rPr sz="2400" spc="-10" dirty="0">
                <a:latin typeface="Calibri"/>
                <a:cs typeface="Calibri"/>
              </a:rPr>
              <a:t>executed</a:t>
            </a:r>
            <a:endParaRPr sz="2400" dirty="0">
              <a:latin typeface="Calibri"/>
              <a:cs typeface="Calibri"/>
            </a:endParaRPr>
          </a:p>
          <a:p>
            <a:pPr marL="356870" indent="-344170">
              <a:spcBef>
                <a:spcPts val="2635"/>
              </a:spcBef>
              <a:buFont typeface="Microsoft Sans Serif"/>
              <a:buChar char="•"/>
              <a:tabLst>
                <a:tab pos="356870" algn="l"/>
              </a:tabLst>
            </a:pPr>
            <a:r>
              <a:rPr sz="2400" spc="-10" dirty="0">
                <a:latin typeface="Calibri"/>
                <a:cs typeface="Calibri"/>
              </a:rPr>
              <a:t>Simplify</a:t>
            </a:r>
            <a:r>
              <a:rPr sz="2400" spc="-12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the</a:t>
            </a:r>
            <a:r>
              <a:rPr sz="2400" spc="-5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sum</a:t>
            </a:r>
            <a:r>
              <a:rPr sz="2400" spc="-7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using</a:t>
            </a:r>
            <a:r>
              <a:rPr sz="2400" spc="-80" dirty="0">
                <a:latin typeface="Calibri"/>
                <a:cs typeface="Calibri"/>
              </a:rPr>
              <a:t> </a:t>
            </a:r>
            <a:r>
              <a:rPr sz="2400" spc="-35" dirty="0">
                <a:latin typeface="Calibri"/>
                <a:cs typeface="Calibri"/>
              </a:rPr>
              <a:t>standard</a:t>
            </a:r>
            <a:r>
              <a:rPr sz="2400" spc="-45" dirty="0">
                <a:latin typeface="Calibri"/>
                <a:cs typeface="Calibri"/>
              </a:rPr>
              <a:t> </a:t>
            </a:r>
            <a:r>
              <a:rPr sz="2400" spc="-25" dirty="0">
                <a:latin typeface="Calibri"/>
                <a:cs typeface="Calibri"/>
              </a:rPr>
              <a:t>formulas</a:t>
            </a:r>
            <a:r>
              <a:rPr sz="2400" spc="-114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and</a:t>
            </a:r>
            <a:r>
              <a:rPr sz="2400" spc="-2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rules</a:t>
            </a:r>
            <a:endParaRPr sz="2400" dirty="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884798" y="6455470"/>
            <a:ext cx="2115820" cy="1708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325"/>
              </a:lnSpc>
            </a:pPr>
            <a:r>
              <a:rPr sz="1200" spc="10" dirty="0">
                <a:solidFill>
                  <a:srgbClr val="FFFFFF"/>
                </a:solidFill>
                <a:latin typeface="Arial MT"/>
                <a:cs typeface="Arial MT"/>
              </a:rPr>
              <a:t>ATME College</a:t>
            </a:r>
            <a:r>
              <a:rPr sz="1200" spc="-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10" dirty="0">
                <a:solidFill>
                  <a:srgbClr val="FFFFFF"/>
                </a:solidFill>
                <a:latin typeface="Arial MT"/>
                <a:cs typeface="Arial MT"/>
              </a:rPr>
              <a:t>of</a:t>
            </a:r>
            <a:r>
              <a:rPr sz="1200" spc="114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35" dirty="0">
                <a:solidFill>
                  <a:srgbClr val="FFFFFF"/>
                </a:solidFill>
                <a:latin typeface="Arial MT"/>
                <a:cs typeface="Arial MT"/>
              </a:rPr>
              <a:t>Engineering</a:t>
            </a:r>
            <a:endParaRPr sz="1200">
              <a:latin typeface="Arial MT"/>
              <a:cs typeface="Arial MT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4114800" y="6400801"/>
            <a:ext cx="4724400" cy="277495"/>
            <a:chOff x="2514600" y="6400800"/>
            <a:chExt cx="4724400" cy="277495"/>
          </a:xfrm>
        </p:grpSpPr>
        <p:sp>
          <p:nvSpPr>
            <p:cNvPr id="4" name="object 4"/>
            <p:cNvSpPr/>
            <p:nvPr/>
          </p:nvSpPr>
          <p:spPr>
            <a:xfrm>
              <a:off x="2514600" y="6400800"/>
              <a:ext cx="1600200" cy="277495"/>
            </a:xfrm>
            <a:custGeom>
              <a:avLst/>
              <a:gdLst/>
              <a:ahLst/>
              <a:cxnLst/>
              <a:rect l="l" t="t" r="r" b="b"/>
              <a:pathLst>
                <a:path w="1600200" h="277495">
                  <a:moveTo>
                    <a:pt x="1600200" y="277368"/>
                  </a:moveTo>
                  <a:lnTo>
                    <a:pt x="0" y="277368"/>
                  </a:lnTo>
                  <a:lnTo>
                    <a:pt x="0" y="0"/>
                  </a:lnTo>
                  <a:lnTo>
                    <a:pt x="1600200" y="0"/>
                  </a:lnTo>
                  <a:lnTo>
                    <a:pt x="1600200" y="277368"/>
                  </a:lnTo>
                  <a:close/>
                </a:path>
              </a:pathLst>
            </a:custGeom>
            <a:solidFill>
              <a:srgbClr val="E16C0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4114800" y="6400800"/>
              <a:ext cx="3124200" cy="277495"/>
            </a:xfrm>
            <a:custGeom>
              <a:avLst/>
              <a:gdLst/>
              <a:ahLst/>
              <a:cxnLst/>
              <a:rect l="l" t="t" r="r" b="b"/>
              <a:pathLst>
                <a:path w="3124200" h="277495">
                  <a:moveTo>
                    <a:pt x="3124200" y="277368"/>
                  </a:moveTo>
                  <a:lnTo>
                    <a:pt x="0" y="277368"/>
                  </a:lnTo>
                  <a:lnTo>
                    <a:pt x="0" y="0"/>
                  </a:lnTo>
                  <a:lnTo>
                    <a:pt x="3124200" y="0"/>
                  </a:lnTo>
                  <a:lnTo>
                    <a:pt x="3124200" y="277368"/>
                  </a:lnTo>
                  <a:close/>
                </a:path>
              </a:pathLst>
            </a:custGeom>
            <a:solidFill>
              <a:srgbClr val="2240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1600200" y="1"/>
            <a:ext cx="0" cy="17873661"/>
          </a:xfrm>
          <a:prstGeom prst="rect">
            <a:avLst/>
          </a:prstGeom>
        </p:spPr>
        <p:txBody>
          <a:bodyPr vert="horz" wrap="square" lIns="0" tIns="144322" rIns="0" bIns="0" rtlCol="0">
            <a:spAutoFit/>
          </a:bodyPr>
          <a:lstStyle/>
          <a:p>
            <a:pPr marL="871219">
              <a:spcBef>
                <a:spcPts val="105"/>
              </a:spcBef>
            </a:pPr>
            <a:r>
              <a:rPr sz="3200" spc="-20" dirty="0">
                <a:latin typeface="Calibri"/>
                <a:cs typeface="Calibri"/>
              </a:rPr>
              <a:t>Establishing </a:t>
            </a:r>
            <a:r>
              <a:rPr sz="3200" dirty="0">
                <a:latin typeface="Calibri"/>
                <a:cs typeface="Calibri"/>
              </a:rPr>
              <a:t>order</a:t>
            </a:r>
            <a:r>
              <a:rPr sz="3200" spc="-12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of</a:t>
            </a:r>
            <a:r>
              <a:rPr sz="3200" spc="-12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growth</a:t>
            </a:r>
            <a:r>
              <a:rPr sz="3200" spc="-16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using</a:t>
            </a:r>
            <a:r>
              <a:rPr sz="3200" spc="-85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limits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59" name="object 59"/>
          <p:cNvSpPr txBox="1">
            <a:spLocks noGrp="1"/>
          </p:cNvSpPr>
          <p:nvPr>
            <p:ph type="ftr" sz="quarter" idx="11"/>
          </p:nvPr>
        </p:nvSpPr>
        <p:spPr>
          <a:xfrm>
            <a:off x="1600200" y="0"/>
            <a:ext cx="0" cy="432490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25"/>
              </a:lnSpc>
            </a:pPr>
            <a:r>
              <a:rPr spc="10" dirty="0"/>
              <a:t>ATME College</a:t>
            </a:r>
            <a:r>
              <a:rPr spc="-5" dirty="0"/>
              <a:t> </a:t>
            </a:r>
            <a:r>
              <a:rPr spc="10" dirty="0"/>
              <a:t>of</a:t>
            </a:r>
            <a:r>
              <a:rPr spc="114" dirty="0"/>
              <a:t> </a:t>
            </a:r>
            <a:r>
              <a:rPr spc="35" dirty="0"/>
              <a:t>Engineering</a:t>
            </a:r>
          </a:p>
        </p:txBody>
      </p:sp>
      <p:sp>
        <p:nvSpPr>
          <p:cNvPr id="60" name="object 60"/>
          <p:cNvSpPr txBox="1">
            <a:spLocks noGrp="1"/>
          </p:cNvSpPr>
          <p:nvPr>
            <p:ph type="sldNum" sz="quarter" idx="12"/>
          </p:nvPr>
        </p:nvSpPr>
        <p:spPr>
          <a:xfrm>
            <a:off x="1600200" y="1"/>
            <a:ext cx="0" cy="44242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38430">
              <a:lnSpc>
                <a:spcPts val="1675"/>
              </a:lnSpc>
            </a:pPr>
            <a:fld id="{81D60167-4931-47E6-BA6A-407CBD079E47}" type="slidenum">
              <a:rPr spc="-25" dirty="0"/>
              <a:pPr marL="138430">
                <a:lnSpc>
                  <a:spcPts val="1675"/>
                </a:lnSpc>
              </a:pPr>
              <a:t>44</a:t>
            </a:fld>
            <a:endParaRPr spc="-25" dirty="0"/>
          </a:p>
        </p:txBody>
      </p:sp>
      <p:grpSp>
        <p:nvGrpSpPr>
          <p:cNvPr id="7" name="object 7"/>
          <p:cNvGrpSpPr/>
          <p:nvPr/>
        </p:nvGrpSpPr>
        <p:grpSpPr>
          <a:xfrm>
            <a:off x="4389120" y="1350264"/>
            <a:ext cx="6355080" cy="2160905"/>
            <a:chOff x="2788920" y="1350263"/>
            <a:chExt cx="6355080" cy="2160905"/>
          </a:xfrm>
        </p:grpSpPr>
        <p:pic>
          <p:nvPicPr>
            <p:cNvPr id="8" name="object 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849112" y="1554479"/>
              <a:ext cx="176784" cy="210312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818632" y="1411223"/>
              <a:ext cx="426720" cy="569976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903976" y="1411223"/>
              <a:ext cx="582168" cy="569976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787384" y="1600200"/>
              <a:ext cx="182879" cy="219455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8781288" y="1411223"/>
              <a:ext cx="362711" cy="569976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8866632" y="1411223"/>
              <a:ext cx="277368" cy="569976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998464" y="2240280"/>
              <a:ext cx="179832" cy="210312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5967984" y="2097023"/>
              <a:ext cx="426720" cy="569976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6053328" y="2097023"/>
              <a:ext cx="582168" cy="569976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8799576" y="2286000"/>
              <a:ext cx="176783" cy="219455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8790432" y="2097023"/>
              <a:ext cx="353568" cy="569976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8875776" y="2097023"/>
              <a:ext cx="268224" cy="569976"/>
            </a:xfrm>
            <a:prstGeom prst="rect">
              <a:avLst/>
            </a:prstGeom>
          </p:spPr>
        </p:pic>
        <p:sp>
          <p:nvSpPr>
            <p:cNvPr id="20" name="object 20"/>
            <p:cNvSpPr/>
            <p:nvPr/>
          </p:nvSpPr>
          <p:spPr>
            <a:xfrm>
              <a:off x="2788920" y="1350263"/>
              <a:ext cx="539115" cy="2160905"/>
            </a:xfrm>
            <a:custGeom>
              <a:avLst/>
              <a:gdLst/>
              <a:ahLst/>
              <a:cxnLst/>
              <a:rect l="l" t="t" r="r" b="b"/>
              <a:pathLst>
                <a:path w="539114" h="2160904">
                  <a:moveTo>
                    <a:pt x="538721" y="2160905"/>
                  </a:moveTo>
                  <a:lnTo>
                    <a:pt x="458597" y="2152777"/>
                  </a:lnTo>
                  <a:lnTo>
                    <a:pt x="410082" y="2139188"/>
                  </a:lnTo>
                  <a:lnTo>
                    <a:pt x="366649" y="2119630"/>
                  </a:lnTo>
                  <a:lnTo>
                    <a:pt x="329692" y="2094991"/>
                  </a:lnTo>
                  <a:lnTo>
                    <a:pt x="300100" y="2065909"/>
                  </a:lnTo>
                  <a:lnTo>
                    <a:pt x="278892" y="2032635"/>
                  </a:lnTo>
                  <a:lnTo>
                    <a:pt x="266827" y="1986788"/>
                  </a:lnTo>
                  <a:lnTo>
                    <a:pt x="265049" y="1248537"/>
                  </a:lnTo>
                  <a:lnTo>
                    <a:pt x="250825" y="1207770"/>
                  </a:lnTo>
                  <a:lnTo>
                    <a:pt x="222504" y="1170940"/>
                  </a:lnTo>
                  <a:lnTo>
                    <a:pt x="191007" y="1145540"/>
                  </a:lnTo>
                  <a:lnTo>
                    <a:pt x="152400" y="1124331"/>
                  </a:lnTo>
                  <a:lnTo>
                    <a:pt x="108204" y="1108329"/>
                  </a:lnTo>
                  <a:lnTo>
                    <a:pt x="33019" y="1095375"/>
                  </a:lnTo>
                  <a:lnTo>
                    <a:pt x="2793" y="1094486"/>
                  </a:lnTo>
                  <a:lnTo>
                    <a:pt x="127" y="1091692"/>
                  </a:lnTo>
                  <a:lnTo>
                    <a:pt x="0" y="1084834"/>
                  </a:lnTo>
                  <a:lnTo>
                    <a:pt x="2793" y="1082040"/>
                  </a:lnTo>
                  <a:lnTo>
                    <a:pt x="59309" y="1078484"/>
                  </a:lnTo>
                  <a:lnTo>
                    <a:pt x="108585" y="1068197"/>
                  </a:lnTo>
                  <a:lnTo>
                    <a:pt x="152781" y="1052068"/>
                  </a:lnTo>
                  <a:lnTo>
                    <a:pt x="191516" y="1030986"/>
                  </a:lnTo>
                  <a:lnTo>
                    <a:pt x="223012" y="1005205"/>
                  </a:lnTo>
                  <a:lnTo>
                    <a:pt x="255016" y="960628"/>
                  </a:lnTo>
                  <a:lnTo>
                    <a:pt x="266065" y="919099"/>
                  </a:lnTo>
                  <a:lnTo>
                    <a:pt x="266319" y="910971"/>
                  </a:lnTo>
                  <a:lnTo>
                    <a:pt x="266319" y="199771"/>
                  </a:lnTo>
                  <a:lnTo>
                    <a:pt x="271906" y="162306"/>
                  </a:lnTo>
                  <a:lnTo>
                    <a:pt x="288036" y="127381"/>
                  </a:lnTo>
                  <a:lnTo>
                    <a:pt x="313436" y="96266"/>
                  </a:lnTo>
                  <a:lnTo>
                    <a:pt x="346837" y="69088"/>
                  </a:lnTo>
                  <a:lnTo>
                    <a:pt x="387223" y="46736"/>
                  </a:lnTo>
                  <a:lnTo>
                    <a:pt x="433324" y="30099"/>
                  </a:lnTo>
                  <a:lnTo>
                    <a:pt x="487806" y="19177"/>
                  </a:lnTo>
                  <a:lnTo>
                    <a:pt x="486664" y="0"/>
                  </a:lnTo>
                  <a:lnTo>
                    <a:pt x="538848" y="22098"/>
                  </a:lnTo>
                  <a:lnTo>
                    <a:pt x="489966" y="50800"/>
                  </a:lnTo>
                  <a:lnTo>
                    <a:pt x="488683" y="31750"/>
                  </a:lnTo>
                  <a:lnTo>
                    <a:pt x="486282" y="32004"/>
                  </a:lnTo>
                  <a:lnTo>
                    <a:pt x="437134" y="42164"/>
                  </a:lnTo>
                  <a:lnTo>
                    <a:pt x="392811" y="58166"/>
                  </a:lnTo>
                  <a:lnTo>
                    <a:pt x="354330" y="79375"/>
                  </a:lnTo>
                  <a:lnTo>
                    <a:pt x="322834" y="104775"/>
                  </a:lnTo>
                  <a:lnTo>
                    <a:pt x="290449" y="149479"/>
                  </a:lnTo>
                  <a:lnTo>
                    <a:pt x="279273" y="190881"/>
                  </a:lnTo>
                  <a:lnTo>
                    <a:pt x="278892" y="199771"/>
                  </a:lnTo>
                  <a:lnTo>
                    <a:pt x="278892" y="910971"/>
                  </a:lnTo>
                  <a:lnTo>
                    <a:pt x="273177" y="948563"/>
                  </a:lnTo>
                  <a:lnTo>
                    <a:pt x="256921" y="983615"/>
                  </a:lnTo>
                  <a:lnTo>
                    <a:pt x="231394" y="1014730"/>
                  </a:lnTo>
                  <a:lnTo>
                    <a:pt x="197866" y="1041781"/>
                  </a:lnTo>
                  <a:lnTo>
                    <a:pt x="157606" y="1063879"/>
                  </a:lnTo>
                  <a:lnTo>
                    <a:pt x="111632" y="1080389"/>
                  </a:lnTo>
                  <a:lnTo>
                    <a:pt x="76454" y="1088263"/>
                  </a:lnTo>
                  <a:lnTo>
                    <a:pt x="86994" y="1090041"/>
                  </a:lnTo>
                  <a:lnTo>
                    <a:pt x="135636" y="1103757"/>
                  </a:lnTo>
                  <a:lnTo>
                    <a:pt x="179069" y="1123442"/>
                  </a:lnTo>
                  <a:lnTo>
                    <a:pt x="216027" y="1148207"/>
                  </a:lnTo>
                  <a:lnTo>
                    <a:pt x="245618" y="1177544"/>
                  </a:lnTo>
                  <a:lnTo>
                    <a:pt x="266573" y="1210691"/>
                  </a:lnTo>
                  <a:lnTo>
                    <a:pt x="278511" y="1256665"/>
                  </a:lnTo>
                  <a:lnTo>
                    <a:pt x="280162" y="1993900"/>
                  </a:lnTo>
                  <a:lnTo>
                    <a:pt x="294259" y="2034921"/>
                  </a:lnTo>
                  <a:lnTo>
                    <a:pt x="322325" y="2071370"/>
                  </a:lnTo>
                  <a:lnTo>
                    <a:pt x="353822" y="2097151"/>
                  </a:lnTo>
                  <a:lnTo>
                    <a:pt x="392430" y="2118233"/>
                  </a:lnTo>
                  <a:lnTo>
                    <a:pt x="436753" y="2134362"/>
                  </a:lnTo>
                  <a:lnTo>
                    <a:pt x="486029" y="2144649"/>
                  </a:lnTo>
                  <a:lnTo>
                    <a:pt x="539115" y="2148205"/>
                  </a:lnTo>
                  <a:lnTo>
                    <a:pt x="538721" y="2160905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1" name="object 21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3185160" y="1411223"/>
              <a:ext cx="481584" cy="569976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3044952" y="2097023"/>
              <a:ext cx="554736" cy="569976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3258312" y="2097023"/>
              <a:ext cx="697991" cy="569976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3151632" y="2859024"/>
              <a:ext cx="521207" cy="569976"/>
            </a:xfrm>
            <a:prstGeom prst="rect">
              <a:avLst/>
            </a:prstGeom>
          </p:spPr>
        </p:pic>
        <p:pic>
          <p:nvPicPr>
            <p:cNvPr id="25" name="object 25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5855208" y="3002280"/>
              <a:ext cx="176784" cy="210312"/>
            </a:xfrm>
            <a:prstGeom prst="rect">
              <a:avLst/>
            </a:prstGeom>
          </p:spPr>
        </p:pic>
        <p:pic>
          <p:nvPicPr>
            <p:cNvPr id="26" name="object 26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5821680" y="2859024"/>
              <a:ext cx="426720" cy="569976"/>
            </a:xfrm>
            <a:prstGeom prst="rect">
              <a:avLst/>
            </a:prstGeom>
          </p:spPr>
        </p:pic>
        <p:pic>
          <p:nvPicPr>
            <p:cNvPr id="27" name="object 27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5907024" y="2859024"/>
              <a:ext cx="582168" cy="569976"/>
            </a:xfrm>
            <a:prstGeom prst="rect">
              <a:avLst/>
            </a:prstGeom>
          </p:spPr>
        </p:pic>
        <p:pic>
          <p:nvPicPr>
            <p:cNvPr id="28" name="object 28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8723376" y="3047999"/>
              <a:ext cx="179831" cy="219455"/>
            </a:xfrm>
            <a:prstGeom prst="rect">
              <a:avLst/>
            </a:prstGeom>
          </p:spPr>
        </p:pic>
        <p:pic>
          <p:nvPicPr>
            <p:cNvPr id="29" name="object 29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8717279" y="2859024"/>
              <a:ext cx="426720" cy="569976"/>
            </a:xfrm>
            <a:prstGeom prst="rect">
              <a:avLst/>
            </a:prstGeom>
          </p:spPr>
        </p:pic>
        <p:pic>
          <p:nvPicPr>
            <p:cNvPr id="30" name="object 30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8802623" y="2859024"/>
              <a:ext cx="341375" cy="569976"/>
            </a:xfrm>
            <a:prstGeom prst="rect">
              <a:avLst/>
            </a:prstGeom>
          </p:spPr>
        </p:pic>
        <p:pic>
          <p:nvPicPr>
            <p:cNvPr id="31" name="object 31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8958072" y="2859024"/>
              <a:ext cx="185927" cy="569976"/>
            </a:xfrm>
            <a:prstGeom prst="rect">
              <a:avLst/>
            </a:prstGeom>
          </p:spPr>
        </p:pic>
      </p:grpSp>
      <p:sp>
        <p:nvSpPr>
          <p:cNvPr id="32" name="object 32"/>
          <p:cNvSpPr txBox="1"/>
          <p:nvPr/>
        </p:nvSpPr>
        <p:spPr>
          <a:xfrm>
            <a:off x="4934585" y="1456258"/>
            <a:ext cx="5817235" cy="3314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  <a:tabLst>
                <a:tab pos="433070" algn="l"/>
                <a:tab pos="3109595" algn="l"/>
                <a:tab pos="3396615" algn="l"/>
              </a:tabLst>
            </a:pPr>
            <a:r>
              <a:rPr sz="2000" b="1" spc="-50" dirty="0">
                <a:solidFill>
                  <a:srgbClr val="0000FF"/>
                </a:solidFill>
                <a:latin typeface="Arial"/>
                <a:cs typeface="Arial"/>
              </a:rPr>
              <a:t>0</a:t>
            </a:r>
            <a:r>
              <a:rPr sz="2000" b="1" dirty="0">
                <a:solidFill>
                  <a:srgbClr val="0000FF"/>
                </a:solidFill>
                <a:latin typeface="Arial"/>
                <a:cs typeface="Arial"/>
              </a:rPr>
              <a:t>	</a:t>
            </a:r>
            <a:r>
              <a:rPr sz="2000" dirty="0">
                <a:latin typeface="Microsoft Sans Serif"/>
                <a:cs typeface="Microsoft Sans Serif"/>
              </a:rPr>
              <a:t>order</a:t>
            </a:r>
            <a:r>
              <a:rPr sz="2000" spc="-7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of</a:t>
            </a:r>
            <a:r>
              <a:rPr sz="2000" spc="-3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growth</a:t>
            </a:r>
            <a:r>
              <a:rPr sz="2000" spc="-2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of</a:t>
            </a:r>
            <a:r>
              <a:rPr sz="2000" spc="-30" dirty="0">
                <a:latin typeface="Microsoft Sans Serif"/>
                <a:cs typeface="Microsoft Sans Serif"/>
              </a:rPr>
              <a:t> </a:t>
            </a:r>
            <a:r>
              <a:rPr sz="2000" b="1" i="1" spc="-20" dirty="0">
                <a:solidFill>
                  <a:srgbClr val="FFFF99"/>
                </a:solidFill>
                <a:latin typeface="Arial"/>
                <a:cs typeface="Arial"/>
              </a:rPr>
              <a:t>T</a:t>
            </a:r>
            <a:r>
              <a:rPr sz="2000" b="1" spc="-20" dirty="0">
                <a:solidFill>
                  <a:srgbClr val="FFFF99"/>
                </a:solidFill>
                <a:latin typeface="Arial"/>
                <a:cs typeface="Arial"/>
              </a:rPr>
              <a:t>(</a:t>
            </a:r>
            <a:r>
              <a:rPr sz="2000" b="1" i="1" spc="-20" dirty="0">
                <a:solidFill>
                  <a:srgbClr val="FFFF99"/>
                </a:solidFill>
                <a:latin typeface="Arial"/>
                <a:cs typeface="Arial"/>
              </a:rPr>
              <a:t>n)</a:t>
            </a:r>
            <a:r>
              <a:rPr sz="2000" b="1" i="1" dirty="0">
                <a:solidFill>
                  <a:srgbClr val="FFFF99"/>
                </a:solidFill>
                <a:latin typeface="Arial"/>
                <a:cs typeface="Arial"/>
              </a:rPr>
              <a:t>	</a:t>
            </a:r>
            <a:r>
              <a:rPr sz="2000" spc="-50" dirty="0">
                <a:latin typeface="Microsoft Sans Serif"/>
                <a:cs typeface="Microsoft Sans Serif"/>
              </a:rPr>
              <a:t>&lt;</a:t>
            </a:r>
            <a:r>
              <a:rPr sz="2000" dirty="0">
                <a:latin typeface="Microsoft Sans Serif"/>
                <a:cs typeface="Microsoft Sans Serif"/>
              </a:rPr>
              <a:t>	order</a:t>
            </a:r>
            <a:r>
              <a:rPr sz="2000" spc="-114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of</a:t>
            </a:r>
            <a:r>
              <a:rPr sz="2000" spc="-8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growth</a:t>
            </a:r>
            <a:r>
              <a:rPr sz="2000" spc="-7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of</a:t>
            </a:r>
            <a:r>
              <a:rPr sz="2000" spc="-100" dirty="0">
                <a:latin typeface="Microsoft Sans Serif"/>
                <a:cs typeface="Microsoft Sans Serif"/>
              </a:rPr>
              <a:t> </a:t>
            </a:r>
            <a:r>
              <a:rPr sz="2000" b="1" i="1" spc="-25" dirty="0">
                <a:solidFill>
                  <a:srgbClr val="FFFF99"/>
                </a:solidFill>
                <a:latin typeface="Arial"/>
                <a:cs typeface="Arial"/>
              </a:rPr>
              <a:t>g</a:t>
            </a:r>
            <a:r>
              <a:rPr sz="2000" b="1" spc="-25" dirty="0">
                <a:solidFill>
                  <a:srgbClr val="FFFF99"/>
                </a:solidFill>
                <a:latin typeface="Arial"/>
                <a:cs typeface="Arial"/>
              </a:rPr>
              <a:t>(</a:t>
            </a:r>
            <a:r>
              <a:rPr sz="2000" b="1" i="1" spc="-25" dirty="0">
                <a:solidFill>
                  <a:srgbClr val="FFFF99"/>
                </a:solidFill>
                <a:latin typeface="Arial"/>
                <a:cs typeface="Arial"/>
              </a:rPr>
              <a:t>n</a:t>
            </a:r>
            <a:endParaRPr sz="2000">
              <a:latin typeface="Arial"/>
              <a:cs typeface="Arial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4794886" y="2174444"/>
            <a:ext cx="5945505" cy="1103507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  <a:tabLst>
                <a:tab pos="721995" algn="l"/>
              </a:tabLst>
            </a:pPr>
            <a:r>
              <a:rPr sz="2000" b="1" i="1" dirty="0">
                <a:solidFill>
                  <a:srgbClr val="0000FF"/>
                </a:solidFill>
                <a:latin typeface="Arial"/>
                <a:cs typeface="Arial"/>
              </a:rPr>
              <a:t>c</a:t>
            </a:r>
            <a:r>
              <a:rPr sz="2000" b="1" i="1" spc="-2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0000FF"/>
                </a:solidFill>
                <a:latin typeface="Arial"/>
                <a:cs typeface="Arial"/>
              </a:rPr>
              <a:t>&gt;</a:t>
            </a:r>
            <a:r>
              <a:rPr sz="2000" b="1" spc="-5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2000" b="1" spc="-50" dirty="0">
                <a:solidFill>
                  <a:srgbClr val="0000FF"/>
                </a:solidFill>
                <a:latin typeface="Arial"/>
                <a:cs typeface="Arial"/>
              </a:rPr>
              <a:t>0</a:t>
            </a:r>
            <a:r>
              <a:rPr sz="2000" b="1" dirty="0">
                <a:solidFill>
                  <a:srgbClr val="0000FF"/>
                </a:solidFill>
                <a:latin typeface="Arial"/>
                <a:cs typeface="Arial"/>
              </a:rPr>
              <a:t>	</a:t>
            </a:r>
            <a:r>
              <a:rPr sz="2000" dirty="0">
                <a:latin typeface="Microsoft Sans Serif"/>
                <a:cs typeface="Microsoft Sans Serif"/>
              </a:rPr>
              <a:t>order</a:t>
            </a:r>
            <a:r>
              <a:rPr sz="2000" spc="-8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of</a:t>
            </a:r>
            <a:r>
              <a:rPr sz="2000" spc="-6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growth</a:t>
            </a:r>
            <a:r>
              <a:rPr sz="2000" spc="-5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of</a:t>
            </a:r>
            <a:r>
              <a:rPr sz="2000" spc="-40" dirty="0">
                <a:latin typeface="Microsoft Sans Serif"/>
                <a:cs typeface="Microsoft Sans Serif"/>
              </a:rPr>
              <a:t> </a:t>
            </a:r>
            <a:r>
              <a:rPr sz="2000" b="1" i="1" dirty="0">
                <a:solidFill>
                  <a:srgbClr val="FFFF99"/>
                </a:solidFill>
                <a:latin typeface="Arial"/>
                <a:cs typeface="Arial"/>
              </a:rPr>
              <a:t>T</a:t>
            </a:r>
            <a:r>
              <a:rPr sz="2000" b="1" dirty="0">
                <a:solidFill>
                  <a:srgbClr val="FFFF99"/>
                </a:solidFill>
                <a:latin typeface="Arial"/>
                <a:cs typeface="Arial"/>
              </a:rPr>
              <a:t>(</a:t>
            </a:r>
            <a:r>
              <a:rPr sz="2000" b="1" i="1" dirty="0">
                <a:solidFill>
                  <a:srgbClr val="FFFF99"/>
                </a:solidFill>
                <a:latin typeface="Arial"/>
                <a:cs typeface="Arial"/>
              </a:rPr>
              <a:t>n)</a:t>
            </a:r>
            <a:r>
              <a:rPr sz="2000" b="1" i="1" spc="-90" dirty="0">
                <a:solidFill>
                  <a:srgbClr val="FFFF99"/>
                </a:solidFill>
                <a:latin typeface="Arial"/>
                <a:cs typeface="Arial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=</a:t>
            </a:r>
            <a:r>
              <a:rPr sz="2000" spc="-7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order</a:t>
            </a:r>
            <a:r>
              <a:rPr sz="2000" spc="-7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of</a:t>
            </a:r>
            <a:r>
              <a:rPr sz="2000" spc="-6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growth</a:t>
            </a:r>
            <a:r>
              <a:rPr sz="2000" spc="-3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of</a:t>
            </a:r>
            <a:r>
              <a:rPr sz="2000" spc="-40" dirty="0">
                <a:latin typeface="Microsoft Sans Serif"/>
                <a:cs typeface="Microsoft Sans Serif"/>
              </a:rPr>
              <a:t> </a:t>
            </a:r>
            <a:r>
              <a:rPr sz="2000" b="1" i="1" spc="-25" dirty="0">
                <a:solidFill>
                  <a:srgbClr val="FFFF99"/>
                </a:solidFill>
                <a:latin typeface="Arial"/>
                <a:cs typeface="Arial"/>
              </a:rPr>
              <a:t>g</a:t>
            </a:r>
            <a:r>
              <a:rPr sz="2000" b="1" spc="-25" dirty="0">
                <a:solidFill>
                  <a:srgbClr val="FFFF99"/>
                </a:solidFill>
                <a:latin typeface="Arial"/>
                <a:cs typeface="Arial"/>
              </a:rPr>
              <a:t>(</a:t>
            </a:r>
            <a:r>
              <a:rPr sz="2000" b="1" i="1" spc="-25" dirty="0">
                <a:solidFill>
                  <a:srgbClr val="FFFF99"/>
                </a:solidFill>
                <a:latin typeface="Arial"/>
                <a:cs typeface="Arial"/>
              </a:rPr>
              <a:t>n</a:t>
            </a:r>
            <a:endParaRPr sz="2000">
              <a:latin typeface="Arial"/>
              <a:cs typeface="Arial"/>
            </a:endParaRPr>
          </a:p>
          <a:p>
            <a:pPr>
              <a:spcBef>
                <a:spcPts val="1290"/>
              </a:spcBef>
            </a:pPr>
            <a:endParaRPr sz="2000">
              <a:latin typeface="Arial"/>
              <a:cs typeface="Arial"/>
            </a:endParaRPr>
          </a:p>
          <a:p>
            <a:pPr marL="118745">
              <a:tabLst>
                <a:tab pos="575310" algn="l"/>
                <a:tab pos="3472179" algn="l"/>
              </a:tabLst>
            </a:pPr>
            <a:r>
              <a:rPr sz="2000" b="1" spc="-50" dirty="0">
                <a:solidFill>
                  <a:srgbClr val="0000FF"/>
                </a:solidFill>
                <a:latin typeface="Arial"/>
                <a:cs typeface="Arial"/>
              </a:rPr>
              <a:t>∞</a:t>
            </a:r>
            <a:r>
              <a:rPr sz="2000" b="1" dirty="0">
                <a:solidFill>
                  <a:srgbClr val="0000FF"/>
                </a:solidFill>
                <a:latin typeface="Arial"/>
                <a:cs typeface="Arial"/>
              </a:rPr>
              <a:t>	</a:t>
            </a:r>
            <a:r>
              <a:rPr sz="2000" dirty="0">
                <a:latin typeface="Microsoft Sans Serif"/>
                <a:cs typeface="Microsoft Sans Serif"/>
              </a:rPr>
              <a:t>order</a:t>
            </a:r>
            <a:r>
              <a:rPr sz="2000" spc="-7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of</a:t>
            </a:r>
            <a:r>
              <a:rPr sz="2000" spc="-6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growth</a:t>
            </a:r>
            <a:r>
              <a:rPr sz="2000" spc="-2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of</a:t>
            </a:r>
            <a:r>
              <a:rPr sz="2000" spc="-30" dirty="0">
                <a:latin typeface="Microsoft Sans Serif"/>
                <a:cs typeface="Microsoft Sans Serif"/>
              </a:rPr>
              <a:t> </a:t>
            </a:r>
            <a:r>
              <a:rPr sz="2000" b="1" i="1" dirty="0">
                <a:solidFill>
                  <a:srgbClr val="FFFF99"/>
                </a:solidFill>
                <a:latin typeface="Arial"/>
                <a:cs typeface="Arial"/>
              </a:rPr>
              <a:t>T</a:t>
            </a:r>
            <a:r>
              <a:rPr sz="2000" b="1" dirty="0">
                <a:solidFill>
                  <a:srgbClr val="FFFF99"/>
                </a:solidFill>
                <a:latin typeface="Arial"/>
                <a:cs typeface="Arial"/>
              </a:rPr>
              <a:t>(</a:t>
            </a:r>
            <a:r>
              <a:rPr sz="2000" b="1" i="1" dirty="0">
                <a:solidFill>
                  <a:srgbClr val="FFFF99"/>
                </a:solidFill>
                <a:latin typeface="Arial"/>
                <a:cs typeface="Arial"/>
              </a:rPr>
              <a:t>n)</a:t>
            </a:r>
            <a:r>
              <a:rPr sz="2000" b="1" i="1" spc="-85" dirty="0">
                <a:solidFill>
                  <a:srgbClr val="FFFF99"/>
                </a:solidFill>
                <a:latin typeface="Arial"/>
                <a:cs typeface="Arial"/>
              </a:rPr>
              <a:t> </a:t>
            </a:r>
            <a:r>
              <a:rPr sz="2000" spc="-50" dirty="0">
                <a:latin typeface="Microsoft Sans Serif"/>
                <a:cs typeface="Microsoft Sans Serif"/>
              </a:rPr>
              <a:t>&gt;</a:t>
            </a:r>
            <a:r>
              <a:rPr sz="2000" dirty="0">
                <a:latin typeface="Microsoft Sans Serif"/>
                <a:cs typeface="Microsoft Sans Serif"/>
              </a:rPr>
              <a:t>	order</a:t>
            </a:r>
            <a:r>
              <a:rPr sz="2000" spc="-114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of</a:t>
            </a:r>
            <a:r>
              <a:rPr sz="2000" spc="-8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growth</a:t>
            </a:r>
            <a:r>
              <a:rPr sz="2000" spc="-7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of</a:t>
            </a:r>
            <a:r>
              <a:rPr sz="2000" spc="-80" dirty="0">
                <a:latin typeface="Microsoft Sans Serif"/>
                <a:cs typeface="Microsoft Sans Serif"/>
              </a:rPr>
              <a:t> </a:t>
            </a:r>
            <a:r>
              <a:rPr sz="2000" b="1" i="1" spc="-25" dirty="0">
                <a:solidFill>
                  <a:srgbClr val="FFFF99"/>
                </a:solidFill>
                <a:latin typeface="Arial"/>
                <a:cs typeface="Arial"/>
              </a:rPr>
              <a:t>g</a:t>
            </a:r>
            <a:r>
              <a:rPr sz="2000" b="1" spc="-25" dirty="0">
                <a:solidFill>
                  <a:srgbClr val="FFFF99"/>
                </a:solidFill>
                <a:latin typeface="Arial"/>
                <a:cs typeface="Arial"/>
              </a:rPr>
              <a:t>(</a:t>
            </a:r>
            <a:r>
              <a:rPr sz="2000" b="1" i="1" spc="-25" dirty="0">
                <a:solidFill>
                  <a:srgbClr val="FFFF99"/>
                </a:solidFill>
                <a:latin typeface="Arial"/>
                <a:cs typeface="Arial"/>
              </a:rPr>
              <a:t>n</a:t>
            </a:r>
            <a:endParaRPr sz="2000">
              <a:latin typeface="Arial"/>
              <a:cs typeface="Arial"/>
            </a:endParaRPr>
          </a:p>
        </p:txBody>
      </p:sp>
      <p:grpSp>
        <p:nvGrpSpPr>
          <p:cNvPr id="34" name="object 34"/>
          <p:cNvGrpSpPr/>
          <p:nvPr/>
        </p:nvGrpSpPr>
        <p:grpSpPr>
          <a:xfrm>
            <a:off x="2453639" y="3910585"/>
            <a:ext cx="3039110" cy="1481455"/>
            <a:chOff x="853439" y="3910584"/>
            <a:chExt cx="3039110" cy="1481455"/>
          </a:xfrm>
        </p:grpSpPr>
        <p:pic>
          <p:nvPicPr>
            <p:cNvPr id="35" name="object 35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865631" y="3910584"/>
              <a:ext cx="1133856" cy="237744"/>
            </a:xfrm>
            <a:prstGeom prst="rect">
              <a:avLst/>
            </a:prstGeom>
          </p:spPr>
        </p:pic>
        <p:pic>
          <p:nvPicPr>
            <p:cNvPr id="36" name="object 36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853439" y="4053840"/>
              <a:ext cx="560832" cy="515112"/>
            </a:xfrm>
            <a:prstGeom prst="rect">
              <a:avLst/>
            </a:prstGeom>
          </p:spPr>
        </p:pic>
        <p:pic>
          <p:nvPicPr>
            <p:cNvPr id="37" name="object 37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1106423" y="4053840"/>
              <a:ext cx="448056" cy="515112"/>
            </a:xfrm>
            <a:prstGeom prst="rect">
              <a:avLst/>
            </a:prstGeom>
          </p:spPr>
        </p:pic>
        <p:pic>
          <p:nvPicPr>
            <p:cNvPr id="38" name="object 38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2404872" y="4230624"/>
              <a:ext cx="326136" cy="149351"/>
            </a:xfrm>
            <a:prstGeom prst="rect">
              <a:avLst/>
            </a:prstGeom>
          </p:spPr>
        </p:pic>
        <p:pic>
          <p:nvPicPr>
            <p:cNvPr id="39" name="object 39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3557016" y="4230624"/>
              <a:ext cx="149351" cy="146304"/>
            </a:xfrm>
            <a:prstGeom prst="rect">
              <a:avLst/>
            </a:prstGeom>
          </p:spPr>
        </p:pic>
        <p:pic>
          <p:nvPicPr>
            <p:cNvPr id="40" name="object 40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3590544" y="4084320"/>
              <a:ext cx="301751" cy="353568"/>
            </a:xfrm>
            <a:prstGeom prst="rect">
              <a:avLst/>
            </a:prstGeom>
          </p:spPr>
        </p:pic>
        <p:pic>
          <p:nvPicPr>
            <p:cNvPr id="41" name="object 41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1002791" y="5053584"/>
              <a:ext cx="152400" cy="146304"/>
            </a:xfrm>
            <a:prstGeom prst="rect">
              <a:avLst/>
            </a:prstGeom>
          </p:spPr>
        </p:pic>
        <p:pic>
          <p:nvPicPr>
            <p:cNvPr id="42" name="object 42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993647" y="4876800"/>
              <a:ext cx="384047" cy="515112"/>
            </a:xfrm>
            <a:prstGeom prst="rect">
              <a:avLst/>
            </a:prstGeom>
          </p:spPr>
        </p:pic>
        <p:pic>
          <p:nvPicPr>
            <p:cNvPr id="43" name="object 43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1069847" y="4876800"/>
              <a:ext cx="448056" cy="515112"/>
            </a:xfrm>
            <a:prstGeom prst="rect">
              <a:avLst/>
            </a:prstGeom>
          </p:spPr>
        </p:pic>
        <p:pic>
          <p:nvPicPr>
            <p:cNvPr id="44" name="object 44"/>
            <p:cNvPicPr/>
            <p:nvPr/>
          </p:nvPicPr>
          <p:blipFill>
            <a:blip r:embed="rId31" cstate="print"/>
            <a:stretch>
              <a:fillRect/>
            </a:stretch>
          </p:blipFill>
          <p:spPr>
            <a:xfrm>
              <a:off x="1210055" y="4876800"/>
              <a:ext cx="2484120" cy="515112"/>
            </a:xfrm>
            <a:prstGeom prst="rect">
              <a:avLst/>
            </a:prstGeom>
          </p:spPr>
        </p:pic>
        <p:pic>
          <p:nvPicPr>
            <p:cNvPr id="45" name="object 45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3386327" y="4876800"/>
              <a:ext cx="448055" cy="515112"/>
            </a:xfrm>
            <a:prstGeom prst="rect">
              <a:avLst/>
            </a:prstGeom>
          </p:spPr>
        </p:pic>
        <p:pic>
          <p:nvPicPr>
            <p:cNvPr id="46" name="object 46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3572255" y="4904232"/>
              <a:ext cx="301751" cy="353568"/>
            </a:xfrm>
            <a:prstGeom prst="rect">
              <a:avLst/>
            </a:prstGeom>
          </p:spPr>
        </p:pic>
      </p:grpSp>
      <p:sp>
        <p:nvSpPr>
          <p:cNvPr id="47" name="object 47"/>
          <p:cNvSpPr txBox="1"/>
          <p:nvPr/>
        </p:nvSpPr>
        <p:spPr>
          <a:xfrm>
            <a:off x="2440939" y="3822192"/>
            <a:ext cx="115824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b="1" spc="-10" dirty="0">
                <a:solidFill>
                  <a:srgbClr val="0000FF"/>
                </a:solidFill>
                <a:latin typeface="Arial"/>
                <a:cs typeface="Arial"/>
              </a:rPr>
              <a:t>Examples:</a:t>
            </a:r>
            <a:endParaRPr>
              <a:latin typeface="Arial"/>
              <a:cs typeface="Arial"/>
            </a:endParaRPr>
          </a:p>
          <a:p>
            <a:pPr marL="149225" indent="-136525">
              <a:buClr>
                <a:srgbClr val="000000"/>
              </a:buClr>
              <a:buFont typeface="Microsoft Sans Serif"/>
              <a:buChar char="•"/>
              <a:tabLst>
                <a:tab pos="149225" algn="l"/>
              </a:tabLst>
            </a:pPr>
            <a:r>
              <a:rPr b="1" spc="-25" dirty="0">
                <a:solidFill>
                  <a:srgbClr val="0000FF"/>
                </a:solidFill>
                <a:latin typeface="Arial"/>
                <a:cs typeface="Arial"/>
              </a:rPr>
              <a:t>10</a:t>
            </a:r>
            <a:r>
              <a:rPr b="1" i="1" spc="-25" dirty="0">
                <a:solidFill>
                  <a:srgbClr val="0000FF"/>
                </a:solidFill>
                <a:latin typeface="Arial"/>
                <a:cs typeface="Arial"/>
              </a:rPr>
              <a:t>n</a:t>
            </a:r>
            <a:endParaRPr>
              <a:latin typeface="Arial"/>
              <a:cs typeface="Arial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3994531" y="4096511"/>
            <a:ext cx="33464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b="1" spc="-25" dirty="0">
                <a:solidFill>
                  <a:srgbClr val="0000FF"/>
                </a:solidFill>
                <a:latin typeface="Arial"/>
                <a:cs typeface="Arial"/>
              </a:rPr>
              <a:t>vs.</a:t>
            </a:r>
            <a:endParaRPr>
              <a:latin typeface="Arial"/>
              <a:cs typeface="Arial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5114798" y="4029202"/>
            <a:ext cx="296545" cy="2921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spcBef>
                <a:spcPts val="100"/>
              </a:spcBef>
            </a:pPr>
            <a:r>
              <a:rPr sz="2625" b="1" i="1" spc="-37" baseline="-7936" dirty="0">
                <a:solidFill>
                  <a:srgbClr val="0000FF"/>
                </a:solidFill>
                <a:latin typeface="Arial"/>
                <a:cs typeface="Arial"/>
              </a:rPr>
              <a:t>n</a:t>
            </a:r>
            <a:r>
              <a:rPr sz="1200" b="1" spc="-25" dirty="0">
                <a:solidFill>
                  <a:srgbClr val="0000FF"/>
                </a:solidFill>
                <a:latin typeface="Arial"/>
                <a:cs typeface="Arial"/>
              </a:rPr>
              <a:t>2</a:t>
            </a:r>
            <a:endParaRPr sz="1200">
              <a:latin typeface="Arial"/>
              <a:cs typeface="Arial"/>
            </a:endParaRPr>
          </a:p>
        </p:txBody>
      </p:sp>
      <p:sp>
        <p:nvSpPr>
          <p:cNvPr id="50" name="object 50"/>
          <p:cNvSpPr txBox="1"/>
          <p:nvPr/>
        </p:nvSpPr>
        <p:spPr>
          <a:xfrm>
            <a:off x="2440939" y="4919675"/>
            <a:ext cx="104648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49225" indent="-136525">
              <a:spcBef>
                <a:spcPts val="100"/>
              </a:spcBef>
              <a:buClr>
                <a:srgbClr val="000000"/>
              </a:buClr>
              <a:buFont typeface="Microsoft Sans Serif"/>
              <a:buChar char="•"/>
              <a:tabLst>
                <a:tab pos="149225" algn="l"/>
              </a:tabLst>
            </a:pPr>
            <a:r>
              <a:rPr b="1" i="1" spc="-10" dirty="0">
                <a:solidFill>
                  <a:srgbClr val="0000FF"/>
                </a:solidFill>
                <a:latin typeface="Arial"/>
                <a:cs typeface="Arial"/>
              </a:rPr>
              <a:t>n</a:t>
            </a:r>
            <a:r>
              <a:rPr b="1" spc="-10" dirty="0">
                <a:solidFill>
                  <a:srgbClr val="0000FF"/>
                </a:solidFill>
                <a:latin typeface="Arial"/>
                <a:cs typeface="Arial"/>
              </a:rPr>
              <a:t>(</a:t>
            </a:r>
            <a:r>
              <a:rPr b="1" i="1" spc="-10" dirty="0">
                <a:solidFill>
                  <a:srgbClr val="0000FF"/>
                </a:solidFill>
                <a:latin typeface="Arial"/>
                <a:cs typeface="Arial"/>
              </a:rPr>
              <a:t>n</a:t>
            </a:r>
            <a:r>
              <a:rPr b="1" spc="-10" dirty="0">
                <a:solidFill>
                  <a:srgbClr val="0000FF"/>
                </a:solidFill>
                <a:latin typeface="Arial"/>
                <a:cs typeface="Arial"/>
              </a:rPr>
              <a:t>+1)/2</a:t>
            </a:r>
            <a:endParaRPr>
              <a:latin typeface="Arial"/>
              <a:cs typeface="Arial"/>
            </a:endParaRPr>
          </a:p>
        </p:txBody>
      </p:sp>
      <p:sp>
        <p:nvSpPr>
          <p:cNvPr id="51" name="object 51"/>
          <p:cNvSpPr txBox="1"/>
          <p:nvPr/>
        </p:nvSpPr>
        <p:spPr>
          <a:xfrm>
            <a:off x="3973448" y="4919675"/>
            <a:ext cx="33528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b="1" spc="-25" dirty="0">
                <a:solidFill>
                  <a:srgbClr val="0000FF"/>
                </a:solidFill>
                <a:latin typeface="Arial"/>
                <a:cs typeface="Arial"/>
              </a:rPr>
              <a:t>vs.</a:t>
            </a:r>
            <a:endParaRPr>
              <a:latin typeface="Arial"/>
              <a:cs typeface="Arial"/>
            </a:endParaRPr>
          </a:p>
        </p:txBody>
      </p:sp>
      <p:sp>
        <p:nvSpPr>
          <p:cNvPr id="52" name="object 52"/>
          <p:cNvSpPr txBox="1"/>
          <p:nvPr/>
        </p:nvSpPr>
        <p:spPr>
          <a:xfrm>
            <a:off x="5094985" y="4852365"/>
            <a:ext cx="297180" cy="2921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spcBef>
                <a:spcPts val="100"/>
              </a:spcBef>
            </a:pPr>
            <a:r>
              <a:rPr sz="2625" b="1" i="1" spc="-37" baseline="-7936" dirty="0">
                <a:solidFill>
                  <a:srgbClr val="0000FF"/>
                </a:solidFill>
                <a:latin typeface="Arial"/>
                <a:cs typeface="Arial"/>
              </a:rPr>
              <a:t>n</a:t>
            </a:r>
            <a:r>
              <a:rPr sz="1200" b="1" spc="-25" dirty="0">
                <a:solidFill>
                  <a:srgbClr val="0000FF"/>
                </a:solidFill>
                <a:latin typeface="Arial"/>
                <a:cs typeface="Arial"/>
              </a:rPr>
              <a:t>2</a:t>
            </a:r>
            <a:endParaRPr sz="1200">
              <a:latin typeface="Arial"/>
              <a:cs typeface="Arial"/>
            </a:endParaRPr>
          </a:p>
        </p:txBody>
      </p:sp>
      <p:grpSp>
        <p:nvGrpSpPr>
          <p:cNvPr id="53" name="object 53"/>
          <p:cNvGrpSpPr/>
          <p:nvPr/>
        </p:nvGrpSpPr>
        <p:grpSpPr>
          <a:xfrm>
            <a:off x="2404872" y="2599944"/>
            <a:ext cx="698500" cy="515620"/>
            <a:chOff x="804672" y="2599944"/>
            <a:chExt cx="698500" cy="515620"/>
          </a:xfrm>
        </p:grpSpPr>
        <p:pic>
          <p:nvPicPr>
            <p:cNvPr id="54" name="object 54"/>
            <p:cNvPicPr/>
            <p:nvPr/>
          </p:nvPicPr>
          <p:blipFill>
            <a:blip r:embed="rId32" cstate="print"/>
            <a:stretch>
              <a:fillRect/>
            </a:stretch>
          </p:blipFill>
          <p:spPr>
            <a:xfrm>
              <a:off x="816993" y="2771648"/>
              <a:ext cx="152529" cy="152625"/>
            </a:xfrm>
            <a:prstGeom prst="rect">
              <a:avLst/>
            </a:prstGeom>
          </p:spPr>
        </p:pic>
        <p:pic>
          <p:nvPicPr>
            <p:cNvPr id="55" name="object 55"/>
            <p:cNvPicPr/>
            <p:nvPr/>
          </p:nvPicPr>
          <p:blipFill>
            <a:blip r:embed="rId33" cstate="print"/>
            <a:stretch>
              <a:fillRect/>
            </a:stretch>
          </p:blipFill>
          <p:spPr>
            <a:xfrm>
              <a:off x="804672" y="2599944"/>
              <a:ext cx="697991" cy="515112"/>
            </a:xfrm>
            <a:prstGeom prst="rect">
              <a:avLst/>
            </a:prstGeom>
          </p:spPr>
        </p:pic>
      </p:grpSp>
      <p:sp>
        <p:nvSpPr>
          <p:cNvPr id="56" name="object 56"/>
          <p:cNvSpPr txBox="1"/>
          <p:nvPr/>
        </p:nvSpPr>
        <p:spPr>
          <a:xfrm>
            <a:off x="2339035" y="2083817"/>
            <a:ext cx="2112010" cy="89661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>
              <a:lnSpc>
                <a:spcPts val="3485"/>
              </a:lnSpc>
              <a:spcBef>
                <a:spcPts val="105"/>
              </a:spcBef>
            </a:pPr>
            <a:r>
              <a:rPr sz="3200" spc="-20" dirty="0">
                <a:latin typeface="Calibri"/>
                <a:cs typeface="Calibri"/>
              </a:rPr>
              <a:t>lim</a:t>
            </a:r>
            <a:r>
              <a:rPr sz="3200" spc="-225" dirty="0">
                <a:latin typeface="Calibri"/>
                <a:cs typeface="Calibri"/>
              </a:rPr>
              <a:t> </a:t>
            </a:r>
            <a:r>
              <a:rPr sz="3200" i="1" spc="-10" dirty="0">
                <a:latin typeface="Calibri"/>
                <a:cs typeface="Calibri"/>
              </a:rPr>
              <a:t>T</a:t>
            </a:r>
            <a:r>
              <a:rPr sz="3200" spc="-10" dirty="0">
                <a:latin typeface="Calibri"/>
                <a:cs typeface="Calibri"/>
              </a:rPr>
              <a:t>(</a:t>
            </a:r>
            <a:r>
              <a:rPr sz="3200" i="1" spc="-10" dirty="0">
                <a:latin typeface="Calibri"/>
                <a:cs typeface="Calibri"/>
              </a:rPr>
              <a:t>n</a:t>
            </a:r>
            <a:r>
              <a:rPr sz="3200" spc="-10" dirty="0">
                <a:latin typeface="Calibri"/>
                <a:cs typeface="Calibri"/>
              </a:rPr>
              <a:t>)/</a:t>
            </a:r>
            <a:r>
              <a:rPr sz="3200" i="1" spc="-10" dirty="0">
                <a:latin typeface="Calibri"/>
                <a:cs typeface="Calibri"/>
              </a:rPr>
              <a:t>g</a:t>
            </a:r>
            <a:r>
              <a:rPr sz="3200" spc="-10" dirty="0">
                <a:latin typeface="Calibri"/>
                <a:cs typeface="Calibri"/>
              </a:rPr>
              <a:t>(</a:t>
            </a:r>
            <a:r>
              <a:rPr sz="3200" i="1" spc="-10" dirty="0">
                <a:latin typeface="Calibri"/>
                <a:cs typeface="Calibri"/>
              </a:rPr>
              <a:t>n</a:t>
            </a:r>
            <a:r>
              <a:rPr sz="3200" spc="-10" dirty="0">
                <a:latin typeface="Calibri"/>
                <a:cs typeface="Calibri"/>
              </a:rPr>
              <a:t>)</a:t>
            </a:r>
            <a:endParaRPr sz="3200">
              <a:latin typeface="Calibri"/>
              <a:cs typeface="Calibri"/>
            </a:endParaRPr>
          </a:p>
          <a:p>
            <a:pPr marL="66675">
              <a:lnSpc>
                <a:spcPts val="3365"/>
              </a:lnSpc>
            </a:pPr>
            <a:r>
              <a:rPr b="1" i="1" spc="-430" dirty="0">
                <a:solidFill>
                  <a:srgbClr val="FFFF99"/>
                </a:solidFill>
                <a:latin typeface="Arial"/>
                <a:cs typeface="Arial"/>
              </a:rPr>
              <a:t>n</a:t>
            </a:r>
            <a:r>
              <a:rPr b="1" spc="-425" dirty="0">
                <a:solidFill>
                  <a:srgbClr val="FFFF99"/>
                </a:solidFill>
                <a:latin typeface="Arial"/>
                <a:cs typeface="Arial"/>
              </a:rPr>
              <a:t>→</a:t>
            </a:r>
            <a:r>
              <a:rPr sz="4650" spc="-937" baseline="-19713" dirty="0">
                <a:latin typeface="Calibri"/>
                <a:cs typeface="Calibri"/>
              </a:rPr>
              <a:t>=</a:t>
            </a:r>
            <a:r>
              <a:rPr b="1" spc="-25" dirty="0">
                <a:solidFill>
                  <a:srgbClr val="FFFF99"/>
                </a:solidFill>
                <a:latin typeface="Arial"/>
                <a:cs typeface="Arial"/>
              </a:rPr>
              <a:t>∞</a:t>
            </a:r>
            <a:endParaRPr>
              <a:latin typeface="Arial"/>
              <a:cs typeface="Arial"/>
            </a:endParaRPr>
          </a:p>
        </p:txBody>
      </p:sp>
      <p:sp>
        <p:nvSpPr>
          <p:cNvPr id="57" name="object 57"/>
          <p:cNvSpPr/>
          <p:nvPr/>
        </p:nvSpPr>
        <p:spPr>
          <a:xfrm>
            <a:off x="1600961" y="761"/>
            <a:ext cx="9142730" cy="6856730"/>
          </a:xfrm>
          <a:custGeom>
            <a:avLst/>
            <a:gdLst/>
            <a:ahLst/>
            <a:cxnLst/>
            <a:rect l="l" t="t" r="r" b="b"/>
            <a:pathLst>
              <a:path w="9142730" h="6856730">
                <a:moveTo>
                  <a:pt x="0" y="0"/>
                </a:moveTo>
                <a:lnTo>
                  <a:pt x="9142476" y="0"/>
                </a:lnTo>
                <a:lnTo>
                  <a:pt x="9142476" y="6856476"/>
                </a:lnTo>
                <a:lnTo>
                  <a:pt x="0" y="6856476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 txBox="1"/>
          <p:nvPr/>
        </p:nvSpPr>
        <p:spPr>
          <a:xfrm>
            <a:off x="4194176" y="6438732"/>
            <a:ext cx="1062355" cy="363561"/>
          </a:xfrm>
          <a:prstGeom prst="rect">
            <a:avLst/>
          </a:prstGeom>
        </p:spPr>
        <p:txBody>
          <a:bodyPr vert="horz" wrap="square" lIns="0" tIns="4445" rIns="0" bIns="0" rtlCol="0">
            <a:spAutoFit/>
          </a:bodyPr>
          <a:lstStyle/>
          <a:p>
            <a:pPr marL="12700" marR="5080">
              <a:lnSpc>
                <a:spcPts val="1440"/>
              </a:lnSpc>
              <a:spcBef>
                <a:spcPts val="35"/>
              </a:spcBef>
            </a:pPr>
            <a:r>
              <a:rPr sz="1200" spc="45" dirty="0">
                <a:solidFill>
                  <a:srgbClr val="FFFFFF"/>
                </a:solidFill>
                <a:latin typeface="Arial MT"/>
                <a:cs typeface="Arial MT"/>
              </a:rPr>
              <a:t>Department</a:t>
            </a:r>
            <a:r>
              <a:rPr sz="1200" spc="1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-25" dirty="0">
                <a:solidFill>
                  <a:srgbClr val="FFFFFF"/>
                </a:solidFill>
                <a:latin typeface="Arial MT"/>
                <a:cs typeface="Arial MT"/>
              </a:rPr>
              <a:t>of </a:t>
            </a:r>
            <a:r>
              <a:rPr sz="1200" spc="-305" dirty="0">
                <a:solidFill>
                  <a:srgbClr val="FFFFFF"/>
                </a:solidFill>
                <a:latin typeface="Arial MT"/>
                <a:cs typeface="Arial MT"/>
              </a:rPr>
              <a:t>CCSSEE</a:t>
            </a:r>
            <a:endParaRPr sz="12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166616" y="6400801"/>
            <a:ext cx="1637030" cy="277495"/>
          </a:xfrm>
          <a:custGeom>
            <a:avLst/>
            <a:gdLst/>
            <a:ahLst/>
            <a:cxnLst/>
            <a:rect l="l" t="t" r="r" b="b"/>
            <a:pathLst>
              <a:path w="1637029" h="277495">
                <a:moveTo>
                  <a:pt x="1636775" y="277368"/>
                </a:moveTo>
                <a:lnTo>
                  <a:pt x="0" y="277368"/>
                </a:lnTo>
                <a:lnTo>
                  <a:pt x="0" y="0"/>
                </a:lnTo>
                <a:lnTo>
                  <a:pt x="1636775" y="0"/>
                </a:lnTo>
                <a:lnTo>
                  <a:pt x="1636775" y="277368"/>
                </a:lnTo>
                <a:close/>
              </a:path>
            </a:pathLst>
          </a:custGeom>
          <a:solidFill>
            <a:srgbClr val="E16C0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 flipH="1">
            <a:off x="-228600" y="-4876800"/>
            <a:ext cx="5791200" cy="1557220"/>
          </a:xfrm>
          <a:prstGeom prst="rect">
            <a:avLst/>
          </a:prstGeom>
        </p:spPr>
        <p:txBody>
          <a:bodyPr vert="horz" wrap="square" lIns="0" tIns="201040" rIns="0" bIns="0" rtlCol="0">
            <a:spAutoFit/>
          </a:bodyPr>
          <a:lstStyle/>
          <a:p>
            <a:pPr marL="699770">
              <a:spcBef>
                <a:spcPts val="105"/>
              </a:spcBef>
            </a:pPr>
            <a:r>
              <a:rPr spc="-10" dirty="0">
                <a:latin typeface="Calibri"/>
                <a:cs typeface="Calibri"/>
              </a:rPr>
              <a:t>E</a:t>
            </a:r>
            <a:r>
              <a:rPr lang="en-IN" spc="-10" dirty="0">
                <a:latin typeface="Calibri"/>
                <a:cs typeface="Calibri"/>
              </a:rPr>
              <a:t>x</a:t>
            </a:r>
            <a:r>
              <a:rPr spc="-10" dirty="0">
                <a:latin typeface="Calibri"/>
                <a:cs typeface="Calibri"/>
              </a:rPr>
              <a:t>ample:</a:t>
            </a:r>
            <a:r>
              <a:rPr spc="-19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Sequential</a:t>
            </a:r>
            <a:r>
              <a:rPr spc="-14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search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2212035" y="5122876"/>
            <a:ext cx="2739390" cy="90296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8419" marR="5080" indent="-45720">
              <a:lnSpc>
                <a:spcPct val="120000"/>
              </a:lnSpc>
              <a:spcBef>
                <a:spcPts val="100"/>
              </a:spcBef>
              <a:tabLst>
                <a:tab pos="1566545" algn="l"/>
              </a:tabLst>
            </a:pPr>
            <a:r>
              <a:rPr sz="2400" spc="-70" dirty="0">
                <a:latin typeface="Calibri"/>
                <a:cs typeface="Calibri"/>
              </a:rPr>
              <a:t>Worst</a:t>
            </a:r>
            <a:r>
              <a:rPr sz="2400" spc="-100" dirty="0">
                <a:latin typeface="Calibri"/>
                <a:cs typeface="Calibri"/>
              </a:rPr>
              <a:t> </a:t>
            </a:r>
            <a:r>
              <a:rPr sz="2400" spc="-20" dirty="0">
                <a:latin typeface="Calibri"/>
                <a:cs typeface="Calibri"/>
              </a:rPr>
              <a:t>case</a:t>
            </a:r>
            <a:r>
              <a:rPr sz="2400" dirty="0">
                <a:latin typeface="Calibri"/>
                <a:cs typeface="Calibri"/>
              </a:rPr>
              <a:t>	-</a:t>
            </a:r>
            <a:r>
              <a:rPr sz="2400" spc="-10" dirty="0">
                <a:latin typeface="Calibri"/>
                <a:cs typeface="Calibri"/>
              </a:rPr>
              <a:t> </a:t>
            </a:r>
            <a:r>
              <a:rPr sz="2400" spc="-20" dirty="0">
                <a:latin typeface="Calibri"/>
                <a:cs typeface="Calibri"/>
              </a:rPr>
              <a:t>O(n) </a:t>
            </a:r>
            <a:r>
              <a:rPr sz="2400" spc="-50" dirty="0">
                <a:latin typeface="Calibri"/>
                <a:cs typeface="Calibri"/>
              </a:rPr>
              <a:t>Average</a:t>
            </a:r>
            <a:r>
              <a:rPr sz="2400" spc="-8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case</a:t>
            </a:r>
            <a:r>
              <a:rPr sz="2400" spc="-114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–</a:t>
            </a:r>
            <a:r>
              <a:rPr sz="2400" spc="-7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Θ(n/2)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044947" y="5239258"/>
            <a:ext cx="191579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2400" spc="-20" dirty="0">
                <a:latin typeface="Calibri"/>
                <a:cs typeface="Calibri"/>
              </a:rPr>
              <a:t>Best</a:t>
            </a:r>
            <a:r>
              <a:rPr sz="2400" spc="-12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case</a:t>
            </a:r>
            <a:r>
              <a:rPr sz="2400" spc="-7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-</a:t>
            </a:r>
            <a:r>
              <a:rPr sz="2400" spc="-90" dirty="0">
                <a:latin typeface="Calibri"/>
                <a:cs typeface="Calibri"/>
              </a:rPr>
              <a:t> </a:t>
            </a:r>
            <a:r>
              <a:rPr sz="2400" spc="-20" dirty="0">
                <a:latin typeface="Calibri"/>
                <a:cs typeface="Calibri"/>
              </a:rPr>
              <a:t>Ω(n)</a:t>
            </a:r>
            <a:endParaRPr sz="2400">
              <a:latin typeface="Calibri"/>
              <a:cs typeface="Calibri"/>
            </a:endParaRPr>
          </a:p>
        </p:txBody>
      </p:sp>
      <p:pic>
        <p:nvPicPr>
          <p:cNvPr id="7" name="object 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371824" y="905019"/>
            <a:ext cx="7533469" cy="3913684"/>
          </a:xfrm>
          <a:prstGeom prst="rect">
            <a:avLst/>
          </a:prstGeom>
        </p:spPr>
      </p:pic>
      <p:sp>
        <p:nvSpPr>
          <p:cNvPr id="9" name="object 9"/>
          <p:cNvSpPr txBox="1"/>
          <p:nvPr/>
        </p:nvSpPr>
        <p:spPr>
          <a:xfrm>
            <a:off x="4194176" y="6438732"/>
            <a:ext cx="1062355" cy="363561"/>
          </a:xfrm>
          <a:prstGeom prst="rect">
            <a:avLst/>
          </a:prstGeom>
        </p:spPr>
        <p:txBody>
          <a:bodyPr vert="horz" wrap="square" lIns="0" tIns="4445" rIns="0" bIns="0" rtlCol="0">
            <a:spAutoFit/>
          </a:bodyPr>
          <a:lstStyle/>
          <a:p>
            <a:pPr marL="12700" marR="5080">
              <a:lnSpc>
                <a:spcPts val="1440"/>
              </a:lnSpc>
              <a:spcBef>
                <a:spcPts val="35"/>
              </a:spcBef>
            </a:pPr>
            <a:r>
              <a:rPr sz="1200" spc="45" dirty="0">
                <a:solidFill>
                  <a:srgbClr val="FFFFFF"/>
                </a:solidFill>
                <a:latin typeface="Arial MT"/>
                <a:cs typeface="Arial MT"/>
              </a:rPr>
              <a:t>Department</a:t>
            </a:r>
            <a:r>
              <a:rPr sz="1200" spc="1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-25" dirty="0">
                <a:solidFill>
                  <a:srgbClr val="FFFFFF"/>
                </a:solidFill>
                <a:latin typeface="Arial MT"/>
                <a:cs typeface="Arial MT"/>
              </a:rPr>
              <a:t>of CSE</a:t>
            </a:r>
            <a:endParaRPr sz="12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797617" y="6468888"/>
            <a:ext cx="4749165" cy="277495"/>
            <a:chOff x="2566416" y="6400800"/>
            <a:chExt cx="4749165" cy="277495"/>
          </a:xfrm>
        </p:grpSpPr>
        <p:sp>
          <p:nvSpPr>
            <p:cNvPr id="3" name="object 3"/>
            <p:cNvSpPr/>
            <p:nvPr/>
          </p:nvSpPr>
          <p:spPr>
            <a:xfrm>
              <a:off x="4191000" y="6400800"/>
              <a:ext cx="3124200" cy="277495"/>
            </a:xfrm>
            <a:custGeom>
              <a:avLst/>
              <a:gdLst/>
              <a:ahLst/>
              <a:cxnLst/>
              <a:rect l="l" t="t" r="r" b="b"/>
              <a:pathLst>
                <a:path w="3124200" h="277495">
                  <a:moveTo>
                    <a:pt x="3124200" y="277368"/>
                  </a:moveTo>
                  <a:lnTo>
                    <a:pt x="0" y="277368"/>
                  </a:lnTo>
                  <a:lnTo>
                    <a:pt x="0" y="0"/>
                  </a:lnTo>
                  <a:lnTo>
                    <a:pt x="3124200" y="0"/>
                  </a:lnTo>
                  <a:lnTo>
                    <a:pt x="3124200" y="277368"/>
                  </a:lnTo>
                  <a:close/>
                </a:path>
              </a:pathLst>
            </a:custGeom>
            <a:solidFill>
              <a:srgbClr val="2240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2566416" y="6400800"/>
              <a:ext cx="1637030" cy="277495"/>
            </a:xfrm>
            <a:custGeom>
              <a:avLst/>
              <a:gdLst/>
              <a:ahLst/>
              <a:cxnLst/>
              <a:rect l="l" t="t" r="r" b="b"/>
              <a:pathLst>
                <a:path w="1637029" h="277495">
                  <a:moveTo>
                    <a:pt x="1636775" y="277368"/>
                  </a:moveTo>
                  <a:lnTo>
                    <a:pt x="0" y="277368"/>
                  </a:lnTo>
                  <a:lnTo>
                    <a:pt x="0" y="0"/>
                  </a:lnTo>
                  <a:lnTo>
                    <a:pt x="1636775" y="0"/>
                  </a:lnTo>
                  <a:lnTo>
                    <a:pt x="1636775" y="277368"/>
                  </a:lnTo>
                  <a:close/>
                </a:path>
              </a:pathLst>
            </a:custGeom>
            <a:solidFill>
              <a:srgbClr val="E16C0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>
            <a:spLocks noGrp="1"/>
          </p:cNvSpPr>
          <p:nvPr>
            <p:ph type="ftr" sz="quarter" idx="5"/>
          </p:nvPr>
        </p:nvSpPr>
        <p:spPr>
          <a:xfrm>
            <a:off x="1600200" y="0"/>
            <a:ext cx="0" cy="430887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25"/>
              </a:lnSpc>
            </a:pPr>
            <a:r>
              <a:rPr spc="10" dirty="0"/>
              <a:t>ATME College</a:t>
            </a:r>
            <a:r>
              <a:rPr spc="-5" dirty="0"/>
              <a:t> </a:t>
            </a:r>
            <a:r>
              <a:rPr spc="10" dirty="0"/>
              <a:t>of</a:t>
            </a:r>
            <a:r>
              <a:rPr spc="114" dirty="0"/>
              <a:t> </a:t>
            </a:r>
            <a:r>
              <a:rPr spc="35" dirty="0"/>
              <a:t>Engineering</a:t>
            </a:r>
          </a:p>
        </p:txBody>
      </p:sp>
      <p:sp>
        <p:nvSpPr>
          <p:cNvPr id="11" name="object 11"/>
          <p:cNvSpPr txBox="1">
            <a:spLocks noGrp="1"/>
          </p:cNvSpPr>
          <p:nvPr>
            <p:ph type="sldNum" sz="quarter" idx="7"/>
          </p:nvPr>
        </p:nvSpPr>
        <p:spPr>
          <a:xfrm>
            <a:off x="1600200" y="0"/>
            <a:ext cx="0" cy="42146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38430">
              <a:lnSpc>
                <a:spcPts val="1675"/>
              </a:lnSpc>
            </a:pPr>
            <a:fld id="{81D60167-4931-47E6-BA6A-407CBD079E47}" type="slidenum">
              <a:rPr spc="-25" dirty="0"/>
              <a:pPr marL="138430">
                <a:lnSpc>
                  <a:spcPts val="1675"/>
                </a:lnSpc>
              </a:pPr>
              <a:t>46</a:t>
            </a:fld>
            <a:endParaRPr spc="-25" dirty="0"/>
          </a:p>
        </p:txBody>
      </p:sp>
      <p:grpSp>
        <p:nvGrpSpPr>
          <p:cNvPr id="6" name="object 6"/>
          <p:cNvGrpSpPr/>
          <p:nvPr/>
        </p:nvGrpSpPr>
        <p:grpSpPr>
          <a:xfrm>
            <a:off x="2514600" y="915161"/>
            <a:ext cx="8305291" cy="5942839"/>
            <a:chOff x="761" y="761"/>
            <a:chExt cx="9142730" cy="6856730"/>
          </a:xfrm>
        </p:grpSpPr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09599" y="1524000"/>
              <a:ext cx="8077200" cy="3380232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761" y="761"/>
              <a:ext cx="9142730" cy="6856730"/>
            </a:xfrm>
            <a:custGeom>
              <a:avLst/>
              <a:gdLst/>
              <a:ahLst/>
              <a:cxnLst/>
              <a:rect l="l" t="t" r="r" b="b"/>
              <a:pathLst>
                <a:path w="9142730" h="6856730">
                  <a:moveTo>
                    <a:pt x="0" y="0"/>
                  </a:moveTo>
                  <a:lnTo>
                    <a:pt x="9142476" y="0"/>
                  </a:lnTo>
                  <a:lnTo>
                    <a:pt x="9142476" y="6856476"/>
                  </a:lnTo>
                  <a:lnTo>
                    <a:pt x="0" y="6856476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sp>
        <p:nvSpPr>
          <p:cNvPr id="13" name="Title 12">
            <a:extLst>
              <a:ext uri="{FF2B5EF4-FFF2-40B4-BE49-F238E27FC236}">
                <a16:creationId xmlns:a16="http://schemas.microsoft.com/office/drawing/2014/main" id="{1B888479-A038-CA06-CAF3-E0DB536D5C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166616" y="6400801"/>
            <a:ext cx="1637030" cy="277495"/>
          </a:xfrm>
          <a:custGeom>
            <a:avLst/>
            <a:gdLst/>
            <a:ahLst/>
            <a:cxnLst/>
            <a:rect l="l" t="t" r="r" b="b"/>
            <a:pathLst>
              <a:path w="1637029" h="277495">
                <a:moveTo>
                  <a:pt x="1636775" y="277368"/>
                </a:moveTo>
                <a:lnTo>
                  <a:pt x="0" y="277368"/>
                </a:lnTo>
                <a:lnTo>
                  <a:pt x="0" y="0"/>
                </a:lnTo>
                <a:lnTo>
                  <a:pt x="1636775" y="0"/>
                </a:lnTo>
                <a:lnTo>
                  <a:pt x="1636775" y="277368"/>
                </a:lnTo>
                <a:close/>
              </a:path>
            </a:pathLst>
          </a:custGeom>
          <a:solidFill>
            <a:srgbClr val="E16C0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4742197" y="640657"/>
            <a:ext cx="1852295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pc="-10" dirty="0">
                <a:latin typeface="Calibri"/>
                <a:cs typeface="Calibri"/>
              </a:rPr>
              <a:t>Analysis</a:t>
            </a:r>
          </a:p>
        </p:txBody>
      </p:sp>
      <p:sp>
        <p:nvSpPr>
          <p:cNvPr id="10" name="object 10"/>
          <p:cNvSpPr txBox="1">
            <a:spLocks noGrp="1"/>
          </p:cNvSpPr>
          <p:nvPr>
            <p:ph type="ftr" sz="quarter" idx="11"/>
          </p:nvPr>
        </p:nvSpPr>
        <p:spPr>
          <a:xfrm>
            <a:off x="1600200" y="0"/>
            <a:ext cx="0" cy="1955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25"/>
              </a:lnSpc>
            </a:pPr>
            <a:endParaRPr spc="35" dirty="0"/>
          </a:p>
        </p:txBody>
      </p:sp>
      <p:sp>
        <p:nvSpPr>
          <p:cNvPr id="4" name="object 4"/>
          <p:cNvSpPr txBox="1"/>
          <p:nvPr/>
        </p:nvSpPr>
        <p:spPr>
          <a:xfrm>
            <a:off x="2287601" y="1113269"/>
            <a:ext cx="4563745" cy="2974340"/>
          </a:xfrm>
          <a:prstGeom prst="rect">
            <a:avLst/>
          </a:prstGeom>
        </p:spPr>
        <p:txBody>
          <a:bodyPr vert="horz" wrap="square" lIns="0" tIns="126365" rIns="0" bIns="0" rtlCol="0">
            <a:spAutoFit/>
          </a:bodyPr>
          <a:lstStyle/>
          <a:p>
            <a:pPr marL="415290" indent="-402590">
              <a:spcBef>
                <a:spcPts val="995"/>
              </a:spcBef>
              <a:buAutoNum type="arabicPeriod"/>
              <a:tabLst>
                <a:tab pos="415290" algn="l"/>
                <a:tab pos="4244340" algn="l"/>
              </a:tabLst>
            </a:pPr>
            <a:r>
              <a:rPr sz="3200" dirty="0">
                <a:latin typeface="Calibri"/>
                <a:cs typeface="Calibri"/>
              </a:rPr>
              <a:t>Input</a:t>
            </a:r>
            <a:r>
              <a:rPr sz="3200" spc="-65" dirty="0">
                <a:latin typeface="Calibri"/>
                <a:cs typeface="Calibri"/>
              </a:rPr>
              <a:t> </a:t>
            </a:r>
            <a:r>
              <a:rPr sz="3200" spc="-20" dirty="0">
                <a:latin typeface="Calibri"/>
                <a:cs typeface="Calibri"/>
              </a:rPr>
              <a:t>parameter</a:t>
            </a:r>
            <a:r>
              <a:rPr sz="3200" spc="-7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:</a:t>
            </a:r>
            <a:r>
              <a:rPr sz="3200" spc="-105" dirty="0">
                <a:latin typeface="Calibri"/>
                <a:cs typeface="Calibri"/>
              </a:rPr>
              <a:t> </a:t>
            </a:r>
            <a:r>
              <a:rPr sz="3200" spc="-50" dirty="0">
                <a:latin typeface="Calibri"/>
                <a:cs typeface="Calibri"/>
              </a:rPr>
              <a:t>n</a:t>
            </a:r>
            <a:r>
              <a:rPr sz="3200" dirty="0">
                <a:latin typeface="Calibri"/>
                <a:cs typeface="Calibri"/>
              </a:rPr>
              <a:t>	</a:t>
            </a:r>
            <a:r>
              <a:rPr lang="en-US" sz="3200" spc="-25" dirty="0">
                <a:latin typeface="Calibri"/>
                <a:cs typeface="Calibri"/>
              </a:rPr>
              <a:t>3.</a:t>
            </a:r>
            <a:endParaRPr lang="en-US" sz="3200" dirty="0">
              <a:latin typeface="Calibri"/>
              <a:cs typeface="Calibri"/>
            </a:endParaRPr>
          </a:p>
          <a:p>
            <a:pPr marL="382270" marR="1568450" indent="-369570">
              <a:lnSpc>
                <a:spcPct val="118400"/>
              </a:lnSpc>
              <a:spcBef>
                <a:spcPts val="185"/>
              </a:spcBef>
              <a:buAutoNum type="arabicPeriod"/>
              <a:tabLst>
                <a:tab pos="382270" algn="l"/>
              </a:tabLst>
            </a:pPr>
            <a:r>
              <a:rPr lang="en-US" sz="3200" dirty="0">
                <a:latin typeface="Calibri"/>
                <a:cs typeface="Calibri"/>
              </a:rPr>
              <a:t>Basic</a:t>
            </a:r>
            <a:r>
              <a:rPr lang="en-US" sz="3200" spc="-145" dirty="0">
                <a:latin typeface="Calibri"/>
                <a:cs typeface="Calibri"/>
              </a:rPr>
              <a:t> </a:t>
            </a:r>
            <a:r>
              <a:rPr lang="en-US" sz="3200" spc="-45" dirty="0">
                <a:latin typeface="Calibri"/>
                <a:cs typeface="Calibri"/>
              </a:rPr>
              <a:t>operation: </a:t>
            </a:r>
            <a:r>
              <a:rPr lang="en-US" sz="3200" spc="-10" dirty="0">
                <a:latin typeface="Calibri"/>
                <a:cs typeface="Calibri"/>
              </a:rPr>
              <a:t>Comparison </a:t>
            </a:r>
            <a:r>
              <a:rPr lang="en-US" sz="3200" dirty="0">
                <a:latin typeface="Calibri"/>
                <a:cs typeface="Calibri"/>
              </a:rPr>
              <a:t>A[</a:t>
            </a:r>
            <a:r>
              <a:rPr lang="en-US" sz="3200" dirty="0" err="1">
                <a:latin typeface="Calibri"/>
                <a:cs typeface="Calibri"/>
              </a:rPr>
              <a:t>i</a:t>
            </a:r>
            <a:r>
              <a:rPr lang="en-US" sz="3200" dirty="0">
                <a:latin typeface="Calibri"/>
                <a:cs typeface="Calibri"/>
              </a:rPr>
              <a:t>]</a:t>
            </a:r>
            <a:r>
              <a:rPr lang="en-US" sz="3200" spc="-95" dirty="0">
                <a:latin typeface="Calibri"/>
                <a:cs typeface="Calibri"/>
              </a:rPr>
              <a:t> </a:t>
            </a:r>
            <a:r>
              <a:rPr lang="en-US" sz="3200" dirty="0">
                <a:latin typeface="Calibri"/>
                <a:cs typeface="Calibri"/>
              </a:rPr>
              <a:t>&gt;</a:t>
            </a:r>
            <a:r>
              <a:rPr lang="en-US" sz="3200" spc="-70" dirty="0">
                <a:latin typeface="Calibri"/>
                <a:cs typeface="Calibri"/>
              </a:rPr>
              <a:t> </a:t>
            </a:r>
            <a:r>
              <a:rPr lang="en-US" sz="3200" spc="-25" dirty="0">
                <a:latin typeface="Calibri"/>
                <a:cs typeface="Calibri"/>
              </a:rPr>
              <a:t>max</a:t>
            </a:r>
            <a:endParaRPr lang="en-US" sz="3200" dirty="0">
              <a:latin typeface="Calibri"/>
              <a:cs typeface="Calibri"/>
            </a:endParaRPr>
          </a:p>
          <a:p>
            <a:pPr marL="4244975">
              <a:spcBef>
                <a:spcPts val="815"/>
              </a:spcBef>
            </a:pPr>
            <a:r>
              <a:rPr sz="3200" spc="-25" dirty="0">
                <a:latin typeface="Calibri"/>
                <a:cs typeface="Calibri"/>
              </a:rPr>
              <a:t>4.</a:t>
            </a:r>
            <a:endParaRPr sz="3200" dirty="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194176" y="6438732"/>
            <a:ext cx="1062355" cy="363561"/>
          </a:xfrm>
          <a:prstGeom prst="rect">
            <a:avLst/>
          </a:prstGeom>
        </p:spPr>
        <p:txBody>
          <a:bodyPr vert="horz" wrap="square" lIns="0" tIns="4445" rIns="0" bIns="0" rtlCol="0">
            <a:spAutoFit/>
          </a:bodyPr>
          <a:lstStyle/>
          <a:p>
            <a:pPr marL="12700" marR="5080">
              <a:lnSpc>
                <a:spcPts val="1440"/>
              </a:lnSpc>
              <a:spcBef>
                <a:spcPts val="35"/>
              </a:spcBef>
            </a:pPr>
            <a:r>
              <a:rPr sz="1200" spc="45" dirty="0">
                <a:solidFill>
                  <a:srgbClr val="FFFFFF"/>
                </a:solidFill>
                <a:latin typeface="Arial MT"/>
                <a:cs typeface="Arial MT"/>
              </a:rPr>
              <a:t>Department</a:t>
            </a:r>
            <a:r>
              <a:rPr sz="1200" spc="1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-25" dirty="0">
                <a:solidFill>
                  <a:srgbClr val="FFFFFF"/>
                </a:solidFill>
                <a:latin typeface="Arial MT"/>
                <a:cs typeface="Arial MT"/>
              </a:rPr>
              <a:t>of CSE</a:t>
            </a:r>
            <a:endParaRPr sz="12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 flipH="1">
            <a:off x="1270940" y="539380"/>
            <a:ext cx="6553200" cy="774571"/>
          </a:xfrm>
          <a:prstGeom prst="rect">
            <a:avLst/>
          </a:prstGeom>
        </p:spPr>
        <p:txBody>
          <a:bodyPr vert="horz" wrap="square" lIns="0" tIns="96520" rIns="0" bIns="0" rtlCol="0">
            <a:spAutoFit/>
          </a:bodyPr>
          <a:lstStyle/>
          <a:p>
            <a:pPr marL="3192780">
              <a:spcBef>
                <a:spcPts val="105"/>
              </a:spcBef>
            </a:pPr>
            <a:r>
              <a:rPr lang="en-IN" spc="-20" dirty="0">
                <a:latin typeface="Calibri"/>
                <a:cs typeface="Calibri"/>
              </a:rPr>
              <a:t>G</a:t>
            </a:r>
            <a:r>
              <a:rPr spc="-20" dirty="0" err="1">
                <a:latin typeface="Calibri"/>
                <a:cs typeface="Calibri"/>
              </a:rPr>
              <a:t>raphs</a:t>
            </a:r>
            <a:endParaRPr spc="-20" dirty="0">
              <a:latin typeface="Calibri"/>
              <a:cs typeface="Calibri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3880181" y="5297500"/>
            <a:ext cx="3943985" cy="956944"/>
            <a:chOff x="2279980" y="5297500"/>
            <a:chExt cx="3943985" cy="956944"/>
          </a:xfrm>
        </p:grpSpPr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279980" y="5327980"/>
              <a:ext cx="1078839" cy="926439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145100" y="5297500"/>
              <a:ext cx="1078839" cy="926439"/>
            </a:xfrm>
            <a:prstGeom prst="rect">
              <a:avLst/>
            </a:prstGeom>
          </p:spPr>
        </p:pic>
      </p:grpSp>
      <p:sp>
        <p:nvSpPr>
          <p:cNvPr id="9" name="object 9"/>
          <p:cNvSpPr txBox="1"/>
          <p:nvPr/>
        </p:nvSpPr>
        <p:spPr>
          <a:xfrm>
            <a:off x="2085314" y="1457033"/>
            <a:ext cx="7895590" cy="4861587"/>
          </a:xfrm>
          <a:prstGeom prst="rect">
            <a:avLst/>
          </a:prstGeom>
        </p:spPr>
        <p:txBody>
          <a:bodyPr vert="horz" wrap="square" lIns="0" tIns="82550" rIns="0" bIns="0" rtlCol="0">
            <a:spAutoFit/>
          </a:bodyPr>
          <a:lstStyle/>
          <a:p>
            <a:pPr marL="405130" indent="-341630">
              <a:spcBef>
                <a:spcPts val="650"/>
              </a:spcBef>
              <a:buFont typeface="Microsoft Sans Serif"/>
              <a:buChar char="•"/>
              <a:tabLst>
                <a:tab pos="405130" algn="l"/>
              </a:tabLst>
            </a:pPr>
            <a:r>
              <a:rPr sz="2800" spc="-25" dirty="0">
                <a:latin typeface="Calibri"/>
                <a:cs typeface="Calibri"/>
              </a:rPr>
              <a:t>Formal</a:t>
            </a:r>
            <a:r>
              <a:rPr sz="2800" spc="-12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definition</a:t>
            </a:r>
            <a:endParaRPr sz="2800">
              <a:latin typeface="Calibri"/>
              <a:cs typeface="Calibri"/>
            </a:endParaRPr>
          </a:p>
          <a:p>
            <a:pPr marL="807720" marR="416559" lvl="1" indent="-287020">
              <a:lnSpc>
                <a:spcPts val="2290"/>
              </a:lnSpc>
              <a:spcBef>
                <a:spcPts val="575"/>
              </a:spcBef>
              <a:buFont typeface="Microsoft Sans Serif"/>
              <a:buChar char="–"/>
              <a:tabLst>
                <a:tab pos="807720" algn="l"/>
              </a:tabLst>
            </a:pPr>
            <a:r>
              <a:rPr sz="2000" dirty="0">
                <a:latin typeface="Calibri"/>
                <a:cs typeface="Calibri"/>
              </a:rPr>
              <a:t>A</a:t>
            </a:r>
            <a:r>
              <a:rPr sz="2000" spc="-70" dirty="0">
                <a:latin typeface="Calibri"/>
                <a:cs typeface="Calibri"/>
              </a:rPr>
              <a:t> </a:t>
            </a:r>
            <a:r>
              <a:rPr sz="2000" spc="-20" dirty="0">
                <a:latin typeface="Calibri"/>
                <a:cs typeface="Calibri"/>
              </a:rPr>
              <a:t>graph</a:t>
            </a:r>
            <a:r>
              <a:rPr sz="2000" spc="-90" dirty="0">
                <a:latin typeface="Calibri"/>
                <a:cs typeface="Calibri"/>
              </a:rPr>
              <a:t> </a:t>
            </a:r>
            <a:r>
              <a:rPr sz="2000" i="1" dirty="0">
                <a:latin typeface="Calibri"/>
                <a:cs typeface="Calibri"/>
              </a:rPr>
              <a:t>G</a:t>
            </a:r>
            <a:r>
              <a:rPr sz="2000" i="1" spc="-55" dirty="0">
                <a:latin typeface="Calibri"/>
                <a:cs typeface="Calibri"/>
              </a:rPr>
              <a:t> </a:t>
            </a:r>
            <a:r>
              <a:rPr sz="2000" i="1" dirty="0">
                <a:latin typeface="Calibri"/>
                <a:cs typeface="Calibri"/>
              </a:rPr>
              <a:t>=</a:t>
            </a:r>
            <a:r>
              <a:rPr sz="2000" i="1" spc="-20" dirty="0">
                <a:latin typeface="Calibri"/>
                <a:cs typeface="Calibri"/>
              </a:rPr>
              <a:t> </a:t>
            </a:r>
            <a:r>
              <a:rPr sz="2000" i="1" spc="-100" dirty="0">
                <a:latin typeface="Calibri"/>
                <a:cs typeface="Calibri"/>
              </a:rPr>
              <a:t>&lt;V,</a:t>
            </a:r>
            <a:r>
              <a:rPr sz="2000" i="1" spc="-114" dirty="0">
                <a:latin typeface="Calibri"/>
                <a:cs typeface="Calibri"/>
              </a:rPr>
              <a:t> </a:t>
            </a:r>
            <a:r>
              <a:rPr sz="2000" i="1" dirty="0">
                <a:latin typeface="Calibri"/>
                <a:cs typeface="Calibri"/>
              </a:rPr>
              <a:t>E&gt;</a:t>
            </a:r>
            <a:r>
              <a:rPr sz="2000" i="1" spc="-4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is</a:t>
            </a:r>
            <a:r>
              <a:rPr sz="2000" spc="-5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defined</a:t>
            </a:r>
            <a:r>
              <a:rPr sz="2000" spc="-4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by</a:t>
            </a:r>
            <a:r>
              <a:rPr sz="2000" spc="-5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a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pair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of</a:t>
            </a:r>
            <a:r>
              <a:rPr sz="2000" spc="-6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two</a:t>
            </a:r>
            <a:r>
              <a:rPr sz="2000" spc="-8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sets:</a:t>
            </a:r>
            <a:r>
              <a:rPr sz="2000" spc="2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a</a:t>
            </a:r>
            <a:r>
              <a:rPr sz="2000" spc="-5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finite</a:t>
            </a:r>
            <a:r>
              <a:rPr sz="2000" spc="-4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set</a:t>
            </a:r>
            <a:r>
              <a:rPr sz="2000" spc="-4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V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spc="-25" dirty="0">
                <a:latin typeface="Calibri"/>
                <a:cs typeface="Calibri"/>
              </a:rPr>
              <a:t>of </a:t>
            </a:r>
            <a:r>
              <a:rPr sz="2000" spc="-10" dirty="0">
                <a:latin typeface="Calibri"/>
                <a:cs typeface="Calibri"/>
              </a:rPr>
              <a:t>items</a:t>
            </a:r>
            <a:r>
              <a:rPr sz="2000" spc="-7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called</a:t>
            </a:r>
            <a:r>
              <a:rPr sz="2000" spc="-65" dirty="0"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FF9933"/>
                </a:solidFill>
                <a:latin typeface="Calibri"/>
                <a:cs typeface="Calibri"/>
              </a:rPr>
              <a:t>vertices</a:t>
            </a:r>
            <a:r>
              <a:rPr sz="2000" spc="-30" dirty="0">
                <a:solidFill>
                  <a:srgbClr val="FF9933"/>
                </a:solidFill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and</a:t>
            </a:r>
            <a:r>
              <a:rPr sz="2000" spc="-8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a</a:t>
            </a:r>
            <a:r>
              <a:rPr sz="2000" spc="-6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set</a:t>
            </a:r>
            <a:r>
              <a:rPr sz="2000" spc="-5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E</a:t>
            </a:r>
            <a:r>
              <a:rPr sz="2000" spc="-8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of</a:t>
            </a:r>
            <a:r>
              <a:rPr sz="2000" spc="-95" dirty="0">
                <a:latin typeface="Calibri"/>
                <a:cs typeface="Calibri"/>
              </a:rPr>
              <a:t> </a:t>
            </a:r>
            <a:r>
              <a:rPr sz="2000" spc="-25" dirty="0">
                <a:latin typeface="Calibri"/>
                <a:cs typeface="Calibri"/>
              </a:rPr>
              <a:t>vertex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spc="-20" dirty="0">
                <a:latin typeface="Calibri"/>
                <a:cs typeface="Calibri"/>
              </a:rPr>
              <a:t>pairs</a:t>
            </a:r>
            <a:r>
              <a:rPr sz="2000" spc="-6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called</a:t>
            </a:r>
            <a:r>
              <a:rPr sz="2000" spc="-50" dirty="0"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FF9933"/>
                </a:solidFill>
                <a:latin typeface="Calibri"/>
                <a:cs typeface="Calibri"/>
              </a:rPr>
              <a:t>edges</a:t>
            </a:r>
            <a:r>
              <a:rPr sz="2000" spc="-10" dirty="0">
                <a:latin typeface="Calibri"/>
                <a:cs typeface="Calibri"/>
              </a:rPr>
              <a:t>.</a:t>
            </a:r>
            <a:endParaRPr sz="2000">
              <a:latin typeface="Calibri"/>
              <a:cs typeface="Calibri"/>
            </a:endParaRPr>
          </a:p>
          <a:p>
            <a:pPr marL="405130" indent="-341630">
              <a:spcBef>
                <a:spcPts val="60"/>
              </a:spcBef>
              <a:buFont typeface="Microsoft Sans Serif"/>
              <a:buChar char="•"/>
              <a:tabLst>
                <a:tab pos="405130" algn="l"/>
              </a:tabLst>
            </a:pPr>
            <a:r>
              <a:rPr sz="2800" spc="-20" dirty="0">
                <a:solidFill>
                  <a:srgbClr val="FF9933"/>
                </a:solidFill>
                <a:latin typeface="Calibri"/>
                <a:cs typeface="Calibri"/>
              </a:rPr>
              <a:t>Undirected</a:t>
            </a:r>
            <a:r>
              <a:rPr sz="2800" spc="-140" dirty="0">
                <a:solidFill>
                  <a:srgbClr val="FF9933"/>
                </a:solidFill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and</a:t>
            </a:r>
            <a:r>
              <a:rPr sz="2800" spc="-100" dirty="0">
                <a:latin typeface="Calibri"/>
                <a:cs typeface="Calibri"/>
              </a:rPr>
              <a:t> </a:t>
            </a:r>
            <a:r>
              <a:rPr sz="2800" spc="-20" dirty="0">
                <a:solidFill>
                  <a:srgbClr val="FF9933"/>
                </a:solidFill>
                <a:latin typeface="Calibri"/>
                <a:cs typeface="Calibri"/>
              </a:rPr>
              <a:t>directed</a:t>
            </a:r>
            <a:r>
              <a:rPr sz="2800" spc="-50" dirty="0">
                <a:solidFill>
                  <a:srgbClr val="FF9933"/>
                </a:solidFill>
                <a:latin typeface="Calibri"/>
                <a:cs typeface="Calibri"/>
              </a:rPr>
              <a:t> </a:t>
            </a:r>
            <a:r>
              <a:rPr sz="2800" spc="-20" dirty="0">
                <a:latin typeface="Calibri"/>
                <a:cs typeface="Calibri"/>
              </a:rPr>
              <a:t>graphs</a:t>
            </a:r>
            <a:r>
              <a:rPr sz="2800" spc="-6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(</a:t>
            </a:r>
            <a:r>
              <a:rPr sz="2800" spc="-10" dirty="0">
                <a:solidFill>
                  <a:srgbClr val="FF9933"/>
                </a:solidFill>
                <a:latin typeface="Calibri"/>
                <a:cs typeface="Calibri"/>
              </a:rPr>
              <a:t>digraphs</a:t>
            </a:r>
            <a:r>
              <a:rPr sz="2800" spc="-10" dirty="0">
                <a:latin typeface="Calibri"/>
                <a:cs typeface="Calibri"/>
              </a:rPr>
              <a:t>).</a:t>
            </a:r>
            <a:endParaRPr sz="2800">
              <a:latin typeface="Calibri"/>
              <a:cs typeface="Calibri"/>
            </a:endParaRPr>
          </a:p>
          <a:p>
            <a:pPr marL="405130" marR="1132205" indent="-342265">
              <a:lnSpc>
                <a:spcPts val="2980"/>
              </a:lnSpc>
              <a:spcBef>
                <a:spcPts val="855"/>
              </a:spcBef>
              <a:buFont typeface="Microsoft Sans Serif"/>
              <a:buChar char="•"/>
              <a:tabLst>
                <a:tab pos="405130" algn="l"/>
              </a:tabLst>
            </a:pPr>
            <a:r>
              <a:rPr sz="2800" spc="-40" dirty="0">
                <a:latin typeface="Calibri"/>
                <a:cs typeface="Calibri"/>
              </a:rPr>
              <a:t>What’s</a:t>
            </a:r>
            <a:r>
              <a:rPr sz="2800" spc="-10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the</a:t>
            </a:r>
            <a:r>
              <a:rPr sz="2800" spc="-60" dirty="0">
                <a:latin typeface="Calibri"/>
                <a:cs typeface="Calibri"/>
              </a:rPr>
              <a:t> </a:t>
            </a:r>
            <a:r>
              <a:rPr sz="2800" spc="-30" dirty="0">
                <a:latin typeface="Calibri"/>
                <a:cs typeface="Calibri"/>
              </a:rPr>
              <a:t>maximum</a:t>
            </a:r>
            <a:r>
              <a:rPr sz="2800" spc="-9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number</a:t>
            </a:r>
            <a:r>
              <a:rPr sz="2800" spc="-6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of</a:t>
            </a:r>
            <a:r>
              <a:rPr sz="2800" spc="-4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edges</a:t>
            </a:r>
            <a:r>
              <a:rPr sz="2800" spc="-6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in</a:t>
            </a:r>
            <a:r>
              <a:rPr sz="2800" spc="-55" dirty="0">
                <a:latin typeface="Calibri"/>
                <a:cs typeface="Calibri"/>
              </a:rPr>
              <a:t> </a:t>
            </a:r>
            <a:r>
              <a:rPr sz="2800" spc="-25" dirty="0">
                <a:latin typeface="Calibri"/>
                <a:cs typeface="Calibri"/>
              </a:rPr>
              <a:t>an </a:t>
            </a:r>
            <a:r>
              <a:rPr sz="2800" spc="-20" dirty="0">
                <a:latin typeface="Calibri"/>
                <a:cs typeface="Calibri"/>
              </a:rPr>
              <a:t>undirected</a:t>
            </a:r>
            <a:r>
              <a:rPr sz="2800" spc="-3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graph</a:t>
            </a:r>
            <a:r>
              <a:rPr sz="2800" spc="-10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with</a:t>
            </a:r>
            <a:r>
              <a:rPr sz="2800" spc="-13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|V|</a:t>
            </a:r>
            <a:r>
              <a:rPr sz="2800" spc="-13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vertices?</a:t>
            </a:r>
            <a:endParaRPr sz="2800">
              <a:latin typeface="Calibri"/>
              <a:cs typeface="Calibri"/>
            </a:endParaRPr>
          </a:p>
          <a:p>
            <a:pPr marL="405130" indent="-341630">
              <a:spcBef>
                <a:spcPts val="170"/>
              </a:spcBef>
              <a:buFont typeface="Microsoft Sans Serif"/>
              <a:buChar char="•"/>
              <a:tabLst>
                <a:tab pos="405130" algn="l"/>
              </a:tabLst>
            </a:pPr>
            <a:r>
              <a:rPr sz="2800" spc="-25" dirty="0">
                <a:solidFill>
                  <a:srgbClr val="FF9933"/>
                </a:solidFill>
                <a:latin typeface="Calibri"/>
                <a:cs typeface="Calibri"/>
              </a:rPr>
              <a:t>Complete,</a:t>
            </a:r>
            <a:r>
              <a:rPr sz="2800" spc="-90" dirty="0">
                <a:solidFill>
                  <a:srgbClr val="FF9933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9933"/>
                </a:solidFill>
                <a:latin typeface="Calibri"/>
                <a:cs typeface="Calibri"/>
              </a:rPr>
              <a:t>dense,</a:t>
            </a:r>
            <a:r>
              <a:rPr sz="2800" spc="-100" dirty="0">
                <a:solidFill>
                  <a:srgbClr val="FF9933"/>
                </a:solidFill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and</a:t>
            </a:r>
            <a:r>
              <a:rPr sz="2800" spc="-120" dirty="0"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FF9933"/>
                </a:solidFill>
                <a:latin typeface="Calibri"/>
                <a:cs typeface="Calibri"/>
              </a:rPr>
              <a:t>sparse</a:t>
            </a:r>
            <a:r>
              <a:rPr sz="2800" spc="-85" dirty="0">
                <a:solidFill>
                  <a:srgbClr val="FF9933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graphs</a:t>
            </a:r>
            <a:endParaRPr sz="2800">
              <a:latin typeface="Calibri"/>
              <a:cs typeface="Calibri"/>
            </a:endParaRPr>
          </a:p>
          <a:p>
            <a:pPr marL="807720" marR="119380" lvl="1" indent="-287020">
              <a:lnSpc>
                <a:spcPts val="2300"/>
              </a:lnSpc>
              <a:spcBef>
                <a:spcPts val="585"/>
              </a:spcBef>
              <a:buFont typeface="Microsoft Sans Serif"/>
              <a:buChar char="–"/>
              <a:tabLst>
                <a:tab pos="807720" algn="l"/>
              </a:tabLst>
            </a:pPr>
            <a:r>
              <a:rPr sz="2000" dirty="0">
                <a:latin typeface="Calibri"/>
                <a:cs typeface="Calibri"/>
              </a:rPr>
              <a:t>A</a:t>
            </a:r>
            <a:r>
              <a:rPr sz="2000" spc="-65" dirty="0">
                <a:latin typeface="Calibri"/>
                <a:cs typeface="Calibri"/>
              </a:rPr>
              <a:t> </a:t>
            </a:r>
            <a:r>
              <a:rPr sz="2000" spc="-20" dirty="0">
                <a:latin typeface="Calibri"/>
                <a:cs typeface="Calibri"/>
              </a:rPr>
              <a:t>graph</a:t>
            </a:r>
            <a:r>
              <a:rPr sz="2000" spc="-9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with</a:t>
            </a:r>
            <a:r>
              <a:rPr sz="2000" spc="-4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every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pair</a:t>
            </a:r>
            <a:r>
              <a:rPr sz="2000" spc="-6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of</a:t>
            </a:r>
            <a:r>
              <a:rPr sz="2000" spc="-7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its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vertices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20" dirty="0">
                <a:latin typeface="Calibri"/>
                <a:cs typeface="Calibri"/>
              </a:rPr>
              <a:t>connected</a:t>
            </a:r>
            <a:r>
              <a:rPr sz="2000" spc="-7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by</a:t>
            </a:r>
            <a:r>
              <a:rPr sz="2000" spc="-7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an</a:t>
            </a:r>
            <a:r>
              <a:rPr sz="2000" spc="-4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edge</a:t>
            </a:r>
            <a:r>
              <a:rPr sz="2000" spc="-8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is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called </a:t>
            </a:r>
            <a:r>
              <a:rPr sz="2000" spc="-25" dirty="0">
                <a:latin typeface="Calibri"/>
                <a:cs typeface="Calibri"/>
              </a:rPr>
              <a:t>complete,</a:t>
            </a:r>
            <a:r>
              <a:rPr sz="2000" spc="-40" dirty="0">
                <a:latin typeface="Calibri"/>
                <a:cs typeface="Calibri"/>
              </a:rPr>
              <a:t> </a:t>
            </a:r>
            <a:r>
              <a:rPr sz="2000" spc="-20" dirty="0">
                <a:latin typeface="Calibri"/>
                <a:cs typeface="Calibri"/>
              </a:rPr>
              <a:t>K</a:t>
            </a:r>
            <a:r>
              <a:rPr sz="1875" spc="-30" baseline="-11111" dirty="0">
                <a:latin typeface="Calibri"/>
                <a:cs typeface="Calibri"/>
              </a:rPr>
              <a:t>|V|</a:t>
            </a:r>
            <a:endParaRPr sz="1875" baseline="-11111">
              <a:latin typeface="Calibri"/>
              <a:cs typeface="Calibri"/>
            </a:endParaRPr>
          </a:p>
          <a:p>
            <a:pPr marL="4802505">
              <a:spcBef>
                <a:spcPts val="2155"/>
              </a:spcBef>
              <a:tabLst>
                <a:tab pos="5563235" algn="l"/>
              </a:tabLst>
            </a:pPr>
            <a:r>
              <a:rPr spc="-50" dirty="0">
                <a:latin typeface="Microsoft Sans Serif"/>
                <a:cs typeface="Microsoft Sans Serif"/>
              </a:rPr>
              <a:t>1</a:t>
            </a:r>
            <a:r>
              <a:rPr dirty="0">
                <a:latin typeface="Microsoft Sans Serif"/>
                <a:cs typeface="Microsoft Sans Serif"/>
              </a:rPr>
              <a:t>	</a:t>
            </a:r>
            <a:r>
              <a:rPr spc="-50" dirty="0">
                <a:latin typeface="Microsoft Sans Serif"/>
                <a:cs typeface="Microsoft Sans Serif"/>
              </a:rPr>
              <a:t>2</a:t>
            </a:r>
            <a:endParaRPr>
              <a:latin typeface="Microsoft Sans Serif"/>
              <a:cs typeface="Microsoft Sans Serif"/>
            </a:endParaRPr>
          </a:p>
          <a:p>
            <a:pPr>
              <a:spcBef>
                <a:spcPts val="919"/>
              </a:spcBef>
            </a:pPr>
            <a:endParaRPr>
              <a:latin typeface="Microsoft Sans Serif"/>
              <a:cs typeface="Microsoft Sans Serif"/>
            </a:endParaRPr>
          </a:p>
          <a:p>
            <a:pPr marL="4802505">
              <a:tabLst>
                <a:tab pos="5563235" algn="l"/>
              </a:tabLst>
            </a:pPr>
            <a:r>
              <a:rPr spc="-50" dirty="0">
                <a:latin typeface="Microsoft Sans Serif"/>
                <a:cs typeface="Microsoft Sans Serif"/>
              </a:rPr>
              <a:t>3</a:t>
            </a:r>
            <a:r>
              <a:rPr dirty="0">
                <a:latin typeface="Microsoft Sans Serif"/>
                <a:cs typeface="Microsoft Sans Serif"/>
              </a:rPr>
              <a:t>	</a:t>
            </a:r>
            <a:r>
              <a:rPr spc="-50" dirty="0">
                <a:latin typeface="Microsoft Sans Serif"/>
                <a:cs typeface="Microsoft Sans Serif"/>
              </a:rPr>
              <a:t>4</a:t>
            </a:r>
            <a:endParaRPr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166616" y="6400801"/>
            <a:ext cx="1637030" cy="277495"/>
          </a:xfrm>
          <a:custGeom>
            <a:avLst/>
            <a:gdLst/>
            <a:ahLst/>
            <a:cxnLst/>
            <a:rect l="l" t="t" r="r" b="b"/>
            <a:pathLst>
              <a:path w="1637029" h="277495">
                <a:moveTo>
                  <a:pt x="1636775" y="277368"/>
                </a:moveTo>
                <a:lnTo>
                  <a:pt x="0" y="277368"/>
                </a:lnTo>
                <a:lnTo>
                  <a:pt x="0" y="0"/>
                </a:lnTo>
                <a:lnTo>
                  <a:pt x="1636775" y="0"/>
                </a:lnTo>
                <a:lnTo>
                  <a:pt x="1636775" y="277368"/>
                </a:lnTo>
                <a:close/>
              </a:path>
            </a:pathLst>
          </a:custGeom>
          <a:solidFill>
            <a:srgbClr val="E16C0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5077715" y="120980"/>
            <a:ext cx="1852295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pc="-10" dirty="0">
                <a:latin typeface="Calibri"/>
                <a:cs typeface="Calibri"/>
              </a:rPr>
              <a:t>Analysis</a:t>
            </a:r>
          </a:p>
        </p:txBody>
      </p:sp>
      <p:sp>
        <p:nvSpPr>
          <p:cNvPr id="11" name="object 11"/>
          <p:cNvSpPr txBox="1">
            <a:spLocks noGrp="1"/>
          </p:cNvSpPr>
          <p:nvPr>
            <p:ph type="ftr" sz="quarter" idx="11"/>
          </p:nvPr>
        </p:nvSpPr>
        <p:spPr>
          <a:xfrm>
            <a:off x="1600200" y="0"/>
            <a:ext cx="0" cy="432490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25"/>
              </a:lnSpc>
            </a:pPr>
            <a:r>
              <a:rPr spc="10" dirty="0"/>
              <a:t>ATME College</a:t>
            </a:r>
            <a:r>
              <a:rPr spc="-5" dirty="0"/>
              <a:t> </a:t>
            </a:r>
            <a:r>
              <a:rPr spc="10" dirty="0"/>
              <a:t>of</a:t>
            </a:r>
            <a:r>
              <a:rPr spc="114" dirty="0"/>
              <a:t> </a:t>
            </a:r>
            <a:r>
              <a:rPr spc="35" dirty="0"/>
              <a:t>Engineering</a:t>
            </a:r>
          </a:p>
        </p:txBody>
      </p:sp>
      <p:sp>
        <p:nvSpPr>
          <p:cNvPr id="12" name="object 12"/>
          <p:cNvSpPr txBox="1">
            <a:spLocks noGrp="1"/>
          </p:cNvSpPr>
          <p:nvPr>
            <p:ph type="sldNum" sz="quarter" idx="12"/>
          </p:nvPr>
        </p:nvSpPr>
        <p:spPr>
          <a:xfrm>
            <a:off x="1600200" y="1"/>
            <a:ext cx="0" cy="44242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38430">
              <a:lnSpc>
                <a:spcPts val="1675"/>
              </a:lnSpc>
            </a:pPr>
            <a:fld id="{81D60167-4931-47E6-BA6A-407CBD079E47}" type="slidenum">
              <a:rPr spc="-25" dirty="0"/>
              <a:pPr marL="138430">
                <a:lnSpc>
                  <a:spcPts val="1675"/>
                </a:lnSpc>
              </a:pPr>
              <a:t>49</a:t>
            </a:fld>
            <a:endParaRPr spc="-25" dirty="0"/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831591" y="2517648"/>
            <a:ext cx="5757672" cy="3660648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6334506" y="1687144"/>
            <a:ext cx="131254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2400" dirty="0">
                <a:latin typeface="Calibri"/>
                <a:cs typeface="Calibri"/>
              </a:rPr>
              <a:t>A[i]</a:t>
            </a:r>
            <a:r>
              <a:rPr sz="2400" spc="-12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==</a:t>
            </a:r>
            <a:r>
              <a:rPr sz="2400" spc="-114" dirty="0">
                <a:latin typeface="Calibri"/>
                <a:cs typeface="Calibri"/>
              </a:rPr>
              <a:t> </a:t>
            </a:r>
            <a:r>
              <a:rPr sz="2400" spc="-20" dirty="0">
                <a:latin typeface="Calibri"/>
                <a:cs typeface="Calibri"/>
              </a:rPr>
              <a:t>A[j]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287601" y="1169034"/>
            <a:ext cx="4023995" cy="1461770"/>
          </a:xfrm>
          <a:prstGeom prst="rect">
            <a:avLst/>
          </a:prstGeom>
        </p:spPr>
        <p:txBody>
          <a:bodyPr vert="horz" wrap="square" lIns="0" tIns="88900" rIns="0" bIns="0" rtlCol="0">
            <a:spAutoFit/>
          </a:bodyPr>
          <a:lstStyle/>
          <a:p>
            <a:pPr marL="306705" indent="-294005">
              <a:spcBef>
                <a:spcPts val="700"/>
              </a:spcBef>
              <a:buAutoNum type="arabicPeriod"/>
              <a:tabLst>
                <a:tab pos="306705" algn="l"/>
              </a:tabLst>
            </a:pPr>
            <a:r>
              <a:rPr sz="2400" dirty="0">
                <a:latin typeface="Calibri"/>
                <a:cs typeface="Calibri"/>
              </a:rPr>
              <a:t>Input</a:t>
            </a:r>
            <a:r>
              <a:rPr sz="2400" spc="-85" dirty="0">
                <a:latin typeface="Calibri"/>
                <a:cs typeface="Calibri"/>
              </a:rPr>
              <a:t> </a:t>
            </a:r>
            <a:r>
              <a:rPr sz="2400" spc="-35" dirty="0">
                <a:latin typeface="Calibri"/>
                <a:cs typeface="Calibri"/>
              </a:rPr>
              <a:t>parameter</a:t>
            </a:r>
            <a:r>
              <a:rPr sz="2400" spc="-13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is</a:t>
            </a:r>
            <a:r>
              <a:rPr sz="2400" spc="-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input</a:t>
            </a:r>
            <a:r>
              <a:rPr sz="2400" spc="-105" dirty="0">
                <a:latin typeface="Calibri"/>
                <a:cs typeface="Calibri"/>
              </a:rPr>
              <a:t> </a:t>
            </a:r>
            <a:r>
              <a:rPr sz="2400" spc="-25" dirty="0">
                <a:latin typeface="Calibri"/>
                <a:cs typeface="Calibri"/>
              </a:rPr>
              <a:t>size</a:t>
            </a:r>
            <a:r>
              <a:rPr sz="2400" spc="-65" dirty="0">
                <a:latin typeface="Calibri"/>
                <a:cs typeface="Calibri"/>
              </a:rPr>
              <a:t> </a:t>
            </a:r>
            <a:r>
              <a:rPr sz="2400" spc="-50" dirty="0">
                <a:latin typeface="Calibri"/>
                <a:cs typeface="Calibri"/>
              </a:rPr>
              <a:t>n</a:t>
            </a:r>
            <a:endParaRPr sz="2400">
              <a:latin typeface="Calibri"/>
              <a:cs typeface="Calibri"/>
            </a:endParaRPr>
          </a:p>
          <a:p>
            <a:pPr marL="309880" indent="-297180">
              <a:spcBef>
                <a:spcPts val="600"/>
              </a:spcBef>
              <a:buAutoNum type="arabicPeriod"/>
              <a:tabLst>
                <a:tab pos="309880" algn="l"/>
              </a:tabLst>
            </a:pPr>
            <a:r>
              <a:rPr sz="2400" dirty="0">
                <a:latin typeface="Calibri"/>
                <a:cs typeface="Calibri"/>
              </a:rPr>
              <a:t>Basic</a:t>
            </a:r>
            <a:r>
              <a:rPr sz="2400" spc="-35" dirty="0">
                <a:latin typeface="Calibri"/>
                <a:cs typeface="Calibri"/>
              </a:rPr>
              <a:t> </a:t>
            </a:r>
            <a:r>
              <a:rPr sz="2400" spc="-30" dirty="0">
                <a:latin typeface="Calibri"/>
                <a:cs typeface="Calibri"/>
              </a:rPr>
              <a:t>operation:</a:t>
            </a:r>
            <a:r>
              <a:rPr sz="2400" spc="-9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Comparison</a:t>
            </a:r>
            <a:endParaRPr sz="2400">
              <a:latin typeface="Calibri"/>
              <a:cs typeface="Calibri"/>
            </a:endParaRPr>
          </a:p>
          <a:p>
            <a:pPr marL="46355">
              <a:spcBef>
                <a:spcPts val="1945"/>
              </a:spcBef>
            </a:pPr>
            <a:r>
              <a:rPr sz="2000" spc="-25" dirty="0">
                <a:latin typeface="Microsoft Sans Serif"/>
                <a:cs typeface="Microsoft Sans Serif"/>
              </a:rPr>
              <a:t>3.</a:t>
            </a:r>
            <a:endParaRPr sz="2000">
              <a:latin typeface="Microsoft Sans Serif"/>
              <a:cs typeface="Microsoft Sans Serif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320239" y="4734941"/>
            <a:ext cx="236220" cy="3314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2000" spc="-25" dirty="0">
                <a:latin typeface="Microsoft Sans Serif"/>
                <a:cs typeface="Microsoft Sans Serif"/>
              </a:rPr>
              <a:t>4.</a:t>
            </a:r>
            <a:endParaRPr sz="2000">
              <a:latin typeface="Microsoft Sans Serif"/>
              <a:cs typeface="Microsoft Sans Serif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8372221" y="5706186"/>
            <a:ext cx="8261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spcBef>
                <a:spcPts val="100"/>
              </a:spcBef>
            </a:pPr>
            <a:r>
              <a:rPr dirty="0">
                <a:latin typeface="Microsoft Sans Serif"/>
                <a:cs typeface="Microsoft Sans Serif"/>
              </a:rPr>
              <a:t>Є</a:t>
            </a:r>
            <a:r>
              <a:rPr spc="-95" dirty="0">
                <a:latin typeface="Microsoft Sans Serif"/>
                <a:cs typeface="Microsoft Sans Serif"/>
              </a:rPr>
              <a:t> </a:t>
            </a:r>
            <a:r>
              <a:rPr spc="-10" dirty="0">
                <a:latin typeface="Microsoft Sans Serif"/>
                <a:cs typeface="Microsoft Sans Serif"/>
              </a:rPr>
              <a:t>O(n</a:t>
            </a:r>
            <a:r>
              <a:rPr sz="1725" spc="-15" baseline="14492" dirty="0">
                <a:latin typeface="Microsoft Sans Serif"/>
                <a:cs typeface="Microsoft Sans Serif"/>
              </a:rPr>
              <a:t>2</a:t>
            </a:r>
            <a:r>
              <a:rPr spc="-10" dirty="0">
                <a:latin typeface="Microsoft Sans Serif"/>
                <a:cs typeface="Microsoft Sans Serif"/>
              </a:rPr>
              <a:t>)</a:t>
            </a:r>
            <a:endParaRPr>
              <a:latin typeface="Microsoft Sans Serif"/>
              <a:cs typeface="Microsoft Sans Serif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1600961" y="761"/>
            <a:ext cx="9142730" cy="6856730"/>
          </a:xfrm>
          <a:custGeom>
            <a:avLst/>
            <a:gdLst/>
            <a:ahLst/>
            <a:cxnLst/>
            <a:rect l="l" t="t" r="r" b="b"/>
            <a:pathLst>
              <a:path w="9142730" h="6856730">
                <a:moveTo>
                  <a:pt x="0" y="0"/>
                </a:moveTo>
                <a:lnTo>
                  <a:pt x="9142476" y="0"/>
                </a:lnTo>
                <a:lnTo>
                  <a:pt x="9142476" y="6856476"/>
                </a:lnTo>
                <a:lnTo>
                  <a:pt x="0" y="6856476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4168776" y="6438732"/>
            <a:ext cx="1087755" cy="363561"/>
          </a:xfrm>
          <a:prstGeom prst="rect">
            <a:avLst/>
          </a:prstGeom>
        </p:spPr>
        <p:txBody>
          <a:bodyPr vert="horz" wrap="square" lIns="0" tIns="4445" rIns="0" bIns="0" rtlCol="0">
            <a:spAutoFit/>
          </a:bodyPr>
          <a:lstStyle/>
          <a:p>
            <a:pPr marL="38100" marR="5080">
              <a:lnSpc>
                <a:spcPts val="1440"/>
              </a:lnSpc>
              <a:spcBef>
                <a:spcPts val="35"/>
              </a:spcBef>
            </a:pPr>
            <a:r>
              <a:rPr sz="1200" spc="45" dirty="0">
                <a:solidFill>
                  <a:srgbClr val="FFFFFF"/>
                </a:solidFill>
                <a:latin typeface="Arial MT"/>
                <a:cs typeface="Arial MT"/>
              </a:rPr>
              <a:t>Department</a:t>
            </a:r>
            <a:r>
              <a:rPr sz="1200" spc="1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-25" dirty="0">
                <a:solidFill>
                  <a:srgbClr val="FFFFFF"/>
                </a:solidFill>
                <a:latin typeface="Arial MT"/>
                <a:cs typeface="Arial MT"/>
              </a:rPr>
              <a:t>of </a:t>
            </a:r>
            <a:fld id="{81D60167-4931-47E6-BA6A-407CBD079E47}" type="slidenum">
              <a:rPr sz="1200" spc="-25" dirty="0">
                <a:solidFill>
                  <a:srgbClr val="FFFFFF"/>
                </a:solidFill>
                <a:latin typeface="Arial MT"/>
                <a:cs typeface="Arial MT"/>
              </a:rPr>
              <a:pPr marL="38100" marR="5080">
                <a:lnSpc>
                  <a:spcPts val="1440"/>
                </a:lnSpc>
                <a:spcBef>
                  <a:spcPts val="35"/>
                </a:spcBef>
              </a:pPr>
              <a:t>49</a:t>
            </a:fld>
            <a:r>
              <a:rPr sz="1200" spc="-25" dirty="0">
                <a:solidFill>
                  <a:srgbClr val="FFFFFF"/>
                </a:solidFill>
                <a:latin typeface="Arial MT"/>
                <a:cs typeface="Arial MT"/>
              </a:rPr>
              <a:t>SE</a:t>
            </a:r>
            <a:endParaRPr sz="12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600200" y="0"/>
            <a:ext cx="0" cy="196496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430780" marR="5080" indent="-481965">
              <a:spcBef>
                <a:spcPts val="105"/>
              </a:spcBef>
            </a:pPr>
            <a:r>
              <a:rPr spc="-10" dirty="0">
                <a:latin typeface="Calibri"/>
                <a:cs typeface="Calibri"/>
              </a:rPr>
              <a:t>Example</a:t>
            </a:r>
            <a:r>
              <a:rPr spc="-15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3:</a:t>
            </a:r>
            <a:r>
              <a:rPr spc="-10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Matrix multiplication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1972056" y="2048256"/>
            <a:ext cx="8327390" cy="3273425"/>
            <a:chOff x="371856" y="2048255"/>
            <a:chExt cx="8327390" cy="3273425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57287" y="2057399"/>
              <a:ext cx="8229512" cy="3252216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371856" y="2048255"/>
              <a:ext cx="8327390" cy="3273425"/>
            </a:xfrm>
            <a:custGeom>
              <a:avLst/>
              <a:gdLst/>
              <a:ahLst/>
              <a:cxnLst/>
              <a:rect l="l" t="t" r="r" b="b"/>
              <a:pathLst>
                <a:path w="8327390" h="3273425">
                  <a:moveTo>
                    <a:pt x="8322564" y="3273298"/>
                  </a:moveTo>
                  <a:lnTo>
                    <a:pt x="4571" y="3273298"/>
                  </a:lnTo>
                  <a:lnTo>
                    <a:pt x="3162" y="3273069"/>
                  </a:lnTo>
                  <a:lnTo>
                    <a:pt x="1879" y="3272421"/>
                  </a:lnTo>
                  <a:lnTo>
                    <a:pt x="876" y="3271405"/>
                  </a:lnTo>
                  <a:lnTo>
                    <a:pt x="228" y="3270135"/>
                  </a:lnTo>
                  <a:lnTo>
                    <a:pt x="0" y="3268726"/>
                  </a:lnTo>
                  <a:lnTo>
                    <a:pt x="0" y="4572"/>
                  </a:lnTo>
                  <a:lnTo>
                    <a:pt x="4571" y="0"/>
                  </a:lnTo>
                  <a:lnTo>
                    <a:pt x="8322564" y="0"/>
                  </a:lnTo>
                  <a:lnTo>
                    <a:pt x="8327136" y="4572"/>
                  </a:lnTo>
                  <a:lnTo>
                    <a:pt x="9143" y="4572"/>
                  </a:lnTo>
                  <a:lnTo>
                    <a:pt x="4571" y="9144"/>
                  </a:lnTo>
                  <a:lnTo>
                    <a:pt x="9143" y="9144"/>
                  </a:lnTo>
                  <a:lnTo>
                    <a:pt x="9143" y="3264154"/>
                  </a:lnTo>
                  <a:lnTo>
                    <a:pt x="4571" y="3264154"/>
                  </a:lnTo>
                  <a:lnTo>
                    <a:pt x="9143" y="3268726"/>
                  </a:lnTo>
                  <a:lnTo>
                    <a:pt x="8327136" y="3268726"/>
                  </a:lnTo>
                  <a:lnTo>
                    <a:pt x="8326907" y="3270135"/>
                  </a:lnTo>
                  <a:lnTo>
                    <a:pt x="8326259" y="3271405"/>
                  </a:lnTo>
                  <a:lnTo>
                    <a:pt x="8325256" y="3272421"/>
                  </a:lnTo>
                  <a:lnTo>
                    <a:pt x="8323973" y="3273069"/>
                  </a:lnTo>
                  <a:lnTo>
                    <a:pt x="8322564" y="3273298"/>
                  </a:lnTo>
                  <a:close/>
                </a:path>
                <a:path w="8327390" h="3273425">
                  <a:moveTo>
                    <a:pt x="9143" y="9144"/>
                  </a:moveTo>
                  <a:lnTo>
                    <a:pt x="4571" y="9144"/>
                  </a:lnTo>
                  <a:lnTo>
                    <a:pt x="9143" y="4572"/>
                  </a:lnTo>
                  <a:lnTo>
                    <a:pt x="9143" y="9144"/>
                  </a:lnTo>
                  <a:close/>
                </a:path>
                <a:path w="8327390" h="3273425">
                  <a:moveTo>
                    <a:pt x="8317992" y="9144"/>
                  </a:moveTo>
                  <a:lnTo>
                    <a:pt x="9143" y="9144"/>
                  </a:lnTo>
                  <a:lnTo>
                    <a:pt x="9143" y="4572"/>
                  </a:lnTo>
                  <a:lnTo>
                    <a:pt x="8317992" y="4572"/>
                  </a:lnTo>
                  <a:lnTo>
                    <a:pt x="8317992" y="9144"/>
                  </a:lnTo>
                  <a:close/>
                </a:path>
                <a:path w="8327390" h="3273425">
                  <a:moveTo>
                    <a:pt x="8317992" y="3268726"/>
                  </a:moveTo>
                  <a:lnTo>
                    <a:pt x="8317992" y="4572"/>
                  </a:lnTo>
                  <a:lnTo>
                    <a:pt x="8322564" y="9144"/>
                  </a:lnTo>
                  <a:lnTo>
                    <a:pt x="8327136" y="9144"/>
                  </a:lnTo>
                  <a:lnTo>
                    <a:pt x="8327136" y="3264154"/>
                  </a:lnTo>
                  <a:lnTo>
                    <a:pt x="8322564" y="3264154"/>
                  </a:lnTo>
                  <a:lnTo>
                    <a:pt x="8317992" y="3268726"/>
                  </a:lnTo>
                  <a:close/>
                </a:path>
                <a:path w="8327390" h="3273425">
                  <a:moveTo>
                    <a:pt x="8327136" y="9144"/>
                  </a:moveTo>
                  <a:lnTo>
                    <a:pt x="8322564" y="9144"/>
                  </a:lnTo>
                  <a:lnTo>
                    <a:pt x="8317992" y="4572"/>
                  </a:lnTo>
                  <a:lnTo>
                    <a:pt x="8327136" y="4572"/>
                  </a:lnTo>
                  <a:lnTo>
                    <a:pt x="8327136" y="9144"/>
                  </a:lnTo>
                  <a:close/>
                </a:path>
                <a:path w="8327390" h="3273425">
                  <a:moveTo>
                    <a:pt x="9143" y="3268726"/>
                  </a:moveTo>
                  <a:lnTo>
                    <a:pt x="4571" y="3264154"/>
                  </a:lnTo>
                  <a:lnTo>
                    <a:pt x="9143" y="3264154"/>
                  </a:lnTo>
                  <a:lnTo>
                    <a:pt x="9143" y="3268726"/>
                  </a:lnTo>
                  <a:close/>
                </a:path>
                <a:path w="8327390" h="3273425">
                  <a:moveTo>
                    <a:pt x="8317992" y="3268726"/>
                  </a:moveTo>
                  <a:lnTo>
                    <a:pt x="9143" y="3268726"/>
                  </a:lnTo>
                  <a:lnTo>
                    <a:pt x="9143" y="3264154"/>
                  </a:lnTo>
                  <a:lnTo>
                    <a:pt x="8317992" y="3264154"/>
                  </a:lnTo>
                  <a:lnTo>
                    <a:pt x="8317992" y="3268726"/>
                  </a:lnTo>
                  <a:close/>
                </a:path>
                <a:path w="8327390" h="3273425">
                  <a:moveTo>
                    <a:pt x="8327136" y="3268726"/>
                  </a:moveTo>
                  <a:lnTo>
                    <a:pt x="8317992" y="3268726"/>
                  </a:lnTo>
                  <a:lnTo>
                    <a:pt x="8322564" y="3264154"/>
                  </a:lnTo>
                  <a:lnTo>
                    <a:pt x="8327136" y="3264154"/>
                  </a:lnTo>
                  <a:lnTo>
                    <a:pt x="8327136" y="326872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4114800" y="6400800"/>
            <a:ext cx="1600200" cy="223138"/>
          </a:xfrm>
          <a:prstGeom prst="rect">
            <a:avLst/>
          </a:prstGeom>
          <a:solidFill>
            <a:srgbClr val="E16C08"/>
          </a:solidFill>
        </p:spPr>
        <p:txBody>
          <a:bodyPr vert="horz" wrap="square" lIns="0" tIns="38100" rIns="0" bIns="0" rtlCol="0">
            <a:spAutoFit/>
          </a:bodyPr>
          <a:lstStyle/>
          <a:p>
            <a:pPr marL="92075">
              <a:spcBef>
                <a:spcPts val="300"/>
              </a:spcBef>
            </a:pPr>
            <a:r>
              <a:rPr sz="1200" spc="-180" dirty="0">
                <a:solidFill>
                  <a:srgbClr val="FFFFFF"/>
                </a:solidFill>
                <a:latin typeface="Arial MT"/>
                <a:cs typeface="Arial MT"/>
              </a:rPr>
              <a:t>DDeeppaartmmeenntoof</a:t>
            </a:r>
            <a:endParaRPr sz="1200">
              <a:latin typeface="Arial MT"/>
              <a:cs typeface="Arial MT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0347706" y="6422517"/>
            <a:ext cx="222250" cy="22890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400" spc="-25" dirty="0">
                <a:latin typeface="Microsoft Sans Serif"/>
                <a:cs typeface="Microsoft Sans Serif"/>
              </a:rPr>
              <a:t>50</a:t>
            </a:r>
            <a:endParaRPr sz="1400">
              <a:latin typeface="Microsoft Sans Serif"/>
              <a:cs typeface="Microsoft Sans Serif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715000" y="6400800"/>
            <a:ext cx="3200400" cy="223138"/>
          </a:xfrm>
          <a:prstGeom prst="rect">
            <a:avLst/>
          </a:prstGeom>
          <a:solidFill>
            <a:srgbClr val="22405F"/>
          </a:solidFill>
        </p:spPr>
        <p:txBody>
          <a:bodyPr vert="horz" wrap="square" lIns="0" tIns="38100" rIns="0" bIns="0" rtlCol="0">
            <a:spAutoFit/>
          </a:bodyPr>
          <a:lstStyle/>
          <a:p>
            <a:pPr marL="92710">
              <a:spcBef>
                <a:spcPts val="300"/>
              </a:spcBef>
            </a:pPr>
            <a:r>
              <a:rPr spc="-450" baseline="2314" dirty="0">
                <a:solidFill>
                  <a:srgbClr val="FFFFFF"/>
                </a:solidFill>
                <a:latin typeface="Arial MT"/>
                <a:cs typeface="Arial MT"/>
              </a:rPr>
              <a:t>A</a:t>
            </a:r>
            <a:r>
              <a:rPr sz="1200" spc="-490" dirty="0">
                <a:solidFill>
                  <a:srgbClr val="FFFFFF"/>
                </a:solidFill>
                <a:latin typeface="Arial MT"/>
                <a:cs typeface="Arial MT"/>
              </a:rPr>
              <a:t>A</a:t>
            </a:r>
            <a:r>
              <a:rPr spc="-292" baseline="2314" dirty="0">
                <a:solidFill>
                  <a:srgbClr val="FFFFFF"/>
                </a:solidFill>
                <a:latin typeface="Arial MT"/>
                <a:cs typeface="Arial MT"/>
              </a:rPr>
              <a:t>T</a:t>
            </a:r>
            <a:r>
              <a:rPr sz="1200" spc="-550" dirty="0">
                <a:solidFill>
                  <a:srgbClr val="FFFFFF"/>
                </a:solidFill>
                <a:latin typeface="Arial MT"/>
                <a:cs typeface="Arial MT"/>
              </a:rPr>
              <a:t>T</a:t>
            </a:r>
            <a:r>
              <a:rPr spc="-89" baseline="2314" dirty="0">
                <a:solidFill>
                  <a:srgbClr val="FFFFFF"/>
                </a:solidFill>
                <a:latin typeface="Arial MT"/>
                <a:cs typeface="Arial MT"/>
              </a:rPr>
              <a:t>M</a:t>
            </a:r>
            <a:r>
              <a:rPr sz="1200" spc="-975" dirty="0">
                <a:solidFill>
                  <a:srgbClr val="FFFFFF"/>
                </a:solidFill>
                <a:latin typeface="Arial MT"/>
                <a:cs typeface="Arial MT"/>
              </a:rPr>
              <a:t>M</a:t>
            </a:r>
            <a:r>
              <a:rPr spc="-217" baseline="2314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200" spc="-400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pc="-1162" baseline="2314" dirty="0">
                <a:solidFill>
                  <a:srgbClr val="FFFFFF"/>
                </a:solidFill>
                <a:latin typeface="Arial MT"/>
                <a:cs typeface="Arial MT"/>
              </a:rPr>
              <a:t>C</a:t>
            </a:r>
            <a:r>
              <a:rPr sz="1200" spc="-300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200" spc="-595" dirty="0">
                <a:solidFill>
                  <a:srgbClr val="FFFFFF"/>
                </a:solidFill>
                <a:latin typeface="Arial MT"/>
                <a:cs typeface="Arial MT"/>
              </a:rPr>
              <a:t>C</a:t>
            </a:r>
            <a:r>
              <a:rPr spc="-569" baseline="2314" dirty="0">
                <a:solidFill>
                  <a:srgbClr val="FFFFFF"/>
                </a:solidFill>
                <a:latin typeface="Arial MT"/>
                <a:cs typeface="Arial MT"/>
              </a:rPr>
              <a:t>o</a:t>
            </a:r>
            <a:r>
              <a:rPr sz="1200" spc="-490" dirty="0">
                <a:solidFill>
                  <a:srgbClr val="FFFFFF"/>
                </a:solidFill>
                <a:latin typeface="Arial MT"/>
                <a:cs typeface="Arial MT"/>
              </a:rPr>
              <a:t>C</a:t>
            </a:r>
            <a:r>
              <a:rPr spc="-127" baseline="2314" dirty="0">
                <a:solidFill>
                  <a:srgbClr val="FFFFFF"/>
                </a:solidFill>
                <a:latin typeface="Arial MT"/>
                <a:cs typeface="Arial MT"/>
              </a:rPr>
              <a:t>l</a:t>
            </a:r>
            <a:r>
              <a:rPr sz="1200" spc="-550" dirty="0">
                <a:solidFill>
                  <a:srgbClr val="FFFFFF"/>
                </a:solidFill>
                <a:latin typeface="Arial MT"/>
                <a:cs typeface="Arial MT"/>
              </a:rPr>
              <a:t>o</a:t>
            </a:r>
            <a:r>
              <a:rPr spc="-44" baseline="2314" dirty="0">
                <a:solidFill>
                  <a:srgbClr val="FFFFFF"/>
                </a:solidFill>
                <a:latin typeface="Arial MT"/>
                <a:cs typeface="Arial MT"/>
              </a:rPr>
              <a:t>l</a:t>
            </a:r>
            <a:r>
              <a:rPr sz="1200" spc="-605" dirty="0">
                <a:solidFill>
                  <a:srgbClr val="FFFFFF"/>
                </a:solidFill>
                <a:latin typeface="Arial MT"/>
                <a:cs typeface="Arial MT"/>
              </a:rPr>
              <a:t>o</a:t>
            </a:r>
            <a:r>
              <a:rPr spc="-562" baseline="2314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200" spc="-280" dirty="0">
                <a:solidFill>
                  <a:srgbClr val="FFFFFF"/>
                </a:solidFill>
                <a:latin typeface="Arial MT"/>
                <a:cs typeface="Arial MT"/>
              </a:rPr>
              <a:t>l</a:t>
            </a:r>
            <a:r>
              <a:rPr sz="1200" spc="-300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200" spc="-280" dirty="0">
                <a:solidFill>
                  <a:srgbClr val="FFFFFF"/>
                </a:solidFill>
                <a:latin typeface="Arial MT"/>
                <a:cs typeface="Arial MT"/>
              </a:rPr>
              <a:t>l</a:t>
            </a:r>
            <a:r>
              <a:rPr sz="1200" spc="-650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pc="-494" baseline="2314" dirty="0">
                <a:solidFill>
                  <a:srgbClr val="FFFFFF"/>
                </a:solidFill>
                <a:latin typeface="Arial MT"/>
                <a:cs typeface="Arial MT"/>
              </a:rPr>
              <a:t>g</a:t>
            </a:r>
            <a:r>
              <a:rPr sz="1200" spc="-300" dirty="0">
                <a:solidFill>
                  <a:srgbClr val="FFFFFF"/>
                </a:solidFill>
                <a:latin typeface="Arial MT"/>
                <a:cs typeface="Arial MT"/>
              </a:rPr>
              <a:t>g</a:t>
            </a:r>
            <a:r>
              <a:rPr sz="1200" spc="-675" dirty="0">
                <a:solidFill>
                  <a:srgbClr val="FFFFFF"/>
                </a:solidFill>
                <a:latin typeface="Arial MT"/>
                <a:cs typeface="Arial MT"/>
              </a:rPr>
              <a:t>g</a:t>
            </a:r>
            <a:r>
              <a:rPr spc="-457" baseline="2314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200" spc="-300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200" spc="-500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pc="-150" baseline="2314" dirty="0">
                <a:solidFill>
                  <a:srgbClr val="FFFFFF"/>
                </a:solidFill>
                <a:latin typeface="Arial MT"/>
                <a:cs typeface="Arial MT"/>
              </a:rPr>
              <a:t>o</a:t>
            </a:r>
            <a:r>
              <a:rPr sz="1200" spc="-545" dirty="0">
                <a:solidFill>
                  <a:srgbClr val="FFFFFF"/>
                </a:solidFill>
                <a:latin typeface="Arial MT"/>
                <a:cs typeface="Arial MT"/>
              </a:rPr>
              <a:t>o</a:t>
            </a:r>
            <a:r>
              <a:rPr spc="52" baseline="2314" dirty="0">
                <a:solidFill>
                  <a:srgbClr val="FFFFFF"/>
                </a:solidFill>
                <a:latin typeface="Arial MT"/>
                <a:cs typeface="Arial MT"/>
              </a:rPr>
              <a:t>f</a:t>
            </a:r>
            <a:r>
              <a:rPr sz="1200" spc="-40" dirty="0">
                <a:solidFill>
                  <a:srgbClr val="FFFFFF"/>
                </a:solidFill>
                <a:latin typeface="Arial MT"/>
                <a:cs typeface="Arial MT"/>
              </a:rPr>
              <a:t>f</a:t>
            </a:r>
            <a:r>
              <a:rPr spc="-644" baseline="2314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200" spc="-405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pc="-89" baseline="2314" dirty="0">
                <a:solidFill>
                  <a:srgbClr val="FFFFFF"/>
                </a:solidFill>
                <a:latin typeface="Arial MT"/>
                <a:cs typeface="Arial MT"/>
              </a:rPr>
              <a:t>n</a:t>
            </a:r>
            <a:r>
              <a:rPr sz="1200" spc="-585" dirty="0">
                <a:solidFill>
                  <a:srgbClr val="FFFFFF"/>
                </a:solidFill>
                <a:latin typeface="Arial MT"/>
                <a:cs typeface="Arial MT"/>
              </a:rPr>
              <a:t>n</a:t>
            </a:r>
            <a:r>
              <a:rPr spc="-494" baseline="2314" dirty="0">
                <a:solidFill>
                  <a:srgbClr val="FFFFFF"/>
                </a:solidFill>
                <a:latin typeface="Arial MT"/>
                <a:cs typeface="Arial MT"/>
              </a:rPr>
              <a:t>g</a:t>
            </a:r>
            <a:r>
              <a:rPr sz="1200" spc="-295" dirty="0">
                <a:solidFill>
                  <a:srgbClr val="FFFFFF"/>
                </a:solidFill>
                <a:latin typeface="Arial MT"/>
                <a:cs typeface="Arial MT"/>
              </a:rPr>
              <a:t>g</a:t>
            </a:r>
            <a:r>
              <a:rPr spc="-330" baseline="2314" dirty="0">
                <a:solidFill>
                  <a:srgbClr val="FFFFFF"/>
                </a:solidFill>
                <a:latin typeface="Arial MT"/>
                <a:cs typeface="Arial MT"/>
              </a:rPr>
              <a:t>i</a:t>
            </a:r>
            <a:r>
              <a:rPr sz="1200" spc="-415" dirty="0">
                <a:solidFill>
                  <a:srgbClr val="FFFFFF"/>
                </a:solidFill>
                <a:latin typeface="Arial MT"/>
                <a:cs typeface="Arial MT"/>
              </a:rPr>
              <a:t>g</a:t>
            </a:r>
            <a:r>
              <a:rPr spc="-750" baseline="2314" dirty="0">
                <a:solidFill>
                  <a:srgbClr val="FFFFFF"/>
                </a:solidFill>
                <a:latin typeface="Arial MT"/>
                <a:cs typeface="Arial MT"/>
              </a:rPr>
              <a:t>n</a:t>
            </a:r>
            <a:r>
              <a:rPr sz="1200" spc="-235" dirty="0">
                <a:solidFill>
                  <a:srgbClr val="FFFFFF"/>
                </a:solidFill>
                <a:latin typeface="Arial MT"/>
                <a:cs typeface="Arial MT"/>
              </a:rPr>
              <a:t>ini</a:t>
            </a:r>
            <a:r>
              <a:rPr sz="1200" spc="-680" dirty="0">
                <a:solidFill>
                  <a:srgbClr val="FFFFFF"/>
                </a:solidFill>
                <a:latin typeface="Arial MT"/>
                <a:cs typeface="Arial MT"/>
              </a:rPr>
              <a:t>n</a:t>
            </a:r>
            <a:r>
              <a:rPr spc="52" baseline="2314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pc="-89" baseline="2314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200" spc="-585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pc="-104" baseline="2314" dirty="0">
                <a:solidFill>
                  <a:srgbClr val="FFFFFF"/>
                </a:solidFill>
                <a:latin typeface="Arial MT"/>
                <a:cs typeface="Arial MT"/>
              </a:rPr>
              <a:t>r</a:t>
            </a:r>
            <a:r>
              <a:rPr sz="1200" spc="-254" dirty="0">
                <a:solidFill>
                  <a:srgbClr val="FFFFFF"/>
                </a:solidFill>
                <a:latin typeface="Arial MT"/>
                <a:cs typeface="Arial MT"/>
              </a:rPr>
              <a:t>r</a:t>
            </a:r>
            <a:r>
              <a:rPr spc="-322" baseline="2314" dirty="0">
                <a:solidFill>
                  <a:srgbClr val="FFFFFF"/>
                </a:solidFill>
                <a:latin typeface="Arial MT"/>
                <a:cs typeface="Arial MT"/>
              </a:rPr>
              <a:t>i</a:t>
            </a:r>
            <a:r>
              <a:rPr sz="1200" spc="-135" dirty="0">
                <a:solidFill>
                  <a:srgbClr val="FFFFFF"/>
                </a:solidFill>
                <a:latin typeface="Arial MT"/>
                <a:cs typeface="Arial MT"/>
              </a:rPr>
              <a:t>r</a:t>
            </a:r>
            <a:r>
              <a:rPr spc="-502" baseline="2314" dirty="0">
                <a:solidFill>
                  <a:srgbClr val="FFFFFF"/>
                </a:solidFill>
                <a:latin typeface="Arial MT"/>
                <a:cs typeface="Arial MT"/>
              </a:rPr>
              <a:t>n</a:t>
            </a:r>
            <a:r>
              <a:rPr sz="1200" spc="-235" dirty="0">
                <a:solidFill>
                  <a:srgbClr val="FFFFFF"/>
                </a:solidFill>
                <a:latin typeface="Arial MT"/>
                <a:cs typeface="Arial MT"/>
              </a:rPr>
              <a:t>i</a:t>
            </a:r>
            <a:r>
              <a:rPr sz="1200" spc="-355" dirty="0">
                <a:solidFill>
                  <a:srgbClr val="FFFFFF"/>
                </a:solidFill>
                <a:latin typeface="Arial MT"/>
                <a:cs typeface="Arial MT"/>
              </a:rPr>
              <a:t>n</a:t>
            </a:r>
            <a:r>
              <a:rPr spc="-172" baseline="2314" dirty="0">
                <a:solidFill>
                  <a:srgbClr val="FFFFFF"/>
                </a:solidFill>
                <a:latin typeface="Arial MT"/>
                <a:cs typeface="Arial MT"/>
              </a:rPr>
              <a:t>g</a:t>
            </a:r>
            <a:r>
              <a:rPr sz="1200" spc="-10" dirty="0">
                <a:solidFill>
                  <a:srgbClr val="FFFFFF"/>
                </a:solidFill>
                <a:latin typeface="Arial MT"/>
                <a:cs typeface="Arial MT"/>
              </a:rPr>
              <a:t>g</a:t>
            </a:r>
            <a:endParaRPr sz="1200">
              <a:latin typeface="Arial MT"/>
              <a:cs typeface="Arial MT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1600961" y="761"/>
            <a:ext cx="9142730" cy="6856730"/>
          </a:xfrm>
          <a:custGeom>
            <a:avLst/>
            <a:gdLst/>
            <a:ahLst/>
            <a:cxnLst/>
            <a:rect l="l" t="t" r="r" b="b"/>
            <a:pathLst>
              <a:path w="9142730" h="6856730">
                <a:moveTo>
                  <a:pt x="0" y="0"/>
                </a:moveTo>
                <a:lnTo>
                  <a:pt x="9142476" y="0"/>
                </a:lnTo>
                <a:lnTo>
                  <a:pt x="9142476" y="6856476"/>
                </a:lnTo>
                <a:lnTo>
                  <a:pt x="0" y="6856476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4194176" y="6621332"/>
            <a:ext cx="389255" cy="17953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25"/>
              </a:lnSpc>
            </a:pPr>
            <a:r>
              <a:rPr sz="1200" spc="-360" dirty="0">
                <a:solidFill>
                  <a:srgbClr val="FFFFFF"/>
                </a:solidFill>
                <a:latin typeface="Arial MT"/>
                <a:cs typeface="Arial MT"/>
              </a:rPr>
              <a:t>CCSSEE</a:t>
            </a:r>
            <a:endParaRPr sz="12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529583" y="2069592"/>
            <a:ext cx="5385816" cy="2185416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099816" y="5044440"/>
            <a:ext cx="6693408" cy="621792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4114800" y="6400800"/>
            <a:ext cx="1600200" cy="221214"/>
          </a:xfrm>
          <a:prstGeom prst="rect">
            <a:avLst/>
          </a:prstGeom>
          <a:solidFill>
            <a:srgbClr val="E16C08"/>
          </a:solidFill>
        </p:spPr>
        <p:txBody>
          <a:bodyPr vert="horz" wrap="square" lIns="0" tIns="36195" rIns="0" bIns="0" rtlCol="0">
            <a:spAutoFit/>
          </a:bodyPr>
          <a:lstStyle/>
          <a:p>
            <a:pPr marL="92075">
              <a:spcBef>
                <a:spcPts val="285"/>
              </a:spcBef>
            </a:pPr>
            <a:r>
              <a:rPr sz="1200" spc="45" dirty="0">
                <a:solidFill>
                  <a:srgbClr val="FFFFFF"/>
                </a:solidFill>
                <a:latin typeface="Arial MT"/>
                <a:cs typeface="Arial MT"/>
              </a:rPr>
              <a:t>Department</a:t>
            </a:r>
            <a:r>
              <a:rPr sz="1200" spc="1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-25" dirty="0">
                <a:solidFill>
                  <a:srgbClr val="FFFFFF"/>
                </a:solidFill>
                <a:latin typeface="Arial MT"/>
                <a:cs typeface="Arial MT"/>
              </a:rPr>
              <a:t>of</a:t>
            </a:r>
            <a:endParaRPr sz="1200">
              <a:latin typeface="Arial MT"/>
              <a:cs typeface="Arial MT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0347706" y="6422517"/>
            <a:ext cx="222250" cy="22890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400" spc="-25" dirty="0">
                <a:latin typeface="Microsoft Sans Serif"/>
                <a:cs typeface="Microsoft Sans Serif"/>
              </a:rPr>
              <a:t>51</a:t>
            </a:r>
            <a:endParaRPr sz="1400">
              <a:latin typeface="Microsoft Sans Serif"/>
              <a:cs typeface="Microsoft Sans Serif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715000" y="6400800"/>
            <a:ext cx="3200400" cy="216726"/>
          </a:xfrm>
          <a:prstGeom prst="rect">
            <a:avLst/>
          </a:prstGeom>
          <a:solidFill>
            <a:srgbClr val="22405F"/>
          </a:solidFill>
        </p:spPr>
        <p:txBody>
          <a:bodyPr vert="horz" wrap="square" lIns="0" tIns="31750" rIns="0" bIns="0" rtlCol="0">
            <a:spAutoFit/>
          </a:bodyPr>
          <a:lstStyle/>
          <a:p>
            <a:pPr marL="92710">
              <a:spcBef>
                <a:spcPts val="250"/>
              </a:spcBef>
            </a:pPr>
            <a:r>
              <a:rPr sz="1200" spc="10" dirty="0">
                <a:solidFill>
                  <a:srgbClr val="FFFFFF"/>
                </a:solidFill>
                <a:latin typeface="Arial MT"/>
                <a:cs typeface="Arial MT"/>
              </a:rPr>
              <a:t>ATME College</a:t>
            </a:r>
            <a:r>
              <a:rPr sz="1200" spc="-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10" dirty="0">
                <a:solidFill>
                  <a:srgbClr val="FFFFFF"/>
                </a:solidFill>
                <a:latin typeface="Arial MT"/>
                <a:cs typeface="Arial MT"/>
              </a:rPr>
              <a:t>of</a:t>
            </a:r>
            <a:r>
              <a:rPr sz="1200" spc="114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35" dirty="0">
                <a:solidFill>
                  <a:srgbClr val="FFFFFF"/>
                </a:solidFill>
                <a:latin typeface="Arial MT"/>
                <a:cs typeface="Arial MT"/>
              </a:rPr>
              <a:t>Engineering</a:t>
            </a:r>
            <a:endParaRPr sz="1200">
              <a:latin typeface="Arial MT"/>
              <a:cs typeface="Arial MT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1600961" y="761"/>
            <a:ext cx="9142730" cy="6856730"/>
          </a:xfrm>
          <a:custGeom>
            <a:avLst/>
            <a:gdLst/>
            <a:ahLst/>
            <a:cxnLst/>
            <a:rect l="l" t="t" r="r" b="b"/>
            <a:pathLst>
              <a:path w="9142730" h="6856730">
                <a:moveTo>
                  <a:pt x="0" y="0"/>
                </a:moveTo>
                <a:lnTo>
                  <a:pt x="9142476" y="0"/>
                </a:lnTo>
                <a:lnTo>
                  <a:pt x="9142476" y="6856476"/>
                </a:lnTo>
                <a:lnTo>
                  <a:pt x="0" y="6856476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4194176" y="6621332"/>
            <a:ext cx="389255" cy="17953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25"/>
              </a:lnSpc>
            </a:pPr>
            <a:r>
              <a:rPr sz="1200" spc="-360" dirty="0">
                <a:solidFill>
                  <a:srgbClr val="FFFFFF"/>
                </a:solidFill>
                <a:latin typeface="Arial MT"/>
                <a:cs typeface="Arial MT"/>
              </a:rPr>
              <a:t>CCSSEE</a:t>
            </a:r>
            <a:endParaRPr sz="12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166616" y="6400801"/>
            <a:ext cx="1637030" cy="277495"/>
          </a:xfrm>
          <a:custGeom>
            <a:avLst/>
            <a:gdLst/>
            <a:ahLst/>
            <a:cxnLst/>
            <a:rect l="l" t="t" r="r" b="b"/>
            <a:pathLst>
              <a:path w="1637029" h="277495">
                <a:moveTo>
                  <a:pt x="1636775" y="277368"/>
                </a:moveTo>
                <a:lnTo>
                  <a:pt x="0" y="277368"/>
                </a:lnTo>
                <a:lnTo>
                  <a:pt x="0" y="0"/>
                </a:lnTo>
                <a:lnTo>
                  <a:pt x="1636775" y="0"/>
                </a:lnTo>
                <a:lnTo>
                  <a:pt x="1636775" y="277368"/>
                </a:lnTo>
                <a:close/>
              </a:path>
            </a:pathLst>
          </a:custGeom>
          <a:solidFill>
            <a:srgbClr val="E16C0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5077715" y="120980"/>
            <a:ext cx="1852295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pc="-10" dirty="0">
                <a:latin typeface="Calibri"/>
                <a:cs typeface="Calibri"/>
              </a:rPr>
              <a:t>Analysis</a:t>
            </a:r>
          </a:p>
        </p:txBody>
      </p:sp>
      <p:sp>
        <p:nvSpPr>
          <p:cNvPr id="10" name="object 10"/>
          <p:cNvSpPr txBox="1">
            <a:spLocks noGrp="1"/>
          </p:cNvSpPr>
          <p:nvPr>
            <p:ph type="ftr" sz="quarter" idx="11"/>
          </p:nvPr>
        </p:nvSpPr>
        <p:spPr>
          <a:xfrm>
            <a:off x="1600200" y="0"/>
            <a:ext cx="0" cy="432490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25"/>
              </a:lnSpc>
            </a:pPr>
            <a:r>
              <a:rPr spc="10" dirty="0"/>
              <a:t>ATME College</a:t>
            </a:r>
            <a:r>
              <a:rPr spc="-5" dirty="0"/>
              <a:t> </a:t>
            </a:r>
            <a:r>
              <a:rPr spc="10" dirty="0"/>
              <a:t>of</a:t>
            </a:r>
            <a:r>
              <a:rPr spc="114" dirty="0"/>
              <a:t> </a:t>
            </a:r>
            <a:r>
              <a:rPr spc="35" dirty="0"/>
              <a:t>Engineering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2277033" y="1201890"/>
            <a:ext cx="7645400" cy="1282065"/>
          </a:xfrm>
          <a:prstGeom prst="rect">
            <a:avLst/>
          </a:prstGeom>
        </p:spPr>
        <p:txBody>
          <a:bodyPr vert="horz" wrap="square" lIns="0" tIns="55880" rIns="0" bIns="0" rtlCol="0">
            <a:spAutoFit/>
          </a:bodyPr>
          <a:lstStyle/>
          <a:p>
            <a:pPr marL="482600" indent="-456565">
              <a:spcBef>
                <a:spcPts val="440"/>
              </a:spcBef>
              <a:buAutoNum type="arabicPeriod"/>
              <a:tabLst>
                <a:tab pos="482600" algn="l"/>
                <a:tab pos="4485640" algn="l"/>
                <a:tab pos="4778375" algn="l"/>
              </a:tabLst>
            </a:pPr>
            <a:r>
              <a:rPr sz="2400" dirty="0">
                <a:latin typeface="Calibri"/>
                <a:cs typeface="Calibri"/>
              </a:rPr>
              <a:t>Input</a:t>
            </a:r>
            <a:r>
              <a:rPr sz="2400" spc="-80" dirty="0">
                <a:latin typeface="Calibri"/>
                <a:cs typeface="Calibri"/>
              </a:rPr>
              <a:t> </a:t>
            </a:r>
            <a:r>
              <a:rPr sz="2400" spc="-30" dirty="0">
                <a:latin typeface="Calibri"/>
                <a:cs typeface="Calibri"/>
              </a:rPr>
              <a:t>parameter</a:t>
            </a:r>
            <a:r>
              <a:rPr sz="2400" spc="-10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is</a:t>
            </a:r>
            <a:r>
              <a:rPr sz="2400" spc="-1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input</a:t>
            </a:r>
            <a:r>
              <a:rPr sz="2400" spc="-85" dirty="0">
                <a:latin typeface="Calibri"/>
                <a:cs typeface="Calibri"/>
              </a:rPr>
              <a:t> </a:t>
            </a:r>
            <a:r>
              <a:rPr sz="2400" spc="-20" dirty="0">
                <a:latin typeface="Calibri"/>
                <a:cs typeface="Calibri"/>
              </a:rPr>
              <a:t>size</a:t>
            </a:r>
            <a:r>
              <a:rPr sz="2400" spc="-65" dirty="0">
                <a:latin typeface="Calibri"/>
                <a:cs typeface="Calibri"/>
              </a:rPr>
              <a:t> </a:t>
            </a:r>
            <a:r>
              <a:rPr sz="2400" spc="-25" dirty="0">
                <a:latin typeface="Calibri"/>
                <a:cs typeface="Calibri"/>
              </a:rPr>
              <a:t>n</a:t>
            </a:r>
            <a:r>
              <a:rPr sz="2325" spc="-37" baseline="14336" dirty="0">
                <a:latin typeface="Calibri"/>
                <a:cs typeface="Calibri"/>
              </a:rPr>
              <a:t>2</a:t>
            </a:r>
            <a:r>
              <a:rPr sz="2325" baseline="14336" dirty="0">
                <a:latin typeface="Calibri"/>
                <a:cs typeface="Calibri"/>
              </a:rPr>
              <a:t>	</a:t>
            </a:r>
            <a:r>
              <a:rPr sz="2400" spc="-50" dirty="0">
                <a:latin typeface="Calibri"/>
                <a:cs typeface="Calibri"/>
              </a:rPr>
              <a:t>X</a:t>
            </a:r>
            <a:r>
              <a:rPr sz="2400" dirty="0">
                <a:latin typeface="Calibri"/>
                <a:cs typeface="Calibri"/>
              </a:rPr>
              <a:t>	</a:t>
            </a:r>
            <a:r>
              <a:rPr sz="2400" spc="-25" dirty="0">
                <a:latin typeface="Calibri"/>
                <a:cs typeface="Calibri"/>
              </a:rPr>
              <a:t>n</a:t>
            </a:r>
            <a:r>
              <a:rPr sz="2325" spc="-37" baseline="14336" dirty="0">
                <a:latin typeface="Calibri"/>
                <a:cs typeface="Calibri"/>
              </a:rPr>
              <a:t>2</a:t>
            </a:r>
            <a:endParaRPr sz="2325" baseline="14336">
              <a:latin typeface="Calibri"/>
              <a:cs typeface="Calibri"/>
            </a:endParaRPr>
          </a:p>
          <a:p>
            <a:pPr marL="457834" indent="-432434">
              <a:spcBef>
                <a:spcPts val="340"/>
              </a:spcBef>
              <a:buAutoNum type="arabicPeriod"/>
              <a:tabLst>
                <a:tab pos="457834" algn="l"/>
                <a:tab pos="4208145" algn="l"/>
              </a:tabLst>
            </a:pPr>
            <a:r>
              <a:rPr sz="2400" dirty="0">
                <a:latin typeface="Calibri"/>
                <a:cs typeface="Calibri"/>
              </a:rPr>
              <a:t>Basic</a:t>
            </a:r>
            <a:r>
              <a:rPr sz="2400" spc="-40" dirty="0">
                <a:latin typeface="Calibri"/>
                <a:cs typeface="Calibri"/>
              </a:rPr>
              <a:t> </a:t>
            </a:r>
            <a:r>
              <a:rPr sz="2400" spc="-20" dirty="0">
                <a:latin typeface="Calibri"/>
                <a:cs typeface="Calibri"/>
              </a:rPr>
              <a:t>operation:</a:t>
            </a:r>
            <a:r>
              <a:rPr sz="2400" spc="-8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Comparison</a:t>
            </a:r>
            <a:r>
              <a:rPr sz="2400" dirty="0">
                <a:latin typeface="Calibri"/>
                <a:cs typeface="Calibri"/>
              </a:rPr>
              <a:t>	C[i,j]</a:t>
            </a:r>
            <a:r>
              <a:rPr sz="2400" spc="-10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==</a:t>
            </a:r>
            <a:r>
              <a:rPr sz="2400" spc="-5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C[i,j]</a:t>
            </a:r>
            <a:r>
              <a:rPr sz="2400" spc="-9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+</a:t>
            </a:r>
            <a:r>
              <a:rPr sz="2400" spc="-5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A[i,k]</a:t>
            </a:r>
            <a:r>
              <a:rPr sz="2400" spc="-6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*</a:t>
            </a:r>
            <a:r>
              <a:rPr sz="2400" spc="-5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B[k,j]</a:t>
            </a:r>
            <a:endParaRPr sz="2400">
              <a:latin typeface="Calibri"/>
              <a:cs typeface="Calibri"/>
            </a:endParaRPr>
          </a:p>
          <a:p>
            <a:pPr marL="26034">
              <a:spcBef>
                <a:spcPts val="575"/>
              </a:spcBef>
            </a:pPr>
            <a:r>
              <a:rPr sz="2400" spc="-25" dirty="0">
                <a:latin typeface="Calibri"/>
                <a:cs typeface="Calibri"/>
              </a:rPr>
              <a:t>3.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781043" y="5959170"/>
            <a:ext cx="826769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spcBef>
                <a:spcPts val="100"/>
              </a:spcBef>
            </a:pPr>
            <a:r>
              <a:rPr dirty="0">
                <a:latin typeface="Microsoft Sans Serif"/>
                <a:cs typeface="Microsoft Sans Serif"/>
              </a:rPr>
              <a:t>Є</a:t>
            </a:r>
            <a:r>
              <a:rPr spc="-100" dirty="0">
                <a:latin typeface="Microsoft Sans Serif"/>
                <a:cs typeface="Microsoft Sans Serif"/>
              </a:rPr>
              <a:t> </a:t>
            </a:r>
            <a:r>
              <a:rPr spc="-10" dirty="0">
                <a:latin typeface="Microsoft Sans Serif"/>
                <a:cs typeface="Microsoft Sans Serif"/>
              </a:rPr>
              <a:t>O(n</a:t>
            </a:r>
            <a:r>
              <a:rPr sz="1725" spc="-15" baseline="14492" dirty="0">
                <a:latin typeface="Microsoft Sans Serif"/>
                <a:cs typeface="Microsoft Sans Serif"/>
              </a:rPr>
              <a:t>3</a:t>
            </a:r>
            <a:r>
              <a:rPr spc="-10" dirty="0">
                <a:latin typeface="Microsoft Sans Serif"/>
                <a:cs typeface="Microsoft Sans Serif"/>
              </a:rPr>
              <a:t>)</a:t>
            </a:r>
            <a:endParaRPr>
              <a:latin typeface="Microsoft Sans Serif"/>
              <a:cs typeface="Microsoft Sans Serif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1600961" y="761"/>
            <a:ext cx="9142730" cy="6856730"/>
            <a:chOff x="761" y="761"/>
            <a:chExt cx="9142730" cy="6856730"/>
          </a:xfrm>
        </p:grpSpPr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450848" y="2319528"/>
              <a:ext cx="7110983" cy="3550920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761" y="761"/>
              <a:ext cx="9142730" cy="6856730"/>
            </a:xfrm>
            <a:custGeom>
              <a:avLst/>
              <a:gdLst/>
              <a:ahLst/>
              <a:cxnLst/>
              <a:rect l="l" t="t" r="r" b="b"/>
              <a:pathLst>
                <a:path w="9142730" h="6856730">
                  <a:moveTo>
                    <a:pt x="0" y="0"/>
                  </a:moveTo>
                  <a:lnTo>
                    <a:pt x="9142476" y="0"/>
                  </a:lnTo>
                  <a:lnTo>
                    <a:pt x="9142476" y="6856476"/>
                  </a:lnTo>
                  <a:lnTo>
                    <a:pt x="0" y="6856476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4194176" y="6438732"/>
            <a:ext cx="1062355" cy="363561"/>
          </a:xfrm>
          <a:prstGeom prst="rect">
            <a:avLst/>
          </a:prstGeom>
        </p:spPr>
        <p:txBody>
          <a:bodyPr vert="horz" wrap="square" lIns="0" tIns="4445" rIns="0" bIns="0" rtlCol="0">
            <a:spAutoFit/>
          </a:bodyPr>
          <a:lstStyle/>
          <a:p>
            <a:pPr marL="12700" marR="5080">
              <a:lnSpc>
                <a:spcPts val="1440"/>
              </a:lnSpc>
              <a:spcBef>
                <a:spcPts val="35"/>
              </a:spcBef>
            </a:pPr>
            <a:r>
              <a:rPr sz="1200" spc="45" dirty="0">
                <a:solidFill>
                  <a:srgbClr val="FFFFFF"/>
                </a:solidFill>
                <a:latin typeface="Arial MT"/>
                <a:cs typeface="Arial MT"/>
              </a:rPr>
              <a:t>Department</a:t>
            </a:r>
            <a:r>
              <a:rPr sz="1200" spc="1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-25" dirty="0">
                <a:solidFill>
                  <a:srgbClr val="FFFFFF"/>
                </a:solidFill>
                <a:latin typeface="Arial MT"/>
                <a:cs typeface="Arial MT"/>
              </a:rPr>
              <a:t>of CSE</a:t>
            </a:r>
            <a:endParaRPr sz="1200">
              <a:latin typeface="Arial MT"/>
              <a:cs typeface="Arial MT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0347706" y="6437359"/>
            <a:ext cx="222250" cy="20345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75"/>
              </a:lnSpc>
            </a:pPr>
            <a:r>
              <a:rPr sz="1400" spc="-25" dirty="0">
                <a:latin typeface="Microsoft Sans Serif"/>
                <a:cs typeface="Microsoft Sans Serif"/>
              </a:rPr>
              <a:t>52</a:t>
            </a:r>
            <a:endParaRPr sz="14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614417" y="16459"/>
            <a:ext cx="3140710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pc="-10" dirty="0">
                <a:latin typeface="Calibri"/>
                <a:cs typeface="Calibri"/>
              </a:rPr>
              <a:t>Selection</a:t>
            </a:r>
            <a:r>
              <a:rPr spc="-210" dirty="0">
                <a:latin typeface="Calibri"/>
                <a:cs typeface="Calibri"/>
              </a:rPr>
              <a:t> </a:t>
            </a:r>
            <a:r>
              <a:rPr spc="-20" dirty="0">
                <a:latin typeface="Calibri"/>
                <a:cs typeface="Calibri"/>
              </a:rPr>
              <a:t>Sort</a:t>
            </a:r>
          </a:p>
        </p:txBody>
      </p:sp>
      <p:sp>
        <p:nvSpPr>
          <p:cNvPr id="3" name="object 3"/>
          <p:cNvSpPr/>
          <p:nvPr/>
        </p:nvSpPr>
        <p:spPr>
          <a:xfrm>
            <a:off x="2054352" y="1063753"/>
            <a:ext cx="8315325" cy="4048125"/>
          </a:xfrm>
          <a:custGeom>
            <a:avLst/>
            <a:gdLst/>
            <a:ahLst/>
            <a:cxnLst/>
            <a:rect l="l" t="t" r="r" b="b"/>
            <a:pathLst>
              <a:path w="8315325" h="4048125">
                <a:moveTo>
                  <a:pt x="8310372" y="4047744"/>
                </a:moveTo>
                <a:lnTo>
                  <a:pt x="4571" y="4047744"/>
                </a:lnTo>
                <a:lnTo>
                  <a:pt x="3162" y="4047515"/>
                </a:lnTo>
                <a:lnTo>
                  <a:pt x="1879" y="4046867"/>
                </a:lnTo>
                <a:lnTo>
                  <a:pt x="876" y="4045864"/>
                </a:lnTo>
                <a:lnTo>
                  <a:pt x="228" y="4044581"/>
                </a:lnTo>
                <a:lnTo>
                  <a:pt x="0" y="4043172"/>
                </a:lnTo>
                <a:lnTo>
                  <a:pt x="0" y="4572"/>
                </a:lnTo>
                <a:lnTo>
                  <a:pt x="4571" y="0"/>
                </a:lnTo>
                <a:lnTo>
                  <a:pt x="8310372" y="0"/>
                </a:lnTo>
                <a:lnTo>
                  <a:pt x="8314944" y="4572"/>
                </a:lnTo>
                <a:lnTo>
                  <a:pt x="9143" y="4572"/>
                </a:lnTo>
                <a:lnTo>
                  <a:pt x="4571" y="9144"/>
                </a:lnTo>
                <a:lnTo>
                  <a:pt x="9143" y="9144"/>
                </a:lnTo>
                <a:lnTo>
                  <a:pt x="9143" y="4038600"/>
                </a:lnTo>
                <a:lnTo>
                  <a:pt x="4571" y="4038600"/>
                </a:lnTo>
                <a:lnTo>
                  <a:pt x="9143" y="4043172"/>
                </a:lnTo>
                <a:lnTo>
                  <a:pt x="8314944" y="4043172"/>
                </a:lnTo>
                <a:lnTo>
                  <a:pt x="8314715" y="4044581"/>
                </a:lnTo>
                <a:lnTo>
                  <a:pt x="8314067" y="4045864"/>
                </a:lnTo>
                <a:lnTo>
                  <a:pt x="8313051" y="4046867"/>
                </a:lnTo>
                <a:lnTo>
                  <a:pt x="8311781" y="4047515"/>
                </a:lnTo>
                <a:lnTo>
                  <a:pt x="8310372" y="4047744"/>
                </a:lnTo>
                <a:close/>
              </a:path>
              <a:path w="8315325" h="4048125">
                <a:moveTo>
                  <a:pt x="9143" y="9144"/>
                </a:moveTo>
                <a:lnTo>
                  <a:pt x="4571" y="9144"/>
                </a:lnTo>
                <a:lnTo>
                  <a:pt x="9143" y="4572"/>
                </a:lnTo>
                <a:lnTo>
                  <a:pt x="9143" y="9144"/>
                </a:lnTo>
                <a:close/>
              </a:path>
              <a:path w="8315325" h="4048125">
                <a:moveTo>
                  <a:pt x="8305800" y="9144"/>
                </a:moveTo>
                <a:lnTo>
                  <a:pt x="9143" y="9144"/>
                </a:lnTo>
                <a:lnTo>
                  <a:pt x="9143" y="4572"/>
                </a:lnTo>
                <a:lnTo>
                  <a:pt x="8305800" y="4572"/>
                </a:lnTo>
                <a:lnTo>
                  <a:pt x="8305800" y="9144"/>
                </a:lnTo>
                <a:close/>
              </a:path>
              <a:path w="8315325" h="4048125">
                <a:moveTo>
                  <a:pt x="8305800" y="4043172"/>
                </a:moveTo>
                <a:lnTo>
                  <a:pt x="8305800" y="4572"/>
                </a:lnTo>
                <a:lnTo>
                  <a:pt x="8310372" y="9144"/>
                </a:lnTo>
                <a:lnTo>
                  <a:pt x="8314944" y="9144"/>
                </a:lnTo>
                <a:lnTo>
                  <a:pt x="8314944" y="4038600"/>
                </a:lnTo>
                <a:lnTo>
                  <a:pt x="8310372" y="4038600"/>
                </a:lnTo>
                <a:lnTo>
                  <a:pt x="8305800" y="4043172"/>
                </a:lnTo>
                <a:close/>
              </a:path>
              <a:path w="8315325" h="4048125">
                <a:moveTo>
                  <a:pt x="8314944" y="9144"/>
                </a:moveTo>
                <a:lnTo>
                  <a:pt x="8310372" y="9144"/>
                </a:lnTo>
                <a:lnTo>
                  <a:pt x="8305800" y="4572"/>
                </a:lnTo>
                <a:lnTo>
                  <a:pt x="8314944" y="4572"/>
                </a:lnTo>
                <a:lnTo>
                  <a:pt x="8314944" y="9144"/>
                </a:lnTo>
                <a:close/>
              </a:path>
              <a:path w="8315325" h="4048125">
                <a:moveTo>
                  <a:pt x="9143" y="4043172"/>
                </a:moveTo>
                <a:lnTo>
                  <a:pt x="4571" y="4038600"/>
                </a:lnTo>
                <a:lnTo>
                  <a:pt x="9143" y="4038600"/>
                </a:lnTo>
                <a:lnTo>
                  <a:pt x="9143" y="4043172"/>
                </a:lnTo>
                <a:close/>
              </a:path>
              <a:path w="8315325" h="4048125">
                <a:moveTo>
                  <a:pt x="8305800" y="4043172"/>
                </a:moveTo>
                <a:lnTo>
                  <a:pt x="9143" y="4043172"/>
                </a:lnTo>
                <a:lnTo>
                  <a:pt x="9143" y="4038600"/>
                </a:lnTo>
                <a:lnTo>
                  <a:pt x="8305800" y="4038600"/>
                </a:lnTo>
                <a:lnTo>
                  <a:pt x="8305800" y="4043172"/>
                </a:lnTo>
                <a:close/>
              </a:path>
              <a:path w="8315325" h="4048125">
                <a:moveTo>
                  <a:pt x="8314944" y="4043172"/>
                </a:moveTo>
                <a:lnTo>
                  <a:pt x="8305800" y="4043172"/>
                </a:lnTo>
                <a:lnTo>
                  <a:pt x="8310372" y="4038600"/>
                </a:lnTo>
                <a:lnTo>
                  <a:pt x="8314944" y="4038600"/>
                </a:lnTo>
                <a:lnTo>
                  <a:pt x="8314944" y="404317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2136394" y="1047158"/>
            <a:ext cx="4771390" cy="3884929"/>
          </a:xfrm>
          <a:prstGeom prst="rect">
            <a:avLst/>
          </a:prstGeom>
        </p:spPr>
        <p:txBody>
          <a:bodyPr vert="horz" wrap="square" lIns="0" tIns="140335" rIns="0" bIns="0" rtlCol="0">
            <a:spAutoFit/>
          </a:bodyPr>
          <a:lstStyle/>
          <a:p>
            <a:pPr marL="12700">
              <a:spcBef>
                <a:spcPts val="1105"/>
              </a:spcBef>
            </a:pPr>
            <a:r>
              <a:rPr sz="2400" dirty="0">
                <a:latin typeface="Calibri"/>
                <a:cs typeface="Calibri"/>
              </a:rPr>
              <a:t>Algorithm</a:t>
            </a:r>
            <a:r>
              <a:rPr sz="2400" spc="254" dirty="0">
                <a:latin typeface="Calibri"/>
                <a:cs typeface="Calibri"/>
              </a:rPr>
              <a:t> </a:t>
            </a:r>
            <a:r>
              <a:rPr sz="2400" i="1" spc="-20" dirty="0">
                <a:latin typeface="Calibri"/>
                <a:cs typeface="Calibri"/>
              </a:rPr>
              <a:t>SelectionSort</a:t>
            </a:r>
            <a:r>
              <a:rPr sz="2400" i="1" spc="-35" dirty="0">
                <a:latin typeface="Calibri"/>
                <a:cs typeface="Calibri"/>
              </a:rPr>
              <a:t> </a:t>
            </a:r>
            <a:r>
              <a:rPr sz="2400" i="1" spc="-20" dirty="0">
                <a:latin typeface="Calibri"/>
                <a:cs typeface="Calibri"/>
              </a:rPr>
              <a:t>(A[0..n-</a:t>
            </a:r>
            <a:r>
              <a:rPr sz="2400" i="1" spc="-25" dirty="0">
                <a:latin typeface="Calibri"/>
                <a:cs typeface="Calibri"/>
              </a:rPr>
              <a:t>1])</a:t>
            </a:r>
            <a:endParaRPr sz="2400">
              <a:latin typeface="Calibri"/>
              <a:cs typeface="Calibri"/>
            </a:endParaRPr>
          </a:p>
          <a:p>
            <a:pPr marL="12700">
              <a:spcBef>
                <a:spcPts val="755"/>
              </a:spcBef>
            </a:pPr>
            <a:r>
              <a:rPr dirty="0">
                <a:solidFill>
                  <a:srgbClr val="954606"/>
                </a:solidFill>
                <a:latin typeface="Calibri"/>
                <a:cs typeface="Calibri"/>
              </a:rPr>
              <a:t>//The</a:t>
            </a:r>
            <a:r>
              <a:rPr spc="-85" dirty="0">
                <a:solidFill>
                  <a:srgbClr val="954606"/>
                </a:solidFill>
                <a:latin typeface="Calibri"/>
                <a:cs typeface="Calibri"/>
              </a:rPr>
              <a:t> </a:t>
            </a:r>
            <a:r>
              <a:rPr spc="-10" dirty="0">
                <a:solidFill>
                  <a:srgbClr val="954606"/>
                </a:solidFill>
                <a:latin typeface="Calibri"/>
                <a:cs typeface="Calibri"/>
              </a:rPr>
              <a:t>algorithm</a:t>
            </a:r>
            <a:r>
              <a:rPr spc="-45" dirty="0">
                <a:solidFill>
                  <a:srgbClr val="954606"/>
                </a:solidFill>
                <a:latin typeface="Calibri"/>
                <a:cs typeface="Calibri"/>
              </a:rPr>
              <a:t> </a:t>
            </a:r>
            <a:r>
              <a:rPr dirty="0">
                <a:solidFill>
                  <a:srgbClr val="954606"/>
                </a:solidFill>
                <a:latin typeface="Calibri"/>
                <a:cs typeface="Calibri"/>
              </a:rPr>
              <a:t>sorts</a:t>
            </a:r>
            <a:r>
              <a:rPr spc="-105" dirty="0">
                <a:solidFill>
                  <a:srgbClr val="954606"/>
                </a:solidFill>
                <a:latin typeface="Calibri"/>
                <a:cs typeface="Calibri"/>
              </a:rPr>
              <a:t> </a:t>
            </a:r>
            <a:r>
              <a:rPr dirty="0">
                <a:solidFill>
                  <a:srgbClr val="954606"/>
                </a:solidFill>
                <a:latin typeface="Calibri"/>
                <a:cs typeface="Calibri"/>
              </a:rPr>
              <a:t>a</a:t>
            </a:r>
            <a:r>
              <a:rPr spc="-30" dirty="0">
                <a:solidFill>
                  <a:srgbClr val="954606"/>
                </a:solidFill>
                <a:latin typeface="Calibri"/>
                <a:cs typeface="Calibri"/>
              </a:rPr>
              <a:t> </a:t>
            </a:r>
            <a:r>
              <a:rPr dirty="0">
                <a:solidFill>
                  <a:srgbClr val="954606"/>
                </a:solidFill>
                <a:latin typeface="Calibri"/>
                <a:cs typeface="Calibri"/>
              </a:rPr>
              <a:t>given</a:t>
            </a:r>
            <a:r>
              <a:rPr spc="-65" dirty="0">
                <a:solidFill>
                  <a:srgbClr val="954606"/>
                </a:solidFill>
                <a:latin typeface="Calibri"/>
                <a:cs typeface="Calibri"/>
              </a:rPr>
              <a:t> </a:t>
            </a:r>
            <a:r>
              <a:rPr spc="-35" dirty="0">
                <a:solidFill>
                  <a:srgbClr val="954606"/>
                </a:solidFill>
                <a:latin typeface="Calibri"/>
                <a:cs typeface="Calibri"/>
              </a:rPr>
              <a:t>array</a:t>
            </a:r>
            <a:r>
              <a:rPr spc="-70" dirty="0">
                <a:solidFill>
                  <a:srgbClr val="954606"/>
                </a:solidFill>
                <a:latin typeface="Calibri"/>
                <a:cs typeface="Calibri"/>
              </a:rPr>
              <a:t> </a:t>
            </a:r>
            <a:r>
              <a:rPr dirty="0">
                <a:solidFill>
                  <a:srgbClr val="954606"/>
                </a:solidFill>
                <a:latin typeface="Calibri"/>
                <a:cs typeface="Calibri"/>
              </a:rPr>
              <a:t>by</a:t>
            </a:r>
            <a:r>
              <a:rPr spc="-55" dirty="0">
                <a:solidFill>
                  <a:srgbClr val="954606"/>
                </a:solidFill>
                <a:latin typeface="Calibri"/>
                <a:cs typeface="Calibri"/>
              </a:rPr>
              <a:t> </a:t>
            </a:r>
            <a:r>
              <a:rPr dirty="0">
                <a:solidFill>
                  <a:srgbClr val="954606"/>
                </a:solidFill>
                <a:latin typeface="Calibri"/>
                <a:cs typeface="Calibri"/>
              </a:rPr>
              <a:t>selection</a:t>
            </a:r>
            <a:r>
              <a:rPr spc="-45" dirty="0">
                <a:solidFill>
                  <a:srgbClr val="954606"/>
                </a:solidFill>
                <a:latin typeface="Calibri"/>
                <a:cs typeface="Calibri"/>
              </a:rPr>
              <a:t> </a:t>
            </a:r>
            <a:r>
              <a:rPr spc="-20" dirty="0">
                <a:solidFill>
                  <a:srgbClr val="954606"/>
                </a:solidFill>
                <a:latin typeface="Calibri"/>
                <a:cs typeface="Calibri"/>
              </a:rPr>
              <a:t>sort</a:t>
            </a:r>
            <a:endParaRPr>
              <a:latin typeface="Calibri"/>
              <a:cs typeface="Calibri"/>
            </a:endParaRPr>
          </a:p>
          <a:p>
            <a:pPr marL="12700">
              <a:spcBef>
                <a:spcPts val="215"/>
              </a:spcBef>
            </a:pPr>
            <a:r>
              <a:rPr spc="-10" dirty="0">
                <a:solidFill>
                  <a:srgbClr val="954606"/>
                </a:solidFill>
                <a:latin typeface="Calibri"/>
                <a:cs typeface="Calibri"/>
              </a:rPr>
              <a:t>//Input:</a:t>
            </a:r>
            <a:r>
              <a:rPr spc="-15" dirty="0">
                <a:solidFill>
                  <a:srgbClr val="954606"/>
                </a:solidFill>
                <a:latin typeface="Calibri"/>
                <a:cs typeface="Calibri"/>
              </a:rPr>
              <a:t> </a:t>
            </a:r>
            <a:r>
              <a:rPr dirty="0">
                <a:solidFill>
                  <a:srgbClr val="954606"/>
                </a:solidFill>
                <a:latin typeface="Calibri"/>
                <a:cs typeface="Calibri"/>
              </a:rPr>
              <a:t>An</a:t>
            </a:r>
            <a:r>
              <a:rPr spc="-15" dirty="0">
                <a:solidFill>
                  <a:srgbClr val="954606"/>
                </a:solidFill>
                <a:latin typeface="Calibri"/>
                <a:cs typeface="Calibri"/>
              </a:rPr>
              <a:t> </a:t>
            </a:r>
            <a:r>
              <a:rPr spc="-35" dirty="0">
                <a:solidFill>
                  <a:srgbClr val="954606"/>
                </a:solidFill>
                <a:latin typeface="Calibri"/>
                <a:cs typeface="Calibri"/>
              </a:rPr>
              <a:t>array</a:t>
            </a:r>
            <a:r>
              <a:rPr spc="-40" dirty="0">
                <a:solidFill>
                  <a:srgbClr val="954606"/>
                </a:solidFill>
                <a:latin typeface="Calibri"/>
                <a:cs typeface="Calibri"/>
              </a:rPr>
              <a:t> </a:t>
            </a:r>
            <a:r>
              <a:rPr spc="-20" dirty="0">
                <a:solidFill>
                  <a:srgbClr val="954606"/>
                </a:solidFill>
                <a:latin typeface="Calibri"/>
                <a:cs typeface="Calibri"/>
              </a:rPr>
              <a:t>A[0..n-</a:t>
            </a:r>
            <a:r>
              <a:rPr dirty="0">
                <a:solidFill>
                  <a:srgbClr val="954606"/>
                </a:solidFill>
                <a:latin typeface="Calibri"/>
                <a:cs typeface="Calibri"/>
              </a:rPr>
              <a:t>1]</a:t>
            </a:r>
            <a:r>
              <a:rPr spc="-20" dirty="0">
                <a:solidFill>
                  <a:srgbClr val="954606"/>
                </a:solidFill>
                <a:latin typeface="Calibri"/>
                <a:cs typeface="Calibri"/>
              </a:rPr>
              <a:t> </a:t>
            </a:r>
            <a:r>
              <a:rPr dirty="0">
                <a:solidFill>
                  <a:srgbClr val="954606"/>
                </a:solidFill>
                <a:latin typeface="Calibri"/>
                <a:cs typeface="Calibri"/>
              </a:rPr>
              <a:t>of</a:t>
            </a:r>
            <a:r>
              <a:rPr spc="-40" dirty="0">
                <a:solidFill>
                  <a:srgbClr val="954606"/>
                </a:solidFill>
                <a:latin typeface="Calibri"/>
                <a:cs typeface="Calibri"/>
              </a:rPr>
              <a:t> </a:t>
            </a:r>
            <a:r>
              <a:rPr spc="-20" dirty="0">
                <a:solidFill>
                  <a:srgbClr val="954606"/>
                </a:solidFill>
                <a:latin typeface="Calibri"/>
                <a:cs typeface="Calibri"/>
              </a:rPr>
              <a:t>orderable</a:t>
            </a:r>
            <a:r>
              <a:rPr spc="-55" dirty="0">
                <a:solidFill>
                  <a:srgbClr val="954606"/>
                </a:solidFill>
                <a:latin typeface="Calibri"/>
                <a:cs typeface="Calibri"/>
              </a:rPr>
              <a:t> </a:t>
            </a:r>
            <a:r>
              <a:rPr spc="-10" dirty="0">
                <a:solidFill>
                  <a:srgbClr val="954606"/>
                </a:solidFill>
                <a:latin typeface="Calibri"/>
                <a:cs typeface="Calibri"/>
              </a:rPr>
              <a:t>elements</a:t>
            </a:r>
            <a:endParaRPr>
              <a:latin typeface="Calibri"/>
              <a:cs typeface="Calibri"/>
            </a:endParaRPr>
          </a:p>
          <a:p>
            <a:pPr marL="12700">
              <a:spcBef>
                <a:spcPts val="195"/>
              </a:spcBef>
            </a:pPr>
            <a:r>
              <a:rPr spc="-10" dirty="0">
                <a:solidFill>
                  <a:srgbClr val="954606"/>
                </a:solidFill>
                <a:latin typeface="Calibri"/>
                <a:cs typeface="Calibri"/>
              </a:rPr>
              <a:t>//Output:</a:t>
            </a:r>
            <a:r>
              <a:rPr spc="-20" dirty="0">
                <a:solidFill>
                  <a:srgbClr val="954606"/>
                </a:solidFill>
                <a:latin typeface="Calibri"/>
                <a:cs typeface="Calibri"/>
              </a:rPr>
              <a:t> </a:t>
            </a:r>
            <a:r>
              <a:rPr spc="-35" dirty="0">
                <a:solidFill>
                  <a:srgbClr val="954606"/>
                </a:solidFill>
                <a:latin typeface="Calibri"/>
                <a:cs typeface="Calibri"/>
              </a:rPr>
              <a:t>Array</a:t>
            </a:r>
            <a:r>
              <a:rPr spc="-55" dirty="0">
                <a:solidFill>
                  <a:srgbClr val="954606"/>
                </a:solidFill>
                <a:latin typeface="Calibri"/>
                <a:cs typeface="Calibri"/>
              </a:rPr>
              <a:t> </a:t>
            </a:r>
            <a:r>
              <a:rPr spc="-20" dirty="0">
                <a:solidFill>
                  <a:srgbClr val="954606"/>
                </a:solidFill>
                <a:latin typeface="Calibri"/>
                <a:cs typeface="Calibri"/>
              </a:rPr>
              <a:t>A[0..n-</a:t>
            </a:r>
            <a:r>
              <a:rPr dirty="0">
                <a:solidFill>
                  <a:srgbClr val="954606"/>
                </a:solidFill>
                <a:latin typeface="Calibri"/>
                <a:cs typeface="Calibri"/>
              </a:rPr>
              <a:t>1]</a:t>
            </a:r>
            <a:r>
              <a:rPr spc="-55" dirty="0">
                <a:solidFill>
                  <a:srgbClr val="954606"/>
                </a:solidFill>
                <a:latin typeface="Calibri"/>
                <a:cs typeface="Calibri"/>
              </a:rPr>
              <a:t> </a:t>
            </a:r>
            <a:r>
              <a:rPr spc="-10" dirty="0">
                <a:solidFill>
                  <a:srgbClr val="954606"/>
                </a:solidFill>
                <a:latin typeface="Calibri"/>
                <a:cs typeface="Calibri"/>
              </a:rPr>
              <a:t>sorted</a:t>
            </a:r>
            <a:r>
              <a:rPr spc="-60" dirty="0">
                <a:solidFill>
                  <a:srgbClr val="954606"/>
                </a:solidFill>
                <a:latin typeface="Calibri"/>
                <a:cs typeface="Calibri"/>
              </a:rPr>
              <a:t> </a:t>
            </a:r>
            <a:r>
              <a:rPr dirty="0">
                <a:solidFill>
                  <a:srgbClr val="954606"/>
                </a:solidFill>
                <a:latin typeface="Calibri"/>
                <a:cs typeface="Calibri"/>
              </a:rPr>
              <a:t>in</a:t>
            </a:r>
            <a:r>
              <a:rPr spc="-25" dirty="0">
                <a:solidFill>
                  <a:srgbClr val="954606"/>
                </a:solidFill>
                <a:latin typeface="Calibri"/>
                <a:cs typeface="Calibri"/>
              </a:rPr>
              <a:t> </a:t>
            </a:r>
            <a:r>
              <a:rPr spc="-10" dirty="0">
                <a:solidFill>
                  <a:srgbClr val="954606"/>
                </a:solidFill>
                <a:latin typeface="Calibri"/>
                <a:cs typeface="Calibri"/>
              </a:rPr>
              <a:t>ascending</a:t>
            </a:r>
            <a:r>
              <a:rPr dirty="0">
                <a:solidFill>
                  <a:srgbClr val="954606"/>
                </a:solidFill>
                <a:latin typeface="Calibri"/>
                <a:cs typeface="Calibri"/>
              </a:rPr>
              <a:t> </a:t>
            </a:r>
            <a:r>
              <a:rPr spc="-10" dirty="0">
                <a:solidFill>
                  <a:srgbClr val="954606"/>
                </a:solidFill>
                <a:latin typeface="Calibri"/>
                <a:cs typeface="Calibri"/>
              </a:rPr>
              <a:t>order</a:t>
            </a:r>
            <a:endParaRPr>
              <a:latin typeface="Calibri"/>
              <a:cs typeface="Calibri"/>
            </a:endParaRPr>
          </a:p>
          <a:p>
            <a:pPr marL="356235" marR="2327275" indent="-344170">
              <a:lnSpc>
                <a:spcPts val="3190"/>
              </a:lnSpc>
              <a:spcBef>
                <a:spcPts val="30"/>
              </a:spcBef>
            </a:pPr>
            <a:r>
              <a:rPr sz="2400" spc="-40" dirty="0">
                <a:latin typeface="Calibri"/>
                <a:cs typeface="Calibri"/>
              </a:rPr>
              <a:t>for</a:t>
            </a:r>
            <a:r>
              <a:rPr sz="2400" spc="-9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i</a:t>
            </a:r>
            <a:r>
              <a:rPr sz="2400" spc="-25" dirty="0">
                <a:latin typeface="Calibri"/>
                <a:cs typeface="Calibri"/>
              </a:rPr>
              <a:t> </a:t>
            </a:r>
            <a:r>
              <a:rPr sz="2400" dirty="0">
                <a:latin typeface="Wingdings"/>
                <a:cs typeface="Wingdings"/>
              </a:rPr>
              <a:t></a:t>
            </a:r>
            <a:r>
              <a:rPr sz="2400" spc="-114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Calibri"/>
                <a:cs typeface="Calibri"/>
              </a:rPr>
              <a:t>0</a:t>
            </a:r>
            <a:r>
              <a:rPr sz="2400" spc="-5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to</a:t>
            </a:r>
            <a:r>
              <a:rPr sz="2400" spc="-5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n</a:t>
            </a:r>
            <a:r>
              <a:rPr sz="2400" spc="-4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–</a:t>
            </a:r>
            <a:r>
              <a:rPr sz="2400" spc="-2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2</a:t>
            </a:r>
            <a:r>
              <a:rPr sz="2400" spc="-75" dirty="0">
                <a:latin typeface="Calibri"/>
                <a:cs typeface="Calibri"/>
              </a:rPr>
              <a:t> </a:t>
            </a:r>
            <a:r>
              <a:rPr sz="2400" spc="-25" dirty="0">
                <a:latin typeface="Calibri"/>
                <a:cs typeface="Calibri"/>
              </a:rPr>
              <a:t>do </a:t>
            </a:r>
            <a:r>
              <a:rPr sz="2400" dirty="0">
                <a:latin typeface="Calibri"/>
                <a:cs typeface="Calibri"/>
              </a:rPr>
              <a:t>min</a:t>
            </a:r>
            <a:r>
              <a:rPr sz="2400" spc="-70" dirty="0">
                <a:latin typeface="Calibri"/>
                <a:cs typeface="Calibri"/>
              </a:rPr>
              <a:t> </a:t>
            </a:r>
            <a:r>
              <a:rPr sz="2400" dirty="0">
                <a:latin typeface="Wingdings"/>
                <a:cs typeface="Wingdings"/>
              </a:rPr>
              <a:t></a:t>
            </a:r>
            <a:r>
              <a:rPr sz="2400" spc="-120" dirty="0">
                <a:latin typeface="Times New Roman"/>
                <a:cs typeface="Times New Roman"/>
              </a:rPr>
              <a:t> </a:t>
            </a:r>
            <a:r>
              <a:rPr sz="2400" spc="-50" dirty="0">
                <a:latin typeface="Calibri"/>
                <a:cs typeface="Calibri"/>
              </a:rPr>
              <a:t>i</a:t>
            </a:r>
            <a:endParaRPr sz="2400">
              <a:latin typeface="Calibri"/>
              <a:cs typeface="Calibri"/>
            </a:endParaRPr>
          </a:p>
          <a:p>
            <a:pPr marL="355600">
              <a:spcBef>
                <a:spcPts val="85"/>
              </a:spcBef>
            </a:pPr>
            <a:r>
              <a:rPr sz="2400" spc="-30" dirty="0">
                <a:latin typeface="Calibri"/>
                <a:cs typeface="Calibri"/>
              </a:rPr>
              <a:t>for</a:t>
            </a:r>
            <a:r>
              <a:rPr sz="2400" spc="-7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j</a:t>
            </a:r>
            <a:r>
              <a:rPr sz="2400" spc="-55" dirty="0">
                <a:latin typeface="Calibri"/>
                <a:cs typeface="Calibri"/>
              </a:rPr>
              <a:t> </a:t>
            </a:r>
            <a:r>
              <a:rPr sz="2400" dirty="0">
                <a:latin typeface="Wingdings"/>
                <a:cs typeface="Wingdings"/>
              </a:rPr>
              <a:t></a:t>
            </a:r>
            <a:r>
              <a:rPr sz="2400" spc="-9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Calibri"/>
                <a:cs typeface="Calibri"/>
              </a:rPr>
              <a:t>i</a:t>
            </a:r>
            <a:r>
              <a:rPr sz="2400" spc="-3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+</a:t>
            </a:r>
            <a:r>
              <a:rPr sz="2400" spc="-4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1</a:t>
            </a:r>
            <a:r>
              <a:rPr sz="2400" spc="-2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to</a:t>
            </a:r>
            <a:r>
              <a:rPr sz="2400" spc="-10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n</a:t>
            </a:r>
            <a:r>
              <a:rPr sz="2400" spc="-2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–</a:t>
            </a:r>
            <a:r>
              <a:rPr sz="2400" spc="-3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1</a:t>
            </a:r>
            <a:r>
              <a:rPr sz="2400" spc="-45" dirty="0">
                <a:latin typeface="Calibri"/>
                <a:cs typeface="Calibri"/>
              </a:rPr>
              <a:t> </a:t>
            </a:r>
            <a:r>
              <a:rPr sz="2400" spc="-25" dirty="0">
                <a:latin typeface="Calibri"/>
                <a:cs typeface="Calibri"/>
              </a:rPr>
              <a:t>do</a:t>
            </a:r>
            <a:endParaRPr sz="2400">
              <a:latin typeface="Calibri"/>
              <a:cs typeface="Calibri"/>
            </a:endParaRPr>
          </a:p>
          <a:p>
            <a:pPr marL="927100">
              <a:spcBef>
                <a:spcPts val="229"/>
              </a:spcBef>
            </a:pPr>
            <a:r>
              <a:rPr sz="2400" dirty="0">
                <a:latin typeface="Calibri"/>
                <a:cs typeface="Calibri"/>
              </a:rPr>
              <a:t>if</a:t>
            </a:r>
            <a:r>
              <a:rPr sz="2400" spc="-6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A[j]</a:t>
            </a:r>
            <a:r>
              <a:rPr sz="2400" spc="-5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&lt;</a:t>
            </a:r>
            <a:r>
              <a:rPr sz="2400" spc="-3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A[min]</a:t>
            </a:r>
            <a:endParaRPr sz="2400">
              <a:latin typeface="Calibri"/>
              <a:cs typeface="Calibri"/>
            </a:endParaRPr>
          </a:p>
          <a:p>
            <a:pPr marL="356235" marR="1856105" indent="1484630">
              <a:lnSpc>
                <a:spcPct val="108900"/>
              </a:lnSpc>
              <a:spcBef>
                <a:spcPts val="100"/>
              </a:spcBef>
            </a:pPr>
            <a:r>
              <a:rPr sz="2400" dirty="0">
                <a:latin typeface="Calibri"/>
                <a:cs typeface="Calibri"/>
              </a:rPr>
              <a:t>min</a:t>
            </a:r>
            <a:r>
              <a:rPr sz="2400" spc="-15" dirty="0">
                <a:latin typeface="Calibri"/>
                <a:cs typeface="Calibri"/>
              </a:rPr>
              <a:t> </a:t>
            </a:r>
            <a:r>
              <a:rPr sz="2400" dirty="0">
                <a:latin typeface="Wingdings"/>
                <a:cs typeface="Wingdings"/>
              </a:rPr>
              <a:t></a:t>
            </a:r>
            <a:r>
              <a:rPr sz="2400" spc="-15" dirty="0">
                <a:latin typeface="Times New Roman"/>
                <a:cs typeface="Times New Roman"/>
              </a:rPr>
              <a:t> </a:t>
            </a:r>
            <a:r>
              <a:rPr sz="2400" spc="-50" dirty="0">
                <a:latin typeface="Calibri"/>
                <a:cs typeface="Calibri"/>
              </a:rPr>
              <a:t>j </a:t>
            </a:r>
            <a:r>
              <a:rPr sz="2400" spc="-20" dirty="0">
                <a:latin typeface="Calibri"/>
                <a:cs typeface="Calibri"/>
              </a:rPr>
              <a:t>swap</a:t>
            </a:r>
            <a:r>
              <a:rPr sz="2400" spc="-114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A[i]</a:t>
            </a:r>
            <a:r>
              <a:rPr sz="2400" spc="-9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and</a:t>
            </a:r>
            <a:r>
              <a:rPr sz="2400" spc="-10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A[min]</a:t>
            </a:r>
            <a:endParaRPr sz="2400">
              <a:latin typeface="Calibri"/>
              <a:cs typeface="Calibri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5205984" y="5236465"/>
            <a:ext cx="4264660" cy="512445"/>
            <a:chOff x="3605784" y="5236464"/>
            <a:chExt cx="4264660" cy="512445"/>
          </a:xfrm>
        </p:grpSpPr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605784" y="5364480"/>
              <a:ext cx="182879" cy="195072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633216" y="5236464"/>
              <a:ext cx="524256" cy="512063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895344" y="5263896"/>
              <a:ext cx="298703" cy="353568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934968" y="5236464"/>
              <a:ext cx="3934967" cy="512063"/>
            </a:xfrm>
            <a:prstGeom prst="rect">
              <a:avLst/>
            </a:prstGeom>
          </p:spPr>
        </p:pic>
      </p:grpSp>
      <p:sp>
        <p:nvSpPr>
          <p:cNvPr id="10" name="object 10"/>
          <p:cNvSpPr txBox="1"/>
          <p:nvPr/>
        </p:nvSpPr>
        <p:spPr>
          <a:xfrm>
            <a:off x="2443074" y="5066665"/>
            <a:ext cx="2609215" cy="5143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3200" dirty="0">
                <a:latin typeface="Calibri"/>
                <a:cs typeface="Calibri"/>
              </a:rPr>
              <a:t>Time</a:t>
            </a:r>
            <a:r>
              <a:rPr sz="3200" spc="-80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efficiency: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5161508" y="5245100"/>
            <a:ext cx="415417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spcBef>
                <a:spcPts val="100"/>
              </a:spcBef>
            </a:pPr>
            <a:r>
              <a:rPr b="1" dirty="0">
                <a:solidFill>
                  <a:srgbClr val="E16C08"/>
                </a:solidFill>
                <a:latin typeface="Arial"/>
                <a:cs typeface="Arial"/>
              </a:rPr>
              <a:t>Θ(n</a:t>
            </a:r>
            <a:r>
              <a:rPr sz="1725" b="1" baseline="14492" dirty="0">
                <a:solidFill>
                  <a:srgbClr val="E16C08"/>
                </a:solidFill>
                <a:latin typeface="Arial"/>
                <a:cs typeface="Arial"/>
              </a:rPr>
              <a:t>2</a:t>
            </a:r>
            <a:r>
              <a:rPr b="1" dirty="0">
                <a:solidFill>
                  <a:srgbClr val="E16C08"/>
                </a:solidFill>
                <a:latin typeface="Arial"/>
                <a:cs typeface="Arial"/>
              </a:rPr>
              <a:t>)</a:t>
            </a:r>
            <a:r>
              <a:rPr b="1" spc="-40" dirty="0">
                <a:solidFill>
                  <a:srgbClr val="E16C08"/>
                </a:solidFill>
                <a:latin typeface="Arial"/>
                <a:cs typeface="Arial"/>
              </a:rPr>
              <a:t> </a:t>
            </a:r>
            <a:r>
              <a:rPr b="1" spc="-10" dirty="0">
                <a:solidFill>
                  <a:srgbClr val="E16C08"/>
                </a:solidFill>
                <a:latin typeface="Arial"/>
                <a:cs typeface="Arial"/>
              </a:rPr>
              <a:t>comparisons</a:t>
            </a:r>
            <a:r>
              <a:rPr b="1" spc="-90" dirty="0">
                <a:solidFill>
                  <a:srgbClr val="E16C08"/>
                </a:solidFill>
                <a:latin typeface="Arial"/>
                <a:cs typeface="Arial"/>
              </a:rPr>
              <a:t> </a:t>
            </a:r>
            <a:r>
              <a:rPr b="1" dirty="0">
                <a:solidFill>
                  <a:srgbClr val="E16C08"/>
                </a:solidFill>
                <a:latin typeface="Arial"/>
                <a:cs typeface="Arial"/>
              </a:rPr>
              <a:t>(in</a:t>
            </a:r>
            <a:r>
              <a:rPr b="1" spc="-30" dirty="0">
                <a:solidFill>
                  <a:srgbClr val="E16C08"/>
                </a:solidFill>
                <a:latin typeface="Arial"/>
                <a:cs typeface="Arial"/>
              </a:rPr>
              <a:t> </a:t>
            </a:r>
            <a:r>
              <a:rPr b="1" dirty="0">
                <a:solidFill>
                  <a:srgbClr val="E16C08"/>
                </a:solidFill>
                <a:latin typeface="Arial"/>
                <a:cs typeface="Arial"/>
              </a:rPr>
              <a:t>the</a:t>
            </a:r>
            <a:r>
              <a:rPr b="1" spc="-70" dirty="0">
                <a:solidFill>
                  <a:srgbClr val="E16C08"/>
                </a:solidFill>
                <a:latin typeface="Arial"/>
                <a:cs typeface="Arial"/>
              </a:rPr>
              <a:t> </a:t>
            </a:r>
            <a:r>
              <a:rPr b="1" dirty="0">
                <a:solidFill>
                  <a:srgbClr val="E16C08"/>
                </a:solidFill>
                <a:latin typeface="Arial"/>
                <a:cs typeface="Arial"/>
              </a:rPr>
              <a:t>worst</a:t>
            </a:r>
            <a:r>
              <a:rPr b="1" spc="-80" dirty="0">
                <a:solidFill>
                  <a:srgbClr val="E16C08"/>
                </a:solidFill>
                <a:latin typeface="Arial"/>
                <a:cs typeface="Arial"/>
              </a:rPr>
              <a:t> </a:t>
            </a:r>
            <a:r>
              <a:rPr b="1" spc="-10" dirty="0">
                <a:solidFill>
                  <a:srgbClr val="E16C08"/>
                </a:solidFill>
                <a:latin typeface="Arial"/>
                <a:cs typeface="Arial"/>
              </a:rPr>
              <a:t>case)</a:t>
            </a:r>
            <a:endParaRPr>
              <a:latin typeface="Arial"/>
              <a:cs typeface="Arial"/>
            </a:endParaRPr>
          </a:p>
        </p:txBody>
      </p:sp>
      <p:grpSp>
        <p:nvGrpSpPr>
          <p:cNvPr id="12" name="object 12"/>
          <p:cNvGrpSpPr/>
          <p:nvPr/>
        </p:nvGrpSpPr>
        <p:grpSpPr>
          <a:xfrm>
            <a:off x="1600961" y="761"/>
            <a:ext cx="9142730" cy="6856730"/>
            <a:chOff x="761" y="761"/>
            <a:chExt cx="9142730" cy="6856730"/>
          </a:xfrm>
        </p:grpSpPr>
        <p:sp>
          <p:nvSpPr>
            <p:cNvPr id="13" name="object 13"/>
            <p:cNvSpPr/>
            <p:nvPr/>
          </p:nvSpPr>
          <p:spPr>
            <a:xfrm>
              <a:off x="2514600" y="6400800"/>
              <a:ext cx="1600200" cy="277495"/>
            </a:xfrm>
            <a:custGeom>
              <a:avLst/>
              <a:gdLst/>
              <a:ahLst/>
              <a:cxnLst/>
              <a:rect l="l" t="t" r="r" b="b"/>
              <a:pathLst>
                <a:path w="1600200" h="277495">
                  <a:moveTo>
                    <a:pt x="1600200" y="277368"/>
                  </a:moveTo>
                  <a:lnTo>
                    <a:pt x="0" y="277368"/>
                  </a:lnTo>
                  <a:lnTo>
                    <a:pt x="0" y="0"/>
                  </a:lnTo>
                  <a:lnTo>
                    <a:pt x="1600200" y="0"/>
                  </a:lnTo>
                  <a:lnTo>
                    <a:pt x="1600200" y="277368"/>
                  </a:lnTo>
                  <a:close/>
                </a:path>
              </a:pathLst>
            </a:custGeom>
            <a:solidFill>
              <a:srgbClr val="E16C0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4114800" y="6400800"/>
              <a:ext cx="3200400" cy="277495"/>
            </a:xfrm>
            <a:custGeom>
              <a:avLst/>
              <a:gdLst/>
              <a:ahLst/>
              <a:cxnLst/>
              <a:rect l="l" t="t" r="r" b="b"/>
              <a:pathLst>
                <a:path w="3200400" h="277495">
                  <a:moveTo>
                    <a:pt x="3200400" y="277368"/>
                  </a:moveTo>
                  <a:lnTo>
                    <a:pt x="0" y="277368"/>
                  </a:lnTo>
                  <a:lnTo>
                    <a:pt x="0" y="0"/>
                  </a:lnTo>
                  <a:lnTo>
                    <a:pt x="3200400" y="0"/>
                  </a:lnTo>
                  <a:lnTo>
                    <a:pt x="3200400" y="277368"/>
                  </a:lnTo>
                  <a:close/>
                </a:path>
              </a:pathLst>
            </a:custGeom>
            <a:solidFill>
              <a:srgbClr val="2240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761" y="761"/>
              <a:ext cx="9142730" cy="6856730"/>
            </a:xfrm>
            <a:custGeom>
              <a:avLst/>
              <a:gdLst/>
              <a:ahLst/>
              <a:cxnLst/>
              <a:rect l="l" t="t" r="r" b="b"/>
              <a:pathLst>
                <a:path w="9142730" h="6856730">
                  <a:moveTo>
                    <a:pt x="0" y="0"/>
                  </a:moveTo>
                  <a:lnTo>
                    <a:pt x="9142476" y="0"/>
                  </a:lnTo>
                  <a:lnTo>
                    <a:pt x="9142476" y="6856476"/>
                  </a:lnTo>
                  <a:lnTo>
                    <a:pt x="0" y="6856476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6" name="object 16"/>
          <p:cNvSpPr txBox="1"/>
          <p:nvPr/>
        </p:nvSpPr>
        <p:spPr>
          <a:xfrm>
            <a:off x="4194176" y="6440636"/>
            <a:ext cx="1136015" cy="17953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25"/>
              </a:lnSpc>
            </a:pPr>
            <a:r>
              <a:rPr sz="1200" spc="-220" dirty="0">
                <a:solidFill>
                  <a:srgbClr val="FFFFFF"/>
                </a:solidFill>
                <a:latin typeface="Arial MT"/>
                <a:cs typeface="Arial MT"/>
              </a:rPr>
              <a:t>DDeeppaartmmeenntoof</a:t>
            </a:r>
            <a:endParaRPr sz="1200">
              <a:latin typeface="Arial MT"/>
              <a:cs typeface="Arial MT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5795265" y="6434286"/>
            <a:ext cx="2212975" cy="189154"/>
          </a:xfrm>
          <a:prstGeom prst="rect">
            <a:avLst/>
          </a:prstGeom>
        </p:spPr>
        <p:txBody>
          <a:bodyPr vert="horz" wrap="square" lIns="0" tIns="4445" rIns="0" bIns="0" rtlCol="0">
            <a:spAutoFit/>
          </a:bodyPr>
          <a:lstStyle/>
          <a:p>
            <a:pPr marL="12700">
              <a:spcBef>
                <a:spcPts val="35"/>
              </a:spcBef>
            </a:pPr>
            <a:r>
              <a:rPr spc="-450" baseline="2314" dirty="0">
                <a:solidFill>
                  <a:srgbClr val="FFFFFF"/>
                </a:solidFill>
                <a:latin typeface="Arial MT"/>
                <a:cs typeface="Arial MT"/>
              </a:rPr>
              <a:t>A</a:t>
            </a:r>
            <a:r>
              <a:rPr sz="1200" spc="-490" dirty="0">
                <a:solidFill>
                  <a:srgbClr val="FFFFFF"/>
                </a:solidFill>
                <a:latin typeface="Arial MT"/>
                <a:cs typeface="Arial MT"/>
              </a:rPr>
              <a:t>A</a:t>
            </a:r>
            <a:r>
              <a:rPr spc="-292" baseline="2314" dirty="0">
                <a:solidFill>
                  <a:srgbClr val="FFFFFF"/>
                </a:solidFill>
                <a:latin typeface="Arial MT"/>
                <a:cs typeface="Arial MT"/>
              </a:rPr>
              <a:t>T</a:t>
            </a:r>
            <a:r>
              <a:rPr sz="1200" spc="-550" dirty="0">
                <a:solidFill>
                  <a:srgbClr val="FFFFFF"/>
                </a:solidFill>
                <a:latin typeface="Arial MT"/>
                <a:cs typeface="Arial MT"/>
              </a:rPr>
              <a:t>T</a:t>
            </a:r>
            <a:r>
              <a:rPr spc="-89" baseline="2314" dirty="0">
                <a:solidFill>
                  <a:srgbClr val="FFFFFF"/>
                </a:solidFill>
                <a:latin typeface="Arial MT"/>
                <a:cs typeface="Arial MT"/>
              </a:rPr>
              <a:t>M</a:t>
            </a:r>
            <a:r>
              <a:rPr sz="1200" spc="-975" dirty="0">
                <a:solidFill>
                  <a:srgbClr val="FFFFFF"/>
                </a:solidFill>
                <a:latin typeface="Arial MT"/>
                <a:cs typeface="Arial MT"/>
              </a:rPr>
              <a:t>M</a:t>
            </a:r>
            <a:r>
              <a:rPr spc="-217" baseline="2314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200" spc="-400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pc="-1162" baseline="2314" dirty="0">
                <a:solidFill>
                  <a:srgbClr val="FFFFFF"/>
                </a:solidFill>
                <a:latin typeface="Arial MT"/>
                <a:cs typeface="Arial MT"/>
              </a:rPr>
              <a:t>C</a:t>
            </a:r>
            <a:r>
              <a:rPr sz="1200" spc="-300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200" spc="-595" dirty="0">
                <a:solidFill>
                  <a:srgbClr val="FFFFFF"/>
                </a:solidFill>
                <a:latin typeface="Arial MT"/>
                <a:cs typeface="Arial MT"/>
              </a:rPr>
              <a:t>C</a:t>
            </a:r>
            <a:r>
              <a:rPr spc="-569" baseline="2314" dirty="0">
                <a:solidFill>
                  <a:srgbClr val="FFFFFF"/>
                </a:solidFill>
                <a:latin typeface="Arial MT"/>
                <a:cs typeface="Arial MT"/>
              </a:rPr>
              <a:t>o</a:t>
            </a:r>
            <a:r>
              <a:rPr sz="1200" spc="-490" dirty="0">
                <a:solidFill>
                  <a:srgbClr val="FFFFFF"/>
                </a:solidFill>
                <a:latin typeface="Arial MT"/>
                <a:cs typeface="Arial MT"/>
              </a:rPr>
              <a:t>C</a:t>
            </a:r>
            <a:r>
              <a:rPr spc="-127" baseline="2314" dirty="0">
                <a:solidFill>
                  <a:srgbClr val="FFFFFF"/>
                </a:solidFill>
                <a:latin typeface="Arial MT"/>
                <a:cs typeface="Arial MT"/>
              </a:rPr>
              <a:t>l</a:t>
            </a:r>
            <a:r>
              <a:rPr sz="1200" spc="-550" dirty="0">
                <a:solidFill>
                  <a:srgbClr val="FFFFFF"/>
                </a:solidFill>
                <a:latin typeface="Arial MT"/>
                <a:cs typeface="Arial MT"/>
              </a:rPr>
              <a:t>o</a:t>
            </a:r>
            <a:r>
              <a:rPr spc="-44" baseline="2314" dirty="0">
                <a:solidFill>
                  <a:srgbClr val="FFFFFF"/>
                </a:solidFill>
                <a:latin typeface="Arial MT"/>
                <a:cs typeface="Arial MT"/>
              </a:rPr>
              <a:t>l</a:t>
            </a:r>
            <a:r>
              <a:rPr sz="1200" spc="-605" dirty="0">
                <a:solidFill>
                  <a:srgbClr val="FFFFFF"/>
                </a:solidFill>
                <a:latin typeface="Arial MT"/>
                <a:cs typeface="Arial MT"/>
              </a:rPr>
              <a:t>o</a:t>
            </a:r>
            <a:r>
              <a:rPr spc="-562" baseline="2314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200" spc="-280" dirty="0">
                <a:solidFill>
                  <a:srgbClr val="FFFFFF"/>
                </a:solidFill>
                <a:latin typeface="Arial MT"/>
                <a:cs typeface="Arial MT"/>
              </a:rPr>
              <a:t>l</a:t>
            </a:r>
            <a:r>
              <a:rPr sz="1200" spc="-300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200" spc="-280" dirty="0">
                <a:solidFill>
                  <a:srgbClr val="FFFFFF"/>
                </a:solidFill>
                <a:latin typeface="Arial MT"/>
                <a:cs typeface="Arial MT"/>
              </a:rPr>
              <a:t>l</a:t>
            </a:r>
            <a:r>
              <a:rPr sz="1200" spc="-650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pc="-494" baseline="2314" dirty="0">
                <a:solidFill>
                  <a:srgbClr val="FFFFFF"/>
                </a:solidFill>
                <a:latin typeface="Arial MT"/>
                <a:cs typeface="Arial MT"/>
              </a:rPr>
              <a:t>g</a:t>
            </a:r>
            <a:r>
              <a:rPr sz="1200" spc="-300" dirty="0">
                <a:solidFill>
                  <a:srgbClr val="FFFFFF"/>
                </a:solidFill>
                <a:latin typeface="Arial MT"/>
                <a:cs typeface="Arial MT"/>
              </a:rPr>
              <a:t>g</a:t>
            </a:r>
            <a:r>
              <a:rPr sz="1200" spc="-675" dirty="0">
                <a:solidFill>
                  <a:srgbClr val="FFFFFF"/>
                </a:solidFill>
                <a:latin typeface="Arial MT"/>
                <a:cs typeface="Arial MT"/>
              </a:rPr>
              <a:t>g</a:t>
            </a:r>
            <a:r>
              <a:rPr spc="-457" baseline="2314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200" spc="-300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200" spc="-500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pc="-150" baseline="2314" dirty="0">
                <a:solidFill>
                  <a:srgbClr val="FFFFFF"/>
                </a:solidFill>
                <a:latin typeface="Arial MT"/>
                <a:cs typeface="Arial MT"/>
              </a:rPr>
              <a:t>o</a:t>
            </a:r>
            <a:r>
              <a:rPr sz="1200" spc="-545" dirty="0">
                <a:solidFill>
                  <a:srgbClr val="FFFFFF"/>
                </a:solidFill>
                <a:latin typeface="Arial MT"/>
                <a:cs typeface="Arial MT"/>
              </a:rPr>
              <a:t>o</a:t>
            </a:r>
            <a:r>
              <a:rPr spc="52" baseline="2314" dirty="0">
                <a:solidFill>
                  <a:srgbClr val="FFFFFF"/>
                </a:solidFill>
                <a:latin typeface="Arial MT"/>
                <a:cs typeface="Arial MT"/>
              </a:rPr>
              <a:t>f</a:t>
            </a:r>
            <a:r>
              <a:rPr sz="1200" spc="-40" dirty="0">
                <a:solidFill>
                  <a:srgbClr val="FFFFFF"/>
                </a:solidFill>
                <a:latin typeface="Arial MT"/>
                <a:cs typeface="Arial MT"/>
              </a:rPr>
              <a:t>f</a:t>
            </a:r>
            <a:r>
              <a:rPr spc="-644" baseline="2314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200" spc="-405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pc="-89" baseline="2314" dirty="0">
                <a:solidFill>
                  <a:srgbClr val="FFFFFF"/>
                </a:solidFill>
                <a:latin typeface="Arial MT"/>
                <a:cs typeface="Arial MT"/>
              </a:rPr>
              <a:t>n</a:t>
            </a:r>
            <a:r>
              <a:rPr sz="1200" spc="-585" dirty="0">
                <a:solidFill>
                  <a:srgbClr val="FFFFFF"/>
                </a:solidFill>
                <a:latin typeface="Arial MT"/>
                <a:cs typeface="Arial MT"/>
              </a:rPr>
              <a:t>n</a:t>
            </a:r>
            <a:r>
              <a:rPr spc="-494" baseline="2314" dirty="0">
                <a:solidFill>
                  <a:srgbClr val="FFFFFF"/>
                </a:solidFill>
                <a:latin typeface="Arial MT"/>
                <a:cs typeface="Arial MT"/>
              </a:rPr>
              <a:t>g</a:t>
            </a:r>
            <a:r>
              <a:rPr sz="1200" spc="-295" dirty="0">
                <a:solidFill>
                  <a:srgbClr val="FFFFFF"/>
                </a:solidFill>
                <a:latin typeface="Arial MT"/>
                <a:cs typeface="Arial MT"/>
              </a:rPr>
              <a:t>g</a:t>
            </a:r>
            <a:r>
              <a:rPr spc="-330" baseline="2314" dirty="0">
                <a:solidFill>
                  <a:srgbClr val="FFFFFF"/>
                </a:solidFill>
                <a:latin typeface="Arial MT"/>
                <a:cs typeface="Arial MT"/>
              </a:rPr>
              <a:t>i</a:t>
            </a:r>
            <a:r>
              <a:rPr sz="1200" spc="-415" dirty="0">
                <a:solidFill>
                  <a:srgbClr val="FFFFFF"/>
                </a:solidFill>
                <a:latin typeface="Arial MT"/>
                <a:cs typeface="Arial MT"/>
              </a:rPr>
              <a:t>g</a:t>
            </a:r>
            <a:r>
              <a:rPr spc="-750" baseline="2314" dirty="0">
                <a:solidFill>
                  <a:srgbClr val="FFFFFF"/>
                </a:solidFill>
                <a:latin typeface="Arial MT"/>
                <a:cs typeface="Arial MT"/>
              </a:rPr>
              <a:t>n</a:t>
            </a:r>
            <a:r>
              <a:rPr sz="1200" spc="-235" dirty="0">
                <a:solidFill>
                  <a:srgbClr val="FFFFFF"/>
                </a:solidFill>
                <a:latin typeface="Arial MT"/>
                <a:cs typeface="Arial MT"/>
              </a:rPr>
              <a:t>ini</a:t>
            </a:r>
            <a:r>
              <a:rPr sz="1200" spc="-680" dirty="0">
                <a:solidFill>
                  <a:srgbClr val="FFFFFF"/>
                </a:solidFill>
                <a:latin typeface="Arial MT"/>
                <a:cs typeface="Arial MT"/>
              </a:rPr>
              <a:t>n</a:t>
            </a:r>
            <a:r>
              <a:rPr spc="52" baseline="2314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pc="-89" baseline="2314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200" spc="-585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pc="-104" baseline="2314" dirty="0">
                <a:solidFill>
                  <a:srgbClr val="FFFFFF"/>
                </a:solidFill>
                <a:latin typeface="Arial MT"/>
                <a:cs typeface="Arial MT"/>
              </a:rPr>
              <a:t>r</a:t>
            </a:r>
            <a:r>
              <a:rPr sz="1200" spc="-254" dirty="0">
                <a:solidFill>
                  <a:srgbClr val="FFFFFF"/>
                </a:solidFill>
                <a:latin typeface="Arial MT"/>
                <a:cs typeface="Arial MT"/>
              </a:rPr>
              <a:t>r</a:t>
            </a:r>
            <a:r>
              <a:rPr spc="-322" baseline="2314" dirty="0">
                <a:solidFill>
                  <a:srgbClr val="FFFFFF"/>
                </a:solidFill>
                <a:latin typeface="Arial MT"/>
                <a:cs typeface="Arial MT"/>
              </a:rPr>
              <a:t>i</a:t>
            </a:r>
            <a:r>
              <a:rPr sz="1200" spc="-135" dirty="0">
                <a:solidFill>
                  <a:srgbClr val="FFFFFF"/>
                </a:solidFill>
                <a:latin typeface="Arial MT"/>
                <a:cs typeface="Arial MT"/>
              </a:rPr>
              <a:t>r</a:t>
            </a:r>
            <a:r>
              <a:rPr spc="-502" baseline="2314" dirty="0">
                <a:solidFill>
                  <a:srgbClr val="FFFFFF"/>
                </a:solidFill>
                <a:latin typeface="Arial MT"/>
                <a:cs typeface="Arial MT"/>
              </a:rPr>
              <a:t>n</a:t>
            </a:r>
            <a:r>
              <a:rPr sz="1200" spc="-235" dirty="0">
                <a:solidFill>
                  <a:srgbClr val="FFFFFF"/>
                </a:solidFill>
                <a:latin typeface="Arial MT"/>
                <a:cs typeface="Arial MT"/>
              </a:rPr>
              <a:t>i</a:t>
            </a:r>
            <a:r>
              <a:rPr sz="1200" spc="-355" dirty="0">
                <a:solidFill>
                  <a:srgbClr val="FFFFFF"/>
                </a:solidFill>
                <a:latin typeface="Arial MT"/>
                <a:cs typeface="Arial MT"/>
              </a:rPr>
              <a:t>n</a:t>
            </a:r>
            <a:r>
              <a:rPr spc="-172" baseline="2314" dirty="0">
                <a:solidFill>
                  <a:srgbClr val="FFFFFF"/>
                </a:solidFill>
                <a:latin typeface="Arial MT"/>
                <a:cs typeface="Arial MT"/>
              </a:rPr>
              <a:t>g</a:t>
            </a:r>
            <a:r>
              <a:rPr sz="1200" spc="-10" dirty="0">
                <a:solidFill>
                  <a:srgbClr val="FFFFFF"/>
                </a:solidFill>
                <a:latin typeface="Arial MT"/>
                <a:cs typeface="Arial MT"/>
              </a:rPr>
              <a:t>g</a:t>
            </a:r>
            <a:endParaRPr sz="1200">
              <a:latin typeface="Arial MT"/>
              <a:cs typeface="Arial MT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10347706" y="6436457"/>
            <a:ext cx="222250" cy="20345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75"/>
              </a:lnSpc>
            </a:pPr>
            <a:r>
              <a:rPr sz="1400" spc="-25" dirty="0">
                <a:latin typeface="Microsoft Sans Serif"/>
                <a:cs typeface="Microsoft Sans Serif"/>
              </a:rPr>
              <a:t>53</a:t>
            </a:r>
            <a:endParaRPr sz="14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884798" y="6455470"/>
            <a:ext cx="2115820" cy="1708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325"/>
              </a:lnSpc>
            </a:pPr>
            <a:r>
              <a:rPr sz="1200" spc="10" dirty="0">
                <a:solidFill>
                  <a:srgbClr val="FFFFFF"/>
                </a:solidFill>
                <a:latin typeface="Arial MT"/>
                <a:cs typeface="Arial MT"/>
              </a:rPr>
              <a:t>ATME College</a:t>
            </a:r>
            <a:r>
              <a:rPr sz="1200" spc="-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10" dirty="0">
                <a:solidFill>
                  <a:srgbClr val="FFFFFF"/>
                </a:solidFill>
                <a:latin typeface="Arial MT"/>
                <a:cs typeface="Arial MT"/>
              </a:rPr>
              <a:t>of</a:t>
            </a:r>
            <a:r>
              <a:rPr sz="1200" spc="114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35" dirty="0">
                <a:solidFill>
                  <a:srgbClr val="FFFFFF"/>
                </a:solidFill>
                <a:latin typeface="Arial MT"/>
                <a:cs typeface="Arial MT"/>
              </a:rPr>
              <a:t>Engineering</a:t>
            </a:r>
            <a:endParaRPr sz="1200">
              <a:latin typeface="Arial MT"/>
              <a:cs typeface="Arial MT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4114800" y="6400801"/>
            <a:ext cx="4724400" cy="277495"/>
            <a:chOff x="2514600" y="6400800"/>
            <a:chExt cx="4724400" cy="277495"/>
          </a:xfrm>
        </p:grpSpPr>
        <p:sp>
          <p:nvSpPr>
            <p:cNvPr id="4" name="object 4"/>
            <p:cNvSpPr/>
            <p:nvPr/>
          </p:nvSpPr>
          <p:spPr>
            <a:xfrm>
              <a:off x="2514600" y="6400800"/>
              <a:ext cx="1600200" cy="277495"/>
            </a:xfrm>
            <a:custGeom>
              <a:avLst/>
              <a:gdLst/>
              <a:ahLst/>
              <a:cxnLst/>
              <a:rect l="l" t="t" r="r" b="b"/>
              <a:pathLst>
                <a:path w="1600200" h="277495">
                  <a:moveTo>
                    <a:pt x="1600200" y="277368"/>
                  </a:moveTo>
                  <a:lnTo>
                    <a:pt x="0" y="277368"/>
                  </a:lnTo>
                  <a:lnTo>
                    <a:pt x="0" y="0"/>
                  </a:lnTo>
                  <a:lnTo>
                    <a:pt x="1600200" y="0"/>
                  </a:lnTo>
                  <a:lnTo>
                    <a:pt x="1600200" y="277368"/>
                  </a:lnTo>
                  <a:close/>
                </a:path>
              </a:pathLst>
            </a:custGeom>
            <a:solidFill>
              <a:srgbClr val="E16C0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4114800" y="6400800"/>
              <a:ext cx="3124200" cy="277495"/>
            </a:xfrm>
            <a:custGeom>
              <a:avLst/>
              <a:gdLst/>
              <a:ahLst/>
              <a:cxnLst/>
              <a:rect l="l" t="t" r="r" b="b"/>
              <a:pathLst>
                <a:path w="3124200" h="277495">
                  <a:moveTo>
                    <a:pt x="3124200" y="277368"/>
                  </a:moveTo>
                  <a:lnTo>
                    <a:pt x="0" y="277368"/>
                  </a:lnTo>
                  <a:lnTo>
                    <a:pt x="0" y="0"/>
                  </a:lnTo>
                  <a:lnTo>
                    <a:pt x="3124200" y="0"/>
                  </a:lnTo>
                  <a:lnTo>
                    <a:pt x="3124200" y="277368"/>
                  </a:lnTo>
                  <a:close/>
                </a:path>
              </a:pathLst>
            </a:custGeom>
            <a:solidFill>
              <a:srgbClr val="2240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3232785" y="16459"/>
            <a:ext cx="5913120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dirty="0">
                <a:latin typeface="Calibri"/>
                <a:cs typeface="Calibri"/>
              </a:rPr>
              <a:t>Solve</a:t>
            </a:r>
            <a:r>
              <a:rPr spc="-240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recurrence</a:t>
            </a:r>
            <a:r>
              <a:rPr spc="-150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relations</a:t>
            </a:r>
          </a:p>
        </p:txBody>
      </p:sp>
      <p:sp>
        <p:nvSpPr>
          <p:cNvPr id="10" name="object 10"/>
          <p:cNvSpPr txBox="1">
            <a:spLocks noGrp="1"/>
          </p:cNvSpPr>
          <p:nvPr>
            <p:ph type="ftr" sz="quarter" idx="11"/>
          </p:nvPr>
        </p:nvSpPr>
        <p:spPr>
          <a:xfrm>
            <a:off x="1600200" y="0"/>
            <a:ext cx="0" cy="432490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25"/>
              </a:lnSpc>
            </a:pPr>
            <a:r>
              <a:rPr spc="10" dirty="0"/>
              <a:t>ATME College</a:t>
            </a:r>
            <a:r>
              <a:rPr spc="-5" dirty="0"/>
              <a:t> </a:t>
            </a:r>
            <a:r>
              <a:rPr spc="10" dirty="0"/>
              <a:t>of</a:t>
            </a:r>
            <a:r>
              <a:rPr spc="114" dirty="0"/>
              <a:t> </a:t>
            </a:r>
            <a:r>
              <a:rPr spc="35" dirty="0"/>
              <a:t>Engineering</a:t>
            </a:r>
          </a:p>
        </p:txBody>
      </p:sp>
      <p:sp>
        <p:nvSpPr>
          <p:cNvPr id="11" name="object 11"/>
          <p:cNvSpPr txBox="1">
            <a:spLocks noGrp="1"/>
          </p:cNvSpPr>
          <p:nvPr>
            <p:ph type="sldNum" sz="quarter" idx="12"/>
          </p:nvPr>
        </p:nvSpPr>
        <p:spPr>
          <a:xfrm>
            <a:off x="1600200" y="1"/>
            <a:ext cx="0" cy="44242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38430">
              <a:lnSpc>
                <a:spcPts val="1675"/>
              </a:lnSpc>
            </a:pPr>
            <a:fld id="{81D60167-4931-47E6-BA6A-407CBD079E47}" type="slidenum">
              <a:rPr spc="-25" dirty="0"/>
              <a:pPr marL="138430">
                <a:lnSpc>
                  <a:spcPts val="1675"/>
                </a:lnSpc>
              </a:pPr>
              <a:t>54</a:t>
            </a:fld>
            <a:endParaRPr spc="-25" dirty="0"/>
          </a:p>
        </p:txBody>
      </p:sp>
      <p:sp>
        <p:nvSpPr>
          <p:cNvPr id="7" name="object 7"/>
          <p:cNvSpPr txBox="1"/>
          <p:nvPr/>
        </p:nvSpPr>
        <p:spPr>
          <a:xfrm>
            <a:off x="2135835" y="796341"/>
            <a:ext cx="5692140" cy="53371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254000" indent="-10795">
              <a:lnSpc>
                <a:spcPct val="119900"/>
              </a:lnSpc>
              <a:spcBef>
                <a:spcPts val="100"/>
              </a:spcBef>
              <a:buSzPct val="96875"/>
              <a:buFont typeface="Microsoft Sans Serif"/>
              <a:buChar char="•"/>
              <a:tabLst>
                <a:tab pos="153035" algn="l"/>
              </a:tabLst>
            </a:pPr>
            <a:r>
              <a:rPr sz="3200" dirty="0">
                <a:latin typeface="Calibri"/>
                <a:cs typeface="Calibri"/>
              </a:rPr>
              <a:t>	X(n)</a:t>
            </a:r>
            <a:r>
              <a:rPr sz="3200" spc="-7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=</a:t>
            </a:r>
            <a:r>
              <a:rPr sz="3200" spc="-40" dirty="0">
                <a:latin typeface="Calibri"/>
                <a:cs typeface="Calibri"/>
              </a:rPr>
              <a:t> </a:t>
            </a:r>
            <a:r>
              <a:rPr sz="3200" spc="-25" dirty="0">
                <a:latin typeface="Calibri"/>
                <a:cs typeface="Calibri"/>
              </a:rPr>
              <a:t>x(n-</a:t>
            </a:r>
            <a:r>
              <a:rPr sz="3200" dirty="0">
                <a:latin typeface="Calibri"/>
                <a:cs typeface="Calibri"/>
              </a:rPr>
              <a:t>1)</a:t>
            </a:r>
            <a:r>
              <a:rPr sz="3200" spc="-3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+</a:t>
            </a:r>
            <a:r>
              <a:rPr sz="3200" spc="-5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5</a:t>
            </a:r>
            <a:r>
              <a:rPr sz="3200" spc="-70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for</a:t>
            </a:r>
            <a:r>
              <a:rPr sz="3200" spc="-12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n&gt;1,</a:t>
            </a:r>
            <a:r>
              <a:rPr sz="3200" spc="-4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x(1)</a:t>
            </a:r>
            <a:r>
              <a:rPr sz="3200" spc="-5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=</a:t>
            </a:r>
            <a:r>
              <a:rPr sz="3200" spc="-50" dirty="0">
                <a:latin typeface="Calibri"/>
                <a:cs typeface="Calibri"/>
              </a:rPr>
              <a:t> 0 </a:t>
            </a:r>
            <a:r>
              <a:rPr sz="3200" dirty="0">
                <a:latin typeface="Calibri"/>
                <a:cs typeface="Calibri"/>
              </a:rPr>
              <a:t>X(n)</a:t>
            </a:r>
            <a:r>
              <a:rPr sz="3200" spc="-3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=</a:t>
            </a:r>
            <a:r>
              <a:rPr sz="3200" spc="-30" dirty="0">
                <a:latin typeface="Calibri"/>
                <a:cs typeface="Calibri"/>
              </a:rPr>
              <a:t> x(n-</a:t>
            </a:r>
            <a:r>
              <a:rPr sz="3200" dirty="0">
                <a:latin typeface="Calibri"/>
                <a:cs typeface="Calibri"/>
              </a:rPr>
              <a:t>1)</a:t>
            </a:r>
            <a:r>
              <a:rPr sz="3200" spc="-1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+</a:t>
            </a:r>
            <a:r>
              <a:rPr sz="3200" spc="-30" dirty="0">
                <a:latin typeface="Calibri"/>
                <a:cs typeface="Calibri"/>
              </a:rPr>
              <a:t> </a:t>
            </a:r>
            <a:r>
              <a:rPr sz="3200" spc="-50" dirty="0">
                <a:latin typeface="Calibri"/>
                <a:cs typeface="Calibri"/>
              </a:rPr>
              <a:t>5</a:t>
            </a:r>
            <a:endParaRPr sz="3200">
              <a:latin typeface="Calibri"/>
              <a:cs typeface="Calibri"/>
            </a:endParaRPr>
          </a:p>
          <a:p>
            <a:pPr marR="5080" algn="r">
              <a:spcBef>
                <a:spcPts val="1235"/>
              </a:spcBef>
            </a:pPr>
            <a:r>
              <a:rPr sz="3200" dirty="0">
                <a:latin typeface="Calibri"/>
                <a:cs typeface="Calibri"/>
              </a:rPr>
              <a:t>X(n)</a:t>
            </a:r>
            <a:r>
              <a:rPr sz="3200" spc="-5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=</a:t>
            </a:r>
            <a:r>
              <a:rPr sz="3200" spc="-55" dirty="0">
                <a:latin typeface="Calibri"/>
                <a:cs typeface="Calibri"/>
              </a:rPr>
              <a:t> </a:t>
            </a:r>
            <a:r>
              <a:rPr sz="3200" spc="-30" dirty="0">
                <a:latin typeface="Calibri"/>
                <a:cs typeface="Calibri"/>
              </a:rPr>
              <a:t>x(n-</a:t>
            </a:r>
            <a:r>
              <a:rPr sz="3200" dirty="0">
                <a:latin typeface="Calibri"/>
                <a:cs typeface="Calibri"/>
              </a:rPr>
              <a:t>2)</a:t>
            </a:r>
            <a:r>
              <a:rPr sz="3200" spc="-5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+</a:t>
            </a:r>
            <a:r>
              <a:rPr sz="3200" spc="-30" dirty="0">
                <a:latin typeface="Calibri"/>
                <a:cs typeface="Calibri"/>
              </a:rPr>
              <a:t> </a:t>
            </a:r>
            <a:r>
              <a:rPr sz="3200" spc="-25" dirty="0">
                <a:latin typeface="Calibri"/>
                <a:cs typeface="Calibri"/>
              </a:rPr>
              <a:t>5+5</a:t>
            </a:r>
            <a:endParaRPr sz="3200">
              <a:latin typeface="Calibri"/>
              <a:cs typeface="Calibri"/>
            </a:endParaRPr>
          </a:p>
          <a:p>
            <a:pPr marR="5715" algn="r">
              <a:spcBef>
                <a:spcPts val="455"/>
              </a:spcBef>
            </a:pPr>
            <a:r>
              <a:rPr sz="3200" dirty="0">
                <a:latin typeface="Calibri"/>
                <a:cs typeface="Calibri"/>
              </a:rPr>
              <a:t>=</a:t>
            </a:r>
            <a:r>
              <a:rPr sz="3200" spc="-50" dirty="0">
                <a:latin typeface="Calibri"/>
                <a:cs typeface="Calibri"/>
              </a:rPr>
              <a:t> </a:t>
            </a:r>
            <a:r>
              <a:rPr sz="3200" spc="-30" dirty="0">
                <a:latin typeface="Calibri"/>
                <a:cs typeface="Calibri"/>
              </a:rPr>
              <a:t>x(n-</a:t>
            </a:r>
            <a:r>
              <a:rPr sz="3200" dirty="0">
                <a:latin typeface="Calibri"/>
                <a:cs typeface="Calibri"/>
              </a:rPr>
              <a:t>2)</a:t>
            </a:r>
            <a:r>
              <a:rPr sz="3200" spc="-3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+</a:t>
            </a:r>
            <a:r>
              <a:rPr sz="3200" spc="-4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2</a:t>
            </a:r>
            <a:r>
              <a:rPr sz="3200" spc="-35" dirty="0">
                <a:latin typeface="Calibri"/>
                <a:cs typeface="Calibri"/>
              </a:rPr>
              <a:t> </a:t>
            </a:r>
            <a:r>
              <a:rPr sz="3200" spc="-25" dirty="0">
                <a:latin typeface="Calibri"/>
                <a:cs typeface="Calibri"/>
              </a:rPr>
              <a:t>*5</a:t>
            </a:r>
            <a:endParaRPr sz="3200">
              <a:latin typeface="Calibri"/>
              <a:cs typeface="Calibri"/>
            </a:endParaRPr>
          </a:p>
          <a:p>
            <a:pPr marR="5080" algn="r">
              <a:spcBef>
                <a:spcPts val="770"/>
              </a:spcBef>
            </a:pPr>
            <a:r>
              <a:rPr sz="3200" dirty="0">
                <a:latin typeface="Calibri"/>
                <a:cs typeface="Calibri"/>
              </a:rPr>
              <a:t>X(n)</a:t>
            </a:r>
            <a:r>
              <a:rPr sz="3200" spc="-6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=</a:t>
            </a:r>
            <a:r>
              <a:rPr sz="3200" spc="-60" dirty="0">
                <a:latin typeface="Calibri"/>
                <a:cs typeface="Calibri"/>
              </a:rPr>
              <a:t> </a:t>
            </a:r>
            <a:r>
              <a:rPr sz="3200" spc="-25" dirty="0">
                <a:latin typeface="Calibri"/>
                <a:cs typeface="Calibri"/>
              </a:rPr>
              <a:t>x(n-</a:t>
            </a:r>
            <a:r>
              <a:rPr sz="3200" dirty="0">
                <a:latin typeface="Calibri"/>
                <a:cs typeface="Calibri"/>
              </a:rPr>
              <a:t>3)</a:t>
            </a:r>
            <a:r>
              <a:rPr sz="3200" spc="-2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+</a:t>
            </a:r>
            <a:r>
              <a:rPr sz="3200" spc="-60" dirty="0">
                <a:latin typeface="Calibri"/>
                <a:cs typeface="Calibri"/>
              </a:rPr>
              <a:t> </a:t>
            </a:r>
            <a:r>
              <a:rPr sz="3200" spc="-25" dirty="0">
                <a:latin typeface="Calibri"/>
                <a:cs typeface="Calibri"/>
              </a:rPr>
              <a:t>3*5</a:t>
            </a:r>
            <a:endParaRPr sz="3200">
              <a:latin typeface="Calibri"/>
              <a:cs typeface="Calibri"/>
            </a:endParaRPr>
          </a:p>
          <a:p>
            <a:pPr>
              <a:spcBef>
                <a:spcPts val="1595"/>
              </a:spcBef>
            </a:pPr>
            <a:endParaRPr sz="3200">
              <a:latin typeface="Calibri"/>
              <a:cs typeface="Calibri"/>
            </a:endParaRPr>
          </a:p>
          <a:p>
            <a:pPr marL="12700"/>
            <a:r>
              <a:rPr sz="3200" dirty="0">
                <a:latin typeface="Calibri"/>
                <a:cs typeface="Calibri"/>
              </a:rPr>
              <a:t>X(n)</a:t>
            </a:r>
            <a:r>
              <a:rPr sz="3200" spc="-4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=</a:t>
            </a:r>
            <a:r>
              <a:rPr sz="3200" spc="-25" dirty="0">
                <a:latin typeface="Calibri"/>
                <a:cs typeface="Calibri"/>
              </a:rPr>
              <a:t> x(n-n-</a:t>
            </a:r>
            <a:r>
              <a:rPr sz="3200" dirty="0">
                <a:latin typeface="Calibri"/>
                <a:cs typeface="Calibri"/>
              </a:rPr>
              <a:t>1)</a:t>
            </a:r>
            <a:r>
              <a:rPr sz="3200" spc="-2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+</a:t>
            </a:r>
            <a:r>
              <a:rPr sz="3200" spc="-25" dirty="0">
                <a:latin typeface="Calibri"/>
                <a:cs typeface="Calibri"/>
              </a:rPr>
              <a:t> n-</a:t>
            </a:r>
            <a:r>
              <a:rPr sz="3200" dirty="0">
                <a:latin typeface="Calibri"/>
                <a:cs typeface="Calibri"/>
              </a:rPr>
              <a:t>1</a:t>
            </a:r>
            <a:r>
              <a:rPr sz="3200" spc="-5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*</a:t>
            </a:r>
            <a:r>
              <a:rPr sz="3200" spc="-20" dirty="0">
                <a:latin typeface="Calibri"/>
                <a:cs typeface="Calibri"/>
              </a:rPr>
              <a:t> </a:t>
            </a:r>
            <a:r>
              <a:rPr sz="3200" spc="-50" dirty="0">
                <a:latin typeface="Calibri"/>
                <a:cs typeface="Calibri"/>
              </a:rPr>
              <a:t>5</a:t>
            </a:r>
            <a:endParaRPr sz="3200">
              <a:latin typeface="Calibri"/>
              <a:cs typeface="Calibri"/>
            </a:endParaRPr>
          </a:p>
          <a:p>
            <a:pPr marL="842010">
              <a:spcBef>
                <a:spcPts val="790"/>
              </a:spcBef>
            </a:pPr>
            <a:r>
              <a:rPr sz="3200" dirty="0">
                <a:latin typeface="Calibri"/>
                <a:cs typeface="Calibri"/>
              </a:rPr>
              <a:t>=</a:t>
            </a:r>
            <a:r>
              <a:rPr sz="3200" spc="-6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x(1)</a:t>
            </a:r>
            <a:r>
              <a:rPr sz="3200" spc="-4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+</a:t>
            </a:r>
            <a:r>
              <a:rPr sz="3200" spc="-40" dirty="0">
                <a:latin typeface="Calibri"/>
                <a:cs typeface="Calibri"/>
              </a:rPr>
              <a:t> </a:t>
            </a:r>
            <a:r>
              <a:rPr sz="3200" spc="-30" dirty="0">
                <a:latin typeface="Calibri"/>
                <a:cs typeface="Calibri"/>
              </a:rPr>
              <a:t>(n-</a:t>
            </a:r>
            <a:r>
              <a:rPr sz="3200" dirty="0">
                <a:latin typeface="Calibri"/>
                <a:cs typeface="Calibri"/>
              </a:rPr>
              <a:t>1)</a:t>
            </a:r>
            <a:r>
              <a:rPr sz="3200" spc="-4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*</a:t>
            </a:r>
            <a:r>
              <a:rPr sz="3200" spc="-30" dirty="0">
                <a:latin typeface="Calibri"/>
                <a:cs typeface="Calibri"/>
              </a:rPr>
              <a:t> </a:t>
            </a:r>
            <a:r>
              <a:rPr sz="3200" spc="-50" dirty="0">
                <a:latin typeface="Calibri"/>
                <a:cs typeface="Calibri"/>
              </a:rPr>
              <a:t>5</a:t>
            </a:r>
            <a:endParaRPr sz="3200">
              <a:latin typeface="Calibri"/>
              <a:cs typeface="Calibri"/>
            </a:endParaRPr>
          </a:p>
          <a:p>
            <a:pPr marL="842010">
              <a:spcBef>
                <a:spcPts val="819"/>
              </a:spcBef>
              <a:tabLst>
                <a:tab pos="2383790" algn="l"/>
              </a:tabLst>
            </a:pPr>
            <a:r>
              <a:rPr sz="3200" dirty="0">
                <a:latin typeface="Calibri"/>
                <a:cs typeface="Calibri"/>
              </a:rPr>
              <a:t>=</a:t>
            </a:r>
            <a:r>
              <a:rPr sz="3200" spc="25" dirty="0">
                <a:latin typeface="Calibri"/>
                <a:cs typeface="Calibri"/>
              </a:rPr>
              <a:t> </a:t>
            </a:r>
            <a:r>
              <a:rPr sz="3200" spc="-35" dirty="0">
                <a:latin typeface="Calibri"/>
                <a:cs typeface="Calibri"/>
              </a:rPr>
              <a:t>O(n-</a:t>
            </a:r>
            <a:r>
              <a:rPr sz="3200" spc="-25" dirty="0">
                <a:latin typeface="Calibri"/>
                <a:cs typeface="Calibri"/>
              </a:rPr>
              <a:t>1)</a:t>
            </a:r>
            <a:r>
              <a:rPr sz="3200" dirty="0">
                <a:latin typeface="Calibri"/>
                <a:cs typeface="Calibri"/>
              </a:rPr>
              <a:t>	=</a:t>
            </a:r>
            <a:r>
              <a:rPr sz="3200" spc="-100" dirty="0">
                <a:latin typeface="Calibri"/>
                <a:cs typeface="Calibri"/>
              </a:rPr>
              <a:t> </a:t>
            </a:r>
            <a:r>
              <a:rPr sz="3200" spc="-20" dirty="0">
                <a:latin typeface="Calibri"/>
                <a:cs typeface="Calibri"/>
              </a:rPr>
              <a:t>O(n)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1600961" y="761"/>
            <a:ext cx="9142730" cy="6856730"/>
          </a:xfrm>
          <a:custGeom>
            <a:avLst/>
            <a:gdLst/>
            <a:ahLst/>
            <a:cxnLst/>
            <a:rect l="l" t="t" r="r" b="b"/>
            <a:pathLst>
              <a:path w="9142730" h="6856730">
                <a:moveTo>
                  <a:pt x="0" y="0"/>
                </a:moveTo>
                <a:lnTo>
                  <a:pt x="9142476" y="0"/>
                </a:lnTo>
                <a:lnTo>
                  <a:pt x="9142476" y="6856476"/>
                </a:lnTo>
                <a:lnTo>
                  <a:pt x="0" y="6856476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4194176" y="6438732"/>
            <a:ext cx="1062355" cy="363561"/>
          </a:xfrm>
          <a:prstGeom prst="rect">
            <a:avLst/>
          </a:prstGeom>
        </p:spPr>
        <p:txBody>
          <a:bodyPr vert="horz" wrap="square" lIns="0" tIns="4445" rIns="0" bIns="0" rtlCol="0">
            <a:spAutoFit/>
          </a:bodyPr>
          <a:lstStyle/>
          <a:p>
            <a:pPr marL="12700" marR="5080">
              <a:lnSpc>
                <a:spcPts val="1440"/>
              </a:lnSpc>
              <a:spcBef>
                <a:spcPts val="35"/>
              </a:spcBef>
            </a:pPr>
            <a:r>
              <a:rPr sz="1200" spc="45" dirty="0">
                <a:solidFill>
                  <a:srgbClr val="FFFFFF"/>
                </a:solidFill>
                <a:latin typeface="Arial MT"/>
                <a:cs typeface="Arial MT"/>
              </a:rPr>
              <a:t>Department</a:t>
            </a:r>
            <a:r>
              <a:rPr sz="1200" spc="1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-25" dirty="0">
                <a:solidFill>
                  <a:srgbClr val="FFFFFF"/>
                </a:solidFill>
                <a:latin typeface="Arial MT"/>
                <a:cs typeface="Arial MT"/>
              </a:rPr>
              <a:t>of </a:t>
            </a:r>
            <a:r>
              <a:rPr sz="1200" spc="-305" dirty="0">
                <a:solidFill>
                  <a:srgbClr val="FFFFFF"/>
                </a:solidFill>
                <a:latin typeface="Arial MT"/>
                <a:cs typeface="Arial MT"/>
              </a:rPr>
              <a:t>CCSSEE</a:t>
            </a:r>
            <a:endParaRPr sz="12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884798" y="6455470"/>
            <a:ext cx="2115820" cy="1708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325"/>
              </a:lnSpc>
            </a:pPr>
            <a:r>
              <a:rPr sz="1200" spc="10" dirty="0">
                <a:solidFill>
                  <a:srgbClr val="FFFFFF"/>
                </a:solidFill>
                <a:latin typeface="Arial MT"/>
                <a:cs typeface="Arial MT"/>
              </a:rPr>
              <a:t>ATME College</a:t>
            </a:r>
            <a:r>
              <a:rPr sz="1200" spc="-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10" dirty="0">
                <a:solidFill>
                  <a:srgbClr val="FFFFFF"/>
                </a:solidFill>
                <a:latin typeface="Arial MT"/>
                <a:cs typeface="Arial MT"/>
              </a:rPr>
              <a:t>of</a:t>
            </a:r>
            <a:r>
              <a:rPr sz="1200" spc="114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35" dirty="0">
                <a:solidFill>
                  <a:srgbClr val="FFFFFF"/>
                </a:solidFill>
                <a:latin typeface="Arial MT"/>
                <a:cs typeface="Arial MT"/>
              </a:rPr>
              <a:t>Engineering</a:t>
            </a:r>
            <a:endParaRPr sz="1200">
              <a:latin typeface="Arial MT"/>
              <a:cs typeface="Arial MT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4114800" y="6400801"/>
            <a:ext cx="4724400" cy="277495"/>
            <a:chOff x="2514600" y="6400800"/>
            <a:chExt cx="4724400" cy="277495"/>
          </a:xfrm>
        </p:grpSpPr>
        <p:sp>
          <p:nvSpPr>
            <p:cNvPr id="4" name="object 4"/>
            <p:cNvSpPr/>
            <p:nvPr/>
          </p:nvSpPr>
          <p:spPr>
            <a:xfrm>
              <a:off x="2514600" y="6400800"/>
              <a:ext cx="1600200" cy="277495"/>
            </a:xfrm>
            <a:custGeom>
              <a:avLst/>
              <a:gdLst/>
              <a:ahLst/>
              <a:cxnLst/>
              <a:rect l="l" t="t" r="r" b="b"/>
              <a:pathLst>
                <a:path w="1600200" h="277495">
                  <a:moveTo>
                    <a:pt x="1600200" y="277368"/>
                  </a:moveTo>
                  <a:lnTo>
                    <a:pt x="0" y="277368"/>
                  </a:lnTo>
                  <a:lnTo>
                    <a:pt x="0" y="0"/>
                  </a:lnTo>
                  <a:lnTo>
                    <a:pt x="1600200" y="0"/>
                  </a:lnTo>
                  <a:lnTo>
                    <a:pt x="1600200" y="277368"/>
                  </a:lnTo>
                  <a:close/>
                </a:path>
              </a:pathLst>
            </a:custGeom>
            <a:solidFill>
              <a:srgbClr val="E16C0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4114800" y="6400800"/>
              <a:ext cx="3124200" cy="277495"/>
            </a:xfrm>
            <a:custGeom>
              <a:avLst/>
              <a:gdLst/>
              <a:ahLst/>
              <a:cxnLst/>
              <a:rect l="l" t="t" r="r" b="b"/>
              <a:pathLst>
                <a:path w="3124200" h="277495">
                  <a:moveTo>
                    <a:pt x="3124200" y="277368"/>
                  </a:moveTo>
                  <a:lnTo>
                    <a:pt x="0" y="277368"/>
                  </a:lnTo>
                  <a:lnTo>
                    <a:pt x="0" y="0"/>
                  </a:lnTo>
                  <a:lnTo>
                    <a:pt x="3124200" y="0"/>
                  </a:lnTo>
                  <a:lnTo>
                    <a:pt x="3124200" y="277368"/>
                  </a:lnTo>
                  <a:close/>
                </a:path>
              </a:pathLst>
            </a:custGeom>
            <a:solidFill>
              <a:srgbClr val="2240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2949322" y="95072"/>
            <a:ext cx="645350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3600" dirty="0">
                <a:latin typeface="Calibri"/>
                <a:cs typeface="Calibri"/>
              </a:rPr>
              <a:t>Solve</a:t>
            </a:r>
            <a:r>
              <a:rPr sz="3600" spc="-135" dirty="0">
                <a:latin typeface="Calibri"/>
                <a:cs typeface="Calibri"/>
              </a:rPr>
              <a:t> </a:t>
            </a:r>
            <a:r>
              <a:rPr sz="3600" dirty="0">
                <a:latin typeface="Calibri"/>
                <a:cs typeface="Calibri"/>
              </a:rPr>
              <a:t>x(n)</a:t>
            </a:r>
            <a:r>
              <a:rPr sz="3600" spc="-90" dirty="0">
                <a:latin typeface="Calibri"/>
                <a:cs typeface="Calibri"/>
              </a:rPr>
              <a:t> </a:t>
            </a:r>
            <a:r>
              <a:rPr sz="3600" dirty="0">
                <a:latin typeface="Calibri"/>
                <a:cs typeface="Calibri"/>
              </a:rPr>
              <a:t>=</a:t>
            </a:r>
            <a:r>
              <a:rPr sz="3600" spc="-80" dirty="0">
                <a:latin typeface="Calibri"/>
                <a:cs typeface="Calibri"/>
              </a:rPr>
              <a:t> </a:t>
            </a:r>
            <a:r>
              <a:rPr sz="3600" spc="-20" dirty="0">
                <a:latin typeface="Calibri"/>
                <a:cs typeface="Calibri"/>
              </a:rPr>
              <a:t>3x(n-</a:t>
            </a:r>
            <a:r>
              <a:rPr sz="3600" dirty="0">
                <a:latin typeface="Calibri"/>
                <a:cs typeface="Calibri"/>
              </a:rPr>
              <a:t>1)</a:t>
            </a:r>
            <a:r>
              <a:rPr sz="3600" spc="-90" dirty="0">
                <a:latin typeface="Calibri"/>
                <a:cs typeface="Calibri"/>
              </a:rPr>
              <a:t> </a:t>
            </a:r>
            <a:r>
              <a:rPr sz="3600" dirty="0">
                <a:latin typeface="Calibri"/>
                <a:cs typeface="Calibri"/>
              </a:rPr>
              <a:t>for</a:t>
            </a:r>
            <a:r>
              <a:rPr sz="3600" spc="-110" dirty="0">
                <a:latin typeface="Calibri"/>
                <a:cs typeface="Calibri"/>
              </a:rPr>
              <a:t> </a:t>
            </a:r>
            <a:r>
              <a:rPr sz="3600" dirty="0">
                <a:latin typeface="Calibri"/>
                <a:cs typeface="Calibri"/>
              </a:rPr>
              <a:t>n&gt;1,</a:t>
            </a:r>
            <a:r>
              <a:rPr sz="3600" spc="-120" dirty="0">
                <a:latin typeface="Calibri"/>
                <a:cs typeface="Calibri"/>
              </a:rPr>
              <a:t> </a:t>
            </a:r>
            <a:r>
              <a:rPr sz="3600" dirty="0">
                <a:latin typeface="Calibri"/>
                <a:cs typeface="Calibri"/>
              </a:rPr>
              <a:t>x(1)</a:t>
            </a:r>
            <a:r>
              <a:rPr sz="3600" spc="-65" dirty="0">
                <a:latin typeface="Calibri"/>
                <a:cs typeface="Calibri"/>
              </a:rPr>
              <a:t> </a:t>
            </a:r>
            <a:r>
              <a:rPr sz="3600" spc="-25" dirty="0">
                <a:latin typeface="Calibri"/>
                <a:cs typeface="Calibri"/>
              </a:rPr>
              <a:t>=4</a:t>
            </a:r>
            <a:endParaRPr sz="3600">
              <a:latin typeface="Calibri"/>
              <a:cs typeface="Calibri"/>
            </a:endParaRPr>
          </a:p>
        </p:txBody>
      </p:sp>
      <p:sp>
        <p:nvSpPr>
          <p:cNvPr id="10" name="object 10"/>
          <p:cNvSpPr txBox="1">
            <a:spLocks noGrp="1"/>
          </p:cNvSpPr>
          <p:nvPr>
            <p:ph type="ftr" sz="quarter" idx="11"/>
          </p:nvPr>
        </p:nvSpPr>
        <p:spPr>
          <a:xfrm>
            <a:off x="1600200" y="0"/>
            <a:ext cx="0" cy="432490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25"/>
              </a:lnSpc>
            </a:pPr>
            <a:r>
              <a:rPr spc="10" dirty="0"/>
              <a:t>ATME College</a:t>
            </a:r>
            <a:r>
              <a:rPr spc="-5" dirty="0"/>
              <a:t> </a:t>
            </a:r>
            <a:r>
              <a:rPr spc="10" dirty="0"/>
              <a:t>of</a:t>
            </a:r>
            <a:r>
              <a:rPr spc="114" dirty="0"/>
              <a:t> </a:t>
            </a:r>
            <a:r>
              <a:rPr spc="35" dirty="0"/>
              <a:t>Engineering</a:t>
            </a:r>
          </a:p>
        </p:txBody>
      </p:sp>
      <p:sp>
        <p:nvSpPr>
          <p:cNvPr id="11" name="object 11"/>
          <p:cNvSpPr txBox="1">
            <a:spLocks noGrp="1"/>
          </p:cNvSpPr>
          <p:nvPr>
            <p:ph type="sldNum" sz="quarter" idx="12"/>
          </p:nvPr>
        </p:nvSpPr>
        <p:spPr>
          <a:xfrm>
            <a:off x="1600200" y="1"/>
            <a:ext cx="0" cy="44242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38430">
              <a:lnSpc>
                <a:spcPts val="1675"/>
              </a:lnSpc>
            </a:pPr>
            <a:fld id="{81D60167-4931-47E6-BA6A-407CBD079E47}" type="slidenum">
              <a:rPr spc="-25" dirty="0"/>
              <a:pPr marL="138430">
                <a:lnSpc>
                  <a:spcPts val="1675"/>
                </a:lnSpc>
              </a:pPr>
              <a:t>55</a:t>
            </a:fld>
            <a:endParaRPr spc="-25" dirty="0"/>
          </a:p>
        </p:txBody>
      </p:sp>
      <p:sp>
        <p:nvSpPr>
          <p:cNvPr id="7" name="object 7"/>
          <p:cNvSpPr txBox="1"/>
          <p:nvPr/>
        </p:nvSpPr>
        <p:spPr>
          <a:xfrm>
            <a:off x="2099260" y="771894"/>
            <a:ext cx="5927725" cy="5328285"/>
          </a:xfrm>
          <a:prstGeom prst="rect">
            <a:avLst/>
          </a:prstGeom>
        </p:spPr>
        <p:txBody>
          <a:bodyPr vert="horz" wrap="square" lIns="0" tIns="113665" rIns="0" bIns="0" rtlCol="0">
            <a:spAutoFit/>
          </a:bodyPr>
          <a:lstStyle/>
          <a:p>
            <a:pPr marL="50800">
              <a:spcBef>
                <a:spcPts val="895"/>
              </a:spcBef>
            </a:pPr>
            <a:r>
              <a:rPr sz="3200" dirty="0">
                <a:latin typeface="Calibri"/>
                <a:cs typeface="Calibri"/>
              </a:rPr>
              <a:t>x(n)</a:t>
            </a:r>
            <a:r>
              <a:rPr sz="3200" spc="-8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=</a:t>
            </a:r>
            <a:r>
              <a:rPr sz="3200" spc="-75" dirty="0">
                <a:latin typeface="Calibri"/>
                <a:cs typeface="Calibri"/>
              </a:rPr>
              <a:t> </a:t>
            </a:r>
            <a:r>
              <a:rPr sz="3200" spc="-30" dirty="0">
                <a:latin typeface="Calibri"/>
                <a:cs typeface="Calibri"/>
              </a:rPr>
              <a:t>3x(n-</a:t>
            </a:r>
            <a:r>
              <a:rPr sz="3200" spc="-25" dirty="0">
                <a:latin typeface="Calibri"/>
                <a:cs typeface="Calibri"/>
              </a:rPr>
              <a:t>1)</a:t>
            </a:r>
            <a:endParaRPr sz="3200">
              <a:latin typeface="Calibri"/>
              <a:cs typeface="Calibri"/>
            </a:endParaRPr>
          </a:p>
          <a:p>
            <a:pPr marL="785495">
              <a:spcBef>
                <a:spcPts val="795"/>
              </a:spcBef>
            </a:pPr>
            <a:r>
              <a:rPr sz="3200" dirty="0">
                <a:latin typeface="Calibri"/>
                <a:cs typeface="Calibri"/>
              </a:rPr>
              <a:t>=</a:t>
            </a:r>
            <a:r>
              <a:rPr sz="3200" spc="-45" dirty="0">
                <a:latin typeface="Calibri"/>
                <a:cs typeface="Calibri"/>
              </a:rPr>
              <a:t> </a:t>
            </a:r>
            <a:r>
              <a:rPr sz="3200" spc="-30" dirty="0">
                <a:latin typeface="Calibri"/>
                <a:cs typeface="Calibri"/>
              </a:rPr>
              <a:t>3[3x(n-</a:t>
            </a:r>
            <a:r>
              <a:rPr sz="3200" spc="-25" dirty="0">
                <a:latin typeface="Calibri"/>
                <a:cs typeface="Calibri"/>
              </a:rPr>
              <a:t>2)]</a:t>
            </a:r>
            <a:endParaRPr sz="3200">
              <a:latin typeface="Calibri"/>
              <a:cs typeface="Calibri"/>
            </a:endParaRPr>
          </a:p>
          <a:p>
            <a:pPr marL="785495">
              <a:spcBef>
                <a:spcPts val="795"/>
              </a:spcBef>
            </a:pPr>
            <a:r>
              <a:rPr sz="3200" dirty="0">
                <a:latin typeface="Calibri"/>
                <a:cs typeface="Calibri"/>
              </a:rPr>
              <a:t>=</a:t>
            </a:r>
            <a:r>
              <a:rPr sz="3200" spc="-5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3</a:t>
            </a:r>
            <a:r>
              <a:rPr sz="3075" baseline="13550" dirty="0">
                <a:latin typeface="Calibri"/>
                <a:cs typeface="Calibri"/>
              </a:rPr>
              <a:t>2</a:t>
            </a:r>
            <a:r>
              <a:rPr sz="3075" spc="472" baseline="13550" dirty="0">
                <a:latin typeface="Calibri"/>
                <a:cs typeface="Calibri"/>
              </a:rPr>
              <a:t> </a:t>
            </a:r>
            <a:r>
              <a:rPr sz="3200" spc="-30" dirty="0">
                <a:latin typeface="Calibri"/>
                <a:cs typeface="Calibri"/>
              </a:rPr>
              <a:t>x(n-</a:t>
            </a:r>
            <a:r>
              <a:rPr sz="3200" spc="-35" dirty="0">
                <a:latin typeface="Calibri"/>
                <a:cs typeface="Calibri"/>
              </a:rPr>
              <a:t>2)</a:t>
            </a:r>
            <a:endParaRPr sz="3200">
              <a:latin typeface="Calibri"/>
              <a:cs typeface="Calibri"/>
            </a:endParaRPr>
          </a:p>
          <a:p>
            <a:pPr marL="785495">
              <a:spcBef>
                <a:spcPts val="815"/>
              </a:spcBef>
            </a:pPr>
            <a:r>
              <a:rPr sz="3200" dirty="0">
                <a:latin typeface="Calibri"/>
                <a:cs typeface="Calibri"/>
              </a:rPr>
              <a:t>=</a:t>
            </a:r>
            <a:r>
              <a:rPr sz="3200" spc="-9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3</a:t>
            </a:r>
            <a:r>
              <a:rPr sz="3075" baseline="13550" dirty="0">
                <a:latin typeface="Calibri"/>
                <a:cs typeface="Calibri"/>
              </a:rPr>
              <a:t>3</a:t>
            </a:r>
            <a:r>
              <a:rPr sz="3075" spc="427" baseline="13550" dirty="0">
                <a:latin typeface="Calibri"/>
                <a:cs typeface="Calibri"/>
              </a:rPr>
              <a:t> </a:t>
            </a:r>
            <a:r>
              <a:rPr sz="3200" spc="-25" dirty="0">
                <a:latin typeface="Calibri"/>
                <a:cs typeface="Calibri"/>
              </a:rPr>
              <a:t>[x(n-3)]</a:t>
            </a:r>
            <a:endParaRPr sz="3200">
              <a:latin typeface="Calibri"/>
              <a:cs typeface="Calibri"/>
            </a:endParaRPr>
          </a:p>
          <a:p>
            <a:pPr marL="785495">
              <a:spcBef>
                <a:spcPts val="795"/>
              </a:spcBef>
            </a:pPr>
            <a:r>
              <a:rPr sz="3200" dirty="0">
                <a:latin typeface="Calibri"/>
                <a:cs typeface="Calibri"/>
              </a:rPr>
              <a:t>=</a:t>
            </a:r>
            <a:r>
              <a:rPr sz="3200" spc="-9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3</a:t>
            </a:r>
            <a:r>
              <a:rPr sz="3075" baseline="13550" dirty="0">
                <a:latin typeface="Calibri"/>
                <a:cs typeface="Calibri"/>
              </a:rPr>
              <a:t>4</a:t>
            </a:r>
            <a:r>
              <a:rPr sz="3075" spc="427" baseline="13550" dirty="0">
                <a:latin typeface="Calibri"/>
                <a:cs typeface="Calibri"/>
              </a:rPr>
              <a:t> </a:t>
            </a:r>
            <a:r>
              <a:rPr sz="3200" spc="-25" dirty="0">
                <a:latin typeface="Calibri"/>
                <a:cs typeface="Calibri"/>
              </a:rPr>
              <a:t>[x(n-4)]</a:t>
            </a:r>
            <a:endParaRPr sz="3200">
              <a:latin typeface="Calibri"/>
              <a:cs typeface="Calibri"/>
            </a:endParaRPr>
          </a:p>
          <a:p>
            <a:pPr marL="880110">
              <a:spcBef>
                <a:spcPts val="795"/>
              </a:spcBef>
            </a:pPr>
            <a:r>
              <a:rPr sz="3200" spc="-50" dirty="0">
                <a:latin typeface="Calibri"/>
                <a:cs typeface="Calibri"/>
              </a:rPr>
              <a:t>-</a:t>
            </a:r>
            <a:endParaRPr sz="3200">
              <a:latin typeface="Calibri"/>
              <a:cs typeface="Calibri"/>
            </a:endParaRPr>
          </a:p>
          <a:p>
            <a:pPr marL="880110">
              <a:spcBef>
                <a:spcPts val="815"/>
              </a:spcBef>
            </a:pPr>
            <a:r>
              <a:rPr sz="3200" spc="-50" dirty="0">
                <a:latin typeface="Calibri"/>
                <a:cs typeface="Calibri"/>
              </a:rPr>
              <a:t>-</a:t>
            </a:r>
            <a:endParaRPr sz="3200">
              <a:latin typeface="Calibri"/>
              <a:cs typeface="Calibri"/>
            </a:endParaRPr>
          </a:p>
          <a:p>
            <a:pPr marL="785495">
              <a:spcBef>
                <a:spcPts val="795"/>
              </a:spcBef>
            </a:pPr>
            <a:r>
              <a:rPr sz="3200" dirty="0">
                <a:latin typeface="Calibri"/>
                <a:cs typeface="Calibri"/>
              </a:rPr>
              <a:t>=</a:t>
            </a:r>
            <a:r>
              <a:rPr sz="3200" spc="-2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3</a:t>
            </a:r>
            <a:r>
              <a:rPr sz="3075" baseline="13550" dirty="0">
                <a:latin typeface="Calibri"/>
                <a:cs typeface="Calibri"/>
              </a:rPr>
              <a:t>n-1</a:t>
            </a:r>
            <a:r>
              <a:rPr sz="3075" spc="405" baseline="13550" dirty="0">
                <a:latin typeface="Calibri"/>
                <a:cs typeface="Calibri"/>
              </a:rPr>
              <a:t> </a:t>
            </a:r>
            <a:r>
              <a:rPr sz="3200" spc="-25" dirty="0">
                <a:latin typeface="Calibri"/>
                <a:cs typeface="Calibri"/>
              </a:rPr>
              <a:t>[x(n-n-1)]</a:t>
            </a:r>
            <a:endParaRPr sz="3200">
              <a:latin typeface="Calibri"/>
              <a:cs typeface="Calibri"/>
            </a:endParaRPr>
          </a:p>
          <a:p>
            <a:pPr marL="880110">
              <a:spcBef>
                <a:spcPts val="795"/>
              </a:spcBef>
              <a:tabLst>
                <a:tab pos="4315460" algn="l"/>
              </a:tabLst>
            </a:pPr>
            <a:r>
              <a:rPr sz="3200" spc="-25" dirty="0">
                <a:latin typeface="Calibri"/>
                <a:cs typeface="Calibri"/>
              </a:rPr>
              <a:t>=3</a:t>
            </a:r>
            <a:r>
              <a:rPr sz="3075" spc="-37" baseline="13550" dirty="0">
                <a:latin typeface="Calibri"/>
                <a:cs typeface="Calibri"/>
              </a:rPr>
              <a:t>n-</a:t>
            </a:r>
            <a:r>
              <a:rPr sz="3075" baseline="13550" dirty="0">
                <a:latin typeface="Calibri"/>
                <a:cs typeface="Calibri"/>
              </a:rPr>
              <a:t>1</a:t>
            </a:r>
            <a:r>
              <a:rPr sz="3075" spc="547" baseline="1355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[x(1)]</a:t>
            </a:r>
            <a:r>
              <a:rPr sz="3200" spc="6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=</a:t>
            </a:r>
            <a:r>
              <a:rPr sz="3200" spc="-20" dirty="0">
                <a:latin typeface="Calibri"/>
                <a:cs typeface="Calibri"/>
              </a:rPr>
              <a:t> </a:t>
            </a:r>
            <a:r>
              <a:rPr sz="3200" spc="-25" dirty="0">
                <a:latin typeface="Calibri"/>
                <a:cs typeface="Calibri"/>
              </a:rPr>
              <a:t>3</a:t>
            </a:r>
            <a:r>
              <a:rPr sz="3075" spc="-37" baseline="13550" dirty="0">
                <a:latin typeface="Calibri"/>
                <a:cs typeface="Calibri"/>
              </a:rPr>
              <a:t>n-</a:t>
            </a:r>
            <a:r>
              <a:rPr sz="3075" baseline="13550" dirty="0">
                <a:latin typeface="Calibri"/>
                <a:cs typeface="Calibri"/>
              </a:rPr>
              <a:t>1</a:t>
            </a:r>
            <a:r>
              <a:rPr sz="3075" spc="569" baseline="13550" dirty="0">
                <a:latin typeface="Calibri"/>
                <a:cs typeface="Calibri"/>
              </a:rPr>
              <a:t> </a:t>
            </a:r>
            <a:r>
              <a:rPr sz="3200" spc="-25" dirty="0">
                <a:latin typeface="Calibri"/>
                <a:cs typeface="Calibri"/>
              </a:rPr>
              <a:t>[4]</a:t>
            </a:r>
            <a:r>
              <a:rPr sz="3200" dirty="0">
                <a:latin typeface="Calibri"/>
                <a:cs typeface="Calibri"/>
              </a:rPr>
              <a:t>	=</a:t>
            </a:r>
            <a:r>
              <a:rPr sz="3200" spc="-7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4/3</a:t>
            </a:r>
            <a:r>
              <a:rPr sz="3200" spc="-7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*</a:t>
            </a:r>
            <a:r>
              <a:rPr sz="3200" spc="-70" dirty="0">
                <a:latin typeface="Calibri"/>
                <a:cs typeface="Calibri"/>
              </a:rPr>
              <a:t> </a:t>
            </a:r>
            <a:r>
              <a:rPr sz="3200" spc="-25" dirty="0">
                <a:latin typeface="Calibri"/>
                <a:cs typeface="Calibri"/>
              </a:rPr>
              <a:t>3</a:t>
            </a:r>
            <a:r>
              <a:rPr sz="3075" spc="-37" baseline="13550" dirty="0">
                <a:latin typeface="Calibri"/>
                <a:cs typeface="Calibri"/>
              </a:rPr>
              <a:t>n</a:t>
            </a:r>
            <a:endParaRPr sz="3075" baseline="13550">
              <a:latin typeface="Calibri"/>
              <a:cs typeface="Calibri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1600961" y="761"/>
            <a:ext cx="9142730" cy="6856730"/>
          </a:xfrm>
          <a:custGeom>
            <a:avLst/>
            <a:gdLst/>
            <a:ahLst/>
            <a:cxnLst/>
            <a:rect l="l" t="t" r="r" b="b"/>
            <a:pathLst>
              <a:path w="9142730" h="6856730">
                <a:moveTo>
                  <a:pt x="0" y="0"/>
                </a:moveTo>
                <a:lnTo>
                  <a:pt x="9142476" y="0"/>
                </a:lnTo>
                <a:lnTo>
                  <a:pt x="9142476" y="6856476"/>
                </a:lnTo>
                <a:lnTo>
                  <a:pt x="0" y="6856476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4194176" y="6438732"/>
            <a:ext cx="1062355" cy="363561"/>
          </a:xfrm>
          <a:prstGeom prst="rect">
            <a:avLst/>
          </a:prstGeom>
        </p:spPr>
        <p:txBody>
          <a:bodyPr vert="horz" wrap="square" lIns="0" tIns="4445" rIns="0" bIns="0" rtlCol="0">
            <a:spAutoFit/>
          </a:bodyPr>
          <a:lstStyle/>
          <a:p>
            <a:pPr marL="12700" marR="5080">
              <a:lnSpc>
                <a:spcPts val="1440"/>
              </a:lnSpc>
              <a:spcBef>
                <a:spcPts val="35"/>
              </a:spcBef>
            </a:pPr>
            <a:r>
              <a:rPr sz="1200" spc="45" dirty="0">
                <a:solidFill>
                  <a:srgbClr val="FFFFFF"/>
                </a:solidFill>
                <a:latin typeface="Arial MT"/>
                <a:cs typeface="Arial MT"/>
              </a:rPr>
              <a:t>Department</a:t>
            </a:r>
            <a:r>
              <a:rPr sz="1200" spc="1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-25" dirty="0">
                <a:solidFill>
                  <a:srgbClr val="FFFFFF"/>
                </a:solidFill>
                <a:latin typeface="Arial MT"/>
                <a:cs typeface="Arial MT"/>
              </a:rPr>
              <a:t>of </a:t>
            </a:r>
            <a:r>
              <a:rPr sz="1200" spc="-305" dirty="0">
                <a:solidFill>
                  <a:srgbClr val="FFFFFF"/>
                </a:solidFill>
                <a:latin typeface="Arial MT"/>
                <a:cs typeface="Arial MT"/>
              </a:rPr>
              <a:t>CCSSEE</a:t>
            </a:r>
            <a:endParaRPr sz="12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884798" y="6455470"/>
            <a:ext cx="2115820" cy="1708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325"/>
              </a:lnSpc>
            </a:pPr>
            <a:r>
              <a:rPr sz="1200" spc="10" dirty="0">
                <a:solidFill>
                  <a:srgbClr val="FFFFFF"/>
                </a:solidFill>
                <a:latin typeface="Arial MT"/>
                <a:cs typeface="Arial MT"/>
              </a:rPr>
              <a:t>ATME College</a:t>
            </a:r>
            <a:r>
              <a:rPr sz="1200" spc="-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10" dirty="0">
                <a:solidFill>
                  <a:srgbClr val="FFFFFF"/>
                </a:solidFill>
                <a:latin typeface="Arial MT"/>
                <a:cs typeface="Arial MT"/>
              </a:rPr>
              <a:t>of</a:t>
            </a:r>
            <a:r>
              <a:rPr sz="1200" spc="114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35" dirty="0">
                <a:solidFill>
                  <a:srgbClr val="FFFFFF"/>
                </a:solidFill>
                <a:latin typeface="Arial MT"/>
                <a:cs typeface="Arial MT"/>
              </a:rPr>
              <a:t>Engineering</a:t>
            </a:r>
            <a:endParaRPr sz="1200">
              <a:latin typeface="Arial MT"/>
              <a:cs typeface="Arial MT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4114800" y="6400801"/>
            <a:ext cx="4724400" cy="277495"/>
            <a:chOff x="2514600" y="6400800"/>
            <a:chExt cx="4724400" cy="277495"/>
          </a:xfrm>
        </p:grpSpPr>
        <p:sp>
          <p:nvSpPr>
            <p:cNvPr id="4" name="object 4"/>
            <p:cNvSpPr/>
            <p:nvPr/>
          </p:nvSpPr>
          <p:spPr>
            <a:xfrm>
              <a:off x="2514600" y="6400800"/>
              <a:ext cx="1600200" cy="277495"/>
            </a:xfrm>
            <a:custGeom>
              <a:avLst/>
              <a:gdLst/>
              <a:ahLst/>
              <a:cxnLst/>
              <a:rect l="l" t="t" r="r" b="b"/>
              <a:pathLst>
                <a:path w="1600200" h="277495">
                  <a:moveTo>
                    <a:pt x="1600200" y="277368"/>
                  </a:moveTo>
                  <a:lnTo>
                    <a:pt x="0" y="277368"/>
                  </a:lnTo>
                  <a:lnTo>
                    <a:pt x="0" y="0"/>
                  </a:lnTo>
                  <a:lnTo>
                    <a:pt x="1600200" y="0"/>
                  </a:lnTo>
                  <a:lnTo>
                    <a:pt x="1600200" y="277368"/>
                  </a:lnTo>
                  <a:close/>
                </a:path>
              </a:pathLst>
            </a:custGeom>
            <a:solidFill>
              <a:srgbClr val="E16C0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4114800" y="6400800"/>
              <a:ext cx="3124200" cy="277495"/>
            </a:xfrm>
            <a:custGeom>
              <a:avLst/>
              <a:gdLst/>
              <a:ahLst/>
              <a:cxnLst/>
              <a:rect l="l" t="t" r="r" b="b"/>
              <a:pathLst>
                <a:path w="3124200" h="277495">
                  <a:moveTo>
                    <a:pt x="3124200" y="277368"/>
                  </a:moveTo>
                  <a:lnTo>
                    <a:pt x="0" y="277368"/>
                  </a:lnTo>
                  <a:lnTo>
                    <a:pt x="0" y="0"/>
                  </a:lnTo>
                  <a:lnTo>
                    <a:pt x="3124200" y="0"/>
                  </a:lnTo>
                  <a:lnTo>
                    <a:pt x="3124200" y="277368"/>
                  </a:lnTo>
                  <a:close/>
                </a:path>
              </a:pathLst>
            </a:custGeom>
            <a:solidFill>
              <a:srgbClr val="2240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5584316" y="16459"/>
            <a:ext cx="1228090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pc="-10" dirty="0">
                <a:latin typeface="Calibri"/>
                <a:cs typeface="Calibri"/>
              </a:rPr>
              <a:t>Solve</a:t>
            </a:r>
          </a:p>
        </p:txBody>
      </p:sp>
      <p:sp>
        <p:nvSpPr>
          <p:cNvPr id="10" name="object 10"/>
          <p:cNvSpPr txBox="1">
            <a:spLocks noGrp="1"/>
          </p:cNvSpPr>
          <p:nvPr>
            <p:ph type="ftr" sz="quarter" idx="11"/>
          </p:nvPr>
        </p:nvSpPr>
        <p:spPr>
          <a:xfrm>
            <a:off x="1600200" y="0"/>
            <a:ext cx="0" cy="432490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25"/>
              </a:lnSpc>
            </a:pPr>
            <a:r>
              <a:rPr spc="10" dirty="0"/>
              <a:t>ATME College</a:t>
            </a:r>
            <a:r>
              <a:rPr spc="-5" dirty="0"/>
              <a:t> </a:t>
            </a:r>
            <a:r>
              <a:rPr spc="10" dirty="0"/>
              <a:t>of</a:t>
            </a:r>
            <a:r>
              <a:rPr spc="114" dirty="0"/>
              <a:t> </a:t>
            </a:r>
            <a:r>
              <a:rPr spc="35" dirty="0"/>
              <a:t>Engineering</a:t>
            </a:r>
          </a:p>
        </p:txBody>
      </p:sp>
      <p:sp>
        <p:nvSpPr>
          <p:cNvPr id="11" name="object 11"/>
          <p:cNvSpPr txBox="1">
            <a:spLocks noGrp="1"/>
          </p:cNvSpPr>
          <p:nvPr>
            <p:ph type="sldNum" sz="quarter" idx="12"/>
          </p:nvPr>
        </p:nvSpPr>
        <p:spPr>
          <a:xfrm>
            <a:off x="1600200" y="1"/>
            <a:ext cx="0" cy="44242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38430">
              <a:lnSpc>
                <a:spcPts val="1675"/>
              </a:lnSpc>
            </a:pPr>
            <a:fld id="{81D60167-4931-47E6-BA6A-407CBD079E47}" type="slidenum">
              <a:rPr spc="-25" dirty="0"/>
              <a:pPr marL="138430">
                <a:lnSpc>
                  <a:spcPts val="1675"/>
                </a:lnSpc>
              </a:pPr>
              <a:t>56</a:t>
            </a:fld>
            <a:endParaRPr spc="-25" dirty="0"/>
          </a:p>
        </p:txBody>
      </p:sp>
      <p:sp>
        <p:nvSpPr>
          <p:cNvPr id="7" name="object 7"/>
          <p:cNvSpPr txBox="1"/>
          <p:nvPr/>
        </p:nvSpPr>
        <p:spPr>
          <a:xfrm>
            <a:off x="2135201" y="1479322"/>
            <a:ext cx="5835015" cy="1748789"/>
          </a:xfrm>
          <a:prstGeom prst="rect">
            <a:avLst/>
          </a:prstGeom>
        </p:spPr>
        <p:txBody>
          <a:bodyPr vert="horz" wrap="square" lIns="0" tIns="93345" rIns="0" bIns="0" rtlCol="0">
            <a:spAutoFit/>
          </a:bodyPr>
          <a:lstStyle/>
          <a:p>
            <a:pPr marL="413384" indent="-400050">
              <a:spcBef>
                <a:spcPts val="735"/>
              </a:spcBef>
              <a:buAutoNum type="arabicPeriod"/>
              <a:tabLst>
                <a:tab pos="413384" algn="l"/>
              </a:tabLst>
            </a:pPr>
            <a:r>
              <a:rPr sz="3200" dirty="0">
                <a:latin typeface="Calibri"/>
                <a:cs typeface="Calibri"/>
              </a:rPr>
              <a:t>X(n)</a:t>
            </a:r>
            <a:r>
              <a:rPr sz="3200" spc="-6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=</a:t>
            </a:r>
            <a:r>
              <a:rPr sz="3200" spc="-5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x(n/2)</a:t>
            </a:r>
            <a:r>
              <a:rPr sz="3200" spc="-6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+</a:t>
            </a:r>
            <a:r>
              <a:rPr sz="3200" spc="-5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n</a:t>
            </a:r>
            <a:r>
              <a:rPr sz="3200" spc="-55" dirty="0">
                <a:latin typeface="Calibri"/>
                <a:cs typeface="Calibri"/>
              </a:rPr>
              <a:t> </a:t>
            </a:r>
            <a:r>
              <a:rPr sz="3200" spc="-20" dirty="0">
                <a:latin typeface="Calibri"/>
                <a:cs typeface="Calibri"/>
              </a:rPr>
              <a:t>for</a:t>
            </a:r>
            <a:r>
              <a:rPr sz="3200" spc="-145" dirty="0">
                <a:latin typeface="Calibri"/>
                <a:cs typeface="Calibri"/>
              </a:rPr>
              <a:t> </a:t>
            </a:r>
            <a:r>
              <a:rPr sz="3200" spc="-25" dirty="0">
                <a:latin typeface="Calibri"/>
                <a:cs typeface="Calibri"/>
              </a:rPr>
              <a:t>n&gt;1</a:t>
            </a:r>
            <a:endParaRPr sz="3200">
              <a:latin typeface="Calibri"/>
              <a:cs typeface="Calibri"/>
            </a:endParaRPr>
          </a:p>
          <a:p>
            <a:pPr marL="412750" marR="5080" indent="-400050">
              <a:lnSpc>
                <a:spcPts val="4610"/>
              </a:lnSpc>
              <a:buAutoNum type="arabicPeriod"/>
              <a:tabLst>
                <a:tab pos="473075" algn="l"/>
              </a:tabLst>
            </a:pPr>
            <a:r>
              <a:rPr sz="3200" dirty="0">
                <a:latin typeface="Calibri"/>
                <a:cs typeface="Calibri"/>
              </a:rPr>
              <a:t>T(n)</a:t>
            </a:r>
            <a:r>
              <a:rPr sz="3200" spc="-7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=</a:t>
            </a:r>
            <a:r>
              <a:rPr sz="3200" spc="-6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T(n/2)</a:t>
            </a:r>
            <a:r>
              <a:rPr sz="3200" spc="-5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+</a:t>
            </a:r>
            <a:r>
              <a:rPr sz="3200" spc="-6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T(n/2)</a:t>
            </a:r>
            <a:r>
              <a:rPr sz="3200" spc="-5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+</a:t>
            </a:r>
            <a:r>
              <a:rPr sz="3200" spc="-7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3</a:t>
            </a:r>
            <a:r>
              <a:rPr sz="3200" spc="-70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for</a:t>
            </a:r>
            <a:r>
              <a:rPr sz="3200" spc="-13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n&gt;</a:t>
            </a:r>
            <a:r>
              <a:rPr sz="3200" spc="-65" dirty="0">
                <a:latin typeface="Calibri"/>
                <a:cs typeface="Calibri"/>
              </a:rPr>
              <a:t> </a:t>
            </a:r>
            <a:r>
              <a:rPr sz="3200" spc="-50" dirty="0">
                <a:latin typeface="Calibri"/>
                <a:cs typeface="Calibri"/>
              </a:rPr>
              <a:t>2 	</a:t>
            </a:r>
            <a:r>
              <a:rPr sz="3200" dirty="0">
                <a:latin typeface="Calibri"/>
                <a:cs typeface="Calibri"/>
              </a:rPr>
              <a:t>T(2)</a:t>
            </a:r>
            <a:r>
              <a:rPr sz="3200" spc="-7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=</a:t>
            </a:r>
            <a:r>
              <a:rPr sz="3200" spc="-4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2,</a:t>
            </a:r>
            <a:r>
              <a:rPr sz="3200" spc="-3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T(1)</a:t>
            </a:r>
            <a:r>
              <a:rPr sz="3200" spc="-5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=</a:t>
            </a:r>
            <a:r>
              <a:rPr sz="3200" spc="-65" dirty="0">
                <a:latin typeface="Calibri"/>
                <a:cs typeface="Calibri"/>
              </a:rPr>
              <a:t> </a:t>
            </a:r>
            <a:r>
              <a:rPr sz="3200" spc="-50" dirty="0">
                <a:latin typeface="Calibri"/>
                <a:cs typeface="Calibri"/>
              </a:rPr>
              <a:t>1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1600961" y="761"/>
            <a:ext cx="9142730" cy="6856730"/>
          </a:xfrm>
          <a:custGeom>
            <a:avLst/>
            <a:gdLst/>
            <a:ahLst/>
            <a:cxnLst/>
            <a:rect l="l" t="t" r="r" b="b"/>
            <a:pathLst>
              <a:path w="9142730" h="6856730">
                <a:moveTo>
                  <a:pt x="0" y="0"/>
                </a:moveTo>
                <a:lnTo>
                  <a:pt x="9142476" y="0"/>
                </a:lnTo>
                <a:lnTo>
                  <a:pt x="9142476" y="6856476"/>
                </a:lnTo>
                <a:lnTo>
                  <a:pt x="0" y="6856476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4194176" y="6438732"/>
            <a:ext cx="1062355" cy="363561"/>
          </a:xfrm>
          <a:prstGeom prst="rect">
            <a:avLst/>
          </a:prstGeom>
        </p:spPr>
        <p:txBody>
          <a:bodyPr vert="horz" wrap="square" lIns="0" tIns="4445" rIns="0" bIns="0" rtlCol="0">
            <a:spAutoFit/>
          </a:bodyPr>
          <a:lstStyle/>
          <a:p>
            <a:pPr marL="12700" marR="5080">
              <a:lnSpc>
                <a:spcPts val="1440"/>
              </a:lnSpc>
              <a:spcBef>
                <a:spcPts val="35"/>
              </a:spcBef>
            </a:pPr>
            <a:r>
              <a:rPr sz="1200" spc="45" dirty="0">
                <a:solidFill>
                  <a:srgbClr val="FFFFFF"/>
                </a:solidFill>
                <a:latin typeface="Arial MT"/>
                <a:cs typeface="Arial MT"/>
              </a:rPr>
              <a:t>Department</a:t>
            </a:r>
            <a:r>
              <a:rPr sz="1200" spc="1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-25" dirty="0">
                <a:solidFill>
                  <a:srgbClr val="FFFFFF"/>
                </a:solidFill>
                <a:latin typeface="Arial MT"/>
                <a:cs typeface="Arial MT"/>
              </a:rPr>
              <a:t>of </a:t>
            </a:r>
            <a:r>
              <a:rPr sz="1200" spc="-305" dirty="0">
                <a:solidFill>
                  <a:srgbClr val="FFFFFF"/>
                </a:solidFill>
                <a:latin typeface="Arial MT"/>
                <a:cs typeface="Arial MT"/>
              </a:rPr>
              <a:t>CCSSEE</a:t>
            </a:r>
            <a:endParaRPr sz="12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884798" y="6455470"/>
            <a:ext cx="2115820" cy="1708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325"/>
              </a:lnSpc>
            </a:pPr>
            <a:r>
              <a:rPr sz="1200" spc="10" dirty="0">
                <a:solidFill>
                  <a:srgbClr val="FFFFFF"/>
                </a:solidFill>
                <a:latin typeface="Arial MT"/>
                <a:cs typeface="Arial MT"/>
              </a:rPr>
              <a:t>ATME College</a:t>
            </a:r>
            <a:r>
              <a:rPr sz="1200" spc="-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10" dirty="0">
                <a:solidFill>
                  <a:srgbClr val="FFFFFF"/>
                </a:solidFill>
                <a:latin typeface="Arial MT"/>
                <a:cs typeface="Arial MT"/>
              </a:rPr>
              <a:t>of</a:t>
            </a:r>
            <a:r>
              <a:rPr sz="1200" spc="114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35" dirty="0">
                <a:solidFill>
                  <a:srgbClr val="FFFFFF"/>
                </a:solidFill>
                <a:latin typeface="Arial MT"/>
                <a:cs typeface="Arial MT"/>
              </a:rPr>
              <a:t>Engineering</a:t>
            </a:r>
            <a:endParaRPr sz="1200">
              <a:latin typeface="Arial MT"/>
              <a:cs typeface="Arial MT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4114800" y="6400801"/>
            <a:ext cx="4724400" cy="277495"/>
            <a:chOff x="2514600" y="6400800"/>
            <a:chExt cx="4724400" cy="277495"/>
          </a:xfrm>
        </p:grpSpPr>
        <p:sp>
          <p:nvSpPr>
            <p:cNvPr id="4" name="object 4"/>
            <p:cNvSpPr/>
            <p:nvPr/>
          </p:nvSpPr>
          <p:spPr>
            <a:xfrm>
              <a:off x="2514600" y="6400800"/>
              <a:ext cx="1600200" cy="277495"/>
            </a:xfrm>
            <a:custGeom>
              <a:avLst/>
              <a:gdLst/>
              <a:ahLst/>
              <a:cxnLst/>
              <a:rect l="l" t="t" r="r" b="b"/>
              <a:pathLst>
                <a:path w="1600200" h="277495">
                  <a:moveTo>
                    <a:pt x="1600200" y="277368"/>
                  </a:moveTo>
                  <a:lnTo>
                    <a:pt x="0" y="277368"/>
                  </a:lnTo>
                  <a:lnTo>
                    <a:pt x="0" y="0"/>
                  </a:lnTo>
                  <a:lnTo>
                    <a:pt x="1600200" y="0"/>
                  </a:lnTo>
                  <a:lnTo>
                    <a:pt x="1600200" y="277368"/>
                  </a:lnTo>
                  <a:close/>
                </a:path>
              </a:pathLst>
            </a:custGeom>
            <a:solidFill>
              <a:srgbClr val="E16C0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4114800" y="6400800"/>
              <a:ext cx="3124200" cy="277495"/>
            </a:xfrm>
            <a:custGeom>
              <a:avLst/>
              <a:gdLst/>
              <a:ahLst/>
              <a:cxnLst/>
              <a:rect l="l" t="t" r="r" b="b"/>
              <a:pathLst>
                <a:path w="3124200" h="277495">
                  <a:moveTo>
                    <a:pt x="3124200" y="277368"/>
                  </a:moveTo>
                  <a:lnTo>
                    <a:pt x="0" y="277368"/>
                  </a:lnTo>
                  <a:lnTo>
                    <a:pt x="0" y="0"/>
                  </a:lnTo>
                  <a:lnTo>
                    <a:pt x="3124200" y="0"/>
                  </a:lnTo>
                  <a:lnTo>
                    <a:pt x="3124200" y="277368"/>
                  </a:lnTo>
                  <a:close/>
                </a:path>
              </a:pathLst>
            </a:custGeom>
            <a:solidFill>
              <a:srgbClr val="2240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3159150" y="53924"/>
            <a:ext cx="5372100" cy="1122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692910" marR="5080" indent="-1680210">
              <a:spcBef>
                <a:spcPts val="100"/>
              </a:spcBef>
            </a:pPr>
            <a:r>
              <a:rPr sz="3600" dirty="0">
                <a:latin typeface="Calibri"/>
                <a:cs typeface="Calibri"/>
              </a:rPr>
              <a:t>Plan</a:t>
            </a:r>
            <a:r>
              <a:rPr sz="3600" spc="-120" dirty="0">
                <a:latin typeface="Calibri"/>
                <a:cs typeface="Calibri"/>
              </a:rPr>
              <a:t> </a:t>
            </a:r>
            <a:r>
              <a:rPr sz="3600" dirty="0">
                <a:latin typeface="Calibri"/>
                <a:cs typeface="Calibri"/>
              </a:rPr>
              <a:t>for</a:t>
            </a:r>
            <a:r>
              <a:rPr sz="3600" spc="-170" dirty="0">
                <a:latin typeface="Calibri"/>
                <a:cs typeface="Calibri"/>
              </a:rPr>
              <a:t> </a:t>
            </a:r>
            <a:r>
              <a:rPr sz="3600" dirty="0">
                <a:latin typeface="Calibri"/>
                <a:cs typeface="Calibri"/>
              </a:rPr>
              <a:t>Analysis</a:t>
            </a:r>
            <a:r>
              <a:rPr sz="3600" spc="-150" dirty="0">
                <a:latin typeface="Calibri"/>
                <a:cs typeface="Calibri"/>
              </a:rPr>
              <a:t> </a:t>
            </a:r>
            <a:r>
              <a:rPr sz="3600" dirty="0">
                <a:latin typeface="Calibri"/>
                <a:cs typeface="Calibri"/>
              </a:rPr>
              <a:t>of</a:t>
            </a:r>
            <a:r>
              <a:rPr sz="3600" spc="-130" dirty="0">
                <a:latin typeface="Calibri"/>
                <a:cs typeface="Calibri"/>
              </a:rPr>
              <a:t> </a:t>
            </a:r>
            <a:r>
              <a:rPr sz="3600" spc="-10" dirty="0">
                <a:latin typeface="Calibri"/>
                <a:cs typeface="Calibri"/>
              </a:rPr>
              <a:t>Recursive Algorithms</a:t>
            </a:r>
            <a:endParaRPr sz="3600">
              <a:latin typeface="Calibri"/>
              <a:cs typeface="Calibri"/>
            </a:endParaRPr>
          </a:p>
        </p:txBody>
      </p:sp>
      <p:sp>
        <p:nvSpPr>
          <p:cNvPr id="10" name="object 10"/>
          <p:cNvSpPr txBox="1">
            <a:spLocks noGrp="1"/>
          </p:cNvSpPr>
          <p:nvPr>
            <p:ph type="ftr" sz="quarter" idx="11"/>
          </p:nvPr>
        </p:nvSpPr>
        <p:spPr>
          <a:xfrm>
            <a:off x="1600200" y="0"/>
            <a:ext cx="0" cy="432490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25"/>
              </a:lnSpc>
            </a:pPr>
            <a:r>
              <a:rPr spc="10" dirty="0"/>
              <a:t>ATME College</a:t>
            </a:r>
            <a:r>
              <a:rPr spc="-5" dirty="0"/>
              <a:t> </a:t>
            </a:r>
            <a:r>
              <a:rPr spc="10" dirty="0"/>
              <a:t>of</a:t>
            </a:r>
            <a:r>
              <a:rPr spc="114" dirty="0"/>
              <a:t> </a:t>
            </a:r>
            <a:r>
              <a:rPr spc="35" dirty="0"/>
              <a:t>Engineering</a:t>
            </a:r>
          </a:p>
        </p:txBody>
      </p:sp>
      <p:sp>
        <p:nvSpPr>
          <p:cNvPr id="11" name="object 11"/>
          <p:cNvSpPr txBox="1">
            <a:spLocks noGrp="1"/>
          </p:cNvSpPr>
          <p:nvPr>
            <p:ph type="sldNum" sz="quarter" idx="12"/>
          </p:nvPr>
        </p:nvSpPr>
        <p:spPr>
          <a:xfrm>
            <a:off x="1600200" y="1"/>
            <a:ext cx="0" cy="44242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38430">
              <a:lnSpc>
                <a:spcPts val="1675"/>
              </a:lnSpc>
            </a:pPr>
            <a:fld id="{81D60167-4931-47E6-BA6A-407CBD079E47}" type="slidenum">
              <a:rPr spc="-25" dirty="0"/>
              <a:pPr marL="138430">
                <a:lnSpc>
                  <a:spcPts val="1675"/>
                </a:lnSpc>
              </a:pPr>
              <a:t>57</a:t>
            </a:fld>
            <a:endParaRPr spc="-25" dirty="0"/>
          </a:p>
        </p:txBody>
      </p:sp>
      <p:sp>
        <p:nvSpPr>
          <p:cNvPr id="7" name="object 7"/>
          <p:cNvSpPr txBox="1"/>
          <p:nvPr/>
        </p:nvSpPr>
        <p:spPr>
          <a:xfrm>
            <a:off x="2287600" y="1179271"/>
            <a:ext cx="7862570" cy="50507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6870" indent="-344170">
              <a:spcBef>
                <a:spcPts val="100"/>
              </a:spcBef>
              <a:buFont typeface="Microsoft Sans Serif"/>
              <a:buChar char="•"/>
              <a:tabLst>
                <a:tab pos="356870" algn="l"/>
                <a:tab pos="1731645" algn="l"/>
              </a:tabLst>
            </a:pPr>
            <a:r>
              <a:rPr sz="2400" dirty="0">
                <a:latin typeface="Calibri"/>
                <a:cs typeface="Calibri"/>
              </a:rPr>
              <a:t>Decide</a:t>
            </a:r>
            <a:r>
              <a:rPr sz="2400" spc="-100" dirty="0">
                <a:latin typeface="Calibri"/>
                <a:cs typeface="Calibri"/>
              </a:rPr>
              <a:t> </a:t>
            </a:r>
            <a:r>
              <a:rPr sz="2400" spc="-25" dirty="0">
                <a:latin typeface="Calibri"/>
                <a:cs typeface="Calibri"/>
              </a:rPr>
              <a:t>on</a:t>
            </a:r>
            <a:r>
              <a:rPr sz="2400" dirty="0">
                <a:latin typeface="Calibri"/>
                <a:cs typeface="Calibri"/>
              </a:rPr>
              <a:t>	a</a:t>
            </a:r>
            <a:r>
              <a:rPr sz="2400" spc="-15" dirty="0">
                <a:latin typeface="Calibri"/>
                <a:cs typeface="Calibri"/>
              </a:rPr>
              <a:t> </a:t>
            </a:r>
            <a:r>
              <a:rPr sz="2400" spc="-30" dirty="0">
                <a:latin typeface="Calibri"/>
                <a:cs typeface="Calibri"/>
              </a:rPr>
              <a:t>parameter</a:t>
            </a:r>
            <a:r>
              <a:rPr sz="2400" spc="-100" dirty="0">
                <a:latin typeface="Calibri"/>
                <a:cs typeface="Calibri"/>
              </a:rPr>
              <a:t> </a:t>
            </a:r>
            <a:r>
              <a:rPr sz="2400" spc="-20" dirty="0">
                <a:latin typeface="Calibri"/>
                <a:cs typeface="Calibri"/>
              </a:rPr>
              <a:t>indicating</a:t>
            </a:r>
            <a:r>
              <a:rPr sz="2400" spc="-8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an</a:t>
            </a:r>
            <a:r>
              <a:rPr sz="2400" spc="-10" dirty="0">
                <a:latin typeface="Calibri"/>
                <a:cs typeface="Calibri"/>
              </a:rPr>
              <a:t> </a:t>
            </a:r>
            <a:r>
              <a:rPr sz="2400" spc="-25" dirty="0">
                <a:latin typeface="Calibri"/>
                <a:cs typeface="Calibri"/>
              </a:rPr>
              <a:t>input’s</a:t>
            </a:r>
            <a:r>
              <a:rPr sz="2400" spc="-9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size.</a:t>
            </a:r>
            <a:endParaRPr sz="2400">
              <a:latin typeface="Calibri"/>
              <a:cs typeface="Calibri"/>
            </a:endParaRPr>
          </a:p>
          <a:p>
            <a:pPr marL="356870" indent="-344170">
              <a:spcBef>
                <a:spcPts val="2310"/>
              </a:spcBef>
              <a:buFont typeface="Microsoft Sans Serif"/>
              <a:buChar char="•"/>
              <a:tabLst>
                <a:tab pos="356870" algn="l"/>
              </a:tabLst>
            </a:pPr>
            <a:r>
              <a:rPr sz="2400" spc="-10" dirty="0">
                <a:solidFill>
                  <a:srgbClr val="923735"/>
                </a:solidFill>
                <a:latin typeface="Calibri"/>
                <a:cs typeface="Calibri"/>
              </a:rPr>
              <a:t>Identify</a:t>
            </a:r>
            <a:r>
              <a:rPr sz="2400" spc="-85" dirty="0">
                <a:solidFill>
                  <a:srgbClr val="923735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923735"/>
                </a:solidFill>
                <a:latin typeface="Calibri"/>
                <a:cs typeface="Calibri"/>
              </a:rPr>
              <a:t>the</a:t>
            </a:r>
            <a:r>
              <a:rPr sz="2400" spc="-30" dirty="0">
                <a:solidFill>
                  <a:srgbClr val="923735"/>
                </a:solidFill>
                <a:latin typeface="Calibri"/>
                <a:cs typeface="Calibri"/>
              </a:rPr>
              <a:t> </a:t>
            </a:r>
            <a:r>
              <a:rPr sz="2400" spc="-50" dirty="0">
                <a:solidFill>
                  <a:srgbClr val="923735"/>
                </a:solidFill>
                <a:latin typeface="Calibri"/>
                <a:cs typeface="Calibri"/>
              </a:rPr>
              <a:t>algorithm’s</a:t>
            </a:r>
            <a:r>
              <a:rPr sz="2400" spc="-110" dirty="0">
                <a:solidFill>
                  <a:srgbClr val="923735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923735"/>
                </a:solidFill>
                <a:latin typeface="Calibri"/>
                <a:cs typeface="Calibri"/>
              </a:rPr>
              <a:t>basic</a:t>
            </a:r>
            <a:r>
              <a:rPr sz="2400" spc="-35" dirty="0">
                <a:solidFill>
                  <a:srgbClr val="923735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923735"/>
                </a:solidFill>
                <a:latin typeface="Calibri"/>
                <a:cs typeface="Calibri"/>
              </a:rPr>
              <a:t>operation.</a:t>
            </a:r>
            <a:endParaRPr sz="2400">
              <a:latin typeface="Calibri"/>
              <a:cs typeface="Calibri"/>
            </a:endParaRPr>
          </a:p>
          <a:p>
            <a:pPr marL="357505" marR="5080" indent="-344805">
              <a:lnSpc>
                <a:spcPct val="79900"/>
              </a:lnSpc>
              <a:spcBef>
                <a:spcPts val="2910"/>
              </a:spcBef>
              <a:buFont typeface="Microsoft Sans Serif"/>
              <a:buChar char="•"/>
              <a:tabLst>
                <a:tab pos="357505" algn="l"/>
                <a:tab pos="6113145" algn="l"/>
              </a:tabLst>
            </a:pPr>
            <a:r>
              <a:rPr sz="2400" dirty="0">
                <a:solidFill>
                  <a:srgbClr val="2E859C"/>
                </a:solidFill>
                <a:latin typeface="Calibri"/>
                <a:cs typeface="Calibri"/>
              </a:rPr>
              <a:t>Check</a:t>
            </a:r>
            <a:r>
              <a:rPr sz="2400" spc="-95" dirty="0">
                <a:solidFill>
                  <a:srgbClr val="2E859C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2E859C"/>
                </a:solidFill>
                <a:latin typeface="Calibri"/>
                <a:cs typeface="Calibri"/>
              </a:rPr>
              <a:t>whether</a:t>
            </a:r>
            <a:r>
              <a:rPr sz="2400" spc="-80" dirty="0">
                <a:solidFill>
                  <a:srgbClr val="2E859C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2E859C"/>
                </a:solidFill>
                <a:latin typeface="Calibri"/>
                <a:cs typeface="Calibri"/>
              </a:rPr>
              <a:t>the</a:t>
            </a:r>
            <a:r>
              <a:rPr sz="2400" spc="-60" dirty="0">
                <a:solidFill>
                  <a:srgbClr val="2E859C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2E859C"/>
                </a:solidFill>
                <a:latin typeface="Calibri"/>
                <a:cs typeface="Calibri"/>
              </a:rPr>
              <a:t>number</a:t>
            </a:r>
            <a:r>
              <a:rPr sz="2400" spc="-90" dirty="0">
                <a:solidFill>
                  <a:srgbClr val="2E859C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2E859C"/>
                </a:solidFill>
                <a:latin typeface="Calibri"/>
                <a:cs typeface="Calibri"/>
              </a:rPr>
              <a:t>of</a:t>
            </a:r>
            <a:r>
              <a:rPr sz="2400" spc="-50" dirty="0">
                <a:solidFill>
                  <a:srgbClr val="2E859C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2E859C"/>
                </a:solidFill>
                <a:latin typeface="Calibri"/>
                <a:cs typeface="Calibri"/>
              </a:rPr>
              <a:t>times</a:t>
            </a:r>
            <a:r>
              <a:rPr sz="2400" spc="-65" dirty="0">
                <a:solidFill>
                  <a:srgbClr val="2E859C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2E859C"/>
                </a:solidFill>
                <a:latin typeface="Calibri"/>
                <a:cs typeface="Calibri"/>
              </a:rPr>
              <a:t>the</a:t>
            </a:r>
            <a:r>
              <a:rPr sz="2400" spc="-70" dirty="0">
                <a:solidFill>
                  <a:srgbClr val="2E859C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2E859C"/>
                </a:solidFill>
                <a:latin typeface="Calibri"/>
                <a:cs typeface="Calibri"/>
              </a:rPr>
              <a:t>basic</a:t>
            </a:r>
            <a:r>
              <a:rPr sz="2400" spc="-80" dirty="0">
                <a:solidFill>
                  <a:srgbClr val="2E859C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2E859C"/>
                </a:solidFill>
                <a:latin typeface="Calibri"/>
                <a:cs typeface="Calibri"/>
              </a:rPr>
              <a:t>op.</a:t>
            </a:r>
            <a:r>
              <a:rPr sz="2400" spc="-70" dirty="0">
                <a:solidFill>
                  <a:srgbClr val="2E859C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2E859C"/>
                </a:solidFill>
                <a:latin typeface="Calibri"/>
                <a:cs typeface="Calibri"/>
              </a:rPr>
              <a:t>is</a:t>
            </a:r>
            <a:r>
              <a:rPr sz="2400" spc="-55" dirty="0">
                <a:solidFill>
                  <a:srgbClr val="2E859C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2E859C"/>
                </a:solidFill>
                <a:latin typeface="Calibri"/>
                <a:cs typeface="Calibri"/>
              </a:rPr>
              <a:t>executed </a:t>
            </a:r>
            <a:r>
              <a:rPr sz="2400" dirty="0">
                <a:solidFill>
                  <a:srgbClr val="2E859C"/>
                </a:solidFill>
                <a:latin typeface="Calibri"/>
                <a:cs typeface="Calibri"/>
              </a:rPr>
              <a:t>may</a:t>
            </a:r>
            <a:r>
              <a:rPr sz="2400" spc="-65" dirty="0">
                <a:solidFill>
                  <a:srgbClr val="2E859C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2E859C"/>
                </a:solidFill>
                <a:latin typeface="Calibri"/>
                <a:cs typeface="Calibri"/>
              </a:rPr>
              <a:t>vary</a:t>
            </a:r>
            <a:r>
              <a:rPr sz="2400" spc="-60" dirty="0">
                <a:solidFill>
                  <a:srgbClr val="2E859C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2E859C"/>
                </a:solidFill>
                <a:latin typeface="Calibri"/>
                <a:cs typeface="Calibri"/>
              </a:rPr>
              <a:t>on</a:t>
            </a:r>
            <a:r>
              <a:rPr sz="2400" spc="-65" dirty="0">
                <a:solidFill>
                  <a:srgbClr val="2E859C"/>
                </a:solidFill>
                <a:latin typeface="Calibri"/>
                <a:cs typeface="Calibri"/>
              </a:rPr>
              <a:t> </a:t>
            </a:r>
            <a:r>
              <a:rPr sz="2400" spc="-30" dirty="0">
                <a:solidFill>
                  <a:srgbClr val="2E859C"/>
                </a:solidFill>
                <a:latin typeface="Calibri"/>
                <a:cs typeface="Calibri"/>
              </a:rPr>
              <a:t>different</a:t>
            </a:r>
            <a:r>
              <a:rPr sz="2400" spc="-65" dirty="0">
                <a:solidFill>
                  <a:srgbClr val="2E859C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2E859C"/>
                </a:solidFill>
                <a:latin typeface="Calibri"/>
                <a:cs typeface="Calibri"/>
              </a:rPr>
              <a:t>inputs</a:t>
            </a:r>
            <a:r>
              <a:rPr sz="2400" spc="-70" dirty="0">
                <a:solidFill>
                  <a:srgbClr val="2E859C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2E859C"/>
                </a:solidFill>
                <a:latin typeface="Calibri"/>
                <a:cs typeface="Calibri"/>
              </a:rPr>
              <a:t>of</a:t>
            </a:r>
            <a:r>
              <a:rPr sz="2400" spc="-65" dirty="0">
                <a:solidFill>
                  <a:srgbClr val="2E859C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2E859C"/>
                </a:solidFill>
                <a:latin typeface="Calibri"/>
                <a:cs typeface="Calibri"/>
              </a:rPr>
              <a:t>the</a:t>
            </a:r>
            <a:r>
              <a:rPr sz="2400" spc="-75" dirty="0">
                <a:solidFill>
                  <a:srgbClr val="2E859C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2E859C"/>
                </a:solidFill>
                <a:latin typeface="Calibri"/>
                <a:cs typeface="Calibri"/>
              </a:rPr>
              <a:t>same</a:t>
            </a:r>
            <a:r>
              <a:rPr sz="2400" spc="-70" dirty="0">
                <a:solidFill>
                  <a:srgbClr val="2E859C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2E859C"/>
                </a:solidFill>
                <a:latin typeface="Calibri"/>
                <a:cs typeface="Calibri"/>
              </a:rPr>
              <a:t>size.</a:t>
            </a:r>
            <a:r>
              <a:rPr sz="2400" dirty="0">
                <a:solidFill>
                  <a:srgbClr val="2E859C"/>
                </a:solidFill>
                <a:latin typeface="Calibri"/>
                <a:cs typeface="Calibri"/>
              </a:rPr>
              <a:t>	(If</a:t>
            </a:r>
            <a:r>
              <a:rPr sz="2400" spc="-10" dirty="0">
                <a:solidFill>
                  <a:srgbClr val="2E859C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2E859C"/>
                </a:solidFill>
                <a:latin typeface="Calibri"/>
                <a:cs typeface="Calibri"/>
              </a:rPr>
              <a:t>it</a:t>
            </a:r>
            <a:r>
              <a:rPr sz="2400" spc="-25" dirty="0">
                <a:solidFill>
                  <a:srgbClr val="2E859C"/>
                </a:solidFill>
                <a:latin typeface="Calibri"/>
                <a:cs typeface="Calibri"/>
              </a:rPr>
              <a:t> </a:t>
            </a:r>
            <a:r>
              <a:rPr sz="2400" spc="-55" dirty="0">
                <a:solidFill>
                  <a:srgbClr val="2E859C"/>
                </a:solidFill>
                <a:latin typeface="Calibri"/>
                <a:cs typeface="Calibri"/>
              </a:rPr>
              <a:t>may,</a:t>
            </a:r>
            <a:r>
              <a:rPr sz="2400" spc="-140" dirty="0">
                <a:solidFill>
                  <a:srgbClr val="2E859C"/>
                </a:solidFill>
                <a:latin typeface="Calibri"/>
                <a:cs typeface="Calibri"/>
              </a:rPr>
              <a:t> </a:t>
            </a:r>
            <a:r>
              <a:rPr sz="2400" spc="-25" dirty="0">
                <a:solidFill>
                  <a:srgbClr val="2E859C"/>
                </a:solidFill>
                <a:latin typeface="Calibri"/>
                <a:cs typeface="Calibri"/>
              </a:rPr>
              <a:t>the </a:t>
            </a:r>
            <a:r>
              <a:rPr sz="2400" spc="-35" dirty="0">
                <a:solidFill>
                  <a:srgbClr val="2E859C"/>
                </a:solidFill>
                <a:latin typeface="Calibri"/>
                <a:cs typeface="Calibri"/>
              </a:rPr>
              <a:t>worst,</a:t>
            </a:r>
            <a:r>
              <a:rPr sz="2400" spc="-95" dirty="0">
                <a:solidFill>
                  <a:srgbClr val="2E859C"/>
                </a:solidFill>
                <a:latin typeface="Calibri"/>
                <a:cs typeface="Calibri"/>
              </a:rPr>
              <a:t> </a:t>
            </a:r>
            <a:r>
              <a:rPr sz="2400" spc="-40" dirty="0">
                <a:solidFill>
                  <a:srgbClr val="2E859C"/>
                </a:solidFill>
                <a:latin typeface="Calibri"/>
                <a:cs typeface="Calibri"/>
              </a:rPr>
              <a:t>average,</a:t>
            </a:r>
            <a:r>
              <a:rPr sz="2400" spc="-85" dirty="0">
                <a:solidFill>
                  <a:srgbClr val="2E859C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2E859C"/>
                </a:solidFill>
                <a:latin typeface="Calibri"/>
                <a:cs typeface="Calibri"/>
              </a:rPr>
              <a:t>and</a:t>
            </a:r>
            <a:r>
              <a:rPr sz="2400" spc="-45" dirty="0">
                <a:solidFill>
                  <a:srgbClr val="2E859C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2E859C"/>
                </a:solidFill>
                <a:latin typeface="Calibri"/>
                <a:cs typeface="Calibri"/>
              </a:rPr>
              <a:t>best</a:t>
            </a:r>
            <a:r>
              <a:rPr sz="2400" spc="-45" dirty="0">
                <a:solidFill>
                  <a:srgbClr val="2E859C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2E859C"/>
                </a:solidFill>
                <a:latin typeface="Calibri"/>
                <a:cs typeface="Calibri"/>
              </a:rPr>
              <a:t>cases</a:t>
            </a:r>
            <a:r>
              <a:rPr sz="2400" spc="-55" dirty="0">
                <a:solidFill>
                  <a:srgbClr val="2E859C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2E859C"/>
                </a:solidFill>
                <a:latin typeface="Calibri"/>
                <a:cs typeface="Calibri"/>
              </a:rPr>
              <a:t>must</a:t>
            </a:r>
            <a:r>
              <a:rPr sz="2400" spc="-50" dirty="0">
                <a:solidFill>
                  <a:srgbClr val="2E859C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2E859C"/>
                </a:solidFill>
                <a:latin typeface="Calibri"/>
                <a:cs typeface="Calibri"/>
              </a:rPr>
              <a:t>be</a:t>
            </a:r>
            <a:r>
              <a:rPr sz="2400" spc="-35" dirty="0">
                <a:solidFill>
                  <a:srgbClr val="2E859C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2E859C"/>
                </a:solidFill>
                <a:latin typeface="Calibri"/>
                <a:cs typeface="Calibri"/>
              </a:rPr>
              <a:t>investigated separately.)</a:t>
            </a:r>
            <a:endParaRPr sz="2400">
              <a:latin typeface="Calibri"/>
              <a:cs typeface="Calibri"/>
            </a:endParaRPr>
          </a:p>
          <a:p>
            <a:pPr marL="357505" marR="509270" indent="-344805">
              <a:lnSpc>
                <a:spcPct val="79900"/>
              </a:lnSpc>
              <a:spcBef>
                <a:spcPts val="2795"/>
              </a:spcBef>
              <a:buFont typeface="Microsoft Sans Serif"/>
              <a:buChar char="•"/>
              <a:tabLst>
                <a:tab pos="357505" algn="l"/>
              </a:tabLst>
            </a:pPr>
            <a:r>
              <a:rPr sz="2400" dirty="0">
                <a:solidFill>
                  <a:srgbClr val="C0504D"/>
                </a:solidFill>
                <a:latin typeface="Calibri"/>
                <a:cs typeface="Calibri"/>
              </a:rPr>
              <a:t>Set</a:t>
            </a:r>
            <a:r>
              <a:rPr sz="2400" spc="-60" dirty="0">
                <a:solidFill>
                  <a:srgbClr val="C0504D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C0504D"/>
                </a:solidFill>
                <a:latin typeface="Calibri"/>
                <a:cs typeface="Calibri"/>
              </a:rPr>
              <a:t>up</a:t>
            </a:r>
            <a:r>
              <a:rPr sz="2400" spc="-50" dirty="0">
                <a:solidFill>
                  <a:srgbClr val="C0504D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C0504D"/>
                </a:solidFill>
                <a:latin typeface="Calibri"/>
                <a:cs typeface="Calibri"/>
              </a:rPr>
              <a:t>a</a:t>
            </a:r>
            <a:r>
              <a:rPr sz="2400" spc="-50" dirty="0">
                <a:solidFill>
                  <a:srgbClr val="C0504D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C0504D"/>
                </a:solidFill>
                <a:latin typeface="Calibri"/>
                <a:cs typeface="Calibri"/>
              </a:rPr>
              <a:t>recurrence</a:t>
            </a:r>
            <a:r>
              <a:rPr sz="2400" spc="-50" dirty="0">
                <a:solidFill>
                  <a:srgbClr val="C0504D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C0504D"/>
                </a:solidFill>
                <a:latin typeface="Calibri"/>
                <a:cs typeface="Calibri"/>
              </a:rPr>
              <a:t>relation</a:t>
            </a:r>
            <a:r>
              <a:rPr sz="2400" spc="-50" dirty="0">
                <a:solidFill>
                  <a:srgbClr val="C0504D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C0504D"/>
                </a:solidFill>
                <a:latin typeface="Calibri"/>
                <a:cs typeface="Calibri"/>
              </a:rPr>
              <a:t>with</a:t>
            </a:r>
            <a:r>
              <a:rPr sz="2400" spc="-60" dirty="0">
                <a:solidFill>
                  <a:srgbClr val="C0504D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C0504D"/>
                </a:solidFill>
                <a:latin typeface="Calibri"/>
                <a:cs typeface="Calibri"/>
              </a:rPr>
              <a:t>an</a:t>
            </a:r>
            <a:r>
              <a:rPr sz="2400" spc="-50" dirty="0">
                <a:solidFill>
                  <a:srgbClr val="C0504D"/>
                </a:solidFill>
                <a:latin typeface="Calibri"/>
                <a:cs typeface="Calibri"/>
              </a:rPr>
              <a:t> </a:t>
            </a:r>
            <a:r>
              <a:rPr sz="2400" spc="-20" dirty="0">
                <a:solidFill>
                  <a:srgbClr val="C0504D"/>
                </a:solidFill>
                <a:latin typeface="Calibri"/>
                <a:cs typeface="Calibri"/>
              </a:rPr>
              <a:t>appropriate</a:t>
            </a:r>
            <a:r>
              <a:rPr sz="2400" spc="-60" dirty="0">
                <a:solidFill>
                  <a:srgbClr val="C0504D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C0504D"/>
                </a:solidFill>
                <a:latin typeface="Calibri"/>
                <a:cs typeface="Calibri"/>
              </a:rPr>
              <a:t>initial </a:t>
            </a:r>
            <a:r>
              <a:rPr sz="2400" spc="-20" dirty="0">
                <a:solidFill>
                  <a:srgbClr val="C0504D"/>
                </a:solidFill>
                <a:latin typeface="Calibri"/>
                <a:cs typeface="Calibri"/>
              </a:rPr>
              <a:t>condition</a:t>
            </a:r>
            <a:r>
              <a:rPr sz="2400" spc="-105" dirty="0">
                <a:solidFill>
                  <a:srgbClr val="C0504D"/>
                </a:solidFill>
                <a:latin typeface="Calibri"/>
                <a:cs typeface="Calibri"/>
              </a:rPr>
              <a:t> </a:t>
            </a:r>
            <a:r>
              <a:rPr sz="2400" spc="-20" dirty="0">
                <a:solidFill>
                  <a:srgbClr val="C0504D"/>
                </a:solidFill>
                <a:latin typeface="Calibri"/>
                <a:cs typeface="Calibri"/>
              </a:rPr>
              <a:t>expressing</a:t>
            </a:r>
            <a:r>
              <a:rPr sz="2400" spc="-95" dirty="0">
                <a:solidFill>
                  <a:srgbClr val="C0504D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C0504D"/>
                </a:solidFill>
                <a:latin typeface="Calibri"/>
                <a:cs typeface="Calibri"/>
              </a:rPr>
              <a:t>the</a:t>
            </a:r>
            <a:r>
              <a:rPr sz="2400" spc="-45" dirty="0">
                <a:solidFill>
                  <a:srgbClr val="C0504D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C0504D"/>
                </a:solidFill>
                <a:latin typeface="Calibri"/>
                <a:cs typeface="Calibri"/>
              </a:rPr>
              <a:t>number</a:t>
            </a:r>
            <a:r>
              <a:rPr sz="2400" spc="-100" dirty="0">
                <a:solidFill>
                  <a:srgbClr val="C0504D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C0504D"/>
                </a:solidFill>
                <a:latin typeface="Calibri"/>
                <a:cs typeface="Calibri"/>
              </a:rPr>
              <a:t>of</a:t>
            </a:r>
            <a:r>
              <a:rPr sz="2400" spc="-30" dirty="0">
                <a:solidFill>
                  <a:srgbClr val="C0504D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C0504D"/>
                </a:solidFill>
                <a:latin typeface="Calibri"/>
                <a:cs typeface="Calibri"/>
              </a:rPr>
              <a:t>times</a:t>
            </a:r>
            <a:r>
              <a:rPr sz="2400" spc="-30" dirty="0">
                <a:solidFill>
                  <a:srgbClr val="C0504D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C0504D"/>
                </a:solidFill>
                <a:latin typeface="Calibri"/>
                <a:cs typeface="Calibri"/>
              </a:rPr>
              <a:t>the</a:t>
            </a:r>
            <a:r>
              <a:rPr sz="2400" spc="-50" dirty="0">
                <a:solidFill>
                  <a:srgbClr val="C0504D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C0504D"/>
                </a:solidFill>
                <a:latin typeface="Calibri"/>
                <a:cs typeface="Calibri"/>
              </a:rPr>
              <a:t>basic</a:t>
            </a:r>
            <a:r>
              <a:rPr sz="2400" spc="-65" dirty="0">
                <a:solidFill>
                  <a:srgbClr val="C0504D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C0504D"/>
                </a:solidFill>
                <a:latin typeface="Calibri"/>
                <a:cs typeface="Calibri"/>
              </a:rPr>
              <a:t>op.</a:t>
            </a:r>
            <a:r>
              <a:rPr sz="2400" spc="-55" dirty="0">
                <a:solidFill>
                  <a:srgbClr val="C0504D"/>
                </a:solidFill>
                <a:latin typeface="Calibri"/>
                <a:cs typeface="Calibri"/>
              </a:rPr>
              <a:t> </a:t>
            </a:r>
            <a:r>
              <a:rPr sz="2400" spc="-25" dirty="0">
                <a:solidFill>
                  <a:srgbClr val="C0504D"/>
                </a:solidFill>
                <a:latin typeface="Calibri"/>
                <a:cs typeface="Calibri"/>
              </a:rPr>
              <a:t>is </a:t>
            </a:r>
            <a:r>
              <a:rPr sz="2400" spc="-10" dirty="0">
                <a:solidFill>
                  <a:srgbClr val="C0504D"/>
                </a:solidFill>
                <a:latin typeface="Calibri"/>
                <a:cs typeface="Calibri"/>
              </a:rPr>
              <a:t>executed.</a:t>
            </a:r>
            <a:endParaRPr sz="2400">
              <a:latin typeface="Calibri"/>
              <a:cs typeface="Calibri"/>
            </a:endParaRPr>
          </a:p>
          <a:p>
            <a:pPr marL="357505" marR="674370" indent="-344805">
              <a:lnSpc>
                <a:spcPct val="79900"/>
              </a:lnSpc>
              <a:spcBef>
                <a:spcPts val="2790"/>
              </a:spcBef>
              <a:buFont typeface="Microsoft Sans Serif"/>
              <a:buChar char="•"/>
              <a:tabLst>
                <a:tab pos="357505" algn="l"/>
              </a:tabLst>
            </a:pPr>
            <a:r>
              <a:rPr sz="2400" dirty="0">
                <a:solidFill>
                  <a:srgbClr val="954606"/>
                </a:solidFill>
                <a:latin typeface="Calibri"/>
                <a:cs typeface="Calibri"/>
              </a:rPr>
              <a:t>Solve</a:t>
            </a:r>
            <a:r>
              <a:rPr sz="2400" spc="-90" dirty="0">
                <a:solidFill>
                  <a:srgbClr val="954606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954606"/>
                </a:solidFill>
                <a:latin typeface="Calibri"/>
                <a:cs typeface="Calibri"/>
              </a:rPr>
              <a:t>the</a:t>
            </a:r>
            <a:r>
              <a:rPr sz="2400" spc="-35" dirty="0">
                <a:solidFill>
                  <a:srgbClr val="954606"/>
                </a:solidFill>
                <a:latin typeface="Calibri"/>
                <a:cs typeface="Calibri"/>
              </a:rPr>
              <a:t> </a:t>
            </a:r>
            <a:r>
              <a:rPr sz="2400" spc="-20" dirty="0">
                <a:solidFill>
                  <a:srgbClr val="954606"/>
                </a:solidFill>
                <a:latin typeface="Calibri"/>
                <a:cs typeface="Calibri"/>
              </a:rPr>
              <a:t>recurrence</a:t>
            </a:r>
            <a:r>
              <a:rPr sz="2400" spc="-55" dirty="0">
                <a:solidFill>
                  <a:srgbClr val="954606"/>
                </a:solidFill>
                <a:latin typeface="Calibri"/>
                <a:cs typeface="Calibri"/>
              </a:rPr>
              <a:t> </a:t>
            </a:r>
            <a:r>
              <a:rPr sz="2400" spc="-90" dirty="0">
                <a:solidFill>
                  <a:srgbClr val="954606"/>
                </a:solidFill>
                <a:latin typeface="Calibri"/>
                <a:cs typeface="Calibri"/>
              </a:rPr>
              <a:t>(or,</a:t>
            </a:r>
            <a:r>
              <a:rPr sz="2400" spc="-70" dirty="0">
                <a:solidFill>
                  <a:srgbClr val="954606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954606"/>
                </a:solidFill>
                <a:latin typeface="Calibri"/>
                <a:cs typeface="Calibri"/>
              </a:rPr>
              <a:t>at</a:t>
            </a:r>
            <a:r>
              <a:rPr sz="2400" spc="-75" dirty="0">
                <a:solidFill>
                  <a:srgbClr val="954606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954606"/>
                </a:solidFill>
                <a:latin typeface="Calibri"/>
                <a:cs typeface="Calibri"/>
              </a:rPr>
              <a:t>the</a:t>
            </a:r>
            <a:r>
              <a:rPr sz="2400" spc="-35" dirty="0">
                <a:solidFill>
                  <a:srgbClr val="954606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954606"/>
                </a:solidFill>
                <a:latin typeface="Calibri"/>
                <a:cs typeface="Calibri"/>
              </a:rPr>
              <a:t>very</a:t>
            </a:r>
            <a:r>
              <a:rPr sz="2400" spc="-45" dirty="0">
                <a:solidFill>
                  <a:srgbClr val="954606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954606"/>
                </a:solidFill>
                <a:latin typeface="Calibri"/>
                <a:cs typeface="Calibri"/>
              </a:rPr>
              <a:t>least,</a:t>
            </a:r>
            <a:r>
              <a:rPr sz="2400" spc="-45" dirty="0">
                <a:solidFill>
                  <a:srgbClr val="954606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954606"/>
                </a:solidFill>
                <a:latin typeface="Calibri"/>
                <a:cs typeface="Calibri"/>
              </a:rPr>
              <a:t>establish</a:t>
            </a:r>
            <a:r>
              <a:rPr sz="2400" spc="-45" dirty="0">
                <a:solidFill>
                  <a:srgbClr val="954606"/>
                </a:solidFill>
                <a:latin typeface="Calibri"/>
                <a:cs typeface="Calibri"/>
              </a:rPr>
              <a:t> </a:t>
            </a:r>
            <a:r>
              <a:rPr sz="2400" spc="-25" dirty="0">
                <a:solidFill>
                  <a:srgbClr val="954606"/>
                </a:solidFill>
                <a:latin typeface="Calibri"/>
                <a:cs typeface="Calibri"/>
              </a:rPr>
              <a:t>its </a:t>
            </a:r>
            <a:r>
              <a:rPr sz="2400" spc="-40" dirty="0">
                <a:solidFill>
                  <a:srgbClr val="954606"/>
                </a:solidFill>
                <a:latin typeface="Calibri"/>
                <a:cs typeface="Calibri"/>
              </a:rPr>
              <a:t>solution’s</a:t>
            </a:r>
            <a:r>
              <a:rPr sz="2400" spc="-90" dirty="0">
                <a:solidFill>
                  <a:srgbClr val="954606"/>
                </a:solidFill>
                <a:latin typeface="Calibri"/>
                <a:cs typeface="Calibri"/>
              </a:rPr>
              <a:t> </a:t>
            </a:r>
            <a:r>
              <a:rPr sz="2400" spc="-20" dirty="0">
                <a:solidFill>
                  <a:srgbClr val="954606"/>
                </a:solidFill>
                <a:latin typeface="Calibri"/>
                <a:cs typeface="Calibri"/>
              </a:rPr>
              <a:t>order</a:t>
            </a:r>
            <a:r>
              <a:rPr sz="2400" spc="-30" dirty="0">
                <a:solidFill>
                  <a:srgbClr val="954606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954606"/>
                </a:solidFill>
                <a:latin typeface="Calibri"/>
                <a:cs typeface="Calibri"/>
              </a:rPr>
              <a:t>of</a:t>
            </a:r>
            <a:r>
              <a:rPr sz="2400" spc="-35" dirty="0">
                <a:solidFill>
                  <a:srgbClr val="954606"/>
                </a:solidFill>
                <a:latin typeface="Calibri"/>
                <a:cs typeface="Calibri"/>
              </a:rPr>
              <a:t> </a:t>
            </a:r>
            <a:r>
              <a:rPr sz="2400" spc="-20" dirty="0">
                <a:solidFill>
                  <a:srgbClr val="954606"/>
                </a:solidFill>
                <a:latin typeface="Calibri"/>
                <a:cs typeface="Calibri"/>
              </a:rPr>
              <a:t>growth)</a:t>
            </a:r>
            <a:r>
              <a:rPr sz="2400" spc="-95" dirty="0">
                <a:solidFill>
                  <a:srgbClr val="954606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954606"/>
                </a:solidFill>
                <a:latin typeface="Calibri"/>
                <a:cs typeface="Calibri"/>
              </a:rPr>
              <a:t>by</a:t>
            </a:r>
            <a:r>
              <a:rPr sz="2400" spc="-45" dirty="0">
                <a:solidFill>
                  <a:srgbClr val="954606"/>
                </a:solidFill>
                <a:latin typeface="Calibri"/>
                <a:cs typeface="Calibri"/>
              </a:rPr>
              <a:t> </a:t>
            </a:r>
            <a:r>
              <a:rPr sz="2400" spc="-25" dirty="0">
                <a:solidFill>
                  <a:srgbClr val="954606"/>
                </a:solidFill>
                <a:latin typeface="Calibri"/>
                <a:cs typeface="Calibri"/>
              </a:rPr>
              <a:t>backward</a:t>
            </a:r>
            <a:r>
              <a:rPr sz="2400" spc="-90" dirty="0">
                <a:solidFill>
                  <a:srgbClr val="954606"/>
                </a:solidFill>
                <a:latin typeface="Calibri"/>
                <a:cs typeface="Calibri"/>
              </a:rPr>
              <a:t> </a:t>
            </a:r>
            <a:r>
              <a:rPr sz="2400" spc="-20" dirty="0">
                <a:solidFill>
                  <a:srgbClr val="954606"/>
                </a:solidFill>
                <a:latin typeface="Calibri"/>
                <a:cs typeface="Calibri"/>
              </a:rPr>
              <a:t>substitutions</a:t>
            </a:r>
            <a:r>
              <a:rPr sz="2400" spc="-95" dirty="0">
                <a:solidFill>
                  <a:srgbClr val="954606"/>
                </a:solidFill>
                <a:latin typeface="Calibri"/>
                <a:cs typeface="Calibri"/>
              </a:rPr>
              <a:t> </a:t>
            </a:r>
            <a:r>
              <a:rPr sz="2400" spc="-25" dirty="0">
                <a:solidFill>
                  <a:srgbClr val="954606"/>
                </a:solidFill>
                <a:latin typeface="Calibri"/>
                <a:cs typeface="Calibri"/>
              </a:rPr>
              <a:t>or </a:t>
            </a:r>
            <a:r>
              <a:rPr sz="2400" dirty="0">
                <a:solidFill>
                  <a:srgbClr val="954606"/>
                </a:solidFill>
                <a:latin typeface="Calibri"/>
                <a:cs typeface="Calibri"/>
              </a:rPr>
              <a:t>another</a:t>
            </a:r>
            <a:r>
              <a:rPr sz="2400" spc="-130" dirty="0">
                <a:solidFill>
                  <a:srgbClr val="954606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954606"/>
                </a:solidFill>
                <a:latin typeface="Calibri"/>
                <a:cs typeface="Calibri"/>
              </a:rPr>
              <a:t>method.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1600961" y="761"/>
            <a:ext cx="9142730" cy="6856730"/>
          </a:xfrm>
          <a:custGeom>
            <a:avLst/>
            <a:gdLst/>
            <a:ahLst/>
            <a:cxnLst/>
            <a:rect l="l" t="t" r="r" b="b"/>
            <a:pathLst>
              <a:path w="9142730" h="6856730">
                <a:moveTo>
                  <a:pt x="0" y="0"/>
                </a:moveTo>
                <a:lnTo>
                  <a:pt x="9142476" y="0"/>
                </a:lnTo>
                <a:lnTo>
                  <a:pt x="9142476" y="6856476"/>
                </a:lnTo>
                <a:lnTo>
                  <a:pt x="0" y="6856476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4194176" y="6438732"/>
            <a:ext cx="1062355" cy="363561"/>
          </a:xfrm>
          <a:prstGeom prst="rect">
            <a:avLst/>
          </a:prstGeom>
        </p:spPr>
        <p:txBody>
          <a:bodyPr vert="horz" wrap="square" lIns="0" tIns="4445" rIns="0" bIns="0" rtlCol="0">
            <a:spAutoFit/>
          </a:bodyPr>
          <a:lstStyle/>
          <a:p>
            <a:pPr marL="12700" marR="5080">
              <a:lnSpc>
                <a:spcPts val="1440"/>
              </a:lnSpc>
              <a:spcBef>
                <a:spcPts val="35"/>
              </a:spcBef>
            </a:pPr>
            <a:r>
              <a:rPr sz="1200" spc="45" dirty="0">
                <a:solidFill>
                  <a:srgbClr val="FFFFFF"/>
                </a:solidFill>
                <a:latin typeface="Arial MT"/>
                <a:cs typeface="Arial MT"/>
              </a:rPr>
              <a:t>Department</a:t>
            </a:r>
            <a:r>
              <a:rPr sz="1200" spc="1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-25" dirty="0">
                <a:solidFill>
                  <a:srgbClr val="FFFFFF"/>
                </a:solidFill>
                <a:latin typeface="Arial MT"/>
                <a:cs typeface="Arial MT"/>
              </a:rPr>
              <a:t>of </a:t>
            </a:r>
            <a:r>
              <a:rPr sz="1200" spc="-305" dirty="0">
                <a:solidFill>
                  <a:srgbClr val="FFFFFF"/>
                </a:solidFill>
                <a:latin typeface="Arial MT"/>
                <a:cs typeface="Arial MT"/>
              </a:rPr>
              <a:t>CCSSEE</a:t>
            </a:r>
            <a:endParaRPr sz="12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166616" y="6400801"/>
            <a:ext cx="1637030" cy="277495"/>
          </a:xfrm>
          <a:custGeom>
            <a:avLst/>
            <a:gdLst/>
            <a:ahLst/>
            <a:cxnLst/>
            <a:rect l="l" t="t" r="r" b="b"/>
            <a:pathLst>
              <a:path w="1637029" h="277495">
                <a:moveTo>
                  <a:pt x="1636775" y="277368"/>
                </a:moveTo>
                <a:lnTo>
                  <a:pt x="0" y="277368"/>
                </a:lnTo>
                <a:lnTo>
                  <a:pt x="0" y="0"/>
                </a:lnTo>
                <a:lnTo>
                  <a:pt x="1636775" y="0"/>
                </a:lnTo>
                <a:lnTo>
                  <a:pt x="1636775" y="277368"/>
                </a:lnTo>
                <a:close/>
              </a:path>
            </a:pathLst>
          </a:custGeom>
          <a:solidFill>
            <a:srgbClr val="E16C0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435251" y="-66725"/>
            <a:ext cx="7859395" cy="13677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>
              <a:spcBef>
                <a:spcPts val="105"/>
              </a:spcBef>
            </a:pPr>
            <a:r>
              <a:rPr dirty="0">
                <a:latin typeface="Calibri"/>
                <a:cs typeface="Calibri"/>
              </a:rPr>
              <a:t>Example</a:t>
            </a:r>
            <a:r>
              <a:rPr spc="-13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1:</a:t>
            </a:r>
            <a:r>
              <a:rPr spc="-175" dirty="0">
                <a:latin typeface="Calibri"/>
                <a:cs typeface="Calibri"/>
              </a:rPr>
              <a:t> </a:t>
            </a:r>
            <a:r>
              <a:rPr spc="-20" dirty="0">
                <a:latin typeface="Calibri"/>
                <a:cs typeface="Calibri"/>
              </a:rPr>
              <a:t>Recursive</a:t>
            </a:r>
            <a:r>
              <a:rPr spc="-180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evaluation</a:t>
            </a:r>
            <a:r>
              <a:rPr spc="-100" dirty="0">
                <a:latin typeface="Calibri"/>
                <a:cs typeface="Calibri"/>
              </a:rPr>
              <a:t> </a:t>
            </a:r>
            <a:r>
              <a:rPr spc="-25" dirty="0">
                <a:latin typeface="Calibri"/>
                <a:cs typeface="Calibri"/>
              </a:rPr>
              <a:t>of</a:t>
            </a:r>
          </a:p>
          <a:p>
            <a:pPr marL="1905"/>
            <a:r>
              <a:rPr i="1" spc="-25" dirty="0">
                <a:latin typeface="Calibri"/>
                <a:cs typeface="Calibri"/>
              </a:rPr>
              <a:t>n</a:t>
            </a:r>
            <a:r>
              <a:rPr spc="-25" dirty="0">
                <a:latin typeface="Calibri"/>
                <a:cs typeface="Calibri"/>
              </a:rPr>
              <a:t>!</a:t>
            </a:r>
          </a:p>
        </p:txBody>
      </p:sp>
      <p:sp>
        <p:nvSpPr>
          <p:cNvPr id="9" name="object 9"/>
          <p:cNvSpPr txBox="1">
            <a:spLocks noGrp="1"/>
          </p:cNvSpPr>
          <p:nvPr>
            <p:ph type="ftr" sz="quarter" idx="11"/>
          </p:nvPr>
        </p:nvSpPr>
        <p:spPr>
          <a:xfrm>
            <a:off x="1600200" y="0"/>
            <a:ext cx="0" cy="432490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25"/>
              </a:lnSpc>
            </a:pPr>
            <a:r>
              <a:rPr spc="10" dirty="0"/>
              <a:t>ATME College</a:t>
            </a:r>
            <a:r>
              <a:rPr spc="-5" dirty="0"/>
              <a:t> </a:t>
            </a:r>
            <a:r>
              <a:rPr spc="10" dirty="0"/>
              <a:t>of</a:t>
            </a:r>
            <a:r>
              <a:rPr spc="114" dirty="0"/>
              <a:t> </a:t>
            </a:r>
            <a:r>
              <a:rPr spc="35" dirty="0"/>
              <a:t>Engineering</a:t>
            </a:r>
          </a:p>
        </p:txBody>
      </p:sp>
      <p:sp>
        <p:nvSpPr>
          <p:cNvPr id="10" name="object 10"/>
          <p:cNvSpPr txBox="1">
            <a:spLocks noGrp="1"/>
          </p:cNvSpPr>
          <p:nvPr>
            <p:ph type="sldNum" sz="quarter" idx="12"/>
          </p:nvPr>
        </p:nvSpPr>
        <p:spPr>
          <a:xfrm>
            <a:off x="1600200" y="1"/>
            <a:ext cx="0" cy="44242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38430">
              <a:lnSpc>
                <a:spcPts val="1675"/>
              </a:lnSpc>
            </a:pPr>
            <a:fld id="{81D60167-4931-47E6-BA6A-407CBD079E47}" type="slidenum">
              <a:rPr spc="-25" dirty="0"/>
              <a:pPr marL="138430">
                <a:lnSpc>
                  <a:spcPts val="1675"/>
                </a:lnSpc>
              </a:pPr>
              <a:t>58</a:t>
            </a:fld>
            <a:endParaRPr spc="-25" dirty="0"/>
          </a:p>
        </p:txBody>
      </p:sp>
      <p:sp>
        <p:nvSpPr>
          <p:cNvPr id="4" name="object 4"/>
          <p:cNvSpPr txBox="1"/>
          <p:nvPr/>
        </p:nvSpPr>
        <p:spPr>
          <a:xfrm>
            <a:off x="2287600" y="1247013"/>
            <a:ext cx="8289290" cy="4801235"/>
          </a:xfrm>
          <a:prstGeom prst="rect">
            <a:avLst/>
          </a:prstGeom>
        </p:spPr>
        <p:txBody>
          <a:bodyPr vert="horz" wrap="square" lIns="0" tIns="118110" rIns="0" bIns="0" rtlCol="0">
            <a:spAutoFit/>
          </a:bodyPr>
          <a:lstStyle/>
          <a:p>
            <a:pPr marL="357505" marR="85090" indent="-344805">
              <a:lnSpc>
                <a:spcPct val="78500"/>
              </a:lnSpc>
              <a:spcBef>
                <a:spcPts val="930"/>
              </a:spcBef>
              <a:tabLst>
                <a:tab pos="6003925" algn="l"/>
                <a:tab pos="7574280" algn="l"/>
              </a:tabLst>
            </a:pPr>
            <a:r>
              <a:rPr sz="3200" spc="-10" dirty="0">
                <a:latin typeface="Calibri"/>
                <a:cs typeface="Calibri"/>
              </a:rPr>
              <a:t>Definition:</a:t>
            </a:r>
            <a:r>
              <a:rPr sz="3200" spc="-5" dirty="0">
                <a:latin typeface="Calibri"/>
                <a:cs typeface="Calibri"/>
              </a:rPr>
              <a:t> </a:t>
            </a:r>
            <a:r>
              <a:rPr sz="3200" i="1" dirty="0">
                <a:latin typeface="Calibri"/>
                <a:cs typeface="Calibri"/>
              </a:rPr>
              <a:t>n</a:t>
            </a:r>
            <a:r>
              <a:rPr sz="3200" i="1" spc="-2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!</a:t>
            </a:r>
            <a:r>
              <a:rPr sz="3200" spc="-2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=</a:t>
            </a:r>
            <a:r>
              <a:rPr sz="3200" spc="-3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1</a:t>
            </a:r>
            <a:r>
              <a:rPr sz="3200" spc="-20" dirty="0">
                <a:latin typeface="Calibri"/>
                <a:cs typeface="Calibri"/>
              </a:rPr>
              <a:t> </a:t>
            </a:r>
            <a:r>
              <a:rPr sz="3200" dirty="0">
                <a:latin typeface="Symbol"/>
                <a:cs typeface="Symbol"/>
              </a:rPr>
              <a:t></a:t>
            </a:r>
            <a:r>
              <a:rPr sz="3200" spc="-120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Calibri"/>
                <a:cs typeface="Calibri"/>
              </a:rPr>
              <a:t>2</a:t>
            </a:r>
            <a:r>
              <a:rPr sz="3200" spc="-20" dirty="0">
                <a:latin typeface="Calibri"/>
                <a:cs typeface="Calibri"/>
              </a:rPr>
              <a:t> </a:t>
            </a:r>
            <a:r>
              <a:rPr sz="3200" dirty="0">
                <a:latin typeface="Symbol"/>
                <a:cs typeface="Symbol"/>
              </a:rPr>
              <a:t></a:t>
            </a:r>
            <a:r>
              <a:rPr sz="3200" spc="-100" dirty="0">
                <a:latin typeface="Times New Roman"/>
                <a:cs typeface="Times New Roman"/>
              </a:rPr>
              <a:t> </a:t>
            </a:r>
            <a:r>
              <a:rPr sz="3200" i="1" dirty="0">
                <a:latin typeface="Calibri"/>
                <a:cs typeface="Calibri"/>
              </a:rPr>
              <a:t>…</a:t>
            </a:r>
            <a:r>
              <a:rPr sz="3200" i="1" spc="-25" dirty="0">
                <a:latin typeface="Calibri"/>
                <a:cs typeface="Calibri"/>
              </a:rPr>
              <a:t> </a:t>
            </a:r>
            <a:r>
              <a:rPr sz="3200" spc="-40" dirty="0">
                <a:latin typeface="Symbol"/>
                <a:cs typeface="Symbol"/>
              </a:rPr>
              <a:t></a:t>
            </a:r>
            <a:r>
              <a:rPr sz="3200" spc="-40" dirty="0">
                <a:latin typeface="Calibri"/>
                <a:cs typeface="Calibri"/>
              </a:rPr>
              <a:t>(</a:t>
            </a:r>
            <a:r>
              <a:rPr sz="3200" i="1" spc="-40" dirty="0">
                <a:latin typeface="Calibri"/>
                <a:cs typeface="Calibri"/>
              </a:rPr>
              <a:t>n-</a:t>
            </a:r>
            <a:r>
              <a:rPr sz="3200" dirty="0">
                <a:latin typeface="Calibri"/>
                <a:cs typeface="Calibri"/>
              </a:rPr>
              <a:t>1)</a:t>
            </a:r>
            <a:r>
              <a:rPr sz="3200" spc="50" dirty="0">
                <a:latin typeface="Calibri"/>
                <a:cs typeface="Calibri"/>
              </a:rPr>
              <a:t> </a:t>
            </a:r>
            <a:r>
              <a:rPr sz="3200" dirty="0">
                <a:latin typeface="Symbol"/>
                <a:cs typeface="Symbol"/>
              </a:rPr>
              <a:t></a:t>
            </a:r>
            <a:r>
              <a:rPr sz="3200" spc="-100" dirty="0">
                <a:latin typeface="Times New Roman"/>
                <a:cs typeface="Times New Roman"/>
              </a:rPr>
              <a:t> </a:t>
            </a:r>
            <a:r>
              <a:rPr sz="3200" i="1" spc="-50" dirty="0">
                <a:latin typeface="Calibri"/>
                <a:cs typeface="Calibri"/>
              </a:rPr>
              <a:t>n</a:t>
            </a:r>
            <a:r>
              <a:rPr sz="3200" i="1" dirty="0">
                <a:latin typeface="Calibri"/>
                <a:cs typeface="Calibri"/>
              </a:rPr>
              <a:t>	</a:t>
            </a:r>
            <a:r>
              <a:rPr sz="3200" dirty="0">
                <a:latin typeface="Calibri"/>
                <a:cs typeface="Calibri"/>
              </a:rPr>
              <a:t>for</a:t>
            </a:r>
            <a:r>
              <a:rPr sz="3200" spc="-70" dirty="0">
                <a:latin typeface="Calibri"/>
                <a:cs typeface="Calibri"/>
              </a:rPr>
              <a:t> </a:t>
            </a:r>
            <a:r>
              <a:rPr sz="3200" i="1" dirty="0">
                <a:latin typeface="Calibri"/>
                <a:cs typeface="Calibri"/>
              </a:rPr>
              <a:t>n</a:t>
            </a:r>
            <a:r>
              <a:rPr sz="3200" i="1" spc="-40" dirty="0">
                <a:latin typeface="Calibri"/>
                <a:cs typeface="Calibri"/>
              </a:rPr>
              <a:t> </a:t>
            </a:r>
            <a:r>
              <a:rPr sz="3200" i="1" dirty="0">
                <a:latin typeface="Arial"/>
                <a:cs typeface="Arial"/>
              </a:rPr>
              <a:t>≥</a:t>
            </a:r>
            <a:r>
              <a:rPr sz="3200" i="1" spc="-195" dirty="0">
                <a:latin typeface="Arial"/>
                <a:cs typeface="Arial"/>
              </a:rPr>
              <a:t> </a:t>
            </a:r>
            <a:r>
              <a:rPr sz="3200" spc="-50" dirty="0">
                <a:latin typeface="Calibri"/>
                <a:cs typeface="Calibri"/>
              </a:rPr>
              <a:t>1</a:t>
            </a:r>
            <a:r>
              <a:rPr sz="3200" dirty="0">
                <a:latin typeface="Calibri"/>
                <a:cs typeface="Calibri"/>
              </a:rPr>
              <a:t>	</a:t>
            </a:r>
            <a:r>
              <a:rPr sz="3200" spc="-25" dirty="0">
                <a:latin typeface="Calibri"/>
                <a:cs typeface="Calibri"/>
              </a:rPr>
              <a:t>and </a:t>
            </a:r>
            <a:r>
              <a:rPr sz="3200" dirty="0">
                <a:latin typeface="Calibri"/>
                <a:cs typeface="Calibri"/>
              </a:rPr>
              <a:t>0!</a:t>
            </a:r>
            <a:r>
              <a:rPr sz="3200" spc="-3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=</a:t>
            </a:r>
            <a:r>
              <a:rPr sz="3200" spc="-20" dirty="0">
                <a:latin typeface="Calibri"/>
                <a:cs typeface="Calibri"/>
              </a:rPr>
              <a:t> </a:t>
            </a:r>
            <a:r>
              <a:rPr sz="3200" spc="-50" dirty="0">
                <a:latin typeface="Calibri"/>
                <a:cs typeface="Calibri"/>
              </a:rPr>
              <a:t>1</a:t>
            </a:r>
            <a:endParaRPr sz="3200">
              <a:latin typeface="Calibri"/>
              <a:cs typeface="Calibri"/>
            </a:endParaRPr>
          </a:p>
          <a:p>
            <a:pPr marL="13335">
              <a:lnSpc>
                <a:spcPts val="3185"/>
              </a:lnSpc>
              <a:tabLst>
                <a:tab pos="4430395" algn="l"/>
                <a:tab pos="7219950" algn="l"/>
              </a:tabLst>
            </a:pPr>
            <a:r>
              <a:rPr sz="3200" spc="-35" dirty="0">
                <a:latin typeface="Calibri"/>
                <a:cs typeface="Calibri"/>
              </a:rPr>
              <a:t>Recursive</a:t>
            </a:r>
            <a:r>
              <a:rPr sz="3200" spc="-70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definition</a:t>
            </a:r>
            <a:r>
              <a:rPr sz="3200" spc="-10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of</a:t>
            </a:r>
            <a:r>
              <a:rPr sz="3200" spc="-105" dirty="0">
                <a:latin typeface="Calibri"/>
                <a:cs typeface="Calibri"/>
              </a:rPr>
              <a:t> </a:t>
            </a:r>
            <a:r>
              <a:rPr sz="3200" i="1" spc="-25" dirty="0">
                <a:latin typeface="Calibri"/>
                <a:cs typeface="Calibri"/>
              </a:rPr>
              <a:t>n</a:t>
            </a:r>
            <a:r>
              <a:rPr sz="3200" spc="-25" dirty="0">
                <a:latin typeface="Calibri"/>
                <a:cs typeface="Calibri"/>
              </a:rPr>
              <a:t>!:</a:t>
            </a:r>
            <a:r>
              <a:rPr sz="3200" dirty="0">
                <a:latin typeface="Calibri"/>
                <a:cs typeface="Calibri"/>
              </a:rPr>
              <a:t>	</a:t>
            </a:r>
            <a:r>
              <a:rPr sz="3200" i="1" dirty="0">
                <a:latin typeface="Calibri"/>
                <a:cs typeface="Calibri"/>
              </a:rPr>
              <a:t>F</a:t>
            </a:r>
            <a:r>
              <a:rPr sz="3200" dirty="0">
                <a:latin typeface="Calibri"/>
                <a:cs typeface="Calibri"/>
              </a:rPr>
              <a:t>(</a:t>
            </a:r>
            <a:r>
              <a:rPr sz="3200" i="1" dirty="0">
                <a:latin typeface="Calibri"/>
                <a:cs typeface="Calibri"/>
              </a:rPr>
              <a:t>n</a:t>
            </a:r>
            <a:r>
              <a:rPr sz="3200" dirty="0">
                <a:latin typeface="Calibri"/>
                <a:cs typeface="Calibri"/>
              </a:rPr>
              <a:t>)</a:t>
            </a:r>
            <a:r>
              <a:rPr sz="3200" spc="2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=</a:t>
            </a:r>
            <a:r>
              <a:rPr sz="3200" spc="-20" dirty="0">
                <a:latin typeface="Calibri"/>
                <a:cs typeface="Calibri"/>
              </a:rPr>
              <a:t> </a:t>
            </a:r>
            <a:r>
              <a:rPr sz="3200" i="1" spc="-35" dirty="0">
                <a:latin typeface="Calibri"/>
                <a:cs typeface="Calibri"/>
              </a:rPr>
              <a:t>F</a:t>
            </a:r>
            <a:r>
              <a:rPr sz="3200" spc="-35" dirty="0">
                <a:latin typeface="Calibri"/>
                <a:cs typeface="Calibri"/>
              </a:rPr>
              <a:t>(</a:t>
            </a:r>
            <a:r>
              <a:rPr sz="3200" i="1" spc="-35" dirty="0">
                <a:latin typeface="Calibri"/>
                <a:cs typeface="Calibri"/>
              </a:rPr>
              <a:t>n-</a:t>
            </a:r>
            <a:r>
              <a:rPr sz="3200" dirty="0">
                <a:latin typeface="Calibri"/>
                <a:cs typeface="Calibri"/>
              </a:rPr>
              <a:t>1)</a:t>
            </a:r>
            <a:r>
              <a:rPr sz="3200" spc="10" dirty="0">
                <a:latin typeface="Calibri"/>
                <a:cs typeface="Calibri"/>
              </a:rPr>
              <a:t> </a:t>
            </a:r>
            <a:r>
              <a:rPr sz="3200" dirty="0">
                <a:latin typeface="Symbol"/>
                <a:cs typeface="Symbol"/>
              </a:rPr>
              <a:t></a:t>
            </a:r>
            <a:r>
              <a:rPr sz="3200" spc="-95" dirty="0">
                <a:latin typeface="Times New Roman"/>
                <a:cs typeface="Times New Roman"/>
              </a:rPr>
              <a:t> </a:t>
            </a:r>
            <a:r>
              <a:rPr sz="3200" i="1" spc="-50" dirty="0">
                <a:latin typeface="Calibri"/>
                <a:cs typeface="Calibri"/>
              </a:rPr>
              <a:t>n</a:t>
            </a:r>
            <a:r>
              <a:rPr sz="3200" i="1" dirty="0">
                <a:latin typeface="Calibri"/>
                <a:cs typeface="Calibri"/>
              </a:rPr>
              <a:t>	</a:t>
            </a:r>
            <a:r>
              <a:rPr sz="3200" spc="-40" dirty="0">
                <a:latin typeface="Calibri"/>
                <a:cs typeface="Calibri"/>
              </a:rPr>
              <a:t>for</a:t>
            </a:r>
            <a:r>
              <a:rPr sz="3200" spc="-140" dirty="0">
                <a:latin typeface="Calibri"/>
                <a:cs typeface="Calibri"/>
              </a:rPr>
              <a:t> </a:t>
            </a:r>
            <a:r>
              <a:rPr sz="3200" i="1" dirty="0">
                <a:latin typeface="Calibri"/>
                <a:cs typeface="Calibri"/>
              </a:rPr>
              <a:t>n</a:t>
            </a:r>
            <a:r>
              <a:rPr sz="3200" i="1" spc="-100" dirty="0">
                <a:latin typeface="Calibri"/>
                <a:cs typeface="Calibri"/>
              </a:rPr>
              <a:t> </a:t>
            </a:r>
            <a:r>
              <a:rPr sz="3200" i="1" spc="-50" dirty="0">
                <a:latin typeface="Arial"/>
                <a:cs typeface="Arial"/>
              </a:rPr>
              <a:t>≥</a:t>
            </a:r>
            <a:endParaRPr sz="3200">
              <a:latin typeface="Arial"/>
              <a:cs typeface="Arial"/>
            </a:endParaRPr>
          </a:p>
          <a:p>
            <a:pPr marL="357505">
              <a:lnSpc>
                <a:spcPts val="3665"/>
              </a:lnSpc>
              <a:tabLst>
                <a:tab pos="747395" algn="l"/>
              </a:tabLst>
            </a:pPr>
            <a:r>
              <a:rPr sz="3200" spc="-50" dirty="0">
                <a:latin typeface="Calibri"/>
                <a:cs typeface="Calibri"/>
              </a:rPr>
              <a:t>1</a:t>
            </a:r>
            <a:r>
              <a:rPr sz="3200" dirty="0">
                <a:latin typeface="Calibri"/>
                <a:cs typeface="Calibri"/>
              </a:rPr>
              <a:t>	</a:t>
            </a:r>
            <a:r>
              <a:rPr sz="3200" spc="-25" dirty="0">
                <a:latin typeface="Calibri"/>
                <a:cs typeface="Calibri"/>
              </a:rPr>
              <a:t>and</a:t>
            </a:r>
            <a:endParaRPr sz="3200">
              <a:latin typeface="Calibri"/>
              <a:cs typeface="Calibri"/>
            </a:endParaRPr>
          </a:p>
          <a:p>
            <a:pPr marL="4342765">
              <a:lnSpc>
                <a:spcPts val="3829"/>
              </a:lnSpc>
            </a:pPr>
            <a:r>
              <a:rPr sz="3200" i="1" dirty="0">
                <a:latin typeface="Calibri"/>
                <a:cs typeface="Calibri"/>
              </a:rPr>
              <a:t>F</a:t>
            </a:r>
            <a:r>
              <a:rPr sz="3200" dirty="0">
                <a:latin typeface="Calibri"/>
                <a:cs typeface="Calibri"/>
              </a:rPr>
              <a:t>(0)</a:t>
            </a:r>
            <a:r>
              <a:rPr sz="3200" spc="-9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=</a:t>
            </a:r>
            <a:r>
              <a:rPr sz="3200" spc="-75" dirty="0">
                <a:latin typeface="Calibri"/>
                <a:cs typeface="Calibri"/>
              </a:rPr>
              <a:t> </a:t>
            </a:r>
            <a:r>
              <a:rPr sz="3200" spc="-50" dirty="0">
                <a:latin typeface="Calibri"/>
                <a:cs typeface="Calibri"/>
              </a:rPr>
              <a:t>1</a:t>
            </a:r>
            <a:endParaRPr sz="32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3200">
              <a:latin typeface="Calibri"/>
              <a:cs typeface="Calibri"/>
            </a:endParaRPr>
          </a:p>
          <a:p>
            <a:pPr>
              <a:spcBef>
                <a:spcPts val="730"/>
              </a:spcBef>
            </a:pPr>
            <a:endParaRPr sz="3200">
              <a:latin typeface="Calibri"/>
              <a:cs typeface="Calibri"/>
            </a:endParaRPr>
          </a:p>
          <a:p>
            <a:pPr marL="13335"/>
            <a:r>
              <a:rPr sz="3200" spc="-10" dirty="0">
                <a:latin typeface="Calibri"/>
                <a:cs typeface="Calibri"/>
              </a:rPr>
              <a:t>Size:</a:t>
            </a:r>
            <a:endParaRPr sz="3200">
              <a:latin typeface="Calibri"/>
              <a:cs typeface="Calibri"/>
            </a:endParaRPr>
          </a:p>
          <a:p>
            <a:pPr marL="13335" marR="4932680"/>
            <a:r>
              <a:rPr sz="3200" dirty="0">
                <a:latin typeface="Calibri"/>
                <a:cs typeface="Calibri"/>
              </a:rPr>
              <a:t>Basic</a:t>
            </a:r>
            <a:r>
              <a:rPr sz="3200" spc="-60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operation: </a:t>
            </a:r>
            <a:r>
              <a:rPr sz="3200" spc="-20" dirty="0">
                <a:latin typeface="Calibri"/>
                <a:cs typeface="Calibri"/>
              </a:rPr>
              <a:t>Recurrence</a:t>
            </a:r>
            <a:r>
              <a:rPr sz="3200" spc="-130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relation:</a:t>
            </a:r>
            <a:endParaRPr sz="3200">
              <a:latin typeface="Calibri"/>
              <a:cs typeface="Calibri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1600961" y="761"/>
            <a:ext cx="9142730" cy="6856730"/>
            <a:chOff x="761" y="761"/>
            <a:chExt cx="9142730" cy="6856730"/>
          </a:xfrm>
        </p:grpSpPr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086324" y="4051022"/>
              <a:ext cx="4457461" cy="2140054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761" y="761"/>
              <a:ext cx="9142730" cy="6856730"/>
            </a:xfrm>
            <a:custGeom>
              <a:avLst/>
              <a:gdLst/>
              <a:ahLst/>
              <a:cxnLst/>
              <a:rect l="l" t="t" r="r" b="b"/>
              <a:pathLst>
                <a:path w="9142730" h="6856730">
                  <a:moveTo>
                    <a:pt x="0" y="0"/>
                  </a:moveTo>
                  <a:lnTo>
                    <a:pt x="9142476" y="0"/>
                  </a:lnTo>
                  <a:lnTo>
                    <a:pt x="9142476" y="6856476"/>
                  </a:lnTo>
                  <a:lnTo>
                    <a:pt x="0" y="6856476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4168776" y="6438732"/>
            <a:ext cx="1087755" cy="363561"/>
          </a:xfrm>
          <a:prstGeom prst="rect">
            <a:avLst/>
          </a:prstGeom>
        </p:spPr>
        <p:txBody>
          <a:bodyPr vert="horz" wrap="square" lIns="0" tIns="4445" rIns="0" bIns="0" rtlCol="0">
            <a:spAutoFit/>
          </a:bodyPr>
          <a:lstStyle/>
          <a:p>
            <a:pPr marL="38100" marR="5080">
              <a:lnSpc>
                <a:spcPts val="1440"/>
              </a:lnSpc>
              <a:spcBef>
                <a:spcPts val="35"/>
              </a:spcBef>
            </a:pPr>
            <a:r>
              <a:rPr sz="1200" spc="45" dirty="0">
                <a:solidFill>
                  <a:srgbClr val="FFFFFF"/>
                </a:solidFill>
                <a:latin typeface="Arial MT"/>
                <a:cs typeface="Arial MT"/>
              </a:rPr>
              <a:t>Department</a:t>
            </a:r>
            <a:r>
              <a:rPr sz="1200" spc="1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-25" dirty="0">
                <a:solidFill>
                  <a:srgbClr val="FFFFFF"/>
                </a:solidFill>
                <a:latin typeface="Arial MT"/>
                <a:cs typeface="Arial MT"/>
              </a:rPr>
              <a:t>of </a:t>
            </a:r>
            <a:fld id="{81D60167-4931-47E6-BA6A-407CBD079E47}" type="slidenum">
              <a:rPr sz="1200" spc="-25" dirty="0">
                <a:solidFill>
                  <a:srgbClr val="FFFFFF"/>
                </a:solidFill>
                <a:latin typeface="Arial MT"/>
                <a:cs typeface="Arial MT"/>
              </a:rPr>
              <a:pPr marL="38100" marR="5080">
                <a:lnSpc>
                  <a:spcPts val="1440"/>
                </a:lnSpc>
                <a:spcBef>
                  <a:spcPts val="35"/>
                </a:spcBef>
              </a:pPr>
              <a:t>58</a:t>
            </a:fld>
            <a:r>
              <a:rPr sz="1200" spc="-25" dirty="0">
                <a:solidFill>
                  <a:srgbClr val="FFFFFF"/>
                </a:solidFill>
                <a:latin typeface="Arial MT"/>
                <a:cs typeface="Arial MT"/>
              </a:rPr>
              <a:t>SE</a:t>
            </a:r>
            <a:endParaRPr sz="12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884798" y="6455470"/>
            <a:ext cx="2115820" cy="1708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325"/>
              </a:lnSpc>
            </a:pPr>
            <a:r>
              <a:rPr sz="1200" spc="10" dirty="0">
                <a:solidFill>
                  <a:srgbClr val="FFFFFF"/>
                </a:solidFill>
                <a:latin typeface="Arial MT"/>
                <a:cs typeface="Arial MT"/>
              </a:rPr>
              <a:t>ATME College</a:t>
            </a:r>
            <a:r>
              <a:rPr sz="1200" spc="-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10" dirty="0">
                <a:solidFill>
                  <a:srgbClr val="FFFFFF"/>
                </a:solidFill>
                <a:latin typeface="Arial MT"/>
                <a:cs typeface="Arial MT"/>
              </a:rPr>
              <a:t>of</a:t>
            </a:r>
            <a:r>
              <a:rPr sz="1200" spc="114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35" dirty="0">
                <a:solidFill>
                  <a:srgbClr val="FFFFFF"/>
                </a:solidFill>
                <a:latin typeface="Arial MT"/>
                <a:cs typeface="Arial MT"/>
              </a:rPr>
              <a:t>Engineering</a:t>
            </a:r>
            <a:endParaRPr sz="1200">
              <a:latin typeface="Arial MT"/>
              <a:cs typeface="Arial MT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4114800" y="6400801"/>
            <a:ext cx="4724400" cy="277495"/>
            <a:chOff x="2514600" y="6400800"/>
            <a:chExt cx="4724400" cy="277495"/>
          </a:xfrm>
        </p:grpSpPr>
        <p:sp>
          <p:nvSpPr>
            <p:cNvPr id="4" name="object 4"/>
            <p:cNvSpPr/>
            <p:nvPr/>
          </p:nvSpPr>
          <p:spPr>
            <a:xfrm>
              <a:off x="2514600" y="6400800"/>
              <a:ext cx="1600200" cy="277495"/>
            </a:xfrm>
            <a:custGeom>
              <a:avLst/>
              <a:gdLst/>
              <a:ahLst/>
              <a:cxnLst/>
              <a:rect l="l" t="t" r="r" b="b"/>
              <a:pathLst>
                <a:path w="1600200" h="277495">
                  <a:moveTo>
                    <a:pt x="1600200" y="277368"/>
                  </a:moveTo>
                  <a:lnTo>
                    <a:pt x="0" y="277368"/>
                  </a:lnTo>
                  <a:lnTo>
                    <a:pt x="0" y="0"/>
                  </a:lnTo>
                  <a:lnTo>
                    <a:pt x="1600200" y="0"/>
                  </a:lnTo>
                  <a:lnTo>
                    <a:pt x="1600200" y="277368"/>
                  </a:lnTo>
                  <a:close/>
                </a:path>
              </a:pathLst>
            </a:custGeom>
            <a:solidFill>
              <a:srgbClr val="E16C0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4114800" y="6400800"/>
              <a:ext cx="3124200" cy="277495"/>
            </a:xfrm>
            <a:custGeom>
              <a:avLst/>
              <a:gdLst/>
              <a:ahLst/>
              <a:cxnLst/>
              <a:rect l="l" t="t" r="r" b="b"/>
              <a:pathLst>
                <a:path w="3124200" h="277495">
                  <a:moveTo>
                    <a:pt x="3124200" y="277368"/>
                  </a:moveTo>
                  <a:lnTo>
                    <a:pt x="0" y="277368"/>
                  </a:lnTo>
                  <a:lnTo>
                    <a:pt x="0" y="0"/>
                  </a:lnTo>
                  <a:lnTo>
                    <a:pt x="3124200" y="0"/>
                  </a:lnTo>
                  <a:lnTo>
                    <a:pt x="3124200" y="277368"/>
                  </a:lnTo>
                  <a:close/>
                </a:path>
              </a:pathLst>
            </a:custGeom>
            <a:solidFill>
              <a:srgbClr val="2240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1600200" y="0"/>
            <a:ext cx="0" cy="16745918"/>
          </a:xfrm>
          <a:prstGeom prst="rect">
            <a:avLst/>
          </a:prstGeom>
        </p:spPr>
        <p:txBody>
          <a:bodyPr vert="horz" wrap="square" lIns="0" tIns="124765" rIns="0" bIns="0" rtlCol="0">
            <a:spAutoFit/>
          </a:bodyPr>
          <a:lstStyle/>
          <a:p>
            <a:pPr marL="635000">
              <a:spcBef>
                <a:spcPts val="95"/>
              </a:spcBef>
            </a:pPr>
            <a:r>
              <a:rPr sz="4000" dirty="0">
                <a:latin typeface="Calibri"/>
                <a:cs typeface="Calibri"/>
              </a:rPr>
              <a:t>Solving</a:t>
            </a:r>
            <a:r>
              <a:rPr sz="4000" spc="-155" dirty="0">
                <a:latin typeface="Calibri"/>
                <a:cs typeface="Calibri"/>
              </a:rPr>
              <a:t> </a:t>
            </a:r>
            <a:r>
              <a:rPr sz="4000" dirty="0">
                <a:latin typeface="Calibri"/>
                <a:cs typeface="Calibri"/>
              </a:rPr>
              <a:t>the</a:t>
            </a:r>
            <a:r>
              <a:rPr sz="4000" spc="-120" dirty="0">
                <a:latin typeface="Calibri"/>
                <a:cs typeface="Calibri"/>
              </a:rPr>
              <a:t> </a:t>
            </a:r>
            <a:r>
              <a:rPr sz="4000" spc="-20" dirty="0">
                <a:latin typeface="Calibri"/>
                <a:cs typeface="Calibri"/>
              </a:rPr>
              <a:t>recurrence</a:t>
            </a:r>
            <a:r>
              <a:rPr sz="4000" spc="-140" dirty="0">
                <a:latin typeface="Calibri"/>
                <a:cs typeface="Calibri"/>
              </a:rPr>
              <a:t> </a:t>
            </a:r>
            <a:r>
              <a:rPr sz="4000" dirty="0">
                <a:latin typeface="Calibri"/>
                <a:cs typeface="Calibri"/>
              </a:rPr>
              <a:t>for</a:t>
            </a:r>
            <a:r>
              <a:rPr sz="4000" spc="-135" dirty="0">
                <a:latin typeface="Calibri"/>
                <a:cs typeface="Calibri"/>
              </a:rPr>
              <a:t> </a:t>
            </a:r>
            <a:r>
              <a:rPr sz="4000" spc="-20" dirty="0">
                <a:latin typeface="Calibri"/>
                <a:cs typeface="Calibri"/>
              </a:rPr>
              <a:t>M(</a:t>
            </a:r>
            <a:r>
              <a:rPr sz="4000" i="1" spc="-20" dirty="0">
                <a:latin typeface="Calibri"/>
                <a:cs typeface="Calibri"/>
              </a:rPr>
              <a:t>n</a:t>
            </a:r>
            <a:r>
              <a:rPr sz="4000" spc="-20" dirty="0">
                <a:latin typeface="Calibri"/>
                <a:cs typeface="Calibri"/>
              </a:rPr>
              <a:t>)</a:t>
            </a:r>
            <a:endParaRPr sz="4000">
              <a:latin typeface="Calibri"/>
              <a:cs typeface="Calibri"/>
            </a:endParaRPr>
          </a:p>
        </p:txBody>
      </p:sp>
      <p:sp>
        <p:nvSpPr>
          <p:cNvPr id="10" name="object 10"/>
          <p:cNvSpPr txBox="1">
            <a:spLocks noGrp="1"/>
          </p:cNvSpPr>
          <p:nvPr>
            <p:ph type="ftr" sz="quarter" idx="11"/>
          </p:nvPr>
        </p:nvSpPr>
        <p:spPr>
          <a:xfrm>
            <a:off x="1600200" y="0"/>
            <a:ext cx="0" cy="432490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25"/>
              </a:lnSpc>
            </a:pPr>
            <a:r>
              <a:rPr spc="10" dirty="0"/>
              <a:t>ATME College</a:t>
            </a:r>
            <a:r>
              <a:rPr spc="-5" dirty="0"/>
              <a:t> </a:t>
            </a:r>
            <a:r>
              <a:rPr spc="10" dirty="0"/>
              <a:t>of</a:t>
            </a:r>
            <a:r>
              <a:rPr spc="114" dirty="0"/>
              <a:t> </a:t>
            </a:r>
            <a:r>
              <a:rPr spc="35" dirty="0"/>
              <a:t>Engineering</a:t>
            </a:r>
          </a:p>
        </p:txBody>
      </p:sp>
      <p:sp>
        <p:nvSpPr>
          <p:cNvPr id="11" name="object 11"/>
          <p:cNvSpPr txBox="1">
            <a:spLocks noGrp="1"/>
          </p:cNvSpPr>
          <p:nvPr>
            <p:ph type="sldNum" sz="quarter" idx="12"/>
          </p:nvPr>
        </p:nvSpPr>
        <p:spPr>
          <a:xfrm>
            <a:off x="1600200" y="1"/>
            <a:ext cx="0" cy="44242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38430">
              <a:lnSpc>
                <a:spcPts val="1675"/>
              </a:lnSpc>
            </a:pPr>
            <a:fld id="{81D60167-4931-47E6-BA6A-407CBD079E47}" type="slidenum">
              <a:rPr spc="-25" dirty="0"/>
              <a:pPr marL="138430">
                <a:lnSpc>
                  <a:spcPts val="1675"/>
                </a:lnSpc>
              </a:pPr>
              <a:t>59</a:t>
            </a:fld>
            <a:endParaRPr spc="-25" dirty="0"/>
          </a:p>
        </p:txBody>
      </p:sp>
      <p:sp>
        <p:nvSpPr>
          <p:cNvPr id="7" name="object 7"/>
          <p:cNvSpPr txBox="1"/>
          <p:nvPr/>
        </p:nvSpPr>
        <p:spPr>
          <a:xfrm>
            <a:off x="2135835" y="1479181"/>
            <a:ext cx="4034790" cy="1055370"/>
          </a:xfrm>
          <a:prstGeom prst="rect">
            <a:avLst/>
          </a:prstGeom>
        </p:spPr>
        <p:txBody>
          <a:bodyPr vert="horz" wrap="square" lIns="0" tIns="100965" rIns="0" bIns="0" rtlCol="0">
            <a:spAutoFit/>
          </a:bodyPr>
          <a:lstStyle/>
          <a:p>
            <a:pPr marL="12700">
              <a:spcBef>
                <a:spcPts val="795"/>
              </a:spcBef>
              <a:tabLst>
                <a:tab pos="2820035" algn="l"/>
              </a:tabLst>
            </a:pPr>
            <a:r>
              <a:rPr sz="2800" dirty="0">
                <a:latin typeface="Calibri"/>
                <a:cs typeface="Calibri"/>
              </a:rPr>
              <a:t>M(</a:t>
            </a:r>
            <a:r>
              <a:rPr sz="2800" i="1" dirty="0">
                <a:latin typeface="Calibri"/>
                <a:cs typeface="Calibri"/>
              </a:rPr>
              <a:t>n</a:t>
            </a:r>
            <a:r>
              <a:rPr sz="2800" dirty="0">
                <a:latin typeface="Calibri"/>
                <a:cs typeface="Calibri"/>
              </a:rPr>
              <a:t>)</a:t>
            </a:r>
            <a:r>
              <a:rPr sz="2800" spc="-2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= </a:t>
            </a:r>
            <a:r>
              <a:rPr sz="2800" spc="-25" dirty="0">
                <a:latin typeface="Calibri"/>
                <a:cs typeface="Calibri"/>
              </a:rPr>
              <a:t>M(</a:t>
            </a:r>
            <a:r>
              <a:rPr sz="2800" i="1" spc="-25" dirty="0">
                <a:latin typeface="Calibri"/>
                <a:cs typeface="Calibri"/>
              </a:rPr>
              <a:t>n</a:t>
            </a:r>
            <a:r>
              <a:rPr sz="2800" spc="-25" dirty="0">
                <a:latin typeface="Calibri"/>
                <a:cs typeface="Calibri"/>
              </a:rPr>
              <a:t>-</a:t>
            </a:r>
            <a:r>
              <a:rPr sz="2800" dirty="0">
                <a:latin typeface="Calibri"/>
                <a:cs typeface="Calibri"/>
              </a:rPr>
              <a:t>1) +</a:t>
            </a:r>
            <a:r>
              <a:rPr sz="2800" spc="5" dirty="0">
                <a:latin typeface="Calibri"/>
                <a:cs typeface="Calibri"/>
              </a:rPr>
              <a:t> </a:t>
            </a:r>
            <a:r>
              <a:rPr sz="2800" spc="-25" dirty="0">
                <a:latin typeface="Calibri"/>
                <a:cs typeface="Calibri"/>
              </a:rPr>
              <a:t>1,</a:t>
            </a:r>
            <a:r>
              <a:rPr sz="2800" dirty="0">
                <a:latin typeface="Calibri"/>
                <a:cs typeface="Calibri"/>
              </a:rPr>
              <a:t>	M(0)</a:t>
            </a:r>
            <a:r>
              <a:rPr sz="2800" spc="-11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=</a:t>
            </a:r>
            <a:r>
              <a:rPr sz="2800" spc="-90" dirty="0">
                <a:latin typeface="Calibri"/>
                <a:cs typeface="Calibri"/>
              </a:rPr>
              <a:t> </a:t>
            </a:r>
            <a:r>
              <a:rPr sz="2800" spc="-50" dirty="0">
                <a:latin typeface="Calibri"/>
                <a:cs typeface="Calibri"/>
              </a:rPr>
              <a:t>0</a:t>
            </a:r>
            <a:endParaRPr sz="2800">
              <a:latin typeface="Calibri"/>
              <a:cs typeface="Calibri"/>
            </a:endParaRPr>
          </a:p>
          <a:p>
            <a:pPr marL="12700">
              <a:spcBef>
                <a:spcPts val="695"/>
              </a:spcBef>
            </a:pPr>
            <a:r>
              <a:rPr sz="2800" spc="-30" dirty="0">
                <a:latin typeface="Calibri"/>
                <a:cs typeface="Calibri"/>
              </a:rPr>
              <a:t>Refer</a:t>
            </a:r>
            <a:r>
              <a:rPr sz="2800" spc="-114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Notes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1600961" y="761"/>
            <a:ext cx="9142730" cy="6856730"/>
          </a:xfrm>
          <a:custGeom>
            <a:avLst/>
            <a:gdLst/>
            <a:ahLst/>
            <a:cxnLst/>
            <a:rect l="l" t="t" r="r" b="b"/>
            <a:pathLst>
              <a:path w="9142730" h="6856730">
                <a:moveTo>
                  <a:pt x="0" y="0"/>
                </a:moveTo>
                <a:lnTo>
                  <a:pt x="9142476" y="0"/>
                </a:lnTo>
                <a:lnTo>
                  <a:pt x="9142476" y="6856476"/>
                </a:lnTo>
                <a:lnTo>
                  <a:pt x="0" y="6856476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4194176" y="6438732"/>
            <a:ext cx="1062355" cy="363561"/>
          </a:xfrm>
          <a:prstGeom prst="rect">
            <a:avLst/>
          </a:prstGeom>
        </p:spPr>
        <p:txBody>
          <a:bodyPr vert="horz" wrap="square" lIns="0" tIns="4445" rIns="0" bIns="0" rtlCol="0">
            <a:spAutoFit/>
          </a:bodyPr>
          <a:lstStyle/>
          <a:p>
            <a:pPr marL="12700" marR="5080">
              <a:lnSpc>
                <a:spcPts val="1440"/>
              </a:lnSpc>
              <a:spcBef>
                <a:spcPts val="35"/>
              </a:spcBef>
            </a:pPr>
            <a:r>
              <a:rPr sz="1200" spc="45" dirty="0">
                <a:solidFill>
                  <a:srgbClr val="FFFFFF"/>
                </a:solidFill>
                <a:latin typeface="Arial MT"/>
                <a:cs typeface="Arial MT"/>
              </a:rPr>
              <a:t>Department</a:t>
            </a:r>
            <a:r>
              <a:rPr sz="1200" spc="1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-25" dirty="0">
                <a:solidFill>
                  <a:srgbClr val="FFFFFF"/>
                </a:solidFill>
                <a:latin typeface="Arial MT"/>
                <a:cs typeface="Arial MT"/>
              </a:rPr>
              <a:t>of </a:t>
            </a:r>
            <a:r>
              <a:rPr sz="1200" spc="-305" dirty="0">
                <a:solidFill>
                  <a:srgbClr val="FFFFFF"/>
                </a:solidFill>
                <a:latin typeface="Arial MT"/>
                <a:cs typeface="Arial MT"/>
              </a:rPr>
              <a:t>CCSSEE</a:t>
            </a:r>
            <a:endParaRPr sz="12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884798" y="6455470"/>
            <a:ext cx="2115820" cy="1708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325"/>
              </a:lnSpc>
            </a:pPr>
            <a:r>
              <a:rPr sz="1200" spc="10" dirty="0">
                <a:solidFill>
                  <a:srgbClr val="FFFFFF"/>
                </a:solidFill>
                <a:latin typeface="Arial MT"/>
                <a:cs typeface="Arial MT"/>
              </a:rPr>
              <a:t>ATME College</a:t>
            </a:r>
            <a:r>
              <a:rPr sz="1200" spc="-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10" dirty="0">
                <a:solidFill>
                  <a:srgbClr val="FFFFFF"/>
                </a:solidFill>
                <a:latin typeface="Arial MT"/>
                <a:cs typeface="Arial MT"/>
              </a:rPr>
              <a:t>of</a:t>
            </a:r>
            <a:r>
              <a:rPr sz="1200" spc="114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35" dirty="0">
                <a:solidFill>
                  <a:srgbClr val="FFFFFF"/>
                </a:solidFill>
                <a:latin typeface="Arial MT"/>
                <a:cs typeface="Arial MT"/>
              </a:rPr>
              <a:t>Engineering</a:t>
            </a:r>
            <a:endParaRPr sz="1200">
              <a:latin typeface="Arial MT"/>
              <a:cs typeface="Arial MT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4114800" y="6400801"/>
            <a:ext cx="4724400" cy="277495"/>
            <a:chOff x="2514600" y="6400800"/>
            <a:chExt cx="4724400" cy="277495"/>
          </a:xfrm>
        </p:grpSpPr>
        <p:sp>
          <p:nvSpPr>
            <p:cNvPr id="4" name="object 4"/>
            <p:cNvSpPr/>
            <p:nvPr/>
          </p:nvSpPr>
          <p:spPr>
            <a:xfrm>
              <a:off x="2514600" y="6400800"/>
              <a:ext cx="1600200" cy="277495"/>
            </a:xfrm>
            <a:custGeom>
              <a:avLst/>
              <a:gdLst/>
              <a:ahLst/>
              <a:cxnLst/>
              <a:rect l="l" t="t" r="r" b="b"/>
              <a:pathLst>
                <a:path w="1600200" h="277495">
                  <a:moveTo>
                    <a:pt x="1600200" y="277368"/>
                  </a:moveTo>
                  <a:lnTo>
                    <a:pt x="0" y="277368"/>
                  </a:lnTo>
                  <a:lnTo>
                    <a:pt x="0" y="0"/>
                  </a:lnTo>
                  <a:lnTo>
                    <a:pt x="1600200" y="0"/>
                  </a:lnTo>
                  <a:lnTo>
                    <a:pt x="1600200" y="277368"/>
                  </a:lnTo>
                  <a:close/>
                </a:path>
              </a:pathLst>
            </a:custGeom>
            <a:solidFill>
              <a:srgbClr val="E16C0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4114800" y="6400800"/>
              <a:ext cx="3124200" cy="277495"/>
            </a:xfrm>
            <a:custGeom>
              <a:avLst/>
              <a:gdLst/>
              <a:ahLst/>
              <a:cxnLst/>
              <a:rect l="l" t="t" r="r" b="b"/>
              <a:pathLst>
                <a:path w="3124200" h="277495">
                  <a:moveTo>
                    <a:pt x="3124200" y="277368"/>
                  </a:moveTo>
                  <a:lnTo>
                    <a:pt x="0" y="277368"/>
                  </a:lnTo>
                  <a:lnTo>
                    <a:pt x="0" y="0"/>
                  </a:lnTo>
                  <a:lnTo>
                    <a:pt x="3124200" y="0"/>
                  </a:lnTo>
                  <a:lnTo>
                    <a:pt x="3124200" y="277368"/>
                  </a:lnTo>
                  <a:close/>
                </a:path>
              </a:pathLst>
            </a:custGeom>
            <a:solidFill>
              <a:srgbClr val="2240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3444621" y="16459"/>
            <a:ext cx="5474335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pc="-90" dirty="0">
                <a:latin typeface="Calibri"/>
                <a:cs typeface="Calibri"/>
              </a:rPr>
              <a:t>Tower</a:t>
            </a:r>
            <a:r>
              <a:rPr spc="-16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of</a:t>
            </a:r>
            <a:r>
              <a:rPr spc="-114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Hanoi</a:t>
            </a:r>
            <a:r>
              <a:rPr spc="-70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Problem</a:t>
            </a:r>
          </a:p>
        </p:txBody>
      </p:sp>
      <p:sp>
        <p:nvSpPr>
          <p:cNvPr id="10" name="object 10"/>
          <p:cNvSpPr txBox="1">
            <a:spLocks noGrp="1"/>
          </p:cNvSpPr>
          <p:nvPr>
            <p:ph type="ftr" sz="quarter" idx="11"/>
          </p:nvPr>
        </p:nvSpPr>
        <p:spPr>
          <a:xfrm>
            <a:off x="1600200" y="0"/>
            <a:ext cx="0" cy="432490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25"/>
              </a:lnSpc>
            </a:pPr>
            <a:r>
              <a:rPr spc="10" dirty="0"/>
              <a:t>ATME College</a:t>
            </a:r>
            <a:r>
              <a:rPr spc="-5" dirty="0"/>
              <a:t> </a:t>
            </a:r>
            <a:r>
              <a:rPr spc="10" dirty="0"/>
              <a:t>of</a:t>
            </a:r>
            <a:r>
              <a:rPr spc="114" dirty="0"/>
              <a:t> </a:t>
            </a:r>
            <a:r>
              <a:rPr spc="35" dirty="0"/>
              <a:t>Engineering</a:t>
            </a:r>
          </a:p>
        </p:txBody>
      </p:sp>
      <p:sp>
        <p:nvSpPr>
          <p:cNvPr id="11" name="object 11"/>
          <p:cNvSpPr txBox="1">
            <a:spLocks noGrp="1"/>
          </p:cNvSpPr>
          <p:nvPr>
            <p:ph type="sldNum" sz="quarter" idx="12"/>
          </p:nvPr>
        </p:nvSpPr>
        <p:spPr>
          <a:xfrm>
            <a:off x="1600200" y="1"/>
            <a:ext cx="0" cy="44242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38430">
              <a:lnSpc>
                <a:spcPts val="1675"/>
              </a:lnSpc>
            </a:pPr>
            <a:fld id="{81D60167-4931-47E6-BA6A-407CBD079E47}" type="slidenum">
              <a:rPr spc="-25" dirty="0"/>
              <a:pPr marL="138430">
                <a:lnSpc>
                  <a:spcPts val="1675"/>
                </a:lnSpc>
              </a:pPr>
              <a:t>60</a:t>
            </a:fld>
            <a:endParaRPr spc="-25" dirty="0"/>
          </a:p>
        </p:txBody>
      </p:sp>
      <p:sp>
        <p:nvSpPr>
          <p:cNvPr id="7" name="object 7"/>
          <p:cNvSpPr txBox="1"/>
          <p:nvPr/>
        </p:nvSpPr>
        <p:spPr>
          <a:xfrm>
            <a:off x="2123136" y="1127633"/>
            <a:ext cx="8118475" cy="4552315"/>
          </a:xfrm>
          <a:prstGeom prst="rect">
            <a:avLst/>
          </a:prstGeom>
        </p:spPr>
        <p:txBody>
          <a:bodyPr vert="horz" wrap="square" lIns="0" tIns="27940" rIns="0" bIns="0" rtlCol="0">
            <a:spAutoFit/>
          </a:bodyPr>
          <a:lstStyle/>
          <a:p>
            <a:pPr marL="250825" marR="8255" indent="-238760" algn="just">
              <a:lnSpc>
                <a:spcPts val="3340"/>
              </a:lnSpc>
              <a:spcBef>
                <a:spcPts val="220"/>
              </a:spcBef>
              <a:buFont typeface="Microsoft Sans Serif"/>
              <a:buChar char="•"/>
              <a:tabLst>
                <a:tab pos="250825" algn="l"/>
              </a:tabLst>
            </a:pPr>
            <a:r>
              <a:rPr sz="2800" dirty="0">
                <a:solidFill>
                  <a:srgbClr val="E16C08"/>
                </a:solidFill>
                <a:latin typeface="Calibri"/>
                <a:cs typeface="Calibri"/>
              </a:rPr>
              <a:t>In</a:t>
            </a:r>
            <a:r>
              <a:rPr sz="2800" spc="50" dirty="0">
                <a:solidFill>
                  <a:srgbClr val="E16C08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E16C08"/>
                </a:solidFill>
                <a:latin typeface="Calibri"/>
                <a:cs typeface="Calibri"/>
              </a:rPr>
              <a:t>this</a:t>
            </a:r>
            <a:r>
              <a:rPr sz="2800" spc="55" dirty="0">
                <a:solidFill>
                  <a:srgbClr val="E16C08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E16C08"/>
                </a:solidFill>
                <a:latin typeface="Calibri"/>
                <a:cs typeface="Calibri"/>
              </a:rPr>
              <a:t>problem,</a:t>
            </a:r>
            <a:r>
              <a:rPr sz="2800" spc="35" dirty="0">
                <a:solidFill>
                  <a:srgbClr val="E16C08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E16C08"/>
                </a:solidFill>
                <a:latin typeface="Calibri"/>
                <a:cs typeface="Calibri"/>
              </a:rPr>
              <a:t>we</a:t>
            </a:r>
            <a:r>
              <a:rPr sz="2800" spc="55" dirty="0">
                <a:solidFill>
                  <a:srgbClr val="E16C08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E16C08"/>
                </a:solidFill>
                <a:latin typeface="Calibri"/>
                <a:cs typeface="Calibri"/>
              </a:rPr>
              <a:t>have</a:t>
            </a:r>
            <a:r>
              <a:rPr sz="2800" spc="40" dirty="0">
                <a:solidFill>
                  <a:srgbClr val="E16C08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E16C08"/>
                </a:solidFill>
                <a:latin typeface="Calibri"/>
                <a:cs typeface="Calibri"/>
              </a:rPr>
              <a:t>n</a:t>
            </a:r>
            <a:r>
              <a:rPr sz="2800" spc="75" dirty="0">
                <a:solidFill>
                  <a:srgbClr val="E16C08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E16C08"/>
                </a:solidFill>
                <a:latin typeface="Calibri"/>
                <a:cs typeface="Calibri"/>
              </a:rPr>
              <a:t>disks</a:t>
            </a:r>
            <a:r>
              <a:rPr sz="2800" spc="60" dirty="0">
                <a:solidFill>
                  <a:srgbClr val="E16C08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E16C08"/>
                </a:solidFill>
                <a:latin typeface="Calibri"/>
                <a:cs typeface="Calibri"/>
              </a:rPr>
              <a:t>of</a:t>
            </a:r>
            <a:r>
              <a:rPr sz="2800" spc="85" dirty="0">
                <a:solidFill>
                  <a:srgbClr val="E16C08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E16C08"/>
                </a:solidFill>
                <a:latin typeface="Calibri"/>
                <a:cs typeface="Calibri"/>
              </a:rPr>
              <a:t>different</a:t>
            </a:r>
            <a:r>
              <a:rPr sz="2800" spc="20" dirty="0">
                <a:solidFill>
                  <a:srgbClr val="E16C08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E16C08"/>
                </a:solidFill>
                <a:latin typeface="Calibri"/>
                <a:cs typeface="Calibri"/>
              </a:rPr>
              <a:t>sizes</a:t>
            </a:r>
            <a:r>
              <a:rPr sz="2800" spc="30" dirty="0">
                <a:solidFill>
                  <a:srgbClr val="E16C08"/>
                </a:solidFill>
                <a:latin typeface="Calibri"/>
                <a:cs typeface="Calibri"/>
              </a:rPr>
              <a:t> </a:t>
            </a:r>
            <a:r>
              <a:rPr sz="2800" spc="-25" dirty="0">
                <a:solidFill>
                  <a:srgbClr val="E16C08"/>
                </a:solidFill>
                <a:latin typeface="Calibri"/>
                <a:cs typeface="Calibri"/>
              </a:rPr>
              <a:t>and </a:t>
            </a:r>
            <a:r>
              <a:rPr sz="2800" spc="-10" dirty="0">
                <a:solidFill>
                  <a:srgbClr val="E16C08"/>
                </a:solidFill>
                <a:latin typeface="Calibri"/>
                <a:cs typeface="Calibri"/>
              </a:rPr>
              <a:t>three</a:t>
            </a:r>
            <a:r>
              <a:rPr sz="2800" spc="-125" dirty="0">
                <a:solidFill>
                  <a:srgbClr val="E16C08"/>
                </a:solidFill>
                <a:latin typeface="Calibri"/>
                <a:cs typeface="Calibri"/>
              </a:rPr>
              <a:t> </a:t>
            </a:r>
            <a:r>
              <a:rPr sz="2800" spc="-20" dirty="0">
                <a:solidFill>
                  <a:srgbClr val="E16C08"/>
                </a:solidFill>
                <a:latin typeface="Calibri"/>
                <a:cs typeface="Calibri"/>
              </a:rPr>
              <a:t>pegs.</a:t>
            </a:r>
            <a:endParaRPr sz="2800">
              <a:latin typeface="Calibri"/>
              <a:cs typeface="Calibri"/>
            </a:endParaRPr>
          </a:p>
          <a:p>
            <a:pPr marL="281305" marR="8255" indent="-269240" algn="just">
              <a:spcBef>
                <a:spcPts val="509"/>
              </a:spcBef>
              <a:buFont typeface="Microsoft Sans Serif"/>
              <a:buChar char="•"/>
              <a:tabLst>
                <a:tab pos="281305" algn="l"/>
              </a:tabLst>
            </a:pPr>
            <a:r>
              <a:rPr sz="2800" dirty="0">
                <a:solidFill>
                  <a:srgbClr val="402E52"/>
                </a:solidFill>
                <a:latin typeface="Calibri"/>
                <a:cs typeface="Calibri"/>
              </a:rPr>
              <a:t>Initially,</a:t>
            </a:r>
            <a:r>
              <a:rPr sz="2800" spc="220" dirty="0">
                <a:solidFill>
                  <a:srgbClr val="402E52"/>
                </a:solidFill>
                <a:latin typeface="Calibri"/>
                <a:cs typeface="Calibri"/>
              </a:rPr>
              <a:t> </a:t>
            </a:r>
            <a:r>
              <a:rPr sz="2800" spc="50" dirty="0">
                <a:solidFill>
                  <a:srgbClr val="402E52"/>
                </a:solidFill>
                <a:latin typeface="Calibri"/>
                <a:cs typeface="Calibri"/>
              </a:rPr>
              <a:t>all</a:t>
            </a:r>
            <a:r>
              <a:rPr sz="2800" spc="280" dirty="0">
                <a:solidFill>
                  <a:srgbClr val="402E52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402E52"/>
                </a:solidFill>
                <a:latin typeface="Calibri"/>
                <a:cs typeface="Calibri"/>
              </a:rPr>
              <a:t>the</a:t>
            </a:r>
            <a:r>
              <a:rPr sz="2800" spc="285" dirty="0">
                <a:solidFill>
                  <a:srgbClr val="402E52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402E52"/>
                </a:solidFill>
                <a:latin typeface="Calibri"/>
                <a:cs typeface="Calibri"/>
              </a:rPr>
              <a:t>disks</a:t>
            </a:r>
            <a:r>
              <a:rPr sz="2800" spc="285" dirty="0">
                <a:solidFill>
                  <a:srgbClr val="402E52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402E52"/>
                </a:solidFill>
                <a:latin typeface="Calibri"/>
                <a:cs typeface="Calibri"/>
              </a:rPr>
              <a:t>are</a:t>
            </a:r>
            <a:r>
              <a:rPr sz="2800" spc="260" dirty="0">
                <a:solidFill>
                  <a:srgbClr val="402E52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402E52"/>
                </a:solidFill>
                <a:latin typeface="Calibri"/>
                <a:cs typeface="Calibri"/>
              </a:rPr>
              <a:t>on</a:t>
            </a:r>
            <a:r>
              <a:rPr sz="2800" spc="305" dirty="0">
                <a:solidFill>
                  <a:srgbClr val="402E52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402E52"/>
                </a:solidFill>
                <a:latin typeface="Calibri"/>
                <a:cs typeface="Calibri"/>
              </a:rPr>
              <a:t>the</a:t>
            </a:r>
            <a:r>
              <a:rPr sz="2800" spc="290" dirty="0">
                <a:solidFill>
                  <a:srgbClr val="402E52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402E52"/>
                </a:solidFill>
                <a:latin typeface="Calibri"/>
                <a:cs typeface="Calibri"/>
              </a:rPr>
              <a:t>first</a:t>
            </a:r>
            <a:r>
              <a:rPr sz="2800" spc="254" dirty="0">
                <a:solidFill>
                  <a:srgbClr val="402E52"/>
                </a:solidFill>
                <a:latin typeface="Calibri"/>
                <a:cs typeface="Calibri"/>
              </a:rPr>
              <a:t> </a:t>
            </a:r>
            <a:r>
              <a:rPr sz="2800" spc="50" dirty="0">
                <a:solidFill>
                  <a:srgbClr val="402E52"/>
                </a:solidFill>
                <a:latin typeface="Calibri"/>
                <a:cs typeface="Calibri"/>
              </a:rPr>
              <a:t>peg</a:t>
            </a:r>
            <a:r>
              <a:rPr sz="2800" spc="300" dirty="0">
                <a:solidFill>
                  <a:srgbClr val="402E52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402E52"/>
                </a:solidFill>
                <a:latin typeface="Calibri"/>
                <a:cs typeface="Calibri"/>
              </a:rPr>
              <a:t>in</a:t>
            </a:r>
            <a:r>
              <a:rPr sz="2800" spc="295" dirty="0">
                <a:solidFill>
                  <a:srgbClr val="402E52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402E52"/>
                </a:solidFill>
                <a:latin typeface="Calibri"/>
                <a:cs typeface="Calibri"/>
              </a:rPr>
              <a:t>order</a:t>
            </a:r>
            <a:r>
              <a:rPr sz="2800" spc="260" dirty="0">
                <a:solidFill>
                  <a:srgbClr val="402E52"/>
                </a:solidFill>
                <a:latin typeface="Calibri"/>
                <a:cs typeface="Calibri"/>
              </a:rPr>
              <a:t> </a:t>
            </a:r>
            <a:r>
              <a:rPr sz="2800" spc="-25" dirty="0">
                <a:solidFill>
                  <a:srgbClr val="402E52"/>
                </a:solidFill>
                <a:latin typeface="Calibri"/>
                <a:cs typeface="Calibri"/>
              </a:rPr>
              <a:t>of </a:t>
            </a:r>
            <a:r>
              <a:rPr sz="2800" dirty="0">
                <a:solidFill>
                  <a:srgbClr val="402E52"/>
                </a:solidFill>
                <a:latin typeface="Calibri"/>
                <a:cs typeface="Calibri"/>
              </a:rPr>
              <a:t>size,</a:t>
            </a:r>
            <a:r>
              <a:rPr sz="2800" spc="280" dirty="0">
                <a:solidFill>
                  <a:srgbClr val="402E52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402E52"/>
                </a:solidFill>
                <a:latin typeface="Calibri"/>
                <a:cs typeface="Calibri"/>
              </a:rPr>
              <a:t>the</a:t>
            </a:r>
            <a:r>
              <a:rPr sz="2800" spc="330" dirty="0">
                <a:solidFill>
                  <a:srgbClr val="402E52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402E52"/>
                </a:solidFill>
                <a:latin typeface="Calibri"/>
                <a:cs typeface="Calibri"/>
              </a:rPr>
              <a:t>largest</a:t>
            </a:r>
            <a:r>
              <a:rPr sz="2800" spc="290" dirty="0">
                <a:solidFill>
                  <a:srgbClr val="402E52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402E52"/>
                </a:solidFill>
                <a:latin typeface="Calibri"/>
                <a:cs typeface="Calibri"/>
              </a:rPr>
              <a:t>on</a:t>
            </a:r>
            <a:r>
              <a:rPr sz="2800" spc="340" dirty="0">
                <a:solidFill>
                  <a:srgbClr val="402E52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402E52"/>
                </a:solidFill>
                <a:latin typeface="Calibri"/>
                <a:cs typeface="Calibri"/>
              </a:rPr>
              <a:t>the</a:t>
            </a:r>
            <a:r>
              <a:rPr sz="2800" spc="330" dirty="0">
                <a:solidFill>
                  <a:srgbClr val="402E52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402E52"/>
                </a:solidFill>
                <a:latin typeface="Calibri"/>
                <a:cs typeface="Calibri"/>
              </a:rPr>
              <a:t>bottom</a:t>
            </a:r>
            <a:r>
              <a:rPr sz="2800" spc="280" dirty="0">
                <a:solidFill>
                  <a:srgbClr val="402E52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402E52"/>
                </a:solidFill>
                <a:latin typeface="Calibri"/>
                <a:cs typeface="Calibri"/>
              </a:rPr>
              <a:t>and</a:t>
            </a:r>
            <a:r>
              <a:rPr sz="2800" spc="320" dirty="0">
                <a:solidFill>
                  <a:srgbClr val="402E52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402E52"/>
                </a:solidFill>
                <a:latin typeface="Calibri"/>
                <a:cs typeface="Calibri"/>
              </a:rPr>
              <a:t>the</a:t>
            </a:r>
            <a:r>
              <a:rPr sz="2800" spc="330" dirty="0">
                <a:solidFill>
                  <a:srgbClr val="402E52"/>
                </a:solidFill>
                <a:latin typeface="Calibri"/>
                <a:cs typeface="Calibri"/>
              </a:rPr>
              <a:t> </a:t>
            </a:r>
            <a:r>
              <a:rPr sz="2800" spc="60" dirty="0">
                <a:solidFill>
                  <a:srgbClr val="402E52"/>
                </a:solidFill>
                <a:latin typeface="Calibri"/>
                <a:cs typeface="Calibri"/>
              </a:rPr>
              <a:t>smallest</a:t>
            </a:r>
            <a:r>
              <a:rPr sz="2800" spc="325" dirty="0">
                <a:solidFill>
                  <a:srgbClr val="402E52"/>
                </a:solidFill>
                <a:latin typeface="Calibri"/>
                <a:cs typeface="Calibri"/>
              </a:rPr>
              <a:t> </a:t>
            </a:r>
            <a:r>
              <a:rPr sz="2800" spc="-25" dirty="0">
                <a:solidFill>
                  <a:srgbClr val="402E52"/>
                </a:solidFill>
                <a:latin typeface="Calibri"/>
                <a:cs typeface="Calibri"/>
              </a:rPr>
              <a:t>on </a:t>
            </a:r>
            <a:r>
              <a:rPr sz="2800" spc="-20" dirty="0">
                <a:solidFill>
                  <a:srgbClr val="402E52"/>
                </a:solidFill>
                <a:latin typeface="Calibri"/>
                <a:cs typeface="Calibri"/>
              </a:rPr>
              <a:t>top.</a:t>
            </a:r>
            <a:endParaRPr sz="2800">
              <a:latin typeface="Calibri"/>
              <a:cs typeface="Calibri"/>
            </a:endParaRPr>
          </a:p>
          <a:p>
            <a:pPr marL="305435" marR="7620" indent="-293370" algn="just">
              <a:spcBef>
                <a:spcPts val="725"/>
              </a:spcBef>
              <a:buFont typeface="Microsoft Sans Serif"/>
              <a:buChar char="•"/>
              <a:tabLst>
                <a:tab pos="305435" algn="l"/>
              </a:tabLst>
            </a:pPr>
            <a:r>
              <a:rPr sz="2800" spc="55" dirty="0">
                <a:solidFill>
                  <a:srgbClr val="923735"/>
                </a:solidFill>
                <a:latin typeface="Calibri"/>
                <a:cs typeface="Calibri"/>
              </a:rPr>
              <a:t>The</a:t>
            </a:r>
            <a:r>
              <a:rPr sz="2800" spc="225" dirty="0">
                <a:solidFill>
                  <a:srgbClr val="923735"/>
                </a:solidFill>
                <a:latin typeface="Calibri"/>
                <a:cs typeface="Calibri"/>
              </a:rPr>
              <a:t> </a:t>
            </a:r>
            <a:r>
              <a:rPr sz="2800" spc="65" dirty="0">
                <a:solidFill>
                  <a:srgbClr val="923735"/>
                </a:solidFill>
                <a:latin typeface="Calibri"/>
                <a:cs typeface="Calibri"/>
              </a:rPr>
              <a:t>goal</a:t>
            </a:r>
            <a:r>
              <a:rPr sz="2800" spc="225" dirty="0">
                <a:solidFill>
                  <a:srgbClr val="923735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923735"/>
                </a:solidFill>
                <a:latin typeface="Calibri"/>
                <a:cs typeface="Calibri"/>
              </a:rPr>
              <a:t>is</a:t>
            </a:r>
            <a:r>
              <a:rPr sz="2800" spc="220" dirty="0">
                <a:solidFill>
                  <a:srgbClr val="923735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923735"/>
                </a:solidFill>
                <a:latin typeface="Calibri"/>
                <a:cs typeface="Calibri"/>
              </a:rPr>
              <a:t>to</a:t>
            </a:r>
            <a:r>
              <a:rPr sz="2800" spc="215" dirty="0">
                <a:solidFill>
                  <a:srgbClr val="923735"/>
                </a:solidFill>
                <a:latin typeface="Calibri"/>
                <a:cs typeface="Calibri"/>
              </a:rPr>
              <a:t> </a:t>
            </a:r>
            <a:r>
              <a:rPr sz="2800" spc="50" dirty="0">
                <a:solidFill>
                  <a:srgbClr val="923735"/>
                </a:solidFill>
                <a:latin typeface="Calibri"/>
                <a:cs typeface="Calibri"/>
              </a:rPr>
              <a:t>move</a:t>
            </a:r>
            <a:r>
              <a:rPr sz="2800" spc="235" dirty="0">
                <a:solidFill>
                  <a:srgbClr val="923735"/>
                </a:solidFill>
                <a:latin typeface="Calibri"/>
                <a:cs typeface="Calibri"/>
              </a:rPr>
              <a:t> </a:t>
            </a:r>
            <a:r>
              <a:rPr sz="2800" spc="75" dirty="0">
                <a:solidFill>
                  <a:srgbClr val="923735"/>
                </a:solidFill>
                <a:latin typeface="Calibri"/>
                <a:cs typeface="Calibri"/>
              </a:rPr>
              <a:t>all</a:t>
            </a:r>
            <a:r>
              <a:rPr sz="2800" spc="254" dirty="0">
                <a:solidFill>
                  <a:srgbClr val="923735"/>
                </a:solidFill>
                <a:latin typeface="Calibri"/>
                <a:cs typeface="Calibri"/>
              </a:rPr>
              <a:t> </a:t>
            </a:r>
            <a:r>
              <a:rPr sz="2800" spc="65" dirty="0">
                <a:solidFill>
                  <a:srgbClr val="923735"/>
                </a:solidFill>
                <a:latin typeface="Calibri"/>
                <a:cs typeface="Calibri"/>
              </a:rPr>
              <a:t>the</a:t>
            </a:r>
            <a:r>
              <a:rPr sz="2800" spc="245" dirty="0">
                <a:solidFill>
                  <a:srgbClr val="923735"/>
                </a:solidFill>
                <a:latin typeface="Calibri"/>
                <a:cs typeface="Calibri"/>
              </a:rPr>
              <a:t> </a:t>
            </a:r>
            <a:r>
              <a:rPr sz="2800" spc="60" dirty="0">
                <a:solidFill>
                  <a:srgbClr val="923735"/>
                </a:solidFill>
                <a:latin typeface="Calibri"/>
                <a:cs typeface="Calibri"/>
              </a:rPr>
              <a:t>disks</a:t>
            </a:r>
            <a:r>
              <a:rPr sz="2800" spc="215" dirty="0">
                <a:solidFill>
                  <a:srgbClr val="923735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923735"/>
                </a:solidFill>
                <a:latin typeface="Calibri"/>
                <a:cs typeface="Calibri"/>
              </a:rPr>
              <a:t>to</a:t>
            </a:r>
            <a:r>
              <a:rPr sz="2800" spc="105" dirty="0">
                <a:solidFill>
                  <a:srgbClr val="923735"/>
                </a:solidFill>
                <a:latin typeface="Calibri"/>
                <a:cs typeface="Calibri"/>
              </a:rPr>
              <a:t>  </a:t>
            </a:r>
            <a:r>
              <a:rPr sz="2800" spc="65" dirty="0">
                <a:solidFill>
                  <a:srgbClr val="923735"/>
                </a:solidFill>
                <a:latin typeface="Calibri"/>
                <a:cs typeface="Calibri"/>
              </a:rPr>
              <a:t>the</a:t>
            </a:r>
            <a:r>
              <a:rPr sz="2800" spc="254" dirty="0">
                <a:solidFill>
                  <a:srgbClr val="923735"/>
                </a:solidFill>
                <a:latin typeface="Calibri"/>
                <a:cs typeface="Calibri"/>
              </a:rPr>
              <a:t> </a:t>
            </a:r>
            <a:r>
              <a:rPr sz="2800" spc="60" dirty="0">
                <a:solidFill>
                  <a:srgbClr val="923735"/>
                </a:solidFill>
                <a:latin typeface="Calibri"/>
                <a:cs typeface="Calibri"/>
              </a:rPr>
              <a:t>third</a:t>
            </a:r>
            <a:r>
              <a:rPr sz="2800" spc="110" dirty="0">
                <a:solidFill>
                  <a:srgbClr val="923735"/>
                </a:solidFill>
                <a:latin typeface="Calibri"/>
                <a:cs typeface="Calibri"/>
              </a:rPr>
              <a:t>  </a:t>
            </a:r>
            <a:r>
              <a:rPr sz="2800" spc="60" dirty="0">
                <a:solidFill>
                  <a:srgbClr val="923735"/>
                </a:solidFill>
                <a:latin typeface="Calibri"/>
                <a:cs typeface="Calibri"/>
              </a:rPr>
              <a:t>peg, </a:t>
            </a:r>
            <a:r>
              <a:rPr sz="2800" dirty="0">
                <a:solidFill>
                  <a:srgbClr val="923735"/>
                </a:solidFill>
                <a:latin typeface="Calibri"/>
                <a:cs typeface="Calibri"/>
              </a:rPr>
              <a:t>using</a:t>
            </a:r>
            <a:r>
              <a:rPr sz="2800" spc="-65" dirty="0">
                <a:solidFill>
                  <a:srgbClr val="923735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923735"/>
                </a:solidFill>
                <a:latin typeface="Calibri"/>
                <a:cs typeface="Calibri"/>
              </a:rPr>
              <a:t>the</a:t>
            </a:r>
            <a:r>
              <a:rPr sz="2800" spc="-55" dirty="0">
                <a:solidFill>
                  <a:srgbClr val="923735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923735"/>
                </a:solidFill>
                <a:latin typeface="Calibri"/>
                <a:cs typeface="Calibri"/>
              </a:rPr>
              <a:t>second</a:t>
            </a:r>
            <a:r>
              <a:rPr sz="2800" spc="-65" dirty="0">
                <a:solidFill>
                  <a:srgbClr val="923735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923735"/>
                </a:solidFill>
                <a:latin typeface="Calibri"/>
                <a:cs typeface="Calibri"/>
              </a:rPr>
              <a:t>one</a:t>
            </a:r>
            <a:r>
              <a:rPr sz="2800" spc="-75" dirty="0">
                <a:solidFill>
                  <a:srgbClr val="923735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923735"/>
                </a:solidFill>
                <a:latin typeface="Calibri"/>
                <a:cs typeface="Calibri"/>
              </a:rPr>
              <a:t>as</a:t>
            </a:r>
            <a:r>
              <a:rPr sz="2800" spc="-50" dirty="0">
                <a:solidFill>
                  <a:srgbClr val="923735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923735"/>
                </a:solidFill>
                <a:latin typeface="Calibri"/>
                <a:cs typeface="Calibri"/>
              </a:rPr>
              <a:t>an</a:t>
            </a:r>
            <a:r>
              <a:rPr sz="2800" spc="-55" dirty="0">
                <a:solidFill>
                  <a:srgbClr val="923735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923735"/>
                </a:solidFill>
                <a:latin typeface="Calibri"/>
                <a:cs typeface="Calibri"/>
              </a:rPr>
              <a:t>auxiliary</a:t>
            </a:r>
            <a:r>
              <a:rPr sz="2800" spc="-100" dirty="0">
                <a:solidFill>
                  <a:srgbClr val="923735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923735"/>
                </a:solidFill>
                <a:latin typeface="Calibri"/>
                <a:cs typeface="Calibri"/>
              </a:rPr>
              <a:t>if</a:t>
            </a:r>
            <a:r>
              <a:rPr sz="2800" spc="-60" dirty="0">
                <a:solidFill>
                  <a:srgbClr val="923735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923735"/>
                </a:solidFill>
                <a:latin typeface="Calibri"/>
                <a:cs typeface="Calibri"/>
              </a:rPr>
              <a:t>necessary.</a:t>
            </a:r>
            <a:endParaRPr sz="2800">
              <a:latin typeface="Calibri"/>
              <a:cs typeface="Calibri"/>
            </a:endParaRPr>
          </a:p>
          <a:p>
            <a:pPr marL="339725" marR="5080" indent="-327025" algn="just">
              <a:spcBef>
                <a:spcPts val="730"/>
              </a:spcBef>
              <a:buFont typeface="Microsoft Sans Serif"/>
              <a:buChar char="•"/>
              <a:tabLst>
                <a:tab pos="339725" algn="l"/>
              </a:tabLst>
            </a:pPr>
            <a:r>
              <a:rPr sz="2800" dirty="0">
                <a:solidFill>
                  <a:srgbClr val="4F5F28"/>
                </a:solidFill>
                <a:latin typeface="Calibri"/>
                <a:cs typeface="Calibri"/>
              </a:rPr>
              <a:t>We</a:t>
            </a:r>
            <a:r>
              <a:rPr sz="2800" spc="370" dirty="0">
                <a:solidFill>
                  <a:srgbClr val="4F5F28"/>
                </a:solidFill>
                <a:latin typeface="Calibri"/>
                <a:cs typeface="Calibri"/>
              </a:rPr>
              <a:t> </a:t>
            </a:r>
            <a:r>
              <a:rPr sz="2800" spc="114" dirty="0">
                <a:solidFill>
                  <a:srgbClr val="4F5F28"/>
                </a:solidFill>
                <a:latin typeface="Calibri"/>
                <a:cs typeface="Calibri"/>
              </a:rPr>
              <a:t>can</a:t>
            </a:r>
            <a:r>
              <a:rPr sz="2800" spc="430" dirty="0">
                <a:solidFill>
                  <a:srgbClr val="4F5F28"/>
                </a:solidFill>
                <a:latin typeface="Calibri"/>
                <a:cs typeface="Calibri"/>
              </a:rPr>
              <a:t> </a:t>
            </a:r>
            <a:r>
              <a:rPr sz="2800" spc="120" dirty="0">
                <a:solidFill>
                  <a:srgbClr val="4F5F28"/>
                </a:solidFill>
                <a:latin typeface="Calibri"/>
                <a:cs typeface="Calibri"/>
              </a:rPr>
              <a:t>move</a:t>
            </a:r>
            <a:r>
              <a:rPr sz="2800" spc="409" dirty="0">
                <a:solidFill>
                  <a:srgbClr val="4F5F28"/>
                </a:solidFill>
                <a:latin typeface="Calibri"/>
                <a:cs typeface="Calibri"/>
              </a:rPr>
              <a:t> </a:t>
            </a:r>
            <a:r>
              <a:rPr sz="2800" spc="145" dirty="0">
                <a:solidFill>
                  <a:srgbClr val="4F5F28"/>
                </a:solidFill>
                <a:latin typeface="Calibri"/>
                <a:cs typeface="Calibri"/>
              </a:rPr>
              <a:t>only</a:t>
            </a:r>
            <a:r>
              <a:rPr sz="2800" spc="430" dirty="0">
                <a:solidFill>
                  <a:srgbClr val="4F5F28"/>
                </a:solidFill>
                <a:latin typeface="Calibri"/>
                <a:cs typeface="Calibri"/>
              </a:rPr>
              <a:t> </a:t>
            </a:r>
            <a:r>
              <a:rPr sz="2800" spc="130" dirty="0">
                <a:solidFill>
                  <a:srgbClr val="4F5F28"/>
                </a:solidFill>
                <a:latin typeface="Calibri"/>
                <a:cs typeface="Calibri"/>
              </a:rPr>
              <a:t>one</a:t>
            </a:r>
            <a:r>
              <a:rPr sz="2800" spc="450" dirty="0">
                <a:solidFill>
                  <a:srgbClr val="4F5F28"/>
                </a:solidFill>
                <a:latin typeface="Calibri"/>
                <a:cs typeface="Calibri"/>
              </a:rPr>
              <a:t> </a:t>
            </a:r>
            <a:r>
              <a:rPr sz="2800" spc="140" dirty="0">
                <a:solidFill>
                  <a:srgbClr val="4F5F28"/>
                </a:solidFill>
                <a:latin typeface="Calibri"/>
                <a:cs typeface="Calibri"/>
              </a:rPr>
              <a:t>disk</a:t>
            </a:r>
            <a:r>
              <a:rPr sz="2800" spc="430" dirty="0">
                <a:solidFill>
                  <a:srgbClr val="4F5F28"/>
                </a:solidFill>
                <a:latin typeface="Calibri"/>
                <a:cs typeface="Calibri"/>
              </a:rPr>
              <a:t> </a:t>
            </a:r>
            <a:r>
              <a:rPr sz="2800" spc="80" dirty="0">
                <a:solidFill>
                  <a:srgbClr val="4F5F28"/>
                </a:solidFill>
                <a:latin typeface="Calibri"/>
                <a:cs typeface="Calibri"/>
              </a:rPr>
              <a:t>at</a:t>
            </a:r>
            <a:r>
              <a:rPr sz="2800" spc="425" dirty="0">
                <a:solidFill>
                  <a:srgbClr val="4F5F28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4F5F28"/>
                </a:solidFill>
                <a:latin typeface="Calibri"/>
                <a:cs typeface="Calibri"/>
              </a:rPr>
              <a:t>a</a:t>
            </a:r>
            <a:r>
              <a:rPr sz="2800" spc="459" dirty="0">
                <a:solidFill>
                  <a:srgbClr val="4F5F28"/>
                </a:solidFill>
                <a:latin typeface="Calibri"/>
                <a:cs typeface="Calibri"/>
              </a:rPr>
              <a:t> </a:t>
            </a:r>
            <a:r>
              <a:rPr sz="2800" spc="160" dirty="0">
                <a:solidFill>
                  <a:srgbClr val="4F5F28"/>
                </a:solidFill>
                <a:latin typeface="Calibri"/>
                <a:cs typeface="Calibri"/>
              </a:rPr>
              <a:t>time,</a:t>
            </a:r>
            <a:r>
              <a:rPr sz="2800" spc="455" dirty="0">
                <a:solidFill>
                  <a:srgbClr val="4F5F28"/>
                </a:solidFill>
                <a:latin typeface="Calibri"/>
                <a:cs typeface="Calibri"/>
              </a:rPr>
              <a:t> </a:t>
            </a:r>
            <a:r>
              <a:rPr sz="2800" spc="130" dirty="0">
                <a:solidFill>
                  <a:srgbClr val="4F5F28"/>
                </a:solidFill>
                <a:latin typeface="Calibri"/>
                <a:cs typeface="Calibri"/>
              </a:rPr>
              <a:t>and</a:t>
            </a:r>
            <a:r>
              <a:rPr sz="2800" spc="450" dirty="0">
                <a:solidFill>
                  <a:srgbClr val="4F5F28"/>
                </a:solidFill>
                <a:latin typeface="Calibri"/>
                <a:cs typeface="Calibri"/>
              </a:rPr>
              <a:t> </a:t>
            </a:r>
            <a:r>
              <a:rPr sz="2800" spc="100" dirty="0">
                <a:solidFill>
                  <a:srgbClr val="4F5F28"/>
                </a:solidFill>
                <a:latin typeface="Calibri"/>
                <a:cs typeface="Calibri"/>
              </a:rPr>
              <a:t>it</a:t>
            </a:r>
            <a:r>
              <a:rPr sz="2800" spc="450" dirty="0">
                <a:solidFill>
                  <a:srgbClr val="4F5F28"/>
                </a:solidFill>
                <a:latin typeface="Calibri"/>
                <a:cs typeface="Calibri"/>
              </a:rPr>
              <a:t> </a:t>
            </a:r>
            <a:r>
              <a:rPr sz="2800" spc="25" dirty="0">
                <a:solidFill>
                  <a:srgbClr val="4F5F28"/>
                </a:solidFill>
                <a:latin typeface="Calibri"/>
                <a:cs typeface="Calibri"/>
              </a:rPr>
              <a:t>is </a:t>
            </a:r>
            <a:r>
              <a:rPr sz="2800" dirty="0">
                <a:solidFill>
                  <a:srgbClr val="4F5F28"/>
                </a:solidFill>
                <a:latin typeface="Calibri"/>
                <a:cs typeface="Calibri"/>
              </a:rPr>
              <a:t>forbidden</a:t>
            </a:r>
            <a:r>
              <a:rPr sz="2800" spc="229" dirty="0">
                <a:solidFill>
                  <a:srgbClr val="4F5F28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4F5F28"/>
                </a:solidFill>
                <a:latin typeface="Calibri"/>
                <a:cs typeface="Calibri"/>
              </a:rPr>
              <a:t>to</a:t>
            </a:r>
            <a:r>
              <a:rPr sz="2800" spc="235" dirty="0">
                <a:solidFill>
                  <a:srgbClr val="4F5F28"/>
                </a:solidFill>
                <a:latin typeface="Calibri"/>
                <a:cs typeface="Calibri"/>
              </a:rPr>
              <a:t> </a:t>
            </a:r>
            <a:r>
              <a:rPr sz="2800" spc="55" dirty="0">
                <a:solidFill>
                  <a:srgbClr val="4F5F28"/>
                </a:solidFill>
                <a:latin typeface="Calibri"/>
                <a:cs typeface="Calibri"/>
              </a:rPr>
              <a:t>place</a:t>
            </a:r>
            <a:r>
              <a:rPr sz="2800" spc="265" dirty="0">
                <a:solidFill>
                  <a:srgbClr val="4F5F28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4F5F28"/>
                </a:solidFill>
                <a:latin typeface="Calibri"/>
                <a:cs typeface="Calibri"/>
              </a:rPr>
              <a:t>a</a:t>
            </a:r>
            <a:r>
              <a:rPr sz="2800" spc="275" dirty="0">
                <a:solidFill>
                  <a:srgbClr val="4F5F28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4F5F28"/>
                </a:solidFill>
                <a:latin typeface="Calibri"/>
                <a:cs typeface="Calibri"/>
              </a:rPr>
              <a:t>larger</a:t>
            </a:r>
            <a:r>
              <a:rPr sz="2800" spc="229" dirty="0">
                <a:solidFill>
                  <a:srgbClr val="4F5F28"/>
                </a:solidFill>
                <a:latin typeface="Calibri"/>
                <a:cs typeface="Calibri"/>
              </a:rPr>
              <a:t> </a:t>
            </a:r>
            <a:r>
              <a:rPr sz="2800" spc="50" dirty="0">
                <a:solidFill>
                  <a:srgbClr val="4F5F28"/>
                </a:solidFill>
                <a:latin typeface="Calibri"/>
                <a:cs typeface="Calibri"/>
              </a:rPr>
              <a:t>disk</a:t>
            </a:r>
            <a:r>
              <a:rPr sz="2800" spc="275" dirty="0">
                <a:solidFill>
                  <a:srgbClr val="4F5F28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4F5F28"/>
                </a:solidFill>
                <a:latin typeface="Calibri"/>
                <a:cs typeface="Calibri"/>
              </a:rPr>
              <a:t>on</a:t>
            </a:r>
            <a:r>
              <a:rPr sz="2800" spc="290" dirty="0">
                <a:solidFill>
                  <a:srgbClr val="4F5F28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4F5F28"/>
                </a:solidFill>
                <a:latin typeface="Calibri"/>
                <a:cs typeface="Calibri"/>
              </a:rPr>
              <a:t>top</a:t>
            </a:r>
            <a:r>
              <a:rPr sz="2800" spc="280" dirty="0">
                <a:solidFill>
                  <a:srgbClr val="4F5F28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4F5F28"/>
                </a:solidFill>
                <a:latin typeface="Calibri"/>
                <a:cs typeface="Calibri"/>
              </a:rPr>
              <a:t>of</a:t>
            </a:r>
            <a:r>
              <a:rPr sz="2800" spc="260" dirty="0">
                <a:solidFill>
                  <a:srgbClr val="4F5F28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4F5F28"/>
                </a:solidFill>
                <a:latin typeface="Calibri"/>
                <a:cs typeface="Calibri"/>
              </a:rPr>
              <a:t>a</a:t>
            </a:r>
            <a:r>
              <a:rPr sz="2800" spc="275" dirty="0">
                <a:solidFill>
                  <a:srgbClr val="4F5F28"/>
                </a:solidFill>
                <a:latin typeface="Calibri"/>
                <a:cs typeface="Calibri"/>
              </a:rPr>
              <a:t> </a:t>
            </a:r>
            <a:r>
              <a:rPr sz="2800" spc="45" dirty="0">
                <a:solidFill>
                  <a:srgbClr val="4F5F28"/>
                </a:solidFill>
                <a:latin typeface="Calibri"/>
                <a:cs typeface="Calibri"/>
              </a:rPr>
              <a:t>smaller </a:t>
            </a:r>
            <a:r>
              <a:rPr sz="2800" spc="-20" dirty="0">
                <a:solidFill>
                  <a:srgbClr val="4F5F28"/>
                </a:solidFill>
                <a:latin typeface="Calibri"/>
                <a:cs typeface="Calibri"/>
              </a:rPr>
              <a:t>one.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1600961" y="761"/>
            <a:ext cx="9142730" cy="6856730"/>
          </a:xfrm>
          <a:custGeom>
            <a:avLst/>
            <a:gdLst/>
            <a:ahLst/>
            <a:cxnLst/>
            <a:rect l="l" t="t" r="r" b="b"/>
            <a:pathLst>
              <a:path w="9142730" h="6856730">
                <a:moveTo>
                  <a:pt x="0" y="0"/>
                </a:moveTo>
                <a:lnTo>
                  <a:pt x="9142476" y="0"/>
                </a:lnTo>
                <a:lnTo>
                  <a:pt x="9142476" y="6856476"/>
                </a:lnTo>
                <a:lnTo>
                  <a:pt x="0" y="6856476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4194176" y="6438732"/>
            <a:ext cx="1062355" cy="363561"/>
          </a:xfrm>
          <a:prstGeom prst="rect">
            <a:avLst/>
          </a:prstGeom>
        </p:spPr>
        <p:txBody>
          <a:bodyPr vert="horz" wrap="square" lIns="0" tIns="4445" rIns="0" bIns="0" rtlCol="0">
            <a:spAutoFit/>
          </a:bodyPr>
          <a:lstStyle/>
          <a:p>
            <a:pPr marL="12700" marR="5080">
              <a:lnSpc>
                <a:spcPts val="1440"/>
              </a:lnSpc>
              <a:spcBef>
                <a:spcPts val="35"/>
              </a:spcBef>
            </a:pPr>
            <a:r>
              <a:rPr sz="1200" spc="45" dirty="0">
                <a:solidFill>
                  <a:srgbClr val="FFFFFF"/>
                </a:solidFill>
                <a:latin typeface="Arial MT"/>
                <a:cs typeface="Arial MT"/>
              </a:rPr>
              <a:t>Department</a:t>
            </a:r>
            <a:r>
              <a:rPr sz="1200" spc="1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-25" dirty="0">
                <a:solidFill>
                  <a:srgbClr val="FFFFFF"/>
                </a:solidFill>
                <a:latin typeface="Arial MT"/>
                <a:cs typeface="Arial MT"/>
              </a:rPr>
              <a:t>of </a:t>
            </a:r>
            <a:r>
              <a:rPr sz="1200" spc="-305" dirty="0">
                <a:solidFill>
                  <a:srgbClr val="FFFFFF"/>
                </a:solidFill>
                <a:latin typeface="Arial MT"/>
                <a:cs typeface="Arial MT"/>
              </a:rPr>
              <a:t>CCSSEE</a:t>
            </a:r>
            <a:endParaRPr sz="12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4114800" y="6400801"/>
            <a:ext cx="4724400" cy="277495"/>
            <a:chOff x="2514600" y="6400800"/>
            <a:chExt cx="4724400" cy="277495"/>
          </a:xfrm>
        </p:grpSpPr>
        <p:sp>
          <p:nvSpPr>
            <p:cNvPr id="3" name="object 3"/>
            <p:cNvSpPr/>
            <p:nvPr/>
          </p:nvSpPr>
          <p:spPr>
            <a:xfrm>
              <a:off x="2514600" y="6400800"/>
              <a:ext cx="1600200" cy="277495"/>
            </a:xfrm>
            <a:custGeom>
              <a:avLst/>
              <a:gdLst/>
              <a:ahLst/>
              <a:cxnLst/>
              <a:rect l="l" t="t" r="r" b="b"/>
              <a:pathLst>
                <a:path w="1600200" h="277495">
                  <a:moveTo>
                    <a:pt x="1600200" y="277368"/>
                  </a:moveTo>
                  <a:lnTo>
                    <a:pt x="0" y="277368"/>
                  </a:lnTo>
                  <a:lnTo>
                    <a:pt x="0" y="0"/>
                  </a:lnTo>
                  <a:lnTo>
                    <a:pt x="1600200" y="0"/>
                  </a:lnTo>
                  <a:lnTo>
                    <a:pt x="1600200" y="277368"/>
                  </a:lnTo>
                  <a:close/>
                </a:path>
              </a:pathLst>
            </a:custGeom>
            <a:solidFill>
              <a:srgbClr val="E16C0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4114800" y="6400800"/>
              <a:ext cx="3124200" cy="277495"/>
            </a:xfrm>
            <a:custGeom>
              <a:avLst/>
              <a:gdLst/>
              <a:ahLst/>
              <a:cxnLst/>
              <a:rect l="l" t="t" r="r" b="b"/>
              <a:pathLst>
                <a:path w="3124200" h="277495">
                  <a:moveTo>
                    <a:pt x="3124200" y="277368"/>
                  </a:moveTo>
                  <a:lnTo>
                    <a:pt x="0" y="277368"/>
                  </a:lnTo>
                  <a:lnTo>
                    <a:pt x="0" y="0"/>
                  </a:lnTo>
                  <a:lnTo>
                    <a:pt x="3124200" y="0"/>
                  </a:lnTo>
                  <a:lnTo>
                    <a:pt x="3124200" y="277368"/>
                  </a:lnTo>
                  <a:close/>
                </a:path>
              </a:pathLst>
            </a:custGeom>
            <a:solidFill>
              <a:srgbClr val="2240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1600200" y="0"/>
            <a:ext cx="0" cy="20326718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24250" marR="5080" indent="-2793365">
              <a:spcBef>
                <a:spcPts val="105"/>
              </a:spcBef>
            </a:pPr>
            <a:r>
              <a:rPr dirty="0">
                <a:latin typeface="Calibri"/>
                <a:cs typeface="Calibri"/>
              </a:rPr>
              <a:t>Example</a:t>
            </a:r>
            <a:r>
              <a:rPr spc="-8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2:</a:t>
            </a:r>
            <a:r>
              <a:rPr spc="-10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The</a:t>
            </a:r>
            <a:r>
              <a:rPr spc="-70" dirty="0">
                <a:latin typeface="Calibri"/>
                <a:cs typeface="Calibri"/>
              </a:rPr>
              <a:t> </a:t>
            </a:r>
            <a:r>
              <a:rPr spc="-85" dirty="0">
                <a:latin typeface="Calibri"/>
                <a:cs typeface="Calibri"/>
              </a:rPr>
              <a:t>Tower</a:t>
            </a:r>
            <a:r>
              <a:rPr spc="-16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of</a:t>
            </a:r>
            <a:r>
              <a:rPr spc="-8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Hanoi Puzzle</a:t>
            </a:r>
          </a:p>
        </p:txBody>
      </p:sp>
      <p:sp>
        <p:nvSpPr>
          <p:cNvPr id="14" name="object 14"/>
          <p:cNvSpPr txBox="1">
            <a:spLocks noGrp="1"/>
          </p:cNvSpPr>
          <p:nvPr>
            <p:ph type="sldNum" sz="quarter" idx="12"/>
          </p:nvPr>
        </p:nvSpPr>
        <p:spPr>
          <a:xfrm>
            <a:off x="1600200" y="1"/>
            <a:ext cx="0" cy="44242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38430">
              <a:lnSpc>
                <a:spcPts val="1675"/>
              </a:lnSpc>
            </a:pPr>
            <a:fld id="{81D60167-4931-47E6-BA6A-407CBD079E47}" type="slidenum">
              <a:rPr spc="-25" dirty="0"/>
              <a:pPr marL="138430">
                <a:lnSpc>
                  <a:spcPts val="1675"/>
                </a:lnSpc>
              </a:pPr>
              <a:t>61</a:t>
            </a:fld>
            <a:endParaRPr spc="-25" dirty="0"/>
          </a:p>
        </p:txBody>
      </p:sp>
      <p:sp>
        <p:nvSpPr>
          <p:cNvPr id="6" name="object 6"/>
          <p:cNvSpPr/>
          <p:nvPr/>
        </p:nvSpPr>
        <p:spPr>
          <a:xfrm>
            <a:off x="2381251" y="1384566"/>
            <a:ext cx="7746365" cy="3875404"/>
          </a:xfrm>
          <a:custGeom>
            <a:avLst/>
            <a:gdLst/>
            <a:ahLst/>
            <a:cxnLst/>
            <a:rect l="l" t="t" r="r" b="b"/>
            <a:pathLst>
              <a:path w="7746365" h="3875404">
                <a:moveTo>
                  <a:pt x="3122549" y="1594599"/>
                </a:moveTo>
                <a:lnTo>
                  <a:pt x="3122257" y="1593138"/>
                </a:lnTo>
                <a:lnTo>
                  <a:pt x="3121431" y="1591906"/>
                </a:lnTo>
                <a:lnTo>
                  <a:pt x="3120199" y="1591081"/>
                </a:lnTo>
                <a:lnTo>
                  <a:pt x="3118739" y="1590789"/>
                </a:lnTo>
                <a:lnTo>
                  <a:pt x="3114929" y="1590789"/>
                </a:lnTo>
                <a:lnTo>
                  <a:pt x="3114929" y="1598409"/>
                </a:lnTo>
                <a:lnTo>
                  <a:pt x="3114929" y="1783956"/>
                </a:lnTo>
                <a:lnTo>
                  <a:pt x="534924" y="1783956"/>
                </a:lnTo>
                <a:lnTo>
                  <a:pt x="534924" y="1598409"/>
                </a:lnTo>
                <a:lnTo>
                  <a:pt x="3114929" y="1598409"/>
                </a:lnTo>
                <a:lnTo>
                  <a:pt x="3114929" y="1590789"/>
                </a:lnTo>
                <a:lnTo>
                  <a:pt x="2887218" y="1590789"/>
                </a:lnTo>
                <a:lnTo>
                  <a:pt x="2887218" y="1393431"/>
                </a:lnTo>
                <a:lnTo>
                  <a:pt x="2883395" y="1393431"/>
                </a:lnTo>
                <a:lnTo>
                  <a:pt x="2883395" y="1389621"/>
                </a:lnTo>
                <a:lnTo>
                  <a:pt x="2879598" y="1389621"/>
                </a:lnTo>
                <a:lnTo>
                  <a:pt x="2879598" y="1397241"/>
                </a:lnTo>
                <a:lnTo>
                  <a:pt x="2879598" y="1590789"/>
                </a:lnTo>
                <a:lnTo>
                  <a:pt x="770128" y="1590789"/>
                </a:lnTo>
                <a:lnTo>
                  <a:pt x="770128" y="1397241"/>
                </a:lnTo>
                <a:lnTo>
                  <a:pt x="2879598" y="1397241"/>
                </a:lnTo>
                <a:lnTo>
                  <a:pt x="2879598" y="1389621"/>
                </a:lnTo>
                <a:lnTo>
                  <a:pt x="2652014" y="1389621"/>
                </a:lnTo>
                <a:lnTo>
                  <a:pt x="2652014" y="1192263"/>
                </a:lnTo>
                <a:lnTo>
                  <a:pt x="2648204" y="1192263"/>
                </a:lnTo>
                <a:lnTo>
                  <a:pt x="2648204" y="1188453"/>
                </a:lnTo>
                <a:lnTo>
                  <a:pt x="2644394" y="1188453"/>
                </a:lnTo>
                <a:lnTo>
                  <a:pt x="2644394" y="1196073"/>
                </a:lnTo>
                <a:lnTo>
                  <a:pt x="2644394" y="1389621"/>
                </a:lnTo>
                <a:lnTo>
                  <a:pt x="1005459" y="1389621"/>
                </a:lnTo>
                <a:lnTo>
                  <a:pt x="1005459" y="1196073"/>
                </a:lnTo>
                <a:lnTo>
                  <a:pt x="2644394" y="1196073"/>
                </a:lnTo>
                <a:lnTo>
                  <a:pt x="2644394" y="1188453"/>
                </a:lnTo>
                <a:lnTo>
                  <a:pt x="2416810" y="1188453"/>
                </a:lnTo>
                <a:lnTo>
                  <a:pt x="2416810" y="994778"/>
                </a:lnTo>
                <a:lnTo>
                  <a:pt x="2416810" y="990968"/>
                </a:lnTo>
                <a:lnTo>
                  <a:pt x="2416518" y="989507"/>
                </a:lnTo>
                <a:lnTo>
                  <a:pt x="2415692" y="988275"/>
                </a:lnTo>
                <a:lnTo>
                  <a:pt x="2414460" y="987450"/>
                </a:lnTo>
                <a:lnTo>
                  <a:pt x="2413000" y="987158"/>
                </a:lnTo>
                <a:lnTo>
                  <a:pt x="2409190" y="987158"/>
                </a:lnTo>
                <a:lnTo>
                  <a:pt x="2409190" y="994778"/>
                </a:lnTo>
                <a:lnTo>
                  <a:pt x="2409190" y="1188453"/>
                </a:lnTo>
                <a:lnTo>
                  <a:pt x="1240663" y="1188453"/>
                </a:lnTo>
                <a:lnTo>
                  <a:pt x="1240663" y="994778"/>
                </a:lnTo>
                <a:lnTo>
                  <a:pt x="2409190" y="994778"/>
                </a:lnTo>
                <a:lnTo>
                  <a:pt x="2409190" y="987158"/>
                </a:lnTo>
                <a:lnTo>
                  <a:pt x="2181606" y="987158"/>
                </a:lnTo>
                <a:lnTo>
                  <a:pt x="2181606" y="789800"/>
                </a:lnTo>
                <a:lnTo>
                  <a:pt x="2177796" y="789800"/>
                </a:lnTo>
                <a:lnTo>
                  <a:pt x="2177796" y="785990"/>
                </a:lnTo>
                <a:lnTo>
                  <a:pt x="2173986" y="785990"/>
                </a:lnTo>
                <a:lnTo>
                  <a:pt x="2173986" y="793610"/>
                </a:lnTo>
                <a:lnTo>
                  <a:pt x="2173986" y="987158"/>
                </a:lnTo>
                <a:lnTo>
                  <a:pt x="1475867" y="987158"/>
                </a:lnTo>
                <a:lnTo>
                  <a:pt x="1475867" y="793610"/>
                </a:lnTo>
                <a:lnTo>
                  <a:pt x="2173986" y="793610"/>
                </a:lnTo>
                <a:lnTo>
                  <a:pt x="2173986" y="785990"/>
                </a:lnTo>
                <a:lnTo>
                  <a:pt x="2065528" y="785990"/>
                </a:lnTo>
                <a:lnTo>
                  <a:pt x="2065528" y="564502"/>
                </a:lnTo>
                <a:lnTo>
                  <a:pt x="2061718" y="564502"/>
                </a:lnTo>
                <a:lnTo>
                  <a:pt x="2061718" y="560692"/>
                </a:lnTo>
                <a:lnTo>
                  <a:pt x="2057908" y="560692"/>
                </a:lnTo>
                <a:lnTo>
                  <a:pt x="2057908" y="568312"/>
                </a:lnTo>
                <a:lnTo>
                  <a:pt x="2057908" y="785990"/>
                </a:lnTo>
                <a:lnTo>
                  <a:pt x="1595120" y="785990"/>
                </a:lnTo>
                <a:lnTo>
                  <a:pt x="1595120" y="568312"/>
                </a:lnTo>
                <a:lnTo>
                  <a:pt x="1977009" y="568312"/>
                </a:lnTo>
                <a:lnTo>
                  <a:pt x="2057908" y="568312"/>
                </a:lnTo>
                <a:lnTo>
                  <a:pt x="2057908" y="560692"/>
                </a:lnTo>
                <a:lnTo>
                  <a:pt x="1977009" y="560692"/>
                </a:lnTo>
                <a:lnTo>
                  <a:pt x="1946275" y="560692"/>
                </a:lnTo>
                <a:lnTo>
                  <a:pt x="1946275" y="27927"/>
                </a:lnTo>
                <a:lnTo>
                  <a:pt x="1946059" y="26695"/>
                </a:lnTo>
                <a:lnTo>
                  <a:pt x="1945449" y="25552"/>
                </a:lnTo>
                <a:lnTo>
                  <a:pt x="1943620" y="23190"/>
                </a:lnTo>
                <a:lnTo>
                  <a:pt x="1942807" y="22110"/>
                </a:lnTo>
                <a:lnTo>
                  <a:pt x="1939239" y="17449"/>
                </a:lnTo>
                <a:lnTo>
                  <a:pt x="1938680" y="16865"/>
                </a:lnTo>
                <a:lnTo>
                  <a:pt x="1938655" y="38849"/>
                </a:lnTo>
                <a:lnTo>
                  <a:pt x="1938655" y="560692"/>
                </a:lnTo>
                <a:lnTo>
                  <a:pt x="1711071" y="560692"/>
                </a:lnTo>
                <a:lnTo>
                  <a:pt x="1711071" y="38722"/>
                </a:lnTo>
                <a:lnTo>
                  <a:pt x="1711401" y="39027"/>
                </a:lnTo>
                <a:lnTo>
                  <a:pt x="1712353" y="39522"/>
                </a:lnTo>
                <a:lnTo>
                  <a:pt x="1727974" y="44983"/>
                </a:lnTo>
                <a:lnTo>
                  <a:pt x="1727708" y="44983"/>
                </a:lnTo>
                <a:lnTo>
                  <a:pt x="1756587" y="50444"/>
                </a:lnTo>
                <a:lnTo>
                  <a:pt x="1788160" y="55816"/>
                </a:lnTo>
                <a:lnTo>
                  <a:pt x="1861515" y="55816"/>
                </a:lnTo>
                <a:lnTo>
                  <a:pt x="1896402" y="50444"/>
                </a:lnTo>
                <a:lnTo>
                  <a:pt x="1906651" y="48247"/>
                </a:lnTo>
                <a:lnTo>
                  <a:pt x="1921878" y="44983"/>
                </a:lnTo>
                <a:lnTo>
                  <a:pt x="1921738" y="44983"/>
                </a:lnTo>
                <a:lnTo>
                  <a:pt x="1937486" y="39522"/>
                </a:lnTo>
                <a:lnTo>
                  <a:pt x="1938464" y="39027"/>
                </a:lnTo>
                <a:lnTo>
                  <a:pt x="1938655" y="38849"/>
                </a:lnTo>
                <a:lnTo>
                  <a:pt x="1938655" y="16852"/>
                </a:lnTo>
                <a:lnTo>
                  <a:pt x="1937969" y="16395"/>
                </a:lnTo>
                <a:lnTo>
                  <a:pt x="1937651" y="16243"/>
                </a:lnTo>
                <a:lnTo>
                  <a:pt x="1937651" y="27914"/>
                </a:lnTo>
                <a:lnTo>
                  <a:pt x="1933930" y="32702"/>
                </a:lnTo>
                <a:lnTo>
                  <a:pt x="1933282" y="33553"/>
                </a:lnTo>
                <a:lnTo>
                  <a:pt x="1933930" y="32702"/>
                </a:lnTo>
                <a:lnTo>
                  <a:pt x="1919643" y="37642"/>
                </a:lnTo>
                <a:lnTo>
                  <a:pt x="1894979" y="42951"/>
                </a:lnTo>
                <a:lnTo>
                  <a:pt x="1860588" y="48247"/>
                </a:lnTo>
                <a:lnTo>
                  <a:pt x="1789125" y="48247"/>
                </a:lnTo>
                <a:lnTo>
                  <a:pt x="1757997" y="42951"/>
                </a:lnTo>
                <a:lnTo>
                  <a:pt x="1730044" y="37642"/>
                </a:lnTo>
                <a:lnTo>
                  <a:pt x="1718348" y="33553"/>
                </a:lnTo>
                <a:lnTo>
                  <a:pt x="1715909" y="32702"/>
                </a:lnTo>
                <a:lnTo>
                  <a:pt x="1716595" y="33553"/>
                </a:lnTo>
                <a:lnTo>
                  <a:pt x="1715884" y="32702"/>
                </a:lnTo>
                <a:lnTo>
                  <a:pt x="1715617" y="32321"/>
                </a:lnTo>
                <a:lnTo>
                  <a:pt x="1713953" y="30238"/>
                </a:lnTo>
                <a:lnTo>
                  <a:pt x="1712099" y="27914"/>
                </a:lnTo>
                <a:lnTo>
                  <a:pt x="1713941" y="25552"/>
                </a:lnTo>
                <a:lnTo>
                  <a:pt x="1715782" y="23190"/>
                </a:lnTo>
                <a:lnTo>
                  <a:pt x="1716100" y="22809"/>
                </a:lnTo>
                <a:lnTo>
                  <a:pt x="1715350" y="23190"/>
                </a:lnTo>
                <a:lnTo>
                  <a:pt x="1716087" y="22809"/>
                </a:lnTo>
                <a:lnTo>
                  <a:pt x="1716366" y="22466"/>
                </a:lnTo>
                <a:lnTo>
                  <a:pt x="1716100" y="22809"/>
                </a:lnTo>
                <a:lnTo>
                  <a:pt x="1717446" y="22110"/>
                </a:lnTo>
                <a:lnTo>
                  <a:pt x="1730527" y="15417"/>
                </a:lnTo>
                <a:lnTo>
                  <a:pt x="1730971" y="15189"/>
                </a:lnTo>
                <a:lnTo>
                  <a:pt x="1730616" y="15417"/>
                </a:lnTo>
                <a:lnTo>
                  <a:pt x="1731822" y="15189"/>
                </a:lnTo>
                <a:lnTo>
                  <a:pt x="1758264" y="10185"/>
                </a:lnTo>
                <a:lnTo>
                  <a:pt x="1758632" y="10185"/>
                </a:lnTo>
                <a:lnTo>
                  <a:pt x="1789112" y="7594"/>
                </a:lnTo>
                <a:lnTo>
                  <a:pt x="1860638" y="7594"/>
                </a:lnTo>
                <a:lnTo>
                  <a:pt x="1894319" y="10185"/>
                </a:lnTo>
                <a:lnTo>
                  <a:pt x="1894801" y="10185"/>
                </a:lnTo>
                <a:lnTo>
                  <a:pt x="1919211" y="15417"/>
                </a:lnTo>
                <a:lnTo>
                  <a:pt x="1933740" y="22809"/>
                </a:lnTo>
                <a:lnTo>
                  <a:pt x="1937651" y="27914"/>
                </a:lnTo>
                <a:lnTo>
                  <a:pt x="1937651" y="16243"/>
                </a:lnTo>
                <a:lnTo>
                  <a:pt x="1936038" y="15417"/>
                </a:lnTo>
                <a:lnTo>
                  <a:pt x="1935594" y="15189"/>
                </a:lnTo>
                <a:lnTo>
                  <a:pt x="1922221" y="8394"/>
                </a:lnTo>
                <a:lnTo>
                  <a:pt x="1921230" y="8051"/>
                </a:lnTo>
                <a:lnTo>
                  <a:pt x="1919097" y="7594"/>
                </a:lnTo>
                <a:lnTo>
                  <a:pt x="1896097" y="2667"/>
                </a:lnTo>
                <a:lnTo>
                  <a:pt x="1895894" y="2667"/>
                </a:lnTo>
                <a:lnTo>
                  <a:pt x="1861223" y="0"/>
                </a:lnTo>
                <a:lnTo>
                  <a:pt x="1788477" y="0"/>
                </a:lnTo>
                <a:lnTo>
                  <a:pt x="1757108" y="2667"/>
                </a:lnTo>
                <a:lnTo>
                  <a:pt x="1711883" y="16395"/>
                </a:lnTo>
                <a:lnTo>
                  <a:pt x="1703451" y="27914"/>
                </a:lnTo>
                <a:lnTo>
                  <a:pt x="1703451" y="560692"/>
                </a:lnTo>
                <a:lnTo>
                  <a:pt x="1591310" y="560692"/>
                </a:lnTo>
                <a:lnTo>
                  <a:pt x="1591310" y="564502"/>
                </a:lnTo>
                <a:lnTo>
                  <a:pt x="1587500" y="564502"/>
                </a:lnTo>
                <a:lnTo>
                  <a:pt x="1587500" y="785990"/>
                </a:lnTo>
                <a:lnTo>
                  <a:pt x="1472057" y="785990"/>
                </a:lnTo>
                <a:lnTo>
                  <a:pt x="1472057" y="789800"/>
                </a:lnTo>
                <a:lnTo>
                  <a:pt x="1468247" y="789800"/>
                </a:lnTo>
                <a:lnTo>
                  <a:pt x="1468247" y="987158"/>
                </a:lnTo>
                <a:lnTo>
                  <a:pt x="1236853" y="987158"/>
                </a:lnTo>
                <a:lnTo>
                  <a:pt x="1236853" y="990968"/>
                </a:lnTo>
                <a:lnTo>
                  <a:pt x="1233043" y="990968"/>
                </a:lnTo>
                <a:lnTo>
                  <a:pt x="1233043" y="1188453"/>
                </a:lnTo>
                <a:lnTo>
                  <a:pt x="1001649" y="1188453"/>
                </a:lnTo>
                <a:lnTo>
                  <a:pt x="1001649" y="1192263"/>
                </a:lnTo>
                <a:lnTo>
                  <a:pt x="997839" y="1192263"/>
                </a:lnTo>
                <a:lnTo>
                  <a:pt x="997839" y="1389621"/>
                </a:lnTo>
                <a:lnTo>
                  <a:pt x="766318" y="1389621"/>
                </a:lnTo>
                <a:lnTo>
                  <a:pt x="766318" y="1393431"/>
                </a:lnTo>
                <a:lnTo>
                  <a:pt x="762508" y="1393431"/>
                </a:lnTo>
                <a:lnTo>
                  <a:pt x="762508" y="1590789"/>
                </a:lnTo>
                <a:lnTo>
                  <a:pt x="531114" y="1590789"/>
                </a:lnTo>
                <a:lnTo>
                  <a:pt x="529653" y="1591081"/>
                </a:lnTo>
                <a:lnTo>
                  <a:pt x="528421" y="1591906"/>
                </a:lnTo>
                <a:lnTo>
                  <a:pt x="527596" y="1593138"/>
                </a:lnTo>
                <a:lnTo>
                  <a:pt x="527304" y="1594599"/>
                </a:lnTo>
                <a:lnTo>
                  <a:pt x="527304" y="1795894"/>
                </a:lnTo>
                <a:lnTo>
                  <a:pt x="534924" y="1795894"/>
                </a:lnTo>
                <a:lnTo>
                  <a:pt x="534924" y="1791576"/>
                </a:lnTo>
                <a:lnTo>
                  <a:pt x="3114929" y="1791576"/>
                </a:lnTo>
                <a:lnTo>
                  <a:pt x="3114929" y="1795894"/>
                </a:lnTo>
                <a:lnTo>
                  <a:pt x="3122549" y="1795894"/>
                </a:lnTo>
                <a:lnTo>
                  <a:pt x="3122549" y="1598409"/>
                </a:lnTo>
                <a:lnTo>
                  <a:pt x="3122549" y="1594599"/>
                </a:lnTo>
                <a:close/>
              </a:path>
              <a:path w="7746365" h="3875404">
                <a:moveTo>
                  <a:pt x="5267071" y="1782432"/>
                </a:moveTo>
                <a:lnTo>
                  <a:pt x="4565777" y="1782432"/>
                </a:lnTo>
                <a:lnTo>
                  <a:pt x="4565777" y="79362"/>
                </a:lnTo>
                <a:lnTo>
                  <a:pt x="4565764" y="79095"/>
                </a:lnTo>
                <a:lnTo>
                  <a:pt x="4565421" y="77762"/>
                </a:lnTo>
                <a:lnTo>
                  <a:pt x="4564862" y="76987"/>
                </a:lnTo>
                <a:lnTo>
                  <a:pt x="4564621" y="76631"/>
                </a:lnTo>
                <a:lnTo>
                  <a:pt x="4563465" y="75857"/>
                </a:lnTo>
                <a:lnTo>
                  <a:pt x="4558157" y="73583"/>
                </a:lnTo>
                <a:lnTo>
                  <a:pt x="4558157" y="83756"/>
                </a:lnTo>
                <a:lnTo>
                  <a:pt x="4558157" y="84124"/>
                </a:lnTo>
                <a:lnTo>
                  <a:pt x="4558157" y="90271"/>
                </a:lnTo>
                <a:lnTo>
                  <a:pt x="4558157" y="1782432"/>
                </a:lnTo>
                <a:lnTo>
                  <a:pt x="4330700" y="1782432"/>
                </a:lnTo>
                <a:lnTo>
                  <a:pt x="4330700" y="90157"/>
                </a:lnTo>
                <a:lnTo>
                  <a:pt x="4331017" y="90462"/>
                </a:lnTo>
                <a:lnTo>
                  <a:pt x="4332008" y="90970"/>
                </a:lnTo>
                <a:lnTo>
                  <a:pt x="4347629" y="96304"/>
                </a:lnTo>
                <a:lnTo>
                  <a:pt x="4373296" y="101892"/>
                </a:lnTo>
                <a:lnTo>
                  <a:pt x="4407840" y="107251"/>
                </a:lnTo>
                <a:lnTo>
                  <a:pt x="4481195" y="107251"/>
                </a:lnTo>
                <a:lnTo>
                  <a:pt x="4512653" y="101892"/>
                </a:lnTo>
                <a:lnTo>
                  <a:pt x="4524057" y="99682"/>
                </a:lnTo>
                <a:lnTo>
                  <a:pt x="4541494" y="96304"/>
                </a:lnTo>
                <a:lnTo>
                  <a:pt x="4541355" y="96304"/>
                </a:lnTo>
                <a:lnTo>
                  <a:pt x="4556976" y="90970"/>
                </a:lnTo>
                <a:lnTo>
                  <a:pt x="4557954" y="90462"/>
                </a:lnTo>
                <a:lnTo>
                  <a:pt x="4558157" y="90271"/>
                </a:lnTo>
                <a:lnTo>
                  <a:pt x="4558157" y="84124"/>
                </a:lnTo>
                <a:lnTo>
                  <a:pt x="4553991" y="84124"/>
                </a:lnTo>
                <a:lnTo>
                  <a:pt x="4553445" y="84124"/>
                </a:lnTo>
                <a:lnTo>
                  <a:pt x="4552785" y="84988"/>
                </a:lnTo>
                <a:lnTo>
                  <a:pt x="4553445" y="84124"/>
                </a:lnTo>
                <a:lnTo>
                  <a:pt x="4539297" y="88950"/>
                </a:lnTo>
                <a:lnTo>
                  <a:pt x="4511370" y="94386"/>
                </a:lnTo>
                <a:lnTo>
                  <a:pt x="4480217" y="99682"/>
                </a:lnTo>
                <a:lnTo>
                  <a:pt x="4408754" y="99682"/>
                </a:lnTo>
                <a:lnTo>
                  <a:pt x="4374566" y="94386"/>
                </a:lnTo>
                <a:lnTo>
                  <a:pt x="4349674" y="88950"/>
                </a:lnTo>
                <a:lnTo>
                  <a:pt x="4338078" y="84988"/>
                </a:lnTo>
                <a:lnTo>
                  <a:pt x="4335526" y="84124"/>
                </a:lnTo>
                <a:lnTo>
                  <a:pt x="4335246" y="83756"/>
                </a:lnTo>
                <a:lnTo>
                  <a:pt x="4333608" y="81699"/>
                </a:lnTo>
                <a:lnTo>
                  <a:pt x="4331728" y="79349"/>
                </a:lnTo>
                <a:lnTo>
                  <a:pt x="4333570" y="76987"/>
                </a:lnTo>
                <a:lnTo>
                  <a:pt x="4374794" y="61620"/>
                </a:lnTo>
                <a:lnTo>
                  <a:pt x="4375277" y="61620"/>
                </a:lnTo>
                <a:lnTo>
                  <a:pt x="4442828" y="56388"/>
                </a:lnTo>
                <a:lnTo>
                  <a:pt x="4510646" y="61620"/>
                </a:lnTo>
                <a:lnTo>
                  <a:pt x="4510925" y="61620"/>
                </a:lnTo>
                <a:lnTo>
                  <a:pt x="4555922" y="80924"/>
                </a:lnTo>
                <a:lnTo>
                  <a:pt x="4553712" y="83756"/>
                </a:lnTo>
                <a:lnTo>
                  <a:pt x="4554512" y="83756"/>
                </a:lnTo>
                <a:lnTo>
                  <a:pt x="4558157" y="83756"/>
                </a:lnTo>
                <a:lnTo>
                  <a:pt x="4558157" y="73583"/>
                </a:lnTo>
                <a:lnTo>
                  <a:pt x="4530268" y="61620"/>
                </a:lnTo>
                <a:lnTo>
                  <a:pt x="4529760" y="61404"/>
                </a:lnTo>
                <a:lnTo>
                  <a:pt x="4518012" y="56362"/>
                </a:lnTo>
                <a:lnTo>
                  <a:pt x="4513427" y="54394"/>
                </a:lnTo>
                <a:lnTo>
                  <a:pt x="4512221" y="54102"/>
                </a:lnTo>
                <a:lnTo>
                  <a:pt x="4443133" y="48768"/>
                </a:lnTo>
                <a:lnTo>
                  <a:pt x="4442549" y="48768"/>
                </a:lnTo>
                <a:lnTo>
                  <a:pt x="4373715" y="54102"/>
                </a:lnTo>
                <a:lnTo>
                  <a:pt x="4373511" y="54102"/>
                </a:lnTo>
                <a:lnTo>
                  <a:pt x="4331500" y="67843"/>
                </a:lnTo>
                <a:lnTo>
                  <a:pt x="4323080" y="79349"/>
                </a:lnTo>
                <a:lnTo>
                  <a:pt x="4323080" y="1782432"/>
                </a:lnTo>
                <a:lnTo>
                  <a:pt x="3621786" y="1782432"/>
                </a:lnTo>
                <a:lnTo>
                  <a:pt x="3621786" y="1790052"/>
                </a:lnTo>
                <a:lnTo>
                  <a:pt x="5267071" y="1790052"/>
                </a:lnTo>
                <a:lnTo>
                  <a:pt x="5267071" y="1782432"/>
                </a:lnTo>
                <a:close/>
              </a:path>
              <a:path w="7746365" h="3875404">
                <a:moveTo>
                  <a:pt x="6627368" y="1934959"/>
                </a:moveTo>
                <a:lnTo>
                  <a:pt x="6627152" y="1933689"/>
                </a:lnTo>
                <a:lnTo>
                  <a:pt x="6626530" y="1932571"/>
                </a:lnTo>
                <a:lnTo>
                  <a:pt x="6625044" y="1930730"/>
                </a:lnTo>
                <a:lnTo>
                  <a:pt x="6624142" y="1929599"/>
                </a:lnTo>
                <a:lnTo>
                  <a:pt x="6620307" y="1924824"/>
                </a:lnTo>
                <a:lnTo>
                  <a:pt x="6619621" y="1924164"/>
                </a:lnTo>
                <a:lnTo>
                  <a:pt x="6618808" y="1923694"/>
                </a:lnTo>
                <a:lnTo>
                  <a:pt x="6618656" y="1923643"/>
                </a:lnTo>
                <a:lnTo>
                  <a:pt x="6618656" y="1934959"/>
                </a:lnTo>
                <a:lnTo>
                  <a:pt x="6615125" y="1939366"/>
                </a:lnTo>
                <a:lnTo>
                  <a:pt x="6597637" y="1944204"/>
                </a:lnTo>
                <a:lnTo>
                  <a:pt x="6572821" y="1951558"/>
                </a:lnTo>
                <a:lnTo>
                  <a:pt x="6573533" y="1951558"/>
                </a:lnTo>
                <a:lnTo>
                  <a:pt x="6541706" y="1954263"/>
                </a:lnTo>
                <a:lnTo>
                  <a:pt x="6466751" y="1954263"/>
                </a:lnTo>
                <a:lnTo>
                  <a:pt x="6434925" y="1951558"/>
                </a:lnTo>
                <a:lnTo>
                  <a:pt x="6435623" y="1951558"/>
                </a:lnTo>
                <a:lnTo>
                  <a:pt x="6411188" y="1944204"/>
                </a:lnTo>
                <a:lnTo>
                  <a:pt x="6400292" y="1941207"/>
                </a:lnTo>
                <a:lnTo>
                  <a:pt x="6394183" y="1939531"/>
                </a:lnTo>
                <a:lnTo>
                  <a:pt x="6394120" y="1939366"/>
                </a:lnTo>
                <a:lnTo>
                  <a:pt x="6393980" y="1939036"/>
                </a:lnTo>
                <a:lnTo>
                  <a:pt x="6392875" y="1936457"/>
                </a:lnTo>
                <a:lnTo>
                  <a:pt x="6392773" y="1936216"/>
                </a:lnTo>
                <a:lnTo>
                  <a:pt x="6392240" y="1934959"/>
                </a:lnTo>
                <a:lnTo>
                  <a:pt x="6391605" y="1933689"/>
                </a:lnTo>
                <a:lnTo>
                  <a:pt x="6391707" y="1936216"/>
                </a:lnTo>
                <a:lnTo>
                  <a:pt x="6391605" y="1936457"/>
                </a:lnTo>
                <a:lnTo>
                  <a:pt x="6391605" y="1933689"/>
                </a:lnTo>
                <a:lnTo>
                  <a:pt x="6391605" y="1933460"/>
                </a:lnTo>
                <a:lnTo>
                  <a:pt x="6391694" y="1933689"/>
                </a:lnTo>
                <a:lnTo>
                  <a:pt x="6392240" y="1934959"/>
                </a:lnTo>
                <a:lnTo>
                  <a:pt x="6392875" y="1933460"/>
                </a:lnTo>
                <a:lnTo>
                  <a:pt x="6394043" y="1930730"/>
                </a:lnTo>
                <a:lnTo>
                  <a:pt x="6394297" y="1930133"/>
                </a:lnTo>
                <a:lnTo>
                  <a:pt x="6397714" y="1928710"/>
                </a:lnTo>
                <a:lnTo>
                  <a:pt x="6409766" y="1923694"/>
                </a:lnTo>
                <a:lnTo>
                  <a:pt x="6411341" y="1922995"/>
                </a:lnTo>
                <a:lnTo>
                  <a:pt x="6411785" y="1922856"/>
                </a:lnTo>
                <a:lnTo>
                  <a:pt x="6411481" y="1922995"/>
                </a:lnTo>
                <a:lnTo>
                  <a:pt x="6412141" y="1922856"/>
                </a:lnTo>
                <a:lnTo>
                  <a:pt x="6435979" y="1917992"/>
                </a:lnTo>
                <a:lnTo>
                  <a:pt x="6436322" y="1917992"/>
                </a:lnTo>
                <a:lnTo>
                  <a:pt x="6467361" y="1915604"/>
                </a:lnTo>
                <a:lnTo>
                  <a:pt x="6541109" y="1915604"/>
                </a:lnTo>
                <a:lnTo>
                  <a:pt x="6572148" y="1917992"/>
                </a:lnTo>
                <a:lnTo>
                  <a:pt x="6572517" y="1917992"/>
                </a:lnTo>
                <a:lnTo>
                  <a:pt x="6597383" y="1922995"/>
                </a:lnTo>
                <a:lnTo>
                  <a:pt x="6614960" y="1930361"/>
                </a:lnTo>
                <a:lnTo>
                  <a:pt x="6618656" y="1934959"/>
                </a:lnTo>
                <a:lnTo>
                  <a:pt x="6618656" y="1923643"/>
                </a:lnTo>
                <a:lnTo>
                  <a:pt x="6617119" y="1922995"/>
                </a:lnTo>
                <a:lnTo>
                  <a:pt x="6616801" y="1922856"/>
                </a:lnTo>
                <a:lnTo>
                  <a:pt x="6600012" y="1915820"/>
                </a:lnTo>
                <a:lnTo>
                  <a:pt x="6599288" y="1915604"/>
                </a:lnTo>
                <a:lnTo>
                  <a:pt x="6573698" y="1910461"/>
                </a:lnTo>
                <a:lnTo>
                  <a:pt x="6573558" y="1910461"/>
                </a:lnTo>
                <a:lnTo>
                  <a:pt x="6542189" y="1908048"/>
                </a:lnTo>
                <a:lnTo>
                  <a:pt x="6466294" y="1908048"/>
                </a:lnTo>
                <a:lnTo>
                  <a:pt x="6434925" y="1910461"/>
                </a:lnTo>
                <a:lnTo>
                  <a:pt x="6434760" y="1910461"/>
                </a:lnTo>
                <a:lnTo>
                  <a:pt x="6389941" y="1923694"/>
                </a:lnTo>
                <a:lnTo>
                  <a:pt x="6384290" y="1934959"/>
                </a:lnTo>
                <a:lnTo>
                  <a:pt x="6384595" y="1936457"/>
                </a:lnTo>
                <a:lnTo>
                  <a:pt x="6409220" y="1951558"/>
                </a:lnTo>
                <a:lnTo>
                  <a:pt x="6434112" y="1959051"/>
                </a:lnTo>
                <a:lnTo>
                  <a:pt x="6434887" y="1959203"/>
                </a:lnTo>
                <a:lnTo>
                  <a:pt x="6466256" y="1961870"/>
                </a:lnTo>
                <a:lnTo>
                  <a:pt x="6542214" y="1961870"/>
                </a:lnTo>
                <a:lnTo>
                  <a:pt x="6573583" y="1959203"/>
                </a:lnTo>
                <a:lnTo>
                  <a:pt x="6574383" y="1959051"/>
                </a:lnTo>
                <a:lnTo>
                  <a:pt x="6590512" y="1954263"/>
                </a:lnTo>
                <a:lnTo>
                  <a:pt x="6599644" y="1951558"/>
                </a:lnTo>
                <a:lnTo>
                  <a:pt x="6625171" y="1939036"/>
                </a:lnTo>
                <a:lnTo>
                  <a:pt x="6626530" y="1937346"/>
                </a:lnTo>
                <a:lnTo>
                  <a:pt x="6627152" y="1936216"/>
                </a:lnTo>
                <a:lnTo>
                  <a:pt x="6627368" y="1934959"/>
                </a:lnTo>
                <a:close/>
              </a:path>
              <a:path w="7746365" h="3875404">
                <a:moveTo>
                  <a:pt x="7354951" y="1782432"/>
                </a:moveTo>
                <a:lnTo>
                  <a:pt x="6653657" y="1782432"/>
                </a:lnTo>
                <a:lnTo>
                  <a:pt x="6653657" y="79362"/>
                </a:lnTo>
                <a:lnTo>
                  <a:pt x="6653644" y="79095"/>
                </a:lnTo>
                <a:lnTo>
                  <a:pt x="6653301" y="77749"/>
                </a:lnTo>
                <a:lnTo>
                  <a:pt x="6652755" y="76987"/>
                </a:lnTo>
                <a:lnTo>
                  <a:pt x="6652501" y="76619"/>
                </a:lnTo>
                <a:lnTo>
                  <a:pt x="6651345" y="75857"/>
                </a:lnTo>
                <a:lnTo>
                  <a:pt x="6646037" y="73596"/>
                </a:lnTo>
                <a:lnTo>
                  <a:pt x="6646037" y="83756"/>
                </a:lnTo>
                <a:lnTo>
                  <a:pt x="6646037" y="84124"/>
                </a:lnTo>
                <a:lnTo>
                  <a:pt x="6646037" y="90271"/>
                </a:lnTo>
                <a:lnTo>
                  <a:pt x="6646037" y="1782432"/>
                </a:lnTo>
                <a:lnTo>
                  <a:pt x="6418580" y="1782432"/>
                </a:lnTo>
                <a:lnTo>
                  <a:pt x="6418580" y="90157"/>
                </a:lnTo>
                <a:lnTo>
                  <a:pt x="6418897" y="90462"/>
                </a:lnTo>
                <a:lnTo>
                  <a:pt x="6419875" y="90970"/>
                </a:lnTo>
                <a:lnTo>
                  <a:pt x="6435369" y="96304"/>
                </a:lnTo>
                <a:lnTo>
                  <a:pt x="6461049" y="101892"/>
                </a:lnTo>
                <a:lnTo>
                  <a:pt x="6495720" y="107251"/>
                </a:lnTo>
                <a:lnTo>
                  <a:pt x="6568948" y="107251"/>
                </a:lnTo>
                <a:lnTo>
                  <a:pt x="6600406" y="101892"/>
                </a:lnTo>
                <a:lnTo>
                  <a:pt x="6611810" y="99682"/>
                </a:lnTo>
                <a:lnTo>
                  <a:pt x="6629247" y="96304"/>
                </a:lnTo>
                <a:lnTo>
                  <a:pt x="6629095" y="96304"/>
                </a:lnTo>
                <a:lnTo>
                  <a:pt x="6644843" y="90970"/>
                </a:lnTo>
                <a:lnTo>
                  <a:pt x="6645834" y="90462"/>
                </a:lnTo>
                <a:lnTo>
                  <a:pt x="6646037" y="90271"/>
                </a:lnTo>
                <a:lnTo>
                  <a:pt x="6646037" y="84124"/>
                </a:lnTo>
                <a:lnTo>
                  <a:pt x="6641884" y="84124"/>
                </a:lnTo>
                <a:lnTo>
                  <a:pt x="6641338" y="84124"/>
                </a:lnTo>
                <a:lnTo>
                  <a:pt x="6640665" y="84988"/>
                </a:lnTo>
                <a:lnTo>
                  <a:pt x="6641338" y="84124"/>
                </a:lnTo>
                <a:lnTo>
                  <a:pt x="6627063" y="88950"/>
                </a:lnTo>
                <a:lnTo>
                  <a:pt x="6599123" y="94386"/>
                </a:lnTo>
                <a:lnTo>
                  <a:pt x="6567970" y="99682"/>
                </a:lnTo>
                <a:lnTo>
                  <a:pt x="6496634" y="99682"/>
                </a:lnTo>
                <a:lnTo>
                  <a:pt x="6462319" y="94386"/>
                </a:lnTo>
                <a:lnTo>
                  <a:pt x="6437300" y="88950"/>
                </a:lnTo>
                <a:lnTo>
                  <a:pt x="6437452" y="88950"/>
                </a:lnTo>
                <a:lnTo>
                  <a:pt x="6425933" y="84988"/>
                </a:lnTo>
                <a:lnTo>
                  <a:pt x="6423406" y="84124"/>
                </a:lnTo>
                <a:lnTo>
                  <a:pt x="6423126" y="83756"/>
                </a:lnTo>
                <a:lnTo>
                  <a:pt x="6421488" y="81699"/>
                </a:lnTo>
                <a:lnTo>
                  <a:pt x="6419609" y="79349"/>
                </a:lnTo>
                <a:lnTo>
                  <a:pt x="6421450" y="76987"/>
                </a:lnTo>
                <a:lnTo>
                  <a:pt x="6423304" y="74612"/>
                </a:lnTo>
                <a:lnTo>
                  <a:pt x="6462547" y="61620"/>
                </a:lnTo>
                <a:lnTo>
                  <a:pt x="6463030" y="61620"/>
                </a:lnTo>
                <a:lnTo>
                  <a:pt x="6530708" y="56388"/>
                </a:lnTo>
                <a:lnTo>
                  <a:pt x="6598399" y="61620"/>
                </a:lnTo>
                <a:lnTo>
                  <a:pt x="6598679" y="61620"/>
                </a:lnTo>
                <a:lnTo>
                  <a:pt x="6643802" y="80924"/>
                </a:lnTo>
                <a:lnTo>
                  <a:pt x="6641592" y="83756"/>
                </a:lnTo>
                <a:lnTo>
                  <a:pt x="6642405" y="83756"/>
                </a:lnTo>
                <a:lnTo>
                  <a:pt x="6646037" y="83756"/>
                </a:lnTo>
                <a:lnTo>
                  <a:pt x="6646037" y="73596"/>
                </a:lnTo>
                <a:lnTo>
                  <a:pt x="6618059" y="61620"/>
                </a:lnTo>
                <a:lnTo>
                  <a:pt x="6617563" y="61404"/>
                </a:lnTo>
                <a:lnTo>
                  <a:pt x="6605778" y="56362"/>
                </a:lnTo>
                <a:lnTo>
                  <a:pt x="6601180" y="54394"/>
                </a:lnTo>
                <a:lnTo>
                  <a:pt x="6599974" y="54102"/>
                </a:lnTo>
                <a:lnTo>
                  <a:pt x="6531013" y="48768"/>
                </a:lnTo>
                <a:lnTo>
                  <a:pt x="6530429" y="48768"/>
                </a:lnTo>
                <a:lnTo>
                  <a:pt x="6461468" y="54102"/>
                </a:lnTo>
                <a:lnTo>
                  <a:pt x="6461265" y="54102"/>
                </a:lnTo>
                <a:lnTo>
                  <a:pt x="6419367" y="67843"/>
                </a:lnTo>
                <a:lnTo>
                  <a:pt x="6410960" y="79349"/>
                </a:lnTo>
                <a:lnTo>
                  <a:pt x="6410960" y="1782432"/>
                </a:lnTo>
                <a:lnTo>
                  <a:pt x="5709666" y="1782432"/>
                </a:lnTo>
                <a:lnTo>
                  <a:pt x="5709666" y="1790052"/>
                </a:lnTo>
                <a:lnTo>
                  <a:pt x="7354951" y="1790052"/>
                </a:lnTo>
                <a:lnTo>
                  <a:pt x="7354951" y="1782432"/>
                </a:lnTo>
                <a:close/>
              </a:path>
              <a:path w="7746365" h="3875404">
                <a:moveTo>
                  <a:pt x="7746111" y="3455530"/>
                </a:moveTo>
                <a:lnTo>
                  <a:pt x="7745819" y="3454069"/>
                </a:lnTo>
                <a:lnTo>
                  <a:pt x="7744993" y="3452838"/>
                </a:lnTo>
                <a:lnTo>
                  <a:pt x="7743761" y="3452012"/>
                </a:lnTo>
                <a:lnTo>
                  <a:pt x="7742301" y="3451720"/>
                </a:lnTo>
                <a:lnTo>
                  <a:pt x="7738491" y="3451720"/>
                </a:lnTo>
                <a:lnTo>
                  <a:pt x="7738491" y="3459340"/>
                </a:lnTo>
                <a:lnTo>
                  <a:pt x="7738491" y="3644125"/>
                </a:lnTo>
                <a:lnTo>
                  <a:pt x="6257264" y="3644125"/>
                </a:lnTo>
                <a:lnTo>
                  <a:pt x="6281153" y="3627971"/>
                </a:lnTo>
                <a:lnTo>
                  <a:pt x="6304534" y="3638283"/>
                </a:lnTo>
                <a:lnTo>
                  <a:pt x="6323711" y="3547097"/>
                </a:lnTo>
                <a:lnTo>
                  <a:pt x="6241542" y="3610470"/>
                </a:lnTo>
                <a:lnTo>
                  <a:pt x="6272923" y="3624338"/>
                </a:lnTo>
                <a:lnTo>
                  <a:pt x="6243675" y="3644125"/>
                </a:lnTo>
                <a:lnTo>
                  <a:pt x="5156327" y="3644125"/>
                </a:lnTo>
                <a:lnTo>
                  <a:pt x="5156327" y="3459340"/>
                </a:lnTo>
                <a:lnTo>
                  <a:pt x="7738491" y="3459340"/>
                </a:lnTo>
                <a:lnTo>
                  <a:pt x="7738491" y="3451720"/>
                </a:lnTo>
                <a:lnTo>
                  <a:pt x="7568171" y="3451720"/>
                </a:lnTo>
                <a:lnTo>
                  <a:pt x="7558265" y="3439858"/>
                </a:lnTo>
                <a:lnTo>
                  <a:pt x="7558265" y="3451720"/>
                </a:lnTo>
                <a:lnTo>
                  <a:pt x="5455793" y="3451720"/>
                </a:lnTo>
                <a:lnTo>
                  <a:pt x="5994870" y="2803410"/>
                </a:lnTo>
                <a:lnTo>
                  <a:pt x="6047498" y="2820035"/>
                </a:lnTo>
                <a:lnTo>
                  <a:pt x="6047638" y="2820035"/>
                </a:lnTo>
                <a:lnTo>
                  <a:pt x="6070193" y="2830703"/>
                </a:lnTo>
                <a:lnTo>
                  <a:pt x="6052566" y="2841739"/>
                </a:lnTo>
                <a:lnTo>
                  <a:pt x="6146419" y="2894571"/>
                </a:lnTo>
                <a:lnTo>
                  <a:pt x="6108954" y="2806433"/>
                </a:lnTo>
                <a:lnTo>
                  <a:pt x="6077851" y="2825902"/>
                </a:lnTo>
                <a:lnTo>
                  <a:pt x="6050889" y="2813151"/>
                </a:lnTo>
                <a:lnTo>
                  <a:pt x="6050407" y="2812961"/>
                </a:lnTo>
                <a:lnTo>
                  <a:pt x="6000127" y="2797086"/>
                </a:lnTo>
                <a:lnTo>
                  <a:pt x="6271780" y="2470391"/>
                </a:lnTo>
                <a:lnTo>
                  <a:pt x="6656070" y="2470391"/>
                </a:lnTo>
                <a:lnTo>
                  <a:pt x="6739128" y="2470391"/>
                </a:lnTo>
                <a:lnTo>
                  <a:pt x="7558265" y="3451720"/>
                </a:lnTo>
                <a:lnTo>
                  <a:pt x="7558265" y="3439858"/>
                </a:lnTo>
                <a:lnTo>
                  <a:pt x="6743827" y="2464143"/>
                </a:lnTo>
                <a:lnTo>
                  <a:pt x="6740906" y="2466581"/>
                </a:lnTo>
                <a:lnTo>
                  <a:pt x="6740906" y="2462771"/>
                </a:lnTo>
                <a:lnTo>
                  <a:pt x="6656070" y="2462771"/>
                </a:lnTo>
                <a:lnTo>
                  <a:pt x="6627368" y="2462771"/>
                </a:lnTo>
                <a:lnTo>
                  <a:pt x="6627368" y="1950326"/>
                </a:lnTo>
                <a:lnTo>
                  <a:pt x="6619748" y="1950326"/>
                </a:lnTo>
                <a:lnTo>
                  <a:pt x="6619748" y="2462771"/>
                </a:lnTo>
                <a:lnTo>
                  <a:pt x="6391910" y="2462771"/>
                </a:lnTo>
                <a:lnTo>
                  <a:pt x="6391910" y="1950326"/>
                </a:lnTo>
                <a:lnTo>
                  <a:pt x="6384290" y="1950326"/>
                </a:lnTo>
                <a:lnTo>
                  <a:pt x="6384290" y="2462771"/>
                </a:lnTo>
                <a:lnTo>
                  <a:pt x="6269990" y="2462771"/>
                </a:lnTo>
                <a:lnTo>
                  <a:pt x="6269990" y="2466581"/>
                </a:lnTo>
                <a:lnTo>
                  <a:pt x="6267056" y="2464143"/>
                </a:lnTo>
                <a:lnTo>
                  <a:pt x="5992241" y="2794635"/>
                </a:lnTo>
                <a:lnTo>
                  <a:pt x="5930760" y="2776791"/>
                </a:lnTo>
                <a:lnTo>
                  <a:pt x="5855500" y="2761538"/>
                </a:lnTo>
                <a:lnTo>
                  <a:pt x="5770384" y="2745892"/>
                </a:lnTo>
                <a:lnTo>
                  <a:pt x="5679592" y="2733179"/>
                </a:lnTo>
                <a:lnTo>
                  <a:pt x="5581929" y="2722753"/>
                </a:lnTo>
                <a:lnTo>
                  <a:pt x="5478462" y="2714993"/>
                </a:lnTo>
                <a:lnTo>
                  <a:pt x="5261915" y="2704579"/>
                </a:lnTo>
                <a:lnTo>
                  <a:pt x="5151882" y="2704579"/>
                </a:lnTo>
                <a:lnTo>
                  <a:pt x="5151882" y="2708427"/>
                </a:lnTo>
                <a:lnTo>
                  <a:pt x="5151704" y="2704579"/>
                </a:lnTo>
                <a:lnTo>
                  <a:pt x="4934940" y="2715006"/>
                </a:lnTo>
                <a:lnTo>
                  <a:pt x="4828273" y="2722765"/>
                </a:lnTo>
                <a:lnTo>
                  <a:pt x="4727854" y="2733179"/>
                </a:lnTo>
                <a:lnTo>
                  <a:pt x="4627232" y="2745892"/>
                </a:lnTo>
                <a:lnTo>
                  <a:pt x="4533112" y="2758998"/>
                </a:lnTo>
                <a:lnTo>
                  <a:pt x="4445152" y="2774505"/>
                </a:lnTo>
                <a:lnTo>
                  <a:pt x="4366603" y="2789885"/>
                </a:lnTo>
                <a:lnTo>
                  <a:pt x="4294035" y="2805455"/>
                </a:lnTo>
                <a:lnTo>
                  <a:pt x="4265269" y="2814142"/>
                </a:lnTo>
                <a:lnTo>
                  <a:pt x="4125468" y="2646261"/>
                </a:lnTo>
                <a:lnTo>
                  <a:pt x="4122547" y="2648699"/>
                </a:lnTo>
                <a:lnTo>
                  <a:pt x="4122547" y="2644889"/>
                </a:lnTo>
                <a:lnTo>
                  <a:pt x="4034663" y="2644889"/>
                </a:lnTo>
                <a:lnTo>
                  <a:pt x="4007358" y="2644889"/>
                </a:lnTo>
                <a:lnTo>
                  <a:pt x="4007358" y="1996808"/>
                </a:lnTo>
                <a:lnTo>
                  <a:pt x="4006253" y="1996808"/>
                </a:lnTo>
                <a:lnTo>
                  <a:pt x="4007307" y="1993760"/>
                </a:lnTo>
                <a:lnTo>
                  <a:pt x="4006875" y="1992363"/>
                </a:lnTo>
                <a:lnTo>
                  <a:pt x="4006392" y="1991702"/>
                </a:lnTo>
                <a:lnTo>
                  <a:pt x="4005935" y="1991220"/>
                </a:lnTo>
                <a:lnTo>
                  <a:pt x="4004894" y="1990572"/>
                </a:lnTo>
                <a:lnTo>
                  <a:pt x="3999738" y="1988629"/>
                </a:lnTo>
                <a:lnTo>
                  <a:pt x="3999738" y="2004568"/>
                </a:lnTo>
                <a:lnTo>
                  <a:pt x="3999738" y="2644889"/>
                </a:lnTo>
                <a:lnTo>
                  <a:pt x="3771900" y="2644889"/>
                </a:lnTo>
                <a:lnTo>
                  <a:pt x="3771900" y="2004834"/>
                </a:lnTo>
                <a:lnTo>
                  <a:pt x="3772598" y="2005291"/>
                </a:lnTo>
                <a:lnTo>
                  <a:pt x="3788219" y="2013165"/>
                </a:lnTo>
                <a:lnTo>
                  <a:pt x="3789210" y="2013496"/>
                </a:lnTo>
                <a:lnTo>
                  <a:pt x="3817620" y="2018703"/>
                </a:lnTo>
                <a:lnTo>
                  <a:pt x="3817289" y="2018703"/>
                </a:lnTo>
                <a:lnTo>
                  <a:pt x="3849497" y="2021306"/>
                </a:lnTo>
                <a:lnTo>
                  <a:pt x="3887216" y="2023846"/>
                </a:lnTo>
                <a:lnTo>
                  <a:pt x="3887749" y="2023846"/>
                </a:lnTo>
                <a:lnTo>
                  <a:pt x="3957434" y="2018703"/>
                </a:lnTo>
                <a:lnTo>
                  <a:pt x="3957078" y="2018703"/>
                </a:lnTo>
                <a:lnTo>
                  <a:pt x="3968940" y="2016239"/>
                </a:lnTo>
                <a:lnTo>
                  <a:pt x="3982097" y="2013496"/>
                </a:lnTo>
                <a:lnTo>
                  <a:pt x="3983024" y="2013165"/>
                </a:lnTo>
                <a:lnTo>
                  <a:pt x="3996626" y="2006358"/>
                </a:lnTo>
                <a:lnTo>
                  <a:pt x="3997312" y="2006015"/>
                </a:lnTo>
                <a:lnTo>
                  <a:pt x="3998772" y="2005291"/>
                </a:lnTo>
                <a:lnTo>
                  <a:pt x="3999458" y="2004847"/>
                </a:lnTo>
                <a:lnTo>
                  <a:pt x="3999738" y="2004568"/>
                </a:lnTo>
                <a:lnTo>
                  <a:pt x="3999738" y="1988629"/>
                </a:lnTo>
                <a:lnTo>
                  <a:pt x="3997185" y="1987651"/>
                </a:lnTo>
                <a:lnTo>
                  <a:pt x="3997185" y="1995817"/>
                </a:lnTo>
                <a:lnTo>
                  <a:pt x="3994632" y="1998853"/>
                </a:lnTo>
                <a:lnTo>
                  <a:pt x="3980307" y="2006015"/>
                </a:lnTo>
                <a:lnTo>
                  <a:pt x="3980573" y="2006015"/>
                </a:lnTo>
                <a:lnTo>
                  <a:pt x="3980091" y="2006130"/>
                </a:lnTo>
                <a:lnTo>
                  <a:pt x="3955834" y="2011172"/>
                </a:lnTo>
                <a:lnTo>
                  <a:pt x="3956024" y="2011172"/>
                </a:lnTo>
                <a:lnTo>
                  <a:pt x="3887444" y="2016239"/>
                </a:lnTo>
                <a:lnTo>
                  <a:pt x="3850055" y="2013712"/>
                </a:lnTo>
                <a:lnTo>
                  <a:pt x="3818788" y="2011172"/>
                </a:lnTo>
                <a:lnTo>
                  <a:pt x="3792486" y="2006358"/>
                </a:lnTo>
                <a:lnTo>
                  <a:pt x="3791153" y="2006117"/>
                </a:lnTo>
                <a:lnTo>
                  <a:pt x="3790619" y="2006015"/>
                </a:lnTo>
                <a:lnTo>
                  <a:pt x="3790962" y="2006015"/>
                </a:lnTo>
                <a:lnTo>
                  <a:pt x="3777907" y="1999437"/>
                </a:lnTo>
                <a:lnTo>
                  <a:pt x="3776751" y="1998853"/>
                </a:lnTo>
                <a:lnTo>
                  <a:pt x="3777221" y="1999437"/>
                </a:lnTo>
                <a:lnTo>
                  <a:pt x="3776738" y="1998853"/>
                </a:lnTo>
                <a:lnTo>
                  <a:pt x="3776459" y="1998484"/>
                </a:lnTo>
                <a:lnTo>
                  <a:pt x="3775316" y="1997062"/>
                </a:lnTo>
                <a:lnTo>
                  <a:pt x="3773386" y="1994662"/>
                </a:lnTo>
                <a:lnTo>
                  <a:pt x="3776141" y="1992363"/>
                </a:lnTo>
                <a:lnTo>
                  <a:pt x="3778440" y="1991702"/>
                </a:lnTo>
                <a:lnTo>
                  <a:pt x="3819779" y="1979790"/>
                </a:lnTo>
                <a:lnTo>
                  <a:pt x="3821861" y="1979790"/>
                </a:lnTo>
                <a:lnTo>
                  <a:pt x="3887444" y="1974850"/>
                </a:lnTo>
                <a:lnTo>
                  <a:pt x="3952811" y="1979790"/>
                </a:lnTo>
                <a:lnTo>
                  <a:pt x="3954932" y="1979790"/>
                </a:lnTo>
                <a:lnTo>
                  <a:pt x="3997185" y="1995817"/>
                </a:lnTo>
                <a:lnTo>
                  <a:pt x="3997185" y="1987651"/>
                </a:lnTo>
                <a:lnTo>
                  <a:pt x="3963339" y="1974824"/>
                </a:lnTo>
                <a:lnTo>
                  <a:pt x="3957409" y="1972576"/>
                </a:lnTo>
                <a:lnTo>
                  <a:pt x="3957231" y="1972576"/>
                </a:lnTo>
                <a:lnTo>
                  <a:pt x="3956583" y="1972437"/>
                </a:lnTo>
                <a:lnTo>
                  <a:pt x="3887762" y="1967230"/>
                </a:lnTo>
                <a:lnTo>
                  <a:pt x="3887178" y="1967230"/>
                </a:lnTo>
                <a:lnTo>
                  <a:pt x="3818090" y="1972437"/>
                </a:lnTo>
                <a:lnTo>
                  <a:pt x="3773259" y="1985276"/>
                </a:lnTo>
                <a:lnTo>
                  <a:pt x="3771049" y="1986699"/>
                </a:lnTo>
                <a:lnTo>
                  <a:pt x="3771049" y="1991766"/>
                </a:lnTo>
                <a:lnTo>
                  <a:pt x="3770998" y="1992363"/>
                </a:lnTo>
                <a:lnTo>
                  <a:pt x="3770858" y="1993760"/>
                </a:lnTo>
                <a:lnTo>
                  <a:pt x="3771049" y="1991766"/>
                </a:lnTo>
                <a:lnTo>
                  <a:pt x="3771049" y="1986699"/>
                </a:lnTo>
                <a:lnTo>
                  <a:pt x="3765639" y="1991220"/>
                </a:lnTo>
                <a:lnTo>
                  <a:pt x="3764724" y="1992363"/>
                </a:lnTo>
                <a:lnTo>
                  <a:pt x="3764292" y="1993760"/>
                </a:lnTo>
                <a:lnTo>
                  <a:pt x="3764369" y="1994662"/>
                </a:lnTo>
                <a:lnTo>
                  <a:pt x="3764432" y="1995233"/>
                </a:lnTo>
                <a:lnTo>
                  <a:pt x="3765118" y="1996528"/>
                </a:lnTo>
                <a:lnTo>
                  <a:pt x="3765334" y="1996808"/>
                </a:lnTo>
                <a:lnTo>
                  <a:pt x="3764280" y="1996808"/>
                </a:lnTo>
                <a:lnTo>
                  <a:pt x="3764280" y="2644889"/>
                </a:lnTo>
                <a:lnTo>
                  <a:pt x="3652012" y="2644889"/>
                </a:lnTo>
                <a:lnTo>
                  <a:pt x="3652012" y="2648699"/>
                </a:lnTo>
                <a:lnTo>
                  <a:pt x="3649091" y="2646261"/>
                </a:lnTo>
                <a:lnTo>
                  <a:pt x="3525177" y="2794495"/>
                </a:lnTo>
                <a:lnTo>
                  <a:pt x="3493554" y="2778887"/>
                </a:lnTo>
                <a:lnTo>
                  <a:pt x="3436607" y="2758059"/>
                </a:lnTo>
                <a:lnTo>
                  <a:pt x="3370440" y="2739987"/>
                </a:lnTo>
                <a:lnTo>
                  <a:pt x="3294938" y="2722041"/>
                </a:lnTo>
                <a:lnTo>
                  <a:pt x="3210229" y="2706509"/>
                </a:lnTo>
                <a:lnTo>
                  <a:pt x="3024784" y="2686050"/>
                </a:lnTo>
                <a:lnTo>
                  <a:pt x="2921190" y="2678290"/>
                </a:lnTo>
                <a:lnTo>
                  <a:pt x="2918587" y="2678163"/>
                </a:lnTo>
                <a:lnTo>
                  <a:pt x="2814536" y="2673083"/>
                </a:lnTo>
                <a:lnTo>
                  <a:pt x="2704719" y="2670543"/>
                </a:lnTo>
                <a:lnTo>
                  <a:pt x="2588425" y="2670543"/>
                </a:lnTo>
                <a:lnTo>
                  <a:pt x="2472258" y="2673083"/>
                </a:lnTo>
                <a:lnTo>
                  <a:pt x="2356307" y="2678290"/>
                </a:lnTo>
                <a:lnTo>
                  <a:pt x="2252802" y="2678290"/>
                </a:lnTo>
                <a:lnTo>
                  <a:pt x="2039188" y="2688590"/>
                </a:lnTo>
                <a:lnTo>
                  <a:pt x="1938667" y="2696476"/>
                </a:lnTo>
                <a:lnTo>
                  <a:pt x="1841195" y="2709189"/>
                </a:lnTo>
                <a:lnTo>
                  <a:pt x="1754492" y="2721914"/>
                </a:lnTo>
                <a:lnTo>
                  <a:pt x="1537335" y="2461222"/>
                </a:lnTo>
                <a:lnTo>
                  <a:pt x="1534414" y="2463660"/>
                </a:lnTo>
                <a:lnTo>
                  <a:pt x="1534414" y="2459850"/>
                </a:lnTo>
                <a:lnTo>
                  <a:pt x="1446657" y="2459850"/>
                </a:lnTo>
                <a:lnTo>
                  <a:pt x="1419225" y="2459850"/>
                </a:lnTo>
                <a:lnTo>
                  <a:pt x="1419225" y="1949945"/>
                </a:lnTo>
                <a:lnTo>
                  <a:pt x="1419009" y="1948675"/>
                </a:lnTo>
                <a:lnTo>
                  <a:pt x="1418323" y="1947481"/>
                </a:lnTo>
                <a:lnTo>
                  <a:pt x="1416710" y="1945525"/>
                </a:lnTo>
                <a:lnTo>
                  <a:pt x="1415961" y="1944611"/>
                </a:lnTo>
                <a:lnTo>
                  <a:pt x="1412011" y="1939785"/>
                </a:lnTo>
                <a:lnTo>
                  <a:pt x="1411605" y="1939391"/>
                </a:lnTo>
                <a:lnTo>
                  <a:pt x="1411605" y="1960245"/>
                </a:lnTo>
                <a:lnTo>
                  <a:pt x="1411605" y="2459850"/>
                </a:lnTo>
                <a:lnTo>
                  <a:pt x="1183894" y="2459850"/>
                </a:lnTo>
                <a:lnTo>
                  <a:pt x="1183894" y="1960245"/>
                </a:lnTo>
                <a:lnTo>
                  <a:pt x="1184287" y="1960587"/>
                </a:lnTo>
                <a:lnTo>
                  <a:pt x="1185214" y="1961045"/>
                </a:lnTo>
                <a:lnTo>
                  <a:pt x="1200708" y="1966252"/>
                </a:lnTo>
                <a:lnTo>
                  <a:pt x="1200480" y="1966252"/>
                </a:lnTo>
                <a:lnTo>
                  <a:pt x="1229334" y="1971459"/>
                </a:lnTo>
                <a:lnTo>
                  <a:pt x="1261110" y="1976818"/>
                </a:lnTo>
                <a:lnTo>
                  <a:pt x="1334338" y="1976818"/>
                </a:lnTo>
                <a:lnTo>
                  <a:pt x="1369060" y="1971459"/>
                </a:lnTo>
                <a:lnTo>
                  <a:pt x="1379931" y="1969249"/>
                </a:lnTo>
                <a:lnTo>
                  <a:pt x="1394701" y="1966252"/>
                </a:lnTo>
                <a:lnTo>
                  <a:pt x="1394548" y="1966252"/>
                </a:lnTo>
                <a:lnTo>
                  <a:pt x="1410284" y="1961045"/>
                </a:lnTo>
                <a:lnTo>
                  <a:pt x="1411211" y="1960587"/>
                </a:lnTo>
                <a:lnTo>
                  <a:pt x="1411605" y="1960245"/>
                </a:lnTo>
                <a:lnTo>
                  <a:pt x="1411605" y="1939391"/>
                </a:lnTo>
                <a:lnTo>
                  <a:pt x="1411439" y="1939226"/>
                </a:lnTo>
                <a:lnTo>
                  <a:pt x="1410766" y="1938794"/>
                </a:lnTo>
                <a:lnTo>
                  <a:pt x="1410449" y="1938642"/>
                </a:lnTo>
                <a:lnTo>
                  <a:pt x="1410449" y="1949907"/>
                </a:lnTo>
                <a:lnTo>
                  <a:pt x="1406842" y="1954161"/>
                </a:lnTo>
                <a:lnTo>
                  <a:pt x="1392504" y="1958898"/>
                </a:lnTo>
                <a:lnTo>
                  <a:pt x="1367751" y="1963953"/>
                </a:lnTo>
                <a:lnTo>
                  <a:pt x="1333411" y="1969249"/>
                </a:lnTo>
                <a:lnTo>
                  <a:pt x="1262075" y="1969249"/>
                </a:lnTo>
                <a:lnTo>
                  <a:pt x="1230617" y="1963953"/>
                </a:lnTo>
                <a:lnTo>
                  <a:pt x="1202715" y="1958898"/>
                </a:lnTo>
                <a:lnTo>
                  <a:pt x="1191031" y="1954974"/>
                </a:lnTo>
                <a:lnTo>
                  <a:pt x="1188643" y="1954161"/>
                </a:lnTo>
                <a:lnTo>
                  <a:pt x="1189342" y="1954974"/>
                </a:lnTo>
                <a:lnTo>
                  <a:pt x="1188605" y="1954161"/>
                </a:lnTo>
                <a:lnTo>
                  <a:pt x="1188351" y="1953818"/>
                </a:lnTo>
                <a:lnTo>
                  <a:pt x="1187119" y="1952358"/>
                </a:lnTo>
                <a:lnTo>
                  <a:pt x="1185037" y="1949907"/>
                </a:lnTo>
                <a:lnTo>
                  <a:pt x="1187018" y="1947481"/>
                </a:lnTo>
                <a:lnTo>
                  <a:pt x="1188351" y="1945855"/>
                </a:lnTo>
                <a:lnTo>
                  <a:pt x="1188631" y="1945525"/>
                </a:lnTo>
                <a:lnTo>
                  <a:pt x="1191704" y="1944611"/>
                </a:lnTo>
                <a:lnTo>
                  <a:pt x="1231201" y="1932901"/>
                </a:lnTo>
                <a:lnTo>
                  <a:pt x="1232255" y="1932901"/>
                </a:lnTo>
                <a:lnTo>
                  <a:pt x="1299311" y="1927860"/>
                </a:lnTo>
                <a:lnTo>
                  <a:pt x="1366113" y="1932901"/>
                </a:lnTo>
                <a:lnTo>
                  <a:pt x="1367155" y="1932901"/>
                </a:lnTo>
                <a:lnTo>
                  <a:pt x="1392072" y="1937969"/>
                </a:lnTo>
                <a:lnTo>
                  <a:pt x="1406626" y="1945246"/>
                </a:lnTo>
                <a:lnTo>
                  <a:pt x="1407261" y="1945525"/>
                </a:lnTo>
                <a:lnTo>
                  <a:pt x="1406626" y="1945246"/>
                </a:lnTo>
                <a:lnTo>
                  <a:pt x="1410449" y="1949907"/>
                </a:lnTo>
                <a:lnTo>
                  <a:pt x="1410449" y="1938642"/>
                </a:lnTo>
                <a:lnTo>
                  <a:pt x="1409090" y="1937969"/>
                </a:lnTo>
                <a:lnTo>
                  <a:pt x="1408633" y="1937727"/>
                </a:lnTo>
                <a:lnTo>
                  <a:pt x="1395018" y="1930920"/>
                </a:lnTo>
                <a:lnTo>
                  <a:pt x="1393825" y="1930501"/>
                </a:lnTo>
                <a:lnTo>
                  <a:pt x="1393634" y="1930501"/>
                </a:lnTo>
                <a:lnTo>
                  <a:pt x="1380502" y="1927834"/>
                </a:lnTo>
                <a:lnTo>
                  <a:pt x="1368742" y="1925447"/>
                </a:lnTo>
                <a:lnTo>
                  <a:pt x="1368577" y="1925447"/>
                </a:lnTo>
                <a:lnTo>
                  <a:pt x="1299629" y="1920240"/>
                </a:lnTo>
                <a:lnTo>
                  <a:pt x="1299044" y="1920240"/>
                </a:lnTo>
                <a:lnTo>
                  <a:pt x="1229829" y="1925447"/>
                </a:lnTo>
                <a:lnTo>
                  <a:pt x="1229512" y="1925447"/>
                </a:lnTo>
                <a:lnTo>
                  <a:pt x="1185354" y="1938540"/>
                </a:lnTo>
                <a:lnTo>
                  <a:pt x="1176274" y="1949907"/>
                </a:lnTo>
                <a:lnTo>
                  <a:pt x="1176274" y="2459850"/>
                </a:lnTo>
                <a:lnTo>
                  <a:pt x="1064006" y="2459850"/>
                </a:lnTo>
                <a:lnTo>
                  <a:pt x="1064006" y="2463660"/>
                </a:lnTo>
                <a:lnTo>
                  <a:pt x="1061085" y="2461222"/>
                </a:lnTo>
                <a:lnTo>
                  <a:pt x="237032" y="3446640"/>
                </a:lnTo>
                <a:lnTo>
                  <a:pt x="3810" y="3446640"/>
                </a:lnTo>
                <a:lnTo>
                  <a:pt x="2349" y="3446932"/>
                </a:lnTo>
                <a:lnTo>
                  <a:pt x="1117" y="3447758"/>
                </a:lnTo>
                <a:lnTo>
                  <a:pt x="292" y="3448989"/>
                </a:lnTo>
                <a:lnTo>
                  <a:pt x="0" y="3450450"/>
                </a:lnTo>
                <a:lnTo>
                  <a:pt x="0" y="3642982"/>
                </a:lnTo>
                <a:lnTo>
                  <a:pt x="3810" y="3642982"/>
                </a:lnTo>
                <a:lnTo>
                  <a:pt x="3810" y="3646792"/>
                </a:lnTo>
                <a:lnTo>
                  <a:pt x="1594548" y="3646792"/>
                </a:lnTo>
                <a:lnTo>
                  <a:pt x="1601216" y="3649065"/>
                </a:lnTo>
                <a:lnTo>
                  <a:pt x="1685810" y="3672344"/>
                </a:lnTo>
                <a:lnTo>
                  <a:pt x="1783613" y="3695484"/>
                </a:lnTo>
                <a:lnTo>
                  <a:pt x="1887054" y="3715816"/>
                </a:lnTo>
                <a:lnTo>
                  <a:pt x="2003298" y="3736530"/>
                </a:lnTo>
                <a:lnTo>
                  <a:pt x="2125840" y="3756990"/>
                </a:lnTo>
                <a:lnTo>
                  <a:pt x="2257641" y="3775164"/>
                </a:lnTo>
                <a:lnTo>
                  <a:pt x="2694317" y="3821404"/>
                </a:lnTo>
                <a:lnTo>
                  <a:pt x="3180981" y="3852278"/>
                </a:lnTo>
                <a:lnTo>
                  <a:pt x="3346107" y="3857358"/>
                </a:lnTo>
                <a:lnTo>
                  <a:pt x="3523043" y="3862311"/>
                </a:lnTo>
                <a:lnTo>
                  <a:pt x="3871544" y="3867518"/>
                </a:lnTo>
                <a:lnTo>
                  <a:pt x="3871645" y="3859898"/>
                </a:lnTo>
                <a:lnTo>
                  <a:pt x="3523208" y="3854691"/>
                </a:lnTo>
                <a:lnTo>
                  <a:pt x="3181058" y="3844658"/>
                </a:lnTo>
                <a:lnTo>
                  <a:pt x="2694825" y="3813810"/>
                </a:lnTo>
                <a:lnTo>
                  <a:pt x="2258580" y="3767607"/>
                </a:lnTo>
                <a:lnTo>
                  <a:pt x="2126983" y="3749459"/>
                </a:lnTo>
                <a:lnTo>
                  <a:pt x="2004593" y="3729024"/>
                </a:lnTo>
                <a:lnTo>
                  <a:pt x="1888464" y="3708336"/>
                </a:lnTo>
                <a:lnTo>
                  <a:pt x="1785112" y="3688016"/>
                </a:lnTo>
                <a:lnTo>
                  <a:pt x="1687563" y="3664928"/>
                </a:lnTo>
                <a:lnTo>
                  <a:pt x="1621675" y="3646792"/>
                </a:lnTo>
                <a:lnTo>
                  <a:pt x="2591816" y="3646792"/>
                </a:lnTo>
                <a:lnTo>
                  <a:pt x="2591816" y="3642982"/>
                </a:lnTo>
                <a:lnTo>
                  <a:pt x="2595626" y="3642982"/>
                </a:lnTo>
                <a:lnTo>
                  <a:pt x="2595626" y="3454260"/>
                </a:lnTo>
                <a:lnTo>
                  <a:pt x="2595626" y="3450450"/>
                </a:lnTo>
                <a:lnTo>
                  <a:pt x="2595334" y="3448989"/>
                </a:lnTo>
                <a:lnTo>
                  <a:pt x="2594508" y="3447758"/>
                </a:lnTo>
                <a:lnTo>
                  <a:pt x="2593276" y="3446932"/>
                </a:lnTo>
                <a:lnTo>
                  <a:pt x="2591816" y="3446640"/>
                </a:lnTo>
                <a:lnTo>
                  <a:pt x="2588006" y="3446640"/>
                </a:lnTo>
                <a:lnTo>
                  <a:pt x="2588006" y="3454260"/>
                </a:lnTo>
                <a:lnTo>
                  <a:pt x="2588006" y="3639172"/>
                </a:lnTo>
                <a:lnTo>
                  <a:pt x="1595780" y="3639172"/>
                </a:lnTo>
                <a:lnTo>
                  <a:pt x="1528279" y="3616134"/>
                </a:lnTo>
                <a:lnTo>
                  <a:pt x="1462151" y="3590658"/>
                </a:lnTo>
                <a:lnTo>
                  <a:pt x="1409687" y="3565080"/>
                </a:lnTo>
                <a:lnTo>
                  <a:pt x="1369301" y="3539756"/>
                </a:lnTo>
                <a:lnTo>
                  <a:pt x="1369034" y="3539426"/>
                </a:lnTo>
                <a:lnTo>
                  <a:pt x="1356995" y="3524974"/>
                </a:lnTo>
                <a:lnTo>
                  <a:pt x="1405636" y="3571532"/>
                </a:lnTo>
                <a:lnTo>
                  <a:pt x="1459077" y="3597643"/>
                </a:lnTo>
                <a:lnTo>
                  <a:pt x="1525816" y="3623348"/>
                </a:lnTo>
                <a:lnTo>
                  <a:pt x="1572209" y="3639172"/>
                </a:lnTo>
                <a:lnTo>
                  <a:pt x="7620" y="3639172"/>
                </a:lnTo>
                <a:lnTo>
                  <a:pt x="7620" y="3454260"/>
                </a:lnTo>
                <a:lnTo>
                  <a:pt x="2588006" y="3454260"/>
                </a:lnTo>
                <a:lnTo>
                  <a:pt x="2588006" y="3446640"/>
                </a:lnTo>
                <a:lnTo>
                  <a:pt x="2358263" y="3446640"/>
                </a:lnTo>
                <a:lnTo>
                  <a:pt x="2348344" y="3434740"/>
                </a:lnTo>
                <a:lnTo>
                  <a:pt x="2348344" y="3446640"/>
                </a:lnTo>
                <a:lnTo>
                  <a:pt x="246951" y="3446640"/>
                </a:lnTo>
                <a:lnTo>
                  <a:pt x="1065771" y="2467470"/>
                </a:lnTo>
                <a:lnTo>
                  <a:pt x="1446657" y="2467470"/>
                </a:lnTo>
                <a:lnTo>
                  <a:pt x="1532610" y="2467470"/>
                </a:lnTo>
                <a:lnTo>
                  <a:pt x="1745716" y="2723299"/>
                </a:lnTo>
                <a:lnTo>
                  <a:pt x="1671993" y="2734983"/>
                </a:lnTo>
                <a:lnTo>
                  <a:pt x="1599399" y="2752864"/>
                </a:lnTo>
                <a:lnTo>
                  <a:pt x="1536369" y="2771076"/>
                </a:lnTo>
                <a:lnTo>
                  <a:pt x="1483156" y="2788983"/>
                </a:lnTo>
                <a:lnTo>
                  <a:pt x="1410347" y="2830423"/>
                </a:lnTo>
                <a:lnTo>
                  <a:pt x="1383665" y="2875521"/>
                </a:lnTo>
                <a:lnTo>
                  <a:pt x="1390269" y="2879331"/>
                </a:lnTo>
                <a:lnTo>
                  <a:pt x="1414716" y="2837053"/>
                </a:lnTo>
                <a:lnTo>
                  <a:pt x="1415008" y="2836557"/>
                </a:lnTo>
                <a:lnTo>
                  <a:pt x="1416596" y="2835643"/>
                </a:lnTo>
                <a:lnTo>
                  <a:pt x="1485747" y="2796197"/>
                </a:lnTo>
                <a:lnTo>
                  <a:pt x="1485976" y="2796070"/>
                </a:lnTo>
                <a:lnTo>
                  <a:pt x="1485595" y="2796197"/>
                </a:lnTo>
                <a:lnTo>
                  <a:pt x="1486268" y="2795905"/>
                </a:lnTo>
                <a:lnTo>
                  <a:pt x="1485976" y="2796070"/>
                </a:lnTo>
                <a:lnTo>
                  <a:pt x="1486458" y="2795905"/>
                </a:lnTo>
                <a:lnTo>
                  <a:pt x="1538808" y="2778290"/>
                </a:lnTo>
                <a:lnTo>
                  <a:pt x="1601520" y="2760180"/>
                </a:lnTo>
                <a:lnTo>
                  <a:pt x="1673580" y="2742438"/>
                </a:lnTo>
                <a:lnTo>
                  <a:pt x="1751393" y="2730106"/>
                </a:lnTo>
                <a:lnTo>
                  <a:pt x="2348344" y="3446640"/>
                </a:lnTo>
                <a:lnTo>
                  <a:pt x="2348344" y="3434740"/>
                </a:lnTo>
                <a:lnTo>
                  <a:pt x="1760207" y="2728772"/>
                </a:lnTo>
                <a:lnTo>
                  <a:pt x="1842249" y="2716733"/>
                </a:lnTo>
                <a:lnTo>
                  <a:pt x="1939772" y="2704033"/>
                </a:lnTo>
                <a:lnTo>
                  <a:pt x="2039683" y="2696197"/>
                </a:lnTo>
                <a:lnTo>
                  <a:pt x="2253157" y="2685910"/>
                </a:lnTo>
                <a:lnTo>
                  <a:pt x="2359533" y="2685910"/>
                </a:lnTo>
                <a:lnTo>
                  <a:pt x="2359533" y="2685783"/>
                </a:lnTo>
                <a:lnTo>
                  <a:pt x="2472499" y="2680703"/>
                </a:lnTo>
                <a:lnTo>
                  <a:pt x="2588514" y="2678163"/>
                </a:lnTo>
                <a:lnTo>
                  <a:pt x="2704630" y="2678163"/>
                </a:lnTo>
                <a:lnTo>
                  <a:pt x="2814256" y="2680703"/>
                </a:lnTo>
                <a:lnTo>
                  <a:pt x="2920720" y="2685897"/>
                </a:lnTo>
                <a:lnTo>
                  <a:pt x="3024098" y="2693632"/>
                </a:lnTo>
                <a:lnTo>
                  <a:pt x="3209023" y="2714040"/>
                </a:lnTo>
                <a:lnTo>
                  <a:pt x="3293351" y="2729496"/>
                </a:lnTo>
                <a:lnTo>
                  <a:pt x="3368560" y="2747365"/>
                </a:lnTo>
                <a:lnTo>
                  <a:pt x="3434270" y="2765310"/>
                </a:lnTo>
                <a:lnTo>
                  <a:pt x="3490099" y="2785719"/>
                </a:lnTo>
                <a:lnTo>
                  <a:pt x="3520135" y="2800527"/>
                </a:lnTo>
                <a:lnTo>
                  <a:pt x="2824226" y="3633051"/>
                </a:lnTo>
                <a:lnTo>
                  <a:pt x="2827147" y="3635489"/>
                </a:lnTo>
                <a:lnTo>
                  <a:pt x="2827147" y="3639312"/>
                </a:lnTo>
                <a:lnTo>
                  <a:pt x="4944364" y="3639312"/>
                </a:lnTo>
                <a:lnTo>
                  <a:pt x="4944364" y="3635489"/>
                </a:lnTo>
                <a:lnTo>
                  <a:pt x="4947285" y="3633051"/>
                </a:lnTo>
                <a:lnTo>
                  <a:pt x="4936223" y="3619779"/>
                </a:lnTo>
                <a:lnTo>
                  <a:pt x="4936223" y="3631679"/>
                </a:lnTo>
                <a:lnTo>
                  <a:pt x="2835287" y="3631679"/>
                </a:lnTo>
                <a:lnTo>
                  <a:pt x="3527158" y="2803982"/>
                </a:lnTo>
                <a:lnTo>
                  <a:pt x="3536950" y="2808795"/>
                </a:lnTo>
                <a:lnTo>
                  <a:pt x="3557054" y="2821038"/>
                </a:lnTo>
                <a:lnTo>
                  <a:pt x="3534918" y="2831198"/>
                </a:lnTo>
                <a:lnTo>
                  <a:pt x="3614039" y="2894571"/>
                </a:lnTo>
                <a:lnTo>
                  <a:pt x="3595497" y="2803385"/>
                </a:lnTo>
                <a:lnTo>
                  <a:pt x="3565410" y="2817203"/>
                </a:lnTo>
                <a:lnTo>
                  <a:pt x="3540671" y="2802128"/>
                </a:lnTo>
                <a:lnTo>
                  <a:pt x="3532200" y="2797962"/>
                </a:lnTo>
                <a:lnTo>
                  <a:pt x="3653777" y="2652509"/>
                </a:lnTo>
                <a:lnTo>
                  <a:pt x="3764280" y="2652509"/>
                </a:lnTo>
                <a:lnTo>
                  <a:pt x="3764280" y="2659621"/>
                </a:lnTo>
                <a:lnTo>
                  <a:pt x="3771900" y="2659621"/>
                </a:lnTo>
                <a:lnTo>
                  <a:pt x="3771900" y="2652509"/>
                </a:lnTo>
                <a:lnTo>
                  <a:pt x="3999738" y="2652509"/>
                </a:lnTo>
                <a:lnTo>
                  <a:pt x="3999738" y="2659621"/>
                </a:lnTo>
                <a:lnTo>
                  <a:pt x="4007358" y="2659621"/>
                </a:lnTo>
                <a:lnTo>
                  <a:pt x="4007358" y="2652509"/>
                </a:lnTo>
                <a:lnTo>
                  <a:pt x="4034663" y="2652509"/>
                </a:lnTo>
                <a:lnTo>
                  <a:pt x="4120743" y="2652509"/>
                </a:lnTo>
                <a:lnTo>
                  <a:pt x="4257345" y="2816542"/>
                </a:lnTo>
                <a:lnTo>
                  <a:pt x="4234599" y="2823400"/>
                </a:lnTo>
                <a:lnTo>
                  <a:pt x="4181005" y="2841688"/>
                </a:lnTo>
                <a:lnTo>
                  <a:pt x="4139806" y="2859709"/>
                </a:lnTo>
                <a:lnTo>
                  <a:pt x="4139019" y="2860179"/>
                </a:lnTo>
                <a:lnTo>
                  <a:pt x="4088727" y="2898914"/>
                </a:lnTo>
                <a:lnTo>
                  <a:pt x="4093375" y="2904960"/>
                </a:lnTo>
                <a:lnTo>
                  <a:pt x="4143044" y="2866694"/>
                </a:lnTo>
                <a:lnTo>
                  <a:pt x="4143298" y="2866504"/>
                </a:lnTo>
                <a:lnTo>
                  <a:pt x="4142867" y="2866694"/>
                </a:lnTo>
                <a:lnTo>
                  <a:pt x="4143667" y="2866225"/>
                </a:lnTo>
                <a:lnTo>
                  <a:pt x="4143298" y="2866504"/>
                </a:lnTo>
                <a:lnTo>
                  <a:pt x="4143933" y="2866225"/>
                </a:lnTo>
                <a:lnTo>
                  <a:pt x="4183799" y="2848787"/>
                </a:lnTo>
                <a:lnTo>
                  <a:pt x="4236936" y="2830652"/>
                </a:lnTo>
                <a:lnTo>
                  <a:pt x="4262640" y="2822905"/>
                </a:lnTo>
                <a:lnTo>
                  <a:pt x="4936223" y="3631679"/>
                </a:lnTo>
                <a:lnTo>
                  <a:pt x="4936223" y="3619779"/>
                </a:lnTo>
                <a:lnTo>
                  <a:pt x="4270578" y="2820505"/>
                </a:lnTo>
                <a:lnTo>
                  <a:pt x="4296283" y="2812745"/>
                </a:lnTo>
                <a:lnTo>
                  <a:pt x="4368139" y="2797340"/>
                </a:lnTo>
                <a:lnTo>
                  <a:pt x="4446549" y="2781985"/>
                </a:lnTo>
                <a:lnTo>
                  <a:pt x="4534471" y="2766491"/>
                </a:lnTo>
                <a:lnTo>
                  <a:pt x="4628223" y="2753449"/>
                </a:lnTo>
                <a:lnTo>
                  <a:pt x="4728730" y="2740749"/>
                </a:lnTo>
                <a:lnTo>
                  <a:pt x="4828946" y="2730347"/>
                </a:lnTo>
                <a:lnTo>
                  <a:pt x="4935410" y="2722613"/>
                </a:lnTo>
                <a:lnTo>
                  <a:pt x="5152060" y="2712199"/>
                </a:lnTo>
                <a:lnTo>
                  <a:pt x="5261559" y="2712199"/>
                </a:lnTo>
                <a:lnTo>
                  <a:pt x="5477980" y="2722600"/>
                </a:lnTo>
                <a:lnTo>
                  <a:pt x="5581243" y="2730335"/>
                </a:lnTo>
                <a:lnTo>
                  <a:pt x="5678614" y="2740736"/>
                </a:lnTo>
                <a:lnTo>
                  <a:pt x="5769140" y="2753410"/>
                </a:lnTo>
                <a:lnTo>
                  <a:pt x="5854065" y="2769019"/>
                </a:lnTo>
                <a:lnTo>
                  <a:pt x="5928868" y="2784183"/>
                </a:lnTo>
                <a:lnTo>
                  <a:pt x="5986932" y="2801023"/>
                </a:lnTo>
                <a:lnTo>
                  <a:pt x="5445861" y="3451720"/>
                </a:lnTo>
                <a:lnTo>
                  <a:pt x="5152517" y="3451720"/>
                </a:lnTo>
                <a:lnTo>
                  <a:pt x="5151056" y="3452012"/>
                </a:lnTo>
                <a:lnTo>
                  <a:pt x="5149824" y="3452838"/>
                </a:lnTo>
                <a:lnTo>
                  <a:pt x="5148999" y="3454069"/>
                </a:lnTo>
                <a:lnTo>
                  <a:pt x="5148707" y="3455530"/>
                </a:lnTo>
                <a:lnTo>
                  <a:pt x="5148707" y="3647935"/>
                </a:lnTo>
                <a:lnTo>
                  <a:pt x="5152517" y="3647935"/>
                </a:lnTo>
                <a:lnTo>
                  <a:pt x="5152517" y="3651745"/>
                </a:lnTo>
                <a:lnTo>
                  <a:pt x="6228639" y="3651745"/>
                </a:lnTo>
                <a:lnTo>
                  <a:pt x="6196368" y="3667722"/>
                </a:lnTo>
                <a:lnTo>
                  <a:pt x="6133782" y="3690670"/>
                </a:lnTo>
                <a:lnTo>
                  <a:pt x="6065050" y="3713581"/>
                </a:lnTo>
                <a:lnTo>
                  <a:pt x="5983567" y="3734244"/>
                </a:lnTo>
                <a:lnTo>
                  <a:pt x="5792381" y="3772814"/>
                </a:lnTo>
                <a:lnTo>
                  <a:pt x="5566664" y="3803535"/>
                </a:lnTo>
                <a:lnTo>
                  <a:pt x="5306161" y="3829177"/>
                </a:lnTo>
                <a:lnTo>
                  <a:pt x="5020500" y="3849865"/>
                </a:lnTo>
                <a:lnTo>
                  <a:pt x="4869815" y="3857358"/>
                </a:lnTo>
                <a:lnTo>
                  <a:pt x="4716081" y="3862438"/>
                </a:lnTo>
                <a:lnTo>
                  <a:pt x="4564088" y="3864978"/>
                </a:lnTo>
                <a:lnTo>
                  <a:pt x="4400893" y="3867518"/>
                </a:lnTo>
                <a:lnTo>
                  <a:pt x="4384421" y="3867518"/>
                </a:lnTo>
                <a:lnTo>
                  <a:pt x="4218241" y="3864978"/>
                </a:lnTo>
                <a:lnTo>
                  <a:pt x="4055986" y="3864978"/>
                </a:lnTo>
                <a:lnTo>
                  <a:pt x="3893934" y="3859898"/>
                </a:lnTo>
                <a:lnTo>
                  <a:pt x="3893858" y="3862438"/>
                </a:lnTo>
                <a:lnTo>
                  <a:pt x="3893782" y="3864978"/>
                </a:lnTo>
                <a:lnTo>
                  <a:pt x="3893705" y="3867518"/>
                </a:lnTo>
                <a:lnTo>
                  <a:pt x="4059936" y="3872725"/>
                </a:lnTo>
                <a:lnTo>
                  <a:pt x="4226496" y="3872725"/>
                </a:lnTo>
                <a:lnTo>
                  <a:pt x="4392739" y="3875265"/>
                </a:lnTo>
                <a:lnTo>
                  <a:pt x="4716272" y="3870058"/>
                </a:lnTo>
                <a:lnTo>
                  <a:pt x="4793196" y="3867518"/>
                </a:lnTo>
                <a:lnTo>
                  <a:pt x="4870132" y="3864978"/>
                </a:lnTo>
                <a:lnTo>
                  <a:pt x="5023243" y="3857358"/>
                </a:lnTo>
                <a:lnTo>
                  <a:pt x="5022570" y="3857358"/>
                </a:lnTo>
                <a:lnTo>
                  <a:pt x="5306809" y="3836771"/>
                </a:lnTo>
                <a:lnTo>
                  <a:pt x="5567553" y="3811092"/>
                </a:lnTo>
                <a:lnTo>
                  <a:pt x="5793752" y="3780320"/>
                </a:lnTo>
                <a:lnTo>
                  <a:pt x="5985307" y="3741674"/>
                </a:lnTo>
                <a:lnTo>
                  <a:pt x="6067234" y="3720896"/>
                </a:lnTo>
                <a:lnTo>
                  <a:pt x="6136297" y="3697871"/>
                </a:lnTo>
                <a:lnTo>
                  <a:pt x="6199035" y="3674884"/>
                </a:lnTo>
                <a:lnTo>
                  <a:pt x="6245733" y="3651745"/>
                </a:lnTo>
                <a:lnTo>
                  <a:pt x="7742301" y="3651745"/>
                </a:lnTo>
                <a:lnTo>
                  <a:pt x="7742301" y="3647935"/>
                </a:lnTo>
                <a:lnTo>
                  <a:pt x="7746111" y="3647935"/>
                </a:lnTo>
                <a:lnTo>
                  <a:pt x="7746111" y="3459340"/>
                </a:lnTo>
                <a:lnTo>
                  <a:pt x="7746111" y="345553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4854322" y="3778707"/>
            <a:ext cx="98425" cy="18979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150" spc="-50" dirty="0">
                <a:latin typeface="Times New Roman"/>
                <a:cs typeface="Times New Roman"/>
              </a:rPr>
              <a:t>1</a:t>
            </a:r>
            <a:endParaRPr sz="115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172962" y="5021656"/>
            <a:ext cx="98425" cy="18979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150" spc="-50" dirty="0">
                <a:latin typeface="Times New Roman"/>
                <a:cs typeface="Times New Roman"/>
              </a:rPr>
              <a:t>2</a:t>
            </a:r>
            <a:endParaRPr sz="115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525893" y="3814698"/>
            <a:ext cx="98425" cy="18979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150" spc="-50" dirty="0">
                <a:latin typeface="Times New Roman"/>
                <a:cs typeface="Times New Roman"/>
              </a:rPr>
              <a:t>3</a:t>
            </a:r>
            <a:endParaRPr sz="1150">
              <a:latin typeface="Times New Roman"/>
              <a:cs typeface="Times New Roman"/>
            </a:endParaRPr>
          </a:p>
        </p:txBody>
      </p:sp>
      <p:pic>
        <p:nvPicPr>
          <p:cNvPr id="10" name="object 10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389631" y="5739384"/>
            <a:ext cx="3657600" cy="195072"/>
          </a:xfrm>
          <a:prstGeom prst="rect">
            <a:avLst/>
          </a:prstGeom>
        </p:spPr>
      </p:pic>
      <p:sp>
        <p:nvSpPr>
          <p:cNvPr id="11" name="object 11"/>
          <p:cNvSpPr txBox="1"/>
          <p:nvPr/>
        </p:nvSpPr>
        <p:spPr>
          <a:xfrm>
            <a:off x="2364435" y="5652160"/>
            <a:ext cx="367284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b="1" spc="-10" dirty="0">
                <a:solidFill>
                  <a:srgbClr val="FFFF99"/>
                </a:solidFill>
                <a:latin typeface="Arial"/>
                <a:cs typeface="Arial"/>
              </a:rPr>
              <a:t>Recurrence</a:t>
            </a:r>
            <a:r>
              <a:rPr b="1" spc="-90" dirty="0">
                <a:solidFill>
                  <a:srgbClr val="FFFF99"/>
                </a:solidFill>
                <a:latin typeface="Arial"/>
                <a:cs typeface="Arial"/>
              </a:rPr>
              <a:t> </a:t>
            </a:r>
            <a:r>
              <a:rPr b="1" dirty="0">
                <a:solidFill>
                  <a:srgbClr val="FFFF99"/>
                </a:solidFill>
                <a:latin typeface="Arial"/>
                <a:cs typeface="Arial"/>
              </a:rPr>
              <a:t>for</a:t>
            </a:r>
            <a:r>
              <a:rPr b="1" spc="-60" dirty="0">
                <a:solidFill>
                  <a:srgbClr val="FFFF99"/>
                </a:solidFill>
                <a:latin typeface="Arial"/>
                <a:cs typeface="Arial"/>
              </a:rPr>
              <a:t> </a:t>
            </a:r>
            <a:r>
              <a:rPr b="1" dirty="0">
                <a:solidFill>
                  <a:srgbClr val="FFFF99"/>
                </a:solidFill>
                <a:latin typeface="Arial"/>
                <a:cs typeface="Arial"/>
              </a:rPr>
              <a:t>number</a:t>
            </a:r>
            <a:r>
              <a:rPr b="1" spc="-40" dirty="0">
                <a:solidFill>
                  <a:srgbClr val="FFFF99"/>
                </a:solidFill>
                <a:latin typeface="Arial"/>
                <a:cs typeface="Arial"/>
              </a:rPr>
              <a:t> </a:t>
            </a:r>
            <a:r>
              <a:rPr b="1" dirty="0">
                <a:solidFill>
                  <a:srgbClr val="FFFF99"/>
                </a:solidFill>
                <a:latin typeface="Arial"/>
                <a:cs typeface="Arial"/>
              </a:rPr>
              <a:t>of</a:t>
            </a:r>
            <a:r>
              <a:rPr b="1" spc="-50" dirty="0">
                <a:solidFill>
                  <a:srgbClr val="FFFF99"/>
                </a:solidFill>
                <a:latin typeface="Arial"/>
                <a:cs typeface="Arial"/>
              </a:rPr>
              <a:t> </a:t>
            </a:r>
            <a:r>
              <a:rPr b="1" spc="-10" dirty="0">
                <a:solidFill>
                  <a:srgbClr val="FFFF99"/>
                </a:solidFill>
                <a:latin typeface="Arial"/>
                <a:cs typeface="Arial"/>
              </a:rPr>
              <a:t>moves:</a:t>
            </a:r>
            <a:endParaRPr>
              <a:latin typeface="Arial"/>
              <a:cs typeface="Arial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1600961" y="761"/>
            <a:ext cx="9142730" cy="6856730"/>
          </a:xfrm>
          <a:custGeom>
            <a:avLst/>
            <a:gdLst/>
            <a:ahLst/>
            <a:cxnLst/>
            <a:rect l="l" t="t" r="r" b="b"/>
            <a:pathLst>
              <a:path w="9142730" h="6856730">
                <a:moveTo>
                  <a:pt x="0" y="0"/>
                </a:moveTo>
                <a:lnTo>
                  <a:pt x="9142476" y="0"/>
                </a:lnTo>
                <a:lnTo>
                  <a:pt x="9142476" y="6856476"/>
                </a:lnTo>
                <a:lnTo>
                  <a:pt x="0" y="6856476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5795265" y="6434286"/>
            <a:ext cx="2226945" cy="189154"/>
          </a:xfrm>
          <a:prstGeom prst="rect">
            <a:avLst/>
          </a:prstGeom>
        </p:spPr>
        <p:txBody>
          <a:bodyPr vert="horz" wrap="square" lIns="0" tIns="4445" rIns="0" bIns="0" rtlCol="0">
            <a:spAutoFit/>
          </a:bodyPr>
          <a:lstStyle/>
          <a:p>
            <a:pPr marL="12700">
              <a:spcBef>
                <a:spcPts val="35"/>
              </a:spcBef>
            </a:pPr>
            <a:r>
              <a:rPr spc="-450" baseline="2314" dirty="0">
                <a:solidFill>
                  <a:srgbClr val="FFFFFF"/>
                </a:solidFill>
                <a:latin typeface="Arial MT"/>
                <a:cs typeface="Arial MT"/>
              </a:rPr>
              <a:t>A</a:t>
            </a:r>
            <a:r>
              <a:rPr sz="1200" spc="-495" dirty="0">
                <a:solidFill>
                  <a:srgbClr val="FFFFFF"/>
                </a:solidFill>
                <a:latin typeface="Arial MT"/>
                <a:cs typeface="Arial MT"/>
              </a:rPr>
              <a:t>A</a:t>
            </a:r>
            <a:r>
              <a:rPr spc="-292" baseline="2314" dirty="0">
                <a:solidFill>
                  <a:srgbClr val="FFFFFF"/>
                </a:solidFill>
                <a:latin typeface="Arial MT"/>
                <a:cs typeface="Arial MT"/>
              </a:rPr>
              <a:t>T</a:t>
            </a:r>
            <a:r>
              <a:rPr sz="1200" spc="-550" dirty="0">
                <a:solidFill>
                  <a:srgbClr val="FFFFFF"/>
                </a:solidFill>
                <a:latin typeface="Arial MT"/>
                <a:cs typeface="Arial MT"/>
              </a:rPr>
              <a:t>T</a:t>
            </a:r>
            <a:r>
              <a:rPr spc="-82" baseline="2314" dirty="0">
                <a:solidFill>
                  <a:srgbClr val="FFFFFF"/>
                </a:solidFill>
                <a:latin typeface="Arial MT"/>
                <a:cs typeface="Arial MT"/>
              </a:rPr>
              <a:t>M</a:t>
            </a:r>
            <a:r>
              <a:rPr sz="1200" spc="-975" dirty="0">
                <a:solidFill>
                  <a:srgbClr val="FFFFFF"/>
                </a:solidFill>
                <a:latin typeface="Arial MT"/>
                <a:cs typeface="Arial MT"/>
              </a:rPr>
              <a:t>M</a:t>
            </a:r>
            <a:r>
              <a:rPr spc="-217" baseline="2314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200" spc="-405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pc="-1162" baseline="2314" dirty="0">
                <a:solidFill>
                  <a:srgbClr val="FFFFFF"/>
                </a:solidFill>
                <a:latin typeface="Arial MT"/>
                <a:cs typeface="Arial MT"/>
              </a:rPr>
              <a:t>C</a:t>
            </a:r>
            <a:r>
              <a:rPr sz="1200" spc="-300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200" spc="-600" dirty="0">
                <a:solidFill>
                  <a:srgbClr val="FFFFFF"/>
                </a:solidFill>
                <a:latin typeface="Arial MT"/>
                <a:cs typeface="Arial MT"/>
              </a:rPr>
              <a:t>C</a:t>
            </a:r>
            <a:r>
              <a:rPr spc="-569" baseline="2314" dirty="0">
                <a:solidFill>
                  <a:srgbClr val="FFFFFF"/>
                </a:solidFill>
                <a:latin typeface="Arial MT"/>
                <a:cs typeface="Arial MT"/>
              </a:rPr>
              <a:t>o</a:t>
            </a:r>
            <a:r>
              <a:rPr sz="1200" spc="-495" dirty="0">
                <a:solidFill>
                  <a:srgbClr val="FFFFFF"/>
                </a:solidFill>
                <a:latin typeface="Arial MT"/>
                <a:cs typeface="Arial MT"/>
              </a:rPr>
              <a:t>C</a:t>
            </a:r>
            <a:r>
              <a:rPr spc="-127" baseline="2314" dirty="0">
                <a:solidFill>
                  <a:srgbClr val="FFFFFF"/>
                </a:solidFill>
                <a:latin typeface="Arial MT"/>
                <a:cs typeface="Arial MT"/>
              </a:rPr>
              <a:t>l</a:t>
            </a:r>
            <a:r>
              <a:rPr sz="1200" spc="-550" dirty="0">
                <a:solidFill>
                  <a:srgbClr val="FFFFFF"/>
                </a:solidFill>
                <a:latin typeface="Arial MT"/>
                <a:cs typeface="Arial MT"/>
              </a:rPr>
              <a:t>o</a:t>
            </a:r>
            <a:r>
              <a:rPr spc="-44" baseline="2314" dirty="0">
                <a:solidFill>
                  <a:srgbClr val="FFFFFF"/>
                </a:solidFill>
                <a:latin typeface="Arial MT"/>
                <a:cs typeface="Arial MT"/>
              </a:rPr>
              <a:t>l</a:t>
            </a:r>
            <a:r>
              <a:rPr sz="1200" spc="-605" dirty="0">
                <a:solidFill>
                  <a:srgbClr val="FFFFFF"/>
                </a:solidFill>
                <a:latin typeface="Arial MT"/>
                <a:cs typeface="Arial MT"/>
              </a:rPr>
              <a:t>o</a:t>
            </a:r>
            <a:r>
              <a:rPr spc="-562" baseline="2314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200" spc="-280" dirty="0">
                <a:solidFill>
                  <a:srgbClr val="FFFFFF"/>
                </a:solidFill>
                <a:latin typeface="Arial MT"/>
                <a:cs typeface="Arial MT"/>
              </a:rPr>
              <a:t>l</a:t>
            </a:r>
            <a:r>
              <a:rPr sz="1200" spc="-300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200" spc="-280" dirty="0">
                <a:solidFill>
                  <a:srgbClr val="FFFFFF"/>
                </a:solidFill>
                <a:latin typeface="Arial MT"/>
                <a:cs typeface="Arial MT"/>
              </a:rPr>
              <a:t>l</a:t>
            </a:r>
            <a:r>
              <a:rPr sz="1200" spc="-650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pc="-494" baseline="2314" dirty="0">
                <a:solidFill>
                  <a:srgbClr val="FFFFFF"/>
                </a:solidFill>
                <a:latin typeface="Arial MT"/>
                <a:cs typeface="Arial MT"/>
              </a:rPr>
              <a:t>g</a:t>
            </a:r>
            <a:r>
              <a:rPr sz="1200" spc="-300" dirty="0">
                <a:solidFill>
                  <a:srgbClr val="FFFFFF"/>
                </a:solidFill>
                <a:latin typeface="Arial MT"/>
                <a:cs typeface="Arial MT"/>
              </a:rPr>
              <a:t>g</a:t>
            </a:r>
            <a:r>
              <a:rPr sz="1200" spc="-675" dirty="0">
                <a:solidFill>
                  <a:srgbClr val="FFFFFF"/>
                </a:solidFill>
                <a:latin typeface="Arial MT"/>
                <a:cs typeface="Arial MT"/>
              </a:rPr>
              <a:t>g</a:t>
            </a:r>
            <a:r>
              <a:rPr spc="-457" baseline="2314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200" spc="-300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200" spc="-500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pc="-150" baseline="2314" dirty="0">
                <a:solidFill>
                  <a:srgbClr val="FFFFFF"/>
                </a:solidFill>
                <a:latin typeface="Arial MT"/>
                <a:cs typeface="Arial MT"/>
              </a:rPr>
              <a:t>o</a:t>
            </a:r>
            <a:r>
              <a:rPr sz="1200" spc="-545" dirty="0">
                <a:solidFill>
                  <a:srgbClr val="FFFFFF"/>
                </a:solidFill>
                <a:latin typeface="Arial MT"/>
                <a:cs typeface="Arial MT"/>
              </a:rPr>
              <a:t>o</a:t>
            </a:r>
            <a:r>
              <a:rPr spc="-157" baseline="2314" dirty="0">
                <a:solidFill>
                  <a:srgbClr val="FFFFFF"/>
                </a:solidFill>
                <a:latin typeface="Arial MT"/>
                <a:cs typeface="Arial MT"/>
              </a:rPr>
              <a:t>f</a:t>
            </a:r>
            <a:r>
              <a:rPr sz="1200" spc="-100" dirty="0">
                <a:solidFill>
                  <a:srgbClr val="FFFFFF"/>
                </a:solidFill>
                <a:latin typeface="Arial MT"/>
                <a:cs typeface="Arial MT"/>
              </a:rPr>
              <a:t>f</a:t>
            </a:r>
            <a:r>
              <a:rPr sz="1200" spc="-150" dirty="0">
                <a:solidFill>
                  <a:srgbClr val="FFFFFF"/>
                </a:solidFill>
                <a:latin typeface="Arial MT"/>
                <a:cs typeface="Arial MT"/>
              </a:rPr>
              <a:t>f</a:t>
            </a:r>
            <a:r>
              <a:rPr spc="-480" baseline="2314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200" spc="-520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pc="52" baseline="2314" dirty="0">
                <a:solidFill>
                  <a:srgbClr val="FFFFFF"/>
                </a:solidFill>
                <a:latin typeface="Arial MT"/>
                <a:cs typeface="Arial MT"/>
              </a:rPr>
              <a:t>n</a:t>
            </a:r>
            <a:r>
              <a:rPr spc="-997" baseline="2314" dirty="0">
                <a:solidFill>
                  <a:srgbClr val="FFFFFF"/>
                </a:solidFill>
                <a:latin typeface="Arial MT"/>
                <a:cs typeface="Arial MT"/>
              </a:rPr>
              <a:t>g</a:t>
            </a:r>
            <a:r>
              <a:rPr sz="1200" spc="-235" dirty="0">
                <a:solidFill>
                  <a:srgbClr val="FFFFFF"/>
                </a:solidFill>
                <a:latin typeface="Arial MT"/>
                <a:cs typeface="Arial MT"/>
              </a:rPr>
              <a:t>n</a:t>
            </a:r>
            <a:r>
              <a:rPr sz="1200" spc="-405" dirty="0">
                <a:solidFill>
                  <a:srgbClr val="FFFFFF"/>
                </a:solidFill>
                <a:latin typeface="Arial MT"/>
                <a:cs typeface="Arial MT"/>
              </a:rPr>
              <a:t>g</a:t>
            </a:r>
            <a:r>
              <a:rPr spc="-165" baseline="2314" dirty="0">
                <a:solidFill>
                  <a:srgbClr val="FFFFFF"/>
                </a:solidFill>
                <a:latin typeface="Arial MT"/>
                <a:cs typeface="Arial MT"/>
              </a:rPr>
              <a:t>i</a:t>
            </a:r>
            <a:r>
              <a:rPr sz="1200" spc="-525" dirty="0">
                <a:solidFill>
                  <a:srgbClr val="FFFFFF"/>
                </a:solidFill>
                <a:latin typeface="Arial MT"/>
                <a:cs typeface="Arial MT"/>
              </a:rPr>
              <a:t>g</a:t>
            </a:r>
            <a:r>
              <a:rPr spc="-585" baseline="2314" dirty="0">
                <a:solidFill>
                  <a:srgbClr val="FFFFFF"/>
                </a:solidFill>
                <a:latin typeface="Arial MT"/>
                <a:cs typeface="Arial MT"/>
              </a:rPr>
              <a:t>n</a:t>
            </a:r>
            <a:r>
              <a:rPr sz="1200" spc="-235" dirty="0">
                <a:solidFill>
                  <a:srgbClr val="FFFFFF"/>
                </a:solidFill>
                <a:latin typeface="Arial MT"/>
                <a:cs typeface="Arial MT"/>
              </a:rPr>
              <a:t>i</a:t>
            </a:r>
            <a:r>
              <a:rPr sz="1200" spc="-300" dirty="0">
                <a:solidFill>
                  <a:srgbClr val="FFFFFF"/>
                </a:solidFill>
                <a:latin typeface="Arial MT"/>
                <a:cs typeface="Arial MT"/>
              </a:rPr>
              <a:t>n</a:t>
            </a:r>
            <a:r>
              <a:rPr spc="-922" baseline="2314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200" spc="-235" dirty="0">
                <a:solidFill>
                  <a:srgbClr val="FFFFFF"/>
                </a:solidFill>
                <a:latin typeface="Arial MT"/>
                <a:cs typeface="Arial MT"/>
              </a:rPr>
              <a:t>i</a:t>
            </a:r>
            <a:r>
              <a:rPr sz="1200" spc="-75" dirty="0">
                <a:solidFill>
                  <a:srgbClr val="FFFFFF"/>
                </a:solidFill>
                <a:latin typeface="Arial MT"/>
                <a:cs typeface="Arial MT"/>
              </a:rPr>
              <a:t>n</a:t>
            </a:r>
            <a:r>
              <a:rPr spc="52" baseline="2314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pc="-600" baseline="2314" dirty="0">
                <a:solidFill>
                  <a:srgbClr val="FFFFFF"/>
                </a:solidFill>
                <a:latin typeface="Arial MT"/>
                <a:cs typeface="Arial MT"/>
              </a:rPr>
              <a:t>r</a:t>
            </a:r>
            <a:r>
              <a:rPr sz="1200" spc="-235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200" spc="-365" dirty="0">
                <a:solidFill>
                  <a:srgbClr val="FFFFFF"/>
                </a:solidFill>
                <a:latin typeface="Arial MT"/>
                <a:cs typeface="Arial MT"/>
              </a:rPr>
              <a:t>r</a:t>
            </a:r>
            <a:r>
              <a:rPr spc="-157" baseline="2314" dirty="0">
                <a:solidFill>
                  <a:srgbClr val="FFFFFF"/>
                </a:solidFill>
                <a:latin typeface="Arial MT"/>
                <a:cs typeface="Arial MT"/>
              </a:rPr>
              <a:t>i</a:t>
            </a:r>
            <a:r>
              <a:rPr sz="1200" spc="-245" dirty="0">
                <a:solidFill>
                  <a:srgbClr val="FFFFFF"/>
                </a:solidFill>
                <a:latin typeface="Arial MT"/>
                <a:cs typeface="Arial MT"/>
              </a:rPr>
              <a:t>r</a:t>
            </a:r>
            <a:r>
              <a:rPr spc="-337" baseline="2314" dirty="0">
                <a:solidFill>
                  <a:srgbClr val="FFFFFF"/>
                </a:solidFill>
                <a:latin typeface="Arial MT"/>
                <a:cs typeface="Arial MT"/>
              </a:rPr>
              <a:t>n</a:t>
            </a:r>
            <a:r>
              <a:rPr sz="1200" spc="-235" dirty="0">
                <a:solidFill>
                  <a:srgbClr val="FFFFFF"/>
                </a:solidFill>
                <a:latin typeface="Arial MT"/>
                <a:cs typeface="Arial MT"/>
              </a:rPr>
              <a:t>i</a:t>
            </a:r>
            <a:r>
              <a:rPr sz="1200" spc="-465" dirty="0">
                <a:solidFill>
                  <a:srgbClr val="FFFFFF"/>
                </a:solidFill>
                <a:latin typeface="Arial MT"/>
                <a:cs typeface="Arial MT"/>
              </a:rPr>
              <a:t>n</a:t>
            </a:r>
            <a:r>
              <a:rPr spc="-7" baseline="2314" dirty="0">
                <a:solidFill>
                  <a:srgbClr val="FFFFFF"/>
                </a:solidFill>
                <a:latin typeface="Arial MT"/>
                <a:cs typeface="Arial MT"/>
              </a:rPr>
              <a:t>g</a:t>
            </a:r>
            <a:r>
              <a:rPr sz="1200" spc="-10" dirty="0">
                <a:solidFill>
                  <a:srgbClr val="FFFFFF"/>
                </a:solidFill>
                <a:latin typeface="Arial MT"/>
                <a:cs typeface="Arial MT"/>
              </a:rPr>
              <a:t>g</a:t>
            </a:r>
            <a:endParaRPr sz="1200">
              <a:latin typeface="Arial MT"/>
              <a:cs typeface="Arial MT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4194175" y="6446352"/>
            <a:ext cx="1101090" cy="376555"/>
          </a:xfrm>
          <a:prstGeom prst="rect">
            <a:avLst/>
          </a:prstGeom>
        </p:spPr>
        <p:txBody>
          <a:bodyPr vert="horz" wrap="square" lIns="0" tIns="6350" rIns="0" bIns="0" rtlCol="0">
            <a:spAutoFit/>
          </a:bodyPr>
          <a:lstStyle/>
          <a:p>
            <a:pPr marL="12700" marR="5080">
              <a:lnSpc>
                <a:spcPts val="1420"/>
              </a:lnSpc>
              <a:spcBef>
                <a:spcPts val="50"/>
              </a:spcBef>
            </a:pPr>
            <a:r>
              <a:rPr sz="1200" spc="-480" dirty="0">
                <a:solidFill>
                  <a:srgbClr val="FFFFFF"/>
                </a:solidFill>
                <a:latin typeface="Arial MT"/>
                <a:cs typeface="Arial MT"/>
              </a:rPr>
              <a:t>D</a:t>
            </a:r>
            <a:r>
              <a:rPr sz="1200" spc="-405" dirty="0">
                <a:solidFill>
                  <a:srgbClr val="FFFFFF"/>
                </a:solidFill>
                <a:latin typeface="Arial MT"/>
                <a:cs typeface="Arial MT"/>
              </a:rPr>
              <a:t>D</a:t>
            </a:r>
            <a:r>
              <a:rPr sz="1200" spc="-280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200" spc="-370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200" spc="-280" dirty="0">
                <a:solidFill>
                  <a:srgbClr val="FFFFFF"/>
                </a:solidFill>
                <a:latin typeface="Arial MT"/>
                <a:cs typeface="Arial MT"/>
              </a:rPr>
              <a:t>p</a:t>
            </a:r>
            <a:r>
              <a:rPr sz="1200" spc="-350" dirty="0">
                <a:solidFill>
                  <a:srgbClr val="FFFFFF"/>
                </a:solidFill>
                <a:latin typeface="Arial MT"/>
                <a:cs typeface="Arial MT"/>
              </a:rPr>
              <a:t>p</a:t>
            </a:r>
            <a:r>
              <a:rPr sz="1200" spc="-280" dirty="0">
                <a:solidFill>
                  <a:srgbClr val="FFFFFF"/>
                </a:solidFill>
                <a:latin typeface="Arial MT"/>
                <a:cs typeface="Arial MT"/>
              </a:rPr>
              <a:t>a</a:t>
            </a:r>
            <a:r>
              <a:rPr sz="1200" spc="-370" dirty="0">
                <a:solidFill>
                  <a:srgbClr val="FFFFFF"/>
                </a:solidFill>
                <a:latin typeface="Arial MT"/>
                <a:cs typeface="Arial MT"/>
              </a:rPr>
              <a:t>a</a:t>
            </a:r>
            <a:r>
              <a:rPr sz="1200" spc="-10" dirty="0">
                <a:solidFill>
                  <a:srgbClr val="FFFFFF"/>
                </a:solidFill>
                <a:latin typeface="Arial MT"/>
                <a:cs typeface="Arial MT"/>
              </a:rPr>
              <a:t>r</a:t>
            </a:r>
            <a:r>
              <a:rPr sz="1200" spc="-295" dirty="0">
                <a:solidFill>
                  <a:srgbClr val="FFFFFF"/>
                </a:solidFill>
                <a:latin typeface="Arial MT"/>
                <a:cs typeface="Arial MT"/>
              </a:rPr>
              <a:t>r</a:t>
            </a:r>
            <a:r>
              <a:rPr sz="1200" spc="60" dirty="0">
                <a:solidFill>
                  <a:srgbClr val="FFFFFF"/>
                </a:solidFill>
                <a:latin typeface="Arial MT"/>
                <a:cs typeface="Arial MT"/>
              </a:rPr>
              <a:t>t</a:t>
            </a:r>
            <a:r>
              <a:rPr sz="1200" spc="-330" dirty="0">
                <a:solidFill>
                  <a:srgbClr val="FFFFFF"/>
                </a:solidFill>
                <a:latin typeface="Arial MT"/>
                <a:cs typeface="Arial MT"/>
              </a:rPr>
              <a:t>t</a:t>
            </a:r>
            <a:r>
              <a:rPr sz="1200" spc="-620" dirty="0">
                <a:solidFill>
                  <a:srgbClr val="FFFFFF"/>
                </a:solidFill>
                <a:latin typeface="Arial MT"/>
                <a:cs typeface="Arial MT"/>
              </a:rPr>
              <a:t>m</a:t>
            </a:r>
            <a:r>
              <a:rPr sz="1200" spc="-370" dirty="0">
                <a:solidFill>
                  <a:srgbClr val="FFFFFF"/>
                </a:solidFill>
                <a:latin typeface="Arial MT"/>
                <a:cs typeface="Arial MT"/>
              </a:rPr>
              <a:t>m</a:t>
            </a:r>
            <a:r>
              <a:rPr sz="1200" spc="-280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200" spc="-370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200" spc="-305" dirty="0">
                <a:solidFill>
                  <a:srgbClr val="FFFFFF"/>
                </a:solidFill>
                <a:latin typeface="Arial MT"/>
                <a:cs typeface="Arial MT"/>
              </a:rPr>
              <a:t>n</a:t>
            </a:r>
            <a:r>
              <a:rPr sz="1200" spc="-350" dirty="0">
                <a:solidFill>
                  <a:srgbClr val="FFFFFF"/>
                </a:solidFill>
                <a:latin typeface="Arial MT"/>
                <a:cs typeface="Arial MT"/>
              </a:rPr>
              <a:t>n</a:t>
            </a:r>
            <a:r>
              <a:rPr sz="1200" spc="35" dirty="0">
                <a:solidFill>
                  <a:srgbClr val="FFFFFF"/>
                </a:solidFill>
                <a:latin typeface="Arial MT"/>
                <a:cs typeface="Arial MT"/>
              </a:rPr>
              <a:t>t</a:t>
            </a:r>
            <a:r>
              <a:rPr sz="1200" spc="-90" dirty="0">
                <a:solidFill>
                  <a:srgbClr val="FFFFFF"/>
                </a:solidFill>
                <a:latin typeface="Arial MT"/>
                <a:cs typeface="Arial MT"/>
              </a:rPr>
              <a:t>t</a:t>
            </a:r>
            <a:r>
              <a:rPr sz="1200" spc="-330" dirty="0">
                <a:solidFill>
                  <a:srgbClr val="FFFFFF"/>
                </a:solidFill>
                <a:latin typeface="Arial MT"/>
                <a:cs typeface="Arial MT"/>
              </a:rPr>
              <a:t>o</a:t>
            </a:r>
            <a:r>
              <a:rPr sz="1200" spc="-325" dirty="0">
                <a:solidFill>
                  <a:srgbClr val="FFFFFF"/>
                </a:solidFill>
                <a:latin typeface="Arial MT"/>
                <a:cs typeface="Arial MT"/>
              </a:rPr>
              <a:t>o</a:t>
            </a:r>
            <a:r>
              <a:rPr sz="1200" spc="10" dirty="0">
                <a:solidFill>
                  <a:srgbClr val="FFFFFF"/>
                </a:solidFill>
                <a:latin typeface="Arial MT"/>
                <a:cs typeface="Arial MT"/>
              </a:rPr>
              <a:t>f</a:t>
            </a:r>
            <a:r>
              <a:rPr sz="1200" spc="-10" dirty="0">
                <a:solidFill>
                  <a:srgbClr val="FFFFFF"/>
                </a:solidFill>
                <a:latin typeface="Arial MT"/>
                <a:cs typeface="Arial MT"/>
              </a:rPr>
              <a:t>f</a:t>
            </a:r>
            <a:r>
              <a:rPr sz="1200" spc="50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-305" dirty="0">
                <a:solidFill>
                  <a:srgbClr val="FFFFFF"/>
                </a:solidFill>
                <a:latin typeface="Arial MT"/>
                <a:cs typeface="Arial MT"/>
              </a:rPr>
              <a:t>CCSSEE</a:t>
            </a:r>
            <a:endParaRPr sz="12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791200" y="6400801"/>
            <a:ext cx="3124200" cy="277495"/>
          </a:xfrm>
          <a:custGeom>
            <a:avLst/>
            <a:gdLst/>
            <a:ahLst/>
            <a:cxnLst/>
            <a:rect l="l" t="t" r="r" b="b"/>
            <a:pathLst>
              <a:path w="3124200" h="277495">
                <a:moveTo>
                  <a:pt x="3124200" y="277368"/>
                </a:moveTo>
                <a:lnTo>
                  <a:pt x="0" y="277368"/>
                </a:lnTo>
                <a:lnTo>
                  <a:pt x="0" y="0"/>
                </a:lnTo>
                <a:lnTo>
                  <a:pt x="3124200" y="0"/>
                </a:lnTo>
                <a:lnTo>
                  <a:pt x="3124200" y="277368"/>
                </a:lnTo>
                <a:close/>
              </a:path>
            </a:pathLst>
          </a:custGeom>
          <a:solidFill>
            <a:srgbClr val="22405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5884798" y="6455470"/>
            <a:ext cx="2115820" cy="1708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325"/>
              </a:lnSpc>
            </a:pPr>
            <a:r>
              <a:rPr sz="1200" spc="10" dirty="0">
                <a:solidFill>
                  <a:srgbClr val="FFFFFF"/>
                </a:solidFill>
                <a:latin typeface="Arial MT"/>
                <a:cs typeface="Arial MT"/>
              </a:rPr>
              <a:t>ATME College</a:t>
            </a:r>
            <a:r>
              <a:rPr sz="1200" spc="-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10" dirty="0">
                <a:solidFill>
                  <a:srgbClr val="FFFFFF"/>
                </a:solidFill>
                <a:latin typeface="Arial MT"/>
                <a:cs typeface="Arial MT"/>
              </a:rPr>
              <a:t>of</a:t>
            </a:r>
            <a:r>
              <a:rPr sz="1200" spc="114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35" dirty="0">
                <a:solidFill>
                  <a:srgbClr val="FFFFFF"/>
                </a:solidFill>
                <a:latin typeface="Arial MT"/>
                <a:cs typeface="Arial MT"/>
              </a:rPr>
              <a:t>Engineering</a:t>
            </a:r>
            <a:endParaRPr sz="1200">
              <a:latin typeface="Arial MT"/>
              <a:cs typeface="Arial MT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4114800" y="6400801"/>
            <a:ext cx="4724400" cy="277495"/>
            <a:chOff x="2514600" y="6400800"/>
            <a:chExt cx="4724400" cy="277495"/>
          </a:xfrm>
        </p:grpSpPr>
        <p:sp>
          <p:nvSpPr>
            <p:cNvPr id="5" name="object 5"/>
            <p:cNvSpPr/>
            <p:nvPr/>
          </p:nvSpPr>
          <p:spPr>
            <a:xfrm>
              <a:off x="2514600" y="6400800"/>
              <a:ext cx="1600200" cy="277495"/>
            </a:xfrm>
            <a:custGeom>
              <a:avLst/>
              <a:gdLst/>
              <a:ahLst/>
              <a:cxnLst/>
              <a:rect l="l" t="t" r="r" b="b"/>
              <a:pathLst>
                <a:path w="1600200" h="277495">
                  <a:moveTo>
                    <a:pt x="1600200" y="277368"/>
                  </a:moveTo>
                  <a:lnTo>
                    <a:pt x="0" y="277368"/>
                  </a:lnTo>
                  <a:lnTo>
                    <a:pt x="0" y="0"/>
                  </a:lnTo>
                  <a:lnTo>
                    <a:pt x="1600200" y="0"/>
                  </a:lnTo>
                  <a:lnTo>
                    <a:pt x="1600200" y="277368"/>
                  </a:lnTo>
                  <a:close/>
                </a:path>
              </a:pathLst>
            </a:custGeom>
            <a:solidFill>
              <a:srgbClr val="E16C0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4114800" y="6400800"/>
              <a:ext cx="3124200" cy="277495"/>
            </a:xfrm>
            <a:custGeom>
              <a:avLst/>
              <a:gdLst/>
              <a:ahLst/>
              <a:cxnLst/>
              <a:rect l="l" t="t" r="r" b="b"/>
              <a:pathLst>
                <a:path w="3124200" h="277495">
                  <a:moveTo>
                    <a:pt x="3124200" y="277368"/>
                  </a:moveTo>
                  <a:lnTo>
                    <a:pt x="0" y="277368"/>
                  </a:lnTo>
                  <a:lnTo>
                    <a:pt x="0" y="0"/>
                  </a:lnTo>
                  <a:lnTo>
                    <a:pt x="3124200" y="0"/>
                  </a:lnTo>
                  <a:lnTo>
                    <a:pt x="3124200" y="277368"/>
                  </a:lnTo>
                  <a:close/>
                </a:path>
              </a:pathLst>
            </a:custGeom>
            <a:solidFill>
              <a:srgbClr val="2240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7" name="object 7"/>
          <p:cNvGrpSpPr/>
          <p:nvPr/>
        </p:nvGrpSpPr>
        <p:grpSpPr>
          <a:xfrm>
            <a:off x="1600201" y="761"/>
            <a:ext cx="9143365" cy="6856730"/>
            <a:chOff x="0" y="761"/>
            <a:chExt cx="9143365" cy="6856730"/>
          </a:xfrm>
        </p:grpSpPr>
        <p:pic>
          <p:nvPicPr>
            <p:cNvPr id="8" name="object 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1182623"/>
              <a:ext cx="8991600" cy="4913376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761" y="761"/>
              <a:ext cx="9142730" cy="6856730"/>
            </a:xfrm>
            <a:custGeom>
              <a:avLst/>
              <a:gdLst/>
              <a:ahLst/>
              <a:cxnLst/>
              <a:rect l="l" t="t" r="r" b="b"/>
              <a:pathLst>
                <a:path w="9142730" h="6856730">
                  <a:moveTo>
                    <a:pt x="0" y="0"/>
                  </a:moveTo>
                  <a:lnTo>
                    <a:pt x="9142476" y="0"/>
                  </a:lnTo>
                  <a:lnTo>
                    <a:pt x="9142476" y="6856476"/>
                  </a:lnTo>
                  <a:lnTo>
                    <a:pt x="0" y="6856476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4194176" y="6438732"/>
            <a:ext cx="1062355" cy="363561"/>
          </a:xfrm>
          <a:prstGeom prst="rect">
            <a:avLst/>
          </a:prstGeom>
        </p:spPr>
        <p:txBody>
          <a:bodyPr vert="horz" wrap="square" lIns="0" tIns="4445" rIns="0" bIns="0" rtlCol="0">
            <a:spAutoFit/>
          </a:bodyPr>
          <a:lstStyle/>
          <a:p>
            <a:pPr marL="12700" marR="5080">
              <a:lnSpc>
                <a:spcPts val="1440"/>
              </a:lnSpc>
              <a:spcBef>
                <a:spcPts val="35"/>
              </a:spcBef>
            </a:pPr>
            <a:r>
              <a:rPr sz="1200" spc="45" dirty="0">
                <a:solidFill>
                  <a:srgbClr val="FFFFFF"/>
                </a:solidFill>
                <a:latin typeface="Arial MT"/>
                <a:cs typeface="Arial MT"/>
              </a:rPr>
              <a:t>Department</a:t>
            </a:r>
            <a:r>
              <a:rPr sz="1200" spc="1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-25" dirty="0">
                <a:solidFill>
                  <a:srgbClr val="FFFFFF"/>
                </a:solidFill>
                <a:latin typeface="Arial MT"/>
                <a:cs typeface="Arial MT"/>
              </a:rPr>
              <a:t>of </a:t>
            </a:r>
            <a:r>
              <a:rPr sz="1200" spc="-305" dirty="0">
                <a:solidFill>
                  <a:srgbClr val="FFFFFF"/>
                </a:solidFill>
                <a:latin typeface="Arial MT"/>
                <a:cs typeface="Arial MT"/>
              </a:rPr>
              <a:t>CCSSEE</a:t>
            </a:r>
            <a:endParaRPr sz="1200">
              <a:latin typeface="Arial MT"/>
              <a:cs typeface="Arial MT"/>
            </a:endParaRPr>
          </a:p>
        </p:txBody>
      </p:sp>
      <p:sp>
        <p:nvSpPr>
          <p:cNvPr id="11" name="object 11"/>
          <p:cNvSpPr txBox="1">
            <a:spLocks noGrp="1"/>
          </p:cNvSpPr>
          <p:nvPr>
            <p:ph type="ftr" sz="quarter" idx="5"/>
          </p:nvPr>
        </p:nvSpPr>
        <p:spPr>
          <a:xfrm>
            <a:off x="1600200" y="0"/>
            <a:ext cx="0" cy="430887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25"/>
              </a:lnSpc>
            </a:pPr>
            <a:r>
              <a:rPr spc="10" dirty="0"/>
              <a:t>ATME College</a:t>
            </a:r>
            <a:r>
              <a:rPr spc="-5" dirty="0"/>
              <a:t> </a:t>
            </a:r>
            <a:r>
              <a:rPr spc="10" dirty="0"/>
              <a:t>of</a:t>
            </a:r>
            <a:r>
              <a:rPr spc="114" dirty="0"/>
              <a:t> </a:t>
            </a:r>
            <a:r>
              <a:rPr spc="35" dirty="0"/>
              <a:t>Engineering</a:t>
            </a:r>
          </a:p>
        </p:txBody>
      </p:sp>
      <p:sp>
        <p:nvSpPr>
          <p:cNvPr id="12" name="object 12"/>
          <p:cNvSpPr txBox="1">
            <a:spLocks noGrp="1"/>
          </p:cNvSpPr>
          <p:nvPr>
            <p:ph type="sldNum" sz="quarter" idx="7"/>
          </p:nvPr>
        </p:nvSpPr>
        <p:spPr>
          <a:xfrm>
            <a:off x="1600200" y="0"/>
            <a:ext cx="0" cy="42146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38430">
              <a:lnSpc>
                <a:spcPts val="1675"/>
              </a:lnSpc>
            </a:pPr>
            <a:fld id="{81D60167-4931-47E6-BA6A-407CBD079E47}" type="slidenum">
              <a:rPr spc="-25" dirty="0"/>
              <a:pPr marL="138430">
                <a:lnSpc>
                  <a:spcPts val="1675"/>
                </a:lnSpc>
              </a:pPr>
              <a:t>62</a:t>
            </a:fld>
            <a:endParaRPr spc="-25" dirty="0"/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791200" y="6400801"/>
            <a:ext cx="3124200" cy="277495"/>
          </a:xfrm>
          <a:custGeom>
            <a:avLst/>
            <a:gdLst/>
            <a:ahLst/>
            <a:cxnLst/>
            <a:rect l="l" t="t" r="r" b="b"/>
            <a:pathLst>
              <a:path w="3124200" h="277495">
                <a:moveTo>
                  <a:pt x="3124200" y="277368"/>
                </a:moveTo>
                <a:lnTo>
                  <a:pt x="0" y="277368"/>
                </a:lnTo>
                <a:lnTo>
                  <a:pt x="0" y="0"/>
                </a:lnTo>
                <a:lnTo>
                  <a:pt x="3124200" y="0"/>
                </a:lnTo>
                <a:lnTo>
                  <a:pt x="3124200" y="277368"/>
                </a:lnTo>
                <a:close/>
              </a:path>
            </a:pathLst>
          </a:custGeom>
          <a:solidFill>
            <a:srgbClr val="22405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5884798" y="6455470"/>
            <a:ext cx="2115820" cy="1708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325"/>
              </a:lnSpc>
            </a:pPr>
            <a:r>
              <a:rPr sz="1200" spc="10" dirty="0">
                <a:solidFill>
                  <a:srgbClr val="FFFFFF"/>
                </a:solidFill>
                <a:latin typeface="Arial MT"/>
                <a:cs typeface="Arial MT"/>
              </a:rPr>
              <a:t>ATME College</a:t>
            </a:r>
            <a:r>
              <a:rPr sz="1200" spc="-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10" dirty="0">
                <a:solidFill>
                  <a:srgbClr val="FFFFFF"/>
                </a:solidFill>
                <a:latin typeface="Arial MT"/>
                <a:cs typeface="Arial MT"/>
              </a:rPr>
              <a:t>of</a:t>
            </a:r>
            <a:r>
              <a:rPr sz="1200" spc="114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35" dirty="0">
                <a:solidFill>
                  <a:srgbClr val="FFFFFF"/>
                </a:solidFill>
                <a:latin typeface="Arial MT"/>
                <a:cs typeface="Arial MT"/>
              </a:rPr>
              <a:t>Engineering</a:t>
            </a:r>
            <a:endParaRPr sz="1200">
              <a:latin typeface="Arial MT"/>
              <a:cs typeface="Arial MT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4114800" y="6400801"/>
            <a:ext cx="4724400" cy="277495"/>
            <a:chOff x="2514600" y="6400800"/>
            <a:chExt cx="4724400" cy="277495"/>
          </a:xfrm>
        </p:grpSpPr>
        <p:sp>
          <p:nvSpPr>
            <p:cNvPr id="5" name="object 5"/>
            <p:cNvSpPr/>
            <p:nvPr/>
          </p:nvSpPr>
          <p:spPr>
            <a:xfrm>
              <a:off x="2514600" y="6400800"/>
              <a:ext cx="1600200" cy="277495"/>
            </a:xfrm>
            <a:custGeom>
              <a:avLst/>
              <a:gdLst/>
              <a:ahLst/>
              <a:cxnLst/>
              <a:rect l="l" t="t" r="r" b="b"/>
              <a:pathLst>
                <a:path w="1600200" h="277495">
                  <a:moveTo>
                    <a:pt x="1600200" y="277368"/>
                  </a:moveTo>
                  <a:lnTo>
                    <a:pt x="0" y="277368"/>
                  </a:lnTo>
                  <a:lnTo>
                    <a:pt x="0" y="0"/>
                  </a:lnTo>
                  <a:lnTo>
                    <a:pt x="1600200" y="0"/>
                  </a:lnTo>
                  <a:lnTo>
                    <a:pt x="1600200" y="277368"/>
                  </a:lnTo>
                  <a:close/>
                </a:path>
              </a:pathLst>
            </a:custGeom>
            <a:solidFill>
              <a:srgbClr val="E16C0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4114800" y="6400800"/>
              <a:ext cx="3124200" cy="277495"/>
            </a:xfrm>
            <a:custGeom>
              <a:avLst/>
              <a:gdLst/>
              <a:ahLst/>
              <a:cxnLst/>
              <a:rect l="l" t="t" r="r" b="b"/>
              <a:pathLst>
                <a:path w="3124200" h="277495">
                  <a:moveTo>
                    <a:pt x="3124200" y="277368"/>
                  </a:moveTo>
                  <a:lnTo>
                    <a:pt x="0" y="277368"/>
                  </a:lnTo>
                  <a:lnTo>
                    <a:pt x="0" y="0"/>
                  </a:lnTo>
                  <a:lnTo>
                    <a:pt x="3124200" y="0"/>
                  </a:lnTo>
                  <a:lnTo>
                    <a:pt x="3124200" y="277368"/>
                  </a:lnTo>
                  <a:close/>
                </a:path>
              </a:pathLst>
            </a:custGeom>
            <a:solidFill>
              <a:srgbClr val="2240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1600200" y="0"/>
            <a:ext cx="0" cy="22358044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458210" marR="5080" indent="-3012440">
              <a:spcBef>
                <a:spcPts val="105"/>
              </a:spcBef>
            </a:pPr>
            <a:r>
              <a:rPr dirty="0">
                <a:latin typeface="Calibri"/>
                <a:cs typeface="Calibri"/>
              </a:rPr>
              <a:t>Solving</a:t>
            </a:r>
            <a:r>
              <a:rPr spc="-14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recurrence</a:t>
            </a:r>
            <a:r>
              <a:rPr spc="-14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for</a:t>
            </a:r>
            <a:r>
              <a:rPr spc="-19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number</a:t>
            </a:r>
            <a:r>
              <a:rPr spc="-145" dirty="0">
                <a:latin typeface="Calibri"/>
                <a:cs typeface="Calibri"/>
              </a:rPr>
              <a:t> </a:t>
            </a:r>
            <a:r>
              <a:rPr spc="-25" dirty="0">
                <a:latin typeface="Calibri"/>
                <a:cs typeface="Calibri"/>
              </a:rPr>
              <a:t>of </a:t>
            </a:r>
            <a:r>
              <a:rPr spc="-10" dirty="0">
                <a:latin typeface="Calibri"/>
                <a:cs typeface="Calibri"/>
              </a:rPr>
              <a:t>moves</a:t>
            </a:r>
          </a:p>
        </p:txBody>
      </p:sp>
      <p:sp>
        <p:nvSpPr>
          <p:cNvPr id="12" name="object 12"/>
          <p:cNvSpPr txBox="1">
            <a:spLocks noGrp="1"/>
          </p:cNvSpPr>
          <p:nvPr>
            <p:ph type="ftr" sz="quarter" idx="5"/>
          </p:nvPr>
        </p:nvSpPr>
        <p:spPr>
          <a:xfrm>
            <a:off x="1600200" y="0"/>
            <a:ext cx="0" cy="430887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25"/>
              </a:lnSpc>
            </a:pPr>
            <a:r>
              <a:rPr spc="10" dirty="0"/>
              <a:t>ATME College</a:t>
            </a:r>
            <a:r>
              <a:rPr spc="-5" dirty="0"/>
              <a:t> </a:t>
            </a:r>
            <a:r>
              <a:rPr spc="10" dirty="0"/>
              <a:t>of</a:t>
            </a:r>
            <a:r>
              <a:rPr spc="114" dirty="0"/>
              <a:t> </a:t>
            </a:r>
            <a:r>
              <a:rPr spc="35" dirty="0"/>
              <a:t>Engineering</a:t>
            </a:r>
          </a:p>
        </p:txBody>
      </p:sp>
      <p:sp>
        <p:nvSpPr>
          <p:cNvPr id="13" name="object 13"/>
          <p:cNvSpPr txBox="1">
            <a:spLocks noGrp="1"/>
          </p:cNvSpPr>
          <p:nvPr>
            <p:ph type="sldNum" sz="quarter" idx="7"/>
          </p:nvPr>
        </p:nvSpPr>
        <p:spPr>
          <a:xfrm>
            <a:off x="1600200" y="0"/>
            <a:ext cx="0" cy="42146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38430">
              <a:lnSpc>
                <a:spcPts val="1675"/>
              </a:lnSpc>
            </a:pPr>
            <a:fld id="{81D60167-4931-47E6-BA6A-407CBD079E47}" type="slidenum">
              <a:rPr spc="-25" dirty="0"/>
              <a:pPr marL="138430">
                <a:lnSpc>
                  <a:spcPts val="1675"/>
                </a:lnSpc>
              </a:pPr>
              <a:t>63</a:t>
            </a:fld>
            <a:endParaRPr spc="-25" dirty="0"/>
          </a:p>
        </p:txBody>
      </p:sp>
      <p:grpSp>
        <p:nvGrpSpPr>
          <p:cNvPr id="8" name="object 8"/>
          <p:cNvGrpSpPr/>
          <p:nvPr/>
        </p:nvGrpSpPr>
        <p:grpSpPr>
          <a:xfrm>
            <a:off x="1600961" y="761"/>
            <a:ext cx="9142730" cy="6856730"/>
            <a:chOff x="761" y="761"/>
            <a:chExt cx="9142730" cy="6856730"/>
          </a:xfrm>
        </p:grpSpPr>
        <p:pic>
          <p:nvPicPr>
            <p:cNvPr id="9" name="object 9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57199" y="990600"/>
              <a:ext cx="8229600" cy="5257800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761" y="761"/>
              <a:ext cx="9142730" cy="6856730"/>
            </a:xfrm>
            <a:custGeom>
              <a:avLst/>
              <a:gdLst/>
              <a:ahLst/>
              <a:cxnLst/>
              <a:rect l="l" t="t" r="r" b="b"/>
              <a:pathLst>
                <a:path w="9142730" h="6856730">
                  <a:moveTo>
                    <a:pt x="0" y="0"/>
                  </a:moveTo>
                  <a:lnTo>
                    <a:pt x="9142476" y="0"/>
                  </a:lnTo>
                  <a:lnTo>
                    <a:pt x="9142476" y="6856476"/>
                  </a:lnTo>
                  <a:lnTo>
                    <a:pt x="0" y="6856476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 txBox="1"/>
          <p:nvPr/>
        </p:nvSpPr>
        <p:spPr>
          <a:xfrm>
            <a:off x="4194176" y="6438732"/>
            <a:ext cx="1062355" cy="363561"/>
          </a:xfrm>
          <a:prstGeom prst="rect">
            <a:avLst/>
          </a:prstGeom>
        </p:spPr>
        <p:txBody>
          <a:bodyPr vert="horz" wrap="square" lIns="0" tIns="4445" rIns="0" bIns="0" rtlCol="0">
            <a:spAutoFit/>
          </a:bodyPr>
          <a:lstStyle/>
          <a:p>
            <a:pPr marL="12700" marR="5080">
              <a:lnSpc>
                <a:spcPts val="1440"/>
              </a:lnSpc>
              <a:spcBef>
                <a:spcPts val="35"/>
              </a:spcBef>
            </a:pPr>
            <a:r>
              <a:rPr sz="1200" spc="45" dirty="0">
                <a:solidFill>
                  <a:srgbClr val="FFFFFF"/>
                </a:solidFill>
                <a:latin typeface="Arial MT"/>
                <a:cs typeface="Arial MT"/>
              </a:rPr>
              <a:t>Department</a:t>
            </a:r>
            <a:r>
              <a:rPr sz="1200" spc="1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-25" dirty="0">
                <a:solidFill>
                  <a:srgbClr val="FFFFFF"/>
                </a:solidFill>
                <a:latin typeface="Arial MT"/>
                <a:cs typeface="Arial MT"/>
              </a:rPr>
              <a:t>of </a:t>
            </a:r>
            <a:r>
              <a:rPr sz="1200" spc="-305" dirty="0">
                <a:solidFill>
                  <a:srgbClr val="FFFFFF"/>
                </a:solidFill>
                <a:latin typeface="Arial MT"/>
                <a:cs typeface="Arial MT"/>
              </a:rPr>
              <a:t>CCSSEE</a:t>
            </a:r>
            <a:endParaRPr sz="12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884798" y="6455470"/>
            <a:ext cx="2115820" cy="1708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325"/>
              </a:lnSpc>
            </a:pPr>
            <a:r>
              <a:rPr sz="1200" spc="10" dirty="0">
                <a:solidFill>
                  <a:srgbClr val="FFFFFF"/>
                </a:solidFill>
                <a:latin typeface="Arial MT"/>
                <a:cs typeface="Arial MT"/>
              </a:rPr>
              <a:t>ATME College</a:t>
            </a:r>
            <a:r>
              <a:rPr sz="1200" spc="-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10" dirty="0">
                <a:solidFill>
                  <a:srgbClr val="FFFFFF"/>
                </a:solidFill>
                <a:latin typeface="Arial MT"/>
                <a:cs typeface="Arial MT"/>
              </a:rPr>
              <a:t>of</a:t>
            </a:r>
            <a:r>
              <a:rPr sz="1200" spc="114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35" dirty="0">
                <a:solidFill>
                  <a:srgbClr val="FFFFFF"/>
                </a:solidFill>
                <a:latin typeface="Arial MT"/>
                <a:cs typeface="Arial MT"/>
              </a:rPr>
              <a:t>Engineering</a:t>
            </a:r>
            <a:endParaRPr sz="1200">
              <a:latin typeface="Arial MT"/>
              <a:cs typeface="Arial MT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4114800" y="6400801"/>
            <a:ext cx="4724400" cy="277495"/>
            <a:chOff x="2514600" y="6400800"/>
            <a:chExt cx="4724400" cy="277495"/>
          </a:xfrm>
        </p:grpSpPr>
        <p:sp>
          <p:nvSpPr>
            <p:cNvPr id="4" name="object 4"/>
            <p:cNvSpPr/>
            <p:nvPr/>
          </p:nvSpPr>
          <p:spPr>
            <a:xfrm>
              <a:off x="2514600" y="6400800"/>
              <a:ext cx="1600200" cy="277495"/>
            </a:xfrm>
            <a:custGeom>
              <a:avLst/>
              <a:gdLst/>
              <a:ahLst/>
              <a:cxnLst/>
              <a:rect l="l" t="t" r="r" b="b"/>
              <a:pathLst>
                <a:path w="1600200" h="277495">
                  <a:moveTo>
                    <a:pt x="1600200" y="277368"/>
                  </a:moveTo>
                  <a:lnTo>
                    <a:pt x="0" y="277368"/>
                  </a:lnTo>
                  <a:lnTo>
                    <a:pt x="0" y="0"/>
                  </a:lnTo>
                  <a:lnTo>
                    <a:pt x="1600200" y="0"/>
                  </a:lnTo>
                  <a:lnTo>
                    <a:pt x="1600200" y="277368"/>
                  </a:lnTo>
                  <a:close/>
                </a:path>
              </a:pathLst>
            </a:custGeom>
            <a:solidFill>
              <a:srgbClr val="E16C0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4114800" y="6400800"/>
              <a:ext cx="3124200" cy="277495"/>
            </a:xfrm>
            <a:custGeom>
              <a:avLst/>
              <a:gdLst/>
              <a:ahLst/>
              <a:cxnLst/>
              <a:rect l="l" t="t" r="r" b="b"/>
              <a:pathLst>
                <a:path w="3124200" h="277495">
                  <a:moveTo>
                    <a:pt x="3124200" y="277368"/>
                  </a:moveTo>
                  <a:lnTo>
                    <a:pt x="0" y="277368"/>
                  </a:lnTo>
                  <a:lnTo>
                    <a:pt x="0" y="0"/>
                  </a:lnTo>
                  <a:lnTo>
                    <a:pt x="3124200" y="0"/>
                  </a:lnTo>
                  <a:lnTo>
                    <a:pt x="3124200" y="277368"/>
                  </a:lnTo>
                  <a:close/>
                </a:path>
              </a:pathLst>
            </a:custGeom>
            <a:solidFill>
              <a:srgbClr val="2240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4981195" y="1871167"/>
            <a:ext cx="264795" cy="267381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650" b="1" i="1" spc="-315" dirty="0">
                <a:latin typeface="Arial"/>
                <a:cs typeface="Arial"/>
              </a:rPr>
              <a:t>n</a:t>
            </a:r>
            <a:r>
              <a:rPr sz="1650" b="1" spc="-315" dirty="0">
                <a:latin typeface="Arial"/>
                <a:cs typeface="Arial"/>
              </a:rPr>
              <a:t>-</a:t>
            </a:r>
            <a:r>
              <a:rPr sz="1650" b="1" spc="-50" dirty="0">
                <a:latin typeface="Arial"/>
                <a:cs typeface="Arial"/>
              </a:rPr>
              <a:t>1</a:t>
            </a:r>
            <a:endParaRPr sz="165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7592695" y="1819606"/>
            <a:ext cx="264160" cy="267381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650" b="1" i="1" spc="-315" dirty="0">
                <a:latin typeface="Arial"/>
                <a:cs typeface="Arial"/>
              </a:rPr>
              <a:t>n</a:t>
            </a:r>
            <a:r>
              <a:rPr sz="1650" b="1" spc="-315" dirty="0">
                <a:latin typeface="Arial"/>
                <a:cs typeface="Arial"/>
              </a:rPr>
              <a:t>-</a:t>
            </a:r>
            <a:r>
              <a:rPr sz="1650" b="1" spc="-50" dirty="0">
                <a:latin typeface="Arial"/>
                <a:cs typeface="Arial"/>
              </a:rPr>
              <a:t>1</a:t>
            </a:r>
            <a:endParaRPr sz="165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383785" y="2587118"/>
            <a:ext cx="264160" cy="267381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650" b="1" i="1" spc="-315" dirty="0">
                <a:latin typeface="Arial"/>
                <a:cs typeface="Arial"/>
              </a:rPr>
              <a:t>n</a:t>
            </a:r>
            <a:r>
              <a:rPr sz="1650" b="1" spc="-315" dirty="0">
                <a:latin typeface="Arial"/>
                <a:cs typeface="Arial"/>
              </a:rPr>
              <a:t>-</a:t>
            </a:r>
            <a:r>
              <a:rPr sz="1650" b="1" spc="-50" dirty="0">
                <a:latin typeface="Arial"/>
                <a:cs typeface="Arial"/>
              </a:rPr>
              <a:t>2</a:t>
            </a:r>
            <a:endParaRPr sz="165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516371" y="2587118"/>
            <a:ext cx="264160" cy="267381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650" b="1" i="1" spc="-315" dirty="0">
                <a:latin typeface="Arial"/>
                <a:cs typeface="Arial"/>
              </a:rPr>
              <a:t>n</a:t>
            </a:r>
            <a:r>
              <a:rPr sz="1650" b="1" spc="-315" dirty="0">
                <a:latin typeface="Arial"/>
                <a:cs typeface="Arial"/>
              </a:rPr>
              <a:t>-</a:t>
            </a:r>
            <a:r>
              <a:rPr sz="1650" b="1" spc="-50" dirty="0">
                <a:latin typeface="Arial"/>
                <a:cs typeface="Arial"/>
              </a:rPr>
              <a:t>2</a:t>
            </a:r>
            <a:endParaRPr sz="165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946772" y="2587118"/>
            <a:ext cx="264160" cy="267381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650" b="1" i="1" spc="-315" dirty="0">
                <a:latin typeface="Arial"/>
                <a:cs typeface="Arial"/>
              </a:rPr>
              <a:t>n</a:t>
            </a:r>
            <a:r>
              <a:rPr sz="1650" b="1" spc="-315" dirty="0">
                <a:latin typeface="Arial"/>
                <a:cs typeface="Arial"/>
              </a:rPr>
              <a:t>-</a:t>
            </a:r>
            <a:r>
              <a:rPr sz="1650" b="1" spc="-50" dirty="0">
                <a:latin typeface="Arial"/>
                <a:cs typeface="Arial"/>
              </a:rPr>
              <a:t>2</a:t>
            </a:r>
            <a:endParaRPr sz="165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8230869" y="2587118"/>
            <a:ext cx="264160" cy="267381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650" b="1" i="1" spc="-315" dirty="0">
                <a:latin typeface="Arial"/>
                <a:cs typeface="Arial"/>
              </a:rPr>
              <a:t>n</a:t>
            </a:r>
            <a:r>
              <a:rPr sz="1650" b="1" spc="-315" dirty="0">
                <a:latin typeface="Arial"/>
                <a:cs typeface="Arial"/>
              </a:rPr>
              <a:t>-</a:t>
            </a:r>
            <a:r>
              <a:rPr sz="1650" b="1" spc="-50" dirty="0">
                <a:latin typeface="Arial"/>
                <a:cs typeface="Arial"/>
              </a:rPr>
              <a:t>2</a:t>
            </a:r>
            <a:endParaRPr sz="165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3408046" y="3813048"/>
            <a:ext cx="142875" cy="267381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650" b="1" spc="-50" dirty="0">
                <a:latin typeface="Arial"/>
                <a:cs typeface="Arial"/>
              </a:rPr>
              <a:t>1</a:t>
            </a:r>
            <a:endParaRPr sz="165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4172839" y="3813048"/>
            <a:ext cx="438150" cy="267381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  <a:tabLst>
                <a:tab pos="307340" algn="l"/>
              </a:tabLst>
            </a:pPr>
            <a:r>
              <a:rPr sz="1650" b="1" spc="-50" dirty="0">
                <a:latin typeface="Arial"/>
                <a:cs typeface="Arial"/>
              </a:rPr>
              <a:t>1</a:t>
            </a:r>
            <a:r>
              <a:rPr sz="1650" b="1" dirty="0">
                <a:latin typeface="Arial"/>
                <a:cs typeface="Arial"/>
              </a:rPr>
              <a:t>	</a:t>
            </a:r>
            <a:r>
              <a:rPr sz="1650" b="1" spc="-50" dirty="0">
                <a:latin typeface="Arial"/>
                <a:cs typeface="Arial"/>
              </a:rPr>
              <a:t>1</a:t>
            </a:r>
            <a:endParaRPr sz="1650">
              <a:latin typeface="Arial"/>
              <a:cs typeface="Arial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4484637" y="2092401"/>
            <a:ext cx="3858895" cy="569595"/>
          </a:xfrm>
          <a:custGeom>
            <a:avLst/>
            <a:gdLst/>
            <a:ahLst/>
            <a:cxnLst/>
            <a:rect l="l" t="t" r="r" b="b"/>
            <a:pathLst>
              <a:path w="3858895" h="569594">
                <a:moveTo>
                  <a:pt x="463651" y="9029"/>
                </a:moveTo>
                <a:lnTo>
                  <a:pt x="456565" y="3263"/>
                </a:lnTo>
                <a:lnTo>
                  <a:pt x="0" y="563587"/>
                </a:lnTo>
                <a:lnTo>
                  <a:pt x="7086" y="569353"/>
                </a:lnTo>
                <a:lnTo>
                  <a:pt x="463651" y="9029"/>
                </a:lnTo>
                <a:close/>
              </a:path>
              <a:path w="3858895" h="569594">
                <a:moveTo>
                  <a:pt x="3199663" y="9245"/>
                </a:moveTo>
                <a:lnTo>
                  <a:pt x="3191713" y="0"/>
                </a:lnTo>
                <a:lnTo>
                  <a:pt x="2634564" y="478282"/>
                </a:lnTo>
                <a:lnTo>
                  <a:pt x="2642514" y="487527"/>
                </a:lnTo>
                <a:lnTo>
                  <a:pt x="3199663" y="9245"/>
                </a:lnTo>
                <a:close/>
              </a:path>
              <a:path w="3858895" h="569594">
                <a:moveTo>
                  <a:pt x="3858361" y="478459"/>
                </a:moveTo>
                <a:lnTo>
                  <a:pt x="3349853" y="177"/>
                </a:lnTo>
                <a:lnTo>
                  <a:pt x="3341497" y="9067"/>
                </a:lnTo>
                <a:lnTo>
                  <a:pt x="3850005" y="487349"/>
                </a:lnTo>
                <a:lnTo>
                  <a:pt x="3858361" y="47845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 txBox="1"/>
          <p:nvPr/>
        </p:nvSpPr>
        <p:spPr>
          <a:xfrm>
            <a:off x="4124326" y="2722448"/>
            <a:ext cx="286385" cy="5359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3350" b="1" spc="65" dirty="0">
                <a:latin typeface="Arial"/>
                <a:cs typeface="Arial"/>
              </a:rPr>
              <a:t>.</a:t>
            </a:r>
            <a:r>
              <a:rPr sz="3350" spc="65" dirty="0">
                <a:latin typeface="Microsoft Sans Serif"/>
                <a:cs typeface="Microsoft Sans Serif"/>
              </a:rPr>
              <a:t>.</a:t>
            </a:r>
            <a:endParaRPr sz="3350">
              <a:latin typeface="Microsoft Sans Serif"/>
              <a:cs typeface="Microsoft Sans Serif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6378956" y="2722448"/>
            <a:ext cx="286385" cy="5359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3350" b="1" spc="65" dirty="0">
                <a:latin typeface="Arial"/>
                <a:cs typeface="Arial"/>
              </a:rPr>
              <a:t>.</a:t>
            </a:r>
            <a:r>
              <a:rPr sz="3350" spc="65" dirty="0">
                <a:latin typeface="Microsoft Sans Serif"/>
                <a:cs typeface="Microsoft Sans Serif"/>
              </a:rPr>
              <a:t>.</a:t>
            </a:r>
            <a:endParaRPr sz="3350">
              <a:latin typeface="Microsoft Sans Serif"/>
              <a:cs typeface="Microsoft Sans Serif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8319896" y="2713939"/>
            <a:ext cx="287020" cy="5359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3350" b="1" spc="70" dirty="0">
                <a:latin typeface="Arial"/>
                <a:cs typeface="Arial"/>
              </a:rPr>
              <a:t>.</a:t>
            </a:r>
            <a:r>
              <a:rPr sz="3350" spc="70" dirty="0">
                <a:latin typeface="Microsoft Sans Serif"/>
                <a:cs typeface="Microsoft Sans Serif"/>
              </a:rPr>
              <a:t>.</a:t>
            </a:r>
            <a:endParaRPr sz="3350">
              <a:latin typeface="Microsoft Sans Serif"/>
              <a:cs typeface="Microsoft Sans Serif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3789046" y="3187015"/>
            <a:ext cx="142875" cy="267381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650" b="1" spc="-50" dirty="0">
                <a:latin typeface="Arial"/>
                <a:cs typeface="Arial"/>
              </a:rPr>
              <a:t>2</a:t>
            </a:r>
            <a:endParaRPr sz="165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5232654" y="3813048"/>
            <a:ext cx="142875" cy="267381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650" b="1" spc="-50" dirty="0">
                <a:latin typeface="Arial"/>
                <a:cs typeface="Arial"/>
              </a:rPr>
              <a:t>1</a:t>
            </a:r>
            <a:endParaRPr sz="165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4848861" y="3187015"/>
            <a:ext cx="142875" cy="267381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650" b="1" spc="-50" dirty="0">
                <a:latin typeface="Arial"/>
                <a:cs typeface="Arial"/>
              </a:rPr>
              <a:t>2</a:t>
            </a:r>
            <a:endParaRPr sz="165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7925561" y="3813048"/>
            <a:ext cx="514350" cy="267381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  <a:tabLst>
                <a:tab pos="383540" algn="l"/>
              </a:tabLst>
            </a:pPr>
            <a:r>
              <a:rPr sz="1650" b="1" spc="-50" dirty="0">
                <a:latin typeface="Arial"/>
                <a:cs typeface="Arial"/>
              </a:rPr>
              <a:t>1</a:t>
            </a:r>
            <a:r>
              <a:rPr sz="1650" b="1" dirty="0">
                <a:latin typeface="Arial"/>
                <a:cs typeface="Arial"/>
              </a:rPr>
              <a:t>	</a:t>
            </a:r>
            <a:r>
              <a:rPr sz="1650" b="1" spc="-50" dirty="0">
                <a:latin typeface="Arial"/>
                <a:cs typeface="Arial"/>
              </a:rPr>
              <a:t>1</a:t>
            </a:r>
            <a:endParaRPr sz="1650"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9063356" y="3813048"/>
            <a:ext cx="142875" cy="267381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650" b="1" spc="-50" dirty="0">
                <a:latin typeface="Arial"/>
                <a:cs typeface="Arial"/>
              </a:rPr>
              <a:t>1</a:t>
            </a:r>
            <a:endParaRPr sz="1650"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8677148" y="3187015"/>
            <a:ext cx="142875" cy="267381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650" b="1" spc="-50" dirty="0">
                <a:latin typeface="Arial"/>
                <a:cs typeface="Arial"/>
              </a:rPr>
              <a:t>2</a:t>
            </a:r>
            <a:endParaRPr sz="1650"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7160134" y="3813048"/>
            <a:ext cx="142875" cy="267381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650" b="1" spc="-50" dirty="0">
                <a:latin typeface="Arial"/>
                <a:cs typeface="Arial"/>
              </a:rPr>
              <a:t>1</a:t>
            </a:r>
            <a:endParaRPr sz="1650"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7541515" y="3187015"/>
            <a:ext cx="142875" cy="267381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650" b="1" spc="-50" dirty="0">
                <a:latin typeface="Arial"/>
                <a:cs typeface="Arial"/>
              </a:rPr>
              <a:t>2</a:t>
            </a:r>
            <a:endParaRPr sz="1650">
              <a:latin typeface="Arial"/>
              <a:cs typeface="Arial"/>
            </a:endParaRPr>
          </a:p>
        </p:txBody>
      </p:sp>
      <p:sp>
        <p:nvSpPr>
          <p:cNvPr id="26" name="object 26"/>
          <p:cNvSpPr/>
          <p:nvPr/>
        </p:nvSpPr>
        <p:spPr>
          <a:xfrm>
            <a:off x="5079504" y="1545577"/>
            <a:ext cx="2636520" cy="1137920"/>
          </a:xfrm>
          <a:custGeom>
            <a:avLst/>
            <a:gdLst/>
            <a:ahLst/>
            <a:cxnLst/>
            <a:rect l="l" t="t" r="r" b="b"/>
            <a:pathLst>
              <a:path w="2636520" h="1137920">
                <a:moveTo>
                  <a:pt x="560971" y="1132205"/>
                </a:moveTo>
                <a:lnTo>
                  <a:pt x="156095" y="571627"/>
                </a:lnTo>
                <a:lnTo>
                  <a:pt x="148678" y="576986"/>
                </a:lnTo>
                <a:lnTo>
                  <a:pt x="553554" y="1137564"/>
                </a:lnTo>
                <a:lnTo>
                  <a:pt x="560971" y="1132205"/>
                </a:lnTo>
                <a:close/>
              </a:path>
              <a:path w="2636520" h="1137920">
                <a:moveTo>
                  <a:pt x="1267815" y="54432"/>
                </a:moveTo>
                <a:lnTo>
                  <a:pt x="1264793" y="42621"/>
                </a:lnTo>
                <a:lnTo>
                  <a:pt x="0" y="365582"/>
                </a:lnTo>
                <a:lnTo>
                  <a:pt x="3022" y="377393"/>
                </a:lnTo>
                <a:lnTo>
                  <a:pt x="1267815" y="54432"/>
                </a:lnTo>
                <a:close/>
              </a:path>
              <a:path w="2636520" h="1137920">
                <a:moveTo>
                  <a:pt x="2636431" y="323088"/>
                </a:moveTo>
                <a:lnTo>
                  <a:pt x="1524165" y="0"/>
                </a:lnTo>
                <a:lnTo>
                  <a:pt x="1520761" y="11709"/>
                </a:lnTo>
                <a:lnTo>
                  <a:pt x="2633027" y="334797"/>
                </a:lnTo>
                <a:lnTo>
                  <a:pt x="2636431" y="32308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 txBox="1">
            <a:spLocks noGrp="1"/>
          </p:cNvSpPr>
          <p:nvPr>
            <p:ph type="title"/>
          </p:nvPr>
        </p:nvSpPr>
        <p:spPr>
          <a:xfrm>
            <a:off x="2434818" y="6681"/>
            <a:ext cx="7907020" cy="159956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249295" marR="5080" indent="-3237230">
              <a:spcBef>
                <a:spcPts val="105"/>
              </a:spcBef>
            </a:pPr>
            <a:r>
              <a:rPr spc="-70" dirty="0">
                <a:latin typeface="Calibri"/>
                <a:cs typeface="Calibri"/>
              </a:rPr>
              <a:t>Tree</a:t>
            </a:r>
            <a:r>
              <a:rPr spc="-18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of</a:t>
            </a:r>
            <a:r>
              <a:rPr spc="-8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calls</a:t>
            </a:r>
            <a:r>
              <a:rPr spc="-5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for</a:t>
            </a:r>
            <a:r>
              <a:rPr spc="-7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the</a:t>
            </a:r>
            <a:r>
              <a:rPr spc="-50" dirty="0">
                <a:latin typeface="Calibri"/>
                <a:cs typeface="Calibri"/>
              </a:rPr>
              <a:t> </a:t>
            </a:r>
            <a:r>
              <a:rPr spc="-90" dirty="0">
                <a:latin typeface="Calibri"/>
                <a:cs typeface="Calibri"/>
              </a:rPr>
              <a:t>Tower</a:t>
            </a:r>
            <a:r>
              <a:rPr spc="-16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of</a:t>
            </a:r>
            <a:r>
              <a:rPr spc="-3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Hanoi Puzzle</a:t>
            </a:r>
          </a:p>
          <a:p>
            <a:pPr marL="313055">
              <a:lnSpc>
                <a:spcPts val="1825"/>
              </a:lnSpc>
            </a:pPr>
            <a:r>
              <a:rPr sz="1650" b="1" i="1" spc="-50" dirty="0">
                <a:latin typeface="Arial"/>
                <a:cs typeface="Arial"/>
              </a:rPr>
              <a:t>n</a:t>
            </a:r>
            <a:endParaRPr sz="1650">
              <a:latin typeface="Arial"/>
              <a:cs typeface="Arial"/>
            </a:endParaRPr>
          </a:p>
        </p:txBody>
      </p:sp>
      <p:sp>
        <p:nvSpPr>
          <p:cNvPr id="32" name="object 32"/>
          <p:cNvSpPr txBox="1">
            <a:spLocks noGrp="1"/>
          </p:cNvSpPr>
          <p:nvPr>
            <p:ph type="ftr" sz="quarter" idx="11"/>
          </p:nvPr>
        </p:nvSpPr>
        <p:spPr>
          <a:xfrm>
            <a:off x="1600200" y="0"/>
            <a:ext cx="0" cy="432490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25"/>
              </a:lnSpc>
            </a:pPr>
            <a:r>
              <a:rPr spc="10" dirty="0"/>
              <a:t>ATME College</a:t>
            </a:r>
            <a:r>
              <a:rPr spc="-5" dirty="0"/>
              <a:t> </a:t>
            </a:r>
            <a:r>
              <a:rPr spc="10" dirty="0"/>
              <a:t>of</a:t>
            </a:r>
            <a:r>
              <a:rPr spc="114" dirty="0"/>
              <a:t> </a:t>
            </a:r>
            <a:r>
              <a:rPr spc="35" dirty="0"/>
              <a:t>Engineering</a:t>
            </a:r>
          </a:p>
        </p:txBody>
      </p:sp>
      <p:sp>
        <p:nvSpPr>
          <p:cNvPr id="33" name="object 33"/>
          <p:cNvSpPr txBox="1">
            <a:spLocks noGrp="1"/>
          </p:cNvSpPr>
          <p:nvPr>
            <p:ph type="sldNum" sz="quarter" idx="12"/>
          </p:nvPr>
        </p:nvSpPr>
        <p:spPr>
          <a:xfrm>
            <a:off x="1600200" y="1"/>
            <a:ext cx="0" cy="44242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38430">
              <a:lnSpc>
                <a:spcPts val="1675"/>
              </a:lnSpc>
            </a:pPr>
            <a:fld id="{81D60167-4931-47E6-BA6A-407CBD079E47}" type="slidenum">
              <a:rPr spc="-25" dirty="0"/>
              <a:pPr marL="138430">
                <a:lnSpc>
                  <a:spcPts val="1675"/>
                </a:lnSpc>
              </a:pPr>
              <a:t>64</a:t>
            </a:fld>
            <a:endParaRPr spc="-25" dirty="0"/>
          </a:p>
        </p:txBody>
      </p:sp>
      <p:grpSp>
        <p:nvGrpSpPr>
          <p:cNvPr id="28" name="object 28"/>
          <p:cNvGrpSpPr/>
          <p:nvPr/>
        </p:nvGrpSpPr>
        <p:grpSpPr>
          <a:xfrm>
            <a:off x="1600961" y="761"/>
            <a:ext cx="9142730" cy="6856730"/>
            <a:chOff x="761" y="761"/>
            <a:chExt cx="9142730" cy="6856730"/>
          </a:xfrm>
        </p:grpSpPr>
        <p:sp>
          <p:nvSpPr>
            <p:cNvPr id="29" name="object 29"/>
            <p:cNvSpPr/>
            <p:nvPr/>
          </p:nvSpPr>
          <p:spPr>
            <a:xfrm>
              <a:off x="1857159" y="3400297"/>
              <a:ext cx="5634355" cy="405130"/>
            </a:xfrm>
            <a:custGeom>
              <a:avLst/>
              <a:gdLst/>
              <a:ahLst/>
              <a:cxnLst/>
              <a:rect l="l" t="t" r="r" b="b"/>
              <a:pathLst>
                <a:path w="5634355" h="405129">
                  <a:moveTo>
                    <a:pt x="309041" y="5549"/>
                  </a:moveTo>
                  <a:lnTo>
                    <a:pt x="301752" y="38"/>
                  </a:lnTo>
                  <a:lnTo>
                    <a:pt x="0" y="399072"/>
                  </a:lnTo>
                  <a:lnTo>
                    <a:pt x="7289" y="404583"/>
                  </a:lnTo>
                  <a:lnTo>
                    <a:pt x="309041" y="5549"/>
                  </a:lnTo>
                  <a:close/>
                </a:path>
                <a:path w="5634355" h="405129">
                  <a:moveTo>
                    <a:pt x="714641" y="399376"/>
                  </a:moveTo>
                  <a:lnTo>
                    <a:pt x="461657" y="342"/>
                  </a:lnTo>
                  <a:lnTo>
                    <a:pt x="453936" y="5245"/>
                  </a:lnTo>
                  <a:lnTo>
                    <a:pt x="706920" y="404279"/>
                  </a:lnTo>
                  <a:lnTo>
                    <a:pt x="714641" y="399376"/>
                  </a:lnTo>
                  <a:close/>
                </a:path>
                <a:path w="5634355" h="405129">
                  <a:moveTo>
                    <a:pt x="1323733" y="5232"/>
                  </a:moveTo>
                  <a:lnTo>
                    <a:pt x="1316012" y="342"/>
                  </a:lnTo>
                  <a:lnTo>
                    <a:pt x="1063536" y="399389"/>
                  </a:lnTo>
                  <a:lnTo>
                    <a:pt x="1071257" y="404266"/>
                  </a:lnTo>
                  <a:lnTo>
                    <a:pt x="1323733" y="5232"/>
                  </a:lnTo>
                  <a:close/>
                </a:path>
                <a:path w="5634355" h="405129">
                  <a:moveTo>
                    <a:pt x="1778279" y="399402"/>
                  </a:moveTo>
                  <a:lnTo>
                    <a:pt x="1528470" y="368"/>
                  </a:lnTo>
                  <a:lnTo>
                    <a:pt x="1520723" y="5219"/>
                  </a:lnTo>
                  <a:lnTo>
                    <a:pt x="1770532" y="404253"/>
                  </a:lnTo>
                  <a:lnTo>
                    <a:pt x="1778279" y="399402"/>
                  </a:lnTo>
                  <a:close/>
                </a:path>
                <a:path w="5634355" h="405129">
                  <a:moveTo>
                    <a:pt x="4060863" y="5562"/>
                  </a:moveTo>
                  <a:lnTo>
                    <a:pt x="4053598" y="12"/>
                  </a:lnTo>
                  <a:lnTo>
                    <a:pt x="3749052" y="399059"/>
                  </a:lnTo>
                  <a:lnTo>
                    <a:pt x="3756317" y="404596"/>
                  </a:lnTo>
                  <a:lnTo>
                    <a:pt x="4060863" y="5562"/>
                  </a:lnTo>
                  <a:close/>
                </a:path>
                <a:path w="5634355" h="405129">
                  <a:moveTo>
                    <a:pt x="4357840" y="227787"/>
                  </a:moveTo>
                  <a:lnTo>
                    <a:pt x="4338663" y="201752"/>
                  </a:lnTo>
                  <a:lnTo>
                    <a:pt x="4331297" y="207175"/>
                  </a:lnTo>
                  <a:lnTo>
                    <a:pt x="4350474" y="233210"/>
                  </a:lnTo>
                  <a:lnTo>
                    <a:pt x="4357840" y="227787"/>
                  </a:lnTo>
                  <a:close/>
                </a:path>
                <a:path w="5634355" h="405129">
                  <a:moveTo>
                    <a:pt x="4518190" y="399046"/>
                  </a:moveTo>
                  <a:lnTo>
                    <a:pt x="4213517" y="12"/>
                  </a:lnTo>
                  <a:lnTo>
                    <a:pt x="4206252" y="5562"/>
                  </a:lnTo>
                  <a:lnTo>
                    <a:pt x="4510925" y="404596"/>
                  </a:lnTo>
                  <a:lnTo>
                    <a:pt x="4518190" y="399046"/>
                  </a:lnTo>
                  <a:close/>
                </a:path>
                <a:path w="5634355" h="405129">
                  <a:moveTo>
                    <a:pt x="5176558" y="5562"/>
                  </a:moveTo>
                  <a:lnTo>
                    <a:pt x="5169293" y="12"/>
                  </a:lnTo>
                  <a:lnTo>
                    <a:pt x="4864620" y="399046"/>
                  </a:lnTo>
                  <a:lnTo>
                    <a:pt x="4871885" y="404596"/>
                  </a:lnTo>
                  <a:lnTo>
                    <a:pt x="5176558" y="5562"/>
                  </a:lnTo>
                  <a:close/>
                </a:path>
                <a:path w="5634355" h="405129">
                  <a:moveTo>
                    <a:pt x="5633745" y="399034"/>
                  </a:moveTo>
                  <a:lnTo>
                    <a:pt x="5326024" y="0"/>
                  </a:lnTo>
                  <a:lnTo>
                    <a:pt x="5318785" y="5588"/>
                  </a:lnTo>
                  <a:lnTo>
                    <a:pt x="5626506" y="404622"/>
                  </a:lnTo>
                  <a:lnTo>
                    <a:pt x="5633745" y="39903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761" y="761"/>
              <a:ext cx="9142730" cy="6856730"/>
            </a:xfrm>
            <a:custGeom>
              <a:avLst/>
              <a:gdLst/>
              <a:ahLst/>
              <a:cxnLst/>
              <a:rect l="l" t="t" r="r" b="b"/>
              <a:pathLst>
                <a:path w="9142730" h="6856730">
                  <a:moveTo>
                    <a:pt x="0" y="0"/>
                  </a:moveTo>
                  <a:lnTo>
                    <a:pt x="9142476" y="0"/>
                  </a:lnTo>
                  <a:lnTo>
                    <a:pt x="9142476" y="6856476"/>
                  </a:lnTo>
                  <a:lnTo>
                    <a:pt x="0" y="6856476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1" name="object 31"/>
          <p:cNvSpPr txBox="1"/>
          <p:nvPr/>
        </p:nvSpPr>
        <p:spPr>
          <a:xfrm>
            <a:off x="4194176" y="6438732"/>
            <a:ext cx="1062355" cy="363561"/>
          </a:xfrm>
          <a:prstGeom prst="rect">
            <a:avLst/>
          </a:prstGeom>
        </p:spPr>
        <p:txBody>
          <a:bodyPr vert="horz" wrap="square" lIns="0" tIns="4445" rIns="0" bIns="0" rtlCol="0">
            <a:spAutoFit/>
          </a:bodyPr>
          <a:lstStyle/>
          <a:p>
            <a:pPr marL="12700" marR="5080">
              <a:lnSpc>
                <a:spcPts val="1440"/>
              </a:lnSpc>
              <a:spcBef>
                <a:spcPts val="35"/>
              </a:spcBef>
            </a:pPr>
            <a:r>
              <a:rPr sz="1200" spc="45" dirty="0">
                <a:solidFill>
                  <a:srgbClr val="FFFFFF"/>
                </a:solidFill>
                <a:latin typeface="Arial MT"/>
                <a:cs typeface="Arial MT"/>
              </a:rPr>
              <a:t>Department</a:t>
            </a:r>
            <a:r>
              <a:rPr sz="1200" spc="1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-25" dirty="0">
                <a:solidFill>
                  <a:srgbClr val="FFFFFF"/>
                </a:solidFill>
                <a:latin typeface="Arial MT"/>
                <a:cs typeface="Arial MT"/>
              </a:rPr>
              <a:t>of </a:t>
            </a:r>
            <a:r>
              <a:rPr sz="1200" spc="-305" dirty="0">
                <a:solidFill>
                  <a:srgbClr val="FFFFFF"/>
                </a:solidFill>
                <a:latin typeface="Arial MT"/>
                <a:cs typeface="Arial MT"/>
              </a:rPr>
              <a:t>CCSSEE</a:t>
            </a:r>
            <a:endParaRPr sz="12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884798" y="6455470"/>
            <a:ext cx="2115820" cy="1708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325"/>
              </a:lnSpc>
            </a:pPr>
            <a:r>
              <a:rPr sz="1200" spc="10" dirty="0">
                <a:solidFill>
                  <a:srgbClr val="FFFFFF"/>
                </a:solidFill>
                <a:latin typeface="Arial MT"/>
                <a:cs typeface="Arial MT"/>
              </a:rPr>
              <a:t>ATME College</a:t>
            </a:r>
            <a:r>
              <a:rPr sz="1200" spc="-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10" dirty="0">
                <a:solidFill>
                  <a:srgbClr val="FFFFFF"/>
                </a:solidFill>
                <a:latin typeface="Arial MT"/>
                <a:cs typeface="Arial MT"/>
              </a:rPr>
              <a:t>of</a:t>
            </a:r>
            <a:r>
              <a:rPr sz="1200" spc="114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35" dirty="0">
                <a:solidFill>
                  <a:srgbClr val="FFFFFF"/>
                </a:solidFill>
                <a:latin typeface="Arial MT"/>
                <a:cs typeface="Arial MT"/>
              </a:rPr>
              <a:t>Engineering</a:t>
            </a:r>
            <a:endParaRPr sz="1200">
              <a:latin typeface="Arial MT"/>
              <a:cs typeface="Arial MT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4114800" y="6400801"/>
            <a:ext cx="4724400" cy="277495"/>
            <a:chOff x="2514600" y="6400800"/>
            <a:chExt cx="4724400" cy="277495"/>
          </a:xfrm>
        </p:grpSpPr>
        <p:sp>
          <p:nvSpPr>
            <p:cNvPr id="4" name="object 4"/>
            <p:cNvSpPr/>
            <p:nvPr/>
          </p:nvSpPr>
          <p:spPr>
            <a:xfrm>
              <a:off x="2514600" y="6400800"/>
              <a:ext cx="1600200" cy="277495"/>
            </a:xfrm>
            <a:custGeom>
              <a:avLst/>
              <a:gdLst/>
              <a:ahLst/>
              <a:cxnLst/>
              <a:rect l="l" t="t" r="r" b="b"/>
              <a:pathLst>
                <a:path w="1600200" h="277495">
                  <a:moveTo>
                    <a:pt x="1600200" y="277368"/>
                  </a:moveTo>
                  <a:lnTo>
                    <a:pt x="0" y="277368"/>
                  </a:lnTo>
                  <a:lnTo>
                    <a:pt x="0" y="0"/>
                  </a:lnTo>
                  <a:lnTo>
                    <a:pt x="1600200" y="0"/>
                  </a:lnTo>
                  <a:lnTo>
                    <a:pt x="1600200" y="277368"/>
                  </a:lnTo>
                  <a:close/>
                </a:path>
              </a:pathLst>
            </a:custGeom>
            <a:solidFill>
              <a:srgbClr val="E16C0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4114800" y="6400800"/>
              <a:ext cx="3124200" cy="277495"/>
            </a:xfrm>
            <a:custGeom>
              <a:avLst/>
              <a:gdLst/>
              <a:ahLst/>
              <a:cxnLst/>
              <a:rect l="l" t="t" r="r" b="b"/>
              <a:pathLst>
                <a:path w="3124200" h="277495">
                  <a:moveTo>
                    <a:pt x="3124200" y="277368"/>
                  </a:moveTo>
                  <a:lnTo>
                    <a:pt x="0" y="277368"/>
                  </a:lnTo>
                  <a:lnTo>
                    <a:pt x="0" y="0"/>
                  </a:lnTo>
                  <a:lnTo>
                    <a:pt x="3124200" y="0"/>
                  </a:lnTo>
                  <a:lnTo>
                    <a:pt x="3124200" y="277368"/>
                  </a:lnTo>
                  <a:close/>
                </a:path>
              </a:pathLst>
            </a:custGeom>
            <a:solidFill>
              <a:srgbClr val="2240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3775710" y="120980"/>
            <a:ext cx="4260850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pc="-10" dirty="0">
                <a:latin typeface="Calibri"/>
                <a:cs typeface="Calibri"/>
              </a:rPr>
              <a:t>Fibonacci</a:t>
            </a:r>
            <a:r>
              <a:rPr spc="-204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numbers</a:t>
            </a:r>
          </a:p>
        </p:txBody>
      </p:sp>
      <p:sp>
        <p:nvSpPr>
          <p:cNvPr id="10" name="object 10"/>
          <p:cNvSpPr txBox="1">
            <a:spLocks noGrp="1"/>
          </p:cNvSpPr>
          <p:nvPr>
            <p:ph type="ftr" sz="quarter" idx="11"/>
          </p:nvPr>
        </p:nvSpPr>
        <p:spPr>
          <a:xfrm>
            <a:off x="1600200" y="0"/>
            <a:ext cx="0" cy="432490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25"/>
              </a:lnSpc>
            </a:pPr>
            <a:r>
              <a:rPr spc="10" dirty="0"/>
              <a:t>ATME College</a:t>
            </a:r>
            <a:r>
              <a:rPr spc="-5" dirty="0"/>
              <a:t> </a:t>
            </a:r>
            <a:r>
              <a:rPr spc="10" dirty="0"/>
              <a:t>of</a:t>
            </a:r>
            <a:r>
              <a:rPr spc="114" dirty="0"/>
              <a:t> </a:t>
            </a:r>
            <a:r>
              <a:rPr spc="35" dirty="0"/>
              <a:t>Engineering</a:t>
            </a:r>
          </a:p>
        </p:txBody>
      </p:sp>
      <p:sp>
        <p:nvSpPr>
          <p:cNvPr id="11" name="object 11"/>
          <p:cNvSpPr txBox="1">
            <a:spLocks noGrp="1"/>
          </p:cNvSpPr>
          <p:nvPr>
            <p:ph type="sldNum" sz="quarter" idx="12"/>
          </p:nvPr>
        </p:nvSpPr>
        <p:spPr>
          <a:xfrm>
            <a:off x="1600200" y="1"/>
            <a:ext cx="0" cy="44242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38430">
              <a:lnSpc>
                <a:spcPts val="1675"/>
              </a:lnSpc>
            </a:pPr>
            <a:fld id="{81D60167-4931-47E6-BA6A-407CBD079E47}" type="slidenum">
              <a:rPr spc="-25" dirty="0"/>
              <a:pPr marL="138430">
                <a:lnSpc>
                  <a:spcPts val="1675"/>
                </a:lnSpc>
              </a:pPr>
              <a:t>65</a:t>
            </a:fld>
            <a:endParaRPr spc="-25" dirty="0"/>
          </a:p>
        </p:txBody>
      </p:sp>
      <p:sp>
        <p:nvSpPr>
          <p:cNvPr id="7" name="object 7"/>
          <p:cNvSpPr txBox="1"/>
          <p:nvPr/>
        </p:nvSpPr>
        <p:spPr>
          <a:xfrm>
            <a:off x="2212035" y="1079390"/>
            <a:ext cx="5099050" cy="4004945"/>
          </a:xfrm>
          <a:prstGeom prst="rect">
            <a:avLst/>
          </a:prstGeom>
        </p:spPr>
        <p:txBody>
          <a:bodyPr vert="horz" wrap="square" lIns="0" tIns="119380" rIns="0" bIns="0" rtlCol="0">
            <a:spAutoFit/>
          </a:bodyPr>
          <a:lstStyle/>
          <a:p>
            <a:pPr marL="12700">
              <a:spcBef>
                <a:spcPts val="940"/>
              </a:spcBef>
            </a:pPr>
            <a:r>
              <a:rPr sz="2800" dirty="0">
                <a:latin typeface="Calibri"/>
                <a:cs typeface="Calibri"/>
              </a:rPr>
              <a:t>The</a:t>
            </a:r>
            <a:r>
              <a:rPr sz="2800" spc="-11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Fibonacci</a:t>
            </a:r>
            <a:r>
              <a:rPr sz="2800" spc="-114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numbers:</a:t>
            </a:r>
            <a:endParaRPr sz="2800">
              <a:latin typeface="Calibri"/>
              <a:cs typeface="Calibri"/>
            </a:endParaRPr>
          </a:p>
          <a:p>
            <a:pPr marL="469900">
              <a:spcBef>
                <a:spcPts val="610"/>
              </a:spcBef>
            </a:pPr>
            <a:r>
              <a:rPr sz="2000" dirty="0">
                <a:latin typeface="Calibri"/>
                <a:cs typeface="Calibri"/>
              </a:rPr>
              <a:t>0,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1,</a:t>
            </a:r>
            <a:r>
              <a:rPr sz="2000" spc="-7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1,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2,</a:t>
            </a:r>
            <a:r>
              <a:rPr sz="2000" spc="-5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3,</a:t>
            </a:r>
            <a:r>
              <a:rPr sz="2000" spc="-4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5,</a:t>
            </a:r>
            <a:r>
              <a:rPr sz="2000" spc="-4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8,</a:t>
            </a:r>
            <a:r>
              <a:rPr sz="2000" spc="-4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13,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21,</a:t>
            </a:r>
            <a:r>
              <a:rPr sz="2000" spc="-45" dirty="0">
                <a:latin typeface="Calibri"/>
                <a:cs typeface="Calibri"/>
              </a:rPr>
              <a:t> </a:t>
            </a:r>
            <a:r>
              <a:rPr sz="2000" spc="-50" dirty="0">
                <a:latin typeface="Calibri"/>
                <a:cs typeface="Calibri"/>
              </a:rPr>
              <a:t>…</a:t>
            </a:r>
            <a:endParaRPr sz="2000">
              <a:latin typeface="Calibri"/>
              <a:cs typeface="Calibri"/>
            </a:endParaRPr>
          </a:p>
          <a:p>
            <a:pPr>
              <a:spcBef>
                <a:spcPts val="825"/>
              </a:spcBef>
            </a:pPr>
            <a:endParaRPr sz="2000">
              <a:latin typeface="Calibri"/>
              <a:cs typeface="Calibri"/>
            </a:endParaRPr>
          </a:p>
          <a:p>
            <a:pPr marL="12700"/>
            <a:r>
              <a:rPr sz="2800" dirty="0">
                <a:latin typeface="Calibri"/>
                <a:cs typeface="Calibri"/>
              </a:rPr>
              <a:t>The</a:t>
            </a:r>
            <a:r>
              <a:rPr sz="2800" spc="-114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Fibonacci</a:t>
            </a:r>
            <a:r>
              <a:rPr sz="2800" spc="-7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algorithm</a:t>
            </a:r>
            <a:r>
              <a:rPr sz="2800" spc="-130" dirty="0">
                <a:latin typeface="Calibri"/>
                <a:cs typeface="Calibri"/>
              </a:rPr>
              <a:t> </a:t>
            </a:r>
            <a:r>
              <a:rPr sz="2800" spc="-40" dirty="0">
                <a:latin typeface="Calibri"/>
                <a:cs typeface="Calibri"/>
              </a:rPr>
              <a:t>(recursive</a:t>
            </a:r>
            <a:r>
              <a:rPr sz="2800" spc="-105" dirty="0">
                <a:latin typeface="Calibri"/>
                <a:cs typeface="Calibri"/>
              </a:rPr>
              <a:t> </a:t>
            </a:r>
            <a:r>
              <a:rPr sz="2800" spc="-50" dirty="0">
                <a:latin typeface="Calibri"/>
                <a:cs typeface="Calibri"/>
              </a:rPr>
              <a:t>)</a:t>
            </a:r>
            <a:endParaRPr sz="2800">
              <a:latin typeface="Calibri"/>
              <a:cs typeface="Calibri"/>
            </a:endParaRPr>
          </a:p>
          <a:p>
            <a:pPr marL="469900">
              <a:spcBef>
                <a:spcPts val="590"/>
              </a:spcBef>
            </a:pPr>
            <a:r>
              <a:rPr sz="2000" spc="-10" dirty="0">
                <a:latin typeface="Calibri"/>
                <a:cs typeface="Calibri"/>
              </a:rPr>
              <a:t>Fib(n)</a:t>
            </a:r>
            <a:endParaRPr sz="2000">
              <a:latin typeface="Calibri"/>
              <a:cs typeface="Calibri"/>
            </a:endParaRPr>
          </a:p>
          <a:p>
            <a:pPr marL="469900">
              <a:spcBef>
                <a:spcPts val="505"/>
              </a:spcBef>
            </a:pPr>
            <a:r>
              <a:rPr sz="2000" spc="-50" dirty="0">
                <a:latin typeface="Calibri"/>
                <a:cs typeface="Calibri"/>
              </a:rPr>
              <a:t>{</a:t>
            </a:r>
            <a:endParaRPr sz="2000">
              <a:latin typeface="Calibri"/>
              <a:cs typeface="Calibri"/>
            </a:endParaRPr>
          </a:p>
          <a:p>
            <a:pPr marL="469900">
              <a:spcBef>
                <a:spcPts val="505"/>
              </a:spcBef>
            </a:pPr>
            <a:r>
              <a:rPr sz="2000" dirty="0">
                <a:latin typeface="Calibri"/>
                <a:cs typeface="Calibri"/>
              </a:rPr>
              <a:t>If</a:t>
            </a:r>
            <a:r>
              <a:rPr sz="2000" spc="-114" dirty="0">
                <a:latin typeface="Calibri"/>
                <a:cs typeface="Calibri"/>
              </a:rPr>
              <a:t> </a:t>
            </a:r>
            <a:r>
              <a:rPr sz="2000" spc="-20" dirty="0">
                <a:latin typeface="Calibri"/>
                <a:cs typeface="Calibri"/>
              </a:rPr>
              <a:t>n&lt;=1</a:t>
            </a:r>
            <a:endParaRPr sz="2000">
              <a:latin typeface="Calibri"/>
              <a:cs typeface="Calibri"/>
            </a:endParaRPr>
          </a:p>
          <a:p>
            <a:pPr marL="469900" marR="3450590" indent="341630">
              <a:lnSpc>
                <a:spcPct val="121000"/>
              </a:lnSpc>
              <a:spcBef>
                <a:spcPts val="5"/>
              </a:spcBef>
            </a:pPr>
            <a:r>
              <a:rPr sz="2000" spc="-20" dirty="0">
                <a:latin typeface="Calibri"/>
                <a:cs typeface="Calibri"/>
              </a:rPr>
              <a:t>return</a:t>
            </a:r>
            <a:r>
              <a:rPr sz="2000" spc="-85" dirty="0">
                <a:latin typeface="Calibri"/>
                <a:cs typeface="Calibri"/>
              </a:rPr>
              <a:t> </a:t>
            </a:r>
            <a:r>
              <a:rPr sz="2000" spc="-50" dirty="0">
                <a:latin typeface="Calibri"/>
                <a:cs typeface="Calibri"/>
              </a:rPr>
              <a:t>n </a:t>
            </a:r>
            <a:r>
              <a:rPr sz="2000" spc="-20" dirty="0">
                <a:latin typeface="Calibri"/>
                <a:cs typeface="Calibri"/>
              </a:rPr>
              <a:t>Else</a:t>
            </a:r>
            <a:endParaRPr sz="2000">
              <a:latin typeface="Calibri"/>
              <a:cs typeface="Calibri"/>
            </a:endParaRPr>
          </a:p>
          <a:p>
            <a:pPr marL="469900">
              <a:spcBef>
                <a:spcPts val="480"/>
              </a:spcBef>
            </a:pPr>
            <a:r>
              <a:rPr sz="2000" spc="-20" dirty="0">
                <a:latin typeface="Calibri"/>
                <a:cs typeface="Calibri"/>
              </a:rPr>
              <a:t>Return</a:t>
            </a:r>
            <a:r>
              <a:rPr sz="2000" spc="-65" dirty="0">
                <a:latin typeface="Calibri"/>
                <a:cs typeface="Calibri"/>
              </a:rPr>
              <a:t> </a:t>
            </a:r>
            <a:r>
              <a:rPr sz="2000" spc="-25" dirty="0">
                <a:latin typeface="Calibri"/>
                <a:cs typeface="Calibri"/>
              </a:rPr>
              <a:t>F(</a:t>
            </a:r>
            <a:r>
              <a:rPr sz="2000" i="1" spc="-25" dirty="0">
                <a:latin typeface="Calibri"/>
                <a:cs typeface="Calibri"/>
              </a:rPr>
              <a:t>n</a:t>
            </a:r>
            <a:r>
              <a:rPr sz="2000" spc="-25" dirty="0">
                <a:latin typeface="Calibri"/>
                <a:cs typeface="Calibri"/>
              </a:rPr>
              <a:t>-</a:t>
            </a:r>
            <a:r>
              <a:rPr sz="2000" dirty="0">
                <a:latin typeface="Calibri"/>
                <a:cs typeface="Calibri"/>
              </a:rPr>
              <a:t>1)</a:t>
            </a:r>
            <a:r>
              <a:rPr sz="2000" spc="-5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+</a:t>
            </a:r>
            <a:r>
              <a:rPr sz="2000" spc="-40" dirty="0">
                <a:latin typeface="Calibri"/>
                <a:cs typeface="Calibri"/>
              </a:rPr>
              <a:t> </a:t>
            </a:r>
            <a:r>
              <a:rPr sz="2000" spc="-25" dirty="0">
                <a:latin typeface="Calibri"/>
                <a:cs typeface="Calibri"/>
              </a:rPr>
              <a:t>F(</a:t>
            </a:r>
            <a:r>
              <a:rPr sz="2000" i="1" spc="-25" dirty="0">
                <a:latin typeface="Calibri"/>
                <a:cs typeface="Calibri"/>
              </a:rPr>
              <a:t>n</a:t>
            </a:r>
            <a:r>
              <a:rPr sz="2000" spc="-25" dirty="0">
                <a:latin typeface="Calibri"/>
                <a:cs typeface="Calibri"/>
              </a:rPr>
              <a:t>-2)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1600961" y="761"/>
            <a:ext cx="9142730" cy="6856730"/>
          </a:xfrm>
          <a:custGeom>
            <a:avLst/>
            <a:gdLst/>
            <a:ahLst/>
            <a:cxnLst/>
            <a:rect l="l" t="t" r="r" b="b"/>
            <a:pathLst>
              <a:path w="9142730" h="6856730">
                <a:moveTo>
                  <a:pt x="0" y="0"/>
                </a:moveTo>
                <a:lnTo>
                  <a:pt x="9142476" y="0"/>
                </a:lnTo>
                <a:lnTo>
                  <a:pt x="9142476" y="6856476"/>
                </a:lnTo>
                <a:lnTo>
                  <a:pt x="0" y="6856476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4194176" y="6438732"/>
            <a:ext cx="1062355" cy="363561"/>
          </a:xfrm>
          <a:prstGeom prst="rect">
            <a:avLst/>
          </a:prstGeom>
        </p:spPr>
        <p:txBody>
          <a:bodyPr vert="horz" wrap="square" lIns="0" tIns="4445" rIns="0" bIns="0" rtlCol="0">
            <a:spAutoFit/>
          </a:bodyPr>
          <a:lstStyle/>
          <a:p>
            <a:pPr marL="12700" marR="5080">
              <a:lnSpc>
                <a:spcPts val="1440"/>
              </a:lnSpc>
              <a:spcBef>
                <a:spcPts val="35"/>
              </a:spcBef>
            </a:pPr>
            <a:r>
              <a:rPr sz="1200" spc="45" dirty="0">
                <a:solidFill>
                  <a:srgbClr val="FFFFFF"/>
                </a:solidFill>
                <a:latin typeface="Arial MT"/>
                <a:cs typeface="Arial MT"/>
              </a:rPr>
              <a:t>Department</a:t>
            </a:r>
            <a:r>
              <a:rPr sz="1200" spc="1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-25" dirty="0">
                <a:solidFill>
                  <a:srgbClr val="FFFFFF"/>
                </a:solidFill>
                <a:latin typeface="Arial MT"/>
                <a:cs typeface="Arial MT"/>
              </a:rPr>
              <a:t>of </a:t>
            </a:r>
            <a:r>
              <a:rPr sz="1200" spc="-305" dirty="0">
                <a:solidFill>
                  <a:srgbClr val="FFFFFF"/>
                </a:solidFill>
                <a:latin typeface="Arial MT"/>
                <a:cs typeface="Arial MT"/>
              </a:rPr>
              <a:t>CCSSEE</a:t>
            </a:r>
            <a:endParaRPr sz="12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791200" y="6400801"/>
            <a:ext cx="3124200" cy="277495"/>
          </a:xfrm>
          <a:custGeom>
            <a:avLst/>
            <a:gdLst/>
            <a:ahLst/>
            <a:cxnLst/>
            <a:rect l="l" t="t" r="r" b="b"/>
            <a:pathLst>
              <a:path w="3124200" h="277495">
                <a:moveTo>
                  <a:pt x="3124200" y="277368"/>
                </a:moveTo>
                <a:lnTo>
                  <a:pt x="0" y="277368"/>
                </a:lnTo>
                <a:lnTo>
                  <a:pt x="0" y="0"/>
                </a:lnTo>
                <a:lnTo>
                  <a:pt x="3124200" y="0"/>
                </a:lnTo>
                <a:lnTo>
                  <a:pt x="3124200" y="277368"/>
                </a:lnTo>
                <a:close/>
              </a:path>
            </a:pathLst>
          </a:custGeom>
          <a:solidFill>
            <a:srgbClr val="22405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5884798" y="6455470"/>
            <a:ext cx="2115820" cy="1708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325"/>
              </a:lnSpc>
            </a:pPr>
            <a:r>
              <a:rPr sz="1200" spc="10" dirty="0">
                <a:solidFill>
                  <a:srgbClr val="FFFFFF"/>
                </a:solidFill>
                <a:latin typeface="Arial MT"/>
                <a:cs typeface="Arial MT"/>
              </a:rPr>
              <a:t>ATME College</a:t>
            </a:r>
            <a:r>
              <a:rPr sz="1200" spc="-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10" dirty="0">
                <a:solidFill>
                  <a:srgbClr val="FFFFFF"/>
                </a:solidFill>
                <a:latin typeface="Arial MT"/>
                <a:cs typeface="Arial MT"/>
              </a:rPr>
              <a:t>of</a:t>
            </a:r>
            <a:r>
              <a:rPr sz="1200" spc="114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35" dirty="0">
                <a:solidFill>
                  <a:srgbClr val="FFFFFF"/>
                </a:solidFill>
                <a:latin typeface="Arial MT"/>
                <a:cs typeface="Arial MT"/>
              </a:rPr>
              <a:t>Engineering</a:t>
            </a:r>
            <a:endParaRPr sz="1200">
              <a:latin typeface="Arial MT"/>
              <a:cs typeface="Arial MT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4114800" y="6400801"/>
            <a:ext cx="4724400" cy="277495"/>
            <a:chOff x="2514600" y="6400800"/>
            <a:chExt cx="4724400" cy="277495"/>
          </a:xfrm>
        </p:grpSpPr>
        <p:sp>
          <p:nvSpPr>
            <p:cNvPr id="5" name="object 5"/>
            <p:cNvSpPr/>
            <p:nvPr/>
          </p:nvSpPr>
          <p:spPr>
            <a:xfrm>
              <a:off x="2514600" y="6400800"/>
              <a:ext cx="1600200" cy="277495"/>
            </a:xfrm>
            <a:custGeom>
              <a:avLst/>
              <a:gdLst/>
              <a:ahLst/>
              <a:cxnLst/>
              <a:rect l="l" t="t" r="r" b="b"/>
              <a:pathLst>
                <a:path w="1600200" h="277495">
                  <a:moveTo>
                    <a:pt x="1600200" y="277368"/>
                  </a:moveTo>
                  <a:lnTo>
                    <a:pt x="0" y="277368"/>
                  </a:lnTo>
                  <a:lnTo>
                    <a:pt x="0" y="0"/>
                  </a:lnTo>
                  <a:lnTo>
                    <a:pt x="1600200" y="0"/>
                  </a:lnTo>
                  <a:lnTo>
                    <a:pt x="1600200" y="277368"/>
                  </a:lnTo>
                  <a:close/>
                </a:path>
              </a:pathLst>
            </a:custGeom>
            <a:solidFill>
              <a:srgbClr val="E16C0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4114800" y="6400800"/>
              <a:ext cx="3124200" cy="277495"/>
            </a:xfrm>
            <a:custGeom>
              <a:avLst/>
              <a:gdLst/>
              <a:ahLst/>
              <a:cxnLst/>
              <a:rect l="l" t="t" r="r" b="b"/>
              <a:pathLst>
                <a:path w="3124200" h="277495">
                  <a:moveTo>
                    <a:pt x="3124200" y="277368"/>
                  </a:moveTo>
                  <a:lnTo>
                    <a:pt x="0" y="277368"/>
                  </a:lnTo>
                  <a:lnTo>
                    <a:pt x="0" y="0"/>
                  </a:lnTo>
                  <a:lnTo>
                    <a:pt x="3124200" y="0"/>
                  </a:lnTo>
                  <a:lnTo>
                    <a:pt x="3124200" y="277368"/>
                  </a:lnTo>
                  <a:close/>
                </a:path>
              </a:pathLst>
            </a:custGeom>
            <a:solidFill>
              <a:srgbClr val="2240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2135836" y="1507033"/>
            <a:ext cx="7414259" cy="45643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7150" indent="-10160">
              <a:lnSpc>
                <a:spcPct val="109900"/>
              </a:lnSpc>
              <a:spcBef>
                <a:spcPts val="95"/>
              </a:spcBef>
              <a:buSzPct val="96875"/>
              <a:buFont typeface="Microsoft Sans Serif"/>
              <a:buChar char="•"/>
              <a:tabLst>
                <a:tab pos="153670" algn="l"/>
              </a:tabLst>
            </a:pPr>
            <a:r>
              <a:rPr sz="3200" dirty="0">
                <a:latin typeface="Calibri"/>
                <a:cs typeface="Calibri"/>
              </a:rPr>
              <a:t>	The</a:t>
            </a:r>
            <a:r>
              <a:rPr sz="3200" spc="-100" dirty="0">
                <a:latin typeface="Calibri"/>
                <a:cs typeface="Calibri"/>
              </a:rPr>
              <a:t> </a:t>
            </a:r>
            <a:r>
              <a:rPr sz="3200" spc="-30" dirty="0">
                <a:latin typeface="Calibri"/>
                <a:cs typeface="Calibri"/>
              </a:rPr>
              <a:t>recurrence</a:t>
            </a:r>
            <a:r>
              <a:rPr sz="3200" spc="-155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equation</a:t>
            </a:r>
            <a:r>
              <a:rPr sz="3200" spc="-60" dirty="0">
                <a:latin typeface="Calibri"/>
                <a:cs typeface="Calibri"/>
              </a:rPr>
              <a:t> </a:t>
            </a:r>
            <a:r>
              <a:rPr sz="3200" spc="-20" dirty="0">
                <a:latin typeface="Calibri"/>
                <a:cs typeface="Calibri"/>
              </a:rPr>
              <a:t>for</a:t>
            </a:r>
            <a:r>
              <a:rPr sz="3200" spc="-13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this</a:t>
            </a:r>
            <a:r>
              <a:rPr sz="3200" spc="-65" dirty="0">
                <a:latin typeface="Calibri"/>
                <a:cs typeface="Calibri"/>
              </a:rPr>
              <a:t> </a:t>
            </a:r>
            <a:r>
              <a:rPr sz="3200" spc="-20" dirty="0">
                <a:latin typeface="Calibri"/>
                <a:cs typeface="Calibri"/>
              </a:rPr>
              <a:t>problem</a:t>
            </a:r>
            <a:r>
              <a:rPr sz="3200" spc="-105" dirty="0">
                <a:latin typeface="Calibri"/>
                <a:cs typeface="Calibri"/>
              </a:rPr>
              <a:t> </a:t>
            </a:r>
            <a:r>
              <a:rPr sz="3200" spc="-25" dirty="0">
                <a:latin typeface="Calibri"/>
                <a:cs typeface="Calibri"/>
              </a:rPr>
              <a:t>is: </a:t>
            </a:r>
            <a:r>
              <a:rPr sz="3200" dirty="0">
                <a:latin typeface="Calibri"/>
                <a:cs typeface="Calibri"/>
              </a:rPr>
              <a:t>T(n)</a:t>
            </a:r>
            <a:r>
              <a:rPr sz="3200" spc="-5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=</a:t>
            </a:r>
            <a:r>
              <a:rPr sz="3200" spc="-40" dirty="0">
                <a:latin typeface="Calibri"/>
                <a:cs typeface="Calibri"/>
              </a:rPr>
              <a:t> </a:t>
            </a:r>
            <a:r>
              <a:rPr sz="3200" spc="-35" dirty="0">
                <a:latin typeface="Calibri"/>
                <a:cs typeface="Calibri"/>
              </a:rPr>
              <a:t>T(n-</a:t>
            </a:r>
            <a:r>
              <a:rPr sz="3200" dirty="0">
                <a:latin typeface="Calibri"/>
                <a:cs typeface="Calibri"/>
              </a:rPr>
              <a:t>1)</a:t>
            </a:r>
            <a:r>
              <a:rPr sz="3200" spc="-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+</a:t>
            </a:r>
            <a:r>
              <a:rPr sz="3200" spc="-60" dirty="0">
                <a:latin typeface="Calibri"/>
                <a:cs typeface="Calibri"/>
              </a:rPr>
              <a:t> </a:t>
            </a:r>
            <a:r>
              <a:rPr sz="3200" spc="-30" dirty="0">
                <a:latin typeface="Calibri"/>
                <a:cs typeface="Calibri"/>
              </a:rPr>
              <a:t>T(n-</a:t>
            </a:r>
            <a:r>
              <a:rPr sz="3200" dirty="0">
                <a:latin typeface="Calibri"/>
                <a:cs typeface="Calibri"/>
              </a:rPr>
              <a:t>2)</a:t>
            </a:r>
            <a:r>
              <a:rPr sz="3200" spc="-10" dirty="0">
                <a:latin typeface="Calibri"/>
                <a:cs typeface="Calibri"/>
              </a:rPr>
              <a:t> for</a:t>
            </a:r>
            <a:r>
              <a:rPr sz="3200" spc="-12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n&gt;1</a:t>
            </a:r>
            <a:r>
              <a:rPr sz="3200" spc="-5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and</a:t>
            </a:r>
            <a:r>
              <a:rPr sz="3200" spc="-1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the</a:t>
            </a:r>
            <a:r>
              <a:rPr sz="3200" spc="-55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initial conditions</a:t>
            </a:r>
            <a:r>
              <a:rPr sz="3200" spc="-13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are</a:t>
            </a:r>
            <a:r>
              <a:rPr sz="3200" spc="-12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T(0)</a:t>
            </a:r>
            <a:r>
              <a:rPr sz="3200" spc="-7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=0,</a:t>
            </a:r>
            <a:r>
              <a:rPr sz="3200" spc="-8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T(1)</a:t>
            </a:r>
            <a:r>
              <a:rPr sz="3200" spc="-8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=</a:t>
            </a:r>
            <a:r>
              <a:rPr sz="3200" spc="-85" dirty="0">
                <a:latin typeface="Calibri"/>
                <a:cs typeface="Calibri"/>
              </a:rPr>
              <a:t> </a:t>
            </a:r>
            <a:r>
              <a:rPr sz="3200" spc="-50" dirty="0">
                <a:latin typeface="Calibri"/>
                <a:cs typeface="Calibri"/>
              </a:rPr>
              <a:t>1</a:t>
            </a:r>
            <a:endParaRPr sz="3200">
              <a:latin typeface="Calibri"/>
              <a:cs typeface="Calibri"/>
            </a:endParaRPr>
          </a:p>
          <a:p>
            <a:pPr marL="12700">
              <a:spcBef>
                <a:spcPts val="855"/>
              </a:spcBef>
            </a:pPr>
            <a:r>
              <a:rPr sz="3200" spc="-10" dirty="0">
                <a:latin typeface="Calibri"/>
                <a:cs typeface="Calibri"/>
              </a:rPr>
              <a:t>Solution</a:t>
            </a:r>
            <a:r>
              <a:rPr sz="3200" spc="-7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to</a:t>
            </a:r>
            <a:r>
              <a:rPr sz="3200" spc="-60" dirty="0">
                <a:latin typeface="Calibri"/>
                <a:cs typeface="Calibri"/>
              </a:rPr>
              <a:t> </a:t>
            </a:r>
            <a:r>
              <a:rPr sz="3200" spc="-30" dirty="0">
                <a:latin typeface="Calibri"/>
                <a:cs typeface="Calibri"/>
              </a:rPr>
              <a:t>recurrence</a:t>
            </a:r>
            <a:r>
              <a:rPr sz="3200" spc="-150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relation:</a:t>
            </a:r>
            <a:endParaRPr sz="3200">
              <a:latin typeface="Calibri"/>
              <a:cs typeface="Calibri"/>
            </a:endParaRPr>
          </a:p>
          <a:p>
            <a:pPr marL="12700">
              <a:spcBef>
                <a:spcPts val="819"/>
              </a:spcBef>
            </a:pPr>
            <a:r>
              <a:rPr sz="3200" dirty="0">
                <a:latin typeface="Calibri"/>
                <a:cs typeface="Calibri"/>
              </a:rPr>
              <a:t>T(n)</a:t>
            </a:r>
            <a:r>
              <a:rPr sz="3200" spc="-3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=</a:t>
            </a:r>
            <a:r>
              <a:rPr sz="3200" spc="-50" dirty="0">
                <a:latin typeface="Calibri"/>
                <a:cs typeface="Calibri"/>
              </a:rPr>
              <a:t> </a:t>
            </a:r>
            <a:r>
              <a:rPr sz="3200" spc="-35" dirty="0">
                <a:latin typeface="Calibri"/>
                <a:cs typeface="Calibri"/>
              </a:rPr>
              <a:t>T(n-</a:t>
            </a:r>
            <a:r>
              <a:rPr sz="3200" dirty="0">
                <a:latin typeface="Calibri"/>
                <a:cs typeface="Calibri"/>
              </a:rPr>
              <a:t>1)</a:t>
            </a:r>
            <a:r>
              <a:rPr sz="3200" spc="-1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+</a:t>
            </a:r>
            <a:r>
              <a:rPr sz="3200" spc="-45" dirty="0">
                <a:latin typeface="Calibri"/>
                <a:cs typeface="Calibri"/>
              </a:rPr>
              <a:t> </a:t>
            </a:r>
            <a:r>
              <a:rPr sz="3200" spc="-35" dirty="0">
                <a:latin typeface="Calibri"/>
                <a:cs typeface="Calibri"/>
              </a:rPr>
              <a:t>T(n-</a:t>
            </a:r>
            <a:r>
              <a:rPr sz="3200" spc="-25" dirty="0">
                <a:latin typeface="Calibri"/>
                <a:cs typeface="Calibri"/>
              </a:rPr>
              <a:t>2)</a:t>
            </a:r>
            <a:endParaRPr sz="3200">
              <a:latin typeface="Calibri"/>
              <a:cs typeface="Calibri"/>
            </a:endParaRPr>
          </a:p>
          <a:p>
            <a:pPr marL="12700">
              <a:spcBef>
                <a:spcPts val="795"/>
              </a:spcBef>
            </a:pPr>
            <a:r>
              <a:rPr sz="3200" dirty="0">
                <a:latin typeface="Calibri"/>
                <a:cs typeface="Calibri"/>
              </a:rPr>
              <a:t>T(n)</a:t>
            </a:r>
            <a:r>
              <a:rPr sz="3200" spc="-15" dirty="0">
                <a:latin typeface="Calibri"/>
                <a:cs typeface="Calibri"/>
              </a:rPr>
              <a:t> </a:t>
            </a:r>
            <a:r>
              <a:rPr sz="3200" spc="-35" dirty="0">
                <a:latin typeface="Calibri"/>
                <a:cs typeface="Calibri"/>
              </a:rPr>
              <a:t>–T(n-</a:t>
            </a:r>
            <a:r>
              <a:rPr sz="3200" dirty="0">
                <a:latin typeface="Calibri"/>
                <a:cs typeface="Calibri"/>
              </a:rPr>
              <a:t>1)</a:t>
            </a:r>
            <a:r>
              <a:rPr sz="3200" spc="-20" dirty="0">
                <a:latin typeface="Calibri"/>
                <a:cs typeface="Calibri"/>
              </a:rPr>
              <a:t> </a:t>
            </a:r>
            <a:r>
              <a:rPr sz="3200" spc="-35" dirty="0">
                <a:latin typeface="Calibri"/>
                <a:cs typeface="Calibri"/>
              </a:rPr>
              <a:t>–T(n-</a:t>
            </a:r>
            <a:r>
              <a:rPr sz="3200" dirty="0">
                <a:latin typeface="Calibri"/>
                <a:cs typeface="Calibri"/>
              </a:rPr>
              <a:t>2)</a:t>
            </a:r>
            <a:r>
              <a:rPr sz="3200" spc="-3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=</a:t>
            </a:r>
            <a:r>
              <a:rPr sz="3200" spc="-35" dirty="0">
                <a:latin typeface="Calibri"/>
                <a:cs typeface="Calibri"/>
              </a:rPr>
              <a:t> </a:t>
            </a:r>
            <a:r>
              <a:rPr sz="3200" spc="-50" dirty="0">
                <a:latin typeface="Calibri"/>
                <a:cs typeface="Calibri"/>
              </a:rPr>
              <a:t>0</a:t>
            </a:r>
            <a:endParaRPr sz="3200">
              <a:latin typeface="Calibri"/>
              <a:cs typeface="Calibri"/>
            </a:endParaRPr>
          </a:p>
          <a:p>
            <a:pPr marL="12700" marR="5080">
              <a:lnSpc>
                <a:spcPts val="4610"/>
              </a:lnSpc>
            </a:pPr>
            <a:r>
              <a:rPr sz="3200" dirty="0">
                <a:latin typeface="Calibri"/>
                <a:cs typeface="Calibri"/>
              </a:rPr>
              <a:t>This</a:t>
            </a:r>
            <a:r>
              <a:rPr sz="3200" spc="-6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is</a:t>
            </a:r>
            <a:r>
              <a:rPr sz="3200" spc="-8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of</a:t>
            </a:r>
            <a:r>
              <a:rPr sz="3200" spc="-5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the</a:t>
            </a:r>
            <a:r>
              <a:rPr sz="3200" spc="-90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form</a:t>
            </a:r>
            <a:r>
              <a:rPr sz="3200" spc="-5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ax(n)</a:t>
            </a:r>
            <a:r>
              <a:rPr sz="3200" spc="-95" dirty="0">
                <a:latin typeface="Calibri"/>
                <a:cs typeface="Calibri"/>
              </a:rPr>
              <a:t> </a:t>
            </a:r>
            <a:r>
              <a:rPr sz="3200" spc="-45" dirty="0">
                <a:latin typeface="Calibri"/>
                <a:cs typeface="Calibri"/>
              </a:rPr>
              <a:t>+bx(n-</a:t>
            </a:r>
            <a:r>
              <a:rPr sz="3200" dirty="0">
                <a:latin typeface="Calibri"/>
                <a:cs typeface="Calibri"/>
              </a:rPr>
              <a:t>1)</a:t>
            </a:r>
            <a:r>
              <a:rPr sz="3200" spc="-75" dirty="0">
                <a:latin typeface="Calibri"/>
                <a:cs typeface="Calibri"/>
              </a:rPr>
              <a:t> </a:t>
            </a:r>
            <a:r>
              <a:rPr sz="3200" spc="-30" dirty="0">
                <a:latin typeface="Calibri"/>
                <a:cs typeface="Calibri"/>
              </a:rPr>
              <a:t>+cx(n-</a:t>
            </a:r>
            <a:r>
              <a:rPr sz="3200" dirty="0">
                <a:latin typeface="Calibri"/>
                <a:cs typeface="Calibri"/>
              </a:rPr>
              <a:t>2)</a:t>
            </a:r>
            <a:r>
              <a:rPr sz="3200" spc="-10" dirty="0">
                <a:latin typeface="Calibri"/>
                <a:cs typeface="Calibri"/>
              </a:rPr>
              <a:t> </a:t>
            </a:r>
            <a:r>
              <a:rPr sz="3200" spc="-25" dirty="0">
                <a:latin typeface="Calibri"/>
                <a:cs typeface="Calibri"/>
              </a:rPr>
              <a:t>=0 </a:t>
            </a:r>
            <a:r>
              <a:rPr sz="3200" dirty="0">
                <a:latin typeface="Calibri"/>
                <a:cs typeface="Calibri"/>
              </a:rPr>
              <a:t>Which</a:t>
            </a:r>
            <a:r>
              <a:rPr sz="3200" spc="-7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is</a:t>
            </a:r>
            <a:r>
              <a:rPr sz="3200" spc="-8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a</a:t>
            </a:r>
            <a:r>
              <a:rPr sz="3200" spc="-65" dirty="0">
                <a:latin typeface="Calibri"/>
                <a:cs typeface="Calibri"/>
              </a:rPr>
              <a:t> </a:t>
            </a:r>
            <a:r>
              <a:rPr sz="3200" spc="-20" dirty="0">
                <a:latin typeface="Calibri"/>
                <a:cs typeface="Calibri"/>
              </a:rPr>
              <a:t>homogeneous</a:t>
            </a:r>
            <a:r>
              <a:rPr sz="3200" spc="-9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second</a:t>
            </a:r>
            <a:r>
              <a:rPr sz="3200" spc="-90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order</a:t>
            </a:r>
            <a:r>
              <a:rPr sz="3200" spc="-75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linear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0345674" y="6430417"/>
            <a:ext cx="222885" cy="22890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400" spc="-25" dirty="0">
                <a:latin typeface="Microsoft Sans Serif"/>
                <a:cs typeface="Microsoft Sans Serif"/>
              </a:rPr>
              <a:t>66</a:t>
            </a:r>
            <a:endParaRPr sz="1400">
              <a:latin typeface="Microsoft Sans Serif"/>
              <a:cs typeface="Microsoft Sans Serif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112569" y="6132348"/>
            <a:ext cx="5848985" cy="50101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38100">
              <a:spcBef>
                <a:spcPts val="120"/>
              </a:spcBef>
            </a:pPr>
            <a:r>
              <a:rPr sz="4650" baseline="4480" dirty="0">
                <a:latin typeface="Calibri"/>
                <a:cs typeface="Calibri"/>
              </a:rPr>
              <a:t>relation</a:t>
            </a:r>
            <a:r>
              <a:rPr sz="4650" spc="89" baseline="4480" dirty="0">
                <a:latin typeface="Calibri"/>
                <a:cs typeface="Calibri"/>
              </a:rPr>
              <a:t> </a:t>
            </a:r>
            <a:r>
              <a:rPr sz="4650" spc="-44" baseline="4480" dirty="0">
                <a:latin typeface="Calibri"/>
                <a:cs typeface="Calibri"/>
              </a:rPr>
              <a:t>w</a:t>
            </a:r>
            <a:r>
              <a:rPr sz="4650" spc="-15" baseline="4480" dirty="0">
                <a:latin typeface="Calibri"/>
                <a:cs typeface="Calibri"/>
              </a:rPr>
              <a:t>i</a:t>
            </a:r>
            <a:r>
              <a:rPr sz="4650" spc="-67" baseline="4480" dirty="0">
                <a:latin typeface="Calibri"/>
                <a:cs typeface="Calibri"/>
              </a:rPr>
              <a:t>t</a:t>
            </a:r>
            <a:r>
              <a:rPr sz="4650" spc="-892" baseline="4480" dirty="0">
                <a:latin typeface="Calibri"/>
                <a:cs typeface="Calibri"/>
              </a:rPr>
              <a:t>h</a:t>
            </a:r>
            <a:r>
              <a:rPr sz="1200" dirty="0">
                <a:solidFill>
                  <a:srgbClr val="FFFFFF"/>
                </a:solidFill>
                <a:latin typeface="Arial MT"/>
                <a:cs typeface="Arial MT"/>
              </a:rPr>
              <a:t>D</a:t>
            </a:r>
            <a:r>
              <a:rPr sz="1200" spc="-445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200" spc="-680" dirty="0">
                <a:solidFill>
                  <a:srgbClr val="FFFFFF"/>
                </a:solidFill>
                <a:latin typeface="Arial MT"/>
                <a:cs typeface="Arial MT"/>
              </a:rPr>
              <a:t>p</a:t>
            </a:r>
            <a:r>
              <a:rPr sz="4650" spc="-892" baseline="4480" dirty="0">
                <a:latin typeface="Calibri"/>
                <a:cs typeface="Calibri"/>
              </a:rPr>
              <a:t>c</a:t>
            </a:r>
            <a:r>
              <a:rPr sz="1200" spc="-565" dirty="0">
                <a:solidFill>
                  <a:srgbClr val="FFFFFF"/>
                </a:solidFill>
                <a:latin typeface="Arial MT"/>
                <a:cs typeface="Arial MT"/>
              </a:rPr>
              <a:t>a</a:t>
            </a:r>
            <a:r>
              <a:rPr sz="4650" spc="-2475" baseline="4480" dirty="0">
                <a:latin typeface="Calibri"/>
                <a:cs typeface="Calibri"/>
              </a:rPr>
              <a:t>o</a:t>
            </a:r>
            <a:r>
              <a:rPr sz="1200" spc="-10" dirty="0">
                <a:solidFill>
                  <a:srgbClr val="FFFFFF"/>
                </a:solidFill>
                <a:latin typeface="Arial MT"/>
                <a:cs typeface="Arial MT"/>
              </a:rPr>
              <a:t>r</a:t>
            </a:r>
            <a:r>
              <a:rPr sz="1200" spc="-20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90" dirty="0">
                <a:solidFill>
                  <a:srgbClr val="FFFFFF"/>
                </a:solidFill>
                <a:latin typeface="Arial MT"/>
                <a:cs typeface="Arial MT"/>
              </a:rPr>
              <a:t>t</a:t>
            </a:r>
            <a:r>
              <a:rPr sz="1200" spc="-905" dirty="0">
                <a:solidFill>
                  <a:srgbClr val="FFFFFF"/>
                </a:solidFill>
                <a:latin typeface="Arial MT"/>
                <a:cs typeface="Arial MT"/>
              </a:rPr>
              <a:t>m</a:t>
            </a:r>
            <a:r>
              <a:rPr sz="4650" spc="-1754" baseline="4480" dirty="0">
                <a:latin typeface="Calibri"/>
                <a:cs typeface="Calibri"/>
              </a:rPr>
              <a:t>n</a:t>
            </a:r>
            <a:r>
              <a:rPr sz="1200" spc="35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200" spc="-640" dirty="0">
                <a:solidFill>
                  <a:srgbClr val="FFFFFF"/>
                </a:solidFill>
                <a:latin typeface="Arial MT"/>
                <a:cs typeface="Arial MT"/>
              </a:rPr>
              <a:t>n</a:t>
            </a:r>
            <a:r>
              <a:rPr sz="4650" spc="-1335" baseline="4480" dirty="0">
                <a:latin typeface="Calibri"/>
                <a:cs typeface="Calibri"/>
              </a:rPr>
              <a:t>s</a:t>
            </a:r>
            <a:r>
              <a:rPr sz="1200" spc="-10" dirty="0">
                <a:solidFill>
                  <a:srgbClr val="FFFFFF"/>
                </a:solidFill>
                <a:latin typeface="Arial MT"/>
                <a:cs typeface="Arial MT"/>
              </a:rPr>
              <a:t>t</a:t>
            </a:r>
            <a:r>
              <a:rPr sz="1200" spc="-12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-680" dirty="0">
                <a:solidFill>
                  <a:srgbClr val="FFFFFF"/>
                </a:solidFill>
                <a:latin typeface="Arial MT"/>
                <a:cs typeface="Arial MT"/>
              </a:rPr>
              <a:t>o</a:t>
            </a:r>
            <a:r>
              <a:rPr sz="4650" spc="-517" baseline="4480" dirty="0">
                <a:latin typeface="Calibri"/>
                <a:cs typeface="Calibri"/>
              </a:rPr>
              <a:t>t</a:t>
            </a:r>
            <a:r>
              <a:rPr sz="1200" spc="-229" dirty="0">
                <a:solidFill>
                  <a:srgbClr val="FFFFFF"/>
                </a:solidFill>
                <a:latin typeface="Arial MT"/>
                <a:cs typeface="Arial MT"/>
              </a:rPr>
              <a:t>f</a:t>
            </a:r>
            <a:r>
              <a:rPr sz="4650" spc="-1860" baseline="4480" dirty="0">
                <a:latin typeface="Calibri"/>
                <a:cs typeface="Calibri"/>
              </a:rPr>
              <a:t>a</a:t>
            </a:r>
            <a:r>
              <a:rPr sz="1200" spc="35" dirty="0">
                <a:solidFill>
                  <a:srgbClr val="FFFFFF"/>
                </a:solidFill>
                <a:latin typeface="Arial MT"/>
                <a:cs typeface="Arial MT"/>
              </a:rPr>
              <a:t>I</a:t>
            </a:r>
            <a:r>
              <a:rPr sz="1200" spc="-385" dirty="0">
                <a:solidFill>
                  <a:srgbClr val="FFFFFF"/>
                </a:solidFill>
                <a:latin typeface="Arial MT"/>
                <a:cs typeface="Arial MT"/>
              </a:rPr>
              <a:t>S</a:t>
            </a:r>
            <a:r>
              <a:rPr sz="1200" spc="-815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4650" spc="-562" baseline="4480" dirty="0">
                <a:latin typeface="Calibri"/>
                <a:cs typeface="Calibri"/>
              </a:rPr>
              <a:t>n</a:t>
            </a:r>
            <a:r>
              <a:rPr sz="4650" spc="15" baseline="4480" dirty="0">
                <a:latin typeface="Calibri"/>
                <a:cs typeface="Calibri"/>
              </a:rPr>
              <a:t>t</a:t>
            </a:r>
            <a:r>
              <a:rPr sz="1200" spc="-365" dirty="0">
                <a:solidFill>
                  <a:srgbClr val="FFFFFF"/>
                </a:solidFill>
                <a:latin typeface="Arial MT"/>
                <a:cs typeface="Arial MT"/>
              </a:rPr>
              <a:t>B</a:t>
            </a:r>
            <a:r>
              <a:rPr sz="1200" spc="-1025" dirty="0">
                <a:solidFill>
                  <a:srgbClr val="FFFFFF"/>
                </a:solidFill>
                <a:latin typeface="Arial MT"/>
                <a:cs typeface="Arial MT"/>
              </a:rPr>
              <a:t>M</a:t>
            </a:r>
            <a:r>
              <a:rPr sz="4650" spc="-592" baseline="4480" dirty="0">
                <a:latin typeface="Calibri"/>
                <a:cs typeface="Calibri"/>
              </a:rPr>
              <a:t>c</a:t>
            </a:r>
            <a:r>
              <a:rPr sz="1200" spc="-815" dirty="0">
                <a:solidFill>
                  <a:srgbClr val="FFFFFF"/>
                </a:solidFill>
                <a:latin typeface="Arial MT"/>
                <a:cs typeface="Arial MT"/>
              </a:rPr>
              <a:t>S</a:t>
            </a:r>
            <a:r>
              <a:rPr sz="4650" spc="-405" baseline="4480" dirty="0">
                <a:latin typeface="Calibri"/>
                <a:cs typeface="Calibri"/>
              </a:rPr>
              <a:t>o</a:t>
            </a:r>
            <a:r>
              <a:rPr sz="1200" spc="-114" dirty="0">
                <a:solidFill>
                  <a:srgbClr val="FFFFFF"/>
                </a:solidFill>
                <a:latin typeface="Arial MT"/>
                <a:cs typeface="Arial MT"/>
              </a:rPr>
              <a:t>I</a:t>
            </a:r>
            <a:r>
              <a:rPr sz="1200" spc="-680" dirty="0">
                <a:solidFill>
                  <a:srgbClr val="FFFFFF"/>
                </a:solidFill>
                <a:latin typeface="Arial MT"/>
                <a:cs typeface="Arial MT"/>
              </a:rPr>
              <a:t>n</a:t>
            </a:r>
            <a:r>
              <a:rPr sz="4650" spc="-382" baseline="4480" dirty="0">
                <a:latin typeface="Calibri"/>
                <a:cs typeface="Calibri"/>
              </a:rPr>
              <a:t>-</a:t>
            </a:r>
            <a:r>
              <a:rPr sz="1200" spc="-490" dirty="0">
                <a:solidFill>
                  <a:srgbClr val="FFFFFF"/>
                </a:solidFill>
                <a:latin typeface="Arial MT"/>
                <a:cs typeface="Arial MT"/>
              </a:rPr>
              <a:t>s</a:t>
            </a:r>
            <a:r>
              <a:rPr sz="1200" spc="-355" dirty="0">
                <a:solidFill>
                  <a:srgbClr val="FFFFFF"/>
                </a:solidFill>
                <a:latin typeface="Arial MT"/>
                <a:cs typeface="Arial MT"/>
              </a:rPr>
              <a:t>t</a:t>
            </a:r>
            <a:r>
              <a:rPr sz="4650" spc="-2190" baseline="4480" dirty="0">
                <a:latin typeface="Calibri"/>
                <a:cs typeface="Calibri"/>
              </a:rPr>
              <a:t>e</a:t>
            </a:r>
            <a:r>
              <a:rPr spc="-727" baseline="-16203" dirty="0">
                <a:solidFill>
                  <a:srgbClr val="FFFFFF"/>
                </a:solidFill>
                <a:latin typeface="Arial MT"/>
                <a:cs typeface="Arial MT"/>
              </a:rPr>
              <a:t>A</a:t>
            </a:r>
            <a:r>
              <a:rPr sz="1200" spc="50" dirty="0">
                <a:solidFill>
                  <a:srgbClr val="FFFFFF"/>
                </a:solidFill>
                <a:latin typeface="Arial MT"/>
                <a:cs typeface="Arial MT"/>
              </a:rPr>
              <a:t>i</a:t>
            </a:r>
            <a:r>
              <a:rPr sz="1200" spc="-175" dirty="0">
                <a:solidFill>
                  <a:srgbClr val="FFFFFF"/>
                </a:solidFill>
                <a:latin typeface="Arial MT"/>
                <a:cs typeface="Arial MT"/>
              </a:rPr>
              <a:t>t</a:t>
            </a:r>
            <a:r>
              <a:rPr spc="-937" baseline="-16203" dirty="0">
                <a:solidFill>
                  <a:srgbClr val="FFFFFF"/>
                </a:solidFill>
                <a:latin typeface="Arial MT"/>
                <a:cs typeface="Arial MT"/>
              </a:rPr>
              <a:t>T</a:t>
            </a:r>
            <a:r>
              <a:rPr sz="1200" spc="-680" dirty="0">
                <a:solidFill>
                  <a:srgbClr val="FFFFFF"/>
                </a:solidFill>
                <a:latin typeface="Arial MT"/>
                <a:cs typeface="Arial MT"/>
              </a:rPr>
              <a:t>u</a:t>
            </a:r>
            <a:r>
              <a:rPr sz="4650" spc="-502" baseline="4480" dirty="0">
                <a:latin typeface="Calibri"/>
                <a:cs typeface="Calibri"/>
              </a:rPr>
              <a:t>f</a:t>
            </a:r>
            <a:r>
              <a:rPr spc="-1402" baseline="-16203" dirty="0">
                <a:solidFill>
                  <a:srgbClr val="FFFFFF"/>
                </a:solidFill>
                <a:latin typeface="Arial MT"/>
                <a:cs typeface="Arial MT"/>
              </a:rPr>
              <a:t>M</a:t>
            </a:r>
            <a:r>
              <a:rPr sz="1200" spc="-254" dirty="0">
                <a:solidFill>
                  <a:srgbClr val="FFFFFF"/>
                </a:solidFill>
                <a:latin typeface="Arial MT"/>
                <a:cs typeface="Arial MT"/>
              </a:rPr>
              <a:t>t</a:t>
            </a:r>
            <a:r>
              <a:rPr sz="1200" spc="-680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4650" spc="-487" baseline="4480" dirty="0">
                <a:latin typeface="Calibri"/>
                <a:cs typeface="Calibri"/>
              </a:rPr>
              <a:t>f</a:t>
            </a:r>
            <a:r>
              <a:rPr sz="4650" spc="-817" baseline="4480" dirty="0">
                <a:latin typeface="Calibri"/>
                <a:cs typeface="Calibri"/>
              </a:rPr>
              <a:t>i</a:t>
            </a:r>
            <a:r>
              <a:rPr spc="-1214" baseline="-16203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200" spc="-350" dirty="0">
                <a:solidFill>
                  <a:srgbClr val="FFFFFF"/>
                </a:solidFill>
                <a:latin typeface="Arial MT"/>
                <a:cs typeface="Arial MT"/>
              </a:rPr>
              <a:t>o</a:t>
            </a:r>
            <a:r>
              <a:rPr sz="1200" spc="-355" dirty="0">
                <a:solidFill>
                  <a:srgbClr val="FFFFFF"/>
                </a:solidFill>
                <a:latin typeface="Arial MT"/>
                <a:cs typeface="Arial MT"/>
              </a:rPr>
              <a:t>f</a:t>
            </a:r>
            <a:r>
              <a:rPr sz="4650" spc="-877" baseline="4480" dirty="0">
                <a:latin typeface="Calibri"/>
                <a:cs typeface="Calibri"/>
              </a:rPr>
              <a:t>c</a:t>
            </a:r>
            <a:r>
              <a:rPr spc="-1252" baseline="-16203" dirty="0">
                <a:solidFill>
                  <a:srgbClr val="FFFFFF"/>
                </a:solidFill>
                <a:latin typeface="Arial MT"/>
                <a:cs typeface="Arial MT"/>
              </a:rPr>
              <a:t>C</a:t>
            </a:r>
            <a:r>
              <a:rPr sz="1200" spc="-635" dirty="0">
                <a:solidFill>
                  <a:srgbClr val="FFFFFF"/>
                </a:solidFill>
                <a:latin typeface="Arial MT"/>
                <a:cs typeface="Arial MT"/>
              </a:rPr>
              <a:t>T</a:t>
            </a:r>
            <a:r>
              <a:rPr sz="4650" spc="-442" baseline="4480" dirty="0">
                <a:latin typeface="Calibri"/>
                <a:cs typeface="Calibri"/>
              </a:rPr>
              <a:t>i</a:t>
            </a:r>
            <a:r>
              <a:rPr sz="1200" spc="-495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200" spc="-610" dirty="0">
                <a:solidFill>
                  <a:srgbClr val="FFFFFF"/>
                </a:solidFill>
                <a:latin typeface="Arial MT"/>
                <a:cs typeface="Arial MT"/>
              </a:rPr>
              <a:t>c</a:t>
            </a:r>
            <a:r>
              <a:rPr sz="4650" spc="-2167" baseline="4480" dirty="0">
                <a:latin typeface="Calibri"/>
                <a:cs typeface="Calibri"/>
              </a:rPr>
              <a:t>e</a:t>
            </a:r>
            <a:r>
              <a:rPr spc="-157" baseline="-16203" dirty="0">
                <a:solidFill>
                  <a:srgbClr val="FFFFFF"/>
                </a:solidFill>
                <a:latin typeface="Arial MT"/>
                <a:cs typeface="Arial MT"/>
              </a:rPr>
              <a:t>o</a:t>
            </a:r>
            <a:r>
              <a:rPr sz="1200" spc="-565" dirty="0">
                <a:solidFill>
                  <a:srgbClr val="FFFFFF"/>
                </a:solidFill>
                <a:latin typeface="Arial MT"/>
                <a:cs typeface="Arial MT"/>
              </a:rPr>
              <a:t>h</a:t>
            </a:r>
            <a:r>
              <a:rPr spc="-22" baseline="-16203" dirty="0">
                <a:solidFill>
                  <a:srgbClr val="FFFFFF"/>
                </a:solidFill>
                <a:latin typeface="Arial MT"/>
                <a:cs typeface="Arial MT"/>
              </a:rPr>
              <a:t>l</a:t>
            </a:r>
            <a:r>
              <a:rPr sz="1200" spc="-680" dirty="0">
                <a:solidFill>
                  <a:srgbClr val="FFFFFF"/>
                </a:solidFill>
                <a:latin typeface="Arial MT"/>
                <a:cs typeface="Arial MT"/>
              </a:rPr>
              <a:t>n</a:t>
            </a:r>
            <a:r>
              <a:rPr sz="4650" spc="-2385" baseline="4480" dirty="0">
                <a:latin typeface="Calibri"/>
                <a:cs typeface="Calibri"/>
              </a:rPr>
              <a:t>n</a:t>
            </a:r>
            <a:r>
              <a:rPr spc="67" baseline="-16203" dirty="0">
                <a:solidFill>
                  <a:srgbClr val="FFFFFF"/>
                </a:solidFill>
                <a:latin typeface="Arial MT"/>
                <a:cs typeface="Arial MT"/>
              </a:rPr>
              <a:t>l</a:t>
            </a:r>
            <a:r>
              <a:rPr spc="-525" baseline="-16203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200" spc="-290" dirty="0">
                <a:solidFill>
                  <a:srgbClr val="FFFFFF"/>
                </a:solidFill>
                <a:latin typeface="Arial MT"/>
                <a:cs typeface="Arial MT"/>
              </a:rPr>
              <a:t>o</a:t>
            </a:r>
            <a:r>
              <a:rPr spc="-705" baseline="-16203" dirty="0">
                <a:solidFill>
                  <a:srgbClr val="FFFFFF"/>
                </a:solidFill>
                <a:latin typeface="Arial MT"/>
                <a:cs typeface="Arial MT"/>
              </a:rPr>
              <a:t>g</a:t>
            </a:r>
            <a:r>
              <a:rPr sz="1200" spc="-280" dirty="0">
                <a:solidFill>
                  <a:srgbClr val="FFFFFF"/>
                </a:solidFill>
                <a:latin typeface="Arial MT"/>
                <a:cs typeface="Arial MT"/>
              </a:rPr>
              <a:t>l</a:t>
            </a:r>
            <a:r>
              <a:rPr sz="4650" spc="-1095" baseline="4480" dirty="0">
                <a:latin typeface="Calibri"/>
                <a:cs typeface="Calibri"/>
              </a:rPr>
              <a:t>t</a:t>
            </a:r>
            <a:r>
              <a:rPr sz="1200" spc="-480" dirty="0">
                <a:solidFill>
                  <a:srgbClr val="FFFFFF"/>
                </a:solidFill>
                <a:latin typeface="Arial MT"/>
                <a:cs typeface="Arial MT"/>
              </a:rPr>
              <a:t>o</a:t>
            </a:r>
            <a:r>
              <a:rPr spc="-390" baseline="-16203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200" spc="-680" dirty="0">
                <a:solidFill>
                  <a:srgbClr val="FFFFFF"/>
                </a:solidFill>
                <a:latin typeface="Arial MT"/>
                <a:cs typeface="Arial MT"/>
              </a:rPr>
              <a:t>g</a:t>
            </a:r>
            <a:r>
              <a:rPr sz="4650" spc="-1072" baseline="4480" dirty="0">
                <a:latin typeface="Calibri"/>
                <a:cs typeface="Calibri"/>
              </a:rPr>
              <a:t>s</a:t>
            </a:r>
            <a:r>
              <a:rPr spc="-690" baseline="-16203" dirty="0">
                <a:solidFill>
                  <a:srgbClr val="FFFFFF"/>
                </a:solidFill>
                <a:latin typeface="Arial MT"/>
                <a:cs typeface="Arial MT"/>
              </a:rPr>
              <a:t>o</a:t>
            </a:r>
            <a:r>
              <a:rPr sz="1200" spc="-204" dirty="0">
                <a:solidFill>
                  <a:srgbClr val="FFFFFF"/>
                </a:solidFill>
                <a:latin typeface="Arial MT"/>
                <a:cs typeface="Arial MT"/>
              </a:rPr>
              <a:t>y</a:t>
            </a:r>
            <a:r>
              <a:rPr sz="4650" spc="-1057" baseline="4480" dirty="0">
                <a:latin typeface="Calibri"/>
                <a:cs typeface="Calibri"/>
              </a:rPr>
              <a:t>.</a:t>
            </a:r>
            <a:r>
              <a:rPr spc="-67" baseline="-16203" dirty="0">
                <a:solidFill>
                  <a:srgbClr val="FFFFFF"/>
                </a:solidFill>
                <a:latin typeface="Arial MT"/>
                <a:cs typeface="Arial MT"/>
              </a:rPr>
              <a:t>f</a:t>
            </a:r>
            <a:r>
              <a:rPr sz="1200" spc="-290" dirty="0">
                <a:solidFill>
                  <a:srgbClr val="FFFFFF"/>
                </a:solidFill>
                <a:latin typeface="Arial MT"/>
                <a:cs typeface="Arial MT"/>
              </a:rPr>
              <a:t>a</a:t>
            </a:r>
            <a:r>
              <a:rPr spc="-727" baseline="-16203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200" spc="-215" dirty="0">
                <a:solidFill>
                  <a:srgbClr val="FFFFFF"/>
                </a:solidFill>
                <a:latin typeface="Arial MT"/>
                <a:cs typeface="Arial MT"/>
              </a:rPr>
              <a:t>n</a:t>
            </a:r>
            <a:r>
              <a:rPr spc="-637" baseline="-16203" dirty="0">
                <a:solidFill>
                  <a:srgbClr val="FFFFFF"/>
                </a:solidFill>
                <a:latin typeface="Arial MT"/>
                <a:cs typeface="Arial MT"/>
              </a:rPr>
              <a:t>n</a:t>
            </a:r>
            <a:r>
              <a:rPr sz="1200" spc="-215" dirty="0">
                <a:solidFill>
                  <a:srgbClr val="FFFFFF"/>
                </a:solidFill>
                <a:latin typeface="Arial MT"/>
                <a:cs typeface="Arial MT"/>
              </a:rPr>
              <a:t>d</a:t>
            </a:r>
            <a:r>
              <a:rPr spc="-172" baseline="-16203" dirty="0">
                <a:solidFill>
                  <a:srgbClr val="FFFFFF"/>
                </a:solidFill>
                <a:latin typeface="Arial MT"/>
                <a:cs typeface="Arial MT"/>
              </a:rPr>
              <a:t>g</a:t>
            </a:r>
            <a:r>
              <a:rPr sz="1200" spc="-850" dirty="0">
                <a:solidFill>
                  <a:srgbClr val="FFFFFF"/>
                </a:solidFill>
                <a:latin typeface="Arial MT"/>
                <a:cs typeface="Arial MT"/>
              </a:rPr>
              <a:t>M</a:t>
            </a:r>
            <a:r>
              <a:rPr spc="67" baseline="-16203" dirty="0">
                <a:solidFill>
                  <a:srgbClr val="FFFFFF"/>
                </a:solidFill>
                <a:latin typeface="Arial MT"/>
                <a:cs typeface="Arial MT"/>
              </a:rPr>
              <a:t>i</a:t>
            </a:r>
            <a:r>
              <a:rPr spc="-254" baseline="-16203" dirty="0">
                <a:solidFill>
                  <a:srgbClr val="FFFFFF"/>
                </a:solidFill>
                <a:latin typeface="Arial MT"/>
                <a:cs typeface="Arial MT"/>
              </a:rPr>
              <a:t>n</a:t>
            </a:r>
            <a:r>
              <a:rPr sz="1200" spc="-470" dirty="0">
                <a:solidFill>
                  <a:srgbClr val="FFFFFF"/>
                </a:solidFill>
                <a:latin typeface="Arial MT"/>
                <a:cs typeface="Arial MT"/>
              </a:rPr>
              <a:t>g</a:t>
            </a:r>
            <a:r>
              <a:rPr spc="-225" baseline="-16203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200" spc="-835" dirty="0">
                <a:solidFill>
                  <a:srgbClr val="FFFFFF"/>
                </a:solidFill>
                <a:latin typeface="Arial MT"/>
                <a:cs typeface="Arial MT"/>
              </a:rPr>
              <a:t>m</a:t>
            </a:r>
            <a:r>
              <a:rPr spc="52" baseline="-16203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pc="-405" baseline="-16203" dirty="0">
                <a:solidFill>
                  <a:srgbClr val="FFFFFF"/>
                </a:solidFill>
                <a:latin typeface="Arial MT"/>
                <a:cs typeface="Arial MT"/>
              </a:rPr>
              <a:t>r</a:t>
            </a:r>
            <a:r>
              <a:rPr sz="1200" spc="15" dirty="0">
                <a:solidFill>
                  <a:srgbClr val="FFFFFF"/>
                </a:solidFill>
                <a:latin typeface="Arial MT"/>
                <a:cs typeface="Arial MT"/>
              </a:rPr>
              <a:t>t</a:t>
            </a:r>
            <a:r>
              <a:rPr spc="97" baseline="-16203" dirty="0">
                <a:solidFill>
                  <a:srgbClr val="FFFFFF"/>
                </a:solidFill>
                <a:latin typeface="Arial MT"/>
                <a:cs typeface="Arial MT"/>
              </a:rPr>
              <a:t>i</a:t>
            </a:r>
            <a:r>
              <a:rPr spc="52" baseline="-16203" dirty="0">
                <a:solidFill>
                  <a:srgbClr val="FFFFFF"/>
                </a:solidFill>
                <a:latin typeface="Arial MT"/>
                <a:cs typeface="Arial MT"/>
              </a:rPr>
              <a:t>n</a:t>
            </a:r>
            <a:r>
              <a:rPr spc="-15" baseline="-16203" dirty="0">
                <a:solidFill>
                  <a:srgbClr val="FFFFFF"/>
                </a:solidFill>
                <a:latin typeface="Arial MT"/>
                <a:cs typeface="Arial MT"/>
              </a:rPr>
              <a:t>g</a:t>
            </a:r>
            <a:endParaRPr baseline="-16203">
              <a:latin typeface="Arial MT"/>
              <a:cs typeface="Arial MT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1600961" y="761"/>
            <a:ext cx="9142730" cy="6856730"/>
          </a:xfrm>
          <a:custGeom>
            <a:avLst/>
            <a:gdLst/>
            <a:ahLst/>
            <a:cxnLst/>
            <a:rect l="l" t="t" r="r" b="b"/>
            <a:pathLst>
              <a:path w="9142730" h="6856730">
                <a:moveTo>
                  <a:pt x="0" y="0"/>
                </a:moveTo>
                <a:lnTo>
                  <a:pt x="9142476" y="0"/>
                </a:lnTo>
                <a:lnTo>
                  <a:pt x="9142476" y="6856476"/>
                </a:lnTo>
                <a:lnTo>
                  <a:pt x="0" y="6856476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791200" y="6400801"/>
            <a:ext cx="3124200" cy="277495"/>
          </a:xfrm>
          <a:custGeom>
            <a:avLst/>
            <a:gdLst/>
            <a:ahLst/>
            <a:cxnLst/>
            <a:rect l="l" t="t" r="r" b="b"/>
            <a:pathLst>
              <a:path w="3124200" h="277495">
                <a:moveTo>
                  <a:pt x="3124200" y="277368"/>
                </a:moveTo>
                <a:lnTo>
                  <a:pt x="0" y="277368"/>
                </a:lnTo>
                <a:lnTo>
                  <a:pt x="0" y="0"/>
                </a:lnTo>
                <a:lnTo>
                  <a:pt x="3124200" y="0"/>
                </a:lnTo>
                <a:lnTo>
                  <a:pt x="3124200" y="277368"/>
                </a:lnTo>
                <a:close/>
              </a:path>
            </a:pathLst>
          </a:custGeom>
          <a:solidFill>
            <a:srgbClr val="22405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5884798" y="6455470"/>
            <a:ext cx="2115820" cy="1708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325"/>
              </a:lnSpc>
            </a:pPr>
            <a:r>
              <a:rPr sz="1200" spc="10" dirty="0">
                <a:solidFill>
                  <a:srgbClr val="FFFFFF"/>
                </a:solidFill>
                <a:latin typeface="Arial MT"/>
                <a:cs typeface="Arial MT"/>
              </a:rPr>
              <a:t>ATME College</a:t>
            </a:r>
            <a:r>
              <a:rPr sz="1200" spc="-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10" dirty="0">
                <a:solidFill>
                  <a:srgbClr val="FFFFFF"/>
                </a:solidFill>
                <a:latin typeface="Arial MT"/>
                <a:cs typeface="Arial MT"/>
              </a:rPr>
              <a:t>of</a:t>
            </a:r>
            <a:r>
              <a:rPr sz="1200" spc="114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35" dirty="0">
                <a:solidFill>
                  <a:srgbClr val="FFFFFF"/>
                </a:solidFill>
                <a:latin typeface="Arial MT"/>
                <a:cs typeface="Arial MT"/>
              </a:rPr>
              <a:t>Engineering</a:t>
            </a:r>
            <a:endParaRPr sz="1200">
              <a:latin typeface="Arial MT"/>
              <a:cs typeface="Arial MT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4114800" y="6400801"/>
            <a:ext cx="4724400" cy="277495"/>
            <a:chOff x="2514600" y="6400800"/>
            <a:chExt cx="4724400" cy="277495"/>
          </a:xfrm>
        </p:grpSpPr>
        <p:sp>
          <p:nvSpPr>
            <p:cNvPr id="5" name="object 5"/>
            <p:cNvSpPr/>
            <p:nvPr/>
          </p:nvSpPr>
          <p:spPr>
            <a:xfrm>
              <a:off x="2514600" y="6400800"/>
              <a:ext cx="1600200" cy="277495"/>
            </a:xfrm>
            <a:custGeom>
              <a:avLst/>
              <a:gdLst/>
              <a:ahLst/>
              <a:cxnLst/>
              <a:rect l="l" t="t" r="r" b="b"/>
              <a:pathLst>
                <a:path w="1600200" h="277495">
                  <a:moveTo>
                    <a:pt x="1600200" y="277368"/>
                  </a:moveTo>
                  <a:lnTo>
                    <a:pt x="0" y="277368"/>
                  </a:lnTo>
                  <a:lnTo>
                    <a:pt x="0" y="0"/>
                  </a:lnTo>
                  <a:lnTo>
                    <a:pt x="1600200" y="0"/>
                  </a:lnTo>
                  <a:lnTo>
                    <a:pt x="1600200" y="277368"/>
                  </a:lnTo>
                  <a:close/>
                </a:path>
              </a:pathLst>
            </a:custGeom>
            <a:solidFill>
              <a:srgbClr val="E16C0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4114800" y="6400800"/>
              <a:ext cx="3124200" cy="277495"/>
            </a:xfrm>
            <a:custGeom>
              <a:avLst/>
              <a:gdLst/>
              <a:ahLst/>
              <a:cxnLst/>
              <a:rect l="l" t="t" r="r" b="b"/>
              <a:pathLst>
                <a:path w="3124200" h="277495">
                  <a:moveTo>
                    <a:pt x="3124200" y="277368"/>
                  </a:moveTo>
                  <a:lnTo>
                    <a:pt x="0" y="277368"/>
                  </a:lnTo>
                  <a:lnTo>
                    <a:pt x="0" y="0"/>
                  </a:lnTo>
                  <a:lnTo>
                    <a:pt x="3124200" y="0"/>
                  </a:lnTo>
                  <a:lnTo>
                    <a:pt x="3124200" y="277368"/>
                  </a:lnTo>
                  <a:close/>
                </a:path>
              </a:pathLst>
            </a:custGeom>
            <a:solidFill>
              <a:srgbClr val="2240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7" name="object 7"/>
          <p:cNvGrpSpPr/>
          <p:nvPr/>
        </p:nvGrpSpPr>
        <p:grpSpPr>
          <a:xfrm>
            <a:off x="1600961" y="761"/>
            <a:ext cx="9142730" cy="6856730"/>
            <a:chOff x="761" y="761"/>
            <a:chExt cx="9142730" cy="6856730"/>
          </a:xfrm>
        </p:grpSpPr>
        <p:pic>
          <p:nvPicPr>
            <p:cNvPr id="8" name="object 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42543" y="1714500"/>
              <a:ext cx="6979920" cy="4411980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761" y="761"/>
              <a:ext cx="9142730" cy="6856730"/>
            </a:xfrm>
            <a:custGeom>
              <a:avLst/>
              <a:gdLst/>
              <a:ahLst/>
              <a:cxnLst/>
              <a:rect l="l" t="t" r="r" b="b"/>
              <a:pathLst>
                <a:path w="9142730" h="6856730">
                  <a:moveTo>
                    <a:pt x="0" y="0"/>
                  </a:moveTo>
                  <a:lnTo>
                    <a:pt x="9142476" y="0"/>
                  </a:lnTo>
                  <a:lnTo>
                    <a:pt x="9142476" y="6856476"/>
                  </a:lnTo>
                  <a:lnTo>
                    <a:pt x="0" y="6856476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4194176" y="6438732"/>
            <a:ext cx="1062355" cy="363561"/>
          </a:xfrm>
          <a:prstGeom prst="rect">
            <a:avLst/>
          </a:prstGeom>
        </p:spPr>
        <p:txBody>
          <a:bodyPr vert="horz" wrap="square" lIns="0" tIns="4445" rIns="0" bIns="0" rtlCol="0">
            <a:spAutoFit/>
          </a:bodyPr>
          <a:lstStyle/>
          <a:p>
            <a:pPr marL="12700" marR="5080">
              <a:lnSpc>
                <a:spcPts val="1440"/>
              </a:lnSpc>
              <a:spcBef>
                <a:spcPts val="35"/>
              </a:spcBef>
            </a:pPr>
            <a:r>
              <a:rPr sz="1200" spc="45" dirty="0">
                <a:solidFill>
                  <a:srgbClr val="FFFFFF"/>
                </a:solidFill>
                <a:latin typeface="Arial MT"/>
                <a:cs typeface="Arial MT"/>
              </a:rPr>
              <a:t>Department</a:t>
            </a:r>
            <a:r>
              <a:rPr sz="1200" spc="1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-25" dirty="0">
                <a:solidFill>
                  <a:srgbClr val="FFFFFF"/>
                </a:solidFill>
                <a:latin typeface="Arial MT"/>
                <a:cs typeface="Arial MT"/>
              </a:rPr>
              <a:t>of </a:t>
            </a:r>
            <a:r>
              <a:rPr sz="1200" spc="-305" dirty="0">
                <a:solidFill>
                  <a:srgbClr val="FFFFFF"/>
                </a:solidFill>
                <a:latin typeface="Arial MT"/>
                <a:cs typeface="Arial MT"/>
              </a:rPr>
              <a:t>CCSSEE</a:t>
            </a:r>
            <a:endParaRPr sz="1200">
              <a:latin typeface="Arial MT"/>
              <a:cs typeface="Arial MT"/>
            </a:endParaRPr>
          </a:p>
        </p:txBody>
      </p:sp>
      <p:sp>
        <p:nvSpPr>
          <p:cNvPr id="11" name="object 11"/>
          <p:cNvSpPr txBox="1">
            <a:spLocks noGrp="1"/>
          </p:cNvSpPr>
          <p:nvPr>
            <p:ph type="ftr" sz="quarter" idx="5"/>
          </p:nvPr>
        </p:nvSpPr>
        <p:spPr>
          <a:xfrm>
            <a:off x="1600200" y="0"/>
            <a:ext cx="0" cy="430887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25"/>
              </a:lnSpc>
            </a:pPr>
            <a:r>
              <a:rPr spc="10" dirty="0"/>
              <a:t>ATME College</a:t>
            </a:r>
            <a:r>
              <a:rPr spc="-5" dirty="0"/>
              <a:t> </a:t>
            </a:r>
            <a:r>
              <a:rPr spc="10" dirty="0"/>
              <a:t>of</a:t>
            </a:r>
            <a:r>
              <a:rPr spc="114" dirty="0"/>
              <a:t> </a:t>
            </a:r>
            <a:r>
              <a:rPr spc="35" dirty="0"/>
              <a:t>Engineering</a:t>
            </a:r>
          </a:p>
        </p:txBody>
      </p:sp>
      <p:sp>
        <p:nvSpPr>
          <p:cNvPr id="12" name="object 12"/>
          <p:cNvSpPr txBox="1">
            <a:spLocks noGrp="1"/>
          </p:cNvSpPr>
          <p:nvPr>
            <p:ph type="sldNum" sz="quarter" idx="7"/>
          </p:nvPr>
        </p:nvSpPr>
        <p:spPr>
          <a:xfrm>
            <a:off x="1600200" y="0"/>
            <a:ext cx="0" cy="42146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38430">
              <a:lnSpc>
                <a:spcPts val="1675"/>
              </a:lnSpc>
            </a:pPr>
            <a:fld id="{81D60167-4931-47E6-BA6A-407CBD079E47}" type="slidenum">
              <a:rPr spc="-25" dirty="0"/>
              <a:pPr marL="138430">
                <a:lnSpc>
                  <a:spcPts val="1675"/>
                </a:lnSpc>
              </a:pPr>
              <a:t>67</a:t>
            </a:fld>
            <a:endParaRPr spc="-25" dirty="0"/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791200" y="6400801"/>
            <a:ext cx="3124200" cy="277495"/>
          </a:xfrm>
          <a:custGeom>
            <a:avLst/>
            <a:gdLst/>
            <a:ahLst/>
            <a:cxnLst/>
            <a:rect l="l" t="t" r="r" b="b"/>
            <a:pathLst>
              <a:path w="3124200" h="277495">
                <a:moveTo>
                  <a:pt x="3124200" y="277368"/>
                </a:moveTo>
                <a:lnTo>
                  <a:pt x="0" y="277368"/>
                </a:lnTo>
                <a:lnTo>
                  <a:pt x="0" y="0"/>
                </a:lnTo>
                <a:lnTo>
                  <a:pt x="3124200" y="0"/>
                </a:lnTo>
                <a:lnTo>
                  <a:pt x="3124200" y="277368"/>
                </a:lnTo>
                <a:close/>
              </a:path>
            </a:pathLst>
          </a:custGeom>
          <a:solidFill>
            <a:srgbClr val="22405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5884798" y="6455470"/>
            <a:ext cx="2115820" cy="1708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325"/>
              </a:lnSpc>
            </a:pPr>
            <a:r>
              <a:rPr sz="1200" spc="10" dirty="0">
                <a:solidFill>
                  <a:srgbClr val="FFFFFF"/>
                </a:solidFill>
                <a:latin typeface="Arial MT"/>
                <a:cs typeface="Arial MT"/>
              </a:rPr>
              <a:t>ATME College</a:t>
            </a:r>
            <a:r>
              <a:rPr sz="1200" spc="-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10" dirty="0">
                <a:solidFill>
                  <a:srgbClr val="FFFFFF"/>
                </a:solidFill>
                <a:latin typeface="Arial MT"/>
                <a:cs typeface="Arial MT"/>
              </a:rPr>
              <a:t>of</a:t>
            </a:r>
            <a:r>
              <a:rPr sz="1200" spc="114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35" dirty="0">
                <a:solidFill>
                  <a:srgbClr val="FFFFFF"/>
                </a:solidFill>
                <a:latin typeface="Arial MT"/>
                <a:cs typeface="Arial MT"/>
              </a:rPr>
              <a:t>Engineering</a:t>
            </a:r>
            <a:endParaRPr sz="1200">
              <a:latin typeface="Arial MT"/>
              <a:cs typeface="Arial MT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4114800" y="6400801"/>
            <a:ext cx="4724400" cy="277495"/>
            <a:chOff x="2514600" y="6400800"/>
            <a:chExt cx="4724400" cy="277495"/>
          </a:xfrm>
        </p:grpSpPr>
        <p:sp>
          <p:nvSpPr>
            <p:cNvPr id="5" name="object 5"/>
            <p:cNvSpPr/>
            <p:nvPr/>
          </p:nvSpPr>
          <p:spPr>
            <a:xfrm>
              <a:off x="2514600" y="6400800"/>
              <a:ext cx="1600200" cy="277495"/>
            </a:xfrm>
            <a:custGeom>
              <a:avLst/>
              <a:gdLst/>
              <a:ahLst/>
              <a:cxnLst/>
              <a:rect l="l" t="t" r="r" b="b"/>
              <a:pathLst>
                <a:path w="1600200" h="277495">
                  <a:moveTo>
                    <a:pt x="1600200" y="277368"/>
                  </a:moveTo>
                  <a:lnTo>
                    <a:pt x="0" y="277368"/>
                  </a:lnTo>
                  <a:lnTo>
                    <a:pt x="0" y="0"/>
                  </a:lnTo>
                  <a:lnTo>
                    <a:pt x="1600200" y="0"/>
                  </a:lnTo>
                  <a:lnTo>
                    <a:pt x="1600200" y="277368"/>
                  </a:lnTo>
                  <a:close/>
                </a:path>
              </a:pathLst>
            </a:custGeom>
            <a:solidFill>
              <a:srgbClr val="E16C0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4114800" y="6400800"/>
              <a:ext cx="3124200" cy="277495"/>
            </a:xfrm>
            <a:custGeom>
              <a:avLst/>
              <a:gdLst/>
              <a:ahLst/>
              <a:cxnLst/>
              <a:rect l="l" t="t" r="r" b="b"/>
              <a:pathLst>
                <a:path w="3124200" h="277495">
                  <a:moveTo>
                    <a:pt x="3124200" y="277368"/>
                  </a:moveTo>
                  <a:lnTo>
                    <a:pt x="0" y="277368"/>
                  </a:lnTo>
                  <a:lnTo>
                    <a:pt x="0" y="0"/>
                  </a:lnTo>
                  <a:lnTo>
                    <a:pt x="3124200" y="0"/>
                  </a:lnTo>
                  <a:lnTo>
                    <a:pt x="3124200" y="277368"/>
                  </a:lnTo>
                  <a:close/>
                </a:path>
              </a:pathLst>
            </a:custGeom>
            <a:solidFill>
              <a:srgbClr val="2240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7" name="object 7"/>
          <p:cNvGrpSpPr/>
          <p:nvPr/>
        </p:nvGrpSpPr>
        <p:grpSpPr>
          <a:xfrm>
            <a:off x="1600961" y="761"/>
            <a:ext cx="9142730" cy="6856730"/>
            <a:chOff x="761" y="761"/>
            <a:chExt cx="9142730" cy="6856730"/>
          </a:xfrm>
        </p:grpSpPr>
        <p:pic>
          <p:nvPicPr>
            <p:cNvPr id="8" name="object 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42543" y="1705356"/>
              <a:ext cx="7552944" cy="4421124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761" y="761"/>
              <a:ext cx="9142730" cy="6856730"/>
            </a:xfrm>
            <a:custGeom>
              <a:avLst/>
              <a:gdLst/>
              <a:ahLst/>
              <a:cxnLst/>
              <a:rect l="l" t="t" r="r" b="b"/>
              <a:pathLst>
                <a:path w="9142730" h="6856730">
                  <a:moveTo>
                    <a:pt x="0" y="0"/>
                  </a:moveTo>
                  <a:lnTo>
                    <a:pt x="9142476" y="0"/>
                  </a:lnTo>
                  <a:lnTo>
                    <a:pt x="9142476" y="6856476"/>
                  </a:lnTo>
                  <a:lnTo>
                    <a:pt x="0" y="6856476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4194176" y="6438732"/>
            <a:ext cx="1062355" cy="363561"/>
          </a:xfrm>
          <a:prstGeom prst="rect">
            <a:avLst/>
          </a:prstGeom>
        </p:spPr>
        <p:txBody>
          <a:bodyPr vert="horz" wrap="square" lIns="0" tIns="4445" rIns="0" bIns="0" rtlCol="0">
            <a:spAutoFit/>
          </a:bodyPr>
          <a:lstStyle/>
          <a:p>
            <a:pPr marL="12700" marR="5080">
              <a:lnSpc>
                <a:spcPts val="1440"/>
              </a:lnSpc>
              <a:spcBef>
                <a:spcPts val="35"/>
              </a:spcBef>
            </a:pPr>
            <a:r>
              <a:rPr sz="1200" spc="45" dirty="0">
                <a:solidFill>
                  <a:srgbClr val="FFFFFF"/>
                </a:solidFill>
                <a:latin typeface="Arial MT"/>
                <a:cs typeface="Arial MT"/>
              </a:rPr>
              <a:t>Department</a:t>
            </a:r>
            <a:r>
              <a:rPr sz="1200" spc="1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-25" dirty="0">
                <a:solidFill>
                  <a:srgbClr val="FFFFFF"/>
                </a:solidFill>
                <a:latin typeface="Arial MT"/>
                <a:cs typeface="Arial MT"/>
              </a:rPr>
              <a:t>of </a:t>
            </a:r>
            <a:r>
              <a:rPr sz="1200" spc="-305" dirty="0">
                <a:solidFill>
                  <a:srgbClr val="FFFFFF"/>
                </a:solidFill>
                <a:latin typeface="Arial MT"/>
                <a:cs typeface="Arial MT"/>
              </a:rPr>
              <a:t>CCSSEE</a:t>
            </a:r>
            <a:endParaRPr sz="1200">
              <a:latin typeface="Arial MT"/>
              <a:cs typeface="Arial MT"/>
            </a:endParaRPr>
          </a:p>
        </p:txBody>
      </p:sp>
      <p:sp>
        <p:nvSpPr>
          <p:cNvPr id="11" name="object 11"/>
          <p:cNvSpPr txBox="1">
            <a:spLocks noGrp="1"/>
          </p:cNvSpPr>
          <p:nvPr>
            <p:ph type="ftr" sz="quarter" idx="5"/>
          </p:nvPr>
        </p:nvSpPr>
        <p:spPr>
          <a:xfrm>
            <a:off x="1600200" y="0"/>
            <a:ext cx="0" cy="430887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25"/>
              </a:lnSpc>
            </a:pPr>
            <a:r>
              <a:rPr spc="10" dirty="0"/>
              <a:t>ATME College</a:t>
            </a:r>
            <a:r>
              <a:rPr spc="-5" dirty="0"/>
              <a:t> </a:t>
            </a:r>
            <a:r>
              <a:rPr spc="10" dirty="0"/>
              <a:t>of</a:t>
            </a:r>
            <a:r>
              <a:rPr spc="114" dirty="0"/>
              <a:t> </a:t>
            </a:r>
            <a:r>
              <a:rPr spc="35" dirty="0"/>
              <a:t>Engineering</a:t>
            </a:r>
          </a:p>
        </p:txBody>
      </p:sp>
      <p:sp>
        <p:nvSpPr>
          <p:cNvPr id="12" name="object 12"/>
          <p:cNvSpPr txBox="1">
            <a:spLocks noGrp="1"/>
          </p:cNvSpPr>
          <p:nvPr>
            <p:ph type="sldNum" sz="quarter" idx="7"/>
          </p:nvPr>
        </p:nvSpPr>
        <p:spPr>
          <a:xfrm>
            <a:off x="1600200" y="0"/>
            <a:ext cx="0" cy="42146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38430">
              <a:lnSpc>
                <a:spcPts val="1675"/>
              </a:lnSpc>
            </a:pPr>
            <a:fld id="{81D60167-4931-47E6-BA6A-407CBD079E47}" type="slidenum">
              <a:rPr spc="-25" dirty="0"/>
              <a:pPr marL="138430">
                <a:lnSpc>
                  <a:spcPts val="1675"/>
                </a:lnSpc>
              </a:pPr>
              <a:t>68</a:t>
            </a:fld>
            <a:endParaRPr spc="-25" dirty="0"/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884798" y="6455470"/>
            <a:ext cx="2115820" cy="1708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325"/>
              </a:lnSpc>
            </a:pPr>
            <a:r>
              <a:rPr sz="1200" spc="10" dirty="0">
                <a:solidFill>
                  <a:srgbClr val="FFFFFF"/>
                </a:solidFill>
                <a:latin typeface="Arial MT"/>
                <a:cs typeface="Arial MT"/>
              </a:rPr>
              <a:t>ATME College</a:t>
            </a:r>
            <a:r>
              <a:rPr sz="1200" spc="-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10" dirty="0">
                <a:solidFill>
                  <a:srgbClr val="FFFFFF"/>
                </a:solidFill>
                <a:latin typeface="Arial MT"/>
                <a:cs typeface="Arial MT"/>
              </a:rPr>
              <a:t>of</a:t>
            </a:r>
            <a:r>
              <a:rPr sz="1200" spc="114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35" dirty="0">
                <a:solidFill>
                  <a:srgbClr val="FFFFFF"/>
                </a:solidFill>
                <a:latin typeface="Arial MT"/>
                <a:cs typeface="Arial MT"/>
              </a:rPr>
              <a:t>Engineering</a:t>
            </a:r>
            <a:endParaRPr sz="1200">
              <a:latin typeface="Arial MT"/>
              <a:cs typeface="Arial MT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4114800" y="6400801"/>
            <a:ext cx="4724400" cy="277495"/>
            <a:chOff x="2514600" y="6400800"/>
            <a:chExt cx="4724400" cy="277495"/>
          </a:xfrm>
        </p:grpSpPr>
        <p:sp>
          <p:nvSpPr>
            <p:cNvPr id="4" name="object 4"/>
            <p:cNvSpPr/>
            <p:nvPr/>
          </p:nvSpPr>
          <p:spPr>
            <a:xfrm>
              <a:off x="2514600" y="6400800"/>
              <a:ext cx="1600200" cy="277495"/>
            </a:xfrm>
            <a:custGeom>
              <a:avLst/>
              <a:gdLst/>
              <a:ahLst/>
              <a:cxnLst/>
              <a:rect l="l" t="t" r="r" b="b"/>
              <a:pathLst>
                <a:path w="1600200" h="277495">
                  <a:moveTo>
                    <a:pt x="1600200" y="277368"/>
                  </a:moveTo>
                  <a:lnTo>
                    <a:pt x="0" y="277368"/>
                  </a:lnTo>
                  <a:lnTo>
                    <a:pt x="0" y="0"/>
                  </a:lnTo>
                  <a:lnTo>
                    <a:pt x="1600200" y="0"/>
                  </a:lnTo>
                  <a:lnTo>
                    <a:pt x="1600200" y="277368"/>
                  </a:lnTo>
                  <a:close/>
                </a:path>
              </a:pathLst>
            </a:custGeom>
            <a:solidFill>
              <a:srgbClr val="E16C0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4114800" y="6400800"/>
              <a:ext cx="3124200" cy="277495"/>
            </a:xfrm>
            <a:custGeom>
              <a:avLst/>
              <a:gdLst/>
              <a:ahLst/>
              <a:cxnLst/>
              <a:rect l="l" t="t" r="r" b="b"/>
              <a:pathLst>
                <a:path w="3124200" h="277495">
                  <a:moveTo>
                    <a:pt x="3124200" y="277368"/>
                  </a:moveTo>
                  <a:lnTo>
                    <a:pt x="0" y="277368"/>
                  </a:lnTo>
                  <a:lnTo>
                    <a:pt x="0" y="0"/>
                  </a:lnTo>
                  <a:lnTo>
                    <a:pt x="3124200" y="0"/>
                  </a:lnTo>
                  <a:lnTo>
                    <a:pt x="3124200" y="277368"/>
                  </a:lnTo>
                  <a:close/>
                </a:path>
              </a:pathLst>
            </a:custGeom>
            <a:solidFill>
              <a:srgbClr val="2240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3813810" y="16459"/>
            <a:ext cx="4742180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dirty="0">
                <a:latin typeface="Calibri"/>
                <a:cs typeface="Calibri"/>
              </a:rPr>
              <a:t>Little</a:t>
            </a:r>
            <a:r>
              <a:rPr spc="-12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oh</a:t>
            </a:r>
            <a:r>
              <a:rPr spc="-18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Notation</a:t>
            </a:r>
            <a:r>
              <a:rPr spc="-215" dirty="0">
                <a:latin typeface="Calibri"/>
                <a:cs typeface="Calibri"/>
              </a:rPr>
              <a:t> </a:t>
            </a:r>
            <a:r>
              <a:rPr spc="-25" dirty="0">
                <a:latin typeface="Calibri"/>
                <a:cs typeface="Calibri"/>
              </a:rPr>
              <a:t>(o)</a:t>
            </a:r>
          </a:p>
        </p:txBody>
      </p:sp>
      <p:sp>
        <p:nvSpPr>
          <p:cNvPr id="10" name="object 10"/>
          <p:cNvSpPr txBox="1">
            <a:spLocks noGrp="1"/>
          </p:cNvSpPr>
          <p:nvPr>
            <p:ph type="ftr" sz="quarter" idx="11"/>
          </p:nvPr>
        </p:nvSpPr>
        <p:spPr>
          <a:xfrm>
            <a:off x="1600200" y="0"/>
            <a:ext cx="0" cy="432490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25"/>
              </a:lnSpc>
            </a:pPr>
            <a:r>
              <a:rPr spc="10" dirty="0"/>
              <a:t>ATME College</a:t>
            </a:r>
            <a:r>
              <a:rPr spc="-5" dirty="0"/>
              <a:t> </a:t>
            </a:r>
            <a:r>
              <a:rPr spc="10" dirty="0"/>
              <a:t>of</a:t>
            </a:r>
            <a:r>
              <a:rPr spc="114" dirty="0"/>
              <a:t> </a:t>
            </a:r>
            <a:r>
              <a:rPr spc="35" dirty="0"/>
              <a:t>Engineering</a:t>
            </a:r>
          </a:p>
        </p:txBody>
      </p:sp>
      <p:sp>
        <p:nvSpPr>
          <p:cNvPr id="11" name="object 11"/>
          <p:cNvSpPr txBox="1">
            <a:spLocks noGrp="1"/>
          </p:cNvSpPr>
          <p:nvPr>
            <p:ph type="sldNum" sz="quarter" idx="12"/>
          </p:nvPr>
        </p:nvSpPr>
        <p:spPr>
          <a:xfrm>
            <a:off x="1600200" y="1"/>
            <a:ext cx="0" cy="44242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38430">
              <a:lnSpc>
                <a:spcPts val="1675"/>
              </a:lnSpc>
            </a:pPr>
            <a:fld id="{81D60167-4931-47E6-BA6A-407CBD079E47}" type="slidenum">
              <a:rPr spc="-25" dirty="0"/>
              <a:pPr marL="138430">
                <a:lnSpc>
                  <a:spcPts val="1675"/>
                </a:lnSpc>
              </a:pPr>
              <a:t>69</a:t>
            </a:fld>
            <a:endParaRPr spc="-25" dirty="0"/>
          </a:p>
        </p:txBody>
      </p:sp>
      <p:sp>
        <p:nvSpPr>
          <p:cNvPr id="7" name="object 7"/>
          <p:cNvSpPr txBox="1"/>
          <p:nvPr/>
        </p:nvSpPr>
        <p:spPr>
          <a:xfrm>
            <a:off x="2108885" y="1182065"/>
            <a:ext cx="7942580" cy="461264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2270" marR="30480" indent="-344805">
              <a:spcBef>
                <a:spcPts val="105"/>
              </a:spcBef>
              <a:buFont typeface="Microsoft Sans Serif"/>
              <a:buChar char="•"/>
              <a:tabLst>
                <a:tab pos="382270" algn="l"/>
                <a:tab pos="4254500" algn="l"/>
              </a:tabLst>
            </a:pPr>
            <a:r>
              <a:rPr sz="3200" dirty="0">
                <a:latin typeface="Calibri"/>
                <a:cs typeface="Calibri"/>
              </a:rPr>
              <a:t>The</a:t>
            </a:r>
            <a:r>
              <a:rPr sz="3200" spc="-130" dirty="0">
                <a:latin typeface="Calibri"/>
                <a:cs typeface="Calibri"/>
              </a:rPr>
              <a:t> </a:t>
            </a:r>
            <a:r>
              <a:rPr sz="3200" spc="-30" dirty="0">
                <a:latin typeface="Calibri"/>
                <a:cs typeface="Calibri"/>
              </a:rPr>
              <a:t>asymptotic</a:t>
            </a:r>
            <a:r>
              <a:rPr sz="3200" spc="-3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upper</a:t>
            </a:r>
            <a:r>
              <a:rPr sz="3200" spc="-11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bound</a:t>
            </a:r>
            <a:r>
              <a:rPr sz="3200" spc="-100" dirty="0">
                <a:latin typeface="Calibri"/>
                <a:cs typeface="Calibri"/>
              </a:rPr>
              <a:t> </a:t>
            </a:r>
            <a:r>
              <a:rPr sz="3200" spc="-30" dirty="0">
                <a:latin typeface="Calibri"/>
                <a:cs typeface="Calibri"/>
              </a:rPr>
              <a:t>provided</a:t>
            </a:r>
            <a:r>
              <a:rPr sz="3200" spc="-7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by</a:t>
            </a:r>
            <a:r>
              <a:rPr sz="3200" spc="-125" dirty="0">
                <a:latin typeface="Calibri"/>
                <a:cs typeface="Calibri"/>
              </a:rPr>
              <a:t> </a:t>
            </a:r>
            <a:r>
              <a:rPr sz="3200" spc="-25" dirty="0">
                <a:latin typeface="Calibri"/>
                <a:cs typeface="Calibri"/>
              </a:rPr>
              <a:t>O- </a:t>
            </a:r>
            <a:r>
              <a:rPr sz="3200" spc="-20" dirty="0">
                <a:latin typeface="Calibri"/>
                <a:cs typeface="Calibri"/>
              </a:rPr>
              <a:t>notation</a:t>
            </a:r>
            <a:r>
              <a:rPr sz="3200" spc="-13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may</a:t>
            </a:r>
            <a:r>
              <a:rPr sz="3200" spc="-9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or</a:t>
            </a:r>
            <a:r>
              <a:rPr sz="3200" spc="-10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may</a:t>
            </a:r>
            <a:r>
              <a:rPr sz="3200" spc="-9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not</a:t>
            </a:r>
            <a:r>
              <a:rPr sz="3200" spc="-9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be</a:t>
            </a:r>
            <a:r>
              <a:rPr sz="3200" spc="-95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asymptotically </a:t>
            </a:r>
            <a:r>
              <a:rPr sz="3200" dirty="0">
                <a:latin typeface="Calibri"/>
                <a:cs typeface="Calibri"/>
              </a:rPr>
              <a:t>tight.</a:t>
            </a:r>
            <a:r>
              <a:rPr sz="3200" spc="-7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The</a:t>
            </a:r>
            <a:r>
              <a:rPr sz="3200" spc="-9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bound</a:t>
            </a:r>
            <a:r>
              <a:rPr sz="3200" spc="-7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2n</a:t>
            </a:r>
            <a:r>
              <a:rPr sz="3075" baseline="13550" dirty="0">
                <a:latin typeface="Calibri"/>
                <a:cs typeface="Calibri"/>
              </a:rPr>
              <a:t>2</a:t>
            </a:r>
            <a:r>
              <a:rPr sz="3075" spc="509" baseline="13550" dirty="0">
                <a:latin typeface="Calibri"/>
                <a:cs typeface="Calibri"/>
              </a:rPr>
              <a:t> </a:t>
            </a:r>
            <a:r>
              <a:rPr sz="3200" spc="-50" dirty="0">
                <a:latin typeface="Calibri"/>
                <a:cs typeface="Calibri"/>
              </a:rPr>
              <a:t>=</a:t>
            </a:r>
            <a:r>
              <a:rPr sz="3200" dirty="0">
                <a:latin typeface="Calibri"/>
                <a:cs typeface="Calibri"/>
              </a:rPr>
              <a:t>	O(n</a:t>
            </a:r>
            <a:r>
              <a:rPr sz="3075" baseline="13550" dirty="0">
                <a:latin typeface="Calibri"/>
                <a:cs typeface="Calibri"/>
              </a:rPr>
              <a:t>2</a:t>
            </a:r>
            <a:r>
              <a:rPr sz="3200" dirty="0">
                <a:latin typeface="Calibri"/>
                <a:cs typeface="Calibri"/>
              </a:rPr>
              <a:t>)</a:t>
            </a:r>
            <a:r>
              <a:rPr sz="3200" spc="-9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is</a:t>
            </a:r>
            <a:r>
              <a:rPr sz="3200" spc="-140" dirty="0">
                <a:latin typeface="Calibri"/>
                <a:cs typeface="Calibri"/>
              </a:rPr>
              <a:t> </a:t>
            </a:r>
            <a:r>
              <a:rPr sz="3200" spc="-20" dirty="0">
                <a:latin typeface="Calibri"/>
                <a:cs typeface="Calibri"/>
              </a:rPr>
              <a:t>asymptotically </a:t>
            </a:r>
            <a:r>
              <a:rPr sz="3200" dirty="0">
                <a:latin typeface="Calibri"/>
                <a:cs typeface="Calibri"/>
              </a:rPr>
              <a:t>tight</a:t>
            </a:r>
            <a:r>
              <a:rPr sz="3200" spc="-11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but</a:t>
            </a:r>
            <a:r>
              <a:rPr sz="3200" spc="-6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the</a:t>
            </a:r>
            <a:r>
              <a:rPr sz="3200" spc="-8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bound</a:t>
            </a:r>
            <a:r>
              <a:rPr sz="3200" spc="-2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2n</a:t>
            </a:r>
            <a:r>
              <a:rPr sz="3200" spc="-7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=</a:t>
            </a:r>
            <a:r>
              <a:rPr sz="3200" spc="-5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o(n</a:t>
            </a:r>
            <a:r>
              <a:rPr sz="3075" baseline="13550" dirty="0">
                <a:latin typeface="Calibri"/>
                <a:cs typeface="Calibri"/>
              </a:rPr>
              <a:t>2</a:t>
            </a:r>
            <a:r>
              <a:rPr sz="3200" dirty="0">
                <a:latin typeface="Calibri"/>
                <a:cs typeface="Calibri"/>
              </a:rPr>
              <a:t>)</a:t>
            </a:r>
            <a:r>
              <a:rPr sz="3200" spc="-2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is</a:t>
            </a:r>
            <a:r>
              <a:rPr sz="3200" spc="-95" dirty="0">
                <a:latin typeface="Calibri"/>
                <a:cs typeface="Calibri"/>
              </a:rPr>
              <a:t> </a:t>
            </a:r>
            <a:r>
              <a:rPr sz="3200" spc="-20" dirty="0">
                <a:latin typeface="Calibri"/>
                <a:cs typeface="Calibri"/>
              </a:rPr>
              <a:t>not.</a:t>
            </a:r>
            <a:endParaRPr sz="3200">
              <a:latin typeface="Calibri"/>
              <a:cs typeface="Calibri"/>
            </a:endParaRPr>
          </a:p>
          <a:p>
            <a:pPr marL="382270" marR="120650" indent="-344805">
              <a:lnSpc>
                <a:spcPts val="3820"/>
              </a:lnSpc>
              <a:spcBef>
                <a:spcPts val="1090"/>
              </a:spcBef>
              <a:buFont typeface="Microsoft Sans Serif"/>
              <a:buChar char="•"/>
              <a:tabLst>
                <a:tab pos="382270" algn="l"/>
              </a:tabLst>
            </a:pPr>
            <a:r>
              <a:rPr sz="3200" spc="-90" dirty="0">
                <a:latin typeface="Calibri"/>
                <a:cs typeface="Calibri"/>
              </a:rPr>
              <a:t>We</a:t>
            </a:r>
            <a:r>
              <a:rPr sz="3200" spc="-10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use</a:t>
            </a:r>
            <a:r>
              <a:rPr sz="3200" spc="-140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o-</a:t>
            </a:r>
            <a:r>
              <a:rPr sz="3200" spc="-20" dirty="0">
                <a:latin typeface="Calibri"/>
                <a:cs typeface="Calibri"/>
              </a:rPr>
              <a:t>notation</a:t>
            </a:r>
            <a:r>
              <a:rPr sz="3200" spc="-13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to</a:t>
            </a:r>
            <a:r>
              <a:rPr sz="3200" spc="-80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denote</a:t>
            </a:r>
            <a:r>
              <a:rPr sz="3200" spc="-12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an</a:t>
            </a:r>
            <a:r>
              <a:rPr sz="3200" spc="-5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upper</a:t>
            </a:r>
            <a:r>
              <a:rPr sz="3200" spc="-70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bound </a:t>
            </a:r>
            <a:r>
              <a:rPr sz="3200" dirty="0">
                <a:latin typeface="Calibri"/>
                <a:cs typeface="Calibri"/>
              </a:rPr>
              <a:t>that</a:t>
            </a:r>
            <a:r>
              <a:rPr sz="3200" spc="-11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is</a:t>
            </a:r>
            <a:r>
              <a:rPr sz="3200" spc="-9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not</a:t>
            </a:r>
            <a:r>
              <a:rPr sz="3200" spc="-90" dirty="0">
                <a:latin typeface="Calibri"/>
                <a:cs typeface="Calibri"/>
              </a:rPr>
              <a:t> </a:t>
            </a:r>
            <a:r>
              <a:rPr sz="3200" spc="-35" dirty="0">
                <a:latin typeface="Calibri"/>
                <a:cs typeface="Calibri"/>
              </a:rPr>
              <a:t>asymptotically</a:t>
            </a:r>
            <a:r>
              <a:rPr sz="3200" spc="15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tight</a:t>
            </a:r>
            <a:endParaRPr sz="3200">
              <a:latin typeface="Calibri"/>
              <a:cs typeface="Calibri"/>
            </a:endParaRPr>
          </a:p>
          <a:p>
            <a:pPr marL="382270" marR="148590" indent="-344805">
              <a:lnSpc>
                <a:spcPts val="3800"/>
              </a:lnSpc>
              <a:spcBef>
                <a:spcPts val="720"/>
              </a:spcBef>
              <a:buFont typeface="Microsoft Sans Serif"/>
              <a:buChar char="•"/>
              <a:tabLst>
                <a:tab pos="382270" algn="l"/>
              </a:tabLst>
            </a:pPr>
            <a:r>
              <a:rPr sz="3200" dirty="0">
                <a:latin typeface="Calibri"/>
                <a:cs typeface="Calibri"/>
              </a:rPr>
              <a:t>f(n)</a:t>
            </a:r>
            <a:r>
              <a:rPr sz="3200" spc="-7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=</a:t>
            </a:r>
            <a:r>
              <a:rPr sz="3200" spc="-6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o(g(n));</a:t>
            </a:r>
            <a:r>
              <a:rPr sz="3200" spc="-2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f(n)</a:t>
            </a:r>
            <a:r>
              <a:rPr sz="3200" spc="-7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is</a:t>
            </a:r>
            <a:r>
              <a:rPr sz="3200" spc="-8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equal</a:t>
            </a:r>
            <a:r>
              <a:rPr sz="3200" spc="-5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to</a:t>
            </a:r>
            <a:r>
              <a:rPr sz="3200" spc="-9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the</a:t>
            </a:r>
            <a:r>
              <a:rPr sz="3200" spc="-80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little</a:t>
            </a:r>
            <a:r>
              <a:rPr sz="3200" spc="-7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oh</a:t>
            </a:r>
            <a:r>
              <a:rPr sz="3200" spc="-65" dirty="0">
                <a:latin typeface="Calibri"/>
                <a:cs typeface="Calibri"/>
              </a:rPr>
              <a:t> </a:t>
            </a:r>
            <a:r>
              <a:rPr sz="3200" spc="-25" dirty="0">
                <a:latin typeface="Calibri"/>
                <a:cs typeface="Calibri"/>
              </a:rPr>
              <a:t>of </a:t>
            </a:r>
            <a:r>
              <a:rPr sz="3200" dirty="0">
                <a:latin typeface="Calibri"/>
                <a:cs typeface="Calibri"/>
              </a:rPr>
              <a:t>g(n),</a:t>
            </a:r>
            <a:r>
              <a:rPr sz="3200" spc="-6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iff</a:t>
            </a:r>
            <a:r>
              <a:rPr sz="3200" spc="-10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f(n)</a:t>
            </a:r>
            <a:r>
              <a:rPr sz="3200" spc="-8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&lt;</a:t>
            </a:r>
            <a:r>
              <a:rPr sz="3200" spc="-8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c,</a:t>
            </a:r>
            <a:r>
              <a:rPr sz="3200" spc="-9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g(n)</a:t>
            </a:r>
            <a:r>
              <a:rPr sz="3200" spc="-40" dirty="0">
                <a:latin typeface="Calibri"/>
                <a:cs typeface="Calibri"/>
              </a:rPr>
              <a:t> </a:t>
            </a:r>
            <a:r>
              <a:rPr sz="3200" spc="-20" dirty="0">
                <a:latin typeface="Calibri"/>
                <a:cs typeface="Calibri"/>
              </a:rPr>
              <a:t>for</a:t>
            </a:r>
            <a:r>
              <a:rPr sz="3200" spc="-160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any</a:t>
            </a:r>
            <a:r>
              <a:rPr sz="3200" spc="-114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+ve</a:t>
            </a:r>
            <a:r>
              <a:rPr sz="3200" spc="-100" dirty="0">
                <a:latin typeface="Calibri"/>
                <a:cs typeface="Calibri"/>
              </a:rPr>
              <a:t> </a:t>
            </a:r>
            <a:r>
              <a:rPr sz="3200" spc="-35" dirty="0">
                <a:latin typeface="Calibri"/>
                <a:cs typeface="Calibri"/>
              </a:rPr>
              <a:t>constant</a:t>
            </a:r>
            <a:r>
              <a:rPr sz="3200" spc="-55" dirty="0">
                <a:latin typeface="Calibri"/>
                <a:cs typeface="Calibri"/>
              </a:rPr>
              <a:t> </a:t>
            </a:r>
            <a:r>
              <a:rPr sz="3200" spc="-20" dirty="0">
                <a:latin typeface="Calibri"/>
                <a:cs typeface="Calibri"/>
              </a:rPr>
              <a:t>c&gt;0, </a:t>
            </a:r>
            <a:r>
              <a:rPr sz="3200" dirty="0">
                <a:latin typeface="Calibri"/>
                <a:cs typeface="Calibri"/>
              </a:rPr>
              <a:t>no&gt;0</a:t>
            </a:r>
            <a:r>
              <a:rPr sz="3200" spc="-9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and</a:t>
            </a:r>
            <a:r>
              <a:rPr sz="3200" spc="-65" dirty="0">
                <a:latin typeface="Calibri"/>
                <a:cs typeface="Calibri"/>
              </a:rPr>
              <a:t> </a:t>
            </a:r>
            <a:r>
              <a:rPr sz="3200" spc="-20" dirty="0">
                <a:latin typeface="Calibri"/>
                <a:cs typeface="Calibri"/>
              </a:rPr>
              <a:t>n&gt;no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1600961" y="761"/>
            <a:ext cx="9142730" cy="6856730"/>
          </a:xfrm>
          <a:custGeom>
            <a:avLst/>
            <a:gdLst/>
            <a:ahLst/>
            <a:cxnLst/>
            <a:rect l="l" t="t" r="r" b="b"/>
            <a:pathLst>
              <a:path w="9142730" h="6856730">
                <a:moveTo>
                  <a:pt x="0" y="0"/>
                </a:moveTo>
                <a:lnTo>
                  <a:pt x="9142476" y="0"/>
                </a:lnTo>
                <a:lnTo>
                  <a:pt x="9142476" y="6856476"/>
                </a:lnTo>
                <a:lnTo>
                  <a:pt x="0" y="6856476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4194176" y="6438732"/>
            <a:ext cx="1062355" cy="363561"/>
          </a:xfrm>
          <a:prstGeom prst="rect">
            <a:avLst/>
          </a:prstGeom>
        </p:spPr>
        <p:txBody>
          <a:bodyPr vert="horz" wrap="square" lIns="0" tIns="4445" rIns="0" bIns="0" rtlCol="0">
            <a:spAutoFit/>
          </a:bodyPr>
          <a:lstStyle/>
          <a:p>
            <a:pPr marL="12700" marR="5080">
              <a:lnSpc>
                <a:spcPts val="1440"/>
              </a:lnSpc>
              <a:spcBef>
                <a:spcPts val="35"/>
              </a:spcBef>
            </a:pPr>
            <a:r>
              <a:rPr sz="1200" spc="45" dirty="0">
                <a:solidFill>
                  <a:srgbClr val="FFFFFF"/>
                </a:solidFill>
                <a:latin typeface="Arial MT"/>
                <a:cs typeface="Arial MT"/>
              </a:rPr>
              <a:t>Department</a:t>
            </a:r>
            <a:r>
              <a:rPr sz="1200" spc="1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-25" dirty="0">
                <a:solidFill>
                  <a:srgbClr val="FFFFFF"/>
                </a:solidFill>
                <a:latin typeface="Arial MT"/>
                <a:cs typeface="Arial MT"/>
              </a:rPr>
              <a:t>of </a:t>
            </a:r>
            <a:r>
              <a:rPr sz="1200" spc="-305" dirty="0">
                <a:solidFill>
                  <a:srgbClr val="FFFFFF"/>
                </a:solidFill>
                <a:latin typeface="Arial MT"/>
                <a:cs typeface="Arial MT"/>
              </a:rPr>
              <a:t>CCSSEE</a:t>
            </a:r>
            <a:endParaRPr sz="12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884798" y="6455470"/>
            <a:ext cx="2115820" cy="1708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325"/>
              </a:lnSpc>
            </a:pPr>
            <a:r>
              <a:rPr sz="1200" spc="10" dirty="0">
                <a:solidFill>
                  <a:srgbClr val="FFFFFF"/>
                </a:solidFill>
                <a:latin typeface="Arial MT"/>
                <a:cs typeface="Arial MT"/>
              </a:rPr>
              <a:t>ATME College</a:t>
            </a:r>
            <a:r>
              <a:rPr sz="1200" spc="-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10" dirty="0">
                <a:solidFill>
                  <a:srgbClr val="FFFFFF"/>
                </a:solidFill>
                <a:latin typeface="Arial MT"/>
                <a:cs typeface="Arial MT"/>
              </a:rPr>
              <a:t>of</a:t>
            </a:r>
            <a:r>
              <a:rPr sz="1200" spc="114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35" dirty="0">
                <a:solidFill>
                  <a:srgbClr val="FFFFFF"/>
                </a:solidFill>
                <a:latin typeface="Arial MT"/>
                <a:cs typeface="Arial MT"/>
              </a:rPr>
              <a:t>Engineering</a:t>
            </a:r>
            <a:endParaRPr sz="1200">
              <a:latin typeface="Arial MT"/>
              <a:cs typeface="Arial MT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4114800" y="6400801"/>
            <a:ext cx="4724400" cy="277495"/>
            <a:chOff x="2514600" y="6400800"/>
            <a:chExt cx="4724400" cy="277495"/>
          </a:xfrm>
        </p:grpSpPr>
        <p:sp>
          <p:nvSpPr>
            <p:cNvPr id="4" name="object 4"/>
            <p:cNvSpPr/>
            <p:nvPr/>
          </p:nvSpPr>
          <p:spPr>
            <a:xfrm>
              <a:off x="2514600" y="6400800"/>
              <a:ext cx="1600200" cy="277495"/>
            </a:xfrm>
            <a:custGeom>
              <a:avLst/>
              <a:gdLst/>
              <a:ahLst/>
              <a:cxnLst/>
              <a:rect l="l" t="t" r="r" b="b"/>
              <a:pathLst>
                <a:path w="1600200" h="277495">
                  <a:moveTo>
                    <a:pt x="1600200" y="277368"/>
                  </a:moveTo>
                  <a:lnTo>
                    <a:pt x="0" y="277368"/>
                  </a:lnTo>
                  <a:lnTo>
                    <a:pt x="0" y="0"/>
                  </a:lnTo>
                  <a:lnTo>
                    <a:pt x="1600200" y="0"/>
                  </a:lnTo>
                  <a:lnTo>
                    <a:pt x="1600200" y="277368"/>
                  </a:lnTo>
                  <a:close/>
                </a:path>
              </a:pathLst>
            </a:custGeom>
            <a:solidFill>
              <a:srgbClr val="E16C0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4114800" y="6400800"/>
              <a:ext cx="3124200" cy="277495"/>
            </a:xfrm>
            <a:custGeom>
              <a:avLst/>
              <a:gdLst/>
              <a:ahLst/>
              <a:cxnLst/>
              <a:rect l="l" t="t" r="r" b="b"/>
              <a:pathLst>
                <a:path w="3124200" h="277495">
                  <a:moveTo>
                    <a:pt x="3124200" y="277368"/>
                  </a:moveTo>
                  <a:lnTo>
                    <a:pt x="0" y="277368"/>
                  </a:lnTo>
                  <a:lnTo>
                    <a:pt x="0" y="0"/>
                  </a:lnTo>
                  <a:lnTo>
                    <a:pt x="3124200" y="0"/>
                  </a:lnTo>
                  <a:lnTo>
                    <a:pt x="3124200" y="277368"/>
                  </a:lnTo>
                  <a:close/>
                </a:path>
              </a:pathLst>
            </a:custGeom>
            <a:solidFill>
              <a:srgbClr val="2240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1600200" y="1"/>
            <a:ext cx="0" cy="17873661"/>
          </a:xfrm>
          <a:prstGeom prst="rect">
            <a:avLst/>
          </a:prstGeom>
        </p:spPr>
        <p:txBody>
          <a:bodyPr vert="horz" wrap="square" lIns="0" tIns="144322" rIns="0" bIns="0" rtlCol="0">
            <a:spAutoFit/>
          </a:bodyPr>
          <a:lstStyle/>
          <a:p>
            <a:pPr marL="871219">
              <a:spcBef>
                <a:spcPts val="105"/>
              </a:spcBef>
            </a:pPr>
            <a:r>
              <a:rPr sz="3200" spc="-20" dirty="0">
                <a:latin typeface="Calibri"/>
                <a:cs typeface="Calibri"/>
              </a:rPr>
              <a:t>Establishing </a:t>
            </a:r>
            <a:r>
              <a:rPr sz="3200" dirty="0">
                <a:latin typeface="Calibri"/>
                <a:cs typeface="Calibri"/>
              </a:rPr>
              <a:t>order</a:t>
            </a:r>
            <a:r>
              <a:rPr sz="3200" spc="-12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of</a:t>
            </a:r>
            <a:r>
              <a:rPr sz="3200" spc="-12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growth</a:t>
            </a:r>
            <a:r>
              <a:rPr sz="3200" spc="-16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using</a:t>
            </a:r>
            <a:r>
              <a:rPr sz="3200" spc="-85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limits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56" name="object 56"/>
          <p:cNvSpPr txBox="1">
            <a:spLocks noGrp="1"/>
          </p:cNvSpPr>
          <p:nvPr>
            <p:ph type="ftr" sz="quarter" idx="11"/>
          </p:nvPr>
        </p:nvSpPr>
        <p:spPr>
          <a:xfrm>
            <a:off x="1600200" y="0"/>
            <a:ext cx="0" cy="432490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25"/>
              </a:lnSpc>
            </a:pPr>
            <a:r>
              <a:rPr spc="10" dirty="0"/>
              <a:t>ATME College</a:t>
            </a:r>
            <a:r>
              <a:rPr spc="-5" dirty="0"/>
              <a:t> </a:t>
            </a:r>
            <a:r>
              <a:rPr spc="10" dirty="0"/>
              <a:t>of</a:t>
            </a:r>
            <a:r>
              <a:rPr spc="114" dirty="0"/>
              <a:t> </a:t>
            </a:r>
            <a:r>
              <a:rPr spc="35" dirty="0"/>
              <a:t>Engineering</a:t>
            </a:r>
          </a:p>
        </p:txBody>
      </p:sp>
      <p:sp>
        <p:nvSpPr>
          <p:cNvPr id="57" name="object 57"/>
          <p:cNvSpPr txBox="1">
            <a:spLocks noGrp="1"/>
          </p:cNvSpPr>
          <p:nvPr>
            <p:ph type="sldNum" sz="quarter" idx="12"/>
          </p:nvPr>
        </p:nvSpPr>
        <p:spPr>
          <a:xfrm>
            <a:off x="1600200" y="1"/>
            <a:ext cx="0" cy="44242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38430">
              <a:lnSpc>
                <a:spcPts val="1675"/>
              </a:lnSpc>
            </a:pPr>
            <a:fld id="{81D60167-4931-47E6-BA6A-407CBD079E47}" type="slidenum">
              <a:rPr spc="-25" dirty="0"/>
              <a:pPr marL="138430">
                <a:lnSpc>
                  <a:spcPts val="1675"/>
                </a:lnSpc>
              </a:pPr>
              <a:t>70</a:t>
            </a:fld>
            <a:endParaRPr spc="-25" dirty="0"/>
          </a:p>
        </p:txBody>
      </p:sp>
      <p:grpSp>
        <p:nvGrpSpPr>
          <p:cNvPr id="7" name="object 7"/>
          <p:cNvGrpSpPr/>
          <p:nvPr/>
        </p:nvGrpSpPr>
        <p:grpSpPr>
          <a:xfrm>
            <a:off x="4389120" y="1350264"/>
            <a:ext cx="6355080" cy="2160905"/>
            <a:chOff x="2788920" y="1350263"/>
            <a:chExt cx="6355080" cy="2160905"/>
          </a:xfrm>
        </p:grpSpPr>
        <p:pic>
          <p:nvPicPr>
            <p:cNvPr id="8" name="object 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849112" y="1554479"/>
              <a:ext cx="176784" cy="210312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818632" y="1411223"/>
              <a:ext cx="426720" cy="569976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903976" y="1411223"/>
              <a:ext cx="582168" cy="569976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787384" y="1600200"/>
              <a:ext cx="182879" cy="219455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8781288" y="1411223"/>
              <a:ext cx="362711" cy="569976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8866632" y="1411223"/>
              <a:ext cx="277368" cy="569976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998464" y="2240280"/>
              <a:ext cx="179832" cy="210312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5967984" y="2097023"/>
              <a:ext cx="426720" cy="569976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6053328" y="2097023"/>
              <a:ext cx="582168" cy="569976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8799576" y="2286000"/>
              <a:ext cx="176783" cy="219455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8790432" y="2097023"/>
              <a:ext cx="353568" cy="569976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8875776" y="2097023"/>
              <a:ext cx="268224" cy="569976"/>
            </a:xfrm>
            <a:prstGeom prst="rect">
              <a:avLst/>
            </a:prstGeom>
          </p:spPr>
        </p:pic>
        <p:sp>
          <p:nvSpPr>
            <p:cNvPr id="20" name="object 20"/>
            <p:cNvSpPr/>
            <p:nvPr/>
          </p:nvSpPr>
          <p:spPr>
            <a:xfrm>
              <a:off x="2788920" y="1350263"/>
              <a:ext cx="539115" cy="2160905"/>
            </a:xfrm>
            <a:custGeom>
              <a:avLst/>
              <a:gdLst/>
              <a:ahLst/>
              <a:cxnLst/>
              <a:rect l="l" t="t" r="r" b="b"/>
              <a:pathLst>
                <a:path w="539114" h="2160904">
                  <a:moveTo>
                    <a:pt x="538721" y="2160905"/>
                  </a:moveTo>
                  <a:lnTo>
                    <a:pt x="458597" y="2152777"/>
                  </a:lnTo>
                  <a:lnTo>
                    <a:pt x="410082" y="2139188"/>
                  </a:lnTo>
                  <a:lnTo>
                    <a:pt x="366649" y="2119630"/>
                  </a:lnTo>
                  <a:lnTo>
                    <a:pt x="329692" y="2094991"/>
                  </a:lnTo>
                  <a:lnTo>
                    <a:pt x="300100" y="2065909"/>
                  </a:lnTo>
                  <a:lnTo>
                    <a:pt x="278892" y="2032635"/>
                  </a:lnTo>
                  <a:lnTo>
                    <a:pt x="266827" y="1986788"/>
                  </a:lnTo>
                  <a:lnTo>
                    <a:pt x="265049" y="1248537"/>
                  </a:lnTo>
                  <a:lnTo>
                    <a:pt x="250825" y="1207770"/>
                  </a:lnTo>
                  <a:lnTo>
                    <a:pt x="222504" y="1170940"/>
                  </a:lnTo>
                  <a:lnTo>
                    <a:pt x="191007" y="1145540"/>
                  </a:lnTo>
                  <a:lnTo>
                    <a:pt x="152400" y="1124331"/>
                  </a:lnTo>
                  <a:lnTo>
                    <a:pt x="108204" y="1108329"/>
                  </a:lnTo>
                  <a:lnTo>
                    <a:pt x="33019" y="1095375"/>
                  </a:lnTo>
                  <a:lnTo>
                    <a:pt x="2793" y="1094486"/>
                  </a:lnTo>
                  <a:lnTo>
                    <a:pt x="127" y="1091692"/>
                  </a:lnTo>
                  <a:lnTo>
                    <a:pt x="0" y="1084834"/>
                  </a:lnTo>
                  <a:lnTo>
                    <a:pt x="2793" y="1082040"/>
                  </a:lnTo>
                  <a:lnTo>
                    <a:pt x="59309" y="1078484"/>
                  </a:lnTo>
                  <a:lnTo>
                    <a:pt x="108585" y="1068197"/>
                  </a:lnTo>
                  <a:lnTo>
                    <a:pt x="152781" y="1052068"/>
                  </a:lnTo>
                  <a:lnTo>
                    <a:pt x="191516" y="1030986"/>
                  </a:lnTo>
                  <a:lnTo>
                    <a:pt x="223012" y="1005205"/>
                  </a:lnTo>
                  <a:lnTo>
                    <a:pt x="255016" y="960628"/>
                  </a:lnTo>
                  <a:lnTo>
                    <a:pt x="266065" y="919099"/>
                  </a:lnTo>
                  <a:lnTo>
                    <a:pt x="266319" y="910971"/>
                  </a:lnTo>
                  <a:lnTo>
                    <a:pt x="266319" y="199771"/>
                  </a:lnTo>
                  <a:lnTo>
                    <a:pt x="271906" y="162306"/>
                  </a:lnTo>
                  <a:lnTo>
                    <a:pt x="288036" y="127381"/>
                  </a:lnTo>
                  <a:lnTo>
                    <a:pt x="313436" y="96266"/>
                  </a:lnTo>
                  <a:lnTo>
                    <a:pt x="346837" y="69088"/>
                  </a:lnTo>
                  <a:lnTo>
                    <a:pt x="387223" y="46736"/>
                  </a:lnTo>
                  <a:lnTo>
                    <a:pt x="433324" y="30099"/>
                  </a:lnTo>
                  <a:lnTo>
                    <a:pt x="487806" y="19177"/>
                  </a:lnTo>
                  <a:lnTo>
                    <a:pt x="486664" y="0"/>
                  </a:lnTo>
                  <a:lnTo>
                    <a:pt x="538848" y="22098"/>
                  </a:lnTo>
                  <a:lnTo>
                    <a:pt x="489966" y="50800"/>
                  </a:lnTo>
                  <a:lnTo>
                    <a:pt x="488683" y="31750"/>
                  </a:lnTo>
                  <a:lnTo>
                    <a:pt x="486282" y="32004"/>
                  </a:lnTo>
                  <a:lnTo>
                    <a:pt x="437134" y="42164"/>
                  </a:lnTo>
                  <a:lnTo>
                    <a:pt x="392811" y="58166"/>
                  </a:lnTo>
                  <a:lnTo>
                    <a:pt x="354330" y="79375"/>
                  </a:lnTo>
                  <a:lnTo>
                    <a:pt x="322834" y="104775"/>
                  </a:lnTo>
                  <a:lnTo>
                    <a:pt x="290449" y="149479"/>
                  </a:lnTo>
                  <a:lnTo>
                    <a:pt x="279273" y="190881"/>
                  </a:lnTo>
                  <a:lnTo>
                    <a:pt x="278892" y="199771"/>
                  </a:lnTo>
                  <a:lnTo>
                    <a:pt x="278892" y="910971"/>
                  </a:lnTo>
                  <a:lnTo>
                    <a:pt x="273177" y="948563"/>
                  </a:lnTo>
                  <a:lnTo>
                    <a:pt x="256921" y="983615"/>
                  </a:lnTo>
                  <a:lnTo>
                    <a:pt x="231394" y="1014730"/>
                  </a:lnTo>
                  <a:lnTo>
                    <a:pt x="197866" y="1041781"/>
                  </a:lnTo>
                  <a:lnTo>
                    <a:pt x="157606" y="1063879"/>
                  </a:lnTo>
                  <a:lnTo>
                    <a:pt x="111632" y="1080389"/>
                  </a:lnTo>
                  <a:lnTo>
                    <a:pt x="76454" y="1088263"/>
                  </a:lnTo>
                  <a:lnTo>
                    <a:pt x="86994" y="1090041"/>
                  </a:lnTo>
                  <a:lnTo>
                    <a:pt x="135636" y="1103757"/>
                  </a:lnTo>
                  <a:lnTo>
                    <a:pt x="179069" y="1123442"/>
                  </a:lnTo>
                  <a:lnTo>
                    <a:pt x="216027" y="1148207"/>
                  </a:lnTo>
                  <a:lnTo>
                    <a:pt x="245618" y="1177544"/>
                  </a:lnTo>
                  <a:lnTo>
                    <a:pt x="266573" y="1210691"/>
                  </a:lnTo>
                  <a:lnTo>
                    <a:pt x="278511" y="1256665"/>
                  </a:lnTo>
                  <a:lnTo>
                    <a:pt x="280162" y="1993900"/>
                  </a:lnTo>
                  <a:lnTo>
                    <a:pt x="294259" y="2034921"/>
                  </a:lnTo>
                  <a:lnTo>
                    <a:pt x="322325" y="2071370"/>
                  </a:lnTo>
                  <a:lnTo>
                    <a:pt x="353822" y="2097151"/>
                  </a:lnTo>
                  <a:lnTo>
                    <a:pt x="392430" y="2118233"/>
                  </a:lnTo>
                  <a:lnTo>
                    <a:pt x="436753" y="2134362"/>
                  </a:lnTo>
                  <a:lnTo>
                    <a:pt x="486029" y="2144649"/>
                  </a:lnTo>
                  <a:lnTo>
                    <a:pt x="539115" y="2148205"/>
                  </a:lnTo>
                  <a:lnTo>
                    <a:pt x="538721" y="2160905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1" name="object 21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3185160" y="1411223"/>
              <a:ext cx="481584" cy="569976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3044952" y="2097023"/>
              <a:ext cx="554736" cy="569976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3258312" y="2097023"/>
              <a:ext cx="697991" cy="569976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3151632" y="2859024"/>
              <a:ext cx="521207" cy="569976"/>
            </a:xfrm>
            <a:prstGeom prst="rect">
              <a:avLst/>
            </a:prstGeom>
          </p:spPr>
        </p:pic>
        <p:pic>
          <p:nvPicPr>
            <p:cNvPr id="25" name="object 25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5855208" y="3002280"/>
              <a:ext cx="176784" cy="210312"/>
            </a:xfrm>
            <a:prstGeom prst="rect">
              <a:avLst/>
            </a:prstGeom>
          </p:spPr>
        </p:pic>
        <p:pic>
          <p:nvPicPr>
            <p:cNvPr id="26" name="object 26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5821680" y="2859024"/>
              <a:ext cx="426720" cy="569976"/>
            </a:xfrm>
            <a:prstGeom prst="rect">
              <a:avLst/>
            </a:prstGeom>
          </p:spPr>
        </p:pic>
        <p:pic>
          <p:nvPicPr>
            <p:cNvPr id="27" name="object 27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5907024" y="2859024"/>
              <a:ext cx="582168" cy="569976"/>
            </a:xfrm>
            <a:prstGeom prst="rect">
              <a:avLst/>
            </a:prstGeom>
          </p:spPr>
        </p:pic>
        <p:pic>
          <p:nvPicPr>
            <p:cNvPr id="28" name="object 28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8723376" y="3047999"/>
              <a:ext cx="179831" cy="219455"/>
            </a:xfrm>
            <a:prstGeom prst="rect">
              <a:avLst/>
            </a:prstGeom>
          </p:spPr>
        </p:pic>
        <p:pic>
          <p:nvPicPr>
            <p:cNvPr id="29" name="object 29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8717279" y="2859024"/>
              <a:ext cx="426720" cy="569976"/>
            </a:xfrm>
            <a:prstGeom prst="rect">
              <a:avLst/>
            </a:prstGeom>
          </p:spPr>
        </p:pic>
        <p:pic>
          <p:nvPicPr>
            <p:cNvPr id="30" name="object 30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8802623" y="2859024"/>
              <a:ext cx="341375" cy="569976"/>
            </a:xfrm>
            <a:prstGeom prst="rect">
              <a:avLst/>
            </a:prstGeom>
          </p:spPr>
        </p:pic>
        <p:pic>
          <p:nvPicPr>
            <p:cNvPr id="31" name="object 31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8958072" y="2859024"/>
              <a:ext cx="185927" cy="569976"/>
            </a:xfrm>
            <a:prstGeom prst="rect">
              <a:avLst/>
            </a:prstGeom>
          </p:spPr>
        </p:pic>
      </p:grpSp>
      <p:sp>
        <p:nvSpPr>
          <p:cNvPr id="32" name="object 32"/>
          <p:cNvSpPr txBox="1"/>
          <p:nvPr/>
        </p:nvSpPr>
        <p:spPr>
          <a:xfrm>
            <a:off x="4934585" y="1456258"/>
            <a:ext cx="5817235" cy="3314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  <a:tabLst>
                <a:tab pos="433070" algn="l"/>
                <a:tab pos="3109595" algn="l"/>
                <a:tab pos="3396615" algn="l"/>
              </a:tabLst>
            </a:pPr>
            <a:r>
              <a:rPr sz="2000" b="1" spc="-50" dirty="0">
                <a:solidFill>
                  <a:srgbClr val="0000FF"/>
                </a:solidFill>
                <a:latin typeface="Arial"/>
                <a:cs typeface="Arial"/>
              </a:rPr>
              <a:t>0</a:t>
            </a:r>
            <a:r>
              <a:rPr sz="2000" b="1" dirty="0">
                <a:solidFill>
                  <a:srgbClr val="0000FF"/>
                </a:solidFill>
                <a:latin typeface="Arial"/>
                <a:cs typeface="Arial"/>
              </a:rPr>
              <a:t>	</a:t>
            </a:r>
            <a:r>
              <a:rPr sz="2000" dirty="0">
                <a:latin typeface="Microsoft Sans Serif"/>
                <a:cs typeface="Microsoft Sans Serif"/>
              </a:rPr>
              <a:t>order</a:t>
            </a:r>
            <a:r>
              <a:rPr sz="2000" spc="-7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of</a:t>
            </a:r>
            <a:r>
              <a:rPr sz="2000" spc="-3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growth</a:t>
            </a:r>
            <a:r>
              <a:rPr sz="2000" spc="-2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of</a:t>
            </a:r>
            <a:r>
              <a:rPr sz="2000" spc="-30" dirty="0">
                <a:latin typeface="Microsoft Sans Serif"/>
                <a:cs typeface="Microsoft Sans Serif"/>
              </a:rPr>
              <a:t> </a:t>
            </a:r>
            <a:r>
              <a:rPr sz="2000" b="1" i="1" spc="-20" dirty="0">
                <a:solidFill>
                  <a:srgbClr val="FFFF99"/>
                </a:solidFill>
                <a:latin typeface="Arial"/>
                <a:cs typeface="Arial"/>
              </a:rPr>
              <a:t>T</a:t>
            </a:r>
            <a:r>
              <a:rPr sz="2000" b="1" spc="-20" dirty="0">
                <a:solidFill>
                  <a:srgbClr val="FFFF99"/>
                </a:solidFill>
                <a:latin typeface="Arial"/>
                <a:cs typeface="Arial"/>
              </a:rPr>
              <a:t>(</a:t>
            </a:r>
            <a:r>
              <a:rPr sz="2000" b="1" i="1" spc="-20" dirty="0">
                <a:solidFill>
                  <a:srgbClr val="FFFF99"/>
                </a:solidFill>
                <a:latin typeface="Arial"/>
                <a:cs typeface="Arial"/>
              </a:rPr>
              <a:t>n)</a:t>
            </a:r>
            <a:r>
              <a:rPr sz="2000" b="1" i="1" dirty="0">
                <a:solidFill>
                  <a:srgbClr val="FFFF99"/>
                </a:solidFill>
                <a:latin typeface="Arial"/>
                <a:cs typeface="Arial"/>
              </a:rPr>
              <a:t>	</a:t>
            </a:r>
            <a:r>
              <a:rPr sz="2000" spc="-50" dirty="0">
                <a:latin typeface="Microsoft Sans Serif"/>
                <a:cs typeface="Microsoft Sans Serif"/>
              </a:rPr>
              <a:t>&lt;</a:t>
            </a:r>
            <a:r>
              <a:rPr sz="2000" dirty="0">
                <a:latin typeface="Microsoft Sans Serif"/>
                <a:cs typeface="Microsoft Sans Serif"/>
              </a:rPr>
              <a:t>	order</a:t>
            </a:r>
            <a:r>
              <a:rPr sz="2000" spc="-114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of</a:t>
            </a:r>
            <a:r>
              <a:rPr sz="2000" spc="-8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growth</a:t>
            </a:r>
            <a:r>
              <a:rPr sz="2000" spc="-7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of</a:t>
            </a:r>
            <a:r>
              <a:rPr sz="2000" spc="-100" dirty="0">
                <a:latin typeface="Microsoft Sans Serif"/>
                <a:cs typeface="Microsoft Sans Serif"/>
              </a:rPr>
              <a:t> </a:t>
            </a:r>
            <a:r>
              <a:rPr sz="2000" b="1" i="1" spc="-25" dirty="0">
                <a:solidFill>
                  <a:srgbClr val="FFFF99"/>
                </a:solidFill>
                <a:latin typeface="Arial"/>
                <a:cs typeface="Arial"/>
              </a:rPr>
              <a:t>g</a:t>
            </a:r>
            <a:r>
              <a:rPr sz="2000" b="1" spc="-25" dirty="0">
                <a:solidFill>
                  <a:srgbClr val="FFFF99"/>
                </a:solidFill>
                <a:latin typeface="Arial"/>
                <a:cs typeface="Arial"/>
              </a:rPr>
              <a:t>(</a:t>
            </a:r>
            <a:r>
              <a:rPr sz="2000" b="1" i="1" spc="-25" dirty="0">
                <a:solidFill>
                  <a:srgbClr val="FFFF99"/>
                </a:solidFill>
                <a:latin typeface="Arial"/>
                <a:cs typeface="Arial"/>
              </a:rPr>
              <a:t>n</a:t>
            </a:r>
            <a:endParaRPr sz="2000">
              <a:latin typeface="Arial"/>
              <a:cs typeface="Arial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4794886" y="2174444"/>
            <a:ext cx="5945505" cy="1103507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  <a:tabLst>
                <a:tab pos="721995" algn="l"/>
              </a:tabLst>
            </a:pPr>
            <a:r>
              <a:rPr sz="2000" b="1" i="1" dirty="0">
                <a:solidFill>
                  <a:srgbClr val="0000FF"/>
                </a:solidFill>
                <a:latin typeface="Arial"/>
                <a:cs typeface="Arial"/>
              </a:rPr>
              <a:t>c</a:t>
            </a:r>
            <a:r>
              <a:rPr sz="2000" b="1" i="1" spc="-2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0000FF"/>
                </a:solidFill>
                <a:latin typeface="Arial"/>
                <a:cs typeface="Arial"/>
              </a:rPr>
              <a:t>&gt;</a:t>
            </a:r>
            <a:r>
              <a:rPr sz="2000" b="1" spc="-5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2000" b="1" spc="-50" dirty="0">
                <a:solidFill>
                  <a:srgbClr val="0000FF"/>
                </a:solidFill>
                <a:latin typeface="Arial"/>
                <a:cs typeface="Arial"/>
              </a:rPr>
              <a:t>0</a:t>
            </a:r>
            <a:r>
              <a:rPr sz="2000" b="1" dirty="0">
                <a:solidFill>
                  <a:srgbClr val="0000FF"/>
                </a:solidFill>
                <a:latin typeface="Arial"/>
                <a:cs typeface="Arial"/>
              </a:rPr>
              <a:t>	</a:t>
            </a:r>
            <a:r>
              <a:rPr sz="2000" dirty="0">
                <a:latin typeface="Microsoft Sans Serif"/>
                <a:cs typeface="Microsoft Sans Serif"/>
              </a:rPr>
              <a:t>order</a:t>
            </a:r>
            <a:r>
              <a:rPr sz="2000" spc="-8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of</a:t>
            </a:r>
            <a:r>
              <a:rPr sz="2000" spc="-6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growth</a:t>
            </a:r>
            <a:r>
              <a:rPr sz="2000" spc="-5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of</a:t>
            </a:r>
            <a:r>
              <a:rPr sz="2000" spc="-40" dirty="0">
                <a:latin typeface="Microsoft Sans Serif"/>
                <a:cs typeface="Microsoft Sans Serif"/>
              </a:rPr>
              <a:t> </a:t>
            </a:r>
            <a:r>
              <a:rPr sz="2000" b="1" i="1" dirty="0">
                <a:solidFill>
                  <a:srgbClr val="FFFF99"/>
                </a:solidFill>
                <a:latin typeface="Arial"/>
                <a:cs typeface="Arial"/>
              </a:rPr>
              <a:t>T</a:t>
            </a:r>
            <a:r>
              <a:rPr sz="2000" b="1" dirty="0">
                <a:solidFill>
                  <a:srgbClr val="FFFF99"/>
                </a:solidFill>
                <a:latin typeface="Arial"/>
                <a:cs typeface="Arial"/>
              </a:rPr>
              <a:t>(</a:t>
            </a:r>
            <a:r>
              <a:rPr sz="2000" b="1" i="1" dirty="0">
                <a:solidFill>
                  <a:srgbClr val="FFFF99"/>
                </a:solidFill>
                <a:latin typeface="Arial"/>
                <a:cs typeface="Arial"/>
              </a:rPr>
              <a:t>n)</a:t>
            </a:r>
            <a:r>
              <a:rPr sz="2000" b="1" i="1" spc="-90" dirty="0">
                <a:solidFill>
                  <a:srgbClr val="FFFF99"/>
                </a:solidFill>
                <a:latin typeface="Arial"/>
                <a:cs typeface="Arial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=</a:t>
            </a:r>
            <a:r>
              <a:rPr sz="2000" spc="-7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order</a:t>
            </a:r>
            <a:r>
              <a:rPr sz="2000" spc="-7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of</a:t>
            </a:r>
            <a:r>
              <a:rPr sz="2000" spc="-6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growth</a:t>
            </a:r>
            <a:r>
              <a:rPr sz="2000" spc="-3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of</a:t>
            </a:r>
            <a:r>
              <a:rPr sz="2000" spc="-40" dirty="0">
                <a:latin typeface="Microsoft Sans Serif"/>
                <a:cs typeface="Microsoft Sans Serif"/>
              </a:rPr>
              <a:t> </a:t>
            </a:r>
            <a:r>
              <a:rPr sz="2000" b="1" i="1" spc="-25" dirty="0">
                <a:solidFill>
                  <a:srgbClr val="FFFF99"/>
                </a:solidFill>
                <a:latin typeface="Arial"/>
                <a:cs typeface="Arial"/>
              </a:rPr>
              <a:t>g</a:t>
            </a:r>
            <a:r>
              <a:rPr sz="2000" b="1" spc="-25" dirty="0">
                <a:solidFill>
                  <a:srgbClr val="FFFF99"/>
                </a:solidFill>
                <a:latin typeface="Arial"/>
                <a:cs typeface="Arial"/>
              </a:rPr>
              <a:t>(</a:t>
            </a:r>
            <a:r>
              <a:rPr sz="2000" b="1" i="1" spc="-25" dirty="0">
                <a:solidFill>
                  <a:srgbClr val="FFFF99"/>
                </a:solidFill>
                <a:latin typeface="Arial"/>
                <a:cs typeface="Arial"/>
              </a:rPr>
              <a:t>n</a:t>
            </a:r>
            <a:endParaRPr sz="2000">
              <a:latin typeface="Arial"/>
              <a:cs typeface="Arial"/>
            </a:endParaRPr>
          </a:p>
          <a:p>
            <a:pPr>
              <a:spcBef>
                <a:spcPts val="1290"/>
              </a:spcBef>
            </a:pPr>
            <a:endParaRPr sz="2000">
              <a:latin typeface="Arial"/>
              <a:cs typeface="Arial"/>
            </a:endParaRPr>
          </a:p>
          <a:p>
            <a:pPr marL="118745">
              <a:tabLst>
                <a:tab pos="575310" algn="l"/>
                <a:tab pos="3472179" algn="l"/>
              </a:tabLst>
            </a:pPr>
            <a:r>
              <a:rPr sz="2000" b="1" spc="-50" dirty="0">
                <a:solidFill>
                  <a:srgbClr val="0000FF"/>
                </a:solidFill>
                <a:latin typeface="Arial"/>
                <a:cs typeface="Arial"/>
              </a:rPr>
              <a:t>∞</a:t>
            </a:r>
            <a:r>
              <a:rPr sz="2000" b="1" dirty="0">
                <a:solidFill>
                  <a:srgbClr val="0000FF"/>
                </a:solidFill>
                <a:latin typeface="Arial"/>
                <a:cs typeface="Arial"/>
              </a:rPr>
              <a:t>	</a:t>
            </a:r>
            <a:r>
              <a:rPr sz="2000" dirty="0">
                <a:latin typeface="Microsoft Sans Serif"/>
                <a:cs typeface="Microsoft Sans Serif"/>
              </a:rPr>
              <a:t>order</a:t>
            </a:r>
            <a:r>
              <a:rPr sz="2000" spc="-7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of</a:t>
            </a:r>
            <a:r>
              <a:rPr sz="2000" spc="-6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growth</a:t>
            </a:r>
            <a:r>
              <a:rPr sz="2000" spc="-2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of</a:t>
            </a:r>
            <a:r>
              <a:rPr sz="2000" spc="-30" dirty="0">
                <a:latin typeface="Microsoft Sans Serif"/>
                <a:cs typeface="Microsoft Sans Serif"/>
              </a:rPr>
              <a:t> </a:t>
            </a:r>
            <a:r>
              <a:rPr sz="2000" b="1" i="1" dirty="0">
                <a:solidFill>
                  <a:srgbClr val="FFFF99"/>
                </a:solidFill>
                <a:latin typeface="Arial"/>
                <a:cs typeface="Arial"/>
              </a:rPr>
              <a:t>T</a:t>
            </a:r>
            <a:r>
              <a:rPr sz="2000" b="1" dirty="0">
                <a:solidFill>
                  <a:srgbClr val="FFFF99"/>
                </a:solidFill>
                <a:latin typeface="Arial"/>
                <a:cs typeface="Arial"/>
              </a:rPr>
              <a:t>(</a:t>
            </a:r>
            <a:r>
              <a:rPr sz="2000" b="1" i="1" dirty="0">
                <a:solidFill>
                  <a:srgbClr val="FFFF99"/>
                </a:solidFill>
                <a:latin typeface="Arial"/>
                <a:cs typeface="Arial"/>
              </a:rPr>
              <a:t>n)</a:t>
            </a:r>
            <a:r>
              <a:rPr sz="2000" b="1" i="1" spc="-85" dirty="0">
                <a:solidFill>
                  <a:srgbClr val="FFFF99"/>
                </a:solidFill>
                <a:latin typeface="Arial"/>
                <a:cs typeface="Arial"/>
              </a:rPr>
              <a:t> </a:t>
            </a:r>
            <a:r>
              <a:rPr sz="2000" spc="-50" dirty="0">
                <a:latin typeface="Microsoft Sans Serif"/>
                <a:cs typeface="Microsoft Sans Serif"/>
              </a:rPr>
              <a:t>&gt;</a:t>
            </a:r>
            <a:r>
              <a:rPr sz="2000" dirty="0">
                <a:latin typeface="Microsoft Sans Serif"/>
                <a:cs typeface="Microsoft Sans Serif"/>
              </a:rPr>
              <a:t>	order</a:t>
            </a:r>
            <a:r>
              <a:rPr sz="2000" spc="-114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of</a:t>
            </a:r>
            <a:r>
              <a:rPr sz="2000" spc="-8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growth</a:t>
            </a:r>
            <a:r>
              <a:rPr sz="2000" spc="-7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of</a:t>
            </a:r>
            <a:r>
              <a:rPr sz="2000" spc="-80" dirty="0">
                <a:latin typeface="Microsoft Sans Serif"/>
                <a:cs typeface="Microsoft Sans Serif"/>
              </a:rPr>
              <a:t> </a:t>
            </a:r>
            <a:r>
              <a:rPr sz="2000" b="1" i="1" spc="-25" dirty="0">
                <a:solidFill>
                  <a:srgbClr val="FFFF99"/>
                </a:solidFill>
                <a:latin typeface="Arial"/>
                <a:cs typeface="Arial"/>
              </a:rPr>
              <a:t>g</a:t>
            </a:r>
            <a:r>
              <a:rPr sz="2000" b="1" spc="-25" dirty="0">
                <a:solidFill>
                  <a:srgbClr val="FFFF99"/>
                </a:solidFill>
                <a:latin typeface="Arial"/>
                <a:cs typeface="Arial"/>
              </a:rPr>
              <a:t>(</a:t>
            </a:r>
            <a:r>
              <a:rPr sz="2000" b="1" i="1" spc="-25" dirty="0">
                <a:solidFill>
                  <a:srgbClr val="FFFF99"/>
                </a:solidFill>
                <a:latin typeface="Arial"/>
                <a:cs typeface="Arial"/>
              </a:rPr>
              <a:t>n</a:t>
            </a:r>
            <a:endParaRPr sz="2000">
              <a:latin typeface="Arial"/>
              <a:cs typeface="Arial"/>
            </a:endParaRPr>
          </a:p>
        </p:txBody>
      </p:sp>
      <p:grpSp>
        <p:nvGrpSpPr>
          <p:cNvPr id="34" name="object 34"/>
          <p:cNvGrpSpPr/>
          <p:nvPr/>
        </p:nvGrpSpPr>
        <p:grpSpPr>
          <a:xfrm>
            <a:off x="2453639" y="3910584"/>
            <a:ext cx="3039110" cy="1292860"/>
            <a:chOff x="853439" y="3910584"/>
            <a:chExt cx="3039110" cy="1292860"/>
          </a:xfrm>
        </p:grpSpPr>
        <p:pic>
          <p:nvPicPr>
            <p:cNvPr id="35" name="object 35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865631" y="3910584"/>
              <a:ext cx="1133856" cy="237744"/>
            </a:xfrm>
            <a:prstGeom prst="rect">
              <a:avLst/>
            </a:prstGeom>
          </p:spPr>
        </p:pic>
        <p:pic>
          <p:nvPicPr>
            <p:cNvPr id="36" name="object 36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853439" y="4053840"/>
              <a:ext cx="560832" cy="515112"/>
            </a:xfrm>
            <a:prstGeom prst="rect">
              <a:avLst/>
            </a:prstGeom>
          </p:spPr>
        </p:pic>
        <p:pic>
          <p:nvPicPr>
            <p:cNvPr id="37" name="object 37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1106423" y="4053840"/>
              <a:ext cx="448056" cy="515112"/>
            </a:xfrm>
            <a:prstGeom prst="rect">
              <a:avLst/>
            </a:prstGeom>
          </p:spPr>
        </p:pic>
        <p:pic>
          <p:nvPicPr>
            <p:cNvPr id="38" name="object 38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2404872" y="4230624"/>
              <a:ext cx="326136" cy="149351"/>
            </a:xfrm>
            <a:prstGeom prst="rect">
              <a:avLst/>
            </a:prstGeom>
          </p:spPr>
        </p:pic>
        <p:pic>
          <p:nvPicPr>
            <p:cNvPr id="39" name="object 39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3557016" y="4230624"/>
              <a:ext cx="149351" cy="146304"/>
            </a:xfrm>
            <a:prstGeom prst="rect">
              <a:avLst/>
            </a:prstGeom>
          </p:spPr>
        </p:pic>
        <p:pic>
          <p:nvPicPr>
            <p:cNvPr id="40" name="object 40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3590544" y="4084320"/>
              <a:ext cx="301751" cy="353568"/>
            </a:xfrm>
            <a:prstGeom prst="rect">
              <a:avLst/>
            </a:prstGeom>
          </p:spPr>
        </p:pic>
        <p:pic>
          <p:nvPicPr>
            <p:cNvPr id="41" name="object 41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1008887" y="5007864"/>
              <a:ext cx="667512" cy="195072"/>
            </a:xfrm>
            <a:prstGeom prst="rect">
              <a:avLst/>
            </a:prstGeom>
          </p:spPr>
        </p:pic>
        <p:pic>
          <p:nvPicPr>
            <p:cNvPr id="42" name="object 42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2157983" y="5053584"/>
              <a:ext cx="323088" cy="149351"/>
            </a:xfrm>
            <a:prstGeom prst="rect">
              <a:avLst/>
            </a:prstGeom>
          </p:spPr>
        </p:pic>
        <p:pic>
          <p:nvPicPr>
            <p:cNvPr id="43" name="object 43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3307079" y="5053584"/>
              <a:ext cx="152400" cy="146304"/>
            </a:xfrm>
            <a:prstGeom prst="rect">
              <a:avLst/>
            </a:prstGeom>
          </p:spPr>
        </p:pic>
      </p:grpSp>
      <p:sp>
        <p:nvSpPr>
          <p:cNvPr id="44" name="object 44"/>
          <p:cNvSpPr txBox="1"/>
          <p:nvPr/>
        </p:nvSpPr>
        <p:spPr>
          <a:xfrm>
            <a:off x="2440939" y="3822192"/>
            <a:ext cx="115824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b="1" spc="-10" dirty="0">
                <a:solidFill>
                  <a:srgbClr val="0000FF"/>
                </a:solidFill>
                <a:latin typeface="Arial"/>
                <a:cs typeface="Arial"/>
              </a:rPr>
              <a:t>Examples:</a:t>
            </a:r>
            <a:endParaRPr>
              <a:latin typeface="Arial"/>
              <a:cs typeface="Arial"/>
            </a:endParaRPr>
          </a:p>
          <a:p>
            <a:pPr marL="149225" indent="-136525">
              <a:buClr>
                <a:srgbClr val="000000"/>
              </a:buClr>
              <a:buFont typeface="Microsoft Sans Serif"/>
              <a:buChar char="•"/>
              <a:tabLst>
                <a:tab pos="149225" algn="l"/>
              </a:tabLst>
            </a:pPr>
            <a:r>
              <a:rPr b="1" spc="-25" dirty="0">
                <a:solidFill>
                  <a:srgbClr val="0000FF"/>
                </a:solidFill>
                <a:latin typeface="Arial"/>
                <a:cs typeface="Arial"/>
              </a:rPr>
              <a:t>10</a:t>
            </a:r>
            <a:r>
              <a:rPr b="1" i="1" spc="-25" dirty="0">
                <a:solidFill>
                  <a:srgbClr val="0000FF"/>
                </a:solidFill>
                <a:latin typeface="Arial"/>
                <a:cs typeface="Arial"/>
              </a:rPr>
              <a:t>n</a:t>
            </a:r>
            <a:endParaRPr>
              <a:latin typeface="Arial"/>
              <a:cs typeface="Arial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3994531" y="4096511"/>
            <a:ext cx="33464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b="1" spc="-25" dirty="0">
                <a:solidFill>
                  <a:srgbClr val="0000FF"/>
                </a:solidFill>
                <a:latin typeface="Arial"/>
                <a:cs typeface="Arial"/>
              </a:rPr>
              <a:t>vs.</a:t>
            </a:r>
            <a:endParaRPr>
              <a:latin typeface="Arial"/>
              <a:cs typeface="Arial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5114798" y="4029202"/>
            <a:ext cx="296545" cy="2921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spcBef>
                <a:spcPts val="100"/>
              </a:spcBef>
            </a:pPr>
            <a:r>
              <a:rPr sz="2625" b="1" i="1" spc="-37" baseline="-7936" dirty="0">
                <a:solidFill>
                  <a:srgbClr val="0000FF"/>
                </a:solidFill>
                <a:latin typeface="Arial"/>
                <a:cs typeface="Arial"/>
              </a:rPr>
              <a:t>n</a:t>
            </a:r>
            <a:r>
              <a:rPr sz="1200" b="1" spc="-25" dirty="0">
                <a:solidFill>
                  <a:srgbClr val="0000FF"/>
                </a:solidFill>
                <a:latin typeface="Arial"/>
                <a:cs typeface="Arial"/>
              </a:rPr>
              <a:t>2</a:t>
            </a:r>
            <a:endParaRPr sz="1200">
              <a:latin typeface="Arial"/>
              <a:cs typeface="Arial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2440939" y="4919675"/>
            <a:ext cx="79502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49225" indent="-136525">
              <a:spcBef>
                <a:spcPts val="100"/>
              </a:spcBef>
              <a:buClr>
                <a:srgbClr val="000000"/>
              </a:buClr>
              <a:buFont typeface="Microsoft Sans Serif"/>
              <a:buChar char="•"/>
              <a:tabLst>
                <a:tab pos="149225" algn="l"/>
              </a:tabLst>
            </a:pPr>
            <a:r>
              <a:rPr b="1" i="1" dirty="0">
                <a:solidFill>
                  <a:srgbClr val="0000FF"/>
                </a:solidFill>
                <a:latin typeface="Arial"/>
                <a:cs typeface="Arial"/>
              </a:rPr>
              <a:t>5n</a:t>
            </a:r>
            <a:r>
              <a:rPr b="1" i="1" spc="-100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b="1" i="1" dirty="0">
                <a:solidFill>
                  <a:srgbClr val="0000FF"/>
                </a:solidFill>
                <a:latin typeface="Arial"/>
                <a:cs typeface="Arial"/>
              </a:rPr>
              <a:t>+</a:t>
            </a:r>
            <a:r>
              <a:rPr b="1" i="1" spc="-100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b="1" i="1" spc="-50" dirty="0">
                <a:solidFill>
                  <a:srgbClr val="0000FF"/>
                </a:solidFill>
                <a:latin typeface="Arial"/>
                <a:cs typeface="Arial"/>
              </a:rPr>
              <a:t>2</a:t>
            </a:r>
            <a:endParaRPr>
              <a:latin typeface="Arial"/>
              <a:cs typeface="Arial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3746119" y="4919675"/>
            <a:ext cx="33528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b="1" spc="-25" dirty="0">
                <a:solidFill>
                  <a:srgbClr val="0000FF"/>
                </a:solidFill>
                <a:latin typeface="Arial"/>
                <a:cs typeface="Arial"/>
              </a:rPr>
              <a:t>vs.</a:t>
            </a:r>
            <a:endParaRPr>
              <a:latin typeface="Arial"/>
              <a:cs typeface="Arial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4889753" y="4919675"/>
            <a:ext cx="1651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b="1" i="1" spc="-50" dirty="0">
                <a:solidFill>
                  <a:srgbClr val="0000FF"/>
                </a:solidFill>
                <a:latin typeface="Arial"/>
                <a:cs typeface="Arial"/>
              </a:rPr>
              <a:t>n</a:t>
            </a:r>
            <a:endParaRPr>
              <a:latin typeface="Arial"/>
              <a:cs typeface="Arial"/>
            </a:endParaRPr>
          </a:p>
        </p:txBody>
      </p:sp>
      <p:grpSp>
        <p:nvGrpSpPr>
          <p:cNvPr id="50" name="object 50"/>
          <p:cNvGrpSpPr/>
          <p:nvPr/>
        </p:nvGrpSpPr>
        <p:grpSpPr>
          <a:xfrm>
            <a:off x="2404872" y="2599944"/>
            <a:ext cx="698500" cy="515620"/>
            <a:chOff x="804672" y="2599944"/>
            <a:chExt cx="698500" cy="515620"/>
          </a:xfrm>
        </p:grpSpPr>
        <p:pic>
          <p:nvPicPr>
            <p:cNvPr id="51" name="object 51"/>
            <p:cNvPicPr/>
            <p:nvPr/>
          </p:nvPicPr>
          <p:blipFill>
            <a:blip r:embed="rId31" cstate="print"/>
            <a:stretch>
              <a:fillRect/>
            </a:stretch>
          </p:blipFill>
          <p:spPr>
            <a:xfrm>
              <a:off x="816993" y="2771648"/>
              <a:ext cx="152529" cy="152625"/>
            </a:xfrm>
            <a:prstGeom prst="rect">
              <a:avLst/>
            </a:prstGeom>
          </p:spPr>
        </p:pic>
        <p:pic>
          <p:nvPicPr>
            <p:cNvPr id="52" name="object 52"/>
            <p:cNvPicPr/>
            <p:nvPr/>
          </p:nvPicPr>
          <p:blipFill>
            <a:blip r:embed="rId32" cstate="print"/>
            <a:stretch>
              <a:fillRect/>
            </a:stretch>
          </p:blipFill>
          <p:spPr>
            <a:xfrm>
              <a:off x="804672" y="2599944"/>
              <a:ext cx="697991" cy="515112"/>
            </a:xfrm>
            <a:prstGeom prst="rect">
              <a:avLst/>
            </a:prstGeom>
          </p:spPr>
        </p:pic>
      </p:grpSp>
      <p:sp>
        <p:nvSpPr>
          <p:cNvPr id="53" name="object 53"/>
          <p:cNvSpPr txBox="1"/>
          <p:nvPr/>
        </p:nvSpPr>
        <p:spPr>
          <a:xfrm>
            <a:off x="2339035" y="2083817"/>
            <a:ext cx="2112010" cy="89661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>
              <a:lnSpc>
                <a:spcPts val="3485"/>
              </a:lnSpc>
              <a:spcBef>
                <a:spcPts val="105"/>
              </a:spcBef>
            </a:pPr>
            <a:r>
              <a:rPr sz="3200" spc="-20" dirty="0">
                <a:latin typeface="Calibri"/>
                <a:cs typeface="Calibri"/>
              </a:rPr>
              <a:t>lim</a:t>
            </a:r>
            <a:r>
              <a:rPr sz="3200" spc="-225" dirty="0">
                <a:latin typeface="Calibri"/>
                <a:cs typeface="Calibri"/>
              </a:rPr>
              <a:t> </a:t>
            </a:r>
            <a:r>
              <a:rPr sz="3200" i="1" spc="-10" dirty="0">
                <a:latin typeface="Calibri"/>
                <a:cs typeface="Calibri"/>
              </a:rPr>
              <a:t>T</a:t>
            </a:r>
            <a:r>
              <a:rPr sz="3200" spc="-10" dirty="0">
                <a:latin typeface="Calibri"/>
                <a:cs typeface="Calibri"/>
              </a:rPr>
              <a:t>(</a:t>
            </a:r>
            <a:r>
              <a:rPr sz="3200" i="1" spc="-10" dirty="0">
                <a:latin typeface="Calibri"/>
                <a:cs typeface="Calibri"/>
              </a:rPr>
              <a:t>n</a:t>
            </a:r>
            <a:r>
              <a:rPr sz="3200" spc="-10" dirty="0">
                <a:latin typeface="Calibri"/>
                <a:cs typeface="Calibri"/>
              </a:rPr>
              <a:t>)/</a:t>
            </a:r>
            <a:r>
              <a:rPr sz="3200" i="1" spc="-10" dirty="0">
                <a:latin typeface="Calibri"/>
                <a:cs typeface="Calibri"/>
              </a:rPr>
              <a:t>g</a:t>
            </a:r>
            <a:r>
              <a:rPr sz="3200" spc="-10" dirty="0">
                <a:latin typeface="Calibri"/>
                <a:cs typeface="Calibri"/>
              </a:rPr>
              <a:t>(</a:t>
            </a:r>
            <a:r>
              <a:rPr sz="3200" i="1" spc="-10" dirty="0">
                <a:latin typeface="Calibri"/>
                <a:cs typeface="Calibri"/>
              </a:rPr>
              <a:t>n</a:t>
            </a:r>
            <a:r>
              <a:rPr sz="3200" spc="-10" dirty="0">
                <a:latin typeface="Calibri"/>
                <a:cs typeface="Calibri"/>
              </a:rPr>
              <a:t>)</a:t>
            </a:r>
            <a:endParaRPr sz="3200">
              <a:latin typeface="Calibri"/>
              <a:cs typeface="Calibri"/>
            </a:endParaRPr>
          </a:p>
          <a:p>
            <a:pPr marL="66675">
              <a:lnSpc>
                <a:spcPts val="3365"/>
              </a:lnSpc>
            </a:pPr>
            <a:r>
              <a:rPr b="1" i="1" spc="-430" dirty="0">
                <a:solidFill>
                  <a:srgbClr val="FFFF99"/>
                </a:solidFill>
                <a:latin typeface="Arial"/>
                <a:cs typeface="Arial"/>
              </a:rPr>
              <a:t>n</a:t>
            </a:r>
            <a:r>
              <a:rPr b="1" spc="-425" dirty="0">
                <a:solidFill>
                  <a:srgbClr val="FFFF99"/>
                </a:solidFill>
                <a:latin typeface="Arial"/>
                <a:cs typeface="Arial"/>
              </a:rPr>
              <a:t>→</a:t>
            </a:r>
            <a:r>
              <a:rPr sz="4650" spc="-937" baseline="-19713" dirty="0">
                <a:latin typeface="Calibri"/>
                <a:cs typeface="Calibri"/>
              </a:rPr>
              <a:t>=</a:t>
            </a:r>
            <a:r>
              <a:rPr b="1" spc="-25" dirty="0">
                <a:solidFill>
                  <a:srgbClr val="FFFF99"/>
                </a:solidFill>
                <a:latin typeface="Arial"/>
                <a:cs typeface="Arial"/>
              </a:rPr>
              <a:t>∞</a:t>
            </a:r>
            <a:endParaRPr>
              <a:latin typeface="Arial"/>
              <a:cs typeface="Arial"/>
            </a:endParaRPr>
          </a:p>
        </p:txBody>
      </p:sp>
      <p:sp>
        <p:nvSpPr>
          <p:cNvPr id="54" name="object 54"/>
          <p:cNvSpPr/>
          <p:nvPr/>
        </p:nvSpPr>
        <p:spPr>
          <a:xfrm>
            <a:off x="1600961" y="761"/>
            <a:ext cx="9142730" cy="6856730"/>
          </a:xfrm>
          <a:custGeom>
            <a:avLst/>
            <a:gdLst/>
            <a:ahLst/>
            <a:cxnLst/>
            <a:rect l="l" t="t" r="r" b="b"/>
            <a:pathLst>
              <a:path w="9142730" h="6856730">
                <a:moveTo>
                  <a:pt x="0" y="0"/>
                </a:moveTo>
                <a:lnTo>
                  <a:pt x="9142476" y="0"/>
                </a:lnTo>
                <a:lnTo>
                  <a:pt x="9142476" y="6856476"/>
                </a:lnTo>
                <a:lnTo>
                  <a:pt x="0" y="6856476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 txBox="1"/>
          <p:nvPr/>
        </p:nvSpPr>
        <p:spPr>
          <a:xfrm>
            <a:off x="4194176" y="6438732"/>
            <a:ext cx="1062355" cy="363561"/>
          </a:xfrm>
          <a:prstGeom prst="rect">
            <a:avLst/>
          </a:prstGeom>
        </p:spPr>
        <p:txBody>
          <a:bodyPr vert="horz" wrap="square" lIns="0" tIns="4445" rIns="0" bIns="0" rtlCol="0">
            <a:spAutoFit/>
          </a:bodyPr>
          <a:lstStyle/>
          <a:p>
            <a:pPr marL="12700" marR="5080">
              <a:lnSpc>
                <a:spcPts val="1440"/>
              </a:lnSpc>
              <a:spcBef>
                <a:spcPts val="35"/>
              </a:spcBef>
            </a:pPr>
            <a:r>
              <a:rPr sz="1200" spc="45" dirty="0">
                <a:solidFill>
                  <a:srgbClr val="FFFFFF"/>
                </a:solidFill>
                <a:latin typeface="Arial MT"/>
                <a:cs typeface="Arial MT"/>
              </a:rPr>
              <a:t>Department</a:t>
            </a:r>
            <a:r>
              <a:rPr sz="1200" spc="1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-25" dirty="0">
                <a:solidFill>
                  <a:srgbClr val="FFFFFF"/>
                </a:solidFill>
                <a:latin typeface="Arial MT"/>
                <a:cs typeface="Arial MT"/>
              </a:rPr>
              <a:t>of </a:t>
            </a:r>
            <a:r>
              <a:rPr sz="1200" spc="-305" dirty="0">
                <a:solidFill>
                  <a:srgbClr val="FFFFFF"/>
                </a:solidFill>
                <a:latin typeface="Arial MT"/>
                <a:cs typeface="Arial MT"/>
              </a:rPr>
              <a:t>CCSSEE</a:t>
            </a:r>
            <a:endParaRPr sz="12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884798" y="6455470"/>
            <a:ext cx="2115820" cy="1708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325"/>
              </a:lnSpc>
            </a:pPr>
            <a:r>
              <a:rPr sz="1200" spc="10" dirty="0">
                <a:solidFill>
                  <a:srgbClr val="FFFFFF"/>
                </a:solidFill>
                <a:latin typeface="Arial MT"/>
                <a:cs typeface="Arial MT"/>
              </a:rPr>
              <a:t>ATME College</a:t>
            </a:r>
            <a:r>
              <a:rPr sz="1200" spc="-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10" dirty="0">
                <a:solidFill>
                  <a:srgbClr val="FFFFFF"/>
                </a:solidFill>
                <a:latin typeface="Arial MT"/>
                <a:cs typeface="Arial MT"/>
              </a:rPr>
              <a:t>of</a:t>
            </a:r>
            <a:r>
              <a:rPr sz="1200" spc="114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35" dirty="0">
                <a:solidFill>
                  <a:srgbClr val="FFFFFF"/>
                </a:solidFill>
                <a:latin typeface="Arial MT"/>
                <a:cs typeface="Arial MT"/>
              </a:rPr>
              <a:t>Engineering</a:t>
            </a:r>
            <a:endParaRPr sz="1200">
              <a:latin typeface="Arial MT"/>
              <a:cs typeface="Arial MT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4114800" y="6400801"/>
            <a:ext cx="4724400" cy="277495"/>
            <a:chOff x="2514600" y="6400800"/>
            <a:chExt cx="4724400" cy="277495"/>
          </a:xfrm>
        </p:grpSpPr>
        <p:sp>
          <p:nvSpPr>
            <p:cNvPr id="4" name="object 4"/>
            <p:cNvSpPr/>
            <p:nvPr/>
          </p:nvSpPr>
          <p:spPr>
            <a:xfrm>
              <a:off x="2514600" y="6400800"/>
              <a:ext cx="1600200" cy="277495"/>
            </a:xfrm>
            <a:custGeom>
              <a:avLst/>
              <a:gdLst/>
              <a:ahLst/>
              <a:cxnLst/>
              <a:rect l="l" t="t" r="r" b="b"/>
              <a:pathLst>
                <a:path w="1600200" h="277495">
                  <a:moveTo>
                    <a:pt x="1600200" y="277368"/>
                  </a:moveTo>
                  <a:lnTo>
                    <a:pt x="0" y="277368"/>
                  </a:lnTo>
                  <a:lnTo>
                    <a:pt x="0" y="0"/>
                  </a:lnTo>
                  <a:lnTo>
                    <a:pt x="1600200" y="0"/>
                  </a:lnTo>
                  <a:lnTo>
                    <a:pt x="1600200" y="277368"/>
                  </a:lnTo>
                  <a:close/>
                </a:path>
              </a:pathLst>
            </a:custGeom>
            <a:solidFill>
              <a:srgbClr val="E16C0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4114800" y="6400800"/>
              <a:ext cx="3124200" cy="277495"/>
            </a:xfrm>
            <a:custGeom>
              <a:avLst/>
              <a:gdLst/>
              <a:ahLst/>
              <a:cxnLst/>
              <a:rect l="l" t="t" r="r" b="b"/>
              <a:pathLst>
                <a:path w="3124200" h="277495">
                  <a:moveTo>
                    <a:pt x="3124200" y="277368"/>
                  </a:moveTo>
                  <a:lnTo>
                    <a:pt x="0" y="277368"/>
                  </a:lnTo>
                  <a:lnTo>
                    <a:pt x="0" y="0"/>
                  </a:lnTo>
                  <a:lnTo>
                    <a:pt x="3124200" y="0"/>
                  </a:lnTo>
                  <a:lnTo>
                    <a:pt x="3124200" y="277368"/>
                  </a:lnTo>
                  <a:close/>
                </a:path>
              </a:pathLst>
            </a:custGeom>
            <a:solidFill>
              <a:srgbClr val="2240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1600200" y="0"/>
            <a:ext cx="0" cy="17904132"/>
          </a:xfrm>
          <a:prstGeom prst="rect">
            <a:avLst/>
          </a:prstGeom>
        </p:spPr>
        <p:txBody>
          <a:bodyPr vert="horz" wrap="square" lIns="0" tIns="174498" rIns="0" bIns="0" rtlCol="0">
            <a:spAutoFit/>
          </a:bodyPr>
          <a:lstStyle/>
          <a:p>
            <a:pPr marL="535305">
              <a:spcBef>
                <a:spcPts val="100"/>
              </a:spcBef>
            </a:pPr>
            <a:r>
              <a:rPr sz="3600" spc="-20" dirty="0">
                <a:latin typeface="Calibri"/>
                <a:cs typeface="Calibri"/>
              </a:rPr>
              <a:t>Property</a:t>
            </a:r>
            <a:r>
              <a:rPr sz="3600" spc="-105" dirty="0">
                <a:latin typeface="Calibri"/>
                <a:cs typeface="Calibri"/>
              </a:rPr>
              <a:t> </a:t>
            </a:r>
            <a:r>
              <a:rPr sz="3600" dirty="0">
                <a:latin typeface="Calibri"/>
                <a:cs typeface="Calibri"/>
              </a:rPr>
              <a:t>of</a:t>
            </a:r>
            <a:r>
              <a:rPr sz="3600" spc="-130" dirty="0">
                <a:latin typeface="Calibri"/>
                <a:cs typeface="Calibri"/>
              </a:rPr>
              <a:t> </a:t>
            </a:r>
            <a:r>
              <a:rPr sz="3600" dirty="0">
                <a:latin typeface="Calibri"/>
                <a:cs typeface="Calibri"/>
              </a:rPr>
              <a:t>the</a:t>
            </a:r>
            <a:r>
              <a:rPr sz="3600" spc="-100" dirty="0">
                <a:latin typeface="Calibri"/>
                <a:cs typeface="Calibri"/>
              </a:rPr>
              <a:t> </a:t>
            </a:r>
            <a:r>
              <a:rPr sz="3600" spc="-20" dirty="0">
                <a:latin typeface="Calibri"/>
                <a:cs typeface="Calibri"/>
              </a:rPr>
              <a:t>Asymptotic</a:t>
            </a:r>
            <a:r>
              <a:rPr sz="3600" spc="-90" dirty="0">
                <a:latin typeface="Calibri"/>
                <a:cs typeface="Calibri"/>
              </a:rPr>
              <a:t> </a:t>
            </a:r>
            <a:r>
              <a:rPr sz="3600" spc="-10" dirty="0">
                <a:latin typeface="Calibri"/>
                <a:cs typeface="Calibri"/>
              </a:rPr>
              <a:t>Notations</a:t>
            </a:r>
            <a:endParaRPr sz="3600">
              <a:latin typeface="Calibri"/>
              <a:cs typeface="Calibri"/>
            </a:endParaRPr>
          </a:p>
        </p:txBody>
      </p:sp>
      <p:sp>
        <p:nvSpPr>
          <p:cNvPr id="10" name="object 10"/>
          <p:cNvSpPr txBox="1">
            <a:spLocks noGrp="1"/>
          </p:cNvSpPr>
          <p:nvPr>
            <p:ph type="ftr" sz="quarter" idx="11"/>
          </p:nvPr>
        </p:nvSpPr>
        <p:spPr>
          <a:xfrm>
            <a:off x="1600200" y="0"/>
            <a:ext cx="0" cy="432490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25"/>
              </a:lnSpc>
            </a:pPr>
            <a:r>
              <a:rPr spc="10" dirty="0"/>
              <a:t>ATME College</a:t>
            </a:r>
            <a:r>
              <a:rPr spc="-5" dirty="0"/>
              <a:t> </a:t>
            </a:r>
            <a:r>
              <a:rPr spc="10" dirty="0"/>
              <a:t>of</a:t>
            </a:r>
            <a:r>
              <a:rPr spc="114" dirty="0"/>
              <a:t> </a:t>
            </a:r>
            <a:r>
              <a:rPr spc="35" dirty="0"/>
              <a:t>Engineering</a:t>
            </a:r>
          </a:p>
        </p:txBody>
      </p:sp>
      <p:sp>
        <p:nvSpPr>
          <p:cNvPr id="11" name="object 11"/>
          <p:cNvSpPr txBox="1">
            <a:spLocks noGrp="1"/>
          </p:cNvSpPr>
          <p:nvPr>
            <p:ph type="sldNum" sz="quarter" idx="12"/>
          </p:nvPr>
        </p:nvSpPr>
        <p:spPr>
          <a:xfrm>
            <a:off x="1600200" y="1"/>
            <a:ext cx="0" cy="44242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38430">
              <a:lnSpc>
                <a:spcPts val="1675"/>
              </a:lnSpc>
            </a:pPr>
            <a:fld id="{81D60167-4931-47E6-BA6A-407CBD079E47}" type="slidenum">
              <a:rPr spc="-25" dirty="0"/>
              <a:pPr marL="138430">
                <a:lnSpc>
                  <a:spcPts val="1675"/>
                </a:lnSpc>
              </a:pPr>
              <a:t>71</a:t>
            </a:fld>
            <a:endParaRPr spc="-25" dirty="0"/>
          </a:p>
        </p:txBody>
      </p:sp>
      <p:sp>
        <p:nvSpPr>
          <p:cNvPr id="7" name="object 7"/>
          <p:cNvSpPr txBox="1"/>
          <p:nvPr/>
        </p:nvSpPr>
        <p:spPr>
          <a:xfrm>
            <a:off x="2099259" y="1330782"/>
            <a:ext cx="7900670" cy="322580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50800" marR="1032510" indent="-6985">
              <a:spcBef>
                <a:spcPts val="105"/>
              </a:spcBef>
              <a:buSzPct val="96875"/>
              <a:buAutoNum type="arabicPeriod"/>
              <a:tabLst>
                <a:tab pos="356235" algn="l"/>
              </a:tabLst>
            </a:pPr>
            <a:r>
              <a:rPr sz="3200" spc="-20" dirty="0">
                <a:latin typeface="Calibri"/>
                <a:cs typeface="Calibri"/>
              </a:rPr>
              <a:t>	Theorem</a:t>
            </a:r>
            <a:r>
              <a:rPr sz="3200" spc="-15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:If</a:t>
            </a:r>
            <a:r>
              <a:rPr sz="3200" spc="-10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t1(n)</a:t>
            </a:r>
            <a:r>
              <a:rPr sz="3200" spc="-6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Є</a:t>
            </a:r>
            <a:r>
              <a:rPr sz="3200" spc="-9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O(g1(n))</a:t>
            </a:r>
            <a:r>
              <a:rPr sz="3200" spc="1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and</a:t>
            </a:r>
            <a:r>
              <a:rPr sz="3200" spc="-8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t2(n)</a:t>
            </a:r>
            <a:r>
              <a:rPr sz="3200" spc="-20" dirty="0">
                <a:latin typeface="Calibri"/>
                <a:cs typeface="Calibri"/>
              </a:rPr>
              <a:t> </a:t>
            </a:r>
            <a:r>
              <a:rPr sz="3200" spc="-50" dirty="0">
                <a:latin typeface="Calibri"/>
                <a:cs typeface="Calibri"/>
              </a:rPr>
              <a:t>Є </a:t>
            </a:r>
            <a:r>
              <a:rPr sz="3200" dirty="0">
                <a:latin typeface="Calibri"/>
                <a:cs typeface="Calibri"/>
              </a:rPr>
              <a:t>O(g2(n)),</a:t>
            </a:r>
            <a:r>
              <a:rPr sz="3200" spc="-105" dirty="0">
                <a:latin typeface="Calibri"/>
                <a:cs typeface="Calibri"/>
              </a:rPr>
              <a:t> </a:t>
            </a:r>
            <a:r>
              <a:rPr sz="3200" spc="-20" dirty="0">
                <a:latin typeface="Calibri"/>
                <a:cs typeface="Calibri"/>
              </a:rPr>
              <a:t>then</a:t>
            </a:r>
            <a:endParaRPr sz="3200">
              <a:latin typeface="Calibri"/>
              <a:cs typeface="Calibri"/>
            </a:endParaRPr>
          </a:p>
          <a:p>
            <a:pPr marL="419100">
              <a:spcBef>
                <a:spcPts val="795"/>
              </a:spcBef>
            </a:pPr>
            <a:r>
              <a:rPr sz="3200" dirty="0">
                <a:latin typeface="Calibri"/>
                <a:cs typeface="Calibri"/>
              </a:rPr>
              <a:t>t1(n)</a:t>
            </a:r>
            <a:r>
              <a:rPr sz="3200" spc="-9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+</a:t>
            </a:r>
            <a:r>
              <a:rPr sz="3200" spc="-7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t2(n)</a:t>
            </a:r>
            <a:r>
              <a:rPr sz="3200" spc="-4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Є</a:t>
            </a:r>
            <a:r>
              <a:rPr sz="3200" spc="-85" dirty="0">
                <a:latin typeface="Calibri"/>
                <a:cs typeface="Calibri"/>
              </a:rPr>
              <a:t> </a:t>
            </a:r>
            <a:r>
              <a:rPr sz="3200" spc="-20" dirty="0">
                <a:latin typeface="Calibri"/>
                <a:cs typeface="Calibri"/>
              </a:rPr>
              <a:t>O(max{g1(n), </a:t>
            </a:r>
            <a:r>
              <a:rPr sz="3200" spc="-10" dirty="0">
                <a:latin typeface="Calibri"/>
                <a:cs typeface="Calibri"/>
              </a:rPr>
              <a:t>(g2(n)})</a:t>
            </a:r>
            <a:endParaRPr sz="3200">
              <a:latin typeface="Calibri"/>
              <a:cs typeface="Calibri"/>
            </a:endParaRPr>
          </a:p>
          <a:p>
            <a:pPr>
              <a:spcBef>
                <a:spcPts val="1285"/>
              </a:spcBef>
            </a:pPr>
            <a:endParaRPr sz="3200">
              <a:latin typeface="Calibri"/>
              <a:cs typeface="Calibri"/>
            </a:endParaRPr>
          </a:p>
          <a:p>
            <a:pPr marL="50800" marR="43180" indent="-6985">
              <a:buSzPct val="96875"/>
              <a:buAutoNum type="arabicPeriod" startAt="2"/>
              <a:tabLst>
                <a:tab pos="356235" algn="l"/>
              </a:tabLst>
            </a:pPr>
            <a:r>
              <a:rPr sz="3200" spc="-20" dirty="0">
                <a:latin typeface="Calibri"/>
                <a:cs typeface="Calibri"/>
              </a:rPr>
              <a:t>	Theorem:</a:t>
            </a:r>
            <a:r>
              <a:rPr sz="3200" spc="-7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If</a:t>
            </a:r>
            <a:r>
              <a:rPr sz="3200" spc="-4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f(n)</a:t>
            </a:r>
            <a:r>
              <a:rPr sz="3200" spc="-3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=</a:t>
            </a:r>
            <a:r>
              <a:rPr sz="3200" spc="-1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a</a:t>
            </a:r>
            <a:r>
              <a:rPr sz="3075" baseline="-10840" dirty="0">
                <a:latin typeface="Calibri"/>
                <a:cs typeface="Calibri"/>
              </a:rPr>
              <a:t>m</a:t>
            </a:r>
            <a:r>
              <a:rPr sz="3075" spc="517" baseline="-1084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n</a:t>
            </a:r>
            <a:r>
              <a:rPr sz="3075" baseline="13550" dirty="0">
                <a:latin typeface="Calibri"/>
                <a:cs typeface="Calibri"/>
              </a:rPr>
              <a:t>m</a:t>
            </a:r>
            <a:r>
              <a:rPr sz="3075" spc="540" baseline="1355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+</a:t>
            </a:r>
            <a:r>
              <a:rPr sz="3200" spc="-2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-</a:t>
            </a:r>
            <a:r>
              <a:rPr sz="3200" spc="-5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-</a:t>
            </a:r>
            <a:r>
              <a:rPr sz="3200" spc="-2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-</a:t>
            </a:r>
            <a:r>
              <a:rPr sz="3200" spc="-5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-</a:t>
            </a:r>
            <a:r>
              <a:rPr sz="3200" spc="-2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+</a:t>
            </a:r>
            <a:r>
              <a:rPr sz="3200" spc="-3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a</a:t>
            </a:r>
            <a:r>
              <a:rPr sz="3075" baseline="-10840" dirty="0">
                <a:latin typeface="Calibri"/>
                <a:cs typeface="Calibri"/>
              </a:rPr>
              <a:t>1</a:t>
            </a:r>
            <a:r>
              <a:rPr sz="3075" spc="540" baseline="-1084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n</a:t>
            </a:r>
            <a:r>
              <a:rPr sz="3200" spc="-1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+</a:t>
            </a:r>
            <a:r>
              <a:rPr sz="3200" spc="-1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a</a:t>
            </a:r>
            <a:r>
              <a:rPr sz="3075" baseline="-10840" dirty="0">
                <a:latin typeface="Calibri"/>
                <a:cs typeface="Calibri"/>
              </a:rPr>
              <a:t>0</a:t>
            </a:r>
            <a:r>
              <a:rPr sz="3075" spc="-7" baseline="-10840" dirty="0">
                <a:latin typeface="Calibri"/>
                <a:cs typeface="Calibri"/>
              </a:rPr>
              <a:t> </a:t>
            </a:r>
            <a:r>
              <a:rPr sz="3200" spc="-25" dirty="0">
                <a:latin typeface="Calibri"/>
                <a:cs typeface="Calibri"/>
              </a:rPr>
              <a:t>and </a:t>
            </a:r>
            <a:r>
              <a:rPr sz="3200" dirty="0">
                <a:latin typeface="Calibri"/>
                <a:cs typeface="Calibri"/>
              </a:rPr>
              <a:t>a</a:t>
            </a:r>
            <a:r>
              <a:rPr sz="3075" baseline="-10840" dirty="0">
                <a:latin typeface="Calibri"/>
                <a:cs typeface="Calibri"/>
              </a:rPr>
              <a:t>m</a:t>
            </a:r>
            <a:r>
              <a:rPr sz="3075" spc="457" baseline="-1084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&gt;0,</a:t>
            </a:r>
            <a:r>
              <a:rPr sz="3200" spc="-5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then</a:t>
            </a:r>
            <a:r>
              <a:rPr sz="3200" spc="-3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f(n)</a:t>
            </a:r>
            <a:r>
              <a:rPr sz="3200" spc="-7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=</a:t>
            </a:r>
            <a:r>
              <a:rPr sz="3200" spc="-50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O(n</a:t>
            </a:r>
            <a:r>
              <a:rPr sz="3075" spc="-15" baseline="13550" dirty="0">
                <a:latin typeface="Calibri"/>
                <a:cs typeface="Calibri"/>
              </a:rPr>
              <a:t>m</a:t>
            </a:r>
            <a:r>
              <a:rPr sz="3200" spc="-10" dirty="0">
                <a:latin typeface="Calibri"/>
                <a:cs typeface="Calibri"/>
              </a:rPr>
              <a:t>)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1600961" y="761"/>
            <a:ext cx="9142730" cy="6856730"/>
          </a:xfrm>
          <a:custGeom>
            <a:avLst/>
            <a:gdLst/>
            <a:ahLst/>
            <a:cxnLst/>
            <a:rect l="l" t="t" r="r" b="b"/>
            <a:pathLst>
              <a:path w="9142730" h="6856730">
                <a:moveTo>
                  <a:pt x="0" y="0"/>
                </a:moveTo>
                <a:lnTo>
                  <a:pt x="9142476" y="0"/>
                </a:lnTo>
                <a:lnTo>
                  <a:pt x="9142476" y="6856476"/>
                </a:lnTo>
                <a:lnTo>
                  <a:pt x="0" y="6856476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4194176" y="6438732"/>
            <a:ext cx="1062355" cy="363561"/>
          </a:xfrm>
          <a:prstGeom prst="rect">
            <a:avLst/>
          </a:prstGeom>
        </p:spPr>
        <p:txBody>
          <a:bodyPr vert="horz" wrap="square" lIns="0" tIns="4445" rIns="0" bIns="0" rtlCol="0">
            <a:spAutoFit/>
          </a:bodyPr>
          <a:lstStyle/>
          <a:p>
            <a:pPr marL="12700" marR="5080">
              <a:lnSpc>
                <a:spcPts val="1440"/>
              </a:lnSpc>
              <a:spcBef>
                <a:spcPts val="35"/>
              </a:spcBef>
            </a:pPr>
            <a:r>
              <a:rPr sz="1200" spc="45" dirty="0">
                <a:solidFill>
                  <a:srgbClr val="FFFFFF"/>
                </a:solidFill>
                <a:latin typeface="Arial MT"/>
                <a:cs typeface="Arial MT"/>
              </a:rPr>
              <a:t>Department</a:t>
            </a:r>
            <a:r>
              <a:rPr sz="1200" spc="1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-25" dirty="0">
                <a:solidFill>
                  <a:srgbClr val="FFFFFF"/>
                </a:solidFill>
                <a:latin typeface="Arial MT"/>
                <a:cs typeface="Arial MT"/>
              </a:rPr>
              <a:t>of </a:t>
            </a:r>
            <a:r>
              <a:rPr sz="1200" spc="-305" dirty="0">
                <a:solidFill>
                  <a:srgbClr val="FFFFFF"/>
                </a:solidFill>
                <a:latin typeface="Arial MT"/>
                <a:cs typeface="Arial MT"/>
              </a:rPr>
              <a:t>CCSSEE</a:t>
            </a:r>
            <a:endParaRPr sz="12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884798" y="6455470"/>
            <a:ext cx="2115820" cy="1708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325"/>
              </a:lnSpc>
            </a:pPr>
            <a:r>
              <a:rPr sz="1200" spc="10" dirty="0">
                <a:solidFill>
                  <a:srgbClr val="FFFFFF"/>
                </a:solidFill>
                <a:latin typeface="Arial MT"/>
                <a:cs typeface="Arial MT"/>
              </a:rPr>
              <a:t>ATME College</a:t>
            </a:r>
            <a:r>
              <a:rPr sz="1200" spc="-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10" dirty="0">
                <a:solidFill>
                  <a:srgbClr val="FFFFFF"/>
                </a:solidFill>
                <a:latin typeface="Arial MT"/>
                <a:cs typeface="Arial MT"/>
              </a:rPr>
              <a:t>of</a:t>
            </a:r>
            <a:r>
              <a:rPr sz="1200" spc="114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35" dirty="0">
                <a:solidFill>
                  <a:srgbClr val="FFFFFF"/>
                </a:solidFill>
                <a:latin typeface="Arial MT"/>
                <a:cs typeface="Arial MT"/>
              </a:rPr>
              <a:t>Engineering</a:t>
            </a:r>
            <a:endParaRPr sz="1200">
              <a:latin typeface="Arial MT"/>
              <a:cs typeface="Arial MT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4114800" y="6400801"/>
            <a:ext cx="4724400" cy="277495"/>
            <a:chOff x="2514600" y="6400800"/>
            <a:chExt cx="4724400" cy="277495"/>
          </a:xfrm>
        </p:grpSpPr>
        <p:sp>
          <p:nvSpPr>
            <p:cNvPr id="4" name="object 4"/>
            <p:cNvSpPr/>
            <p:nvPr/>
          </p:nvSpPr>
          <p:spPr>
            <a:xfrm>
              <a:off x="2514600" y="6400800"/>
              <a:ext cx="1600200" cy="277495"/>
            </a:xfrm>
            <a:custGeom>
              <a:avLst/>
              <a:gdLst/>
              <a:ahLst/>
              <a:cxnLst/>
              <a:rect l="l" t="t" r="r" b="b"/>
              <a:pathLst>
                <a:path w="1600200" h="277495">
                  <a:moveTo>
                    <a:pt x="1600200" y="277368"/>
                  </a:moveTo>
                  <a:lnTo>
                    <a:pt x="0" y="277368"/>
                  </a:lnTo>
                  <a:lnTo>
                    <a:pt x="0" y="0"/>
                  </a:lnTo>
                  <a:lnTo>
                    <a:pt x="1600200" y="0"/>
                  </a:lnTo>
                  <a:lnTo>
                    <a:pt x="1600200" y="277368"/>
                  </a:lnTo>
                  <a:close/>
                </a:path>
              </a:pathLst>
            </a:custGeom>
            <a:solidFill>
              <a:srgbClr val="E16C0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4114800" y="6400800"/>
              <a:ext cx="3124200" cy="277495"/>
            </a:xfrm>
            <a:custGeom>
              <a:avLst/>
              <a:gdLst/>
              <a:ahLst/>
              <a:cxnLst/>
              <a:rect l="l" t="t" r="r" b="b"/>
              <a:pathLst>
                <a:path w="3124200" h="277495">
                  <a:moveTo>
                    <a:pt x="3124200" y="277368"/>
                  </a:moveTo>
                  <a:lnTo>
                    <a:pt x="0" y="277368"/>
                  </a:lnTo>
                  <a:lnTo>
                    <a:pt x="0" y="0"/>
                  </a:lnTo>
                  <a:lnTo>
                    <a:pt x="3124200" y="0"/>
                  </a:lnTo>
                  <a:lnTo>
                    <a:pt x="3124200" y="277368"/>
                  </a:lnTo>
                  <a:close/>
                </a:path>
              </a:pathLst>
            </a:custGeom>
            <a:solidFill>
              <a:srgbClr val="2240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4873498" y="16459"/>
            <a:ext cx="2630805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pc="-10" dirty="0">
                <a:latin typeface="Calibri"/>
                <a:cs typeface="Calibri"/>
              </a:rPr>
              <a:t>Brute</a:t>
            </a:r>
            <a:r>
              <a:rPr spc="-210" dirty="0">
                <a:latin typeface="Calibri"/>
                <a:cs typeface="Calibri"/>
              </a:rPr>
              <a:t> </a:t>
            </a:r>
            <a:r>
              <a:rPr spc="-20" dirty="0">
                <a:latin typeface="Calibri"/>
                <a:cs typeface="Calibri"/>
              </a:rPr>
              <a:t>Force</a:t>
            </a:r>
          </a:p>
        </p:txBody>
      </p:sp>
      <p:sp>
        <p:nvSpPr>
          <p:cNvPr id="10" name="object 10"/>
          <p:cNvSpPr txBox="1">
            <a:spLocks noGrp="1"/>
          </p:cNvSpPr>
          <p:nvPr>
            <p:ph type="ftr" sz="quarter" idx="11"/>
          </p:nvPr>
        </p:nvSpPr>
        <p:spPr>
          <a:xfrm>
            <a:off x="1600200" y="0"/>
            <a:ext cx="0" cy="432490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25"/>
              </a:lnSpc>
            </a:pPr>
            <a:r>
              <a:rPr spc="10" dirty="0"/>
              <a:t>ATME College</a:t>
            </a:r>
            <a:r>
              <a:rPr spc="-5" dirty="0"/>
              <a:t> </a:t>
            </a:r>
            <a:r>
              <a:rPr spc="10" dirty="0"/>
              <a:t>of</a:t>
            </a:r>
            <a:r>
              <a:rPr spc="114" dirty="0"/>
              <a:t> </a:t>
            </a:r>
            <a:r>
              <a:rPr spc="35" dirty="0"/>
              <a:t>Engineering</a:t>
            </a:r>
          </a:p>
        </p:txBody>
      </p:sp>
      <p:sp>
        <p:nvSpPr>
          <p:cNvPr id="11" name="object 11"/>
          <p:cNvSpPr txBox="1">
            <a:spLocks noGrp="1"/>
          </p:cNvSpPr>
          <p:nvPr>
            <p:ph type="sldNum" sz="quarter" idx="12"/>
          </p:nvPr>
        </p:nvSpPr>
        <p:spPr>
          <a:xfrm>
            <a:off x="1600200" y="1"/>
            <a:ext cx="0" cy="44242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38430">
              <a:lnSpc>
                <a:spcPts val="1675"/>
              </a:lnSpc>
            </a:pPr>
            <a:fld id="{81D60167-4931-47E6-BA6A-407CBD079E47}" type="slidenum">
              <a:rPr spc="-25" dirty="0"/>
              <a:pPr marL="138430">
                <a:lnSpc>
                  <a:spcPts val="1675"/>
                </a:lnSpc>
              </a:pPr>
              <a:t>72</a:t>
            </a:fld>
            <a:endParaRPr spc="-25" dirty="0"/>
          </a:p>
        </p:txBody>
      </p:sp>
      <p:sp>
        <p:nvSpPr>
          <p:cNvPr id="7" name="object 7"/>
          <p:cNvSpPr txBox="1"/>
          <p:nvPr/>
        </p:nvSpPr>
        <p:spPr>
          <a:xfrm>
            <a:off x="2198090" y="1245185"/>
            <a:ext cx="8028940" cy="47885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59435" marR="30480" indent="-457200">
              <a:spcBef>
                <a:spcPts val="100"/>
              </a:spcBef>
            </a:pPr>
            <a:r>
              <a:rPr sz="2400" dirty="0">
                <a:latin typeface="Calibri"/>
                <a:cs typeface="Calibri"/>
              </a:rPr>
              <a:t>A</a:t>
            </a:r>
            <a:r>
              <a:rPr sz="2400" spc="-70" dirty="0">
                <a:latin typeface="Calibri"/>
                <a:cs typeface="Calibri"/>
              </a:rPr>
              <a:t> </a:t>
            </a:r>
            <a:r>
              <a:rPr sz="2400" spc="-45" dirty="0">
                <a:latin typeface="Calibri"/>
                <a:cs typeface="Calibri"/>
              </a:rPr>
              <a:t>straightforward</a:t>
            </a:r>
            <a:r>
              <a:rPr sz="2400" dirty="0">
                <a:latin typeface="Calibri"/>
                <a:cs typeface="Calibri"/>
              </a:rPr>
              <a:t> </a:t>
            </a:r>
            <a:r>
              <a:rPr sz="2400" spc="-25" dirty="0">
                <a:latin typeface="Calibri"/>
                <a:cs typeface="Calibri"/>
              </a:rPr>
              <a:t>approach,</a:t>
            </a:r>
            <a:r>
              <a:rPr sz="2400" spc="-12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usually</a:t>
            </a:r>
            <a:r>
              <a:rPr sz="2400" spc="-8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based</a:t>
            </a:r>
            <a:r>
              <a:rPr sz="2400" spc="-6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directly</a:t>
            </a:r>
            <a:r>
              <a:rPr sz="2400" spc="-12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on</a:t>
            </a:r>
            <a:r>
              <a:rPr sz="2400" spc="-40" dirty="0">
                <a:latin typeface="Calibri"/>
                <a:cs typeface="Calibri"/>
              </a:rPr>
              <a:t> </a:t>
            </a:r>
            <a:r>
              <a:rPr sz="2400" spc="-25" dirty="0">
                <a:latin typeface="Calibri"/>
                <a:cs typeface="Calibri"/>
              </a:rPr>
              <a:t>the </a:t>
            </a:r>
            <a:r>
              <a:rPr sz="2400" spc="-50" dirty="0">
                <a:latin typeface="Calibri"/>
                <a:cs typeface="Calibri"/>
              </a:rPr>
              <a:t>problem’s</a:t>
            </a:r>
            <a:r>
              <a:rPr sz="2400" spc="-105" dirty="0">
                <a:latin typeface="Calibri"/>
                <a:cs typeface="Calibri"/>
              </a:rPr>
              <a:t> </a:t>
            </a:r>
            <a:r>
              <a:rPr sz="2400" spc="-40" dirty="0">
                <a:latin typeface="Calibri"/>
                <a:cs typeface="Calibri"/>
              </a:rPr>
              <a:t>statement</a:t>
            </a:r>
            <a:r>
              <a:rPr sz="2400" spc="-8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and</a:t>
            </a:r>
            <a:r>
              <a:rPr sz="2400" spc="10" dirty="0">
                <a:latin typeface="Calibri"/>
                <a:cs typeface="Calibri"/>
              </a:rPr>
              <a:t> </a:t>
            </a:r>
            <a:r>
              <a:rPr sz="2400" spc="-20" dirty="0">
                <a:latin typeface="Calibri"/>
                <a:cs typeface="Calibri"/>
              </a:rPr>
              <a:t>definitions</a:t>
            </a:r>
            <a:r>
              <a:rPr sz="2400" spc="-8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of</a:t>
            </a:r>
            <a:r>
              <a:rPr sz="2400" spc="-2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the</a:t>
            </a:r>
            <a:r>
              <a:rPr sz="2400" spc="-25" dirty="0">
                <a:latin typeface="Calibri"/>
                <a:cs typeface="Calibri"/>
              </a:rPr>
              <a:t> </a:t>
            </a:r>
            <a:r>
              <a:rPr sz="2400" spc="-20" dirty="0">
                <a:latin typeface="Calibri"/>
                <a:cs typeface="Calibri"/>
              </a:rPr>
              <a:t>concepts</a:t>
            </a:r>
            <a:r>
              <a:rPr sz="2400" spc="-10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involved</a:t>
            </a:r>
            <a:endParaRPr sz="2400">
              <a:latin typeface="Calibri"/>
              <a:cs typeface="Calibri"/>
            </a:endParaRPr>
          </a:p>
          <a:p>
            <a:pPr>
              <a:spcBef>
                <a:spcPts val="969"/>
              </a:spcBef>
            </a:pPr>
            <a:endParaRPr sz="2400">
              <a:latin typeface="Calibri"/>
              <a:cs typeface="Calibri"/>
            </a:endParaRPr>
          </a:p>
          <a:p>
            <a:pPr marL="101600"/>
            <a:r>
              <a:rPr sz="2400" spc="-10" dirty="0">
                <a:latin typeface="Calibri"/>
                <a:cs typeface="Calibri"/>
              </a:rPr>
              <a:t>Examples:</a:t>
            </a:r>
            <a:endParaRPr sz="2400">
              <a:latin typeface="Calibri"/>
              <a:cs typeface="Calibri"/>
            </a:endParaRPr>
          </a:p>
          <a:p>
            <a:pPr marL="628650" indent="-527050">
              <a:spcBef>
                <a:spcPts val="600"/>
              </a:spcBef>
              <a:buAutoNum type="arabicPeriod"/>
              <a:tabLst>
                <a:tab pos="628650" algn="l"/>
              </a:tabLst>
            </a:pPr>
            <a:r>
              <a:rPr sz="2400" spc="-20" dirty="0">
                <a:latin typeface="Calibri"/>
                <a:cs typeface="Calibri"/>
              </a:rPr>
              <a:t>Computing</a:t>
            </a:r>
            <a:r>
              <a:rPr sz="2400" spc="-125" dirty="0">
                <a:latin typeface="Calibri"/>
                <a:cs typeface="Calibri"/>
              </a:rPr>
              <a:t> </a:t>
            </a:r>
            <a:r>
              <a:rPr sz="2400" i="1" dirty="0">
                <a:latin typeface="Calibri"/>
                <a:cs typeface="Calibri"/>
              </a:rPr>
              <a:t>a</a:t>
            </a:r>
            <a:r>
              <a:rPr sz="2325" i="1" baseline="14336" dirty="0">
                <a:latin typeface="Calibri"/>
                <a:cs typeface="Calibri"/>
              </a:rPr>
              <a:t>n</a:t>
            </a:r>
            <a:r>
              <a:rPr sz="2325" i="1" spc="-15" baseline="14336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(</a:t>
            </a:r>
            <a:r>
              <a:rPr sz="2400" i="1" dirty="0">
                <a:latin typeface="Calibri"/>
                <a:cs typeface="Calibri"/>
              </a:rPr>
              <a:t>a</a:t>
            </a:r>
            <a:r>
              <a:rPr sz="2400" i="1" spc="-2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&gt;</a:t>
            </a:r>
            <a:r>
              <a:rPr sz="2400" spc="-1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0,</a:t>
            </a:r>
            <a:r>
              <a:rPr sz="2400" spc="-50" dirty="0">
                <a:latin typeface="Calibri"/>
                <a:cs typeface="Calibri"/>
              </a:rPr>
              <a:t> </a:t>
            </a:r>
            <a:r>
              <a:rPr sz="2400" i="1" dirty="0">
                <a:latin typeface="Calibri"/>
                <a:cs typeface="Calibri"/>
              </a:rPr>
              <a:t>n</a:t>
            </a:r>
            <a:r>
              <a:rPr sz="2400" i="1" spc="-4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a</a:t>
            </a:r>
            <a:r>
              <a:rPr sz="2400" spc="-20" dirty="0">
                <a:latin typeface="Calibri"/>
                <a:cs typeface="Calibri"/>
              </a:rPr>
              <a:t> </a:t>
            </a:r>
            <a:r>
              <a:rPr sz="2400" spc="-30" dirty="0">
                <a:latin typeface="Calibri"/>
                <a:cs typeface="Calibri"/>
              </a:rPr>
              <a:t>nonnegative</a:t>
            </a:r>
            <a:r>
              <a:rPr sz="2400" spc="-10" dirty="0">
                <a:latin typeface="Calibri"/>
                <a:cs typeface="Calibri"/>
              </a:rPr>
              <a:t> integer)</a:t>
            </a:r>
            <a:endParaRPr sz="2400">
              <a:latin typeface="Calibri"/>
              <a:cs typeface="Calibri"/>
            </a:endParaRPr>
          </a:p>
          <a:p>
            <a:pPr>
              <a:spcBef>
                <a:spcPts val="965"/>
              </a:spcBef>
              <a:buFont typeface="Calibri"/>
              <a:buAutoNum type="arabicPeriod"/>
            </a:pPr>
            <a:endParaRPr sz="2400">
              <a:latin typeface="Calibri"/>
              <a:cs typeface="Calibri"/>
            </a:endParaRPr>
          </a:p>
          <a:p>
            <a:pPr marL="558800" indent="-457200">
              <a:buAutoNum type="arabicPeriod"/>
              <a:tabLst>
                <a:tab pos="558800" algn="l"/>
              </a:tabLst>
            </a:pPr>
            <a:r>
              <a:rPr sz="2400" spc="-10" dirty="0">
                <a:latin typeface="Calibri"/>
                <a:cs typeface="Calibri"/>
              </a:rPr>
              <a:t>Computing</a:t>
            </a:r>
            <a:r>
              <a:rPr sz="2400" spc="-140" dirty="0">
                <a:latin typeface="Calibri"/>
                <a:cs typeface="Calibri"/>
              </a:rPr>
              <a:t> </a:t>
            </a:r>
            <a:r>
              <a:rPr sz="2400" i="1" spc="-25" dirty="0">
                <a:latin typeface="Calibri"/>
                <a:cs typeface="Calibri"/>
              </a:rPr>
              <a:t>n</a:t>
            </a:r>
            <a:r>
              <a:rPr sz="2400" spc="-25" dirty="0">
                <a:latin typeface="Calibri"/>
                <a:cs typeface="Calibri"/>
              </a:rPr>
              <a:t>!</a:t>
            </a:r>
            <a:endParaRPr sz="2400">
              <a:latin typeface="Calibri"/>
              <a:cs typeface="Calibri"/>
            </a:endParaRPr>
          </a:p>
          <a:p>
            <a:pPr>
              <a:spcBef>
                <a:spcPts val="969"/>
              </a:spcBef>
              <a:buFont typeface="Calibri"/>
              <a:buAutoNum type="arabicPeriod"/>
            </a:pPr>
            <a:endParaRPr sz="2400">
              <a:latin typeface="Calibri"/>
              <a:cs typeface="Calibri"/>
            </a:endParaRPr>
          </a:p>
          <a:p>
            <a:pPr marL="628650" indent="-527050">
              <a:buAutoNum type="arabicPeriod"/>
              <a:tabLst>
                <a:tab pos="628650" algn="l"/>
              </a:tabLst>
            </a:pPr>
            <a:r>
              <a:rPr sz="2400" spc="-10" dirty="0">
                <a:latin typeface="Calibri"/>
                <a:cs typeface="Calibri"/>
              </a:rPr>
              <a:t>Multiplying</a:t>
            </a:r>
            <a:r>
              <a:rPr sz="2400" spc="-12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two</a:t>
            </a:r>
            <a:r>
              <a:rPr sz="2400" spc="-9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matrices</a:t>
            </a:r>
            <a:endParaRPr sz="2400">
              <a:latin typeface="Calibri"/>
              <a:cs typeface="Calibri"/>
            </a:endParaRPr>
          </a:p>
          <a:p>
            <a:pPr>
              <a:spcBef>
                <a:spcPts val="2120"/>
              </a:spcBef>
              <a:buFont typeface="Calibri"/>
              <a:buAutoNum type="arabicPeriod"/>
            </a:pPr>
            <a:endParaRPr sz="2400">
              <a:latin typeface="Calibri"/>
              <a:cs typeface="Calibri"/>
            </a:endParaRPr>
          </a:p>
          <a:p>
            <a:pPr marL="558800" indent="-457200">
              <a:buAutoNum type="arabicPeriod"/>
              <a:tabLst>
                <a:tab pos="558800" algn="l"/>
              </a:tabLst>
            </a:pPr>
            <a:r>
              <a:rPr sz="2400" spc="-20" dirty="0">
                <a:latin typeface="Calibri"/>
                <a:cs typeface="Calibri"/>
              </a:rPr>
              <a:t>Searching</a:t>
            </a:r>
            <a:r>
              <a:rPr sz="2400" spc="-105" dirty="0">
                <a:latin typeface="Calibri"/>
                <a:cs typeface="Calibri"/>
              </a:rPr>
              <a:t> </a:t>
            </a:r>
            <a:r>
              <a:rPr sz="2400" spc="-30" dirty="0">
                <a:latin typeface="Calibri"/>
                <a:cs typeface="Calibri"/>
              </a:rPr>
              <a:t>for</a:t>
            </a:r>
            <a:r>
              <a:rPr sz="2400" spc="-9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a</a:t>
            </a:r>
            <a:r>
              <a:rPr sz="2400" spc="-25" dirty="0">
                <a:latin typeface="Calibri"/>
                <a:cs typeface="Calibri"/>
              </a:rPr>
              <a:t> </a:t>
            </a:r>
            <a:r>
              <a:rPr sz="2400" spc="-60" dirty="0">
                <a:latin typeface="Calibri"/>
                <a:cs typeface="Calibri"/>
              </a:rPr>
              <a:t>key</a:t>
            </a:r>
            <a:r>
              <a:rPr sz="2400" spc="-7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of</a:t>
            </a:r>
            <a:r>
              <a:rPr sz="2400" spc="-7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a</a:t>
            </a:r>
            <a:r>
              <a:rPr sz="2400" spc="-3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given</a:t>
            </a:r>
            <a:r>
              <a:rPr sz="2400" spc="-6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value</a:t>
            </a:r>
            <a:r>
              <a:rPr sz="2400" spc="-7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in</a:t>
            </a:r>
            <a:r>
              <a:rPr sz="2400" spc="-2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a</a:t>
            </a:r>
            <a:r>
              <a:rPr sz="2400" spc="-30" dirty="0">
                <a:latin typeface="Calibri"/>
                <a:cs typeface="Calibri"/>
              </a:rPr>
              <a:t> </a:t>
            </a:r>
            <a:r>
              <a:rPr sz="2400" spc="-20" dirty="0">
                <a:latin typeface="Calibri"/>
                <a:cs typeface="Calibri"/>
              </a:rPr>
              <a:t>list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1600961" y="761"/>
            <a:ext cx="9142730" cy="6856730"/>
          </a:xfrm>
          <a:custGeom>
            <a:avLst/>
            <a:gdLst/>
            <a:ahLst/>
            <a:cxnLst/>
            <a:rect l="l" t="t" r="r" b="b"/>
            <a:pathLst>
              <a:path w="9142730" h="6856730">
                <a:moveTo>
                  <a:pt x="0" y="0"/>
                </a:moveTo>
                <a:lnTo>
                  <a:pt x="9142476" y="0"/>
                </a:lnTo>
                <a:lnTo>
                  <a:pt x="9142476" y="6856476"/>
                </a:lnTo>
                <a:lnTo>
                  <a:pt x="0" y="6856476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4194176" y="6438732"/>
            <a:ext cx="1062355" cy="363561"/>
          </a:xfrm>
          <a:prstGeom prst="rect">
            <a:avLst/>
          </a:prstGeom>
        </p:spPr>
        <p:txBody>
          <a:bodyPr vert="horz" wrap="square" lIns="0" tIns="4445" rIns="0" bIns="0" rtlCol="0">
            <a:spAutoFit/>
          </a:bodyPr>
          <a:lstStyle/>
          <a:p>
            <a:pPr marL="12700" marR="5080">
              <a:lnSpc>
                <a:spcPts val="1440"/>
              </a:lnSpc>
              <a:spcBef>
                <a:spcPts val="35"/>
              </a:spcBef>
            </a:pPr>
            <a:r>
              <a:rPr sz="1200" spc="45" dirty="0">
                <a:solidFill>
                  <a:srgbClr val="FFFFFF"/>
                </a:solidFill>
                <a:latin typeface="Arial MT"/>
                <a:cs typeface="Arial MT"/>
              </a:rPr>
              <a:t>Department</a:t>
            </a:r>
            <a:r>
              <a:rPr sz="1200" spc="1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-25" dirty="0">
                <a:solidFill>
                  <a:srgbClr val="FFFFFF"/>
                </a:solidFill>
                <a:latin typeface="Arial MT"/>
                <a:cs typeface="Arial MT"/>
              </a:rPr>
              <a:t>of </a:t>
            </a:r>
            <a:r>
              <a:rPr sz="1200" spc="-305" dirty="0">
                <a:solidFill>
                  <a:srgbClr val="FFFFFF"/>
                </a:solidFill>
                <a:latin typeface="Arial MT"/>
                <a:cs typeface="Arial MT"/>
              </a:rPr>
              <a:t>CCSSEE</a:t>
            </a:r>
            <a:endParaRPr sz="12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884798" y="6455470"/>
            <a:ext cx="2115820" cy="1708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325"/>
              </a:lnSpc>
            </a:pPr>
            <a:r>
              <a:rPr sz="1200" spc="10" dirty="0">
                <a:solidFill>
                  <a:srgbClr val="FFFFFF"/>
                </a:solidFill>
                <a:latin typeface="Arial MT"/>
                <a:cs typeface="Arial MT"/>
              </a:rPr>
              <a:t>ATME College</a:t>
            </a:r>
            <a:r>
              <a:rPr sz="1200" spc="-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10" dirty="0">
                <a:solidFill>
                  <a:srgbClr val="FFFFFF"/>
                </a:solidFill>
                <a:latin typeface="Arial MT"/>
                <a:cs typeface="Arial MT"/>
              </a:rPr>
              <a:t>of</a:t>
            </a:r>
            <a:r>
              <a:rPr sz="1200" spc="114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35" dirty="0">
                <a:solidFill>
                  <a:srgbClr val="FFFFFF"/>
                </a:solidFill>
                <a:latin typeface="Arial MT"/>
                <a:cs typeface="Arial MT"/>
              </a:rPr>
              <a:t>Engineering</a:t>
            </a:r>
            <a:endParaRPr sz="1200">
              <a:latin typeface="Arial MT"/>
              <a:cs typeface="Arial MT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4114800" y="6400801"/>
            <a:ext cx="4724400" cy="277495"/>
            <a:chOff x="2514600" y="6400800"/>
            <a:chExt cx="4724400" cy="277495"/>
          </a:xfrm>
        </p:grpSpPr>
        <p:sp>
          <p:nvSpPr>
            <p:cNvPr id="4" name="object 4"/>
            <p:cNvSpPr/>
            <p:nvPr/>
          </p:nvSpPr>
          <p:spPr>
            <a:xfrm>
              <a:off x="2514600" y="6400800"/>
              <a:ext cx="1600200" cy="277495"/>
            </a:xfrm>
            <a:custGeom>
              <a:avLst/>
              <a:gdLst/>
              <a:ahLst/>
              <a:cxnLst/>
              <a:rect l="l" t="t" r="r" b="b"/>
              <a:pathLst>
                <a:path w="1600200" h="277495">
                  <a:moveTo>
                    <a:pt x="1600200" y="277368"/>
                  </a:moveTo>
                  <a:lnTo>
                    <a:pt x="0" y="277368"/>
                  </a:lnTo>
                  <a:lnTo>
                    <a:pt x="0" y="0"/>
                  </a:lnTo>
                  <a:lnTo>
                    <a:pt x="1600200" y="0"/>
                  </a:lnTo>
                  <a:lnTo>
                    <a:pt x="1600200" y="277368"/>
                  </a:lnTo>
                  <a:close/>
                </a:path>
              </a:pathLst>
            </a:custGeom>
            <a:solidFill>
              <a:srgbClr val="E16C0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4114800" y="6400800"/>
              <a:ext cx="3124200" cy="277495"/>
            </a:xfrm>
            <a:custGeom>
              <a:avLst/>
              <a:gdLst/>
              <a:ahLst/>
              <a:cxnLst/>
              <a:rect l="l" t="t" r="r" b="b"/>
              <a:pathLst>
                <a:path w="3124200" h="277495">
                  <a:moveTo>
                    <a:pt x="3124200" y="277368"/>
                  </a:moveTo>
                  <a:lnTo>
                    <a:pt x="0" y="277368"/>
                  </a:lnTo>
                  <a:lnTo>
                    <a:pt x="0" y="0"/>
                  </a:lnTo>
                  <a:lnTo>
                    <a:pt x="3124200" y="0"/>
                  </a:lnTo>
                  <a:lnTo>
                    <a:pt x="3124200" y="277368"/>
                  </a:lnTo>
                  <a:close/>
                </a:path>
              </a:pathLst>
            </a:custGeom>
            <a:solidFill>
              <a:srgbClr val="2240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3299842" y="122175"/>
            <a:ext cx="6171565" cy="63436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4000" spc="-45" dirty="0">
                <a:latin typeface="Calibri"/>
                <a:cs typeface="Calibri"/>
              </a:rPr>
              <a:t>Brute-</a:t>
            </a:r>
            <a:r>
              <a:rPr sz="4000" spc="-10" dirty="0">
                <a:latin typeface="Calibri"/>
                <a:cs typeface="Calibri"/>
              </a:rPr>
              <a:t>Force</a:t>
            </a:r>
            <a:r>
              <a:rPr sz="4000" spc="-175" dirty="0">
                <a:latin typeface="Calibri"/>
                <a:cs typeface="Calibri"/>
              </a:rPr>
              <a:t> </a:t>
            </a:r>
            <a:r>
              <a:rPr sz="4000" dirty="0">
                <a:latin typeface="Calibri"/>
                <a:cs typeface="Calibri"/>
              </a:rPr>
              <a:t>Sorting</a:t>
            </a:r>
            <a:r>
              <a:rPr sz="4000" spc="-114" dirty="0">
                <a:latin typeface="Calibri"/>
                <a:cs typeface="Calibri"/>
              </a:rPr>
              <a:t> </a:t>
            </a:r>
            <a:r>
              <a:rPr sz="4000" spc="-10" dirty="0">
                <a:latin typeface="Calibri"/>
                <a:cs typeface="Calibri"/>
              </a:rPr>
              <a:t>Algorithm</a:t>
            </a:r>
            <a:endParaRPr sz="4000">
              <a:latin typeface="Calibri"/>
              <a:cs typeface="Calibri"/>
            </a:endParaRPr>
          </a:p>
        </p:txBody>
      </p:sp>
      <p:sp>
        <p:nvSpPr>
          <p:cNvPr id="14" name="object 14"/>
          <p:cNvSpPr txBox="1">
            <a:spLocks noGrp="1"/>
          </p:cNvSpPr>
          <p:nvPr>
            <p:ph type="ftr" sz="quarter" idx="11"/>
          </p:nvPr>
        </p:nvSpPr>
        <p:spPr>
          <a:xfrm>
            <a:off x="1600200" y="0"/>
            <a:ext cx="0" cy="432490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25"/>
              </a:lnSpc>
            </a:pPr>
            <a:r>
              <a:rPr spc="10" dirty="0"/>
              <a:t>ATME College</a:t>
            </a:r>
            <a:r>
              <a:rPr spc="-5" dirty="0"/>
              <a:t> </a:t>
            </a:r>
            <a:r>
              <a:rPr spc="10" dirty="0"/>
              <a:t>of</a:t>
            </a:r>
            <a:r>
              <a:rPr spc="114" dirty="0"/>
              <a:t> </a:t>
            </a:r>
            <a:r>
              <a:rPr spc="35" dirty="0"/>
              <a:t>Engineering</a:t>
            </a:r>
          </a:p>
        </p:txBody>
      </p:sp>
      <p:sp>
        <p:nvSpPr>
          <p:cNvPr id="15" name="object 15"/>
          <p:cNvSpPr txBox="1">
            <a:spLocks noGrp="1"/>
          </p:cNvSpPr>
          <p:nvPr>
            <p:ph type="sldNum" sz="quarter" idx="12"/>
          </p:nvPr>
        </p:nvSpPr>
        <p:spPr>
          <a:xfrm>
            <a:off x="1600200" y="1"/>
            <a:ext cx="0" cy="44242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38430">
              <a:lnSpc>
                <a:spcPts val="1675"/>
              </a:lnSpc>
            </a:pPr>
            <a:fld id="{81D60167-4931-47E6-BA6A-407CBD079E47}" type="slidenum">
              <a:rPr spc="-25" dirty="0"/>
              <a:pPr marL="138430">
                <a:lnSpc>
                  <a:spcPts val="1675"/>
                </a:lnSpc>
              </a:pPr>
              <a:t>73</a:t>
            </a:fld>
            <a:endParaRPr spc="-25" dirty="0"/>
          </a:p>
        </p:txBody>
      </p:sp>
      <p:sp>
        <p:nvSpPr>
          <p:cNvPr id="7" name="object 7"/>
          <p:cNvSpPr txBox="1"/>
          <p:nvPr/>
        </p:nvSpPr>
        <p:spPr>
          <a:xfrm>
            <a:off x="2059000" y="1245184"/>
            <a:ext cx="7940040" cy="42329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7505" marR="5080" indent="-344805">
              <a:spcBef>
                <a:spcPts val="100"/>
              </a:spcBef>
              <a:tabLst>
                <a:tab pos="1902460" algn="l"/>
                <a:tab pos="4195445" algn="l"/>
              </a:tabLst>
            </a:pPr>
            <a:r>
              <a:rPr sz="2400" i="1" u="heavy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Selection</a:t>
            </a:r>
            <a:r>
              <a:rPr sz="2400" i="1" u="heavy" spc="-7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2400" i="1" u="heavy" spc="-2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Sort</a:t>
            </a:r>
            <a:r>
              <a:rPr sz="2400" i="1" dirty="0">
                <a:latin typeface="Calibri"/>
                <a:cs typeface="Calibri"/>
              </a:rPr>
              <a:t>	</a:t>
            </a:r>
            <a:r>
              <a:rPr sz="2400" dirty="0">
                <a:latin typeface="Calibri"/>
                <a:cs typeface="Calibri"/>
              </a:rPr>
              <a:t>Scan</a:t>
            </a:r>
            <a:r>
              <a:rPr sz="2400" spc="-6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the</a:t>
            </a:r>
            <a:r>
              <a:rPr sz="2400" spc="-45" dirty="0">
                <a:latin typeface="Calibri"/>
                <a:cs typeface="Calibri"/>
              </a:rPr>
              <a:t> array</a:t>
            </a:r>
            <a:r>
              <a:rPr sz="2400" spc="-8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to</a:t>
            </a:r>
            <a:r>
              <a:rPr sz="2400" spc="-6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find</a:t>
            </a:r>
            <a:r>
              <a:rPr sz="2400" spc="-4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its</a:t>
            </a:r>
            <a:r>
              <a:rPr sz="2400" spc="-4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smallest</a:t>
            </a:r>
            <a:r>
              <a:rPr sz="2400" spc="-5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element</a:t>
            </a:r>
            <a:r>
              <a:rPr sz="2400" spc="-45" dirty="0">
                <a:latin typeface="Calibri"/>
                <a:cs typeface="Calibri"/>
              </a:rPr>
              <a:t> </a:t>
            </a:r>
            <a:r>
              <a:rPr sz="2400" spc="-25" dirty="0">
                <a:latin typeface="Calibri"/>
                <a:cs typeface="Calibri"/>
              </a:rPr>
              <a:t>and </a:t>
            </a:r>
            <a:r>
              <a:rPr sz="2400" dirty="0">
                <a:latin typeface="Calibri"/>
                <a:cs typeface="Calibri"/>
              </a:rPr>
              <a:t>swap</a:t>
            </a:r>
            <a:r>
              <a:rPr sz="2400" spc="-9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it</a:t>
            </a:r>
            <a:r>
              <a:rPr sz="2400" spc="-5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with</a:t>
            </a:r>
            <a:r>
              <a:rPr sz="2400" spc="-7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the</a:t>
            </a:r>
            <a:r>
              <a:rPr sz="2400" spc="-7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first</a:t>
            </a:r>
            <a:r>
              <a:rPr sz="2400" spc="-5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element.</a:t>
            </a:r>
            <a:r>
              <a:rPr sz="2400" dirty="0">
                <a:latin typeface="Calibri"/>
                <a:cs typeface="Calibri"/>
              </a:rPr>
              <a:t>	Then,</a:t>
            </a:r>
            <a:r>
              <a:rPr sz="2400" spc="-9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starting</a:t>
            </a:r>
            <a:r>
              <a:rPr sz="2400" spc="-14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with</a:t>
            </a:r>
            <a:r>
              <a:rPr sz="2400" spc="-4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the</a:t>
            </a:r>
            <a:r>
              <a:rPr sz="2400" spc="-6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second </a:t>
            </a:r>
            <a:r>
              <a:rPr sz="2400" dirty="0">
                <a:latin typeface="Calibri"/>
                <a:cs typeface="Calibri"/>
              </a:rPr>
              <a:t>element,</a:t>
            </a:r>
            <a:r>
              <a:rPr sz="2400" spc="-5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scan</a:t>
            </a:r>
            <a:r>
              <a:rPr sz="2400" spc="-5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the</a:t>
            </a:r>
            <a:r>
              <a:rPr sz="2400" spc="-4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elements</a:t>
            </a:r>
            <a:r>
              <a:rPr sz="2400" spc="-4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to</a:t>
            </a:r>
            <a:r>
              <a:rPr sz="2400" spc="-6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the</a:t>
            </a:r>
            <a:r>
              <a:rPr sz="2400" spc="-4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right</a:t>
            </a:r>
            <a:r>
              <a:rPr sz="2400" spc="-4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of</a:t>
            </a:r>
            <a:r>
              <a:rPr sz="2400" spc="-5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it</a:t>
            </a:r>
            <a:r>
              <a:rPr sz="2400" spc="-4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to</a:t>
            </a:r>
            <a:r>
              <a:rPr sz="2400" spc="-5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find</a:t>
            </a:r>
            <a:r>
              <a:rPr sz="2400" spc="-45" dirty="0">
                <a:latin typeface="Calibri"/>
                <a:cs typeface="Calibri"/>
              </a:rPr>
              <a:t> </a:t>
            </a:r>
            <a:r>
              <a:rPr sz="2400" spc="-25" dirty="0">
                <a:latin typeface="Calibri"/>
                <a:cs typeface="Calibri"/>
              </a:rPr>
              <a:t>the </a:t>
            </a:r>
            <a:r>
              <a:rPr sz="2400" dirty="0">
                <a:latin typeface="Calibri"/>
                <a:cs typeface="Calibri"/>
              </a:rPr>
              <a:t>smallest</a:t>
            </a:r>
            <a:r>
              <a:rPr sz="2400" spc="-6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among</a:t>
            </a:r>
            <a:r>
              <a:rPr sz="2400" spc="-5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them</a:t>
            </a:r>
            <a:r>
              <a:rPr sz="2400" spc="-4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and</a:t>
            </a:r>
            <a:r>
              <a:rPr sz="2400" spc="-4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swap</a:t>
            </a:r>
            <a:r>
              <a:rPr sz="2400" spc="-6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it</a:t>
            </a:r>
            <a:r>
              <a:rPr sz="2400" spc="-5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with</a:t>
            </a:r>
            <a:r>
              <a:rPr sz="2400" spc="-5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the</a:t>
            </a:r>
            <a:r>
              <a:rPr sz="2400" spc="-5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second</a:t>
            </a:r>
            <a:r>
              <a:rPr sz="2400" spc="-6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elements. </a:t>
            </a:r>
            <a:r>
              <a:rPr sz="2400" spc="-55" dirty="0">
                <a:latin typeface="Calibri"/>
                <a:cs typeface="Calibri"/>
              </a:rPr>
              <a:t>Generally,</a:t>
            </a:r>
            <a:r>
              <a:rPr sz="2400" spc="-7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on</a:t>
            </a:r>
            <a:r>
              <a:rPr sz="2400" spc="-3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pass</a:t>
            </a:r>
            <a:r>
              <a:rPr sz="2400" spc="-20" dirty="0">
                <a:latin typeface="Calibri"/>
                <a:cs typeface="Calibri"/>
              </a:rPr>
              <a:t> </a:t>
            </a:r>
            <a:r>
              <a:rPr sz="2400" i="1" dirty="0">
                <a:latin typeface="Calibri"/>
                <a:cs typeface="Calibri"/>
              </a:rPr>
              <a:t>i</a:t>
            </a:r>
            <a:r>
              <a:rPr sz="2400" i="1" spc="-2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(0</a:t>
            </a:r>
            <a:r>
              <a:rPr sz="2400" spc="-30" dirty="0">
                <a:latin typeface="Calibri"/>
                <a:cs typeface="Calibri"/>
              </a:rPr>
              <a:t> </a:t>
            </a:r>
            <a:r>
              <a:rPr sz="2400" dirty="0">
                <a:latin typeface="Symbol"/>
                <a:cs typeface="Symbol"/>
              </a:rPr>
              <a:t></a:t>
            </a:r>
            <a:r>
              <a:rPr sz="2400" spc="-30" dirty="0">
                <a:latin typeface="Times New Roman"/>
                <a:cs typeface="Times New Roman"/>
              </a:rPr>
              <a:t> </a:t>
            </a:r>
            <a:r>
              <a:rPr sz="2400" i="1" dirty="0">
                <a:latin typeface="Calibri"/>
                <a:cs typeface="Calibri"/>
              </a:rPr>
              <a:t>i</a:t>
            </a:r>
            <a:r>
              <a:rPr sz="2400" i="1" spc="-25" dirty="0">
                <a:latin typeface="Calibri"/>
                <a:cs typeface="Calibri"/>
              </a:rPr>
              <a:t> </a:t>
            </a:r>
            <a:r>
              <a:rPr sz="2400" dirty="0">
                <a:latin typeface="Symbol"/>
                <a:cs typeface="Symbol"/>
              </a:rPr>
              <a:t></a:t>
            </a:r>
            <a:r>
              <a:rPr sz="2400" spc="-30" dirty="0">
                <a:latin typeface="Times New Roman"/>
                <a:cs typeface="Times New Roman"/>
              </a:rPr>
              <a:t> </a:t>
            </a:r>
            <a:r>
              <a:rPr sz="2400" i="1" spc="-20" dirty="0">
                <a:latin typeface="Calibri"/>
                <a:cs typeface="Calibri"/>
              </a:rPr>
              <a:t>n-</a:t>
            </a:r>
            <a:r>
              <a:rPr sz="2400" dirty="0">
                <a:latin typeface="Calibri"/>
                <a:cs typeface="Calibri"/>
              </a:rPr>
              <a:t>2),</a:t>
            </a:r>
            <a:r>
              <a:rPr sz="2400" spc="-3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find</a:t>
            </a:r>
            <a:r>
              <a:rPr sz="2400" spc="-2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the</a:t>
            </a:r>
            <a:r>
              <a:rPr sz="2400" spc="-2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smallest</a:t>
            </a:r>
            <a:r>
              <a:rPr sz="2400" spc="-4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element</a:t>
            </a:r>
            <a:r>
              <a:rPr sz="2400" spc="-25" dirty="0">
                <a:latin typeface="Calibri"/>
                <a:cs typeface="Calibri"/>
              </a:rPr>
              <a:t> in </a:t>
            </a:r>
            <a:r>
              <a:rPr sz="2400" i="1" spc="-20" dirty="0">
                <a:latin typeface="Calibri"/>
                <a:cs typeface="Calibri"/>
              </a:rPr>
              <a:t>A</a:t>
            </a:r>
            <a:r>
              <a:rPr sz="2400" spc="-20" dirty="0">
                <a:latin typeface="Calibri"/>
                <a:cs typeface="Calibri"/>
              </a:rPr>
              <a:t>[</a:t>
            </a:r>
            <a:r>
              <a:rPr sz="2400" i="1" spc="-20" dirty="0">
                <a:latin typeface="Calibri"/>
                <a:cs typeface="Calibri"/>
              </a:rPr>
              <a:t>i..n-</a:t>
            </a:r>
            <a:r>
              <a:rPr sz="2400" dirty="0">
                <a:latin typeface="Calibri"/>
                <a:cs typeface="Calibri"/>
              </a:rPr>
              <a:t>1]</a:t>
            </a:r>
            <a:r>
              <a:rPr sz="2400" spc="-10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and</a:t>
            </a:r>
            <a:r>
              <a:rPr sz="2400" spc="-4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swap</a:t>
            </a:r>
            <a:r>
              <a:rPr sz="2400" spc="-7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it</a:t>
            </a:r>
            <a:r>
              <a:rPr sz="2400" spc="-2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with</a:t>
            </a:r>
            <a:r>
              <a:rPr sz="2400" spc="-45" dirty="0">
                <a:latin typeface="Calibri"/>
                <a:cs typeface="Calibri"/>
              </a:rPr>
              <a:t> </a:t>
            </a:r>
            <a:r>
              <a:rPr sz="2400" i="1" spc="-10" dirty="0">
                <a:latin typeface="Calibri"/>
                <a:cs typeface="Calibri"/>
              </a:rPr>
              <a:t>A</a:t>
            </a:r>
            <a:r>
              <a:rPr sz="2400" spc="-10" dirty="0">
                <a:latin typeface="Calibri"/>
                <a:cs typeface="Calibri"/>
              </a:rPr>
              <a:t>[</a:t>
            </a:r>
            <a:r>
              <a:rPr sz="2400" i="1" spc="-10" dirty="0">
                <a:latin typeface="Calibri"/>
                <a:cs typeface="Calibri"/>
              </a:rPr>
              <a:t>i</a:t>
            </a:r>
            <a:r>
              <a:rPr sz="2400" spc="-10" dirty="0">
                <a:latin typeface="Calibri"/>
                <a:cs typeface="Calibri"/>
              </a:rPr>
              <a:t>]:</a:t>
            </a:r>
            <a:endParaRPr sz="2400">
              <a:latin typeface="Calibri"/>
              <a:cs typeface="Calibri"/>
            </a:endParaRPr>
          </a:p>
          <a:p>
            <a:pPr marL="424180">
              <a:spcBef>
                <a:spcPts val="2850"/>
              </a:spcBef>
              <a:tabLst>
                <a:tab pos="1079500" algn="l"/>
                <a:tab pos="1450975" algn="l"/>
                <a:tab pos="1731645" algn="l"/>
                <a:tab pos="2011680" algn="l"/>
                <a:tab pos="2292985" algn="l"/>
                <a:tab pos="3344545" algn="l"/>
                <a:tab pos="3622040" algn="l"/>
                <a:tab pos="4269105" algn="l"/>
                <a:tab pos="4552315" algn="l"/>
                <a:tab pos="4829810" algn="l"/>
                <a:tab pos="5043170" algn="l"/>
                <a:tab pos="6448425" algn="l"/>
                <a:tab pos="6729095" algn="l"/>
              </a:tabLst>
            </a:pPr>
            <a:r>
              <a:rPr sz="2400" i="1" spc="-20" dirty="0">
                <a:latin typeface="Calibri"/>
                <a:cs typeface="Calibri"/>
              </a:rPr>
              <a:t>A</a:t>
            </a:r>
            <a:r>
              <a:rPr sz="2400" spc="-20" dirty="0">
                <a:latin typeface="Calibri"/>
                <a:cs typeface="Calibri"/>
              </a:rPr>
              <a:t>[0]</a:t>
            </a:r>
            <a:r>
              <a:rPr sz="2400" dirty="0">
                <a:latin typeface="Calibri"/>
                <a:cs typeface="Calibri"/>
              </a:rPr>
              <a:t>	</a:t>
            </a:r>
            <a:r>
              <a:rPr sz="2400" spc="-50" dirty="0">
                <a:latin typeface="Symbol"/>
                <a:cs typeface="Symbol"/>
              </a:rPr>
              <a:t></a:t>
            </a:r>
            <a:r>
              <a:rPr sz="2400" dirty="0">
                <a:latin typeface="Times New Roman"/>
                <a:cs typeface="Times New Roman"/>
              </a:rPr>
              <a:t>	</a:t>
            </a:r>
            <a:r>
              <a:rPr sz="2400" spc="-50" dirty="0">
                <a:latin typeface="Calibri"/>
                <a:cs typeface="Calibri"/>
              </a:rPr>
              <a:t>.</a:t>
            </a:r>
            <a:r>
              <a:rPr sz="2400" dirty="0">
                <a:latin typeface="Calibri"/>
                <a:cs typeface="Calibri"/>
              </a:rPr>
              <a:t>	</a:t>
            </a:r>
            <a:r>
              <a:rPr sz="2400" spc="-50" dirty="0">
                <a:latin typeface="Calibri"/>
                <a:cs typeface="Calibri"/>
              </a:rPr>
              <a:t>.</a:t>
            </a:r>
            <a:r>
              <a:rPr sz="2400" dirty="0">
                <a:latin typeface="Calibri"/>
                <a:cs typeface="Calibri"/>
              </a:rPr>
              <a:t>	</a:t>
            </a:r>
            <a:r>
              <a:rPr sz="2400" spc="-50" dirty="0">
                <a:latin typeface="Calibri"/>
                <a:cs typeface="Calibri"/>
              </a:rPr>
              <a:t>.</a:t>
            </a:r>
            <a:r>
              <a:rPr sz="2400" dirty="0">
                <a:latin typeface="Calibri"/>
                <a:cs typeface="Calibri"/>
              </a:rPr>
              <a:t>	</a:t>
            </a:r>
            <a:r>
              <a:rPr sz="2400" dirty="0">
                <a:latin typeface="Symbol"/>
                <a:cs typeface="Symbol"/>
              </a:rPr>
              <a:t></a:t>
            </a:r>
            <a:r>
              <a:rPr sz="2400" spc="-55" dirty="0">
                <a:latin typeface="Times New Roman"/>
                <a:cs typeface="Times New Roman"/>
              </a:rPr>
              <a:t> </a:t>
            </a:r>
            <a:r>
              <a:rPr sz="2400" i="1" spc="-10" dirty="0">
                <a:latin typeface="Calibri"/>
                <a:cs typeface="Calibri"/>
              </a:rPr>
              <a:t>A</a:t>
            </a:r>
            <a:r>
              <a:rPr sz="2400" spc="-10" dirty="0">
                <a:latin typeface="Calibri"/>
                <a:cs typeface="Calibri"/>
              </a:rPr>
              <a:t>[</a:t>
            </a:r>
            <a:r>
              <a:rPr sz="2400" i="1" spc="-10" dirty="0">
                <a:latin typeface="Calibri"/>
                <a:cs typeface="Calibri"/>
              </a:rPr>
              <a:t>i</a:t>
            </a:r>
            <a:r>
              <a:rPr sz="2400" spc="-10" dirty="0">
                <a:latin typeface="Calibri"/>
                <a:cs typeface="Calibri"/>
              </a:rPr>
              <a:t>-</a:t>
            </a:r>
            <a:r>
              <a:rPr sz="2400" spc="-25" dirty="0">
                <a:latin typeface="Calibri"/>
                <a:cs typeface="Calibri"/>
              </a:rPr>
              <a:t>1]</a:t>
            </a:r>
            <a:r>
              <a:rPr sz="2400" dirty="0">
                <a:latin typeface="Calibri"/>
                <a:cs typeface="Calibri"/>
              </a:rPr>
              <a:t>	</a:t>
            </a:r>
            <a:r>
              <a:rPr sz="2400" spc="-50" dirty="0">
                <a:latin typeface="Calibri"/>
                <a:cs typeface="Calibri"/>
              </a:rPr>
              <a:t>|</a:t>
            </a:r>
            <a:r>
              <a:rPr sz="2400" dirty="0">
                <a:latin typeface="Calibri"/>
                <a:cs typeface="Calibri"/>
              </a:rPr>
              <a:t>	</a:t>
            </a:r>
            <a:r>
              <a:rPr sz="2400" i="1" spc="-10" dirty="0">
                <a:latin typeface="Calibri"/>
                <a:cs typeface="Calibri"/>
              </a:rPr>
              <a:t>A</a:t>
            </a:r>
            <a:r>
              <a:rPr sz="2400" spc="-10" dirty="0">
                <a:latin typeface="Calibri"/>
                <a:cs typeface="Calibri"/>
              </a:rPr>
              <a:t>[</a:t>
            </a:r>
            <a:r>
              <a:rPr sz="2400" i="1" spc="-10" dirty="0">
                <a:latin typeface="Calibri"/>
                <a:cs typeface="Calibri"/>
              </a:rPr>
              <a:t>i</a:t>
            </a:r>
            <a:r>
              <a:rPr sz="2400" spc="-10" dirty="0">
                <a:latin typeface="Calibri"/>
                <a:cs typeface="Calibri"/>
              </a:rPr>
              <a:t>],</a:t>
            </a:r>
            <a:r>
              <a:rPr sz="2400" dirty="0">
                <a:latin typeface="Calibri"/>
                <a:cs typeface="Calibri"/>
              </a:rPr>
              <a:t>	</a:t>
            </a:r>
            <a:r>
              <a:rPr sz="2400" spc="-50" dirty="0">
                <a:latin typeface="Calibri"/>
                <a:cs typeface="Calibri"/>
              </a:rPr>
              <a:t>.</a:t>
            </a:r>
            <a:r>
              <a:rPr sz="2400" dirty="0">
                <a:latin typeface="Calibri"/>
                <a:cs typeface="Calibri"/>
              </a:rPr>
              <a:t>	</a:t>
            </a:r>
            <a:r>
              <a:rPr sz="2400" spc="-50" dirty="0">
                <a:latin typeface="Calibri"/>
                <a:cs typeface="Calibri"/>
              </a:rPr>
              <a:t>.</a:t>
            </a:r>
            <a:r>
              <a:rPr sz="2400" dirty="0">
                <a:latin typeface="Calibri"/>
                <a:cs typeface="Calibri"/>
              </a:rPr>
              <a:t>	</a:t>
            </a:r>
            <a:r>
              <a:rPr sz="2400" spc="-50" dirty="0">
                <a:latin typeface="Calibri"/>
                <a:cs typeface="Calibri"/>
              </a:rPr>
              <a:t>.</a:t>
            </a:r>
            <a:r>
              <a:rPr sz="2400" dirty="0">
                <a:latin typeface="Calibri"/>
                <a:cs typeface="Calibri"/>
              </a:rPr>
              <a:t>	,</a:t>
            </a:r>
            <a:r>
              <a:rPr sz="2400" spc="-55" dirty="0">
                <a:latin typeface="Calibri"/>
                <a:cs typeface="Calibri"/>
              </a:rPr>
              <a:t> </a:t>
            </a:r>
            <a:r>
              <a:rPr sz="2400" i="1" dirty="0">
                <a:latin typeface="Calibri"/>
                <a:cs typeface="Calibri"/>
              </a:rPr>
              <a:t>A</a:t>
            </a:r>
            <a:r>
              <a:rPr sz="2400" dirty="0">
                <a:latin typeface="Calibri"/>
                <a:cs typeface="Calibri"/>
              </a:rPr>
              <a:t>[</a:t>
            </a:r>
            <a:r>
              <a:rPr sz="2400" i="1" dirty="0">
                <a:latin typeface="Calibri"/>
                <a:cs typeface="Calibri"/>
              </a:rPr>
              <a:t>min</a:t>
            </a:r>
            <a:r>
              <a:rPr sz="2400" dirty="0">
                <a:latin typeface="Calibri"/>
                <a:cs typeface="Calibri"/>
              </a:rPr>
              <a:t>],</a:t>
            </a:r>
            <a:r>
              <a:rPr sz="2400" spc="-50" dirty="0">
                <a:latin typeface="Calibri"/>
                <a:cs typeface="Calibri"/>
              </a:rPr>
              <a:t> .</a:t>
            </a:r>
            <a:r>
              <a:rPr sz="2400" dirty="0">
                <a:latin typeface="Calibri"/>
                <a:cs typeface="Calibri"/>
              </a:rPr>
              <a:t>	</a:t>
            </a:r>
            <a:r>
              <a:rPr sz="2400" spc="-50" dirty="0">
                <a:latin typeface="Calibri"/>
                <a:cs typeface="Calibri"/>
              </a:rPr>
              <a:t>.</a:t>
            </a:r>
            <a:r>
              <a:rPr sz="2400" dirty="0">
                <a:latin typeface="Calibri"/>
                <a:cs typeface="Calibri"/>
              </a:rPr>
              <a:t>	.,</a:t>
            </a:r>
            <a:r>
              <a:rPr sz="2400" spc="-85" dirty="0">
                <a:latin typeface="Calibri"/>
                <a:cs typeface="Calibri"/>
              </a:rPr>
              <a:t> </a:t>
            </a:r>
            <a:r>
              <a:rPr sz="2400" i="1" spc="-10" dirty="0">
                <a:latin typeface="Calibri"/>
                <a:cs typeface="Calibri"/>
              </a:rPr>
              <a:t>A</a:t>
            </a:r>
            <a:r>
              <a:rPr sz="2400" spc="-10" dirty="0">
                <a:latin typeface="Calibri"/>
                <a:cs typeface="Calibri"/>
              </a:rPr>
              <a:t>[</a:t>
            </a:r>
            <a:r>
              <a:rPr sz="2400" i="1" spc="-10" dirty="0">
                <a:latin typeface="Calibri"/>
                <a:cs typeface="Calibri"/>
              </a:rPr>
              <a:t>n</a:t>
            </a:r>
            <a:r>
              <a:rPr sz="2400" spc="-10" dirty="0">
                <a:latin typeface="Calibri"/>
                <a:cs typeface="Calibri"/>
              </a:rPr>
              <a:t>-</a:t>
            </a:r>
            <a:r>
              <a:rPr sz="2400" spc="-25" dirty="0">
                <a:latin typeface="Calibri"/>
                <a:cs typeface="Calibri"/>
              </a:rPr>
              <a:t>1]</a:t>
            </a:r>
            <a:endParaRPr sz="2400">
              <a:latin typeface="Calibri"/>
              <a:cs typeface="Calibri"/>
            </a:endParaRPr>
          </a:p>
          <a:p>
            <a:pPr marL="558800">
              <a:spcBef>
                <a:spcPts val="1405"/>
              </a:spcBef>
            </a:pPr>
            <a:r>
              <a:rPr sz="1600" dirty="0">
                <a:latin typeface="Calibri"/>
                <a:cs typeface="Calibri"/>
              </a:rPr>
              <a:t>in</a:t>
            </a:r>
            <a:r>
              <a:rPr sz="1600" spc="-5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their</a:t>
            </a:r>
            <a:r>
              <a:rPr sz="1600" spc="-5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final</a:t>
            </a:r>
            <a:r>
              <a:rPr sz="1600" spc="-9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positions</a:t>
            </a:r>
            <a:endParaRPr sz="16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600">
              <a:latin typeface="Calibri"/>
              <a:cs typeface="Calibri"/>
            </a:endParaRPr>
          </a:p>
          <a:p>
            <a:pPr>
              <a:spcBef>
                <a:spcPts val="5"/>
              </a:spcBef>
            </a:pPr>
            <a:endParaRPr sz="1600">
              <a:latin typeface="Calibri"/>
              <a:cs typeface="Calibri"/>
            </a:endParaRPr>
          </a:p>
          <a:p>
            <a:pPr marL="13335">
              <a:tabLst>
                <a:tab pos="1567180" algn="l"/>
                <a:tab pos="1927225" algn="l"/>
                <a:tab pos="2286635" algn="l"/>
              </a:tabLst>
            </a:pPr>
            <a:r>
              <a:rPr sz="2400" spc="-20" dirty="0">
                <a:latin typeface="Calibri"/>
                <a:cs typeface="Calibri"/>
              </a:rPr>
              <a:t>Example:</a:t>
            </a:r>
            <a:r>
              <a:rPr sz="2400" spc="-95" dirty="0">
                <a:latin typeface="Calibri"/>
                <a:cs typeface="Calibri"/>
              </a:rPr>
              <a:t> </a:t>
            </a:r>
            <a:r>
              <a:rPr sz="2400" spc="-50" dirty="0">
                <a:latin typeface="Calibri"/>
                <a:cs typeface="Calibri"/>
              </a:rPr>
              <a:t>7</a:t>
            </a:r>
            <a:r>
              <a:rPr sz="2400" dirty="0">
                <a:latin typeface="Calibri"/>
                <a:cs typeface="Calibri"/>
              </a:rPr>
              <a:t>	</a:t>
            </a:r>
            <a:r>
              <a:rPr sz="2400" spc="-50" dirty="0">
                <a:latin typeface="Calibri"/>
                <a:cs typeface="Calibri"/>
              </a:rPr>
              <a:t>3</a:t>
            </a:r>
            <a:r>
              <a:rPr sz="2400" dirty="0">
                <a:latin typeface="Calibri"/>
                <a:cs typeface="Calibri"/>
              </a:rPr>
              <a:t>	</a:t>
            </a:r>
            <a:r>
              <a:rPr sz="2400" spc="-50" dirty="0">
                <a:latin typeface="Calibri"/>
                <a:cs typeface="Calibri"/>
              </a:rPr>
              <a:t>2</a:t>
            </a:r>
            <a:r>
              <a:rPr sz="2400" dirty="0">
                <a:latin typeface="Calibri"/>
                <a:cs typeface="Calibri"/>
              </a:rPr>
              <a:t>	</a:t>
            </a:r>
            <a:r>
              <a:rPr sz="2400" spc="-50" dirty="0">
                <a:latin typeface="Calibri"/>
                <a:cs typeface="Calibri"/>
              </a:rPr>
              <a:t>5</a:t>
            </a:r>
            <a:endParaRPr sz="2400">
              <a:latin typeface="Calibri"/>
              <a:cs typeface="Calibri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1600961" y="761"/>
            <a:ext cx="9142730" cy="6856730"/>
            <a:chOff x="761" y="761"/>
            <a:chExt cx="9142730" cy="6856730"/>
          </a:xfrm>
        </p:grpSpPr>
        <p:sp>
          <p:nvSpPr>
            <p:cNvPr id="9" name="object 9"/>
            <p:cNvSpPr/>
            <p:nvPr/>
          </p:nvSpPr>
          <p:spPr>
            <a:xfrm>
              <a:off x="3887723" y="4416552"/>
              <a:ext cx="2819400" cy="9525"/>
            </a:xfrm>
            <a:custGeom>
              <a:avLst/>
              <a:gdLst/>
              <a:ahLst/>
              <a:cxnLst/>
              <a:rect l="l" t="t" r="r" b="b"/>
              <a:pathLst>
                <a:path w="2819400" h="9525">
                  <a:moveTo>
                    <a:pt x="2819400" y="9144"/>
                  </a:moveTo>
                  <a:lnTo>
                    <a:pt x="0" y="9144"/>
                  </a:lnTo>
                  <a:lnTo>
                    <a:pt x="0" y="0"/>
                  </a:lnTo>
                  <a:lnTo>
                    <a:pt x="2819400" y="0"/>
                  </a:lnTo>
                  <a:lnTo>
                    <a:pt x="2819400" y="914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" name="object 10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834383" y="4191000"/>
              <a:ext cx="103632" cy="228600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653783" y="4191000"/>
              <a:ext cx="103631" cy="228600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761" y="761"/>
              <a:ext cx="9142730" cy="6856730"/>
            </a:xfrm>
            <a:custGeom>
              <a:avLst/>
              <a:gdLst/>
              <a:ahLst/>
              <a:cxnLst/>
              <a:rect l="l" t="t" r="r" b="b"/>
              <a:pathLst>
                <a:path w="9142730" h="6856730">
                  <a:moveTo>
                    <a:pt x="0" y="0"/>
                  </a:moveTo>
                  <a:lnTo>
                    <a:pt x="9142476" y="0"/>
                  </a:lnTo>
                  <a:lnTo>
                    <a:pt x="9142476" y="6856476"/>
                  </a:lnTo>
                  <a:lnTo>
                    <a:pt x="0" y="6856476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object 13"/>
          <p:cNvSpPr txBox="1"/>
          <p:nvPr/>
        </p:nvSpPr>
        <p:spPr>
          <a:xfrm>
            <a:off x="4194176" y="6438732"/>
            <a:ext cx="1062355" cy="363561"/>
          </a:xfrm>
          <a:prstGeom prst="rect">
            <a:avLst/>
          </a:prstGeom>
        </p:spPr>
        <p:txBody>
          <a:bodyPr vert="horz" wrap="square" lIns="0" tIns="4445" rIns="0" bIns="0" rtlCol="0">
            <a:spAutoFit/>
          </a:bodyPr>
          <a:lstStyle/>
          <a:p>
            <a:pPr marL="12700" marR="5080">
              <a:lnSpc>
                <a:spcPts val="1440"/>
              </a:lnSpc>
              <a:spcBef>
                <a:spcPts val="35"/>
              </a:spcBef>
            </a:pPr>
            <a:r>
              <a:rPr sz="1200" spc="45" dirty="0">
                <a:solidFill>
                  <a:srgbClr val="FFFFFF"/>
                </a:solidFill>
                <a:latin typeface="Arial MT"/>
                <a:cs typeface="Arial MT"/>
              </a:rPr>
              <a:t>Department</a:t>
            </a:r>
            <a:r>
              <a:rPr sz="1200" spc="1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-25" dirty="0">
                <a:solidFill>
                  <a:srgbClr val="FFFFFF"/>
                </a:solidFill>
                <a:latin typeface="Arial MT"/>
                <a:cs typeface="Arial MT"/>
              </a:rPr>
              <a:t>of </a:t>
            </a:r>
            <a:r>
              <a:rPr sz="1200" spc="-305" dirty="0">
                <a:solidFill>
                  <a:srgbClr val="FFFFFF"/>
                </a:solidFill>
                <a:latin typeface="Arial MT"/>
                <a:cs typeface="Arial MT"/>
              </a:rPr>
              <a:t>CCSSEE</a:t>
            </a:r>
            <a:endParaRPr sz="12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166616" y="6400801"/>
            <a:ext cx="1637030" cy="277495"/>
          </a:xfrm>
          <a:custGeom>
            <a:avLst/>
            <a:gdLst/>
            <a:ahLst/>
            <a:cxnLst/>
            <a:rect l="l" t="t" r="r" b="b"/>
            <a:pathLst>
              <a:path w="1637029" h="277495">
                <a:moveTo>
                  <a:pt x="1636775" y="277368"/>
                </a:moveTo>
                <a:lnTo>
                  <a:pt x="0" y="277368"/>
                </a:lnTo>
                <a:lnTo>
                  <a:pt x="0" y="0"/>
                </a:lnTo>
                <a:lnTo>
                  <a:pt x="1636775" y="0"/>
                </a:lnTo>
                <a:lnTo>
                  <a:pt x="1636775" y="277368"/>
                </a:lnTo>
                <a:close/>
              </a:path>
            </a:pathLst>
          </a:custGeom>
          <a:solidFill>
            <a:srgbClr val="E16C0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600200" y="1"/>
            <a:ext cx="0" cy="14399121"/>
          </a:xfrm>
          <a:prstGeom prst="rect">
            <a:avLst/>
          </a:prstGeom>
        </p:spPr>
        <p:txBody>
          <a:bodyPr vert="horz" wrap="square" lIns="0" tIns="239065" rIns="0" bIns="0" rtlCol="0">
            <a:spAutoFit/>
          </a:bodyPr>
          <a:lstStyle/>
          <a:p>
            <a:pPr marL="1222375">
              <a:spcBef>
                <a:spcPts val="95"/>
              </a:spcBef>
            </a:pPr>
            <a:r>
              <a:rPr sz="4000" spc="-10" dirty="0">
                <a:latin typeface="Calibri"/>
                <a:cs typeface="Calibri"/>
              </a:rPr>
              <a:t>Analysis</a:t>
            </a:r>
            <a:r>
              <a:rPr sz="4000" spc="-175" dirty="0">
                <a:latin typeface="Calibri"/>
                <a:cs typeface="Calibri"/>
              </a:rPr>
              <a:t> </a:t>
            </a:r>
            <a:r>
              <a:rPr sz="4000" dirty="0">
                <a:latin typeface="Calibri"/>
                <a:cs typeface="Calibri"/>
              </a:rPr>
              <a:t>of</a:t>
            </a:r>
            <a:r>
              <a:rPr sz="4000" spc="-65" dirty="0">
                <a:latin typeface="Calibri"/>
                <a:cs typeface="Calibri"/>
              </a:rPr>
              <a:t> </a:t>
            </a:r>
            <a:r>
              <a:rPr sz="4000" spc="-10" dirty="0">
                <a:latin typeface="Calibri"/>
                <a:cs typeface="Calibri"/>
              </a:rPr>
              <a:t>Selection</a:t>
            </a:r>
            <a:r>
              <a:rPr sz="4000" spc="-175" dirty="0">
                <a:latin typeface="Calibri"/>
                <a:cs typeface="Calibri"/>
              </a:rPr>
              <a:t> </a:t>
            </a:r>
            <a:r>
              <a:rPr sz="4000" spc="-20" dirty="0">
                <a:latin typeface="Calibri"/>
                <a:cs typeface="Calibri"/>
              </a:rPr>
              <a:t>Sort</a:t>
            </a:r>
            <a:endParaRPr sz="4000">
              <a:latin typeface="Calibri"/>
              <a:cs typeface="Calibri"/>
            </a:endParaRPr>
          </a:p>
        </p:txBody>
      </p:sp>
      <p:sp>
        <p:nvSpPr>
          <p:cNvPr id="19" name="object 19"/>
          <p:cNvSpPr txBox="1">
            <a:spLocks noGrp="1"/>
          </p:cNvSpPr>
          <p:nvPr>
            <p:ph type="ftr" sz="quarter" idx="11"/>
          </p:nvPr>
        </p:nvSpPr>
        <p:spPr>
          <a:xfrm>
            <a:off x="1600200" y="0"/>
            <a:ext cx="0" cy="432490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25"/>
              </a:lnSpc>
            </a:pPr>
            <a:r>
              <a:rPr spc="10" dirty="0"/>
              <a:t>ATME College</a:t>
            </a:r>
            <a:r>
              <a:rPr spc="-5" dirty="0"/>
              <a:t> </a:t>
            </a:r>
            <a:r>
              <a:rPr spc="10" dirty="0"/>
              <a:t>of</a:t>
            </a:r>
            <a:r>
              <a:rPr spc="114" dirty="0"/>
              <a:t> </a:t>
            </a:r>
            <a:r>
              <a:rPr spc="35" dirty="0"/>
              <a:t>Engineering</a:t>
            </a:r>
          </a:p>
        </p:txBody>
      </p:sp>
      <p:sp>
        <p:nvSpPr>
          <p:cNvPr id="20" name="object 20"/>
          <p:cNvSpPr txBox="1">
            <a:spLocks noGrp="1"/>
          </p:cNvSpPr>
          <p:nvPr>
            <p:ph type="sldNum" sz="quarter" idx="12"/>
          </p:nvPr>
        </p:nvSpPr>
        <p:spPr>
          <a:xfrm>
            <a:off x="1600200" y="1"/>
            <a:ext cx="0" cy="44242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38430">
              <a:lnSpc>
                <a:spcPts val="1675"/>
              </a:lnSpc>
            </a:pPr>
            <a:fld id="{81D60167-4931-47E6-BA6A-407CBD079E47}" type="slidenum">
              <a:rPr spc="-25" dirty="0"/>
              <a:pPr marL="138430">
                <a:lnSpc>
                  <a:spcPts val="1675"/>
                </a:lnSpc>
              </a:pPr>
              <a:t>74</a:t>
            </a:fld>
            <a:endParaRPr spc="-25" dirty="0"/>
          </a:p>
        </p:txBody>
      </p:sp>
      <p:sp>
        <p:nvSpPr>
          <p:cNvPr id="4" name="object 4"/>
          <p:cNvSpPr txBox="1"/>
          <p:nvPr/>
        </p:nvSpPr>
        <p:spPr>
          <a:xfrm>
            <a:off x="2288236" y="4211142"/>
            <a:ext cx="194500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2400" spc="-10" dirty="0">
                <a:latin typeface="Calibri"/>
                <a:cs typeface="Calibri"/>
              </a:rPr>
              <a:t>Time</a:t>
            </a:r>
            <a:r>
              <a:rPr sz="2400" spc="-12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efficiency: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288236" y="5016753"/>
            <a:ext cx="105854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2400" dirty="0">
                <a:latin typeface="Calibri"/>
                <a:cs typeface="Calibri"/>
              </a:rPr>
              <a:t>In</a:t>
            </a:r>
            <a:r>
              <a:rPr sz="2400" spc="-12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place: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288236" y="5822010"/>
            <a:ext cx="110680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2400" spc="-10" dirty="0">
                <a:latin typeface="Calibri"/>
                <a:cs typeface="Calibri"/>
              </a:rPr>
              <a:t>Stability:</a:t>
            </a:r>
            <a:endParaRPr sz="2400">
              <a:latin typeface="Calibri"/>
              <a:cs typeface="Calibri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2286000" y="1143000"/>
            <a:ext cx="6019800" cy="3609340"/>
            <a:chOff x="685800" y="1143000"/>
            <a:chExt cx="6019800" cy="3609340"/>
          </a:xfrm>
        </p:grpSpPr>
        <p:pic>
          <p:nvPicPr>
            <p:cNvPr id="8" name="object 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85800" y="1143000"/>
              <a:ext cx="6019800" cy="3014472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901184" y="4367783"/>
              <a:ext cx="182879" cy="195072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928615" y="4239767"/>
              <a:ext cx="384048" cy="512063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004815" y="4239767"/>
              <a:ext cx="707136" cy="512063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404103" y="4239767"/>
              <a:ext cx="384048" cy="512063"/>
            </a:xfrm>
            <a:prstGeom prst="rect">
              <a:avLst/>
            </a:prstGeom>
          </p:spPr>
        </p:pic>
      </p:grpSp>
      <p:sp>
        <p:nvSpPr>
          <p:cNvPr id="13" name="object 13"/>
          <p:cNvSpPr txBox="1"/>
          <p:nvPr/>
        </p:nvSpPr>
        <p:spPr>
          <a:xfrm>
            <a:off x="6481699" y="4279341"/>
            <a:ext cx="75247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b="1" spc="-10" dirty="0">
                <a:solidFill>
                  <a:srgbClr val="FF6600"/>
                </a:solidFill>
                <a:latin typeface="Arial"/>
                <a:cs typeface="Arial"/>
              </a:rPr>
              <a:t>Θ(</a:t>
            </a:r>
            <a:r>
              <a:rPr b="1" i="1" spc="-10" dirty="0">
                <a:solidFill>
                  <a:srgbClr val="FF6600"/>
                </a:solidFill>
                <a:latin typeface="Arial"/>
                <a:cs typeface="Arial"/>
              </a:rPr>
              <a:t>n^2</a:t>
            </a:r>
            <a:r>
              <a:rPr b="1" spc="-10" dirty="0">
                <a:solidFill>
                  <a:srgbClr val="FF6600"/>
                </a:solidFill>
                <a:latin typeface="Arial"/>
                <a:cs typeface="Arial"/>
              </a:rPr>
              <a:t>)</a:t>
            </a:r>
            <a:endParaRPr>
              <a:latin typeface="Arial"/>
              <a:cs typeface="Arial"/>
            </a:endParaRPr>
          </a:p>
        </p:txBody>
      </p:sp>
      <p:pic>
        <p:nvPicPr>
          <p:cNvPr id="14" name="object 14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6492240" y="5129784"/>
            <a:ext cx="405384" cy="195072"/>
          </a:xfrm>
          <a:prstGeom prst="rect">
            <a:avLst/>
          </a:prstGeom>
        </p:spPr>
      </p:pic>
      <p:sp>
        <p:nvSpPr>
          <p:cNvPr id="15" name="object 15"/>
          <p:cNvSpPr txBox="1"/>
          <p:nvPr/>
        </p:nvSpPr>
        <p:spPr>
          <a:xfrm>
            <a:off x="6481698" y="5041595"/>
            <a:ext cx="42037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b="1" spc="-25" dirty="0">
                <a:solidFill>
                  <a:srgbClr val="FF6600"/>
                </a:solidFill>
                <a:latin typeface="Arial"/>
                <a:cs typeface="Arial"/>
              </a:rPr>
              <a:t>Yes</a:t>
            </a:r>
            <a:endParaRPr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6557899" y="5789650"/>
            <a:ext cx="42989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2400" b="1" spc="-25" dirty="0">
                <a:solidFill>
                  <a:srgbClr val="FF6600"/>
                </a:solidFill>
                <a:latin typeface="Times New Roman"/>
                <a:cs typeface="Times New Roman"/>
              </a:rPr>
              <a:t>yes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1600961" y="761"/>
            <a:ext cx="9142730" cy="6856730"/>
          </a:xfrm>
          <a:custGeom>
            <a:avLst/>
            <a:gdLst/>
            <a:ahLst/>
            <a:cxnLst/>
            <a:rect l="l" t="t" r="r" b="b"/>
            <a:pathLst>
              <a:path w="9142730" h="6856730">
                <a:moveTo>
                  <a:pt x="0" y="0"/>
                </a:moveTo>
                <a:lnTo>
                  <a:pt x="9142476" y="0"/>
                </a:lnTo>
                <a:lnTo>
                  <a:pt x="9142476" y="6856476"/>
                </a:lnTo>
                <a:lnTo>
                  <a:pt x="0" y="6856476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 txBox="1"/>
          <p:nvPr/>
        </p:nvSpPr>
        <p:spPr>
          <a:xfrm>
            <a:off x="4168776" y="6438732"/>
            <a:ext cx="1087755" cy="363561"/>
          </a:xfrm>
          <a:prstGeom prst="rect">
            <a:avLst/>
          </a:prstGeom>
        </p:spPr>
        <p:txBody>
          <a:bodyPr vert="horz" wrap="square" lIns="0" tIns="4445" rIns="0" bIns="0" rtlCol="0">
            <a:spAutoFit/>
          </a:bodyPr>
          <a:lstStyle/>
          <a:p>
            <a:pPr marL="38100" marR="5080">
              <a:lnSpc>
                <a:spcPts val="1440"/>
              </a:lnSpc>
              <a:spcBef>
                <a:spcPts val="35"/>
              </a:spcBef>
            </a:pPr>
            <a:r>
              <a:rPr sz="1200" spc="45" dirty="0">
                <a:solidFill>
                  <a:srgbClr val="FFFFFF"/>
                </a:solidFill>
                <a:latin typeface="Arial MT"/>
                <a:cs typeface="Arial MT"/>
              </a:rPr>
              <a:t>Department</a:t>
            </a:r>
            <a:r>
              <a:rPr sz="1200" spc="1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-25" dirty="0">
                <a:solidFill>
                  <a:srgbClr val="FFFFFF"/>
                </a:solidFill>
                <a:latin typeface="Arial MT"/>
                <a:cs typeface="Arial MT"/>
              </a:rPr>
              <a:t>of </a:t>
            </a:r>
            <a:fld id="{81D60167-4931-47E6-BA6A-407CBD079E47}" type="slidenum">
              <a:rPr sz="1200" spc="-25" dirty="0">
                <a:solidFill>
                  <a:srgbClr val="FFFFFF"/>
                </a:solidFill>
                <a:latin typeface="Arial MT"/>
                <a:cs typeface="Arial MT"/>
              </a:rPr>
              <a:pPr marL="38100" marR="5080">
                <a:lnSpc>
                  <a:spcPts val="1440"/>
                </a:lnSpc>
                <a:spcBef>
                  <a:spcPts val="35"/>
                </a:spcBef>
              </a:pPr>
              <a:t>74</a:t>
            </a:fld>
            <a:r>
              <a:rPr sz="1200" spc="-25" dirty="0">
                <a:solidFill>
                  <a:srgbClr val="FFFFFF"/>
                </a:solidFill>
                <a:latin typeface="Arial MT"/>
                <a:cs typeface="Arial MT"/>
              </a:rPr>
              <a:t>SE</a:t>
            </a:r>
            <a:endParaRPr sz="12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884798" y="6455470"/>
            <a:ext cx="2115820" cy="1708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325"/>
              </a:lnSpc>
            </a:pPr>
            <a:r>
              <a:rPr sz="1200" spc="10" dirty="0">
                <a:solidFill>
                  <a:srgbClr val="FFFFFF"/>
                </a:solidFill>
                <a:latin typeface="Arial MT"/>
                <a:cs typeface="Arial MT"/>
              </a:rPr>
              <a:t>ATME College</a:t>
            </a:r>
            <a:r>
              <a:rPr sz="1200" spc="-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10" dirty="0">
                <a:solidFill>
                  <a:srgbClr val="FFFFFF"/>
                </a:solidFill>
                <a:latin typeface="Arial MT"/>
                <a:cs typeface="Arial MT"/>
              </a:rPr>
              <a:t>of</a:t>
            </a:r>
            <a:r>
              <a:rPr sz="1200" spc="114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35" dirty="0">
                <a:solidFill>
                  <a:srgbClr val="FFFFFF"/>
                </a:solidFill>
                <a:latin typeface="Arial MT"/>
                <a:cs typeface="Arial MT"/>
              </a:rPr>
              <a:t>Engineering</a:t>
            </a:r>
            <a:endParaRPr sz="1200">
              <a:latin typeface="Arial MT"/>
              <a:cs typeface="Arial MT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4114800" y="6400801"/>
            <a:ext cx="4724400" cy="277495"/>
            <a:chOff x="2514600" y="6400800"/>
            <a:chExt cx="4724400" cy="277495"/>
          </a:xfrm>
        </p:grpSpPr>
        <p:sp>
          <p:nvSpPr>
            <p:cNvPr id="4" name="object 4"/>
            <p:cNvSpPr/>
            <p:nvPr/>
          </p:nvSpPr>
          <p:spPr>
            <a:xfrm>
              <a:off x="2514600" y="6400800"/>
              <a:ext cx="1600200" cy="277495"/>
            </a:xfrm>
            <a:custGeom>
              <a:avLst/>
              <a:gdLst/>
              <a:ahLst/>
              <a:cxnLst/>
              <a:rect l="l" t="t" r="r" b="b"/>
              <a:pathLst>
                <a:path w="1600200" h="277495">
                  <a:moveTo>
                    <a:pt x="1600200" y="277368"/>
                  </a:moveTo>
                  <a:lnTo>
                    <a:pt x="0" y="277368"/>
                  </a:lnTo>
                  <a:lnTo>
                    <a:pt x="0" y="0"/>
                  </a:lnTo>
                  <a:lnTo>
                    <a:pt x="1600200" y="0"/>
                  </a:lnTo>
                  <a:lnTo>
                    <a:pt x="1600200" y="277368"/>
                  </a:lnTo>
                  <a:close/>
                </a:path>
              </a:pathLst>
            </a:custGeom>
            <a:solidFill>
              <a:srgbClr val="E16C0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4114800" y="6400800"/>
              <a:ext cx="3124200" cy="277495"/>
            </a:xfrm>
            <a:custGeom>
              <a:avLst/>
              <a:gdLst/>
              <a:ahLst/>
              <a:cxnLst/>
              <a:rect l="l" t="t" r="r" b="b"/>
              <a:pathLst>
                <a:path w="3124200" h="277495">
                  <a:moveTo>
                    <a:pt x="3124200" y="277368"/>
                  </a:moveTo>
                  <a:lnTo>
                    <a:pt x="0" y="277368"/>
                  </a:lnTo>
                  <a:lnTo>
                    <a:pt x="0" y="0"/>
                  </a:lnTo>
                  <a:lnTo>
                    <a:pt x="3124200" y="0"/>
                  </a:lnTo>
                  <a:lnTo>
                    <a:pt x="3124200" y="277368"/>
                  </a:lnTo>
                  <a:close/>
                </a:path>
              </a:pathLst>
            </a:custGeom>
            <a:solidFill>
              <a:srgbClr val="2240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2991992" y="16459"/>
            <a:ext cx="6386830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pc="-40" dirty="0">
                <a:latin typeface="Calibri"/>
                <a:cs typeface="Calibri"/>
              </a:rPr>
              <a:t>Brute-</a:t>
            </a:r>
            <a:r>
              <a:rPr dirty="0">
                <a:latin typeface="Calibri"/>
                <a:cs typeface="Calibri"/>
              </a:rPr>
              <a:t>Force</a:t>
            </a:r>
            <a:r>
              <a:rPr spc="-15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String</a:t>
            </a:r>
            <a:r>
              <a:rPr spc="-180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Matching</a:t>
            </a:r>
          </a:p>
        </p:txBody>
      </p:sp>
      <p:sp>
        <p:nvSpPr>
          <p:cNvPr id="10" name="object 10"/>
          <p:cNvSpPr txBox="1">
            <a:spLocks noGrp="1"/>
          </p:cNvSpPr>
          <p:nvPr>
            <p:ph type="ftr" sz="quarter" idx="11"/>
          </p:nvPr>
        </p:nvSpPr>
        <p:spPr>
          <a:xfrm>
            <a:off x="1600200" y="0"/>
            <a:ext cx="0" cy="432490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25"/>
              </a:lnSpc>
            </a:pPr>
            <a:r>
              <a:rPr spc="10" dirty="0"/>
              <a:t>ATME College</a:t>
            </a:r>
            <a:r>
              <a:rPr spc="-5" dirty="0"/>
              <a:t> </a:t>
            </a:r>
            <a:r>
              <a:rPr spc="10" dirty="0"/>
              <a:t>of</a:t>
            </a:r>
            <a:r>
              <a:rPr spc="114" dirty="0"/>
              <a:t> </a:t>
            </a:r>
            <a:r>
              <a:rPr spc="35" dirty="0"/>
              <a:t>Engineering</a:t>
            </a:r>
          </a:p>
        </p:txBody>
      </p:sp>
      <p:sp>
        <p:nvSpPr>
          <p:cNvPr id="11" name="object 11"/>
          <p:cNvSpPr txBox="1">
            <a:spLocks noGrp="1"/>
          </p:cNvSpPr>
          <p:nvPr>
            <p:ph type="sldNum" sz="quarter" idx="12"/>
          </p:nvPr>
        </p:nvSpPr>
        <p:spPr>
          <a:xfrm>
            <a:off x="1600200" y="1"/>
            <a:ext cx="0" cy="44242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38430">
              <a:lnSpc>
                <a:spcPts val="1675"/>
              </a:lnSpc>
            </a:pPr>
            <a:fld id="{81D60167-4931-47E6-BA6A-407CBD079E47}" type="slidenum">
              <a:rPr spc="-25" dirty="0"/>
              <a:pPr marL="138430">
                <a:lnSpc>
                  <a:spcPts val="1675"/>
                </a:lnSpc>
              </a:pPr>
              <a:t>75</a:t>
            </a:fld>
            <a:endParaRPr spc="-25" dirty="0"/>
          </a:p>
        </p:txBody>
      </p:sp>
      <p:sp>
        <p:nvSpPr>
          <p:cNvPr id="7" name="object 7"/>
          <p:cNvSpPr txBox="1"/>
          <p:nvPr/>
        </p:nvSpPr>
        <p:spPr>
          <a:xfrm>
            <a:off x="2135200" y="969073"/>
            <a:ext cx="7976234" cy="4933950"/>
          </a:xfrm>
          <a:prstGeom prst="rect">
            <a:avLst/>
          </a:prstGeom>
        </p:spPr>
        <p:txBody>
          <a:bodyPr vert="horz" wrap="square" lIns="0" tIns="88900" rIns="0" bIns="0" rtlCol="0">
            <a:spAutoFit/>
          </a:bodyPr>
          <a:lstStyle/>
          <a:p>
            <a:pPr marL="469900" indent="-456565">
              <a:spcBef>
                <a:spcPts val="700"/>
              </a:spcBef>
              <a:buFont typeface="Microsoft Sans Serif"/>
              <a:buChar char="•"/>
              <a:tabLst>
                <a:tab pos="469900" algn="l"/>
              </a:tabLst>
            </a:pPr>
            <a:r>
              <a:rPr sz="2400" i="1" u="heavy" spc="-25" dirty="0">
                <a:solidFill>
                  <a:srgbClr val="923735"/>
                </a:solidFill>
                <a:uFill>
                  <a:solidFill>
                    <a:srgbClr val="923735"/>
                  </a:solidFill>
                </a:uFill>
                <a:latin typeface="Calibri"/>
                <a:cs typeface="Calibri"/>
              </a:rPr>
              <a:t>pattern</a:t>
            </a:r>
            <a:r>
              <a:rPr sz="2400" spc="-25" dirty="0">
                <a:solidFill>
                  <a:srgbClr val="923735"/>
                </a:solidFill>
                <a:latin typeface="Calibri"/>
                <a:cs typeface="Calibri"/>
              </a:rPr>
              <a:t>:</a:t>
            </a:r>
            <a:r>
              <a:rPr sz="2400" spc="-114" dirty="0">
                <a:solidFill>
                  <a:srgbClr val="923735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923735"/>
                </a:solidFill>
                <a:latin typeface="Calibri"/>
                <a:cs typeface="Calibri"/>
              </a:rPr>
              <a:t>a</a:t>
            </a:r>
            <a:r>
              <a:rPr sz="2400" spc="-10" dirty="0">
                <a:solidFill>
                  <a:srgbClr val="923735"/>
                </a:solidFill>
                <a:latin typeface="Calibri"/>
                <a:cs typeface="Calibri"/>
              </a:rPr>
              <a:t> string</a:t>
            </a:r>
            <a:r>
              <a:rPr sz="2400" spc="-85" dirty="0">
                <a:solidFill>
                  <a:srgbClr val="923735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923735"/>
                </a:solidFill>
                <a:latin typeface="Calibri"/>
                <a:cs typeface="Calibri"/>
              </a:rPr>
              <a:t>of</a:t>
            </a:r>
            <a:r>
              <a:rPr sz="2400" spc="-25" dirty="0">
                <a:solidFill>
                  <a:srgbClr val="923735"/>
                </a:solidFill>
                <a:latin typeface="Calibri"/>
                <a:cs typeface="Calibri"/>
              </a:rPr>
              <a:t> </a:t>
            </a:r>
            <a:r>
              <a:rPr sz="2400" i="1" dirty="0">
                <a:solidFill>
                  <a:srgbClr val="923735"/>
                </a:solidFill>
                <a:latin typeface="Calibri"/>
                <a:cs typeface="Calibri"/>
              </a:rPr>
              <a:t>m</a:t>
            </a:r>
            <a:r>
              <a:rPr sz="2400" i="1" spc="15" dirty="0">
                <a:solidFill>
                  <a:srgbClr val="923735"/>
                </a:solidFill>
                <a:latin typeface="Calibri"/>
                <a:cs typeface="Calibri"/>
              </a:rPr>
              <a:t> </a:t>
            </a:r>
            <a:r>
              <a:rPr sz="2400" spc="-30" dirty="0">
                <a:solidFill>
                  <a:srgbClr val="923735"/>
                </a:solidFill>
                <a:latin typeface="Calibri"/>
                <a:cs typeface="Calibri"/>
              </a:rPr>
              <a:t>characters</a:t>
            </a:r>
            <a:r>
              <a:rPr sz="2400" spc="-155" dirty="0">
                <a:solidFill>
                  <a:srgbClr val="923735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923735"/>
                </a:solidFill>
                <a:latin typeface="Calibri"/>
                <a:cs typeface="Calibri"/>
              </a:rPr>
              <a:t>to</a:t>
            </a:r>
            <a:r>
              <a:rPr sz="2400" spc="-65" dirty="0">
                <a:solidFill>
                  <a:srgbClr val="923735"/>
                </a:solidFill>
                <a:latin typeface="Calibri"/>
                <a:cs typeface="Calibri"/>
              </a:rPr>
              <a:t> </a:t>
            </a:r>
            <a:r>
              <a:rPr sz="2400" spc="-20" dirty="0">
                <a:solidFill>
                  <a:srgbClr val="923735"/>
                </a:solidFill>
                <a:latin typeface="Calibri"/>
                <a:cs typeface="Calibri"/>
              </a:rPr>
              <a:t>search</a:t>
            </a:r>
            <a:r>
              <a:rPr sz="2400" spc="-75" dirty="0">
                <a:solidFill>
                  <a:srgbClr val="923735"/>
                </a:solidFill>
                <a:latin typeface="Calibri"/>
                <a:cs typeface="Calibri"/>
              </a:rPr>
              <a:t> </a:t>
            </a:r>
            <a:r>
              <a:rPr sz="2400" spc="-25" dirty="0">
                <a:solidFill>
                  <a:srgbClr val="923735"/>
                </a:solidFill>
                <a:latin typeface="Calibri"/>
                <a:cs typeface="Calibri"/>
              </a:rPr>
              <a:t>for</a:t>
            </a:r>
            <a:endParaRPr sz="2400">
              <a:latin typeface="Calibri"/>
              <a:cs typeface="Calibri"/>
            </a:endParaRPr>
          </a:p>
          <a:p>
            <a:pPr marL="469900" indent="-456565">
              <a:spcBef>
                <a:spcPts val="600"/>
              </a:spcBef>
              <a:buFont typeface="Microsoft Sans Serif"/>
              <a:buChar char="•"/>
              <a:tabLst>
                <a:tab pos="469900" algn="l"/>
              </a:tabLst>
            </a:pPr>
            <a:r>
              <a:rPr sz="2400" i="1" u="heavy" spc="-10" dirty="0">
                <a:solidFill>
                  <a:srgbClr val="923735"/>
                </a:solidFill>
                <a:uFill>
                  <a:solidFill>
                    <a:srgbClr val="923735"/>
                  </a:solidFill>
                </a:uFill>
                <a:latin typeface="Calibri"/>
                <a:cs typeface="Calibri"/>
              </a:rPr>
              <a:t>text</a:t>
            </a:r>
            <a:r>
              <a:rPr sz="2400" spc="-10" dirty="0">
                <a:solidFill>
                  <a:srgbClr val="923735"/>
                </a:solidFill>
                <a:latin typeface="Calibri"/>
                <a:cs typeface="Calibri"/>
              </a:rPr>
              <a:t>:</a:t>
            </a:r>
            <a:r>
              <a:rPr sz="2400" spc="-85" dirty="0">
                <a:solidFill>
                  <a:srgbClr val="923735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923735"/>
                </a:solidFill>
                <a:latin typeface="Calibri"/>
                <a:cs typeface="Calibri"/>
              </a:rPr>
              <a:t>a</a:t>
            </a:r>
            <a:r>
              <a:rPr sz="2400" spc="-25" dirty="0">
                <a:solidFill>
                  <a:srgbClr val="923735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923735"/>
                </a:solidFill>
                <a:latin typeface="Calibri"/>
                <a:cs typeface="Calibri"/>
              </a:rPr>
              <a:t>(longer)</a:t>
            </a:r>
            <a:r>
              <a:rPr sz="2400" spc="-114" dirty="0">
                <a:solidFill>
                  <a:srgbClr val="923735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923735"/>
                </a:solidFill>
                <a:latin typeface="Calibri"/>
                <a:cs typeface="Calibri"/>
              </a:rPr>
              <a:t>string</a:t>
            </a:r>
            <a:r>
              <a:rPr sz="2400" spc="-95" dirty="0">
                <a:solidFill>
                  <a:srgbClr val="923735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923735"/>
                </a:solidFill>
                <a:latin typeface="Calibri"/>
                <a:cs typeface="Calibri"/>
              </a:rPr>
              <a:t>of</a:t>
            </a:r>
            <a:r>
              <a:rPr sz="2400" spc="-40" dirty="0">
                <a:solidFill>
                  <a:srgbClr val="923735"/>
                </a:solidFill>
                <a:latin typeface="Calibri"/>
                <a:cs typeface="Calibri"/>
              </a:rPr>
              <a:t> </a:t>
            </a:r>
            <a:r>
              <a:rPr sz="2400" i="1" dirty="0">
                <a:solidFill>
                  <a:srgbClr val="923735"/>
                </a:solidFill>
                <a:latin typeface="Calibri"/>
                <a:cs typeface="Calibri"/>
              </a:rPr>
              <a:t>n</a:t>
            </a:r>
            <a:r>
              <a:rPr sz="2400" i="1" spc="-20" dirty="0">
                <a:solidFill>
                  <a:srgbClr val="923735"/>
                </a:solidFill>
                <a:latin typeface="Calibri"/>
                <a:cs typeface="Calibri"/>
              </a:rPr>
              <a:t> </a:t>
            </a:r>
            <a:r>
              <a:rPr sz="2400" spc="-25" dirty="0">
                <a:solidFill>
                  <a:srgbClr val="923735"/>
                </a:solidFill>
                <a:latin typeface="Calibri"/>
                <a:cs typeface="Calibri"/>
              </a:rPr>
              <a:t>characters</a:t>
            </a:r>
            <a:r>
              <a:rPr sz="2400" spc="-130" dirty="0">
                <a:solidFill>
                  <a:srgbClr val="923735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923735"/>
                </a:solidFill>
                <a:latin typeface="Calibri"/>
                <a:cs typeface="Calibri"/>
              </a:rPr>
              <a:t>to</a:t>
            </a:r>
            <a:r>
              <a:rPr sz="2400" spc="-70" dirty="0">
                <a:solidFill>
                  <a:srgbClr val="923735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923735"/>
                </a:solidFill>
                <a:latin typeface="Calibri"/>
                <a:cs typeface="Calibri"/>
              </a:rPr>
              <a:t>search</a:t>
            </a:r>
            <a:r>
              <a:rPr sz="2400" spc="-60" dirty="0">
                <a:solidFill>
                  <a:srgbClr val="923735"/>
                </a:solidFill>
                <a:latin typeface="Calibri"/>
                <a:cs typeface="Calibri"/>
              </a:rPr>
              <a:t> </a:t>
            </a:r>
            <a:r>
              <a:rPr sz="2400" spc="-25" dirty="0">
                <a:solidFill>
                  <a:srgbClr val="923735"/>
                </a:solidFill>
                <a:latin typeface="Calibri"/>
                <a:cs typeface="Calibri"/>
              </a:rPr>
              <a:t>in</a:t>
            </a:r>
            <a:endParaRPr sz="2400">
              <a:latin typeface="Calibri"/>
              <a:cs typeface="Calibri"/>
            </a:endParaRPr>
          </a:p>
          <a:p>
            <a:pPr marL="469900" indent="-456565">
              <a:spcBef>
                <a:spcPts val="340"/>
              </a:spcBef>
              <a:buFont typeface="Microsoft Sans Serif"/>
              <a:buChar char="•"/>
              <a:tabLst>
                <a:tab pos="469900" algn="l"/>
              </a:tabLst>
            </a:pPr>
            <a:r>
              <a:rPr sz="2400" u="heavy" spc="-20" dirty="0">
                <a:solidFill>
                  <a:srgbClr val="923735"/>
                </a:solidFill>
                <a:uFill>
                  <a:solidFill>
                    <a:srgbClr val="923735"/>
                  </a:solidFill>
                </a:uFill>
                <a:latin typeface="Calibri"/>
                <a:cs typeface="Calibri"/>
              </a:rPr>
              <a:t>problem</a:t>
            </a:r>
            <a:r>
              <a:rPr sz="2400" spc="-20" dirty="0">
                <a:solidFill>
                  <a:srgbClr val="923735"/>
                </a:solidFill>
                <a:latin typeface="Calibri"/>
                <a:cs typeface="Calibri"/>
              </a:rPr>
              <a:t>:</a:t>
            </a:r>
            <a:r>
              <a:rPr sz="2400" spc="-114" dirty="0">
                <a:solidFill>
                  <a:srgbClr val="923735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923735"/>
                </a:solidFill>
                <a:latin typeface="Calibri"/>
                <a:cs typeface="Calibri"/>
              </a:rPr>
              <a:t>find</a:t>
            </a:r>
            <a:r>
              <a:rPr sz="2400" spc="-75" dirty="0">
                <a:solidFill>
                  <a:srgbClr val="923735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923735"/>
                </a:solidFill>
                <a:latin typeface="Calibri"/>
                <a:cs typeface="Calibri"/>
              </a:rPr>
              <a:t>a</a:t>
            </a:r>
            <a:r>
              <a:rPr sz="2400" spc="-25" dirty="0">
                <a:solidFill>
                  <a:srgbClr val="923735"/>
                </a:solidFill>
                <a:latin typeface="Calibri"/>
                <a:cs typeface="Calibri"/>
              </a:rPr>
              <a:t> substring</a:t>
            </a:r>
            <a:r>
              <a:rPr sz="2400" spc="-114" dirty="0">
                <a:solidFill>
                  <a:srgbClr val="923735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923735"/>
                </a:solidFill>
                <a:latin typeface="Calibri"/>
                <a:cs typeface="Calibri"/>
              </a:rPr>
              <a:t>in</a:t>
            </a:r>
            <a:r>
              <a:rPr sz="2400" spc="-25" dirty="0">
                <a:solidFill>
                  <a:srgbClr val="923735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923735"/>
                </a:solidFill>
                <a:latin typeface="Calibri"/>
                <a:cs typeface="Calibri"/>
              </a:rPr>
              <a:t>the</a:t>
            </a:r>
            <a:r>
              <a:rPr sz="2400" spc="-40" dirty="0">
                <a:solidFill>
                  <a:srgbClr val="923735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923735"/>
                </a:solidFill>
                <a:latin typeface="Calibri"/>
                <a:cs typeface="Calibri"/>
              </a:rPr>
              <a:t>text</a:t>
            </a:r>
            <a:r>
              <a:rPr sz="2400" spc="-40" dirty="0">
                <a:solidFill>
                  <a:srgbClr val="923735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923735"/>
                </a:solidFill>
                <a:latin typeface="Calibri"/>
                <a:cs typeface="Calibri"/>
              </a:rPr>
              <a:t>that</a:t>
            </a:r>
            <a:r>
              <a:rPr sz="2400" spc="-100" dirty="0">
                <a:solidFill>
                  <a:srgbClr val="923735"/>
                </a:solidFill>
                <a:latin typeface="Calibri"/>
                <a:cs typeface="Calibri"/>
              </a:rPr>
              <a:t> </a:t>
            </a:r>
            <a:r>
              <a:rPr sz="2400" spc="-20" dirty="0">
                <a:solidFill>
                  <a:srgbClr val="923735"/>
                </a:solidFill>
                <a:latin typeface="Calibri"/>
                <a:cs typeface="Calibri"/>
              </a:rPr>
              <a:t>matches</a:t>
            </a:r>
            <a:r>
              <a:rPr sz="2400" spc="-110" dirty="0">
                <a:solidFill>
                  <a:srgbClr val="923735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923735"/>
                </a:solidFill>
                <a:latin typeface="Calibri"/>
                <a:cs typeface="Calibri"/>
              </a:rPr>
              <a:t>the</a:t>
            </a:r>
            <a:r>
              <a:rPr sz="2400" spc="-45" dirty="0">
                <a:solidFill>
                  <a:srgbClr val="923735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923735"/>
                </a:solidFill>
                <a:latin typeface="Calibri"/>
                <a:cs typeface="Calibri"/>
              </a:rPr>
              <a:t>pattern</a:t>
            </a:r>
            <a:endParaRPr sz="2400">
              <a:latin typeface="Calibri"/>
              <a:cs typeface="Calibri"/>
            </a:endParaRPr>
          </a:p>
          <a:p>
            <a:pPr marL="13335">
              <a:spcBef>
                <a:spcPts val="575"/>
              </a:spcBef>
            </a:pPr>
            <a:r>
              <a:rPr sz="2400" u="heavy" spc="-45" dirty="0">
                <a:solidFill>
                  <a:srgbClr val="4F5F28"/>
                </a:solidFill>
                <a:uFill>
                  <a:solidFill>
                    <a:srgbClr val="4F5F28"/>
                  </a:solidFill>
                </a:uFill>
                <a:latin typeface="Calibri"/>
                <a:cs typeface="Calibri"/>
              </a:rPr>
              <a:t>Brute-</a:t>
            </a:r>
            <a:r>
              <a:rPr sz="2400" u="heavy" spc="-40" dirty="0">
                <a:solidFill>
                  <a:srgbClr val="4F5F28"/>
                </a:solidFill>
                <a:uFill>
                  <a:solidFill>
                    <a:srgbClr val="4F5F28"/>
                  </a:solidFill>
                </a:uFill>
                <a:latin typeface="Calibri"/>
                <a:cs typeface="Calibri"/>
              </a:rPr>
              <a:t>force</a:t>
            </a:r>
            <a:r>
              <a:rPr sz="2400" u="heavy" spc="-25" dirty="0">
                <a:solidFill>
                  <a:srgbClr val="4F5F28"/>
                </a:solidFill>
                <a:uFill>
                  <a:solidFill>
                    <a:srgbClr val="4F5F28"/>
                  </a:solidFill>
                </a:uFill>
                <a:latin typeface="Calibri"/>
                <a:cs typeface="Calibri"/>
              </a:rPr>
              <a:t> </a:t>
            </a:r>
            <a:r>
              <a:rPr sz="2400" u="heavy" spc="-10" dirty="0">
                <a:solidFill>
                  <a:srgbClr val="4F5F28"/>
                </a:solidFill>
                <a:uFill>
                  <a:solidFill>
                    <a:srgbClr val="4F5F28"/>
                  </a:solidFill>
                </a:uFill>
                <a:latin typeface="Calibri"/>
                <a:cs typeface="Calibri"/>
              </a:rPr>
              <a:t>algorithm</a:t>
            </a:r>
            <a:endParaRPr sz="2400">
              <a:latin typeface="Calibri"/>
              <a:cs typeface="Calibri"/>
            </a:endParaRPr>
          </a:p>
          <a:p>
            <a:pPr marL="13335">
              <a:spcBef>
                <a:spcPts val="840"/>
              </a:spcBef>
              <a:tabLst>
                <a:tab pos="923925" algn="l"/>
              </a:tabLst>
            </a:pPr>
            <a:r>
              <a:rPr sz="2400" dirty="0">
                <a:solidFill>
                  <a:srgbClr val="4F5F28"/>
                </a:solidFill>
                <a:latin typeface="Calibri"/>
                <a:cs typeface="Calibri"/>
              </a:rPr>
              <a:t>Step</a:t>
            </a:r>
            <a:r>
              <a:rPr sz="2400" spc="-120" dirty="0">
                <a:solidFill>
                  <a:srgbClr val="4F5F28"/>
                </a:solidFill>
                <a:latin typeface="Calibri"/>
                <a:cs typeface="Calibri"/>
              </a:rPr>
              <a:t> </a:t>
            </a:r>
            <a:r>
              <a:rPr sz="2400" spc="-50" dirty="0">
                <a:solidFill>
                  <a:srgbClr val="4F5F28"/>
                </a:solidFill>
                <a:latin typeface="Calibri"/>
                <a:cs typeface="Calibri"/>
              </a:rPr>
              <a:t>1</a:t>
            </a:r>
            <a:r>
              <a:rPr sz="2400" dirty="0">
                <a:solidFill>
                  <a:srgbClr val="4F5F28"/>
                </a:solidFill>
                <a:latin typeface="Calibri"/>
                <a:cs typeface="Calibri"/>
              </a:rPr>
              <a:t>	Align</a:t>
            </a:r>
            <a:r>
              <a:rPr sz="2400" spc="-85" dirty="0">
                <a:solidFill>
                  <a:srgbClr val="4F5F28"/>
                </a:solidFill>
                <a:latin typeface="Calibri"/>
                <a:cs typeface="Calibri"/>
              </a:rPr>
              <a:t> </a:t>
            </a:r>
            <a:r>
              <a:rPr sz="2400" spc="-35" dirty="0">
                <a:solidFill>
                  <a:srgbClr val="4F5F28"/>
                </a:solidFill>
                <a:latin typeface="Calibri"/>
                <a:cs typeface="Calibri"/>
              </a:rPr>
              <a:t>pattern</a:t>
            </a:r>
            <a:r>
              <a:rPr sz="2400" spc="-80" dirty="0">
                <a:solidFill>
                  <a:srgbClr val="4F5F28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F5F28"/>
                </a:solidFill>
                <a:latin typeface="Calibri"/>
                <a:cs typeface="Calibri"/>
              </a:rPr>
              <a:t>at</a:t>
            </a:r>
            <a:r>
              <a:rPr sz="2400" spc="-70" dirty="0">
                <a:solidFill>
                  <a:srgbClr val="4F5F28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4F5F28"/>
                </a:solidFill>
                <a:latin typeface="Calibri"/>
                <a:cs typeface="Calibri"/>
              </a:rPr>
              <a:t>beginning</a:t>
            </a:r>
            <a:r>
              <a:rPr sz="2400" spc="-125" dirty="0">
                <a:solidFill>
                  <a:srgbClr val="4F5F28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F5F28"/>
                </a:solidFill>
                <a:latin typeface="Calibri"/>
                <a:cs typeface="Calibri"/>
              </a:rPr>
              <a:t>of</a:t>
            </a:r>
            <a:r>
              <a:rPr sz="2400" spc="-85" dirty="0">
                <a:solidFill>
                  <a:srgbClr val="4F5F28"/>
                </a:solidFill>
                <a:latin typeface="Calibri"/>
                <a:cs typeface="Calibri"/>
              </a:rPr>
              <a:t> </a:t>
            </a:r>
            <a:r>
              <a:rPr sz="2400" spc="-20" dirty="0">
                <a:solidFill>
                  <a:srgbClr val="4F5F28"/>
                </a:solidFill>
                <a:latin typeface="Calibri"/>
                <a:cs typeface="Calibri"/>
              </a:rPr>
              <a:t>text</a:t>
            </a:r>
            <a:endParaRPr sz="2400">
              <a:latin typeface="Calibri"/>
              <a:cs typeface="Calibri"/>
            </a:endParaRPr>
          </a:p>
          <a:p>
            <a:pPr marL="949325" marR="622300" indent="-935990">
              <a:spcBef>
                <a:spcPts val="600"/>
              </a:spcBef>
              <a:tabLst>
                <a:tab pos="923925" algn="l"/>
              </a:tabLst>
            </a:pPr>
            <a:r>
              <a:rPr sz="2400" dirty="0">
                <a:solidFill>
                  <a:srgbClr val="4F5F28"/>
                </a:solidFill>
                <a:latin typeface="Calibri"/>
                <a:cs typeface="Calibri"/>
              </a:rPr>
              <a:t>Step</a:t>
            </a:r>
            <a:r>
              <a:rPr sz="2400" spc="-125" dirty="0">
                <a:solidFill>
                  <a:srgbClr val="4F5F28"/>
                </a:solidFill>
                <a:latin typeface="Calibri"/>
                <a:cs typeface="Calibri"/>
              </a:rPr>
              <a:t> </a:t>
            </a:r>
            <a:r>
              <a:rPr sz="2400" spc="-60" dirty="0">
                <a:solidFill>
                  <a:srgbClr val="4F5F28"/>
                </a:solidFill>
                <a:latin typeface="Calibri"/>
                <a:cs typeface="Calibri"/>
              </a:rPr>
              <a:t>2</a:t>
            </a:r>
            <a:r>
              <a:rPr sz="2400" dirty="0">
                <a:solidFill>
                  <a:srgbClr val="4F5F28"/>
                </a:solidFill>
                <a:latin typeface="Calibri"/>
                <a:cs typeface="Calibri"/>
              </a:rPr>
              <a:t>	Moving</a:t>
            </a:r>
            <a:r>
              <a:rPr sz="2400" spc="-85" dirty="0">
                <a:solidFill>
                  <a:srgbClr val="4F5F28"/>
                </a:solidFill>
                <a:latin typeface="Calibri"/>
                <a:cs typeface="Calibri"/>
              </a:rPr>
              <a:t> </a:t>
            </a:r>
            <a:r>
              <a:rPr sz="2400" spc="-20" dirty="0">
                <a:solidFill>
                  <a:srgbClr val="4F5F28"/>
                </a:solidFill>
                <a:latin typeface="Calibri"/>
                <a:cs typeface="Calibri"/>
              </a:rPr>
              <a:t>from</a:t>
            </a:r>
            <a:r>
              <a:rPr sz="2400" spc="-85" dirty="0">
                <a:solidFill>
                  <a:srgbClr val="4F5F28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F5F28"/>
                </a:solidFill>
                <a:latin typeface="Calibri"/>
                <a:cs typeface="Calibri"/>
              </a:rPr>
              <a:t>left</a:t>
            </a:r>
            <a:r>
              <a:rPr sz="2400" spc="-100" dirty="0">
                <a:solidFill>
                  <a:srgbClr val="4F5F28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F5F28"/>
                </a:solidFill>
                <a:latin typeface="Calibri"/>
                <a:cs typeface="Calibri"/>
              </a:rPr>
              <a:t>to</a:t>
            </a:r>
            <a:r>
              <a:rPr sz="2400" spc="-70" dirty="0">
                <a:solidFill>
                  <a:srgbClr val="4F5F28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4F5F28"/>
                </a:solidFill>
                <a:latin typeface="Calibri"/>
                <a:cs typeface="Calibri"/>
              </a:rPr>
              <a:t>right,</a:t>
            </a:r>
            <a:r>
              <a:rPr sz="2400" spc="-105" dirty="0">
                <a:solidFill>
                  <a:srgbClr val="4F5F28"/>
                </a:solidFill>
                <a:latin typeface="Calibri"/>
                <a:cs typeface="Calibri"/>
              </a:rPr>
              <a:t> </a:t>
            </a:r>
            <a:r>
              <a:rPr sz="2400" spc="-35" dirty="0">
                <a:solidFill>
                  <a:srgbClr val="4F5F28"/>
                </a:solidFill>
                <a:latin typeface="Calibri"/>
                <a:cs typeface="Calibri"/>
              </a:rPr>
              <a:t>compare</a:t>
            </a:r>
            <a:r>
              <a:rPr sz="2400" spc="-70" dirty="0">
                <a:solidFill>
                  <a:srgbClr val="4F5F28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F5F28"/>
                </a:solidFill>
                <a:latin typeface="Calibri"/>
                <a:cs typeface="Calibri"/>
              </a:rPr>
              <a:t>each</a:t>
            </a:r>
            <a:r>
              <a:rPr sz="2400" spc="-15" dirty="0">
                <a:solidFill>
                  <a:srgbClr val="4F5F28"/>
                </a:solidFill>
                <a:latin typeface="Calibri"/>
                <a:cs typeface="Calibri"/>
              </a:rPr>
              <a:t> </a:t>
            </a:r>
            <a:r>
              <a:rPr sz="2400" spc="-25" dirty="0">
                <a:solidFill>
                  <a:srgbClr val="4F5F28"/>
                </a:solidFill>
                <a:latin typeface="Calibri"/>
                <a:cs typeface="Calibri"/>
              </a:rPr>
              <a:t>character</a:t>
            </a:r>
            <a:r>
              <a:rPr sz="2400" spc="-110" dirty="0">
                <a:solidFill>
                  <a:srgbClr val="4F5F28"/>
                </a:solidFill>
                <a:latin typeface="Calibri"/>
                <a:cs typeface="Calibri"/>
              </a:rPr>
              <a:t> </a:t>
            </a:r>
            <a:r>
              <a:rPr sz="2400" spc="-25" dirty="0">
                <a:solidFill>
                  <a:srgbClr val="4F5F28"/>
                </a:solidFill>
                <a:latin typeface="Calibri"/>
                <a:cs typeface="Calibri"/>
              </a:rPr>
              <a:t>of </a:t>
            </a:r>
            <a:r>
              <a:rPr sz="2400" spc="-35" dirty="0">
                <a:solidFill>
                  <a:srgbClr val="4F5F28"/>
                </a:solidFill>
                <a:latin typeface="Calibri"/>
                <a:cs typeface="Calibri"/>
              </a:rPr>
              <a:t>pattern</a:t>
            </a:r>
            <a:r>
              <a:rPr sz="2400" spc="-80" dirty="0">
                <a:solidFill>
                  <a:srgbClr val="4F5F28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F5F28"/>
                </a:solidFill>
                <a:latin typeface="Calibri"/>
                <a:cs typeface="Calibri"/>
              </a:rPr>
              <a:t>to</a:t>
            </a:r>
            <a:r>
              <a:rPr sz="2400" spc="-45" dirty="0">
                <a:solidFill>
                  <a:srgbClr val="4F5F28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F5F28"/>
                </a:solidFill>
                <a:latin typeface="Calibri"/>
                <a:cs typeface="Calibri"/>
              </a:rPr>
              <a:t>the</a:t>
            </a:r>
            <a:r>
              <a:rPr sz="2400" spc="-60" dirty="0">
                <a:solidFill>
                  <a:srgbClr val="4F5F28"/>
                </a:solidFill>
                <a:latin typeface="Calibri"/>
                <a:cs typeface="Calibri"/>
              </a:rPr>
              <a:t> </a:t>
            </a:r>
            <a:r>
              <a:rPr sz="2400" spc="-25" dirty="0">
                <a:solidFill>
                  <a:srgbClr val="4F5F28"/>
                </a:solidFill>
                <a:latin typeface="Calibri"/>
                <a:cs typeface="Calibri"/>
              </a:rPr>
              <a:t>corresponding</a:t>
            </a:r>
            <a:r>
              <a:rPr sz="2400" spc="-95" dirty="0">
                <a:solidFill>
                  <a:srgbClr val="4F5F28"/>
                </a:solidFill>
                <a:latin typeface="Calibri"/>
                <a:cs typeface="Calibri"/>
              </a:rPr>
              <a:t> </a:t>
            </a:r>
            <a:r>
              <a:rPr sz="2400" spc="-30" dirty="0">
                <a:solidFill>
                  <a:srgbClr val="4F5F28"/>
                </a:solidFill>
                <a:latin typeface="Calibri"/>
                <a:cs typeface="Calibri"/>
              </a:rPr>
              <a:t>character</a:t>
            </a:r>
            <a:r>
              <a:rPr sz="2400" spc="-130" dirty="0">
                <a:solidFill>
                  <a:srgbClr val="4F5F28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F5F28"/>
                </a:solidFill>
                <a:latin typeface="Calibri"/>
                <a:cs typeface="Calibri"/>
              </a:rPr>
              <a:t>in</a:t>
            </a:r>
            <a:r>
              <a:rPr sz="2400" spc="-10" dirty="0">
                <a:solidFill>
                  <a:srgbClr val="4F5F28"/>
                </a:solidFill>
                <a:latin typeface="Calibri"/>
                <a:cs typeface="Calibri"/>
              </a:rPr>
              <a:t> </a:t>
            </a:r>
            <a:r>
              <a:rPr sz="2400" spc="-20" dirty="0">
                <a:solidFill>
                  <a:srgbClr val="4F5F28"/>
                </a:solidFill>
                <a:latin typeface="Calibri"/>
                <a:cs typeface="Calibri"/>
              </a:rPr>
              <a:t>text</a:t>
            </a:r>
            <a:r>
              <a:rPr sz="2400" spc="-50" dirty="0">
                <a:solidFill>
                  <a:srgbClr val="4F5F28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4F5F28"/>
                </a:solidFill>
                <a:latin typeface="Calibri"/>
                <a:cs typeface="Calibri"/>
              </a:rPr>
              <a:t>until</a:t>
            </a:r>
            <a:endParaRPr sz="2400">
              <a:latin typeface="Calibri"/>
              <a:cs typeface="Calibri"/>
            </a:endParaRPr>
          </a:p>
          <a:p>
            <a:pPr marL="1384300" lvl="1" indent="-341630">
              <a:spcBef>
                <a:spcPts val="550"/>
              </a:spcBef>
              <a:buFont typeface="Microsoft Sans Serif"/>
              <a:buChar char="•"/>
              <a:tabLst>
                <a:tab pos="1384300" algn="l"/>
              </a:tabLst>
            </a:pPr>
            <a:r>
              <a:rPr sz="2000" dirty="0">
                <a:solidFill>
                  <a:srgbClr val="4F5F28"/>
                </a:solidFill>
                <a:latin typeface="Calibri"/>
                <a:cs typeface="Calibri"/>
              </a:rPr>
              <a:t>all</a:t>
            </a:r>
            <a:r>
              <a:rPr sz="2000" spc="-95" dirty="0">
                <a:solidFill>
                  <a:srgbClr val="4F5F28"/>
                </a:solidFill>
                <a:latin typeface="Calibri"/>
                <a:cs typeface="Calibri"/>
              </a:rPr>
              <a:t> </a:t>
            </a:r>
            <a:r>
              <a:rPr sz="2000" spc="-30" dirty="0">
                <a:solidFill>
                  <a:srgbClr val="4F5F28"/>
                </a:solidFill>
                <a:latin typeface="Calibri"/>
                <a:cs typeface="Calibri"/>
              </a:rPr>
              <a:t>characters</a:t>
            </a:r>
            <a:r>
              <a:rPr sz="2000" spc="-80" dirty="0">
                <a:solidFill>
                  <a:srgbClr val="4F5F28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F5F28"/>
                </a:solidFill>
                <a:latin typeface="Calibri"/>
                <a:cs typeface="Calibri"/>
              </a:rPr>
              <a:t>are</a:t>
            </a:r>
            <a:r>
              <a:rPr sz="2000" spc="-75" dirty="0">
                <a:solidFill>
                  <a:srgbClr val="4F5F28"/>
                </a:solidFill>
                <a:latin typeface="Calibri"/>
                <a:cs typeface="Calibri"/>
              </a:rPr>
              <a:t> </a:t>
            </a:r>
            <a:r>
              <a:rPr sz="2000" spc="-20" dirty="0">
                <a:solidFill>
                  <a:srgbClr val="4F5F28"/>
                </a:solidFill>
                <a:latin typeface="Calibri"/>
                <a:cs typeface="Calibri"/>
              </a:rPr>
              <a:t>found</a:t>
            </a:r>
            <a:r>
              <a:rPr sz="2000" spc="-95" dirty="0">
                <a:solidFill>
                  <a:srgbClr val="4F5F28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F5F28"/>
                </a:solidFill>
                <a:latin typeface="Calibri"/>
                <a:cs typeface="Calibri"/>
              </a:rPr>
              <a:t>to</a:t>
            </a:r>
            <a:r>
              <a:rPr sz="2000" spc="-70" dirty="0">
                <a:solidFill>
                  <a:srgbClr val="4F5F28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4F5F28"/>
                </a:solidFill>
                <a:latin typeface="Calibri"/>
                <a:cs typeface="Calibri"/>
              </a:rPr>
              <a:t>match</a:t>
            </a:r>
            <a:r>
              <a:rPr sz="2000" spc="-70" dirty="0">
                <a:solidFill>
                  <a:srgbClr val="4F5F28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4F5F28"/>
                </a:solidFill>
                <a:latin typeface="Calibri"/>
                <a:cs typeface="Calibri"/>
              </a:rPr>
              <a:t>(successful</a:t>
            </a:r>
            <a:r>
              <a:rPr sz="2000" spc="20" dirty="0">
                <a:solidFill>
                  <a:srgbClr val="4F5F28"/>
                </a:solidFill>
                <a:latin typeface="Calibri"/>
                <a:cs typeface="Calibri"/>
              </a:rPr>
              <a:t> </a:t>
            </a:r>
            <a:r>
              <a:rPr sz="2000" spc="-20" dirty="0">
                <a:solidFill>
                  <a:srgbClr val="4F5F28"/>
                </a:solidFill>
                <a:latin typeface="Calibri"/>
                <a:cs typeface="Calibri"/>
              </a:rPr>
              <a:t>search);</a:t>
            </a:r>
            <a:r>
              <a:rPr sz="2000" spc="-40" dirty="0">
                <a:solidFill>
                  <a:srgbClr val="4F5F28"/>
                </a:solidFill>
                <a:latin typeface="Calibri"/>
                <a:cs typeface="Calibri"/>
              </a:rPr>
              <a:t> </a:t>
            </a:r>
            <a:r>
              <a:rPr sz="2000" spc="-25" dirty="0">
                <a:solidFill>
                  <a:srgbClr val="4F5F28"/>
                </a:solidFill>
                <a:latin typeface="Calibri"/>
                <a:cs typeface="Calibri"/>
              </a:rPr>
              <a:t>or</a:t>
            </a:r>
            <a:endParaRPr sz="2000">
              <a:latin typeface="Calibri"/>
              <a:cs typeface="Calibri"/>
            </a:endParaRPr>
          </a:p>
          <a:p>
            <a:pPr marL="1384300" lvl="1" indent="-341630">
              <a:spcBef>
                <a:spcPts val="505"/>
              </a:spcBef>
              <a:buFont typeface="Microsoft Sans Serif"/>
              <a:buChar char="•"/>
              <a:tabLst>
                <a:tab pos="1384300" algn="l"/>
              </a:tabLst>
            </a:pPr>
            <a:r>
              <a:rPr sz="2000" dirty="0">
                <a:solidFill>
                  <a:srgbClr val="4F5F28"/>
                </a:solidFill>
                <a:latin typeface="Calibri"/>
                <a:cs typeface="Calibri"/>
              </a:rPr>
              <a:t>a</a:t>
            </a:r>
            <a:r>
              <a:rPr sz="2000" spc="-55" dirty="0">
                <a:solidFill>
                  <a:srgbClr val="4F5F28"/>
                </a:solidFill>
                <a:latin typeface="Calibri"/>
                <a:cs typeface="Calibri"/>
              </a:rPr>
              <a:t> </a:t>
            </a:r>
            <a:r>
              <a:rPr sz="2000" spc="-20" dirty="0">
                <a:solidFill>
                  <a:srgbClr val="4F5F28"/>
                </a:solidFill>
                <a:latin typeface="Calibri"/>
                <a:cs typeface="Calibri"/>
              </a:rPr>
              <a:t>mismatch</a:t>
            </a:r>
            <a:r>
              <a:rPr sz="2000" spc="-35" dirty="0">
                <a:solidFill>
                  <a:srgbClr val="4F5F28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F5F28"/>
                </a:solidFill>
                <a:latin typeface="Calibri"/>
                <a:cs typeface="Calibri"/>
              </a:rPr>
              <a:t>is</a:t>
            </a:r>
            <a:r>
              <a:rPr sz="2000" spc="-35" dirty="0">
                <a:solidFill>
                  <a:srgbClr val="4F5F28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4F5F28"/>
                </a:solidFill>
                <a:latin typeface="Calibri"/>
                <a:cs typeface="Calibri"/>
              </a:rPr>
              <a:t>detected</a:t>
            </a:r>
            <a:endParaRPr sz="2000">
              <a:latin typeface="Calibri"/>
              <a:cs typeface="Calibri"/>
            </a:endParaRPr>
          </a:p>
          <a:p>
            <a:pPr marL="949325" marR="254000" indent="-936625">
              <a:spcBef>
                <a:spcPts val="440"/>
              </a:spcBef>
              <a:tabLst>
                <a:tab pos="923925" algn="l"/>
              </a:tabLst>
            </a:pPr>
            <a:r>
              <a:rPr sz="2400" dirty="0">
                <a:solidFill>
                  <a:srgbClr val="4F5F28"/>
                </a:solidFill>
                <a:latin typeface="Calibri"/>
                <a:cs typeface="Calibri"/>
              </a:rPr>
              <a:t>Step</a:t>
            </a:r>
            <a:r>
              <a:rPr sz="2400" spc="-125" dirty="0">
                <a:solidFill>
                  <a:srgbClr val="4F5F28"/>
                </a:solidFill>
                <a:latin typeface="Calibri"/>
                <a:cs typeface="Calibri"/>
              </a:rPr>
              <a:t> </a:t>
            </a:r>
            <a:r>
              <a:rPr sz="2400" spc="-60" dirty="0">
                <a:solidFill>
                  <a:srgbClr val="4F5F28"/>
                </a:solidFill>
                <a:latin typeface="Calibri"/>
                <a:cs typeface="Calibri"/>
              </a:rPr>
              <a:t>3</a:t>
            </a:r>
            <a:r>
              <a:rPr sz="2400" dirty="0">
                <a:solidFill>
                  <a:srgbClr val="4F5F28"/>
                </a:solidFill>
                <a:latin typeface="Calibri"/>
                <a:cs typeface="Calibri"/>
              </a:rPr>
              <a:t>	While</a:t>
            </a:r>
            <a:r>
              <a:rPr sz="2400" spc="-35" dirty="0">
                <a:solidFill>
                  <a:srgbClr val="4F5F28"/>
                </a:solidFill>
                <a:latin typeface="Calibri"/>
                <a:cs typeface="Calibri"/>
              </a:rPr>
              <a:t> pattern</a:t>
            </a:r>
            <a:r>
              <a:rPr sz="2400" spc="-75" dirty="0">
                <a:solidFill>
                  <a:srgbClr val="4F5F28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F5F28"/>
                </a:solidFill>
                <a:latin typeface="Calibri"/>
                <a:cs typeface="Calibri"/>
              </a:rPr>
              <a:t>is</a:t>
            </a:r>
            <a:r>
              <a:rPr sz="2400" spc="-35" dirty="0">
                <a:solidFill>
                  <a:srgbClr val="4F5F28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F5F28"/>
                </a:solidFill>
                <a:latin typeface="Calibri"/>
                <a:cs typeface="Calibri"/>
              </a:rPr>
              <a:t>not</a:t>
            </a:r>
            <a:r>
              <a:rPr sz="2400" spc="-35" dirty="0">
                <a:solidFill>
                  <a:srgbClr val="4F5F28"/>
                </a:solidFill>
                <a:latin typeface="Calibri"/>
                <a:cs typeface="Calibri"/>
              </a:rPr>
              <a:t> </a:t>
            </a:r>
            <a:r>
              <a:rPr sz="2400" spc="-25" dirty="0">
                <a:solidFill>
                  <a:srgbClr val="4F5F28"/>
                </a:solidFill>
                <a:latin typeface="Calibri"/>
                <a:cs typeface="Calibri"/>
              </a:rPr>
              <a:t>found</a:t>
            </a:r>
            <a:r>
              <a:rPr sz="2400" spc="-60" dirty="0">
                <a:solidFill>
                  <a:srgbClr val="4F5F28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F5F28"/>
                </a:solidFill>
                <a:latin typeface="Calibri"/>
                <a:cs typeface="Calibri"/>
              </a:rPr>
              <a:t>and</a:t>
            </a:r>
            <a:r>
              <a:rPr sz="2400" spc="-35" dirty="0">
                <a:solidFill>
                  <a:srgbClr val="4F5F28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F5F28"/>
                </a:solidFill>
                <a:latin typeface="Calibri"/>
                <a:cs typeface="Calibri"/>
              </a:rPr>
              <a:t>the</a:t>
            </a:r>
            <a:r>
              <a:rPr sz="2400" spc="-35" dirty="0">
                <a:solidFill>
                  <a:srgbClr val="4F5F28"/>
                </a:solidFill>
                <a:latin typeface="Calibri"/>
                <a:cs typeface="Calibri"/>
              </a:rPr>
              <a:t> </a:t>
            </a:r>
            <a:r>
              <a:rPr sz="2400" spc="-20" dirty="0">
                <a:solidFill>
                  <a:srgbClr val="4F5F28"/>
                </a:solidFill>
                <a:latin typeface="Calibri"/>
                <a:cs typeface="Calibri"/>
              </a:rPr>
              <a:t>text</a:t>
            </a:r>
            <a:r>
              <a:rPr sz="2400" spc="-70" dirty="0">
                <a:solidFill>
                  <a:srgbClr val="4F5F28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F5F28"/>
                </a:solidFill>
                <a:latin typeface="Calibri"/>
                <a:cs typeface="Calibri"/>
              </a:rPr>
              <a:t>is</a:t>
            </a:r>
            <a:r>
              <a:rPr sz="2400" spc="-35" dirty="0">
                <a:solidFill>
                  <a:srgbClr val="4F5F28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F5F28"/>
                </a:solidFill>
                <a:latin typeface="Calibri"/>
                <a:cs typeface="Calibri"/>
              </a:rPr>
              <a:t>not</a:t>
            </a:r>
            <a:r>
              <a:rPr sz="2400" spc="-35" dirty="0">
                <a:solidFill>
                  <a:srgbClr val="4F5F28"/>
                </a:solidFill>
                <a:latin typeface="Calibri"/>
                <a:cs typeface="Calibri"/>
              </a:rPr>
              <a:t> </a:t>
            </a:r>
            <a:r>
              <a:rPr sz="2400" spc="-25" dirty="0">
                <a:solidFill>
                  <a:srgbClr val="4F5F28"/>
                </a:solidFill>
                <a:latin typeface="Calibri"/>
                <a:cs typeface="Calibri"/>
              </a:rPr>
              <a:t>yet </a:t>
            </a:r>
            <a:r>
              <a:rPr sz="2400" spc="-30" dirty="0">
                <a:solidFill>
                  <a:srgbClr val="4F5F28"/>
                </a:solidFill>
                <a:latin typeface="Calibri"/>
                <a:cs typeface="Calibri"/>
              </a:rPr>
              <a:t>exhausted,</a:t>
            </a:r>
            <a:r>
              <a:rPr sz="2400" spc="-40" dirty="0">
                <a:solidFill>
                  <a:srgbClr val="4F5F28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4F5F28"/>
                </a:solidFill>
                <a:latin typeface="Calibri"/>
                <a:cs typeface="Calibri"/>
              </a:rPr>
              <a:t>realign</a:t>
            </a:r>
            <a:r>
              <a:rPr sz="2400" spc="-75" dirty="0">
                <a:solidFill>
                  <a:srgbClr val="4F5F28"/>
                </a:solidFill>
                <a:latin typeface="Calibri"/>
                <a:cs typeface="Calibri"/>
              </a:rPr>
              <a:t> </a:t>
            </a:r>
            <a:r>
              <a:rPr sz="2400" spc="-35" dirty="0">
                <a:solidFill>
                  <a:srgbClr val="4F5F28"/>
                </a:solidFill>
                <a:latin typeface="Calibri"/>
                <a:cs typeface="Calibri"/>
              </a:rPr>
              <a:t>pattern</a:t>
            </a:r>
            <a:r>
              <a:rPr sz="2400" spc="-75" dirty="0">
                <a:solidFill>
                  <a:srgbClr val="4F5F28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F5F28"/>
                </a:solidFill>
                <a:latin typeface="Calibri"/>
                <a:cs typeface="Calibri"/>
              </a:rPr>
              <a:t>one</a:t>
            </a:r>
            <a:r>
              <a:rPr sz="2400" spc="-65" dirty="0">
                <a:solidFill>
                  <a:srgbClr val="4F5F28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4F5F28"/>
                </a:solidFill>
                <a:latin typeface="Calibri"/>
                <a:cs typeface="Calibri"/>
              </a:rPr>
              <a:t>position</a:t>
            </a:r>
            <a:r>
              <a:rPr sz="2400" spc="-105" dirty="0">
                <a:solidFill>
                  <a:srgbClr val="4F5F28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F5F28"/>
                </a:solidFill>
                <a:latin typeface="Calibri"/>
                <a:cs typeface="Calibri"/>
              </a:rPr>
              <a:t>to</a:t>
            </a:r>
            <a:r>
              <a:rPr sz="2400" spc="-95" dirty="0">
                <a:solidFill>
                  <a:srgbClr val="4F5F28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F5F28"/>
                </a:solidFill>
                <a:latin typeface="Calibri"/>
                <a:cs typeface="Calibri"/>
              </a:rPr>
              <a:t>the</a:t>
            </a:r>
            <a:r>
              <a:rPr sz="2400" spc="-35" dirty="0">
                <a:solidFill>
                  <a:srgbClr val="4F5F28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4F5F28"/>
                </a:solidFill>
                <a:latin typeface="Calibri"/>
                <a:cs typeface="Calibri"/>
              </a:rPr>
              <a:t>right</a:t>
            </a:r>
            <a:r>
              <a:rPr sz="2400" spc="-110" dirty="0">
                <a:solidFill>
                  <a:srgbClr val="4F5F28"/>
                </a:solidFill>
                <a:latin typeface="Calibri"/>
                <a:cs typeface="Calibri"/>
              </a:rPr>
              <a:t> </a:t>
            </a:r>
            <a:r>
              <a:rPr sz="2400" spc="-25" dirty="0">
                <a:solidFill>
                  <a:srgbClr val="4F5F28"/>
                </a:solidFill>
                <a:latin typeface="Calibri"/>
                <a:cs typeface="Calibri"/>
              </a:rPr>
              <a:t>and repeat</a:t>
            </a:r>
            <a:r>
              <a:rPr sz="2400" spc="-110" dirty="0">
                <a:solidFill>
                  <a:srgbClr val="4F5F28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F5F28"/>
                </a:solidFill>
                <a:latin typeface="Calibri"/>
                <a:cs typeface="Calibri"/>
              </a:rPr>
              <a:t>Step</a:t>
            </a:r>
            <a:r>
              <a:rPr sz="2400" spc="-90" dirty="0">
                <a:solidFill>
                  <a:srgbClr val="4F5F28"/>
                </a:solidFill>
                <a:latin typeface="Calibri"/>
                <a:cs typeface="Calibri"/>
              </a:rPr>
              <a:t> </a:t>
            </a:r>
            <a:r>
              <a:rPr sz="2400" spc="-50" dirty="0">
                <a:solidFill>
                  <a:srgbClr val="4F5F28"/>
                </a:solidFill>
                <a:latin typeface="Calibri"/>
                <a:cs typeface="Calibri"/>
              </a:rPr>
              <a:t>2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1600961" y="761"/>
            <a:ext cx="9142730" cy="6856730"/>
          </a:xfrm>
          <a:custGeom>
            <a:avLst/>
            <a:gdLst/>
            <a:ahLst/>
            <a:cxnLst/>
            <a:rect l="l" t="t" r="r" b="b"/>
            <a:pathLst>
              <a:path w="9142730" h="6856730">
                <a:moveTo>
                  <a:pt x="0" y="0"/>
                </a:moveTo>
                <a:lnTo>
                  <a:pt x="9142476" y="0"/>
                </a:lnTo>
                <a:lnTo>
                  <a:pt x="9142476" y="6856476"/>
                </a:lnTo>
                <a:lnTo>
                  <a:pt x="0" y="6856476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4194176" y="6438732"/>
            <a:ext cx="1062355" cy="363561"/>
          </a:xfrm>
          <a:prstGeom prst="rect">
            <a:avLst/>
          </a:prstGeom>
        </p:spPr>
        <p:txBody>
          <a:bodyPr vert="horz" wrap="square" lIns="0" tIns="4445" rIns="0" bIns="0" rtlCol="0">
            <a:spAutoFit/>
          </a:bodyPr>
          <a:lstStyle/>
          <a:p>
            <a:pPr marL="12700" marR="5080">
              <a:lnSpc>
                <a:spcPts val="1440"/>
              </a:lnSpc>
              <a:spcBef>
                <a:spcPts val="35"/>
              </a:spcBef>
            </a:pPr>
            <a:r>
              <a:rPr sz="1200" spc="45" dirty="0">
                <a:solidFill>
                  <a:srgbClr val="FFFFFF"/>
                </a:solidFill>
                <a:latin typeface="Arial MT"/>
                <a:cs typeface="Arial MT"/>
              </a:rPr>
              <a:t>Department</a:t>
            </a:r>
            <a:r>
              <a:rPr sz="1200" spc="1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-25" dirty="0">
                <a:solidFill>
                  <a:srgbClr val="FFFFFF"/>
                </a:solidFill>
                <a:latin typeface="Arial MT"/>
                <a:cs typeface="Arial MT"/>
              </a:rPr>
              <a:t>of </a:t>
            </a:r>
            <a:r>
              <a:rPr sz="1200" spc="-305" dirty="0">
                <a:solidFill>
                  <a:srgbClr val="FFFFFF"/>
                </a:solidFill>
                <a:latin typeface="Arial MT"/>
                <a:cs typeface="Arial MT"/>
              </a:rPr>
              <a:t>CCSSEE</a:t>
            </a:r>
            <a:endParaRPr sz="12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884798" y="6455470"/>
            <a:ext cx="2115820" cy="1708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325"/>
              </a:lnSpc>
            </a:pPr>
            <a:r>
              <a:rPr sz="1200" spc="10" dirty="0">
                <a:solidFill>
                  <a:srgbClr val="FFFFFF"/>
                </a:solidFill>
                <a:latin typeface="Arial MT"/>
                <a:cs typeface="Arial MT"/>
              </a:rPr>
              <a:t>ATME College</a:t>
            </a:r>
            <a:r>
              <a:rPr sz="1200" spc="-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10" dirty="0">
                <a:solidFill>
                  <a:srgbClr val="FFFFFF"/>
                </a:solidFill>
                <a:latin typeface="Arial MT"/>
                <a:cs typeface="Arial MT"/>
              </a:rPr>
              <a:t>of</a:t>
            </a:r>
            <a:r>
              <a:rPr sz="1200" spc="114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35" dirty="0">
                <a:solidFill>
                  <a:srgbClr val="FFFFFF"/>
                </a:solidFill>
                <a:latin typeface="Arial MT"/>
                <a:cs typeface="Arial MT"/>
              </a:rPr>
              <a:t>Engineering</a:t>
            </a:r>
            <a:endParaRPr sz="1200">
              <a:latin typeface="Arial MT"/>
              <a:cs typeface="Arial MT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4114800" y="6400801"/>
            <a:ext cx="4724400" cy="277495"/>
            <a:chOff x="2514600" y="6400800"/>
            <a:chExt cx="4724400" cy="277495"/>
          </a:xfrm>
        </p:grpSpPr>
        <p:sp>
          <p:nvSpPr>
            <p:cNvPr id="4" name="object 4"/>
            <p:cNvSpPr/>
            <p:nvPr/>
          </p:nvSpPr>
          <p:spPr>
            <a:xfrm>
              <a:off x="2514600" y="6400800"/>
              <a:ext cx="1600200" cy="277495"/>
            </a:xfrm>
            <a:custGeom>
              <a:avLst/>
              <a:gdLst/>
              <a:ahLst/>
              <a:cxnLst/>
              <a:rect l="l" t="t" r="r" b="b"/>
              <a:pathLst>
                <a:path w="1600200" h="277495">
                  <a:moveTo>
                    <a:pt x="1600200" y="277368"/>
                  </a:moveTo>
                  <a:lnTo>
                    <a:pt x="0" y="277368"/>
                  </a:lnTo>
                  <a:lnTo>
                    <a:pt x="0" y="0"/>
                  </a:lnTo>
                  <a:lnTo>
                    <a:pt x="1600200" y="0"/>
                  </a:lnTo>
                  <a:lnTo>
                    <a:pt x="1600200" y="277368"/>
                  </a:lnTo>
                  <a:close/>
                </a:path>
              </a:pathLst>
            </a:custGeom>
            <a:solidFill>
              <a:srgbClr val="E16C0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4114800" y="6400800"/>
              <a:ext cx="3124200" cy="277495"/>
            </a:xfrm>
            <a:custGeom>
              <a:avLst/>
              <a:gdLst/>
              <a:ahLst/>
              <a:cxnLst/>
              <a:rect l="l" t="t" r="r" b="b"/>
              <a:pathLst>
                <a:path w="3124200" h="277495">
                  <a:moveTo>
                    <a:pt x="3124200" y="277368"/>
                  </a:moveTo>
                  <a:lnTo>
                    <a:pt x="0" y="277368"/>
                  </a:lnTo>
                  <a:lnTo>
                    <a:pt x="0" y="0"/>
                  </a:lnTo>
                  <a:lnTo>
                    <a:pt x="3124200" y="0"/>
                  </a:lnTo>
                  <a:lnTo>
                    <a:pt x="3124200" y="277368"/>
                  </a:lnTo>
                  <a:close/>
                </a:path>
              </a:pathLst>
            </a:custGeom>
            <a:solidFill>
              <a:srgbClr val="2240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2786279" y="144907"/>
            <a:ext cx="7117715" cy="5429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3400" spc="-10" dirty="0">
                <a:latin typeface="Calibri"/>
                <a:cs typeface="Calibri"/>
              </a:rPr>
              <a:t>Examples</a:t>
            </a:r>
            <a:r>
              <a:rPr sz="3400" spc="-175" dirty="0">
                <a:latin typeface="Calibri"/>
                <a:cs typeface="Calibri"/>
              </a:rPr>
              <a:t> </a:t>
            </a:r>
            <a:r>
              <a:rPr sz="3400" dirty="0">
                <a:latin typeface="Calibri"/>
                <a:cs typeface="Calibri"/>
              </a:rPr>
              <a:t>of</a:t>
            </a:r>
            <a:r>
              <a:rPr sz="3400" spc="-100" dirty="0">
                <a:latin typeface="Calibri"/>
                <a:cs typeface="Calibri"/>
              </a:rPr>
              <a:t> </a:t>
            </a:r>
            <a:r>
              <a:rPr sz="3400" spc="-35" dirty="0">
                <a:latin typeface="Calibri"/>
                <a:cs typeface="Calibri"/>
              </a:rPr>
              <a:t>Brute-</a:t>
            </a:r>
            <a:r>
              <a:rPr sz="3400" spc="-10" dirty="0">
                <a:latin typeface="Calibri"/>
                <a:cs typeface="Calibri"/>
              </a:rPr>
              <a:t>Force</a:t>
            </a:r>
            <a:r>
              <a:rPr sz="3400" spc="-105" dirty="0">
                <a:latin typeface="Calibri"/>
                <a:cs typeface="Calibri"/>
              </a:rPr>
              <a:t> </a:t>
            </a:r>
            <a:r>
              <a:rPr sz="3400" dirty="0">
                <a:latin typeface="Calibri"/>
                <a:cs typeface="Calibri"/>
              </a:rPr>
              <a:t>String</a:t>
            </a:r>
            <a:r>
              <a:rPr sz="3400" spc="-150" dirty="0">
                <a:latin typeface="Calibri"/>
                <a:cs typeface="Calibri"/>
              </a:rPr>
              <a:t> </a:t>
            </a:r>
            <a:r>
              <a:rPr sz="3400" spc="-10" dirty="0">
                <a:latin typeface="Calibri"/>
                <a:cs typeface="Calibri"/>
              </a:rPr>
              <a:t>Matching</a:t>
            </a:r>
            <a:endParaRPr sz="3400">
              <a:latin typeface="Calibri"/>
              <a:cs typeface="Calibri"/>
            </a:endParaRPr>
          </a:p>
        </p:txBody>
      </p:sp>
      <p:sp>
        <p:nvSpPr>
          <p:cNvPr id="10" name="object 10"/>
          <p:cNvSpPr txBox="1">
            <a:spLocks noGrp="1"/>
          </p:cNvSpPr>
          <p:nvPr>
            <p:ph type="ftr" sz="quarter" idx="11"/>
          </p:nvPr>
        </p:nvSpPr>
        <p:spPr>
          <a:xfrm>
            <a:off x="1600200" y="0"/>
            <a:ext cx="0" cy="432490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25"/>
              </a:lnSpc>
            </a:pPr>
            <a:r>
              <a:rPr spc="10" dirty="0"/>
              <a:t>ATME College</a:t>
            </a:r>
            <a:r>
              <a:rPr spc="-5" dirty="0"/>
              <a:t> </a:t>
            </a:r>
            <a:r>
              <a:rPr spc="10" dirty="0"/>
              <a:t>of</a:t>
            </a:r>
            <a:r>
              <a:rPr spc="114" dirty="0"/>
              <a:t> </a:t>
            </a:r>
            <a:r>
              <a:rPr spc="35" dirty="0"/>
              <a:t>Engineering</a:t>
            </a:r>
          </a:p>
        </p:txBody>
      </p:sp>
      <p:sp>
        <p:nvSpPr>
          <p:cNvPr id="11" name="object 11"/>
          <p:cNvSpPr txBox="1">
            <a:spLocks noGrp="1"/>
          </p:cNvSpPr>
          <p:nvPr>
            <p:ph type="sldNum" sz="quarter" idx="12"/>
          </p:nvPr>
        </p:nvSpPr>
        <p:spPr>
          <a:xfrm>
            <a:off x="1600200" y="1"/>
            <a:ext cx="0" cy="44242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38430">
              <a:lnSpc>
                <a:spcPts val="1675"/>
              </a:lnSpc>
            </a:pPr>
            <a:fld id="{81D60167-4931-47E6-BA6A-407CBD079E47}" type="slidenum">
              <a:rPr spc="-25" dirty="0"/>
              <a:pPr marL="138430">
                <a:lnSpc>
                  <a:spcPts val="1675"/>
                </a:lnSpc>
              </a:pPr>
              <a:t>76</a:t>
            </a:fld>
            <a:endParaRPr spc="-25" dirty="0"/>
          </a:p>
        </p:txBody>
      </p:sp>
      <p:sp>
        <p:nvSpPr>
          <p:cNvPr id="7" name="object 7"/>
          <p:cNvSpPr txBox="1"/>
          <p:nvPr/>
        </p:nvSpPr>
        <p:spPr>
          <a:xfrm>
            <a:off x="2287600" y="1239596"/>
            <a:ext cx="7371080" cy="30441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469900" indent="-457200">
              <a:spcBef>
                <a:spcPts val="105"/>
              </a:spcBef>
              <a:buAutoNum type="arabicPeriod"/>
              <a:tabLst>
                <a:tab pos="469900" algn="l"/>
                <a:tab pos="2457450" algn="l"/>
              </a:tabLst>
            </a:pPr>
            <a:r>
              <a:rPr sz="3200" spc="-10" dirty="0">
                <a:latin typeface="Calibri"/>
                <a:cs typeface="Calibri"/>
              </a:rPr>
              <a:t>Pattern:</a:t>
            </a:r>
            <a:r>
              <a:rPr sz="3200" dirty="0">
                <a:latin typeface="Calibri"/>
                <a:cs typeface="Calibri"/>
              </a:rPr>
              <a:t>	</a:t>
            </a:r>
            <a:r>
              <a:rPr sz="3200" spc="-10" dirty="0">
                <a:latin typeface="SimSun"/>
                <a:cs typeface="SimSun"/>
              </a:rPr>
              <a:t>001011</a:t>
            </a:r>
            <a:endParaRPr sz="3200">
              <a:latin typeface="SimSun"/>
              <a:cs typeface="SimSun"/>
            </a:endParaRPr>
          </a:p>
          <a:p>
            <a:pPr marL="470534"/>
            <a:r>
              <a:rPr sz="3200" spc="-125" dirty="0">
                <a:latin typeface="Calibri"/>
                <a:cs typeface="Calibri"/>
              </a:rPr>
              <a:t>Text:</a:t>
            </a:r>
            <a:r>
              <a:rPr sz="3200" spc="-145" dirty="0">
                <a:latin typeface="Calibri"/>
                <a:cs typeface="Calibri"/>
              </a:rPr>
              <a:t> </a:t>
            </a:r>
            <a:r>
              <a:rPr sz="3200" spc="-10" dirty="0">
                <a:latin typeface="SimSun"/>
                <a:cs typeface="SimSun"/>
              </a:rPr>
              <a:t>10010101101001100101111010</a:t>
            </a:r>
            <a:endParaRPr sz="3200">
              <a:latin typeface="SimSun"/>
              <a:cs typeface="SimSun"/>
            </a:endParaRPr>
          </a:p>
          <a:p>
            <a:pPr marL="469900" indent="-457200">
              <a:spcBef>
                <a:spcPts val="4095"/>
              </a:spcBef>
              <a:buAutoNum type="arabicPeriod" startAt="2"/>
              <a:tabLst>
                <a:tab pos="469900" algn="l"/>
              </a:tabLst>
            </a:pPr>
            <a:r>
              <a:rPr sz="3200" spc="-55" dirty="0">
                <a:latin typeface="Calibri"/>
                <a:cs typeface="Calibri"/>
              </a:rPr>
              <a:t>Pattern:</a:t>
            </a:r>
            <a:r>
              <a:rPr sz="3200" spc="-120" dirty="0">
                <a:latin typeface="Calibri"/>
                <a:cs typeface="Calibri"/>
              </a:rPr>
              <a:t> </a:t>
            </a:r>
            <a:r>
              <a:rPr sz="3200" spc="-10" dirty="0">
                <a:latin typeface="SimSun"/>
                <a:cs typeface="SimSun"/>
              </a:rPr>
              <a:t>happy</a:t>
            </a:r>
            <a:endParaRPr sz="3200">
              <a:latin typeface="SimSun"/>
              <a:cs typeface="SimSun"/>
            </a:endParaRPr>
          </a:p>
          <a:p>
            <a:pPr marL="470534">
              <a:spcBef>
                <a:spcPts val="5"/>
              </a:spcBef>
            </a:pPr>
            <a:r>
              <a:rPr sz="3200" spc="-125" dirty="0">
                <a:latin typeface="Calibri"/>
                <a:cs typeface="Calibri"/>
              </a:rPr>
              <a:t>Text:</a:t>
            </a:r>
            <a:r>
              <a:rPr sz="3200" spc="-114" dirty="0">
                <a:latin typeface="Calibri"/>
                <a:cs typeface="Calibri"/>
              </a:rPr>
              <a:t> </a:t>
            </a:r>
            <a:r>
              <a:rPr sz="3200" dirty="0">
                <a:latin typeface="SimSun"/>
                <a:cs typeface="SimSun"/>
              </a:rPr>
              <a:t>It</a:t>
            </a:r>
            <a:r>
              <a:rPr sz="3200" spc="-30" dirty="0">
                <a:latin typeface="SimSun"/>
                <a:cs typeface="SimSun"/>
              </a:rPr>
              <a:t> </a:t>
            </a:r>
            <a:r>
              <a:rPr sz="3200" dirty="0">
                <a:latin typeface="SimSun"/>
                <a:cs typeface="SimSun"/>
              </a:rPr>
              <a:t>is</a:t>
            </a:r>
            <a:r>
              <a:rPr sz="3200" spc="-45" dirty="0">
                <a:latin typeface="SimSun"/>
                <a:cs typeface="SimSun"/>
              </a:rPr>
              <a:t> </a:t>
            </a:r>
            <a:r>
              <a:rPr sz="3200" dirty="0">
                <a:latin typeface="SimSun"/>
                <a:cs typeface="SimSun"/>
              </a:rPr>
              <a:t>never</a:t>
            </a:r>
            <a:r>
              <a:rPr sz="3200" spc="-70" dirty="0">
                <a:latin typeface="SimSun"/>
                <a:cs typeface="SimSun"/>
              </a:rPr>
              <a:t> </a:t>
            </a:r>
            <a:r>
              <a:rPr sz="3200" dirty="0">
                <a:latin typeface="SimSun"/>
                <a:cs typeface="SimSun"/>
              </a:rPr>
              <a:t>too</a:t>
            </a:r>
            <a:r>
              <a:rPr sz="3200" spc="-70" dirty="0">
                <a:latin typeface="SimSun"/>
                <a:cs typeface="SimSun"/>
              </a:rPr>
              <a:t> </a:t>
            </a:r>
            <a:r>
              <a:rPr sz="3200" dirty="0">
                <a:latin typeface="SimSun"/>
                <a:cs typeface="SimSun"/>
              </a:rPr>
              <a:t>late</a:t>
            </a:r>
            <a:r>
              <a:rPr sz="3200" spc="-75" dirty="0">
                <a:latin typeface="SimSun"/>
                <a:cs typeface="SimSun"/>
              </a:rPr>
              <a:t> </a:t>
            </a:r>
            <a:r>
              <a:rPr sz="3200" dirty="0">
                <a:latin typeface="SimSun"/>
                <a:cs typeface="SimSun"/>
              </a:rPr>
              <a:t>to</a:t>
            </a:r>
            <a:r>
              <a:rPr sz="3200" spc="-25" dirty="0">
                <a:latin typeface="SimSun"/>
                <a:cs typeface="SimSun"/>
              </a:rPr>
              <a:t> </a:t>
            </a:r>
            <a:r>
              <a:rPr sz="3200" dirty="0">
                <a:latin typeface="SimSun"/>
                <a:cs typeface="SimSun"/>
              </a:rPr>
              <a:t>have</a:t>
            </a:r>
            <a:r>
              <a:rPr sz="3200" spc="-70" dirty="0">
                <a:latin typeface="SimSun"/>
                <a:cs typeface="SimSun"/>
              </a:rPr>
              <a:t> </a:t>
            </a:r>
            <a:r>
              <a:rPr sz="3200" spc="-50" dirty="0">
                <a:latin typeface="SimSun"/>
                <a:cs typeface="SimSun"/>
              </a:rPr>
              <a:t>a</a:t>
            </a:r>
            <a:endParaRPr sz="3200">
              <a:latin typeface="SimSun"/>
              <a:cs typeface="SimSun"/>
            </a:endParaRPr>
          </a:p>
          <a:p>
            <a:pPr marL="470534">
              <a:spcBef>
                <a:spcPts val="459"/>
              </a:spcBef>
            </a:pPr>
            <a:r>
              <a:rPr sz="3200" dirty="0">
                <a:latin typeface="SimSun"/>
                <a:cs typeface="SimSun"/>
              </a:rPr>
              <a:t>happy</a:t>
            </a:r>
            <a:r>
              <a:rPr sz="3200" spc="-145" dirty="0">
                <a:latin typeface="SimSun"/>
                <a:cs typeface="SimSun"/>
              </a:rPr>
              <a:t> </a:t>
            </a:r>
            <a:r>
              <a:rPr sz="3200" spc="-10" dirty="0">
                <a:latin typeface="SimSun"/>
                <a:cs typeface="SimSun"/>
              </a:rPr>
              <a:t>childhood.</a:t>
            </a:r>
            <a:endParaRPr sz="3200">
              <a:latin typeface="SimSun"/>
              <a:cs typeface="SimSun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1600961" y="761"/>
            <a:ext cx="9142730" cy="6856730"/>
          </a:xfrm>
          <a:custGeom>
            <a:avLst/>
            <a:gdLst/>
            <a:ahLst/>
            <a:cxnLst/>
            <a:rect l="l" t="t" r="r" b="b"/>
            <a:pathLst>
              <a:path w="9142730" h="6856730">
                <a:moveTo>
                  <a:pt x="0" y="0"/>
                </a:moveTo>
                <a:lnTo>
                  <a:pt x="9142476" y="0"/>
                </a:lnTo>
                <a:lnTo>
                  <a:pt x="9142476" y="6856476"/>
                </a:lnTo>
                <a:lnTo>
                  <a:pt x="0" y="6856476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4194176" y="6438732"/>
            <a:ext cx="1062355" cy="363561"/>
          </a:xfrm>
          <a:prstGeom prst="rect">
            <a:avLst/>
          </a:prstGeom>
        </p:spPr>
        <p:txBody>
          <a:bodyPr vert="horz" wrap="square" lIns="0" tIns="4445" rIns="0" bIns="0" rtlCol="0">
            <a:spAutoFit/>
          </a:bodyPr>
          <a:lstStyle/>
          <a:p>
            <a:pPr marL="12700" marR="5080">
              <a:lnSpc>
                <a:spcPts val="1440"/>
              </a:lnSpc>
              <a:spcBef>
                <a:spcPts val="35"/>
              </a:spcBef>
            </a:pPr>
            <a:r>
              <a:rPr sz="1200" spc="45" dirty="0">
                <a:solidFill>
                  <a:srgbClr val="FFFFFF"/>
                </a:solidFill>
                <a:latin typeface="Arial MT"/>
                <a:cs typeface="Arial MT"/>
              </a:rPr>
              <a:t>Department</a:t>
            </a:r>
            <a:r>
              <a:rPr sz="1200" spc="1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-25" dirty="0">
                <a:solidFill>
                  <a:srgbClr val="FFFFFF"/>
                </a:solidFill>
                <a:latin typeface="Arial MT"/>
                <a:cs typeface="Arial MT"/>
              </a:rPr>
              <a:t>of </a:t>
            </a:r>
            <a:r>
              <a:rPr sz="1200" spc="-305" dirty="0">
                <a:solidFill>
                  <a:srgbClr val="FFFFFF"/>
                </a:solidFill>
                <a:latin typeface="Arial MT"/>
                <a:cs typeface="Arial MT"/>
              </a:rPr>
              <a:t>CCSSEE</a:t>
            </a:r>
            <a:endParaRPr sz="12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166616" y="6400801"/>
            <a:ext cx="1637030" cy="277495"/>
          </a:xfrm>
          <a:custGeom>
            <a:avLst/>
            <a:gdLst/>
            <a:ahLst/>
            <a:cxnLst/>
            <a:rect l="l" t="t" r="r" b="b"/>
            <a:pathLst>
              <a:path w="1637029" h="277495">
                <a:moveTo>
                  <a:pt x="1636775" y="277368"/>
                </a:moveTo>
                <a:lnTo>
                  <a:pt x="0" y="277368"/>
                </a:lnTo>
                <a:lnTo>
                  <a:pt x="0" y="0"/>
                </a:lnTo>
                <a:lnTo>
                  <a:pt x="1636775" y="0"/>
                </a:lnTo>
                <a:lnTo>
                  <a:pt x="1636775" y="277368"/>
                </a:lnTo>
                <a:close/>
              </a:path>
            </a:pathLst>
          </a:custGeom>
          <a:solidFill>
            <a:srgbClr val="E16C0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600200" y="1"/>
            <a:ext cx="0" cy="15776497"/>
          </a:xfrm>
          <a:prstGeom prst="rect">
            <a:avLst/>
          </a:prstGeom>
        </p:spPr>
        <p:txBody>
          <a:bodyPr vert="horz" wrap="square" lIns="0" tIns="201040" rIns="0" bIns="0" rtlCol="0">
            <a:spAutoFit/>
          </a:bodyPr>
          <a:lstStyle/>
          <a:p>
            <a:pPr marL="796925">
              <a:spcBef>
                <a:spcPts val="105"/>
              </a:spcBef>
            </a:pPr>
            <a:r>
              <a:rPr spc="-10" dirty="0">
                <a:latin typeface="Calibri"/>
                <a:cs typeface="Calibri"/>
              </a:rPr>
              <a:t>Pseudocode</a:t>
            </a:r>
            <a:r>
              <a:rPr spc="-22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and</a:t>
            </a:r>
            <a:r>
              <a:rPr spc="-90" dirty="0">
                <a:latin typeface="Calibri"/>
                <a:cs typeface="Calibri"/>
              </a:rPr>
              <a:t> </a:t>
            </a:r>
            <a:r>
              <a:rPr spc="-20" dirty="0">
                <a:latin typeface="Calibri"/>
                <a:cs typeface="Calibri"/>
              </a:rPr>
              <a:t>Efficiency</a:t>
            </a:r>
          </a:p>
        </p:txBody>
      </p:sp>
      <p:sp>
        <p:nvSpPr>
          <p:cNvPr id="15" name="object 15"/>
          <p:cNvSpPr txBox="1">
            <a:spLocks noGrp="1"/>
          </p:cNvSpPr>
          <p:nvPr>
            <p:ph type="ftr" sz="quarter" idx="11"/>
          </p:nvPr>
        </p:nvSpPr>
        <p:spPr>
          <a:xfrm>
            <a:off x="1600200" y="0"/>
            <a:ext cx="0" cy="432490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25"/>
              </a:lnSpc>
            </a:pPr>
            <a:r>
              <a:rPr spc="10" dirty="0"/>
              <a:t>ATME College</a:t>
            </a:r>
            <a:r>
              <a:rPr spc="-5" dirty="0"/>
              <a:t> </a:t>
            </a:r>
            <a:r>
              <a:rPr spc="10" dirty="0"/>
              <a:t>of</a:t>
            </a:r>
            <a:r>
              <a:rPr spc="114" dirty="0"/>
              <a:t> </a:t>
            </a:r>
            <a:r>
              <a:rPr spc="35" dirty="0"/>
              <a:t>Engineering</a:t>
            </a:r>
          </a:p>
        </p:txBody>
      </p:sp>
      <p:sp>
        <p:nvSpPr>
          <p:cNvPr id="16" name="object 16"/>
          <p:cNvSpPr txBox="1">
            <a:spLocks noGrp="1"/>
          </p:cNvSpPr>
          <p:nvPr>
            <p:ph type="sldNum" sz="quarter" idx="12"/>
          </p:nvPr>
        </p:nvSpPr>
        <p:spPr>
          <a:xfrm>
            <a:off x="1600200" y="1"/>
            <a:ext cx="0" cy="44242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38430">
              <a:lnSpc>
                <a:spcPts val="1675"/>
              </a:lnSpc>
            </a:pPr>
            <a:fld id="{81D60167-4931-47E6-BA6A-407CBD079E47}" type="slidenum">
              <a:rPr spc="-25" dirty="0"/>
              <a:pPr marL="138430">
                <a:lnSpc>
                  <a:spcPts val="1675"/>
                </a:lnSpc>
              </a:pPr>
              <a:t>77</a:t>
            </a:fld>
            <a:endParaRPr spc="-25" dirty="0"/>
          </a:p>
        </p:txBody>
      </p:sp>
      <p:sp>
        <p:nvSpPr>
          <p:cNvPr id="4" name="object 4"/>
          <p:cNvSpPr txBox="1"/>
          <p:nvPr/>
        </p:nvSpPr>
        <p:spPr>
          <a:xfrm>
            <a:off x="2288235" y="5600420"/>
            <a:ext cx="2588260" cy="5143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3200" spc="-10" dirty="0">
                <a:latin typeface="Calibri"/>
                <a:cs typeface="Calibri"/>
              </a:rPr>
              <a:t>Time</a:t>
            </a:r>
            <a:r>
              <a:rPr sz="3200" spc="-155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efficiency:</a:t>
            </a:r>
            <a:endParaRPr sz="3200">
              <a:latin typeface="Calibri"/>
              <a:cs typeface="Calibri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2209800" y="1143000"/>
            <a:ext cx="8077200" cy="5133340"/>
            <a:chOff x="609600" y="1143000"/>
            <a:chExt cx="8077200" cy="5133340"/>
          </a:xfrm>
        </p:grpSpPr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09600" y="1143000"/>
              <a:ext cx="8077200" cy="4194048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477767" y="5891784"/>
              <a:ext cx="185927" cy="195072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508248" y="5763767"/>
              <a:ext cx="384048" cy="512063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584448" y="5763767"/>
              <a:ext cx="649224" cy="512063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925823" y="5763767"/>
              <a:ext cx="384048" cy="512063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066032" y="5763767"/>
              <a:ext cx="3797808" cy="512063"/>
            </a:xfrm>
            <a:prstGeom prst="rect">
              <a:avLst/>
            </a:prstGeom>
          </p:spPr>
        </p:pic>
      </p:grpSp>
      <p:sp>
        <p:nvSpPr>
          <p:cNvPr id="12" name="object 12"/>
          <p:cNvSpPr txBox="1"/>
          <p:nvPr/>
        </p:nvSpPr>
        <p:spPr>
          <a:xfrm>
            <a:off x="5061585" y="5804255"/>
            <a:ext cx="422338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b="1" dirty="0">
                <a:solidFill>
                  <a:srgbClr val="FF6600"/>
                </a:solidFill>
                <a:latin typeface="Arial"/>
                <a:cs typeface="Arial"/>
              </a:rPr>
              <a:t>Θ(mn)</a:t>
            </a:r>
            <a:r>
              <a:rPr b="1" spc="-70" dirty="0">
                <a:solidFill>
                  <a:srgbClr val="FF6600"/>
                </a:solidFill>
                <a:latin typeface="Arial"/>
                <a:cs typeface="Arial"/>
              </a:rPr>
              <a:t> </a:t>
            </a:r>
            <a:r>
              <a:rPr b="1" spc="-10" dirty="0">
                <a:solidFill>
                  <a:srgbClr val="FFFF99"/>
                </a:solidFill>
                <a:latin typeface="Arial"/>
                <a:cs typeface="Arial"/>
              </a:rPr>
              <a:t>comparisons</a:t>
            </a:r>
            <a:r>
              <a:rPr b="1" spc="-105" dirty="0">
                <a:solidFill>
                  <a:srgbClr val="FFFF99"/>
                </a:solidFill>
                <a:latin typeface="Arial"/>
                <a:cs typeface="Arial"/>
              </a:rPr>
              <a:t> </a:t>
            </a:r>
            <a:r>
              <a:rPr b="1" dirty="0">
                <a:solidFill>
                  <a:srgbClr val="FFFF99"/>
                </a:solidFill>
                <a:latin typeface="Arial"/>
                <a:cs typeface="Arial"/>
              </a:rPr>
              <a:t>(in</a:t>
            </a:r>
            <a:r>
              <a:rPr b="1" spc="-15" dirty="0">
                <a:solidFill>
                  <a:srgbClr val="FFFF99"/>
                </a:solidFill>
                <a:latin typeface="Arial"/>
                <a:cs typeface="Arial"/>
              </a:rPr>
              <a:t> </a:t>
            </a:r>
            <a:r>
              <a:rPr b="1" dirty="0">
                <a:solidFill>
                  <a:srgbClr val="FFFF99"/>
                </a:solidFill>
                <a:latin typeface="Arial"/>
                <a:cs typeface="Arial"/>
              </a:rPr>
              <a:t>the</a:t>
            </a:r>
            <a:r>
              <a:rPr b="1" spc="-65" dirty="0">
                <a:solidFill>
                  <a:srgbClr val="FFFF99"/>
                </a:solidFill>
                <a:latin typeface="Arial"/>
                <a:cs typeface="Arial"/>
              </a:rPr>
              <a:t> </a:t>
            </a:r>
            <a:r>
              <a:rPr b="1" dirty="0">
                <a:solidFill>
                  <a:srgbClr val="FFFF99"/>
                </a:solidFill>
                <a:latin typeface="Arial"/>
                <a:cs typeface="Arial"/>
              </a:rPr>
              <a:t>worst</a:t>
            </a:r>
            <a:r>
              <a:rPr b="1" spc="-90" dirty="0">
                <a:solidFill>
                  <a:srgbClr val="FFFF99"/>
                </a:solidFill>
                <a:latin typeface="Arial"/>
                <a:cs typeface="Arial"/>
              </a:rPr>
              <a:t> </a:t>
            </a:r>
            <a:r>
              <a:rPr b="1" spc="-10" dirty="0">
                <a:solidFill>
                  <a:srgbClr val="FFFF99"/>
                </a:solidFill>
                <a:latin typeface="Arial"/>
                <a:cs typeface="Arial"/>
              </a:rPr>
              <a:t>case)</a:t>
            </a:r>
            <a:endParaRPr>
              <a:latin typeface="Arial"/>
              <a:cs typeface="Arial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1600961" y="761"/>
            <a:ext cx="9142730" cy="6856730"/>
          </a:xfrm>
          <a:custGeom>
            <a:avLst/>
            <a:gdLst/>
            <a:ahLst/>
            <a:cxnLst/>
            <a:rect l="l" t="t" r="r" b="b"/>
            <a:pathLst>
              <a:path w="9142730" h="6856730">
                <a:moveTo>
                  <a:pt x="0" y="0"/>
                </a:moveTo>
                <a:lnTo>
                  <a:pt x="9142476" y="0"/>
                </a:lnTo>
                <a:lnTo>
                  <a:pt x="9142476" y="6856476"/>
                </a:lnTo>
                <a:lnTo>
                  <a:pt x="0" y="6856476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 txBox="1"/>
          <p:nvPr/>
        </p:nvSpPr>
        <p:spPr>
          <a:xfrm>
            <a:off x="4168776" y="6438732"/>
            <a:ext cx="1087755" cy="363561"/>
          </a:xfrm>
          <a:prstGeom prst="rect">
            <a:avLst/>
          </a:prstGeom>
        </p:spPr>
        <p:txBody>
          <a:bodyPr vert="horz" wrap="square" lIns="0" tIns="4445" rIns="0" bIns="0" rtlCol="0">
            <a:spAutoFit/>
          </a:bodyPr>
          <a:lstStyle/>
          <a:p>
            <a:pPr marL="38100" marR="5080">
              <a:lnSpc>
                <a:spcPts val="1440"/>
              </a:lnSpc>
              <a:spcBef>
                <a:spcPts val="35"/>
              </a:spcBef>
            </a:pPr>
            <a:r>
              <a:rPr sz="1200" spc="45" dirty="0">
                <a:solidFill>
                  <a:srgbClr val="FFFFFF"/>
                </a:solidFill>
                <a:latin typeface="Arial MT"/>
                <a:cs typeface="Arial MT"/>
              </a:rPr>
              <a:t>Department</a:t>
            </a:r>
            <a:r>
              <a:rPr sz="1200" spc="1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-25" dirty="0">
                <a:solidFill>
                  <a:srgbClr val="FFFFFF"/>
                </a:solidFill>
                <a:latin typeface="Arial MT"/>
                <a:cs typeface="Arial MT"/>
              </a:rPr>
              <a:t>of </a:t>
            </a:r>
            <a:fld id="{81D60167-4931-47E6-BA6A-407CBD079E47}" type="slidenum">
              <a:rPr sz="1200" spc="-25" dirty="0">
                <a:solidFill>
                  <a:srgbClr val="FFFFFF"/>
                </a:solidFill>
                <a:latin typeface="Arial MT"/>
                <a:cs typeface="Arial MT"/>
              </a:rPr>
              <a:pPr marL="38100" marR="5080">
                <a:lnSpc>
                  <a:spcPts val="1440"/>
                </a:lnSpc>
                <a:spcBef>
                  <a:spcPts val="35"/>
                </a:spcBef>
              </a:pPr>
              <a:t>77</a:t>
            </a:fld>
            <a:r>
              <a:rPr sz="1200" spc="-25" dirty="0">
                <a:solidFill>
                  <a:srgbClr val="FFFFFF"/>
                </a:solidFill>
                <a:latin typeface="Arial MT"/>
                <a:cs typeface="Arial MT"/>
              </a:rPr>
              <a:t>SE</a:t>
            </a:r>
            <a:endParaRPr sz="12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884798" y="6455470"/>
            <a:ext cx="2115820" cy="1708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325"/>
              </a:lnSpc>
            </a:pPr>
            <a:r>
              <a:rPr sz="1200" spc="10" dirty="0">
                <a:solidFill>
                  <a:srgbClr val="FFFFFF"/>
                </a:solidFill>
                <a:latin typeface="Arial MT"/>
                <a:cs typeface="Arial MT"/>
              </a:rPr>
              <a:t>ATME College</a:t>
            </a:r>
            <a:r>
              <a:rPr sz="1200" spc="-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10" dirty="0">
                <a:solidFill>
                  <a:srgbClr val="FFFFFF"/>
                </a:solidFill>
                <a:latin typeface="Arial MT"/>
                <a:cs typeface="Arial MT"/>
              </a:rPr>
              <a:t>of</a:t>
            </a:r>
            <a:r>
              <a:rPr sz="1200" spc="114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35" dirty="0">
                <a:solidFill>
                  <a:srgbClr val="FFFFFF"/>
                </a:solidFill>
                <a:latin typeface="Arial MT"/>
                <a:cs typeface="Arial MT"/>
              </a:rPr>
              <a:t>Engineering</a:t>
            </a:r>
            <a:endParaRPr sz="1200">
              <a:latin typeface="Arial MT"/>
              <a:cs typeface="Arial MT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4114800" y="6400801"/>
            <a:ext cx="4724400" cy="277495"/>
            <a:chOff x="2514600" y="6400800"/>
            <a:chExt cx="4724400" cy="277495"/>
          </a:xfrm>
        </p:grpSpPr>
        <p:sp>
          <p:nvSpPr>
            <p:cNvPr id="4" name="object 4"/>
            <p:cNvSpPr/>
            <p:nvPr/>
          </p:nvSpPr>
          <p:spPr>
            <a:xfrm>
              <a:off x="2514600" y="6400800"/>
              <a:ext cx="1600200" cy="277495"/>
            </a:xfrm>
            <a:custGeom>
              <a:avLst/>
              <a:gdLst/>
              <a:ahLst/>
              <a:cxnLst/>
              <a:rect l="l" t="t" r="r" b="b"/>
              <a:pathLst>
                <a:path w="1600200" h="277495">
                  <a:moveTo>
                    <a:pt x="1600200" y="277368"/>
                  </a:moveTo>
                  <a:lnTo>
                    <a:pt x="0" y="277368"/>
                  </a:lnTo>
                  <a:lnTo>
                    <a:pt x="0" y="0"/>
                  </a:lnTo>
                  <a:lnTo>
                    <a:pt x="1600200" y="0"/>
                  </a:lnTo>
                  <a:lnTo>
                    <a:pt x="1600200" y="277368"/>
                  </a:lnTo>
                  <a:close/>
                </a:path>
              </a:pathLst>
            </a:custGeom>
            <a:solidFill>
              <a:srgbClr val="E16C0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4114800" y="6400800"/>
              <a:ext cx="3124200" cy="277495"/>
            </a:xfrm>
            <a:custGeom>
              <a:avLst/>
              <a:gdLst/>
              <a:ahLst/>
              <a:cxnLst/>
              <a:rect l="l" t="t" r="r" b="b"/>
              <a:pathLst>
                <a:path w="3124200" h="277495">
                  <a:moveTo>
                    <a:pt x="3124200" y="277368"/>
                  </a:moveTo>
                  <a:lnTo>
                    <a:pt x="0" y="277368"/>
                  </a:lnTo>
                  <a:lnTo>
                    <a:pt x="0" y="0"/>
                  </a:lnTo>
                  <a:lnTo>
                    <a:pt x="3124200" y="0"/>
                  </a:lnTo>
                  <a:lnTo>
                    <a:pt x="3124200" y="277368"/>
                  </a:lnTo>
                  <a:close/>
                </a:path>
              </a:pathLst>
            </a:custGeom>
            <a:solidFill>
              <a:srgbClr val="2240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3418714" y="-33019"/>
            <a:ext cx="5934075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pc="-40" dirty="0">
                <a:latin typeface="Calibri"/>
                <a:cs typeface="Calibri"/>
              </a:rPr>
              <a:t>Brute-</a:t>
            </a:r>
            <a:r>
              <a:rPr dirty="0">
                <a:latin typeface="Calibri"/>
                <a:cs typeface="Calibri"/>
              </a:rPr>
              <a:t>Force</a:t>
            </a:r>
            <a:r>
              <a:rPr spc="-160" dirty="0">
                <a:latin typeface="Calibri"/>
                <a:cs typeface="Calibri"/>
              </a:rPr>
              <a:t> </a:t>
            </a:r>
            <a:r>
              <a:rPr spc="-20" dirty="0">
                <a:latin typeface="Calibri"/>
                <a:cs typeface="Calibri"/>
              </a:rPr>
              <a:t>Strengths</a:t>
            </a:r>
            <a:r>
              <a:rPr spc="-155" dirty="0">
                <a:latin typeface="Calibri"/>
                <a:cs typeface="Calibri"/>
              </a:rPr>
              <a:t> </a:t>
            </a:r>
            <a:r>
              <a:rPr spc="-25" dirty="0">
                <a:latin typeface="Calibri"/>
                <a:cs typeface="Calibri"/>
              </a:rPr>
              <a:t>and</a:t>
            </a:r>
          </a:p>
        </p:txBody>
      </p:sp>
      <p:sp>
        <p:nvSpPr>
          <p:cNvPr id="12" name="object 12"/>
          <p:cNvSpPr txBox="1">
            <a:spLocks noGrp="1"/>
          </p:cNvSpPr>
          <p:nvPr>
            <p:ph type="ftr" sz="quarter" idx="11"/>
          </p:nvPr>
        </p:nvSpPr>
        <p:spPr>
          <a:xfrm>
            <a:off x="1600200" y="0"/>
            <a:ext cx="0" cy="432490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25"/>
              </a:lnSpc>
            </a:pPr>
            <a:r>
              <a:rPr spc="10" dirty="0"/>
              <a:t>ATME College</a:t>
            </a:r>
            <a:r>
              <a:rPr spc="-5" dirty="0"/>
              <a:t> </a:t>
            </a:r>
            <a:r>
              <a:rPr spc="10" dirty="0"/>
              <a:t>of</a:t>
            </a:r>
            <a:r>
              <a:rPr spc="114" dirty="0"/>
              <a:t> </a:t>
            </a:r>
            <a:r>
              <a:rPr spc="35" dirty="0"/>
              <a:t>Engineering</a:t>
            </a:r>
          </a:p>
        </p:txBody>
      </p:sp>
      <p:sp>
        <p:nvSpPr>
          <p:cNvPr id="13" name="object 13"/>
          <p:cNvSpPr txBox="1">
            <a:spLocks noGrp="1"/>
          </p:cNvSpPr>
          <p:nvPr>
            <p:ph type="sldNum" sz="quarter" idx="12"/>
          </p:nvPr>
        </p:nvSpPr>
        <p:spPr>
          <a:xfrm>
            <a:off x="1600200" y="1"/>
            <a:ext cx="0" cy="44242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38430">
              <a:lnSpc>
                <a:spcPts val="1675"/>
              </a:lnSpc>
            </a:pPr>
            <a:fld id="{81D60167-4931-47E6-BA6A-407CBD079E47}" type="slidenum">
              <a:rPr spc="-25" dirty="0"/>
              <a:pPr marL="138430">
                <a:lnSpc>
                  <a:spcPts val="1675"/>
                </a:lnSpc>
              </a:pPr>
              <a:t>78</a:t>
            </a:fld>
            <a:endParaRPr spc="-25" dirty="0"/>
          </a:p>
        </p:txBody>
      </p:sp>
      <p:sp>
        <p:nvSpPr>
          <p:cNvPr id="7" name="object 7"/>
          <p:cNvSpPr txBox="1"/>
          <p:nvPr/>
        </p:nvSpPr>
        <p:spPr>
          <a:xfrm>
            <a:off x="4995164" y="604088"/>
            <a:ext cx="2774950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4400" spc="-45" dirty="0">
                <a:latin typeface="Calibri"/>
                <a:cs typeface="Calibri"/>
              </a:rPr>
              <a:t>Weaknesses</a:t>
            </a:r>
            <a:endParaRPr sz="440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135200" y="1056208"/>
            <a:ext cx="1942464" cy="5143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6870" indent="-344170">
              <a:spcBef>
                <a:spcPts val="105"/>
              </a:spcBef>
              <a:buFont typeface="Microsoft Sans Serif"/>
              <a:buChar char="•"/>
              <a:tabLst>
                <a:tab pos="356870" algn="l"/>
              </a:tabLst>
            </a:pPr>
            <a:r>
              <a:rPr sz="3200" u="heavy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Strengths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135201" y="1558505"/>
            <a:ext cx="7935595" cy="4065904"/>
          </a:xfrm>
          <a:prstGeom prst="rect">
            <a:avLst/>
          </a:prstGeom>
        </p:spPr>
        <p:txBody>
          <a:bodyPr vert="horz" wrap="square" lIns="0" tIns="48895" rIns="0" bIns="0" rtlCol="0">
            <a:spAutoFit/>
          </a:bodyPr>
          <a:lstStyle/>
          <a:p>
            <a:pPr marL="753110" indent="-283210">
              <a:spcBef>
                <a:spcPts val="385"/>
              </a:spcBef>
              <a:buFont typeface="Microsoft Sans Serif"/>
              <a:buChar char="–"/>
              <a:tabLst>
                <a:tab pos="753110" algn="l"/>
              </a:tabLst>
            </a:pPr>
            <a:r>
              <a:rPr sz="2400" dirty="0">
                <a:latin typeface="Calibri"/>
                <a:cs typeface="Calibri"/>
              </a:rPr>
              <a:t>wide</a:t>
            </a:r>
            <a:r>
              <a:rPr sz="2400" spc="-9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applicability</a:t>
            </a:r>
            <a:endParaRPr sz="2400">
              <a:latin typeface="Calibri"/>
              <a:cs typeface="Calibri"/>
            </a:endParaRPr>
          </a:p>
          <a:p>
            <a:pPr marL="747395" indent="-277495">
              <a:spcBef>
                <a:spcPts val="285"/>
              </a:spcBef>
              <a:buFont typeface="Microsoft Sans Serif"/>
              <a:buChar char="–"/>
              <a:tabLst>
                <a:tab pos="747395" algn="l"/>
              </a:tabLst>
            </a:pPr>
            <a:r>
              <a:rPr sz="2400" spc="-10" dirty="0">
                <a:latin typeface="Calibri"/>
                <a:cs typeface="Calibri"/>
              </a:rPr>
              <a:t>simplicity</a:t>
            </a:r>
            <a:endParaRPr sz="2400">
              <a:latin typeface="Calibri"/>
              <a:cs typeface="Calibri"/>
            </a:endParaRPr>
          </a:p>
          <a:p>
            <a:pPr marL="756920" marR="5080" indent="-287020">
              <a:lnSpc>
                <a:spcPts val="2760"/>
              </a:lnSpc>
              <a:spcBef>
                <a:spcPts val="505"/>
              </a:spcBef>
              <a:buFont typeface="Microsoft Sans Serif"/>
              <a:buChar char="–"/>
              <a:tabLst>
                <a:tab pos="756920" algn="l"/>
              </a:tabLst>
            </a:pPr>
            <a:r>
              <a:rPr sz="2400" dirty="0">
                <a:latin typeface="Calibri"/>
                <a:cs typeface="Calibri"/>
              </a:rPr>
              <a:t>yields</a:t>
            </a:r>
            <a:r>
              <a:rPr sz="2400" spc="-65" dirty="0">
                <a:latin typeface="Calibri"/>
                <a:cs typeface="Calibri"/>
              </a:rPr>
              <a:t> </a:t>
            </a:r>
            <a:r>
              <a:rPr sz="2400" spc="-20" dirty="0">
                <a:latin typeface="Calibri"/>
                <a:cs typeface="Calibri"/>
              </a:rPr>
              <a:t>reasonable</a:t>
            </a:r>
            <a:r>
              <a:rPr sz="2400" spc="-9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algorithms</a:t>
            </a:r>
            <a:r>
              <a:rPr sz="2400" spc="-114" dirty="0">
                <a:latin typeface="Calibri"/>
                <a:cs typeface="Calibri"/>
              </a:rPr>
              <a:t> </a:t>
            </a:r>
            <a:r>
              <a:rPr sz="2400" spc="-20" dirty="0">
                <a:latin typeface="Calibri"/>
                <a:cs typeface="Calibri"/>
              </a:rPr>
              <a:t>for</a:t>
            </a:r>
            <a:r>
              <a:rPr sz="2400" spc="-7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some</a:t>
            </a:r>
            <a:r>
              <a:rPr sz="2400" spc="-70" dirty="0">
                <a:latin typeface="Calibri"/>
                <a:cs typeface="Calibri"/>
              </a:rPr>
              <a:t> </a:t>
            </a:r>
            <a:r>
              <a:rPr sz="2400" spc="-25" dirty="0">
                <a:latin typeface="Calibri"/>
                <a:cs typeface="Calibri"/>
              </a:rPr>
              <a:t>important</a:t>
            </a:r>
            <a:r>
              <a:rPr sz="2400" spc="-114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problems </a:t>
            </a:r>
            <a:r>
              <a:rPr sz="2400" dirty="0">
                <a:latin typeface="Calibri"/>
                <a:cs typeface="Calibri"/>
              </a:rPr>
              <a:t>(e.g.,</a:t>
            </a:r>
            <a:r>
              <a:rPr sz="2400" spc="-5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matrix</a:t>
            </a:r>
            <a:r>
              <a:rPr sz="2400" spc="-4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multiplication,</a:t>
            </a:r>
            <a:r>
              <a:rPr sz="2400" spc="-5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sorting,</a:t>
            </a:r>
            <a:r>
              <a:rPr sz="2400" spc="-4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searching,</a:t>
            </a:r>
            <a:r>
              <a:rPr sz="2400" spc="-5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string matching)</a:t>
            </a:r>
            <a:endParaRPr sz="2400">
              <a:latin typeface="Calibri"/>
              <a:cs typeface="Calibri"/>
            </a:endParaRPr>
          </a:p>
          <a:p>
            <a:pPr>
              <a:spcBef>
                <a:spcPts val="295"/>
              </a:spcBef>
            </a:pPr>
            <a:endParaRPr sz="2400">
              <a:latin typeface="Calibri"/>
              <a:cs typeface="Calibri"/>
            </a:endParaRPr>
          </a:p>
          <a:p>
            <a:pPr marL="356870" indent="-344170">
              <a:buFont typeface="Microsoft Sans Serif"/>
              <a:buChar char="•"/>
              <a:tabLst>
                <a:tab pos="356870" algn="l"/>
              </a:tabLst>
            </a:pPr>
            <a:r>
              <a:rPr sz="3200" u="heavy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Weaknesses</a:t>
            </a:r>
            <a:endParaRPr sz="3200">
              <a:latin typeface="Calibri"/>
              <a:cs typeface="Calibri"/>
            </a:endParaRPr>
          </a:p>
          <a:p>
            <a:pPr marL="753110" lvl="1" indent="-283210">
              <a:spcBef>
                <a:spcPts val="390"/>
              </a:spcBef>
              <a:buFont typeface="Microsoft Sans Serif"/>
              <a:buChar char="–"/>
              <a:tabLst>
                <a:tab pos="753110" algn="l"/>
              </a:tabLst>
            </a:pPr>
            <a:r>
              <a:rPr sz="2400" spc="-40" dirty="0">
                <a:latin typeface="Calibri"/>
                <a:cs typeface="Calibri"/>
              </a:rPr>
              <a:t>rarely</a:t>
            </a:r>
            <a:r>
              <a:rPr sz="2400" spc="-6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yields</a:t>
            </a:r>
            <a:r>
              <a:rPr sz="2400" spc="-65" dirty="0">
                <a:latin typeface="Calibri"/>
                <a:cs typeface="Calibri"/>
              </a:rPr>
              <a:t> </a:t>
            </a:r>
            <a:r>
              <a:rPr sz="2400" spc="-25" dirty="0">
                <a:latin typeface="Calibri"/>
                <a:cs typeface="Calibri"/>
              </a:rPr>
              <a:t>efficient</a:t>
            </a:r>
            <a:r>
              <a:rPr sz="2400" spc="-114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algorithms</a:t>
            </a:r>
            <a:endParaRPr sz="2400">
              <a:latin typeface="Calibri"/>
              <a:cs typeface="Calibri"/>
            </a:endParaRPr>
          </a:p>
          <a:p>
            <a:pPr marL="756285" lvl="1" indent="-286385">
              <a:spcBef>
                <a:spcPts val="315"/>
              </a:spcBef>
              <a:buFont typeface="Microsoft Sans Serif"/>
              <a:buChar char="–"/>
              <a:tabLst>
                <a:tab pos="756285" algn="l"/>
              </a:tabLst>
            </a:pPr>
            <a:r>
              <a:rPr sz="2400" dirty="0">
                <a:latin typeface="Calibri"/>
                <a:cs typeface="Calibri"/>
              </a:rPr>
              <a:t>some</a:t>
            </a:r>
            <a:r>
              <a:rPr sz="2400" spc="-135" dirty="0">
                <a:latin typeface="Calibri"/>
                <a:cs typeface="Calibri"/>
              </a:rPr>
              <a:t> </a:t>
            </a:r>
            <a:r>
              <a:rPr sz="2400" spc="-45" dirty="0">
                <a:latin typeface="Calibri"/>
                <a:cs typeface="Calibri"/>
              </a:rPr>
              <a:t>brute-</a:t>
            </a:r>
            <a:r>
              <a:rPr sz="2400" spc="-25" dirty="0">
                <a:latin typeface="Calibri"/>
                <a:cs typeface="Calibri"/>
              </a:rPr>
              <a:t>force</a:t>
            </a:r>
            <a:r>
              <a:rPr sz="2400" spc="-3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algorithms</a:t>
            </a:r>
            <a:r>
              <a:rPr sz="2400" spc="-13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are</a:t>
            </a:r>
            <a:r>
              <a:rPr sz="2400" spc="-30" dirty="0">
                <a:latin typeface="Calibri"/>
                <a:cs typeface="Calibri"/>
              </a:rPr>
              <a:t> </a:t>
            </a:r>
            <a:r>
              <a:rPr sz="2400" spc="-20" dirty="0">
                <a:latin typeface="Calibri"/>
                <a:cs typeface="Calibri"/>
              </a:rPr>
              <a:t>unacceptably</a:t>
            </a:r>
            <a:r>
              <a:rPr sz="2400" spc="-135" dirty="0">
                <a:latin typeface="Calibri"/>
                <a:cs typeface="Calibri"/>
              </a:rPr>
              <a:t> </a:t>
            </a:r>
            <a:r>
              <a:rPr sz="2400" spc="-20" dirty="0">
                <a:latin typeface="Calibri"/>
                <a:cs typeface="Calibri"/>
              </a:rPr>
              <a:t>slow</a:t>
            </a:r>
            <a:endParaRPr sz="2400">
              <a:latin typeface="Calibri"/>
              <a:cs typeface="Calibri"/>
            </a:endParaRPr>
          </a:p>
          <a:p>
            <a:pPr marL="756285" lvl="1" indent="-286385">
              <a:spcBef>
                <a:spcPts val="290"/>
              </a:spcBef>
              <a:buFont typeface="Microsoft Sans Serif"/>
              <a:buChar char="–"/>
              <a:tabLst>
                <a:tab pos="756285" algn="l"/>
              </a:tabLst>
            </a:pPr>
            <a:r>
              <a:rPr sz="2400" dirty="0">
                <a:latin typeface="Calibri"/>
                <a:cs typeface="Calibri"/>
              </a:rPr>
              <a:t>not</a:t>
            </a:r>
            <a:r>
              <a:rPr sz="2400" spc="-7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as</a:t>
            </a:r>
            <a:r>
              <a:rPr sz="2400" spc="-65" dirty="0">
                <a:latin typeface="Calibri"/>
                <a:cs typeface="Calibri"/>
              </a:rPr>
              <a:t> </a:t>
            </a:r>
            <a:r>
              <a:rPr sz="2400" spc="-25" dirty="0">
                <a:latin typeface="Calibri"/>
                <a:cs typeface="Calibri"/>
              </a:rPr>
              <a:t>constructive</a:t>
            </a:r>
            <a:r>
              <a:rPr sz="2400" spc="-114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as</a:t>
            </a:r>
            <a:r>
              <a:rPr sz="2400" spc="-3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some</a:t>
            </a:r>
            <a:r>
              <a:rPr sz="2400" spc="-6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other</a:t>
            </a:r>
            <a:r>
              <a:rPr sz="2400" spc="-8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design</a:t>
            </a:r>
            <a:r>
              <a:rPr sz="2400" spc="-6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techniques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1600961" y="761"/>
            <a:ext cx="9142730" cy="6856730"/>
          </a:xfrm>
          <a:custGeom>
            <a:avLst/>
            <a:gdLst/>
            <a:ahLst/>
            <a:cxnLst/>
            <a:rect l="l" t="t" r="r" b="b"/>
            <a:pathLst>
              <a:path w="9142730" h="6856730">
                <a:moveTo>
                  <a:pt x="0" y="0"/>
                </a:moveTo>
                <a:lnTo>
                  <a:pt x="9142476" y="0"/>
                </a:lnTo>
                <a:lnTo>
                  <a:pt x="9142476" y="6856476"/>
                </a:lnTo>
                <a:lnTo>
                  <a:pt x="0" y="6856476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4168776" y="6438732"/>
            <a:ext cx="1087755" cy="363561"/>
          </a:xfrm>
          <a:prstGeom prst="rect">
            <a:avLst/>
          </a:prstGeom>
        </p:spPr>
        <p:txBody>
          <a:bodyPr vert="horz" wrap="square" lIns="0" tIns="4445" rIns="0" bIns="0" rtlCol="0">
            <a:spAutoFit/>
          </a:bodyPr>
          <a:lstStyle/>
          <a:p>
            <a:pPr marL="38100" marR="5080">
              <a:lnSpc>
                <a:spcPts val="1440"/>
              </a:lnSpc>
              <a:spcBef>
                <a:spcPts val="35"/>
              </a:spcBef>
            </a:pPr>
            <a:r>
              <a:rPr sz="1200" spc="45" dirty="0">
                <a:solidFill>
                  <a:srgbClr val="FFFFFF"/>
                </a:solidFill>
                <a:latin typeface="Arial MT"/>
                <a:cs typeface="Arial MT"/>
              </a:rPr>
              <a:t>Department</a:t>
            </a:r>
            <a:r>
              <a:rPr sz="1200" spc="1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-25" dirty="0">
                <a:solidFill>
                  <a:srgbClr val="FFFFFF"/>
                </a:solidFill>
                <a:latin typeface="Arial MT"/>
                <a:cs typeface="Arial MT"/>
              </a:rPr>
              <a:t>of </a:t>
            </a:r>
            <a:fld id="{81D60167-4931-47E6-BA6A-407CBD079E47}" type="slidenum">
              <a:rPr sz="1200" spc="-25" dirty="0">
                <a:solidFill>
                  <a:srgbClr val="FFFFFF"/>
                </a:solidFill>
                <a:latin typeface="Arial MT"/>
                <a:cs typeface="Arial MT"/>
              </a:rPr>
              <a:pPr marL="38100" marR="5080">
                <a:lnSpc>
                  <a:spcPts val="1440"/>
                </a:lnSpc>
                <a:spcBef>
                  <a:spcPts val="35"/>
                </a:spcBef>
              </a:pPr>
              <a:t>78</a:t>
            </a:fld>
            <a:r>
              <a:rPr sz="1200" spc="-25" dirty="0">
                <a:solidFill>
                  <a:srgbClr val="FFFFFF"/>
                </a:solidFill>
                <a:latin typeface="Arial MT"/>
                <a:cs typeface="Arial MT"/>
              </a:rPr>
              <a:t>SSEE</a:t>
            </a:r>
            <a:endParaRPr sz="12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4712653" y="221215"/>
            <a:ext cx="2265045" cy="45148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  <a:tabLst>
                <a:tab pos="1767839" algn="l"/>
              </a:tabLst>
            </a:pPr>
            <a:r>
              <a:rPr sz="2800" spc="-30" dirty="0">
                <a:solidFill>
                  <a:schemeClr val="bg1"/>
                </a:solidFill>
                <a:latin typeface="Cambria"/>
                <a:cs typeface="Cambria"/>
              </a:rPr>
              <a:t>M</a:t>
            </a:r>
            <a:r>
              <a:rPr sz="2800" spc="-235" dirty="0">
                <a:solidFill>
                  <a:schemeClr val="bg1"/>
                </a:solidFill>
                <a:latin typeface="Cambria"/>
                <a:cs typeface="Cambria"/>
              </a:rPr>
              <a:t> </a:t>
            </a:r>
            <a:r>
              <a:rPr sz="2800" dirty="0">
                <a:solidFill>
                  <a:schemeClr val="bg1"/>
                </a:solidFill>
                <a:latin typeface="Cambria"/>
                <a:cs typeface="Cambria"/>
              </a:rPr>
              <a:t>O</a:t>
            </a:r>
            <a:r>
              <a:rPr sz="2800" spc="-229" dirty="0">
                <a:solidFill>
                  <a:schemeClr val="bg1"/>
                </a:solidFill>
                <a:latin typeface="Cambria"/>
                <a:cs typeface="Cambria"/>
              </a:rPr>
              <a:t> </a:t>
            </a:r>
            <a:r>
              <a:rPr sz="2800" spc="-25" dirty="0">
                <a:solidFill>
                  <a:schemeClr val="bg1"/>
                </a:solidFill>
                <a:latin typeface="Cambria"/>
                <a:cs typeface="Cambria"/>
              </a:rPr>
              <a:t>D</a:t>
            </a:r>
            <a:r>
              <a:rPr sz="2800" spc="-229" dirty="0">
                <a:solidFill>
                  <a:schemeClr val="bg1"/>
                </a:solidFill>
                <a:latin typeface="Cambria"/>
                <a:cs typeface="Cambria"/>
              </a:rPr>
              <a:t> </a:t>
            </a:r>
            <a:r>
              <a:rPr sz="2800" spc="-25" dirty="0">
                <a:solidFill>
                  <a:schemeClr val="bg1"/>
                </a:solidFill>
                <a:latin typeface="Cambria"/>
                <a:cs typeface="Cambria"/>
              </a:rPr>
              <a:t>U</a:t>
            </a:r>
            <a:r>
              <a:rPr sz="2800" spc="-229" dirty="0">
                <a:solidFill>
                  <a:schemeClr val="bg1"/>
                </a:solidFill>
                <a:latin typeface="Cambria"/>
                <a:cs typeface="Cambria"/>
              </a:rPr>
              <a:t> </a:t>
            </a:r>
            <a:r>
              <a:rPr sz="2800" dirty="0">
                <a:solidFill>
                  <a:schemeClr val="bg1"/>
                </a:solidFill>
                <a:latin typeface="Cambria"/>
                <a:cs typeface="Cambria"/>
              </a:rPr>
              <a:t>L</a:t>
            </a:r>
            <a:r>
              <a:rPr sz="2800" spc="-229" dirty="0">
                <a:solidFill>
                  <a:schemeClr val="bg1"/>
                </a:solidFill>
                <a:latin typeface="Cambria"/>
                <a:cs typeface="Cambria"/>
              </a:rPr>
              <a:t> </a:t>
            </a:r>
            <a:r>
              <a:rPr sz="2800" spc="-60" dirty="0">
                <a:solidFill>
                  <a:schemeClr val="bg1"/>
                </a:solidFill>
                <a:latin typeface="Cambria"/>
                <a:cs typeface="Cambria"/>
              </a:rPr>
              <a:t>E</a:t>
            </a:r>
            <a:r>
              <a:rPr sz="2800" dirty="0">
                <a:solidFill>
                  <a:schemeClr val="bg1"/>
                </a:solidFill>
                <a:latin typeface="Cambria"/>
                <a:cs typeface="Cambria"/>
              </a:rPr>
              <a:t>	</a:t>
            </a:r>
            <a:r>
              <a:rPr sz="2800" dirty="0">
                <a:solidFill>
                  <a:schemeClr val="bg1"/>
                </a:solidFill>
                <a:latin typeface="Tahoma"/>
                <a:cs typeface="Tahoma"/>
              </a:rPr>
              <a:t>–</a:t>
            </a:r>
            <a:r>
              <a:rPr sz="2800" spc="-145" dirty="0">
                <a:solidFill>
                  <a:schemeClr val="bg1"/>
                </a:solidFill>
                <a:latin typeface="Tahoma"/>
                <a:cs typeface="Tahoma"/>
              </a:rPr>
              <a:t> </a:t>
            </a:r>
            <a:r>
              <a:rPr sz="2800" spc="-50" dirty="0">
                <a:solidFill>
                  <a:schemeClr val="bg1"/>
                </a:solidFill>
                <a:latin typeface="Cambria"/>
                <a:cs typeface="Cambria"/>
              </a:rPr>
              <a:t>2</a:t>
            </a:r>
            <a:endParaRPr sz="2800" dirty="0">
              <a:solidFill>
                <a:schemeClr val="bg1"/>
              </a:solidFill>
              <a:latin typeface="Cambria"/>
              <a:cs typeface="Cambria"/>
            </a:endParaRPr>
          </a:p>
        </p:txBody>
      </p:sp>
      <p:sp>
        <p:nvSpPr>
          <p:cNvPr id="10" name="object 10"/>
          <p:cNvSpPr txBox="1">
            <a:spLocks noGrp="1"/>
          </p:cNvSpPr>
          <p:nvPr>
            <p:ph type="sldNum" sz="quarter" idx="12"/>
          </p:nvPr>
        </p:nvSpPr>
        <p:spPr>
          <a:xfrm>
            <a:off x="1600200" y="1"/>
            <a:ext cx="0" cy="44242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38430">
              <a:lnSpc>
                <a:spcPts val="1675"/>
              </a:lnSpc>
            </a:pPr>
            <a:fld id="{81D60167-4931-47E6-BA6A-407CBD079E47}" type="slidenum">
              <a:rPr spc="-25" dirty="0"/>
              <a:pPr marL="138430">
                <a:lnSpc>
                  <a:spcPts val="1675"/>
                </a:lnSpc>
              </a:pPr>
              <a:t>79</a:t>
            </a:fld>
            <a:endParaRPr spc="-25" dirty="0"/>
          </a:p>
        </p:txBody>
      </p:sp>
      <p:sp>
        <p:nvSpPr>
          <p:cNvPr id="4" name="object 4"/>
          <p:cNvSpPr txBox="1"/>
          <p:nvPr/>
        </p:nvSpPr>
        <p:spPr>
          <a:xfrm>
            <a:off x="3726942" y="1131950"/>
            <a:ext cx="4213860" cy="45148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  <a:tabLst>
                <a:tab pos="2346960" algn="l"/>
              </a:tabLst>
            </a:pPr>
            <a:r>
              <a:rPr sz="2800" spc="245" dirty="0">
                <a:latin typeface="Cambria"/>
                <a:cs typeface="Cambria"/>
              </a:rPr>
              <a:t>DIVIDE</a:t>
            </a:r>
            <a:r>
              <a:rPr sz="2800" spc="215" dirty="0">
                <a:latin typeface="Cambria"/>
                <a:cs typeface="Cambria"/>
              </a:rPr>
              <a:t> </a:t>
            </a:r>
            <a:r>
              <a:rPr sz="2800" spc="175" dirty="0">
                <a:latin typeface="Cambria"/>
                <a:cs typeface="Cambria"/>
              </a:rPr>
              <a:t>AND</a:t>
            </a:r>
            <a:r>
              <a:rPr sz="2800" dirty="0">
                <a:latin typeface="Cambria"/>
                <a:cs typeface="Cambria"/>
              </a:rPr>
              <a:t>	</a:t>
            </a:r>
            <a:r>
              <a:rPr sz="2800" spc="-25" dirty="0">
                <a:latin typeface="Cambria"/>
                <a:cs typeface="Cambria"/>
              </a:rPr>
              <a:t>C</a:t>
            </a:r>
            <a:r>
              <a:rPr sz="2800" spc="-250" dirty="0">
                <a:latin typeface="Cambria"/>
                <a:cs typeface="Cambria"/>
              </a:rPr>
              <a:t> </a:t>
            </a:r>
            <a:r>
              <a:rPr sz="2800" dirty="0">
                <a:latin typeface="Cambria"/>
                <a:cs typeface="Cambria"/>
              </a:rPr>
              <a:t>O</a:t>
            </a:r>
            <a:r>
              <a:rPr sz="2800" spc="-225" dirty="0">
                <a:latin typeface="Cambria"/>
                <a:cs typeface="Cambria"/>
              </a:rPr>
              <a:t> </a:t>
            </a:r>
            <a:r>
              <a:rPr sz="2800" dirty="0">
                <a:latin typeface="Cambria"/>
                <a:cs typeface="Cambria"/>
              </a:rPr>
              <a:t>N</a:t>
            </a:r>
            <a:r>
              <a:rPr sz="2800" spc="-225" dirty="0">
                <a:latin typeface="Cambria"/>
                <a:cs typeface="Cambria"/>
              </a:rPr>
              <a:t> </a:t>
            </a:r>
            <a:r>
              <a:rPr sz="2800" dirty="0">
                <a:latin typeface="Cambria"/>
                <a:cs typeface="Cambria"/>
              </a:rPr>
              <a:t>Q</a:t>
            </a:r>
            <a:r>
              <a:rPr sz="2800" spc="-225" dirty="0">
                <a:latin typeface="Cambria"/>
                <a:cs typeface="Cambria"/>
              </a:rPr>
              <a:t> </a:t>
            </a:r>
            <a:r>
              <a:rPr sz="2800" spc="-25" dirty="0">
                <a:latin typeface="Cambria"/>
                <a:cs typeface="Cambria"/>
              </a:rPr>
              <a:t>U</a:t>
            </a:r>
            <a:r>
              <a:rPr sz="2800" spc="-225" dirty="0">
                <a:latin typeface="Cambria"/>
                <a:cs typeface="Cambria"/>
              </a:rPr>
              <a:t> </a:t>
            </a:r>
            <a:r>
              <a:rPr sz="2800" spc="-25" dirty="0">
                <a:latin typeface="Cambria"/>
                <a:cs typeface="Cambria"/>
              </a:rPr>
              <a:t>E</a:t>
            </a:r>
            <a:r>
              <a:rPr sz="2800" spc="-225" dirty="0">
                <a:latin typeface="Cambria"/>
                <a:cs typeface="Cambria"/>
              </a:rPr>
              <a:t> </a:t>
            </a:r>
            <a:r>
              <a:rPr sz="2800" spc="-50" dirty="0">
                <a:latin typeface="Cambria"/>
                <a:cs typeface="Cambria"/>
              </a:rPr>
              <a:t>R</a:t>
            </a:r>
            <a:endParaRPr sz="2800">
              <a:latin typeface="Cambria"/>
              <a:cs typeface="Cambria"/>
            </a:endParaRPr>
          </a:p>
        </p:txBody>
      </p:sp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981200" y="2667000"/>
            <a:ext cx="8458200" cy="1524000"/>
          </a:xfrm>
          <a:prstGeom prst="rect">
            <a:avLst/>
          </a:prstGeom>
        </p:spPr>
      </p:pic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884798" y="6455470"/>
            <a:ext cx="2115820" cy="1708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325"/>
              </a:lnSpc>
            </a:pPr>
            <a:r>
              <a:rPr sz="1200" spc="10" dirty="0">
                <a:solidFill>
                  <a:srgbClr val="FFFFFF"/>
                </a:solidFill>
                <a:latin typeface="Arial MT"/>
                <a:cs typeface="Arial MT"/>
              </a:rPr>
              <a:t>ATME College</a:t>
            </a:r>
            <a:r>
              <a:rPr sz="1200" spc="-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10" dirty="0">
                <a:solidFill>
                  <a:srgbClr val="FFFFFF"/>
                </a:solidFill>
                <a:latin typeface="Arial MT"/>
                <a:cs typeface="Arial MT"/>
              </a:rPr>
              <a:t>of</a:t>
            </a:r>
            <a:r>
              <a:rPr sz="1200" spc="114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35" dirty="0">
                <a:solidFill>
                  <a:srgbClr val="FFFFFF"/>
                </a:solidFill>
                <a:latin typeface="Arial MT"/>
                <a:cs typeface="Arial MT"/>
              </a:rPr>
              <a:t>Engineering</a:t>
            </a:r>
            <a:endParaRPr sz="1200">
              <a:latin typeface="Arial MT"/>
              <a:cs typeface="Arial MT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4114800" y="6400801"/>
            <a:ext cx="4724400" cy="277495"/>
            <a:chOff x="2514600" y="6400800"/>
            <a:chExt cx="4724400" cy="277495"/>
          </a:xfrm>
        </p:grpSpPr>
        <p:sp>
          <p:nvSpPr>
            <p:cNvPr id="4" name="object 4"/>
            <p:cNvSpPr/>
            <p:nvPr/>
          </p:nvSpPr>
          <p:spPr>
            <a:xfrm>
              <a:off x="2514600" y="6400800"/>
              <a:ext cx="1600200" cy="277495"/>
            </a:xfrm>
            <a:custGeom>
              <a:avLst/>
              <a:gdLst/>
              <a:ahLst/>
              <a:cxnLst/>
              <a:rect l="l" t="t" r="r" b="b"/>
              <a:pathLst>
                <a:path w="1600200" h="277495">
                  <a:moveTo>
                    <a:pt x="1600200" y="277368"/>
                  </a:moveTo>
                  <a:lnTo>
                    <a:pt x="0" y="277368"/>
                  </a:lnTo>
                  <a:lnTo>
                    <a:pt x="0" y="0"/>
                  </a:lnTo>
                  <a:lnTo>
                    <a:pt x="1600200" y="0"/>
                  </a:lnTo>
                  <a:lnTo>
                    <a:pt x="1600200" y="277368"/>
                  </a:lnTo>
                  <a:close/>
                </a:path>
              </a:pathLst>
            </a:custGeom>
            <a:solidFill>
              <a:srgbClr val="E16C0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4114800" y="6400800"/>
              <a:ext cx="3124200" cy="277495"/>
            </a:xfrm>
            <a:custGeom>
              <a:avLst/>
              <a:gdLst/>
              <a:ahLst/>
              <a:cxnLst/>
              <a:rect l="l" t="t" r="r" b="b"/>
              <a:pathLst>
                <a:path w="3124200" h="277495">
                  <a:moveTo>
                    <a:pt x="3124200" y="277368"/>
                  </a:moveTo>
                  <a:lnTo>
                    <a:pt x="0" y="277368"/>
                  </a:lnTo>
                  <a:lnTo>
                    <a:pt x="0" y="0"/>
                  </a:lnTo>
                  <a:lnTo>
                    <a:pt x="3124200" y="0"/>
                  </a:lnTo>
                  <a:lnTo>
                    <a:pt x="3124200" y="277368"/>
                  </a:lnTo>
                  <a:close/>
                </a:path>
              </a:pathLst>
            </a:custGeom>
            <a:solidFill>
              <a:srgbClr val="2240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1600200" y="1"/>
            <a:ext cx="0" cy="12668263"/>
          </a:xfrm>
          <a:prstGeom prst="rect">
            <a:avLst/>
          </a:prstGeom>
        </p:spPr>
        <p:txBody>
          <a:bodyPr vert="horz" wrap="square" lIns="0" tIns="475666" rIns="0" bIns="0" rtlCol="0">
            <a:spAutoFit/>
          </a:bodyPr>
          <a:lstStyle/>
          <a:p>
            <a:pPr marL="1684655">
              <a:spcBef>
                <a:spcPts val="105"/>
              </a:spcBef>
            </a:pPr>
            <a:r>
              <a:rPr spc="-25" dirty="0">
                <a:latin typeface="Calibri"/>
                <a:cs typeface="Calibri"/>
              </a:rPr>
              <a:t>Divide-and-</a:t>
            </a:r>
            <a:r>
              <a:rPr spc="-10" dirty="0">
                <a:latin typeface="Calibri"/>
                <a:cs typeface="Calibri"/>
              </a:rPr>
              <a:t>Conquer</a:t>
            </a:r>
          </a:p>
        </p:txBody>
      </p:sp>
      <p:sp>
        <p:nvSpPr>
          <p:cNvPr id="10" name="object 10"/>
          <p:cNvSpPr txBox="1">
            <a:spLocks noGrp="1"/>
          </p:cNvSpPr>
          <p:nvPr>
            <p:ph type="ftr" sz="quarter" idx="11"/>
          </p:nvPr>
        </p:nvSpPr>
        <p:spPr>
          <a:xfrm>
            <a:off x="1600200" y="0"/>
            <a:ext cx="0" cy="432490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25"/>
              </a:lnSpc>
            </a:pPr>
            <a:r>
              <a:rPr spc="10" dirty="0"/>
              <a:t>ATME College</a:t>
            </a:r>
            <a:r>
              <a:rPr spc="-5" dirty="0"/>
              <a:t> </a:t>
            </a:r>
            <a:r>
              <a:rPr spc="10" dirty="0"/>
              <a:t>of</a:t>
            </a:r>
            <a:r>
              <a:rPr spc="114" dirty="0"/>
              <a:t> </a:t>
            </a:r>
            <a:r>
              <a:rPr spc="35" dirty="0"/>
              <a:t>Engineering</a:t>
            </a:r>
          </a:p>
        </p:txBody>
      </p:sp>
      <p:sp>
        <p:nvSpPr>
          <p:cNvPr id="11" name="object 11"/>
          <p:cNvSpPr txBox="1">
            <a:spLocks noGrp="1"/>
          </p:cNvSpPr>
          <p:nvPr>
            <p:ph type="sldNum" sz="quarter" idx="12"/>
          </p:nvPr>
        </p:nvSpPr>
        <p:spPr>
          <a:xfrm>
            <a:off x="1600200" y="1"/>
            <a:ext cx="0" cy="44242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38430">
              <a:lnSpc>
                <a:spcPts val="1675"/>
              </a:lnSpc>
            </a:pPr>
            <a:fld id="{81D60167-4931-47E6-BA6A-407CBD079E47}" type="slidenum">
              <a:rPr spc="-25" dirty="0"/>
              <a:pPr marL="138430">
                <a:lnSpc>
                  <a:spcPts val="1675"/>
                </a:lnSpc>
              </a:pPr>
              <a:t>80</a:t>
            </a:fld>
            <a:endParaRPr spc="-25" dirty="0"/>
          </a:p>
        </p:txBody>
      </p:sp>
      <p:sp>
        <p:nvSpPr>
          <p:cNvPr id="7" name="object 7"/>
          <p:cNvSpPr txBox="1"/>
          <p:nvPr/>
        </p:nvSpPr>
        <p:spPr>
          <a:xfrm>
            <a:off x="2135836" y="1687119"/>
            <a:ext cx="7983855" cy="3358515"/>
          </a:xfrm>
          <a:prstGeom prst="rect">
            <a:avLst/>
          </a:prstGeom>
        </p:spPr>
        <p:txBody>
          <a:bodyPr vert="horz" wrap="square" lIns="0" tIns="113665" rIns="0" bIns="0" rtlCol="0">
            <a:spAutoFit/>
          </a:bodyPr>
          <a:lstStyle/>
          <a:p>
            <a:pPr marL="12700">
              <a:spcBef>
                <a:spcPts val="895"/>
              </a:spcBef>
            </a:pPr>
            <a:r>
              <a:rPr sz="3200" dirty="0">
                <a:latin typeface="Calibri"/>
                <a:cs typeface="Calibri"/>
              </a:rPr>
              <a:t>The</a:t>
            </a:r>
            <a:r>
              <a:rPr sz="3200" spc="-110" dirty="0">
                <a:latin typeface="Calibri"/>
                <a:cs typeface="Calibri"/>
              </a:rPr>
              <a:t> </a:t>
            </a:r>
            <a:r>
              <a:rPr sz="3200" spc="-35" dirty="0">
                <a:latin typeface="Calibri"/>
                <a:cs typeface="Calibri"/>
              </a:rPr>
              <a:t>most-</a:t>
            </a:r>
            <a:r>
              <a:rPr sz="3200" dirty="0">
                <a:latin typeface="Calibri"/>
                <a:cs typeface="Calibri"/>
              </a:rPr>
              <a:t>well</a:t>
            </a:r>
            <a:r>
              <a:rPr sz="3200" spc="-15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known</a:t>
            </a:r>
            <a:r>
              <a:rPr sz="3200" spc="-85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algorithm</a:t>
            </a:r>
            <a:r>
              <a:rPr sz="3200" spc="-12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design</a:t>
            </a:r>
            <a:r>
              <a:rPr sz="3200" spc="-70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strategy</a:t>
            </a:r>
            <a:endParaRPr sz="3200">
              <a:latin typeface="Calibri"/>
              <a:cs typeface="Calibri"/>
            </a:endParaRPr>
          </a:p>
          <a:p>
            <a:pPr marL="469900" marR="259079" indent="-457200">
              <a:spcBef>
                <a:spcPts val="795"/>
              </a:spcBef>
              <a:buAutoNum type="arabicPeriod"/>
              <a:tabLst>
                <a:tab pos="469900" algn="l"/>
              </a:tabLst>
            </a:pPr>
            <a:r>
              <a:rPr sz="3200" dirty="0">
                <a:solidFill>
                  <a:srgbClr val="FF0000"/>
                </a:solidFill>
                <a:latin typeface="Calibri"/>
                <a:cs typeface="Calibri"/>
              </a:rPr>
              <a:t>Divide</a:t>
            </a:r>
            <a:r>
              <a:rPr sz="3200" spc="-10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3200" spc="-25" dirty="0">
                <a:solidFill>
                  <a:srgbClr val="FF0000"/>
                </a:solidFill>
                <a:latin typeface="Calibri"/>
                <a:cs typeface="Calibri"/>
              </a:rPr>
              <a:t>instance</a:t>
            </a:r>
            <a:r>
              <a:rPr sz="3200" spc="-5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3200" dirty="0">
                <a:solidFill>
                  <a:srgbClr val="FF0000"/>
                </a:solidFill>
                <a:latin typeface="Calibri"/>
                <a:cs typeface="Calibri"/>
              </a:rPr>
              <a:t>of</a:t>
            </a:r>
            <a:r>
              <a:rPr sz="3200" spc="-10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3200" spc="-20" dirty="0">
                <a:solidFill>
                  <a:srgbClr val="FF0000"/>
                </a:solidFill>
                <a:latin typeface="Calibri"/>
                <a:cs typeface="Calibri"/>
              </a:rPr>
              <a:t>problem</a:t>
            </a:r>
            <a:r>
              <a:rPr sz="3200" spc="-11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3200" spc="-10" dirty="0">
                <a:solidFill>
                  <a:srgbClr val="FF0000"/>
                </a:solidFill>
                <a:latin typeface="Calibri"/>
                <a:cs typeface="Calibri"/>
              </a:rPr>
              <a:t>into</a:t>
            </a:r>
            <a:r>
              <a:rPr sz="3200" spc="-11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3200" dirty="0">
                <a:solidFill>
                  <a:srgbClr val="FF0000"/>
                </a:solidFill>
                <a:latin typeface="Calibri"/>
                <a:cs typeface="Calibri"/>
              </a:rPr>
              <a:t>two</a:t>
            </a:r>
            <a:r>
              <a:rPr sz="3200" spc="-114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3200" dirty="0">
                <a:solidFill>
                  <a:srgbClr val="FF0000"/>
                </a:solidFill>
                <a:latin typeface="Calibri"/>
                <a:cs typeface="Calibri"/>
              </a:rPr>
              <a:t>or</a:t>
            </a:r>
            <a:r>
              <a:rPr sz="3200" spc="-114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3200" spc="-20" dirty="0">
                <a:solidFill>
                  <a:srgbClr val="FF0000"/>
                </a:solidFill>
                <a:latin typeface="Calibri"/>
                <a:cs typeface="Calibri"/>
              </a:rPr>
              <a:t>more </a:t>
            </a:r>
            <a:r>
              <a:rPr sz="3200" dirty="0">
                <a:solidFill>
                  <a:srgbClr val="FF0000"/>
                </a:solidFill>
                <a:latin typeface="Calibri"/>
                <a:cs typeface="Calibri"/>
              </a:rPr>
              <a:t>smaller</a:t>
            </a:r>
            <a:r>
              <a:rPr sz="3200" spc="-18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3200" spc="-10" dirty="0">
                <a:solidFill>
                  <a:srgbClr val="FF0000"/>
                </a:solidFill>
                <a:latin typeface="Calibri"/>
                <a:cs typeface="Calibri"/>
              </a:rPr>
              <a:t>instances</a:t>
            </a:r>
            <a:endParaRPr sz="3200">
              <a:latin typeface="Calibri"/>
              <a:cs typeface="Calibri"/>
            </a:endParaRPr>
          </a:p>
          <a:p>
            <a:pPr marL="469265" indent="-456565">
              <a:spcBef>
                <a:spcPts val="795"/>
              </a:spcBef>
              <a:buAutoNum type="arabicPeriod"/>
              <a:tabLst>
                <a:tab pos="469265" algn="l"/>
              </a:tabLst>
            </a:pPr>
            <a:r>
              <a:rPr sz="3200" dirty="0">
                <a:solidFill>
                  <a:srgbClr val="2E859C"/>
                </a:solidFill>
                <a:latin typeface="Calibri"/>
                <a:cs typeface="Calibri"/>
              </a:rPr>
              <a:t>Solve</a:t>
            </a:r>
            <a:r>
              <a:rPr sz="3200" spc="-165" dirty="0">
                <a:solidFill>
                  <a:srgbClr val="2E859C"/>
                </a:solidFill>
                <a:latin typeface="Calibri"/>
                <a:cs typeface="Calibri"/>
              </a:rPr>
              <a:t> </a:t>
            </a:r>
            <a:r>
              <a:rPr sz="3200" dirty="0">
                <a:solidFill>
                  <a:srgbClr val="2E859C"/>
                </a:solidFill>
                <a:latin typeface="Calibri"/>
                <a:cs typeface="Calibri"/>
              </a:rPr>
              <a:t>smaller</a:t>
            </a:r>
            <a:r>
              <a:rPr sz="3200" spc="-150" dirty="0">
                <a:solidFill>
                  <a:srgbClr val="2E859C"/>
                </a:solidFill>
                <a:latin typeface="Calibri"/>
                <a:cs typeface="Calibri"/>
              </a:rPr>
              <a:t> </a:t>
            </a:r>
            <a:r>
              <a:rPr sz="3200" spc="-20" dirty="0">
                <a:solidFill>
                  <a:srgbClr val="2E859C"/>
                </a:solidFill>
                <a:latin typeface="Calibri"/>
                <a:cs typeface="Calibri"/>
              </a:rPr>
              <a:t>instances</a:t>
            </a:r>
            <a:r>
              <a:rPr sz="3200" spc="-160" dirty="0">
                <a:solidFill>
                  <a:srgbClr val="2E859C"/>
                </a:solidFill>
                <a:latin typeface="Calibri"/>
                <a:cs typeface="Calibri"/>
              </a:rPr>
              <a:t> </a:t>
            </a:r>
            <a:r>
              <a:rPr sz="3200" spc="-10" dirty="0">
                <a:solidFill>
                  <a:srgbClr val="2E859C"/>
                </a:solidFill>
                <a:latin typeface="Calibri"/>
                <a:cs typeface="Calibri"/>
              </a:rPr>
              <a:t>recursively</a:t>
            </a:r>
            <a:endParaRPr sz="3200">
              <a:latin typeface="Calibri"/>
              <a:cs typeface="Calibri"/>
            </a:endParaRPr>
          </a:p>
          <a:p>
            <a:pPr marL="469900" marR="5080" indent="-457200">
              <a:spcBef>
                <a:spcPts val="820"/>
              </a:spcBef>
              <a:buAutoNum type="arabicPeriod"/>
              <a:tabLst>
                <a:tab pos="469900" algn="l"/>
              </a:tabLst>
            </a:pPr>
            <a:r>
              <a:rPr sz="3200" spc="-20" dirty="0">
                <a:solidFill>
                  <a:srgbClr val="954606"/>
                </a:solidFill>
                <a:latin typeface="Calibri"/>
                <a:cs typeface="Calibri"/>
              </a:rPr>
              <a:t>Obtain</a:t>
            </a:r>
            <a:r>
              <a:rPr sz="3200" spc="-160" dirty="0">
                <a:solidFill>
                  <a:srgbClr val="954606"/>
                </a:solidFill>
                <a:latin typeface="Calibri"/>
                <a:cs typeface="Calibri"/>
              </a:rPr>
              <a:t> </a:t>
            </a:r>
            <a:r>
              <a:rPr sz="3200" dirty="0">
                <a:solidFill>
                  <a:srgbClr val="954606"/>
                </a:solidFill>
                <a:latin typeface="Calibri"/>
                <a:cs typeface="Calibri"/>
              </a:rPr>
              <a:t>solution</a:t>
            </a:r>
            <a:r>
              <a:rPr sz="3200" spc="-125" dirty="0">
                <a:solidFill>
                  <a:srgbClr val="954606"/>
                </a:solidFill>
                <a:latin typeface="Calibri"/>
                <a:cs typeface="Calibri"/>
              </a:rPr>
              <a:t> </a:t>
            </a:r>
            <a:r>
              <a:rPr sz="3200" dirty="0">
                <a:solidFill>
                  <a:srgbClr val="954606"/>
                </a:solidFill>
                <a:latin typeface="Calibri"/>
                <a:cs typeface="Calibri"/>
              </a:rPr>
              <a:t>to</a:t>
            </a:r>
            <a:r>
              <a:rPr sz="3200" spc="-140" dirty="0">
                <a:solidFill>
                  <a:srgbClr val="954606"/>
                </a:solidFill>
                <a:latin typeface="Calibri"/>
                <a:cs typeface="Calibri"/>
              </a:rPr>
              <a:t> </a:t>
            </a:r>
            <a:r>
              <a:rPr sz="3200" dirty="0">
                <a:solidFill>
                  <a:srgbClr val="954606"/>
                </a:solidFill>
                <a:latin typeface="Calibri"/>
                <a:cs typeface="Calibri"/>
              </a:rPr>
              <a:t>original</a:t>
            </a:r>
            <a:r>
              <a:rPr sz="3200" spc="-135" dirty="0">
                <a:solidFill>
                  <a:srgbClr val="954606"/>
                </a:solidFill>
                <a:latin typeface="Calibri"/>
                <a:cs typeface="Calibri"/>
              </a:rPr>
              <a:t> </a:t>
            </a:r>
            <a:r>
              <a:rPr sz="3200" spc="-25" dirty="0">
                <a:solidFill>
                  <a:srgbClr val="954606"/>
                </a:solidFill>
                <a:latin typeface="Calibri"/>
                <a:cs typeface="Calibri"/>
              </a:rPr>
              <a:t>(larger)</a:t>
            </a:r>
            <a:r>
              <a:rPr sz="3200" spc="-95" dirty="0">
                <a:solidFill>
                  <a:srgbClr val="954606"/>
                </a:solidFill>
                <a:latin typeface="Calibri"/>
                <a:cs typeface="Calibri"/>
              </a:rPr>
              <a:t> </a:t>
            </a:r>
            <a:r>
              <a:rPr sz="3200" spc="-20" dirty="0">
                <a:solidFill>
                  <a:srgbClr val="954606"/>
                </a:solidFill>
                <a:latin typeface="Calibri"/>
                <a:cs typeface="Calibri"/>
              </a:rPr>
              <a:t>instance</a:t>
            </a:r>
            <a:r>
              <a:rPr sz="3200" spc="-70" dirty="0">
                <a:solidFill>
                  <a:srgbClr val="954606"/>
                </a:solidFill>
                <a:latin typeface="Calibri"/>
                <a:cs typeface="Calibri"/>
              </a:rPr>
              <a:t> </a:t>
            </a:r>
            <a:r>
              <a:rPr sz="3200" spc="-25" dirty="0">
                <a:solidFill>
                  <a:srgbClr val="954606"/>
                </a:solidFill>
                <a:latin typeface="Calibri"/>
                <a:cs typeface="Calibri"/>
              </a:rPr>
              <a:t>by </a:t>
            </a:r>
            <a:r>
              <a:rPr sz="3200" spc="-10" dirty="0">
                <a:solidFill>
                  <a:srgbClr val="954606"/>
                </a:solidFill>
                <a:latin typeface="Calibri"/>
                <a:cs typeface="Calibri"/>
              </a:rPr>
              <a:t>combining</a:t>
            </a:r>
            <a:r>
              <a:rPr sz="3200" spc="-100" dirty="0">
                <a:solidFill>
                  <a:srgbClr val="954606"/>
                </a:solidFill>
                <a:latin typeface="Calibri"/>
                <a:cs typeface="Calibri"/>
              </a:rPr>
              <a:t> </a:t>
            </a:r>
            <a:r>
              <a:rPr sz="3200" dirty="0">
                <a:solidFill>
                  <a:srgbClr val="954606"/>
                </a:solidFill>
                <a:latin typeface="Calibri"/>
                <a:cs typeface="Calibri"/>
              </a:rPr>
              <a:t>these</a:t>
            </a:r>
            <a:r>
              <a:rPr sz="3200" spc="-120" dirty="0">
                <a:solidFill>
                  <a:srgbClr val="954606"/>
                </a:solidFill>
                <a:latin typeface="Calibri"/>
                <a:cs typeface="Calibri"/>
              </a:rPr>
              <a:t> </a:t>
            </a:r>
            <a:r>
              <a:rPr sz="3200" spc="-10" dirty="0">
                <a:solidFill>
                  <a:srgbClr val="954606"/>
                </a:solidFill>
                <a:latin typeface="Calibri"/>
                <a:cs typeface="Calibri"/>
              </a:rPr>
              <a:t>solutions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1600961" y="761"/>
            <a:ext cx="9142730" cy="6856730"/>
          </a:xfrm>
          <a:custGeom>
            <a:avLst/>
            <a:gdLst/>
            <a:ahLst/>
            <a:cxnLst/>
            <a:rect l="l" t="t" r="r" b="b"/>
            <a:pathLst>
              <a:path w="9142730" h="6856730">
                <a:moveTo>
                  <a:pt x="0" y="0"/>
                </a:moveTo>
                <a:lnTo>
                  <a:pt x="9142476" y="0"/>
                </a:lnTo>
                <a:lnTo>
                  <a:pt x="9142476" y="6856476"/>
                </a:lnTo>
                <a:lnTo>
                  <a:pt x="0" y="6856476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4194176" y="6438732"/>
            <a:ext cx="1062355" cy="363561"/>
          </a:xfrm>
          <a:prstGeom prst="rect">
            <a:avLst/>
          </a:prstGeom>
        </p:spPr>
        <p:txBody>
          <a:bodyPr vert="horz" wrap="square" lIns="0" tIns="4445" rIns="0" bIns="0" rtlCol="0">
            <a:spAutoFit/>
          </a:bodyPr>
          <a:lstStyle/>
          <a:p>
            <a:pPr marL="12700" marR="5080">
              <a:lnSpc>
                <a:spcPts val="1440"/>
              </a:lnSpc>
              <a:spcBef>
                <a:spcPts val="35"/>
              </a:spcBef>
            </a:pPr>
            <a:r>
              <a:rPr sz="1200" spc="45" dirty="0">
                <a:solidFill>
                  <a:srgbClr val="FFFFFF"/>
                </a:solidFill>
                <a:latin typeface="Arial MT"/>
                <a:cs typeface="Arial MT"/>
              </a:rPr>
              <a:t>Department</a:t>
            </a:r>
            <a:r>
              <a:rPr sz="1200" spc="1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-25" dirty="0">
                <a:solidFill>
                  <a:srgbClr val="FFFFFF"/>
                </a:solidFill>
                <a:latin typeface="Arial MT"/>
                <a:cs typeface="Arial MT"/>
              </a:rPr>
              <a:t>of </a:t>
            </a:r>
            <a:r>
              <a:rPr sz="1200" spc="-305" dirty="0">
                <a:solidFill>
                  <a:srgbClr val="FFFFFF"/>
                </a:solidFill>
                <a:latin typeface="Arial MT"/>
                <a:cs typeface="Arial MT"/>
              </a:rPr>
              <a:t>CCSSEE</a:t>
            </a:r>
            <a:endParaRPr sz="12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791200" y="6400801"/>
            <a:ext cx="3124200" cy="277495"/>
          </a:xfrm>
          <a:custGeom>
            <a:avLst/>
            <a:gdLst/>
            <a:ahLst/>
            <a:cxnLst/>
            <a:rect l="l" t="t" r="r" b="b"/>
            <a:pathLst>
              <a:path w="3124200" h="277495">
                <a:moveTo>
                  <a:pt x="3124200" y="277368"/>
                </a:moveTo>
                <a:lnTo>
                  <a:pt x="0" y="277368"/>
                </a:lnTo>
                <a:lnTo>
                  <a:pt x="0" y="0"/>
                </a:lnTo>
                <a:lnTo>
                  <a:pt x="3124200" y="0"/>
                </a:lnTo>
                <a:lnTo>
                  <a:pt x="3124200" y="277368"/>
                </a:lnTo>
                <a:close/>
              </a:path>
            </a:pathLst>
          </a:custGeom>
          <a:solidFill>
            <a:srgbClr val="22405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5884798" y="6455470"/>
            <a:ext cx="2115820" cy="1708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325"/>
              </a:lnSpc>
            </a:pPr>
            <a:r>
              <a:rPr sz="1200" spc="10" dirty="0">
                <a:solidFill>
                  <a:srgbClr val="FFFFFF"/>
                </a:solidFill>
                <a:latin typeface="Arial MT"/>
                <a:cs typeface="Arial MT"/>
              </a:rPr>
              <a:t>ATME College</a:t>
            </a:r>
            <a:r>
              <a:rPr sz="1200" spc="-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10" dirty="0">
                <a:solidFill>
                  <a:srgbClr val="FFFFFF"/>
                </a:solidFill>
                <a:latin typeface="Arial MT"/>
                <a:cs typeface="Arial MT"/>
              </a:rPr>
              <a:t>of</a:t>
            </a:r>
            <a:r>
              <a:rPr sz="1200" spc="114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35" dirty="0">
                <a:solidFill>
                  <a:srgbClr val="FFFFFF"/>
                </a:solidFill>
                <a:latin typeface="Arial MT"/>
                <a:cs typeface="Arial MT"/>
              </a:rPr>
              <a:t>Engineering</a:t>
            </a:r>
            <a:endParaRPr sz="1200">
              <a:latin typeface="Arial MT"/>
              <a:cs typeface="Arial MT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4114800" y="6400801"/>
            <a:ext cx="4724400" cy="277495"/>
            <a:chOff x="2514600" y="6400800"/>
            <a:chExt cx="4724400" cy="277495"/>
          </a:xfrm>
        </p:grpSpPr>
        <p:sp>
          <p:nvSpPr>
            <p:cNvPr id="5" name="object 5"/>
            <p:cNvSpPr/>
            <p:nvPr/>
          </p:nvSpPr>
          <p:spPr>
            <a:xfrm>
              <a:off x="2514600" y="6400800"/>
              <a:ext cx="1600200" cy="277495"/>
            </a:xfrm>
            <a:custGeom>
              <a:avLst/>
              <a:gdLst/>
              <a:ahLst/>
              <a:cxnLst/>
              <a:rect l="l" t="t" r="r" b="b"/>
              <a:pathLst>
                <a:path w="1600200" h="277495">
                  <a:moveTo>
                    <a:pt x="1600200" y="277368"/>
                  </a:moveTo>
                  <a:lnTo>
                    <a:pt x="0" y="277368"/>
                  </a:lnTo>
                  <a:lnTo>
                    <a:pt x="0" y="0"/>
                  </a:lnTo>
                  <a:lnTo>
                    <a:pt x="1600200" y="0"/>
                  </a:lnTo>
                  <a:lnTo>
                    <a:pt x="1600200" y="277368"/>
                  </a:lnTo>
                  <a:close/>
                </a:path>
              </a:pathLst>
            </a:custGeom>
            <a:solidFill>
              <a:srgbClr val="E16C0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4114800" y="6400800"/>
              <a:ext cx="3124200" cy="277495"/>
            </a:xfrm>
            <a:custGeom>
              <a:avLst/>
              <a:gdLst/>
              <a:ahLst/>
              <a:cxnLst/>
              <a:rect l="l" t="t" r="r" b="b"/>
              <a:pathLst>
                <a:path w="3124200" h="277495">
                  <a:moveTo>
                    <a:pt x="3124200" y="277368"/>
                  </a:moveTo>
                  <a:lnTo>
                    <a:pt x="0" y="277368"/>
                  </a:lnTo>
                  <a:lnTo>
                    <a:pt x="0" y="0"/>
                  </a:lnTo>
                  <a:lnTo>
                    <a:pt x="3124200" y="0"/>
                  </a:lnTo>
                  <a:lnTo>
                    <a:pt x="3124200" y="277368"/>
                  </a:lnTo>
                  <a:close/>
                </a:path>
              </a:pathLst>
            </a:custGeom>
            <a:solidFill>
              <a:srgbClr val="2240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2123135" y="271348"/>
            <a:ext cx="8115300" cy="595122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744345" marR="986790" indent="-1223010">
              <a:spcBef>
                <a:spcPts val="105"/>
              </a:spcBef>
            </a:pPr>
            <a:r>
              <a:rPr sz="3200" dirty="0">
                <a:latin typeface="Calibri"/>
                <a:cs typeface="Calibri"/>
              </a:rPr>
              <a:t>Divide</a:t>
            </a:r>
            <a:r>
              <a:rPr sz="3200" spc="-16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and</a:t>
            </a:r>
            <a:r>
              <a:rPr sz="3200" spc="-11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conquer</a:t>
            </a:r>
            <a:r>
              <a:rPr sz="3200" spc="-125" dirty="0">
                <a:latin typeface="Calibri"/>
                <a:cs typeface="Calibri"/>
              </a:rPr>
              <a:t> </a:t>
            </a:r>
            <a:r>
              <a:rPr sz="3200" spc="-30" dirty="0">
                <a:latin typeface="Calibri"/>
                <a:cs typeface="Calibri"/>
              </a:rPr>
              <a:t>involves</a:t>
            </a:r>
            <a:r>
              <a:rPr sz="3200" spc="-85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three</a:t>
            </a:r>
            <a:r>
              <a:rPr sz="3200" spc="-170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steps, </a:t>
            </a:r>
            <a:r>
              <a:rPr sz="3200" dirty="0">
                <a:latin typeface="Calibri"/>
                <a:cs typeface="Calibri"/>
              </a:rPr>
              <a:t>at</a:t>
            </a:r>
            <a:r>
              <a:rPr sz="3200" spc="-8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each</a:t>
            </a:r>
            <a:r>
              <a:rPr sz="3200" spc="-55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level</a:t>
            </a:r>
            <a:r>
              <a:rPr sz="3200" spc="-14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of</a:t>
            </a:r>
            <a:r>
              <a:rPr sz="3200" spc="-90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recursion.</a:t>
            </a:r>
            <a:endParaRPr sz="3200">
              <a:latin typeface="Calibri"/>
              <a:cs typeface="Calibri"/>
            </a:endParaRPr>
          </a:p>
          <a:p>
            <a:pPr marL="327025" marR="5715" indent="-314960" algn="just">
              <a:lnSpc>
                <a:spcPts val="3790"/>
              </a:lnSpc>
              <a:spcBef>
                <a:spcPts val="3075"/>
              </a:spcBef>
              <a:buFont typeface="Microsoft Sans Serif"/>
              <a:buChar char="•"/>
              <a:tabLst>
                <a:tab pos="327025" algn="l"/>
              </a:tabLst>
            </a:pPr>
            <a:r>
              <a:rPr sz="3200" b="1" spc="65" dirty="0">
                <a:solidFill>
                  <a:srgbClr val="00AD50"/>
                </a:solidFill>
                <a:latin typeface="Calibri"/>
                <a:cs typeface="Calibri"/>
              </a:rPr>
              <a:t>Divide:</a:t>
            </a:r>
            <a:r>
              <a:rPr sz="3200" b="1" spc="225" dirty="0">
                <a:solidFill>
                  <a:srgbClr val="00AD50"/>
                </a:solidFill>
                <a:latin typeface="Calibri"/>
                <a:cs typeface="Calibri"/>
              </a:rPr>
              <a:t> </a:t>
            </a:r>
            <a:r>
              <a:rPr sz="3200" spc="55" dirty="0">
                <a:solidFill>
                  <a:srgbClr val="00AD50"/>
                </a:solidFill>
                <a:latin typeface="Calibri"/>
                <a:cs typeface="Calibri"/>
              </a:rPr>
              <a:t>Divide</a:t>
            </a:r>
            <a:r>
              <a:rPr sz="3200" spc="225" dirty="0">
                <a:solidFill>
                  <a:srgbClr val="00AD50"/>
                </a:solidFill>
                <a:latin typeface="Calibri"/>
                <a:cs typeface="Calibri"/>
              </a:rPr>
              <a:t> </a:t>
            </a:r>
            <a:r>
              <a:rPr sz="3200" dirty="0">
                <a:solidFill>
                  <a:srgbClr val="00AD50"/>
                </a:solidFill>
                <a:latin typeface="Calibri"/>
                <a:cs typeface="Calibri"/>
              </a:rPr>
              <a:t>the</a:t>
            </a:r>
            <a:r>
              <a:rPr sz="3200" spc="225" dirty="0">
                <a:solidFill>
                  <a:srgbClr val="00AD50"/>
                </a:solidFill>
                <a:latin typeface="Calibri"/>
                <a:cs typeface="Calibri"/>
              </a:rPr>
              <a:t> </a:t>
            </a:r>
            <a:r>
              <a:rPr sz="3200" spc="50" dirty="0">
                <a:solidFill>
                  <a:srgbClr val="00AD50"/>
                </a:solidFill>
                <a:latin typeface="Calibri"/>
                <a:cs typeface="Calibri"/>
              </a:rPr>
              <a:t>problem</a:t>
            </a:r>
            <a:r>
              <a:rPr sz="3200" spc="215" dirty="0">
                <a:solidFill>
                  <a:srgbClr val="00AD50"/>
                </a:solidFill>
                <a:latin typeface="Calibri"/>
                <a:cs typeface="Calibri"/>
              </a:rPr>
              <a:t> </a:t>
            </a:r>
            <a:r>
              <a:rPr sz="3200" dirty="0">
                <a:solidFill>
                  <a:srgbClr val="00AD50"/>
                </a:solidFill>
                <a:latin typeface="Calibri"/>
                <a:cs typeface="Calibri"/>
              </a:rPr>
              <a:t>into</a:t>
            </a:r>
            <a:r>
              <a:rPr sz="3200" spc="215" dirty="0">
                <a:solidFill>
                  <a:srgbClr val="00AD50"/>
                </a:solidFill>
                <a:latin typeface="Calibri"/>
                <a:cs typeface="Calibri"/>
              </a:rPr>
              <a:t> </a:t>
            </a:r>
            <a:r>
              <a:rPr sz="3200" dirty="0">
                <a:solidFill>
                  <a:srgbClr val="00AD50"/>
                </a:solidFill>
                <a:latin typeface="Calibri"/>
                <a:cs typeface="Calibri"/>
              </a:rPr>
              <a:t>a</a:t>
            </a:r>
            <a:r>
              <a:rPr sz="3200" spc="240" dirty="0">
                <a:solidFill>
                  <a:srgbClr val="00AD50"/>
                </a:solidFill>
                <a:latin typeface="Calibri"/>
                <a:cs typeface="Calibri"/>
              </a:rPr>
              <a:t> </a:t>
            </a:r>
            <a:r>
              <a:rPr sz="3200" spc="55" dirty="0">
                <a:solidFill>
                  <a:srgbClr val="00AD50"/>
                </a:solidFill>
                <a:latin typeface="Calibri"/>
                <a:cs typeface="Calibri"/>
              </a:rPr>
              <a:t>number</a:t>
            </a:r>
            <a:r>
              <a:rPr sz="3200" spc="225" dirty="0">
                <a:solidFill>
                  <a:srgbClr val="00AD50"/>
                </a:solidFill>
                <a:latin typeface="Calibri"/>
                <a:cs typeface="Calibri"/>
              </a:rPr>
              <a:t> </a:t>
            </a:r>
            <a:r>
              <a:rPr sz="3200" spc="-25" dirty="0">
                <a:solidFill>
                  <a:srgbClr val="00AD50"/>
                </a:solidFill>
                <a:latin typeface="Calibri"/>
                <a:cs typeface="Calibri"/>
              </a:rPr>
              <a:t>of </a:t>
            </a:r>
            <a:r>
              <a:rPr sz="3200" dirty="0">
                <a:solidFill>
                  <a:srgbClr val="00AD50"/>
                </a:solidFill>
                <a:latin typeface="Calibri"/>
                <a:cs typeface="Calibri"/>
              </a:rPr>
              <a:t>sub</a:t>
            </a:r>
            <a:r>
              <a:rPr sz="3200" spc="-80" dirty="0">
                <a:solidFill>
                  <a:srgbClr val="00AD50"/>
                </a:solidFill>
                <a:latin typeface="Calibri"/>
                <a:cs typeface="Calibri"/>
              </a:rPr>
              <a:t> </a:t>
            </a:r>
            <a:r>
              <a:rPr sz="3200" spc="-10" dirty="0">
                <a:solidFill>
                  <a:srgbClr val="00AD50"/>
                </a:solidFill>
                <a:latin typeface="Calibri"/>
                <a:cs typeface="Calibri"/>
              </a:rPr>
              <a:t>problems</a:t>
            </a:r>
            <a:endParaRPr sz="3200">
              <a:latin typeface="Calibri"/>
              <a:cs typeface="Calibri"/>
            </a:endParaRPr>
          </a:p>
          <a:p>
            <a:pPr marL="368935" marR="5080" indent="-344805" algn="just">
              <a:spcBef>
                <a:spcPts val="615"/>
              </a:spcBef>
              <a:buSzPct val="56250"/>
              <a:buFont typeface="Microsoft Sans Serif"/>
              <a:buChar char="•"/>
              <a:tabLst>
                <a:tab pos="368935" algn="l"/>
                <a:tab pos="504190" algn="l"/>
              </a:tabLst>
            </a:pPr>
            <a:r>
              <a:rPr sz="3200" dirty="0">
                <a:solidFill>
                  <a:srgbClr val="954606"/>
                </a:solidFill>
                <a:latin typeface="Calibri"/>
                <a:cs typeface="Calibri"/>
              </a:rPr>
              <a:t>	</a:t>
            </a:r>
            <a:r>
              <a:rPr sz="3200" b="1" spc="175" dirty="0">
                <a:solidFill>
                  <a:srgbClr val="954606"/>
                </a:solidFill>
                <a:latin typeface="Calibri"/>
                <a:cs typeface="Calibri"/>
              </a:rPr>
              <a:t>Conquer:</a:t>
            </a:r>
            <a:r>
              <a:rPr sz="3200" b="1" spc="215" dirty="0">
                <a:solidFill>
                  <a:srgbClr val="954606"/>
                </a:solidFill>
                <a:latin typeface="Calibri"/>
                <a:cs typeface="Calibri"/>
              </a:rPr>
              <a:t>  </a:t>
            </a:r>
            <a:r>
              <a:rPr sz="3200" spc="175" dirty="0">
                <a:solidFill>
                  <a:srgbClr val="954606"/>
                </a:solidFill>
                <a:latin typeface="Calibri"/>
                <a:cs typeface="Calibri"/>
              </a:rPr>
              <a:t>Conquer</a:t>
            </a:r>
            <a:r>
              <a:rPr sz="3200" spc="470" dirty="0">
                <a:solidFill>
                  <a:srgbClr val="954606"/>
                </a:solidFill>
                <a:latin typeface="Calibri"/>
                <a:cs typeface="Calibri"/>
              </a:rPr>
              <a:t> </a:t>
            </a:r>
            <a:r>
              <a:rPr sz="3200" spc="135" dirty="0">
                <a:solidFill>
                  <a:srgbClr val="954606"/>
                </a:solidFill>
                <a:latin typeface="Calibri"/>
                <a:cs typeface="Calibri"/>
              </a:rPr>
              <a:t>the</a:t>
            </a:r>
            <a:r>
              <a:rPr sz="3200" spc="459" dirty="0">
                <a:solidFill>
                  <a:srgbClr val="954606"/>
                </a:solidFill>
                <a:latin typeface="Calibri"/>
                <a:cs typeface="Calibri"/>
              </a:rPr>
              <a:t> </a:t>
            </a:r>
            <a:r>
              <a:rPr sz="3200" spc="130" dirty="0">
                <a:solidFill>
                  <a:srgbClr val="954606"/>
                </a:solidFill>
                <a:latin typeface="Calibri"/>
                <a:cs typeface="Calibri"/>
              </a:rPr>
              <a:t>sub</a:t>
            </a:r>
            <a:r>
              <a:rPr sz="3200" spc="455" dirty="0">
                <a:solidFill>
                  <a:srgbClr val="954606"/>
                </a:solidFill>
                <a:latin typeface="Calibri"/>
                <a:cs typeface="Calibri"/>
              </a:rPr>
              <a:t> </a:t>
            </a:r>
            <a:r>
              <a:rPr sz="3200" spc="180" dirty="0">
                <a:solidFill>
                  <a:srgbClr val="954606"/>
                </a:solidFill>
                <a:latin typeface="Calibri"/>
                <a:cs typeface="Calibri"/>
              </a:rPr>
              <a:t>problems</a:t>
            </a:r>
            <a:r>
              <a:rPr sz="3200" spc="470" dirty="0">
                <a:solidFill>
                  <a:srgbClr val="954606"/>
                </a:solidFill>
                <a:latin typeface="Calibri"/>
                <a:cs typeface="Calibri"/>
              </a:rPr>
              <a:t> </a:t>
            </a:r>
            <a:r>
              <a:rPr sz="3200" spc="65" dirty="0">
                <a:solidFill>
                  <a:srgbClr val="954606"/>
                </a:solidFill>
                <a:latin typeface="Calibri"/>
                <a:cs typeface="Calibri"/>
              </a:rPr>
              <a:t>by </a:t>
            </a:r>
            <a:r>
              <a:rPr sz="3200" dirty="0">
                <a:solidFill>
                  <a:srgbClr val="954606"/>
                </a:solidFill>
                <a:latin typeface="Calibri"/>
                <a:cs typeface="Calibri"/>
              </a:rPr>
              <a:t>solving</a:t>
            </a:r>
            <a:r>
              <a:rPr sz="3200" spc="145" dirty="0">
                <a:solidFill>
                  <a:srgbClr val="954606"/>
                </a:solidFill>
                <a:latin typeface="Calibri"/>
                <a:cs typeface="Calibri"/>
              </a:rPr>
              <a:t> </a:t>
            </a:r>
            <a:r>
              <a:rPr sz="3200" dirty="0">
                <a:solidFill>
                  <a:srgbClr val="954606"/>
                </a:solidFill>
                <a:latin typeface="Calibri"/>
                <a:cs typeface="Calibri"/>
              </a:rPr>
              <a:t>them</a:t>
            </a:r>
            <a:r>
              <a:rPr sz="3200" spc="150" dirty="0">
                <a:solidFill>
                  <a:srgbClr val="954606"/>
                </a:solidFill>
                <a:latin typeface="Calibri"/>
                <a:cs typeface="Calibri"/>
              </a:rPr>
              <a:t> </a:t>
            </a:r>
            <a:r>
              <a:rPr sz="3200" dirty="0">
                <a:solidFill>
                  <a:srgbClr val="954606"/>
                </a:solidFill>
                <a:latin typeface="Calibri"/>
                <a:cs typeface="Calibri"/>
              </a:rPr>
              <a:t>recursively.</a:t>
            </a:r>
            <a:r>
              <a:rPr sz="3200" spc="90" dirty="0">
                <a:solidFill>
                  <a:srgbClr val="954606"/>
                </a:solidFill>
                <a:latin typeface="Calibri"/>
                <a:cs typeface="Calibri"/>
              </a:rPr>
              <a:t> </a:t>
            </a:r>
            <a:r>
              <a:rPr sz="3200" dirty="0">
                <a:solidFill>
                  <a:srgbClr val="954606"/>
                </a:solidFill>
                <a:latin typeface="Calibri"/>
                <a:cs typeface="Calibri"/>
              </a:rPr>
              <a:t>If</a:t>
            </a:r>
            <a:r>
              <a:rPr sz="3200" spc="140" dirty="0">
                <a:solidFill>
                  <a:srgbClr val="954606"/>
                </a:solidFill>
                <a:latin typeface="Calibri"/>
                <a:cs typeface="Calibri"/>
              </a:rPr>
              <a:t> </a:t>
            </a:r>
            <a:r>
              <a:rPr sz="3200" dirty="0">
                <a:solidFill>
                  <a:srgbClr val="954606"/>
                </a:solidFill>
                <a:latin typeface="Calibri"/>
                <a:cs typeface="Calibri"/>
              </a:rPr>
              <a:t>the</a:t>
            </a:r>
            <a:r>
              <a:rPr sz="3200" spc="145" dirty="0">
                <a:solidFill>
                  <a:srgbClr val="954606"/>
                </a:solidFill>
                <a:latin typeface="Calibri"/>
                <a:cs typeface="Calibri"/>
              </a:rPr>
              <a:t> </a:t>
            </a:r>
            <a:r>
              <a:rPr sz="3200" dirty="0">
                <a:solidFill>
                  <a:srgbClr val="954606"/>
                </a:solidFill>
                <a:latin typeface="Calibri"/>
                <a:cs typeface="Calibri"/>
              </a:rPr>
              <a:t>sub</a:t>
            </a:r>
            <a:r>
              <a:rPr sz="3200" spc="145" dirty="0">
                <a:solidFill>
                  <a:srgbClr val="954606"/>
                </a:solidFill>
                <a:latin typeface="Calibri"/>
                <a:cs typeface="Calibri"/>
              </a:rPr>
              <a:t> </a:t>
            </a:r>
            <a:r>
              <a:rPr sz="3200" dirty="0">
                <a:solidFill>
                  <a:srgbClr val="954606"/>
                </a:solidFill>
                <a:latin typeface="Calibri"/>
                <a:cs typeface="Calibri"/>
              </a:rPr>
              <a:t>–</a:t>
            </a:r>
            <a:r>
              <a:rPr sz="3200" spc="165" dirty="0">
                <a:solidFill>
                  <a:srgbClr val="954606"/>
                </a:solidFill>
                <a:latin typeface="Calibri"/>
                <a:cs typeface="Calibri"/>
              </a:rPr>
              <a:t> </a:t>
            </a:r>
            <a:r>
              <a:rPr sz="3200" spc="-10" dirty="0">
                <a:solidFill>
                  <a:srgbClr val="954606"/>
                </a:solidFill>
                <a:latin typeface="Calibri"/>
                <a:cs typeface="Calibri"/>
              </a:rPr>
              <a:t>problem </a:t>
            </a:r>
            <a:r>
              <a:rPr sz="3200" spc="70" dirty="0">
                <a:solidFill>
                  <a:srgbClr val="954606"/>
                </a:solidFill>
                <a:latin typeface="Calibri"/>
                <a:cs typeface="Calibri"/>
              </a:rPr>
              <a:t>sizes</a:t>
            </a:r>
            <a:r>
              <a:rPr sz="3200" spc="235" dirty="0">
                <a:solidFill>
                  <a:srgbClr val="954606"/>
                </a:solidFill>
                <a:latin typeface="Calibri"/>
                <a:cs typeface="Calibri"/>
              </a:rPr>
              <a:t> </a:t>
            </a:r>
            <a:r>
              <a:rPr sz="3200" spc="55" dirty="0">
                <a:solidFill>
                  <a:srgbClr val="954606"/>
                </a:solidFill>
                <a:latin typeface="Calibri"/>
                <a:cs typeface="Calibri"/>
              </a:rPr>
              <a:t>are</a:t>
            </a:r>
            <a:r>
              <a:rPr sz="3200" spc="245" dirty="0">
                <a:solidFill>
                  <a:srgbClr val="954606"/>
                </a:solidFill>
                <a:latin typeface="Calibri"/>
                <a:cs typeface="Calibri"/>
              </a:rPr>
              <a:t> </a:t>
            </a:r>
            <a:r>
              <a:rPr sz="3200" spc="90" dirty="0">
                <a:solidFill>
                  <a:srgbClr val="954606"/>
                </a:solidFill>
                <a:latin typeface="Calibri"/>
                <a:cs typeface="Calibri"/>
              </a:rPr>
              <a:t>small</a:t>
            </a:r>
            <a:r>
              <a:rPr sz="3200" spc="285" dirty="0">
                <a:solidFill>
                  <a:srgbClr val="954606"/>
                </a:solidFill>
                <a:latin typeface="Calibri"/>
                <a:cs typeface="Calibri"/>
              </a:rPr>
              <a:t> </a:t>
            </a:r>
            <a:r>
              <a:rPr sz="3200" spc="100" dirty="0">
                <a:solidFill>
                  <a:srgbClr val="954606"/>
                </a:solidFill>
                <a:latin typeface="Calibri"/>
                <a:cs typeface="Calibri"/>
              </a:rPr>
              <a:t>enough,</a:t>
            </a:r>
            <a:r>
              <a:rPr sz="3200" spc="285" dirty="0">
                <a:solidFill>
                  <a:srgbClr val="954606"/>
                </a:solidFill>
                <a:latin typeface="Calibri"/>
                <a:cs typeface="Calibri"/>
              </a:rPr>
              <a:t> </a:t>
            </a:r>
            <a:r>
              <a:rPr sz="3200" spc="85" dirty="0">
                <a:solidFill>
                  <a:srgbClr val="954606"/>
                </a:solidFill>
                <a:latin typeface="Calibri"/>
                <a:cs typeface="Calibri"/>
              </a:rPr>
              <a:t>then</a:t>
            </a:r>
            <a:r>
              <a:rPr sz="3200" spc="275" dirty="0">
                <a:solidFill>
                  <a:srgbClr val="954606"/>
                </a:solidFill>
                <a:latin typeface="Calibri"/>
                <a:cs typeface="Calibri"/>
              </a:rPr>
              <a:t> </a:t>
            </a:r>
            <a:r>
              <a:rPr sz="3200" spc="90" dirty="0">
                <a:solidFill>
                  <a:srgbClr val="954606"/>
                </a:solidFill>
                <a:latin typeface="Calibri"/>
                <a:cs typeface="Calibri"/>
              </a:rPr>
              <a:t>solve</a:t>
            </a:r>
            <a:r>
              <a:rPr sz="3200" spc="280" dirty="0">
                <a:solidFill>
                  <a:srgbClr val="954606"/>
                </a:solidFill>
                <a:latin typeface="Calibri"/>
                <a:cs typeface="Calibri"/>
              </a:rPr>
              <a:t> </a:t>
            </a:r>
            <a:r>
              <a:rPr sz="3200" spc="75" dirty="0">
                <a:solidFill>
                  <a:srgbClr val="954606"/>
                </a:solidFill>
                <a:latin typeface="Calibri"/>
                <a:cs typeface="Calibri"/>
              </a:rPr>
              <a:t>the</a:t>
            </a:r>
            <a:r>
              <a:rPr sz="3200" spc="275" dirty="0">
                <a:solidFill>
                  <a:srgbClr val="954606"/>
                </a:solidFill>
                <a:latin typeface="Calibri"/>
                <a:cs typeface="Calibri"/>
              </a:rPr>
              <a:t> </a:t>
            </a:r>
            <a:r>
              <a:rPr sz="3200" spc="65" dirty="0">
                <a:solidFill>
                  <a:srgbClr val="954606"/>
                </a:solidFill>
                <a:latin typeface="Calibri"/>
                <a:cs typeface="Calibri"/>
              </a:rPr>
              <a:t>sub- </a:t>
            </a:r>
            <a:r>
              <a:rPr sz="3200" spc="-20" dirty="0">
                <a:solidFill>
                  <a:srgbClr val="954606"/>
                </a:solidFill>
                <a:latin typeface="Calibri"/>
                <a:cs typeface="Calibri"/>
              </a:rPr>
              <a:t>problem</a:t>
            </a:r>
            <a:r>
              <a:rPr sz="3200" spc="-120" dirty="0">
                <a:solidFill>
                  <a:srgbClr val="954606"/>
                </a:solidFill>
                <a:latin typeface="Calibri"/>
                <a:cs typeface="Calibri"/>
              </a:rPr>
              <a:t> </a:t>
            </a:r>
            <a:r>
              <a:rPr sz="3200" dirty="0">
                <a:solidFill>
                  <a:srgbClr val="954606"/>
                </a:solidFill>
                <a:latin typeface="Calibri"/>
                <a:cs typeface="Calibri"/>
              </a:rPr>
              <a:t>in</a:t>
            </a:r>
            <a:r>
              <a:rPr sz="3200" spc="-80" dirty="0">
                <a:solidFill>
                  <a:srgbClr val="954606"/>
                </a:solidFill>
                <a:latin typeface="Calibri"/>
                <a:cs typeface="Calibri"/>
              </a:rPr>
              <a:t> </a:t>
            </a:r>
            <a:r>
              <a:rPr sz="3200" dirty="0">
                <a:solidFill>
                  <a:srgbClr val="954606"/>
                </a:solidFill>
                <a:latin typeface="Calibri"/>
                <a:cs typeface="Calibri"/>
              </a:rPr>
              <a:t>a</a:t>
            </a:r>
            <a:r>
              <a:rPr sz="3200" spc="-40" dirty="0">
                <a:solidFill>
                  <a:srgbClr val="954606"/>
                </a:solidFill>
                <a:latin typeface="Calibri"/>
                <a:cs typeface="Calibri"/>
              </a:rPr>
              <a:t> straight</a:t>
            </a:r>
            <a:r>
              <a:rPr sz="3200" spc="-70" dirty="0">
                <a:solidFill>
                  <a:srgbClr val="954606"/>
                </a:solidFill>
                <a:latin typeface="Calibri"/>
                <a:cs typeface="Calibri"/>
              </a:rPr>
              <a:t> </a:t>
            </a:r>
            <a:r>
              <a:rPr sz="3200" spc="-40" dirty="0">
                <a:solidFill>
                  <a:srgbClr val="954606"/>
                </a:solidFill>
                <a:latin typeface="Calibri"/>
                <a:cs typeface="Calibri"/>
              </a:rPr>
              <a:t>forward</a:t>
            </a:r>
            <a:r>
              <a:rPr sz="3200" spc="-75" dirty="0">
                <a:solidFill>
                  <a:srgbClr val="954606"/>
                </a:solidFill>
                <a:latin typeface="Calibri"/>
                <a:cs typeface="Calibri"/>
              </a:rPr>
              <a:t> </a:t>
            </a:r>
            <a:r>
              <a:rPr sz="3200" spc="-10" dirty="0">
                <a:solidFill>
                  <a:srgbClr val="954606"/>
                </a:solidFill>
                <a:latin typeface="Calibri"/>
                <a:cs typeface="Calibri"/>
              </a:rPr>
              <a:t>manner.</a:t>
            </a:r>
            <a:endParaRPr sz="3200">
              <a:latin typeface="Calibri"/>
              <a:cs typeface="Calibri"/>
            </a:endParaRPr>
          </a:p>
          <a:p>
            <a:pPr marL="342900" marR="6350" indent="-330200" algn="just">
              <a:spcBef>
                <a:spcPts val="819"/>
              </a:spcBef>
              <a:buFont typeface="Microsoft Sans Serif"/>
              <a:buChar char="•"/>
              <a:tabLst>
                <a:tab pos="342900" algn="l"/>
              </a:tabLst>
            </a:pPr>
            <a:r>
              <a:rPr sz="3200" b="1" spc="65" dirty="0">
                <a:solidFill>
                  <a:srgbClr val="5F4779"/>
                </a:solidFill>
                <a:latin typeface="Calibri"/>
                <a:cs typeface="Calibri"/>
              </a:rPr>
              <a:t>Combine:</a:t>
            </a:r>
            <a:r>
              <a:rPr sz="3200" b="1" spc="200" dirty="0">
                <a:solidFill>
                  <a:srgbClr val="5F4779"/>
                </a:solidFill>
                <a:latin typeface="Calibri"/>
                <a:cs typeface="Calibri"/>
              </a:rPr>
              <a:t> </a:t>
            </a:r>
            <a:r>
              <a:rPr sz="3200" spc="60" dirty="0">
                <a:solidFill>
                  <a:srgbClr val="5F4779"/>
                </a:solidFill>
                <a:latin typeface="Calibri"/>
                <a:cs typeface="Calibri"/>
              </a:rPr>
              <a:t>combine</a:t>
            </a:r>
            <a:r>
              <a:rPr sz="3200" spc="220" dirty="0">
                <a:solidFill>
                  <a:srgbClr val="5F4779"/>
                </a:solidFill>
                <a:latin typeface="Calibri"/>
                <a:cs typeface="Calibri"/>
              </a:rPr>
              <a:t> </a:t>
            </a:r>
            <a:r>
              <a:rPr sz="3200" spc="50" dirty="0">
                <a:solidFill>
                  <a:srgbClr val="5F4779"/>
                </a:solidFill>
                <a:latin typeface="Calibri"/>
                <a:cs typeface="Calibri"/>
              </a:rPr>
              <a:t>the</a:t>
            </a:r>
            <a:r>
              <a:rPr sz="3200" spc="220" dirty="0">
                <a:solidFill>
                  <a:srgbClr val="5F4779"/>
                </a:solidFill>
                <a:latin typeface="Calibri"/>
                <a:cs typeface="Calibri"/>
              </a:rPr>
              <a:t> </a:t>
            </a:r>
            <a:r>
              <a:rPr sz="3200" spc="75" dirty="0">
                <a:solidFill>
                  <a:srgbClr val="5F4779"/>
                </a:solidFill>
                <a:latin typeface="Calibri"/>
                <a:cs typeface="Calibri"/>
              </a:rPr>
              <a:t>solutions</a:t>
            </a:r>
            <a:r>
              <a:rPr sz="3200" spc="215" dirty="0">
                <a:solidFill>
                  <a:srgbClr val="5F4779"/>
                </a:solidFill>
                <a:latin typeface="Calibri"/>
                <a:cs typeface="Calibri"/>
              </a:rPr>
              <a:t> </a:t>
            </a:r>
            <a:r>
              <a:rPr sz="3200" dirty="0">
                <a:solidFill>
                  <a:srgbClr val="5F4779"/>
                </a:solidFill>
                <a:latin typeface="Calibri"/>
                <a:cs typeface="Calibri"/>
              </a:rPr>
              <a:t>to</a:t>
            </a:r>
            <a:r>
              <a:rPr sz="3200" spc="215" dirty="0">
                <a:solidFill>
                  <a:srgbClr val="5F4779"/>
                </a:solidFill>
                <a:latin typeface="Calibri"/>
                <a:cs typeface="Calibri"/>
              </a:rPr>
              <a:t> </a:t>
            </a:r>
            <a:r>
              <a:rPr sz="3200" spc="50" dirty="0">
                <a:solidFill>
                  <a:srgbClr val="5F4779"/>
                </a:solidFill>
                <a:latin typeface="Calibri"/>
                <a:cs typeface="Calibri"/>
              </a:rPr>
              <a:t>the</a:t>
            </a:r>
            <a:r>
              <a:rPr sz="3200" spc="220" dirty="0">
                <a:solidFill>
                  <a:srgbClr val="5F4779"/>
                </a:solidFill>
                <a:latin typeface="Calibri"/>
                <a:cs typeface="Calibri"/>
              </a:rPr>
              <a:t> </a:t>
            </a:r>
            <a:r>
              <a:rPr sz="3200" spc="40" dirty="0">
                <a:solidFill>
                  <a:srgbClr val="5F4779"/>
                </a:solidFill>
                <a:latin typeface="Calibri"/>
                <a:cs typeface="Calibri"/>
              </a:rPr>
              <a:t>sub- </a:t>
            </a:r>
            <a:r>
              <a:rPr sz="3200" dirty="0">
                <a:solidFill>
                  <a:srgbClr val="5F4779"/>
                </a:solidFill>
                <a:latin typeface="Calibri"/>
                <a:cs typeface="Calibri"/>
              </a:rPr>
              <a:t>problems</a:t>
            </a:r>
            <a:r>
              <a:rPr sz="3200" spc="735" dirty="0">
                <a:solidFill>
                  <a:srgbClr val="5F4779"/>
                </a:solidFill>
                <a:latin typeface="Calibri"/>
                <a:cs typeface="Calibri"/>
              </a:rPr>
              <a:t> </a:t>
            </a:r>
            <a:r>
              <a:rPr sz="3200" dirty="0">
                <a:solidFill>
                  <a:srgbClr val="5F4779"/>
                </a:solidFill>
                <a:latin typeface="Calibri"/>
                <a:cs typeface="Calibri"/>
              </a:rPr>
              <a:t>to</a:t>
            </a:r>
            <a:r>
              <a:rPr sz="3200" spc="720" dirty="0">
                <a:solidFill>
                  <a:srgbClr val="5F4779"/>
                </a:solidFill>
                <a:latin typeface="Calibri"/>
                <a:cs typeface="Calibri"/>
              </a:rPr>
              <a:t> </a:t>
            </a:r>
            <a:r>
              <a:rPr sz="3200" dirty="0">
                <a:solidFill>
                  <a:srgbClr val="5F4779"/>
                </a:solidFill>
                <a:latin typeface="Calibri"/>
                <a:cs typeface="Calibri"/>
              </a:rPr>
              <a:t>get</a:t>
            </a:r>
            <a:r>
              <a:rPr sz="3200" spc="40" dirty="0">
                <a:solidFill>
                  <a:srgbClr val="5F4779"/>
                </a:solidFill>
                <a:latin typeface="Calibri"/>
                <a:cs typeface="Calibri"/>
              </a:rPr>
              <a:t> </a:t>
            </a:r>
            <a:r>
              <a:rPr sz="3200" dirty="0">
                <a:solidFill>
                  <a:srgbClr val="5F4779"/>
                </a:solidFill>
                <a:latin typeface="Calibri"/>
                <a:cs typeface="Calibri"/>
              </a:rPr>
              <a:t>the</a:t>
            </a:r>
            <a:r>
              <a:rPr sz="3200" spc="755" dirty="0">
                <a:solidFill>
                  <a:srgbClr val="5F4779"/>
                </a:solidFill>
                <a:latin typeface="Calibri"/>
                <a:cs typeface="Calibri"/>
              </a:rPr>
              <a:t> </a:t>
            </a:r>
            <a:r>
              <a:rPr sz="3200" dirty="0">
                <a:solidFill>
                  <a:srgbClr val="5F4779"/>
                </a:solidFill>
                <a:latin typeface="Calibri"/>
                <a:cs typeface="Calibri"/>
              </a:rPr>
              <a:t>solution</a:t>
            </a:r>
            <a:r>
              <a:rPr sz="3200" spc="760" dirty="0">
                <a:solidFill>
                  <a:srgbClr val="5F4779"/>
                </a:solidFill>
                <a:latin typeface="Calibri"/>
                <a:cs typeface="Calibri"/>
              </a:rPr>
              <a:t> </a:t>
            </a:r>
            <a:r>
              <a:rPr sz="3200" dirty="0">
                <a:solidFill>
                  <a:srgbClr val="5F4779"/>
                </a:solidFill>
                <a:latin typeface="Calibri"/>
                <a:cs typeface="Calibri"/>
              </a:rPr>
              <a:t>to</a:t>
            </a:r>
            <a:r>
              <a:rPr sz="3200" spc="725" dirty="0">
                <a:solidFill>
                  <a:srgbClr val="5F4779"/>
                </a:solidFill>
                <a:latin typeface="Calibri"/>
                <a:cs typeface="Calibri"/>
              </a:rPr>
              <a:t> </a:t>
            </a:r>
            <a:r>
              <a:rPr sz="3200" dirty="0">
                <a:solidFill>
                  <a:srgbClr val="5F4779"/>
                </a:solidFill>
                <a:latin typeface="Calibri"/>
                <a:cs typeface="Calibri"/>
              </a:rPr>
              <a:t>the</a:t>
            </a:r>
            <a:r>
              <a:rPr sz="3200" spc="770" dirty="0">
                <a:solidFill>
                  <a:srgbClr val="5F4779"/>
                </a:solidFill>
                <a:latin typeface="Calibri"/>
                <a:cs typeface="Calibri"/>
              </a:rPr>
              <a:t> </a:t>
            </a:r>
            <a:r>
              <a:rPr sz="3200" spc="-10" dirty="0">
                <a:solidFill>
                  <a:srgbClr val="5F4779"/>
                </a:solidFill>
                <a:latin typeface="Calibri"/>
                <a:cs typeface="Calibri"/>
              </a:rPr>
              <a:t>original problem.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1600961" y="761"/>
            <a:ext cx="9142730" cy="6856730"/>
          </a:xfrm>
          <a:custGeom>
            <a:avLst/>
            <a:gdLst/>
            <a:ahLst/>
            <a:cxnLst/>
            <a:rect l="l" t="t" r="r" b="b"/>
            <a:pathLst>
              <a:path w="9142730" h="6856730">
                <a:moveTo>
                  <a:pt x="0" y="0"/>
                </a:moveTo>
                <a:lnTo>
                  <a:pt x="9142476" y="0"/>
                </a:lnTo>
                <a:lnTo>
                  <a:pt x="9142476" y="6856476"/>
                </a:lnTo>
                <a:lnTo>
                  <a:pt x="0" y="6856476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4194176" y="6438732"/>
            <a:ext cx="1062355" cy="363561"/>
          </a:xfrm>
          <a:prstGeom prst="rect">
            <a:avLst/>
          </a:prstGeom>
        </p:spPr>
        <p:txBody>
          <a:bodyPr vert="horz" wrap="square" lIns="0" tIns="4445" rIns="0" bIns="0" rtlCol="0">
            <a:spAutoFit/>
          </a:bodyPr>
          <a:lstStyle/>
          <a:p>
            <a:pPr marL="12700" marR="5080">
              <a:lnSpc>
                <a:spcPts val="1440"/>
              </a:lnSpc>
              <a:spcBef>
                <a:spcPts val="35"/>
              </a:spcBef>
            </a:pPr>
            <a:r>
              <a:rPr sz="1200" spc="45" dirty="0">
                <a:solidFill>
                  <a:srgbClr val="FFFFFF"/>
                </a:solidFill>
                <a:latin typeface="Arial MT"/>
                <a:cs typeface="Arial MT"/>
              </a:rPr>
              <a:t>Department</a:t>
            </a:r>
            <a:r>
              <a:rPr sz="1200" spc="1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-25" dirty="0">
                <a:solidFill>
                  <a:srgbClr val="FFFFFF"/>
                </a:solidFill>
                <a:latin typeface="Arial MT"/>
                <a:cs typeface="Arial MT"/>
              </a:rPr>
              <a:t>of </a:t>
            </a:r>
            <a:r>
              <a:rPr sz="1200" spc="-305" dirty="0">
                <a:solidFill>
                  <a:srgbClr val="FFFFFF"/>
                </a:solidFill>
                <a:latin typeface="Arial MT"/>
                <a:cs typeface="Arial MT"/>
              </a:rPr>
              <a:t>CCSSEE</a:t>
            </a:r>
            <a:endParaRPr sz="1200">
              <a:latin typeface="Arial MT"/>
              <a:cs typeface="Arial MT"/>
            </a:endParaRPr>
          </a:p>
        </p:txBody>
      </p:sp>
      <p:sp>
        <p:nvSpPr>
          <p:cNvPr id="10" name="object 10"/>
          <p:cNvSpPr txBox="1">
            <a:spLocks noGrp="1"/>
          </p:cNvSpPr>
          <p:nvPr>
            <p:ph type="ftr" sz="quarter" idx="5"/>
          </p:nvPr>
        </p:nvSpPr>
        <p:spPr>
          <a:xfrm>
            <a:off x="1600200" y="0"/>
            <a:ext cx="0" cy="430887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25"/>
              </a:lnSpc>
            </a:pPr>
            <a:r>
              <a:rPr spc="10" dirty="0"/>
              <a:t>ATME College</a:t>
            </a:r>
            <a:r>
              <a:rPr spc="-5" dirty="0"/>
              <a:t> </a:t>
            </a:r>
            <a:r>
              <a:rPr spc="10" dirty="0"/>
              <a:t>of</a:t>
            </a:r>
            <a:r>
              <a:rPr spc="114" dirty="0"/>
              <a:t> </a:t>
            </a:r>
            <a:r>
              <a:rPr spc="35" dirty="0"/>
              <a:t>Engineering</a:t>
            </a:r>
          </a:p>
        </p:txBody>
      </p:sp>
      <p:sp>
        <p:nvSpPr>
          <p:cNvPr id="11" name="object 11"/>
          <p:cNvSpPr txBox="1">
            <a:spLocks noGrp="1"/>
          </p:cNvSpPr>
          <p:nvPr>
            <p:ph type="sldNum" sz="quarter" idx="7"/>
          </p:nvPr>
        </p:nvSpPr>
        <p:spPr>
          <a:xfrm>
            <a:off x="1600200" y="0"/>
            <a:ext cx="0" cy="42146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38430">
              <a:lnSpc>
                <a:spcPts val="1675"/>
              </a:lnSpc>
            </a:pPr>
            <a:fld id="{81D60167-4931-47E6-BA6A-407CBD079E47}" type="slidenum">
              <a:rPr spc="-25" dirty="0"/>
              <a:pPr marL="138430">
                <a:lnSpc>
                  <a:spcPts val="1675"/>
                </a:lnSpc>
              </a:pPr>
              <a:t>81</a:t>
            </a:fld>
            <a:endParaRPr spc="-25" dirty="0"/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4114800" y="6400801"/>
            <a:ext cx="4724400" cy="277495"/>
            <a:chOff x="2514600" y="6400800"/>
            <a:chExt cx="4724400" cy="277495"/>
          </a:xfrm>
        </p:grpSpPr>
        <p:sp>
          <p:nvSpPr>
            <p:cNvPr id="3" name="object 3"/>
            <p:cNvSpPr/>
            <p:nvPr/>
          </p:nvSpPr>
          <p:spPr>
            <a:xfrm>
              <a:off x="2514600" y="6400800"/>
              <a:ext cx="1600200" cy="277495"/>
            </a:xfrm>
            <a:custGeom>
              <a:avLst/>
              <a:gdLst/>
              <a:ahLst/>
              <a:cxnLst/>
              <a:rect l="l" t="t" r="r" b="b"/>
              <a:pathLst>
                <a:path w="1600200" h="277495">
                  <a:moveTo>
                    <a:pt x="1600200" y="277368"/>
                  </a:moveTo>
                  <a:lnTo>
                    <a:pt x="0" y="277368"/>
                  </a:lnTo>
                  <a:lnTo>
                    <a:pt x="0" y="0"/>
                  </a:lnTo>
                  <a:lnTo>
                    <a:pt x="1600200" y="0"/>
                  </a:lnTo>
                  <a:lnTo>
                    <a:pt x="1600200" y="277368"/>
                  </a:lnTo>
                  <a:close/>
                </a:path>
              </a:pathLst>
            </a:custGeom>
            <a:solidFill>
              <a:srgbClr val="E16C0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4114800" y="6400800"/>
              <a:ext cx="3124200" cy="277495"/>
            </a:xfrm>
            <a:custGeom>
              <a:avLst/>
              <a:gdLst/>
              <a:ahLst/>
              <a:cxnLst/>
              <a:rect l="l" t="t" r="r" b="b"/>
              <a:pathLst>
                <a:path w="3124200" h="277495">
                  <a:moveTo>
                    <a:pt x="3124200" y="277368"/>
                  </a:moveTo>
                  <a:lnTo>
                    <a:pt x="0" y="277368"/>
                  </a:lnTo>
                  <a:lnTo>
                    <a:pt x="0" y="0"/>
                  </a:lnTo>
                  <a:lnTo>
                    <a:pt x="3124200" y="0"/>
                  </a:lnTo>
                  <a:lnTo>
                    <a:pt x="3124200" y="277368"/>
                  </a:lnTo>
                  <a:close/>
                </a:path>
              </a:pathLst>
            </a:custGeom>
            <a:solidFill>
              <a:srgbClr val="2240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5" name="object 5"/>
          <p:cNvGrpSpPr/>
          <p:nvPr/>
        </p:nvGrpSpPr>
        <p:grpSpPr>
          <a:xfrm>
            <a:off x="1917191" y="5398009"/>
            <a:ext cx="2255520" cy="512445"/>
            <a:chOff x="316991" y="5398008"/>
            <a:chExt cx="2255520" cy="512445"/>
          </a:xfrm>
        </p:grpSpPr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35279" y="5538216"/>
              <a:ext cx="164592" cy="179831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16991" y="5398008"/>
              <a:ext cx="384048" cy="512063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93191" y="5398008"/>
              <a:ext cx="432815" cy="512063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18159" y="5398008"/>
              <a:ext cx="627888" cy="512063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838200" y="5398008"/>
              <a:ext cx="621792" cy="512063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152144" y="5398008"/>
              <a:ext cx="384047" cy="512063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228344" y="5398008"/>
              <a:ext cx="612648" cy="512063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533144" y="5398008"/>
              <a:ext cx="627888" cy="512063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853183" y="5398008"/>
              <a:ext cx="441959" cy="512063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987296" y="5398008"/>
              <a:ext cx="384048" cy="512063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063496" y="5398008"/>
              <a:ext cx="435863" cy="512063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2188463" y="5398008"/>
              <a:ext cx="384048" cy="512063"/>
            </a:xfrm>
            <a:prstGeom prst="rect">
              <a:avLst/>
            </a:prstGeom>
          </p:spPr>
        </p:pic>
      </p:grpSp>
      <p:grpSp>
        <p:nvGrpSpPr>
          <p:cNvPr id="18" name="object 18"/>
          <p:cNvGrpSpPr/>
          <p:nvPr/>
        </p:nvGrpSpPr>
        <p:grpSpPr>
          <a:xfrm>
            <a:off x="1920241" y="5940553"/>
            <a:ext cx="2670175" cy="518159"/>
            <a:chOff x="320040" y="5940552"/>
            <a:chExt cx="2670175" cy="518159"/>
          </a:xfrm>
        </p:grpSpPr>
        <p:pic>
          <p:nvPicPr>
            <p:cNvPr id="19" name="object 19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320040" y="6086856"/>
              <a:ext cx="612647" cy="182879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826008" y="5946648"/>
              <a:ext cx="384047" cy="512063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02208" y="5946648"/>
              <a:ext cx="384047" cy="512063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978408" y="5946648"/>
              <a:ext cx="435864" cy="512063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106423" y="5946648"/>
              <a:ext cx="381000" cy="512063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1237487" y="5940552"/>
              <a:ext cx="472439" cy="515112"/>
            </a:xfrm>
            <a:prstGeom prst="rect">
              <a:avLst/>
            </a:prstGeom>
          </p:spPr>
        </p:pic>
        <p:pic>
          <p:nvPicPr>
            <p:cNvPr id="25" name="object 25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1459992" y="5940552"/>
              <a:ext cx="478535" cy="515112"/>
            </a:xfrm>
            <a:prstGeom prst="rect">
              <a:avLst/>
            </a:prstGeom>
          </p:spPr>
        </p:pic>
        <p:pic>
          <p:nvPicPr>
            <p:cNvPr id="26" name="object 2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630679" y="5946648"/>
              <a:ext cx="384048" cy="512063"/>
            </a:xfrm>
            <a:prstGeom prst="rect">
              <a:avLst/>
            </a:prstGeom>
          </p:spPr>
        </p:pic>
        <p:pic>
          <p:nvPicPr>
            <p:cNvPr id="27" name="object 2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706879" y="5946648"/>
              <a:ext cx="435863" cy="512063"/>
            </a:xfrm>
            <a:prstGeom prst="rect">
              <a:avLst/>
            </a:prstGeom>
          </p:spPr>
        </p:pic>
        <p:pic>
          <p:nvPicPr>
            <p:cNvPr id="28" name="object 28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1877568" y="5974080"/>
              <a:ext cx="292607" cy="353568"/>
            </a:xfrm>
            <a:prstGeom prst="rect">
              <a:avLst/>
            </a:prstGeom>
          </p:spPr>
        </p:pic>
        <p:pic>
          <p:nvPicPr>
            <p:cNvPr id="29" name="object 29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1911095" y="5946648"/>
              <a:ext cx="441959" cy="512063"/>
            </a:xfrm>
            <a:prstGeom prst="rect">
              <a:avLst/>
            </a:prstGeom>
          </p:spPr>
        </p:pic>
        <p:pic>
          <p:nvPicPr>
            <p:cNvPr id="30" name="object 30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2212847" y="5946648"/>
              <a:ext cx="478536" cy="512063"/>
            </a:xfrm>
            <a:prstGeom prst="rect">
              <a:avLst/>
            </a:prstGeom>
          </p:spPr>
        </p:pic>
        <p:pic>
          <p:nvPicPr>
            <p:cNvPr id="31" name="object 31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2383535" y="5940552"/>
              <a:ext cx="435863" cy="515112"/>
            </a:xfrm>
            <a:prstGeom prst="rect">
              <a:avLst/>
            </a:prstGeom>
          </p:spPr>
        </p:pic>
        <p:pic>
          <p:nvPicPr>
            <p:cNvPr id="32" name="object 32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2569463" y="5946648"/>
              <a:ext cx="420624" cy="512063"/>
            </a:xfrm>
            <a:prstGeom prst="rect">
              <a:avLst/>
            </a:prstGeom>
          </p:spPr>
        </p:pic>
      </p:grpSp>
      <p:sp>
        <p:nvSpPr>
          <p:cNvPr id="33" name="object 33"/>
          <p:cNvSpPr txBox="1">
            <a:spLocks noGrp="1"/>
          </p:cNvSpPr>
          <p:nvPr>
            <p:ph type="title"/>
          </p:nvPr>
        </p:nvSpPr>
        <p:spPr>
          <a:xfrm>
            <a:off x="1600200" y="1"/>
            <a:ext cx="0" cy="19117335"/>
          </a:xfrm>
          <a:prstGeom prst="rect">
            <a:avLst/>
          </a:prstGeom>
        </p:spPr>
        <p:txBody>
          <a:bodyPr vert="horz" wrap="square" lIns="0" tIns="278688" rIns="0" bIns="0" rtlCol="0">
            <a:spAutoFit/>
          </a:bodyPr>
          <a:lstStyle/>
          <a:p>
            <a:pPr marL="525780">
              <a:spcBef>
                <a:spcPts val="100"/>
              </a:spcBef>
            </a:pPr>
            <a:r>
              <a:rPr sz="3600" spc="-10" dirty="0">
                <a:latin typeface="Calibri"/>
                <a:cs typeface="Calibri"/>
              </a:rPr>
              <a:t>Divide-</a:t>
            </a:r>
            <a:r>
              <a:rPr sz="3600" spc="-20" dirty="0">
                <a:latin typeface="Calibri"/>
                <a:cs typeface="Calibri"/>
              </a:rPr>
              <a:t>and-</a:t>
            </a:r>
            <a:r>
              <a:rPr sz="3600" spc="-10" dirty="0">
                <a:latin typeface="Calibri"/>
                <a:cs typeface="Calibri"/>
              </a:rPr>
              <a:t>Conquer</a:t>
            </a:r>
            <a:r>
              <a:rPr sz="3600" spc="-105" dirty="0">
                <a:latin typeface="Calibri"/>
                <a:cs typeface="Calibri"/>
              </a:rPr>
              <a:t> </a:t>
            </a:r>
            <a:r>
              <a:rPr sz="3600" spc="-35" dirty="0">
                <a:latin typeface="Calibri"/>
                <a:cs typeface="Calibri"/>
              </a:rPr>
              <a:t>Technique</a:t>
            </a:r>
            <a:r>
              <a:rPr sz="3600" spc="-145" dirty="0">
                <a:latin typeface="Calibri"/>
                <a:cs typeface="Calibri"/>
              </a:rPr>
              <a:t> </a:t>
            </a:r>
            <a:r>
              <a:rPr sz="3600" spc="-10" dirty="0">
                <a:latin typeface="Calibri"/>
                <a:cs typeface="Calibri"/>
              </a:rPr>
              <a:t>(cont.)</a:t>
            </a:r>
            <a:endParaRPr sz="3600">
              <a:latin typeface="Calibri"/>
              <a:cs typeface="Calibri"/>
            </a:endParaRPr>
          </a:p>
        </p:txBody>
      </p:sp>
      <p:sp>
        <p:nvSpPr>
          <p:cNvPr id="65" name="object 65"/>
          <p:cNvSpPr txBox="1">
            <a:spLocks noGrp="1"/>
          </p:cNvSpPr>
          <p:nvPr>
            <p:ph type="sldNum" sz="quarter" idx="12"/>
          </p:nvPr>
        </p:nvSpPr>
        <p:spPr>
          <a:xfrm>
            <a:off x="1600200" y="1"/>
            <a:ext cx="0" cy="44242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38430">
              <a:lnSpc>
                <a:spcPts val="1675"/>
              </a:lnSpc>
            </a:pPr>
            <a:fld id="{81D60167-4931-47E6-BA6A-407CBD079E47}" type="slidenum">
              <a:rPr spc="-25" dirty="0"/>
              <a:pPr marL="138430">
                <a:lnSpc>
                  <a:spcPts val="1675"/>
                </a:lnSpc>
              </a:pPr>
              <a:t>82</a:t>
            </a:fld>
            <a:endParaRPr spc="-25" dirty="0"/>
          </a:p>
        </p:txBody>
      </p:sp>
      <p:grpSp>
        <p:nvGrpSpPr>
          <p:cNvPr id="34" name="object 34"/>
          <p:cNvGrpSpPr/>
          <p:nvPr/>
        </p:nvGrpSpPr>
        <p:grpSpPr>
          <a:xfrm>
            <a:off x="7156780" y="2356104"/>
            <a:ext cx="2298700" cy="849630"/>
            <a:chOff x="5556580" y="2356104"/>
            <a:chExt cx="2298700" cy="849630"/>
          </a:xfrm>
        </p:grpSpPr>
        <p:sp>
          <p:nvSpPr>
            <p:cNvPr id="35" name="object 35"/>
            <p:cNvSpPr/>
            <p:nvPr/>
          </p:nvSpPr>
          <p:spPr>
            <a:xfrm>
              <a:off x="5562600" y="2362200"/>
              <a:ext cx="2286000" cy="838200"/>
            </a:xfrm>
            <a:custGeom>
              <a:avLst/>
              <a:gdLst/>
              <a:ahLst/>
              <a:cxnLst/>
              <a:rect l="l" t="t" r="r" b="b"/>
              <a:pathLst>
                <a:path w="2286000" h="838200">
                  <a:moveTo>
                    <a:pt x="1143000" y="838200"/>
                  </a:moveTo>
                  <a:lnTo>
                    <a:pt x="1075817" y="837438"/>
                  </a:lnTo>
                  <a:lnTo>
                    <a:pt x="1009650" y="835406"/>
                  </a:lnTo>
                  <a:lnTo>
                    <a:pt x="944626" y="831976"/>
                  </a:lnTo>
                  <a:lnTo>
                    <a:pt x="880872" y="827151"/>
                  </a:lnTo>
                  <a:lnTo>
                    <a:pt x="818514" y="821055"/>
                  </a:lnTo>
                  <a:lnTo>
                    <a:pt x="757427" y="813816"/>
                  </a:lnTo>
                  <a:lnTo>
                    <a:pt x="698119" y="805307"/>
                  </a:lnTo>
                  <a:lnTo>
                    <a:pt x="640334" y="795655"/>
                  </a:lnTo>
                  <a:lnTo>
                    <a:pt x="584326" y="784860"/>
                  </a:lnTo>
                  <a:lnTo>
                    <a:pt x="530225" y="772922"/>
                  </a:lnTo>
                  <a:lnTo>
                    <a:pt x="478154" y="760094"/>
                  </a:lnTo>
                  <a:lnTo>
                    <a:pt x="428116" y="746125"/>
                  </a:lnTo>
                  <a:lnTo>
                    <a:pt x="380238" y="731266"/>
                  </a:lnTo>
                  <a:lnTo>
                    <a:pt x="334772" y="715518"/>
                  </a:lnTo>
                  <a:lnTo>
                    <a:pt x="291719" y="698754"/>
                  </a:lnTo>
                  <a:lnTo>
                    <a:pt x="251078" y="681227"/>
                  </a:lnTo>
                  <a:lnTo>
                    <a:pt x="213105" y="662939"/>
                  </a:lnTo>
                  <a:lnTo>
                    <a:pt x="145541" y="623951"/>
                  </a:lnTo>
                  <a:lnTo>
                    <a:pt x="89788" y="582294"/>
                  </a:lnTo>
                  <a:lnTo>
                    <a:pt x="46736" y="538099"/>
                  </a:lnTo>
                  <a:lnTo>
                    <a:pt x="17145" y="491870"/>
                  </a:lnTo>
                  <a:lnTo>
                    <a:pt x="1904" y="443738"/>
                  </a:lnTo>
                  <a:lnTo>
                    <a:pt x="0" y="419100"/>
                  </a:lnTo>
                  <a:lnTo>
                    <a:pt x="7747" y="370205"/>
                  </a:lnTo>
                  <a:lnTo>
                    <a:pt x="30225" y="322961"/>
                  </a:lnTo>
                  <a:lnTo>
                    <a:pt x="66675" y="277749"/>
                  </a:lnTo>
                  <a:lnTo>
                    <a:pt x="116204" y="234823"/>
                  </a:lnTo>
                  <a:lnTo>
                    <a:pt x="177926" y="194437"/>
                  </a:lnTo>
                  <a:lnTo>
                    <a:pt x="213105" y="175260"/>
                  </a:lnTo>
                  <a:lnTo>
                    <a:pt x="251078" y="156972"/>
                  </a:lnTo>
                  <a:lnTo>
                    <a:pt x="291719" y="139445"/>
                  </a:lnTo>
                  <a:lnTo>
                    <a:pt x="334772" y="122681"/>
                  </a:lnTo>
                  <a:lnTo>
                    <a:pt x="380238" y="106933"/>
                  </a:lnTo>
                  <a:lnTo>
                    <a:pt x="428116" y="92075"/>
                  </a:lnTo>
                  <a:lnTo>
                    <a:pt x="478154" y="78105"/>
                  </a:lnTo>
                  <a:lnTo>
                    <a:pt x="530225" y="65277"/>
                  </a:lnTo>
                  <a:lnTo>
                    <a:pt x="584326" y="53339"/>
                  </a:lnTo>
                  <a:lnTo>
                    <a:pt x="640334" y="42544"/>
                  </a:lnTo>
                  <a:lnTo>
                    <a:pt x="698119" y="32893"/>
                  </a:lnTo>
                  <a:lnTo>
                    <a:pt x="757427" y="24383"/>
                  </a:lnTo>
                  <a:lnTo>
                    <a:pt x="818514" y="17144"/>
                  </a:lnTo>
                  <a:lnTo>
                    <a:pt x="880872" y="11049"/>
                  </a:lnTo>
                  <a:lnTo>
                    <a:pt x="944626" y="6223"/>
                  </a:lnTo>
                  <a:lnTo>
                    <a:pt x="1009650" y="2793"/>
                  </a:lnTo>
                  <a:lnTo>
                    <a:pt x="1075817" y="762"/>
                  </a:lnTo>
                  <a:lnTo>
                    <a:pt x="1143000" y="0"/>
                  </a:lnTo>
                  <a:lnTo>
                    <a:pt x="1210182" y="762"/>
                  </a:lnTo>
                  <a:lnTo>
                    <a:pt x="1276350" y="2793"/>
                  </a:lnTo>
                  <a:lnTo>
                    <a:pt x="1341374" y="6223"/>
                  </a:lnTo>
                  <a:lnTo>
                    <a:pt x="1405127" y="11049"/>
                  </a:lnTo>
                  <a:lnTo>
                    <a:pt x="1467484" y="17144"/>
                  </a:lnTo>
                  <a:lnTo>
                    <a:pt x="1528445" y="24383"/>
                  </a:lnTo>
                  <a:lnTo>
                    <a:pt x="1587880" y="32893"/>
                  </a:lnTo>
                  <a:lnTo>
                    <a:pt x="1645666" y="42544"/>
                  </a:lnTo>
                  <a:lnTo>
                    <a:pt x="1701673" y="53339"/>
                  </a:lnTo>
                  <a:lnTo>
                    <a:pt x="1755775" y="65277"/>
                  </a:lnTo>
                  <a:lnTo>
                    <a:pt x="1807845" y="78105"/>
                  </a:lnTo>
                  <a:lnTo>
                    <a:pt x="1857882" y="92075"/>
                  </a:lnTo>
                  <a:lnTo>
                    <a:pt x="1905761" y="106933"/>
                  </a:lnTo>
                  <a:lnTo>
                    <a:pt x="1951227" y="122681"/>
                  </a:lnTo>
                  <a:lnTo>
                    <a:pt x="1994280" y="139445"/>
                  </a:lnTo>
                  <a:lnTo>
                    <a:pt x="2034921" y="156972"/>
                  </a:lnTo>
                  <a:lnTo>
                    <a:pt x="2072894" y="175260"/>
                  </a:lnTo>
                  <a:lnTo>
                    <a:pt x="2140457" y="214249"/>
                  </a:lnTo>
                  <a:lnTo>
                    <a:pt x="2196210" y="255905"/>
                  </a:lnTo>
                  <a:lnTo>
                    <a:pt x="2239264" y="300100"/>
                  </a:lnTo>
                  <a:lnTo>
                    <a:pt x="2268854" y="346329"/>
                  </a:lnTo>
                  <a:lnTo>
                    <a:pt x="2284095" y="394462"/>
                  </a:lnTo>
                  <a:lnTo>
                    <a:pt x="2286000" y="419100"/>
                  </a:lnTo>
                  <a:lnTo>
                    <a:pt x="2278253" y="467994"/>
                  </a:lnTo>
                  <a:lnTo>
                    <a:pt x="2255774" y="515238"/>
                  </a:lnTo>
                  <a:lnTo>
                    <a:pt x="2219325" y="560451"/>
                  </a:lnTo>
                  <a:lnTo>
                    <a:pt x="2169795" y="603376"/>
                  </a:lnTo>
                  <a:lnTo>
                    <a:pt x="2108073" y="643763"/>
                  </a:lnTo>
                  <a:lnTo>
                    <a:pt x="2072894" y="662939"/>
                  </a:lnTo>
                  <a:lnTo>
                    <a:pt x="2034921" y="681227"/>
                  </a:lnTo>
                  <a:lnTo>
                    <a:pt x="1994280" y="698754"/>
                  </a:lnTo>
                  <a:lnTo>
                    <a:pt x="1951227" y="715518"/>
                  </a:lnTo>
                  <a:lnTo>
                    <a:pt x="1905761" y="731266"/>
                  </a:lnTo>
                  <a:lnTo>
                    <a:pt x="1857882" y="746125"/>
                  </a:lnTo>
                  <a:lnTo>
                    <a:pt x="1807845" y="760094"/>
                  </a:lnTo>
                  <a:lnTo>
                    <a:pt x="1755775" y="772922"/>
                  </a:lnTo>
                  <a:lnTo>
                    <a:pt x="1701673" y="784860"/>
                  </a:lnTo>
                  <a:lnTo>
                    <a:pt x="1645666" y="795655"/>
                  </a:lnTo>
                  <a:lnTo>
                    <a:pt x="1587880" y="805307"/>
                  </a:lnTo>
                  <a:lnTo>
                    <a:pt x="1528445" y="813816"/>
                  </a:lnTo>
                  <a:lnTo>
                    <a:pt x="1467484" y="821055"/>
                  </a:lnTo>
                  <a:lnTo>
                    <a:pt x="1405127" y="827151"/>
                  </a:lnTo>
                  <a:lnTo>
                    <a:pt x="1341374" y="831976"/>
                  </a:lnTo>
                  <a:lnTo>
                    <a:pt x="1276350" y="835406"/>
                  </a:lnTo>
                  <a:lnTo>
                    <a:pt x="1210182" y="837438"/>
                  </a:lnTo>
                  <a:lnTo>
                    <a:pt x="1143000" y="838200"/>
                  </a:lnTo>
                  <a:close/>
                </a:path>
              </a:pathLst>
            </a:custGeom>
            <a:solidFill>
              <a:srgbClr val="4F81B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5556580" y="2356104"/>
              <a:ext cx="2298700" cy="849630"/>
            </a:xfrm>
            <a:custGeom>
              <a:avLst/>
              <a:gdLst/>
              <a:ahLst/>
              <a:cxnLst/>
              <a:rect l="l" t="t" r="r" b="b"/>
              <a:pathLst>
                <a:path w="2298700" h="849630">
                  <a:moveTo>
                    <a:pt x="1149083" y="849630"/>
                  </a:moveTo>
                  <a:lnTo>
                    <a:pt x="1015479" y="847090"/>
                  </a:lnTo>
                  <a:lnTo>
                    <a:pt x="950328" y="843280"/>
                  </a:lnTo>
                  <a:lnTo>
                    <a:pt x="823937" y="833120"/>
                  </a:lnTo>
                  <a:lnTo>
                    <a:pt x="762723" y="825500"/>
                  </a:lnTo>
                  <a:lnTo>
                    <a:pt x="645350" y="807720"/>
                  </a:lnTo>
                  <a:lnTo>
                    <a:pt x="534809" y="784826"/>
                  </a:lnTo>
                  <a:lnTo>
                    <a:pt x="482714" y="770890"/>
                  </a:lnTo>
                  <a:lnTo>
                    <a:pt x="432498" y="756920"/>
                  </a:lnTo>
                  <a:lnTo>
                    <a:pt x="384454" y="742950"/>
                  </a:lnTo>
                  <a:lnTo>
                    <a:pt x="338797" y="726440"/>
                  </a:lnTo>
                  <a:lnTo>
                    <a:pt x="295528" y="709930"/>
                  </a:lnTo>
                  <a:lnTo>
                    <a:pt x="254685" y="692150"/>
                  </a:lnTo>
                  <a:lnTo>
                    <a:pt x="216204" y="674370"/>
                  </a:lnTo>
                  <a:lnTo>
                    <a:pt x="180606" y="654050"/>
                  </a:lnTo>
                  <a:lnTo>
                    <a:pt x="118884" y="613410"/>
                  </a:lnTo>
                  <a:lnTo>
                    <a:pt x="118237" y="613410"/>
                  </a:lnTo>
                  <a:lnTo>
                    <a:pt x="68706" y="570230"/>
                  </a:lnTo>
                  <a:lnTo>
                    <a:pt x="67944" y="570230"/>
                  </a:lnTo>
                  <a:lnTo>
                    <a:pt x="31495" y="524510"/>
                  </a:lnTo>
                  <a:lnTo>
                    <a:pt x="30734" y="523240"/>
                  </a:lnTo>
                  <a:lnTo>
                    <a:pt x="8267" y="476250"/>
                  </a:lnTo>
                  <a:lnTo>
                    <a:pt x="7747" y="474980"/>
                  </a:lnTo>
                  <a:lnTo>
                    <a:pt x="0" y="425450"/>
                  </a:lnTo>
                  <a:lnTo>
                    <a:pt x="0" y="424180"/>
                  </a:lnTo>
                  <a:lnTo>
                    <a:pt x="7747" y="374650"/>
                  </a:lnTo>
                  <a:lnTo>
                    <a:pt x="30734" y="326390"/>
                  </a:lnTo>
                  <a:lnTo>
                    <a:pt x="67944" y="279400"/>
                  </a:lnTo>
                  <a:lnTo>
                    <a:pt x="68706" y="278130"/>
                  </a:lnTo>
                  <a:lnTo>
                    <a:pt x="118237" y="236220"/>
                  </a:lnTo>
                  <a:lnTo>
                    <a:pt x="118884" y="234950"/>
                  </a:lnTo>
                  <a:lnTo>
                    <a:pt x="180606" y="194310"/>
                  </a:lnTo>
                  <a:lnTo>
                    <a:pt x="216484" y="175260"/>
                  </a:lnTo>
                  <a:lnTo>
                    <a:pt x="254457" y="157480"/>
                  </a:lnTo>
                  <a:lnTo>
                    <a:pt x="254720" y="156196"/>
                  </a:lnTo>
                  <a:lnTo>
                    <a:pt x="338581" y="121920"/>
                  </a:lnTo>
                  <a:lnTo>
                    <a:pt x="338797" y="121920"/>
                  </a:lnTo>
                  <a:lnTo>
                    <a:pt x="384263" y="106680"/>
                  </a:lnTo>
                  <a:lnTo>
                    <a:pt x="432333" y="91440"/>
                  </a:lnTo>
                  <a:lnTo>
                    <a:pt x="482536" y="77470"/>
                  </a:lnTo>
                  <a:lnTo>
                    <a:pt x="534911" y="64743"/>
                  </a:lnTo>
                  <a:lnTo>
                    <a:pt x="645198" y="41910"/>
                  </a:lnTo>
                  <a:lnTo>
                    <a:pt x="703135" y="31750"/>
                  </a:lnTo>
                  <a:lnTo>
                    <a:pt x="823810" y="16510"/>
                  </a:lnTo>
                  <a:lnTo>
                    <a:pt x="886294" y="10160"/>
                  </a:lnTo>
                  <a:lnTo>
                    <a:pt x="950188" y="5080"/>
                  </a:lnTo>
                  <a:lnTo>
                    <a:pt x="1081646" y="0"/>
                  </a:lnTo>
                  <a:lnTo>
                    <a:pt x="1216266" y="0"/>
                  </a:lnTo>
                  <a:lnTo>
                    <a:pt x="1347711" y="5080"/>
                  </a:lnTo>
                  <a:lnTo>
                    <a:pt x="1411605" y="10160"/>
                  </a:lnTo>
                  <a:lnTo>
                    <a:pt x="1424104" y="11430"/>
                  </a:lnTo>
                  <a:lnTo>
                    <a:pt x="1148956" y="11430"/>
                  </a:lnTo>
                  <a:lnTo>
                    <a:pt x="1015860" y="13970"/>
                  </a:lnTo>
                  <a:lnTo>
                    <a:pt x="951494" y="17748"/>
                  </a:lnTo>
                  <a:lnTo>
                    <a:pt x="887994" y="22808"/>
                  </a:lnTo>
                  <a:lnTo>
                    <a:pt x="764658" y="35507"/>
                  </a:lnTo>
                  <a:lnTo>
                    <a:pt x="705959" y="44306"/>
                  </a:lnTo>
                  <a:lnTo>
                    <a:pt x="647504" y="54584"/>
                  </a:lnTo>
                  <a:lnTo>
                    <a:pt x="647652" y="54584"/>
                  </a:lnTo>
                  <a:lnTo>
                    <a:pt x="591650" y="64743"/>
                  </a:lnTo>
                  <a:lnTo>
                    <a:pt x="591781" y="64743"/>
                  </a:lnTo>
                  <a:lnTo>
                    <a:pt x="537698" y="76169"/>
                  </a:lnTo>
                  <a:lnTo>
                    <a:pt x="537831" y="76169"/>
                  </a:lnTo>
                  <a:lnTo>
                    <a:pt x="485822" y="88859"/>
                  </a:lnTo>
                  <a:lnTo>
                    <a:pt x="435945" y="102827"/>
                  </a:lnTo>
                  <a:lnTo>
                    <a:pt x="388243" y="118054"/>
                  </a:lnTo>
                  <a:lnTo>
                    <a:pt x="343010" y="133284"/>
                  </a:lnTo>
                  <a:lnTo>
                    <a:pt x="259739" y="167560"/>
                  </a:lnTo>
                  <a:lnTo>
                    <a:pt x="221990" y="186578"/>
                  </a:lnTo>
                  <a:lnTo>
                    <a:pt x="189195" y="204470"/>
                  </a:lnTo>
                  <a:lnTo>
                    <a:pt x="187286" y="204470"/>
                  </a:lnTo>
                  <a:lnTo>
                    <a:pt x="125564" y="245110"/>
                  </a:lnTo>
                  <a:lnTo>
                    <a:pt x="126212" y="245110"/>
                  </a:lnTo>
                  <a:lnTo>
                    <a:pt x="78139" y="287020"/>
                  </a:lnTo>
                  <a:lnTo>
                    <a:pt x="77444" y="287020"/>
                  </a:lnTo>
                  <a:lnTo>
                    <a:pt x="42008" y="331470"/>
                  </a:lnTo>
                  <a:lnTo>
                    <a:pt x="41744" y="331470"/>
                  </a:lnTo>
                  <a:lnTo>
                    <a:pt x="40995" y="332740"/>
                  </a:lnTo>
                  <a:lnTo>
                    <a:pt x="41137" y="332740"/>
                  </a:lnTo>
                  <a:lnTo>
                    <a:pt x="19873" y="377190"/>
                  </a:lnTo>
                  <a:lnTo>
                    <a:pt x="19674" y="377463"/>
                  </a:lnTo>
                  <a:lnTo>
                    <a:pt x="19265" y="378460"/>
                  </a:lnTo>
                  <a:lnTo>
                    <a:pt x="19582" y="378460"/>
                  </a:lnTo>
                  <a:lnTo>
                    <a:pt x="12243" y="424180"/>
                  </a:lnTo>
                  <a:lnTo>
                    <a:pt x="12039" y="424180"/>
                  </a:lnTo>
                  <a:lnTo>
                    <a:pt x="12039" y="425450"/>
                  </a:lnTo>
                  <a:lnTo>
                    <a:pt x="12243" y="425450"/>
                  </a:lnTo>
                  <a:lnTo>
                    <a:pt x="19582" y="471170"/>
                  </a:lnTo>
                  <a:lnTo>
                    <a:pt x="19265" y="471170"/>
                  </a:lnTo>
                  <a:lnTo>
                    <a:pt x="19674" y="472166"/>
                  </a:lnTo>
                  <a:lnTo>
                    <a:pt x="19786" y="472440"/>
                  </a:lnTo>
                  <a:lnTo>
                    <a:pt x="21088" y="474980"/>
                  </a:lnTo>
                  <a:lnTo>
                    <a:pt x="41137" y="516890"/>
                  </a:lnTo>
                  <a:lnTo>
                    <a:pt x="40995" y="516890"/>
                  </a:lnTo>
                  <a:lnTo>
                    <a:pt x="41744" y="518160"/>
                  </a:lnTo>
                  <a:lnTo>
                    <a:pt x="42008" y="518160"/>
                  </a:lnTo>
                  <a:lnTo>
                    <a:pt x="77444" y="562610"/>
                  </a:lnTo>
                  <a:lnTo>
                    <a:pt x="78139" y="562610"/>
                  </a:lnTo>
                  <a:lnTo>
                    <a:pt x="126212" y="604520"/>
                  </a:lnTo>
                  <a:lnTo>
                    <a:pt x="127493" y="604520"/>
                  </a:lnTo>
                  <a:lnTo>
                    <a:pt x="187286" y="643890"/>
                  </a:lnTo>
                  <a:lnTo>
                    <a:pt x="186867" y="643890"/>
                  </a:lnTo>
                  <a:lnTo>
                    <a:pt x="221830" y="662823"/>
                  </a:lnTo>
                  <a:lnTo>
                    <a:pt x="221517" y="662823"/>
                  </a:lnTo>
                  <a:lnTo>
                    <a:pt x="259530" y="680632"/>
                  </a:lnTo>
                  <a:lnTo>
                    <a:pt x="259311" y="680632"/>
                  </a:lnTo>
                  <a:lnTo>
                    <a:pt x="299973" y="698425"/>
                  </a:lnTo>
                  <a:lnTo>
                    <a:pt x="299754" y="698425"/>
                  </a:lnTo>
                  <a:lnTo>
                    <a:pt x="342796" y="714937"/>
                  </a:lnTo>
                  <a:lnTo>
                    <a:pt x="342586" y="714937"/>
                  </a:lnTo>
                  <a:lnTo>
                    <a:pt x="388079" y="731458"/>
                  </a:lnTo>
                  <a:lnTo>
                    <a:pt x="387851" y="731458"/>
                  </a:lnTo>
                  <a:lnTo>
                    <a:pt x="435773" y="745445"/>
                  </a:lnTo>
                  <a:lnTo>
                    <a:pt x="435616" y="745445"/>
                  </a:lnTo>
                  <a:lnTo>
                    <a:pt x="485644" y="759413"/>
                  </a:lnTo>
                  <a:lnTo>
                    <a:pt x="485446" y="759413"/>
                  </a:lnTo>
                  <a:lnTo>
                    <a:pt x="537548" y="772124"/>
                  </a:lnTo>
                  <a:lnTo>
                    <a:pt x="537403" y="772124"/>
                  </a:lnTo>
                  <a:lnTo>
                    <a:pt x="591508" y="784826"/>
                  </a:lnTo>
                  <a:lnTo>
                    <a:pt x="591315" y="784826"/>
                  </a:lnTo>
                  <a:lnTo>
                    <a:pt x="647348" y="794993"/>
                  </a:lnTo>
                  <a:lnTo>
                    <a:pt x="647204" y="794993"/>
                  </a:lnTo>
                  <a:lnTo>
                    <a:pt x="705005" y="805156"/>
                  </a:lnTo>
                  <a:lnTo>
                    <a:pt x="704817" y="805156"/>
                  </a:lnTo>
                  <a:lnTo>
                    <a:pt x="764147" y="812780"/>
                  </a:lnTo>
                  <a:lnTo>
                    <a:pt x="764004" y="812780"/>
                  </a:lnTo>
                  <a:lnTo>
                    <a:pt x="825245" y="820420"/>
                  </a:lnTo>
                  <a:lnTo>
                    <a:pt x="887350" y="826755"/>
                  </a:lnTo>
                  <a:lnTo>
                    <a:pt x="887171" y="826755"/>
                  </a:lnTo>
                  <a:lnTo>
                    <a:pt x="950963" y="831838"/>
                  </a:lnTo>
                  <a:lnTo>
                    <a:pt x="950680" y="831838"/>
                  </a:lnTo>
                  <a:lnTo>
                    <a:pt x="1082027" y="836930"/>
                  </a:lnTo>
                  <a:lnTo>
                    <a:pt x="1149083" y="838200"/>
                  </a:lnTo>
                  <a:lnTo>
                    <a:pt x="1411744" y="838200"/>
                  </a:lnTo>
                  <a:lnTo>
                    <a:pt x="1347850" y="843280"/>
                  </a:lnTo>
                  <a:lnTo>
                    <a:pt x="1282687" y="847090"/>
                  </a:lnTo>
                  <a:lnTo>
                    <a:pt x="1149083" y="849630"/>
                  </a:lnTo>
                  <a:close/>
                </a:path>
                <a:path w="2298700" h="849630">
                  <a:moveTo>
                    <a:pt x="1714753" y="54584"/>
                  </a:moveTo>
                  <a:lnTo>
                    <a:pt x="1650534" y="54584"/>
                  </a:lnTo>
                  <a:lnTo>
                    <a:pt x="1592076" y="44306"/>
                  </a:lnTo>
                  <a:lnTo>
                    <a:pt x="1533241" y="35507"/>
                  </a:lnTo>
                  <a:lnTo>
                    <a:pt x="1410043" y="22808"/>
                  </a:lnTo>
                  <a:lnTo>
                    <a:pt x="1346544" y="17748"/>
                  </a:lnTo>
                  <a:lnTo>
                    <a:pt x="1282052" y="13970"/>
                  </a:lnTo>
                  <a:lnTo>
                    <a:pt x="1148956" y="11430"/>
                  </a:lnTo>
                  <a:lnTo>
                    <a:pt x="1424104" y="11430"/>
                  </a:lnTo>
                  <a:lnTo>
                    <a:pt x="1474101" y="16510"/>
                  </a:lnTo>
                  <a:lnTo>
                    <a:pt x="1594764" y="31750"/>
                  </a:lnTo>
                  <a:lnTo>
                    <a:pt x="1652689" y="41910"/>
                  </a:lnTo>
                  <a:lnTo>
                    <a:pt x="1714753" y="54584"/>
                  </a:lnTo>
                  <a:close/>
                </a:path>
                <a:path w="2298700" h="849630">
                  <a:moveTo>
                    <a:pt x="647652" y="54584"/>
                  </a:moveTo>
                  <a:lnTo>
                    <a:pt x="647504" y="54584"/>
                  </a:lnTo>
                  <a:lnTo>
                    <a:pt x="652666" y="53676"/>
                  </a:lnTo>
                  <a:lnTo>
                    <a:pt x="647652" y="54584"/>
                  </a:lnTo>
                  <a:close/>
                </a:path>
                <a:path w="2298700" h="849630">
                  <a:moveTo>
                    <a:pt x="1762975" y="64743"/>
                  </a:moveTo>
                  <a:lnTo>
                    <a:pt x="1706389" y="64743"/>
                  </a:lnTo>
                  <a:lnTo>
                    <a:pt x="1645398" y="53676"/>
                  </a:lnTo>
                  <a:lnTo>
                    <a:pt x="1650534" y="54584"/>
                  </a:lnTo>
                  <a:lnTo>
                    <a:pt x="1714753" y="54584"/>
                  </a:lnTo>
                  <a:lnTo>
                    <a:pt x="1762975" y="64743"/>
                  </a:lnTo>
                  <a:close/>
                </a:path>
                <a:path w="2298700" h="849630">
                  <a:moveTo>
                    <a:pt x="591781" y="64743"/>
                  </a:moveTo>
                  <a:lnTo>
                    <a:pt x="591650" y="64743"/>
                  </a:lnTo>
                  <a:lnTo>
                    <a:pt x="592601" y="64570"/>
                  </a:lnTo>
                  <a:lnTo>
                    <a:pt x="591781" y="64743"/>
                  </a:lnTo>
                  <a:close/>
                </a:path>
                <a:path w="2298700" h="849630">
                  <a:moveTo>
                    <a:pt x="1809976" y="76169"/>
                  </a:moveTo>
                  <a:lnTo>
                    <a:pt x="1760340" y="76169"/>
                  </a:lnTo>
                  <a:lnTo>
                    <a:pt x="1705444" y="64570"/>
                  </a:lnTo>
                  <a:lnTo>
                    <a:pt x="1706389" y="64743"/>
                  </a:lnTo>
                  <a:lnTo>
                    <a:pt x="1762992" y="64743"/>
                  </a:lnTo>
                  <a:lnTo>
                    <a:pt x="1809976" y="76169"/>
                  </a:lnTo>
                  <a:close/>
                </a:path>
                <a:path w="2298700" h="849630">
                  <a:moveTo>
                    <a:pt x="537831" y="76169"/>
                  </a:moveTo>
                  <a:lnTo>
                    <a:pt x="537698" y="76169"/>
                  </a:lnTo>
                  <a:lnTo>
                    <a:pt x="538712" y="75954"/>
                  </a:lnTo>
                  <a:lnTo>
                    <a:pt x="537831" y="76169"/>
                  </a:lnTo>
                  <a:close/>
                </a:path>
                <a:path w="2298700" h="849630">
                  <a:moveTo>
                    <a:pt x="1856263" y="88859"/>
                  </a:moveTo>
                  <a:lnTo>
                    <a:pt x="1812236" y="88859"/>
                  </a:lnTo>
                  <a:lnTo>
                    <a:pt x="1759333" y="75954"/>
                  </a:lnTo>
                  <a:lnTo>
                    <a:pt x="1760340" y="76169"/>
                  </a:lnTo>
                  <a:lnTo>
                    <a:pt x="1809976" y="76169"/>
                  </a:lnTo>
                  <a:lnTo>
                    <a:pt x="1815325" y="77470"/>
                  </a:lnTo>
                  <a:lnTo>
                    <a:pt x="1856263" y="88859"/>
                  </a:lnTo>
                  <a:close/>
                </a:path>
                <a:path w="2298700" h="849630">
                  <a:moveTo>
                    <a:pt x="485959" y="88859"/>
                  </a:moveTo>
                  <a:lnTo>
                    <a:pt x="485803" y="88859"/>
                  </a:lnTo>
                  <a:lnTo>
                    <a:pt x="487071" y="88549"/>
                  </a:lnTo>
                  <a:lnTo>
                    <a:pt x="485959" y="88859"/>
                  </a:lnTo>
                  <a:close/>
                </a:path>
                <a:path w="2298700" h="849630">
                  <a:moveTo>
                    <a:pt x="1901439" y="102827"/>
                  </a:moveTo>
                  <a:lnTo>
                    <a:pt x="1862111" y="102827"/>
                  </a:lnTo>
                  <a:lnTo>
                    <a:pt x="1810976" y="88549"/>
                  </a:lnTo>
                  <a:lnTo>
                    <a:pt x="1812236" y="88859"/>
                  </a:lnTo>
                  <a:lnTo>
                    <a:pt x="1856263" y="88859"/>
                  </a:lnTo>
                  <a:lnTo>
                    <a:pt x="1865541" y="91440"/>
                  </a:lnTo>
                  <a:lnTo>
                    <a:pt x="1901439" y="102827"/>
                  </a:lnTo>
                  <a:close/>
                </a:path>
                <a:path w="2298700" h="849630">
                  <a:moveTo>
                    <a:pt x="436074" y="102827"/>
                  </a:moveTo>
                  <a:lnTo>
                    <a:pt x="435928" y="102827"/>
                  </a:lnTo>
                  <a:lnTo>
                    <a:pt x="437153" y="102485"/>
                  </a:lnTo>
                  <a:lnTo>
                    <a:pt x="436074" y="102827"/>
                  </a:lnTo>
                  <a:close/>
                </a:path>
                <a:path w="2298700" h="849630">
                  <a:moveTo>
                    <a:pt x="1947710" y="118054"/>
                  </a:moveTo>
                  <a:lnTo>
                    <a:pt x="1909805" y="118054"/>
                  </a:lnTo>
                  <a:lnTo>
                    <a:pt x="1860895" y="102485"/>
                  </a:lnTo>
                  <a:lnTo>
                    <a:pt x="1862111" y="102827"/>
                  </a:lnTo>
                  <a:lnTo>
                    <a:pt x="1901439" y="102827"/>
                  </a:lnTo>
                  <a:lnTo>
                    <a:pt x="1913585" y="106680"/>
                  </a:lnTo>
                  <a:lnTo>
                    <a:pt x="1913775" y="106680"/>
                  </a:lnTo>
                  <a:lnTo>
                    <a:pt x="1947710" y="118054"/>
                  </a:lnTo>
                  <a:close/>
                </a:path>
                <a:path w="2298700" h="849630">
                  <a:moveTo>
                    <a:pt x="388415" y="118054"/>
                  </a:moveTo>
                  <a:lnTo>
                    <a:pt x="388234" y="118054"/>
                  </a:lnTo>
                  <a:lnTo>
                    <a:pt x="392084" y="116829"/>
                  </a:lnTo>
                  <a:lnTo>
                    <a:pt x="388415" y="118054"/>
                  </a:lnTo>
                  <a:close/>
                </a:path>
                <a:path w="2298700" h="849630">
                  <a:moveTo>
                    <a:pt x="1986899" y="133284"/>
                  </a:moveTo>
                  <a:lnTo>
                    <a:pt x="1955059" y="133284"/>
                  </a:lnTo>
                  <a:lnTo>
                    <a:pt x="1905986" y="116829"/>
                  </a:lnTo>
                  <a:lnTo>
                    <a:pt x="1909805" y="118054"/>
                  </a:lnTo>
                  <a:lnTo>
                    <a:pt x="1947710" y="118054"/>
                  </a:lnTo>
                  <a:lnTo>
                    <a:pt x="1959241" y="121920"/>
                  </a:lnTo>
                  <a:lnTo>
                    <a:pt x="1986899" y="133284"/>
                  </a:lnTo>
                  <a:close/>
                </a:path>
                <a:path w="2298700" h="849630">
                  <a:moveTo>
                    <a:pt x="343159" y="133284"/>
                  </a:moveTo>
                  <a:lnTo>
                    <a:pt x="342979" y="133284"/>
                  </a:lnTo>
                  <a:lnTo>
                    <a:pt x="343956" y="132957"/>
                  </a:lnTo>
                  <a:lnTo>
                    <a:pt x="343159" y="133284"/>
                  </a:lnTo>
                  <a:close/>
                </a:path>
                <a:path w="2298700" h="849630">
                  <a:moveTo>
                    <a:pt x="2066281" y="167560"/>
                  </a:moveTo>
                  <a:lnTo>
                    <a:pt x="2038331" y="167560"/>
                  </a:lnTo>
                  <a:lnTo>
                    <a:pt x="1997917" y="151058"/>
                  </a:lnTo>
                  <a:lnTo>
                    <a:pt x="1997718" y="151058"/>
                  </a:lnTo>
                  <a:lnTo>
                    <a:pt x="1954091" y="132957"/>
                  </a:lnTo>
                  <a:lnTo>
                    <a:pt x="1955059" y="133284"/>
                  </a:lnTo>
                  <a:lnTo>
                    <a:pt x="1986899" y="133284"/>
                  </a:lnTo>
                  <a:lnTo>
                    <a:pt x="2043319" y="156196"/>
                  </a:lnTo>
                  <a:lnTo>
                    <a:pt x="2066281" y="167560"/>
                  </a:lnTo>
                  <a:close/>
                </a:path>
                <a:path w="2298700" h="849630">
                  <a:moveTo>
                    <a:pt x="290179" y="155181"/>
                  </a:moveTo>
                  <a:lnTo>
                    <a:pt x="300121" y="151058"/>
                  </a:lnTo>
                  <a:lnTo>
                    <a:pt x="300328" y="151058"/>
                  </a:lnTo>
                  <a:lnTo>
                    <a:pt x="290179" y="155181"/>
                  </a:lnTo>
                  <a:close/>
                </a:path>
                <a:path w="2298700" h="849630">
                  <a:moveTo>
                    <a:pt x="259899" y="167560"/>
                  </a:moveTo>
                  <a:lnTo>
                    <a:pt x="259708" y="167560"/>
                  </a:lnTo>
                  <a:lnTo>
                    <a:pt x="260746" y="167138"/>
                  </a:lnTo>
                  <a:lnTo>
                    <a:pt x="259899" y="167560"/>
                  </a:lnTo>
                  <a:close/>
                </a:path>
                <a:path w="2298700" h="849630">
                  <a:moveTo>
                    <a:pt x="2102984" y="186578"/>
                  </a:moveTo>
                  <a:lnTo>
                    <a:pt x="2076048" y="186578"/>
                  </a:lnTo>
                  <a:lnTo>
                    <a:pt x="2037306" y="167138"/>
                  </a:lnTo>
                  <a:lnTo>
                    <a:pt x="2038331" y="167560"/>
                  </a:lnTo>
                  <a:lnTo>
                    <a:pt x="2066281" y="167560"/>
                  </a:lnTo>
                  <a:lnTo>
                    <a:pt x="2081834" y="175260"/>
                  </a:lnTo>
                  <a:lnTo>
                    <a:pt x="2102984" y="186578"/>
                  </a:lnTo>
                  <a:close/>
                </a:path>
                <a:path w="2298700" h="849630">
                  <a:moveTo>
                    <a:pt x="222253" y="186578"/>
                  </a:moveTo>
                  <a:lnTo>
                    <a:pt x="222007" y="186578"/>
                  </a:lnTo>
                  <a:lnTo>
                    <a:pt x="225564" y="184785"/>
                  </a:lnTo>
                  <a:lnTo>
                    <a:pt x="222253" y="186578"/>
                  </a:lnTo>
                  <a:close/>
                </a:path>
                <a:path w="2298700" h="849630">
                  <a:moveTo>
                    <a:pt x="2111171" y="205740"/>
                  </a:moveTo>
                  <a:lnTo>
                    <a:pt x="2072474" y="184785"/>
                  </a:lnTo>
                  <a:lnTo>
                    <a:pt x="2076048" y="186578"/>
                  </a:lnTo>
                  <a:lnTo>
                    <a:pt x="2102984" y="186578"/>
                  </a:lnTo>
                  <a:lnTo>
                    <a:pt x="2117432" y="194310"/>
                  </a:lnTo>
                  <a:lnTo>
                    <a:pt x="2132863" y="204470"/>
                  </a:lnTo>
                  <a:lnTo>
                    <a:pt x="2110752" y="204470"/>
                  </a:lnTo>
                  <a:lnTo>
                    <a:pt x="2111171" y="205740"/>
                  </a:lnTo>
                  <a:close/>
                </a:path>
                <a:path w="2298700" h="849630">
                  <a:moveTo>
                    <a:pt x="186867" y="205740"/>
                  </a:moveTo>
                  <a:lnTo>
                    <a:pt x="187286" y="204470"/>
                  </a:lnTo>
                  <a:lnTo>
                    <a:pt x="189195" y="204470"/>
                  </a:lnTo>
                  <a:lnTo>
                    <a:pt x="186867" y="205740"/>
                  </a:lnTo>
                  <a:close/>
                </a:path>
                <a:path w="2298700" h="849630">
                  <a:moveTo>
                    <a:pt x="2221357" y="288290"/>
                  </a:moveTo>
                  <a:lnTo>
                    <a:pt x="2171826" y="245110"/>
                  </a:lnTo>
                  <a:lnTo>
                    <a:pt x="2172474" y="245110"/>
                  </a:lnTo>
                  <a:lnTo>
                    <a:pt x="2110752" y="204470"/>
                  </a:lnTo>
                  <a:lnTo>
                    <a:pt x="2132863" y="204470"/>
                  </a:lnTo>
                  <a:lnTo>
                    <a:pt x="2179154" y="234950"/>
                  </a:lnTo>
                  <a:lnTo>
                    <a:pt x="2179802" y="236220"/>
                  </a:lnTo>
                  <a:lnTo>
                    <a:pt x="2229332" y="278130"/>
                  </a:lnTo>
                  <a:lnTo>
                    <a:pt x="2230094" y="279400"/>
                  </a:lnTo>
                  <a:lnTo>
                    <a:pt x="2236169" y="287020"/>
                  </a:lnTo>
                  <a:lnTo>
                    <a:pt x="2220594" y="287020"/>
                  </a:lnTo>
                  <a:lnTo>
                    <a:pt x="2221357" y="288290"/>
                  </a:lnTo>
                  <a:close/>
                </a:path>
                <a:path w="2298700" h="849630">
                  <a:moveTo>
                    <a:pt x="76682" y="288290"/>
                  </a:moveTo>
                  <a:lnTo>
                    <a:pt x="77444" y="287020"/>
                  </a:lnTo>
                  <a:lnTo>
                    <a:pt x="78139" y="287020"/>
                  </a:lnTo>
                  <a:lnTo>
                    <a:pt x="76682" y="288290"/>
                  </a:lnTo>
                  <a:close/>
                </a:path>
                <a:path w="2298700" h="849630">
                  <a:moveTo>
                    <a:pt x="2256689" y="332295"/>
                  </a:moveTo>
                  <a:lnTo>
                    <a:pt x="2220594" y="287020"/>
                  </a:lnTo>
                  <a:lnTo>
                    <a:pt x="2236169" y="287020"/>
                  </a:lnTo>
                  <a:lnTo>
                    <a:pt x="2266543" y="325120"/>
                  </a:lnTo>
                  <a:lnTo>
                    <a:pt x="2267292" y="326390"/>
                  </a:lnTo>
                  <a:lnTo>
                    <a:pt x="2269723" y="331470"/>
                  </a:lnTo>
                  <a:lnTo>
                    <a:pt x="2256294" y="331470"/>
                  </a:lnTo>
                  <a:lnTo>
                    <a:pt x="2256689" y="332295"/>
                  </a:lnTo>
                  <a:close/>
                </a:path>
                <a:path w="2298700" h="849630">
                  <a:moveTo>
                    <a:pt x="41350" y="332295"/>
                  </a:moveTo>
                  <a:lnTo>
                    <a:pt x="41744" y="331470"/>
                  </a:lnTo>
                  <a:lnTo>
                    <a:pt x="42008" y="331470"/>
                  </a:lnTo>
                  <a:lnTo>
                    <a:pt x="41350" y="332295"/>
                  </a:lnTo>
                  <a:close/>
                </a:path>
                <a:path w="2298700" h="849630">
                  <a:moveTo>
                    <a:pt x="2270330" y="332740"/>
                  </a:moveTo>
                  <a:lnTo>
                    <a:pt x="2257043" y="332740"/>
                  </a:lnTo>
                  <a:lnTo>
                    <a:pt x="2256294" y="331470"/>
                  </a:lnTo>
                  <a:lnTo>
                    <a:pt x="2269723" y="331470"/>
                  </a:lnTo>
                  <a:lnTo>
                    <a:pt x="2270330" y="332740"/>
                  </a:lnTo>
                  <a:close/>
                </a:path>
                <a:path w="2298700" h="849630">
                  <a:moveTo>
                    <a:pt x="41137" y="332740"/>
                  </a:moveTo>
                  <a:lnTo>
                    <a:pt x="40995" y="332740"/>
                  </a:lnTo>
                  <a:lnTo>
                    <a:pt x="41350" y="332295"/>
                  </a:lnTo>
                  <a:lnTo>
                    <a:pt x="41137" y="332740"/>
                  </a:lnTo>
                  <a:close/>
                </a:path>
                <a:path w="2298700" h="849630">
                  <a:moveTo>
                    <a:pt x="2290888" y="378460"/>
                  </a:moveTo>
                  <a:lnTo>
                    <a:pt x="2278773" y="378460"/>
                  </a:lnTo>
                  <a:lnTo>
                    <a:pt x="2278365" y="377463"/>
                  </a:lnTo>
                  <a:lnTo>
                    <a:pt x="2278166" y="377190"/>
                  </a:lnTo>
                  <a:lnTo>
                    <a:pt x="2256689" y="332295"/>
                  </a:lnTo>
                  <a:lnTo>
                    <a:pt x="2257043" y="332740"/>
                  </a:lnTo>
                  <a:lnTo>
                    <a:pt x="2270330" y="332740"/>
                  </a:lnTo>
                  <a:lnTo>
                    <a:pt x="2289771" y="373380"/>
                  </a:lnTo>
                  <a:lnTo>
                    <a:pt x="2290292" y="374650"/>
                  </a:lnTo>
                  <a:lnTo>
                    <a:pt x="2290888" y="378460"/>
                  </a:lnTo>
                  <a:close/>
                </a:path>
                <a:path w="2298700" h="849630">
                  <a:moveTo>
                    <a:pt x="19582" y="378460"/>
                  </a:moveTo>
                  <a:lnTo>
                    <a:pt x="19265" y="378460"/>
                  </a:lnTo>
                  <a:lnTo>
                    <a:pt x="19742" y="377463"/>
                  </a:lnTo>
                  <a:lnTo>
                    <a:pt x="19582" y="378460"/>
                  </a:lnTo>
                  <a:close/>
                </a:path>
                <a:path w="2298700" h="849630">
                  <a:moveTo>
                    <a:pt x="2298103" y="425450"/>
                  </a:moveTo>
                  <a:lnTo>
                    <a:pt x="2285999" y="425450"/>
                  </a:lnTo>
                  <a:lnTo>
                    <a:pt x="2285936" y="424180"/>
                  </a:lnTo>
                  <a:lnTo>
                    <a:pt x="2285796" y="424180"/>
                  </a:lnTo>
                  <a:lnTo>
                    <a:pt x="2278296" y="377463"/>
                  </a:lnTo>
                  <a:lnTo>
                    <a:pt x="2278773" y="378460"/>
                  </a:lnTo>
                  <a:lnTo>
                    <a:pt x="2290888" y="378460"/>
                  </a:lnTo>
                  <a:lnTo>
                    <a:pt x="2298039" y="424180"/>
                  </a:lnTo>
                  <a:lnTo>
                    <a:pt x="2285936" y="424180"/>
                  </a:lnTo>
                  <a:lnTo>
                    <a:pt x="2285890" y="424766"/>
                  </a:lnTo>
                  <a:lnTo>
                    <a:pt x="2298068" y="424766"/>
                  </a:lnTo>
                  <a:lnTo>
                    <a:pt x="2298103" y="425450"/>
                  </a:lnTo>
                  <a:close/>
                </a:path>
                <a:path w="2298700" h="849630">
                  <a:moveTo>
                    <a:pt x="2296298" y="448310"/>
                  </a:moveTo>
                  <a:lnTo>
                    <a:pt x="2284031" y="448310"/>
                  </a:lnTo>
                  <a:lnTo>
                    <a:pt x="2284298" y="447040"/>
                  </a:lnTo>
                  <a:lnTo>
                    <a:pt x="2284131" y="447040"/>
                  </a:lnTo>
                  <a:lnTo>
                    <a:pt x="2285836" y="425450"/>
                  </a:lnTo>
                  <a:lnTo>
                    <a:pt x="2285890" y="424766"/>
                  </a:lnTo>
                  <a:lnTo>
                    <a:pt x="2285999" y="425450"/>
                  </a:lnTo>
                  <a:lnTo>
                    <a:pt x="2298103" y="425450"/>
                  </a:lnTo>
                  <a:lnTo>
                    <a:pt x="2296398" y="447040"/>
                  </a:lnTo>
                  <a:lnTo>
                    <a:pt x="2284298" y="447040"/>
                  </a:lnTo>
                  <a:lnTo>
                    <a:pt x="2284076" y="447742"/>
                  </a:lnTo>
                  <a:lnTo>
                    <a:pt x="2296343" y="447742"/>
                  </a:lnTo>
                  <a:lnTo>
                    <a:pt x="2296298" y="448310"/>
                  </a:lnTo>
                  <a:close/>
                </a:path>
                <a:path w="2298700" h="849630">
                  <a:moveTo>
                    <a:pt x="2269187" y="494889"/>
                  </a:moveTo>
                  <a:lnTo>
                    <a:pt x="2284076" y="447742"/>
                  </a:lnTo>
                  <a:lnTo>
                    <a:pt x="2284031" y="448310"/>
                  </a:lnTo>
                  <a:lnTo>
                    <a:pt x="2296298" y="448310"/>
                  </a:lnTo>
                  <a:lnTo>
                    <a:pt x="2296198" y="449580"/>
                  </a:lnTo>
                  <a:lnTo>
                    <a:pt x="2295931" y="450850"/>
                  </a:lnTo>
                  <a:lnTo>
                    <a:pt x="2282295" y="494030"/>
                  </a:lnTo>
                  <a:lnTo>
                    <a:pt x="2269743" y="494030"/>
                  </a:lnTo>
                  <a:lnTo>
                    <a:pt x="2269187" y="494889"/>
                  </a:lnTo>
                  <a:close/>
                </a:path>
                <a:path w="2298700" h="849630">
                  <a:moveTo>
                    <a:pt x="19742" y="472166"/>
                  </a:moveTo>
                  <a:lnTo>
                    <a:pt x="19265" y="471170"/>
                  </a:lnTo>
                  <a:lnTo>
                    <a:pt x="19582" y="471170"/>
                  </a:lnTo>
                  <a:lnTo>
                    <a:pt x="19742" y="472166"/>
                  </a:lnTo>
                  <a:close/>
                </a:path>
                <a:path w="2298700" h="849630">
                  <a:moveTo>
                    <a:pt x="2281894" y="495300"/>
                  </a:moveTo>
                  <a:lnTo>
                    <a:pt x="2269058" y="495300"/>
                  </a:lnTo>
                  <a:lnTo>
                    <a:pt x="2269743" y="494030"/>
                  </a:lnTo>
                  <a:lnTo>
                    <a:pt x="2282295" y="494030"/>
                  </a:lnTo>
                  <a:lnTo>
                    <a:pt x="2281894" y="495300"/>
                  </a:lnTo>
                  <a:close/>
                </a:path>
                <a:path w="2298700" h="849630">
                  <a:moveTo>
                    <a:pt x="2162318" y="624840"/>
                  </a:moveTo>
                  <a:lnTo>
                    <a:pt x="2142832" y="624840"/>
                  </a:lnTo>
                  <a:lnTo>
                    <a:pt x="2198585" y="582930"/>
                  </a:lnTo>
                  <a:lnTo>
                    <a:pt x="2197862" y="582930"/>
                  </a:lnTo>
                  <a:lnTo>
                    <a:pt x="2240915" y="539750"/>
                  </a:lnTo>
                  <a:lnTo>
                    <a:pt x="2240153" y="539750"/>
                  </a:lnTo>
                  <a:lnTo>
                    <a:pt x="2269187" y="494889"/>
                  </a:lnTo>
                  <a:lnTo>
                    <a:pt x="2269058" y="495300"/>
                  </a:lnTo>
                  <a:lnTo>
                    <a:pt x="2281894" y="495300"/>
                  </a:lnTo>
                  <a:lnTo>
                    <a:pt x="2280691" y="499110"/>
                  </a:lnTo>
                  <a:lnTo>
                    <a:pt x="2280005" y="500380"/>
                  </a:lnTo>
                  <a:lnTo>
                    <a:pt x="2250414" y="547370"/>
                  </a:lnTo>
                  <a:lnTo>
                    <a:pt x="2249652" y="547370"/>
                  </a:lnTo>
                  <a:lnTo>
                    <a:pt x="2206599" y="591820"/>
                  </a:lnTo>
                  <a:lnTo>
                    <a:pt x="2205875" y="593090"/>
                  </a:lnTo>
                  <a:lnTo>
                    <a:pt x="2162318" y="624840"/>
                  </a:lnTo>
                  <a:close/>
                </a:path>
                <a:path w="2298700" h="849630">
                  <a:moveTo>
                    <a:pt x="41350" y="517334"/>
                  </a:moveTo>
                  <a:lnTo>
                    <a:pt x="40995" y="516890"/>
                  </a:lnTo>
                  <a:lnTo>
                    <a:pt x="41137" y="516890"/>
                  </a:lnTo>
                  <a:lnTo>
                    <a:pt x="41350" y="517334"/>
                  </a:lnTo>
                  <a:close/>
                </a:path>
                <a:path w="2298700" h="849630">
                  <a:moveTo>
                    <a:pt x="42008" y="518160"/>
                  </a:moveTo>
                  <a:lnTo>
                    <a:pt x="41744" y="518160"/>
                  </a:lnTo>
                  <a:lnTo>
                    <a:pt x="41350" y="517334"/>
                  </a:lnTo>
                  <a:lnTo>
                    <a:pt x="42008" y="518160"/>
                  </a:lnTo>
                  <a:close/>
                </a:path>
                <a:path w="2298700" h="849630">
                  <a:moveTo>
                    <a:pt x="78139" y="562610"/>
                  </a:moveTo>
                  <a:lnTo>
                    <a:pt x="77444" y="562610"/>
                  </a:lnTo>
                  <a:lnTo>
                    <a:pt x="76682" y="561340"/>
                  </a:lnTo>
                  <a:lnTo>
                    <a:pt x="78139" y="562610"/>
                  </a:lnTo>
                  <a:close/>
                </a:path>
                <a:path w="2298700" h="849630">
                  <a:moveTo>
                    <a:pt x="127493" y="604520"/>
                  </a:moveTo>
                  <a:lnTo>
                    <a:pt x="126212" y="604520"/>
                  </a:lnTo>
                  <a:lnTo>
                    <a:pt x="125564" y="603250"/>
                  </a:lnTo>
                  <a:lnTo>
                    <a:pt x="127493" y="604520"/>
                  </a:lnTo>
                  <a:close/>
                </a:path>
                <a:path w="2298700" h="849630">
                  <a:moveTo>
                    <a:pt x="1646217" y="795805"/>
                  </a:moveTo>
                  <a:lnTo>
                    <a:pt x="1706725" y="784826"/>
                  </a:lnTo>
                  <a:lnTo>
                    <a:pt x="1706529" y="784826"/>
                  </a:lnTo>
                  <a:lnTo>
                    <a:pt x="1812547" y="759413"/>
                  </a:lnTo>
                  <a:lnTo>
                    <a:pt x="1862409" y="745445"/>
                  </a:lnTo>
                  <a:lnTo>
                    <a:pt x="1909028" y="731797"/>
                  </a:lnTo>
                  <a:lnTo>
                    <a:pt x="1955430" y="714937"/>
                  </a:lnTo>
                  <a:lnTo>
                    <a:pt x="1998238" y="698425"/>
                  </a:lnTo>
                  <a:lnTo>
                    <a:pt x="2038700" y="680632"/>
                  </a:lnTo>
                  <a:lnTo>
                    <a:pt x="2076520" y="662823"/>
                  </a:lnTo>
                  <a:lnTo>
                    <a:pt x="2076066" y="662823"/>
                  </a:lnTo>
                  <a:lnTo>
                    <a:pt x="2143429" y="623570"/>
                  </a:lnTo>
                  <a:lnTo>
                    <a:pt x="2142832" y="624840"/>
                  </a:lnTo>
                  <a:lnTo>
                    <a:pt x="2162318" y="624840"/>
                  </a:lnTo>
                  <a:lnTo>
                    <a:pt x="2150122" y="633730"/>
                  </a:lnTo>
                  <a:lnTo>
                    <a:pt x="2149525" y="635000"/>
                  </a:lnTo>
                  <a:lnTo>
                    <a:pt x="2081961" y="673100"/>
                  </a:lnTo>
                  <a:lnTo>
                    <a:pt x="2043582" y="692150"/>
                  </a:lnTo>
                  <a:lnTo>
                    <a:pt x="2043353" y="692150"/>
                  </a:lnTo>
                  <a:lnTo>
                    <a:pt x="2002713" y="709930"/>
                  </a:lnTo>
                  <a:lnTo>
                    <a:pt x="1959457" y="726440"/>
                  </a:lnTo>
                  <a:lnTo>
                    <a:pt x="1913775" y="742950"/>
                  </a:lnTo>
                  <a:lnTo>
                    <a:pt x="1865706" y="756920"/>
                  </a:lnTo>
                  <a:lnTo>
                    <a:pt x="1815503" y="770890"/>
                  </a:lnTo>
                  <a:lnTo>
                    <a:pt x="1763382" y="784826"/>
                  </a:lnTo>
                  <a:lnTo>
                    <a:pt x="1715156" y="794993"/>
                  </a:lnTo>
                  <a:lnTo>
                    <a:pt x="1650834" y="794993"/>
                  </a:lnTo>
                  <a:lnTo>
                    <a:pt x="1646217" y="795805"/>
                  </a:lnTo>
                  <a:close/>
                </a:path>
                <a:path w="2298700" h="849630">
                  <a:moveTo>
                    <a:pt x="223831" y="663906"/>
                  </a:moveTo>
                  <a:lnTo>
                    <a:pt x="221517" y="662823"/>
                  </a:lnTo>
                  <a:lnTo>
                    <a:pt x="221830" y="662823"/>
                  </a:lnTo>
                  <a:lnTo>
                    <a:pt x="223831" y="663906"/>
                  </a:lnTo>
                  <a:close/>
                </a:path>
                <a:path w="2298700" h="849630">
                  <a:moveTo>
                    <a:pt x="262631" y="682084"/>
                  </a:moveTo>
                  <a:lnTo>
                    <a:pt x="259311" y="680632"/>
                  </a:lnTo>
                  <a:lnTo>
                    <a:pt x="259530" y="680632"/>
                  </a:lnTo>
                  <a:lnTo>
                    <a:pt x="262631" y="682084"/>
                  </a:lnTo>
                  <a:close/>
                </a:path>
                <a:path w="2298700" h="849630">
                  <a:moveTo>
                    <a:pt x="2035406" y="682084"/>
                  </a:moveTo>
                  <a:lnTo>
                    <a:pt x="2038486" y="680632"/>
                  </a:lnTo>
                  <a:lnTo>
                    <a:pt x="2038714" y="680632"/>
                  </a:lnTo>
                  <a:lnTo>
                    <a:pt x="2035406" y="682084"/>
                  </a:lnTo>
                  <a:close/>
                </a:path>
                <a:path w="2298700" h="849630">
                  <a:moveTo>
                    <a:pt x="301527" y="699105"/>
                  </a:moveTo>
                  <a:lnTo>
                    <a:pt x="299754" y="698425"/>
                  </a:lnTo>
                  <a:lnTo>
                    <a:pt x="299973" y="698425"/>
                  </a:lnTo>
                  <a:lnTo>
                    <a:pt x="301527" y="699105"/>
                  </a:lnTo>
                  <a:close/>
                </a:path>
                <a:path w="2298700" h="849630">
                  <a:moveTo>
                    <a:pt x="1996510" y="699105"/>
                  </a:moveTo>
                  <a:lnTo>
                    <a:pt x="1998058" y="698425"/>
                  </a:lnTo>
                  <a:lnTo>
                    <a:pt x="1998260" y="698425"/>
                  </a:lnTo>
                  <a:lnTo>
                    <a:pt x="1996510" y="699105"/>
                  </a:lnTo>
                  <a:close/>
                </a:path>
                <a:path w="2298700" h="849630">
                  <a:moveTo>
                    <a:pt x="346505" y="716360"/>
                  </a:moveTo>
                  <a:lnTo>
                    <a:pt x="342586" y="714937"/>
                  </a:lnTo>
                  <a:lnTo>
                    <a:pt x="342796" y="714937"/>
                  </a:lnTo>
                  <a:lnTo>
                    <a:pt x="346505" y="716360"/>
                  </a:lnTo>
                  <a:close/>
                </a:path>
                <a:path w="2298700" h="849630">
                  <a:moveTo>
                    <a:pt x="1951533" y="716360"/>
                  </a:moveTo>
                  <a:lnTo>
                    <a:pt x="1955226" y="714937"/>
                  </a:lnTo>
                  <a:lnTo>
                    <a:pt x="1955441" y="714937"/>
                  </a:lnTo>
                  <a:lnTo>
                    <a:pt x="1951533" y="716360"/>
                  </a:lnTo>
                  <a:close/>
                </a:path>
                <a:path w="2298700" h="849630">
                  <a:moveTo>
                    <a:pt x="389011" y="731797"/>
                  </a:moveTo>
                  <a:lnTo>
                    <a:pt x="387851" y="731458"/>
                  </a:lnTo>
                  <a:lnTo>
                    <a:pt x="388079" y="731458"/>
                  </a:lnTo>
                  <a:lnTo>
                    <a:pt x="389011" y="731797"/>
                  </a:lnTo>
                  <a:close/>
                </a:path>
                <a:path w="2298700" h="849630">
                  <a:moveTo>
                    <a:pt x="1909027" y="731797"/>
                  </a:moveTo>
                  <a:lnTo>
                    <a:pt x="1909956" y="731458"/>
                  </a:lnTo>
                  <a:lnTo>
                    <a:pt x="1910145" y="731458"/>
                  </a:lnTo>
                  <a:lnTo>
                    <a:pt x="1909027" y="731797"/>
                  </a:lnTo>
                  <a:close/>
                </a:path>
                <a:path w="2298700" h="849630">
                  <a:moveTo>
                    <a:pt x="439232" y="746455"/>
                  </a:moveTo>
                  <a:lnTo>
                    <a:pt x="435616" y="745445"/>
                  </a:lnTo>
                  <a:lnTo>
                    <a:pt x="435773" y="745445"/>
                  </a:lnTo>
                  <a:lnTo>
                    <a:pt x="439232" y="746455"/>
                  </a:lnTo>
                  <a:close/>
                </a:path>
                <a:path w="2298700" h="849630">
                  <a:moveTo>
                    <a:pt x="1858806" y="746455"/>
                  </a:moveTo>
                  <a:lnTo>
                    <a:pt x="1862251" y="745445"/>
                  </a:lnTo>
                  <a:lnTo>
                    <a:pt x="1862416" y="745445"/>
                  </a:lnTo>
                  <a:lnTo>
                    <a:pt x="1858806" y="746455"/>
                  </a:lnTo>
                  <a:close/>
                </a:path>
                <a:path w="2298700" h="849630">
                  <a:moveTo>
                    <a:pt x="487009" y="759795"/>
                  </a:moveTo>
                  <a:lnTo>
                    <a:pt x="485446" y="759413"/>
                  </a:lnTo>
                  <a:lnTo>
                    <a:pt x="485644" y="759413"/>
                  </a:lnTo>
                  <a:lnTo>
                    <a:pt x="487009" y="759795"/>
                  </a:lnTo>
                  <a:close/>
                </a:path>
                <a:path w="2298700" h="849630">
                  <a:moveTo>
                    <a:pt x="1811029" y="759795"/>
                  </a:moveTo>
                  <a:lnTo>
                    <a:pt x="1812391" y="759413"/>
                  </a:lnTo>
                  <a:lnTo>
                    <a:pt x="1812568" y="759413"/>
                  </a:lnTo>
                  <a:lnTo>
                    <a:pt x="1811029" y="759795"/>
                  </a:lnTo>
                  <a:close/>
                </a:path>
                <a:path w="2298700" h="849630">
                  <a:moveTo>
                    <a:pt x="541245" y="773026"/>
                  </a:moveTo>
                  <a:lnTo>
                    <a:pt x="537403" y="772124"/>
                  </a:lnTo>
                  <a:lnTo>
                    <a:pt x="537548" y="772124"/>
                  </a:lnTo>
                  <a:lnTo>
                    <a:pt x="541245" y="773026"/>
                  </a:lnTo>
                  <a:close/>
                </a:path>
                <a:path w="2298700" h="849630">
                  <a:moveTo>
                    <a:pt x="1756793" y="773026"/>
                  </a:moveTo>
                  <a:lnTo>
                    <a:pt x="1760478" y="772124"/>
                  </a:lnTo>
                  <a:lnTo>
                    <a:pt x="1760630" y="772124"/>
                  </a:lnTo>
                  <a:lnTo>
                    <a:pt x="1756793" y="773026"/>
                  </a:lnTo>
                  <a:close/>
                </a:path>
                <a:path w="2298700" h="849630">
                  <a:moveTo>
                    <a:pt x="651822" y="795805"/>
                  </a:moveTo>
                  <a:lnTo>
                    <a:pt x="647204" y="794993"/>
                  </a:lnTo>
                  <a:lnTo>
                    <a:pt x="647348" y="794993"/>
                  </a:lnTo>
                  <a:lnTo>
                    <a:pt x="651822" y="795805"/>
                  </a:lnTo>
                  <a:close/>
                </a:path>
                <a:path w="2298700" h="849630">
                  <a:moveTo>
                    <a:pt x="1529027" y="813390"/>
                  </a:moveTo>
                  <a:lnTo>
                    <a:pt x="1593224" y="805156"/>
                  </a:lnTo>
                  <a:lnTo>
                    <a:pt x="1593033" y="805156"/>
                  </a:lnTo>
                  <a:lnTo>
                    <a:pt x="1650834" y="794993"/>
                  </a:lnTo>
                  <a:lnTo>
                    <a:pt x="1715156" y="794993"/>
                  </a:lnTo>
                  <a:lnTo>
                    <a:pt x="1652841" y="807720"/>
                  </a:lnTo>
                  <a:lnTo>
                    <a:pt x="1619859" y="812780"/>
                  </a:lnTo>
                  <a:lnTo>
                    <a:pt x="1533894" y="812780"/>
                  </a:lnTo>
                  <a:lnTo>
                    <a:pt x="1529027" y="813390"/>
                  </a:lnTo>
                  <a:close/>
                </a:path>
                <a:path w="2298700" h="849630">
                  <a:moveTo>
                    <a:pt x="768891" y="813390"/>
                  </a:moveTo>
                  <a:lnTo>
                    <a:pt x="764004" y="812780"/>
                  </a:lnTo>
                  <a:lnTo>
                    <a:pt x="764147" y="812780"/>
                  </a:lnTo>
                  <a:lnTo>
                    <a:pt x="768891" y="813390"/>
                  </a:lnTo>
                  <a:close/>
                </a:path>
                <a:path w="2298700" h="849630">
                  <a:moveTo>
                    <a:pt x="1411744" y="838200"/>
                  </a:moveTo>
                  <a:lnTo>
                    <a:pt x="1149083" y="838200"/>
                  </a:lnTo>
                  <a:lnTo>
                    <a:pt x="1216126" y="836930"/>
                  </a:lnTo>
                  <a:lnTo>
                    <a:pt x="1347358" y="831838"/>
                  </a:lnTo>
                  <a:lnTo>
                    <a:pt x="1347075" y="831838"/>
                  </a:lnTo>
                  <a:lnTo>
                    <a:pt x="1410868" y="826755"/>
                  </a:lnTo>
                  <a:lnTo>
                    <a:pt x="1410689" y="826755"/>
                  </a:lnTo>
                  <a:lnTo>
                    <a:pt x="1472907" y="820420"/>
                  </a:lnTo>
                  <a:lnTo>
                    <a:pt x="1533894" y="812780"/>
                  </a:lnTo>
                  <a:lnTo>
                    <a:pt x="1619859" y="812780"/>
                  </a:lnTo>
                  <a:lnTo>
                    <a:pt x="1535328" y="825500"/>
                  </a:lnTo>
                  <a:lnTo>
                    <a:pt x="1474228" y="833120"/>
                  </a:lnTo>
                  <a:lnTo>
                    <a:pt x="1411744" y="83820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7" name="object 37"/>
          <p:cNvSpPr txBox="1"/>
          <p:nvPr/>
        </p:nvSpPr>
        <p:spPr>
          <a:xfrm>
            <a:off x="7578978" y="2472435"/>
            <a:ext cx="150876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spcBef>
                <a:spcPts val="100"/>
              </a:spcBef>
            </a:pPr>
            <a:r>
              <a:rPr b="1" spc="-10" dirty="0">
                <a:solidFill>
                  <a:srgbClr val="EBEBDF"/>
                </a:solidFill>
                <a:latin typeface="Arial"/>
                <a:cs typeface="Arial"/>
              </a:rPr>
              <a:t>subproblem</a:t>
            </a:r>
            <a:r>
              <a:rPr b="1" spc="-105" dirty="0">
                <a:solidFill>
                  <a:srgbClr val="EBEBDF"/>
                </a:solidFill>
                <a:latin typeface="Arial"/>
                <a:cs typeface="Arial"/>
              </a:rPr>
              <a:t> </a:t>
            </a:r>
            <a:r>
              <a:rPr b="1" spc="-50" dirty="0">
                <a:solidFill>
                  <a:srgbClr val="EBEBDF"/>
                </a:solidFill>
                <a:latin typeface="Arial"/>
                <a:cs typeface="Arial"/>
              </a:rPr>
              <a:t>2 </a:t>
            </a:r>
            <a:r>
              <a:rPr b="1" dirty="0">
                <a:solidFill>
                  <a:srgbClr val="EBEBDF"/>
                </a:solidFill>
                <a:latin typeface="Arial"/>
                <a:cs typeface="Arial"/>
              </a:rPr>
              <a:t>of</a:t>
            </a:r>
            <a:r>
              <a:rPr b="1" spc="-65" dirty="0">
                <a:solidFill>
                  <a:srgbClr val="EBEBDF"/>
                </a:solidFill>
                <a:latin typeface="Arial"/>
                <a:cs typeface="Arial"/>
              </a:rPr>
              <a:t> </a:t>
            </a:r>
            <a:r>
              <a:rPr b="1" dirty="0">
                <a:solidFill>
                  <a:srgbClr val="EBEBDF"/>
                </a:solidFill>
                <a:latin typeface="Arial"/>
                <a:cs typeface="Arial"/>
              </a:rPr>
              <a:t>size</a:t>
            </a:r>
            <a:r>
              <a:rPr b="1" spc="-80" dirty="0">
                <a:solidFill>
                  <a:srgbClr val="EBEBDF"/>
                </a:solidFill>
                <a:latin typeface="Arial"/>
                <a:cs typeface="Arial"/>
              </a:rPr>
              <a:t> </a:t>
            </a:r>
            <a:r>
              <a:rPr b="1" i="1" spc="-25" dirty="0">
                <a:solidFill>
                  <a:srgbClr val="EBEBDF"/>
                </a:solidFill>
                <a:latin typeface="Arial"/>
                <a:cs typeface="Arial"/>
              </a:rPr>
              <a:t>n</a:t>
            </a:r>
            <a:r>
              <a:rPr b="1" spc="-25" dirty="0">
                <a:solidFill>
                  <a:srgbClr val="EBEBDF"/>
                </a:solidFill>
                <a:latin typeface="Arial"/>
                <a:cs typeface="Arial"/>
              </a:rPr>
              <a:t>/2</a:t>
            </a:r>
            <a:endParaRPr>
              <a:latin typeface="Arial"/>
              <a:cs typeface="Arial"/>
            </a:endParaRPr>
          </a:p>
        </p:txBody>
      </p:sp>
      <p:grpSp>
        <p:nvGrpSpPr>
          <p:cNvPr id="38" name="object 38"/>
          <p:cNvGrpSpPr/>
          <p:nvPr/>
        </p:nvGrpSpPr>
        <p:grpSpPr>
          <a:xfrm>
            <a:off x="2813380" y="2356104"/>
            <a:ext cx="2298700" cy="849630"/>
            <a:chOff x="1213180" y="2356104"/>
            <a:chExt cx="2298700" cy="849630"/>
          </a:xfrm>
        </p:grpSpPr>
        <p:sp>
          <p:nvSpPr>
            <p:cNvPr id="39" name="object 39"/>
            <p:cNvSpPr/>
            <p:nvPr/>
          </p:nvSpPr>
          <p:spPr>
            <a:xfrm>
              <a:off x="1219200" y="2362200"/>
              <a:ext cx="2286000" cy="838200"/>
            </a:xfrm>
            <a:custGeom>
              <a:avLst/>
              <a:gdLst/>
              <a:ahLst/>
              <a:cxnLst/>
              <a:rect l="l" t="t" r="r" b="b"/>
              <a:pathLst>
                <a:path w="2286000" h="838200">
                  <a:moveTo>
                    <a:pt x="1143000" y="838200"/>
                  </a:moveTo>
                  <a:lnTo>
                    <a:pt x="1075817" y="837438"/>
                  </a:lnTo>
                  <a:lnTo>
                    <a:pt x="1009650" y="835406"/>
                  </a:lnTo>
                  <a:lnTo>
                    <a:pt x="944626" y="831976"/>
                  </a:lnTo>
                  <a:lnTo>
                    <a:pt x="880872" y="827151"/>
                  </a:lnTo>
                  <a:lnTo>
                    <a:pt x="818514" y="821055"/>
                  </a:lnTo>
                  <a:lnTo>
                    <a:pt x="757427" y="813816"/>
                  </a:lnTo>
                  <a:lnTo>
                    <a:pt x="698119" y="805307"/>
                  </a:lnTo>
                  <a:lnTo>
                    <a:pt x="640333" y="795655"/>
                  </a:lnTo>
                  <a:lnTo>
                    <a:pt x="584326" y="784860"/>
                  </a:lnTo>
                  <a:lnTo>
                    <a:pt x="530225" y="772922"/>
                  </a:lnTo>
                  <a:lnTo>
                    <a:pt x="478155" y="760094"/>
                  </a:lnTo>
                  <a:lnTo>
                    <a:pt x="428117" y="746125"/>
                  </a:lnTo>
                  <a:lnTo>
                    <a:pt x="380238" y="731266"/>
                  </a:lnTo>
                  <a:lnTo>
                    <a:pt x="334772" y="715518"/>
                  </a:lnTo>
                  <a:lnTo>
                    <a:pt x="291719" y="698754"/>
                  </a:lnTo>
                  <a:lnTo>
                    <a:pt x="251078" y="681227"/>
                  </a:lnTo>
                  <a:lnTo>
                    <a:pt x="213106" y="662939"/>
                  </a:lnTo>
                  <a:lnTo>
                    <a:pt x="145541" y="623951"/>
                  </a:lnTo>
                  <a:lnTo>
                    <a:pt x="89788" y="582294"/>
                  </a:lnTo>
                  <a:lnTo>
                    <a:pt x="46710" y="538099"/>
                  </a:lnTo>
                  <a:lnTo>
                    <a:pt x="17144" y="491870"/>
                  </a:lnTo>
                  <a:lnTo>
                    <a:pt x="1943" y="443738"/>
                  </a:lnTo>
                  <a:lnTo>
                    <a:pt x="0" y="419100"/>
                  </a:lnTo>
                  <a:lnTo>
                    <a:pt x="7683" y="370205"/>
                  </a:lnTo>
                  <a:lnTo>
                    <a:pt x="30187" y="322961"/>
                  </a:lnTo>
                  <a:lnTo>
                    <a:pt x="66675" y="277749"/>
                  </a:lnTo>
                  <a:lnTo>
                    <a:pt x="116205" y="234823"/>
                  </a:lnTo>
                  <a:lnTo>
                    <a:pt x="177927" y="194437"/>
                  </a:lnTo>
                  <a:lnTo>
                    <a:pt x="213106" y="175260"/>
                  </a:lnTo>
                  <a:lnTo>
                    <a:pt x="251078" y="156972"/>
                  </a:lnTo>
                  <a:lnTo>
                    <a:pt x="291719" y="139445"/>
                  </a:lnTo>
                  <a:lnTo>
                    <a:pt x="334772" y="122681"/>
                  </a:lnTo>
                  <a:lnTo>
                    <a:pt x="380238" y="106933"/>
                  </a:lnTo>
                  <a:lnTo>
                    <a:pt x="428117" y="92075"/>
                  </a:lnTo>
                  <a:lnTo>
                    <a:pt x="478155" y="78105"/>
                  </a:lnTo>
                  <a:lnTo>
                    <a:pt x="530225" y="65277"/>
                  </a:lnTo>
                  <a:lnTo>
                    <a:pt x="584326" y="53339"/>
                  </a:lnTo>
                  <a:lnTo>
                    <a:pt x="640333" y="42544"/>
                  </a:lnTo>
                  <a:lnTo>
                    <a:pt x="698119" y="32893"/>
                  </a:lnTo>
                  <a:lnTo>
                    <a:pt x="757427" y="24383"/>
                  </a:lnTo>
                  <a:lnTo>
                    <a:pt x="818514" y="17144"/>
                  </a:lnTo>
                  <a:lnTo>
                    <a:pt x="880872" y="11049"/>
                  </a:lnTo>
                  <a:lnTo>
                    <a:pt x="944626" y="6223"/>
                  </a:lnTo>
                  <a:lnTo>
                    <a:pt x="1009650" y="2793"/>
                  </a:lnTo>
                  <a:lnTo>
                    <a:pt x="1075817" y="762"/>
                  </a:lnTo>
                  <a:lnTo>
                    <a:pt x="1143000" y="0"/>
                  </a:lnTo>
                  <a:lnTo>
                    <a:pt x="1210183" y="762"/>
                  </a:lnTo>
                  <a:lnTo>
                    <a:pt x="1276350" y="2793"/>
                  </a:lnTo>
                  <a:lnTo>
                    <a:pt x="1341374" y="6223"/>
                  </a:lnTo>
                  <a:lnTo>
                    <a:pt x="1405127" y="11049"/>
                  </a:lnTo>
                  <a:lnTo>
                    <a:pt x="1467485" y="17144"/>
                  </a:lnTo>
                  <a:lnTo>
                    <a:pt x="1528445" y="24383"/>
                  </a:lnTo>
                  <a:lnTo>
                    <a:pt x="1587881" y="32893"/>
                  </a:lnTo>
                  <a:lnTo>
                    <a:pt x="1645666" y="42544"/>
                  </a:lnTo>
                  <a:lnTo>
                    <a:pt x="1701673" y="53339"/>
                  </a:lnTo>
                  <a:lnTo>
                    <a:pt x="1755775" y="65277"/>
                  </a:lnTo>
                  <a:lnTo>
                    <a:pt x="1807845" y="78105"/>
                  </a:lnTo>
                  <a:lnTo>
                    <a:pt x="1857883" y="92075"/>
                  </a:lnTo>
                  <a:lnTo>
                    <a:pt x="1905762" y="106933"/>
                  </a:lnTo>
                  <a:lnTo>
                    <a:pt x="1951227" y="122681"/>
                  </a:lnTo>
                  <a:lnTo>
                    <a:pt x="1994281" y="139445"/>
                  </a:lnTo>
                  <a:lnTo>
                    <a:pt x="2034921" y="156972"/>
                  </a:lnTo>
                  <a:lnTo>
                    <a:pt x="2072894" y="175260"/>
                  </a:lnTo>
                  <a:lnTo>
                    <a:pt x="2140458" y="214249"/>
                  </a:lnTo>
                  <a:lnTo>
                    <a:pt x="2196211" y="255905"/>
                  </a:lnTo>
                  <a:lnTo>
                    <a:pt x="2239264" y="300100"/>
                  </a:lnTo>
                  <a:lnTo>
                    <a:pt x="2268854" y="346329"/>
                  </a:lnTo>
                  <a:lnTo>
                    <a:pt x="2284095" y="394462"/>
                  </a:lnTo>
                  <a:lnTo>
                    <a:pt x="2286000" y="419100"/>
                  </a:lnTo>
                  <a:lnTo>
                    <a:pt x="2278253" y="467994"/>
                  </a:lnTo>
                  <a:lnTo>
                    <a:pt x="2255774" y="515238"/>
                  </a:lnTo>
                  <a:lnTo>
                    <a:pt x="2219325" y="560451"/>
                  </a:lnTo>
                  <a:lnTo>
                    <a:pt x="2169795" y="603376"/>
                  </a:lnTo>
                  <a:lnTo>
                    <a:pt x="2108073" y="643763"/>
                  </a:lnTo>
                  <a:lnTo>
                    <a:pt x="2072894" y="662939"/>
                  </a:lnTo>
                  <a:lnTo>
                    <a:pt x="2034921" y="681227"/>
                  </a:lnTo>
                  <a:lnTo>
                    <a:pt x="1994281" y="698754"/>
                  </a:lnTo>
                  <a:lnTo>
                    <a:pt x="1951227" y="715518"/>
                  </a:lnTo>
                  <a:lnTo>
                    <a:pt x="1905762" y="731266"/>
                  </a:lnTo>
                  <a:lnTo>
                    <a:pt x="1857883" y="746125"/>
                  </a:lnTo>
                  <a:lnTo>
                    <a:pt x="1807845" y="760094"/>
                  </a:lnTo>
                  <a:lnTo>
                    <a:pt x="1755775" y="772922"/>
                  </a:lnTo>
                  <a:lnTo>
                    <a:pt x="1701673" y="784860"/>
                  </a:lnTo>
                  <a:lnTo>
                    <a:pt x="1645666" y="795655"/>
                  </a:lnTo>
                  <a:lnTo>
                    <a:pt x="1587881" y="805307"/>
                  </a:lnTo>
                  <a:lnTo>
                    <a:pt x="1528445" y="813816"/>
                  </a:lnTo>
                  <a:lnTo>
                    <a:pt x="1467485" y="821055"/>
                  </a:lnTo>
                  <a:lnTo>
                    <a:pt x="1405127" y="827151"/>
                  </a:lnTo>
                  <a:lnTo>
                    <a:pt x="1341374" y="831976"/>
                  </a:lnTo>
                  <a:lnTo>
                    <a:pt x="1276350" y="835406"/>
                  </a:lnTo>
                  <a:lnTo>
                    <a:pt x="1210183" y="837438"/>
                  </a:lnTo>
                  <a:lnTo>
                    <a:pt x="1143000" y="838200"/>
                  </a:lnTo>
                  <a:close/>
                </a:path>
              </a:pathLst>
            </a:custGeom>
            <a:solidFill>
              <a:srgbClr val="4F81B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1213180" y="2356104"/>
              <a:ext cx="2298700" cy="849630"/>
            </a:xfrm>
            <a:custGeom>
              <a:avLst/>
              <a:gdLst/>
              <a:ahLst/>
              <a:cxnLst/>
              <a:rect l="l" t="t" r="r" b="b"/>
              <a:pathLst>
                <a:path w="2298700" h="849630">
                  <a:moveTo>
                    <a:pt x="1149083" y="849630"/>
                  </a:moveTo>
                  <a:lnTo>
                    <a:pt x="1015479" y="847090"/>
                  </a:lnTo>
                  <a:lnTo>
                    <a:pt x="950328" y="843280"/>
                  </a:lnTo>
                  <a:lnTo>
                    <a:pt x="823937" y="833120"/>
                  </a:lnTo>
                  <a:lnTo>
                    <a:pt x="762723" y="825500"/>
                  </a:lnTo>
                  <a:lnTo>
                    <a:pt x="645350" y="807720"/>
                  </a:lnTo>
                  <a:lnTo>
                    <a:pt x="534809" y="784826"/>
                  </a:lnTo>
                  <a:lnTo>
                    <a:pt x="482714" y="770890"/>
                  </a:lnTo>
                  <a:lnTo>
                    <a:pt x="432498" y="756920"/>
                  </a:lnTo>
                  <a:lnTo>
                    <a:pt x="384454" y="742950"/>
                  </a:lnTo>
                  <a:lnTo>
                    <a:pt x="338797" y="726440"/>
                  </a:lnTo>
                  <a:lnTo>
                    <a:pt x="295529" y="709930"/>
                  </a:lnTo>
                  <a:lnTo>
                    <a:pt x="254685" y="692150"/>
                  </a:lnTo>
                  <a:lnTo>
                    <a:pt x="216204" y="674370"/>
                  </a:lnTo>
                  <a:lnTo>
                    <a:pt x="180606" y="654050"/>
                  </a:lnTo>
                  <a:lnTo>
                    <a:pt x="118884" y="613410"/>
                  </a:lnTo>
                  <a:lnTo>
                    <a:pt x="118237" y="613410"/>
                  </a:lnTo>
                  <a:lnTo>
                    <a:pt x="68707" y="570230"/>
                  </a:lnTo>
                  <a:lnTo>
                    <a:pt x="67945" y="570230"/>
                  </a:lnTo>
                  <a:lnTo>
                    <a:pt x="31457" y="524510"/>
                  </a:lnTo>
                  <a:lnTo>
                    <a:pt x="30708" y="523240"/>
                  </a:lnTo>
                  <a:lnTo>
                    <a:pt x="8204" y="476250"/>
                  </a:lnTo>
                  <a:lnTo>
                    <a:pt x="7683" y="474980"/>
                  </a:lnTo>
                  <a:lnTo>
                    <a:pt x="0" y="425450"/>
                  </a:lnTo>
                  <a:lnTo>
                    <a:pt x="0" y="424180"/>
                  </a:lnTo>
                  <a:lnTo>
                    <a:pt x="7683" y="374650"/>
                  </a:lnTo>
                  <a:lnTo>
                    <a:pt x="30708" y="326390"/>
                  </a:lnTo>
                  <a:lnTo>
                    <a:pt x="67945" y="279400"/>
                  </a:lnTo>
                  <a:lnTo>
                    <a:pt x="68707" y="278130"/>
                  </a:lnTo>
                  <a:lnTo>
                    <a:pt x="118237" y="236220"/>
                  </a:lnTo>
                  <a:lnTo>
                    <a:pt x="118884" y="234950"/>
                  </a:lnTo>
                  <a:lnTo>
                    <a:pt x="180606" y="194310"/>
                  </a:lnTo>
                  <a:lnTo>
                    <a:pt x="216484" y="175260"/>
                  </a:lnTo>
                  <a:lnTo>
                    <a:pt x="254457" y="157480"/>
                  </a:lnTo>
                  <a:lnTo>
                    <a:pt x="254720" y="156196"/>
                  </a:lnTo>
                  <a:lnTo>
                    <a:pt x="338582" y="121920"/>
                  </a:lnTo>
                  <a:lnTo>
                    <a:pt x="338797" y="121920"/>
                  </a:lnTo>
                  <a:lnTo>
                    <a:pt x="384263" y="106680"/>
                  </a:lnTo>
                  <a:lnTo>
                    <a:pt x="432333" y="91440"/>
                  </a:lnTo>
                  <a:lnTo>
                    <a:pt x="482536" y="77470"/>
                  </a:lnTo>
                  <a:lnTo>
                    <a:pt x="534911" y="64743"/>
                  </a:lnTo>
                  <a:lnTo>
                    <a:pt x="645198" y="41910"/>
                  </a:lnTo>
                  <a:lnTo>
                    <a:pt x="703135" y="31750"/>
                  </a:lnTo>
                  <a:lnTo>
                    <a:pt x="823810" y="16510"/>
                  </a:lnTo>
                  <a:lnTo>
                    <a:pt x="886294" y="10160"/>
                  </a:lnTo>
                  <a:lnTo>
                    <a:pt x="950188" y="5080"/>
                  </a:lnTo>
                  <a:lnTo>
                    <a:pt x="1081646" y="0"/>
                  </a:lnTo>
                  <a:lnTo>
                    <a:pt x="1216266" y="0"/>
                  </a:lnTo>
                  <a:lnTo>
                    <a:pt x="1347711" y="5080"/>
                  </a:lnTo>
                  <a:lnTo>
                    <a:pt x="1411605" y="10160"/>
                  </a:lnTo>
                  <a:lnTo>
                    <a:pt x="1424104" y="11430"/>
                  </a:lnTo>
                  <a:lnTo>
                    <a:pt x="1148956" y="11430"/>
                  </a:lnTo>
                  <a:lnTo>
                    <a:pt x="1016048" y="13966"/>
                  </a:lnTo>
                  <a:lnTo>
                    <a:pt x="951491" y="17749"/>
                  </a:lnTo>
                  <a:lnTo>
                    <a:pt x="887994" y="22808"/>
                  </a:lnTo>
                  <a:lnTo>
                    <a:pt x="764658" y="35507"/>
                  </a:lnTo>
                  <a:lnTo>
                    <a:pt x="705959" y="44306"/>
                  </a:lnTo>
                  <a:lnTo>
                    <a:pt x="647504" y="54584"/>
                  </a:lnTo>
                  <a:lnTo>
                    <a:pt x="647652" y="54584"/>
                  </a:lnTo>
                  <a:lnTo>
                    <a:pt x="591650" y="64743"/>
                  </a:lnTo>
                  <a:lnTo>
                    <a:pt x="591781" y="64743"/>
                  </a:lnTo>
                  <a:lnTo>
                    <a:pt x="537698" y="76169"/>
                  </a:lnTo>
                  <a:lnTo>
                    <a:pt x="537831" y="76169"/>
                  </a:lnTo>
                  <a:lnTo>
                    <a:pt x="485822" y="88859"/>
                  </a:lnTo>
                  <a:lnTo>
                    <a:pt x="435945" y="102827"/>
                  </a:lnTo>
                  <a:lnTo>
                    <a:pt x="388243" y="118054"/>
                  </a:lnTo>
                  <a:lnTo>
                    <a:pt x="343010" y="133284"/>
                  </a:lnTo>
                  <a:lnTo>
                    <a:pt x="259739" y="167560"/>
                  </a:lnTo>
                  <a:lnTo>
                    <a:pt x="221990" y="186578"/>
                  </a:lnTo>
                  <a:lnTo>
                    <a:pt x="189195" y="204470"/>
                  </a:lnTo>
                  <a:lnTo>
                    <a:pt x="187286" y="204470"/>
                  </a:lnTo>
                  <a:lnTo>
                    <a:pt x="125564" y="245110"/>
                  </a:lnTo>
                  <a:lnTo>
                    <a:pt x="126212" y="245110"/>
                  </a:lnTo>
                  <a:lnTo>
                    <a:pt x="78139" y="287020"/>
                  </a:lnTo>
                  <a:lnTo>
                    <a:pt x="77444" y="287020"/>
                  </a:lnTo>
                  <a:lnTo>
                    <a:pt x="41958" y="331470"/>
                  </a:lnTo>
                  <a:lnTo>
                    <a:pt x="41706" y="331470"/>
                  </a:lnTo>
                  <a:lnTo>
                    <a:pt x="40944" y="332740"/>
                  </a:lnTo>
                  <a:lnTo>
                    <a:pt x="41098" y="332740"/>
                  </a:lnTo>
                  <a:lnTo>
                    <a:pt x="19810" y="377190"/>
                  </a:lnTo>
                  <a:lnTo>
                    <a:pt x="19611" y="377463"/>
                  </a:lnTo>
                  <a:lnTo>
                    <a:pt x="19202" y="378460"/>
                  </a:lnTo>
                  <a:lnTo>
                    <a:pt x="19520" y="378460"/>
                  </a:lnTo>
                  <a:lnTo>
                    <a:pt x="12241" y="424180"/>
                  </a:lnTo>
                  <a:lnTo>
                    <a:pt x="12039" y="424180"/>
                  </a:lnTo>
                  <a:lnTo>
                    <a:pt x="12039" y="425450"/>
                  </a:lnTo>
                  <a:lnTo>
                    <a:pt x="12241" y="425450"/>
                  </a:lnTo>
                  <a:lnTo>
                    <a:pt x="19520" y="471170"/>
                  </a:lnTo>
                  <a:lnTo>
                    <a:pt x="19202" y="471170"/>
                  </a:lnTo>
                  <a:lnTo>
                    <a:pt x="19610" y="472166"/>
                  </a:lnTo>
                  <a:lnTo>
                    <a:pt x="19723" y="472440"/>
                  </a:lnTo>
                  <a:lnTo>
                    <a:pt x="21027" y="474980"/>
                  </a:lnTo>
                  <a:lnTo>
                    <a:pt x="41098" y="516890"/>
                  </a:lnTo>
                  <a:lnTo>
                    <a:pt x="40944" y="516890"/>
                  </a:lnTo>
                  <a:lnTo>
                    <a:pt x="41706" y="518160"/>
                  </a:lnTo>
                  <a:lnTo>
                    <a:pt x="41958" y="518160"/>
                  </a:lnTo>
                  <a:lnTo>
                    <a:pt x="77444" y="562610"/>
                  </a:lnTo>
                  <a:lnTo>
                    <a:pt x="78139" y="562610"/>
                  </a:lnTo>
                  <a:lnTo>
                    <a:pt x="126212" y="604520"/>
                  </a:lnTo>
                  <a:lnTo>
                    <a:pt x="127493" y="604520"/>
                  </a:lnTo>
                  <a:lnTo>
                    <a:pt x="187286" y="643890"/>
                  </a:lnTo>
                  <a:lnTo>
                    <a:pt x="186867" y="643890"/>
                  </a:lnTo>
                  <a:lnTo>
                    <a:pt x="221830" y="662823"/>
                  </a:lnTo>
                  <a:lnTo>
                    <a:pt x="221517" y="662823"/>
                  </a:lnTo>
                  <a:lnTo>
                    <a:pt x="259530" y="680632"/>
                  </a:lnTo>
                  <a:lnTo>
                    <a:pt x="259311" y="680632"/>
                  </a:lnTo>
                  <a:lnTo>
                    <a:pt x="299973" y="698425"/>
                  </a:lnTo>
                  <a:lnTo>
                    <a:pt x="299754" y="698425"/>
                  </a:lnTo>
                  <a:lnTo>
                    <a:pt x="342796" y="714937"/>
                  </a:lnTo>
                  <a:lnTo>
                    <a:pt x="342586" y="714937"/>
                  </a:lnTo>
                  <a:lnTo>
                    <a:pt x="388079" y="731458"/>
                  </a:lnTo>
                  <a:lnTo>
                    <a:pt x="387851" y="731458"/>
                  </a:lnTo>
                  <a:lnTo>
                    <a:pt x="435773" y="745445"/>
                  </a:lnTo>
                  <a:lnTo>
                    <a:pt x="435616" y="745445"/>
                  </a:lnTo>
                  <a:lnTo>
                    <a:pt x="485644" y="759413"/>
                  </a:lnTo>
                  <a:lnTo>
                    <a:pt x="485446" y="759413"/>
                  </a:lnTo>
                  <a:lnTo>
                    <a:pt x="537548" y="772124"/>
                  </a:lnTo>
                  <a:lnTo>
                    <a:pt x="537403" y="772124"/>
                  </a:lnTo>
                  <a:lnTo>
                    <a:pt x="591508" y="784826"/>
                  </a:lnTo>
                  <a:lnTo>
                    <a:pt x="591315" y="784826"/>
                  </a:lnTo>
                  <a:lnTo>
                    <a:pt x="647348" y="794993"/>
                  </a:lnTo>
                  <a:lnTo>
                    <a:pt x="647204" y="794993"/>
                  </a:lnTo>
                  <a:lnTo>
                    <a:pt x="705005" y="805156"/>
                  </a:lnTo>
                  <a:lnTo>
                    <a:pt x="704817" y="805156"/>
                  </a:lnTo>
                  <a:lnTo>
                    <a:pt x="764147" y="812780"/>
                  </a:lnTo>
                  <a:lnTo>
                    <a:pt x="764004" y="812780"/>
                  </a:lnTo>
                  <a:lnTo>
                    <a:pt x="825246" y="820420"/>
                  </a:lnTo>
                  <a:lnTo>
                    <a:pt x="887350" y="826755"/>
                  </a:lnTo>
                  <a:lnTo>
                    <a:pt x="887171" y="826755"/>
                  </a:lnTo>
                  <a:lnTo>
                    <a:pt x="950963" y="831838"/>
                  </a:lnTo>
                  <a:lnTo>
                    <a:pt x="950680" y="831838"/>
                  </a:lnTo>
                  <a:lnTo>
                    <a:pt x="1082027" y="836930"/>
                  </a:lnTo>
                  <a:lnTo>
                    <a:pt x="1149083" y="838200"/>
                  </a:lnTo>
                  <a:lnTo>
                    <a:pt x="1411744" y="838200"/>
                  </a:lnTo>
                  <a:lnTo>
                    <a:pt x="1347851" y="843280"/>
                  </a:lnTo>
                  <a:lnTo>
                    <a:pt x="1282687" y="847090"/>
                  </a:lnTo>
                  <a:lnTo>
                    <a:pt x="1149083" y="849630"/>
                  </a:lnTo>
                  <a:close/>
                </a:path>
                <a:path w="2298700" h="849630">
                  <a:moveTo>
                    <a:pt x="1714753" y="54584"/>
                  </a:moveTo>
                  <a:lnTo>
                    <a:pt x="1650534" y="54584"/>
                  </a:lnTo>
                  <a:lnTo>
                    <a:pt x="1592076" y="44306"/>
                  </a:lnTo>
                  <a:lnTo>
                    <a:pt x="1533241" y="35507"/>
                  </a:lnTo>
                  <a:lnTo>
                    <a:pt x="1410043" y="22808"/>
                  </a:lnTo>
                  <a:lnTo>
                    <a:pt x="1346548" y="17749"/>
                  </a:lnTo>
                  <a:lnTo>
                    <a:pt x="1281990" y="13966"/>
                  </a:lnTo>
                  <a:lnTo>
                    <a:pt x="1148956" y="11430"/>
                  </a:lnTo>
                  <a:lnTo>
                    <a:pt x="1424104" y="11430"/>
                  </a:lnTo>
                  <a:lnTo>
                    <a:pt x="1474101" y="16510"/>
                  </a:lnTo>
                  <a:lnTo>
                    <a:pt x="1594764" y="31750"/>
                  </a:lnTo>
                  <a:lnTo>
                    <a:pt x="1652689" y="41910"/>
                  </a:lnTo>
                  <a:lnTo>
                    <a:pt x="1714753" y="54584"/>
                  </a:lnTo>
                  <a:close/>
                </a:path>
                <a:path w="2298700" h="849630">
                  <a:moveTo>
                    <a:pt x="647652" y="54584"/>
                  </a:moveTo>
                  <a:lnTo>
                    <a:pt x="647504" y="54584"/>
                  </a:lnTo>
                  <a:lnTo>
                    <a:pt x="652666" y="53676"/>
                  </a:lnTo>
                  <a:lnTo>
                    <a:pt x="647652" y="54584"/>
                  </a:lnTo>
                  <a:close/>
                </a:path>
                <a:path w="2298700" h="849630">
                  <a:moveTo>
                    <a:pt x="1762975" y="64743"/>
                  </a:moveTo>
                  <a:lnTo>
                    <a:pt x="1706389" y="64743"/>
                  </a:lnTo>
                  <a:lnTo>
                    <a:pt x="1645398" y="53676"/>
                  </a:lnTo>
                  <a:lnTo>
                    <a:pt x="1650534" y="54584"/>
                  </a:lnTo>
                  <a:lnTo>
                    <a:pt x="1714753" y="54584"/>
                  </a:lnTo>
                  <a:lnTo>
                    <a:pt x="1762975" y="64743"/>
                  </a:lnTo>
                  <a:close/>
                </a:path>
                <a:path w="2298700" h="849630">
                  <a:moveTo>
                    <a:pt x="591781" y="64743"/>
                  </a:moveTo>
                  <a:lnTo>
                    <a:pt x="591650" y="64743"/>
                  </a:lnTo>
                  <a:lnTo>
                    <a:pt x="592601" y="64570"/>
                  </a:lnTo>
                  <a:lnTo>
                    <a:pt x="591781" y="64743"/>
                  </a:lnTo>
                  <a:close/>
                </a:path>
                <a:path w="2298700" h="849630">
                  <a:moveTo>
                    <a:pt x="1809976" y="76169"/>
                  </a:moveTo>
                  <a:lnTo>
                    <a:pt x="1760340" y="76169"/>
                  </a:lnTo>
                  <a:lnTo>
                    <a:pt x="1705444" y="64570"/>
                  </a:lnTo>
                  <a:lnTo>
                    <a:pt x="1706389" y="64743"/>
                  </a:lnTo>
                  <a:lnTo>
                    <a:pt x="1762992" y="64743"/>
                  </a:lnTo>
                  <a:lnTo>
                    <a:pt x="1809976" y="76169"/>
                  </a:lnTo>
                  <a:close/>
                </a:path>
                <a:path w="2298700" h="849630">
                  <a:moveTo>
                    <a:pt x="537831" y="76169"/>
                  </a:moveTo>
                  <a:lnTo>
                    <a:pt x="537698" y="76169"/>
                  </a:lnTo>
                  <a:lnTo>
                    <a:pt x="538712" y="75954"/>
                  </a:lnTo>
                  <a:lnTo>
                    <a:pt x="537831" y="76169"/>
                  </a:lnTo>
                  <a:close/>
                </a:path>
                <a:path w="2298700" h="849630">
                  <a:moveTo>
                    <a:pt x="1856263" y="88859"/>
                  </a:moveTo>
                  <a:lnTo>
                    <a:pt x="1812236" y="88859"/>
                  </a:lnTo>
                  <a:lnTo>
                    <a:pt x="1759333" y="75954"/>
                  </a:lnTo>
                  <a:lnTo>
                    <a:pt x="1760340" y="76169"/>
                  </a:lnTo>
                  <a:lnTo>
                    <a:pt x="1809976" y="76169"/>
                  </a:lnTo>
                  <a:lnTo>
                    <a:pt x="1815325" y="77470"/>
                  </a:lnTo>
                  <a:lnTo>
                    <a:pt x="1856263" y="88859"/>
                  </a:lnTo>
                  <a:close/>
                </a:path>
                <a:path w="2298700" h="849630">
                  <a:moveTo>
                    <a:pt x="485959" y="88859"/>
                  </a:moveTo>
                  <a:lnTo>
                    <a:pt x="485803" y="88859"/>
                  </a:lnTo>
                  <a:lnTo>
                    <a:pt x="487071" y="88549"/>
                  </a:lnTo>
                  <a:lnTo>
                    <a:pt x="485959" y="88859"/>
                  </a:lnTo>
                  <a:close/>
                </a:path>
                <a:path w="2298700" h="849630">
                  <a:moveTo>
                    <a:pt x="1901439" y="102827"/>
                  </a:moveTo>
                  <a:lnTo>
                    <a:pt x="1862111" y="102827"/>
                  </a:lnTo>
                  <a:lnTo>
                    <a:pt x="1810976" y="88549"/>
                  </a:lnTo>
                  <a:lnTo>
                    <a:pt x="1812236" y="88859"/>
                  </a:lnTo>
                  <a:lnTo>
                    <a:pt x="1856263" y="88859"/>
                  </a:lnTo>
                  <a:lnTo>
                    <a:pt x="1865541" y="91440"/>
                  </a:lnTo>
                  <a:lnTo>
                    <a:pt x="1901439" y="102827"/>
                  </a:lnTo>
                  <a:close/>
                </a:path>
                <a:path w="2298700" h="849630">
                  <a:moveTo>
                    <a:pt x="436074" y="102827"/>
                  </a:moveTo>
                  <a:lnTo>
                    <a:pt x="435928" y="102827"/>
                  </a:lnTo>
                  <a:lnTo>
                    <a:pt x="437153" y="102485"/>
                  </a:lnTo>
                  <a:lnTo>
                    <a:pt x="436074" y="102827"/>
                  </a:lnTo>
                  <a:close/>
                </a:path>
                <a:path w="2298700" h="849630">
                  <a:moveTo>
                    <a:pt x="1947710" y="118054"/>
                  </a:moveTo>
                  <a:lnTo>
                    <a:pt x="1909805" y="118054"/>
                  </a:lnTo>
                  <a:lnTo>
                    <a:pt x="1860895" y="102485"/>
                  </a:lnTo>
                  <a:lnTo>
                    <a:pt x="1862111" y="102827"/>
                  </a:lnTo>
                  <a:lnTo>
                    <a:pt x="1901439" y="102827"/>
                  </a:lnTo>
                  <a:lnTo>
                    <a:pt x="1913585" y="106680"/>
                  </a:lnTo>
                  <a:lnTo>
                    <a:pt x="1913775" y="106680"/>
                  </a:lnTo>
                  <a:lnTo>
                    <a:pt x="1947710" y="118054"/>
                  </a:lnTo>
                  <a:close/>
                </a:path>
                <a:path w="2298700" h="849630">
                  <a:moveTo>
                    <a:pt x="388415" y="118054"/>
                  </a:moveTo>
                  <a:lnTo>
                    <a:pt x="388234" y="118054"/>
                  </a:lnTo>
                  <a:lnTo>
                    <a:pt x="392084" y="116829"/>
                  </a:lnTo>
                  <a:lnTo>
                    <a:pt x="388415" y="118054"/>
                  </a:lnTo>
                  <a:close/>
                </a:path>
                <a:path w="2298700" h="849630">
                  <a:moveTo>
                    <a:pt x="1986899" y="133284"/>
                  </a:moveTo>
                  <a:lnTo>
                    <a:pt x="1955059" y="133284"/>
                  </a:lnTo>
                  <a:lnTo>
                    <a:pt x="1905986" y="116829"/>
                  </a:lnTo>
                  <a:lnTo>
                    <a:pt x="1909805" y="118054"/>
                  </a:lnTo>
                  <a:lnTo>
                    <a:pt x="1947710" y="118054"/>
                  </a:lnTo>
                  <a:lnTo>
                    <a:pt x="1959241" y="121920"/>
                  </a:lnTo>
                  <a:lnTo>
                    <a:pt x="1986899" y="133284"/>
                  </a:lnTo>
                  <a:close/>
                </a:path>
                <a:path w="2298700" h="849630">
                  <a:moveTo>
                    <a:pt x="343159" y="133284"/>
                  </a:moveTo>
                  <a:lnTo>
                    <a:pt x="342979" y="133284"/>
                  </a:lnTo>
                  <a:lnTo>
                    <a:pt x="343956" y="132957"/>
                  </a:lnTo>
                  <a:lnTo>
                    <a:pt x="343159" y="133284"/>
                  </a:lnTo>
                  <a:close/>
                </a:path>
                <a:path w="2298700" h="849630">
                  <a:moveTo>
                    <a:pt x="2066281" y="167560"/>
                  </a:moveTo>
                  <a:lnTo>
                    <a:pt x="2038331" y="167560"/>
                  </a:lnTo>
                  <a:lnTo>
                    <a:pt x="1997917" y="151058"/>
                  </a:lnTo>
                  <a:lnTo>
                    <a:pt x="1997718" y="151058"/>
                  </a:lnTo>
                  <a:lnTo>
                    <a:pt x="1954091" y="132957"/>
                  </a:lnTo>
                  <a:lnTo>
                    <a:pt x="1955059" y="133284"/>
                  </a:lnTo>
                  <a:lnTo>
                    <a:pt x="1986899" y="133284"/>
                  </a:lnTo>
                  <a:lnTo>
                    <a:pt x="2043319" y="156196"/>
                  </a:lnTo>
                  <a:lnTo>
                    <a:pt x="2066281" y="167560"/>
                  </a:lnTo>
                  <a:close/>
                </a:path>
                <a:path w="2298700" h="849630">
                  <a:moveTo>
                    <a:pt x="290179" y="155181"/>
                  </a:moveTo>
                  <a:lnTo>
                    <a:pt x="300121" y="151058"/>
                  </a:lnTo>
                  <a:lnTo>
                    <a:pt x="300328" y="151058"/>
                  </a:lnTo>
                  <a:lnTo>
                    <a:pt x="290179" y="155181"/>
                  </a:lnTo>
                  <a:close/>
                </a:path>
                <a:path w="2298700" h="849630">
                  <a:moveTo>
                    <a:pt x="259899" y="167560"/>
                  </a:moveTo>
                  <a:lnTo>
                    <a:pt x="259708" y="167560"/>
                  </a:lnTo>
                  <a:lnTo>
                    <a:pt x="260746" y="167138"/>
                  </a:lnTo>
                  <a:lnTo>
                    <a:pt x="259899" y="167560"/>
                  </a:lnTo>
                  <a:close/>
                </a:path>
                <a:path w="2298700" h="849630">
                  <a:moveTo>
                    <a:pt x="2102984" y="186578"/>
                  </a:moveTo>
                  <a:lnTo>
                    <a:pt x="2076048" y="186578"/>
                  </a:lnTo>
                  <a:lnTo>
                    <a:pt x="2037306" y="167138"/>
                  </a:lnTo>
                  <a:lnTo>
                    <a:pt x="2038331" y="167560"/>
                  </a:lnTo>
                  <a:lnTo>
                    <a:pt x="2066281" y="167560"/>
                  </a:lnTo>
                  <a:lnTo>
                    <a:pt x="2081834" y="175260"/>
                  </a:lnTo>
                  <a:lnTo>
                    <a:pt x="2102984" y="186578"/>
                  </a:lnTo>
                  <a:close/>
                </a:path>
                <a:path w="2298700" h="849630">
                  <a:moveTo>
                    <a:pt x="222253" y="186578"/>
                  </a:moveTo>
                  <a:lnTo>
                    <a:pt x="222007" y="186578"/>
                  </a:lnTo>
                  <a:lnTo>
                    <a:pt x="225564" y="184784"/>
                  </a:lnTo>
                  <a:lnTo>
                    <a:pt x="222253" y="186578"/>
                  </a:lnTo>
                  <a:close/>
                </a:path>
                <a:path w="2298700" h="849630">
                  <a:moveTo>
                    <a:pt x="2111171" y="205740"/>
                  </a:moveTo>
                  <a:lnTo>
                    <a:pt x="2072474" y="184784"/>
                  </a:lnTo>
                  <a:lnTo>
                    <a:pt x="2076048" y="186578"/>
                  </a:lnTo>
                  <a:lnTo>
                    <a:pt x="2102984" y="186578"/>
                  </a:lnTo>
                  <a:lnTo>
                    <a:pt x="2117432" y="194310"/>
                  </a:lnTo>
                  <a:lnTo>
                    <a:pt x="2132863" y="204470"/>
                  </a:lnTo>
                  <a:lnTo>
                    <a:pt x="2110752" y="204470"/>
                  </a:lnTo>
                  <a:lnTo>
                    <a:pt x="2111171" y="205740"/>
                  </a:lnTo>
                  <a:close/>
                </a:path>
                <a:path w="2298700" h="849630">
                  <a:moveTo>
                    <a:pt x="186867" y="205740"/>
                  </a:moveTo>
                  <a:lnTo>
                    <a:pt x="187286" y="204470"/>
                  </a:lnTo>
                  <a:lnTo>
                    <a:pt x="189195" y="204470"/>
                  </a:lnTo>
                  <a:lnTo>
                    <a:pt x="186867" y="205740"/>
                  </a:lnTo>
                  <a:close/>
                </a:path>
                <a:path w="2298700" h="849630">
                  <a:moveTo>
                    <a:pt x="2221356" y="288290"/>
                  </a:moveTo>
                  <a:lnTo>
                    <a:pt x="2171827" y="245110"/>
                  </a:lnTo>
                  <a:lnTo>
                    <a:pt x="2172474" y="245110"/>
                  </a:lnTo>
                  <a:lnTo>
                    <a:pt x="2110752" y="204470"/>
                  </a:lnTo>
                  <a:lnTo>
                    <a:pt x="2132863" y="204470"/>
                  </a:lnTo>
                  <a:lnTo>
                    <a:pt x="2179154" y="234950"/>
                  </a:lnTo>
                  <a:lnTo>
                    <a:pt x="2179802" y="236220"/>
                  </a:lnTo>
                  <a:lnTo>
                    <a:pt x="2229332" y="278130"/>
                  </a:lnTo>
                  <a:lnTo>
                    <a:pt x="2230094" y="279400"/>
                  </a:lnTo>
                  <a:lnTo>
                    <a:pt x="2236169" y="287020"/>
                  </a:lnTo>
                  <a:lnTo>
                    <a:pt x="2220594" y="287020"/>
                  </a:lnTo>
                  <a:lnTo>
                    <a:pt x="2221356" y="288290"/>
                  </a:lnTo>
                  <a:close/>
                </a:path>
                <a:path w="2298700" h="849630">
                  <a:moveTo>
                    <a:pt x="76682" y="288290"/>
                  </a:moveTo>
                  <a:lnTo>
                    <a:pt x="77444" y="287020"/>
                  </a:lnTo>
                  <a:lnTo>
                    <a:pt x="78139" y="287020"/>
                  </a:lnTo>
                  <a:lnTo>
                    <a:pt x="76682" y="288290"/>
                  </a:lnTo>
                  <a:close/>
                </a:path>
                <a:path w="2298700" h="849630">
                  <a:moveTo>
                    <a:pt x="2270330" y="332740"/>
                  </a:moveTo>
                  <a:lnTo>
                    <a:pt x="2257043" y="332740"/>
                  </a:lnTo>
                  <a:lnTo>
                    <a:pt x="2256294" y="331470"/>
                  </a:lnTo>
                  <a:lnTo>
                    <a:pt x="2256031" y="331470"/>
                  </a:lnTo>
                  <a:lnTo>
                    <a:pt x="2220594" y="287020"/>
                  </a:lnTo>
                  <a:lnTo>
                    <a:pt x="2236169" y="287020"/>
                  </a:lnTo>
                  <a:lnTo>
                    <a:pt x="2266543" y="325120"/>
                  </a:lnTo>
                  <a:lnTo>
                    <a:pt x="2267292" y="326390"/>
                  </a:lnTo>
                  <a:lnTo>
                    <a:pt x="2269723" y="331470"/>
                  </a:lnTo>
                  <a:lnTo>
                    <a:pt x="2256294" y="331470"/>
                  </a:lnTo>
                  <a:lnTo>
                    <a:pt x="2256671" y="332258"/>
                  </a:lnTo>
                  <a:lnTo>
                    <a:pt x="2270100" y="332258"/>
                  </a:lnTo>
                  <a:lnTo>
                    <a:pt x="2270330" y="332740"/>
                  </a:lnTo>
                  <a:close/>
                </a:path>
                <a:path w="2298700" h="849630">
                  <a:moveTo>
                    <a:pt x="41329" y="332258"/>
                  </a:moveTo>
                  <a:lnTo>
                    <a:pt x="41706" y="331470"/>
                  </a:lnTo>
                  <a:lnTo>
                    <a:pt x="41958" y="331470"/>
                  </a:lnTo>
                  <a:lnTo>
                    <a:pt x="41329" y="332258"/>
                  </a:lnTo>
                  <a:close/>
                </a:path>
                <a:path w="2298700" h="849630">
                  <a:moveTo>
                    <a:pt x="41098" y="332740"/>
                  </a:moveTo>
                  <a:lnTo>
                    <a:pt x="40944" y="332740"/>
                  </a:lnTo>
                  <a:lnTo>
                    <a:pt x="41329" y="332258"/>
                  </a:lnTo>
                  <a:lnTo>
                    <a:pt x="41098" y="332740"/>
                  </a:lnTo>
                  <a:close/>
                </a:path>
                <a:path w="2298700" h="849630">
                  <a:moveTo>
                    <a:pt x="2290888" y="378460"/>
                  </a:moveTo>
                  <a:lnTo>
                    <a:pt x="2278773" y="378460"/>
                  </a:lnTo>
                  <a:lnTo>
                    <a:pt x="2278365" y="377463"/>
                  </a:lnTo>
                  <a:lnTo>
                    <a:pt x="2278166" y="377190"/>
                  </a:lnTo>
                  <a:lnTo>
                    <a:pt x="2256671" y="332258"/>
                  </a:lnTo>
                  <a:lnTo>
                    <a:pt x="2257043" y="332740"/>
                  </a:lnTo>
                  <a:lnTo>
                    <a:pt x="2270330" y="332740"/>
                  </a:lnTo>
                  <a:lnTo>
                    <a:pt x="2289771" y="373380"/>
                  </a:lnTo>
                  <a:lnTo>
                    <a:pt x="2290292" y="374650"/>
                  </a:lnTo>
                  <a:lnTo>
                    <a:pt x="2290888" y="378460"/>
                  </a:lnTo>
                  <a:close/>
                </a:path>
                <a:path w="2298700" h="849630">
                  <a:moveTo>
                    <a:pt x="19520" y="378460"/>
                  </a:moveTo>
                  <a:lnTo>
                    <a:pt x="19202" y="378460"/>
                  </a:lnTo>
                  <a:lnTo>
                    <a:pt x="19679" y="377463"/>
                  </a:lnTo>
                  <a:lnTo>
                    <a:pt x="19520" y="378460"/>
                  </a:lnTo>
                  <a:close/>
                </a:path>
                <a:path w="2298700" h="849630">
                  <a:moveTo>
                    <a:pt x="2298103" y="425450"/>
                  </a:moveTo>
                  <a:lnTo>
                    <a:pt x="2286000" y="425450"/>
                  </a:lnTo>
                  <a:lnTo>
                    <a:pt x="2285936" y="424180"/>
                  </a:lnTo>
                  <a:lnTo>
                    <a:pt x="2285796" y="424180"/>
                  </a:lnTo>
                  <a:lnTo>
                    <a:pt x="2278296" y="377463"/>
                  </a:lnTo>
                  <a:lnTo>
                    <a:pt x="2278773" y="378460"/>
                  </a:lnTo>
                  <a:lnTo>
                    <a:pt x="2290888" y="378460"/>
                  </a:lnTo>
                  <a:lnTo>
                    <a:pt x="2298039" y="424180"/>
                  </a:lnTo>
                  <a:lnTo>
                    <a:pt x="2285936" y="424180"/>
                  </a:lnTo>
                  <a:lnTo>
                    <a:pt x="2285890" y="424766"/>
                  </a:lnTo>
                  <a:lnTo>
                    <a:pt x="2298068" y="424766"/>
                  </a:lnTo>
                  <a:lnTo>
                    <a:pt x="2298103" y="425450"/>
                  </a:lnTo>
                  <a:close/>
                </a:path>
                <a:path w="2298700" h="849630">
                  <a:moveTo>
                    <a:pt x="2296298" y="448310"/>
                  </a:moveTo>
                  <a:lnTo>
                    <a:pt x="2284031" y="448310"/>
                  </a:lnTo>
                  <a:lnTo>
                    <a:pt x="2284298" y="447040"/>
                  </a:lnTo>
                  <a:lnTo>
                    <a:pt x="2284131" y="447040"/>
                  </a:lnTo>
                  <a:lnTo>
                    <a:pt x="2285836" y="425450"/>
                  </a:lnTo>
                  <a:lnTo>
                    <a:pt x="2285890" y="424766"/>
                  </a:lnTo>
                  <a:lnTo>
                    <a:pt x="2286000" y="425450"/>
                  </a:lnTo>
                  <a:lnTo>
                    <a:pt x="2298103" y="425450"/>
                  </a:lnTo>
                  <a:lnTo>
                    <a:pt x="2296398" y="447040"/>
                  </a:lnTo>
                  <a:lnTo>
                    <a:pt x="2284298" y="447040"/>
                  </a:lnTo>
                  <a:lnTo>
                    <a:pt x="2284076" y="447742"/>
                  </a:lnTo>
                  <a:lnTo>
                    <a:pt x="2296343" y="447742"/>
                  </a:lnTo>
                  <a:lnTo>
                    <a:pt x="2296298" y="448310"/>
                  </a:lnTo>
                  <a:close/>
                </a:path>
                <a:path w="2298700" h="849630">
                  <a:moveTo>
                    <a:pt x="2269187" y="494889"/>
                  </a:moveTo>
                  <a:lnTo>
                    <a:pt x="2284076" y="447742"/>
                  </a:lnTo>
                  <a:lnTo>
                    <a:pt x="2284031" y="448310"/>
                  </a:lnTo>
                  <a:lnTo>
                    <a:pt x="2296298" y="448310"/>
                  </a:lnTo>
                  <a:lnTo>
                    <a:pt x="2296198" y="449580"/>
                  </a:lnTo>
                  <a:lnTo>
                    <a:pt x="2295931" y="450850"/>
                  </a:lnTo>
                  <a:lnTo>
                    <a:pt x="2282295" y="494030"/>
                  </a:lnTo>
                  <a:lnTo>
                    <a:pt x="2269743" y="494030"/>
                  </a:lnTo>
                  <a:lnTo>
                    <a:pt x="2269187" y="494889"/>
                  </a:lnTo>
                  <a:close/>
                </a:path>
                <a:path w="2298700" h="849630">
                  <a:moveTo>
                    <a:pt x="19679" y="472166"/>
                  </a:moveTo>
                  <a:lnTo>
                    <a:pt x="19202" y="471170"/>
                  </a:lnTo>
                  <a:lnTo>
                    <a:pt x="19520" y="471170"/>
                  </a:lnTo>
                  <a:lnTo>
                    <a:pt x="19679" y="472166"/>
                  </a:lnTo>
                  <a:close/>
                </a:path>
                <a:path w="2298700" h="849630">
                  <a:moveTo>
                    <a:pt x="2281894" y="495300"/>
                  </a:moveTo>
                  <a:lnTo>
                    <a:pt x="2269058" y="495300"/>
                  </a:lnTo>
                  <a:lnTo>
                    <a:pt x="2269743" y="494030"/>
                  </a:lnTo>
                  <a:lnTo>
                    <a:pt x="2282295" y="494030"/>
                  </a:lnTo>
                  <a:lnTo>
                    <a:pt x="2281894" y="495300"/>
                  </a:lnTo>
                  <a:close/>
                </a:path>
                <a:path w="2298700" h="849630">
                  <a:moveTo>
                    <a:pt x="2162318" y="624840"/>
                  </a:moveTo>
                  <a:lnTo>
                    <a:pt x="2142832" y="624840"/>
                  </a:lnTo>
                  <a:lnTo>
                    <a:pt x="2198585" y="582930"/>
                  </a:lnTo>
                  <a:lnTo>
                    <a:pt x="2197862" y="582930"/>
                  </a:lnTo>
                  <a:lnTo>
                    <a:pt x="2240915" y="539750"/>
                  </a:lnTo>
                  <a:lnTo>
                    <a:pt x="2240153" y="539750"/>
                  </a:lnTo>
                  <a:lnTo>
                    <a:pt x="2269187" y="494889"/>
                  </a:lnTo>
                  <a:lnTo>
                    <a:pt x="2269058" y="495300"/>
                  </a:lnTo>
                  <a:lnTo>
                    <a:pt x="2281894" y="495300"/>
                  </a:lnTo>
                  <a:lnTo>
                    <a:pt x="2280691" y="499110"/>
                  </a:lnTo>
                  <a:lnTo>
                    <a:pt x="2280005" y="500380"/>
                  </a:lnTo>
                  <a:lnTo>
                    <a:pt x="2250414" y="547370"/>
                  </a:lnTo>
                  <a:lnTo>
                    <a:pt x="2249652" y="547370"/>
                  </a:lnTo>
                  <a:lnTo>
                    <a:pt x="2206599" y="591820"/>
                  </a:lnTo>
                  <a:lnTo>
                    <a:pt x="2205875" y="593090"/>
                  </a:lnTo>
                  <a:lnTo>
                    <a:pt x="2162318" y="624840"/>
                  </a:lnTo>
                  <a:close/>
                </a:path>
                <a:path w="2298700" h="849630">
                  <a:moveTo>
                    <a:pt x="41329" y="517371"/>
                  </a:moveTo>
                  <a:lnTo>
                    <a:pt x="40944" y="516890"/>
                  </a:lnTo>
                  <a:lnTo>
                    <a:pt x="41098" y="516890"/>
                  </a:lnTo>
                  <a:lnTo>
                    <a:pt x="41329" y="517371"/>
                  </a:lnTo>
                  <a:close/>
                </a:path>
                <a:path w="2298700" h="849630">
                  <a:moveTo>
                    <a:pt x="41958" y="518160"/>
                  </a:moveTo>
                  <a:lnTo>
                    <a:pt x="41706" y="518160"/>
                  </a:lnTo>
                  <a:lnTo>
                    <a:pt x="41329" y="517371"/>
                  </a:lnTo>
                  <a:lnTo>
                    <a:pt x="41958" y="518160"/>
                  </a:lnTo>
                  <a:close/>
                </a:path>
                <a:path w="2298700" h="849630">
                  <a:moveTo>
                    <a:pt x="78139" y="562610"/>
                  </a:moveTo>
                  <a:lnTo>
                    <a:pt x="77444" y="562610"/>
                  </a:lnTo>
                  <a:lnTo>
                    <a:pt x="76682" y="561340"/>
                  </a:lnTo>
                  <a:lnTo>
                    <a:pt x="78139" y="562610"/>
                  </a:lnTo>
                  <a:close/>
                </a:path>
                <a:path w="2298700" h="849630">
                  <a:moveTo>
                    <a:pt x="127493" y="604520"/>
                  </a:moveTo>
                  <a:lnTo>
                    <a:pt x="126212" y="604520"/>
                  </a:lnTo>
                  <a:lnTo>
                    <a:pt x="125564" y="603250"/>
                  </a:lnTo>
                  <a:lnTo>
                    <a:pt x="127493" y="604520"/>
                  </a:lnTo>
                  <a:close/>
                </a:path>
                <a:path w="2298700" h="849630">
                  <a:moveTo>
                    <a:pt x="1646217" y="795805"/>
                  </a:moveTo>
                  <a:lnTo>
                    <a:pt x="1706725" y="784826"/>
                  </a:lnTo>
                  <a:lnTo>
                    <a:pt x="1706529" y="784826"/>
                  </a:lnTo>
                  <a:lnTo>
                    <a:pt x="1812547" y="759413"/>
                  </a:lnTo>
                  <a:lnTo>
                    <a:pt x="1862409" y="745445"/>
                  </a:lnTo>
                  <a:lnTo>
                    <a:pt x="1909028" y="731797"/>
                  </a:lnTo>
                  <a:lnTo>
                    <a:pt x="1955430" y="714937"/>
                  </a:lnTo>
                  <a:lnTo>
                    <a:pt x="1998238" y="698425"/>
                  </a:lnTo>
                  <a:lnTo>
                    <a:pt x="2038700" y="680632"/>
                  </a:lnTo>
                  <a:lnTo>
                    <a:pt x="2076520" y="662823"/>
                  </a:lnTo>
                  <a:lnTo>
                    <a:pt x="2076066" y="662823"/>
                  </a:lnTo>
                  <a:lnTo>
                    <a:pt x="2143429" y="623570"/>
                  </a:lnTo>
                  <a:lnTo>
                    <a:pt x="2142832" y="624840"/>
                  </a:lnTo>
                  <a:lnTo>
                    <a:pt x="2162318" y="624840"/>
                  </a:lnTo>
                  <a:lnTo>
                    <a:pt x="2150122" y="633730"/>
                  </a:lnTo>
                  <a:lnTo>
                    <a:pt x="2149525" y="635000"/>
                  </a:lnTo>
                  <a:lnTo>
                    <a:pt x="2081961" y="673100"/>
                  </a:lnTo>
                  <a:lnTo>
                    <a:pt x="2043582" y="692150"/>
                  </a:lnTo>
                  <a:lnTo>
                    <a:pt x="2043353" y="692150"/>
                  </a:lnTo>
                  <a:lnTo>
                    <a:pt x="2002713" y="709930"/>
                  </a:lnTo>
                  <a:lnTo>
                    <a:pt x="1959457" y="726440"/>
                  </a:lnTo>
                  <a:lnTo>
                    <a:pt x="1913775" y="742950"/>
                  </a:lnTo>
                  <a:lnTo>
                    <a:pt x="1865706" y="756920"/>
                  </a:lnTo>
                  <a:lnTo>
                    <a:pt x="1815503" y="770890"/>
                  </a:lnTo>
                  <a:lnTo>
                    <a:pt x="1763382" y="784826"/>
                  </a:lnTo>
                  <a:lnTo>
                    <a:pt x="1715156" y="794993"/>
                  </a:lnTo>
                  <a:lnTo>
                    <a:pt x="1650834" y="794993"/>
                  </a:lnTo>
                  <a:lnTo>
                    <a:pt x="1646217" y="795805"/>
                  </a:lnTo>
                  <a:close/>
                </a:path>
                <a:path w="2298700" h="849630">
                  <a:moveTo>
                    <a:pt x="223831" y="663906"/>
                  </a:moveTo>
                  <a:lnTo>
                    <a:pt x="221517" y="662823"/>
                  </a:lnTo>
                  <a:lnTo>
                    <a:pt x="221830" y="662823"/>
                  </a:lnTo>
                  <a:lnTo>
                    <a:pt x="223831" y="663906"/>
                  </a:lnTo>
                  <a:close/>
                </a:path>
                <a:path w="2298700" h="849630">
                  <a:moveTo>
                    <a:pt x="262631" y="682084"/>
                  </a:moveTo>
                  <a:lnTo>
                    <a:pt x="259311" y="680632"/>
                  </a:lnTo>
                  <a:lnTo>
                    <a:pt x="259530" y="680632"/>
                  </a:lnTo>
                  <a:lnTo>
                    <a:pt x="262631" y="682084"/>
                  </a:lnTo>
                  <a:close/>
                </a:path>
                <a:path w="2298700" h="849630">
                  <a:moveTo>
                    <a:pt x="2035406" y="682084"/>
                  </a:moveTo>
                  <a:lnTo>
                    <a:pt x="2038486" y="680632"/>
                  </a:lnTo>
                  <a:lnTo>
                    <a:pt x="2038714" y="680632"/>
                  </a:lnTo>
                  <a:lnTo>
                    <a:pt x="2035406" y="682084"/>
                  </a:lnTo>
                  <a:close/>
                </a:path>
                <a:path w="2298700" h="849630">
                  <a:moveTo>
                    <a:pt x="301527" y="699105"/>
                  </a:moveTo>
                  <a:lnTo>
                    <a:pt x="299754" y="698425"/>
                  </a:lnTo>
                  <a:lnTo>
                    <a:pt x="299973" y="698425"/>
                  </a:lnTo>
                  <a:lnTo>
                    <a:pt x="301527" y="699105"/>
                  </a:lnTo>
                  <a:close/>
                </a:path>
                <a:path w="2298700" h="849630">
                  <a:moveTo>
                    <a:pt x="1996510" y="699105"/>
                  </a:moveTo>
                  <a:lnTo>
                    <a:pt x="1998058" y="698425"/>
                  </a:lnTo>
                  <a:lnTo>
                    <a:pt x="1998260" y="698425"/>
                  </a:lnTo>
                  <a:lnTo>
                    <a:pt x="1996510" y="699105"/>
                  </a:lnTo>
                  <a:close/>
                </a:path>
                <a:path w="2298700" h="849630">
                  <a:moveTo>
                    <a:pt x="346505" y="716360"/>
                  </a:moveTo>
                  <a:lnTo>
                    <a:pt x="342586" y="714937"/>
                  </a:lnTo>
                  <a:lnTo>
                    <a:pt x="342796" y="714937"/>
                  </a:lnTo>
                  <a:lnTo>
                    <a:pt x="346505" y="716360"/>
                  </a:lnTo>
                  <a:close/>
                </a:path>
                <a:path w="2298700" h="849630">
                  <a:moveTo>
                    <a:pt x="1951533" y="716360"/>
                  </a:moveTo>
                  <a:lnTo>
                    <a:pt x="1955226" y="714937"/>
                  </a:lnTo>
                  <a:lnTo>
                    <a:pt x="1955441" y="714937"/>
                  </a:lnTo>
                  <a:lnTo>
                    <a:pt x="1951533" y="716360"/>
                  </a:lnTo>
                  <a:close/>
                </a:path>
                <a:path w="2298700" h="849630">
                  <a:moveTo>
                    <a:pt x="389011" y="731797"/>
                  </a:moveTo>
                  <a:lnTo>
                    <a:pt x="387851" y="731458"/>
                  </a:lnTo>
                  <a:lnTo>
                    <a:pt x="388079" y="731458"/>
                  </a:lnTo>
                  <a:lnTo>
                    <a:pt x="389011" y="731797"/>
                  </a:lnTo>
                  <a:close/>
                </a:path>
                <a:path w="2298700" h="849630">
                  <a:moveTo>
                    <a:pt x="1909027" y="731797"/>
                  </a:moveTo>
                  <a:lnTo>
                    <a:pt x="1909956" y="731458"/>
                  </a:lnTo>
                  <a:lnTo>
                    <a:pt x="1910145" y="731458"/>
                  </a:lnTo>
                  <a:lnTo>
                    <a:pt x="1909027" y="731797"/>
                  </a:lnTo>
                  <a:close/>
                </a:path>
                <a:path w="2298700" h="849630">
                  <a:moveTo>
                    <a:pt x="439232" y="746455"/>
                  </a:moveTo>
                  <a:lnTo>
                    <a:pt x="435616" y="745445"/>
                  </a:lnTo>
                  <a:lnTo>
                    <a:pt x="435773" y="745445"/>
                  </a:lnTo>
                  <a:lnTo>
                    <a:pt x="439232" y="746455"/>
                  </a:lnTo>
                  <a:close/>
                </a:path>
                <a:path w="2298700" h="849630">
                  <a:moveTo>
                    <a:pt x="1858806" y="746455"/>
                  </a:moveTo>
                  <a:lnTo>
                    <a:pt x="1862251" y="745445"/>
                  </a:lnTo>
                  <a:lnTo>
                    <a:pt x="1862416" y="745445"/>
                  </a:lnTo>
                  <a:lnTo>
                    <a:pt x="1858806" y="746455"/>
                  </a:lnTo>
                  <a:close/>
                </a:path>
                <a:path w="2298700" h="849630">
                  <a:moveTo>
                    <a:pt x="487009" y="759795"/>
                  </a:moveTo>
                  <a:lnTo>
                    <a:pt x="485446" y="759413"/>
                  </a:lnTo>
                  <a:lnTo>
                    <a:pt x="485644" y="759413"/>
                  </a:lnTo>
                  <a:lnTo>
                    <a:pt x="487009" y="759795"/>
                  </a:lnTo>
                  <a:close/>
                </a:path>
                <a:path w="2298700" h="849630">
                  <a:moveTo>
                    <a:pt x="1811029" y="759795"/>
                  </a:moveTo>
                  <a:lnTo>
                    <a:pt x="1812391" y="759413"/>
                  </a:lnTo>
                  <a:lnTo>
                    <a:pt x="1812568" y="759413"/>
                  </a:lnTo>
                  <a:lnTo>
                    <a:pt x="1811029" y="759795"/>
                  </a:lnTo>
                  <a:close/>
                </a:path>
                <a:path w="2298700" h="849630">
                  <a:moveTo>
                    <a:pt x="541245" y="773026"/>
                  </a:moveTo>
                  <a:lnTo>
                    <a:pt x="537403" y="772124"/>
                  </a:lnTo>
                  <a:lnTo>
                    <a:pt x="537548" y="772124"/>
                  </a:lnTo>
                  <a:lnTo>
                    <a:pt x="541245" y="773026"/>
                  </a:lnTo>
                  <a:close/>
                </a:path>
                <a:path w="2298700" h="849630">
                  <a:moveTo>
                    <a:pt x="1756793" y="773026"/>
                  </a:moveTo>
                  <a:lnTo>
                    <a:pt x="1760478" y="772124"/>
                  </a:lnTo>
                  <a:lnTo>
                    <a:pt x="1760630" y="772124"/>
                  </a:lnTo>
                  <a:lnTo>
                    <a:pt x="1756793" y="773026"/>
                  </a:lnTo>
                  <a:close/>
                </a:path>
                <a:path w="2298700" h="849630">
                  <a:moveTo>
                    <a:pt x="651822" y="795805"/>
                  </a:moveTo>
                  <a:lnTo>
                    <a:pt x="647204" y="794993"/>
                  </a:lnTo>
                  <a:lnTo>
                    <a:pt x="647348" y="794993"/>
                  </a:lnTo>
                  <a:lnTo>
                    <a:pt x="651822" y="795805"/>
                  </a:lnTo>
                  <a:close/>
                </a:path>
                <a:path w="2298700" h="849630">
                  <a:moveTo>
                    <a:pt x="1529027" y="813390"/>
                  </a:moveTo>
                  <a:lnTo>
                    <a:pt x="1593224" y="805156"/>
                  </a:lnTo>
                  <a:lnTo>
                    <a:pt x="1593033" y="805156"/>
                  </a:lnTo>
                  <a:lnTo>
                    <a:pt x="1650834" y="794993"/>
                  </a:lnTo>
                  <a:lnTo>
                    <a:pt x="1715156" y="794993"/>
                  </a:lnTo>
                  <a:lnTo>
                    <a:pt x="1652841" y="807720"/>
                  </a:lnTo>
                  <a:lnTo>
                    <a:pt x="1619859" y="812780"/>
                  </a:lnTo>
                  <a:lnTo>
                    <a:pt x="1533894" y="812780"/>
                  </a:lnTo>
                  <a:lnTo>
                    <a:pt x="1529027" y="813390"/>
                  </a:lnTo>
                  <a:close/>
                </a:path>
                <a:path w="2298700" h="849630">
                  <a:moveTo>
                    <a:pt x="768891" y="813390"/>
                  </a:moveTo>
                  <a:lnTo>
                    <a:pt x="764004" y="812780"/>
                  </a:lnTo>
                  <a:lnTo>
                    <a:pt x="764147" y="812780"/>
                  </a:lnTo>
                  <a:lnTo>
                    <a:pt x="768891" y="813390"/>
                  </a:lnTo>
                  <a:close/>
                </a:path>
                <a:path w="2298700" h="849630">
                  <a:moveTo>
                    <a:pt x="1411744" y="838200"/>
                  </a:moveTo>
                  <a:lnTo>
                    <a:pt x="1149083" y="838200"/>
                  </a:lnTo>
                  <a:lnTo>
                    <a:pt x="1216139" y="836930"/>
                  </a:lnTo>
                  <a:lnTo>
                    <a:pt x="1347359" y="831838"/>
                  </a:lnTo>
                  <a:lnTo>
                    <a:pt x="1347075" y="831838"/>
                  </a:lnTo>
                  <a:lnTo>
                    <a:pt x="1410868" y="826755"/>
                  </a:lnTo>
                  <a:lnTo>
                    <a:pt x="1410689" y="826755"/>
                  </a:lnTo>
                  <a:lnTo>
                    <a:pt x="1472907" y="820420"/>
                  </a:lnTo>
                  <a:lnTo>
                    <a:pt x="1533894" y="812780"/>
                  </a:lnTo>
                  <a:lnTo>
                    <a:pt x="1619859" y="812780"/>
                  </a:lnTo>
                  <a:lnTo>
                    <a:pt x="1535328" y="825500"/>
                  </a:lnTo>
                  <a:lnTo>
                    <a:pt x="1474228" y="833120"/>
                  </a:lnTo>
                  <a:lnTo>
                    <a:pt x="1411744" y="83820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1" name="object 41"/>
          <p:cNvSpPr txBox="1"/>
          <p:nvPr/>
        </p:nvSpPr>
        <p:spPr>
          <a:xfrm>
            <a:off x="3233166" y="2472435"/>
            <a:ext cx="150876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spcBef>
                <a:spcPts val="100"/>
              </a:spcBef>
            </a:pPr>
            <a:r>
              <a:rPr b="1" spc="-10" dirty="0">
                <a:solidFill>
                  <a:srgbClr val="EBEBDF"/>
                </a:solidFill>
                <a:latin typeface="Arial"/>
                <a:cs typeface="Arial"/>
              </a:rPr>
              <a:t>subproblem</a:t>
            </a:r>
            <a:r>
              <a:rPr b="1" spc="-105" dirty="0">
                <a:solidFill>
                  <a:srgbClr val="EBEBDF"/>
                </a:solidFill>
                <a:latin typeface="Arial"/>
                <a:cs typeface="Arial"/>
              </a:rPr>
              <a:t> </a:t>
            </a:r>
            <a:r>
              <a:rPr b="1" spc="-50" dirty="0">
                <a:solidFill>
                  <a:srgbClr val="EBEBDF"/>
                </a:solidFill>
                <a:latin typeface="Arial"/>
                <a:cs typeface="Arial"/>
              </a:rPr>
              <a:t>1 </a:t>
            </a:r>
            <a:r>
              <a:rPr b="1" dirty="0">
                <a:solidFill>
                  <a:srgbClr val="EBEBDF"/>
                </a:solidFill>
                <a:latin typeface="Arial"/>
                <a:cs typeface="Arial"/>
              </a:rPr>
              <a:t>of</a:t>
            </a:r>
            <a:r>
              <a:rPr b="1" spc="-65" dirty="0">
                <a:solidFill>
                  <a:srgbClr val="EBEBDF"/>
                </a:solidFill>
                <a:latin typeface="Arial"/>
                <a:cs typeface="Arial"/>
              </a:rPr>
              <a:t> </a:t>
            </a:r>
            <a:r>
              <a:rPr b="1" dirty="0">
                <a:solidFill>
                  <a:srgbClr val="EBEBDF"/>
                </a:solidFill>
                <a:latin typeface="Arial"/>
                <a:cs typeface="Arial"/>
              </a:rPr>
              <a:t>size</a:t>
            </a:r>
            <a:r>
              <a:rPr b="1" spc="-80" dirty="0">
                <a:solidFill>
                  <a:srgbClr val="EBEBDF"/>
                </a:solidFill>
                <a:latin typeface="Arial"/>
                <a:cs typeface="Arial"/>
              </a:rPr>
              <a:t> </a:t>
            </a:r>
            <a:r>
              <a:rPr b="1" i="1" spc="-25" dirty="0">
                <a:solidFill>
                  <a:srgbClr val="EBEBDF"/>
                </a:solidFill>
                <a:latin typeface="Arial"/>
                <a:cs typeface="Arial"/>
              </a:rPr>
              <a:t>n</a:t>
            </a:r>
            <a:r>
              <a:rPr b="1" spc="-25" dirty="0">
                <a:solidFill>
                  <a:srgbClr val="EBEBDF"/>
                </a:solidFill>
                <a:latin typeface="Arial"/>
                <a:cs typeface="Arial"/>
              </a:rPr>
              <a:t>/2</a:t>
            </a:r>
            <a:endParaRPr>
              <a:latin typeface="Arial"/>
              <a:cs typeface="Arial"/>
            </a:endParaRPr>
          </a:p>
        </p:txBody>
      </p:sp>
      <p:grpSp>
        <p:nvGrpSpPr>
          <p:cNvPr id="42" name="object 42"/>
          <p:cNvGrpSpPr/>
          <p:nvPr/>
        </p:nvGrpSpPr>
        <p:grpSpPr>
          <a:xfrm>
            <a:off x="5023103" y="5404103"/>
            <a:ext cx="2298700" cy="698500"/>
            <a:chOff x="3422903" y="5404103"/>
            <a:chExt cx="2298700" cy="698500"/>
          </a:xfrm>
        </p:grpSpPr>
        <p:sp>
          <p:nvSpPr>
            <p:cNvPr id="43" name="object 43"/>
            <p:cNvSpPr/>
            <p:nvPr/>
          </p:nvSpPr>
          <p:spPr>
            <a:xfrm>
              <a:off x="3428999" y="5410199"/>
              <a:ext cx="2286000" cy="685800"/>
            </a:xfrm>
            <a:custGeom>
              <a:avLst/>
              <a:gdLst/>
              <a:ahLst/>
              <a:cxnLst/>
              <a:rect l="l" t="t" r="r" b="b"/>
              <a:pathLst>
                <a:path w="2286000" h="685800">
                  <a:moveTo>
                    <a:pt x="2286000" y="685800"/>
                  </a:moveTo>
                  <a:lnTo>
                    <a:pt x="0" y="685800"/>
                  </a:lnTo>
                  <a:lnTo>
                    <a:pt x="0" y="0"/>
                  </a:lnTo>
                  <a:lnTo>
                    <a:pt x="2286000" y="0"/>
                  </a:lnTo>
                  <a:lnTo>
                    <a:pt x="2286000" y="685800"/>
                  </a:lnTo>
                  <a:close/>
                </a:path>
              </a:pathLst>
            </a:custGeom>
            <a:solidFill>
              <a:srgbClr val="4F81B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3422903" y="5404103"/>
              <a:ext cx="2298700" cy="698500"/>
            </a:xfrm>
            <a:custGeom>
              <a:avLst/>
              <a:gdLst/>
              <a:ahLst/>
              <a:cxnLst/>
              <a:rect l="l" t="t" r="r" b="b"/>
              <a:pathLst>
                <a:path w="2298700" h="698500">
                  <a:moveTo>
                    <a:pt x="2292096" y="697992"/>
                  </a:moveTo>
                  <a:lnTo>
                    <a:pt x="6096" y="697992"/>
                  </a:lnTo>
                  <a:lnTo>
                    <a:pt x="4216" y="697699"/>
                  </a:lnTo>
                  <a:lnTo>
                    <a:pt x="2514" y="696823"/>
                  </a:lnTo>
                  <a:lnTo>
                    <a:pt x="1168" y="695477"/>
                  </a:lnTo>
                  <a:lnTo>
                    <a:pt x="292" y="693775"/>
                  </a:lnTo>
                  <a:lnTo>
                    <a:pt x="0" y="691896"/>
                  </a:lnTo>
                  <a:lnTo>
                    <a:pt x="0" y="6096"/>
                  </a:lnTo>
                  <a:lnTo>
                    <a:pt x="6096" y="0"/>
                  </a:lnTo>
                  <a:lnTo>
                    <a:pt x="2292096" y="0"/>
                  </a:lnTo>
                  <a:lnTo>
                    <a:pt x="2298192" y="6096"/>
                  </a:lnTo>
                  <a:lnTo>
                    <a:pt x="12192" y="6096"/>
                  </a:lnTo>
                  <a:lnTo>
                    <a:pt x="6096" y="12192"/>
                  </a:lnTo>
                  <a:lnTo>
                    <a:pt x="12192" y="12192"/>
                  </a:lnTo>
                  <a:lnTo>
                    <a:pt x="12192" y="685800"/>
                  </a:lnTo>
                  <a:lnTo>
                    <a:pt x="6096" y="685800"/>
                  </a:lnTo>
                  <a:lnTo>
                    <a:pt x="12192" y="691896"/>
                  </a:lnTo>
                  <a:lnTo>
                    <a:pt x="2298192" y="691896"/>
                  </a:lnTo>
                  <a:lnTo>
                    <a:pt x="2297887" y="693775"/>
                  </a:lnTo>
                  <a:lnTo>
                    <a:pt x="2297023" y="695477"/>
                  </a:lnTo>
                  <a:lnTo>
                    <a:pt x="2295677" y="696823"/>
                  </a:lnTo>
                  <a:lnTo>
                    <a:pt x="2293975" y="697699"/>
                  </a:lnTo>
                  <a:lnTo>
                    <a:pt x="2292096" y="697992"/>
                  </a:lnTo>
                  <a:close/>
                </a:path>
                <a:path w="2298700" h="698500">
                  <a:moveTo>
                    <a:pt x="12192" y="12192"/>
                  </a:moveTo>
                  <a:lnTo>
                    <a:pt x="6096" y="12192"/>
                  </a:lnTo>
                  <a:lnTo>
                    <a:pt x="12192" y="6096"/>
                  </a:lnTo>
                  <a:lnTo>
                    <a:pt x="12192" y="12192"/>
                  </a:lnTo>
                  <a:close/>
                </a:path>
                <a:path w="2298700" h="698500">
                  <a:moveTo>
                    <a:pt x="2286000" y="12192"/>
                  </a:moveTo>
                  <a:lnTo>
                    <a:pt x="12192" y="12192"/>
                  </a:lnTo>
                  <a:lnTo>
                    <a:pt x="12192" y="6096"/>
                  </a:lnTo>
                  <a:lnTo>
                    <a:pt x="2286000" y="6096"/>
                  </a:lnTo>
                  <a:lnTo>
                    <a:pt x="2286000" y="12192"/>
                  </a:lnTo>
                  <a:close/>
                </a:path>
                <a:path w="2298700" h="698500">
                  <a:moveTo>
                    <a:pt x="2286000" y="691896"/>
                  </a:moveTo>
                  <a:lnTo>
                    <a:pt x="2286000" y="6096"/>
                  </a:lnTo>
                  <a:lnTo>
                    <a:pt x="2292096" y="12192"/>
                  </a:lnTo>
                  <a:lnTo>
                    <a:pt x="2298192" y="12192"/>
                  </a:lnTo>
                  <a:lnTo>
                    <a:pt x="2298192" y="685800"/>
                  </a:lnTo>
                  <a:lnTo>
                    <a:pt x="2292096" y="685800"/>
                  </a:lnTo>
                  <a:lnTo>
                    <a:pt x="2286000" y="691896"/>
                  </a:lnTo>
                  <a:close/>
                </a:path>
                <a:path w="2298700" h="698500">
                  <a:moveTo>
                    <a:pt x="2298192" y="12192"/>
                  </a:moveTo>
                  <a:lnTo>
                    <a:pt x="2292096" y="12192"/>
                  </a:lnTo>
                  <a:lnTo>
                    <a:pt x="2286000" y="6096"/>
                  </a:lnTo>
                  <a:lnTo>
                    <a:pt x="2298192" y="6096"/>
                  </a:lnTo>
                  <a:lnTo>
                    <a:pt x="2298192" y="12192"/>
                  </a:lnTo>
                  <a:close/>
                </a:path>
                <a:path w="2298700" h="698500">
                  <a:moveTo>
                    <a:pt x="12192" y="691896"/>
                  </a:moveTo>
                  <a:lnTo>
                    <a:pt x="6096" y="685800"/>
                  </a:lnTo>
                  <a:lnTo>
                    <a:pt x="12192" y="685800"/>
                  </a:lnTo>
                  <a:lnTo>
                    <a:pt x="12192" y="691896"/>
                  </a:lnTo>
                  <a:close/>
                </a:path>
                <a:path w="2298700" h="698500">
                  <a:moveTo>
                    <a:pt x="2286000" y="691896"/>
                  </a:moveTo>
                  <a:lnTo>
                    <a:pt x="12192" y="691896"/>
                  </a:lnTo>
                  <a:lnTo>
                    <a:pt x="12192" y="685800"/>
                  </a:lnTo>
                  <a:lnTo>
                    <a:pt x="2286000" y="685800"/>
                  </a:lnTo>
                  <a:lnTo>
                    <a:pt x="2286000" y="691896"/>
                  </a:lnTo>
                  <a:close/>
                </a:path>
                <a:path w="2298700" h="698500">
                  <a:moveTo>
                    <a:pt x="2298192" y="691896"/>
                  </a:moveTo>
                  <a:lnTo>
                    <a:pt x="2286000" y="691896"/>
                  </a:lnTo>
                  <a:lnTo>
                    <a:pt x="2292096" y="685800"/>
                  </a:lnTo>
                  <a:lnTo>
                    <a:pt x="2298192" y="685800"/>
                  </a:lnTo>
                  <a:lnTo>
                    <a:pt x="2298192" y="691896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5" name="object 45"/>
          <p:cNvSpPr txBox="1"/>
          <p:nvPr/>
        </p:nvSpPr>
        <p:spPr>
          <a:xfrm>
            <a:off x="5029200" y="5410201"/>
            <a:ext cx="2286000" cy="575157"/>
          </a:xfrm>
          <a:prstGeom prst="rect">
            <a:avLst/>
          </a:prstGeom>
        </p:spPr>
        <p:txBody>
          <a:bodyPr vert="horz" wrap="square" lIns="0" tIns="81915" rIns="0" bIns="0" rtlCol="0">
            <a:spAutoFit/>
          </a:bodyPr>
          <a:lstStyle/>
          <a:p>
            <a:pPr marL="92710">
              <a:spcBef>
                <a:spcPts val="645"/>
              </a:spcBef>
            </a:pPr>
            <a:r>
              <a:rPr sz="1600" b="1" dirty="0">
                <a:solidFill>
                  <a:srgbClr val="EBEBDF"/>
                </a:solidFill>
                <a:latin typeface="Arial"/>
                <a:cs typeface="Arial"/>
              </a:rPr>
              <a:t>a</a:t>
            </a:r>
            <a:r>
              <a:rPr sz="1600" b="1" spc="-65" dirty="0">
                <a:solidFill>
                  <a:srgbClr val="EBEBDF"/>
                </a:solidFill>
                <a:latin typeface="Arial"/>
                <a:cs typeface="Arial"/>
              </a:rPr>
              <a:t> </a:t>
            </a:r>
            <a:r>
              <a:rPr sz="1600" b="1" spc="-10" dirty="0">
                <a:solidFill>
                  <a:srgbClr val="EBEBDF"/>
                </a:solidFill>
                <a:latin typeface="Arial"/>
                <a:cs typeface="Arial"/>
              </a:rPr>
              <a:t>solution</a:t>
            </a:r>
            <a:r>
              <a:rPr sz="1600" b="1" spc="-80" dirty="0">
                <a:solidFill>
                  <a:srgbClr val="EBEBDF"/>
                </a:solidFill>
                <a:latin typeface="Arial"/>
                <a:cs typeface="Arial"/>
              </a:rPr>
              <a:t> </a:t>
            </a:r>
            <a:r>
              <a:rPr sz="1600" b="1" spc="-25" dirty="0">
                <a:solidFill>
                  <a:srgbClr val="EBEBDF"/>
                </a:solidFill>
                <a:latin typeface="Arial"/>
                <a:cs typeface="Arial"/>
              </a:rPr>
              <a:t>to</a:t>
            </a:r>
            <a:endParaRPr sz="1600">
              <a:latin typeface="Arial"/>
              <a:cs typeface="Arial"/>
            </a:endParaRPr>
          </a:p>
          <a:p>
            <a:pPr marL="92710">
              <a:spcBef>
                <a:spcPts val="5"/>
              </a:spcBef>
            </a:pPr>
            <a:r>
              <a:rPr sz="1600" b="1" dirty="0">
                <a:solidFill>
                  <a:srgbClr val="EBEBDF"/>
                </a:solidFill>
                <a:latin typeface="Arial"/>
                <a:cs typeface="Arial"/>
              </a:rPr>
              <a:t>the</a:t>
            </a:r>
            <a:r>
              <a:rPr sz="1600" b="1" spc="-75" dirty="0">
                <a:solidFill>
                  <a:srgbClr val="EBEBDF"/>
                </a:solidFill>
                <a:latin typeface="Arial"/>
                <a:cs typeface="Arial"/>
              </a:rPr>
              <a:t> </a:t>
            </a:r>
            <a:r>
              <a:rPr sz="1600" b="1" spc="-10" dirty="0">
                <a:solidFill>
                  <a:srgbClr val="EBEBDF"/>
                </a:solidFill>
                <a:latin typeface="Arial"/>
                <a:cs typeface="Arial"/>
              </a:rPr>
              <a:t>original</a:t>
            </a:r>
            <a:r>
              <a:rPr sz="1600" b="1" spc="-75" dirty="0">
                <a:solidFill>
                  <a:srgbClr val="EBEBDF"/>
                </a:solidFill>
                <a:latin typeface="Arial"/>
                <a:cs typeface="Arial"/>
              </a:rPr>
              <a:t> </a:t>
            </a:r>
            <a:r>
              <a:rPr sz="1600" b="1" spc="-10" dirty="0">
                <a:solidFill>
                  <a:srgbClr val="EBEBDF"/>
                </a:solidFill>
                <a:latin typeface="Arial"/>
                <a:cs typeface="Arial"/>
              </a:rPr>
              <a:t>problem</a:t>
            </a:r>
            <a:endParaRPr sz="1600">
              <a:latin typeface="Arial"/>
              <a:cs typeface="Arial"/>
            </a:endParaRPr>
          </a:p>
        </p:txBody>
      </p:sp>
      <p:grpSp>
        <p:nvGrpSpPr>
          <p:cNvPr id="46" name="object 46"/>
          <p:cNvGrpSpPr/>
          <p:nvPr/>
        </p:nvGrpSpPr>
        <p:grpSpPr>
          <a:xfrm>
            <a:off x="2806700" y="3644900"/>
            <a:ext cx="5499100" cy="1231900"/>
            <a:chOff x="1206500" y="3644900"/>
            <a:chExt cx="5499100" cy="1231900"/>
          </a:xfrm>
        </p:grpSpPr>
        <p:sp>
          <p:nvSpPr>
            <p:cNvPr id="47" name="object 47"/>
            <p:cNvSpPr/>
            <p:nvPr/>
          </p:nvSpPr>
          <p:spPr>
            <a:xfrm>
              <a:off x="2273300" y="4337303"/>
              <a:ext cx="4432300" cy="539750"/>
            </a:xfrm>
            <a:custGeom>
              <a:avLst/>
              <a:gdLst/>
              <a:ahLst/>
              <a:cxnLst/>
              <a:rect l="l" t="t" r="r" b="b"/>
              <a:pathLst>
                <a:path w="4432300" h="539750">
                  <a:moveTo>
                    <a:pt x="4432300" y="0"/>
                  </a:moveTo>
                  <a:lnTo>
                    <a:pt x="4419600" y="0"/>
                  </a:lnTo>
                  <a:lnTo>
                    <a:pt x="4419600" y="526796"/>
                  </a:lnTo>
                  <a:lnTo>
                    <a:pt x="12700" y="526796"/>
                  </a:lnTo>
                  <a:lnTo>
                    <a:pt x="12700" y="0"/>
                  </a:lnTo>
                  <a:lnTo>
                    <a:pt x="0" y="0"/>
                  </a:lnTo>
                  <a:lnTo>
                    <a:pt x="0" y="526796"/>
                  </a:lnTo>
                  <a:lnTo>
                    <a:pt x="0" y="539496"/>
                  </a:lnTo>
                  <a:lnTo>
                    <a:pt x="12700" y="539496"/>
                  </a:lnTo>
                  <a:lnTo>
                    <a:pt x="4419600" y="539496"/>
                  </a:lnTo>
                  <a:lnTo>
                    <a:pt x="4432300" y="539496"/>
                  </a:lnTo>
                  <a:lnTo>
                    <a:pt x="4432300" y="526796"/>
                  </a:lnTo>
                  <a:lnTo>
                    <a:pt x="4432300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1213103" y="3651503"/>
              <a:ext cx="2286000" cy="685800"/>
            </a:xfrm>
            <a:custGeom>
              <a:avLst/>
              <a:gdLst/>
              <a:ahLst/>
              <a:cxnLst/>
              <a:rect l="l" t="t" r="r" b="b"/>
              <a:pathLst>
                <a:path w="2286000" h="685800">
                  <a:moveTo>
                    <a:pt x="2286000" y="685800"/>
                  </a:moveTo>
                  <a:lnTo>
                    <a:pt x="0" y="685800"/>
                  </a:lnTo>
                  <a:lnTo>
                    <a:pt x="0" y="0"/>
                  </a:lnTo>
                  <a:lnTo>
                    <a:pt x="2286000" y="0"/>
                  </a:lnTo>
                  <a:lnTo>
                    <a:pt x="2286000" y="685800"/>
                  </a:lnTo>
                  <a:close/>
                </a:path>
              </a:pathLst>
            </a:custGeom>
            <a:solidFill>
              <a:srgbClr val="4F81B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49"/>
            <p:cNvSpPr/>
            <p:nvPr/>
          </p:nvSpPr>
          <p:spPr>
            <a:xfrm>
              <a:off x="1206500" y="3644900"/>
              <a:ext cx="2298700" cy="698500"/>
            </a:xfrm>
            <a:custGeom>
              <a:avLst/>
              <a:gdLst/>
              <a:ahLst/>
              <a:cxnLst/>
              <a:rect l="l" t="t" r="r" b="b"/>
              <a:pathLst>
                <a:path w="2298700" h="698500">
                  <a:moveTo>
                    <a:pt x="2292350" y="698500"/>
                  </a:moveTo>
                  <a:lnTo>
                    <a:pt x="6350" y="698500"/>
                  </a:lnTo>
                  <a:lnTo>
                    <a:pt x="4381" y="698182"/>
                  </a:lnTo>
                  <a:lnTo>
                    <a:pt x="2616" y="697280"/>
                  </a:lnTo>
                  <a:lnTo>
                    <a:pt x="1206" y="695883"/>
                  </a:lnTo>
                  <a:lnTo>
                    <a:pt x="304" y="694105"/>
                  </a:lnTo>
                  <a:lnTo>
                    <a:pt x="0" y="692150"/>
                  </a:lnTo>
                  <a:lnTo>
                    <a:pt x="0" y="6350"/>
                  </a:lnTo>
                  <a:lnTo>
                    <a:pt x="6350" y="0"/>
                  </a:lnTo>
                  <a:lnTo>
                    <a:pt x="2292350" y="0"/>
                  </a:lnTo>
                  <a:lnTo>
                    <a:pt x="2298700" y="6350"/>
                  </a:lnTo>
                  <a:lnTo>
                    <a:pt x="12700" y="6350"/>
                  </a:lnTo>
                  <a:lnTo>
                    <a:pt x="6350" y="12700"/>
                  </a:lnTo>
                  <a:lnTo>
                    <a:pt x="12700" y="12700"/>
                  </a:lnTo>
                  <a:lnTo>
                    <a:pt x="12700" y="685800"/>
                  </a:lnTo>
                  <a:lnTo>
                    <a:pt x="6350" y="685800"/>
                  </a:lnTo>
                  <a:lnTo>
                    <a:pt x="12700" y="692150"/>
                  </a:lnTo>
                  <a:lnTo>
                    <a:pt x="2298700" y="692150"/>
                  </a:lnTo>
                  <a:lnTo>
                    <a:pt x="2298382" y="694105"/>
                  </a:lnTo>
                  <a:lnTo>
                    <a:pt x="2297480" y="695883"/>
                  </a:lnTo>
                  <a:lnTo>
                    <a:pt x="2296083" y="697280"/>
                  </a:lnTo>
                  <a:lnTo>
                    <a:pt x="2294305" y="698182"/>
                  </a:lnTo>
                  <a:lnTo>
                    <a:pt x="2292350" y="698500"/>
                  </a:lnTo>
                  <a:close/>
                </a:path>
                <a:path w="2298700" h="698500">
                  <a:moveTo>
                    <a:pt x="12700" y="12700"/>
                  </a:moveTo>
                  <a:lnTo>
                    <a:pt x="6350" y="12700"/>
                  </a:lnTo>
                  <a:lnTo>
                    <a:pt x="12700" y="6350"/>
                  </a:lnTo>
                  <a:lnTo>
                    <a:pt x="12700" y="12700"/>
                  </a:lnTo>
                  <a:close/>
                </a:path>
                <a:path w="2298700" h="698500">
                  <a:moveTo>
                    <a:pt x="2286000" y="12700"/>
                  </a:moveTo>
                  <a:lnTo>
                    <a:pt x="12700" y="12700"/>
                  </a:lnTo>
                  <a:lnTo>
                    <a:pt x="12700" y="6350"/>
                  </a:lnTo>
                  <a:lnTo>
                    <a:pt x="2286000" y="6350"/>
                  </a:lnTo>
                  <a:lnTo>
                    <a:pt x="2286000" y="12700"/>
                  </a:lnTo>
                  <a:close/>
                </a:path>
                <a:path w="2298700" h="698500">
                  <a:moveTo>
                    <a:pt x="2286000" y="692150"/>
                  </a:moveTo>
                  <a:lnTo>
                    <a:pt x="2286000" y="6350"/>
                  </a:lnTo>
                  <a:lnTo>
                    <a:pt x="2292350" y="12700"/>
                  </a:lnTo>
                  <a:lnTo>
                    <a:pt x="2298700" y="12700"/>
                  </a:lnTo>
                  <a:lnTo>
                    <a:pt x="2298700" y="685800"/>
                  </a:lnTo>
                  <a:lnTo>
                    <a:pt x="2292350" y="685800"/>
                  </a:lnTo>
                  <a:lnTo>
                    <a:pt x="2286000" y="692150"/>
                  </a:lnTo>
                  <a:close/>
                </a:path>
                <a:path w="2298700" h="698500">
                  <a:moveTo>
                    <a:pt x="2298700" y="12700"/>
                  </a:moveTo>
                  <a:lnTo>
                    <a:pt x="2292350" y="12700"/>
                  </a:lnTo>
                  <a:lnTo>
                    <a:pt x="2286000" y="6350"/>
                  </a:lnTo>
                  <a:lnTo>
                    <a:pt x="2298700" y="6350"/>
                  </a:lnTo>
                  <a:lnTo>
                    <a:pt x="2298700" y="12700"/>
                  </a:lnTo>
                  <a:close/>
                </a:path>
                <a:path w="2298700" h="698500">
                  <a:moveTo>
                    <a:pt x="12700" y="692150"/>
                  </a:moveTo>
                  <a:lnTo>
                    <a:pt x="6350" y="685800"/>
                  </a:lnTo>
                  <a:lnTo>
                    <a:pt x="12700" y="685800"/>
                  </a:lnTo>
                  <a:lnTo>
                    <a:pt x="12700" y="692150"/>
                  </a:lnTo>
                  <a:close/>
                </a:path>
                <a:path w="2298700" h="698500">
                  <a:moveTo>
                    <a:pt x="2286000" y="692150"/>
                  </a:moveTo>
                  <a:lnTo>
                    <a:pt x="12700" y="692150"/>
                  </a:lnTo>
                  <a:lnTo>
                    <a:pt x="12700" y="685800"/>
                  </a:lnTo>
                  <a:lnTo>
                    <a:pt x="2286000" y="685800"/>
                  </a:lnTo>
                  <a:lnTo>
                    <a:pt x="2286000" y="692150"/>
                  </a:lnTo>
                  <a:close/>
                </a:path>
                <a:path w="2298700" h="698500">
                  <a:moveTo>
                    <a:pt x="2298700" y="692150"/>
                  </a:moveTo>
                  <a:lnTo>
                    <a:pt x="2286000" y="692150"/>
                  </a:lnTo>
                  <a:lnTo>
                    <a:pt x="2292350" y="685800"/>
                  </a:lnTo>
                  <a:lnTo>
                    <a:pt x="2298700" y="685800"/>
                  </a:lnTo>
                  <a:lnTo>
                    <a:pt x="2298700" y="69215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0" name="object 50"/>
          <p:cNvSpPr txBox="1"/>
          <p:nvPr/>
        </p:nvSpPr>
        <p:spPr>
          <a:xfrm>
            <a:off x="2813303" y="3651503"/>
            <a:ext cx="2286000" cy="573234"/>
          </a:xfrm>
          <a:prstGeom prst="rect">
            <a:avLst/>
          </a:prstGeom>
        </p:spPr>
        <p:txBody>
          <a:bodyPr vert="horz" wrap="square" lIns="0" tIns="80010" rIns="0" bIns="0" rtlCol="0">
            <a:spAutoFit/>
          </a:bodyPr>
          <a:lstStyle/>
          <a:p>
            <a:pPr marL="90805" marR="873125">
              <a:spcBef>
                <a:spcPts val="630"/>
              </a:spcBef>
            </a:pPr>
            <a:r>
              <a:rPr sz="1600" b="1" dirty="0">
                <a:solidFill>
                  <a:srgbClr val="EBEBDF"/>
                </a:solidFill>
                <a:latin typeface="Arial"/>
                <a:cs typeface="Arial"/>
              </a:rPr>
              <a:t>a</a:t>
            </a:r>
            <a:r>
              <a:rPr sz="1600" b="1" spc="-70" dirty="0">
                <a:solidFill>
                  <a:srgbClr val="EBEBDF"/>
                </a:solidFill>
                <a:latin typeface="Arial"/>
                <a:cs typeface="Arial"/>
              </a:rPr>
              <a:t> </a:t>
            </a:r>
            <a:r>
              <a:rPr sz="1600" b="1" spc="-10" dirty="0">
                <a:solidFill>
                  <a:srgbClr val="EBEBDF"/>
                </a:solidFill>
                <a:latin typeface="Arial"/>
                <a:cs typeface="Arial"/>
              </a:rPr>
              <a:t>solution</a:t>
            </a:r>
            <a:r>
              <a:rPr sz="1600" b="1" spc="-60" dirty="0">
                <a:solidFill>
                  <a:srgbClr val="EBEBDF"/>
                </a:solidFill>
                <a:latin typeface="Arial"/>
                <a:cs typeface="Arial"/>
              </a:rPr>
              <a:t> </a:t>
            </a:r>
            <a:r>
              <a:rPr sz="1600" b="1" spc="-25" dirty="0">
                <a:solidFill>
                  <a:srgbClr val="EBEBDF"/>
                </a:solidFill>
                <a:latin typeface="Arial"/>
                <a:cs typeface="Arial"/>
              </a:rPr>
              <a:t>to </a:t>
            </a:r>
            <a:r>
              <a:rPr sz="1600" b="1" spc="-10" dirty="0">
                <a:solidFill>
                  <a:srgbClr val="EBEBDF"/>
                </a:solidFill>
                <a:latin typeface="Arial"/>
                <a:cs typeface="Arial"/>
              </a:rPr>
              <a:t>subproblem</a:t>
            </a:r>
            <a:r>
              <a:rPr sz="1600" b="1" spc="-135" dirty="0">
                <a:solidFill>
                  <a:srgbClr val="EBEBDF"/>
                </a:solidFill>
                <a:latin typeface="Arial"/>
                <a:cs typeface="Arial"/>
              </a:rPr>
              <a:t> </a:t>
            </a:r>
            <a:r>
              <a:rPr sz="1600" b="1" spc="-50" dirty="0">
                <a:solidFill>
                  <a:srgbClr val="EBEBDF"/>
                </a:solidFill>
                <a:latin typeface="Arial"/>
                <a:cs typeface="Arial"/>
              </a:rPr>
              <a:t>1</a:t>
            </a:r>
            <a:endParaRPr sz="1600">
              <a:latin typeface="Arial"/>
              <a:cs typeface="Arial"/>
            </a:endParaRPr>
          </a:p>
        </p:txBody>
      </p:sp>
      <p:grpSp>
        <p:nvGrpSpPr>
          <p:cNvPr id="51" name="object 51"/>
          <p:cNvGrpSpPr/>
          <p:nvPr/>
        </p:nvGrpSpPr>
        <p:grpSpPr>
          <a:xfrm>
            <a:off x="7150100" y="3644900"/>
            <a:ext cx="2298700" cy="698500"/>
            <a:chOff x="5549900" y="3644900"/>
            <a:chExt cx="2298700" cy="698500"/>
          </a:xfrm>
        </p:grpSpPr>
        <p:sp>
          <p:nvSpPr>
            <p:cNvPr id="52" name="object 52"/>
            <p:cNvSpPr/>
            <p:nvPr/>
          </p:nvSpPr>
          <p:spPr>
            <a:xfrm>
              <a:off x="5556503" y="3651503"/>
              <a:ext cx="2286000" cy="685800"/>
            </a:xfrm>
            <a:custGeom>
              <a:avLst/>
              <a:gdLst/>
              <a:ahLst/>
              <a:cxnLst/>
              <a:rect l="l" t="t" r="r" b="b"/>
              <a:pathLst>
                <a:path w="2286000" h="685800">
                  <a:moveTo>
                    <a:pt x="2286000" y="685800"/>
                  </a:moveTo>
                  <a:lnTo>
                    <a:pt x="0" y="685800"/>
                  </a:lnTo>
                  <a:lnTo>
                    <a:pt x="0" y="0"/>
                  </a:lnTo>
                  <a:lnTo>
                    <a:pt x="2286000" y="0"/>
                  </a:lnTo>
                  <a:lnTo>
                    <a:pt x="2286000" y="685800"/>
                  </a:lnTo>
                  <a:close/>
                </a:path>
              </a:pathLst>
            </a:custGeom>
            <a:solidFill>
              <a:srgbClr val="4F81B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" name="object 53"/>
            <p:cNvSpPr/>
            <p:nvPr/>
          </p:nvSpPr>
          <p:spPr>
            <a:xfrm>
              <a:off x="5549900" y="3644900"/>
              <a:ext cx="2298700" cy="698500"/>
            </a:xfrm>
            <a:custGeom>
              <a:avLst/>
              <a:gdLst/>
              <a:ahLst/>
              <a:cxnLst/>
              <a:rect l="l" t="t" r="r" b="b"/>
              <a:pathLst>
                <a:path w="2298700" h="698500">
                  <a:moveTo>
                    <a:pt x="2292350" y="698500"/>
                  </a:moveTo>
                  <a:lnTo>
                    <a:pt x="6350" y="698500"/>
                  </a:lnTo>
                  <a:lnTo>
                    <a:pt x="4381" y="698182"/>
                  </a:lnTo>
                  <a:lnTo>
                    <a:pt x="2616" y="697280"/>
                  </a:lnTo>
                  <a:lnTo>
                    <a:pt x="1206" y="695883"/>
                  </a:lnTo>
                  <a:lnTo>
                    <a:pt x="304" y="694105"/>
                  </a:lnTo>
                  <a:lnTo>
                    <a:pt x="0" y="692150"/>
                  </a:lnTo>
                  <a:lnTo>
                    <a:pt x="0" y="6350"/>
                  </a:lnTo>
                  <a:lnTo>
                    <a:pt x="6350" y="0"/>
                  </a:lnTo>
                  <a:lnTo>
                    <a:pt x="2292350" y="0"/>
                  </a:lnTo>
                  <a:lnTo>
                    <a:pt x="2298700" y="6350"/>
                  </a:lnTo>
                  <a:lnTo>
                    <a:pt x="12700" y="6350"/>
                  </a:lnTo>
                  <a:lnTo>
                    <a:pt x="6350" y="12700"/>
                  </a:lnTo>
                  <a:lnTo>
                    <a:pt x="12700" y="12700"/>
                  </a:lnTo>
                  <a:lnTo>
                    <a:pt x="12700" y="685800"/>
                  </a:lnTo>
                  <a:lnTo>
                    <a:pt x="6350" y="685800"/>
                  </a:lnTo>
                  <a:lnTo>
                    <a:pt x="12700" y="692150"/>
                  </a:lnTo>
                  <a:lnTo>
                    <a:pt x="2298700" y="692150"/>
                  </a:lnTo>
                  <a:lnTo>
                    <a:pt x="2298382" y="694105"/>
                  </a:lnTo>
                  <a:lnTo>
                    <a:pt x="2297480" y="695883"/>
                  </a:lnTo>
                  <a:lnTo>
                    <a:pt x="2296083" y="697280"/>
                  </a:lnTo>
                  <a:lnTo>
                    <a:pt x="2294305" y="698182"/>
                  </a:lnTo>
                  <a:lnTo>
                    <a:pt x="2292350" y="698500"/>
                  </a:lnTo>
                  <a:close/>
                </a:path>
                <a:path w="2298700" h="698500">
                  <a:moveTo>
                    <a:pt x="12700" y="12700"/>
                  </a:moveTo>
                  <a:lnTo>
                    <a:pt x="6350" y="12700"/>
                  </a:lnTo>
                  <a:lnTo>
                    <a:pt x="12700" y="6350"/>
                  </a:lnTo>
                  <a:lnTo>
                    <a:pt x="12700" y="12700"/>
                  </a:lnTo>
                  <a:close/>
                </a:path>
                <a:path w="2298700" h="698500">
                  <a:moveTo>
                    <a:pt x="2286000" y="12700"/>
                  </a:moveTo>
                  <a:lnTo>
                    <a:pt x="12700" y="12700"/>
                  </a:lnTo>
                  <a:lnTo>
                    <a:pt x="12700" y="6350"/>
                  </a:lnTo>
                  <a:lnTo>
                    <a:pt x="2286000" y="6350"/>
                  </a:lnTo>
                  <a:lnTo>
                    <a:pt x="2286000" y="12700"/>
                  </a:lnTo>
                  <a:close/>
                </a:path>
                <a:path w="2298700" h="698500">
                  <a:moveTo>
                    <a:pt x="2286000" y="692150"/>
                  </a:moveTo>
                  <a:lnTo>
                    <a:pt x="2286000" y="6350"/>
                  </a:lnTo>
                  <a:lnTo>
                    <a:pt x="2292350" y="12700"/>
                  </a:lnTo>
                  <a:lnTo>
                    <a:pt x="2298700" y="12700"/>
                  </a:lnTo>
                  <a:lnTo>
                    <a:pt x="2298700" y="685800"/>
                  </a:lnTo>
                  <a:lnTo>
                    <a:pt x="2292350" y="685800"/>
                  </a:lnTo>
                  <a:lnTo>
                    <a:pt x="2286000" y="692150"/>
                  </a:lnTo>
                  <a:close/>
                </a:path>
                <a:path w="2298700" h="698500">
                  <a:moveTo>
                    <a:pt x="2298700" y="12700"/>
                  </a:moveTo>
                  <a:lnTo>
                    <a:pt x="2292350" y="12700"/>
                  </a:lnTo>
                  <a:lnTo>
                    <a:pt x="2286000" y="6350"/>
                  </a:lnTo>
                  <a:lnTo>
                    <a:pt x="2298700" y="6350"/>
                  </a:lnTo>
                  <a:lnTo>
                    <a:pt x="2298700" y="12700"/>
                  </a:lnTo>
                  <a:close/>
                </a:path>
                <a:path w="2298700" h="698500">
                  <a:moveTo>
                    <a:pt x="12700" y="692150"/>
                  </a:moveTo>
                  <a:lnTo>
                    <a:pt x="6350" y="685800"/>
                  </a:lnTo>
                  <a:lnTo>
                    <a:pt x="12700" y="685800"/>
                  </a:lnTo>
                  <a:lnTo>
                    <a:pt x="12700" y="692150"/>
                  </a:lnTo>
                  <a:close/>
                </a:path>
                <a:path w="2298700" h="698500">
                  <a:moveTo>
                    <a:pt x="2286000" y="692150"/>
                  </a:moveTo>
                  <a:lnTo>
                    <a:pt x="12700" y="692150"/>
                  </a:lnTo>
                  <a:lnTo>
                    <a:pt x="12700" y="685800"/>
                  </a:lnTo>
                  <a:lnTo>
                    <a:pt x="2286000" y="685800"/>
                  </a:lnTo>
                  <a:lnTo>
                    <a:pt x="2286000" y="692150"/>
                  </a:lnTo>
                  <a:close/>
                </a:path>
                <a:path w="2298700" h="698500">
                  <a:moveTo>
                    <a:pt x="2298700" y="692150"/>
                  </a:moveTo>
                  <a:lnTo>
                    <a:pt x="2286000" y="692150"/>
                  </a:lnTo>
                  <a:lnTo>
                    <a:pt x="2292350" y="685800"/>
                  </a:lnTo>
                  <a:lnTo>
                    <a:pt x="2298700" y="685800"/>
                  </a:lnTo>
                  <a:lnTo>
                    <a:pt x="2298700" y="69215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4" name="object 54"/>
          <p:cNvSpPr txBox="1"/>
          <p:nvPr/>
        </p:nvSpPr>
        <p:spPr>
          <a:xfrm>
            <a:off x="7156703" y="3651503"/>
            <a:ext cx="2286000" cy="573234"/>
          </a:xfrm>
          <a:prstGeom prst="rect">
            <a:avLst/>
          </a:prstGeom>
        </p:spPr>
        <p:txBody>
          <a:bodyPr vert="horz" wrap="square" lIns="0" tIns="80010" rIns="0" bIns="0" rtlCol="0">
            <a:spAutoFit/>
          </a:bodyPr>
          <a:lstStyle/>
          <a:p>
            <a:pPr marL="92710" marR="871219">
              <a:spcBef>
                <a:spcPts val="630"/>
              </a:spcBef>
            </a:pPr>
            <a:r>
              <a:rPr sz="1600" b="1" dirty="0">
                <a:solidFill>
                  <a:srgbClr val="EBEBDF"/>
                </a:solidFill>
                <a:latin typeface="Arial"/>
                <a:cs typeface="Arial"/>
              </a:rPr>
              <a:t>a</a:t>
            </a:r>
            <a:r>
              <a:rPr sz="1600" b="1" spc="-70" dirty="0">
                <a:solidFill>
                  <a:srgbClr val="EBEBDF"/>
                </a:solidFill>
                <a:latin typeface="Arial"/>
                <a:cs typeface="Arial"/>
              </a:rPr>
              <a:t> </a:t>
            </a:r>
            <a:r>
              <a:rPr sz="1600" b="1" spc="-10" dirty="0">
                <a:solidFill>
                  <a:srgbClr val="EBEBDF"/>
                </a:solidFill>
                <a:latin typeface="Arial"/>
                <a:cs typeface="Arial"/>
              </a:rPr>
              <a:t>solution</a:t>
            </a:r>
            <a:r>
              <a:rPr sz="1600" b="1" spc="-60" dirty="0">
                <a:solidFill>
                  <a:srgbClr val="EBEBDF"/>
                </a:solidFill>
                <a:latin typeface="Arial"/>
                <a:cs typeface="Arial"/>
              </a:rPr>
              <a:t> </a:t>
            </a:r>
            <a:r>
              <a:rPr sz="1600" b="1" spc="-25" dirty="0">
                <a:solidFill>
                  <a:srgbClr val="EBEBDF"/>
                </a:solidFill>
                <a:latin typeface="Arial"/>
                <a:cs typeface="Arial"/>
              </a:rPr>
              <a:t>to </a:t>
            </a:r>
            <a:r>
              <a:rPr sz="1600" b="1" spc="-10" dirty="0">
                <a:solidFill>
                  <a:srgbClr val="EBEBDF"/>
                </a:solidFill>
                <a:latin typeface="Arial"/>
                <a:cs typeface="Arial"/>
              </a:rPr>
              <a:t>subproblem</a:t>
            </a:r>
            <a:r>
              <a:rPr sz="1600" b="1" spc="-135" dirty="0">
                <a:solidFill>
                  <a:srgbClr val="EBEBDF"/>
                </a:solidFill>
                <a:latin typeface="Arial"/>
                <a:cs typeface="Arial"/>
              </a:rPr>
              <a:t> </a:t>
            </a:r>
            <a:r>
              <a:rPr sz="1600" b="1" spc="-50" dirty="0">
                <a:solidFill>
                  <a:srgbClr val="EBEBDF"/>
                </a:solidFill>
                <a:latin typeface="Arial"/>
                <a:cs typeface="Arial"/>
              </a:rPr>
              <a:t>2</a:t>
            </a:r>
            <a:endParaRPr sz="1600">
              <a:latin typeface="Arial"/>
              <a:cs typeface="Arial"/>
            </a:endParaRPr>
          </a:p>
        </p:txBody>
      </p:sp>
      <p:grpSp>
        <p:nvGrpSpPr>
          <p:cNvPr id="55" name="object 55"/>
          <p:cNvGrpSpPr/>
          <p:nvPr/>
        </p:nvGrpSpPr>
        <p:grpSpPr>
          <a:xfrm>
            <a:off x="3861817" y="1313688"/>
            <a:ext cx="4468495" cy="4097020"/>
            <a:chOff x="2261616" y="1313688"/>
            <a:chExt cx="4468495" cy="4097020"/>
          </a:xfrm>
        </p:grpSpPr>
        <p:sp>
          <p:nvSpPr>
            <p:cNvPr id="56" name="object 56"/>
            <p:cNvSpPr/>
            <p:nvPr/>
          </p:nvSpPr>
          <p:spPr>
            <a:xfrm>
              <a:off x="2667000" y="2051303"/>
              <a:ext cx="3810000" cy="325755"/>
            </a:xfrm>
            <a:custGeom>
              <a:avLst/>
              <a:gdLst/>
              <a:ahLst/>
              <a:cxnLst/>
              <a:rect l="l" t="t" r="r" b="b"/>
              <a:pathLst>
                <a:path w="3810000" h="325755">
                  <a:moveTo>
                    <a:pt x="1449070" y="12446"/>
                  </a:moveTo>
                  <a:lnTo>
                    <a:pt x="1446530" y="0"/>
                  </a:lnTo>
                  <a:lnTo>
                    <a:pt x="48387" y="294132"/>
                  </a:lnTo>
                  <a:lnTo>
                    <a:pt x="44450" y="275463"/>
                  </a:lnTo>
                  <a:lnTo>
                    <a:pt x="0" y="310769"/>
                  </a:lnTo>
                  <a:lnTo>
                    <a:pt x="54991" y="325120"/>
                  </a:lnTo>
                  <a:lnTo>
                    <a:pt x="51054" y="306578"/>
                  </a:lnTo>
                  <a:lnTo>
                    <a:pt x="1449070" y="12446"/>
                  </a:lnTo>
                  <a:close/>
                </a:path>
                <a:path w="3810000" h="325755">
                  <a:moveTo>
                    <a:pt x="3810000" y="310769"/>
                  </a:moveTo>
                  <a:lnTo>
                    <a:pt x="3765169" y="275844"/>
                  </a:lnTo>
                  <a:lnTo>
                    <a:pt x="3761486" y="294640"/>
                  </a:lnTo>
                  <a:lnTo>
                    <a:pt x="2287270" y="0"/>
                  </a:lnTo>
                  <a:lnTo>
                    <a:pt x="2284730" y="12446"/>
                  </a:lnTo>
                  <a:lnTo>
                    <a:pt x="3758946" y="307086"/>
                  </a:lnTo>
                  <a:lnTo>
                    <a:pt x="3755263" y="325755"/>
                  </a:lnTo>
                  <a:lnTo>
                    <a:pt x="3810000" y="310769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" name="object 57"/>
            <p:cNvSpPr/>
            <p:nvPr/>
          </p:nvSpPr>
          <p:spPr>
            <a:xfrm>
              <a:off x="3288791" y="1319784"/>
              <a:ext cx="2719070" cy="838200"/>
            </a:xfrm>
            <a:custGeom>
              <a:avLst/>
              <a:gdLst/>
              <a:ahLst/>
              <a:cxnLst/>
              <a:rect l="l" t="t" r="r" b="b"/>
              <a:pathLst>
                <a:path w="2719070" h="838200">
                  <a:moveTo>
                    <a:pt x="1359408" y="838199"/>
                  </a:moveTo>
                  <a:lnTo>
                    <a:pt x="1289431" y="837691"/>
                  </a:lnTo>
                  <a:lnTo>
                    <a:pt x="1220470" y="836040"/>
                  </a:lnTo>
                  <a:lnTo>
                    <a:pt x="1152398" y="833373"/>
                  </a:lnTo>
                  <a:lnTo>
                    <a:pt x="1085469" y="829690"/>
                  </a:lnTo>
                  <a:lnTo>
                    <a:pt x="1019683" y="824991"/>
                  </a:lnTo>
                  <a:lnTo>
                    <a:pt x="955167" y="819403"/>
                  </a:lnTo>
                  <a:lnTo>
                    <a:pt x="892048" y="812799"/>
                  </a:lnTo>
                  <a:lnTo>
                    <a:pt x="830326" y="805307"/>
                  </a:lnTo>
                  <a:lnTo>
                    <a:pt x="770128" y="796924"/>
                  </a:lnTo>
                  <a:lnTo>
                    <a:pt x="711454" y="787653"/>
                  </a:lnTo>
                  <a:lnTo>
                    <a:pt x="654558" y="777493"/>
                  </a:lnTo>
                  <a:lnTo>
                    <a:pt x="599313" y="766698"/>
                  </a:lnTo>
                  <a:lnTo>
                    <a:pt x="546100" y="755014"/>
                  </a:lnTo>
                  <a:lnTo>
                    <a:pt x="494665" y="742568"/>
                  </a:lnTo>
                  <a:lnTo>
                    <a:pt x="445388" y="729360"/>
                  </a:lnTo>
                  <a:lnTo>
                    <a:pt x="398145" y="715517"/>
                  </a:lnTo>
                  <a:lnTo>
                    <a:pt x="353187" y="700913"/>
                  </a:lnTo>
                  <a:lnTo>
                    <a:pt x="310388" y="685672"/>
                  </a:lnTo>
                  <a:lnTo>
                    <a:pt x="270129" y="669924"/>
                  </a:lnTo>
                  <a:lnTo>
                    <a:pt x="232156" y="653414"/>
                  </a:lnTo>
                  <a:lnTo>
                    <a:pt x="196850" y="636396"/>
                  </a:lnTo>
                  <a:lnTo>
                    <a:pt x="134112" y="600836"/>
                  </a:lnTo>
                  <a:lnTo>
                    <a:pt x="82550" y="563244"/>
                  </a:lnTo>
                  <a:lnTo>
                    <a:pt x="42799" y="523874"/>
                  </a:lnTo>
                  <a:lnTo>
                    <a:pt x="15621" y="482980"/>
                  </a:lnTo>
                  <a:lnTo>
                    <a:pt x="1778" y="440689"/>
                  </a:lnTo>
                  <a:lnTo>
                    <a:pt x="0" y="419099"/>
                  </a:lnTo>
                  <a:lnTo>
                    <a:pt x="1778" y="397509"/>
                  </a:lnTo>
                  <a:lnTo>
                    <a:pt x="15621" y="355218"/>
                  </a:lnTo>
                  <a:lnTo>
                    <a:pt x="42799" y="314324"/>
                  </a:lnTo>
                  <a:lnTo>
                    <a:pt x="82550" y="274954"/>
                  </a:lnTo>
                  <a:lnTo>
                    <a:pt x="134112" y="237362"/>
                  </a:lnTo>
                  <a:lnTo>
                    <a:pt x="196850" y="201802"/>
                  </a:lnTo>
                  <a:lnTo>
                    <a:pt x="232156" y="184784"/>
                  </a:lnTo>
                  <a:lnTo>
                    <a:pt x="270129" y="168274"/>
                  </a:lnTo>
                  <a:lnTo>
                    <a:pt x="310388" y="152526"/>
                  </a:lnTo>
                  <a:lnTo>
                    <a:pt x="353187" y="137286"/>
                  </a:lnTo>
                  <a:lnTo>
                    <a:pt x="398145" y="122681"/>
                  </a:lnTo>
                  <a:lnTo>
                    <a:pt x="445388" y="108838"/>
                  </a:lnTo>
                  <a:lnTo>
                    <a:pt x="494665" y="95630"/>
                  </a:lnTo>
                  <a:lnTo>
                    <a:pt x="546100" y="83184"/>
                  </a:lnTo>
                  <a:lnTo>
                    <a:pt x="599313" y="71500"/>
                  </a:lnTo>
                  <a:lnTo>
                    <a:pt x="654558" y="60705"/>
                  </a:lnTo>
                  <a:lnTo>
                    <a:pt x="711454" y="50545"/>
                  </a:lnTo>
                  <a:lnTo>
                    <a:pt x="770128" y="41274"/>
                  </a:lnTo>
                  <a:lnTo>
                    <a:pt x="830326" y="32892"/>
                  </a:lnTo>
                  <a:lnTo>
                    <a:pt x="892048" y="25399"/>
                  </a:lnTo>
                  <a:lnTo>
                    <a:pt x="955167" y="18795"/>
                  </a:lnTo>
                  <a:lnTo>
                    <a:pt x="1019683" y="13207"/>
                  </a:lnTo>
                  <a:lnTo>
                    <a:pt x="1085469" y="8508"/>
                  </a:lnTo>
                  <a:lnTo>
                    <a:pt x="1152398" y="4825"/>
                  </a:lnTo>
                  <a:lnTo>
                    <a:pt x="1220470" y="2158"/>
                  </a:lnTo>
                  <a:lnTo>
                    <a:pt x="1289431" y="507"/>
                  </a:lnTo>
                  <a:lnTo>
                    <a:pt x="1359408" y="0"/>
                  </a:lnTo>
                  <a:lnTo>
                    <a:pt x="1429385" y="507"/>
                  </a:lnTo>
                  <a:lnTo>
                    <a:pt x="1498346" y="2158"/>
                  </a:lnTo>
                  <a:lnTo>
                    <a:pt x="1566418" y="4825"/>
                  </a:lnTo>
                  <a:lnTo>
                    <a:pt x="1633347" y="8508"/>
                  </a:lnTo>
                  <a:lnTo>
                    <a:pt x="1699133" y="13207"/>
                  </a:lnTo>
                  <a:lnTo>
                    <a:pt x="1763649" y="18795"/>
                  </a:lnTo>
                  <a:lnTo>
                    <a:pt x="1826768" y="25399"/>
                  </a:lnTo>
                  <a:lnTo>
                    <a:pt x="1888490" y="32892"/>
                  </a:lnTo>
                  <a:lnTo>
                    <a:pt x="1948688" y="41274"/>
                  </a:lnTo>
                  <a:lnTo>
                    <a:pt x="2007362" y="50545"/>
                  </a:lnTo>
                  <a:lnTo>
                    <a:pt x="2064258" y="60705"/>
                  </a:lnTo>
                  <a:lnTo>
                    <a:pt x="2119503" y="71500"/>
                  </a:lnTo>
                  <a:lnTo>
                    <a:pt x="2172716" y="83184"/>
                  </a:lnTo>
                  <a:lnTo>
                    <a:pt x="2224151" y="95630"/>
                  </a:lnTo>
                  <a:lnTo>
                    <a:pt x="2273427" y="108838"/>
                  </a:lnTo>
                  <a:lnTo>
                    <a:pt x="2320671" y="122681"/>
                  </a:lnTo>
                  <a:lnTo>
                    <a:pt x="2365629" y="137286"/>
                  </a:lnTo>
                  <a:lnTo>
                    <a:pt x="2408428" y="152526"/>
                  </a:lnTo>
                  <a:lnTo>
                    <a:pt x="2448687" y="168274"/>
                  </a:lnTo>
                  <a:lnTo>
                    <a:pt x="2486660" y="184784"/>
                  </a:lnTo>
                  <a:lnTo>
                    <a:pt x="2521966" y="201802"/>
                  </a:lnTo>
                  <a:lnTo>
                    <a:pt x="2584704" y="237362"/>
                  </a:lnTo>
                  <a:lnTo>
                    <a:pt x="2636266" y="274954"/>
                  </a:lnTo>
                  <a:lnTo>
                    <a:pt x="2676017" y="314324"/>
                  </a:lnTo>
                  <a:lnTo>
                    <a:pt x="2703195" y="355218"/>
                  </a:lnTo>
                  <a:lnTo>
                    <a:pt x="2717038" y="397509"/>
                  </a:lnTo>
                  <a:lnTo>
                    <a:pt x="2718816" y="419099"/>
                  </a:lnTo>
                  <a:lnTo>
                    <a:pt x="2717038" y="440689"/>
                  </a:lnTo>
                  <a:lnTo>
                    <a:pt x="2703195" y="482980"/>
                  </a:lnTo>
                  <a:lnTo>
                    <a:pt x="2676017" y="523874"/>
                  </a:lnTo>
                  <a:lnTo>
                    <a:pt x="2636266" y="563244"/>
                  </a:lnTo>
                  <a:lnTo>
                    <a:pt x="2584704" y="600836"/>
                  </a:lnTo>
                  <a:lnTo>
                    <a:pt x="2521966" y="636396"/>
                  </a:lnTo>
                  <a:lnTo>
                    <a:pt x="2486660" y="653414"/>
                  </a:lnTo>
                  <a:lnTo>
                    <a:pt x="2448687" y="669924"/>
                  </a:lnTo>
                  <a:lnTo>
                    <a:pt x="2408428" y="685672"/>
                  </a:lnTo>
                  <a:lnTo>
                    <a:pt x="2365629" y="700913"/>
                  </a:lnTo>
                  <a:lnTo>
                    <a:pt x="2320671" y="715517"/>
                  </a:lnTo>
                  <a:lnTo>
                    <a:pt x="2273427" y="729360"/>
                  </a:lnTo>
                  <a:lnTo>
                    <a:pt x="2224151" y="742568"/>
                  </a:lnTo>
                  <a:lnTo>
                    <a:pt x="2172716" y="755014"/>
                  </a:lnTo>
                  <a:lnTo>
                    <a:pt x="2119503" y="766698"/>
                  </a:lnTo>
                  <a:lnTo>
                    <a:pt x="2064258" y="777493"/>
                  </a:lnTo>
                  <a:lnTo>
                    <a:pt x="2007362" y="787653"/>
                  </a:lnTo>
                  <a:lnTo>
                    <a:pt x="1948688" y="796924"/>
                  </a:lnTo>
                  <a:lnTo>
                    <a:pt x="1888490" y="805307"/>
                  </a:lnTo>
                  <a:lnTo>
                    <a:pt x="1826768" y="812799"/>
                  </a:lnTo>
                  <a:lnTo>
                    <a:pt x="1763649" y="819403"/>
                  </a:lnTo>
                  <a:lnTo>
                    <a:pt x="1699133" y="824991"/>
                  </a:lnTo>
                  <a:lnTo>
                    <a:pt x="1633347" y="829690"/>
                  </a:lnTo>
                  <a:lnTo>
                    <a:pt x="1566418" y="833373"/>
                  </a:lnTo>
                  <a:lnTo>
                    <a:pt x="1498346" y="836040"/>
                  </a:lnTo>
                  <a:lnTo>
                    <a:pt x="1429385" y="837691"/>
                  </a:lnTo>
                  <a:lnTo>
                    <a:pt x="1359408" y="838199"/>
                  </a:lnTo>
                  <a:close/>
                </a:path>
              </a:pathLst>
            </a:custGeom>
            <a:solidFill>
              <a:srgbClr val="4F81B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" name="object 58"/>
            <p:cNvSpPr/>
            <p:nvPr/>
          </p:nvSpPr>
          <p:spPr>
            <a:xfrm>
              <a:off x="2261616" y="1313687"/>
              <a:ext cx="4468495" cy="4097020"/>
            </a:xfrm>
            <a:custGeom>
              <a:avLst/>
              <a:gdLst/>
              <a:ahLst/>
              <a:cxnLst/>
              <a:rect l="l" t="t" r="r" b="b"/>
              <a:pathLst>
                <a:path w="4468495" h="4097020">
                  <a:moveTo>
                    <a:pt x="50800" y="2293112"/>
                  </a:moveTo>
                  <a:lnTo>
                    <a:pt x="31750" y="2293112"/>
                  </a:lnTo>
                  <a:lnTo>
                    <a:pt x="31750" y="1886712"/>
                  </a:lnTo>
                  <a:lnTo>
                    <a:pt x="19050" y="1886712"/>
                  </a:lnTo>
                  <a:lnTo>
                    <a:pt x="19050" y="2293112"/>
                  </a:lnTo>
                  <a:lnTo>
                    <a:pt x="0" y="2293112"/>
                  </a:lnTo>
                  <a:lnTo>
                    <a:pt x="25400" y="2343912"/>
                  </a:lnTo>
                  <a:lnTo>
                    <a:pt x="50800" y="2293112"/>
                  </a:lnTo>
                  <a:close/>
                </a:path>
                <a:path w="4468495" h="4097020">
                  <a:moveTo>
                    <a:pt x="2334768" y="4045712"/>
                  </a:moveTo>
                  <a:lnTo>
                    <a:pt x="2316480" y="4045712"/>
                  </a:lnTo>
                  <a:lnTo>
                    <a:pt x="2316480" y="4058412"/>
                  </a:lnTo>
                  <a:lnTo>
                    <a:pt x="2316467" y="3563112"/>
                  </a:lnTo>
                  <a:lnTo>
                    <a:pt x="2304288" y="3563112"/>
                  </a:lnTo>
                  <a:lnTo>
                    <a:pt x="2304288" y="4045712"/>
                  </a:lnTo>
                  <a:lnTo>
                    <a:pt x="2286000" y="4045712"/>
                  </a:lnTo>
                  <a:lnTo>
                    <a:pt x="2310384" y="4096512"/>
                  </a:lnTo>
                  <a:lnTo>
                    <a:pt x="2334768" y="4045712"/>
                  </a:lnTo>
                  <a:close/>
                </a:path>
                <a:path w="4468495" h="4097020">
                  <a:moveTo>
                    <a:pt x="3750424" y="445211"/>
                  </a:moveTo>
                  <a:lnTo>
                    <a:pt x="3738257" y="445211"/>
                  </a:lnTo>
                  <a:lnTo>
                    <a:pt x="3738143" y="445770"/>
                  </a:lnTo>
                  <a:lnTo>
                    <a:pt x="3738181" y="445211"/>
                  </a:lnTo>
                  <a:lnTo>
                    <a:pt x="3724706" y="486003"/>
                  </a:lnTo>
                  <a:lnTo>
                    <a:pt x="3725291" y="485140"/>
                  </a:lnTo>
                  <a:lnTo>
                    <a:pt x="3724579" y="486410"/>
                  </a:lnTo>
                  <a:lnTo>
                    <a:pt x="3724706" y="486003"/>
                  </a:lnTo>
                  <a:lnTo>
                    <a:pt x="3698113" y="525780"/>
                  </a:lnTo>
                  <a:lnTo>
                    <a:pt x="3698710" y="524700"/>
                  </a:lnTo>
                  <a:lnTo>
                    <a:pt x="3659149" y="563880"/>
                  </a:lnTo>
                  <a:lnTo>
                    <a:pt x="3659848" y="563880"/>
                  </a:lnTo>
                  <a:lnTo>
                    <a:pt x="3608286" y="601980"/>
                  </a:lnTo>
                  <a:lnTo>
                    <a:pt x="3608870" y="600710"/>
                  </a:lnTo>
                  <a:lnTo>
                    <a:pt x="3546132" y="636270"/>
                  </a:lnTo>
                  <a:lnTo>
                    <a:pt x="3546487" y="636270"/>
                  </a:lnTo>
                  <a:lnTo>
                    <a:pt x="3511562" y="652703"/>
                  </a:lnTo>
                  <a:lnTo>
                    <a:pt x="3511346" y="652703"/>
                  </a:lnTo>
                  <a:lnTo>
                    <a:pt x="3508489" y="654050"/>
                  </a:lnTo>
                  <a:lnTo>
                    <a:pt x="3508311" y="654126"/>
                  </a:lnTo>
                  <a:lnTo>
                    <a:pt x="3473818" y="669213"/>
                  </a:lnTo>
                  <a:lnTo>
                    <a:pt x="3473602" y="669213"/>
                  </a:lnTo>
                  <a:lnTo>
                    <a:pt x="3470681" y="670509"/>
                  </a:lnTo>
                  <a:lnTo>
                    <a:pt x="3470376" y="670636"/>
                  </a:lnTo>
                  <a:lnTo>
                    <a:pt x="3433699" y="685749"/>
                  </a:lnTo>
                  <a:lnTo>
                    <a:pt x="3433521" y="685749"/>
                  </a:lnTo>
                  <a:lnTo>
                    <a:pt x="3432391" y="686219"/>
                  </a:lnTo>
                  <a:lnTo>
                    <a:pt x="3432251" y="686269"/>
                  </a:lnTo>
                  <a:lnTo>
                    <a:pt x="3391065" y="700989"/>
                  </a:lnTo>
                  <a:lnTo>
                    <a:pt x="3390900" y="700989"/>
                  </a:lnTo>
                  <a:lnTo>
                    <a:pt x="3389998" y="701319"/>
                  </a:lnTo>
                  <a:lnTo>
                    <a:pt x="3346272" y="714971"/>
                  </a:lnTo>
                  <a:lnTo>
                    <a:pt x="3346107" y="714971"/>
                  </a:lnTo>
                  <a:lnTo>
                    <a:pt x="3343046" y="715924"/>
                  </a:lnTo>
                  <a:lnTo>
                    <a:pt x="3297961" y="729259"/>
                  </a:lnTo>
                  <a:lnTo>
                    <a:pt x="3246780" y="742454"/>
                  </a:lnTo>
                  <a:lnTo>
                    <a:pt x="3198584" y="754380"/>
                  </a:lnTo>
                  <a:lnTo>
                    <a:pt x="3142729" y="766394"/>
                  </a:lnTo>
                  <a:lnTo>
                    <a:pt x="3141929" y="766559"/>
                  </a:lnTo>
                  <a:lnTo>
                    <a:pt x="3090354" y="777240"/>
                  </a:lnTo>
                  <a:lnTo>
                    <a:pt x="3033585" y="787400"/>
                  </a:lnTo>
                  <a:lnTo>
                    <a:pt x="2914929" y="805180"/>
                  </a:lnTo>
                  <a:lnTo>
                    <a:pt x="2853309" y="812800"/>
                  </a:lnTo>
                  <a:lnTo>
                    <a:pt x="2790291" y="819150"/>
                  </a:lnTo>
                  <a:lnTo>
                    <a:pt x="2660192" y="829310"/>
                  </a:lnTo>
                  <a:lnTo>
                    <a:pt x="2593352" y="833120"/>
                  </a:lnTo>
                  <a:lnTo>
                    <a:pt x="2525369" y="835660"/>
                  </a:lnTo>
                  <a:lnTo>
                    <a:pt x="2386622" y="838200"/>
                  </a:lnTo>
                  <a:lnTo>
                    <a:pt x="2247887" y="835660"/>
                  </a:lnTo>
                  <a:lnTo>
                    <a:pt x="2179904" y="833120"/>
                  </a:lnTo>
                  <a:lnTo>
                    <a:pt x="2113076" y="829310"/>
                  </a:lnTo>
                  <a:lnTo>
                    <a:pt x="1982978" y="819150"/>
                  </a:lnTo>
                  <a:lnTo>
                    <a:pt x="1919960" y="812800"/>
                  </a:lnTo>
                  <a:lnTo>
                    <a:pt x="1858340" y="805180"/>
                  </a:lnTo>
                  <a:lnTo>
                    <a:pt x="1739696" y="787400"/>
                  </a:lnTo>
                  <a:lnTo>
                    <a:pt x="1682902" y="777240"/>
                  </a:lnTo>
                  <a:lnTo>
                    <a:pt x="1631226" y="766559"/>
                  </a:lnTo>
                  <a:lnTo>
                    <a:pt x="1630464" y="766406"/>
                  </a:lnTo>
                  <a:lnTo>
                    <a:pt x="1627657" y="765784"/>
                  </a:lnTo>
                  <a:lnTo>
                    <a:pt x="1574711" y="754380"/>
                  </a:lnTo>
                  <a:lnTo>
                    <a:pt x="1526374" y="742454"/>
                  </a:lnTo>
                  <a:lnTo>
                    <a:pt x="1523263" y="741654"/>
                  </a:lnTo>
                  <a:lnTo>
                    <a:pt x="1473987" y="728954"/>
                  </a:lnTo>
                  <a:lnTo>
                    <a:pt x="1475193" y="729259"/>
                  </a:lnTo>
                  <a:lnTo>
                    <a:pt x="1474139" y="728954"/>
                  </a:lnTo>
                  <a:lnTo>
                    <a:pt x="1426870" y="714971"/>
                  </a:lnTo>
                  <a:lnTo>
                    <a:pt x="1430185" y="715949"/>
                  </a:lnTo>
                  <a:lnTo>
                    <a:pt x="1427035" y="714971"/>
                  </a:lnTo>
                  <a:lnTo>
                    <a:pt x="1383487" y="701433"/>
                  </a:lnTo>
                  <a:lnTo>
                    <a:pt x="1382255" y="700989"/>
                  </a:lnTo>
                  <a:lnTo>
                    <a:pt x="1339430" y="685749"/>
                  </a:lnTo>
                  <a:lnTo>
                    <a:pt x="1340904" y="686269"/>
                  </a:lnTo>
                  <a:lnTo>
                    <a:pt x="1339621" y="685749"/>
                  </a:lnTo>
                  <a:lnTo>
                    <a:pt x="1302778" y="670636"/>
                  </a:lnTo>
                  <a:lnTo>
                    <a:pt x="1302588" y="670560"/>
                  </a:lnTo>
                  <a:lnTo>
                    <a:pt x="1299527" y="669213"/>
                  </a:lnTo>
                  <a:lnTo>
                    <a:pt x="1261554" y="652703"/>
                  </a:lnTo>
                  <a:lnTo>
                    <a:pt x="1264831" y="654126"/>
                  </a:lnTo>
                  <a:lnTo>
                    <a:pt x="1261795" y="652703"/>
                  </a:lnTo>
                  <a:lnTo>
                    <a:pt x="1226667" y="636270"/>
                  </a:lnTo>
                  <a:lnTo>
                    <a:pt x="1227035" y="636270"/>
                  </a:lnTo>
                  <a:lnTo>
                    <a:pt x="1166533" y="601980"/>
                  </a:lnTo>
                  <a:lnTo>
                    <a:pt x="1164297" y="600710"/>
                  </a:lnTo>
                  <a:lnTo>
                    <a:pt x="1164882" y="601980"/>
                  </a:lnTo>
                  <a:lnTo>
                    <a:pt x="1113320" y="563880"/>
                  </a:lnTo>
                  <a:lnTo>
                    <a:pt x="1114018" y="563880"/>
                  </a:lnTo>
                  <a:lnTo>
                    <a:pt x="1075537" y="525780"/>
                  </a:lnTo>
                  <a:lnTo>
                    <a:pt x="1074369" y="524700"/>
                  </a:lnTo>
                  <a:lnTo>
                    <a:pt x="1074191" y="524510"/>
                  </a:lnTo>
                  <a:lnTo>
                    <a:pt x="1074077" y="524332"/>
                  </a:lnTo>
                  <a:lnTo>
                    <a:pt x="1048715" y="486410"/>
                  </a:lnTo>
                  <a:lnTo>
                    <a:pt x="1048448" y="486003"/>
                  </a:lnTo>
                  <a:lnTo>
                    <a:pt x="1048588" y="486410"/>
                  </a:lnTo>
                  <a:lnTo>
                    <a:pt x="1047864" y="485140"/>
                  </a:lnTo>
                  <a:lnTo>
                    <a:pt x="1048448" y="486003"/>
                  </a:lnTo>
                  <a:lnTo>
                    <a:pt x="1048156" y="485140"/>
                  </a:lnTo>
                  <a:lnTo>
                    <a:pt x="1035164" y="445770"/>
                  </a:lnTo>
                  <a:lnTo>
                    <a:pt x="1034973" y="445211"/>
                  </a:lnTo>
                  <a:lnTo>
                    <a:pt x="1035011" y="445770"/>
                  </a:lnTo>
                  <a:lnTo>
                    <a:pt x="1034897" y="445211"/>
                  </a:lnTo>
                  <a:lnTo>
                    <a:pt x="1034732" y="444500"/>
                  </a:lnTo>
                  <a:lnTo>
                    <a:pt x="1034973" y="445211"/>
                  </a:lnTo>
                  <a:lnTo>
                    <a:pt x="1034910" y="444500"/>
                  </a:lnTo>
                  <a:lnTo>
                    <a:pt x="1033348" y="425450"/>
                  </a:lnTo>
                  <a:lnTo>
                    <a:pt x="1033195" y="425450"/>
                  </a:lnTo>
                  <a:lnTo>
                    <a:pt x="1033246" y="424180"/>
                  </a:lnTo>
                  <a:lnTo>
                    <a:pt x="1033399" y="424180"/>
                  </a:lnTo>
                  <a:lnTo>
                    <a:pt x="1039761" y="384810"/>
                  </a:lnTo>
                  <a:lnTo>
                    <a:pt x="1039837" y="384365"/>
                  </a:lnTo>
                  <a:lnTo>
                    <a:pt x="1039622" y="384810"/>
                  </a:lnTo>
                  <a:lnTo>
                    <a:pt x="1039710" y="384365"/>
                  </a:lnTo>
                  <a:lnTo>
                    <a:pt x="1040168" y="382270"/>
                  </a:lnTo>
                  <a:lnTo>
                    <a:pt x="1039837" y="384365"/>
                  </a:lnTo>
                  <a:lnTo>
                    <a:pt x="1040866" y="382270"/>
                  </a:lnTo>
                  <a:lnTo>
                    <a:pt x="1059561" y="344170"/>
                  </a:lnTo>
                  <a:lnTo>
                    <a:pt x="1059802" y="343687"/>
                  </a:lnTo>
                  <a:lnTo>
                    <a:pt x="1059408" y="344170"/>
                  </a:lnTo>
                  <a:lnTo>
                    <a:pt x="1060196" y="342900"/>
                  </a:lnTo>
                  <a:lnTo>
                    <a:pt x="1059802" y="343687"/>
                  </a:lnTo>
                  <a:lnTo>
                    <a:pt x="1060450" y="342900"/>
                  </a:lnTo>
                  <a:lnTo>
                    <a:pt x="1092936" y="303530"/>
                  </a:lnTo>
                  <a:lnTo>
                    <a:pt x="1092200" y="304800"/>
                  </a:lnTo>
                  <a:lnTo>
                    <a:pt x="1093673" y="303530"/>
                  </a:lnTo>
                  <a:lnTo>
                    <a:pt x="1137920" y="265430"/>
                  </a:lnTo>
                  <a:lnTo>
                    <a:pt x="1137259" y="266700"/>
                  </a:lnTo>
                  <a:lnTo>
                    <a:pt x="1139228" y="265430"/>
                  </a:lnTo>
                  <a:lnTo>
                    <a:pt x="1194536" y="229870"/>
                  </a:lnTo>
                  <a:lnTo>
                    <a:pt x="1194015" y="229870"/>
                  </a:lnTo>
                  <a:lnTo>
                    <a:pt x="1262316" y="195465"/>
                  </a:lnTo>
                  <a:lnTo>
                    <a:pt x="1263319" y="194906"/>
                  </a:lnTo>
                  <a:lnTo>
                    <a:pt x="1299730" y="179006"/>
                  </a:lnTo>
                  <a:lnTo>
                    <a:pt x="1299883" y="179006"/>
                  </a:lnTo>
                  <a:lnTo>
                    <a:pt x="1301115" y="178485"/>
                  </a:lnTo>
                  <a:lnTo>
                    <a:pt x="1339773" y="163779"/>
                  </a:lnTo>
                  <a:lnTo>
                    <a:pt x="1339926" y="163779"/>
                  </a:lnTo>
                  <a:lnTo>
                    <a:pt x="1342796" y="162699"/>
                  </a:lnTo>
                  <a:lnTo>
                    <a:pt x="1382382" y="148551"/>
                  </a:lnTo>
                  <a:lnTo>
                    <a:pt x="1382547" y="148551"/>
                  </a:lnTo>
                  <a:lnTo>
                    <a:pt x="1385557" y="147472"/>
                  </a:lnTo>
                  <a:lnTo>
                    <a:pt x="1427200" y="133350"/>
                  </a:lnTo>
                  <a:lnTo>
                    <a:pt x="1427035" y="134620"/>
                  </a:lnTo>
                  <a:lnTo>
                    <a:pt x="1477733" y="119634"/>
                  </a:lnTo>
                  <a:lnTo>
                    <a:pt x="1524368" y="106413"/>
                  </a:lnTo>
                  <a:lnTo>
                    <a:pt x="1574584" y="93980"/>
                  </a:lnTo>
                  <a:lnTo>
                    <a:pt x="1628635" y="82372"/>
                  </a:lnTo>
                  <a:lnTo>
                    <a:pt x="1739582" y="62230"/>
                  </a:lnTo>
                  <a:lnTo>
                    <a:pt x="1858238" y="44450"/>
                  </a:lnTo>
                  <a:lnTo>
                    <a:pt x="1919859" y="36830"/>
                  </a:lnTo>
                  <a:lnTo>
                    <a:pt x="2047290" y="24130"/>
                  </a:lnTo>
                  <a:lnTo>
                    <a:pt x="2179815" y="16510"/>
                  </a:lnTo>
                  <a:lnTo>
                    <a:pt x="2247785" y="13970"/>
                  </a:lnTo>
                  <a:lnTo>
                    <a:pt x="2386533" y="11430"/>
                  </a:lnTo>
                  <a:lnTo>
                    <a:pt x="2525280" y="13970"/>
                  </a:lnTo>
                  <a:lnTo>
                    <a:pt x="2593263" y="16510"/>
                  </a:lnTo>
                  <a:lnTo>
                    <a:pt x="2725775" y="24130"/>
                  </a:lnTo>
                  <a:lnTo>
                    <a:pt x="2853207" y="36830"/>
                  </a:lnTo>
                  <a:lnTo>
                    <a:pt x="2914827" y="44450"/>
                  </a:lnTo>
                  <a:lnTo>
                    <a:pt x="3033471" y="62230"/>
                  </a:lnTo>
                  <a:lnTo>
                    <a:pt x="3144520" y="82372"/>
                  </a:lnTo>
                  <a:lnTo>
                    <a:pt x="3198457" y="93980"/>
                  </a:lnTo>
                  <a:lnTo>
                    <a:pt x="3248787" y="106413"/>
                  </a:lnTo>
                  <a:lnTo>
                    <a:pt x="3296018" y="119824"/>
                  </a:lnTo>
                  <a:lnTo>
                    <a:pt x="3346132" y="134620"/>
                  </a:lnTo>
                  <a:lnTo>
                    <a:pt x="3345967" y="133350"/>
                  </a:lnTo>
                  <a:lnTo>
                    <a:pt x="3387839" y="147561"/>
                  </a:lnTo>
                  <a:lnTo>
                    <a:pt x="3430714" y="162839"/>
                  </a:lnTo>
                  <a:lnTo>
                    <a:pt x="3471989" y="178460"/>
                  </a:lnTo>
                  <a:lnTo>
                    <a:pt x="3509848" y="194919"/>
                  </a:lnTo>
                  <a:lnTo>
                    <a:pt x="3546487" y="213360"/>
                  </a:lnTo>
                  <a:lnTo>
                    <a:pt x="3546132" y="212090"/>
                  </a:lnTo>
                  <a:lnTo>
                    <a:pt x="3608870" y="247650"/>
                  </a:lnTo>
                  <a:lnTo>
                    <a:pt x="3608286" y="247650"/>
                  </a:lnTo>
                  <a:lnTo>
                    <a:pt x="3659848" y="285750"/>
                  </a:lnTo>
                  <a:lnTo>
                    <a:pt x="3659149" y="284480"/>
                  </a:lnTo>
                  <a:lnTo>
                    <a:pt x="3697617" y="322580"/>
                  </a:lnTo>
                  <a:lnTo>
                    <a:pt x="3698113" y="322580"/>
                  </a:lnTo>
                  <a:lnTo>
                    <a:pt x="3712514" y="322580"/>
                  </a:lnTo>
                  <a:lnTo>
                    <a:pt x="3708273" y="316230"/>
                  </a:lnTo>
                  <a:lnTo>
                    <a:pt x="3707485" y="314960"/>
                  </a:lnTo>
                  <a:lnTo>
                    <a:pt x="3676700" y="284480"/>
                  </a:lnTo>
                  <a:lnTo>
                    <a:pt x="3667734" y="275590"/>
                  </a:lnTo>
                  <a:lnTo>
                    <a:pt x="3667036" y="275590"/>
                  </a:lnTo>
                  <a:lnTo>
                    <a:pt x="3615474" y="237490"/>
                  </a:lnTo>
                  <a:lnTo>
                    <a:pt x="3614890" y="237490"/>
                  </a:lnTo>
                  <a:lnTo>
                    <a:pt x="3570071" y="212090"/>
                  </a:lnTo>
                  <a:lnTo>
                    <a:pt x="3552152" y="201930"/>
                  </a:lnTo>
                  <a:lnTo>
                    <a:pt x="3539083" y="195465"/>
                  </a:lnTo>
                  <a:lnTo>
                    <a:pt x="3516261" y="184150"/>
                  </a:lnTo>
                  <a:lnTo>
                    <a:pt x="3504349" y="179006"/>
                  </a:lnTo>
                  <a:lnTo>
                    <a:pt x="3478085" y="167640"/>
                  </a:lnTo>
                  <a:lnTo>
                    <a:pt x="3467824" y="163779"/>
                  </a:lnTo>
                  <a:lnTo>
                    <a:pt x="3437648" y="152400"/>
                  </a:lnTo>
                  <a:lnTo>
                    <a:pt x="3426764" y="148551"/>
                  </a:lnTo>
                  <a:lnTo>
                    <a:pt x="3394684" y="137160"/>
                  </a:lnTo>
                  <a:lnTo>
                    <a:pt x="3383394" y="133350"/>
                  </a:lnTo>
                  <a:lnTo>
                    <a:pt x="3349561" y="121920"/>
                  </a:lnTo>
                  <a:lnTo>
                    <a:pt x="3345129" y="120624"/>
                  </a:lnTo>
                  <a:lnTo>
                    <a:pt x="3302177" y="107950"/>
                  </a:lnTo>
                  <a:lnTo>
                    <a:pt x="3252762" y="95250"/>
                  </a:lnTo>
                  <a:lnTo>
                    <a:pt x="3201073" y="82537"/>
                  </a:lnTo>
                  <a:lnTo>
                    <a:pt x="3092500" y="59690"/>
                  </a:lnTo>
                  <a:lnTo>
                    <a:pt x="3035490" y="49530"/>
                  </a:lnTo>
                  <a:lnTo>
                    <a:pt x="2916402" y="31750"/>
                  </a:lnTo>
                  <a:lnTo>
                    <a:pt x="2854579" y="25400"/>
                  </a:lnTo>
                  <a:lnTo>
                    <a:pt x="2791345" y="17780"/>
                  </a:lnTo>
                  <a:lnTo>
                    <a:pt x="2710269" y="11430"/>
                  </a:lnTo>
                  <a:lnTo>
                    <a:pt x="2660853" y="7620"/>
                  </a:lnTo>
                  <a:lnTo>
                    <a:pt x="2593835" y="3810"/>
                  </a:lnTo>
                  <a:lnTo>
                    <a:pt x="2525661" y="1270"/>
                  </a:lnTo>
                  <a:lnTo>
                    <a:pt x="2456599" y="0"/>
                  </a:lnTo>
                  <a:lnTo>
                    <a:pt x="2316454" y="0"/>
                  </a:lnTo>
                  <a:lnTo>
                    <a:pt x="2247404" y="1270"/>
                  </a:lnTo>
                  <a:lnTo>
                    <a:pt x="2179243" y="3810"/>
                  </a:lnTo>
                  <a:lnTo>
                    <a:pt x="2112213" y="7620"/>
                  </a:lnTo>
                  <a:lnTo>
                    <a:pt x="1981708" y="17780"/>
                  </a:lnTo>
                  <a:lnTo>
                    <a:pt x="1918487" y="25400"/>
                  </a:lnTo>
                  <a:lnTo>
                    <a:pt x="1856663" y="31750"/>
                  </a:lnTo>
                  <a:lnTo>
                    <a:pt x="1737563" y="49530"/>
                  </a:lnTo>
                  <a:lnTo>
                    <a:pt x="1680565" y="59690"/>
                  </a:lnTo>
                  <a:lnTo>
                    <a:pt x="1571955" y="82537"/>
                  </a:lnTo>
                  <a:lnTo>
                    <a:pt x="1520266" y="95250"/>
                  </a:lnTo>
                  <a:lnTo>
                    <a:pt x="1470850" y="107950"/>
                  </a:lnTo>
                  <a:lnTo>
                    <a:pt x="1423441" y="121920"/>
                  </a:lnTo>
                  <a:lnTo>
                    <a:pt x="1378318" y="137160"/>
                  </a:lnTo>
                  <a:lnTo>
                    <a:pt x="1335341" y="152400"/>
                  </a:lnTo>
                  <a:lnTo>
                    <a:pt x="1294879" y="167640"/>
                  </a:lnTo>
                  <a:lnTo>
                    <a:pt x="1256576" y="185420"/>
                  </a:lnTo>
                  <a:lnTo>
                    <a:pt x="1188504" y="219710"/>
                  </a:lnTo>
                  <a:lnTo>
                    <a:pt x="1187983" y="219710"/>
                  </a:lnTo>
                  <a:lnTo>
                    <a:pt x="1130706" y="256540"/>
                  </a:lnTo>
                  <a:lnTo>
                    <a:pt x="1130046" y="256540"/>
                  </a:lnTo>
                  <a:lnTo>
                    <a:pt x="1084326" y="295910"/>
                  </a:lnTo>
                  <a:lnTo>
                    <a:pt x="1083589" y="295910"/>
                  </a:lnTo>
                  <a:lnTo>
                    <a:pt x="1050061" y="336550"/>
                  </a:lnTo>
                  <a:lnTo>
                    <a:pt x="1028687" y="378460"/>
                  </a:lnTo>
                  <a:lnTo>
                    <a:pt x="1021156" y="424180"/>
                  </a:lnTo>
                  <a:lnTo>
                    <a:pt x="1021105" y="425450"/>
                  </a:lnTo>
                  <a:lnTo>
                    <a:pt x="1022883" y="447040"/>
                  </a:lnTo>
                  <a:lnTo>
                    <a:pt x="1023162" y="448310"/>
                  </a:lnTo>
                  <a:lnTo>
                    <a:pt x="1036993" y="490220"/>
                  </a:lnTo>
                  <a:lnTo>
                    <a:pt x="1037717" y="491490"/>
                  </a:lnTo>
                  <a:lnTo>
                    <a:pt x="1064895" y="532130"/>
                  </a:lnTo>
                  <a:lnTo>
                    <a:pt x="1065682" y="533400"/>
                  </a:lnTo>
                  <a:lnTo>
                    <a:pt x="1105433" y="572770"/>
                  </a:lnTo>
                  <a:lnTo>
                    <a:pt x="1106131" y="574040"/>
                  </a:lnTo>
                  <a:lnTo>
                    <a:pt x="1157693" y="610870"/>
                  </a:lnTo>
                  <a:lnTo>
                    <a:pt x="1221016" y="647700"/>
                  </a:lnTo>
                  <a:lnTo>
                    <a:pt x="1256893" y="664210"/>
                  </a:lnTo>
                  <a:lnTo>
                    <a:pt x="1295082" y="680720"/>
                  </a:lnTo>
                  <a:lnTo>
                    <a:pt x="1335519" y="697230"/>
                  </a:lnTo>
                  <a:lnTo>
                    <a:pt x="1378483" y="712470"/>
                  </a:lnTo>
                  <a:lnTo>
                    <a:pt x="1423606" y="726440"/>
                  </a:lnTo>
                  <a:lnTo>
                    <a:pt x="1470990" y="740410"/>
                  </a:lnTo>
                  <a:lnTo>
                    <a:pt x="1520405" y="754380"/>
                  </a:lnTo>
                  <a:lnTo>
                    <a:pt x="1571828" y="765784"/>
                  </a:lnTo>
                  <a:lnTo>
                    <a:pt x="1625320" y="778510"/>
                  </a:lnTo>
                  <a:lnTo>
                    <a:pt x="1796465" y="808990"/>
                  </a:lnTo>
                  <a:lnTo>
                    <a:pt x="1918589" y="824230"/>
                  </a:lnTo>
                  <a:lnTo>
                    <a:pt x="2046427" y="836930"/>
                  </a:lnTo>
                  <a:lnTo>
                    <a:pt x="2179332" y="844550"/>
                  </a:lnTo>
                  <a:lnTo>
                    <a:pt x="2316556" y="849630"/>
                  </a:lnTo>
                  <a:lnTo>
                    <a:pt x="2456700" y="849630"/>
                  </a:lnTo>
                  <a:lnTo>
                    <a:pt x="2593924" y="844550"/>
                  </a:lnTo>
                  <a:lnTo>
                    <a:pt x="2704871" y="838200"/>
                  </a:lnTo>
                  <a:lnTo>
                    <a:pt x="2854680" y="824230"/>
                  </a:lnTo>
                  <a:lnTo>
                    <a:pt x="2976816" y="808990"/>
                  </a:lnTo>
                  <a:lnTo>
                    <a:pt x="3147987" y="778510"/>
                  </a:lnTo>
                  <a:lnTo>
                    <a:pt x="3201441" y="765784"/>
                  </a:lnTo>
                  <a:lnTo>
                    <a:pt x="3252901" y="754380"/>
                  </a:lnTo>
                  <a:lnTo>
                    <a:pt x="3302317" y="740410"/>
                  </a:lnTo>
                  <a:lnTo>
                    <a:pt x="3349561" y="726440"/>
                  </a:lnTo>
                  <a:lnTo>
                    <a:pt x="3349726" y="726440"/>
                  </a:lnTo>
                  <a:lnTo>
                    <a:pt x="3394849" y="712470"/>
                  </a:lnTo>
                  <a:lnTo>
                    <a:pt x="3437826" y="697230"/>
                  </a:lnTo>
                  <a:lnTo>
                    <a:pt x="3478288" y="680720"/>
                  </a:lnTo>
                  <a:lnTo>
                    <a:pt x="3516477" y="664210"/>
                  </a:lnTo>
                  <a:lnTo>
                    <a:pt x="3552152" y="647700"/>
                  </a:lnTo>
                  <a:lnTo>
                    <a:pt x="3614890" y="612140"/>
                  </a:lnTo>
                  <a:lnTo>
                    <a:pt x="3615474" y="610870"/>
                  </a:lnTo>
                  <a:lnTo>
                    <a:pt x="3627907" y="601980"/>
                  </a:lnTo>
                  <a:lnTo>
                    <a:pt x="3667036" y="574040"/>
                  </a:lnTo>
                  <a:lnTo>
                    <a:pt x="3667734" y="572770"/>
                  </a:lnTo>
                  <a:lnTo>
                    <a:pt x="3707485" y="533400"/>
                  </a:lnTo>
                  <a:lnTo>
                    <a:pt x="3708273" y="532130"/>
                  </a:lnTo>
                  <a:lnTo>
                    <a:pt x="3712514" y="525780"/>
                  </a:lnTo>
                  <a:lnTo>
                    <a:pt x="3735451" y="491490"/>
                  </a:lnTo>
                  <a:lnTo>
                    <a:pt x="3736162" y="490220"/>
                  </a:lnTo>
                  <a:lnTo>
                    <a:pt x="3737419" y="486410"/>
                  </a:lnTo>
                  <a:lnTo>
                    <a:pt x="3737838" y="485140"/>
                  </a:lnTo>
                  <a:lnTo>
                    <a:pt x="3750005" y="448310"/>
                  </a:lnTo>
                  <a:lnTo>
                    <a:pt x="3750284" y="447040"/>
                  </a:lnTo>
                  <a:lnTo>
                    <a:pt x="3750386" y="445770"/>
                  </a:lnTo>
                  <a:lnTo>
                    <a:pt x="3750424" y="445211"/>
                  </a:lnTo>
                  <a:close/>
                </a:path>
                <a:path w="4468495" h="4097020">
                  <a:moveTo>
                    <a:pt x="3752062" y="424180"/>
                  </a:moveTo>
                  <a:lnTo>
                    <a:pt x="3750487" y="405130"/>
                  </a:lnTo>
                  <a:lnTo>
                    <a:pt x="3750386" y="403860"/>
                  </a:lnTo>
                  <a:lnTo>
                    <a:pt x="3750284" y="402590"/>
                  </a:lnTo>
                  <a:lnTo>
                    <a:pt x="3750005" y="401320"/>
                  </a:lnTo>
                  <a:lnTo>
                    <a:pt x="3737000" y="361950"/>
                  </a:lnTo>
                  <a:lnTo>
                    <a:pt x="3736162" y="359410"/>
                  </a:lnTo>
                  <a:lnTo>
                    <a:pt x="3735451" y="356870"/>
                  </a:lnTo>
                  <a:lnTo>
                    <a:pt x="3713353" y="323837"/>
                  </a:lnTo>
                  <a:lnTo>
                    <a:pt x="3698925" y="323837"/>
                  </a:lnTo>
                  <a:lnTo>
                    <a:pt x="3725087" y="364197"/>
                  </a:lnTo>
                  <a:lnTo>
                    <a:pt x="3725380" y="364464"/>
                  </a:lnTo>
                  <a:lnTo>
                    <a:pt x="3725494" y="364807"/>
                  </a:lnTo>
                  <a:lnTo>
                    <a:pt x="3738181" y="404406"/>
                  </a:lnTo>
                  <a:lnTo>
                    <a:pt x="3738143" y="403860"/>
                  </a:lnTo>
                  <a:lnTo>
                    <a:pt x="3738257" y="404406"/>
                  </a:lnTo>
                  <a:lnTo>
                    <a:pt x="3738422" y="405130"/>
                  </a:lnTo>
                  <a:lnTo>
                    <a:pt x="3738181" y="404406"/>
                  </a:lnTo>
                  <a:lnTo>
                    <a:pt x="3738245" y="405130"/>
                  </a:lnTo>
                  <a:lnTo>
                    <a:pt x="3739908" y="425450"/>
                  </a:lnTo>
                  <a:lnTo>
                    <a:pt x="3738245" y="444500"/>
                  </a:lnTo>
                  <a:lnTo>
                    <a:pt x="3738422" y="444500"/>
                  </a:lnTo>
                  <a:lnTo>
                    <a:pt x="3750487" y="444500"/>
                  </a:lnTo>
                  <a:lnTo>
                    <a:pt x="3752062" y="425450"/>
                  </a:lnTo>
                  <a:lnTo>
                    <a:pt x="3752062" y="424180"/>
                  </a:lnTo>
                  <a:close/>
                </a:path>
                <a:path w="4468495" h="4097020">
                  <a:moveTo>
                    <a:pt x="4468368" y="2293112"/>
                  </a:moveTo>
                  <a:lnTo>
                    <a:pt x="4449318" y="2293112"/>
                  </a:lnTo>
                  <a:lnTo>
                    <a:pt x="4449318" y="1886712"/>
                  </a:lnTo>
                  <a:lnTo>
                    <a:pt x="4436618" y="1886712"/>
                  </a:lnTo>
                  <a:lnTo>
                    <a:pt x="4436618" y="2293112"/>
                  </a:lnTo>
                  <a:lnTo>
                    <a:pt x="4417568" y="2293112"/>
                  </a:lnTo>
                  <a:lnTo>
                    <a:pt x="4442968" y="2343912"/>
                  </a:lnTo>
                  <a:lnTo>
                    <a:pt x="4468368" y="2293112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9" name="object 59"/>
          <p:cNvSpPr txBox="1"/>
          <p:nvPr/>
        </p:nvSpPr>
        <p:spPr>
          <a:xfrm>
            <a:off x="5367910" y="1501852"/>
            <a:ext cx="2066289" cy="5480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ts val="2055"/>
              </a:lnSpc>
              <a:spcBef>
                <a:spcPts val="100"/>
              </a:spcBef>
            </a:pPr>
            <a:r>
              <a:rPr b="1" dirty="0">
                <a:solidFill>
                  <a:srgbClr val="EBEBDF"/>
                </a:solidFill>
                <a:latin typeface="Arial"/>
                <a:cs typeface="Arial"/>
              </a:rPr>
              <a:t>a</a:t>
            </a:r>
            <a:r>
              <a:rPr b="1" spc="-85" dirty="0">
                <a:solidFill>
                  <a:srgbClr val="EBEBDF"/>
                </a:solidFill>
                <a:latin typeface="Arial"/>
                <a:cs typeface="Arial"/>
              </a:rPr>
              <a:t> </a:t>
            </a:r>
            <a:r>
              <a:rPr b="1" dirty="0">
                <a:solidFill>
                  <a:srgbClr val="EBEBDF"/>
                </a:solidFill>
                <a:latin typeface="Arial"/>
                <a:cs typeface="Arial"/>
              </a:rPr>
              <a:t>problem</a:t>
            </a:r>
            <a:r>
              <a:rPr b="1" spc="-75" dirty="0">
                <a:solidFill>
                  <a:srgbClr val="EBEBDF"/>
                </a:solidFill>
                <a:latin typeface="Arial"/>
                <a:cs typeface="Arial"/>
              </a:rPr>
              <a:t> </a:t>
            </a:r>
            <a:r>
              <a:rPr b="1" dirty="0">
                <a:solidFill>
                  <a:srgbClr val="EBEBDF"/>
                </a:solidFill>
                <a:latin typeface="Arial"/>
                <a:cs typeface="Arial"/>
              </a:rPr>
              <a:t>of</a:t>
            </a:r>
            <a:r>
              <a:rPr b="1" spc="-65" dirty="0">
                <a:solidFill>
                  <a:srgbClr val="EBEBDF"/>
                </a:solidFill>
                <a:latin typeface="Arial"/>
                <a:cs typeface="Arial"/>
              </a:rPr>
              <a:t> </a:t>
            </a:r>
            <a:r>
              <a:rPr b="1" dirty="0">
                <a:solidFill>
                  <a:srgbClr val="EBEBDF"/>
                </a:solidFill>
                <a:latin typeface="Arial"/>
                <a:cs typeface="Arial"/>
              </a:rPr>
              <a:t>size</a:t>
            </a:r>
            <a:r>
              <a:rPr b="1" spc="-95" dirty="0">
                <a:solidFill>
                  <a:srgbClr val="EBEBDF"/>
                </a:solidFill>
                <a:latin typeface="Arial"/>
                <a:cs typeface="Arial"/>
              </a:rPr>
              <a:t> </a:t>
            </a:r>
            <a:r>
              <a:rPr b="1" i="1" spc="-50" dirty="0">
                <a:solidFill>
                  <a:srgbClr val="EBEBDF"/>
                </a:solidFill>
                <a:latin typeface="Arial"/>
                <a:cs typeface="Arial"/>
              </a:rPr>
              <a:t>n</a:t>
            </a:r>
            <a:endParaRPr>
              <a:latin typeface="Arial"/>
              <a:cs typeface="Arial"/>
            </a:endParaRPr>
          </a:p>
          <a:p>
            <a:pPr marR="50800" algn="ctr">
              <a:lnSpc>
                <a:spcPts val="2055"/>
              </a:lnSpc>
            </a:pPr>
            <a:r>
              <a:rPr b="1" spc="-10" dirty="0">
                <a:solidFill>
                  <a:srgbClr val="FF9933"/>
                </a:solidFill>
                <a:latin typeface="Times New Roman"/>
                <a:cs typeface="Times New Roman"/>
              </a:rPr>
              <a:t>(instance)</a:t>
            </a:r>
            <a:endParaRPr>
              <a:latin typeface="Times New Roman"/>
              <a:cs typeface="Times New Roman"/>
            </a:endParaRPr>
          </a:p>
        </p:txBody>
      </p:sp>
      <p:sp>
        <p:nvSpPr>
          <p:cNvPr id="60" name="object 60"/>
          <p:cNvSpPr txBox="1"/>
          <p:nvPr/>
        </p:nvSpPr>
        <p:spPr>
          <a:xfrm>
            <a:off x="7668005" y="5424804"/>
            <a:ext cx="247777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spcBef>
                <a:spcPts val="100"/>
              </a:spcBef>
            </a:pPr>
            <a:r>
              <a:rPr sz="2400" dirty="0">
                <a:solidFill>
                  <a:srgbClr val="FF6600"/>
                </a:solidFill>
                <a:latin typeface="Times New Roman"/>
                <a:cs typeface="Times New Roman"/>
              </a:rPr>
              <a:t>In</a:t>
            </a:r>
            <a:r>
              <a:rPr sz="2400" spc="-50" dirty="0">
                <a:solidFill>
                  <a:srgbClr val="FF6600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FF6600"/>
                </a:solidFill>
                <a:latin typeface="Times New Roman"/>
                <a:cs typeface="Times New Roman"/>
              </a:rPr>
              <a:t>general</a:t>
            </a:r>
            <a:r>
              <a:rPr sz="2400" spc="-30" dirty="0">
                <a:solidFill>
                  <a:srgbClr val="FF6600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FF6600"/>
                </a:solidFill>
                <a:latin typeface="Times New Roman"/>
                <a:cs typeface="Times New Roman"/>
              </a:rPr>
              <a:t>leads</a:t>
            </a:r>
            <a:r>
              <a:rPr sz="2400" spc="-65" dirty="0">
                <a:solidFill>
                  <a:srgbClr val="FF6600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FF6600"/>
                </a:solidFill>
                <a:latin typeface="Times New Roman"/>
                <a:cs typeface="Times New Roman"/>
              </a:rPr>
              <a:t>to</a:t>
            </a:r>
            <a:r>
              <a:rPr sz="2400" spc="-65" dirty="0">
                <a:solidFill>
                  <a:srgbClr val="FF6600"/>
                </a:solidFill>
                <a:latin typeface="Times New Roman"/>
                <a:cs typeface="Times New Roman"/>
              </a:rPr>
              <a:t> </a:t>
            </a:r>
            <a:r>
              <a:rPr sz="2400" spc="-50" dirty="0">
                <a:solidFill>
                  <a:srgbClr val="FF6600"/>
                </a:solidFill>
                <a:latin typeface="Times New Roman"/>
                <a:cs typeface="Times New Roman"/>
              </a:rPr>
              <a:t>a </a:t>
            </a:r>
            <a:r>
              <a:rPr sz="2400" spc="-10" dirty="0">
                <a:solidFill>
                  <a:srgbClr val="FF6600"/>
                </a:solidFill>
                <a:latin typeface="Times New Roman"/>
                <a:cs typeface="Times New Roman"/>
              </a:rPr>
              <a:t>recursive</a:t>
            </a:r>
            <a:r>
              <a:rPr sz="2400" spc="-125" dirty="0">
                <a:solidFill>
                  <a:srgbClr val="FF6600"/>
                </a:solidFill>
                <a:latin typeface="Times New Roman"/>
                <a:cs typeface="Times New Roman"/>
              </a:rPr>
              <a:t> </a:t>
            </a:r>
            <a:r>
              <a:rPr sz="2400" spc="-10" dirty="0">
                <a:solidFill>
                  <a:srgbClr val="FF6600"/>
                </a:solidFill>
                <a:latin typeface="Times New Roman"/>
                <a:cs typeface="Times New Roman"/>
              </a:rPr>
              <a:t>algorithm!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61" name="object 61"/>
          <p:cNvSpPr txBox="1"/>
          <p:nvPr/>
        </p:nvSpPr>
        <p:spPr>
          <a:xfrm>
            <a:off x="1907236" y="5432933"/>
            <a:ext cx="208470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b="1" i="1" dirty="0">
                <a:latin typeface="Times New Roman"/>
                <a:cs typeface="Times New Roman"/>
              </a:rPr>
              <a:t>T</a:t>
            </a:r>
            <a:r>
              <a:rPr b="1" dirty="0">
                <a:latin typeface="Times New Roman"/>
                <a:cs typeface="Times New Roman"/>
              </a:rPr>
              <a:t>(</a:t>
            </a:r>
            <a:r>
              <a:rPr b="1" i="1" dirty="0">
                <a:latin typeface="Times New Roman"/>
                <a:cs typeface="Times New Roman"/>
              </a:rPr>
              <a:t>n</a:t>
            </a:r>
            <a:r>
              <a:rPr b="1" dirty="0">
                <a:latin typeface="Times New Roman"/>
                <a:cs typeface="Times New Roman"/>
              </a:rPr>
              <a:t>)</a:t>
            </a:r>
            <a:r>
              <a:rPr b="1" spc="-75" dirty="0">
                <a:latin typeface="Times New Roman"/>
                <a:cs typeface="Times New Roman"/>
              </a:rPr>
              <a:t> </a:t>
            </a:r>
            <a:r>
              <a:rPr b="1" dirty="0">
                <a:latin typeface="Times New Roman"/>
                <a:cs typeface="Times New Roman"/>
              </a:rPr>
              <a:t>=</a:t>
            </a:r>
            <a:r>
              <a:rPr b="1" spc="-40" dirty="0">
                <a:latin typeface="Times New Roman"/>
                <a:cs typeface="Times New Roman"/>
              </a:rPr>
              <a:t> </a:t>
            </a:r>
            <a:r>
              <a:rPr b="1" i="1" dirty="0">
                <a:latin typeface="Times New Roman"/>
                <a:cs typeface="Times New Roman"/>
              </a:rPr>
              <a:t>a</a:t>
            </a:r>
            <a:r>
              <a:rPr b="1" i="1" spc="-50" dirty="0">
                <a:latin typeface="Times New Roman"/>
                <a:cs typeface="Times New Roman"/>
              </a:rPr>
              <a:t> </a:t>
            </a:r>
            <a:r>
              <a:rPr b="1" i="1" dirty="0">
                <a:latin typeface="Times New Roman"/>
                <a:cs typeface="Times New Roman"/>
              </a:rPr>
              <a:t>T</a:t>
            </a:r>
            <a:r>
              <a:rPr b="1" dirty="0">
                <a:latin typeface="Times New Roman"/>
                <a:cs typeface="Times New Roman"/>
              </a:rPr>
              <a:t>(</a:t>
            </a:r>
            <a:r>
              <a:rPr b="1" i="1" dirty="0">
                <a:latin typeface="Times New Roman"/>
                <a:cs typeface="Times New Roman"/>
              </a:rPr>
              <a:t>n/b</a:t>
            </a:r>
            <a:r>
              <a:rPr b="1" dirty="0">
                <a:latin typeface="Times New Roman"/>
                <a:cs typeface="Times New Roman"/>
              </a:rPr>
              <a:t>)</a:t>
            </a:r>
            <a:r>
              <a:rPr b="1" spc="-65" dirty="0">
                <a:latin typeface="Times New Roman"/>
                <a:cs typeface="Times New Roman"/>
              </a:rPr>
              <a:t> </a:t>
            </a:r>
            <a:r>
              <a:rPr b="1" dirty="0">
                <a:latin typeface="Times New Roman"/>
                <a:cs typeface="Times New Roman"/>
              </a:rPr>
              <a:t>+</a:t>
            </a:r>
            <a:r>
              <a:rPr b="1" spc="-45" dirty="0">
                <a:latin typeface="Times New Roman"/>
                <a:cs typeface="Times New Roman"/>
              </a:rPr>
              <a:t> </a:t>
            </a:r>
            <a:r>
              <a:rPr b="1" i="1" dirty="0">
                <a:latin typeface="Times New Roman"/>
                <a:cs typeface="Times New Roman"/>
              </a:rPr>
              <a:t>f</a:t>
            </a:r>
            <a:r>
              <a:rPr b="1" i="1" spc="-40" dirty="0">
                <a:latin typeface="Times New Roman"/>
                <a:cs typeface="Times New Roman"/>
              </a:rPr>
              <a:t> </a:t>
            </a:r>
            <a:r>
              <a:rPr b="1" spc="-25" dirty="0">
                <a:latin typeface="Times New Roman"/>
                <a:cs typeface="Times New Roman"/>
              </a:rPr>
              <a:t>(</a:t>
            </a:r>
            <a:r>
              <a:rPr b="1" i="1" spc="-25" dirty="0">
                <a:latin typeface="Times New Roman"/>
                <a:cs typeface="Times New Roman"/>
              </a:rPr>
              <a:t>n</a:t>
            </a:r>
            <a:r>
              <a:rPr b="1" spc="-25" dirty="0">
                <a:latin typeface="Times New Roman"/>
                <a:cs typeface="Times New Roman"/>
              </a:rPr>
              <a:t>)</a:t>
            </a:r>
            <a:endParaRPr>
              <a:latin typeface="Times New Roman"/>
              <a:cs typeface="Times New Roman"/>
            </a:endParaRPr>
          </a:p>
        </p:txBody>
      </p:sp>
      <p:sp>
        <p:nvSpPr>
          <p:cNvPr id="62" name="object 62"/>
          <p:cNvSpPr txBox="1"/>
          <p:nvPr/>
        </p:nvSpPr>
        <p:spPr>
          <a:xfrm>
            <a:off x="1883664" y="5969584"/>
            <a:ext cx="2571115" cy="3314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>
              <a:spcBef>
                <a:spcPts val="105"/>
              </a:spcBef>
              <a:tabLst>
                <a:tab pos="2073910" algn="l"/>
              </a:tabLst>
            </a:pPr>
            <a:r>
              <a:rPr b="1" dirty="0">
                <a:latin typeface="Times New Roman"/>
                <a:cs typeface="Times New Roman"/>
              </a:rPr>
              <a:t>where</a:t>
            </a:r>
            <a:r>
              <a:rPr b="1" spc="-80" dirty="0">
                <a:latin typeface="Times New Roman"/>
                <a:cs typeface="Times New Roman"/>
              </a:rPr>
              <a:t> </a:t>
            </a:r>
            <a:r>
              <a:rPr b="1" i="1" dirty="0">
                <a:latin typeface="Times New Roman"/>
                <a:cs typeface="Times New Roman"/>
              </a:rPr>
              <a:t>f</a:t>
            </a:r>
            <a:r>
              <a:rPr b="1" dirty="0">
                <a:latin typeface="Times New Roman"/>
                <a:cs typeface="Times New Roman"/>
              </a:rPr>
              <a:t>(</a:t>
            </a:r>
            <a:r>
              <a:rPr b="1" i="1" dirty="0">
                <a:latin typeface="Times New Roman"/>
                <a:cs typeface="Times New Roman"/>
              </a:rPr>
              <a:t>n</a:t>
            </a:r>
            <a:r>
              <a:rPr b="1" dirty="0">
                <a:latin typeface="Times New Roman"/>
                <a:cs typeface="Times New Roman"/>
              </a:rPr>
              <a:t>)</a:t>
            </a:r>
            <a:r>
              <a:rPr b="1" spc="-35" dirty="0">
                <a:latin typeface="Times New Roman"/>
                <a:cs typeface="Times New Roman"/>
              </a:rPr>
              <a:t> </a:t>
            </a:r>
            <a:r>
              <a:rPr dirty="0">
                <a:latin typeface="Symbol"/>
                <a:cs typeface="Symbol"/>
              </a:rPr>
              <a:t></a:t>
            </a:r>
            <a:r>
              <a:rPr spc="-10" dirty="0">
                <a:latin typeface="Times New Roman"/>
                <a:cs typeface="Times New Roman"/>
              </a:rPr>
              <a:t> </a:t>
            </a:r>
            <a:r>
              <a:rPr spc="-10" dirty="0">
                <a:latin typeface="Symbol"/>
                <a:cs typeface="Symbol"/>
              </a:rPr>
              <a:t></a:t>
            </a:r>
            <a:r>
              <a:rPr b="1" spc="-10" dirty="0">
                <a:latin typeface="Times New Roman"/>
                <a:cs typeface="Times New Roman"/>
              </a:rPr>
              <a:t>(</a:t>
            </a:r>
            <a:r>
              <a:rPr b="1" i="1" spc="-10" dirty="0">
                <a:latin typeface="Times New Roman"/>
                <a:cs typeface="Times New Roman"/>
              </a:rPr>
              <a:t>n</a:t>
            </a:r>
            <a:r>
              <a:rPr sz="1725" b="1" i="1" spc="-15" baseline="14492" dirty="0">
                <a:latin typeface="Times New Roman"/>
                <a:cs typeface="Times New Roman"/>
              </a:rPr>
              <a:t>d</a:t>
            </a:r>
            <a:r>
              <a:rPr b="1" spc="-10" dirty="0">
                <a:latin typeface="Times New Roman"/>
                <a:cs typeface="Times New Roman"/>
              </a:rPr>
              <a:t>),</a:t>
            </a:r>
            <a:r>
              <a:rPr b="1" dirty="0">
                <a:latin typeface="Times New Roman"/>
                <a:cs typeface="Times New Roman"/>
              </a:rPr>
              <a:t>	</a:t>
            </a:r>
            <a:r>
              <a:rPr b="1" i="1" dirty="0">
                <a:latin typeface="Times New Roman"/>
                <a:cs typeface="Times New Roman"/>
              </a:rPr>
              <a:t>d</a:t>
            </a:r>
            <a:r>
              <a:rPr b="1" i="1" spc="-6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Symbol"/>
                <a:cs typeface="Symbol"/>
              </a:rPr>
              <a:t></a:t>
            </a:r>
            <a:r>
              <a:rPr sz="2000" spc="-190" dirty="0">
                <a:latin typeface="Times New Roman"/>
                <a:cs typeface="Times New Roman"/>
              </a:rPr>
              <a:t> </a:t>
            </a:r>
            <a:r>
              <a:rPr b="1" spc="-50" dirty="0">
                <a:latin typeface="Times New Roman"/>
                <a:cs typeface="Times New Roman"/>
              </a:rPr>
              <a:t>0</a:t>
            </a:r>
            <a:endParaRPr>
              <a:latin typeface="Times New Roman"/>
              <a:cs typeface="Times New Roman"/>
            </a:endParaRPr>
          </a:p>
        </p:txBody>
      </p:sp>
      <p:sp>
        <p:nvSpPr>
          <p:cNvPr id="63" name="object 63"/>
          <p:cNvSpPr/>
          <p:nvPr/>
        </p:nvSpPr>
        <p:spPr>
          <a:xfrm>
            <a:off x="1600961" y="761"/>
            <a:ext cx="9142730" cy="6856730"/>
          </a:xfrm>
          <a:custGeom>
            <a:avLst/>
            <a:gdLst/>
            <a:ahLst/>
            <a:cxnLst/>
            <a:rect l="l" t="t" r="r" b="b"/>
            <a:pathLst>
              <a:path w="9142730" h="6856730">
                <a:moveTo>
                  <a:pt x="0" y="0"/>
                </a:moveTo>
                <a:lnTo>
                  <a:pt x="9142476" y="0"/>
                </a:lnTo>
                <a:lnTo>
                  <a:pt x="9142476" y="6856476"/>
                </a:lnTo>
                <a:lnTo>
                  <a:pt x="0" y="6856476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4"/>
          <p:cNvSpPr txBox="1"/>
          <p:nvPr/>
        </p:nvSpPr>
        <p:spPr>
          <a:xfrm>
            <a:off x="5795265" y="6434286"/>
            <a:ext cx="2226945" cy="189154"/>
          </a:xfrm>
          <a:prstGeom prst="rect">
            <a:avLst/>
          </a:prstGeom>
        </p:spPr>
        <p:txBody>
          <a:bodyPr vert="horz" wrap="square" lIns="0" tIns="4445" rIns="0" bIns="0" rtlCol="0">
            <a:spAutoFit/>
          </a:bodyPr>
          <a:lstStyle/>
          <a:p>
            <a:pPr marL="12700">
              <a:spcBef>
                <a:spcPts val="35"/>
              </a:spcBef>
            </a:pPr>
            <a:r>
              <a:rPr spc="-450" baseline="2314" dirty="0">
                <a:solidFill>
                  <a:srgbClr val="FFFFFF"/>
                </a:solidFill>
                <a:latin typeface="Arial MT"/>
                <a:cs typeface="Arial MT"/>
              </a:rPr>
              <a:t>A</a:t>
            </a:r>
            <a:r>
              <a:rPr sz="1200" spc="-495" dirty="0">
                <a:solidFill>
                  <a:srgbClr val="FFFFFF"/>
                </a:solidFill>
                <a:latin typeface="Arial MT"/>
                <a:cs typeface="Arial MT"/>
              </a:rPr>
              <a:t>A</a:t>
            </a:r>
            <a:r>
              <a:rPr spc="-292" baseline="2314" dirty="0">
                <a:solidFill>
                  <a:srgbClr val="FFFFFF"/>
                </a:solidFill>
                <a:latin typeface="Arial MT"/>
                <a:cs typeface="Arial MT"/>
              </a:rPr>
              <a:t>T</a:t>
            </a:r>
            <a:r>
              <a:rPr sz="1200" spc="-550" dirty="0">
                <a:solidFill>
                  <a:srgbClr val="FFFFFF"/>
                </a:solidFill>
                <a:latin typeface="Arial MT"/>
                <a:cs typeface="Arial MT"/>
              </a:rPr>
              <a:t>T</a:t>
            </a:r>
            <a:r>
              <a:rPr spc="-82" baseline="2314" dirty="0">
                <a:solidFill>
                  <a:srgbClr val="FFFFFF"/>
                </a:solidFill>
                <a:latin typeface="Arial MT"/>
                <a:cs typeface="Arial MT"/>
              </a:rPr>
              <a:t>M</a:t>
            </a:r>
            <a:r>
              <a:rPr sz="1200" spc="-975" dirty="0">
                <a:solidFill>
                  <a:srgbClr val="FFFFFF"/>
                </a:solidFill>
                <a:latin typeface="Arial MT"/>
                <a:cs typeface="Arial MT"/>
              </a:rPr>
              <a:t>M</a:t>
            </a:r>
            <a:r>
              <a:rPr spc="-217" baseline="2314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200" spc="-405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pc="-1162" baseline="2314" dirty="0">
                <a:solidFill>
                  <a:srgbClr val="FFFFFF"/>
                </a:solidFill>
                <a:latin typeface="Arial MT"/>
                <a:cs typeface="Arial MT"/>
              </a:rPr>
              <a:t>C</a:t>
            </a:r>
            <a:r>
              <a:rPr sz="1200" spc="-300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200" spc="-600" dirty="0">
                <a:solidFill>
                  <a:srgbClr val="FFFFFF"/>
                </a:solidFill>
                <a:latin typeface="Arial MT"/>
                <a:cs typeface="Arial MT"/>
              </a:rPr>
              <a:t>C</a:t>
            </a:r>
            <a:r>
              <a:rPr spc="-569" baseline="2314" dirty="0">
                <a:solidFill>
                  <a:srgbClr val="FFFFFF"/>
                </a:solidFill>
                <a:latin typeface="Arial MT"/>
                <a:cs typeface="Arial MT"/>
              </a:rPr>
              <a:t>o</a:t>
            </a:r>
            <a:r>
              <a:rPr sz="1200" spc="-495" dirty="0">
                <a:solidFill>
                  <a:srgbClr val="FFFFFF"/>
                </a:solidFill>
                <a:latin typeface="Arial MT"/>
                <a:cs typeface="Arial MT"/>
              </a:rPr>
              <a:t>C</a:t>
            </a:r>
            <a:r>
              <a:rPr spc="-127" baseline="2314" dirty="0">
                <a:solidFill>
                  <a:srgbClr val="FFFFFF"/>
                </a:solidFill>
                <a:latin typeface="Arial MT"/>
                <a:cs typeface="Arial MT"/>
              </a:rPr>
              <a:t>l</a:t>
            </a:r>
            <a:r>
              <a:rPr sz="1200" spc="-550" dirty="0">
                <a:solidFill>
                  <a:srgbClr val="FFFFFF"/>
                </a:solidFill>
                <a:latin typeface="Arial MT"/>
                <a:cs typeface="Arial MT"/>
              </a:rPr>
              <a:t>o</a:t>
            </a:r>
            <a:r>
              <a:rPr spc="-44" baseline="2314" dirty="0">
                <a:solidFill>
                  <a:srgbClr val="FFFFFF"/>
                </a:solidFill>
                <a:latin typeface="Arial MT"/>
                <a:cs typeface="Arial MT"/>
              </a:rPr>
              <a:t>l</a:t>
            </a:r>
            <a:r>
              <a:rPr sz="1200" spc="-605" dirty="0">
                <a:solidFill>
                  <a:srgbClr val="FFFFFF"/>
                </a:solidFill>
                <a:latin typeface="Arial MT"/>
                <a:cs typeface="Arial MT"/>
              </a:rPr>
              <a:t>o</a:t>
            </a:r>
            <a:r>
              <a:rPr spc="-562" baseline="2314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200" spc="-280" dirty="0">
                <a:solidFill>
                  <a:srgbClr val="FFFFFF"/>
                </a:solidFill>
                <a:latin typeface="Arial MT"/>
                <a:cs typeface="Arial MT"/>
              </a:rPr>
              <a:t>l</a:t>
            </a:r>
            <a:r>
              <a:rPr sz="1200" spc="-300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200" spc="-280" dirty="0">
                <a:solidFill>
                  <a:srgbClr val="FFFFFF"/>
                </a:solidFill>
                <a:latin typeface="Arial MT"/>
                <a:cs typeface="Arial MT"/>
              </a:rPr>
              <a:t>l</a:t>
            </a:r>
            <a:r>
              <a:rPr sz="1200" spc="-650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pc="-494" baseline="2314" dirty="0">
                <a:solidFill>
                  <a:srgbClr val="FFFFFF"/>
                </a:solidFill>
                <a:latin typeface="Arial MT"/>
                <a:cs typeface="Arial MT"/>
              </a:rPr>
              <a:t>g</a:t>
            </a:r>
            <a:r>
              <a:rPr sz="1200" spc="-300" dirty="0">
                <a:solidFill>
                  <a:srgbClr val="FFFFFF"/>
                </a:solidFill>
                <a:latin typeface="Arial MT"/>
                <a:cs typeface="Arial MT"/>
              </a:rPr>
              <a:t>g</a:t>
            </a:r>
            <a:r>
              <a:rPr sz="1200" spc="-675" dirty="0">
                <a:solidFill>
                  <a:srgbClr val="FFFFFF"/>
                </a:solidFill>
                <a:latin typeface="Arial MT"/>
                <a:cs typeface="Arial MT"/>
              </a:rPr>
              <a:t>g</a:t>
            </a:r>
            <a:r>
              <a:rPr spc="-457" baseline="2314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200" spc="-300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200" spc="-500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pc="-150" baseline="2314" dirty="0">
                <a:solidFill>
                  <a:srgbClr val="FFFFFF"/>
                </a:solidFill>
                <a:latin typeface="Arial MT"/>
                <a:cs typeface="Arial MT"/>
              </a:rPr>
              <a:t>o</a:t>
            </a:r>
            <a:r>
              <a:rPr sz="1200" spc="-545" dirty="0">
                <a:solidFill>
                  <a:srgbClr val="FFFFFF"/>
                </a:solidFill>
                <a:latin typeface="Arial MT"/>
                <a:cs typeface="Arial MT"/>
              </a:rPr>
              <a:t>o</a:t>
            </a:r>
            <a:r>
              <a:rPr spc="-157" baseline="2314" dirty="0">
                <a:solidFill>
                  <a:srgbClr val="FFFFFF"/>
                </a:solidFill>
                <a:latin typeface="Arial MT"/>
                <a:cs typeface="Arial MT"/>
              </a:rPr>
              <a:t>f</a:t>
            </a:r>
            <a:r>
              <a:rPr sz="1200" spc="-100" dirty="0">
                <a:solidFill>
                  <a:srgbClr val="FFFFFF"/>
                </a:solidFill>
                <a:latin typeface="Arial MT"/>
                <a:cs typeface="Arial MT"/>
              </a:rPr>
              <a:t>f</a:t>
            </a:r>
            <a:r>
              <a:rPr sz="1200" spc="-150" dirty="0">
                <a:solidFill>
                  <a:srgbClr val="FFFFFF"/>
                </a:solidFill>
                <a:latin typeface="Arial MT"/>
                <a:cs typeface="Arial MT"/>
              </a:rPr>
              <a:t>f</a:t>
            </a:r>
            <a:r>
              <a:rPr spc="-480" baseline="2314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200" spc="-520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pc="52" baseline="2314" dirty="0">
                <a:solidFill>
                  <a:srgbClr val="FFFFFF"/>
                </a:solidFill>
                <a:latin typeface="Arial MT"/>
                <a:cs typeface="Arial MT"/>
              </a:rPr>
              <a:t>n</a:t>
            </a:r>
            <a:r>
              <a:rPr spc="-997" baseline="2314" dirty="0">
                <a:solidFill>
                  <a:srgbClr val="FFFFFF"/>
                </a:solidFill>
                <a:latin typeface="Arial MT"/>
                <a:cs typeface="Arial MT"/>
              </a:rPr>
              <a:t>g</a:t>
            </a:r>
            <a:r>
              <a:rPr sz="1200" spc="-235" dirty="0">
                <a:solidFill>
                  <a:srgbClr val="FFFFFF"/>
                </a:solidFill>
                <a:latin typeface="Arial MT"/>
                <a:cs typeface="Arial MT"/>
              </a:rPr>
              <a:t>n</a:t>
            </a:r>
            <a:r>
              <a:rPr sz="1200" spc="-405" dirty="0">
                <a:solidFill>
                  <a:srgbClr val="FFFFFF"/>
                </a:solidFill>
                <a:latin typeface="Arial MT"/>
                <a:cs typeface="Arial MT"/>
              </a:rPr>
              <a:t>g</a:t>
            </a:r>
            <a:r>
              <a:rPr spc="-165" baseline="2314" dirty="0">
                <a:solidFill>
                  <a:srgbClr val="FFFFFF"/>
                </a:solidFill>
                <a:latin typeface="Arial MT"/>
                <a:cs typeface="Arial MT"/>
              </a:rPr>
              <a:t>i</a:t>
            </a:r>
            <a:r>
              <a:rPr sz="1200" spc="-525" dirty="0">
                <a:solidFill>
                  <a:srgbClr val="FFFFFF"/>
                </a:solidFill>
                <a:latin typeface="Arial MT"/>
                <a:cs typeface="Arial MT"/>
              </a:rPr>
              <a:t>g</a:t>
            </a:r>
            <a:r>
              <a:rPr spc="-585" baseline="2314" dirty="0">
                <a:solidFill>
                  <a:srgbClr val="FFFFFF"/>
                </a:solidFill>
                <a:latin typeface="Arial MT"/>
                <a:cs typeface="Arial MT"/>
              </a:rPr>
              <a:t>n</a:t>
            </a:r>
            <a:r>
              <a:rPr sz="1200" spc="-235" dirty="0">
                <a:solidFill>
                  <a:srgbClr val="FFFFFF"/>
                </a:solidFill>
                <a:latin typeface="Arial MT"/>
                <a:cs typeface="Arial MT"/>
              </a:rPr>
              <a:t>i</a:t>
            </a:r>
            <a:r>
              <a:rPr sz="1200" spc="-300" dirty="0">
                <a:solidFill>
                  <a:srgbClr val="FFFFFF"/>
                </a:solidFill>
                <a:latin typeface="Arial MT"/>
                <a:cs typeface="Arial MT"/>
              </a:rPr>
              <a:t>n</a:t>
            </a:r>
            <a:r>
              <a:rPr spc="-922" baseline="2314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200" spc="-235" dirty="0">
                <a:solidFill>
                  <a:srgbClr val="FFFFFF"/>
                </a:solidFill>
                <a:latin typeface="Arial MT"/>
                <a:cs typeface="Arial MT"/>
              </a:rPr>
              <a:t>i</a:t>
            </a:r>
            <a:r>
              <a:rPr sz="1200" spc="-75" dirty="0">
                <a:solidFill>
                  <a:srgbClr val="FFFFFF"/>
                </a:solidFill>
                <a:latin typeface="Arial MT"/>
                <a:cs typeface="Arial MT"/>
              </a:rPr>
              <a:t>n</a:t>
            </a:r>
            <a:r>
              <a:rPr spc="52" baseline="2314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pc="-600" baseline="2314" dirty="0">
                <a:solidFill>
                  <a:srgbClr val="FFFFFF"/>
                </a:solidFill>
                <a:latin typeface="Arial MT"/>
                <a:cs typeface="Arial MT"/>
              </a:rPr>
              <a:t>r</a:t>
            </a:r>
            <a:r>
              <a:rPr sz="1200" spc="-235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200" spc="-365" dirty="0">
                <a:solidFill>
                  <a:srgbClr val="FFFFFF"/>
                </a:solidFill>
                <a:latin typeface="Arial MT"/>
                <a:cs typeface="Arial MT"/>
              </a:rPr>
              <a:t>r</a:t>
            </a:r>
            <a:r>
              <a:rPr spc="-157" baseline="2314" dirty="0">
                <a:solidFill>
                  <a:srgbClr val="FFFFFF"/>
                </a:solidFill>
                <a:latin typeface="Arial MT"/>
                <a:cs typeface="Arial MT"/>
              </a:rPr>
              <a:t>i</a:t>
            </a:r>
            <a:r>
              <a:rPr sz="1200" spc="-245" dirty="0">
                <a:solidFill>
                  <a:srgbClr val="FFFFFF"/>
                </a:solidFill>
                <a:latin typeface="Arial MT"/>
                <a:cs typeface="Arial MT"/>
              </a:rPr>
              <a:t>r</a:t>
            </a:r>
            <a:r>
              <a:rPr spc="-337" baseline="2314" dirty="0">
                <a:solidFill>
                  <a:srgbClr val="FFFFFF"/>
                </a:solidFill>
                <a:latin typeface="Arial MT"/>
                <a:cs typeface="Arial MT"/>
              </a:rPr>
              <a:t>n</a:t>
            </a:r>
            <a:r>
              <a:rPr sz="1200" spc="-235" dirty="0">
                <a:solidFill>
                  <a:srgbClr val="FFFFFF"/>
                </a:solidFill>
                <a:latin typeface="Arial MT"/>
                <a:cs typeface="Arial MT"/>
              </a:rPr>
              <a:t>i</a:t>
            </a:r>
            <a:r>
              <a:rPr sz="1200" spc="-465" dirty="0">
                <a:solidFill>
                  <a:srgbClr val="FFFFFF"/>
                </a:solidFill>
                <a:latin typeface="Arial MT"/>
                <a:cs typeface="Arial MT"/>
              </a:rPr>
              <a:t>n</a:t>
            </a:r>
            <a:r>
              <a:rPr spc="-7" baseline="2314" dirty="0">
                <a:solidFill>
                  <a:srgbClr val="FFFFFF"/>
                </a:solidFill>
                <a:latin typeface="Arial MT"/>
                <a:cs typeface="Arial MT"/>
              </a:rPr>
              <a:t>g</a:t>
            </a:r>
            <a:r>
              <a:rPr sz="1200" spc="-10" dirty="0">
                <a:solidFill>
                  <a:srgbClr val="FFFFFF"/>
                </a:solidFill>
                <a:latin typeface="Arial MT"/>
                <a:cs typeface="Arial MT"/>
              </a:rPr>
              <a:t>g</a:t>
            </a:r>
            <a:endParaRPr sz="1200">
              <a:latin typeface="Arial MT"/>
              <a:cs typeface="Arial MT"/>
            </a:endParaRPr>
          </a:p>
        </p:txBody>
      </p:sp>
      <p:sp>
        <p:nvSpPr>
          <p:cNvPr id="66" name="object 66"/>
          <p:cNvSpPr txBox="1"/>
          <p:nvPr/>
        </p:nvSpPr>
        <p:spPr>
          <a:xfrm>
            <a:off x="4194175" y="6446352"/>
            <a:ext cx="1101090" cy="376555"/>
          </a:xfrm>
          <a:prstGeom prst="rect">
            <a:avLst/>
          </a:prstGeom>
        </p:spPr>
        <p:txBody>
          <a:bodyPr vert="horz" wrap="square" lIns="0" tIns="6350" rIns="0" bIns="0" rtlCol="0">
            <a:spAutoFit/>
          </a:bodyPr>
          <a:lstStyle/>
          <a:p>
            <a:pPr marL="12700" marR="5080">
              <a:lnSpc>
                <a:spcPts val="1420"/>
              </a:lnSpc>
              <a:spcBef>
                <a:spcPts val="50"/>
              </a:spcBef>
            </a:pPr>
            <a:r>
              <a:rPr sz="1200" spc="-480" dirty="0">
                <a:solidFill>
                  <a:srgbClr val="FFFFFF"/>
                </a:solidFill>
                <a:latin typeface="Arial MT"/>
                <a:cs typeface="Arial MT"/>
              </a:rPr>
              <a:t>D</a:t>
            </a:r>
            <a:r>
              <a:rPr sz="1200" spc="-405" dirty="0">
                <a:solidFill>
                  <a:srgbClr val="FFFFFF"/>
                </a:solidFill>
                <a:latin typeface="Arial MT"/>
                <a:cs typeface="Arial MT"/>
              </a:rPr>
              <a:t>D</a:t>
            </a:r>
            <a:r>
              <a:rPr sz="1200" spc="-280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200" spc="-370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200" spc="-280" dirty="0">
                <a:solidFill>
                  <a:srgbClr val="FFFFFF"/>
                </a:solidFill>
                <a:latin typeface="Arial MT"/>
                <a:cs typeface="Arial MT"/>
              </a:rPr>
              <a:t>p</a:t>
            </a:r>
            <a:r>
              <a:rPr sz="1200" spc="-350" dirty="0">
                <a:solidFill>
                  <a:srgbClr val="FFFFFF"/>
                </a:solidFill>
                <a:latin typeface="Arial MT"/>
                <a:cs typeface="Arial MT"/>
              </a:rPr>
              <a:t>p</a:t>
            </a:r>
            <a:r>
              <a:rPr sz="1200" spc="-280" dirty="0">
                <a:solidFill>
                  <a:srgbClr val="FFFFFF"/>
                </a:solidFill>
                <a:latin typeface="Arial MT"/>
                <a:cs typeface="Arial MT"/>
              </a:rPr>
              <a:t>a</a:t>
            </a:r>
            <a:r>
              <a:rPr sz="1200" spc="-370" dirty="0">
                <a:solidFill>
                  <a:srgbClr val="FFFFFF"/>
                </a:solidFill>
                <a:latin typeface="Arial MT"/>
                <a:cs typeface="Arial MT"/>
              </a:rPr>
              <a:t>a</a:t>
            </a:r>
            <a:r>
              <a:rPr sz="1200" spc="-10" dirty="0">
                <a:solidFill>
                  <a:srgbClr val="FFFFFF"/>
                </a:solidFill>
                <a:latin typeface="Arial MT"/>
                <a:cs typeface="Arial MT"/>
              </a:rPr>
              <a:t>r</a:t>
            </a:r>
            <a:r>
              <a:rPr sz="1200" spc="-295" dirty="0">
                <a:solidFill>
                  <a:srgbClr val="FFFFFF"/>
                </a:solidFill>
                <a:latin typeface="Arial MT"/>
                <a:cs typeface="Arial MT"/>
              </a:rPr>
              <a:t>r</a:t>
            </a:r>
            <a:r>
              <a:rPr sz="1200" spc="60" dirty="0">
                <a:solidFill>
                  <a:srgbClr val="FFFFFF"/>
                </a:solidFill>
                <a:latin typeface="Arial MT"/>
                <a:cs typeface="Arial MT"/>
              </a:rPr>
              <a:t>t</a:t>
            </a:r>
            <a:r>
              <a:rPr sz="1200" spc="-330" dirty="0">
                <a:solidFill>
                  <a:srgbClr val="FFFFFF"/>
                </a:solidFill>
                <a:latin typeface="Arial MT"/>
                <a:cs typeface="Arial MT"/>
              </a:rPr>
              <a:t>t</a:t>
            </a:r>
            <a:r>
              <a:rPr sz="1200" spc="-620" dirty="0">
                <a:solidFill>
                  <a:srgbClr val="FFFFFF"/>
                </a:solidFill>
                <a:latin typeface="Arial MT"/>
                <a:cs typeface="Arial MT"/>
              </a:rPr>
              <a:t>m</a:t>
            </a:r>
            <a:r>
              <a:rPr sz="1200" spc="-370" dirty="0">
                <a:solidFill>
                  <a:srgbClr val="FFFFFF"/>
                </a:solidFill>
                <a:latin typeface="Arial MT"/>
                <a:cs typeface="Arial MT"/>
              </a:rPr>
              <a:t>m</a:t>
            </a:r>
            <a:r>
              <a:rPr sz="1200" spc="-280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200" spc="-370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200" spc="-305" dirty="0">
                <a:solidFill>
                  <a:srgbClr val="FFFFFF"/>
                </a:solidFill>
                <a:latin typeface="Arial MT"/>
                <a:cs typeface="Arial MT"/>
              </a:rPr>
              <a:t>n</a:t>
            </a:r>
            <a:r>
              <a:rPr sz="1200" spc="-350" dirty="0">
                <a:solidFill>
                  <a:srgbClr val="FFFFFF"/>
                </a:solidFill>
                <a:latin typeface="Arial MT"/>
                <a:cs typeface="Arial MT"/>
              </a:rPr>
              <a:t>n</a:t>
            </a:r>
            <a:r>
              <a:rPr sz="1200" spc="35" dirty="0">
                <a:solidFill>
                  <a:srgbClr val="FFFFFF"/>
                </a:solidFill>
                <a:latin typeface="Arial MT"/>
                <a:cs typeface="Arial MT"/>
              </a:rPr>
              <a:t>t</a:t>
            </a:r>
            <a:r>
              <a:rPr sz="1200" spc="-90" dirty="0">
                <a:solidFill>
                  <a:srgbClr val="FFFFFF"/>
                </a:solidFill>
                <a:latin typeface="Arial MT"/>
                <a:cs typeface="Arial MT"/>
              </a:rPr>
              <a:t>t</a:t>
            </a:r>
            <a:r>
              <a:rPr sz="1200" spc="-330" dirty="0">
                <a:solidFill>
                  <a:srgbClr val="FFFFFF"/>
                </a:solidFill>
                <a:latin typeface="Arial MT"/>
                <a:cs typeface="Arial MT"/>
              </a:rPr>
              <a:t>o</a:t>
            </a:r>
            <a:r>
              <a:rPr sz="1200" spc="-325" dirty="0">
                <a:solidFill>
                  <a:srgbClr val="FFFFFF"/>
                </a:solidFill>
                <a:latin typeface="Arial MT"/>
                <a:cs typeface="Arial MT"/>
              </a:rPr>
              <a:t>o</a:t>
            </a:r>
            <a:r>
              <a:rPr sz="1200" spc="10" dirty="0">
                <a:solidFill>
                  <a:srgbClr val="FFFFFF"/>
                </a:solidFill>
                <a:latin typeface="Arial MT"/>
                <a:cs typeface="Arial MT"/>
              </a:rPr>
              <a:t>f</a:t>
            </a:r>
            <a:r>
              <a:rPr sz="1200" spc="-10" dirty="0">
                <a:solidFill>
                  <a:srgbClr val="FFFFFF"/>
                </a:solidFill>
                <a:latin typeface="Arial MT"/>
                <a:cs typeface="Arial MT"/>
              </a:rPr>
              <a:t>f</a:t>
            </a:r>
            <a:r>
              <a:rPr sz="1200" spc="50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-305" dirty="0">
                <a:solidFill>
                  <a:srgbClr val="FFFFFF"/>
                </a:solidFill>
                <a:latin typeface="Arial MT"/>
                <a:cs typeface="Arial MT"/>
              </a:rPr>
              <a:t>CCSSEE</a:t>
            </a:r>
            <a:endParaRPr sz="12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884798" y="6455470"/>
            <a:ext cx="2115820" cy="1708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325"/>
              </a:lnSpc>
            </a:pPr>
            <a:r>
              <a:rPr sz="1200" spc="10" dirty="0">
                <a:solidFill>
                  <a:srgbClr val="FFFFFF"/>
                </a:solidFill>
                <a:latin typeface="Arial MT"/>
                <a:cs typeface="Arial MT"/>
              </a:rPr>
              <a:t>ATME College</a:t>
            </a:r>
            <a:r>
              <a:rPr sz="1200" spc="-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10" dirty="0">
                <a:solidFill>
                  <a:srgbClr val="FFFFFF"/>
                </a:solidFill>
                <a:latin typeface="Arial MT"/>
                <a:cs typeface="Arial MT"/>
              </a:rPr>
              <a:t>of</a:t>
            </a:r>
            <a:r>
              <a:rPr sz="1200" spc="114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35" dirty="0">
                <a:solidFill>
                  <a:srgbClr val="FFFFFF"/>
                </a:solidFill>
                <a:latin typeface="Arial MT"/>
                <a:cs typeface="Arial MT"/>
              </a:rPr>
              <a:t>Engineering</a:t>
            </a:r>
            <a:endParaRPr sz="1200">
              <a:latin typeface="Arial MT"/>
              <a:cs typeface="Arial MT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4114800" y="6400801"/>
            <a:ext cx="4724400" cy="277495"/>
            <a:chOff x="2514600" y="6400800"/>
            <a:chExt cx="4724400" cy="277495"/>
          </a:xfrm>
        </p:grpSpPr>
        <p:sp>
          <p:nvSpPr>
            <p:cNvPr id="4" name="object 4"/>
            <p:cNvSpPr/>
            <p:nvPr/>
          </p:nvSpPr>
          <p:spPr>
            <a:xfrm>
              <a:off x="2514600" y="6400800"/>
              <a:ext cx="1600200" cy="277495"/>
            </a:xfrm>
            <a:custGeom>
              <a:avLst/>
              <a:gdLst/>
              <a:ahLst/>
              <a:cxnLst/>
              <a:rect l="l" t="t" r="r" b="b"/>
              <a:pathLst>
                <a:path w="1600200" h="277495">
                  <a:moveTo>
                    <a:pt x="1600200" y="277368"/>
                  </a:moveTo>
                  <a:lnTo>
                    <a:pt x="0" y="277368"/>
                  </a:lnTo>
                  <a:lnTo>
                    <a:pt x="0" y="0"/>
                  </a:lnTo>
                  <a:lnTo>
                    <a:pt x="1600200" y="0"/>
                  </a:lnTo>
                  <a:lnTo>
                    <a:pt x="1600200" y="277368"/>
                  </a:lnTo>
                  <a:close/>
                </a:path>
              </a:pathLst>
            </a:custGeom>
            <a:solidFill>
              <a:srgbClr val="E16C0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4114800" y="6400800"/>
              <a:ext cx="3124200" cy="277495"/>
            </a:xfrm>
            <a:custGeom>
              <a:avLst/>
              <a:gdLst/>
              <a:ahLst/>
              <a:cxnLst/>
              <a:rect l="l" t="t" r="r" b="b"/>
              <a:pathLst>
                <a:path w="3124200" h="277495">
                  <a:moveTo>
                    <a:pt x="3124200" y="277368"/>
                  </a:moveTo>
                  <a:lnTo>
                    <a:pt x="0" y="277368"/>
                  </a:lnTo>
                  <a:lnTo>
                    <a:pt x="0" y="0"/>
                  </a:lnTo>
                  <a:lnTo>
                    <a:pt x="3124200" y="0"/>
                  </a:lnTo>
                  <a:lnTo>
                    <a:pt x="3124200" y="277368"/>
                  </a:lnTo>
                  <a:close/>
                </a:path>
              </a:pathLst>
            </a:custGeom>
            <a:solidFill>
              <a:srgbClr val="2240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2740559" y="395605"/>
            <a:ext cx="6835775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pc="-25" dirty="0">
                <a:latin typeface="Calibri"/>
                <a:cs typeface="Calibri"/>
              </a:rPr>
              <a:t>Divide-and-</a:t>
            </a:r>
            <a:r>
              <a:rPr dirty="0">
                <a:latin typeface="Calibri"/>
                <a:cs typeface="Calibri"/>
              </a:rPr>
              <a:t>Conquer</a:t>
            </a:r>
            <a:r>
              <a:rPr spc="-140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Examples</a:t>
            </a:r>
          </a:p>
        </p:txBody>
      </p:sp>
      <p:sp>
        <p:nvSpPr>
          <p:cNvPr id="10" name="object 10"/>
          <p:cNvSpPr txBox="1">
            <a:spLocks noGrp="1"/>
          </p:cNvSpPr>
          <p:nvPr>
            <p:ph type="ftr" sz="quarter" idx="11"/>
          </p:nvPr>
        </p:nvSpPr>
        <p:spPr>
          <a:xfrm>
            <a:off x="1600200" y="0"/>
            <a:ext cx="0" cy="432490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25"/>
              </a:lnSpc>
            </a:pPr>
            <a:r>
              <a:rPr spc="10" dirty="0"/>
              <a:t>ATME College</a:t>
            </a:r>
            <a:r>
              <a:rPr spc="-5" dirty="0"/>
              <a:t> </a:t>
            </a:r>
            <a:r>
              <a:rPr spc="10" dirty="0"/>
              <a:t>of</a:t>
            </a:r>
            <a:r>
              <a:rPr spc="114" dirty="0"/>
              <a:t> </a:t>
            </a:r>
            <a:r>
              <a:rPr spc="35" dirty="0"/>
              <a:t>Engineering</a:t>
            </a:r>
          </a:p>
        </p:txBody>
      </p:sp>
      <p:sp>
        <p:nvSpPr>
          <p:cNvPr id="11" name="object 11"/>
          <p:cNvSpPr txBox="1">
            <a:spLocks noGrp="1"/>
          </p:cNvSpPr>
          <p:nvPr>
            <p:ph type="sldNum" sz="quarter" idx="12"/>
          </p:nvPr>
        </p:nvSpPr>
        <p:spPr>
          <a:xfrm>
            <a:off x="1600200" y="1"/>
            <a:ext cx="0" cy="44242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38430">
              <a:lnSpc>
                <a:spcPts val="1675"/>
              </a:lnSpc>
            </a:pPr>
            <a:fld id="{81D60167-4931-47E6-BA6A-407CBD079E47}" type="slidenum">
              <a:rPr spc="-25" dirty="0"/>
              <a:pPr marL="138430">
                <a:lnSpc>
                  <a:spcPts val="1675"/>
                </a:lnSpc>
              </a:pPr>
              <a:t>83</a:t>
            </a:fld>
            <a:endParaRPr spc="-25" dirty="0"/>
          </a:p>
        </p:txBody>
      </p:sp>
      <p:sp>
        <p:nvSpPr>
          <p:cNvPr id="7" name="object 7"/>
          <p:cNvSpPr txBox="1"/>
          <p:nvPr/>
        </p:nvSpPr>
        <p:spPr>
          <a:xfrm>
            <a:off x="1983435" y="1156640"/>
            <a:ext cx="7386320" cy="2971165"/>
          </a:xfrm>
          <a:prstGeom prst="rect">
            <a:avLst/>
          </a:prstGeom>
        </p:spPr>
        <p:txBody>
          <a:bodyPr vert="horz" wrap="square" lIns="0" tIns="113665" rIns="0" bIns="0" rtlCol="0">
            <a:spAutoFit/>
          </a:bodyPr>
          <a:lstStyle/>
          <a:p>
            <a:pPr marL="469265" indent="-456565">
              <a:spcBef>
                <a:spcPts val="895"/>
              </a:spcBef>
              <a:buFont typeface="Microsoft Sans Serif"/>
              <a:buChar char="•"/>
              <a:tabLst>
                <a:tab pos="469265" algn="l"/>
              </a:tabLst>
            </a:pPr>
            <a:r>
              <a:rPr sz="3200" dirty="0">
                <a:latin typeface="Calibri"/>
                <a:cs typeface="Calibri"/>
              </a:rPr>
              <a:t>Sorting:</a:t>
            </a:r>
            <a:r>
              <a:rPr sz="3200" spc="-135" dirty="0">
                <a:latin typeface="Calibri"/>
                <a:cs typeface="Calibri"/>
              </a:rPr>
              <a:t> </a:t>
            </a:r>
            <a:r>
              <a:rPr sz="3200" spc="-25" dirty="0">
                <a:latin typeface="Calibri"/>
                <a:cs typeface="Calibri"/>
              </a:rPr>
              <a:t>merge</a:t>
            </a:r>
            <a:r>
              <a:rPr sz="3200" spc="-10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sort</a:t>
            </a:r>
            <a:r>
              <a:rPr sz="3200" spc="-13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and</a:t>
            </a:r>
            <a:r>
              <a:rPr sz="3200" spc="-100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quicksort</a:t>
            </a:r>
            <a:endParaRPr sz="3200">
              <a:latin typeface="Calibri"/>
              <a:cs typeface="Calibri"/>
            </a:endParaRPr>
          </a:p>
          <a:p>
            <a:pPr marL="469265" indent="-456565">
              <a:spcBef>
                <a:spcPts val="795"/>
              </a:spcBef>
              <a:buFont typeface="Microsoft Sans Serif"/>
              <a:buChar char="•"/>
              <a:tabLst>
                <a:tab pos="469265" algn="l"/>
              </a:tabLst>
            </a:pPr>
            <a:r>
              <a:rPr sz="3200" dirty="0">
                <a:latin typeface="Calibri"/>
                <a:cs typeface="Calibri"/>
              </a:rPr>
              <a:t>Finding</a:t>
            </a:r>
            <a:r>
              <a:rPr sz="3200" spc="-7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min</a:t>
            </a:r>
            <a:r>
              <a:rPr sz="3200" spc="-8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and</a:t>
            </a:r>
            <a:r>
              <a:rPr sz="3200" spc="-8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max</a:t>
            </a:r>
            <a:r>
              <a:rPr sz="3200" spc="-12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element</a:t>
            </a:r>
            <a:r>
              <a:rPr sz="3200" spc="-11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in</a:t>
            </a:r>
            <a:r>
              <a:rPr sz="3200" spc="-10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an</a:t>
            </a:r>
            <a:r>
              <a:rPr sz="3200" spc="-100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array</a:t>
            </a:r>
            <a:endParaRPr sz="3200">
              <a:latin typeface="Calibri"/>
              <a:cs typeface="Calibri"/>
            </a:endParaRPr>
          </a:p>
          <a:p>
            <a:pPr marL="469265" indent="-456565">
              <a:spcBef>
                <a:spcPts val="815"/>
              </a:spcBef>
              <a:buFont typeface="Microsoft Sans Serif"/>
              <a:buChar char="•"/>
              <a:tabLst>
                <a:tab pos="469265" algn="l"/>
              </a:tabLst>
            </a:pPr>
            <a:r>
              <a:rPr sz="3200" dirty="0">
                <a:latin typeface="Calibri"/>
                <a:cs typeface="Calibri"/>
              </a:rPr>
              <a:t>Binary</a:t>
            </a:r>
            <a:r>
              <a:rPr sz="3200" spc="-130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search</a:t>
            </a:r>
            <a:endParaRPr sz="3200">
              <a:latin typeface="Calibri"/>
              <a:cs typeface="Calibri"/>
            </a:endParaRPr>
          </a:p>
          <a:p>
            <a:pPr marL="469265" indent="-456565">
              <a:spcBef>
                <a:spcPts val="795"/>
              </a:spcBef>
              <a:buFont typeface="Microsoft Sans Serif"/>
              <a:buChar char="•"/>
              <a:tabLst>
                <a:tab pos="469265" algn="l"/>
              </a:tabLst>
            </a:pPr>
            <a:r>
              <a:rPr sz="3200" spc="-25" dirty="0">
                <a:latin typeface="Calibri"/>
                <a:cs typeface="Calibri"/>
              </a:rPr>
              <a:t>Multiplication</a:t>
            </a:r>
            <a:r>
              <a:rPr sz="3200" spc="-11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of</a:t>
            </a:r>
            <a:r>
              <a:rPr sz="3200" spc="-55" dirty="0">
                <a:latin typeface="Calibri"/>
                <a:cs typeface="Calibri"/>
              </a:rPr>
              <a:t> </a:t>
            </a:r>
            <a:r>
              <a:rPr sz="3200" spc="-20" dirty="0">
                <a:latin typeface="Calibri"/>
                <a:cs typeface="Calibri"/>
              </a:rPr>
              <a:t>large</a:t>
            </a:r>
            <a:r>
              <a:rPr sz="3200" spc="-60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integers</a:t>
            </a:r>
            <a:endParaRPr sz="3200">
              <a:latin typeface="Calibri"/>
              <a:cs typeface="Calibri"/>
            </a:endParaRPr>
          </a:p>
          <a:p>
            <a:pPr marL="469265" indent="-456565">
              <a:spcBef>
                <a:spcPts val="790"/>
              </a:spcBef>
              <a:buFont typeface="Microsoft Sans Serif"/>
              <a:buChar char="•"/>
              <a:tabLst>
                <a:tab pos="469265" algn="l"/>
              </a:tabLst>
            </a:pPr>
            <a:r>
              <a:rPr sz="3200" dirty="0">
                <a:latin typeface="Calibri"/>
                <a:cs typeface="Calibri"/>
              </a:rPr>
              <a:t>Matrix</a:t>
            </a:r>
            <a:r>
              <a:rPr sz="3200" spc="-114" dirty="0">
                <a:latin typeface="Calibri"/>
                <a:cs typeface="Calibri"/>
              </a:rPr>
              <a:t> </a:t>
            </a:r>
            <a:r>
              <a:rPr sz="3200" spc="-20" dirty="0">
                <a:latin typeface="Calibri"/>
                <a:cs typeface="Calibri"/>
              </a:rPr>
              <a:t>multiplication:</a:t>
            </a:r>
            <a:r>
              <a:rPr sz="3200" spc="-50" dirty="0">
                <a:latin typeface="Calibri"/>
                <a:cs typeface="Calibri"/>
              </a:rPr>
              <a:t> </a:t>
            </a:r>
            <a:r>
              <a:rPr sz="3200" spc="-65" dirty="0">
                <a:latin typeface="Calibri"/>
                <a:cs typeface="Calibri"/>
              </a:rPr>
              <a:t>Strassen’s</a:t>
            </a:r>
            <a:r>
              <a:rPr sz="3200" spc="-114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algorithm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1600961" y="761"/>
            <a:ext cx="9142730" cy="6856730"/>
          </a:xfrm>
          <a:custGeom>
            <a:avLst/>
            <a:gdLst/>
            <a:ahLst/>
            <a:cxnLst/>
            <a:rect l="l" t="t" r="r" b="b"/>
            <a:pathLst>
              <a:path w="9142730" h="6856730">
                <a:moveTo>
                  <a:pt x="0" y="0"/>
                </a:moveTo>
                <a:lnTo>
                  <a:pt x="9142476" y="0"/>
                </a:lnTo>
                <a:lnTo>
                  <a:pt x="9142476" y="6856476"/>
                </a:lnTo>
                <a:lnTo>
                  <a:pt x="0" y="6856476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4194176" y="6438732"/>
            <a:ext cx="1062355" cy="363561"/>
          </a:xfrm>
          <a:prstGeom prst="rect">
            <a:avLst/>
          </a:prstGeom>
        </p:spPr>
        <p:txBody>
          <a:bodyPr vert="horz" wrap="square" lIns="0" tIns="4445" rIns="0" bIns="0" rtlCol="0">
            <a:spAutoFit/>
          </a:bodyPr>
          <a:lstStyle/>
          <a:p>
            <a:pPr marL="12700" marR="5080">
              <a:lnSpc>
                <a:spcPts val="1440"/>
              </a:lnSpc>
              <a:spcBef>
                <a:spcPts val="35"/>
              </a:spcBef>
            </a:pPr>
            <a:r>
              <a:rPr sz="1200" spc="45" dirty="0">
                <a:solidFill>
                  <a:srgbClr val="FFFFFF"/>
                </a:solidFill>
                <a:latin typeface="Arial MT"/>
                <a:cs typeface="Arial MT"/>
              </a:rPr>
              <a:t>Department</a:t>
            </a:r>
            <a:r>
              <a:rPr sz="1200" spc="1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-25" dirty="0">
                <a:solidFill>
                  <a:srgbClr val="FFFFFF"/>
                </a:solidFill>
                <a:latin typeface="Arial MT"/>
                <a:cs typeface="Arial MT"/>
              </a:rPr>
              <a:t>of </a:t>
            </a:r>
            <a:r>
              <a:rPr sz="1200" spc="-305" dirty="0">
                <a:solidFill>
                  <a:srgbClr val="FFFFFF"/>
                </a:solidFill>
                <a:latin typeface="Arial MT"/>
                <a:cs typeface="Arial MT"/>
              </a:rPr>
              <a:t>CCSSEE</a:t>
            </a:r>
            <a:endParaRPr sz="12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884798" y="6455470"/>
            <a:ext cx="2115820" cy="1708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325"/>
              </a:lnSpc>
            </a:pPr>
            <a:r>
              <a:rPr sz="1200" spc="10" dirty="0">
                <a:solidFill>
                  <a:srgbClr val="FFFFFF"/>
                </a:solidFill>
                <a:latin typeface="Arial MT"/>
                <a:cs typeface="Arial MT"/>
              </a:rPr>
              <a:t>ATME College</a:t>
            </a:r>
            <a:r>
              <a:rPr sz="1200" spc="-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10" dirty="0">
                <a:solidFill>
                  <a:srgbClr val="FFFFFF"/>
                </a:solidFill>
                <a:latin typeface="Arial MT"/>
                <a:cs typeface="Arial MT"/>
              </a:rPr>
              <a:t>of</a:t>
            </a:r>
            <a:r>
              <a:rPr sz="1200" spc="114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35" dirty="0">
                <a:solidFill>
                  <a:srgbClr val="FFFFFF"/>
                </a:solidFill>
                <a:latin typeface="Arial MT"/>
                <a:cs typeface="Arial MT"/>
              </a:rPr>
              <a:t>Engineering</a:t>
            </a:r>
            <a:endParaRPr sz="1200">
              <a:latin typeface="Arial MT"/>
              <a:cs typeface="Arial MT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4114800" y="6400801"/>
            <a:ext cx="4724400" cy="277495"/>
            <a:chOff x="2514600" y="6400800"/>
            <a:chExt cx="4724400" cy="277495"/>
          </a:xfrm>
        </p:grpSpPr>
        <p:sp>
          <p:nvSpPr>
            <p:cNvPr id="4" name="object 4"/>
            <p:cNvSpPr/>
            <p:nvPr/>
          </p:nvSpPr>
          <p:spPr>
            <a:xfrm>
              <a:off x="2514600" y="6400800"/>
              <a:ext cx="1600200" cy="277495"/>
            </a:xfrm>
            <a:custGeom>
              <a:avLst/>
              <a:gdLst/>
              <a:ahLst/>
              <a:cxnLst/>
              <a:rect l="l" t="t" r="r" b="b"/>
              <a:pathLst>
                <a:path w="1600200" h="277495">
                  <a:moveTo>
                    <a:pt x="1600200" y="277368"/>
                  </a:moveTo>
                  <a:lnTo>
                    <a:pt x="0" y="277368"/>
                  </a:lnTo>
                  <a:lnTo>
                    <a:pt x="0" y="0"/>
                  </a:lnTo>
                  <a:lnTo>
                    <a:pt x="1600200" y="0"/>
                  </a:lnTo>
                  <a:lnTo>
                    <a:pt x="1600200" y="277368"/>
                  </a:lnTo>
                  <a:close/>
                </a:path>
              </a:pathLst>
            </a:custGeom>
            <a:solidFill>
              <a:srgbClr val="E16C0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4114800" y="6400800"/>
              <a:ext cx="3124200" cy="277495"/>
            </a:xfrm>
            <a:custGeom>
              <a:avLst/>
              <a:gdLst/>
              <a:ahLst/>
              <a:cxnLst/>
              <a:rect l="l" t="t" r="r" b="b"/>
              <a:pathLst>
                <a:path w="3124200" h="277495">
                  <a:moveTo>
                    <a:pt x="3124200" y="277368"/>
                  </a:moveTo>
                  <a:lnTo>
                    <a:pt x="0" y="277368"/>
                  </a:lnTo>
                  <a:lnTo>
                    <a:pt x="0" y="0"/>
                  </a:lnTo>
                  <a:lnTo>
                    <a:pt x="3124200" y="0"/>
                  </a:lnTo>
                  <a:lnTo>
                    <a:pt x="3124200" y="277368"/>
                  </a:lnTo>
                  <a:close/>
                </a:path>
              </a:pathLst>
            </a:custGeom>
            <a:solidFill>
              <a:srgbClr val="2240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6" name="object 6"/>
          <p:cNvGrpSpPr/>
          <p:nvPr/>
        </p:nvGrpSpPr>
        <p:grpSpPr>
          <a:xfrm>
            <a:off x="2612136" y="326136"/>
            <a:ext cx="7123430" cy="789940"/>
            <a:chOff x="1011936" y="326136"/>
            <a:chExt cx="7123430" cy="789940"/>
          </a:xfrm>
        </p:grpSpPr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011936" y="518160"/>
              <a:ext cx="2500884" cy="307848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276600" y="326136"/>
              <a:ext cx="585215" cy="789431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395471" y="326136"/>
              <a:ext cx="1097279" cy="789431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023359" y="326136"/>
              <a:ext cx="588263" cy="789431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145280" y="326136"/>
              <a:ext cx="3989831" cy="789431"/>
            </a:xfrm>
            <a:prstGeom prst="rect">
              <a:avLst/>
            </a:prstGeom>
          </p:spPr>
        </p:pic>
      </p:grpSp>
      <p:sp>
        <p:nvSpPr>
          <p:cNvPr id="12" name="object 12"/>
          <p:cNvSpPr txBox="1">
            <a:spLocks noGrp="1"/>
          </p:cNvSpPr>
          <p:nvPr>
            <p:ph type="title"/>
          </p:nvPr>
        </p:nvSpPr>
        <p:spPr>
          <a:xfrm>
            <a:off x="2593340" y="390525"/>
            <a:ext cx="6881495" cy="45148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2800" b="1" dirty="0">
                <a:solidFill>
                  <a:srgbClr val="1F467A"/>
                </a:solidFill>
                <a:latin typeface="Arial"/>
                <a:cs typeface="Arial"/>
              </a:rPr>
              <a:t>General</a:t>
            </a:r>
            <a:r>
              <a:rPr sz="2800" b="1" spc="-130" dirty="0">
                <a:solidFill>
                  <a:srgbClr val="1F467A"/>
                </a:solidFill>
                <a:latin typeface="Arial"/>
                <a:cs typeface="Arial"/>
              </a:rPr>
              <a:t> </a:t>
            </a:r>
            <a:r>
              <a:rPr sz="2800" b="1" spc="-25" dirty="0">
                <a:solidFill>
                  <a:srgbClr val="1F467A"/>
                </a:solidFill>
                <a:latin typeface="Arial"/>
                <a:cs typeface="Arial"/>
              </a:rPr>
              <a:t>Divide-</a:t>
            </a:r>
            <a:r>
              <a:rPr sz="2800" b="1" spc="-30" dirty="0">
                <a:solidFill>
                  <a:srgbClr val="1F467A"/>
                </a:solidFill>
                <a:latin typeface="Arial"/>
                <a:cs typeface="Arial"/>
              </a:rPr>
              <a:t>and-</a:t>
            </a:r>
            <a:r>
              <a:rPr sz="2800" b="1" dirty="0">
                <a:solidFill>
                  <a:srgbClr val="1F467A"/>
                </a:solidFill>
                <a:latin typeface="Arial"/>
                <a:cs typeface="Arial"/>
              </a:rPr>
              <a:t>Conquer</a:t>
            </a:r>
            <a:r>
              <a:rPr sz="2800" b="1" spc="-40" dirty="0">
                <a:solidFill>
                  <a:srgbClr val="1F467A"/>
                </a:solidFill>
                <a:latin typeface="Arial"/>
                <a:cs typeface="Arial"/>
              </a:rPr>
              <a:t> </a:t>
            </a:r>
            <a:r>
              <a:rPr sz="2800" b="1" spc="-10" dirty="0">
                <a:solidFill>
                  <a:srgbClr val="1F467A"/>
                </a:solidFill>
                <a:latin typeface="Arial"/>
                <a:cs typeface="Arial"/>
              </a:rPr>
              <a:t>Recurrence</a:t>
            </a:r>
            <a:endParaRPr sz="2800">
              <a:latin typeface="Arial"/>
              <a:cs typeface="Arial"/>
            </a:endParaRPr>
          </a:p>
        </p:txBody>
      </p:sp>
      <p:sp>
        <p:nvSpPr>
          <p:cNvPr id="168" name="object 168"/>
          <p:cNvSpPr txBox="1">
            <a:spLocks noGrp="1"/>
          </p:cNvSpPr>
          <p:nvPr>
            <p:ph type="ftr" sz="quarter" idx="11"/>
          </p:nvPr>
        </p:nvSpPr>
        <p:spPr>
          <a:xfrm>
            <a:off x="1600200" y="0"/>
            <a:ext cx="0" cy="432490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25"/>
              </a:lnSpc>
            </a:pPr>
            <a:r>
              <a:rPr spc="10" dirty="0"/>
              <a:t>ATME College</a:t>
            </a:r>
            <a:r>
              <a:rPr spc="-5" dirty="0"/>
              <a:t> </a:t>
            </a:r>
            <a:r>
              <a:rPr spc="10" dirty="0"/>
              <a:t>of</a:t>
            </a:r>
            <a:r>
              <a:rPr spc="114" dirty="0"/>
              <a:t> </a:t>
            </a:r>
            <a:r>
              <a:rPr spc="35" dirty="0"/>
              <a:t>Engineering</a:t>
            </a:r>
          </a:p>
        </p:txBody>
      </p:sp>
      <p:sp>
        <p:nvSpPr>
          <p:cNvPr id="169" name="object 169"/>
          <p:cNvSpPr txBox="1">
            <a:spLocks noGrp="1"/>
          </p:cNvSpPr>
          <p:nvPr>
            <p:ph type="sldNum" sz="quarter" idx="12"/>
          </p:nvPr>
        </p:nvSpPr>
        <p:spPr>
          <a:xfrm>
            <a:off x="1600200" y="1"/>
            <a:ext cx="0" cy="44242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38430">
              <a:lnSpc>
                <a:spcPts val="1675"/>
              </a:lnSpc>
            </a:pPr>
            <a:fld id="{81D60167-4931-47E6-BA6A-407CBD079E47}" type="slidenum">
              <a:rPr spc="-25" dirty="0"/>
              <a:pPr marL="138430">
                <a:lnSpc>
                  <a:spcPts val="1675"/>
                </a:lnSpc>
              </a:pPr>
              <a:t>84</a:t>
            </a:fld>
            <a:endParaRPr spc="-25" dirty="0"/>
          </a:p>
        </p:txBody>
      </p:sp>
      <p:grpSp>
        <p:nvGrpSpPr>
          <p:cNvPr id="13" name="object 13"/>
          <p:cNvGrpSpPr/>
          <p:nvPr/>
        </p:nvGrpSpPr>
        <p:grpSpPr>
          <a:xfrm>
            <a:off x="2139695" y="1179575"/>
            <a:ext cx="5797550" cy="4815840"/>
            <a:chOff x="539495" y="1179575"/>
            <a:chExt cx="5797550" cy="4815840"/>
          </a:xfrm>
        </p:grpSpPr>
        <p:pic>
          <p:nvPicPr>
            <p:cNvPr id="14" name="object 14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66927" y="1338071"/>
              <a:ext cx="182879" cy="201167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45591" y="1182623"/>
              <a:ext cx="423671" cy="569976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627887" y="1182623"/>
              <a:ext cx="484631" cy="569976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771143" y="1182623"/>
              <a:ext cx="694944" cy="569976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124712" y="1182623"/>
              <a:ext cx="624839" cy="569976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408176" y="1182623"/>
              <a:ext cx="426719" cy="569976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493520" y="1182623"/>
              <a:ext cx="682751" cy="569976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831848" y="1182623"/>
              <a:ext cx="694944" cy="569976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2185416" y="1182623"/>
              <a:ext cx="490728" cy="569976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334768" y="1182623"/>
              <a:ext cx="423671" cy="569976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2420112" y="1182623"/>
              <a:ext cx="481584" cy="569976"/>
            </a:xfrm>
            <a:prstGeom prst="rect">
              <a:avLst/>
            </a:prstGeom>
          </p:spPr>
        </p:pic>
        <p:pic>
          <p:nvPicPr>
            <p:cNvPr id="25" name="object 25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2560319" y="1182623"/>
              <a:ext cx="426719" cy="569976"/>
            </a:xfrm>
            <a:prstGeom prst="rect">
              <a:avLst/>
            </a:prstGeom>
          </p:spPr>
        </p:pic>
        <p:pic>
          <p:nvPicPr>
            <p:cNvPr id="26" name="object 26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2834640" y="1182623"/>
              <a:ext cx="1063752" cy="569976"/>
            </a:xfrm>
            <a:prstGeom prst="rect">
              <a:avLst/>
            </a:prstGeom>
          </p:spPr>
        </p:pic>
        <p:pic>
          <p:nvPicPr>
            <p:cNvPr id="27" name="object 27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3553968" y="1182623"/>
              <a:ext cx="426720" cy="569976"/>
            </a:xfrm>
            <a:prstGeom prst="rect">
              <a:avLst/>
            </a:prstGeom>
          </p:spPr>
        </p:pic>
        <p:pic>
          <p:nvPicPr>
            <p:cNvPr id="28" name="object 28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639312" y="1182623"/>
              <a:ext cx="426720" cy="569976"/>
            </a:xfrm>
            <a:prstGeom prst="rect">
              <a:avLst/>
            </a:prstGeom>
          </p:spPr>
        </p:pic>
        <p:pic>
          <p:nvPicPr>
            <p:cNvPr id="29" name="object 29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724656" y="1182623"/>
              <a:ext cx="484631" cy="569976"/>
            </a:xfrm>
            <a:prstGeom prst="rect">
              <a:avLst/>
            </a:prstGeom>
          </p:spPr>
        </p:pic>
        <p:pic>
          <p:nvPicPr>
            <p:cNvPr id="30" name="object 30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3867911" y="1182623"/>
              <a:ext cx="426720" cy="569976"/>
            </a:xfrm>
            <a:prstGeom prst="rect">
              <a:avLst/>
            </a:prstGeom>
          </p:spPr>
        </p:pic>
        <p:pic>
          <p:nvPicPr>
            <p:cNvPr id="31" name="object 31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4011167" y="1179575"/>
              <a:ext cx="524256" cy="569976"/>
            </a:xfrm>
            <a:prstGeom prst="rect">
              <a:avLst/>
            </a:prstGeom>
          </p:spPr>
        </p:pic>
        <p:pic>
          <p:nvPicPr>
            <p:cNvPr id="32" name="object 32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4258055" y="1179575"/>
              <a:ext cx="533400" cy="569976"/>
            </a:xfrm>
            <a:prstGeom prst="rect">
              <a:avLst/>
            </a:prstGeom>
          </p:spPr>
        </p:pic>
        <p:pic>
          <p:nvPicPr>
            <p:cNvPr id="33" name="object 33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450080" y="1182623"/>
              <a:ext cx="426720" cy="569976"/>
            </a:xfrm>
            <a:prstGeom prst="rect">
              <a:avLst/>
            </a:prstGeom>
          </p:spPr>
        </p:pic>
        <p:pic>
          <p:nvPicPr>
            <p:cNvPr id="34" name="object 34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4535424" y="1182623"/>
              <a:ext cx="481584" cy="569976"/>
            </a:xfrm>
            <a:prstGeom prst="rect">
              <a:avLst/>
            </a:prstGeom>
          </p:spPr>
        </p:pic>
        <p:pic>
          <p:nvPicPr>
            <p:cNvPr id="35" name="object 35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4727448" y="1216151"/>
              <a:ext cx="323088" cy="390144"/>
            </a:xfrm>
            <a:prstGeom prst="rect">
              <a:avLst/>
            </a:prstGeom>
          </p:spPr>
        </p:pic>
        <p:pic>
          <p:nvPicPr>
            <p:cNvPr id="36" name="object 36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4760975" y="1182623"/>
              <a:ext cx="487679" cy="569976"/>
            </a:xfrm>
            <a:prstGeom prst="rect">
              <a:avLst/>
            </a:prstGeom>
          </p:spPr>
        </p:pic>
        <p:pic>
          <p:nvPicPr>
            <p:cNvPr id="37" name="object 37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5096255" y="1182623"/>
              <a:ext cx="530351" cy="569976"/>
            </a:xfrm>
            <a:prstGeom prst="rect">
              <a:avLst/>
            </a:prstGeom>
          </p:spPr>
        </p:pic>
        <p:pic>
          <p:nvPicPr>
            <p:cNvPr id="38" name="object 38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5285231" y="1179575"/>
              <a:ext cx="484632" cy="569976"/>
            </a:xfrm>
            <a:prstGeom prst="rect">
              <a:avLst/>
            </a:prstGeom>
          </p:spPr>
        </p:pic>
        <p:pic>
          <p:nvPicPr>
            <p:cNvPr id="39" name="object 39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5486399" y="1182623"/>
              <a:ext cx="469391" cy="569976"/>
            </a:xfrm>
            <a:prstGeom prst="rect">
              <a:avLst/>
            </a:prstGeom>
          </p:spPr>
        </p:pic>
        <p:pic>
          <p:nvPicPr>
            <p:cNvPr id="40" name="object 40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554735" y="2435351"/>
              <a:ext cx="1822704" cy="204215"/>
            </a:xfrm>
            <a:prstGeom prst="rect">
              <a:avLst/>
            </a:prstGeom>
          </p:spPr>
        </p:pic>
        <p:pic>
          <p:nvPicPr>
            <p:cNvPr id="41" name="object 41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2203703" y="2279903"/>
              <a:ext cx="923544" cy="569976"/>
            </a:xfrm>
            <a:prstGeom prst="rect">
              <a:avLst/>
            </a:prstGeom>
          </p:spPr>
        </p:pic>
        <p:pic>
          <p:nvPicPr>
            <p:cNvPr id="42" name="object 42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2782823" y="2279903"/>
              <a:ext cx="740663" cy="569976"/>
            </a:xfrm>
            <a:prstGeom prst="rect">
              <a:avLst/>
            </a:prstGeom>
          </p:spPr>
        </p:pic>
        <p:pic>
          <p:nvPicPr>
            <p:cNvPr id="43" name="object 43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3185160" y="2279903"/>
              <a:ext cx="466343" cy="569976"/>
            </a:xfrm>
            <a:prstGeom prst="rect">
              <a:avLst/>
            </a:prstGeom>
          </p:spPr>
        </p:pic>
        <p:pic>
          <p:nvPicPr>
            <p:cNvPr id="44" name="object 44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3364991" y="2313431"/>
              <a:ext cx="323088" cy="390144"/>
            </a:xfrm>
            <a:prstGeom prst="rect">
              <a:avLst/>
            </a:prstGeom>
          </p:spPr>
        </p:pic>
        <p:pic>
          <p:nvPicPr>
            <p:cNvPr id="45" name="object 45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3398519" y="2279903"/>
              <a:ext cx="405384" cy="569976"/>
            </a:xfrm>
            <a:prstGeom prst="rect">
              <a:avLst/>
            </a:prstGeom>
          </p:spPr>
        </p:pic>
        <p:pic>
          <p:nvPicPr>
            <p:cNvPr id="46" name="object 46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3712463" y="2279903"/>
              <a:ext cx="496824" cy="569976"/>
            </a:xfrm>
            <a:prstGeom prst="rect">
              <a:avLst/>
            </a:prstGeom>
          </p:spPr>
        </p:pic>
        <p:pic>
          <p:nvPicPr>
            <p:cNvPr id="47" name="object 47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867911" y="2279903"/>
              <a:ext cx="426720" cy="569976"/>
            </a:xfrm>
            <a:prstGeom prst="rect">
              <a:avLst/>
            </a:prstGeom>
          </p:spPr>
        </p:pic>
        <p:pic>
          <p:nvPicPr>
            <p:cNvPr id="48" name="object 48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953255" y="2279903"/>
              <a:ext cx="481584" cy="569976"/>
            </a:xfrm>
            <a:prstGeom prst="rect">
              <a:avLst/>
            </a:prstGeom>
          </p:spPr>
        </p:pic>
        <p:pic>
          <p:nvPicPr>
            <p:cNvPr id="49" name="object 49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4093463" y="2279903"/>
              <a:ext cx="487679" cy="569976"/>
            </a:xfrm>
            <a:prstGeom prst="rect">
              <a:avLst/>
            </a:prstGeom>
          </p:spPr>
        </p:pic>
        <p:pic>
          <p:nvPicPr>
            <p:cNvPr id="50" name="object 50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4239767" y="2276855"/>
              <a:ext cx="524256" cy="569976"/>
            </a:xfrm>
            <a:prstGeom prst="rect">
              <a:avLst/>
            </a:prstGeom>
          </p:spPr>
        </p:pic>
        <p:pic>
          <p:nvPicPr>
            <p:cNvPr id="51" name="object 51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4483607" y="2276855"/>
              <a:ext cx="533400" cy="569976"/>
            </a:xfrm>
            <a:prstGeom prst="rect">
              <a:avLst/>
            </a:prstGeom>
          </p:spPr>
        </p:pic>
        <p:pic>
          <p:nvPicPr>
            <p:cNvPr id="52" name="object 52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675631" y="2279903"/>
              <a:ext cx="426720" cy="569976"/>
            </a:xfrm>
            <a:prstGeom prst="rect">
              <a:avLst/>
            </a:prstGeom>
          </p:spPr>
        </p:pic>
        <p:pic>
          <p:nvPicPr>
            <p:cNvPr id="53" name="object 53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4760975" y="2279903"/>
              <a:ext cx="481584" cy="569976"/>
            </a:xfrm>
            <a:prstGeom prst="rect">
              <a:avLst/>
            </a:prstGeom>
          </p:spPr>
        </p:pic>
        <p:pic>
          <p:nvPicPr>
            <p:cNvPr id="54" name="object 54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4952999" y="2313431"/>
              <a:ext cx="326136" cy="390144"/>
            </a:xfrm>
            <a:prstGeom prst="rect">
              <a:avLst/>
            </a:prstGeom>
          </p:spPr>
        </p:pic>
        <p:pic>
          <p:nvPicPr>
            <p:cNvPr id="55" name="object 55"/>
            <p:cNvPicPr/>
            <p:nvPr/>
          </p:nvPicPr>
          <p:blipFill>
            <a:blip r:embed="rId31" cstate="print"/>
            <a:stretch>
              <a:fillRect/>
            </a:stretch>
          </p:blipFill>
          <p:spPr>
            <a:xfrm>
              <a:off x="4989575" y="2279903"/>
              <a:ext cx="423672" cy="569976"/>
            </a:xfrm>
            <a:prstGeom prst="rect">
              <a:avLst/>
            </a:prstGeom>
          </p:spPr>
        </p:pic>
        <p:pic>
          <p:nvPicPr>
            <p:cNvPr id="56" name="object 56"/>
            <p:cNvPicPr/>
            <p:nvPr/>
          </p:nvPicPr>
          <p:blipFill>
            <a:blip r:embed="rId32" cstate="print"/>
            <a:stretch>
              <a:fillRect/>
            </a:stretch>
          </p:blipFill>
          <p:spPr>
            <a:xfrm>
              <a:off x="539495" y="2630423"/>
              <a:ext cx="1850136" cy="60960"/>
            </a:xfrm>
            <a:prstGeom prst="rect">
              <a:avLst/>
            </a:prstGeom>
          </p:spPr>
        </p:pic>
        <p:pic>
          <p:nvPicPr>
            <p:cNvPr id="57" name="object 57"/>
            <p:cNvPicPr/>
            <p:nvPr/>
          </p:nvPicPr>
          <p:blipFill>
            <a:blip r:embed="rId33" cstate="print"/>
            <a:stretch>
              <a:fillRect/>
            </a:stretch>
          </p:blipFill>
          <p:spPr>
            <a:xfrm>
              <a:off x="2548128" y="2645663"/>
              <a:ext cx="585215" cy="569976"/>
            </a:xfrm>
            <a:prstGeom prst="rect">
              <a:avLst/>
            </a:prstGeom>
          </p:spPr>
        </p:pic>
        <p:pic>
          <p:nvPicPr>
            <p:cNvPr id="58" name="object 58"/>
            <p:cNvPicPr/>
            <p:nvPr/>
          </p:nvPicPr>
          <p:blipFill>
            <a:blip r:embed="rId34" cstate="print"/>
            <a:stretch>
              <a:fillRect/>
            </a:stretch>
          </p:blipFill>
          <p:spPr>
            <a:xfrm>
              <a:off x="2791968" y="2645663"/>
              <a:ext cx="740664" cy="569976"/>
            </a:xfrm>
            <a:prstGeom prst="rect">
              <a:avLst/>
            </a:prstGeom>
          </p:spPr>
        </p:pic>
        <p:pic>
          <p:nvPicPr>
            <p:cNvPr id="59" name="object 59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3194303" y="2645663"/>
              <a:ext cx="469392" cy="569976"/>
            </a:xfrm>
            <a:prstGeom prst="rect">
              <a:avLst/>
            </a:prstGeom>
          </p:spPr>
        </p:pic>
        <p:pic>
          <p:nvPicPr>
            <p:cNvPr id="60" name="object 60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3374135" y="2679191"/>
              <a:ext cx="323088" cy="387096"/>
            </a:xfrm>
            <a:prstGeom prst="rect">
              <a:avLst/>
            </a:prstGeom>
          </p:spPr>
        </p:pic>
        <p:pic>
          <p:nvPicPr>
            <p:cNvPr id="61" name="object 61"/>
            <p:cNvPicPr/>
            <p:nvPr/>
          </p:nvPicPr>
          <p:blipFill>
            <a:blip r:embed="rId35" cstate="print"/>
            <a:stretch>
              <a:fillRect/>
            </a:stretch>
          </p:blipFill>
          <p:spPr>
            <a:xfrm>
              <a:off x="3407663" y="2645663"/>
              <a:ext cx="874776" cy="569976"/>
            </a:xfrm>
            <a:prstGeom prst="rect">
              <a:avLst/>
            </a:prstGeom>
          </p:spPr>
        </p:pic>
        <p:pic>
          <p:nvPicPr>
            <p:cNvPr id="62" name="object 62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941063" y="2645663"/>
              <a:ext cx="426720" cy="569976"/>
            </a:xfrm>
            <a:prstGeom prst="rect">
              <a:avLst/>
            </a:prstGeom>
          </p:spPr>
        </p:pic>
        <p:pic>
          <p:nvPicPr>
            <p:cNvPr id="63" name="object 63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4026407" y="2645663"/>
              <a:ext cx="481584" cy="569976"/>
            </a:xfrm>
            <a:prstGeom prst="rect">
              <a:avLst/>
            </a:prstGeom>
          </p:spPr>
        </p:pic>
        <p:pic>
          <p:nvPicPr>
            <p:cNvPr id="64" name="object 64"/>
            <p:cNvPicPr/>
            <p:nvPr/>
          </p:nvPicPr>
          <p:blipFill>
            <a:blip r:embed="rId36" cstate="print"/>
            <a:stretch>
              <a:fillRect/>
            </a:stretch>
          </p:blipFill>
          <p:spPr>
            <a:xfrm>
              <a:off x="4166616" y="2645663"/>
              <a:ext cx="487679" cy="569976"/>
            </a:xfrm>
            <a:prstGeom prst="rect">
              <a:avLst/>
            </a:prstGeom>
          </p:spPr>
        </p:pic>
        <p:pic>
          <p:nvPicPr>
            <p:cNvPr id="65" name="object 65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4312919" y="2642615"/>
              <a:ext cx="524255" cy="569976"/>
            </a:xfrm>
            <a:prstGeom prst="rect">
              <a:avLst/>
            </a:prstGeom>
          </p:spPr>
        </p:pic>
        <p:pic>
          <p:nvPicPr>
            <p:cNvPr id="66" name="object 66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4556760" y="2642615"/>
              <a:ext cx="533400" cy="569976"/>
            </a:xfrm>
            <a:prstGeom prst="rect">
              <a:avLst/>
            </a:prstGeom>
          </p:spPr>
        </p:pic>
        <p:pic>
          <p:nvPicPr>
            <p:cNvPr id="67" name="object 67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748784" y="2645663"/>
              <a:ext cx="426720" cy="569976"/>
            </a:xfrm>
            <a:prstGeom prst="rect">
              <a:avLst/>
            </a:prstGeom>
          </p:spPr>
        </p:pic>
        <p:pic>
          <p:nvPicPr>
            <p:cNvPr id="68" name="object 68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4834128" y="2645663"/>
              <a:ext cx="481584" cy="569976"/>
            </a:xfrm>
            <a:prstGeom prst="rect">
              <a:avLst/>
            </a:prstGeom>
          </p:spPr>
        </p:pic>
        <p:pic>
          <p:nvPicPr>
            <p:cNvPr id="69" name="object 69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5026151" y="2679191"/>
              <a:ext cx="326136" cy="387096"/>
            </a:xfrm>
            <a:prstGeom prst="rect">
              <a:avLst/>
            </a:prstGeom>
          </p:spPr>
        </p:pic>
        <p:pic>
          <p:nvPicPr>
            <p:cNvPr id="70" name="object 70"/>
            <p:cNvPicPr/>
            <p:nvPr/>
          </p:nvPicPr>
          <p:blipFill>
            <a:blip r:embed="rId37" cstate="print"/>
            <a:stretch>
              <a:fillRect/>
            </a:stretch>
          </p:blipFill>
          <p:spPr>
            <a:xfrm>
              <a:off x="5099304" y="2645663"/>
              <a:ext cx="728472" cy="569976"/>
            </a:xfrm>
            <a:prstGeom prst="rect">
              <a:avLst/>
            </a:prstGeom>
          </p:spPr>
        </p:pic>
        <p:pic>
          <p:nvPicPr>
            <p:cNvPr id="71" name="object 71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486399" y="2645663"/>
              <a:ext cx="481584" cy="569976"/>
            </a:xfrm>
            <a:prstGeom prst="rect">
              <a:avLst/>
            </a:prstGeom>
          </p:spPr>
        </p:pic>
        <p:pic>
          <p:nvPicPr>
            <p:cNvPr id="72" name="object 72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5626607" y="2645663"/>
              <a:ext cx="426720" cy="569976"/>
            </a:xfrm>
            <a:prstGeom prst="rect">
              <a:avLst/>
            </a:prstGeom>
          </p:spPr>
        </p:pic>
        <p:pic>
          <p:nvPicPr>
            <p:cNvPr id="73" name="object 73"/>
            <p:cNvPicPr/>
            <p:nvPr/>
          </p:nvPicPr>
          <p:blipFill>
            <a:blip r:embed="rId38" cstate="print"/>
            <a:stretch>
              <a:fillRect/>
            </a:stretch>
          </p:blipFill>
          <p:spPr>
            <a:xfrm>
              <a:off x="2548128" y="3194303"/>
              <a:ext cx="594360" cy="579120"/>
            </a:xfrm>
            <a:prstGeom prst="rect">
              <a:avLst/>
            </a:prstGeom>
          </p:spPr>
        </p:pic>
        <p:pic>
          <p:nvPicPr>
            <p:cNvPr id="74" name="object 74"/>
            <p:cNvPicPr/>
            <p:nvPr/>
          </p:nvPicPr>
          <p:blipFill>
            <a:blip r:embed="rId39" cstate="print"/>
            <a:stretch>
              <a:fillRect/>
            </a:stretch>
          </p:blipFill>
          <p:spPr>
            <a:xfrm>
              <a:off x="2791968" y="3194303"/>
              <a:ext cx="749807" cy="579120"/>
            </a:xfrm>
            <a:prstGeom prst="rect">
              <a:avLst/>
            </a:prstGeom>
          </p:spPr>
        </p:pic>
        <p:pic>
          <p:nvPicPr>
            <p:cNvPr id="75" name="object 75"/>
            <p:cNvPicPr/>
            <p:nvPr/>
          </p:nvPicPr>
          <p:blipFill>
            <a:blip r:embed="rId40" cstate="print"/>
            <a:stretch>
              <a:fillRect/>
            </a:stretch>
          </p:blipFill>
          <p:spPr>
            <a:xfrm>
              <a:off x="3194303" y="3194303"/>
              <a:ext cx="475488" cy="579120"/>
            </a:xfrm>
            <a:prstGeom prst="rect">
              <a:avLst/>
            </a:prstGeom>
          </p:spPr>
        </p:pic>
        <p:pic>
          <p:nvPicPr>
            <p:cNvPr id="76" name="object 76"/>
            <p:cNvPicPr/>
            <p:nvPr/>
          </p:nvPicPr>
          <p:blipFill>
            <a:blip r:embed="rId41" cstate="print"/>
            <a:stretch>
              <a:fillRect/>
            </a:stretch>
          </p:blipFill>
          <p:spPr>
            <a:xfrm>
              <a:off x="3374135" y="3227831"/>
              <a:ext cx="332232" cy="399288"/>
            </a:xfrm>
            <a:prstGeom prst="rect">
              <a:avLst/>
            </a:prstGeom>
          </p:spPr>
        </p:pic>
        <p:pic>
          <p:nvPicPr>
            <p:cNvPr id="77" name="object 77"/>
            <p:cNvPicPr/>
            <p:nvPr/>
          </p:nvPicPr>
          <p:blipFill>
            <a:blip r:embed="rId42" cstate="print"/>
            <a:stretch>
              <a:fillRect/>
            </a:stretch>
          </p:blipFill>
          <p:spPr>
            <a:xfrm>
              <a:off x="3407663" y="3194303"/>
              <a:ext cx="880872" cy="579120"/>
            </a:xfrm>
            <a:prstGeom prst="rect">
              <a:avLst/>
            </a:prstGeom>
          </p:spPr>
        </p:pic>
        <p:pic>
          <p:nvPicPr>
            <p:cNvPr id="78" name="object 78"/>
            <p:cNvPicPr/>
            <p:nvPr/>
          </p:nvPicPr>
          <p:blipFill>
            <a:blip r:embed="rId43" cstate="print"/>
            <a:stretch>
              <a:fillRect/>
            </a:stretch>
          </p:blipFill>
          <p:spPr>
            <a:xfrm>
              <a:off x="3941063" y="3194303"/>
              <a:ext cx="432815" cy="579120"/>
            </a:xfrm>
            <a:prstGeom prst="rect">
              <a:avLst/>
            </a:prstGeom>
          </p:spPr>
        </p:pic>
        <p:pic>
          <p:nvPicPr>
            <p:cNvPr id="79" name="object 79"/>
            <p:cNvPicPr/>
            <p:nvPr/>
          </p:nvPicPr>
          <p:blipFill>
            <a:blip r:embed="rId44" cstate="print"/>
            <a:stretch>
              <a:fillRect/>
            </a:stretch>
          </p:blipFill>
          <p:spPr>
            <a:xfrm>
              <a:off x="4026407" y="3194303"/>
              <a:ext cx="490727" cy="579120"/>
            </a:xfrm>
            <a:prstGeom prst="rect">
              <a:avLst/>
            </a:prstGeom>
          </p:spPr>
        </p:pic>
        <p:pic>
          <p:nvPicPr>
            <p:cNvPr id="80" name="object 80"/>
            <p:cNvPicPr/>
            <p:nvPr/>
          </p:nvPicPr>
          <p:blipFill>
            <a:blip r:embed="rId45" cstate="print"/>
            <a:stretch>
              <a:fillRect/>
            </a:stretch>
          </p:blipFill>
          <p:spPr>
            <a:xfrm>
              <a:off x="4166616" y="3194303"/>
              <a:ext cx="496824" cy="579120"/>
            </a:xfrm>
            <a:prstGeom prst="rect">
              <a:avLst/>
            </a:prstGeom>
          </p:spPr>
        </p:pic>
        <p:pic>
          <p:nvPicPr>
            <p:cNvPr id="81" name="object 81"/>
            <p:cNvPicPr/>
            <p:nvPr/>
          </p:nvPicPr>
          <p:blipFill>
            <a:blip r:embed="rId46" cstate="print"/>
            <a:stretch>
              <a:fillRect/>
            </a:stretch>
          </p:blipFill>
          <p:spPr>
            <a:xfrm>
              <a:off x="4312919" y="3191255"/>
              <a:ext cx="533400" cy="579120"/>
            </a:xfrm>
            <a:prstGeom prst="rect">
              <a:avLst/>
            </a:prstGeom>
          </p:spPr>
        </p:pic>
        <p:pic>
          <p:nvPicPr>
            <p:cNvPr id="82" name="object 82"/>
            <p:cNvPicPr/>
            <p:nvPr/>
          </p:nvPicPr>
          <p:blipFill>
            <a:blip r:embed="rId47" cstate="print"/>
            <a:stretch>
              <a:fillRect/>
            </a:stretch>
          </p:blipFill>
          <p:spPr>
            <a:xfrm>
              <a:off x="4556760" y="3191255"/>
              <a:ext cx="542543" cy="579120"/>
            </a:xfrm>
            <a:prstGeom prst="rect">
              <a:avLst/>
            </a:prstGeom>
          </p:spPr>
        </p:pic>
        <p:pic>
          <p:nvPicPr>
            <p:cNvPr id="83" name="object 83"/>
            <p:cNvPicPr/>
            <p:nvPr/>
          </p:nvPicPr>
          <p:blipFill>
            <a:blip r:embed="rId43" cstate="print"/>
            <a:stretch>
              <a:fillRect/>
            </a:stretch>
          </p:blipFill>
          <p:spPr>
            <a:xfrm>
              <a:off x="4748784" y="3194303"/>
              <a:ext cx="432815" cy="579120"/>
            </a:xfrm>
            <a:prstGeom prst="rect">
              <a:avLst/>
            </a:prstGeom>
          </p:spPr>
        </p:pic>
        <p:pic>
          <p:nvPicPr>
            <p:cNvPr id="84" name="object 84"/>
            <p:cNvPicPr/>
            <p:nvPr/>
          </p:nvPicPr>
          <p:blipFill>
            <a:blip r:embed="rId48" cstate="print"/>
            <a:stretch>
              <a:fillRect/>
            </a:stretch>
          </p:blipFill>
          <p:spPr>
            <a:xfrm>
              <a:off x="4739640" y="3002280"/>
              <a:ext cx="758951" cy="899160"/>
            </a:xfrm>
            <a:prstGeom prst="rect">
              <a:avLst/>
            </a:prstGeom>
          </p:spPr>
        </p:pic>
        <p:pic>
          <p:nvPicPr>
            <p:cNvPr id="85" name="object 85"/>
            <p:cNvPicPr/>
            <p:nvPr/>
          </p:nvPicPr>
          <p:blipFill>
            <a:blip r:embed="rId49" cstate="print"/>
            <a:stretch>
              <a:fillRect/>
            </a:stretch>
          </p:blipFill>
          <p:spPr>
            <a:xfrm>
              <a:off x="5047487" y="3051047"/>
              <a:ext cx="716279" cy="615696"/>
            </a:xfrm>
            <a:prstGeom prst="rect">
              <a:avLst/>
            </a:prstGeom>
          </p:spPr>
        </p:pic>
        <p:pic>
          <p:nvPicPr>
            <p:cNvPr id="86" name="object 86"/>
            <p:cNvPicPr/>
            <p:nvPr/>
          </p:nvPicPr>
          <p:blipFill>
            <a:blip r:embed="rId50" cstate="print"/>
            <a:stretch>
              <a:fillRect/>
            </a:stretch>
          </p:blipFill>
          <p:spPr>
            <a:xfrm>
              <a:off x="5455919" y="3118103"/>
              <a:ext cx="576072" cy="615696"/>
            </a:xfrm>
            <a:prstGeom prst="rect">
              <a:avLst/>
            </a:prstGeom>
          </p:spPr>
        </p:pic>
        <p:pic>
          <p:nvPicPr>
            <p:cNvPr id="87" name="object 87"/>
            <p:cNvPicPr/>
            <p:nvPr/>
          </p:nvPicPr>
          <p:blipFill>
            <a:blip r:embed="rId51" cstate="print"/>
            <a:stretch>
              <a:fillRect/>
            </a:stretch>
          </p:blipFill>
          <p:spPr>
            <a:xfrm>
              <a:off x="5641848" y="2993136"/>
              <a:ext cx="640079" cy="685800"/>
            </a:xfrm>
            <a:prstGeom prst="rect">
              <a:avLst/>
            </a:prstGeom>
          </p:spPr>
        </p:pic>
        <p:pic>
          <p:nvPicPr>
            <p:cNvPr id="88" name="object 88"/>
            <p:cNvPicPr/>
            <p:nvPr/>
          </p:nvPicPr>
          <p:blipFill>
            <a:blip r:embed="rId52" cstate="print"/>
            <a:stretch>
              <a:fillRect/>
            </a:stretch>
          </p:blipFill>
          <p:spPr>
            <a:xfrm>
              <a:off x="5900928" y="3194303"/>
              <a:ext cx="435863" cy="579120"/>
            </a:xfrm>
            <a:prstGeom prst="rect">
              <a:avLst/>
            </a:prstGeom>
          </p:spPr>
        </p:pic>
        <p:pic>
          <p:nvPicPr>
            <p:cNvPr id="89" name="object 89"/>
            <p:cNvPicPr/>
            <p:nvPr/>
          </p:nvPicPr>
          <p:blipFill>
            <a:blip r:embed="rId53" cstate="print"/>
            <a:stretch>
              <a:fillRect/>
            </a:stretch>
          </p:blipFill>
          <p:spPr>
            <a:xfrm>
              <a:off x="548639" y="4117847"/>
              <a:ext cx="4971288" cy="204215"/>
            </a:xfrm>
            <a:prstGeom prst="rect">
              <a:avLst/>
            </a:prstGeom>
          </p:spPr>
        </p:pic>
        <p:pic>
          <p:nvPicPr>
            <p:cNvPr id="90" name="object 90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5376672" y="3959352"/>
              <a:ext cx="530351" cy="569976"/>
            </a:xfrm>
            <a:prstGeom prst="rect">
              <a:avLst/>
            </a:prstGeom>
          </p:spPr>
        </p:pic>
        <p:pic>
          <p:nvPicPr>
            <p:cNvPr id="91" name="object 91"/>
            <p:cNvPicPr/>
            <p:nvPr/>
          </p:nvPicPr>
          <p:blipFill>
            <a:blip r:embed="rId54" cstate="print"/>
            <a:stretch>
              <a:fillRect/>
            </a:stretch>
          </p:blipFill>
          <p:spPr>
            <a:xfrm>
              <a:off x="5565648" y="3962399"/>
              <a:ext cx="405384" cy="569976"/>
            </a:xfrm>
            <a:prstGeom prst="rect">
              <a:avLst/>
            </a:prstGeom>
          </p:spPr>
        </p:pic>
        <p:pic>
          <p:nvPicPr>
            <p:cNvPr id="92" name="object 92"/>
            <p:cNvPicPr/>
            <p:nvPr/>
          </p:nvPicPr>
          <p:blipFill>
            <a:blip r:embed="rId55" cstate="print"/>
            <a:stretch>
              <a:fillRect/>
            </a:stretch>
          </p:blipFill>
          <p:spPr>
            <a:xfrm>
              <a:off x="554735" y="4849367"/>
              <a:ext cx="1143000" cy="256031"/>
            </a:xfrm>
            <a:prstGeom prst="rect">
              <a:avLst/>
            </a:prstGeom>
          </p:spPr>
        </p:pic>
        <p:pic>
          <p:nvPicPr>
            <p:cNvPr id="93" name="object 93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1594104" y="4693919"/>
              <a:ext cx="496823" cy="569976"/>
            </a:xfrm>
            <a:prstGeom prst="rect">
              <a:avLst/>
            </a:prstGeom>
          </p:spPr>
        </p:pic>
        <p:pic>
          <p:nvPicPr>
            <p:cNvPr id="94" name="object 94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749551" y="4693919"/>
              <a:ext cx="426719" cy="569976"/>
            </a:xfrm>
            <a:prstGeom prst="rect">
              <a:avLst/>
            </a:prstGeom>
          </p:spPr>
        </p:pic>
        <p:pic>
          <p:nvPicPr>
            <p:cNvPr id="95" name="object 95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834895" y="4693919"/>
              <a:ext cx="481583" cy="569976"/>
            </a:xfrm>
            <a:prstGeom prst="rect">
              <a:avLst/>
            </a:prstGeom>
          </p:spPr>
        </p:pic>
        <p:pic>
          <p:nvPicPr>
            <p:cNvPr id="96" name="object 96"/>
            <p:cNvPicPr/>
            <p:nvPr/>
          </p:nvPicPr>
          <p:blipFill>
            <a:blip r:embed="rId56" cstate="print"/>
            <a:stretch>
              <a:fillRect/>
            </a:stretch>
          </p:blipFill>
          <p:spPr>
            <a:xfrm>
              <a:off x="1975104" y="4693919"/>
              <a:ext cx="822959" cy="569976"/>
            </a:xfrm>
            <a:prstGeom prst="rect">
              <a:avLst/>
            </a:prstGeom>
          </p:spPr>
        </p:pic>
        <p:pic>
          <p:nvPicPr>
            <p:cNvPr id="97" name="object 97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2459735" y="4693919"/>
              <a:ext cx="496824" cy="569976"/>
            </a:xfrm>
            <a:prstGeom prst="rect">
              <a:avLst/>
            </a:prstGeom>
          </p:spPr>
        </p:pic>
        <p:pic>
          <p:nvPicPr>
            <p:cNvPr id="98" name="object 98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612135" y="4693919"/>
              <a:ext cx="426719" cy="569976"/>
            </a:xfrm>
            <a:prstGeom prst="rect">
              <a:avLst/>
            </a:prstGeom>
          </p:spPr>
        </p:pic>
        <p:pic>
          <p:nvPicPr>
            <p:cNvPr id="99" name="object 99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2697479" y="4693919"/>
              <a:ext cx="484631" cy="569976"/>
            </a:xfrm>
            <a:prstGeom prst="rect">
              <a:avLst/>
            </a:prstGeom>
          </p:spPr>
        </p:pic>
        <p:pic>
          <p:nvPicPr>
            <p:cNvPr id="100" name="object 100"/>
            <p:cNvPicPr/>
            <p:nvPr/>
          </p:nvPicPr>
          <p:blipFill>
            <a:blip r:embed="rId57" cstate="print"/>
            <a:stretch>
              <a:fillRect/>
            </a:stretch>
          </p:blipFill>
          <p:spPr>
            <a:xfrm>
              <a:off x="2840735" y="4693919"/>
              <a:ext cx="890015" cy="569976"/>
            </a:xfrm>
            <a:prstGeom prst="rect">
              <a:avLst/>
            </a:prstGeom>
          </p:spPr>
        </p:pic>
        <p:pic>
          <p:nvPicPr>
            <p:cNvPr id="101" name="object 101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392423" y="4693919"/>
              <a:ext cx="481584" cy="569976"/>
            </a:xfrm>
            <a:prstGeom prst="rect">
              <a:avLst/>
            </a:prstGeom>
          </p:spPr>
        </p:pic>
        <p:pic>
          <p:nvPicPr>
            <p:cNvPr id="102" name="object 102"/>
            <p:cNvPicPr/>
            <p:nvPr/>
          </p:nvPicPr>
          <p:blipFill>
            <a:blip r:embed="rId58" cstate="print"/>
            <a:stretch>
              <a:fillRect/>
            </a:stretch>
          </p:blipFill>
          <p:spPr>
            <a:xfrm>
              <a:off x="3660647" y="4690872"/>
              <a:ext cx="594360" cy="569976"/>
            </a:xfrm>
            <a:prstGeom prst="rect">
              <a:avLst/>
            </a:prstGeom>
          </p:spPr>
        </p:pic>
        <p:pic>
          <p:nvPicPr>
            <p:cNvPr id="103" name="object 103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4035551" y="4693919"/>
              <a:ext cx="496824" cy="569976"/>
            </a:xfrm>
            <a:prstGeom prst="rect">
              <a:avLst/>
            </a:prstGeom>
          </p:spPr>
        </p:pic>
        <p:pic>
          <p:nvPicPr>
            <p:cNvPr id="104" name="object 104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190999" y="4693919"/>
              <a:ext cx="426720" cy="569976"/>
            </a:xfrm>
            <a:prstGeom prst="rect">
              <a:avLst/>
            </a:prstGeom>
          </p:spPr>
        </p:pic>
        <p:pic>
          <p:nvPicPr>
            <p:cNvPr id="105" name="object 105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4276343" y="4693919"/>
              <a:ext cx="484631" cy="569976"/>
            </a:xfrm>
            <a:prstGeom prst="rect">
              <a:avLst/>
            </a:prstGeom>
          </p:spPr>
        </p:pic>
        <p:pic>
          <p:nvPicPr>
            <p:cNvPr id="106" name="object 106"/>
            <p:cNvPicPr/>
            <p:nvPr/>
          </p:nvPicPr>
          <p:blipFill>
            <a:blip r:embed="rId36" cstate="print"/>
            <a:stretch>
              <a:fillRect/>
            </a:stretch>
          </p:blipFill>
          <p:spPr>
            <a:xfrm>
              <a:off x="4419599" y="4693919"/>
              <a:ext cx="487679" cy="569976"/>
            </a:xfrm>
            <a:prstGeom prst="rect">
              <a:avLst/>
            </a:prstGeom>
          </p:spPr>
        </p:pic>
        <p:pic>
          <p:nvPicPr>
            <p:cNvPr id="107" name="object 107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4565904" y="4690872"/>
              <a:ext cx="524255" cy="569976"/>
            </a:xfrm>
            <a:prstGeom prst="rect">
              <a:avLst/>
            </a:prstGeom>
          </p:spPr>
        </p:pic>
        <p:pic>
          <p:nvPicPr>
            <p:cNvPr id="108" name="object 108"/>
            <p:cNvPicPr/>
            <p:nvPr/>
          </p:nvPicPr>
          <p:blipFill>
            <a:blip r:embed="rId59" cstate="print"/>
            <a:stretch>
              <a:fillRect/>
            </a:stretch>
          </p:blipFill>
          <p:spPr>
            <a:xfrm>
              <a:off x="4809743" y="4693919"/>
              <a:ext cx="469391" cy="569976"/>
            </a:xfrm>
            <a:prstGeom prst="rect">
              <a:avLst/>
            </a:prstGeom>
          </p:spPr>
        </p:pic>
        <p:pic>
          <p:nvPicPr>
            <p:cNvPr id="109" name="object 109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1594104" y="5059679"/>
              <a:ext cx="496823" cy="569976"/>
            </a:xfrm>
            <a:prstGeom prst="rect">
              <a:avLst/>
            </a:prstGeom>
          </p:spPr>
        </p:pic>
        <p:pic>
          <p:nvPicPr>
            <p:cNvPr id="110" name="object 110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749551" y="5059679"/>
              <a:ext cx="426719" cy="569976"/>
            </a:xfrm>
            <a:prstGeom prst="rect">
              <a:avLst/>
            </a:prstGeom>
          </p:spPr>
        </p:pic>
        <p:pic>
          <p:nvPicPr>
            <p:cNvPr id="111" name="object 111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834895" y="5059679"/>
              <a:ext cx="484631" cy="569976"/>
            </a:xfrm>
            <a:prstGeom prst="rect">
              <a:avLst/>
            </a:prstGeom>
          </p:spPr>
        </p:pic>
        <p:pic>
          <p:nvPicPr>
            <p:cNvPr id="112" name="object 112"/>
            <p:cNvPicPr/>
            <p:nvPr/>
          </p:nvPicPr>
          <p:blipFill>
            <a:blip r:embed="rId56" cstate="print"/>
            <a:stretch>
              <a:fillRect/>
            </a:stretch>
          </p:blipFill>
          <p:spPr>
            <a:xfrm>
              <a:off x="1978151" y="5059679"/>
              <a:ext cx="822960" cy="569976"/>
            </a:xfrm>
            <a:prstGeom prst="rect">
              <a:avLst/>
            </a:prstGeom>
          </p:spPr>
        </p:pic>
        <p:pic>
          <p:nvPicPr>
            <p:cNvPr id="113" name="object 113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2459735" y="5059679"/>
              <a:ext cx="496824" cy="569976"/>
            </a:xfrm>
            <a:prstGeom prst="rect">
              <a:avLst/>
            </a:prstGeom>
          </p:spPr>
        </p:pic>
        <p:pic>
          <p:nvPicPr>
            <p:cNvPr id="114" name="object 114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615184" y="5059679"/>
              <a:ext cx="426719" cy="569976"/>
            </a:xfrm>
            <a:prstGeom prst="rect">
              <a:avLst/>
            </a:prstGeom>
          </p:spPr>
        </p:pic>
        <p:pic>
          <p:nvPicPr>
            <p:cNvPr id="115" name="object 115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2700528" y="5059679"/>
              <a:ext cx="481584" cy="569976"/>
            </a:xfrm>
            <a:prstGeom prst="rect">
              <a:avLst/>
            </a:prstGeom>
          </p:spPr>
        </p:pic>
        <p:pic>
          <p:nvPicPr>
            <p:cNvPr id="116" name="object 116"/>
            <p:cNvPicPr/>
            <p:nvPr/>
          </p:nvPicPr>
          <p:blipFill>
            <a:blip r:embed="rId57" cstate="print"/>
            <a:stretch>
              <a:fillRect/>
            </a:stretch>
          </p:blipFill>
          <p:spPr>
            <a:xfrm>
              <a:off x="2840735" y="5059679"/>
              <a:ext cx="893063" cy="569976"/>
            </a:xfrm>
            <a:prstGeom prst="rect">
              <a:avLst/>
            </a:prstGeom>
          </p:spPr>
        </p:pic>
        <p:pic>
          <p:nvPicPr>
            <p:cNvPr id="117" name="object 117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392423" y="5059679"/>
              <a:ext cx="484631" cy="569976"/>
            </a:xfrm>
            <a:prstGeom prst="rect">
              <a:avLst/>
            </a:prstGeom>
          </p:spPr>
        </p:pic>
        <p:pic>
          <p:nvPicPr>
            <p:cNvPr id="118" name="object 118"/>
            <p:cNvPicPr/>
            <p:nvPr/>
          </p:nvPicPr>
          <p:blipFill>
            <a:blip r:embed="rId60" cstate="print"/>
            <a:stretch>
              <a:fillRect/>
            </a:stretch>
          </p:blipFill>
          <p:spPr>
            <a:xfrm>
              <a:off x="3584447" y="5093208"/>
              <a:ext cx="326136" cy="387095"/>
            </a:xfrm>
            <a:prstGeom prst="rect">
              <a:avLst/>
            </a:prstGeom>
          </p:spPr>
        </p:pic>
        <p:pic>
          <p:nvPicPr>
            <p:cNvPr id="119" name="object 119"/>
            <p:cNvPicPr/>
            <p:nvPr/>
          </p:nvPicPr>
          <p:blipFill>
            <a:blip r:embed="rId58" cstate="print"/>
            <a:stretch>
              <a:fillRect/>
            </a:stretch>
          </p:blipFill>
          <p:spPr>
            <a:xfrm>
              <a:off x="3678935" y="5056631"/>
              <a:ext cx="594360" cy="569976"/>
            </a:xfrm>
            <a:prstGeom prst="rect">
              <a:avLst/>
            </a:prstGeom>
          </p:spPr>
        </p:pic>
        <p:pic>
          <p:nvPicPr>
            <p:cNvPr id="120" name="object 120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4059936" y="5059679"/>
              <a:ext cx="496824" cy="569976"/>
            </a:xfrm>
            <a:prstGeom prst="rect">
              <a:avLst/>
            </a:prstGeom>
          </p:spPr>
        </p:pic>
        <p:pic>
          <p:nvPicPr>
            <p:cNvPr id="121" name="object 121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215384" y="5059679"/>
              <a:ext cx="426720" cy="569976"/>
            </a:xfrm>
            <a:prstGeom prst="rect">
              <a:avLst/>
            </a:prstGeom>
          </p:spPr>
        </p:pic>
        <p:pic>
          <p:nvPicPr>
            <p:cNvPr id="122" name="object 122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4300728" y="5059679"/>
              <a:ext cx="484631" cy="569976"/>
            </a:xfrm>
            <a:prstGeom prst="rect">
              <a:avLst/>
            </a:prstGeom>
          </p:spPr>
        </p:pic>
        <p:pic>
          <p:nvPicPr>
            <p:cNvPr id="123" name="object 123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4443984" y="5059679"/>
              <a:ext cx="484632" cy="569976"/>
            </a:xfrm>
            <a:prstGeom prst="rect">
              <a:avLst/>
            </a:prstGeom>
          </p:spPr>
        </p:pic>
        <p:pic>
          <p:nvPicPr>
            <p:cNvPr id="124" name="object 124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4587240" y="5056631"/>
              <a:ext cx="524256" cy="569976"/>
            </a:xfrm>
            <a:prstGeom prst="rect">
              <a:avLst/>
            </a:prstGeom>
          </p:spPr>
        </p:pic>
        <p:pic>
          <p:nvPicPr>
            <p:cNvPr id="125" name="object 125"/>
            <p:cNvPicPr/>
            <p:nvPr/>
          </p:nvPicPr>
          <p:blipFill>
            <a:blip r:embed="rId59" cstate="print"/>
            <a:stretch>
              <a:fillRect/>
            </a:stretch>
          </p:blipFill>
          <p:spPr>
            <a:xfrm>
              <a:off x="4834128" y="5059679"/>
              <a:ext cx="466344" cy="569976"/>
            </a:xfrm>
            <a:prstGeom prst="rect">
              <a:avLst/>
            </a:prstGeom>
          </p:spPr>
        </p:pic>
        <p:pic>
          <p:nvPicPr>
            <p:cNvPr id="126" name="object 126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1594104" y="5425440"/>
              <a:ext cx="496823" cy="569976"/>
            </a:xfrm>
            <a:prstGeom prst="rect">
              <a:avLst/>
            </a:prstGeom>
          </p:spPr>
        </p:pic>
        <p:pic>
          <p:nvPicPr>
            <p:cNvPr id="127" name="object 127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749551" y="5425440"/>
              <a:ext cx="426719" cy="569976"/>
            </a:xfrm>
            <a:prstGeom prst="rect">
              <a:avLst/>
            </a:prstGeom>
          </p:spPr>
        </p:pic>
        <p:pic>
          <p:nvPicPr>
            <p:cNvPr id="128" name="object 128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834895" y="5425440"/>
              <a:ext cx="484631" cy="569976"/>
            </a:xfrm>
            <a:prstGeom prst="rect">
              <a:avLst/>
            </a:prstGeom>
          </p:spPr>
        </p:pic>
        <p:pic>
          <p:nvPicPr>
            <p:cNvPr id="129" name="object 129"/>
            <p:cNvPicPr/>
            <p:nvPr/>
          </p:nvPicPr>
          <p:blipFill>
            <a:blip r:embed="rId56" cstate="print"/>
            <a:stretch>
              <a:fillRect/>
            </a:stretch>
          </p:blipFill>
          <p:spPr>
            <a:xfrm>
              <a:off x="1978151" y="5425440"/>
              <a:ext cx="822960" cy="569976"/>
            </a:xfrm>
            <a:prstGeom prst="rect">
              <a:avLst/>
            </a:prstGeom>
          </p:spPr>
        </p:pic>
        <p:pic>
          <p:nvPicPr>
            <p:cNvPr id="130" name="object 130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2459735" y="5425440"/>
              <a:ext cx="496824" cy="569976"/>
            </a:xfrm>
            <a:prstGeom prst="rect">
              <a:avLst/>
            </a:prstGeom>
          </p:spPr>
        </p:pic>
        <p:pic>
          <p:nvPicPr>
            <p:cNvPr id="131" name="object 131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615184" y="5425440"/>
              <a:ext cx="426719" cy="569976"/>
            </a:xfrm>
            <a:prstGeom prst="rect">
              <a:avLst/>
            </a:prstGeom>
          </p:spPr>
        </p:pic>
        <p:pic>
          <p:nvPicPr>
            <p:cNvPr id="132" name="object 132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2700528" y="5425440"/>
              <a:ext cx="481584" cy="569976"/>
            </a:xfrm>
            <a:prstGeom prst="rect">
              <a:avLst/>
            </a:prstGeom>
          </p:spPr>
        </p:pic>
        <p:pic>
          <p:nvPicPr>
            <p:cNvPr id="133" name="object 133"/>
            <p:cNvPicPr/>
            <p:nvPr/>
          </p:nvPicPr>
          <p:blipFill>
            <a:blip r:embed="rId57" cstate="print"/>
            <a:stretch>
              <a:fillRect/>
            </a:stretch>
          </p:blipFill>
          <p:spPr>
            <a:xfrm>
              <a:off x="2840735" y="5425440"/>
              <a:ext cx="893063" cy="569976"/>
            </a:xfrm>
            <a:prstGeom prst="rect">
              <a:avLst/>
            </a:prstGeom>
          </p:spPr>
        </p:pic>
        <p:pic>
          <p:nvPicPr>
            <p:cNvPr id="134" name="object 134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392423" y="5425440"/>
              <a:ext cx="484631" cy="569976"/>
            </a:xfrm>
            <a:prstGeom prst="rect">
              <a:avLst/>
            </a:prstGeom>
          </p:spPr>
        </p:pic>
        <p:pic>
          <p:nvPicPr>
            <p:cNvPr id="135" name="object 135"/>
            <p:cNvPicPr/>
            <p:nvPr/>
          </p:nvPicPr>
          <p:blipFill>
            <a:blip r:embed="rId61" cstate="print"/>
            <a:stretch>
              <a:fillRect/>
            </a:stretch>
          </p:blipFill>
          <p:spPr>
            <a:xfrm>
              <a:off x="3584447" y="5458967"/>
              <a:ext cx="326136" cy="390144"/>
            </a:xfrm>
            <a:prstGeom prst="rect">
              <a:avLst/>
            </a:prstGeom>
          </p:spPr>
        </p:pic>
        <p:pic>
          <p:nvPicPr>
            <p:cNvPr id="136" name="object 136"/>
            <p:cNvPicPr/>
            <p:nvPr/>
          </p:nvPicPr>
          <p:blipFill>
            <a:blip r:embed="rId58" cstate="print"/>
            <a:stretch>
              <a:fillRect/>
            </a:stretch>
          </p:blipFill>
          <p:spPr>
            <a:xfrm>
              <a:off x="3678935" y="5422391"/>
              <a:ext cx="594360" cy="569976"/>
            </a:xfrm>
            <a:prstGeom prst="rect">
              <a:avLst/>
            </a:prstGeom>
          </p:spPr>
        </p:pic>
        <p:pic>
          <p:nvPicPr>
            <p:cNvPr id="137" name="object 137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4059936" y="5425440"/>
              <a:ext cx="496824" cy="569976"/>
            </a:xfrm>
            <a:prstGeom prst="rect">
              <a:avLst/>
            </a:prstGeom>
          </p:spPr>
        </p:pic>
        <p:pic>
          <p:nvPicPr>
            <p:cNvPr id="138" name="object 138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215384" y="5425440"/>
              <a:ext cx="426720" cy="569976"/>
            </a:xfrm>
            <a:prstGeom prst="rect">
              <a:avLst/>
            </a:prstGeom>
          </p:spPr>
        </p:pic>
        <p:pic>
          <p:nvPicPr>
            <p:cNvPr id="139" name="object 139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4300728" y="5425440"/>
              <a:ext cx="484631" cy="569976"/>
            </a:xfrm>
            <a:prstGeom prst="rect">
              <a:avLst/>
            </a:prstGeom>
          </p:spPr>
        </p:pic>
        <p:pic>
          <p:nvPicPr>
            <p:cNvPr id="140" name="object 140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4443984" y="5425440"/>
              <a:ext cx="484632" cy="569976"/>
            </a:xfrm>
            <a:prstGeom prst="rect">
              <a:avLst/>
            </a:prstGeom>
          </p:spPr>
        </p:pic>
        <p:pic>
          <p:nvPicPr>
            <p:cNvPr id="141" name="object 141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4587240" y="5422391"/>
              <a:ext cx="524256" cy="569976"/>
            </a:xfrm>
            <a:prstGeom prst="rect">
              <a:avLst/>
            </a:prstGeom>
          </p:spPr>
        </p:pic>
        <p:pic>
          <p:nvPicPr>
            <p:cNvPr id="142" name="object 142"/>
            <p:cNvPicPr/>
            <p:nvPr/>
          </p:nvPicPr>
          <p:blipFill>
            <a:blip r:embed="rId59" cstate="print"/>
            <a:stretch>
              <a:fillRect/>
            </a:stretch>
          </p:blipFill>
          <p:spPr>
            <a:xfrm>
              <a:off x="4834128" y="5425440"/>
              <a:ext cx="466344" cy="569976"/>
            </a:xfrm>
            <a:prstGeom prst="rect">
              <a:avLst/>
            </a:prstGeom>
          </p:spPr>
        </p:pic>
      </p:grpSp>
      <p:sp>
        <p:nvSpPr>
          <p:cNvPr id="143" name="object 143"/>
          <p:cNvSpPr txBox="1"/>
          <p:nvPr/>
        </p:nvSpPr>
        <p:spPr>
          <a:xfrm>
            <a:off x="2112568" y="1211301"/>
            <a:ext cx="5290820" cy="36004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8100">
              <a:spcBef>
                <a:spcPts val="95"/>
              </a:spcBef>
              <a:tabLst>
                <a:tab pos="2482215" algn="l"/>
                <a:tab pos="4744720" algn="l"/>
              </a:tabLst>
            </a:pPr>
            <a:r>
              <a:rPr sz="2000" b="1" i="1" dirty="0">
                <a:latin typeface="Times New Roman"/>
                <a:cs typeface="Times New Roman"/>
              </a:rPr>
              <a:t>T</a:t>
            </a:r>
            <a:r>
              <a:rPr sz="2000" b="1" dirty="0">
                <a:latin typeface="Times New Roman"/>
                <a:cs typeface="Times New Roman"/>
              </a:rPr>
              <a:t>(</a:t>
            </a:r>
            <a:r>
              <a:rPr sz="2000" b="1" i="1" dirty="0">
                <a:latin typeface="Times New Roman"/>
                <a:cs typeface="Times New Roman"/>
              </a:rPr>
              <a:t>n</a:t>
            </a:r>
            <a:r>
              <a:rPr sz="2000" b="1" dirty="0">
                <a:latin typeface="Times New Roman"/>
                <a:cs typeface="Times New Roman"/>
              </a:rPr>
              <a:t>)</a:t>
            </a:r>
            <a:r>
              <a:rPr sz="2000" b="1" spc="-45" dirty="0">
                <a:latin typeface="Times New Roman"/>
                <a:cs typeface="Times New Roman"/>
              </a:rPr>
              <a:t> </a:t>
            </a:r>
            <a:r>
              <a:rPr sz="2000" b="1" dirty="0">
                <a:latin typeface="Times New Roman"/>
                <a:cs typeface="Times New Roman"/>
              </a:rPr>
              <a:t>=</a:t>
            </a:r>
            <a:r>
              <a:rPr sz="2000" b="1" spc="-35" dirty="0">
                <a:latin typeface="Times New Roman"/>
                <a:cs typeface="Times New Roman"/>
              </a:rPr>
              <a:t> </a:t>
            </a:r>
            <a:r>
              <a:rPr sz="2000" b="1" i="1" dirty="0">
                <a:latin typeface="Times New Roman"/>
                <a:cs typeface="Times New Roman"/>
              </a:rPr>
              <a:t>aT</a:t>
            </a:r>
            <a:r>
              <a:rPr sz="2000" b="1" dirty="0">
                <a:latin typeface="Times New Roman"/>
                <a:cs typeface="Times New Roman"/>
              </a:rPr>
              <a:t>(</a:t>
            </a:r>
            <a:r>
              <a:rPr sz="2000" b="1" i="1" dirty="0">
                <a:latin typeface="Times New Roman"/>
                <a:cs typeface="Times New Roman"/>
              </a:rPr>
              <a:t>n/b</a:t>
            </a:r>
            <a:r>
              <a:rPr sz="2000" b="1" dirty="0">
                <a:latin typeface="Times New Roman"/>
                <a:cs typeface="Times New Roman"/>
              </a:rPr>
              <a:t>)</a:t>
            </a:r>
            <a:r>
              <a:rPr sz="2000" b="1" spc="-85" dirty="0">
                <a:latin typeface="Times New Roman"/>
                <a:cs typeface="Times New Roman"/>
              </a:rPr>
              <a:t> </a:t>
            </a:r>
            <a:r>
              <a:rPr sz="2000" b="1" dirty="0">
                <a:latin typeface="Times New Roman"/>
                <a:cs typeface="Times New Roman"/>
              </a:rPr>
              <a:t>+</a:t>
            </a:r>
            <a:r>
              <a:rPr sz="2000" b="1" spc="-35" dirty="0">
                <a:latin typeface="Times New Roman"/>
                <a:cs typeface="Times New Roman"/>
              </a:rPr>
              <a:t> </a:t>
            </a:r>
            <a:r>
              <a:rPr sz="2000" b="1" i="1" dirty="0">
                <a:latin typeface="Times New Roman"/>
                <a:cs typeface="Times New Roman"/>
              </a:rPr>
              <a:t>f</a:t>
            </a:r>
            <a:r>
              <a:rPr sz="2000" b="1" i="1" spc="-40" dirty="0">
                <a:latin typeface="Times New Roman"/>
                <a:cs typeface="Times New Roman"/>
              </a:rPr>
              <a:t> </a:t>
            </a:r>
            <a:r>
              <a:rPr sz="2000" b="1" spc="-25" dirty="0">
                <a:latin typeface="Times New Roman"/>
                <a:cs typeface="Times New Roman"/>
              </a:rPr>
              <a:t>(</a:t>
            </a:r>
            <a:r>
              <a:rPr sz="2000" b="1" i="1" spc="-25" dirty="0">
                <a:latin typeface="Times New Roman"/>
                <a:cs typeface="Times New Roman"/>
              </a:rPr>
              <a:t>n</a:t>
            </a:r>
            <a:r>
              <a:rPr sz="2000" b="1" spc="-25" dirty="0">
                <a:latin typeface="Times New Roman"/>
                <a:cs typeface="Times New Roman"/>
              </a:rPr>
              <a:t>)</a:t>
            </a:r>
            <a:r>
              <a:rPr sz="2000" b="1" dirty="0">
                <a:latin typeface="Times New Roman"/>
                <a:cs typeface="Times New Roman"/>
              </a:rPr>
              <a:t>	where</a:t>
            </a:r>
            <a:r>
              <a:rPr sz="2000" b="1" spc="-95" dirty="0">
                <a:latin typeface="Times New Roman"/>
                <a:cs typeface="Times New Roman"/>
              </a:rPr>
              <a:t> </a:t>
            </a:r>
            <a:r>
              <a:rPr sz="2000" b="1" i="1" dirty="0">
                <a:latin typeface="Times New Roman"/>
                <a:cs typeface="Times New Roman"/>
              </a:rPr>
              <a:t>f</a:t>
            </a:r>
            <a:r>
              <a:rPr sz="2000" b="1" dirty="0">
                <a:latin typeface="Times New Roman"/>
                <a:cs typeface="Times New Roman"/>
              </a:rPr>
              <a:t>(</a:t>
            </a:r>
            <a:r>
              <a:rPr sz="2000" b="1" i="1" dirty="0">
                <a:latin typeface="Times New Roman"/>
                <a:cs typeface="Times New Roman"/>
              </a:rPr>
              <a:t>n</a:t>
            </a:r>
            <a:r>
              <a:rPr sz="2000" b="1" dirty="0">
                <a:latin typeface="Times New Roman"/>
                <a:cs typeface="Times New Roman"/>
              </a:rPr>
              <a:t>)</a:t>
            </a:r>
            <a:r>
              <a:rPr sz="2000" b="1" spc="-6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Symbol"/>
                <a:cs typeface="Symbol"/>
              </a:rPr>
              <a:t></a:t>
            </a:r>
            <a:r>
              <a:rPr sz="2000" spc="-1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Symbol"/>
                <a:cs typeface="Symbol"/>
              </a:rPr>
              <a:t></a:t>
            </a:r>
            <a:r>
              <a:rPr sz="2000" b="1" spc="-10" dirty="0">
                <a:latin typeface="Times New Roman"/>
                <a:cs typeface="Times New Roman"/>
              </a:rPr>
              <a:t>(</a:t>
            </a:r>
            <a:r>
              <a:rPr sz="2000" b="1" i="1" spc="-10" dirty="0">
                <a:latin typeface="Times New Roman"/>
                <a:cs typeface="Times New Roman"/>
              </a:rPr>
              <a:t>n</a:t>
            </a:r>
            <a:r>
              <a:rPr sz="1875" b="1" i="1" spc="-15" baseline="13333" dirty="0">
                <a:latin typeface="Times New Roman"/>
                <a:cs typeface="Times New Roman"/>
              </a:rPr>
              <a:t>d</a:t>
            </a:r>
            <a:r>
              <a:rPr sz="2000" b="1" spc="-10" dirty="0">
                <a:latin typeface="Times New Roman"/>
                <a:cs typeface="Times New Roman"/>
              </a:rPr>
              <a:t>),</a:t>
            </a:r>
            <a:r>
              <a:rPr sz="2000" b="1" dirty="0">
                <a:latin typeface="Times New Roman"/>
                <a:cs typeface="Times New Roman"/>
              </a:rPr>
              <a:t>	</a:t>
            </a:r>
            <a:r>
              <a:rPr sz="2000" b="1" i="1" dirty="0">
                <a:latin typeface="Times New Roman"/>
                <a:cs typeface="Times New Roman"/>
              </a:rPr>
              <a:t>d</a:t>
            </a:r>
            <a:r>
              <a:rPr sz="2000" b="1" i="1" spc="-45" dirty="0">
                <a:latin typeface="Times New Roman"/>
                <a:cs typeface="Times New Roman"/>
              </a:rPr>
              <a:t> </a:t>
            </a:r>
            <a:r>
              <a:rPr sz="2200" spc="-20" dirty="0">
                <a:latin typeface="Symbol"/>
                <a:cs typeface="Symbol"/>
              </a:rPr>
              <a:t></a:t>
            </a:r>
            <a:r>
              <a:rPr sz="2200" spc="-220" dirty="0">
                <a:latin typeface="Times New Roman"/>
                <a:cs typeface="Times New Roman"/>
              </a:rPr>
              <a:t> </a:t>
            </a:r>
            <a:r>
              <a:rPr sz="2000" b="1" spc="-50" dirty="0">
                <a:latin typeface="Times New Roman"/>
                <a:cs typeface="Times New Roman"/>
              </a:rPr>
              <a:t>0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144" name="object 144"/>
          <p:cNvSpPr txBox="1"/>
          <p:nvPr/>
        </p:nvSpPr>
        <p:spPr>
          <a:xfrm>
            <a:off x="2135835" y="2318004"/>
            <a:ext cx="1904364" cy="3314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2000" b="1" u="heavy" spc="-1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Master</a:t>
            </a:r>
            <a:r>
              <a:rPr sz="2000" b="1" u="heavy" spc="-8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000" b="1" u="heavy" spc="-1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Theorem</a:t>
            </a:r>
            <a:r>
              <a:rPr sz="2000" b="1" spc="-10" dirty="0">
                <a:latin typeface="Times New Roman"/>
                <a:cs typeface="Times New Roman"/>
              </a:rPr>
              <a:t>: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145" name="object 145"/>
          <p:cNvSpPr txBox="1"/>
          <p:nvPr/>
        </p:nvSpPr>
        <p:spPr>
          <a:xfrm>
            <a:off x="4264151" y="2335022"/>
            <a:ext cx="2578100" cy="3314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>
              <a:spcBef>
                <a:spcPts val="105"/>
              </a:spcBef>
              <a:tabLst>
                <a:tab pos="1208405" algn="l"/>
              </a:tabLst>
            </a:pPr>
            <a:r>
              <a:rPr sz="2000" b="1" dirty="0">
                <a:latin typeface="Times New Roman"/>
                <a:cs typeface="Times New Roman"/>
              </a:rPr>
              <a:t>If</a:t>
            </a:r>
            <a:r>
              <a:rPr sz="2000" b="1" spc="-30" dirty="0">
                <a:latin typeface="Times New Roman"/>
                <a:cs typeface="Times New Roman"/>
              </a:rPr>
              <a:t> </a:t>
            </a:r>
            <a:r>
              <a:rPr sz="2000" b="1" i="1" dirty="0">
                <a:latin typeface="Times New Roman"/>
                <a:cs typeface="Times New Roman"/>
              </a:rPr>
              <a:t>a &lt;</a:t>
            </a:r>
            <a:r>
              <a:rPr sz="2000" b="1" i="1" spc="-20" dirty="0">
                <a:latin typeface="Times New Roman"/>
                <a:cs typeface="Times New Roman"/>
              </a:rPr>
              <a:t> </a:t>
            </a:r>
            <a:r>
              <a:rPr sz="2000" b="1" i="1" spc="-25" dirty="0">
                <a:latin typeface="Times New Roman"/>
                <a:cs typeface="Times New Roman"/>
              </a:rPr>
              <a:t>b</a:t>
            </a:r>
            <a:r>
              <a:rPr sz="1875" b="1" i="1" spc="-37" baseline="13333" dirty="0">
                <a:latin typeface="Times New Roman"/>
                <a:cs typeface="Times New Roman"/>
              </a:rPr>
              <a:t>d</a:t>
            </a:r>
            <a:r>
              <a:rPr sz="2000" b="1" spc="-25" dirty="0">
                <a:latin typeface="Times New Roman"/>
                <a:cs typeface="Times New Roman"/>
              </a:rPr>
              <a:t>,</a:t>
            </a:r>
            <a:r>
              <a:rPr sz="2000" b="1" dirty="0">
                <a:latin typeface="Times New Roman"/>
                <a:cs typeface="Times New Roman"/>
              </a:rPr>
              <a:t>	</a:t>
            </a:r>
            <a:r>
              <a:rPr sz="2000" b="1" i="1" spc="-10" dirty="0">
                <a:latin typeface="Times New Roman"/>
                <a:cs typeface="Times New Roman"/>
              </a:rPr>
              <a:t>T</a:t>
            </a:r>
            <a:r>
              <a:rPr sz="2000" b="1" spc="-10" dirty="0">
                <a:latin typeface="Times New Roman"/>
                <a:cs typeface="Times New Roman"/>
              </a:rPr>
              <a:t>(</a:t>
            </a:r>
            <a:r>
              <a:rPr sz="2000" b="1" i="1" spc="-10" dirty="0">
                <a:latin typeface="Times New Roman"/>
                <a:cs typeface="Times New Roman"/>
              </a:rPr>
              <a:t>n</a:t>
            </a:r>
            <a:r>
              <a:rPr sz="2000" b="1" spc="-10" dirty="0">
                <a:latin typeface="Times New Roman"/>
                <a:cs typeface="Times New Roman"/>
              </a:rPr>
              <a:t>)</a:t>
            </a:r>
            <a:r>
              <a:rPr sz="2000" b="1" spc="-9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Symbol"/>
                <a:cs typeface="Symbol"/>
              </a:rPr>
              <a:t></a:t>
            </a:r>
            <a:r>
              <a:rPr sz="2000" spc="-55" dirty="0">
                <a:latin typeface="Times New Roman"/>
                <a:cs typeface="Times New Roman"/>
              </a:rPr>
              <a:t> </a:t>
            </a:r>
            <a:r>
              <a:rPr sz="2000" spc="-20" dirty="0">
                <a:latin typeface="Symbol"/>
                <a:cs typeface="Symbol"/>
              </a:rPr>
              <a:t></a:t>
            </a:r>
            <a:r>
              <a:rPr sz="2000" b="1" spc="-20" dirty="0">
                <a:latin typeface="Times New Roman"/>
                <a:cs typeface="Times New Roman"/>
              </a:rPr>
              <a:t>(</a:t>
            </a:r>
            <a:r>
              <a:rPr sz="2000" b="1" i="1" spc="-20" dirty="0">
                <a:latin typeface="Times New Roman"/>
                <a:cs typeface="Times New Roman"/>
              </a:rPr>
              <a:t>n</a:t>
            </a:r>
            <a:r>
              <a:rPr sz="1875" b="1" i="1" spc="-30" baseline="13333" dirty="0">
                <a:latin typeface="Times New Roman"/>
                <a:cs typeface="Times New Roman"/>
              </a:rPr>
              <a:t>d</a:t>
            </a:r>
            <a:r>
              <a:rPr sz="2000" b="1" spc="-20" dirty="0">
                <a:latin typeface="Times New Roman"/>
                <a:cs typeface="Times New Roman"/>
              </a:rPr>
              <a:t>)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146" name="object 146"/>
          <p:cNvSpPr txBox="1"/>
          <p:nvPr/>
        </p:nvSpPr>
        <p:spPr>
          <a:xfrm>
            <a:off x="4270249" y="2690190"/>
            <a:ext cx="979169" cy="3314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>
              <a:spcBef>
                <a:spcPts val="105"/>
              </a:spcBef>
            </a:pPr>
            <a:r>
              <a:rPr sz="2000" b="1" dirty="0">
                <a:latin typeface="Times New Roman"/>
                <a:cs typeface="Times New Roman"/>
              </a:rPr>
              <a:t>If</a:t>
            </a:r>
            <a:r>
              <a:rPr sz="2000" b="1" spc="-60" dirty="0">
                <a:latin typeface="Times New Roman"/>
                <a:cs typeface="Times New Roman"/>
              </a:rPr>
              <a:t> </a:t>
            </a:r>
            <a:r>
              <a:rPr sz="2000" b="1" i="1" dirty="0">
                <a:latin typeface="Times New Roman"/>
                <a:cs typeface="Times New Roman"/>
              </a:rPr>
              <a:t>a</a:t>
            </a:r>
            <a:r>
              <a:rPr sz="2000" b="1" i="1" spc="-30" dirty="0">
                <a:latin typeface="Times New Roman"/>
                <a:cs typeface="Times New Roman"/>
              </a:rPr>
              <a:t> </a:t>
            </a:r>
            <a:r>
              <a:rPr sz="2000" b="1" i="1" dirty="0">
                <a:latin typeface="Times New Roman"/>
                <a:cs typeface="Times New Roman"/>
              </a:rPr>
              <a:t>=</a:t>
            </a:r>
            <a:r>
              <a:rPr sz="2000" b="1" i="1" spc="-45" dirty="0">
                <a:latin typeface="Times New Roman"/>
                <a:cs typeface="Times New Roman"/>
              </a:rPr>
              <a:t> </a:t>
            </a:r>
            <a:r>
              <a:rPr sz="2000" b="1" i="1" spc="-25" dirty="0">
                <a:latin typeface="Times New Roman"/>
                <a:cs typeface="Times New Roman"/>
              </a:rPr>
              <a:t>b</a:t>
            </a:r>
            <a:r>
              <a:rPr sz="1875" b="1" i="1" spc="-37" baseline="13333" dirty="0">
                <a:latin typeface="Times New Roman"/>
                <a:cs typeface="Times New Roman"/>
              </a:rPr>
              <a:t>d</a:t>
            </a:r>
            <a:r>
              <a:rPr sz="2000" b="1" spc="-25" dirty="0">
                <a:latin typeface="Times New Roman"/>
                <a:cs typeface="Times New Roman"/>
              </a:rPr>
              <a:t>,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147" name="object 147"/>
          <p:cNvSpPr txBox="1"/>
          <p:nvPr/>
        </p:nvSpPr>
        <p:spPr>
          <a:xfrm>
            <a:off x="4270249" y="3229736"/>
            <a:ext cx="979805" cy="3314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>
              <a:spcBef>
                <a:spcPts val="105"/>
              </a:spcBef>
            </a:pPr>
            <a:r>
              <a:rPr sz="2000" b="1" dirty="0">
                <a:latin typeface="Times New Roman"/>
                <a:cs typeface="Times New Roman"/>
              </a:rPr>
              <a:t>If</a:t>
            </a:r>
            <a:r>
              <a:rPr sz="2000" b="1" spc="-60" dirty="0">
                <a:latin typeface="Times New Roman"/>
                <a:cs typeface="Times New Roman"/>
              </a:rPr>
              <a:t> </a:t>
            </a:r>
            <a:r>
              <a:rPr sz="2000" b="1" i="1" dirty="0">
                <a:latin typeface="Times New Roman"/>
                <a:cs typeface="Times New Roman"/>
              </a:rPr>
              <a:t>a</a:t>
            </a:r>
            <a:r>
              <a:rPr sz="2000" b="1" i="1" spc="-25" dirty="0">
                <a:latin typeface="Times New Roman"/>
                <a:cs typeface="Times New Roman"/>
              </a:rPr>
              <a:t> </a:t>
            </a:r>
            <a:r>
              <a:rPr sz="2000" b="1" i="1" dirty="0">
                <a:latin typeface="Times New Roman"/>
                <a:cs typeface="Times New Roman"/>
              </a:rPr>
              <a:t>&gt;</a:t>
            </a:r>
            <a:r>
              <a:rPr sz="2000" b="1" i="1" spc="-45" dirty="0">
                <a:latin typeface="Times New Roman"/>
                <a:cs typeface="Times New Roman"/>
              </a:rPr>
              <a:t> </a:t>
            </a:r>
            <a:r>
              <a:rPr sz="2000" b="1" i="1" spc="-25" dirty="0">
                <a:latin typeface="Times New Roman"/>
                <a:cs typeface="Times New Roman"/>
              </a:rPr>
              <a:t>b</a:t>
            </a:r>
            <a:r>
              <a:rPr sz="1875" b="1" i="1" spc="-37" baseline="13333" dirty="0">
                <a:latin typeface="Times New Roman"/>
                <a:cs typeface="Times New Roman"/>
              </a:rPr>
              <a:t>d</a:t>
            </a:r>
            <a:r>
              <a:rPr sz="2000" b="1" spc="-25" dirty="0">
                <a:latin typeface="Times New Roman"/>
                <a:cs typeface="Times New Roman"/>
              </a:rPr>
              <a:t>,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148" name="object 148"/>
          <p:cNvSpPr txBox="1"/>
          <p:nvPr/>
        </p:nvSpPr>
        <p:spPr>
          <a:xfrm>
            <a:off x="5508371" y="2667616"/>
            <a:ext cx="2219960" cy="914400"/>
          </a:xfrm>
          <a:prstGeom prst="rect">
            <a:avLst/>
          </a:prstGeom>
        </p:spPr>
        <p:txBody>
          <a:bodyPr vert="horz" wrap="square" lIns="0" tIns="49530" rIns="0" bIns="0" rtlCol="0">
            <a:spAutoFit/>
          </a:bodyPr>
          <a:lstStyle/>
          <a:p>
            <a:pPr marL="38100">
              <a:spcBef>
                <a:spcPts val="390"/>
              </a:spcBef>
            </a:pPr>
            <a:r>
              <a:rPr sz="2000" b="1" i="1" dirty="0">
                <a:latin typeface="Times New Roman"/>
                <a:cs typeface="Times New Roman"/>
              </a:rPr>
              <a:t>T</a:t>
            </a:r>
            <a:r>
              <a:rPr sz="2000" b="1" dirty="0">
                <a:latin typeface="Times New Roman"/>
                <a:cs typeface="Times New Roman"/>
              </a:rPr>
              <a:t>(</a:t>
            </a:r>
            <a:r>
              <a:rPr sz="2000" b="1" i="1" dirty="0">
                <a:latin typeface="Times New Roman"/>
                <a:cs typeface="Times New Roman"/>
              </a:rPr>
              <a:t>n</a:t>
            </a:r>
            <a:r>
              <a:rPr sz="2000" b="1" dirty="0">
                <a:latin typeface="Times New Roman"/>
                <a:cs typeface="Times New Roman"/>
              </a:rPr>
              <a:t>)</a:t>
            </a:r>
            <a:r>
              <a:rPr sz="2000" b="1" spc="-9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Symbol"/>
                <a:cs typeface="Symbol"/>
              </a:rPr>
              <a:t></a:t>
            </a:r>
            <a:r>
              <a:rPr sz="2000" spc="-8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Symbol"/>
                <a:cs typeface="Symbol"/>
              </a:rPr>
              <a:t></a:t>
            </a:r>
            <a:r>
              <a:rPr sz="2000" b="1" dirty="0">
                <a:latin typeface="Times New Roman"/>
                <a:cs typeface="Times New Roman"/>
              </a:rPr>
              <a:t>(</a:t>
            </a:r>
            <a:r>
              <a:rPr sz="2000" b="1" i="1" dirty="0">
                <a:latin typeface="Times New Roman"/>
                <a:cs typeface="Times New Roman"/>
              </a:rPr>
              <a:t>n</a:t>
            </a:r>
            <a:r>
              <a:rPr sz="1875" b="1" i="1" baseline="13333" dirty="0">
                <a:latin typeface="Times New Roman"/>
                <a:cs typeface="Times New Roman"/>
              </a:rPr>
              <a:t>d</a:t>
            </a:r>
            <a:r>
              <a:rPr sz="1875" b="1" i="1" spc="-22" baseline="13333" dirty="0">
                <a:latin typeface="Times New Roman"/>
                <a:cs typeface="Times New Roman"/>
              </a:rPr>
              <a:t> </a:t>
            </a:r>
            <a:r>
              <a:rPr sz="2000" b="1" dirty="0">
                <a:latin typeface="Times New Roman"/>
                <a:cs typeface="Times New Roman"/>
              </a:rPr>
              <a:t>log</a:t>
            </a:r>
            <a:r>
              <a:rPr sz="2000" b="1" spc="-85" dirty="0">
                <a:latin typeface="Times New Roman"/>
                <a:cs typeface="Times New Roman"/>
              </a:rPr>
              <a:t> </a:t>
            </a:r>
            <a:r>
              <a:rPr sz="2000" b="1" i="1" spc="-25" dirty="0">
                <a:latin typeface="Times New Roman"/>
                <a:cs typeface="Times New Roman"/>
              </a:rPr>
              <a:t>n</a:t>
            </a:r>
            <a:r>
              <a:rPr sz="2000" b="1" spc="-25" dirty="0">
                <a:latin typeface="Times New Roman"/>
                <a:cs typeface="Times New Roman"/>
              </a:rPr>
              <a:t>)</a:t>
            </a:r>
            <a:endParaRPr sz="2000">
              <a:latin typeface="Times New Roman"/>
              <a:cs typeface="Times New Roman"/>
            </a:endParaRPr>
          </a:p>
          <a:p>
            <a:pPr marL="38100">
              <a:spcBef>
                <a:spcPts val="465"/>
              </a:spcBef>
            </a:pPr>
            <a:r>
              <a:rPr sz="2000" b="1" i="1" dirty="0">
                <a:latin typeface="Times New Roman"/>
                <a:cs typeface="Times New Roman"/>
              </a:rPr>
              <a:t>T</a:t>
            </a:r>
            <a:r>
              <a:rPr sz="2000" b="1" dirty="0">
                <a:latin typeface="Times New Roman"/>
                <a:cs typeface="Times New Roman"/>
              </a:rPr>
              <a:t>(</a:t>
            </a:r>
            <a:r>
              <a:rPr sz="2000" b="1" i="1" dirty="0">
                <a:latin typeface="Times New Roman"/>
                <a:cs typeface="Times New Roman"/>
              </a:rPr>
              <a:t>n</a:t>
            </a:r>
            <a:r>
              <a:rPr sz="2000" b="1" dirty="0">
                <a:latin typeface="Times New Roman"/>
                <a:cs typeface="Times New Roman"/>
              </a:rPr>
              <a:t>)</a:t>
            </a:r>
            <a:r>
              <a:rPr sz="2000" b="1" spc="-8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Symbol"/>
                <a:cs typeface="Symbol"/>
              </a:rPr>
              <a:t></a:t>
            </a:r>
            <a:r>
              <a:rPr sz="2000" spc="-4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Symbol"/>
                <a:cs typeface="Symbol"/>
              </a:rPr>
              <a:t></a:t>
            </a:r>
            <a:r>
              <a:rPr sz="2000" b="1" spc="-10" dirty="0">
                <a:latin typeface="Times New Roman"/>
                <a:cs typeface="Times New Roman"/>
              </a:rPr>
              <a:t>(</a:t>
            </a:r>
            <a:r>
              <a:rPr sz="3200" b="1" i="1" spc="-10" dirty="0">
                <a:latin typeface="Times New Roman"/>
                <a:cs typeface="Times New Roman"/>
              </a:rPr>
              <a:t>n</a:t>
            </a:r>
            <a:r>
              <a:rPr sz="3075" b="1" spc="-15" baseline="13550" dirty="0">
                <a:latin typeface="Times New Roman"/>
                <a:cs typeface="Times New Roman"/>
              </a:rPr>
              <a:t>log</a:t>
            </a:r>
            <a:r>
              <a:rPr sz="3075" b="1" spc="-89" baseline="13550" dirty="0">
                <a:latin typeface="Times New Roman"/>
                <a:cs typeface="Times New Roman"/>
              </a:rPr>
              <a:t> </a:t>
            </a:r>
            <a:r>
              <a:rPr sz="3075" b="1" i="1" baseline="5420" dirty="0">
                <a:latin typeface="Times New Roman"/>
                <a:cs typeface="Times New Roman"/>
              </a:rPr>
              <a:t>b</a:t>
            </a:r>
            <a:r>
              <a:rPr sz="3075" b="1" i="1" spc="-44" baseline="5420" dirty="0">
                <a:latin typeface="Times New Roman"/>
                <a:cs typeface="Times New Roman"/>
              </a:rPr>
              <a:t> </a:t>
            </a:r>
            <a:r>
              <a:rPr sz="3525" b="1" i="1" baseline="13002" dirty="0">
                <a:latin typeface="Times New Roman"/>
                <a:cs typeface="Times New Roman"/>
              </a:rPr>
              <a:t>a</a:t>
            </a:r>
            <a:r>
              <a:rPr sz="3525" b="1" i="1" spc="-120" baseline="13002" dirty="0">
                <a:latin typeface="Times New Roman"/>
                <a:cs typeface="Times New Roman"/>
              </a:rPr>
              <a:t> </a:t>
            </a:r>
            <a:r>
              <a:rPr sz="2000" b="1" spc="-50" dirty="0">
                <a:latin typeface="Times New Roman"/>
                <a:cs typeface="Times New Roman"/>
              </a:rPr>
              <a:t>)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149" name="object 149"/>
          <p:cNvSpPr txBox="1"/>
          <p:nvPr/>
        </p:nvSpPr>
        <p:spPr>
          <a:xfrm>
            <a:off x="2219248" y="4686350"/>
            <a:ext cx="4587240" cy="1130300"/>
          </a:xfrm>
          <a:prstGeom prst="rect">
            <a:avLst/>
          </a:prstGeom>
        </p:spPr>
        <p:txBody>
          <a:bodyPr vert="horz" wrap="square" lIns="0" tIns="77470" rIns="0" bIns="0" rtlCol="0">
            <a:spAutoFit/>
          </a:bodyPr>
          <a:lstStyle/>
          <a:p>
            <a:pPr marR="30480" algn="r">
              <a:spcBef>
                <a:spcPts val="610"/>
              </a:spcBef>
              <a:tabLst>
                <a:tab pos="3629660" algn="l"/>
              </a:tabLst>
            </a:pPr>
            <a:r>
              <a:rPr sz="2000" b="1" spc="-10" dirty="0">
                <a:latin typeface="Times New Roman"/>
                <a:cs typeface="Times New Roman"/>
              </a:rPr>
              <a:t>Examples:</a:t>
            </a:r>
            <a:r>
              <a:rPr sz="2000" b="1" spc="15" dirty="0">
                <a:latin typeface="Times New Roman"/>
                <a:cs typeface="Times New Roman"/>
              </a:rPr>
              <a:t> </a:t>
            </a:r>
            <a:r>
              <a:rPr sz="2000" b="1" i="1" dirty="0">
                <a:latin typeface="Times New Roman"/>
                <a:cs typeface="Times New Roman"/>
              </a:rPr>
              <a:t>T</a:t>
            </a:r>
            <a:r>
              <a:rPr sz="2000" b="1" dirty="0">
                <a:latin typeface="Times New Roman"/>
                <a:cs typeface="Times New Roman"/>
              </a:rPr>
              <a:t>(</a:t>
            </a:r>
            <a:r>
              <a:rPr sz="2000" b="1" i="1" dirty="0">
                <a:latin typeface="Times New Roman"/>
                <a:cs typeface="Times New Roman"/>
              </a:rPr>
              <a:t>n</a:t>
            </a:r>
            <a:r>
              <a:rPr sz="2000" b="1" dirty="0">
                <a:latin typeface="Times New Roman"/>
                <a:cs typeface="Times New Roman"/>
              </a:rPr>
              <a:t>)</a:t>
            </a:r>
            <a:r>
              <a:rPr sz="2000" b="1" spc="-40" dirty="0">
                <a:latin typeface="Times New Roman"/>
                <a:cs typeface="Times New Roman"/>
              </a:rPr>
              <a:t> </a:t>
            </a:r>
            <a:r>
              <a:rPr sz="2000" b="1" dirty="0">
                <a:latin typeface="Times New Roman"/>
                <a:cs typeface="Times New Roman"/>
              </a:rPr>
              <a:t>=</a:t>
            </a:r>
            <a:r>
              <a:rPr sz="2000" b="1" spc="-60" dirty="0">
                <a:latin typeface="Times New Roman"/>
                <a:cs typeface="Times New Roman"/>
              </a:rPr>
              <a:t> </a:t>
            </a:r>
            <a:r>
              <a:rPr sz="2000" b="1" dirty="0">
                <a:latin typeface="Times New Roman"/>
                <a:cs typeface="Times New Roman"/>
              </a:rPr>
              <a:t>4</a:t>
            </a:r>
            <a:r>
              <a:rPr sz="2000" b="1" i="1" dirty="0">
                <a:latin typeface="Times New Roman"/>
                <a:cs typeface="Times New Roman"/>
              </a:rPr>
              <a:t>T</a:t>
            </a:r>
            <a:r>
              <a:rPr sz="2000" b="1" dirty="0">
                <a:latin typeface="Times New Roman"/>
                <a:cs typeface="Times New Roman"/>
              </a:rPr>
              <a:t>(</a:t>
            </a:r>
            <a:r>
              <a:rPr sz="2000" b="1" i="1" dirty="0">
                <a:latin typeface="Times New Roman"/>
                <a:cs typeface="Times New Roman"/>
              </a:rPr>
              <a:t>n</a:t>
            </a:r>
            <a:r>
              <a:rPr sz="2000" b="1" dirty="0">
                <a:latin typeface="Times New Roman"/>
                <a:cs typeface="Times New Roman"/>
              </a:rPr>
              <a:t>/2)</a:t>
            </a:r>
            <a:r>
              <a:rPr sz="2000" b="1" spc="-85" dirty="0">
                <a:latin typeface="Times New Roman"/>
                <a:cs typeface="Times New Roman"/>
              </a:rPr>
              <a:t> </a:t>
            </a:r>
            <a:r>
              <a:rPr sz="2000" b="1" dirty="0">
                <a:latin typeface="Times New Roman"/>
                <a:cs typeface="Times New Roman"/>
              </a:rPr>
              <a:t>+</a:t>
            </a:r>
            <a:r>
              <a:rPr sz="2000" b="1" spc="-35" dirty="0">
                <a:latin typeface="Times New Roman"/>
                <a:cs typeface="Times New Roman"/>
              </a:rPr>
              <a:t> </a:t>
            </a:r>
            <a:r>
              <a:rPr sz="2000" b="1" i="1" dirty="0">
                <a:latin typeface="Times New Roman"/>
                <a:cs typeface="Times New Roman"/>
              </a:rPr>
              <a:t>n</a:t>
            </a:r>
            <a:r>
              <a:rPr sz="2000" b="1" i="1" spc="415" dirty="0">
                <a:latin typeface="Times New Roman"/>
                <a:cs typeface="Times New Roman"/>
              </a:rPr>
              <a:t> </a:t>
            </a:r>
            <a:r>
              <a:rPr sz="2000" spc="-60" dirty="0">
                <a:latin typeface="Symbol"/>
                <a:cs typeface="Symbol"/>
              </a:rPr>
              <a:t>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b="1" i="1" spc="-10" dirty="0">
                <a:latin typeface="Times New Roman"/>
                <a:cs typeface="Times New Roman"/>
              </a:rPr>
              <a:t>T</a:t>
            </a:r>
            <a:r>
              <a:rPr sz="2000" b="1" spc="-10" dirty="0">
                <a:latin typeface="Times New Roman"/>
                <a:cs typeface="Times New Roman"/>
              </a:rPr>
              <a:t>(</a:t>
            </a:r>
            <a:r>
              <a:rPr sz="2000" b="1" i="1" spc="-10" dirty="0">
                <a:latin typeface="Times New Roman"/>
                <a:cs typeface="Times New Roman"/>
              </a:rPr>
              <a:t>n</a:t>
            </a:r>
            <a:r>
              <a:rPr sz="2000" b="1" spc="-10" dirty="0">
                <a:latin typeface="Times New Roman"/>
                <a:cs typeface="Times New Roman"/>
              </a:rPr>
              <a:t>)</a:t>
            </a:r>
            <a:r>
              <a:rPr sz="2000" b="1" spc="-9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Symbol"/>
                <a:cs typeface="Symbol"/>
              </a:rPr>
              <a:t></a:t>
            </a:r>
            <a:r>
              <a:rPr sz="2000" spc="-65" dirty="0">
                <a:latin typeface="Times New Roman"/>
                <a:cs typeface="Times New Roman"/>
              </a:rPr>
              <a:t> </a:t>
            </a:r>
            <a:r>
              <a:rPr sz="2000" b="1" spc="-50" dirty="0">
                <a:latin typeface="Times New Roman"/>
                <a:cs typeface="Times New Roman"/>
              </a:rPr>
              <a:t>?</a:t>
            </a:r>
            <a:endParaRPr sz="2000">
              <a:latin typeface="Times New Roman"/>
              <a:cs typeface="Times New Roman"/>
            </a:endParaRPr>
          </a:p>
          <a:p>
            <a:pPr marR="30480" algn="r">
              <a:spcBef>
                <a:spcPts val="509"/>
              </a:spcBef>
              <a:tabLst>
                <a:tab pos="2465705" algn="l"/>
              </a:tabLst>
            </a:pPr>
            <a:r>
              <a:rPr sz="2000" b="1" i="1" dirty="0">
                <a:latin typeface="Times New Roman"/>
                <a:cs typeface="Times New Roman"/>
              </a:rPr>
              <a:t>T</a:t>
            </a:r>
            <a:r>
              <a:rPr sz="2000" b="1" dirty="0">
                <a:latin typeface="Times New Roman"/>
                <a:cs typeface="Times New Roman"/>
              </a:rPr>
              <a:t>(</a:t>
            </a:r>
            <a:r>
              <a:rPr sz="2000" b="1" i="1" dirty="0">
                <a:latin typeface="Times New Roman"/>
                <a:cs typeface="Times New Roman"/>
              </a:rPr>
              <a:t>n</a:t>
            </a:r>
            <a:r>
              <a:rPr sz="2000" b="1" dirty="0">
                <a:latin typeface="Times New Roman"/>
                <a:cs typeface="Times New Roman"/>
              </a:rPr>
              <a:t>)</a:t>
            </a:r>
            <a:r>
              <a:rPr sz="2000" b="1" spc="-45" dirty="0">
                <a:latin typeface="Times New Roman"/>
                <a:cs typeface="Times New Roman"/>
              </a:rPr>
              <a:t> </a:t>
            </a:r>
            <a:r>
              <a:rPr sz="2000" b="1" dirty="0">
                <a:latin typeface="Times New Roman"/>
                <a:cs typeface="Times New Roman"/>
              </a:rPr>
              <a:t>=</a:t>
            </a:r>
            <a:r>
              <a:rPr sz="2000" b="1" spc="-30" dirty="0">
                <a:latin typeface="Times New Roman"/>
                <a:cs typeface="Times New Roman"/>
              </a:rPr>
              <a:t> </a:t>
            </a:r>
            <a:r>
              <a:rPr sz="2000" b="1" dirty="0">
                <a:latin typeface="Times New Roman"/>
                <a:cs typeface="Times New Roman"/>
              </a:rPr>
              <a:t>4</a:t>
            </a:r>
            <a:r>
              <a:rPr sz="2000" b="1" i="1" dirty="0">
                <a:latin typeface="Times New Roman"/>
                <a:cs typeface="Times New Roman"/>
              </a:rPr>
              <a:t>T</a:t>
            </a:r>
            <a:r>
              <a:rPr sz="2000" b="1" dirty="0">
                <a:latin typeface="Times New Roman"/>
                <a:cs typeface="Times New Roman"/>
              </a:rPr>
              <a:t>(</a:t>
            </a:r>
            <a:r>
              <a:rPr sz="2000" b="1" i="1" dirty="0">
                <a:latin typeface="Times New Roman"/>
                <a:cs typeface="Times New Roman"/>
              </a:rPr>
              <a:t>n</a:t>
            </a:r>
            <a:r>
              <a:rPr sz="2000" b="1" dirty="0">
                <a:latin typeface="Times New Roman"/>
                <a:cs typeface="Times New Roman"/>
              </a:rPr>
              <a:t>/2)</a:t>
            </a:r>
            <a:r>
              <a:rPr sz="2000" b="1" spc="-85" dirty="0">
                <a:latin typeface="Times New Roman"/>
                <a:cs typeface="Times New Roman"/>
              </a:rPr>
              <a:t> </a:t>
            </a:r>
            <a:r>
              <a:rPr sz="2000" b="1" dirty="0">
                <a:latin typeface="Times New Roman"/>
                <a:cs typeface="Times New Roman"/>
              </a:rPr>
              <a:t>+</a:t>
            </a:r>
            <a:r>
              <a:rPr sz="2000" b="1" spc="-30" dirty="0">
                <a:latin typeface="Times New Roman"/>
                <a:cs typeface="Times New Roman"/>
              </a:rPr>
              <a:t> </a:t>
            </a:r>
            <a:r>
              <a:rPr sz="2000" b="1" i="1" dirty="0">
                <a:latin typeface="Times New Roman"/>
                <a:cs typeface="Times New Roman"/>
              </a:rPr>
              <a:t>n</a:t>
            </a:r>
            <a:r>
              <a:rPr sz="1875" b="1" baseline="13333" dirty="0">
                <a:latin typeface="Times New Roman"/>
                <a:cs typeface="Times New Roman"/>
              </a:rPr>
              <a:t>2</a:t>
            </a:r>
            <a:r>
              <a:rPr sz="1875" b="1" spc="397" baseline="13333" dirty="0">
                <a:latin typeface="Times New Roman"/>
                <a:cs typeface="Times New Roman"/>
              </a:rPr>
              <a:t> </a:t>
            </a:r>
            <a:r>
              <a:rPr sz="2000" spc="-50" dirty="0">
                <a:latin typeface="Symbol"/>
                <a:cs typeface="Symbol"/>
              </a:rPr>
              <a:t>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b="1" i="1" spc="-20" dirty="0">
                <a:latin typeface="Times New Roman"/>
                <a:cs typeface="Times New Roman"/>
              </a:rPr>
              <a:t>T</a:t>
            </a:r>
            <a:r>
              <a:rPr sz="2000" b="1" spc="-20" dirty="0">
                <a:latin typeface="Times New Roman"/>
                <a:cs typeface="Times New Roman"/>
              </a:rPr>
              <a:t>(</a:t>
            </a:r>
            <a:r>
              <a:rPr sz="2000" b="1" i="1" spc="-20" dirty="0">
                <a:latin typeface="Times New Roman"/>
                <a:cs typeface="Times New Roman"/>
              </a:rPr>
              <a:t>n</a:t>
            </a:r>
            <a:r>
              <a:rPr sz="2000" b="1" spc="-20" dirty="0">
                <a:latin typeface="Times New Roman"/>
                <a:cs typeface="Times New Roman"/>
              </a:rPr>
              <a:t>)</a:t>
            </a:r>
            <a:r>
              <a:rPr sz="2000" b="1" spc="-9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Symbol"/>
                <a:cs typeface="Symbol"/>
              </a:rPr>
              <a:t></a:t>
            </a:r>
            <a:r>
              <a:rPr sz="2000" spc="-95" dirty="0">
                <a:latin typeface="Times New Roman"/>
                <a:cs typeface="Times New Roman"/>
              </a:rPr>
              <a:t> </a:t>
            </a:r>
            <a:r>
              <a:rPr sz="2000" b="1" spc="-50" dirty="0">
                <a:latin typeface="Times New Roman"/>
                <a:cs typeface="Times New Roman"/>
              </a:rPr>
              <a:t>?</a:t>
            </a:r>
            <a:endParaRPr sz="2000">
              <a:latin typeface="Times New Roman"/>
              <a:cs typeface="Times New Roman"/>
            </a:endParaRPr>
          </a:p>
          <a:p>
            <a:pPr marR="30480" algn="r">
              <a:spcBef>
                <a:spcPts val="480"/>
              </a:spcBef>
              <a:tabLst>
                <a:tab pos="2465705" algn="l"/>
              </a:tabLst>
            </a:pPr>
            <a:r>
              <a:rPr sz="2000" b="1" i="1" dirty="0">
                <a:latin typeface="Times New Roman"/>
                <a:cs typeface="Times New Roman"/>
              </a:rPr>
              <a:t>T</a:t>
            </a:r>
            <a:r>
              <a:rPr sz="2000" b="1" dirty="0">
                <a:latin typeface="Times New Roman"/>
                <a:cs typeface="Times New Roman"/>
              </a:rPr>
              <a:t>(</a:t>
            </a:r>
            <a:r>
              <a:rPr sz="2000" b="1" i="1" dirty="0">
                <a:latin typeface="Times New Roman"/>
                <a:cs typeface="Times New Roman"/>
              </a:rPr>
              <a:t>n</a:t>
            </a:r>
            <a:r>
              <a:rPr sz="2000" b="1" dirty="0">
                <a:latin typeface="Times New Roman"/>
                <a:cs typeface="Times New Roman"/>
              </a:rPr>
              <a:t>)</a:t>
            </a:r>
            <a:r>
              <a:rPr sz="2000" b="1" spc="-45" dirty="0">
                <a:latin typeface="Times New Roman"/>
                <a:cs typeface="Times New Roman"/>
              </a:rPr>
              <a:t> </a:t>
            </a:r>
            <a:r>
              <a:rPr sz="2000" b="1" dirty="0">
                <a:latin typeface="Times New Roman"/>
                <a:cs typeface="Times New Roman"/>
              </a:rPr>
              <a:t>=</a:t>
            </a:r>
            <a:r>
              <a:rPr sz="2000" b="1" spc="-30" dirty="0">
                <a:latin typeface="Times New Roman"/>
                <a:cs typeface="Times New Roman"/>
              </a:rPr>
              <a:t> </a:t>
            </a:r>
            <a:r>
              <a:rPr sz="2000" b="1" dirty="0">
                <a:latin typeface="Times New Roman"/>
                <a:cs typeface="Times New Roman"/>
              </a:rPr>
              <a:t>4</a:t>
            </a:r>
            <a:r>
              <a:rPr sz="2000" b="1" i="1" dirty="0">
                <a:latin typeface="Times New Roman"/>
                <a:cs typeface="Times New Roman"/>
              </a:rPr>
              <a:t>T</a:t>
            </a:r>
            <a:r>
              <a:rPr sz="2000" b="1" dirty="0">
                <a:latin typeface="Times New Roman"/>
                <a:cs typeface="Times New Roman"/>
              </a:rPr>
              <a:t>(</a:t>
            </a:r>
            <a:r>
              <a:rPr sz="2000" b="1" i="1" dirty="0">
                <a:latin typeface="Times New Roman"/>
                <a:cs typeface="Times New Roman"/>
              </a:rPr>
              <a:t>n</a:t>
            </a:r>
            <a:r>
              <a:rPr sz="2000" b="1" dirty="0">
                <a:latin typeface="Times New Roman"/>
                <a:cs typeface="Times New Roman"/>
              </a:rPr>
              <a:t>/2)</a:t>
            </a:r>
            <a:r>
              <a:rPr sz="2000" b="1" spc="-85" dirty="0">
                <a:latin typeface="Times New Roman"/>
                <a:cs typeface="Times New Roman"/>
              </a:rPr>
              <a:t> </a:t>
            </a:r>
            <a:r>
              <a:rPr sz="2000" b="1" dirty="0">
                <a:latin typeface="Times New Roman"/>
                <a:cs typeface="Times New Roman"/>
              </a:rPr>
              <a:t>+</a:t>
            </a:r>
            <a:r>
              <a:rPr sz="2000" b="1" spc="-30" dirty="0">
                <a:latin typeface="Times New Roman"/>
                <a:cs typeface="Times New Roman"/>
              </a:rPr>
              <a:t> </a:t>
            </a:r>
            <a:r>
              <a:rPr sz="2000" b="1" i="1" dirty="0">
                <a:latin typeface="Times New Roman"/>
                <a:cs typeface="Times New Roman"/>
              </a:rPr>
              <a:t>n</a:t>
            </a:r>
            <a:r>
              <a:rPr sz="1875" b="1" baseline="13333" dirty="0">
                <a:latin typeface="Times New Roman"/>
                <a:cs typeface="Times New Roman"/>
              </a:rPr>
              <a:t>3</a:t>
            </a:r>
            <a:r>
              <a:rPr sz="1875" b="1" spc="337" baseline="13333" dirty="0">
                <a:latin typeface="Times New Roman"/>
                <a:cs typeface="Times New Roman"/>
              </a:rPr>
              <a:t> </a:t>
            </a:r>
            <a:r>
              <a:rPr sz="2000" spc="-50" dirty="0">
                <a:latin typeface="Symbol"/>
                <a:cs typeface="Symbol"/>
              </a:rPr>
              <a:t>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b="1" i="1" spc="-20" dirty="0">
                <a:latin typeface="Times New Roman"/>
                <a:cs typeface="Times New Roman"/>
              </a:rPr>
              <a:t>T</a:t>
            </a:r>
            <a:r>
              <a:rPr sz="2000" b="1" spc="-20" dirty="0">
                <a:latin typeface="Times New Roman"/>
                <a:cs typeface="Times New Roman"/>
              </a:rPr>
              <a:t>(</a:t>
            </a:r>
            <a:r>
              <a:rPr sz="2000" b="1" i="1" spc="-20" dirty="0">
                <a:latin typeface="Times New Roman"/>
                <a:cs typeface="Times New Roman"/>
              </a:rPr>
              <a:t>n</a:t>
            </a:r>
            <a:r>
              <a:rPr sz="2000" b="1" spc="-20" dirty="0">
                <a:latin typeface="Times New Roman"/>
                <a:cs typeface="Times New Roman"/>
              </a:rPr>
              <a:t>)</a:t>
            </a:r>
            <a:r>
              <a:rPr sz="2000" b="1" spc="-9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Symbol"/>
                <a:cs typeface="Symbol"/>
              </a:rPr>
              <a:t></a:t>
            </a:r>
            <a:r>
              <a:rPr sz="2000" spc="-95" dirty="0">
                <a:latin typeface="Times New Roman"/>
                <a:cs typeface="Times New Roman"/>
              </a:rPr>
              <a:t> </a:t>
            </a:r>
            <a:r>
              <a:rPr sz="2000" b="1" spc="-50" dirty="0">
                <a:latin typeface="Times New Roman"/>
                <a:cs typeface="Times New Roman"/>
              </a:rPr>
              <a:t>?</a:t>
            </a:r>
            <a:endParaRPr sz="2000">
              <a:latin typeface="Times New Roman"/>
              <a:cs typeface="Times New Roman"/>
            </a:endParaRPr>
          </a:p>
        </p:txBody>
      </p:sp>
      <p:grpSp>
        <p:nvGrpSpPr>
          <p:cNvPr id="150" name="object 150"/>
          <p:cNvGrpSpPr/>
          <p:nvPr/>
        </p:nvGrpSpPr>
        <p:grpSpPr>
          <a:xfrm>
            <a:off x="6815328" y="4306823"/>
            <a:ext cx="1033780" cy="515620"/>
            <a:chOff x="5215128" y="4306823"/>
            <a:chExt cx="1033780" cy="515620"/>
          </a:xfrm>
        </p:grpSpPr>
        <p:pic>
          <p:nvPicPr>
            <p:cNvPr id="151" name="object 151"/>
            <p:cNvPicPr/>
            <p:nvPr/>
          </p:nvPicPr>
          <p:blipFill>
            <a:blip r:embed="rId62" cstate="print"/>
            <a:stretch>
              <a:fillRect/>
            </a:stretch>
          </p:blipFill>
          <p:spPr>
            <a:xfrm>
              <a:off x="5215128" y="4306823"/>
              <a:ext cx="478536" cy="512063"/>
            </a:xfrm>
            <a:prstGeom prst="rect">
              <a:avLst/>
            </a:prstGeom>
          </p:spPr>
        </p:pic>
        <p:pic>
          <p:nvPicPr>
            <p:cNvPr id="152" name="object 152"/>
            <p:cNvPicPr/>
            <p:nvPr/>
          </p:nvPicPr>
          <p:blipFill>
            <a:blip r:embed="rId63" cstate="print"/>
            <a:stretch>
              <a:fillRect/>
            </a:stretch>
          </p:blipFill>
          <p:spPr>
            <a:xfrm>
              <a:off x="5385816" y="4306823"/>
              <a:ext cx="384048" cy="515112"/>
            </a:xfrm>
            <a:prstGeom prst="rect">
              <a:avLst/>
            </a:prstGeom>
          </p:spPr>
        </p:pic>
        <p:pic>
          <p:nvPicPr>
            <p:cNvPr id="153" name="object 153"/>
            <p:cNvPicPr/>
            <p:nvPr/>
          </p:nvPicPr>
          <p:blipFill>
            <a:blip r:embed="rId64" cstate="print"/>
            <a:stretch>
              <a:fillRect/>
            </a:stretch>
          </p:blipFill>
          <p:spPr>
            <a:xfrm>
              <a:off x="5462016" y="4306823"/>
              <a:ext cx="710184" cy="515112"/>
            </a:xfrm>
            <a:prstGeom prst="rect">
              <a:avLst/>
            </a:prstGeom>
          </p:spPr>
        </p:pic>
        <p:pic>
          <p:nvPicPr>
            <p:cNvPr id="154" name="object 154"/>
            <p:cNvPicPr/>
            <p:nvPr/>
          </p:nvPicPr>
          <p:blipFill>
            <a:blip r:embed="rId65" cstate="print"/>
            <a:stretch>
              <a:fillRect/>
            </a:stretch>
          </p:blipFill>
          <p:spPr>
            <a:xfrm>
              <a:off x="5864352" y="4306823"/>
              <a:ext cx="384048" cy="515112"/>
            </a:xfrm>
            <a:prstGeom prst="rect">
              <a:avLst/>
            </a:prstGeom>
          </p:spPr>
        </p:pic>
      </p:grpSp>
      <p:sp>
        <p:nvSpPr>
          <p:cNvPr id="155" name="object 155"/>
          <p:cNvSpPr txBox="1"/>
          <p:nvPr/>
        </p:nvSpPr>
        <p:spPr>
          <a:xfrm>
            <a:off x="2135835" y="3972269"/>
            <a:ext cx="5581650" cy="692785"/>
          </a:xfrm>
          <a:prstGeom prst="rect">
            <a:avLst/>
          </a:prstGeom>
        </p:spPr>
        <p:txBody>
          <a:bodyPr vert="horz" wrap="square" lIns="0" tIns="59055" rIns="0" bIns="0" rtlCol="0">
            <a:spAutoFit/>
          </a:bodyPr>
          <a:lstStyle/>
          <a:p>
            <a:pPr marL="12700">
              <a:spcBef>
                <a:spcPts val="465"/>
              </a:spcBef>
            </a:pPr>
            <a:r>
              <a:rPr sz="2000" b="1" spc="-10" dirty="0">
                <a:latin typeface="Times New Roman"/>
                <a:cs typeface="Times New Roman"/>
              </a:rPr>
              <a:t>Note:</a:t>
            </a:r>
            <a:r>
              <a:rPr sz="2000" b="1" spc="-114" dirty="0">
                <a:latin typeface="Times New Roman"/>
                <a:cs typeface="Times New Roman"/>
              </a:rPr>
              <a:t> </a:t>
            </a:r>
            <a:r>
              <a:rPr sz="2000" b="1" dirty="0">
                <a:latin typeface="Times New Roman"/>
                <a:cs typeface="Times New Roman"/>
              </a:rPr>
              <a:t>The</a:t>
            </a:r>
            <a:r>
              <a:rPr sz="2000" b="1" spc="-25" dirty="0">
                <a:latin typeface="Times New Roman"/>
                <a:cs typeface="Times New Roman"/>
              </a:rPr>
              <a:t> </a:t>
            </a:r>
            <a:r>
              <a:rPr sz="2000" b="1" dirty="0">
                <a:latin typeface="Times New Roman"/>
                <a:cs typeface="Times New Roman"/>
              </a:rPr>
              <a:t>same</a:t>
            </a:r>
            <a:r>
              <a:rPr sz="2000" b="1" spc="-15" dirty="0">
                <a:latin typeface="Times New Roman"/>
                <a:cs typeface="Times New Roman"/>
              </a:rPr>
              <a:t> </a:t>
            </a:r>
            <a:r>
              <a:rPr sz="2000" b="1" spc="-10" dirty="0">
                <a:latin typeface="Times New Roman"/>
                <a:cs typeface="Times New Roman"/>
              </a:rPr>
              <a:t>results</a:t>
            </a:r>
            <a:r>
              <a:rPr sz="2000" b="1" spc="-85" dirty="0">
                <a:latin typeface="Times New Roman"/>
                <a:cs typeface="Times New Roman"/>
              </a:rPr>
              <a:t> </a:t>
            </a:r>
            <a:r>
              <a:rPr sz="2000" b="1" dirty="0">
                <a:latin typeface="Times New Roman"/>
                <a:cs typeface="Times New Roman"/>
              </a:rPr>
              <a:t>hold</a:t>
            </a:r>
            <a:r>
              <a:rPr sz="2000" b="1" spc="-70" dirty="0">
                <a:latin typeface="Times New Roman"/>
                <a:cs typeface="Times New Roman"/>
              </a:rPr>
              <a:t> </a:t>
            </a:r>
            <a:r>
              <a:rPr sz="2000" b="1" dirty="0">
                <a:latin typeface="Times New Roman"/>
                <a:cs typeface="Times New Roman"/>
              </a:rPr>
              <a:t>with</a:t>
            </a:r>
            <a:r>
              <a:rPr sz="2000" b="1" spc="-85" dirty="0">
                <a:latin typeface="Times New Roman"/>
                <a:cs typeface="Times New Roman"/>
              </a:rPr>
              <a:t> </a:t>
            </a:r>
            <a:r>
              <a:rPr sz="2000" b="1" dirty="0">
                <a:latin typeface="Times New Roman"/>
                <a:cs typeface="Times New Roman"/>
              </a:rPr>
              <a:t>O</a:t>
            </a:r>
            <a:r>
              <a:rPr sz="2000" b="1" spc="-55" dirty="0">
                <a:latin typeface="Times New Roman"/>
                <a:cs typeface="Times New Roman"/>
              </a:rPr>
              <a:t> </a:t>
            </a:r>
            <a:r>
              <a:rPr sz="2000" b="1" dirty="0">
                <a:latin typeface="Times New Roman"/>
                <a:cs typeface="Times New Roman"/>
              </a:rPr>
              <a:t>instead</a:t>
            </a:r>
            <a:r>
              <a:rPr sz="2000" b="1" spc="-65" dirty="0">
                <a:latin typeface="Times New Roman"/>
                <a:cs typeface="Times New Roman"/>
              </a:rPr>
              <a:t> </a:t>
            </a:r>
            <a:r>
              <a:rPr sz="2000" b="1" dirty="0">
                <a:latin typeface="Times New Roman"/>
                <a:cs typeface="Times New Roman"/>
              </a:rPr>
              <a:t>of</a:t>
            </a:r>
            <a:r>
              <a:rPr sz="2000" b="1" spc="-50" dirty="0">
                <a:latin typeface="Times New Roman"/>
                <a:cs typeface="Times New Roman"/>
              </a:rPr>
              <a:t> </a:t>
            </a:r>
            <a:r>
              <a:rPr sz="2000" spc="-25" dirty="0">
                <a:latin typeface="Symbol"/>
                <a:cs typeface="Symbol"/>
              </a:rPr>
              <a:t></a:t>
            </a:r>
            <a:r>
              <a:rPr sz="2000" b="1" spc="-25" dirty="0">
                <a:latin typeface="Times New Roman"/>
                <a:cs typeface="Times New Roman"/>
              </a:rPr>
              <a:t>.</a:t>
            </a:r>
            <a:endParaRPr sz="2000">
              <a:latin typeface="Times New Roman"/>
              <a:cs typeface="Times New Roman"/>
            </a:endParaRPr>
          </a:p>
          <a:p>
            <a:pPr marR="5080" algn="r">
              <a:spcBef>
                <a:spcPts val="325"/>
              </a:spcBef>
            </a:pPr>
            <a:r>
              <a:rPr spc="-10" dirty="0">
                <a:latin typeface="Symbol"/>
                <a:cs typeface="Symbol"/>
              </a:rPr>
              <a:t></a:t>
            </a:r>
            <a:r>
              <a:rPr b="1" spc="-10" dirty="0">
                <a:latin typeface="Arial"/>
                <a:cs typeface="Arial"/>
              </a:rPr>
              <a:t>(</a:t>
            </a:r>
            <a:r>
              <a:rPr b="1" i="1" spc="-10" dirty="0">
                <a:latin typeface="Arial"/>
                <a:cs typeface="Arial"/>
              </a:rPr>
              <a:t>n^2</a:t>
            </a:r>
            <a:r>
              <a:rPr b="1" spc="-10" dirty="0">
                <a:latin typeface="Arial"/>
                <a:cs typeface="Arial"/>
              </a:rPr>
              <a:t>)</a:t>
            </a:r>
            <a:endParaRPr>
              <a:latin typeface="Arial"/>
              <a:cs typeface="Arial"/>
            </a:endParaRPr>
          </a:p>
        </p:txBody>
      </p:sp>
      <p:grpSp>
        <p:nvGrpSpPr>
          <p:cNvPr id="156" name="object 156"/>
          <p:cNvGrpSpPr/>
          <p:nvPr/>
        </p:nvGrpSpPr>
        <p:grpSpPr>
          <a:xfrm>
            <a:off x="6806185" y="4770121"/>
            <a:ext cx="1579245" cy="972819"/>
            <a:chOff x="5205984" y="4770120"/>
            <a:chExt cx="1579245" cy="972819"/>
          </a:xfrm>
        </p:grpSpPr>
        <p:pic>
          <p:nvPicPr>
            <p:cNvPr id="157" name="object 157"/>
            <p:cNvPicPr/>
            <p:nvPr/>
          </p:nvPicPr>
          <p:blipFill>
            <a:blip r:embed="rId66" cstate="print"/>
            <a:stretch>
              <a:fillRect/>
            </a:stretch>
          </p:blipFill>
          <p:spPr>
            <a:xfrm>
              <a:off x="5205984" y="4770120"/>
              <a:ext cx="478536" cy="512063"/>
            </a:xfrm>
            <a:prstGeom prst="rect">
              <a:avLst/>
            </a:prstGeom>
          </p:spPr>
        </p:pic>
        <p:pic>
          <p:nvPicPr>
            <p:cNvPr id="158" name="object 158"/>
            <p:cNvPicPr/>
            <p:nvPr/>
          </p:nvPicPr>
          <p:blipFill>
            <a:blip r:embed="rId67" cstate="print"/>
            <a:stretch>
              <a:fillRect/>
            </a:stretch>
          </p:blipFill>
          <p:spPr>
            <a:xfrm>
              <a:off x="5376672" y="4773168"/>
              <a:ext cx="384048" cy="512063"/>
            </a:xfrm>
            <a:prstGeom prst="rect">
              <a:avLst/>
            </a:prstGeom>
          </p:spPr>
        </p:pic>
        <p:pic>
          <p:nvPicPr>
            <p:cNvPr id="159" name="object 159"/>
            <p:cNvPicPr/>
            <p:nvPr/>
          </p:nvPicPr>
          <p:blipFill>
            <a:blip r:embed="rId68" cstate="print"/>
            <a:stretch>
              <a:fillRect/>
            </a:stretch>
          </p:blipFill>
          <p:spPr>
            <a:xfrm>
              <a:off x="5452872" y="4773168"/>
              <a:ext cx="1255776" cy="512063"/>
            </a:xfrm>
            <a:prstGeom prst="rect">
              <a:avLst/>
            </a:prstGeom>
          </p:spPr>
        </p:pic>
        <p:pic>
          <p:nvPicPr>
            <p:cNvPr id="160" name="object 160"/>
            <p:cNvPicPr/>
            <p:nvPr/>
          </p:nvPicPr>
          <p:blipFill>
            <a:blip r:embed="rId69" cstate="print"/>
            <a:stretch>
              <a:fillRect/>
            </a:stretch>
          </p:blipFill>
          <p:spPr>
            <a:xfrm>
              <a:off x="6400800" y="4773168"/>
              <a:ext cx="384048" cy="512063"/>
            </a:xfrm>
            <a:prstGeom prst="rect">
              <a:avLst/>
            </a:prstGeom>
          </p:spPr>
        </p:pic>
        <p:pic>
          <p:nvPicPr>
            <p:cNvPr id="161" name="object 161"/>
            <p:cNvPicPr/>
            <p:nvPr/>
          </p:nvPicPr>
          <p:blipFill>
            <a:blip r:embed="rId66" cstate="print"/>
            <a:stretch>
              <a:fillRect/>
            </a:stretch>
          </p:blipFill>
          <p:spPr>
            <a:xfrm>
              <a:off x="5358384" y="5227320"/>
              <a:ext cx="478536" cy="512063"/>
            </a:xfrm>
            <a:prstGeom prst="rect">
              <a:avLst/>
            </a:prstGeom>
          </p:spPr>
        </p:pic>
        <p:pic>
          <p:nvPicPr>
            <p:cNvPr id="162" name="object 162"/>
            <p:cNvPicPr/>
            <p:nvPr/>
          </p:nvPicPr>
          <p:blipFill>
            <a:blip r:embed="rId67" cstate="print"/>
            <a:stretch>
              <a:fillRect/>
            </a:stretch>
          </p:blipFill>
          <p:spPr>
            <a:xfrm>
              <a:off x="5529072" y="5230368"/>
              <a:ext cx="384048" cy="512063"/>
            </a:xfrm>
            <a:prstGeom prst="rect">
              <a:avLst/>
            </a:prstGeom>
          </p:spPr>
        </p:pic>
        <p:pic>
          <p:nvPicPr>
            <p:cNvPr id="163" name="object 163"/>
            <p:cNvPicPr/>
            <p:nvPr/>
          </p:nvPicPr>
          <p:blipFill>
            <a:blip r:embed="rId70" cstate="print"/>
            <a:stretch>
              <a:fillRect/>
            </a:stretch>
          </p:blipFill>
          <p:spPr>
            <a:xfrm>
              <a:off x="5605272" y="5230368"/>
              <a:ext cx="710184" cy="512063"/>
            </a:xfrm>
            <a:prstGeom prst="rect">
              <a:avLst/>
            </a:prstGeom>
          </p:spPr>
        </p:pic>
        <p:pic>
          <p:nvPicPr>
            <p:cNvPr id="164" name="object 164"/>
            <p:cNvPicPr/>
            <p:nvPr/>
          </p:nvPicPr>
          <p:blipFill>
            <a:blip r:embed="rId69" cstate="print"/>
            <a:stretch>
              <a:fillRect/>
            </a:stretch>
          </p:blipFill>
          <p:spPr>
            <a:xfrm>
              <a:off x="6007608" y="5230368"/>
              <a:ext cx="384048" cy="512063"/>
            </a:xfrm>
            <a:prstGeom prst="rect">
              <a:avLst/>
            </a:prstGeom>
          </p:spPr>
        </p:pic>
      </p:grpSp>
      <p:sp>
        <p:nvSpPr>
          <p:cNvPr id="165" name="object 165"/>
          <p:cNvSpPr txBox="1"/>
          <p:nvPr/>
        </p:nvSpPr>
        <p:spPr>
          <a:xfrm>
            <a:off x="6938899" y="4823460"/>
            <a:ext cx="1282065" cy="7512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pc="-10" dirty="0">
                <a:latin typeface="Symbol"/>
                <a:cs typeface="Symbol"/>
              </a:rPr>
              <a:t></a:t>
            </a:r>
            <a:r>
              <a:rPr b="1" spc="-10" dirty="0">
                <a:latin typeface="Arial"/>
                <a:cs typeface="Arial"/>
              </a:rPr>
              <a:t>(</a:t>
            </a:r>
            <a:r>
              <a:rPr b="1" i="1" spc="-10" dirty="0">
                <a:latin typeface="Arial"/>
                <a:cs typeface="Arial"/>
              </a:rPr>
              <a:t>n^2log</a:t>
            </a:r>
            <a:r>
              <a:rPr b="1" i="1" spc="-85" dirty="0">
                <a:latin typeface="Arial"/>
                <a:cs typeface="Arial"/>
              </a:rPr>
              <a:t> </a:t>
            </a:r>
            <a:r>
              <a:rPr b="1" i="1" spc="-25" dirty="0">
                <a:latin typeface="Arial"/>
                <a:cs typeface="Arial"/>
              </a:rPr>
              <a:t>n</a:t>
            </a:r>
            <a:r>
              <a:rPr b="1" spc="-25" dirty="0">
                <a:latin typeface="Arial"/>
                <a:cs typeface="Arial"/>
              </a:rPr>
              <a:t>)</a:t>
            </a:r>
            <a:endParaRPr>
              <a:latin typeface="Arial"/>
              <a:cs typeface="Arial"/>
            </a:endParaRPr>
          </a:p>
          <a:p>
            <a:pPr marL="165100">
              <a:spcBef>
                <a:spcPts val="1395"/>
              </a:spcBef>
            </a:pPr>
            <a:r>
              <a:rPr spc="-10" dirty="0">
                <a:latin typeface="Symbol"/>
                <a:cs typeface="Symbol"/>
              </a:rPr>
              <a:t></a:t>
            </a:r>
            <a:r>
              <a:rPr b="1" spc="-10" dirty="0">
                <a:latin typeface="Arial"/>
                <a:cs typeface="Arial"/>
              </a:rPr>
              <a:t>(</a:t>
            </a:r>
            <a:r>
              <a:rPr b="1" i="1" spc="-10" dirty="0">
                <a:latin typeface="Arial"/>
                <a:cs typeface="Arial"/>
              </a:rPr>
              <a:t>n^3</a:t>
            </a:r>
            <a:r>
              <a:rPr b="1" spc="-10" dirty="0">
                <a:latin typeface="Arial"/>
                <a:cs typeface="Arial"/>
              </a:rPr>
              <a:t>)</a:t>
            </a:r>
            <a:endParaRPr>
              <a:latin typeface="Arial"/>
              <a:cs typeface="Arial"/>
            </a:endParaRPr>
          </a:p>
        </p:txBody>
      </p:sp>
      <p:sp>
        <p:nvSpPr>
          <p:cNvPr id="166" name="object 166"/>
          <p:cNvSpPr/>
          <p:nvPr/>
        </p:nvSpPr>
        <p:spPr>
          <a:xfrm>
            <a:off x="1600961" y="761"/>
            <a:ext cx="9142730" cy="6856730"/>
          </a:xfrm>
          <a:custGeom>
            <a:avLst/>
            <a:gdLst/>
            <a:ahLst/>
            <a:cxnLst/>
            <a:rect l="l" t="t" r="r" b="b"/>
            <a:pathLst>
              <a:path w="9142730" h="6856730">
                <a:moveTo>
                  <a:pt x="0" y="0"/>
                </a:moveTo>
                <a:lnTo>
                  <a:pt x="9142476" y="0"/>
                </a:lnTo>
                <a:lnTo>
                  <a:pt x="9142476" y="6856476"/>
                </a:lnTo>
                <a:lnTo>
                  <a:pt x="0" y="6856476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7" name="object 167"/>
          <p:cNvSpPr txBox="1"/>
          <p:nvPr/>
        </p:nvSpPr>
        <p:spPr>
          <a:xfrm>
            <a:off x="4194176" y="6438732"/>
            <a:ext cx="1062355" cy="363561"/>
          </a:xfrm>
          <a:prstGeom prst="rect">
            <a:avLst/>
          </a:prstGeom>
        </p:spPr>
        <p:txBody>
          <a:bodyPr vert="horz" wrap="square" lIns="0" tIns="4445" rIns="0" bIns="0" rtlCol="0">
            <a:spAutoFit/>
          </a:bodyPr>
          <a:lstStyle/>
          <a:p>
            <a:pPr marL="12700" marR="5080">
              <a:lnSpc>
                <a:spcPts val="1440"/>
              </a:lnSpc>
              <a:spcBef>
                <a:spcPts val="35"/>
              </a:spcBef>
            </a:pPr>
            <a:r>
              <a:rPr sz="1200" spc="45" dirty="0">
                <a:solidFill>
                  <a:srgbClr val="FFFFFF"/>
                </a:solidFill>
                <a:latin typeface="Arial MT"/>
                <a:cs typeface="Arial MT"/>
              </a:rPr>
              <a:t>Department</a:t>
            </a:r>
            <a:r>
              <a:rPr sz="1200" spc="1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-25" dirty="0">
                <a:solidFill>
                  <a:srgbClr val="FFFFFF"/>
                </a:solidFill>
                <a:latin typeface="Arial MT"/>
                <a:cs typeface="Arial MT"/>
              </a:rPr>
              <a:t>of </a:t>
            </a:r>
            <a:r>
              <a:rPr sz="1200" spc="-305" dirty="0">
                <a:solidFill>
                  <a:srgbClr val="FFFFFF"/>
                </a:solidFill>
                <a:latin typeface="Arial MT"/>
                <a:cs typeface="Arial MT"/>
              </a:rPr>
              <a:t>CCSSEE</a:t>
            </a:r>
            <a:endParaRPr sz="12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884798" y="6455470"/>
            <a:ext cx="2115820" cy="1708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325"/>
              </a:lnSpc>
            </a:pPr>
            <a:r>
              <a:rPr sz="1200" spc="10" dirty="0">
                <a:solidFill>
                  <a:srgbClr val="FFFFFF"/>
                </a:solidFill>
                <a:latin typeface="Arial MT"/>
                <a:cs typeface="Arial MT"/>
              </a:rPr>
              <a:t>ATME College</a:t>
            </a:r>
            <a:r>
              <a:rPr sz="1200" spc="-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10" dirty="0">
                <a:solidFill>
                  <a:srgbClr val="FFFFFF"/>
                </a:solidFill>
                <a:latin typeface="Arial MT"/>
                <a:cs typeface="Arial MT"/>
              </a:rPr>
              <a:t>of</a:t>
            </a:r>
            <a:r>
              <a:rPr sz="1200" spc="114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35" dirty="0">
                <a:solidFill>
                  <a:srgbClr val="FFFFFF"/>
                </a:solidFill>
                <a:latin typeface="Arial MT"/>
                <a:cs typeface="Arial MT"/>
              </a:rPr>
              <a:t>Engineering</a:t>
            </a:r>
            <a:endParaRPr sz="1200">
              <a:latin typeface="Arial MT"/>
              <a:cs typeface="Arial MT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4114800" y="6400801"/>
            <a:ext cx="4724400" cy="277495"/>
            <a:chOff x="2514600" y="6400800"/>
            <a:chExt cx="4724400" cy="277495"/>
          </a:xfrm>
        </p:grpSpPr>
        <p:sp>
          <p:nvSpPr>
            <p:cNvPr id="4" name="object 4"/>
            <p:cNvSpPr/>
            <p:nvPr/>
          </p:nvSpPr>
          <p:spPr>
            <a:xfrm>
              <a:off x="2514600" y="6400800"/>
              <a:ext cx="1600200" cy="277495"/>
            </a:xfrm>
            <a:custGeom>
              <a:avLst/>
              <a:gdLst/>
              <a:ahLst/>
              <a:cxnLst/>
              <a:rect l="l" t="t" r="r" b="b"/>
              <a:pathLst>
                <a:path w="1600200" h="277495">
                  <a:moveTo>
                    <a:pt x="1600200" y="277368"/>
                  </a:moveTo>
                  <a:lnTo>
                    <a:pt x="0" y="277368"/>
                  </a:lnTo>
                  <a:lnTo>
                    <a:pt x="0" y="0"/>
                  </a:lnTo>
                  <a:lnTo>
                    <a:pt x="1600200" y="0"/>
                  </a:lnTo>
                  <a:lnTo>
                    <a:pt x="1600200" y="277368"/>
                  </a:lnTo>
                  <a:close/>
                </a:path>
              </a:pathLst>
            </a:custGeom>
            <a:solidFill>
              <a:srgbClr val="E16C0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4114800" y="6400800"/>
              <a:ext cx="3124200" cy="277495"/>
            </a:xfrm>
            <a:custGeom>
              <a:avLst/>
              <a:gdLst/>
              <a:ahLst/>
              <a:cxnLst/>
              <a:rect l="l" t="t" r="r" b="b"/>
              <a:pathLst>
                <a:path w="3124200" h="277495">
                  <a:moveTo>
                    <a:pt x="3124200" y="277368"/>
                  </a:moveTo>
                  <a:lnTo>
                    <a:pt x="0" y="277368"/>
                  </a:lnTo>
                  <a:lnTo>
                    <a:pt x="0" y="0"/>
                  </a:lnTo>
                  <a:lnTo>
                    <a:pt x="3124200" y="0"/>
                  </a:lnTo>
                  <a:lnTo>
                    <a:pt x="3124200" y="277368"/>
                  </a:lnTo>
                  <a:close/>
                </a:path>
              </a:pathLst>
            </a:custGeom>
            <a:solidFill>
              <a:srgbClr val="2240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3620261" y="120980"/>
            <a:ext cx="4930140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dirty="0">
                <a:latin typeface="Calibri"/>
                <a:cs typeface="Calibri"/>
              </a:rPr>
              <a:t>Merge</a:t>
            </a:r>
            <a:r>
              <a:rPr spc="-19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Sort</a:t>
            </a:r>
            <a:r>
              <a:rPr spc="-180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Algorithm</a:t>
            </a:r>
          </a:p>
        </p:txBody>
      </p:sp>
      <p:sp>
        <p:nvSpPr>
          <p:cNvPr id="10" name="object 10"/>
          <p:cNvSpPr txBox="1">
            <a:spLocks noGrp="1"/>
          </p:cNvSpPr>
          <p:nvPr>
            <p:ph type="ftr" sz="quarter" idx="11"/>
          </p:nvPr>
        </p:nvSpPr>
        <p:spPr>
          <a:xfrm>
            <a:off x="1600200" y="0"/>
            <a:ext cx="0" cy="432490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25"/>
              </a:lnSpc>
            </a:pPr>
            <a:r>
              <a:rPr spc="10" dirty="0"/>
              <a:t>ATME College</a:t>
            </a:r>
            <a:r>
              <a:rPr spc="-5" dirty="0"/>
              <a:t> </a:t>
            </a:r>
            <a:r>
              <a:rPr spc="10" dirty="0"/>
              <a:t>of</a:t>
            </a:r>
            <a:r>
              <a:rPr spc="114" dirty="0"/>
              <a:t> </a:t>
            </a:r>
            <a:r>
              <a:rPr spc="35" dirty="0"/>
              <a:t>Engineering</a:t>
            </a:r>
          </a:p>
        </p:txBody>
      </p:sp>
      <p:sp>
        <p:nvSpPr>
          <p:cNvPr id="11" name="object 11"/>
          <p:cNvSpPr txBox="1">
            <a:spLocks noGrp="1"/>
          </p:cNvSpPr>
          <p:nvPr>
            <p:ph type="sldNum" sz="quarter" idx="12"/>
          </p:nvPr>
        </p:nvSpPr>
        <p:spPr>
          <a:xfrm>
            <a:off x="1600200" y="1"/>
            <a:ext cx="0" cy="44242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38430">
              <a:lnSpc>
                <a:spcPts val="1675"/>
              </a:lnSpc>
            </a:pPr>
            <a:fld id="{81D60167-4931-47E6-BA6A-407CBD079E47}" type="slidenum">
              <a:rPr spc="-25" dirty="0"/>
              <a:pPr marL="138430">
                <a:lnSpc>
                  <a:spcPts val="1675"/>
                </a:lnSpc>
              </a:pPr>
              <a:t>85</a:t>
            </a:fld>
            <a:endParaRPr spc="-25" dirty="0"/>
          </a:p>
        </p:txBody>
      </p:sp>
      <p:sp>
        <p:nvSpPr>
          <p:cNvPr id="7" name="object 7"/>
          <p:cNvSpPr txBox="1"/>
          <p:nvPr/>
        </p:nvSpPr>
        <p:spPr>
          <a:xfrm>
            <a:off x="2059001" y="961699"/>
            <a:ext cx="7985125" cy="4533265"/>
          </a:xfrm>
          <a:prstGeom prst="rect">
            <a:avLst/>
          </a:prstGeom>
        </p:spPr>
        <p:txBody>
          <a:bodyPr vert="horz" wrap="square" lIns="0" tIns="95250" rIns="0" bIns="0" rtlCol="0">
            <a:spAutoFit/>
          </a:bodyPr>
          <a:lstStyle/>
          <a:p>
            <a:pPr marL="13335">
              <a:spcBef>
                <a:spcPts val="750"/>
              </a:spcBef>
            </a:pPr>
            <a:r>
              <a:rPr sz="2400" b="1" i="1" spc="-35" dirty="0">
                <a:latin typeface="Calibri"/>
                <a:cs typeface="Calibri"/>
              </a:rPr>
              <a:t>Mergesort(low, </a:t>
            </a:r>
            <a:r>
              <a:rPr sz="2400" b="1" i="1" spc="-20" dirty="0">
                <a:latin typeface="Calibri"/>
                <a:cs typeface="Calibri"/>
              </a:rPr>
              <a:t>high)</a:t>
            </a:r>
            <a:endParaRPr sz="2400">
              <a:latin typeface="Calibri"/>
              <a:cs typeface="Calibri"/>
            </a:endParaRPr>
          </a:p>
          <a:p>
            <a:pPr marL="13335">
              <a:spcBef>
                <a:spcPts val="550"/>
              </a:spcBef>
            </a:pPr>
            <a:r>
              <a:rPr sz="2000" b="1" i="1" dirty="0">
                <a:solidFill>
                  <a:srgbClr val="006DC0"/>
                </a:solidFill>
                <a:latin typeface="Calibri"/>
                <a:cs typeface="Calibri"/>
              </a:rPr>
              <a:t>//Given</a:t>
            </a:r>
            <a:r>
              <a:rPr sz="2000" b="1" i="1" spc="325" dirty="0">
                <a:solidFill>
                  <a:srgbClr val="006DC0"/>
                </a:solidFill>
                <a:latin typeface="Calibri"/>
                <a:cs typeface="Calibri"/>
              </a:rPr>
              <a:t> </a:t>
            </a:r>
            <a:r>
              <a:rPr sz="2000" b="1" i="1" dirty="0">
                <a:solidFill>
                  <a:srgbClr val="006DC0"/>
                </a:solidFill>
                <a:latin typeface="Calibri"/>
                <a:cs typeface="Calibri"/>
              </a:rPr>
              <a:t>an</a:t>
            </a:r>
            <a:r>
              <a:rPr sz="2000" b="1" i="1" spc="375" dirty="0">
                <a:solidFill>
                  <a:srgbClr val="006DC0"/>
                </a:solidFill>
                <a:latin typeface="Calibri"/>
                <a:cs typeface="Calibri"/>
              </a:rPr>
              <a:t> </a:t>
            </a:r>
            <a:r>
              <a:rPr sz="2000" b="1" i="1" dirty="0">
                <a:solidFill>
                  <a:srgbClr val="006DC0"/>
                </a:solidFill>
                <a:latin typeface="Calibri"/>
                <a:cs typeface="Calibri"/>
              </a:rPr>
              <a:t>array</a:t>
            </a:r>
            <a:r>
              <a:rPr sz="2000" b="1" i="1" spc="345" dirty="0">
                <a:solidFill>
                  <a:srgbClr val="006DC0"/>
                </a:solidFill>
                <a:latin typeface="Calibri"/>
                <a:cs typeface="Calibri"/>
              </a:rPr>
              <a:t> </a:t>
            </a:r>
            <a:r>
              <a:rPr sz="2000" b="1" i="1" dirty="0">
                <a:solidFill>
                  <a:srgbClr val="006DC0"/>
                </a:solidFill>
                <a:latin typeface="Calibri"/>
                <a:cs typeface="Calibri"/>
              </a:rPr>
              <a:t>A</a:t>
            </a:r>
            <a:r>
              <a:rPr sz="2000" b="1" i="1" spc="405" dirty="0">
                <a:solidFill>
                  <a:srgbClr val="006DC0"/>
                </a:solidFill>
                <a:latin typeface="Calibri"/>
                <a:cs typeface="Calibri"/>
              </a:rPr>
              <a:t> </a:t>
            </a:r>
            <a:r>
              <a:rPr sz="2000" b="1" i="1" dirty="0">
                <a:solidFill>
                  <a:srgbClr val="006DC0"/>
                </a:solidFill>
                <a:latin typeface="Calibri"/>
                <a:cs typeface="Calibri"/>
              </a:rPr>
              <a:t>of</a:t>
            </a:r>
            <a:r>
              <a:rPr sz="2000" b="1" i="1" spc="365" dirty="0">
                <a:solidFill>
                  <a:srgbClr val="006DC0"/>
                </a:solidFill>
                <a:latin typeface="Calibri"/>
                <a:cs typeface="Calibri"/>
              </a:rPr>
              <a:t> </a:t>
            </a:r>
            <a:r>
              <a:rPr sz="2000" b="1" i="1" dirty="0">
                <a:solidFill>
                  <a:srgbClr val="006DC0"/>
                </a:solidFill>
                <a:latin typeface="Calibri"/>
                <a:cs typeface="Calibri"/>
              </a:rPr>
              <a:t>n</a:t>
            </a:r>
            <a:r>
              <a:rPr sz="2000" b="1" i="1" spc="395" dirty="0">
                <a:solidFill>
                  <a:srgbClr val="006DC0"/>
                </a:solidFill>
                <a:latin typeface="Calibri"/>
                <a:cs typeface="Calibri"/>
              </a:rPr>
              <a:t> </a:t>
            </a:r>
            <a:r>
              <a:rPr sz="2000" b="1" i="1" dirty="0">
                <a:solidFill>
                  <a:srgbClr val="006DC0"/>
                </a:solidFill>
                <a:latin typeface="Calibri"/>
                <a:cs typeface="Calibri"/>
              </a:rPr>
              <a:t>elements.</a:t>
            </a:r>
            <a:r>
              <a:rPr sz="2000" b="1" i="1" spc="335" dirty="0">
                <a:solidFill>
                  <a:srgbClr val="006DC0"/>
                </a:solidFill>
                <a:latin typeface="Calibri"/>
                <a:cs typeface="Calibri"/>
              </a:rPr>
              <a:t> </a:t>
            </a:r>
            <a:r>
              <a:rPr sz="2000" b="1" i="1" dirty="0">
                <a:solidFill>
                  <a:srgbClr val="006DC0"/>
                </a:solidFill>
                <a:latin typeface="Calibri"/>
                <a:cs typeface="Calibri"/>
              </a:rPr>
              <a:t>This</a:t>
            </a:r>
            <a:r>
              <a:rPr sz="2000" b="1" i="1" spc="370" dirty="0">
                <a:solidFill>
                  <a:srgbClr val="006DC0"/>
                </a:solidFill>
                <a:latin typeface="Calibri"/>
                <a:cs typeface="Calibri"/>
              </a:rPr>
              <a:t> </a:t>
            </a:r>
            <a:r>
              <a:rPr sz="2000" b="1" i="1" dirty="0">
                <a:solidFill>
                  <a:srgbClr val="006DC0"/>
                </a:solidFill>
                <a:latin typeface="Calibri"/>
                <a:cs typeface="Calibri"/>
              </a:rPr>
              <a:t>algorithm</a:t>
            </a:r>
            <a:r>
              <a:rPr sz="2000" b="1" i="1" spc="355" dirty="0">
                <a:solidFill>
                  <a:srgbClr val="006DC0"/>
                </a:solidFill>
                <a:latin typeface="Calibri"/>
                <a:cs typeface="Calibri"/>
              </a:rPr>
              <a:t> </a:t>
            </a:r>
            <a:r>
              <a:rPr sz="2000" b="1" i="1" dirty="0">
                <a:solidFill>
                  <a:srgbClr val="006DC0"/>
                </a:solidFill>
                <a:latin typeface="Calibri"/>
                <a:cs typeface="Calibri"/>
              </a:rPr>
              <a:t>sorts</a:t>
            </a:r>
            <a:r>
              <a:rPr sz="2000" b="1" i="1" spc="340" dirty="0">
                <a:solidFill>
                  <a:srgbClr val="006DC0"/>
                </a:solidFill>
                <a:latin typeface="Calibri"/>
                <a:cs typeface="Calibri"/>
              </a:rPr>
              <a:t> </a:t>
            </a:r>
            <a:r>
              <a:rPr sz="2000" b="1" i="1" dirty="0">
                <a:solidFill>
                  <a:srgbClr val="006DC0"/>
                </a:solidFill>
                <a:latin typeface="Calibri"/>
                <a:cs typeface="Calibri"/>
              </a:rPr>
              <a:t>the</a:t>
            </a:r>
            <a:r>
              <a:rPr sz="2000" b="1" i="1" spc="370" dirty="0">
                <a:solidFill>
                  <a:srgbClr val="006DC0"/>
                </a:solidFill>
                <a:latin typeface="Calibri"/>
                <a:cs typeface="Calibri"/>
              </a:rPr>
              <a:t> </a:t>
            </a:r>
            <a:r>
              <a:rPr sz="2000" b="1" i="1" dirty="0">
                <a:solidFill>
                  <a:srgbClr val="006DC0"/>
                </a:solidFill>
                <a:latin typeface="Calibri"/>
                <a:cs typeface="Calibri"/>
              </a:rPr>
              <a:t>elements</a:t>
            </a:r>
            <a:r>
              <a:rPr sz="2000" b="1" i="1" spc="385" dirty="0">
                <a:solidFill>
                  <a:srgbClr val="006DC0"/>
                </a:solidFill>
                <a:latin typeface="Calibri"/>
                <a:cs typeface="Calibri"/>
              </a:rPr>
              <a:t> </a:t>
            </a:r>
            <a:r>
              <a:rPr sz="2000" b="1" i="1" spc="-25" dirty="0">
                <a:solidFill>
                  <a:srgbClr val="006DC0"/>
                </a:solidFill>
                <a:latin typeface="Calibri"/>
                <a:cs typeface="Calibri"/>
              </a:rPr>
              <a:t>in</a:t>
            </a:r>
            <a:endParaRPr sz="2000">
              <a:latin typeface="Calibri"/>
              <a:cs typeface="Calibri"/>
            </a:endParaRPr>
          </a:p>
          <a:p>
            <a:pPr marL="13335"/>
            <a:r>
              <a:rPr sz="2000" b="1" i="1" dirty="0">
                <a:solidFill>
                  <a:srgbClr val="006DC0"/>
                </a:solidFill>
                <a:latin typeface="Calibri"/>
                <a:cs typeface="Calibri"/>
              </a:rPr>
              <a:t>//ascending</a:t>
            </a:r>
            <a:r>
              <a:rPr sz="2000" b="1" i="1" spc="350" dirty="0">
                <a:solidFill>
                  <a:srgbClr val="006DC0"/>
                </a:solidFill>
                <a:latin typeface="Calibri"/>
                <a:cs typeface="Calibri"/>
              </a:rPr>
              <a:t> </a:t>
            </a:r>
            <a:r>
              <a:rPr sz="2000" b="1" i="1" spc="-10" dirty="0">
                <a:solidFill>
                  <a:srgbClr val="006DC0"/>
                </a:solidFill>
                <a:latin typeface="Calibri"/>
                <a:cs typeface="Calibri"/>
              </a:rPr>
              <a:t>order.</a:t>
            </a:r>
            <a:r>
              <a:rPr sz="2000" b="1" i="1" spc="340" dirty="0">
                <a:solidFill>
                  <a:srgbClr val="006DC0"/>
                </a:solidFill>
                <a:latin typeface="Calibri"/>
                <a:cs typeface="Calibri"/>
              </a:rPr>
              <a:t> </a:t>
            </a:r>
            <a:r>
              <a:rPr sz="2000" b="1" i="1" dirty="0">
                <a:solidFill>
                  <a:srgbClr val="006DC0"/>
                </a:solidFill>
                <a:latin typeface="Calibri"/>
                <a:cs typeface="Calibri"/>
              </a:rPr>
              <a:t>The</a:t>
            </a:r>
            <a:r>
              <a:rPr sz="2000" b="1" i="1" spc="409" dirty="0">
                <a:solidFill>
                  <a:srgbClr val="006DC0"/>
                </a:solidFill>
                <a:latin typeface="Calibri"/>
                <a:cs typeface="Calibri"/>
              </a:rPr>
              <a:t> </a:t>
            </a:r>
            <a:r>
              <a:rPr sz="2000" b="1" i="1" dirty="0">
                <a:solidFill>
                  <a:srgbClr val="006DC0"/>
                </a:solidFill>
                <a:latin typeface="Calibri"/>
                <a:cs typeface="Calibri"/>
              </a:rPr>
              <a:t>variables</a:t>
            </a:r>
            <a:r>
              <a:rPr sz="2000" b="1" i="1" spc="385" dirty="0">
                <a:solidFill>
                  <a:srgbClr val="006DC0"/>
                </a:solidFill>
                <a:latin typeface="Calibri"/>
                <a:cs typeface="Calibri"/>
              </a:rPr>
              <a:t> </a:t>
            </a:r>
            <a:r>
              <a:rPr sz="2000" b="1" i="1" dirty="0">
                <a:solidFill>
                  <a:srgbClr val="006DC0"/>
                </a:solidFill>
                <a:latin typeface="Calibri"/>
                <a:cs typeface="Calibri"/>
              </a:rPr>
              <a:t>low</a:t>
            </a:r>
            <a:r>
              <a:rPr sz="2000" b="1" i="1" spc="395" dirty="0">
                <a:solidFill>
                  <a:srgbClr val="006DC0"/>
                </a:solidFill>
                <a:latin typeface="Calibri"/>
                <a:cs typeface="Calibri"/>
              </a:rPr>
              <a:t> </a:t>
            </a:r>
            <a:r>
              <a:rPr sz="2000" b="1" i="1" dirty="0">
                <a:solidFill>
                  <a:srgbClr val="006DC0"/>
                </a:solidFill>
                <a:latin typeface="Calibri"/>
                <a:cs typeface="Calibri"/>
              </a:rPr>
              <a:t>and</a:t>
            </a:r>
            <a:r>
              <a:rPr sz="2000" b="1" i="1" spc="395" dirty="0">
                <a:solidFill>
                  <a:srgbClr val="006DC0"/>
                </a:solidFill>
                <a:latin typeface="Calibri"/>
                <a:cs typeface="Calibri"/>
              </a:rPr>
              <a:t> </a:t>
            </a:r>
            <a:r>
              <a:rPr sz="2000" b="1" i="1" dirty="0">
                <a:solidFill>
                  <a:srgbClr val="006DC0"/>
                </a:solidFill>
                <a:latin typeface="Calibri"/>
                <a:cs typeface="Calibri"/>
              </a:rPr>
              <a:t>high</a:t>
            </a:r>
            <a:r>
              <a:rPr sz="2000" b="1" i="1" spc="395" dirty="0">
                <a:solidFill>
                  <a:srgbClr val="006DC0"/>
                </a:solidFill>
                <a:latin typeface="Calibri"/>
                <a:cs typeface="Calibri"/>
              </a:rPr>
              <a:t> </a:t>
            </a:r>
            <a:r>
              <a:rPr sz="2000" b="1" i="1" dirty="0">
                <a:solidFill>
                  <a:srgbClr val="006DC0"/>
                </a:solidFill>
                <a:latin typeface="Calibri"/>
                <a:cs typeface="Calibri"/>
              </a:rPr>
              <a:t>are</a:t>
            </a:r>
            <a:r>
              <a:rPr sz="2000" b="1" i="1" spc="409" dirty="0">
                <a:solidFill>
                  <a:srgbClr val="006DC0"/>
                </a:solidFill>
                <a:latin typeface="Calibri"/>
                <a:cs typeface="Calibri"/>
              </a:rPr>
              <a:t> </a:t>
            </a:r>
            <a:r>
              <a:rPr sz="2000" b="1" i="1" dirty="0">
                <a:solidFill>
                  <a:srgbClr val="006DC0"/>
                </a:solidFill>
                <a:latin typeface="Calibri"/>
                <a:cs typeface="Calibri"/>
              </a:rPr>
              <a:t>used</a:t>
            </a:r>
            <a:r>
              <a:rPr sz="2000" b="1" i="1" spc="400" dirty="0">
                <a:solidFill>
                  <a:srgbClr val="006DC0"/>
                </a:solidFill>
                <a:latin typeface="Calibri"/>
                <a:cs typeface="Calibri"/>
              </a:rPr>
              <a:t> </a:t>
            </a:r>
            <a:r>
              <a:rPr sz="2000" b="1" i="1" dirty="0">
                <a:solidFill>
                  <a:srgbClr val="006DC0"/>
                </a:solidFill>
                <a:latin typeface="Calibri"/>
                <a:cs typeface="Calibri"/>
              </a:rPr>
              <a:t>to</a:t>
            </a:r>
            <a:r>
              <a:rPr sz="2000" b="1" i="1" spc="390" dirty="0">
                <a:solidFill>
                  <a:srgbClr val="006DC0"/>
                </a:solidFill>
                <a:latin typeface="Calibri"/>
                <a:cs typeface="Calibri"/>
              </a:rPr>
              <a:t> </a:t>
            </a:r>
            <a:r>
              <a:rPr sz="2000" b="1" i="1" dirty="0">
                <a:solidFill>
                  <a:srgbClr val="006DC0"/>
                </a:solidFill>
                <a:latin typeface="Calibri"/>
                <a:cs typeface="Calibri"/>
              </a:rPr>
              <a:t>identify</a:t>
            </a:r>
            <a:r>
              <a:rPr sz="2000" b="1" i="1" spc="385" dirty="0">
                <a:solidFill>
                  <a:srgbClr val="006DC0"/>
                </a:solidFill>
                <a:latin typeface="Calibri"/>
                <a:cs typeface="Calibri"/>
              </a:rPr>
              <a:t> </a:t>
            </a:r>
            <a:r>
              <a:rPr sz="2000" b="1" i="1" spc="-25" dirty="0">
                <a:solidFill>
                  <a:srgbClr val="006DC0"/>
                </a:solidFill>
                <a:latin typeface="Calibri"/>
                <a:cs typeface="Calibri"/>
              </a:rPr>
              <a:t>the</a:t>
            </a:r>
            <a:endParaRPr sz="2000">
              <a:latin typeface="Calibri"/>
              <a:cs typeface="Calibri"/>
            </a:endParaRPr>
          </a:p>
          <a:p>
            <a:pPr marL="13335"/>
            <a:r>
              <a:rPr sz="2000" b="1" i="1" spc="-10" dirty="0">
                <a:solidFill>
                  <a:srgbClr val="006DC0"/>
                </a:solidFill>
                <a:latin typeface="Calibri"/>
                <a:cs typeface="Calibri"/>
              </a:rPr>
              <a:t>//positions</a:t>
            </a:r>
            <a:r>
              <a:rPr sz="2000" b="1" i="1" spc="-120" dirty="0">
                <a:solidFill>
                  <a:srgbClr val="006DC0"/>
                </a:solidFill>
                <a:latin typeface="Calibri"/>
                <a:cs typeface="Calibri"/>
              </a:rPr>
              <a:t> </a:t>
            </a:r>
            <a:r>
              <a:rPr sz="2000" b="1" i="1" dirty="0">
                <a:solidFill>
                  <a:srgbClr val="006DC0"/>
                </a:solidFill>
                <a:latin typeface="Calibri"/>
                <a:cs typeface="Calibri"/>
              </a:rPr>
              <a:t>of</a:t>
            </a:r>
            <a:r>
              <a:rPr sz="2000" b="1" i="1" spc="-85" dirty="0">
                <a:solidFill>
                  <a:srgbClr val="006DC0"/>
                </a:solidFill>
                <a:latin typeface="Calibri"/>
                <a:cs typeface="Calibri"/>
              </a:rPr>
              <a:t> </a:t>
            </a:r>
            <a:r>
              <a:rPr sz="2000" b="1" i="1" dirty="0">
                <a:solidFill>
                  <a:srgbClr val="006DC0"/>
                </a:solidFill>
                <a:latin typeface="Calibri"/>
                <a:cs typeface="Calibri"/>
              </a:rPr>
              <a:t>first</a:t>
            </a:r>
            <a:r>
              <a:rPr sz="2000" b="1" i="1" spc="-70" dirty="0">
                <a:solidFill>
                  <a:srgbClr val="006DC0"/>
                </a:solidFill>
                <a:latin typeface="Calibri"/>
                <a:cs typeface="Calibri"/>
              </a:rPr>
              <a:t> </a:t>
            </a:r>
            <a:r>
              <a:rPr sz="2000" b="1" i="1" dirty="0">
                <a:solidFill>
                  <a:srgbClr val="006DC0"/>
                </a:solidFill>
                <a:latin typeface="Calibri"/>
                <a:cs typeface="Calibri"/>
              </a:rPr>
              <a:t>and</a:t>
            </a:r>
            <a:r>
              <a:rPr sz="2000" b="1" i="1" spc="-80" dirty="0">
                <a:solidFill>
                  <a:srgbClr val="006DC0"/>
                </a:solidFill>
                <a:latin typeface="Calibri"/>
                <a:cs typeface="Calibri"/>
              </a:rPr>
              <a:t> </a:t>
            </a:r>
            <a:r>
              <a:rPr sz="2000" b="1" i="1" dirty="0">
                <a:solidFill>
                  <a:srgbClr val="006DC0"/>
                </a:solidFill>
                <a:latin typeface="Calibri"/>
                <a:cs typeface="Calibri"/>
              </a:rPr>
              <a:t>last</a:t>
            </a:r>
            <a:r>
              <a:rPr sz="2000" b="1" i="1" spc="-95" dirty="0">
                <a:solidFill>
                  <a:srgbClr val="006DC0"/>
                </a:solidFill>
                <a:latin typeface="Calibri"/>
                <a:cs typeface="Calibri"/>
              </a:rPr>
              <a:t> </a:t>
            </a:r>
            <a:r>
              <a:rPr sz="2000" b="1" i="1" spc="-10" dirty="0">
                <a:solidFill>
                  <a:srgbClr val="006DC0"/>
                </a:solidFill>
                <a:latin typeface="Calibri"/>
                <a:cs typeface="Calibri"/>
              </a:rPr>
              <a:t>element</a:t>
            </a:r>
            <a:r>
              <a:rPr sz="2000" b="1" i="1" spc="-75" dirty="0">
                <a:solidFill>
                  <a:srgbClr val="006DC0"/>
                </a:solidFill>
                <a:latin typeface="Calibri"/>
                <a:cs typeface="Calibri"/>
              </a:rPr>
              <a:t> </a:t>
            </a:r>
            <a:r>
              <a:rPr sz="2000" b="1" i="1" dirty="0">
                <a:solidFill>
                  <a:srgbClr val="006DC0"/>
                </a:solidFill>
                <a:latin typeface="Calibri"/>
                <a:cs typeface="Calibri"/>
              </a:rPr>
              <a:t>in</a:t>
            </a:r>
            <a:r>
              <a:rPr sz="2000" b="1" i="1" spc="-55" dirty="0">
                <a:solidFill>
                  <a:srgbClr val="006DC0"/>
                </a:solidFill>
                <a:latin typeface="Calibri"/>
                <a:cs typeface="Calibri"/>
              </a:rPr>
              <a:t> </a:t>
            </a:r>
            <a:r>
              <a:rPr sz="2000" b="1" i="1" dirty="0">
                <a:solidFill>
                  <a:srgbClr val="006DC0"/>
                </a:solidFill>
                <a:latin typeface="Calibri"/>
                <a:cs typeface="Calibri"/>
              </a:rPr>
              <a:t>each</a:t>
            </a:r>
            <a:r>
              <a:rPr sz="2000" b="1" i="1" spc="-75" dirty="0">
                <a:solidFill>
                  <a:srgbClr val="006DC0"/>
                </a:solidFill>
                <a:latin typeface="Calibri"/>
                <a:cs typeface="Calibri"/>
              </a:rPr>
              <a:t> </a:t>
            </a:r>
            <a:r>
              <a:rPr sz="2000" b="1" i="1" spc="-10" dirty="0">
                <a:solidFill>
                  <a:srgbClr val="006DC0"/>
                </a:solidFill>
                <a:latin typeface="Calibri"/>
                <a:cs typeface="Calibri"/>
              </a:rPr>
              <a:t>partition.</a:t>
            </a:r>
            <a:endParaRPr sz="2000">
              <a:latin typeface="Calibri"/>
              <a:cs typeface="Calibri"/>
            </a:endParaRPr>
          </a:p>
          <a:p>
            <a:pPr marL="527685" indent="-514984">
              <a:spcBef>
                <a:spcPts val="440"/>
              </a:spcBef>
              <a:buAutoNum type="arabicPeriod"/>
              <a:tabLst>
                <a:tab pos="527685" algn="l"/>
              </a:tabLst>
            </a:pPr>
            <a:r>
              <a:rPr sz="2400" b="1" i="1" dirty="0">
                <a:latin typeface="Calibri"/>
                <a:cs typeface="Calibri"/>
              </a:rPr>
              <a:t>If</a:t>
            </a:r>
            <a:r>
              <a:rPr sz="2400" b="1" i="1" spc="-75" dirty="0">
                <a:latin typeface="Calibri"/>
                <a:cs typeface="Calibri"/>
              </a:rPr>
              <a:t> </a:t>
            </a:r>
            <a:r>
              <a:rPr sz="2400" b="1" i="1" spc="-10" dirty="0">
                <a:latin typeface="Calibri"/>
                <a:cs typeface="Calibri"/>
              </a:rPr>
              <a:t>(low&lt;</a:t>
            </a:r>
            <a:r>
              <a:rPr sz="2400" b="1" i="1" spc="-95" dirty="0">
                <a:latin typeface="Calibri"/>
                <a:cs typeface="Calibri"/>
              </a:rPr>
              <a:t> </a:t>
            </a:r>
            <a:r>
              <a:rPr sz="2400" b="1" i="1" spc="-10" dirty="0">
                <a:latin typeface="Calibri"/>
                <a:cs typeface="Calibri"/>
              </a:rPr>
              <a:t>high)</a:t>
            </a:r>
            <a:endParaRPr sz="2400">
              <a:latin typeface="Calibri"/>
              <a:cs typeface="Calibri"/>
            </a:endParaRPr>
          </a:p>
          <a:p>
            <a:pPr marL="802005" indent="-789305">
              <a:spcBef>
                <a:spcPts val="605"/>
              </a:spcBef>
              <a:buAutoNum type="arabicPeriod"/>
              <a:tabLst>
                <a:tab pos="802005" algn="l"/>
              </a:tabLst>
            </a:pPr>
            <a:r>
              <a:rPr sz="2400" b="1" i="1" dirty="0">
                <a:latin typeface="Calibri"/>
                <a:cs typeface="Calibri"/>
              </a:rPr>
              <a:t>mid</a:t>
            </a:r>
            <a:r>
              <a:rPr sz="2400" b="1" i="1" spc="-100" dirty="0">
                <a:latin typeface="Calibri"/>
                <a:cs typeface="Calibri"/>
              </a:rPr>
              <a:t> </a:t>
            </a:r>
            <a:r>
              <a:rPr sz="2400" b="1" i="1" dirty="0">
                <a:latin typeface="Calibri"/>
                <a:cs typeface="Calibri"/>
              </a:rPr>
              <a:t>=</a:t>
            </a:r>
            <a:r>
              <a:rPr sz="2400" b="1" i="1" spc="-70" dirty="0">
                <a:latin typeface="Calibri"/>
                <a:cs typeface="Calibri"/>
              </a:rPr>
              <a:t> </a:t>
            </a:r>
            <a:r>
              <a:rPr sz="2400" b="1" i="1" spc="-10" dirty="0">
                <a:latin typeface="Calibri"/>
                <a:cs typeface="Calibri"/>
              </a:rPr>
              <a:t>(low+high)/2;</a:t>
            </a:r>
            <a:endParaRPr sz="2400">
              <a:latin typeface="Calibri"/>
              <a:cs typeface="Calibri"/>
            </a:endParaRPr>
          </a:p>
          <a:p>
            <a:pPr marL="802005" indent="-789305">
              <a:spcBef>
                <a:spcPts val="600"/>
              </a:spcBef>
              <a:buAutoNum type="arabicPeriod"/>
              <a:tabLst>
                <a:tab pos="802005" algn="l"/>
              </a:tabLst>
            </a:pPr>
            <a:r>
              <a:rPr sz="2400" b="1" i="1" spc="-10" dirty="0">
                <a:latin typeface="Calibri"/>
                <a:cs typeface="Calibri"/>
              </a:rPr>
              <a:t>Mergesort</a:t>
            </a:r>
            <a:r>
              <a:rPr sz="2400" b="1" i="1" spc="-95" dirty="0">
                <a:latin typeface="Calibri"/>
                <a:cs typeface="Calibri"/>
              </a:rPr>
              <a:t> </a:t>
            </a:r>
            <a:r>
              <a:rPr sz="2400" b="1" i="1" spc="-10" dirty="0">
                <a:latin typeface="Calibri"/>
                <a:cs typeface="Calibri"/>
              </a:rPr>
              <a:t>(low,mid);</a:t>
            </a:r>
            <a:endParaRPr sz="2400">
              <a:latin typeface="Calibri"/>
              <a:cs typeface="Calibri"/>
            </a:endParaRPr>
          </a:p>
          <a:p>
            <a:pPr marL="732155" indent="-719455">
              <a:spcBef>
                <a:spcPts val="600"/>
              </a:spcBef>
              <a:buAutoNum type="arabicPeriod"/>
              <a:tabLst>
                <a:tab pos="732155" algn="l"/>
              </a:tabLst>
            </a:pPr>
            <a:r>
              <a:rPr sz="2400" b="1" i="1" spc="-10" dirty="0">
                <a:latin typeface="Calibri"/>
                <a:cs typeface="Calibri"/>
              </a:rPr>
              <a:t>Mergesort(mid+1,high);</a:t>
            </a:r>
            <a:endParaRPr sz="2400">
              <a:latin typeface="Calibri"/>
              <a:cs typeface="Calibri"/>
            </a:endParaRPr>
          </a:p>
          <a:p>
            <a:pPr marL="732155" indent="-719455">
              <a:spcBef>
                <a:spcPts val="600"/>
              </a:spcBef>
              <a:buAutoNum type="arabicPeriod"/>
              <a:tabLst>
                <a:tab pos="732155" algn="l"/>
              </a:tabLst>
            </a:pPr>
            <a:r>
              <a:rPr sz="2400" b="1" i="1" spc="-10" dirty="0">
                <a:latin typeface="Calibri"/>
                <a:cs typeface="Calibri"/>
              </a:rPr>
              <a:t>Merge(low,mid,high);</a:t>
            </a:r>
            <a:endParaRPr sz="2400">
              <a:latin typeface="Calibri"/>
              <a:cs typeface="Calibri"/>
            </a:endParaRPr>
          </a:p>
          <a:p>
            <a:pPr marL="527685" indent="-514984">
              <a:spcBef>
                <a:spcPts val="600"/>
              </a:spcBef>
              <a:buAutoNum type="arabicPeriod"/>
              <a:tabLst>
                <a:tab pos="527685" algn="l"/>
              </a:tabLst>
            </a:pPr>
            <a:r>
              <a:rPr sz="2400" b="1" i="1" spc="-20" dirty="0">
                <a:latin typeface="Calibri"/>
                <a:cs typeface="Calibri"/>
              </a:rPr>
              <a:t>End</a:t>
            </a:r>
            <a:r>
              <a:rPr sz="2400" b="1" i="1" spc="-100" dirty="0">
                <a:latin typeface="Calibri"/>
                <a:cs typeface="Calibri"/>
              </a:rPr>
              <a:t> </a:t>
            </a:r>
            <a:r>
              <a:rPr sz="2400" b="1" i="1" spc="-25" dirty="0">
                <a:latin typeface="Calibri"/>
                <a:cs typeface="Calibri"/>
              </a:rPr>
              <a:t>if</a:t>
            </a:r>
            <a:endParaRPr sz="2400">
              <a:latin typeface="Calibri"/>
              <a:cs typeface="Calibri"/>
            </a:endParaRPr>
          </a:p>
          <a:p>
            <a:pPr marL="521334" indent="-508634">
              <a:spcBef>
                <a:spcPts val="605"/>
              </a:spcBef>
              <a:buAutoNum type="arabicPeriod"/>
              <a:tabLst>
                <a:tab pos="521334" algn="l"/>
              </a:tabLst>
            </a:pPr>
            <a:r>
              <a:rPr sz="2400" b="1" i="1" spc="-20" dirty="0">
                <a:latin typeface="Calibri"/>
                <a:cs typeface="Calibri"/>
              </a:rPr>
              <a:t>Exit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1600961" y="761"/>
            <a:ext cx="9142730" cy="6856730"/>
          </a:xfrm>
          <a:custGeom>
            <a:avLst/>
            <a:gdLst/>
            <a:ahLst/>
            <a:cxnLst/>
            <a:rect l="l" t="t" r="r" b="b"/>
            <a:pathLst>
              <a:path w="9142730" h="6856730">
                <a:moveTo>
                  <a:pt x="0" y="0"/>
                </a:moveTo>
                <a:lnTo>
                  <a:pt x="9142476" y="0"/>
                </a:lnTo>
                <a:lnTo>
                  <a:pt x="9142476" y="6856476"/>
                </a:lnTo>
                <a:lnTo>
                  <a:pt x="0" y="6856476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4194176" y="6438732"/>
            <a:ext cx="1062355" cy="363561"/>
          </a:xfrm>
          <a:prstGeom prst="rect">
            <a:avLst/>
          </a:prstGeom>
        </p:spPr>
        <p:txBody>
          <a:bodyPr vert="horz" wrap="square" lIns="0" tIns="4445" rIns="0" bIns="0" rtlCol="0">
            <a:spAutoFit/>
          </a:bodyPr>
          <a:lstStyle/>
          <a:p>
            <a:pPr marL="12700" marR="5080">
              <a:lnSpc>
                <a:spcPts val="1440"/>
              </a:lnSpc>
              <a:spcBef>
                <a:spcPts val="35"/>
              </a:spcBef>
            </a:pPr>
            <a:r>
              <a:rPr sz="1200" spc="45" dirty="0">
                <a:solidFill>
                  <a:srgbClr val="FFFFFF"/>
                </a:solidFill>
                <a:latin typeface="Arial MT"/>
                <a:cs typeface="Arial MT"/>
              </a:rPr>
              <a:t>Department</a:t>
            </a:r>
            <a:r>
              <a:rPr sz="1200" spc="1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-25" dirty="0">
                <a:solidFill>
                  <a:srgbClr val="FFFFFF"/>
                </a:solidFill>
                <a:latin typeface="Arial MT"/>
                <a:cs typeface="Arial MT"/>
              </a:rPr>
              <a:t>of </a:t>
            </a:r>
            <a:r>
              <a:rPr sz="1200" spc="-305" dirty="0">
                <a:solidFill>
                  <a:srgbClr val="FFFFFF"/>
                </a:solidFill>
                <a:latin typeface="Arial MT"/>
                <a:cs typeface="Arial MT"/>
              </a:rPr>
              <a:t>CCSSEE</a:t>
            </a:r>
            <a:endParaRPr sz="12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884798" y="6455470"/>
            <a:ext cx="2115820" cy="1708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325"/>
              </a:lnSpc>
            </a:pPr>
            <a:r>
              <a:rPr sz="1200" spc="10" dirty="0">
                <a:solidFill>
                  <a:srgbClr val="FFFFFF"/>
                </a:solidFill>
                <a:latin typeface="Arial MT"/>
                <a:cs typeface="Arial MT"/>
              </a:rPr>
              <a:t>ATME College</a:t>
            </a:r>
            <a:r>
              <a:rPr sz="1200" spc="-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10" dirty="0">
                <a:solidFill>
                  <a:srgbClr val="FFFFFF"/>
                </a:solidFill>
                <a:latin typeface="Arial MT"/>
                <a:cs typeface="Arial MT"/>
              </a:rPr>
              <a:t>of</a:t>
            </a:r>
            <a:r>
              <a:rPr sz="1200" spc="114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35" dirty="0">
                <a:solidFill>
                  <a:srgbClr val="FFFFFF"/>
                </a:solidFill>
                <a:latin typeface="Arial MT"/>
                <a:cs typeface="Arial MT"/>
              </a:rPr>
              <a:t>Engineering</a:t>
            </a:r>
            <a:endParaRPr sz="1200">
              <a:latin typeface="Arial MT"/>
              <a:cs typeface="Arial MT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4114800" y="6400801"/>
            <a:ext cx="4724400" cy="277495"/>
            <a:chOff x="2514600" y="6400800"/>
            <a:chExt cx="4724400" cy="277495"/>
          </a:xfrm>
        </p:grpSpPr>
        <p:sp>
          <p:nvSpPr>
            <p:cNvPr id="4" name="object 4"/>
            <p:cNvSpPr/>
            <p:nvPr/>
          </p:nvSpPr>
          <p:spPr>
            <a:xfrm>
              <a:off x="2514600" y="6400800"/>
              <a:ext cx="1600200" cy="277495"/>
            </a:xfrm>
            <a:custGeom>
              <a:avLst/>
              <a:gdLst/>
              <a:ahLst/>
              <a:cxnLst/>
              <a:rect l="l" t="t" r="r" b="b"/>
              <a:pathLst>
                <a:path w="1600200" h="277495">
                  <a:moveTo>
                    <a:pt x="1600200" y="277368"/>
                  </a:moveTo>
                  <a:lnTo>
                    <a:pt x="0" y="277368"/>
                  </a:lnTo>
                  <a:lnTo>
                    <a:pt x="0" y="0"/>
                  </a:lnTo>
                  <a:lnTo>
                    <a:pt x="1600200" y="0"/>
                  </a:lnTo>
                  <a:lnTo>
                    <a:pt x="1600200" y="277368"/>
                  </a:lnTo>
                  <a:close/>
                </a:path>
              </a:pathLst>
            </a:custGeom>
            <a:solidFill>
              <a:srgbClr val="E16C0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4114800" y="6400800"/>
              <a:ext cx="3124200" cy="277495"/>
            </a:xfrm>
            <a:custGeom>
              <a:avLst/>
              <a:gdLst/>
              <a:ahLst/>
              <a:cxnLst/>
              <a:rect l="l" t="t" r="r" b="b"/>
              <a:pathLst>
                <a:path w="3124200" h="277495">
                  <a:moveTo>
                    <a:pt x="3124200" y="277368"/>
                  </a:moveTo>
                  <a:lnTo>
                    <a:pt x="0" y="277368"/>
                  </a:lnTo>
                  <a:lnTo>
                    <a:pt x="0" y="0"/>
                  </a:lnTo>
                  <a:lnTo>
                    <a:pt x="3124200" y="0"/>
                  </a:lnTo>
                  <a:lnTo>
                    <a:pt x="3124200" y="277368"/>
                  </a:lnTo>
                  <a:close/>
                </a:path>
              </a:pathLst>
            </a:custGeom>
            <a:solidFill>
              <a:srgbClr val="2240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4074414" y="24333"/>
            <a:ext cx="3869690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pc="-20" dirty="0">
                <a:latin typeface="Calibri"/>
                <a:cs typeface="Calibri"/>
              </a:rPr>
              <a:t>Merge</a:t>
            </a:r>
            <a:r>
              <a:rPr spc="-19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Algorithm</a:t>
            </a:r>
          </a:p>
        </p:txBody>
      </p:sp>
      <p:sp>
        <p:nvSpPr>
          <p:cNvPr id="10" name="object 10"/>
          <p:cNvSpPr txBox="1">
            <a:spLocks noGrp="1"/>
          </p:cNvSpPr>
          <p:nvPr>
            <p:ph type="ftr" sz="quarter" idx="11"/>
          </p:nvPr>
        </p:nvSpPr>
        <p:spPr>
          <a:xfrm>
            <a:off x="1600200" y="0"/>
            <a:ext cx="0" cy="432490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25"/>
              </a:lnSpc>
            </a:pPr>
            <a:r>
              <a:rPr spc="10" dirty="0"/>
              <a:t>ATME College</a:t>
            </a:r>
            <a:r>
              <a:rPr spc="-5" dirty="0"/>
              <a:t> </a:t>
            </a:r>
            <a:r>
              <a:rPr spc="10" dirty="0"/>
              <a:t>of</a:t>
            </a:r>
            <a:r>
              <a:rPr spc="114" dirty="0"/>
              <a:t> </a:t>
            </a:r>
            <a:r>
              <a:rPr spc="35" dirty="0"/>
              <a:t>Engineering</a:t>
            </a:r>
          </a:p>
        </p:txBody>
      </p:sp>
      <p:sp>
        <p:nvSpPr>
          <p:cNvPr id="11" name="object 11"/>
          <p:cNvSpPr txBox="1">
            <a:spLocks noGrp="1"/>
          </p:cNvSpPr>
          <p:nvPr>
            <p:ph type="sldNum" sz="quarter" idx="12"/>
          </p:nvPr>
        </p:nvSpPr>
        <p:spPr>
          <a:xfrm>
            <a:off x="1600200" y="1"/>
            <a:ext cx="0" cy="44242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38430">
              <a:lnSpc>
                <a:spcPts val="1675"/>
              </a:lnSpc>
            </a:pPr>
            <a:fld id="{81D60167-4931-47E6-BA6A-407CBD079E47}" type="slidenum">
              <a:rPr spc="-25" dirty="0"/>
              <a:pPr marL="138430">
                <a:lnSpc>
                  <a:spcPts val="1675"/>
                </a:lnSpc>
              </a:pPr>
              <a:t>86</a:t>
            </a:fld>
            <a:endParaRPr spc="-25" dirty="0"/>
          </a:p>
        </p:txBody>
      </p:sp>
      <p:sp>
        <p:nvSpPr>
          <p:cNvPr id="7" name="object 7"/>
          <p:cNvSpPr txBox="1"/>
          <p:nvPr/>
        </p:nvSpPr>
        <p:spPr>
          <a:xfrm>
            <a:off x="2135200" y="675957"/>
            <a:ext cx="8077200" cy="4524375"/>
          </a:xfrm>
          <a:prstGeom prst="rect">
            <a:avLst/>
          </a:prstGeom>
        </p:spPr>
        <p:txBody>
          <a:bodyPr vert="horz" wrap="square" lIns="0" tIns="133350" rIns="0" bIns="0" rtlCol="0">
            <a:spAutoFit/>
          </a:bodyPr>
          <a:lstStyle/>
          <a:p>
            <a:pPr marL="13335">
              <a:spcBef>
                <a:spcPts val="1050"/>
              </a:spcBef>
            </a:pPr>
            <a:r>
              <a:rPr sz="3200" b="1" i="1" spc="-45" dirty="0">
                <a:latin typeface="Calibri"/>
                <a:cs typeface="Calibri"/>
              </a:rPr>
              <a:t>Merge(low,</a:t>
            </a:r>
            <a:r>
              <a:rPr sz="3200" b="1" i="1" spc="-55" dirty="0">
                <a:latin typeface="Calibri"/>
                <a:cs typeface="Calibri"/>
              </a:rPr>
              <a:t> </a:t>
            </a:r>
            <a:r>
              <a:rPr sz="3200" b="1" i="1" dirty="0">
                <a:latin typeface="Calibri"/>
                <a:cs typeface="Calibri"/>
              </a:rPr>
              <a:t>mid,</a:t>
            </a:r>
            <a:r>
              <a:rPr sz="3200" b="1" i="1" spc="-110" dirty="0">
                <a:latin typeface="Calibri"/>
                <a:cs typeface="Calibri"/>
              </a:rPr>
              <a:t> </a:t>
            </a:r>
            <a:r>
              <a:rPr sz="3200" b="1" i="1" spc="-10" dirty="0">
                <a:latin typeface="Calibri"/>
                <a:cs typeface="Calibri"/>
              </a:rPr>
              <a:t>high)</a:t>
            </a:r>
            <a:endParaRPr sz="3200">
              <a:latin typeface="Calibri"/>
              <a:cs typeface="Calibri"/>
            </a:endParaRPr>
          </a:p>
          <a:p>
            <a:pPr marL="13335" marR="5080">
              <a:spcBef>
                <a:spcPts val="710"/>
              </a:spcBef>
              <a:tabLst>
                <a:tab pos="405765" algn="l"/>
                <a:tab pos="2271395" algn="l"/>
                <a:tab pos="4217035" algn="l"/>
                <a:tab pos="5445760" algn="l"/>
                <a:tab pos="6162040" algn="l"/>
                <a:tab pos="7646670" algn="l"/>
              </a:tabLst>
            </a:pPr>
            <a:r>
              <a:rPr sz="2400" b="1" i="1" spc="-50" dirty="0">
                <a:solidFill>
                  <a:srgbClr val="006DC0"/>
                </a:solidFill>
                <a:latin typeface="Calibri"/>
                <a:cs typeface="Calibri"/>
              </a:rPr>
              <a:t>/</a:t>
            </a:r>
            <a:r>
              <a:rPr sz="2400" b="1" i="1" dirty="0">
                <a:solidFill>
                  <a:srgbClr val="006DC0"/>
                </a:solidFill>
                <a:latin typeface="Calibri"/>
                <a:cs typeface="Calibri"/>
              </a:rPr>
              <a:t>	The</a:t>
            </a:r>
            <a:r>
              <a:rPr sz="2400" b="1" i="1" spc="420" dirty="0">
                <a:solidFill>
                  <a:srgbClr val="006DC0"/>
                </a:solidFill>
                <a:latin typeface="Calibri"/>
                <a:cs typeface="Calibri"/>
              </a:rPr>
              <a:t> </a:t>
            </a:r>
            <a:r>
              <a:rPr sz="2400" b="1" i="1" spc="-10" dirty="0">
                <a:solidFill>
                  <a:srgbClr val="006DC0"/>
                </a:solidFill>
                <a:latin typeface="Calibri"/>
                <a:cs typeface="Calibri"/>
              </a:rPr>
              <a:t>variables</a:t>
            </a:r>
            <a:r>
              <a:rPr sz="2400" b="1" i="1" dirty="0">
                <a:solidFill>
                  <a:srgbClr val="006DC0"/>
                </a:solidFill>
                <a:latin typeface="Calibri"/>
                <a:cs typeface="Calibri"/>
              </a:rPr>
              <a:t>	low,</a:t>
            </a:r>
            <a:r>
              <a:rPr sz="2400" b="1" i="1" spc="345" dirty="0">
                <a:solidFill>
                  <a:srgbClr val="006DC0"/>
                </a:solidFill>
                <a:latin typeface="Calibri"/>
                <a:cs typeface="Calibri"/>
              </a:rPr>
              <a:t> </a:t>
            </a:r>
            <a:r>
              <a:rPr sz="2400" b="1" i="1" dirty="0">
                <a:solidFill>
                  <a:srgbClr val="006DC0"/>
                </a:solidFill>
                <a:latin typeface="Calibri"/>
                <a:cs typeface="Calibri"/>
              </a:rPr>
              <a:t>mid,</a:t>
            </a:r>
            <a:r>
              <a:rPr sz="2400" b="1" i="1" spc="355" dirty="0">
                <a:solidFill>
                  <a:srgbClr val="006DC0"/>
                </a:solidFill>
                <a:latin typeface="Calibri"/>
                <a:cs typeface="Calibri"/>
              </a:rPr>
              <a:t> </a:t>
            </a:r>
            <a:r>
              <a:rPr sz="2400" b="1" i="1" spc="-25" dirty="0">
                <a:solidFill>
                  <a:srgbClr val="006DC0"/>
                </a:solidFill>
                <a:latin typeface="Calibri"/>
                <a:cs typeface="Calibri"/>
              </a:rPr>
              <a:t>and</a:t>
            </a:r>
            <a:r>
              <a:rPr sz="2400" b="1" i="1" dirty="0">
                <a:solidFill>
                  <a:srgbClr val="006DC0"/>
                </a:solidFill>
                <a:latin typeface="Calibri"/>
                <a:cs typeface="Calibri"/>
              </a:rPr>
              <a:t>	high</a:t>
            </a:r>
            <a:r>
              <a:rPr sz="2400" b="1" i="1" spc="405" dirty="0">
                <a:solidFill>
                  <a:srgbClr val="006DC0"/>
                </a:solidFill>
                <a:latin typeface="Calibri"/>
                <a:cs typeface="Calibri"/>
              </a:rPr>
              <a:t> </a:t>
            </a:r>
            <a:r>
              <a:rPr sz="2400" b="1" i="1" spc="-25" dirty="0">
                <a:solidFill>
                  <a:srgbClr val="006DC0"/>
                </a:solidFill>
                <a:latin typeface="Calibri"/>
                <a:cs typeface="Calibri"/>
              </a:rPr>
              <a:t>are</a:t>
            </a:r>
            <a:r>
              <a:rPr sz="2400" b="1" i="1" dirty="0">
                <a:solidFill>
                  <a:srgbClr val="006DC0"/>
                </a:solidFill>
                <a:latin typeface="Calibri"/>
                <a:cs typeface="Calibri"/>
              </a:rPr>
              <a:t>	</a:t>
            </a:r>
            <a:r>
              <a:rPr sz="2400" b="1" i="1" spc="-20" dirty="0">
                <a:solidFill>
                  <a:srgbClr val="006DC0"/>
                </a:solidFill>
                <a:latin typeface="Calibri"/>
                <a:cs typeface="Calibri"/>
              </a:rPr>
              <a:t>used</a:t>
            </a:r>
            <a:r>
              <a:rPr sz="2400" b="1" i="1" dirty="0">
                <a:solidFill>
                  <a:srgbClr val="006DC0"/>
                </a:solidFill>
                <a:latin typeface="Calibri"/>
                <a:cs typeface="Calibri"/>
              </a:rPr>
              <a:t>	to</a:t>
            </a:r>
            <a:r>
              <a:rPr sz="2400" b="1" i="1" spc="405" dirty="0">
                <a:solidFill>
                  <a:srgbClr val="006DC0"/>
                </a:solidFill>
                <a:latin typeface="Calibri"/>
                <a:cs typeface="Calibri"/>
              </a:rPr>
              <a:t> </a:t>
            </a:r>
            <a:r>
              <a:rPr sz="2400" b="1" i="1" spc="-10" dirty="0">
                <a:solidFill>
                  <a:srgbClr val="006DC0"/>
                </a:solidFill>
                <a:latin typeface="Calibri"/>
                <a:cs typeface="Calibri"/>
              </a:rPr>
              <a:t>identify</a:t>
            </a:r>
            <a:r>
              <a:rPr sz="2400" b="1" i="1" dirty="0">
                <a:solidFill>
                  <a:srgbClr val="006DC0"/>
                </a:solidFill>
                <a:latin typeface="Calibri"/>
                <a:cs typeface="Calibri"/>
              </a:rPr>
              <a:t>	</a:t>
            </a:r>
            <a:r>
              <a:rPr sz="2400" b="1" i="1" spc="-25" dirty="0">
                <a:solidFill>
                  <a:srgbClr val="006DC0"/>
                </a:solidFill>
                <a:latin typeface="Calibri"/>
                <a:cs typeface="Calibri"/>
              </a:rPr>
              <a:t>the </a:t>
            </a:r>
            <a:r>
              <a:rPr sz="2400" b="1" i="1" dirty="0">
                <a:solidFill>
                  <a:srgbClr val="006DC0"/>
                </a:solidFill>
                <a:latin typeface="Calibri"/>
                <a:cs typeface="Calibri"/>
              </a:rPr>
              <a:t>portions</a:t>
            </a:r>
            <a:r>
              <a:rPr sz="2400" b="1" i="1" spc="-95" dirty="0">
                <a:solidFill>
                  <a:srgbClr val="006DC0"/>
                </a:solidFill>
                <a:latin typeface="Calibri"/>
                <a:cs typeface="Calibri"/>
              </a:rPr>
              <a:t> </a:t>
            </a:r>
            <a:r>
              <a:rPr sz="2400" b="1" i="1" dirty="0">
                <a:solidFill>
                  <a:srgbClr val="006DC0"/>
                </a:solidFill>
                <a:latin typeface="Calibri"/>
                <a:cs typeface="Calibri"/>
              </a:rPr>
              <a:t>of</a:t>
            </a:r>
            <a:r>
              <a:rPr sz="2400" b="1" i="1" spc="-55" dirty="0">
                <a:solidFill>
                  <a:srgbClr val="006DC0"/>
                </a:solidFill>
                <a:latin typeface="Calibri"/>
                <a:cs typeface="Calibri"/>
              </a:rPr>
              <a:t> </a:t>
            </a:r>
            <a:r>
              <a:rPr sz="2400" b="1" i="1" spc="-10" dirty="0">
                <a:solidFill>
                  <a:srgbClr val="006DC0"/>
                </a:solidFill>
                <a:latin typeface="Calibri"/>
                <a:cs typeface="Calibri"/>
              </a:rPr>
              <a:t>elements</a:t>
            </a:r>
            <a:r>
              <a:rPr sz="2400" b="1" i="1" spc="-105" dirty="0">
                <a:solidFill>
                  <a:srgbClr val="006DC0"/>
                </a:solidFill>
                <a:latin typeface="Calibri"/>
                <a:cs typeface="Calibri"/>
              </a:rPr>
              <a:t> </a:t>
            </a:r>
            <a:r>
              <a:rPr sz="2400" b="1" i="1" dirty="0">
                <a:solidFill>
                  <a:srgbClr val="006DC0"/>
                </a:solidFill>
                <a:latin typeface="Calibri"/>
                <a:cs typeface="Calibri"/>
              </a:rPr>
              <a:t>in</a:t>
            </a:r>
            <a:r>
              <a:rPr sz="2400" b="1" i="1" spc="-80" dirty="0">
                <a:solidFill>
                  <a:srgbClr val="006DC0"/>
                </a:solidFill>
                <a:latin typeface="Calibri"/>
                <a:cs typeface="Calibri"/>
              </a:rPr>
              <a:t> </a:t>
            </a:r>
            <a:r>
              <a:rPr sz="2400" b="1" i="1" dirty="0">
                <a:solidFill>
                  <a:srgbClr val="006DC0"/>
                </a:solidFill>
                <a:latin typeface="Calibri"/>
                <a:cs typeface="Calibri"/>
              </a:rPr>
              <a:t>each</a:t>
            </a:r>
            <a:r>
              <a:rPr sz="2400" b="1" i="1" spc="-90" dirty="0">
                <a:solidFill>
                  <a:srgbClr val="006DC0"/>
                </a:solidFill>
                <a:latin typeface="Calibri"/>
                <a:cs typeface="Calibri"/>
              </a:rPr>
              <a:t> </a:t>
            </a:r>
            <a:r>
              <a:rPr sz="2400" b="1" i="1" spc="-10" dirty="0">
                <a:solidFill>
                  <a:srgbClr val="006DC0"/>
                </a:solidFill>
                <a:latin typeface="Calibri"/>
                <a:cs typeface="Calibri"/>
              </a:rPr>
              <a:t>partition.</a:t>
            </a:r>
            <a:endParaRPr sz="2400">
              <a:latin typeface="Calibri"/>
              <a:cs typeface="Calibri"/>
            </a:endParaRPr>
          </a:p>
          <a:p>
            <a:pPr marL="527685" indent="-514984">
              <a:spcBef>
                <a:spcPts val="535"/>
              </a:spcBef>
              <a:buAutoNum type="arabicPeriod"/>
              <a:tabLst>
                <a:tab pos="527685" algn="l"/>
              </a:tabLst>
            </a:pPr>
            <a:r>
              <a:rPr sz="2800" b="1" i="1" spc="-10" dirty="0">
                <a:latin typeface="Calibri"/>
                <a:cs typeface="Calibri"/>
              </a:rPr>
              <a:t>Initialize</a:t>
            </a:r>
            <a:r>
              <a:rPr sz="2800" b="1" i="1" spc="-150" dirty="0">
                <a:latin typeface="Calibri"/>
                <a:cs typeface="Calibri"/>
              </a:rPr>
              <a:t> </a:t>
            </a:r>
            <a:r>
              <a:rPr sz="2800" b="1" i="1" spc="-55" dirty="0">
                <a:latin typeface="Calibri"/>
                <a:cs typeface="Calibri"/>
              </a:rPr>
              <a:t>i=low,</a:t>
            </a:r>
            <a:r>
              <a:rPr sz="2800" b="1" i="1" spc="-105" dirty="0">
                <a:latin typeface="Calibri"/>
                <a:cs typeface="Calibri"/>
              </a:rPr>
              <a:t> </a:t>
            </a:r>
            <a:r>
              <a:rPr sz="2800" b="1" i="1" dirty="0">
                <a:latin typeface="Calibri"/>
                <a:cs typeface="Calibri"/>
              </a:rPr>
              <a:t>j=</a:t>
            </a:r>
            <a:r>
              <a:rPr sz="2800" b="1" i="1" spc="-35" dirty="0">
                <a:latin typeface="Calibri"/>
                <a:cs typeface="Calibri"/>
              </a:rPr>
              <a:t> </a:t>
            </a:r>
            <a:r>
              <a:rPr sz="2800" b="1" i="1" dirty="0">
                <a:latin typeface="Calibri"/>
                <a:cs typeface="Calibri"/>
              </a:rPr>
              <a:t>mid+1,</a:t>
            </a:r>
            <a:r>
              <a:rPr sz="2800" b="1" i="1" spc="-60" dirty="0">
                <a:latin typeface="Calibri"/>
                <a:cs typeface="Calibri"/>
              </a:rPr>
              <a:t> </a:t>
            </a:r>
            <a:r>
              <a:rPr sz="2800" b="1" i="1" spc="-10" dirty="0">
                <a:latin typeface="Calibri"/>
                <a:cs typeface="Calibri"/>
              </a:rPr>
              <a:t>h=low;</a:t>
            </a:r>
            <a:endParaRPr sz="2800">
              <a:latin typeface="Calibri"/>
              <a:cs typeface="Calibri"/>
            </a:endParaRPr>
          </a:p>
          <a:p>
            <a:pPr marL="933450" indent="-920750">
              <a:spcBef>
                <a:spcPts val="409"/>
              </a:spcBef>
              <a:buAutoNum type="arabicPeriod"/>
              <a:tabLst>
                <a:tab pos="933450" algn="l"/>
              </a:tabLst>
            </a:pPr>
            <a:r>
              <a:rPr sz="2800" b="1" i="1" dirty="0">
                <a:latin typeface="Calibri"/>
                <a:cs typeface="Calibri"/>
              </a:rPr>
              <a:t>while</a:t>
            </a:r>
            <a:r>
              <a:rPr sz="2800" b="1" i="1" spc="-75" dirty="0">
                <a:latin typeface="Calibri"/>
                <a:cs typeface="Calibri"/>
              </a:rPr>
              <a:t> </a:t>
            </a:r>
            <a:r>
              <a:rPr sz="2800" b="1" i="1" dirty="0">
                <a:latin typeface="Calibri"/>
                <a:cs typeface="Calibri"/>
              </a:rPr>
              <a:t>((h</a:t>
            </a:r>
            <a:r>
              <a:rPr sz="2800" b="1" i="1" spc="-50" dirty="0">
                <a:latin typeface="Calibri"/>
                <a:cs typeface="Calibri"/>
              </a:rPr>
              <a:t> </a:t>
            </a:r>
            <a:r>
              <a:rPr sz="2800" b="1" i="1" dirty="0">
                <a:latin typeface="Calibri"/>
                <a:cs typeface="Calibri"/>
              </a:rPr>
              <a:t>&lt;= mid)</a:t>
            </a:r>
            <a:r>
              <a:rPr sz="2800" b="1" i="1" spc="-70" dirty="0">
                <a:latin typeface="Calibri"/>
                <a:cs typeface="Calibri"/>
              </a:rPr>
              <a:t> </a:t>
            </a:r>
            <a:r>
              <a:rPr sz="2800" b="1" i="1" dirty="0">
                <a:latin typeface="Calibri"/>
                <a:cs typeface="Calibri"/>
              </a:rPr>
              <a:t>&amp;&amp;</a:t>
            </a:r>
            <a:r>
              <a:rPr sz="2800" b="1" i="1" spc="-30" dirty="0">
                <a:latin typeface="Calibri"/>
                <a:cs typeface="Calibri"/>
              </a:rPr>
              <a:t> </a:t>
            </a:r>
            <a:r>
              <a:rPr sz="2800" b="1" i="1" dirty="0">
                <a:latin typeface="Calibri"/>
                <a:cs typeface="Calibri"/>
              </a:rPr>
              <a:t>(j</a:t>
            </a:r>
            <a:r>
              <a:rPr sz="2800" b="1" i="1" spc="10" dirty="0">
                <a:latin typeface="Calibri"/>
                <a:cs typeface="Calibri"/>
              </a:rPr>
              <a:t> </a:t>
            </a:r>
            <a:r>
              <a:rPr sz="2800" b="1" i="1" dirty="0">
                <a:latin typeface="Calibri"/>
                <a:cs typeface="Calibri"/>
              </a:rPr>
              <a:t>&lt;=</a:t>
            </a:r>
            <a:r>
              <a:rPr sz="2800" b="1" i="1" spc="-25" dirty="0">
                <a:latin typeface="Calibri"/>
                <a:cs typeface="Calibri"/>
              </a:rPr>
              <a:t> </a:t>
            </a:r>
            <a:r>
              <a:rPr sz="2800" b="1" i="1" spc="-10" dirty="0">
                <a:latin typeface="Calibri"/>
                <a:cs typeface="Calibri"/>
              </a:rPr>
              <a:t>high))</a:t>
            </a:r>
            <a:endParaRPr sz="2800">
              <a:latin typeface="Calibri"/>
              <a:cs typeface="Calibri"/>
            </a:endParaRPr>
          </a:p>
          <a:p>
            <a:pPr marL="932815" indent="-919480">
              <a:spcBef>
                <a:spcPts val="675"/>
              </a:spcBef>
              <a:buAutoNum type="arabicPeriod"/>
              <a:tabLst>
                <a:tab pos="932815" algn="l"/>
              </a:tabLst>
            </a:pPr>
            <a:r>
              <a:rPr sz="2800" b="1" i="1" dirty="0">
                <a:latin typeface="Calibri"/>
                <a:cs typeface="Calibri"/>
              </a:rPr>
              <a:t>if</a:t>
            </a:r>
            <a:r>
              <a:rPr sz="2800" b="1" i="1" spc="-30" dirty="0">
                <a:latin typeface="Calibri"/>
                <a:cs typeface="Calibri"/>
              </a:rPr>
              <a:t> </a:t>
            </a:r>
            <a:r>
              <a:rPr sz="2800" b="1" i="1" dirty="0">
                <a:latin typeface="Calibri"/>
                <a:cs typeface="Calibri"/>
              </a:rPr>
              <a:t>(a[h]</a:t>
            </a:r>
            <a:r>
              <a:rPr sz="2800" b="1" i="1" spc="-80" dirty="0">
                <a:latin typeface="Calibri"/>
                <a:cs typeface="Calibri"/>
              </a:rPr>
              <a:t> </a:t>
            </a:r>
            <a:r>
              <a:rPr sz="2800" b="1" i="1" dirty="0">
                <a:latin typeface="Calibri"/>
                <a:cs typeface="Calibri"/>
              </a:rPr>
              <a:t>&lt;</a:t>
            </a:r>
            <a:r>
              <a:rPr sz="2800" b="1" i="1" spc="-25" dirty="0">
                <a:latin typeface="Calibri"/>
                <a:cs typeface="Calibri"/>
              </a:rPr>
              <a:t> </a:t>
            </a:r>
            <a:r>
              <a:rPr sz="2800" b="1" i="1" spc="-10" dirty="0">
                <a:latin typeface="Calibri"/>
                <a:cs typeface="Calibri"/>
              </a:rPr>
              <a:t>a[j])</a:t>
            </a:r>
            <a:endParaRPr sz="2800">
              <a:latin typeface="Calibri"/>
              <a:cs typeface="Calibri"/>
            </a:endParaRPr>
          </a:p>
          <a:p>
            <a:pPr marL="985519">
              <a:spcBef>
                <a:spcPts val="960"/>
              </a:spcBef>
            </a:pPr>
            <a:r>
              <a:rPr sz="2800" b="1" i="1" dirty="0">
                <a:latin typeface="Calibri"/>
                <a:cs typeface="Calibri"/>
              </a:rPr>
              <a:t>b[i++]</a:t>
            </a:r>
            <a:r>
              <a:rPr sz="2800" b="1" i="1" spc="-50" dirty="0">
                <a:latin typeface="Calibri"/>
                <a:cs typeface="Calibri"/>
              </a:rPr>
              <a:t> </a:t>
            </a:r>
            <a:r>
              <a:rPr sz="2800" b="1" i="1" dirty="0">
                <a:latin typeface="Calibri"/>
                <a:cs typeface="Calibri"/>
              </a:rPr>
              <a:t>=</a:t>
            </a:r>
            <a:r>
              <a:rPr sz="2800" b="1" i="1" spc="-30" dirty="0">
                <a:latin typeface="Calibri"/>
                <a:cs typeface="Calibri"/>
              </a:rPr>
              <a:t> </a:t>
            </a:r>
            <a:r>
              <a:rPr sz="2800" b="1" i="1" spc="-10" dirty="0">
                <a:latin typeface="Calibri"/>
                <a:cs typeface="Calibri"/>
              </a:rPr>
              <a:t>a[h++];</a:t>
            </a:r>
            <a:endParaRPr sz="2800">
              <a:latin typeface="Calibri"/>
              <a:cs typeface="Calibri"/>
            </a:endParaRPr>
          </a:p>
          <a:p>
            <a:pPr marL="985519">
              <a:spcBef>
                <a:spcPts val="725"/>
              </a:spcBef>
            </a:pPr>
            <a:r>
              <a:rPr sz="2800" b="1" i="1" spc="-20" dirty="0">
                <a:latin typeface="Calibri"/>
                <a:cs typeface="Calibri"/>
              </a:rPr>
              <a:t>else</a:t>
            </a:r>
            <a:endParaRPr sz="2800">
              <a:latin typeface="Calibri"/>
              <a:cs typeface="Calibri"/>
            </a:endParaRPr>
          </a:p>
          <a:p>
            <a:pPr marL="985519">
              <a:spcBef>
                <a:spcPts val="695"/>
              </a:spcBef>
            </a:pPr>
            <a:r>
              <a:rPr sz="2800" b="1" i="1" dirty="0">
                <a:latin typeface="Calibri"/>
                <a:cs typeface="Calibri"/>
              </a:rPr>
              <a:t>b[i++]</a:t>
            </a:r>
            <a:r>
              <a:rPr sz="2800" b="1" i="1" spc="-35" dirty="0">
                <a:latin typeface="Calibri"/>
                <a:cs typeface="Calibri"/>
              </a:rPr>
              <a:t> </a:t>
            </a:r>
            <a:r>
              <a:rPr sz="2800" b="1" i="1" dirty="0">
                <a:latin typeface="Calibri"/>
                <a:cs typeface="Calibri"/>
              </a:rPr>
              <a:t>=</a:t>
            </a:r>
            <a:r>
              <a:rPr sz="2800" b="1" i="1" spc="-45" dirty="0">
                <a:latin typeface="Calibri"/>
                <a:cs typeface="Calibri"/>
              </a:rPr>
              <a:t> </a:t>
            </a:r>
            <a:r>
              <a:rPr sz="2800" b="1" i="1" spc="-10" dirty="0">
                <a:latin typeface="Calibri"/>
                <a:cs typeface="Calibri"/>
              </a:rPr>
              <a:t>a[j++];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1600961" y="761"/>
            <a:ext cx="9142730" cy="6856730"/>
          </a:xfrm>
          <a:custGeom>
            <a:avLst/>
            <a:gdLst/>
            <a:ahLst/>
            <a:cxnLst/>
            <a:rect l="l" t="t" r="r" b="b"/>
            <a:pathLst>
              <a:path w="9142730" h="6856730">
                <a:moveTo>
                  <a:pt x="0" y="0"/>
                </a:moveTo>
                <a:lnTo>
                  <a:pt x="9142476" y="0"/>
                </a:lnTo>
                <a:lnTo>
                  <a:pt x="9142476" y="6856476"/>
                </a:lnTo>
                <a:lnTo>
                  <a:pt x="0" y="6856476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4194176" y="6438732"/>
            <a:ext cx="1062355" cy="363561"/>
          </a:xfrm>
          <a:prstGeom prst="rect">
            <a:avLst/>
          </a:prstGeom>
        </p:spPr>
        <p:txBody>
          <a:bodyPr vert="horz" wrap="square" lIns="0" tIns="4445" rIns="0" bIns="0" rtlCol="0">
            <a:spAutoFit/>
          </a:bodyPr>
          <a:lstStyle/>
          <a:p>
            <a:pPr marL="12700" marR="5080">
              <a:lnSpc>
                <a:spcPts val="1440"/>
              </a:lnSpc>
              <a:spcBef>
                <a:spcPts val="35"/>
              </a:spcBef>
            </a:pPr>
            <a:r>
              <a:rPr sz="1200" spc="45" dirty="0">
                <a:solidFill>
                  <a:srgbClr val="FFFFFF"/>
                </a:solidFill>
                <a:latin typeface="Arial MT"/>
                <a:cs typeface="Arial MT"/>
              </a:rPr>
              <a:t>Department</a:t>
            </a:r>
            <a:r>
              <a:rPr sz="1200" spc="1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-25" dirty="0">
                <a:solidFill>
                  <a:srgbClr val="FFFFFF"/>
                </a:solidFill>
                <a:latin typeface="Arial MT"/>
                <a:cs typeface="Arial MT"/>
              </a:rPr>
              <a:t>of </a:t>
            </a:r>
            <a:r>
              <a:rPr sz="1200" spc="-305" dirty="0">
                <a:solidFill>
                  <a:srgbClr val="FFFFFF"/>
                </a:solidFill>
                <a:latin typeface="Arial MT"/>
                <a:cs typeface="Arial MT"/>
              </a:rPr>
              <a:t>CCSSEE</a:t>
            </a:r>
            <a:endParaRPr sz="12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884798" y="6455470"/>
            <a:ext cx="2115820" cy="1708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325"/>
              </a:lnSpc>
            </a:pPr>
            <a:r>
              <a:rPr sz="1200" spc="10" dirty="0">
                <a:solidFill>
                  <a:srgbClr val="FFFFFF"/>
                </a:solidFill>
                <a:latin typeface="Arial MT"/>
                <a:cs typeface="Arial MT"/>
              </a:rPr>
              <a:t>ATME College</a:t>
            </a:r>
            <a:r>
              <a:rPr sz="1200" spc="-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10" dirty="0">
                <a:solidFill>
                  <a:srgbClr val="FFFFFF"/>
                </a:solidFill>
                <a:latin typeface="Arial MT"/>
                <a:cs typeface="Arial MT"/>
              </a:rPr>
              <a:t>of</a:t>
            </a:r>
            <a:r>
              <a:rPr sz="1200" spc="114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35" dirty="0">
                <a:solidFill>
                  <a:srgbClr val="FFFFFF"/>
                </a:solidFill>
                <a:latin typeface="Arial MT"/>
                <a:cs typeface="Arial MT"/>
              </a:rPr>
              <a:t>Engineering</a:t>
            </a:r>
            <a:endParaRPr sz="1200">
              <a:latin typeface="Arial MT"/>
              <a:cs typeface="Arial MT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4114800" y="6400801"/>
            <a:ext cx="4724400" cy="277495"/>
            <a:chOff x="2514600" y="6400800"/>
            <a:chExt cx="4724400" cy="277495"/>
          </a:xfrm>
        </p:grpSpPr>
        <p:sp>
          <p:nvSpPr>
            <p:cNvPr id="4" name="object 4"/>
            <p:cNvSpPr/>
            <p:nvPr/>
          </p:nvSpPr>
          <p:spPr>
            <a:xfrm>
              <a:off x="2514600" y="6400800"/>
              <a:ext cx="1600200" cy="277495"/>
            </a:xfrm>
            <a:custGeom>
              <a:avLst/>
              <a:gdLst/>
              <a:ahLst/>
              <a:cxnLst/>
              <a:rect l="l" t="t" r="r" b="b"/>
              <a:pathLst>
                <a:path w="1600200" h="277495">
                  <a:moveTo>
                    <a:pt x="1600200" y="277368"/>
                  </a:moveTo>
                  <a:lnTo>
                    <a:pt x="0" y="277368"/>
                  </a:lnTo>
                  <a:lnTo>
                    <a:pt x="0" y="0"/>
                  </a:lnTo>
                  <a:lnTo>
                    <a:pt x="1600200" y="0"/>
                  </a:lnTo>
                  <a:lnTo>
                    <a:pt x="1600200" y="277368"/>
                  </a:lnTo>
                  <a:close/>
                </a:path>
              </a:pathLst>
            </a:custGeom>
            <a:solidFill>
              <a:srgbClr val="E16C0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4114800" y="6400800"/>
              <a:ext cx="3124200" cy="277495"/>
            </a:xfrm>
            <a:custGeom>
              <a:avLst/>
              <a:gdLst/>
              <a:ahLst/>
              <a:cxnLst/>
              <a:rect l="l" t="t" r="r" b="b"/>
              <a:pathLst>
                <a:path w="3124200" h="277495">
                  <a:moveTo>
                    <a:pt x="3124200" y="277368"/>
                  </a:moveTo>
                  <a:lnTo>
                    <a:pt x="0" y="277368"/>
                  </a:lnTo>
                  <a:lnTo>
                    <a:pt x="0" y="0"/>
                  </a:lnTo>
                  <a:lnTo>
                    <a:pt x="3124200" y="0"/>
                  </a:lnTo>
                  <a:lnTo>
                    <a:pt x="3124200" y="277368"/>
                  </a:lnTo>
                  <a:close/>
                </a:path>
              </a:pathLst>
            </a:custGeom>
            <a:solidFill>
              <a:srgbClr val="2240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5431664" y="395605"/>
            <a:ext cx="1477645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pc="-10" dirty="0">
                <a:latin typeface="Calibri"/>
                <a:cs typeface="Calibri"/>
              </a:rPr>
              <a:t>Cont…</a:t>
            </a:r>
          </a:p>
        </p:txBody>
      </p:sp>
      <p:sp>
        <p:nvSpPr>
          <p:cNvPr id="12" name="object 12"/>
          <p:cNvSpPr txBox="1">
            <a:spLocks noGrp="1"/>
          </p:cNvSpPr>
          <p:nvPr>
            <p:ph type="ftr" sz="quarter" idx="11"/>
          </p:nvPr>
        </p:nvSpPr>
        <p:spPr>
          <a:xfrm>
            <a:off x="1600200" y="0"/>
            <a:ext cx="0" cy="432490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25"/>
              </a:lnSpc>
            </a:pPr>
            <a:r>
              <a:rPr spc="10" dirty="0"/>
              <a:t>ATME College</a:t>
            </a:r>
            <a:r>
              <a:rPr spc="-5" dirty="0"/>
              <a:t> </a:t>
            </a:r>
            <a:r>
              <a:rPr spc="10" dirty="0"/>
              <a:t>of</a:t>
            </a:r>
            <a:r>
              <a:rPr spc="114" dirty="0"/>
              <a:t> </a:t>
            </a:r>
            <a:r>
              <a:rPr spc="35" dirty="0"/>
              <a:t>Engineering</a:t>
            </a:r>
          </a:p>
        </p:txBody>
      </p:sp>
      <p:sp>
        <p:nvSpPr>
          <p:cNvPr id="13" name="object 13"/>
          <p:cNvSpPr txBox="1">
            <a:spLocks noGrp="1"/>
          </p:cNvSpPr>
          <p:nvPr>
            <p:ph type="sldNum" sz="quarter" idx="12"/>
          </p:nvPr>
        </p:nvSpPr>
        <p:spPr>
          <a:xfrm>
            <a:off x="1600200" y="1"/>
            <a:ext cx="0" cy="44242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38430">
              <a:lnSpc>
                <a:spcPts val="1675"/>
              </a:lnSpc>
            </a:pPr>
            <a:fld id="{81D60167-4931-47E6-BA6A-407CBD079E47}" type="slidenum">
              <a:rPr spc="-25" dirty="0"/>
              <a:pPr marL="138430">
                <a:lnSpc>
                  <a:spcPts val="1675"/>
                </a:lnSpc>
              </a:pPr>
              <a:t>87</a:t>
            </a:fld>
            <a:endParaRPr spc="-25" dirty="0"/>
          </a:p>
        </p:txBody>
      </p:sp>
      <p:sp>
        <p:nvSpPr>
          <p:cNvPr id="7" name="object 7"/>
          <p:cNvSpPr txBox="1"/>
          <p:nvPr/>
        </p:nvSpPr>
        <p:spPr>
          <a:xfrm>
            <a:off x="2135835" y="1613535"/>
            <a:ext cx="299720" cy="45148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2800" b="1" i="1" spc="-25" dirty="0">
                <a:latin typeface="Calibri"/>
                <a:cs typeface="Calibri"/>
              </a:rPr>
              <a:t>4.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026411" y="1523186"/>
            <a:ext cx="4124325" cy="4104004"/>
          </a:xfrm>
          <a:prstGeom prst="rect">
            <a:avLst/>
          </a:prstGeom>
        </p:spPr>
        <p:txBody>
          <a:bodyPr vert="horz" wrap="square" lIns="0" tIns="102870" rIns="0" bIns="0" rtlCol="0">
            <a:spAutoFit/>
          </a:bodyPr>
          <a:lstStyle/>
          <a:p>
            <a:pPr marL="43180">
              <a:spcBef>
                <a:spcPts val="810"/>
              </a:spcBef>
            </a:pPr>
            <a:r>
              <a:rPr sz="2800" b="1" i="1" dirty="0">
                <a:latin typeface="Calibri"/>
                <a:cs typeface="Calibri"/>
              </a:rPr>
              <a:t>if</a:t>
            </a:r>
            <a:r>
              <a:rPr sz="2800" b="1" i="1" spc="-55" dirty="0">
                <a:latin typeface="Calibri"/>
                <a:cs typeface="Calibri"/>
              </a:rPr>
              <a:t> </a:t>
            </a:r>
            <a:r>
              <a:rPr sz="2800" b="1" i="1" dirty="0">
                <a:latin typeface="Calibri"/>
                <a:cs typeface="Calibri"/>
              </a:rPr>
              <a:t>(h</a:t>
            </a:r>
            <a:r>
              <a:rPr sz="2800" b="1" i="1" spc="-70" dirty="0">
                <a:latin typeface="Calibri"/>
                <a:cs typeface="Calibri"/>
              </a:rPr>
              <a:t> </a:t>
            </a:r>
            <a:r>
              <a:rPr sz="2800" b="1" i="1" dirty="0">
                <a:latin typeface="Calibri"/>
                <a:cs typeface="Calibri"/>
              </a:rPr>
              <a:t>&gt;</a:t>
            </a:r>
            <a:r>
              <a:rPr sz="2800" b="1" i="1" spc="-55" dirty="0">
                <a:latin typeface="Calibri"/>
                <a:cs typeface="Calibri"/>
              </a:rPr>
              <a:t> </a:t>
            </a:r>
            <a:r>
              <a:rPr sz="2800" b="1" i="1" spc="-20" dirty="0">
                <a:latin typeface="Calibri"/>
                <a:cs typeface="Calibri"/>
              </a:rPr>
              <a:t>mid)</a:t>
            </a:r>
            <a:endParaRPr sz="2800">
              <a:latin typeface="Calibri"/>
              <a:cs typeface="Calibri"/>
            </a:endParaRPr>
          </a:p>
          <a:p>
            <a:pPr marL="1228725" marR="182880" indent="-732155">
              <a:lnSpc>
                <a:spcPct val="119300"/>
              </a:lnSpc>
              <a:spcBef>
                <a:spcPts val="60"/>
              </a:spcBef>
            </a:pPr>
            <a:r>
              <a:rPr sz="2800" b="1" i="1" dirty="0">
                <a:latin typeface="Calibri"/>
                <a:cs typeface="Calibri"/>
              </a:rPr>
              <a:t>for(k</a:t>
            </a:r>
            <a:r>
              <a:rPr sz="2800" b="1" i="1" spc="-85" dirty="0">
                <a:latin typeface="Calibri"/>
                <a:cs typeface="Calibri"/>
              </a:rPr>
              <a:t> </a:t>
            </a:r>
            <a:r>
              <a:rPr sz="2800" b="1" i="1" dirty="0">
                <a:latin typeface="Calibri"/>
                <a:cs typeface="Calibri"/>
              </a:rPr>
              <a:t>=</a:t>
            </a:r>
            <a:r>
              <a:rPr sz="2800" b="1" i="1" spc="-30" dirty="0">
                <a:latin typeface="Calibri"/>
                <a:cs typeface="Calibri"/>
              </a:rPr>
              <a:t> </a:t>
            </a:r>
            <a:r>
              <a:rPr sz="2800" b="1" i="1" dirty="0">
                <a:latin typeface="Calibri"/>
                <a:cs typeface="Calibri"/>
              </a:rPr>
              <a:t>j;</a:t>
            </a:r>
            <a:r>
              <a:rPr sz="2800" b="1" i="1" spc="-85" dirty="0">
                <a:latin typeface="Calibri"/>
                <a:cs typeface="Calibri"/>
              </a:rPr>
              <a:t> </a:t>
            </a:r>
            <a:r>
              <a:rPr sz="2800" b="1" i="1" dirty="0">
                <a:latin typeface="Calibri"/>
                <a:cs typeface="Calibri"/>
              </a:rPr>
              <a:t>k</a:t>
            </a:r>
            <a:r>
              <a:rPr sz="2800" b="1" i="1" spc="-35" dirty="0">
                <a:latin typeface="Calibri"/>
                <a:cs typeface="Calibri"/>
              </a:rPr>
              <a:t> </a:t>
            </a:r>
            <a:r>
              <a:rPr sz="2800" b="1" i="1" dirty="0">
                <a:latin typeface="Calibri"/>
                <a:cs typeface="Calibri"/>
              </a:rPr>
              <a:t>&lt;=</a:t>
            </a:r>
            <a:r>
              <a:rPr sz="2800" b="1" i="1" spc="-35" dirty="0">
                <a:latin typeface="Calibri"/>
                <a:cs typeface="Calibri"/>
              </a:rPr>
              <a:t> </a:t>
            </a:r>
            <a:r>
              <a:rPr sz="2800" b="1" i="1" dirty="0">
                <a:latin typeface="Calibri"/>
                <a:cs typeface="Calibri"/>
              </a:rPr>
              <a:t>high;</a:t>
            </a:r>
            <a:r>
              <a:rPr sz="2800" b="1" i="1" spc="-125" dirty="0">
                <a:latin typeface="Calibri"/>
                <a:cs typeface="Calibri"/>
              </a:rPr>
              <a:t> </a:t>
            </a:r>
            <a:r>
              <a:rPr sz="2800" b="1" i="1" spc="-20" dirty="0">
                <a:latin typeface="Calibri"/>
                <a:cs typeface="Calibri"/>
              </a:rPr>
              <a:t>k++) </a:t>
            </a:r>
            <a:r>
              <a:rPr sz="2800" b="1" i="1" dirty="0">
                <a:latin typeface="Calibri"/>
                <a:cs typeface="Calibri"/>
              </a:rPr>
              <a:t>b[i++]</a:t>
            </a:r>
            <a:r>
              <a:rPr sz="2800" b="1" i="1" spc="-20" dirty="0">
                <a:latin typeface="Calibri"/>
                <a:cs typeface="Calibri"/>
              </a:rPr>
              <a:t> </a:t>
            </a:r>
            <a:r>
              <a:rPr sz="2800" b="1" i="1" dirty="0">
                <a:latin typeface="Calibri"/>
                <a:cs typeface="Calibri"/>
              </a:rPr>
              <a:t>=</a:t>
            </a:r>
            <a:r>
              <a:rPr sz="2800" b="1" i="1" spc="-5" dirty="0">
                <a:latin typeface="Calibri"/>
                <a:cs typeface="Calibri"/>
              </a:rPr>
              <a:t> </a:t>
            </a:r>
            <a:r>
              <a:rPr sz="2800" b="1" i="1" spc="-20" dirty="0">
                <a:latin typeface="Calibri"/>
                <a:cs typeface="Calibri"/>
              </a:rPr>
              <a:t>a[k];</a:t>
            </a:r>
            <a:endParaRPr sz="2800">
              <a:latin typeface="Calibri"/>
              <a:cs typeface="Calibri"/>
            </a:endParaRPr>
          </a:p>
          <a:p>
            <a:pPr marL="12700">
              <a:spcBef>
                <a:spcPts val="540"/>
              </a:spcBef>
            </a:pPr>
            <a:r>
              <a:rPr sz="2800" b="1" i="1" spc="-20" dirty="0">
                <a:latin typeface="Calibri"/>
                <a:cs typeface="Calibri"/>
              </a:rPr>
              <a:t>else</a:t>
            </a:r>
            <a:endParaRPr sz="2800">
              <a:latin typeface="Calibri"/>
              <a:cs typeface="Calibri"/>
            </a:endParaRPr>
          </a:p>
          <a:p>
            <a:pPr marL="1228725" marR="5080" indent="-649605">
              <a:lnSpc>
                <a:spcPct val="118500"/>
              </a:lnSpc>
              <a:spcBef>
                <a:spcPts val="90"/>
              </a:spcBef>
            </a:pPr>
            <a:r>
              <a:rPr sz="2800" b="1" i="1" dirty="0">
                <a:latin typeface="Calibri"/>
                <a:cs typeface="Calibri"/>
              </a:rPr>
              <a:t>for</a:t>
            </a:r>
            <a:r>
              <a:rPr sz="2800" b="1" i="1" spc="-75" dirty="0">
                <a:latin typeface="Calibri"/>
                <a:cs typeface="Calibri"/>
              </a:rPr>
              <a:t> </a:t>
            </a:r>
            <a:r>
              <a:rPr sz="2800" b="1" i="1" dirty="0">
                <a:latin typeface="Calibri"/>
                <a:cs typeface="Calibri"/>
              </a:rPr>
              <a:t>(k</a:t>
            </a:r>
            <a:r>
              <a:rPr sz="2800" b="1" i="1" spc="-35" dirty="0">
                <a:latin typeface="Calibri"/>
                <a:cs typeface="Calibri"/>
              </a:rPr>
              <a:t> </a:t>
            </a:r>
            <a:r>
              <a:rPr sz="2800" b="1" i="1" dirty="0">
                <a:latin typeface="Calibri"/>
                <a:cs typeface="Calibri"/>
              </a:rPr>
              <a:t>=</a:t>
            </a:r>
            <a:r>
              <a:rPr sz="2800" b="1" i="1" spc="-25" dirty="0">
                <a:latin typeface="Calibri"/>
                <a:cs typeface="Calibri"/>
              </a:rPr>
              <a:t> </a:t>
            </a:r>
            <a:r>
              <a:rPr sz="2800" b="1" i="1" dirty="0">
                <a:latin typeface="Calibri"/>
                <a:cs typeface="Calibri"/>
              </a:rPr>
              <a:t>h;</a:t>
            </a:r>
            <a:r>
              <a:rPr sz="2800" b="1" i="1" spc="-55" dirty="0">
                <a:latin typeface="Calibri"/>
                <a:cs typeface="Calibri"/>
              </a:rPr>
              <a:t> </a:t>
            </a:r>
            <a:r>
              <a:rPr sz="2800" b="1" i="1" dirty="0">
                <a:latin typeface="Calibri"/>
                <a:cs typeface="Calibri"/>
              </a:rPr>
              <a:t>k</a:t>
            </a:r>
            <a:r>
              <a:rPr sz="2800" b="1" i="1" spc="-45" dirty="0">
                <a:latin typeface="Calibri"/>
                <a:cs typeface="Calibri"/>
              </a:rPr>
              <a:t> </a:t>
            </a:r>
            <a:r>
              <a:rPr sz="2800" b="1" i="1" dirty="0">
                <a:latin typeface="Calibri"/>
                <a:cs typeface="Calibri"/>
              </a:rPr>
              <a:t>&lt;=</a:t>
            </a:r>
            <a:r>
              <a:rPr sz="2800" b="1" i="1" spc="-35" dirty="0">
                <a:latin typeface="Calibri"/>
                <a:cs typeface="Calibri"/>
              </a:rPr>
              <a:t> </a:t>
            </a:r>
            <a:r>
              <a:rPr sz="2800" b="1" i="1" dirty="0">
                <a:latin typeface="Calibri"/>
                <a:cs typeface="Calibri"/>
              </a:rPr>
              <a:t>mid;</a:t>
            </a:r>
            <a:r>
              <a:rPr sz="2800" b="1" i="1" spc="-70" dirty="0">
                <a:latin typeface="Calibri"/>
                <a:cs typeface="Calibri"/>
              </a:rPr>
              <a:t> </a:t>
            </a:r>
            <a:r>
              <a:rPr sz="2800" b="1" i="1" spc="-20" dirty="0">
                <a:latin typeface="Calibri"/>
                <a:cs typeface="Calibri"/>
              </a:rPr>
              <a:t>k++) </a:t>
            </a:r>
            <a:r>
              <a:rPr sz="2800" b="1" i="1" dirty="0">
                <a:latin typeface="Calibri"/>
                <a:cs typeface="Calibri"/>
              </a:rPr>
              <a:t>b[i++]</a:t>
            </a:r>
            <a:r>
              <a:rPr sz="2800" b="1" i="1" spc="-20" dirty="0">
                <a:latin typeface="Calibri"/>
                <a:cs typeface="Calibri"/>
              </a:rPr>
              <a:t> </a:t>
            </a:r>
            <a:r>
              <a:rPr sz="2800" b="1" i="1" dirty="0">
                <a:latin typeface="Calibri"/>
                <a:cs typeface="Calibri"/>
              </a:rPr>
              <a:t>=</a:t>
            </a:r>
            <a:r>
              <a:rPr sz="2800" b="1" i="1" spc="-5" dirty="0">
                <a:latin typeface="Calibri"/>
                <a:cs typeface="Calibri"/>
              </a:rPr>
              <a:t> </a:t>
            </a:r>
            <a:r>
              <a:rPr sz="2800" b="1" i="1" spc="-20" dirty="0">
                <a:latin typeface="Calibri"/>
                <a:cs typeface="Calibri"/>
              </a:rPr>
              <a:t>a[k];</a:t>
            </a:r>
            <a:endParaRPr sz="2800">
              <a:latin typeface="Calibri"/>
              <a:cs typeface="Calibri"/>
            </a:endParaRPr>
          </a:p>
          <a:p>
            <a:pPr marL="94615" marR="22860" indent="30480">
              <a:lnSpc>
                <a:spcPts val="4010"/>
              </a:lnSpc>
              <a:spcBef>
                <a:spcPts val="95"/>
              </a:spcBef>
            </a:pPr>
            <a:r>
              <a:rPr sz="2800" b="1" i="1" dirty="0">
                <a:latin typeface="Calibri"/>
                <a:cs typeface="Calibri"/>
              </a:rPr>
              <a:t>for</a:t>
            </a:r>
            <a:r>
              <a:rPr sz="2800" b="1" i="1" spc="-80" dirty="0">
                <a:latin typeface="Calibri"/>
                <a:cs typeface="Calibri"/>
              </a:rPr>
              <a:t> </a:t>
            </a:r>
            <a:r>
              <a:rPr sz="2800" b="1" i="1" dirty="0">
                <a:latin typeface="Calibri"/>
                <a:cs typeface="Calibri"/>
              </a:rPr>
              <a:t>(k</a:t>
            </a:r>
            <a:r>
              <a:rPr sz="2800" b="1" i="1" spc="-20" dirty="0">
                <a:latin typeface="Calibri"/>
                <a:cs typeface="Calibri"/>
              </a:rPr>
              <a:t> </a:t>
            </a:r>
            <a:r>
              <a:rPr sz="2800" b="1" i="1" dirty="0">
                <a:latin typeface="Calibri"/>
                <a:cs typeface="Calibri"/>
              </a:rPr>
              <a:t>=</a:t>
            </a:r>
            <a:r>
              <a:rPr sz="2800" b="1" i="1" spc="-55" dirty="0">
                <a:latin typeface="Calibri"/>
                <a:cs typeface="Calibri"/>
              </a:rPr>
              <a:t> </a:t>
            </a:r>
            <a:r>
              <a:rPr sz="2800" b="1" i="1" dirty="0">
                <a:latin typeface="Calibri"/>
                <a:cs typeface="Calibri"/>
              </a:rPr>
              <a:t>low;</a:t>
            </a:r>
            <a:r>
              <a:rPr sz="2800" b="1" i="1" spc="-95" dirty="0">
                <a:latin typeface="Calibri"/>
                <a:cs typeface="Calibri"/>
              </a:rPr>
              <a:t> </a:t>
            </a:r>
            <a:r>
              <a:rPr sz="2800" b="1" i="1" dirty="0">
                <a:latin typeface="Calibri"/>
                <a:cs typeface="Calibri"/>
              </a:rPr>
              <a:t>k</a:t>
            </a:r>
            <a:r>
              <a:rPr sz="2800" b="1" i="1" spc="-30" dirty="0">
                <a:latin typeface="Calibri"/>
                <a:cs typeface="Calibri"/>
              </a:rPr>
              <a:t> </a:t>
            </a:r>
            <a:r>
              <a:rPr sz="2800" b="1" i="1" dirty="0">
                <a:latin typeface="Calibri"/>
                <a:cs typeface="Calibri"/>
              </a:rPr>
              <a:t>&lt;=</a:t>
            </a:r>
            <a:r>
              <a:rPr sz="2800" b="1" i="1" spc="-30" dirty="0">
                <a:latin typeface="Calibri"/>
                <a:cs typeface="Calibri"/>
              </a:rPr>
              <a:t> </a:t>
            </a:r>
            <a:r>
              <a:rPr sz="2800" b="1" i="1" dirty="0">
                <a:latin typeface="Calibri"/>
                <a:cs typeface="Calibri"/>
              </a:rPr>
              <a:t>high;</a:t>
            </a:r>
            <a:r>
              <a:rPr sz="2800" b="1" i="1" spc="-105" dirty="0">
                <a:latin typeface="Calibri"/>
                <a:cs typeface="Calibri"/>
              </a:rPr>
              <a:t> </a:t>
            </a:r>
            <a:r>
              <a:rPr sz="2800" b="1" i="1" spc="-20" dirty="0">
                <a:latin typeface="Calibri"/>
                <a:cs typeface="Calibri"/>
              </a:rPr>
              <a:t>k++) </a:t>
            </a:r>
            <a:r>
              <a:rPr sz="2800" b="1" i="1" dirty="0">
                <a:latin typeface="Calibri"/>
                <a:cs typeface="Calibri"/>
              </a:rPr>
              <a:t>a[k]</a:t>
            </a:r>
            <a:r>
              <a:rPr sz="2800" b="1" i="1" spc="-35" dirty="0">
                <a:latin typeface="Calibri"/>
                <a:cs typeface="Calibri"/>
              </a:rPr>
              <a:t> </a:t>
            </a:r>
            <a:r>
              <a:rPr sz="2800" b="1" i="1" dirty="0">
                <a:latin typeface="Calibri"/>
                <a:cs typeface="Calibri"/>
              </a:rPr>
              <a:t>=</a:t>
            </a:r>
            <a:r>
              <a:rPr sz="2800" b="1" i="1" spc="-15" dirty="0">
                <a:latin typeface="Calibri"/>
                <a:cs typeface="Calibri"/>
              </a:rPr>
              <a:t> </a:t>
            </a:r>
            <a:r>
              <a:rPr sz="2800" b="1" i="1" spc="-20" dirty="0">
                <a:latin typeface="Calibri"/>
                <a:cs typeface="Calibri"/>
              </a:rPr>
              <a:t>b[k];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135835" y="4688077"/>
            <a:ext cx="299720" cy="45148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2800" b="1" i="1" spc="-25" dirty="0">
                <a:latin typeface="Calibri"/>
                <a:cs typeface="Calibri"/>
              </a:rPr>
              <a:t>5.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1600961" y="761"/>
            <a:ext cx="9142730" cy="6856730"/>
          </a:xfrm>
          <a:custGeom>
            <a:avLst/>
            <a:gdLst/>
            <a:ahLst/>
            <a:cxnLst/>
            <a:rect l="l" t="t" r="r" b="b"/>
            <a:pathLst>
              <a:path w="9142730" h="6856730">
                <a:moveTo>
                  <a:pt x="0" y="0"/>
                </a:moveTo>
                <a:lnTo>
                  <a:pt x="9142476" y="0"/>
                </a:lnTo>
                <a:lnTo>
                  <a:pt x="9142476" y="6856476"/>
                </a:lnTo>
                <a:lnTo>
                  <a:pt x="0" y="6856476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4194176" y="6438732"/>
            <a:ext cx="1062355" cy="363561"/>
          </a:xfrm>
          <a:prstGeom prst="rect">
            <a:avLst/>
          </a:prstGeom>
        </p:spPr>
        <p:txBody>
          <a:bodyPr vert="horz" wrap="square" lIns="0" tIns="4445" rIns="0" bIns="0" rtlCol="0">
            <a:spAutoFit/>
          </a:bodyPr>
          <a:lstStyle/>
          <a:p>
            <a:pPr marL="12700" marR="5080">
              <a:lnSpc>
                <a:spcPts val="1440"/>
              </a:lnSpc>
              <a:spcBef>
                <a:spcPts val="35"/>
              </a:spcBef>
            </a:pPr>
            <a:r>
              <a:rPr sz="1200" spc="45" dirty="0">
                <a:solidFill>
                  <a:srgbClr val="FFFFFF"/>
                </a:solidFill>
                <a:latin typeface="Arial MT"/>
                <a:cs typeface="Arial MT"/>
              </a:rPr>
              <a:t>Department</a:t>
            </a:r>
            <a:r>
              <a:rPr sz="1200" spc="1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-25" dirty="0">
                <a:solidFill>
                  <a:srgbClr val="FFFFFF"/>
                </a:solidFill>
                <a:latin typeface="Arial MT"/>
                <a:cs typeface="Arial MT"/>
              </a:rPr>
              <a:t>of </a:t>
            </a:r>
            <a:r>
              <a:rPr sz="1200" spc="-305" dirty="0">
                <a:solidFill>
                  <a:srgbClr val="FFFFFF"/>
                </a:solidFill>
                <a:latin typeface="Arial MT"/>
                <a:cs typeface="Arial MT"/>
              </a:rPr>
              <a:t>CCSSEE</a:t>
            </a:r>
            <a:endParaRPr sz="12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884798" y="6455470"/>
            <a:ext cx="2115820" cy="1708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325"/>
              </a:lnSpc>
            </a:pPr>
            <a:r>
              <a:rPr sz="1200" spc="10" dirty="0">
                <a:solidFill>
                  <a:srgbClr val="FFFFFF"/>
                </a:solidFill>
                <a:latin typeface="Arial MT"/>
                <a:cs typeface="Arial MT"/>
              </a:rPr>
              <a:t>ATME College</a:t>
            </a:r>
            <a:r>
              <a:rPr sz="1200" spc="-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10" dirty="0">
                <a:solidFill>
                  <a:srgbClr val="FFFFFF"/>
                </a:solidFill>
                <a:latin typeface="Arial MT"/>
                <a:cs typeface="Arial MT"/>
              </a:rPr>
              <a:t>of</a:t>
            </a:r>
            <a:r>
              <a:rPr sz="1200" spc="114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35" dirty="0">
                <a:solidFill>
                  <a:srgbClr val="FFFFFF"/>
                </a:solidFill>
                <a:latin typeface="Arial MT"/>
                <a:cs typeface="Arial MT"/>
              </a:rPr>
              <a:t>Engineering</a:t>
            </a:r>
            <a:endParaRPr sz="1200">
              <a:latin typeface="Arial MT"/>
              <a:cs typeface="Arial MT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4114800" y="6400801"/>
            <a:ext cx="4724400" cy="277495"/>
            <a:chOff x="2514600" y="6400800"/>
            <a:chExt cx="4724400" cy="277495"/>
          </a:xfrm>
        </p:grpSpPr>
        <p:sp>
          <p:nvSpPr>
            <p:cNvPr id="4" name="object 4"/>
            <p:cNvSpPr/>
            <p:nvPr/>
          </p:nvSpPr>
          <p:spPr>
            <a:xfrm>
              <a:off x="2514600" y="6400800"/>
              <a:ext cx="1600200" cy="277495"/>
            </a:xfrm>
            <a:custGeom>
              <a:avLst/>
              <a:gdLst/>
              <a:ahLst/>
              <a:cxnLst/>
              <a:rect l="l" t="t" r="r" b="b"/>
              <a:pathLst>
                <a:path w="1600200" h="277495">
                  <a:moveTo>
                    <a:pt x="1600200" y="277368"/>
                  </a:moveTo>
                  <a:lnTo>
                    <a:pt x="0" y="277368"/>
                  </a:lnTo>
                  <a:lnTo>
                    <a:pt x="0" y="0"/>
                  </a:lnTo>
                  <a:lnTo>
                    <a:pt x="1600200" y="0"/>
                  </a:lnTo>
                  <a:lnTo>
                    <a:pt x="1600200" y="277368"/>
                  </a:lnTo>
                  <a:close/>
                </a:path>
              </a:pathLst>
            </a:custGeom>
            <a:solidFill>
              <a:srgbClr val="E16C0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4114800" y="6400800"/>
              <a:ext cx="3124200" cy="277495"/>
            </a:xfrm>
            <a:custGeom>
              <a:avLst/>
              <a:gdLst/>
              <a:ahLst/>
              <a:cxnLst/>
              <a:rect l="l" t="t" r="r" b="b"/>
              <a:pathLst>
                <a:path w="3124200" h="277495">
                  <a:moveTo>
                    <a:pt x="3124200" y="277368"/>
                  </a:moveTo>
                  <a:lnTo>
                    <a:pt x="0" y="277368"/>
                  </a:lnTo>
                  <a:lnTo>
                    <a:pt x="0" y="0"/>
                  </a:lnTo>
                  <a:lnTo>
                    <a:pt x="3124200" y="0"/>
                  </a:lnTo>
                  <a:lnTo>
                    <a:pt x="3124200" y="277368"/>
                  </a:lnTo>
                  <a:close/>
                </a:path>
              </a:pathLst>
            </a:custGeom>
            <a:solidFill>
              <a:srgbClr val="2240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4969510" y="395605"/>
            <a:ext cx="2400935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pc="-10" dirty="0">
                <a:latin typeface="Calibri"/>
                <a:cs typeface="Calibri"/>
              </a:rPr>
              <a:t>Mergesort</a:t>
            </a:r>
          </a:p>
        </p:txBody>
      </p:sp>
      <p:sp>
        <p:nvSpPr>
          <p:cNvPr id="10" name="object 10"/>
          <p:cNvSpPr txBox="1">
            <a:spLocks noGrp="1"/>
          </p:cNvSpPr>
          <p:nvPr>
            <p:ph type="ftr" sz="quarter" idx="11"/>
          </p:nvPr>
        </p:nvSpPr>
        <p:spPr>
          <a:xfrm>
            <a:off x="1600200" y="0"/>
            <a:ext cx="0" cy="432490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25"/>
              </a:lnSpc>
            </a:pPr>
            <a:r>
              <a:rPr spc="10" dirty="0"/>
              <a:t>ATME College</a:t>
            </a:r>
            <a:r>
              <a:rPr spc="-5" dirty="0"/>
              <a:t> </a:t>
            </a:r>
            <a:r>
              <a:rPr spc="10" dirty="0"/>
              <a:t>of</a:t>
            </a:r>
            <a:r>
              <a:rPr spc="114" dirty="0"/>
              <a:t> </a:t>
            </a:r>
            <a:r>
              <a:rPr spc="35" dirty="0"/>
              <a:t>Engineering</a:t>
            </a:r>
          </a:p>
        </p:txBody>
      </p:sp>
      <p:sp>
        <p:nvSpPr>
          <p:cNvPr id="11" name="object 11"/>
          <p:cNvSpPr txBox="1">
            <a:spLocks noGrp="1"/>
          </p:cNvSpPr>
          <p:nvPr>
            <p:ph type="sldNum" sz="quarter" idx="12"/>
          </p:nvPr>
        </p:nvSpPr>
        <p:spPr>
          <a:xfrm>
            <a:off x="1600200" y="1"/>
            <a:ext cx="0" cy="44242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38430">
              <a:lnSpc>
                <a:spcPts val="1675"/>
              </a:lnSpc>
            </a:pPr>
            <a:fld id="{81D60167-4931-47E6-BA6A-407CBD079E47}" type="slidenum">
              <a:rPr spc="-25" dirty="0"/>
              <a:pPr marL="138430">
                <a:lnSpc>
                  <a:spcPts val="1675"/>
                </a:lnSpc>
              </a:pPr>
              <a:t>88</a:t>
            </a:fld>
            <a:endParaRPr spc="-25" dirty="0"/>
          </a:p>
        </p:txBody>
      </p:sp>
      <p:sp>
        <p:nvSpPr>
          <p:cNvPr id="7" name="object 7"/>
          <p:cNvSpPr txBox="1"/>
          <p:nvPr/>
        </p:nvSpPr>
        <p:spPr>
          <a:xfrm>
            <a:off x="2287574" y="1161491"/>
            <a:ext cx="8075930" cy="4325542"/>
          </a:xfrm>
          <a:prstGeom prst="rect">
            <a:avLst/>
          </a:prstGeom>
        </p:spPr>
        <p:txBody>
          <a:bodyPr vert="horz" wrap="square" lIns="0" tIns="64769" rIns="0" bIns="0" rtlCol="0">
            <a:spAutoFit/>
          </a:bodyPr>
          <a:lstStyle/>
          <a:p>
            <a:pPr marL="357505" marR="5080" indent="-344805">
              <a:lnSpc>
                <a:spcPts val="2980"/>
              </a:lnSpc>
              <a:spcBef>
                <a:spcPts val="509"/>
              </a:spcBef>
              <a:buFont typeface="Microsoft Sans Serif"/>
              <a:buChar char="•"/>
              <a:tabLst>
                <a:tab pos="357505" algn="l"/>
                <a:tab pos="3204845" algn="l"/>
              </a:tabLst>
            </a:pPr>
            <a:r>
              <a:rPr sz="2800" dirty="0">
                <a:latin typeface="Calibri"/>
                <a:cs typeface="Calibri"/>
              </a:rPr>
              <a:t>Split</a:t>
            </a:r>
            <a:r>
              <a:rPr sz="2800" spc="-6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array</a:t>
            </a:r>
            <a:r>
              <a:rPr sz="2800" spc="-80" dirty="0">
                <a:latin typeface="Calibri"/>
                <a:cs typeface="Calibri"/>
              </a:rPr>
              <a:t> </a:t>
            </a:r>
            <a:r>
              <a:rPr sz="2800" spc="-20" dirty="0">
                <a:latin typeface="Calibri"/>
                <a:cs typeface="Calibri"/>
              </a:rPr>
              <a:t>A[0..</a:t>
            </a:r>
            <a:r>
              <a:rPr sz="2800" i="1" spc="-20" dirty="0">
                <a:latin typeface="Calibri"/>
                <a:cs typeface="Calibri"/>
              </a:rPr>
              <a:t>n</a:t>
            </a:r>
            <a:r>
              <a:rPr sz="2800" spc="-20" dirty="0">
                <a:latin typeface="Calibri"/>
                <a:cs typeface="Calibri"/>
              </a:rPr>
              <a:t>-</a:t>
            </a:r>
            <a:r>
              <a:rPr sz="2800" dirty="0">
                <a:latin typeface="Calibri"/>
                <a:cs typeface="Calibri"/>
              </a:rPr>
              <a:t>1]</a:t>
            </a:r>
            <a:r>
              <a:rPr sz="2800" spc="-5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into</a:t>
            </a:r>
            <a:r>
              <a:rPr sz="2800" spc="-9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about</a:t>
            </a:r>
            <a:r>
              <a:rPr sz="2800" spc="-5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equal</a:t>
            </a:r>
            <a:r>
              <a:rPr sz="2800" spc="-6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halves</a:t>
            </a:r>
            <a:r>
              <a:rPr sz="2800" spc="-9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and</a:t>
            </a:r>
            <a:r>
              <a:rPr sz="2800" spc="-55" dirty="0">
                <a:latin typeface="Calibri"/>
                <a:cs typeface="Calibri"/>
              </a:rPr>
              <a:t> </a:t>
            </a:r>
            <a:r>
              <a:rPr sz="2800" spc="-20" dirty="0">
                <a:latin typeface="Calibri"/>
                <a:cs typeface="Calibri"/>
              </a:rPr>
              <a:t>make </a:t>
            </a:r>
            <a:r>
              <a:rPr sz="2800" dirty="0">
                <a:latin typeface="Calibri"/>
                <a:cs typeface="Calibri"/>
              </a:rPr>
              <a:t>copies</a:t>
            </a:r>
            <a:r>
              <a:rPr sz="2800" spc="-9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of</a:t>
            </a:r>
            <a:r>
              <a:rPr sz="2800" spc="-5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each</a:t>
            </a:r>
            <a:r>
              <a:rPr sz="2800" spc="-30" dirty="0">
                <a:latin typeface="Calibri"/>
                <a:cs typeface="Calibri"/>
              </a:rPr>
              <a:t> </a:t>
            </a:r>
            <a:r>
              <a:rPr sz="2800" spc="-20" dirty="0">
                <a:latin typeface="Calibri"/>
                <a:cs typeface="Calibri"/>
              </a:rPr>
              <a:t>half</a:t>
            </a:r>
            <a:r>
              <a:rPr sz="2800" dirty="0">
                <a:latin typeface="Calibri"/>
                <a:cs typeface="Calibri"/>
              </a:rPr>
              <a:t>	in</a:t>
            </a:r>
            <a:r>
              <a:rPr sz="2800" spc="-55" dirty="0">
                <a:latin typeface="Calibri"/>
                <a:cs typeface="Calibri"/>
              </a:rPr>
              <a:t> </a:t>
            </a:r>
            <a:r>
              <a:rPr sz="2800" spc="-20" dirty="0">
                <a:latin typeface="Calibri"/>
                <a:cs typeface="Calibri"/>
              </a:rPr>
              <a:t>arrays</a:t>
            </a:r>
            <a:r>
              <a:rPr sz="2800" spc="-114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B</a:t>
            </a:r>
            <a:r>
              <a:rPr sz="2800" spc="-2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and</a:t>
            </a:r>
            <a:r>
              <a:rPr sz="2800" spc="-25" dirty="0">
                <a:latin typeface="Calibri"/>
                <a:cs typeface="Calibri"/>
              </a:rPr>
              <a:t> </a:t>
            </a:r>
            <a:r>
              <a:rPr sz="2800" spc="-50" dirty="0">
                <a:latin typeface="Calibri"/>
                <a:cs typeface="Calibri"/>
              </a:rPr>
              <a:t>C</a:t>
            </a:r>
            <a:endParaRPr sz="2800">
              <a:latin typeface="Calibri"/>
              <a:cs typeface="Calibri"/>
            </a:endParaRPr>
          </a:p>
          <a:p>
            <a:pPr marL="356870" indent="-344170">
              <a:spcBef>
                <a:spcPts val="200"/>
              </a:spcBef>
              <a:buFont typeface="Microsoft Sans Serif"/>
              <a:buChar char="•"/>
              <a:tabLst>
                <a:tab pos="356870" algn="l"/>
              </a:tabLst>
            </a:pPr>
            <a:r>
              <a:rPr sz="2800" dirty="0">
                <a:latin typeface="Calibri"/>
                <a:cs typeface="Calibri"/>
              </a:rPr>
              <a:t>Sort</a:t>
            </a:r>
            <a:r>
              <a:rPr sz="2800" spc="-105" dirty="0">
                <a:latin typeface="Calibri"/>
                <a:cs typeface="Calibri"/>
              </a:rPr>
              <a:t> </a:t>
            </a:r>
            <a:r>
              <a:rPr sz="2800" spc="-20" dirty="0">
                <a:latin typeface="Calibri"/>
                <a:cs typeface="Calibri"/>
              </a:rPr>
              <a:t>arrays</a:t>
            </a:r>
            <a:r>
              <a:rPr sz="2800" spc="-12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B</a:t>
            </a:r>
            <a:r>
              <a:rPr sz="2800" spc="-2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and</a:t>
            </a:r>
            <a:r>
              <a:rPr sz="2800" spc="-2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C</a:t>
            </a:r>
            <a:r>
              <a:rPr sz="2800" spc="-3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recursively</a:t>
            </a:r>
            <a:endParaRPr sz="2800">
              <a:latin typeface="Calibri"/>
              <a:cs typeface="Calibri"/>
            </a:endParaRPr>
          </a:p>
          <a:p>
            <a:pPr marL="356870" indent="-344170">
              <a:spcBef>
                <a:spcPts val="290"/>
              </a:spcBef>
              <a:buFont typeface="Microsoft Sans Serif"/>
              <a:buChar char="•"/>
              <a:tabLst>
                <a:tab pos="356870" algn="l"/>
              </a:tabLst>
            </a:pPr>
            <a:r>
              <a:rPr sz="2800" dirty="0">
                <a:latin typeface="Calibri"/>
                <a:cs typeface="Calibri"/>
              </a:rPr>
              <a:t>Merge</a:t>
            </a:r>
            <a:r>
              <a:rPr sz="2800" spc="-7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sorted</a:t>
            </a:r>
            <a:r>
              <a:rPr sz="2800" spc="-110" dirty="0">
                <a:latin typeface="Calibri"/>
                <a:cs typeface="Calibri"/>
              </a:rPr>
              <a:t> </a:t>
            </a:r>
            <a:r>
              <a:rPr sz="2800" spc="-20" dirty="0">
                <a:latin typeface="Calibri"/>
                <a:cs typeface="Calibri"/>
              </a:rPr>
              <a:t>arrays</a:t>
            </a:r>
            <a:r>
              <a:rPr sz="2800" spc="-12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B</a:t>
            </a:r>
            <a:r>
              <a:rPr sz="2800" spc="-4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and</a:t>
            </a:r>
            <a:r>
              <a:rPr sz="2800" spc="-4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C</a:t>
            </a:r>
            <a:r>
              <a:rPr sz="2800" spc="-5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into</a:t>
            </a:r>
            <a:r>
              <a:rPr sz="2800" spc="-6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array</a:t>
            </a:r>
            <a:r>
              <a:rPr sz="2800" spc="-13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A</a:t>
            </a:r>
            <a:r>
              <a:rPr sz="2800" spc="-2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as</a:t>
            </a:r>
            <a:r>
              <a:rPr sz="2800" spc="-7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follows:</a:t>
            </a:r>
            <a:endParaRPr sz="2800">
              <a:latin typeface="Calibri"/>
              <a:cs typeface="Calibri"/>
            </a:endParaRPr>
          </a:p>
          <a:p>
            <a:pPr marL="756285" lvl="1" indent="-287020">
              <a:spcBef>
                <a:spcPts val="2795"/>
              </a:spcBef>
              <a:buFont typeface="Microsoft Sans Serif"/>
              <a:buChar char="–"/>
              <a:tabLst>
                <a:tab pos="756285" algn="l"/>
              </a:tabLst>
            </a:pPr>
            <a:r>
              <a:rPr sz="2000" spc="-10" dirty="0">
                <a:latin typeface="Calibri"/>
                <a:cs typeface="Calibri"/>
              </a:rPr>
              <a:t>Repeat</a:t>
            </a:r>
            <a:r>
              <a:rPr sz="2000" spc="-8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the</a:t>
            </a:r>
            <a:r>
              <a:rPr sz="2000" spc="-55" dirty="0">
                <a:latin typeface="Calibri"/>
                <a:cs typeface="Calibri"/>
              </a:rPr>
              <a:t> </a:t>
            </a:r>
            <a:r>
              <a:rPr sz="2000" spc="-20" dirty="0">
                <a:latin typeface="Calibri"/>
                <a:cs typeface="Calibri"/>
              </a:rPr>
              <a:t>following</a:t>
            </a:r>
            <a:r>
              <a:rPr sz="2000" spc="-1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until</a:t>
            </a:r>
            <a:r>
              <a:rPr sz="2000" spc="-6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no</a:t>
            </a:r>
            <a:r>
              <a:rPr sz="2000" spc="-8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elements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remain</a:t>
            </a:r>
            <a:r>
              <a:rPr sz="2000" spc="-4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in</a:t>
            </a:r>
            <a:r>
              <a:rPr sz="2000" spc="-4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one</a:t>
            </a:r>
            <a:r>
              <a:rPr sz="2000" spc="-7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of</a:t>
            </a:r>
            <a:r>
              <a:rPr sz="2000" spc="-7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the</a:t>
            </a:r>
            <a:r>
              <a:rPr sz="2000" spc="-5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arrays:</a:t>
            </a:r>
            <a:endParaRPr sz="2000">
              <a:latin typeface="Calibri"/>
              <a:cs typeface="Calibri"/>
            </a:endParaRPr>
          </a:p>
          <a:p>
            <a:pPr marL="1156335" marR="118110" lvl="2" indent="-229235">
              <a:lnSpc>
                <a:spcPts val="2300"/>
              </a:lnSpc>
              <a:spcBef>
                <a:spcPts val="384"/>
              </a:spcBef>
              <a:buFont typeface="Microsoft Sans Serif"/>
              <a:buChar char="•"/>
              <a:tabLst>
                <a:tab pos="1156335" algn="l"/>
              </a:tabLst>
            </a:pPr>
            <a:r>
              <a:rPr sz="2000" spc="-10" dirty="0">
                <a:latin typeface="Calibri"/>
                <a:cs typeface="Calibri"/>
              </a:rPr>
              <a:t>compare</a:t>
            </a:r>
            <a:r>
              <a:rPr sz="2000" spc="-10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the</a:t>
            </a:r>
            <a:r>
              <a:rPr sz="2000" spc="-5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first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elements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in</a:t>
            </a:r>
            <a:r>
              <a:rPr sz="2000" spc="-6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the</a:t>
            </a:r>
            <a:r>
              <a:rPr sz="2000" spc="-4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remaining</a:t>
            </a:r>
            <a:r>
              <a:rPr sz="2000" spc="-40" dirty="0">
                <a:latin typeface="Calibri"/>
                <a:cs typeface="Calibri"/>
              </a:rPr>
              <a:t> </a:t>
            </a:r>
            <a:r>
              <a:rPr sz="2000" spc="-20" dirty="0">
                <a:latin typeface="Calibri"/>
                <a:cs typeface="Calibri"/>
              </a:rPr>
              <a:t>unprocessed</a:t>
            </a:r>
            <a:r>
              <a:rPr sz="2000" spc="-6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portions </a:t>
            </a:r>
            <a:r>
              <a:rPr sz="2000" dirty="0">
                <a:latin typeface="Calibri"/>
                <a:cs typeface="Calibri"/>
              </a:rPr>
              <a:t>of</a:t>
            </a:r>
            <a:r>
              <a:rPr sz="2000" spc="-8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the</a:t>
            </a:r>
            <a:r>
              <a:rPr sz="2000" spc="-5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arrays</a:t>
            </a:r>
            <a:endParaRPr sz="2000">
              <a:latin typeface="Calibri"/>
              <a:cs typeface="Calibri"/>
            </a:endParaRPr>
          </a:p>
          <a:p>
            <a:pPr marL="1156335" marR="321310" lvl="2" indent="-229235">
              <a:lnSpc>
                <a:spcPts val="2360"/>
              </a:lnSpc>
              <a:spcBef>
                <a:spcPts val="90"/>
              </a:spcBef>
              <a:buFont typeface="Microsoft Sans Serif"/>
              <a:buChar char="•"/>
              <a:tabLst>
                <a:tab pos="1156335" algn="l"/>
              </a:tabLst>
            </a:pPr>
            <a:r>
              <a:rPr sz="2000" spc="-10" dirty="0">
                <a:latin typeface="Calibri"/>
                <a:cs typeface="Calibri"/>
              </a:rPr>
              <a:t>copy</a:t>
            </a:r>
            <a:r>
              <a:rPr sz="2000" spc="-10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the</a:t>
            </a:r>
            <a:r>
              <a:rPr sz="2000" spc="-7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smaller of</a:t>
            </a:r>
            <a:r>
              <a:rPr sz="2000" spc="-8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the</a:t>
            </a:r>
            <a:r>
              <a:rPr sz="2000" spc="-5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two</a:t>
            </a:r>
            <a:r>
              <a:rPr sz="2000" spc="-7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into</a:t>
            </a:r>
            <a:r>
              <a:rPr sz="2000" spc="-6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A,</a:t>
            </a:r>
            <a:r>
              <a:rPr sz="2000" spc="-4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while</a:t>
            </a:r>
            <a:r>
              <a:rPr sz="2000" spc="-5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incrementing</a:t>
            </a:r>
            <a:r>
              <a:rPr sz="2000" spc="-5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the</a:t>
            </a:r>
            <a:r>
              <a:rPr sz="2000" spc="-5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index indicating</a:t>
            </a:r>
            <a:r>
              <a:rPr sz="2000" spc="-8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the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spc="-20" dirty="0">
                <a:latin typeface="Calibri"/>
                <a:cs typeface="Calibri"/>
              </a:rPr>
              <a:t>unprocessed</a:t>
            </a:r>
            <a:r>
              <a:rPr sz="2000" spc="-8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portion</a:t>
            </a:r>
            <a:r>
              <a:rPr sz="2000" spc="-7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of</a:t>
            </a:r>
            <a:r>
              <a:rPr sz="2000" spc="-4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that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array</a:t>
            </a:r>
            <a:endParaRPr sz="2000">
              <a:latin typeface="Calibri"/>
              <a:cs typeface="Calibri"/>
            </a:endParaRPr>
          </a:p>
          <a:p>
            <a:pPr marL="756920" marR="944880" lvl="1" indent="-287020">
              <a:lnSpc>
                <a:spcPts val="2290"/>
              </a:lnSpc>
              <a:spcBef>
                <a:spcPts val="300"/>
              </a:spcBef>
              <a:buFont typeface="Microsoft Sans Serif"/>
              <a:buChar char="–"/>
              <a:tabLst>
                <a:tab pos="756920" algn="l"/>
              </a:tabLst>
            </a:pPr>
            <a:r>
              <a:rPr sz="2000" dirty="0">
                <a:latin typeface="Calibri"/>
                <a:cs typeface="Calibri"/>
              </a:rPr>
              <a:t>Once</a:t>
            </a:r>
            <a:r>
              <a:rPr sz="2000" spc="-4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all</a:t>
            </a:r>
            <a:r>
              <a:rPr sz="2000" spc="-4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elements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in</a:t>
            </a:r>
            <a:r>
              <a:rPr sz="2000" spc="-7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one</a:t>
            </a:r>
            <a:r>
              <a:rPr sz="2000" spc="-7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of</a:t>
            </a:r>
            <a:r>
              <a:rPr sz="2000" spc="-5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the</a:t>
            </a:r>
            <a:r>
              <a:rPr sz="2000" spc="-50" dirty="0">
                <a:latin typeface="Calibri"/>
                <a:cs typeface="Calibri"/>
              </a:rPr>
              <a:t> </a:t>
            </a:r>
            <a:r>
              <a:rPr sz="2000" spc="-20" dirty="0">
                <a:latin typeface="Calibri"/>
                <a:cs typeface="Calibri"/>
              </a:rPr>
              <a:t>arrays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are</a:t>
            </a:r>
            <a:r>
              <a:rPr sz="2000" spc="-70" dirty="0">
                <a:latin typeface="Calibri"/>
                <a:cs typeface="Calibri"/>
              </a:rPr>
              <a:t> </a:t>
            </a:r>
            <a:r>
              <a:rPr sz="2000" spc="-20" dirty="0">
                <a:latin typeface="Calibri"/>
                <a:cs typeface="Calibri"/>
              </a:rPr>
              <a:t>processed,</a:t>
            </a:r>
            <a:r>
              <a:rPr sz="2000" spc="-6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copy</a:t>
            </a:r>
            <a:r>
              <a:rPr sz="2000" spc="-100" dirty="0">
                <a:latin typeface="Calibri"/>
                <a:cs typeface="Calibri"/>
              </a:rPr>
              <a:t> </a:t>
            </a:r>
            <a:r>
              <a:rPr sz="2000" spc="-25" dirty="0">
                <a:latin typeface="Calibri"/>
                <a:cs typeface="Calibri"/>
              </a:rPr>
              <a:t>the </a:t>
            </a:r>
            <a:r>
              <a:rPr sz="2000" spc="-10" dirty="0">
                <a:latin typeface="Calibri"/>
                <a:cs typeface="Calibri"/>
              </a:rPr>
              <a:t>remaining</a:t>
            </a:r>
            <a:r>
              <a:rPr sz="2000" spc="-100" dirty="0">
                <a:latin typeface="Calibri"/>
                <a:cs typeface="Calibri"/>
              </a:rPr>
              <a:t> </a:t>
            </a:r>
            <a:r>
              <a:rPr sz="2000" spc="-20" dirty="0">
                <a:latin typeface="Calibri"/>
                <a:cs typeface="Calibri"/>
              </a:rPr>
              <a:t>unprocessed</a:t>
            </a:r>
            <a:r>
              <a:rPr sz="2000" spc="-8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elements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from</a:t>
            </a:r>
            <a:r>
              <a:rPr sz="2000" spc="-5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the</a:t>
            </a:r>
            <a:r>
              <a:rPr sz="2000" spc="-7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other</a:t>
            </a:r>
            <a:r>
              <a:rPr sz="2000" spc="-95" dirty="0">
                <a:latin typeface="Calibri"/>
                <a:cs typeface="Calibri"/>
              </a:rPr>
              <a:t> </a:t>
            </a:r>
            <a:r>
              <a:rPr sz="2000" spc="-20" dirty="0">
                <a:latin typeface="Calibri"/>
                <a:cs typeface="Calibri"/>
              </a:rPr>
              <a:t>array</a:t>
            </a:r>
            <a:r>
              <a:rPr sz="2000" spc="-8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into</a:t>
            </a:r>
            <a:r>
              <a:rPr sz="2000" spc="-70" dirty="0">
                <a:latin typeface="Calibri"/>
                <a:cs typeface="Calibri"/>
              </a:rPr>
              <a:t> </a:t>
            </a:r>
            <a:r>
              <a:rPr sz="2000" spc="-25" dirty="0">
                <a:latin typeface="Calibri"/>
                <a:cs typeface="Calibri"/>
              </a:rPr>
              <a:t>A.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1600961" y="761"/>
            <a:ext cx="9142730" cy="6856730"/>
          </a:xfrm>
          <a:custGeom>
            <a:avLst/>
            <a:gdLst/>
            <a:ahLst/>
            <a:cxnLst/>
            <a:rect l="l" t="t" r="r" b="b"/>
            <a:pathLst>
              <a:path w="9142730" h="6856730">
                <a:moveTo>
                  <a:pt x="0" y="0"/>
                </a:moveTo>
                <a:lnTo>
                  <a:pt x="9142476" y="0"/>
                </a:lnTo>
                <a:lnTo>
                  <a:pt x="9142476" y="6856476"/>
                </a:lnTo>
                <a:lnTo>
                  <a:pt x="0" y="6856476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4194176" y="6438732"/>
            <a:ext cx="1062355" cy="363561"/>
          </a:xfrm>
          <a:prstGeom prst="rect">
            <a:avLst/>
          </a:prstGeom>
        </p:spPr>
        <p:txBody>
          <a:bodyPr vert="horz" wrap="square" lIns="0" tIns="4445" rIns="0" bIns="0" rtlCol="0">
            <a:spAutoFit/>
          </a:bodyPr>
          <a:lstStyle/>
          <a:p>
            <a:pPr marL="12700" marR="5080">
              <a:lnSpc>
                <a:spcPts val="1440"/>
              </a:lnSpc>
              <a:spcBef>
                <a:spcPts val="35"/>
              </a:spcBef>
            </a:pPr>
            <a:r>
              <a:rPr sz="1200" spc="45" dirty="0">
                <a:solidFill>
                  <a:srgbClr val="FFFFFF"/>
                </a:solidFill>
                <a:latin typeface="Arial MT"/>
                <a:cs typeface="Arial MT"/>
              </a:rPr>
              <a:t>Department</a:t>
            </a:r>
            <a:r>
              <a:rPr sz="1200" spc="1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-25" dirty="0">
                <a:solidFill>
                  <a:srgbClr val="FFFFFF"/>
                </a:solidFill>
                <a:latin typeface="Arial MT"/>
                <a:cs typeface="Arial MT"/>
              </a:rPr>
              <a:t>of </a:t>
            </a:r>
            <a:r>
              <a:rPr sz="1200" spc="-305" dirty="0">
                <a:solidFill>
                  <a:srgbClr val="FFFFFF"/>
                </a:solidFill>
                <a:latin typeface="Arial MT"/>
                <a:cs typeface="Arial MT"/>
              </a:rPr>
              <a:t>CCSSEE</a:t>
            </a:r>
            <a:endParaRPr sz="12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600200" y="0"/>
            <a:ext cx="0" cy="10959794"/>
          </a:xfrm>
          <a:prstGeom prst="rect">
            <a:avLst/>
          </a:prstGeom>
        </p:spPr>
        <p:txBody>
          <a:bodyPr vert="horz" wrap="square" lIns="0" tIns="124840" rIns="0" bIns="0" rtlCol="0">
            <a:spAutoFit/>
          </a:bodyPr>
          <a:lstStyle/>
          <a:p>
            <a:pPr marL="1591310">
              <a:spcBef>
                <a:spcPts val="105"/>
              </a:spcBef>
            </a:pPr>
            <a:r>
              <a:rPr spc="-20" dirty="0">
                <a:latin typeface="Calibri"/>
                <a:cs typeface="Calibri"/>
              </a:rPr>
              <a:t>Mergesort</a:t>
            </a:r>
            <a:r>
              <a:rPr spc="-18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Example</a:t>
            </a:r>
          </a:p>
        </p:txBody>
      </p:sp>
      <p:sp>
        <p:nvSpPr>
          <p:cNvPr id="29" name="object 29"/>
          <p:cNvSpPr txBox="1">
            <a:spLocks noGrp="1"/>
          </p:cNvSpPr>
          <p:nvPr>
            <p:ph type="ftr" sz="quarter" idx="11"/>
          </p:nvPr>
        </p:nvSpPr>
        <p:spPr>
          <a:xfrm>
            <a:off x="1600200" y="0"/>
            <a:ext cx="0" cy="432490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25"/>
              </a:lnSpc>
            </a:pPr>
            <a:r>
              <a:rPr spc="10" dirty="0"/>
              <a:t>ATME College</a:t>
            </a:r>
            <a:r>
              <a:rPr spc="-5" dirty="0"/>
              <a:t> </a:t>
            </a:r>
            <a:r>
              <a:rPr spc="10" dirty="0"/>
              <a:t>of</a:t>
            </a:r>
            <a:r>
              <a:rPr spc="114" dirty="0"/>
              <a:t> </a:t>
            </a:r>
            <a:r>
              <a:rPr spc="35" dirty="0"/>
              <a:t>Engineering</a:t>
            </a:r>
          </a:p>
        </p:txBody>
      </p:sp>
      <p:sp>
        <p:nvSpPr>
          <p:cNvPr id="30" name="object 30"/>
          <p:cNvSpPr txBox="1">
            <a:spLocks noGrp="1"/>
          </p:cNvSpPr>
          <p:nvPr>
            <p:ph type="sldNum" sz="quarter" idx="12"/>
          </p:nvPr>
        </p:nvSpPr>
        <p:spPr>
          <a:xfrm>
            <a:off x="1600200" y="1"/>
            <a:ext cx="0" cy="44242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38430">
              <a:lnSpc>
                <a:spcPts val="1675"/>
              </a:lnSpc>
            </a:pPr>
            <a:fld id="{81D60167-4931-47E6-BA6A-407CBD079E47}" type="slidenum">
              <a:rPr spc="-25" dirty="0"/>
              <a:pPr marL="138430">
                <a:lnSpc>
                  <a:spcPts val="1675"/>
                </a:lnSpc>
              </a:pPr>
              <a:t>89</a:t>
            </a:fld>
            <a:endParaRPr spc="-25" dirty="0"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072383" y="1313688"/>
            <a:ext cx="4001414" cy="5364480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4463034" y="1329944"/>
            <a:ext cx="1199515" cy="18979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150" dirty="0">
                <a:latin typeface="Microsoft Sans Serif"/>
                <a:cs typeface="Microsoft Sans Serif"/>
              </a:rPr>
              <a:t>8</a:t>
            </a:r>
            <a:r>
              <a:rPr sz="1150" spc="229" dirty="0">
                <a:latin typeface="Microsoft Sans Serif"/>
                <a:cs typeface="Microsoft Sans Serif"/>
              </a:rPr>
              <a:t> </a:t>
            </a:r>
            <a:r>
              <a:rPr sz="1150" dirty="0">
                <a:latin typeface="Microsoft Sans Serif"/>
                <a:cs typeface="Microsoft Sans Serif"/>
              </a:rPr>
              <a:t>3</a:t>
            </a:r>
            <a:r>
              <a:rPr sz="1150" spc="320" dirty="0">
                <a:latin typeface="Microsoft Sans Serif"/>
                <a:cs typeface="Microsoft Sans Serif"/>
              </a:rPr>
              <a:t> </a:t>
            </a:r>
            <a:r>
              <a:rPr sz="1150" dirty="0">
                <a:latin typeface="Microsoft Sans Serif"/>
                <a:cs typeface="Microsoft Sans Serif"/>
              </a:rPr>
              <a:t>2</a:t>
            </a:r>
            <a:r>
              <a:rPr sz="1150" spc="254" dirty="0">
                <a:latin typeface="Microsoft Sans Serif"/>
                <a:cs typeface="Microsoft Sans Serif"/>
              </a:rPr>
              <a:t> </a:t>
            </a:r>
            <a:r>
              <a:rPr sz="1150" dirty="0">
                <a:latin typeface="Microsoft Sans Serif"/>
                <a:cs typeface="Microsoft Sans Serif"/>
              </a:rPr>
              <a:t>9</a:t>
            </a:r>
            <a:r>
              <a:rPr sz="1150" spc="330" dirty="0">
                <a:latin typeface="Microsoft Sans Serif"/>
                <a:cs typeface="Microsoft Sans Serif"/>
              </a:rPr>
              <a:t> </a:t>
            </a:r>
            <a:r>
              <a:rPr sz="1150" dirty="0">
                <a:latin typeface="Microsoft Sans Serif"/>
                <a:cs typeface="Microsoft Sans Serif"/>
              </a:rPr>
              <a:t>7</a:t>
            </a:r>
            <a:r>
              <a:rPr sz="1150" spc="204" dirty="0">
                <a:latin typeface="Microsoft Sans Serif"/>
                <a:cs typeface="Microsoft Sans Serif"/>
              </a:rPr>
              <a:t> </a:t>
            </a:r>
            <a:r>
              <a:rPr sz="1150" dirty="0">
                <a:latin typeface="Microsoft Sans Serif"/>
                <a:cs typeface="Microsoft Sans Serif"/>
              </a:rPr>
              <a:t>1</a:t>
            </a:r>
            <a:r>
              <a:rPr sz="1150" spc="254" dirty="0">
                <a:latin typeface="Microsoft Sans Serif"/>
                <a:cs typeface="Microsoft Sans Serif"/>
              </a:rPr>
              <a:t> </a:t>
            </a:r>
            <a:r>
              <a:rPr sz="1150" dirty="0">
                <a:latin typeface="Microsoft Sans Serif"/>
                <a:cs typeface="Microsoft Sans Serif"/>
              </a:rPr>
              <a:t>5</a:t>
            </a:r>
            <a:r>
              <a:rPr sz="1150" spc="325" dirty="0">
                <a:latin typeface="Microsoft Sans Serif"/>
                <a:cs typeface="Microsoft Sans Serif"/>
              </a:rPr>
              <a:t> </a:t>
            </a:r>
            <a:r>
              <a:rPr sz="1150" spc="-50" dirty="0">
                <a:latin typeface="Microsoft Sans Serif"/>
                <a:cs typeface="Microsoft Sans Serif"/>
              </a:rPr>
              <a:t>4</a:t>
            </a:r>
            <a:endParaRPr sz="1150">
              <a:latin typeface="Microsoft Sans Serif"/>
              <a:cs typeface="Microsoft Sans Serif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717925" y="2128520"/>
            <a:ext cx="561340" cy="18979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150" dirty="0">
                <a:latin typeface="Microsoft Sans Serif"/>
                <a:cs typeface="Microsoft Sans Serif"/>
              </a:rPr>
              <a:t>8</a:t>
            </a:r>
            <a:r>
              <a:rPr sz="1150" spc="215" dirty="0">
                <a:latin typeface="Microsoft Sans Serif"/>
                <a:cs typeface="Microsoft Sans Serif"/>
              </a:rPr>
              <a:t> </a:t>
            </a:r>
            <a:r>
              <a:rPr sz="1150" dirty="0">
                <a:latin typeface="Microsoft Sans Serif"/>
                <a:cs typeface="Microsoft Sans Serif"/>
              </a:rPr>
              <a:t>3</a:t>
            </a:r>
            <a:r>
              <a:rPr sz="1150" spc="285" dirty="0">
                <a:latin typeface="Microsoft Sans Serif"/>
                <a:cs typeface="Microsoft Sans Serif"/>
              </a:rPr>
              <a:t> </a:t>
            </a:r>
            <a:r>
              <a:rPr sz="1150" dirty="0">
                <a:latin typeface="Microsoft Sans Serif"/>
                <a:cs typeface="Microsoft Sans Serif"/>
              </a:rPr>
              <a:t>2</a:t>
            </a:r>
            <a:r>
              <a:rPr sz="1150" spc="215" dirty="0">
                <a:latin typeface="Microsoft Sans Serif"/>
                <a:cs typeface="Microsoft Sans Serif"/>
              </a:rPr>
              <a:t> </a:t>
            </a:r>
            <a:r>
              <a:rPr sz="1150" spc="-50" dirty="0">
                <a:latin typeface="Microsoft Sans Serif"/>
                <a:cs typeface="Microsoft Sans Serif"/>
              </a:rPr>
              <a:t>9</a:t>
            </a:r>
            <a:endParaRPr sz="1150">
              <a:latin typeface="Microsoft Sans Serif"/>
              <a:cs typeface="Microsoft Sans Serif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844159" y="2128520"/>
            <a:ext cx="561340" cy="18979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150" dirty="0">
                <a:latin typeface="Microsoft Sans Serif"/>
                <a:cs typeface="Microsoft Sans Serif"/>
              </a:rPr>
              <a:t>7</a:t>
            </a:r>
            <a:r>
              <a:rPr sz="1150" spc="215" dirty="0">
                <a:latin typeface="Microsoft Sans Serif"/>
                <a:cs typeface="Microsoft Sans Serif"/>
              </a:rPr>
              <a:t> </a:t>
            </a:r>
            <a:r>
              <a:rPr sz="1150" dirty="0">
                <a:latin typeface="Microsoft Sans Serif"/>
                <a:cs typeface="Microsoft Sans Serif"/>
              </a:rPr>
              <a:t>1</a:t>
            </a:r>
            <a:r>
              <a:rPr sz="1150" spc="285" dirty="0">
                <a:latin typeface="Microsoft Sans Serif"/>
                <a:cs typeface="Microsoft Sans Serif"/>
              </a:rPr>
              <a:t> </a:t>
            </a:r>
            <a:r>
              <a:rPr sz="1150" dirty="0">
                <a:latin typeface="Microsoft Sans Serif"/>
                <a:cs typeface="Microsoft Sans Serif"/>
              </a:rPr>
              <a:t>5</a:t>
            </a:r>
            <a:r>
              <a:rPr sz="1150" spc="215" dirty="0">
                <a:latin typeface="Microsoft Sans Serif"/>
                <a:cs typeface="Microsoft Sans Serif"/>
              </a:rPr>
              <a:t> </a:t>
            </a:r>
            <a:r>
              <a:rPr sz="1150" spc="-50" dirty="0">
                <a:latin typeface="Microsoft Sans Serif"/>
                <a:cs typeface="Microsoft Sans Serif"/>
              </a:rPr>
              <a:t>4</a:t>
            </a:r>
            <a:endParaRPr sz="1150">
              <a:latin typeface="Microsoft Sans Serif"/>
              <a:cs typeface="Microsoft Sans Serif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348354" y="2926460"/>
            <a:ext cx="245110" cy="18979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150" dirty="0">
                <a:latin typeface="Microsoft Sans Serif"/>
                <a:cs typeface="Microsoft Sans Serif"/>
              </a:rPr>
              <a:t>8</a:t>
            </a:r>
            <a:r>
              <a:rPr sz="1150" spc="145" dirty="0">
                <a:latin typeface="Microsoft Sans Serif"/>
                <a:cs typeface="Microsoft Sans Serif"/>
              </a:rPr>
              <a:t> </a:t>
            </a:r>
            <a:r>
              <a:rPr sz="1150" spc="-60" dirty="0">
                <a:latin typeface="Microsoft Sans Serif"/>
                <a:cs typeface="Microsoft Sans Serif"/>
              </a:rPr>
              <a:t>3</a:t>
            </a:r>
            <a:endParaRPr sz="1150">
              <a:latin typeface="Microsoft Sans Serif"/>
              <a:cs typeface="Microsoft Sans Serif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435729" y="2926460"/>
            <a:ext cx="245110" cy="18979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150" dirty="0">
                <a:latin typeface="Microsoft Sans Serif"/>
                <a:cs typeface="Microsoft Sans Serif"/>
              </a:rPr>
              <a:t>2</a:t>
            </a:r>
            <a:r>
              <a:rPr sz="1150" spc="145" dirty="0">
                <a:latin typeface="Microsoft Sans Serif"/>
                <a:cs typeface="Microsoft Sans Serif"/>
              </a:rPr>
              <a:t> </a:t>
            </a:r>
            <a:r>
              <a:rPr sz="1150" spc="-60" dirty="0">
                <a:latin typeface="Microsoft Sans Serif"/>
                <a:cs typeface="Microsoft Sans Serif"/>
              </a:rPr>
              <a:t>9</a:t>
            </a:r>
            <a:endParaRPr sz="1150">
              <a:latin typeface="Microsoft Sans Serif"/>
              <a:cs typeface="Microsoft Sans Serif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495671" y="2926460"/>
            <a:ext cx="219710" cy="18979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150" dirty="0">
                <a:latin typeface="Microsoft Sans Serif"/>
                <a:cs typeface="Microsoft Sans Serif"/>
              </a:rPr>
              <a:t>7</a:t>
            </a:r>
            <a:r>
              <a:rPr sz="1150" spc="-55" dirty="0">
                <a:latin typeface="Microsoft Sans Serif"/>
                <a:cs typeface="Microsoft Sans Serif"/>
              </a:rPr>
              <a:t> </a:t>
            </a:r>
            <a:r>
              <a:rPr sz="1150" spc="-60" dirty="0">
                <a:latin typeface="Microsoft Sans Serif"/>
                <a:cs typeface="Microsoft Sans Serif"/>
              </a:rPr>
              <a:t>1</a:t>
            </a:r>
            <a:endParaRPr sz="1150">
              <a:latin typeface="Microsoft Sans Serif"/>
              <a:cs typeface="Microsoft Sans Serif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537833" y="2926460"/>
            <a:ext cx="245110" cy="18979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150" dirty="0">
                <a:latin typeface="Microsoft Sans Serif"/>
                <a:cs typeface="Microsoft Sans Serif"/>
              </a:rPr>
              <a:t>5</a:t>
            </a:r>
            <a:r>
              <a:rPr sz="1150" spc="145" dirty="0">
                <a:latin typeface="Microsoft Sans Serif"/>
                <a:cs typeface="Microsoft Sans Serif"/>
              </a:rPr>
              <a:t> </a:t>
            </a:r>
            <a:r>
              <a:rPr sz="1150" spc="-60" dirty="0">
                <a:latin typeface="Microsoft Sans Serif"/>
                <a:cs typeface="Microsoft Sans Serif"/>
              </a:rPr>
              <a:t>4</a:t>
            </a:r>
            <a:endParaRPr sz="1150">
              <a:latin typeface="Microsoft Sans Serif"/>
              <a:cs typeface="Microsoft Sans Serif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3158997" y="3728466"/>
            <a:ext cx="106680" cy="18979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150" spc="-50" dirty="0">
                <a:latin typeface="Microsoft Sans Serif"/>
                <a:cs typeface="Microsoft Sans Serif"/>
              </a:rPr>
              <a:t>8</a:t>
            </a:r>
            <a:endParaRPr sz="1150">
              <a:latin typeface="Microsoft Sans Serif"/>
              <a:cs typeface="Microsoft Sans Serif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3690873" y="3728466"/>
            <a:ext cx="106680" cy="18979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150" spc="-50" dirty="0">
                <a:latin typeface="Microsoft Sans Serif"/>
                <a:cs typeface="Microsoft Sans Serif"/>
              </a:rPr>
              <a:t>3</a:t>
            </a:r>
            <a:endParaRPr sz="1150">
              <a:latin typeface="Microsoft Sans Serif"/>
              <a:cs typeface="Microsoft Sans Serif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4225798" y="3728466"/>
            <a:ext cx="106680" cy="18979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150" spc="-50" dirty="0">
                <a:latin typeface="Microsoft Sans Serif"/>
                <a:cs typeface="Microsoft Sans Serif"/>
              </a:rPr>
              <a:t>2</a:t>
            </a:r>
            <a:endParaRPr sz="1150">
              <a:latin typeface="Microsoft Sans Serif"/>
              <a:cs typeface="Microsoft Sans Serif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4757420" y="3728466"/>
            <a:ext cx="106680" cy="18979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150" spc="-50" dirty="0">
                <a:latin typeface="Microsoft Sans Serif"/>
                <a:cs typeface="Microsoft Sans Serif"/>
              </a:rPr>
              <a:t>9</a:t>
            </a:r>
            <a:endParaRPr sz="1150">
              <a:latin typeface="Microsoft Sans Serif"/>
              <a:cs typeface="Microsoft Sans Serif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5289041" y="3728466"/>
            <a:ext cx="106680" cy="18979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150" spc="-50" dirty="0">
                <a:latin typeface="Microsoft Sans Serif"/>
                <a:cs typeface="Microsoft Sans Serif"/>
              </a:rPr>
              <a:t>7</a:t>
            </a:r>
            <a:endParaRPr sz="1150">
              <a:latin typeface="Microsoft Sans Serif"/>
              <a:cs typeface="Microsoft Sans Serif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5820283" y="3728466"/>
            <a:ext cx="106680" cy="18979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150" spc="-50" dirty="0">
                <a:latin typeface="Microsoft Sans Serif"/>
                <a:cs typeface="Microsoft Sans Serif"/>
              </a:rPr>
              <a:t>1</a:t>
            </a:r>
            <a:endParaRPr sz="1150">
              <a:latin typeface="Microsoft Sans Serif"/>
              <a:cs typeface="Microsoft Sans Serif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6352159" y="3728466"/>
            <a:ext cx="106680" cy="18979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150" spc="-50" dirty="0">
                <a:latin typeface="Microsoft Sans Serif"/>
                <a:cs typeface="Microsoft Sans Serif"/>
              </a:rPr>
              <a:t>5</a:t>
            </a:r>
            <a:endParaRPr sz="1150">
              <a:latin typeface="Microsoft Sans Serif"/>
              <a:cs typeface="Microsoft Sans Serif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6883653" y="3728466"/>
            <a:ext cx="106680" cy="18979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150" spc="-50" dirty="0">
                <a:latin typeface="Microsoft Sans Serif"/>
                <a:cs typeface="Microsoft Sans Serif"/>
              </a:rPr>
              <a:t>4</a:t>
            </a:r>
            <a:endParaRPr sz="1150">
              <a:latin typeface="Microsoft Sans Serif"/>
              <a:cs typeface="Microsoft Sans Serif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3348354" y="4526153"/>
            <a:ext cx="245110" cy="18979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150" dirty="0">
                <a:latin typeface="Microsoft Sans Serif"/>
                <a:cs typeface="Microsoft Sans Serif"/>
              </a:rPr>
              <a:t>3</a:t>
            </a:r>
            <a:r>
              <a:rPr sz="1150" spc="145" dirty="0">
                <a:latin typeface="Microsoft Sans Serif"/>
                <a:cs typeface="Microsoft Sans Serif"/>
              </a:rPr>
              <a:t> </a:t>
            </a:r>
            <a:r>
              <a:rPr sz="1150" spc="-60" dirty="0">
                <a:latin typeface="Microsoft Sans Serif"/>
                <a:cs typeface="Microsoft Sans Serif"/>
              </a:rPr>
              <a:t>8</a:t>
            </a:r>
            <a:endParaRPr sz="1150">
              <a:latin typeface="Microsoft Sans Serif"/>
              <a:cs typeface="Microsoft Sans Serif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4411598" y="4526153"/>
            <a:ext cx="245110" cy="18979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150" dirty="0">
                <a:latin typeface="Microsoft Sans Serif"/>
                <a:cs typeface="Microsoft Sans Serif"/>
              </a:rPr>
              <a:t>2</a:t>
            </a:r>
            <a:r>
              <a:rPr sz="1150" spc="145" dirty="0">
                <a:latin typeface="Microsoft Sans Serif"/>
                <a:cs typeface="Microsoft Sans Serif"/>
              </a:rPr>
              <a:t> </a:t>
            </a:r>
            <a:r>
              <a:rPr sz="1150" spc="-60" dirty="0">
                <a:latin typeface="Microsoft Sans Serif"/>
                <a:cs typeface="Microsoft Sans Serif"/>
              </a:rPr>
              <a:t>9</a:t>
            </a:r>
            <a:endParaRPr sz="1150">
              <a:latin typeface="Microsoft Sans Serif"/>
              <a:cs typeface="Microsoft Sans Serif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5474080" y="4526153"/>
            <a:ext cx="245110" cy="18979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150" dirty="0">
                <a:latin typeface="Microsoft Sans Serif"/>
                <a:cs typeface="Microsoft Sans Serif"/>
              </a:rPr>
              <a:t>1</a:t>
            </a:r>
            <a:r>
              <a:rPr sz="1150" spc="145" dirty="0">
                <a:latin typeface="Microsoft Sans Serif"/>
                <a:cs typeface="Microsoft Sans Serif"/>
              </a:rPr>
              <a:t> </a:t>
            </a:r>
            <a:r>
              <a:rPr sz="1150" spc="-60" dirty="0">
                <a:latin typeface="Microsoft Sans Serif"/>
                <a:cs typeface="Microsoft Sans Serif"/>
              </a:rPr>
              <a:t>7</a:t>
            </a:r>
            <a:endParaRPr sz="1150">
              <a:latin typeface="Microsoft Sans Serif"/>
              <a:cs typeface="Microsoft Sans Serif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6548246" y="4526153"/>
            <a:ext cx="245110" cy="18979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150" dirty="0">
                <a:latin typeface="Microsoft Sans Serif"/>
                <a:cs typeface="Microsoft Sans Serif"/>
              </a:rPr>
              <a:t>4</a:t>
            </a:r>
            <a:r>
              <a:rPr sz="1150" spc="145" dirty="0">
                <a:latin typeface="Microsoft Sans Serif"/>
                <a:cs typeface="Microsoft Sans Serif"/>
              </a:rPr>
              <a:t> </a:t>
            </a:r>
            <a:r>
              <a:rPr sz="1150" spc="-60" dirty="0">
                <a:latin typeface="Microsoft Sans Serif"/>
                <a:cs typeface="Microsoft Sans Serif"/>
              </a:rPr>
              <a:t>5</a:t>
            </a:r>
            <a:endParaRPr sz="1150">
              <a:latin typeface="Microsoft Sans Serif"/>
              <a:cs typeface="Microsoft Sans Serif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3717925" y="5324728"/>
            <a:ext cx="561340" cy="18979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150" dirty="0">
                <a:latin typeface="Microsoft Sans Serif"/>
                <a:cs typeface="Microsoft Sans Serif"/>
              </a:rPr>
              <a:t>2</a:t>
            </a:r>
            <a:r>
              <a:rPr sz="1150" spc="215" dirty="0">
                <a:latin typeface="Microsoft Sans Serif"/>
                <a:cs typeface="Microsoft Sans Serif"/>
              </a:rPr>
              <a:t> </a:t>
            </a:r>
            <a:r>
              <a:rPr sz="1150" dirty="0">
                <a:latin typeface="Microsoft Sans Serif"/>
                <a:cs typeface="Microsoft Sans Serif"/>
              </a:rPr>
              <a:t>3</a:t>
            </a:r>
            <a:r>
              <a:rPr sz="1150" spc="285" dirty="0">
                <a:latin typeface="Microsoft Sans Serif"/>
                <a:cs typeface="Microsoft Sans Serif"/>
              </a:rPr>
              <a:t> </a:t>
            </a:r>
            <a:r>
              <a:rPr sz="1150" dirty="0">
                <a:latin typeface="Microsoft Sans Serif"/>
                <a:cs typeface="Microsoft Sans Serif"/>
              </a:rPr>
              <a:t>8</a:t>
            </a:r>
            <a:r>
              <a:rPr sz="1150" spc="215" dirty="0">
                <a:latin typeface="Microsoft Sans Serif"/>
                <a:cs typeface="Microsoft Sans Serif"/>
              </a:rPr>
              <a:t> </a:t>
            </a:r>
            <a:r>
              <a:rPr sz="1150" spc="-50" dirty="0">
                <a:latin typeface="Microsoft Sans Serif"/>
                <a:cs typeface="Microsoft Sans Serif"/>
              </a:rPr>
              <a:t>9</a:t>
            </a:r>
            <a:endParaRPr sz="1150">
              <a:latin typeface="Microsoft Sans Serif"/>
              <a:cs typeface="Microsoft Sans Serif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5844159" y="5324728"/>
            <a:ext cx="561340" cy="18979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150" dirty="0">
                <a:latin typeface="Microsoft Sans Serif"/>
                <a:cs typeface="Microsoft Sans Serif"/>
              </a:rPr>
              <a:t>1</a:t>
            </a:r>
            <a:r>
              <a:rPr sz="1150" spc="215" dirty="0">
                <a:latin typeface="Microsoft Sans Serif"/>
                <a:cs typeface="Microsoft Sans Serif"/>
              </a:rPr>
              <a:t> </a:t>
            </a:r>
            <a:r>
              <a:rPr sz="1150" dirty="0">
                <a:latin typeface="Microsoft Sans Serif"/>
                <a:cs typeface="Microsoft Sans Serif"/>
              </a:rPr>
              <a:t>4</a:t>
            </a:r>
            <a:r>
              <a:rPr sz="1150" spc="285" dirty="0">
                <a:latin typeface="Microsoft Sans Serif"/>
                <a:cs typeface="Microsoft Sans Serif"/>
              </a:rPr>
              <a:t> </a:t>
            </a:r>
            <a:r>
              <a:rPr sz="1150" dirty="0">
                <a:latin typeface="Microsoft Sans Serif"/>
                <a:cs typeface="Microsoft Sans Serif"/>
              </a:rPr>
              <a:t>5</a:t>
            </a:r>
            <a:r>
              <a:rPr sz="1150" spc="215" dirty="0">
                <a:latin typeface="Microsoft Sans Serif"/>
                <a:cs typeface="Microsoft Sans Serif"/>
              </a:rPr>
              <a:t> </a:t>
            </a:r>
            <a:r>
              <a:rPr sz="1150" spc="-50" dirty="0">
                <a:latin typeface="Microsoft Sans Serif"/>
                <a:cs typeface="Microsoft Sans Serif"/>
              </a:rPr>
              <a:t>7</a:t>
            </a:r>
            <a:endParaRPr sz="1150">
              <a:latin typeface="Microsoft Sans Serif"/>
              <a:cs typeface="Microsoft Sans Serif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4445255" y="6122034"/>
            <a:ext cx="1228725" cy="18979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150" dirty="0">
                <a:latin typeface="Microsoft Sans Serif"/>
                <a:cs typeface="Microsoft Sans Serif"/>
              </a:rPr>
              <a:t>1</a:t>
            </a:r>
            <a:r>
              <a:rPr sz="1150" spc="225" dirty="0">
                <a:latin typeface="Microsoft Sans Serif"/>
                <a:cs typeface="Microsoft Sans Serif"/>
              </a:rPr>
              <a:t> </a:t>
            </a:r>
            <a:r>
              <a:rPr sz="1150" dirty="0">
                <a:latin typeface="Microsoft Sans Serif"/>
                <a:cs typeface="Microsoft Sans Serif"/>
              </a:rPr>
              <a:t>2</a:t>
            </a:r>
            <a:r>
              <a:rPr sz="1150" spc="325" dirty="0">
                <a:latin typeface="Microsoft Sans Serif"/>
                <a:cs typeface="Microsoft Sans Serif"/>
              </a:rPr>
              <a:t> </a:t>
            </a:r>
            <a:r>
              <a:rPr sz="1150" dirty="0">
                <a:latin typeface="Microsoft Sans Serif"/>
                <a:cs typeface="Microsoft Sans Serif"/>
              </a:rPr>
              <a:t>3</a:t>
            </a:r>
            <a:r>
              <a:rPr sz="1150" spc="254" dirty="0">
                <a:latin typeface="Microsoft Sans Serif"/>
                <a:cs typeface="Microsoft Sans Serif"/>
              </a:rPr>
              <a:t> </a:t>
            </a:r>
            <a:r>
              <a:rPr sz="1150" dirty="0">
                <a:latin typeface="Microsoft Sans Serif"/>
                <a:cs typeface="Microsoft Sans Serif"/>
              </a:rPr>
              <a:t>4</a:t>
            </a:r>
            <a:r>
              <a:rPr sz="1150" spc="330" dirty="0">
                <a:latin typeface="Microsoft Sans Serif"/>
                <a:cs typeface="Microsoft Sans Serif"/>
              </a:rPr>
              <a:t> </a:t>
            </a:r>
            <a:r>
              <a:rPr sz="1150" dirty="0">
                <a:latin typeface="Microsoft Sans Serif"/>
                <a:cs typeface="Microsoft Sans Serif"/>
              </a:rPr>
              <a:t>5</a:t>
            </a:r>
            <a:r>
              <a:rPr sz="1150" spc="204" dirty="0">
                <a:latin typeface="Microsoft Sans Serif"/>
                <a:cs typeface="Microsoft Sans Serif"/>
              </a:rPr>
              <a:t> </a:t>
            </a:r>
            <a:r>
              <a:rPr sz="1150" dirty="0">
                <a:latin typeface="Microsoft Sans Serif"/>
                <a:cs typeface="Microsoft Sans Serif"/>
              </a:rPr>
              <a:t>7</a:t>
            </a:r>
            <a:r>
              <a:rPr sz="1150" spc="250" dirty="0">
                <a:latin typeface="Microsoft Sans Serif"/>
                <a:cs typeface="Microsoft Sans Serif"/>
              </a:rPr>
              <a:t> </a:t>
            </a:r>
            <a:r>
              <a:rPr sz="1150" dirty="0">
                <a:latin typeface="Microsoft Sans Serif"/>
                <a:cs typeface="Microsoft Sans Serif"/>
              </a:rPr>
              <a:t>8</a:t>
            </a:r>
            <a:r>
              <a:rPr sz="1150" spc="125" dirty="0">
                <a:latin typeface="Microsoft Sans Serif"/>
                <a:cs typeface="Microsoft Sans Serif"/>
              </a:rPr>
              <a:t>  </a:t>
            </a:r>
            <a:r>
              <a:rPr sz="1150" spc="-50" dirty="0">
                <a:latin typeface="Microsoft Sans Serif"/>
                <a:cs typeface="Microsoft Sans Serif"/>
              </a:rPr>
              <a:t>9</a:t>
            </a:r>
            <a:endParaRPr sz="1150">
              <a:latin typeface="Microsoft Sans Serif"/>
              <a:cs typeface="Microsoft Sans Serif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7701153" y="3654500"/>
            <a:ext cx="2547620" cy="1854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spcBef>
                <a:spcPts val="100"/>
              </a:spcBef>
            </a:pPr>
            <a:r>
              <a:rPr sz="2400" dirty="0">
                <a:solidFill>
                  <a:srgbClr val="FF9933"/>
                </a:solidFill>
                <a:latin typeface="Times New Roman"/>
                <a:cs typeface="Times New Roman"/>
              </a:rPr>
              <a:t>The </a:t>
            </a:r>
            <a:r>
              <a:rPr sz="2400" spc="-10" dirty="0">
                <a:solidFill>
                  <a:srgbClr val="FF9933"/>
                </a:solidFill>
                <a:latin typeface="Times New Roman"/>
                <a:cs typeface="Times New Roman"/>
              </a:rPr>
              <a:t>non-recursive </a:t>
            </a:r>
            <a:r>
              <a:rPr sz="2400" dirty="0">
                <a:solidFill>
                  <a:srgbClr val="FF9933"/>
                </a:solidFill>
                <a:latin typeface="Times New Roman"/>
                <a:cs typeface="Times New Roman"/>
              </a:rPr>
              <a:t>version</a:t>
            </a:r>
            <a:r>
              <a:rPr sz="2400" spc="-105" dirty="0">
                <a:solidFill>
                  <a:srgbClr val="FF9933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FF9933"/>
                </a:solidFill>
                <a:latin typeface="Times New Roman"/>
                <a:cs typeface="Times New Roman"/>
              </a:rPr>
              <a:t>of</a:t>
            </a:r>
            <a:r>
              <a:rPr sz="2400" spc="-85" dirty="0">
                <a:solidFill>
                  <a:srgbClr val="FF9933"/>
                </a:solidFill>
                <a:latin typeface="Times New Roman"/>
                <a:cs typeface="Times New Roman"/>
              </a:rPr>
              <a:t> </a:t>
            </a:r>
            <a:r>
              <a:rPr sz="2400" spc="-20" dirty="0">
                <a:solidFill>
                  <a:srgbClr val="FF9933"/>
                </a:solidFill>
                <a:latin typeface="Times New Roman"/>
                <a:cs typeface="Times New Roman"/>
              </a:rPr>
              <a:t>Mergesort </a:t>
            </a:r>
            <a:r>
              <a:rPr sz="2400" dirty="0">
                <a:solidFill>
                  <a:srgbClr val="FF9933"/>
                </a:solidFill>
                <a:latin typeface="Times New Roman"/>
                <a:cs typeface="Times New Roman"/>
              </a:rPr>
              <a:t>starts</a:t>
            </a:r>
            <a:r>
              <a:rPr sz="2400" spc="-60" dirty="0">
                <a:solidFill>
                  <a:srgbClr val="FF9933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FF9933"/>
                </a:solidFill>
                <a:latin typeface="Times New Roman"/>
                <a:cs typeface="Times New Roman"/>
              </a:rPr>
              <a:t>from</a:t>
            </a:r>
            <a:r>
              <a:rPr sz="2400" spc="-65" dirty="0">
                <a:solidFill>
                  <a:srgbClr val="FF9933"/>
                </a:solidFill>
                <a:latin typeface="Times New Roman"/>
                <a:cs typeface="Times New Roman"/>
              </a:rPr>
              <a:t> </a:t>
            </a:r>
            <a:r>
              <a:rPr sz="2400" spc="-10" dirty="0">
                <a:solidFill>
                  <a:srgbClr val="FF9933"/>
                </a:solidFill>
                <a:latin typeface="Times New Roman"/>
                <a:cs typeface="Times New Roman"/>
              </a:rPr>
              <a:t>merging </a:t>
            </a:r>
            <a:r>
              <a:rPr sz="2400" dirty="0">
                <a:solidFill>
                  <a:srgbClr val="FF9933"/>
                </a:solidFill>
                <a:latin typeface="Times New Roman"/>
                <a:cs typeface="Times New Roman"/>
              </a:rPr>
              <a:t>single</a:t>
            </a:r>
            <a:r>
              <a:rPr sz="2400" spc="-75" dirty="0">
                <a:solidFill>
                  <a:srgbClr val="FF9933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FF9933"/>
                </a:solidFill>
                <a:latin typeface="Times New Roman"/>
                <a:cs typeface="Times New Roman"/>
              </a:rPr>
              <a:t>elements</a:t>
            </a:r>
            <a:r>
              <a:rPr sz="2400" spc="-70" dirty="0">
                <a:solidFill>
                  <a:srgbClr val="FF9933"/>
                </a:solidFill>
                <a:latin typeface="Times New Roman"/>
                <a:cs typeface="Times New Roman"/>
              </a:rPr>
              <a:t> </a:t>
            </a:r>
            <a:r>
              <a:rPr sz="2400" spc="-20" dirty="0">
                <a:solidFill>
                  <a:srgbClr val="FF9933"/>
                </a:solidFill>
                <a:latin typeface="Times New Roman"/>
                <a:cs typeface="Times New Roman"/>
              </a:rPr>
              <a:t>into </a:t>
            </a:r>
            <a:r>
              <a:rPr sz="2400" dirty="0">
                <a:solidFill>
                  <a:srgbClr val="FF9933"/>
                </a:solidFill>
                <a:latin typeface="Times New Roman"/>
                <a:cs typeface="Times New Roman"/>
              </a:rPr>
              <a:t>sorted</a:t>
            </a:r>
            <a:r>
              <a:rPr sz="2400" spc="-95" dirty="0">
                <a:solidFill>
                  <a:srgbClr val="FF9933"/>
                </a:solidFill>
                <a:latin typeface="Times New Roman"/>
                <a:cs typeface="Times New Roman"/>
              </a:rPr>
              <a:t> </a:t>
            </a:r>
            <a:r>
              <a:rPr sz="2400" spc="-10" dirty="0">
                <a:solidFill>
                  <a:srgbClr val="FF9933"/>
                </a:solidFill>
                <a:latin typeface="Times New Roman"/>
                <a:cs typeface="Times New Roman"/>
              </a:rPr>
              <a:t>pairs.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27" name="object 27"/>
          <p:cNvSpPr/>
          <p:nvPr/>
        </p:nvSpPr>
        <p:spPr>
          <a:xfrm>
            <a:off x="1600961" y="761"/>
            <a:ext cx="9142730" cy="6856730"/>
          </a:xfrm>
          <a:custGeom>
            <a:avLst/>
            <a:gdLst/>
            <a:ahLst/>
            <a:cxnLst/>
            <a:rect l="l" t="t" r="r" b="b"/>
            <a:pathLst>
              <a:path w="9142730" h="6856730">
                <a:moveTo>
                  <a:pt x="0" y="0"/>
                </a:moveTo>
                <a:lnTo>
                  <a:pt x="9142476" y="0"/>
                </a:lnTo>
                <a:lnTo>
                  <a:pt x="9142476" y="6856476"/>
                </a:lnTo>
                <a:lnTo>
                  <a:pt x="0" y="6856476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 txBox="1"/>
          <p:nvPr/>
        </p:nvSpPr>
        <p:spPr>
          <a:xfrm>
            <a:off x="4168776" y="6438732"/>
            <a:ext cx="1087755" cy="363561"/>
          </a:xfrm>
          <a:prstGeom prst="rect">
            <a:avLst/>
          </a:prstGeom>
        </p:spPr>
        <p:txBody>
          <a:bodyPr vert="horz" wrap="square" lIns="0" tIns="4445" rIns="0" bIns="0" rtlCol="0">
            <a:spAutoFit/>
          </a:bodyPr>
          <a:lstStyle/>
          <a:p>
            <a:pPr marL="38100" marR="5080">
              <a:lnSpc>
                <a:spcPts val="1440"/>
              </a:lnSpc>
              <a:spcBef>
                <a:spcPts val="35"/>
              </a:spcBef>
            </a:pPr>
            <a:r>
              <a:rPr sz="1200" spc="45" dirty="0">
                <a:solidFill>
                  <a:srgbClr val="FFFFFF"/>
                </a:solidFill>
                <a:latin typeface="Arial MT"/>
                <a:cs typeface="Arial MT"/>
              </a:rPr>
              <a:t>Department</a:t>
            </a:r>
            <a:r>
              <a:rPr sz="1200" spc="1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-25" dirty="0">
                <a:solidFill>
                  <a:srgbClr val="FFFFFF"/>
                </a:solidFill>
                <a:latin typeface="Arial MT"/>
                <a:cs typeface="Arial MT"/>
              </a:rPr>
              <a:t>of </a:t>
            </a:r>
            <a:fld id="{81D60167-4931-47E6-BA6A-407CBD079E47}" type="slidenum">
              <a:rPr sz="1200" spc="-25" dirty="0">
                <a:solidFill>
                  <a:srgbClr val="FFFFFF"/>
                </a:solidFill>
                <a:latin typeface="Arial MT"/>
                <a:cs typeface="Arial MT"/>
              </a:rPr>
              <a:pPr marL="38100" marR="5080">
                <a:lnSpc>
                  <a:spcPts val="1440"/>
                </a:lnSpc>
                <a:spcBef>
                  <a:spcPts val="35"/>
                </a:spcBef>
              </a:pPr>
              <a:t>89</a:t>
            </a:fld>
            <a:r>
              <a:rPr sz="1200" spc="-25" dirty="0">
                <a:solidFill>
                  <a:srgbClr val="FFFFFF"/>
                </a:solidFill>
                <a:latin typeface="Arial MT"/>
                <a:cs typeface="Arial MT"/>
              </a:rPr>
              <a:t>SE</a:t>
            </a:r>
            <a:endParaRPr sz="12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791200" y="6400801"/>
            <a:ext cx="3124200" cy="277495"/>
          </a:xfrm>
          <a:custGeom>
            <a:avLst/>
            <a:gdLst/>
            <a:ahLst/>
            <a:cxnLst/>
            <a:rect l="l" t="t" r="r" b="b"/>
            <a:pathLst>
              <a:path w="3124200" h="277495">
                <a:moveTo>
                  <a:pt x="3124200" y="277368"/>
                </a:moveTo>
                <a:lnTo>
                  <a:pt x="0" y="277368"/>
                </a:lnTo>
                <a:lnTo>
                  <a:pt x="0" y="0"/>
                </a:lnTo>
                <a:lnTo>
                  <a:pt x="3124200" y="0"/>
                </a:lnTo>
                <a:lnTo>
                  <a:pt x="3124200" y="277368"/>
                </a:lnTo>
                <a:close/>
              </a:path>
            </a:pathLst>
          </a:custGeom>
          <a:solidFill>
            <a:srgbClr val="22405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5884798" y="6455470"/>
            <a:ext cx="2115820" cy="1708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325"/>
              </a:lnSpc>
            </a:pPr>
            <a:r>
              <a:rPr sz="1200" spc="10" dirty="0">
                <a:solidFill>
                  <a:srgbClr val="FFFFFF"/>
                </a:solidFill>
                <a:latin typeface="Arial MT"/>
                <a:cs typeface="Arial MT"/>
              </a:rPr>
              <a:t>ATME College</a:t>
            </a:r>
            <a:r>
              <a:rPr sz="1200" spc="-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10" dirty="0">
                <a:solidFill>
                  <a:srgbClr val="FFFFFF"/>
                </a:solidFill>
                <a:latin typeface="Arial MT"/>
                <a:cs typeface="Arial MT"/>
              </a:rPr>
              <a:t>of</a:t>
            </a:r>
            <a:r>
              <a:rPr sz="1200" spc="114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35" dirty="0">
                <a:solidFill>
                  <a:srgbClr val="FFFFFF"/>
                </a:solidFill>
                <a:latin typeface="Arial MT"/>
                <a:cs typeface="Arial MT"/>
              </a:rPr>
              <a:t>Engineering</a:t>
            </a:r>
            <a:endParaRPr sz="1200">
              <a:latin typeface="Arial MT"/>
              <a:cs typeface="Arial MT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4114800" y="6400801"/>
            <a:ext cx="4724400" cy="277495"/>
            <a:chOff x="2514600" y="6400800"/>
            <a:chExt cx="4724400" cy="277495"/>
          </a:xfrm>
        </p:grpSpPr>
        <p:sp>
          <p:nvSpPr>
            <p:cNvPr id="5" name="object 5"/>
            <p:cNvSpPr/>
            <p:nvPr/>
          </p:nvSpPr>
          <p:spPr>
            <a:xfrm>
              <a:off x="2514600" y="6400800"/>
              <a:ext cx="1600200" cy="277495"/>
            </a:xfrm>
            <a:custGeom>
              <a:avLst/>
              <a:gdLst/>
              <a:ahLst/>
              <a:cxnLst/>
              <a:rect l="l" t="t" r="r" b="b"/>
              <a:pathLst>
                <a:path w="1600200" h="277495">
                  <a:moveTo>
                    <a:pt x="1600200" y="277368"/>
                  </a:moveTo>
                  <a:lnTo>
                    <a:pt x="0" y="277368"/>
                  </a:lnTo>
                  <a:lnTo>
                    <a:pt x="0" y="0"/>
                  </a:lnTo>
                  <a:lnTo>
                    <a:pt x="1600200" y="0"/>
                  </a:lnTo>
                  <a:lnTo>
                    <a:pt x="1600200" y="277368"/>
                  </a:lnTo>
                  <a:close/>
                </a:path>
              </a:pathLst>
            </a:custGeom>
            <a:solidFill>
              <a:srgbClr val="E16C0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4114800" y="6400800"/>
              <a:ext cx="3124200" cy="277495"/>
            </a:xfrm>
            <a:custGeom>
              <a:avLst/>
              <a:gdLst/>
              <a:ahLst/>
              <a:cxnLst/>
              <a:rect l="l" t="t" r="r" b="b"/>
              <a:pathLst>
                <a:path w="3124200" h="277495">
                  <a:moveTo>
                    <a:pt x="3124200" y="277368"/>
                  </a:moveTo>
                  <a:lnTo>
                    <a:pt x="0" y="277368"/>
                  </a:lnTo>
                  <a:lnTo>
                    <a:pt x="0" y="0"/>
                  </a:lnTo>
                  <a:lnTo>
                    <a:pt x="3124200" y="0"/>
                  </a:lnTo>
                  <a:lnTo>
                    <a:pt x="3124200" y="277368"/>
                  </a:lnTo>
                  <a:close/>
                </a:path>
              </a:pathLst>
            </a:custGeom>
            <a:solidFill>
              <a:srgbClr val="2240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1600200" y="1"/>
            <a:ext cx="0" cy="13345371"/>
          </a:xfrm>
          <a:prstGeom prst="rect">
            <a:avLst/>
          </a:prstGeom>
        </p:spPr>
        <p:txBody>
          <a:bodyPr vert="horz" wrap="square" lIns="0" tIns="475666" rIns="0" bIns="0" rtlCol="0">
            <a:spAutoFit/>
          </a:bodyPr>
          <a:lstStyle/>
          <a:p>
            <a:pPr marL="1507490">
              <a:spcBef>
                <a:spcPts val="105"/>
              </a:spcBef>
            </a:pPr>
            <a:r>
              <a:rPr spc="-10" dirty="0">
                <a:latin typeface="Calibri"/>
                <a:cs typeface="Calibri"/>
              </a:rPr>
              <a:t>Analysis</a:t>
            </a:r>
            <a:r>
              <a:rPr spc="-14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of</a:t>
            </a:r>
            <a:r>
              <a:rPr spc="-110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Mergesort</a:t>
            </a:r>
          </a:p>
        </p:txBody>
      </p:sp>
      <p:sp>
        <p:nvSpPr>
          <p:cNvPr id="12" name="object 12"/>
          <p:cNvSpPr txBox="1">
            <a:spLocks noGrp="1"/>
          </p:cNvSpPr>
          <p:nvPr>
            <p:ph type="ftr" sz="quarter" idx="5"/>
          </p:nvPr>
        </p:nvSpPr>
        <p:spPr>
          <a:xfrm>
            <a:off x="1600200" y="0"/>
            <a:ext cx="0" cy="430887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25"/>
              </a:lnSpc>
            </a:pPr>
            <a:r>
              <a:rPr spc="10" dirty="0"/>
              <a:t>ATME College</a:t>
            </a:r>
            <a:r>
              <a:rPr spc="-5" dirty="0"/>
              <a:t> </a:t>
            </a:r>
            <a:r>
              <a:rPr spc="10" dirty="0"/>
              <a:t>of</a:t>
            </a:r>
            <a:r>
              <a:rPr spc="114" dirty="0"/>
              <a:t> </a:t>
            </a:r>
            <a:r>
              <a:rPr spc="35" dirty="0"/>
              <a:t>Engineering</a:t>
            </a:r>
          </a:p>
        </p:txBody>
      </p:sp>
      <p:sp>
        <p:nvSpPr>
          <p:cNvPr id="13" name="object 13"/>
          <p:cNvSpPr txBox="1">
            <a:spLocks noGrp="1"/>
          </p:cNvSpPr>
          <p:nvPr>
            <p:ph type="sldNum" sz="quarter" idx="7"/>
          </p:nvPr>
        </p:nvSpPr>
        <p:spPr>
          <a:xfrm>
            <a:off x="1600200" y="0"/>
            <a:ext cx="0" cy="42146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38430">
              <a:lnSpc>
                <a:spcPts val="1675"/>
              </a:lnSpc>
            </a:pPr>
            <a:fld id="{81D60167-4931-47E6-BA6A-407CBD079E47}" type="slidenum">
              <a:rPr spc="-25" dirty="0"/>
              <a:pPr marL="138430">
                <a:lnSpc>
                  <a:spcPts val="1675"/>
                </a:lnSpc>
              </a:pPr>
              <a:t>90</a:t>
            </a:fld>
            <a:endParaRPr spc="-25" dirty="0"/>
          </a:p>
        </p:txBody>
      </p:sp>
      <p:grpSp>
        <p:nvGrpSpPr>
          <p:cNvPr id="8" name="object 8"/>
          <p:cNvGrpSpPr/>
          <p:nvPr/>
        </p:nvGrpSpPr>
        <p:grpSpPr>
          <a:xfrm>
            <a:off x="1600961" y="761"/>
            <a:ext cx="9142730" cy="6856730"/>
            <a:chOff x="761" y="761"/>
            <a:chExt cx="9142730" cy="6856730"/>
          </a:xfrm>
        </p:grpSpPr>
        <p:pic>
          <p:nvPicPr>
            <p:cNvPr id="9" name="object 9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371600" y="1667256"/>
              <a:ext cx="4465320" cy="771144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761" y="761"/>
              <a:ext cx="9142730" cy="6856730"/>
            </a:xfrm>
            <a:custGeom>
              <a:avLst/>
              <a:gdLst/>
              <a:ahLst/>
              <a:cxnLst/>
              <a:rect l="l" t="t" r="r" b="b"/>
              <a:pathLst>
                <a:path w="9142730" h="6856730">
                  <a:moveTo>
                    <a:pt x="0" y="0"/>
                  </a:moveTo>
                  <a:lnTo>
                    <a:pt x="9142476" y="0"/>
                  </a:lnTo>
                  <a:lnTo>
                    <a:pt x="9142476" y="6856476"/>
                  </a:lnTo>
                  <a:lnTo>
                    <a:pt x="0" y="6856476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 txBox="1"/>
          <p:nvPr/>
        </p:nvSpPr>
        <p:spPr>
          <a:xfrm>
            <a:off x="4194176" y="6438732"/>
            <a:ext cx="1062355" cy="363561"/>
          </a:xfrm>
          <a:prstGeom prst="rect">
            <a:avLst/>
          </a:prstGeom>
        </p:spPr>
        <p:txBody>
          <a:bodyPr vert="horz" wrap="square" lIns="0" tIns="4445" rIns="0" bIns="0" rtlCol="0">
            <a:spAutoFit/>
          </a:bodyPr>
          <a:lstStyle/>
          <a:p>
            <a:pPr marL="12700" marR="5080">
              <a:lnSpc>
                <a:spcPts val="1440"/>
              </a:lnSpc>
              <a:spcBef>
                <a:spcPts val="35"/>
              </a:spcBef>
            </a:pPr>
            <a:r>
              <a:rPr sz="1200" spc="45" dirty="0">
                <a:solidFill>
                  <a:srgbClr val="FFFFFF"/>
                </a:solidFill>
                <a:latin typeface="Arial MT"/>
                <a:cs typeface="Arial MT"/>
              </a:rPr>
              <a:t>Department</a:t>
            </a:r>
            <a:r>
              <a:rPr sz="1200" spc="1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-25" dirty="0">
                <a:solidFill>
                  <a:srgbClr val="FFFFFF"/>
                </a:solidFill>
                <a:latin typeface="Arial MT"/>
                <a:cs typeface="Arial MT"/>
              </a:rPr>
              <a:t>of </a:t>
            </a:r>
            <a:r>
              <a:rPr sz="1200" spc="-305" dirty="0">
                <a:solidFill>
                  <a:srgbClr val="FFFFFF"/>
                </a:solidFill>
                <a:latin typeface="Arial MT"/>
                <a:cs typeface="Arial MT"/>
              </a:rPr>
              <a:t>CCSSEE</a:t>
            </a:r>
            <a:endParaRPr sz="12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791200" y="6400801"/>
            <a:ext cx="3124200" cy="277495"/>
          </a:xfrm>
          <a:custGeom>
            <a:avLst/>
            <a:gdLst/>
            <a:ahLst/>
            <a:cxnLst/>
            <a:rect l="l" t="t" r="r" b="b"/>
            <a:pathLst>
              <a:path w="3124200" h="277495">
                <a:moveTo>
                  <a:pt x="3124200" y="277368"/>
                </a:moveTo>
                <a:lnTo>
                  <a:pt x="0" y="277368"/>
                </a:lnTo>
                <a:lnTo>
                  <a:pt x="0" y="0"/>
                </a:lnTo>
                <a:lnTo>
                  <a:pt x="3124200" y="0"/>
                </a:lnTo>
                <a:lnTo>
                  <a:pt x="3124200" y="277368"/>
                </a:lnTo>
                <a:close/>
              </a:path>
            </a:pathLst>
          </a:custGeom>
          <a:solidFill>
            <a:srgbClr val="22405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5884798" y="6455470"/>
            <a:ext cx="2115820" cy="1708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325"/>
              </a:lnSpc>
            </a:pPr>
            <a:r>
              <a:rPr sz="1200" spc="10" dirty="0">
                <a:solidFill>
                  <a:srgbClr val="FFFFFF"/>
                </a:solidFill>
                <a:latin typeface="Arial MT"/>
                <a:cs typeface="Arial MT"/>
              </a:rPr>
              <a:t>ATME College</a:t>
            </a:r>
            <a:r>
              <a:rPr sz="1200" spc="-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10" dirty="0">
                <a:solidFill>
                  <a:srgbClr val="FFFFFF"/>
                </a:solidFill>
                <a:latin typeface="Arial MT"/>
                <a:cs typeface="Arial MT"/>
              </a:rPr>
              <a:t>of</a:t>
            </a:r>
            <a:r>
              <a:rPr sz="1200" spc="114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35" dirty="0">
                <a:solidFill>
                  <a:srgbClr val="FFFFFF"/>
                </a:solidFill>
                <a:latin typeface="Arial MT"/>
                <a:cs typeface="Arial MT"/>
              </a:rPr>
              <a:t>Engineering</a:t>
            </a:r>
            <a:endParaRPr sz="1200">
              <a:latin typeface="Arial MT"/>
              <a:cs typeface="Arial MT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4114800" y="6400801"/>
            <a:ext cx="4724400" cy="277495"/>
            <a:chOff x="2514600" y="6400800"/>
            <a:chExt cx="4724400" cy="277495"/>
          </a:xfrm>
        </p:grpSpPr>
        <p:sp>
          <p:nvSpPr>
            <p:cNvPr id="5" name="object 5"/>
            <p:cNvSpPr/>
            <p:nvPr/>
          </p:nvSpPr>
          <p:spPr>
            <a:xfrm>
              <a:off x="2514600" y="6400800"/>
              <a:ext cx="1600200" cy="277495"/>
            </a:xfrm>
            <a:custGeom>
              <a:avLst/>
              <a:gdLst/>
              <a:ahLst/>
              <a:cxnLst/>
              <a:rect l="l" t="t" r="r" b="b"/>
              <a:pathLst>
                <a:path w="1600200" h="277495">
                  <a:moveTo>
                    <a:pt x="1600200" y="277368"/>
                  </a:moveTo>
                  <a:lnTo>
                    <a:pt x="0" y="277368"/>
                  </a:lnTo>
                  <a:lnTo>
                    <a:pt x="0" y="0"/>
                  </a:lnTo>
                  <a:lnTo>
                    <a:pt x="1600200" y="0"/>
                  </a:lnTo>
                  <a:lnTo>
                    <a:pt x="1600200" y="277368"/>
                  </a:lnTo>
                  <a:close/>
                </a:path>
              </a:pathLst>
            </a:custGeom>
            <a:solidFill>
              <a:srgbClr val="E16C0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4114800" y="6400800"/>
              <a:ext cx="3124200" cy="277495"/>
            </a:xfrm>
            <a:custGeom>
              <a:avLst/>
              <a:gdLst/>
              <a:ahLst/>
              <a:cxnLst/>
              <a:rect l="l" t="t" r="r" b="b"/>
              <a:pathLst>
                <a:path w="3124200" h="277495">
                  <a:moveTo>
                    <a:pt x="3124200" y="277368"/>
                  </a:moveTo>
                  <a:lnTo>
                    <a:pt x="0" y="277368"/>
                  </a:lnTo>
                  <a:lnTo>
                    <a:pt x="0" y="0"/>
                  </a:lnTo>
                  <a:lnTo>
                    <a:pt x="3124200" y="0"/>
                  </a:lnTo>
                  <a:lnTo>
                    <a:pt x="3124200" y="277368"/>
                  </a:lnTo>
                  <a:close/>
                </a:path>
              </a:pathLst>
            </a:custGeom>
            <a:solidFill>
              <a:srgbClr val="2240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2098624" y="1523098"/>
            <a:ext cx="7920990" cy="3752850"/>
          </a:xfrm>
          <a:prstGeom prst="rect">
            <a:avLst/>
          </a:prstGeom>
        </p:spPr>
        <p:txBody>
          <a:bodyPr vert="horz" wrap="square" lIns="0" tIns="102235" rIns="0" bIns="0" rtlCol="0">
            <a:spAutoFit/>
          </a:bodyPr>
          <a:lstStyle/>
          <a:p>
            <a:pPr marL="391795" indent="-340995">
              <a:spcBef>
                <a:spcPts val="805"/>
              </a:spcBef>
              <a:buFont typeface="Microsoft Sans Serif"/>
              <a:buChar char="•"/>
              <a:tabLst>
                <a:tab pos="391795" algn="l"/>
              </a:tabLst>
            </a:pPr>
            <a:r>
              <a:rPr sz="3200" dirty="0">
                <a:latin typeface="Calibri"/>
                <a:cs typeface="Calibri"/>
              </a:rPr>
              <a:t>All</a:t>
            </a:r>
            <a:r>
              <a:rPr sz="3200" spc="-8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cases</a:t>
            </a:r>
            <a:r>
              <a:rPr sz="3200" spc="-105" dirty="0">
                <a:latin typeface="Calibri"/>
                <a:cs typeface="Calibri"/>
              </a:rPr>
              <a:t> </a:t>
            </a:r>
            <a:r>
              <a:rPr sz="3200" spc="-30" dirty="0">
                <a:latin typeface="Calibri"/>
                <a:cs typeface="Calibri"/>
              </a:rPr>
              <a:t>have</a:t>
            </a:r>
            <a:r>
              <a:rPr sz="3200" spc="-9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same</a:t>
            </a:r>
            <a:r>
              <a:rPr sz="3200" spc="-65" dirty="0">
                <a:latin typeface="Calibri"/>
                <a:cs typeface="Calibri"/>
              </a:rPr>
              <a:t> </a:t>
            </a:r>
            <a:r>
              <a:rPr sz="3200" spc="-20" dirty="0">
                <a:latin typeface="Calibri"/>
                <a:cs typeface="Calibri"/>
              </a:rPr>
              <a:t>efficiency:</a:t>
            </a:r>
            <a:r>
              <a:rPr sz="3200" spc="-140" dirty="0">
                <a:latin typeface="Calibri"/>
                <a:cs typeface="Calibri"/>
              </a:rPr>
              <a:t> </a:t>
            </a:r>
            <a:r>
              <a:rPr sz="3200" dirty="0">
                <a:latin typeface="Microsoft Sans Serif"/>
                <a:cs typeface="Microsoft Sans Serif"/>
              </a:rPr>
              <a:t>Θ</a:t>
            </a:r>
            <a:r>
              <a:rPr sz="3200" dirty="0">
                <a:latin typeface="Calibri"/>
                <a:cs typeface="Calibri"/>
              </a:rPr>
              <a:t>(</a:t>
            </a:r>
            <a:r>
              <a:rPr sz="3200" i="1" dirty="0">
                <a:latin typeface="Calibri"/>
                <a:cs typeface="Calibri"/>
              </a:rPr>
              <a:t>n</a:t>
            </a:r>
            <a:r>
              <a:rPr sz="3200" i="1" spc="-5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log</a:t>
            </a:r>
            <a:r>
              <a:rPr sz="3200" spc="-60" dirty="0">
                <a:latin typeface="Calibri"/>
                <a:cs typeface="Calibri"/>
              </a:rPr>
              <a:t> </a:t>
            </a:r>
            <a:r>
              <a:rPr sz="3200" i="1" spc="-25" dirty="0">
                <a:latin typeface="Calibri"/>
                <a:cs typeface="Calibri"/>
              </a:rPr>
              <a:t>n</a:t>
            </a:r>
            <a:r>
              <a:rPr sz="3200" spc="-25" dirty="0">
                <a:latin typeface="Calibri"/>
                <a:cs typeface="Calibri"/>
              </a:rPr>
              <a:t>)</a:t>
            </a:r>
            <a:endParaRPr sz="3200">
              <a:latin typeface="Calibri"/>
              <a:cs typeface="Calibri"/>
            </a:endParaRPr>
          </a:p>
          <a:p>
            <a:pPr marL="392430" marR="17780" indent="-344805">
              <a:spcBef>
                <a:spcPts val="705"/>
              </a:spcBef>
              <a:buFont typeface="Microsoft Sans Serif"/>
              <a:buChar char="•"/>
              <a:tabLst>
                <a:tab pos="392430" algn="l"/>
              </a:tabLst>
            </a:pPr>
            <a:r>
              <a:rPr sz="3200" dirty="0">
                <a:latin typeface="Calibri"/>
                <a:cs typeface="Calibri"/>
              </a:rPr>
              <a:t>Number</a:t>
            </a:r>
            <a:r>
              <a:rPr sz="3200" spc="-8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of</a:t>
            </a:r>
            <a:r>
              <a:rPr sz="3200" spc="-80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comparisons</a:t>
            </a:r>
            <a:r>
              <a:rPr sz="3200" spc="-8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in</a:t>
            </a:r>
            <a:r>
              <a:rPr sz="3200" spc="-8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the</a:t>
            </a:r>
            <a:r>
              <a:rPr sz="3200" spc="-85" dirty="0">
                <a:latin typeface="Calibri"/>
                <a:cs typeface="Calibri"/>
              </a:rPr>
              <a:t> </a:t>
            </a:r>
            <a:r>
              <a:rPr sz="3200" spc="-40" dirty="0">
                <a:latin typeface="Calibri"/>
                <a:cs typeface="Calibri"/>
              </a:rPr>
              <a:t>worst</a:t>
            </a:r>
            <a:r>
              <a:rPr sz="3200" spc="-12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case</a:t>
            </a:r>
            <a:r>
              <a:rPr sz="3200" spc="-80" dirty="0">
                <a:latin typeface="Calibri"/>
                <a:cs typeface="Calibri"/>
              </a:rPr>
              <a:t> </a:t>
            </a:r>
            <a:r>
              <a:rPr sz="3200" spc="-25" dirty="0">
                <a:latin typeface="Calibri"/>
                <a:cs typeface="Calibri"/>
              </a:rPr>
              <a:t>is </a:t>
            </a:r>
            <a:r>
              <a:rPr sz="3200" dirty="0">
                <a:latin typeface="Calibri"/>
                <a:cs typeface="Calibri"/>
              </a:rPr>
              <a:t>close</a:t>
            </a:r>
            <a:r>
              <a:rPr sz="3200" spc="-12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to</a:t>
            </a:r>
            <a:r>
              <a:rPr sz="3200" spc="-135" dirty="0">
                <a:latin typeface="Calibri"/>
                <a:cs typeface="Calibri"/>
              </a:rPr>
              <a:t> </a:t>
            </a:r>
            <a:r>
              <a:rPr sz="3200" spc="-25" dirty="0">
                <a:latin typeface="Calibri"/>
                <a:cs typeface="Calibri"/>
              </a:rPr>
              <a:t>theoretical</a:t>
            </a:r>
            <a:r>
              <a:rPr sz="3200" spc="-16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minimum</a:t>
            </a:r>
            <a:r>
              <a:rPr sz="3200" spc="-40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for</a:t>
            </a:r>
            <a:r>
              <a:rPr sz="3200" spc="-150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comparison- </a:t>
            </a:r>
            <a:r>
              <a:rPr sz="3200" dirty="0">
                <a:latin typeface="Calibri"/>
                <a:cs typeface="Calibri"/>
              </a:rPr>
              <a:t>based</a:t>
            </a:r>
            <a:r>
              <a:rPr sz="3200" spc="-110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sorting:</a:t>
            </a:r>
            <a:endParaRPr sz="3200">
              <a:latin typeface="Calibri"/>
              <a:cs typeface="Calibri"/>
            </a:endParaRPr>
          </a:p>
          <a:p>
            <a:pPr marL="1803400">
              <a:spcBef>
                <a:spcPts val="800"/>
              </a:spcBef>
              <a:tabLst>
                <a:tab pos="3047365" algn="l"/>
                <a:tab pos="3486785" algn="l"/>
                <a:tab pos="4529455" algn="l"/>
              </a:tabLst>
            </a:pPr>
            <a:r>
              <a:rPr sz="2400" dirty="0">
                <a:latin typeface="Symbol"/>
                <a:cs typeface="Symbol"/>
              </a:rPr>
              <a:t></a:t>
            </a:r>
            <a:r>
              <a:rPr sz="2400" dirty="0">
                <a:latin typeface="Calibri"/>
                <a:cs typeface="Calibri"/>
              </a:rPr>
              <a:t>log</a:t>
            </a:r>
            <a:r>
              <a:rPr sz="2325" baseline="-10752" dirty="0">
                <a:latin typeface="Calibri"/>
                <a:cs typeface="Calibri"/>
              </a:rPr>
              <a:t>2</a:t>
            </a:r>
            <a:r>
              <a:rPr sz="2325" spc="247" baseline="-10752" dirty="0">
                <a:latin typeface="Calibri"/>
                <a:cs typeface="Calibri"/>
              </a:rPr>
              <a:t> </a:t>
            </a:r>
            <a:r>
              <a:rPr sz="2400" i="1" spc="-25" dirty="0">
                <a:latin typeface="Calibri"/>
                <a:cs typeface="Calibri"/>
              </a:rPr>
              <a:t>n</a:t>
            </a:r>
            <a:r>
              <a:rPr sz="2400" spc="-25" dirty="0">
                <a:latin typeface="Calibri"/>
                <a:cs typeface="Calibri"/>
              </a:rPr>
              <a:t>!</a:t>
            </a:r>
            <a:r>
              <a:rPr sz="2400" spc="-25" dirty="0">
                <a:latin typeface="Symbol"/>
                <a:cs typeface="Symbol"/>
              </a:rPr>
              <a:t></a:t>
            </a:r>
            <a:r>
              <a:rPr sz="2400" dirty="0">
                <a:latin typeface="Times New Roman"/>
                <a:cs typeface="Times New Roman"/>
              </a:rPr>
              <a:t>	</a:t>
            </a:r>
            <a:r>
              <a:rPr sz="2400" spc="-50" dirty="0">
                <a:latin typeface="Microsoft Sans Serif"/>
                <a:cs typeface="Microsoft Sans Serif"/>
              </a:rPr>
              <a:t>≈</a:t>
            </a:r>
            <a:r>
              <a:rPr sz="2400" dirty="0">
                <a:latin typeface="Microsoft Sans Serif"/>
                <a:cs typeface="Microsoft Sans Serif"/>
              </a:rPr>
              <a:t>	</a:t>
            </a:r>
            <a:r>
              <a:rPr sz="2400" i="1" dirty="0">
                <a:latin typeface="Calibri"/>
                <a:cs typeface="Calibri"/>
              </a:rPr>
              <a:t>n</a:t>
            </a:r>
            <a:r>
              <a:rPr sz="2400" i="1" spc="-1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log</a:t>
            </a:r>
            <a:r>
              <a:rPr sz="2325" baseline="-10752" dirty="0">
                <a:latin typeface="Calibri"/>
                <a:cs typeface="Calibri"/>
              </a:rPr>
              <a:t>2</a:t>
            </a:r>
            <a:r>
              <a:rPr sz="2325" spc="-127" baseline="-10752" dirty="0">
                <a:latin typeface="Calibri"/>
                <a:cs typeface="Calibri"/>
              </a:rPr>
              <a:t> </a:t>
            </a:r>
            <a:r>
              <a:rPr sz="2400" i="1" spc="-50" dirty="0">
                <a:latin typeface="Calibri"/>
                <a:cs typeface="Calibri"/>
              </a:rPr>
              <a:t>n</a:t>
            </a:r>
            <a:r>
              <a:rPr sz="2400" i="1" dirty="0">
                <a:latin typeface="Calibri"/>
                <a:cs typeface="Calibri"/>
              </a:rPr>
              <a:t>	</a:t>
            </a:r>
            <a:r>
              <a:rPr sz="2400" dirty="0">
                <a:latin typeface="Calibri"/>
                <a:cs typeface="Calibri"/>
              </a:rPr>
              <a:t>-</a:t>
            </a:r>
            <a:r>
              <a:rPr sz="2400" spc="-10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1.44</a:t>
            </a:r>
            <a:r>
              <a:rPr sz="2400" i="1" spc="-10" dirty="0">
                <a:latin typeface="Calibri"/>
                <a:cs typeface="Calibri"/>
              </a:rPr>
              <a:t>n</a:t>
            </a:r>
            <a:endParaRPr sz="2400">
              <a:latin typeface="Calibri"/>
              <a:cs typeface="Calibri"/>
            </a:endParaRPr>
          </a:p>
          <a:p>
            <a:pPr marL="391795" indent="-340995">
              <a:spcBef>
                <a:spcPts val="525"/>
              </a:spcBef>
              <a:buFont typeface="Microsoft Sans Serif"/>
              <a:buChar char="•"/>
              <a:tabLst>
                <a:tab pos="391795" algn="l"/>
              </a:tabLst>
            </a:pPr>
            <a:r>
              <a:rPr sz="3200" dirty="0">
                <a:latin typeface="Calibri"/>
                <a:cs typeface="Calibri"/>
              </a:rPr>
              <a:t>Space</a:t>
            </a:r>
            <a:r>
              <a:rPr sz="3200" spc="-95" dirty="0">
                <a:latin typeface="Calibri"/>
                <a:cs typeface="Calibri"/>
              </a:rPr>
              <a:t> </a:t>
            </a:r>
            <a:r>
              <a:rPr sz="3200" spc="-30" dirty="0">
                <a:latin typeface="Calibri"/>
                <a:cs typeface="Calibri"/>
              </a:rPr>
              <a:t>requirement:</a:t>
            </a:r>
            <a:r>
              <a:rPr sz="3200" spc="-135" dirty="0">
                <a:latin typeface="Calibri"/>
                <a:cs typeface="Calibri"/>
              </a:rPr>
              <a:t> </a:t>
            </a:r>
            <a:r>
              <a:rPr sz="3200" dirty="0">
                <a:latin typeface="Microsoft Sans Serif"/>
                <a:cs typeface="Microsoft Sans Serif"/>
              </a:rPr>
              <a:t>Θ</a:t>
            </a:r>
            <a:r>
              <a:rPr sz="3200" dirty="0">
                <a:latin typeface="Calibri"/>
                <a:cs typeface="Calibri"/>
              </a:rPr>
              <a:t>(</a:t>
            </a:r>
            <a:r>
              <a:rPr sz="3200" i="1" dirty="0">
                <a:latin typeface="Calibri"/>
                <a:cs typeface="Calibri"/>
              </a:rPr>
              <a:t>n</a:t>
            </a:r>
            <a:r>
              <a:rPr sz="3200" dirty="0">
                <a:latin typeface="Calibri"/>
                <a:cs typeface="Calibri"/>
              </a:rPr>
              <a:t>)</a:t>
            </a:r>
            <a:r>
              <a:rPr sz="3200" spc="-5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(</a:t>
            </a:r>
            <a:r>
              <a:rPr sz="3200" u="heavy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not</a:t>
            </a:r>
            <a:r>
              <a:rPr sz="3200" spc="-25" dirty="0">
                <a:latin typeface="Calibri"/>
                <a:cs typeface="Calibri"/>
              </a:rPr>
              <a:t> in-</a:t>
            </a:r>
            <a:r>
              <a:rPr sz="3200" spc="-10" dirty="0">
                <a:latin typeface="Calibri"/>
                <a:cs typeface="Calibri"/>
              </a:rPr>
              <a:t>place)</a:t>
            </a:r>
            <a:endParaRPr sz="3200">
              <a:latin typeface="Calibri"/>
              <a:cs typeface="Calibri"/>
            </a:endParaRPr>
          </a:p>
          <a:p>
            <a:pPr marL="391795" indent="-340995">
              <a:spcBef>
                <a:spcPts val="695"/>
              </a:spcBef>
              <a:buFont typeface="Microsoft Sans Serif"/>
              <a:buChar char="•"/>
              <a:tabLst>
                <a:tab pos="391795" algn="l"/>
              </a:tabLst>
            </a:pPr>
            <a:r>
              <a:rPr sz="3200" dirty="0">
                <a:latin typeface="Calibri"/>
                <a:cs typeface="Calibri"/>
              </a:rPr>
              <a:t>Can</a:t>
            </a:r>
            <a:r>
              <a:rPr sz="3200" spc="-7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be</a:t>
            </a:r>
            <a:r>
              <a:rPr sz="3200" spc="-105" dirty="0">
                <a:latin typeface="Calibri"/>
                <a:cs typeface="Calibri"/>
              </a:rPr>
              <a:t> </a:t>
            </a:r>
            <a:r>
              <a:rPr sz="3200" spc="-20" dirty="0">
                <a:latin typeface="Calibri"/>
                <a:cs typeface="Calibri"/>
              </a:rPr>
              <a:t>implemented</a:t>
            </a:r>
            <a:r>
              <a:rPr sz="3200" spc="-114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without</a:t>
            </a:r>
            <a:r>
              <a:rPr sz="3200" spc="-105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recursion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1600961" y="761"/>
            <a:ext cx="9142730" cy="6856730"/>
          </a:xfrm>
          <a:custGeom>
            <a:avLst/>
            <a:gdLst/>
            <a:ahLst/>
            <a:cxnLst/>
            <a:rect l="l" t="t" r="r" b="b"/>
            <a:pathLst>
              <a:path w="9142730" h="6856730">
                <a:moveTo>
                  <a:pt x="0" y="0"/>
                </a:moveTo>
                <a:lnTo>
                  <a:pt x="9142476" y="0"/>
                </a:lnTo>
                <a:lnTo>
                  <a:pt x="9142476" y="6856476"/>
                </a:lnTo>
                <a:lnTo>
                  <a:pt x="0" y="6856476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4194176" y="6438732"/>
            <a:ext cx="1062355" cy="363561"/>
          </a:xfrm>
          <a:prstGeom prst="rect">
            <a:avLst/>
          </a:prstGeom>
        </p:spPr>
        <p:txBody>
          <a:bodyPr vert="horz" wrap="square" lIns="0" tIns="4445" rIns="0" bIns="0" rtlCol="0">
            <a:spAutoFit/>
          </a:bodyPr>
          <a:lstStyle/>
          <a:p>
            <a:pPr marL="12700" marR="5080">
              <a:lnSpc>
                <a:spcPts val="1440"/>
              </a:lnSpc>
              <a:spcBef>
                <a:spcPts val="35"/>
              </a:spcBef>
            </a:pPr>
            <a:r>
              <a:rPr sz="1200" spc="45" dirty="0">
                <a:solidFill>
                  <a:srgbClr val="FFFFFF"/>
                </a:solidFill>
                <a:latin typeface="Arial MT"/>
                <a:cs typeface="Arial MT"/>
              </a:rPr>
              <a:t>Department</a:t>
            </a:r>
            <a:r>
              <a:rPr sz="1200" spc="1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-25" dirty="0">
                <a:solidFill>
                  <a:srgbClr val="FFFFFF"/>
                </a:solidFill>
                <a:latin typeface="Arial MT"/>
                <a:cs typeface="Arial MT"/>
              </a:rPr>
              <a:t>of </a:t>
            </a:r>
            <a:r>
              <a:rPr sz="1200" spc="-305" dirty="0">
                <a:solidFill>
                  <a:srgbClr val="FFFFFF"/>
                </a:solidFill>
                <a:latin typeface="Arial MT"/>
                <a:cs typeface="Arial MT"/>
              </a:rPr>
              <a:t>CCSSEE</a:t>
            </a:r>
            <a:endParaRPr sz="1200">
              <a:latin typeface="Arial MT"/>
              <a:cs typeface="Arial MT"/>
            </a:endParaRPr>
          </a:p>
        </p:txBody>
      </p:sp>
      <p:sp>
        <p:nvSpPr>
          <p:cNvPr id="10" name="object 10"/>
          <p:cNvSpPr txBox="1">
            <a:spLocks noGrp="1"/>
          </p:cNvSpPr>
          <p:nvPr>
            <p:ph type="ftr" sz="quarter" idx="5"/>
          </p:nvPr>
        </p:nvSpPr>
        <p:spPr>
          <a:xfrm>
            <a:off x="1600200" y="0"/>
            <a:ext cx="0" cy="430887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25"/>
              </a:lnSpc>
            </a:pPr>
            <a:r>
              <a:rPr spc="10" dirty="0"/>
              <a:t>ATME College</a:t>
            </a:r>
            <a:r>
              <a:rPr spc="-5" dirty="0"/>
              <a:t> </a:t>
            </a:r>
            <a:r>
              <a:rPr spc="10" dirty="0"/>
              <a:t>of</a:t>
            </a:r>
            <a:r>
              <a:rPr spc="114" dirty="0"/>
              <a:t> </a:t>
            </a:r>
            <a:r>
              <a:rPr spc="35" dirty="0"/>
              <a:t>Engineering</a:t>
            </a:r>
          </a:p>
        </p:txBody>
      </p:sp>
      <p:sp>
        <p:nvSpPr>
          <p:cNvPr id="11" name="object 11"/>
          <p:cNvSpPr txBox="1">
            <a:spLocks noGrp="1"/>
          </p:cNvSpPr>
          <p:nvPr>
            <p:ph type="sldNum" sz="quarter" idx="7"/>
          </p:nvPr>
        </p:nvSpPr>
        <p:spPr>
          <a:xfrm>
            <a:off x="1600200" y="0"/>
            <a:ext cx="0" cy="42146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38430">
              <a:lnSpc>
                <a:spcPts val="1675"/>
              </a:lnSpc>
            </a:pPr>
            <a:fld id="{81D60167-4931-47E6-BA6A-407CBD079E47}" type="slidenum">
              <a:rPr spc="-25" dirty="0"/>
              <a:pPr marL="138430">
                <a:lnSpc>
                  <a:spcPts val="1675"/>
                </a:lnSpc>
              </a:pPr>
              <a:t>91</a:t>
            </a:fld>
            <a:endParaRPr spc="-25" dirty="0"/>
          </a:p>
        </p:txBody>
      </p:sp>
    </p:spTree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4114800" y="6400801"/>
            <a:ext cx="4724400" cy="277495"/>
            <a:chOff x="2514600" y="6400800"/>
            <a:chExt cx="4724400" cy="277495"/>
          </a:xfrm>
        </p:grpSpPr>
        <p:sp>
          <p:nvSpPr>
            <p:cNvPr id="3" name="object 3"/>
            <p:cNvSpPr/>
            <p:nvPr/>
          </p:nvSpPr>
          <p:spPr>
            <a:xfrm>
              <a:off x="2514600" y="6400800"/>
              <a:ext cx="1600200" cy="277495"/>
            </a:xfrm>
            <a:custGeom>
              <a:avLst/>
              <a:gdLst/>
              <a:ahLst/>
              <a:cxnLst/>
              <a:rect l="l" t="t" r="r" b="b"/>
              <a:pathLst>
                <a:path w="1600200" h="277495">
                  <a:moveTo>
                    <a:pt x="1600200" y="277368"/>
                  </a:moveTo>
                  <a:lnTo>
                    <a:pt x="0" y="277368"/>
                  </a:lnTo>
                  <a:lnTo>
                    <a:pt x="0" y="0"/>
                  </a:lnTo>
                  <a:lnTo>
                    <a:pt x="1600200" y="0"/>
                  </a:lnTo>
                  <a:lnTo>
                    <a:pt x="1600200" y="277368"/>
                  </a:lnTo>
                  <a:close/>
                </a:path>
              </a:pathLst>
            </a:custGeom>
            <a:solidFill>
              <a:srgbClr val="E16C0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4114800" y="6400800"/>
              <a:ext cx="3124200" cy="277495"/>
            </a:xfrm>
            <a:custGeom>
              <a:avLst/>
              <a:gdLst/>
              <a:ahLst/>
              <a:cxnLst/>
              <a:rect l="l" t="t" r="r" b="b"/>
              <a:pathLst>
                <a:path w="3124200" h="277495">
                  <a:moveTo>
                    <a:pt x="3124200" y="277368"/>
                  </a:moveTo>
                  <a:lnTo>
                    <a:pt x="0" y="277368"/>
                  </a:lnTo>
                  <a:lnTo>
                    <a:pt x="0" y="0"/>
                  </a:lnTo>
                  <a:lnTo>
                    <a:pt x="3124200" y="0"/>
                  </a:lnTo>
                  <a:lnTo>
                    <a:pt x="3124200" y="277368"/>
                  </a:lnTo>
                  <a:close/>
                </a:path>
              </a:pathLst>
            </a:custGeom>
            <a:solidFill>
              <a:srgbClr val="2240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5068571" y="395605"/>
            <a:ext cx="2193925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pc="-10" dirty="0">
                <a:latin typeface="Calibri"/>
                <a:cs typeface="Calibri"/>
              </a:rPr>
              <a:t>Quicksort</a:t>
            </a:r>
          </a:p>
        </p:txBody>
      </p:sp>
      <p:sp>
        <p:nvSpPr>
          <p:cNvPr id="20" name="object 20"/>
          <p:cNvSpPr txBox="1">
            <a:spLocks noGrp="1"/>
          </p:cNvSpPr>
          <p:nvPr>
            <p:ph type="sldNum" sz="quarter" idx="12"/>
          </p:nvPr>
        </p:nvSpPr>
        <p:spPr>
          <a:xfrm>
            <a:off x="1600200" y="1"/>
            <a:ext cx="0" cy="44242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38430">
              <a:lnSpc>
                <a:spcPts val="1675"/>
              </a:lnSpc>
            </a:pPr>
            <a:fld id="{81D60167-4931-47E6-BA6A-407CBD079E47}" type="slidenum">
              <a:rPr spc="-25" dirty="0"/>
              <a:pPr marL="138430">
                <a:lnSpc>
                  <a:spcPts val="1675"/>
                </a:lnSpc>
              </a:pPr>
              <a:t>92</a:t>
            </a:fld>
            <a:endParaRPr spc="-25" dirty="0"/>
          </a:p>
        </p:txBody>
      </p:sp>
      <p:sp>
        <p:nvSpPr>
          <p:cNvPr id="6" name="object 6"/>
          <p:cNvSpPr txBox="1"/>
          <p:nvPr/>
        </p:nvSpPr>
        <p:spPr>
          <a:xfrm>
            <a:off x="2287601" y="1171713"/>
            <a:ext cx="7435215" cy="976630"/>
          </a:xfrm>
          <a:prstGeom prst="rect">
            <a:avLst/>
          </a:prstGeom>
        </p:spPr>
        <p:txBody>
          <a:bodyPr vert="horz" wrap="square" lIns="0" tIns="86360" rIns="0" bIns="0" rtlCol="0">
            <a:spAutoFit/>
          </a:bodyPr>
          <a:lstStyle/>
          <a:p>
            <a:pPr marL="356870" indent="-344170">
              <a:spcBef>
                <a:spcPts val="680"/>
              </a:spcBef>
              <a:buFont typeface="Microsoft Sans Serif"/>
              <a:buChar char="•"/>
              <a:tabLst>
                <a:tab pos="356870" algn="l"/>
              </a:tabLst>
            </a:pPr>
            <a:r>
              <a:rPr sz="2400" dirty="0">
                <a:latin typeface="Calibri"/>
                <a:cs typeface="Calibri"/>
              </a:rPr>
              <a:t>Select</a:t>
            </a:r>
            <a:r>
              <a:rPr sz="2400" spc="-10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a</a:t>
            </a:r>
            <a:r>
              <a:rPr sz="2400" spc="10" dirty="0">
                <a:latin typeface="Calibri"/>
                <a:cs typeface="Calibri"/>
              </a:rPr>
              <a:t> </a:t>
            </a:r>
            <a:r>
              <a:rPr sz="2400" i="1" dirty="0">
                <a:latin typeface="Calibri"/>
                <a:cs typeface="Calibri"/>
              </a:rPr>
              <a:t>pivot</a:t>
            </a:r>
            <a:r>
              <a:rPr sz="2400" i="1" spc="-15" dirty="0">
                <a:latin typeface="Calibri"/>
                <a:cs typeface="Calibri"/>
              </a:rPr>
              <a:t> </a:t>
            </a:r>
            <a:r>
              <a:rPr sz="2400" spc="-20" dirty="0">
                <a:latin typeface="Calibri"/>
                <a:cs typeface="Calibri"/>
              </a:rPr>
              <a:t>(partitioning</a:t>
            </a:r>
            <a:r>
              <a:rPr sz="2400" spc="-13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element)</a:t>
            </a:r>
            <a:r>
              <a:rPr sz="2400" spc="-9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–</a:t>
            </a:r>
            <a:r>
              <a:rPr sz="2400" spc="-2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as</a:t>
            </a:r>
            <a:r>
              <a:rPr sz="2400" spc="-2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the</a:t>
            </a:r>
            <a:r>
              <a:rPr sz="2400" spc="-10" dirty="0">
                <a:latin typeface="Calibri"/>
                <a:cs typeface="Calibri"/>
              </a:rPr>
              <a:t> </a:t>
            </a:r>
            <a:r>
              <a:rPr sz="2400" spc="-40" dirty="0">
                <a:latin typeface="Calibri"/>
                <a:cs typeface="Calibri"/>
              </a:rPr>
              <a:t>first</a:t>
            </a:r>
            <a:r>
              <a:rPr sz="2400" spc="-8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element</a:t>
            </a:r>
            <a:endParaRPr sz="2400">
              <a:latin typeface="Calibri"/>
              <a:cs typeface="Calibri"/>
            </a:endParaRPr>
          </a:p>
          <a:p>
            <a:pPr marL="13335">
              <a:spcBef>
                <a:spcPts val="670"/>
              </a:spcBef>
            </a:pPr>
            <a:r>
              <a:rPr sz="2800" spc="-50" dirty="0">
                <a:latin typeface="Microsoft Sans Serif"/>
                <a:cs typeface="Microsoft Sans Serif"/>
              </a:rPr>
              <a:t>•</a:t>
            </a:r>
            <a:endParaRPr sz="2800">
              <a:latin typeface="Microsoft Sans Serif"/>
              <a:cs typeface="Microsoft Sans Serif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287600" y="4811904"/>
            <a:ext cx="7608570" cy="1636395"/>
          </a:xfrm>
          <a:prstGeom prst="rect">
            <a:avLst/>
          </a:prstGeom>
        </p:spPr>
        <p:txBody>
          <a:bodyPr vert="horz" wrap="square" lIns="0" tIns="30480" rIns="0" bIns="0" rtlCol="0">
            <a:spAutoFit/>
          </a:bodyPr>
          <a:lstStyle/>
          <a:p>
            <a:pPr marL="357505" marR="5080" indent="-344805">
              <a:lnSpc>
                <a:spcPts val="2820"/>
              </a:lnSpc>
              <a:spcBef>
                <a:spcPts val="240"/>
              </a:spcBef>
              <a:buFont typeface="Microsoft Sans Serif"/>
              <a:buChar char="•"/>
              <a:tabLst>
                <a:tab pos="357505" algn="l"/>
              </a:tabLst>
            </a:pPr>
            <a:r>
              <a:rPr sz="2400" spc="-25" dirty="0">
                <a:latin typeface="Calibri"/>
                <a:cs typeface="Calibri"/>
              </a:rPr>
              <a:t>Exchange</a:t>
            </a:r>
            <a:r>
              <a:rPr sz="2400" spc="-11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the</a:t>
            </a:r>
            <a:r>
              <a:rPr sz="2400" spc="-7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pivot</a:t>
            </a:r>
            <a:r>
              <a:rPr sz="2400" spc="-11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with</a:t>
            </a:r>
            <a:r>
              <a:rPr sz="2400" spc="-5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the</a:t>
            </a:r>
            <a:r>
              <a:rPr sz="2400" spc="-5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last</a:t>
            </a:r>
            <a:r>
              <a:rPr sz="2400" spc="-9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element</a:t>
            </a:r>
            <a:r>
              <a:rPr sz="2400" spc="-10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in</a:t>
            </a:r>
            <a:r>
              <a:rPr sz="2400" spc="-4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the</a:t>
            </a:r>
            <a:r>
              <a:rPr sz="2400" spc="-65" dirty="0">
                <a:latin typeface="Calibri"/>
                <a:cs typeface="Calibri"/>
              </a:rPr>
              <a:t> </a:t>
            </a:r>
            <a:r>
              <a:rPr sz="2400" spc="-20" dirty="0">
                <a:latin typeface="Calibri"/>
                <a:cs typeface="Calibri"/>
              </a:rPr>
              <a:t>first</a:t>
            </a:r>
            <a:r>
              <a:rPr sz="2400" spc="-5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(i.e.,</a:t>
            </a:r>
            <a:r>
              <a:rPr sz="2400" spc="-80" dirty="0">
                <a:latin typeface="Calibri"/>
                <a:cs typeface="Calibri"/>
              </a:rPr>
              <a:t> </a:t>
            </a:r>
            <a:r>
              <a:rPr sz="2400" spc="-25" dirty="0">
                <a:latin typeface="Symbol"/>
                <a:cs typeface="Symbol"/>
              </a:rPr>
              <a:t></a:t>
            </a:r>
            <a:r>
              <a:rPr sz="2400" spc="-25" dirty="0">
                <a:latin typeface="Calibri"/>
                <a:cs typeface="Calibri"/>
              </a:rPr>
              <a:t>) </a:t>
            </a:r>
            <a:r>
              <a:rPr sz="2400" spc="-45" dirty="0">
                <a:latin typeface="Calibri"/>
                <a:cs typeface="Calibri"/>
              </a:rPr>
              <a:t>subarray</a:t>
            </a:r>
            <a:r>
              <a:rPr sz="2400" spc="-7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—</a:t>
            </a:r>
            <a:r>
              <a:rPr sz="2400" spc="-5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the</a:t>
            </a:r>
            <a:r>
              <a:rPr sz="2400" spc="-5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pivot</a:t>
            </a:r>
            <a:r>
              <a:rPr sz="2400" spc="-9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is</a:t>
            </a:r>
            <a:r>
              <a:rPr sz="2400" spc="-4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now</a:t>
            </a:r>
            <a:r>
              <a:rPr sz="2400" spc="-6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in</a:t>
            </a:r>
            <a:r>
              <a:rPr sz="2400" spc="-5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its</a:t>
            </a:r>
            <a:r>
              <a:rPr sz="2400" spc="-4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final</a:t>
            </a:r>
            <a:r>
              <a:rPr sz="2400" spc="-8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position</a:t>
            </a:r>
            <a:endParaRPr sz="2400">
              <a:latin typeface="Calibri"/>
              <a:cs typeface="Calibri"/>
            </a:endParaRPr>
          </a:p>
          <a:p>
            <a:pPr marL="356870" indent="-344170">
              <a:spcBef>
                <a:spcPts val="540"/>
              </a:spcBef>
              <a:buFont typeface="Microsoft Sans Serif"/>
              <a:buChar char="•"/>
              <a:tabLst>
                <a:tab pos="356870" algn="l"/>
              </a:tabLst>
            </a:pPr>
            <a:r>
              <a:rPr sz="2400" dirty="0">
                <a:latin typeface="Calibri"/>
                <a:cs typeface="Calibri"/>
              </a:rPr>
              <a:t>Sort</a:t>
            </a:r>
            <a:r>
              <a:rPr sz="2400" spc="-10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the</a:t>
            </a:r>
            <a:r>
              <a:rPr sz="2400" spc="-4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two</a:t>
            </a:r>
            <a:r>
              <a:rPr sz="2400" spc="-114" dirty="0">
                <a:latin typeface="Calibri"/>
                <a:cs typeface="Calibri"/>
              </a:rPr>
              <a:t> </a:t>
            </a:r>
            <a:r>
              <a:rPr sz="2400" spc="-45" dirty="0">
                <a:latin typeface="Calibri"/>
                <a:cs typeface="Calibri"/>
              </a:rPr>
              <a:t>subarrays</a:t>
            </a:r>
            <a:r>
              <a:rPr sz="2400" spc="-7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recursively</a:t>
            </a:r>
            <a:endParaRPr sz="2400">
              <a:latin typeface="Calibri"/>
              <a:cs typeface="Calibri"/>
            </a:endParaRPr>
          </a:p>
          <a:p>
            <a:pPr marL="356870" indent="-344170">
              <a:spcBef>
                <a:spcPts val="605"/>
              </a:spcBef>
              <a:buFont typeface="Microsoft Sans Serif"/>
              <a:buChar char="•"/>
              <a:tabLst>
                <a:tab pos="356870" algn="l"/>
              </a:tabLst>
            </a:pPr>
            <a:r>
              <a:rPr sz="2400" spc="-20" dirty="0">
                <a:latin typeface="Calibri"/>
                <a:cs typeface="Calibri"/>
              </a:rPr>
              <a:t>Note</a:t>
            </a:r>
            <a:r>
              <a:rPr sz="2400" spc="-114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:</a:t>
            </a:r>
            <a:r>
              <a:rPr sz="2400" spc="-50" dirty="0">
                <a:latin typeface="Calibri"/>
                <a:cs typeface="Calibri"/>
              </a:rPr>
              <a:t> </a:t>
            </a:r>
            <a:r>
              <a:rPr sz="2400" spc="-40" dirty="0">
                <a:latin typeface="Calibri"/>
                <a:cs typeface="Calibri"/>
              </a:rPr>
              <a:t>Invented</a:t>
            </a:r>
            <a:r>
              <a:rPr sz="2400" spc="-60" dirty="0">
                <a:latin typeface="Calibri"/>
                <a:cs typeface="Calibri"/>
              </a:rPr>
              <a:t> </a:t>
            </a:r>
            <a:r>
              <a:rPr sz="2400" spc="-25" dirty="0">
                <a:latin typeface="Calibri"/>
                <a:cs typeface="Calibri"/>
              </a:rPr>
              <a:t>by</a:t>
            </a:r>
            <a:endParaRPr sz="2400">
              <a:latin typeface="Calibri"/>
              <a:cs typeface="Calibri"/>
            </a:endParaRPr>
          </a:p>
        </p:txBody>
      </p:sp>
      <p:graphicFrame>
        <p:nvGraphicFramePr>
          <p:cNvPr id="8" name="object 8"/>
          <p:cNvGraphicFramePr>
            <a:graphicFrameLocks noGrp="1"/>
          </p:cNvGraphicFramePr>
          <p:nvPr/>
        </p:nvGraphicFramePr>
        <p:xfrm>
          <a:off x="2701925" y="1946275"/>
          <a:ext cx="6953250" cy="51943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984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1940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431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84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51599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8892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51943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70"/>
                        </a:spcBef>
                      </a:pPr>
                      <a:r>
                        <a:rPr sz="2400" i="1" spc="-50" dirty="0">
                          <a:solidFill>
                            <a:srgbClr val="EBEBDF"/>
                          </a:solidFill>
                          <a:latin typeface="Times New Roman"/>
                          <a:cs typeface="Times New Roman"/>
                        </a:rPr>
                        <a:t>p</a:t>
                      </a: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8890" marB="0">
                    <a:lnL w="12700">
                      <a:solidFill>
                        <a:srgbClr val="FF0000"/>
                      </a:solidFill>
                      <a:prstDash val="solid"/>
                    </a:lnL>
                    <a:lnR w="12700">
                      <a:solidFill>
                        <a:srgbClr val="FF0000"/>
                      </a:solidFill>
                      <a:prstDash val="solid"/>
                    </a:lnR>
                    <a:lnT w="12700">
                      <a:solidFill>
                        <a:srgbClr val="FF0000"/>
                      </a:solidFill>
                      <a:prstDash val="solid"/>
                    </a:lnT>
                    <a:lnB w="12700">
                      <a:solidFill>
                        <a:srgbClr val="FF0000"/>
                      </a:solidFill>
                      <a:prstDash val="solid"/>
                    </a:lnB>
                    <a:solidFill>
                      <a:srgbClr val="4F81B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0000"/>
                      </a:solidFill>
                      <a:prstDash val="solid"/>
                    </a:lnL>
                    <a:lnR w="12700">
                      <a:solidFill>
                        <a:srgbClr val="FF0000"/>
                      </a:solidFill>
                      <a:prstDash val="solid"/>
                    </a:lnR>
                    <a:lnT w="12700">
                      <a:solidFill>
                        <a:srgbClr val="FF0000"/>
                      </a:solidFill>
                      <a:prstDash val="solid"/>
                    </a:lnT>
                    <a:lnB w="12700">
                      <a:solidFill>
                        <a:srgbClr val="FF0000"/>
                      </a:solidFill>
                      <a:prstDash val="solid"/>
                    </a:lnB>
                    <a:solidFill>
                      <a:srgbClr val="4F81B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0000"/>
                      </a:solidFill>
                      <a:prstDash val="solid"/>
                    </a:lnL>
                    <a:lnR w="12700">
                      <a:solidFill>
                        <a:srgbClr val="FF0000"/>
                      </a:solidFill>
                      <a:prstDash val="solid"/>
                    </a:lnR>
                    <a:lnT w="12700">
                      <a:solidFill>
                        <a:srgbClr val="FF0000"/>
                      </a:solidFill>
                      <a:prstDash val="solid"/>
                    </a:lnT>
                    <a:lnB w="12700">
                      <a:solidFill>
                        <a:srgbClr val="FF0000"/>
                      </a:solidFill>
                      <a:prstDash val="solid"/>
                    </a:lnB>
                    <a:solidFill>
                      <a:srgbClr val="4F81B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0000"/>
                      </a:solidFill>
                      <a:prstDash val="solid"/>
                    </a:lnL>
                    <a:lnR w="12700">
                      <a:solidFill>
                        <a:srgbClr val="FF0000"/>
                      </a:solidFill>
                      <a:prstDash val="solid"/>
                    </a:lnR>
                    <a:lnT w="12700">
                      <a:solidFill>
                        <a:srgbClr val="FF0000"/>
                      </a:solidFill>
                      <a:prstDash val="solid"/>
                    </a:lnT>
                    <a:lnB w="12700">
                      <a:solidFill>
                        <a:srgbClr val="FF0000"/>
                      </a:solidFill>
                      <a:prstDash val="solid"/>
                    </a:lnB>
                    <a:solidFill>
                      <a:srgbClr val="4F81B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0000"/>
                      </a:solidFill>
                      <a:prstDash val="solid"/>
                    </a:lnL>
                    <a:lnR w="12700">
                      <a:solidFill>
                        <a:srgbClr val="FF0000"/>
                      </a:solidFill>
                      <a:prstDash val="solid"/>
                    </a:lnR>
                    <a:lnT w="12700">
                      <a:solidFill>
                        <a:srgbClr val="FF0000"/>
                      </a:solidFill>
                      <a:prstDash val="solid"/>
                    </a:lnT>
                    <a:lnB w="12700">
                      <a:solidFill>
                        <a:srgbClr val="FF0000"/>
                      </a:solidFill>
                      <a:prstDash val="solid"/>
                    </a:lnB>
                    <a:solidFill>
                      <a:srgbClr val="4F81B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0000"/>
                      </a:solidFill>
                      <a:prstDash val="solid"/>
                    </a:lnL>
                    <a:lnR w="12700">
                      <a:solidFill>
                        <a:srgbClr val="FF0000"/>
                      </a:solidFill>
                      <a:prstDash val="solid"/>
                    </a:lnR>
                    <a:lnT w="12700">
                      <a:solidFill>
                        <a:srgbClr val="FF0000"/>
                      </a:solidFill>
                      <a:prstDash val="solid"/>
                    </a:lnT>
                    <a:lnB w="12700">
                      <a:solidFill>
                        <a:srgbClr val="FF0000"/>
                      </a:solidFill>
                      <a:prstDash val="solid"/>
                    </a:lnB>
                    <a:solidFill>
                      <a:srgbClr val="4F81B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9" name="object 9"/>
          <p:cNvSpPr/>
          <p:nvPr/>
        </p:nvSpPr>
        <p:spPr>
          <a:xfrm>
            <a:off x="2999233" y="2560319"/>
            <a:ext cx="6593205" cy="451484"/>
          </a:xfrm>
          <a:custGeom>
            <a:avLst/>
            <a:gdLst/>
            <a:ahLst/>
            <a:cxnLst/>
            <a:rect l="l" t="t" r="r" b="b"/>
            <a:pathLst>
              <a:path w="6593205" h="451485">
                <a:moveTo>
                  <a:pt x="2712339" y="127"/>
                </a:moveTo>
                <a:lnTo>
                  <a:pt x="2705989" y="127"/>
                </a:lnTo>
                <a:lnTo>
                  <a:pt x="2699639" y="0"/>
                </a:lnTo>
                <a:lnTo>
                  <a:pt x="2699613" y="127"/>
                </a:lnTo>
                <a:lnTo>
                  <a:pt x="2695194" y="44069"/>
                </a:lnTo>
                <a:lnTo>
                  <a:pt x="2682494" y="84455"/>
                </a:lnTo>
                <a:lnTo>
                  <a:pt x="2662428" y="121158"/>
                </a:lnTo>
                <a:lnTo>
                  <a:pt x="2636012" y="153162"/>
                </a:lnTo>
                <a:lnTo>
                  <a:pt x="2603881" y="179451"/>
                </a:lnTo>
                <a:lnTo>
                  <a:pt x="2567051" y="199263"/>
                </a:lnTo>
                <a:lnTo>
                  <a:pt x="2526411" y="211709"/>
                </a:lnTo>
                <a:lnTo>
                  <a:pt x="2482850" y="216154"/>
                </a:lnTo>
                <a:lnTo>
                  <a:pt x="1585722" y="216154"/>
                </a:lnTo>
                <a:lnTo>
                  <a:pt x="1574165" y="216408"/>
                </a:lnTo>
                <a:lnTo>
                  <a:pt x="1517904" y="226187"/>
                </a:lnTo>
                <a:lnTo>
                  <a:pt x="1476756" y="243586"/>
                </a:lnTo>
                <a:lnTo>
                  <a:pt x="1440053" y="268097"/>
                </a:lnTo>
                <a:lnTo>
                  <a:pt x="1408938" y="298958"/>
                </a:lnTo>
                <a:lnTo>
                  <a:pt x="1384173" y="335407"/>
                </a:lnTo>
                <a:lnTo>
                  <a:pt x="1366774" y="376301"/>
                </a:lnTo>
                <a:lnTo>
                  <a:pt x="1362583" y="392049"/>
                </a:lnTo>
                <a:lnTo>
                  <a:pt x="1358773" y="376936"/>
                </a:lnTo>
                <a:lnTo>
                  <a:pt x="1341374" y="335915"/>
                </a:lnTo>
                <a:lnTo>
                  <a:pt x="1316736" y="299466"/>
                </a:lnTo>
                <a:lnTo>
                  <a:pt x="1285748" y="268351"/>
                </a:lnTo>
                <a:lnTo>
                  <a:pt x="1249172" y="243840"/>
                </a:lnTo>
                <a:lnTo>
                  <a:pt x="1208024" y="226441"/>
                </a:lnTo>
                <a:lnTo>
                  <a:pt x="1163320" y="217297"/>
                </a:lnTo>
                <a:lnTo>
                  <a:pt x="1139698" y="216154"/>
                </a:lnTo>
                <a:lnTo>
                  <a:pt x="242316" y="216154"/>
                </a:lnTo>
                <a:lnTo>
                  <a:pt x="231140" y="215900"/>
                </a:lnTo>
                <a:lnTo>
                  <a:pt x="177673" y="206375"/>
                </a:lnTo>
                <a:lnTo>
                  <a:pt x="138811" y="189865"/>
                </a:lnTo>
                <a:lnTo>
                  <a:pt x="104267" y="166497"/>
                </a:lnTo>
                <a:lnTo>
                  <a:pt x="74930" y="137160"/>
                </a:lnTo>
                <a:lnTo>
                  <a:pt x="51689" y="102743"/>
                </a:lnTo>
                <a:lnTo>
                  <a:pt x="35306" y="64008"/>
                </a:lnTo>
                <a:lnTo>
                  <a:pt x="32512" y="49530"/>
                </a:lnTo>
                <a:lnTo>
                  <a:pt x="50419" y="47498"/>
                </a:lnTo>
                <a:lnTo>
                  <a:pt x="19304" y="127"/>
                </a:lnTo>
                <a:lnTo>
                  <a:pt x="0" y="53340"/>
                </a:lnTo>
                <a:lnTo>
                  <a:pt x="19939" y="51054"/>
                </a:lnTo>
                <a:lnTo>
                  <a:pt x="23368" y="68326"/>
                </a:lnTo>
                <a:lnTo>
                  <a:pt x="52324" y="128143"/>
                </a:lnTo>
                <a:lnTo>
                  <a:pt x="80391" y="161925"/>
                </a:lnTo>
                <a:lnTo>
                  <a:pt x="114261" y="189865"/>
                </a:lnTo>
                <a:lnTo>
                  <a:pt x="153416" y="210947"/>
                </a:lnTo>
                <a:lnTo>
                  <a:pt x="196469" y="224155"/>
                </a:lnTo>
                <a:lnTo>
                  <a:pt x="242316" y="228727"/>
                </a:lnTo>
                <a:lnTo>
                  <a:pt x="1139444" y="228727"/>
                </a:lnTo>
                <a:lnTo>
                  <a:pt x="1150493" y="228981"/>
                </a:lnTo>
                <a:lnTo>
                  <a:pt x="1203706" y="238252"/>
                </a:lnTo>
                <a:lnTo>
                  <a:pt x="1242568" y="254635"/>
                </a:lnTo>
                <a:lnTo>
                  <a:pt x="1277112" y="277749"/>
                </a:lnTo>
                <a:lnTo>
                  <a:pt x="1306576" y="307086"/>
                </a:lnTo>
                <a:lnTo>
                  <a:pt x="1329944" y="341376"/>
                </a:lnTo>
                <a:lnTo>
                  <a:pt x="1346454" y="380111"/>
                </a:lnTo>
                <a:lnTo>
                  <a:pt x="1355090" y="422402"/>
                </a:lnTo>
                <a:lnTo>
                  <a:pt x="1356360" y="448183"/>
                </a:lnTo>
                <a:lnTo>
                  <a:pt x="1359154" y="450977"/>
                </a:lnTo>
                <a:lnTo>
                  <a:pt x="1362710" y="450850"/>
                </a:lnTo>
                <a:lnTo>
                  <a:pt x="1366139" y="450850"/>
                </a:lnTo>
                <a:lnTo>
                  <a:pt x="1368933" y="448183"/>
                </a:lnTo>
                <a:lnTo>
                  <a:pt x="1369060" y="444373"/>
                </a:lnTo>
                <a:lnTo>
                  <a:pt x="1364361" y="398907"/>
                </a:lnTo>
                <a:lnTo>
                  <a:pt x="1367917" y="421386"/>
                </a:lnTo>
                <a:lnTo>
                  <a:pt x="1367980" y="422402"/>
                </a:lnTo>
                <a:lnTo>
                  <a:pt x="1368806" y="433705"/>
                </a:lnTo>
                <a:lnTo>
                  <a:pt x="1369060" y="444373"/>
                </a:lnTo>
                <a:lnTo>
                  <a:pt x="1369314" y="433705"/>
                </a:lnTo>
                <a:lnTo>
                  <a:pt x="1375486" y="398907"/>
                </a:lnTo>
                <a:lnTo>
                  <a:pt x="1376705" y="392049"/>
                </a:lnTo>
                <a:lnTo>
                  <a:pt x="1378712" y="380746"/>
                </a:lnTo>
                <a:lnTo>
                  <a:pt x="1395095" y="341884"/>
                </a:lnTo>
                <a:lnTo>
                  <a:pt x="1418336" y="307467"/>
                </a:lnTo>
                <a:lnTo>
                  <a:pt x="1447673" y="278257"/>
                </a:lnTo>
                <a:lnTo>
                  <a:pt x="1482217" y="255016"/>
                </a:lnTo>
                <a:lnTo>
                  <a:pt x="1521079" y="238506"/>
                </a:lnTo>
                <a:lnTo>
                  <a:pt x="1563497" y="229870"/>
                </a:lnTo>
                <a:lnTo>
                  <a:pt x="1585722" y="228727"/>
                </a:lnTo>
                <a:lnTo>
                  <a:pt x="2483104" y="228727"/>
                </a:lnTo>
                <a:lnTo>
                  <a:pt x="2494915" y="228346"/>
                </a:lnTo>
                <a:lnTo>
                  <a:pt x="2551430" y="218313"/>
                </a:lnTo>
                <a:lnTo>
                  <a:pt x="2592578" y="200914"/>
                </a:lnTo>
                <a:lnTo>
                  <a:pt x="2629154" y="176276"/>
                </a:lnTo>
                <a:lnTo>
                  <a:pt x="2660142" y="145415"/>
                </a:lnTo>
                <a:lnTo>
                  <a:pt x="2684780" y="108839"/>
                </a:lnTo>
                <a:lnTo>
                  <a:pt x="2702052" y="68072"/>
                </a:lnTo>
                <a:lnTo>
                  <a:pt x="2711196" y="23241"/>
                </a:lnTo>
                <a:lnTo>
                  <a:pt x="2712339" y="127"/>
                </a:lnTo>
                <a:close/>
              </a:path>
              <a:path w="6593205" h="451485">
                <a:moveTo>
                  <a:pt x="4726940" y="444373"/>
                </a:moveTo>
                <a:lnTo>
                  <a:pt x="4720590" y="398780"/>
                </a:lnTo>
                <a:lnTo>
                  <a:pt x="4701794" y="355092"/>
                </a:lnTo>
                <a:lnTo>
                  <a:pt x="4672330" y="315976"/>
                </a:lnTo>
                <a:lnTo>
                  <a:pt x="4633976" y="282575"/>
                </a:lnTo>
                <a:lnTo>
                  <a:pt x="4587113" y="254889"/>
                </a:lnTo>
                <a:lnTo>
                  <a:pt x="4533519" y="233807"/>
                </a:lnTo>
                <a:lnTo>
                  <a:pt x="4474337" y="220726"/>
                </a:lnTo>
                <a:lnTo>
                  <a:pt x="4426966" y="216408"/>
                </a:lnTo>
                <a:lnTo>
                  <a:pt x="4410837" y="216154"/>
                </a:lnTo>
                <a:lnTo>
                  <a:pt x="3164840" y="216154"/>
                </a:lnTo>
                <a:lnTo>
                  <a:pt x="3149092" y="215900"/>
                </a:lnTo>
                <a:lnTo>
                  <a:pt x="3103118" y="211582"/>
                </a:lnTo>
                <a:lnTo>
                  <a:pt x="3045714" y="198755"/>
                </a:lnTo>
                <a:lnTo>
                  <a:pt x="2994025" y="178689"/>
                </a:lnTo>
                <a:lnTo>
                  <a:pt x="2949067" y="152019"/>
                </a:lnTo>
                <a:lnTo>
                  <a:pt x="2912237" y="120015"/>
                </a:lnTo>
                <a:lnTo>
                  <a:pt x="2884551" y="83312"/>
                </a:lnTo>
                <a:lnTo>
                  <a:pt x="2869692" y="49022"/>
                </a:lnTo>
                <a:lnTo>
                  <a:pt x="2887853" y="46228"/>
                </a:lnTo>
                <a:lnTo>
                  <a:pt x="2854833" y="127"/>
                </a:lnTo>
                <a:lnTo>
                  <a:pt x="2837688" y="54102"/>
                </a:lnTo>
                <a:lnTo>
                  <a:pt x="2857119" y="51054"/>
                </a:lnTo>
                <a:lnTo>
                  <a:pt x="2858643" y="57912"/>
                </a:lnTo>
                <a:lnTo>
                  <a:pt x="2887218" y="110109"/>
                </a:lnTo>
                <a:lnTo>
                  <a:pt x="2921635" y="146431"/>
                </a:lnTo>
                <a:lnTo>
                  <a:pt x="2964561" y="177165"/>
                </a:lnTo>
                <a:lnTo>
                  <a:pt x="3014853" y="201549"/>
                </a:lnTo>
                <a:lnTo>
                  <a:pt x="3071495" y="218694"/>
                </a:lnTo>
                <a:lnTo>
                  <a:pt x="3132836" y="227584"/>
                </a:lnTo>
                <a:lnTo>
                  <a:pt x="3164840" y="228727"/>
                </a:lnTo>
                <a:lnTo>
                  <a:pt x="4410710" y="228727"/>
                </a:lnTo>
                <a:lnTo>
                  <a:pt x="4426331" y="228981"/>
                </a:lnTo>
                <a:lnTo>
                  <a:pt x="4472051" y="233045"/>
                </a:lnTo>
                <a:lnTo>
                  <a:pt x="4529455" y="245872"/>
                </a:lnTo>
                <a:lnTo>
                  <a:pt x="4581017" y="265938"/>
                </a:lnTo>
                <a:lnTo>
                  <a:pt x="4625975" y="292481"/>
                </a:lnTo>
                <a:lnTo>
                  <a:pt x="4663059" y="324612"/>
                </a:lnTo>
                <a:lnTo>
                  <a:pt x="4690745" y="361315"/>
                </a:lnTo>
                <a:lnTo>
                  <a:pt x="4708271" y="401320"/>
                </a:lnTo>
                <a:lnTo>
                  <a:pt x="4714367" y="444373"/>
                </a:lnTo>
                <a:lnTo>
                  <a:pt x="4714367" y="448183"/>
                </a:lnTo>
                <a:lnTo>
                  <a:pt x="4717288" y="450977"/>
                </a:lnTo>
                <a:lnTo>
                  <a:pt x="4724019" y="450850"/>
                </a:lnTo>
                <a:lnTo>
                  <a:pt x="4726940" y="448183"/>
                </a:lnTo>
                <a:lnTo>
                  <a:pt x="4726940" y="444373"/>
                </a:lnTo>
                <a:close/>
              </a:path>
              <a:path w="6593205" h="451485">
                <a:moveTo>
                  <a:pt x="6592824" y="381"/>
                </a:moveTo>
                <a:lnTo>
                  <a:pt x="6580251" y="0"/>
                </a:lnTo>
                <a:lnTo>
                  <a:pt x="6574155" y="43434"/>
                </a:lnTo>
                <a:lnTo>
                  <a:pt x="6556629" y="83566"/>
                </a:lnTo>
                <a:lnTo>
                  <a:pt x="6528943" y="120269"/>
                </a:lnTo>
                <a:lnTo>
                  <a:pt x="6491859" y="152400"/>
                </a:lnTo>
                <a:lnTo>
                  <a:pt x="6446901" y="178943"/>
                </a:lnTo>
                <a:lnTo>
                  <a:pt x="6395212" y="199009"/>
                </a:lnTo>
                <a:lnTo>
                  <a:pt x="6337808" y="211709"/>
                </a:lnTo>
                <a:lnTo>
                  <a:pt x="6292088" y="215900"/>
                </a:lnTo>
                <a:lnTo>
                  <a:pt x="6276467" y="216154"/>
                </a:lnTo>
                <a:lnTo>
                  <a:pt x="5030597" y="216154"/>
                </a:lnTo>
                <a:lnTo>
                  <a:pt x="5014595" y="216408"/>
                </a:lnTo>
                <a:lnTo>
                  <a:pt x="4967478" y="220726"/>
                </a:lnTo>
                <a:lnTo>
                  <a:pt x="4908296" y="233680"/>
                </a:lnTo>
                <a:lnTo>
                  <a:pt x="4854702" y="254635"/>
                </a:lnTo>
                <a:lnTo>
                  <a:pt x="4807966" y="282194"/>
                </a:lnTo>
                <a:lnTo>
                  <a:pt x="4777867" y="306959"/>
                </a:lnTo>
                <a:lnTo>
                  <a:pt x="4746117" y="344551"/>
                </a:lnTo>
                <a:lnTo>
                  <a:pt x="4724527" y="386715"/>
                </a:lnTo>
                <a:lnTo>
                  <a:pt x="4720590" y="398780"/>
                </a:lnTo>
                <a:lnTo>
                  <a:pt x="4723384" y="409575"/>
                </a:lnTo>
                <a:lnTo>
                  <a:pt x="4725289" y="421259"/>
                </a:lnTo>
                <a:lnTo>
                  <a:pt x="4726559" y="433705"/>
                </a:lnTo>
                <a:lnTo>
                  <a:pt x="4726940" y="444373"/>
                </a:lnTo>
                <a:lnTo>
                  <a:pt x="4733036" y="401701"/>
                </a:lnTo>
                <a:lnTo>
                  <a:pt x="4750435" y="361569"/>
                </a:lnTo>
                <a:lnTo>
                  <a:pt x="4778121" y="324866"/>
                </a:lnTo>
                <a:lnTo>
                  <a:pt x="4814951" y="292862"/>
                </a:lnTo>
                <a:lnTo>
                  <a:pt x="4859782" y="266192"/>
                </a:lnTo>
                <a:lnTo>
                  <a:pt x="4911598" y="245999"/>
                </a:lnTo>
                <a:lnTo>
                  <a:pt x="4969002" y="233172"/>
                </a:lnTo>
                <a:lnTo>
                  <a:pt x="5014849" y="228981"/>
                </a:lnTo>
                <a:lnTo>
                  <a:pt x="5030597" y="228727"/>
                </a:lnTo>
                <a:lnTo>
                  <a:pt x="6276721" y="228727"/>
                </a:lnTo>
                <a:lnTo>
                  <a:pt x="6292850" y="228346"/>
                </a:lnTo>
                <a:lnTo>
                  <a:pt x="6340094" y="224155"/>
                </a:lnTo>
                <a:lnTo>
                  <a:pt x="6399403" y="210947"/>
                </a:lnTo>
                <a:lnTo>
                  <a:pt x="6452997" y="190119"/>
                </a:lnTo>
                <a:lnTo>
                  <a:pt x="6499733" y="162179"/>
                </a:lnTo>
                <a:lnTo>
                  <a:pt x="6529578" y="137541"/>
                </a:lnTo>
                <a:lnTo>
                  <a:pt x="6561328" y="99822"/>
                </a:lnTo>
                <a:lnTo>
                  <a:pt x="6582918" y="57531"/>
                </a:lnTo>
                <a:lnTo>
                  <a:pt x="6592443" y="11811"/>
                </a:lnTo>
                <a:lnTo>
                  <a:pt x="6592824" y="381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3949064" y="2906598"/>
            <a:ext cx="85598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2400" spc="-10" dirty="0">
                <a:latin typeface="Times New Roman"/>
                <a:cs typeface="Times New Roman"/>
              </a:rPr>
              <a:t>A[</a:t>
            </a:r>
            <a:r>
              <a:rPr sz="2400" i="1" spc="-10" dirty="0">
                <a:latin typeface="Times New Roman"/>
                <a:cs typeface="Times New Roman"/>
              </a:rPr>
              <a:t>i</a:t>
            </a:r>
            <a:r>
              <a:rPr sz="2400" spc="-10" dirty="0">
                <a:latin typeface="Times New Roman"/>
                <a:cs typeface="Times New Roman"/>
              </a:rPr>
              <a:t>]</a:t>
            </a:r>
            <a:r>
              <a:rPr sz="2400" spc="-10" dirty="0">
                <a:latin typeface="Symbol"/>
                <a:cs typeface="Symbol"/>
              </a:rPr>
              <a:t></a:t>
            </a:r>
            <a:r>
              <a:rPr sz="2400" i="1" spc="-10" dirty="0">
                <a:latin typeface="Times New Roman"/>
                <a:cs typeface="Times New Roman"/>
              </a:rPr>
              <a:t>p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7277481" y="2940761"/>
            <a:ext cx="852169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2400" spc="-10" dirty="0">
                <a:latin typeface="Times New Roman"/>
                <a:cs typeface="Times New Roman"/>
              </a:rPr>
              <a:t>A[</a:t>
            </a:r>
            <a:r>
              <a:rPr sz="2400" i="1" spc="-10" dirty="0">
                <a:latin typeface="Times New Roman"/>
                <a:cs typeface="Times New Roman"/>
              </a:rPr>
              <a:t>i</a:t>
            </a:r>
            <a:r>
              <a:rPr sz="2400" spc="-10" dirty="0">
                <a:latin typeface="Times New Roman"/>
                <a:cs typeface="Times New Roman"/>
              </a:rPr>
              <a:t>]</a:t>
            </a:r>
            <a:r>
              <a:rPr sz="2400" spc="-10" dirty="0">
                <a:latin typeface="Symbol"/>
                <a:cs typeface="Symbol"/>
              </a:rPr>
              <a:t></a:t>
            </a:r>
            <a:r>
              <a:rPr sz="2400" i="1" spc="-10" dirty="0">
                <a:latin typeface="Times New Roman"/>
                <a:cs typeface="Times New Roman"/>
              </a:rPr>
              <a:t>p</a:t>
            </a:r>
            <a:endParaRPr sz="2400">
              <a:latin typeface="Times New Roman"/>
              <a:cs typeface="Times New Roman"/>
            </a:endParaRPr>
          </a:p>
        </p:txBody>
      </p:sp>
      <p:graphicFrame>
        <p:nvGraphicFramePr>
          <p:cNvPr id="12" name="object 12"/>
          <p:cNvGraphicFramePr>
            <a:graphicFrameLocks noGrp="1"/>
          </p:cNvGraphicFramePr>
          <p:nvPr/>
        </p:nvGraphicFramePr>
        <p:xfrm>
          <a:off x="2587625" y="3403600"/>
          <a:ext cx="7099300" cy="5334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04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14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04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8862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334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0000"/>
                      </a:solidFill>
                      <a:prstDash val="solid"/>
                    </a:lnL>
                    <a:lnR w="12700">
                      <a:solidFill>
                        <a:srgbClr val="FF0000"/>
                      </a:solidFill>
                      <a:prstDash val="solid"/>
                    </a:lnR>
                    <a:lnT w="12700">
                      <a:solidFill>
                        <a:srgbClr val="FF0000"/>
                      </a:solidFill>
                      <a:prstDash val="solid"/>
                    </a:lnT>
                    <a:lnB w="12700">
                      <a:solidFill>
                        <a:srgbClr val="FF0000"/>
                      </a:solidFill>
                      <a:prstDash val="solid"/>
                    </a:lnB>
                    <a:solidFill>
                      <a:srgbClr val="4F81B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0000"/>
                      </a:solidFill>
                      <a:prstDash val="solid"/>
                    </a:lnL>
                    <a:lnR w="12700">
                      <a:solidFill>
                        <a:srgbClr val="FF0000"/>
                      </a:solidFill>
                      <a:prstDash val="solid"/>
                    </a:lnR>
                    <a:lnT w="12700">
                      <a:solidFill>
                        <a:srgbClr val="FF0000"/>
                      </a:solidFill>
                      <a:prstDash val="solid"/>
                    </a:lnT>
                    <a:lnB w="12700">
                      <a:solidFill>
                        <a:srgbClr val="FF0000"/>
                      </a:solidFill>
                      <a:prstDash val="solid"/>
                    </a:lnB>
                    <a:solidFill>
                      <a:srgbClr val="4F81BA"/>
                    </a:solidFill>
                  </a:tcPr>
                </a:tc>
                <a:tc>
                  <a:txBody>
                    <a:bodyPr/>
                    <a:lstStyle/>
                    <a:p>
                      <a:pPr marL="92710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2400" i="1" spc="-50" dirty="0">
                          <a:solidFill>
                            <a:srgbClr val="EBEBDF"/>
                          </a:solidFill>
                          <a:latin typeface="Times New Roman"/>
                          <a:cs typeface="Times New Roman"/>
                        </a:rPr>
                        <a:t>p</a:t>
                      </a: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39370" marB="0">
                    <a:lnL w="12700">
                      <a:solidFill>
                        <a:srgbClr val="FF0000"/>
                      </a:solidFill>
                      <a:prstDash val="solid"/>
                    </a:lnL>
                    <a:lnR w="12700">
                      <a:solidFill>
                        <a:srgbClr val="FF0000"/>
                      </a:solidFill>
                      <a:prstDash val="solid"/>
                    </a:lnR>
                    <a:lnT w="12700">
                      <a:solidFill>
                        <a:srgbClr val="FF0000"/>
                      </a:solidFill>
                      <a:prstDash val="solid"/>
                    </a:lnT>
                    <a:lnB w="12700">
                      <a:solidFill>
                        <a:srgbClr val="FF0000"/>
                      </a:solidFill>
                      <a:prstDash val="solid"/>
                    </a:lnB>
                    <a:solidFill>
                      <a:srgbClr val="4F81B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0000"/>
                      </a:solidFill>
                      <a:prstDash val="solid"/>
                    </a:lnL>
                    <a:lnR w="12700">
                      <a:solidFill>
                        <a:srgbClr val="FF0000"/>
                      </a:solidFill>
                      <a:prstDash val="solid"/>
                    </a:lnR>
                    <a:lnT w="12700">
                      <a:solidFill>
                        <a:srgbClr val="FF0000"/>
                      </a:solidFill>
                      <a:prstDash val="solid"/>
                    </a:lnT>
                    <a:lnB w="12700">
                      <a:solidFill>
                        <a:srgbClr val="FF0000"/>
                      </a:solidFill>
                      <a:prstDash val="solid"/>
                    </a:lnB>
                    <a:solidFill>
                      <a:srgbClr val="4F81B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13" name="object 13"/>
          <p:cNvSpPr/>
          <p:nvPr/>
        </p:nvSpPr>
        <p:spPr>
          <a:xfrm>
            <a:off x="2587752" y="4032504"/>
            <a:ext cx="7034530" cy="462915"/>
          </a:xfrm>
          <a:custGeom>
            <a:avLst/>
            <a:gdLst/>
            <a:ahLst/>
            <a:cxnLst/>
            <a:rect l="l" t="t" r="r" b="b"/>
            <a:pathLst>
              <a:path w="7034530" h="462914">
                <a:moveTo>
                  <a:pt x="2843530" y="381"/>
                </a:moveTo>
                <a:lnTo>
                  <a:pt x="2830830" y="0"/>
                </a:lnTo>
                <a:lnTo>
                  <a:pt x="2826258" y="45212"/>
                </a:lnTo>
                <a:lnTo>
                  <a:pt x="2813304" y="86868"/>
                </a:lnTo>
                <a:lnTo>
                  <a:pt x="2792730" y="124460"/>
                </a:lnTo>
                <a:lnTo>
                  <a:pt x="2765552" y="157353"/>
                </a:lnTo>
                <a:lnTo>
                  <a:pt x="2732659" y="184277"/>
                </a:lnTo>
                <a:lnTo>
                  <a:pt x="2694940" y="204724"/>
                </a:lnTo>
                <a:lnTo>
                  <a:pt x="2653284" y="217551"/>
                </a:lnTo>
                <a:lnTo>
                  <a:pt x="2608707" y="222123"/>
                </a:lnTo>
                <a:lnTo>
                  <a:pt x="1656715" y="222123"/>
                </a:lnTo>
                <a:lnTo>
                  <a:pt x="1644777" y="222377"/>
                </a:lnTo>
                <a:lnTo>
                  <a:pt x="1587119" y="232410"/>
                </a:lnTo>
                <a:lnTo>
                  <a:pt x="1545209" y="250190"/>
                </a:lnTo>
                <a:lnTo>
                  <a:pt x="1507617" y="275336"/>
                </a:lnTo>
                <a:lnTo>
                  <a:pt x="1475740" y="307086"/>
                </a:lnTo>
                <a:lnTo>
                  <a:pt x="1450467" y="344551"/>
                </a:lnTo>
                <a:lnTo>
                  <a:pt x="1432560" y="386461"/>
                </a:lnTo>
                <a:lnTo>
                  <a:pt x="1428369" y="403225"/>
                </a:lnTo>
                <a:lnTo>
                  <a:pt x="1424178" y="387096"/>
                </a:lnTo>
                <a:lnTo>
                  <a:pt x="1406398" y="345059"/>
                </a:lnTo>
                <a:lnTo>
                  <a:pt x="1381125" y="307467"/>
                </a:lnTo>
                <a:lnTo>
                  <a:pt x="1349502" y="275844"/>
                </a:lnTo>
                <a:lnTo>
                  <a:pt x="1312037" y="250444"/>
                </a:lnTo>
                <a:lnTo>
                  <a:pt x="1270000" y="232664"/>
                </a:lnTo>
                <a:lnTo>
                  <a:pt x="1224153" y="223266"/>
                </a:lnTo>
                <a:lnTo>
                  <a:pt x="1200023" y="222123"/>
                </a:lnTo>
                <a:lnTo>
                  <a:pt x="247878" y="222123"/>
                </a:lnTo>
                <a:lnTo>
                  <a:pt x="236232" y="221742"/>
                </a:lnTo>
                <a:lnTo>
                  <a:pt x="181495" y="211963"/>
                </a:lnTo>
                <a:lnTo>
                  <a:pt x="141732" y="195072"/>
                </a:lnTo>
                <a:lnTo>
                  <a:pt x="106311" y="171069"/>
                </a:lnTo>
                <a:lnTo>
                  <a:pt x="76288" y="140970"/>
                </a:lnTo>
                <a:lnTo>
                  <a:pt x="52451" y="105664"/>
                </a:lnTo>
                <a:lnTo>
                  <a:pt x="35725" y="65786"/>
                </a:lnTo>
                <a:lnTo>
                  <a:pt x="32550" y="49784"/>
                </a:lnTo>
                <a:lnTo>
                  <a:pt x="50444" y="47625"/>
                </a:lnTo>
                <a:lnTo>
                  <a:pt x="19405" y="127"/>
                </a:lnTo>
                <a:lnTo>
                  <a:pt x="0" y="53467"/>
                </a:lnTo>
                <a:lnTo>
                  <a:pt x="19913" y="51181"/>
                </a:lnTo>
                <a:lnTo>
                  <a:pt x="23736" y="70104"/>
                </a:lnTo>
                <a:lnTo>
                  <a:pt x="53352" y="131572"/>
                </a:lnTo>
                <a:lnTo>
                  <a:pt x="82054" y="166116"/>
                </a:lnTo>
                <a:lnTo>
                  <a:pt x="116840" y="194818"/>
                </a:lnTo>
                <a:lnTo>
                  <a:pt x="156781" y="216408"/>
                </a:lnTo>
                <a:lnTo>
                  <a:pt x="200837" y="229997"/>
                </a:lnTo>
                <a:lnTo>
                  <a:pt x="247878" y="234569"/>
                </a:lnTo>
                <a:lnTo>
                  <a:pt x="1199769" y="234569"/>
                </a:lnTo>
                <a:lnTo>
                  <a:pt x="1211199" y="234950"/>
                </a:lnTo>
                <a:lnTo>
                  <a:pt x="1265682" y="244475"/>
                </a:lnTo>
                <a:lnTo>
                  <a:pt x="1305433" y="261366"/>
                </a:lnTo>
                <a:lnTo>
                  <a:pt x="1340993" y="285115"/>
                </a:lnTo>
                <a:lnTo>
                  <a:pt x="1370965" y="315087"/>
                </a:lnTo>
                <a:lnTo>
                  <a:pt x="1394968" y="350520"/>
                </a:lnTo>
                <a:lnTo>
                  <a:pt x="1411859" y="390144"/>
                </a:lnTo>
                <a:lnTo>
                  <a:pt x="1420749" y="433578"/>
                </a:lnTo>
                <a:lnTo>
                  <a:pt x="1422019" y="460121"/>
                </a:lnTo>
                <a:lnTo>
                  <a:pt x="1424813" y="462788"/>
                </a:lnTo>
                <a:lnTo>
                  <a:pt x="1431671" y="462788"/>
                </a:lnTo>
                <a:lnTo>
                  <a:pt x="1434592" y="460121"/>
                </a:lnTo>
                <a:lnTo>
                  <a:pt x="1434846" y="445135"/>
                </a:lnTo>
                <a:lnTo>
                  <a:pt x="1444498" y="390779"/>
                </a:lnTo>
                <a:lnTo>
                  <a:pt x="1461389" y="351028"/>
                </a:lnTo>
                <a:lnTo>
                  <a:pt x="1485138" y="315595"/>
                </a:lnTo>
                <a:lnTo>
                  <a:pt x="1515237" y="285623"/>
                </a:lnTo>
                <a:lnTo>
                  <a:pt x="1550670" y="261620"/>
                </a:lnTo>
                <a:lnTo>
                  <a:pt x="1590294" y="244729"/>
                </a:lnTo>
                <a:lnTo>
                  <a:pt x="1633855" y="235712"/>
                </a:lnTo>
                <a:lnTo>
                  <a:pt x="1656715" y="234569"/>
                </a:lnTo>
                <a:lnTo>
                  <a:pt x="2608961" y="234569"/>
                </a:lnTo>
                <a:lnTo>
                  <a:pt x="2621026" y="234315"/>
                </a:lnTo>
                <a:lnTo>
                  <a:pt x="2678811" y="224028"/>
                </a:lnTo>
                <a:lnTo>
                  <a:pt x="2720848" y="206248"/>
                </a:lnTo>
                <a:lnTo>
                  <a:pt x="2758313" y="180848"/>
                </a:lnTo>
                <a:lnTo>
                  <a:pt x="2790063" y="149098"/>
                </a:lnTo>
                <a:lnTo>
                  <a:pt x="2815336" y="111633"/>
                </a:lnTo>
                <a:lnTo>
                  <a:pt x="2833116" y="69596"/>
                </a:lnTo>
                <a:lnTo>
                  <a:pt x="2842387" y="24003"/>
                </a:lnTo>
                <a:lnTo>
                  <a:pt x="2843530" y="381"/>
                </a:lnTo>
                <a:close/>
              </a:path>
              <a:path w="7034530" h="462914">
                <a:moveTo>
                  <a:pt x="7034276" y="381"/>
                </a:moveTo>
                <a:lnTo>
                  <a:pt x="7021576" y="0"/>
                </a:lnTo>
                <a:lnTo>
                  <a:pt x="7015353" y="44577"/>
                </a:lnTo>
                <a:lnTo>
                  <a:pt x="6997446" y="85979"/>
                </a:lnTo>
                <a:lnTo>
                  <a:pt x="6968998" y="123571"/>
                </a:lnTo>
                <a:lnTo>
                  <a:pt x="6931152" y="156591"/>
                </a:lnTo>
                <a:lnTo>
                  <a:pt x="6885178" y="183769"/>
                </a:lnTo>
                <a:lnTo>
                  <a:pt x="6832092" y="204343"/>
                </a:lnTo>
                <a:lnTo>
                  <a:pt x="6773545" y="217551"/>
                </a:lnTo>
                <a:lnTo>
                  <a:pt x="6726682" y="221742"/>
                </a:lnTo>
                <a:lnTo>
                  <a:pt x="6710680" y="222123"/>
                </a:lnTo>
                <a:lnTo>
                  <a:pt x="5441569" y="222123"/>
                </a:lnTo>
                <a:lnTo>
                  <a:pt x="5425186" y="222377"/>
                </a:lnTo>
                <a:lnTo>
                  <a:pt x="5377053" y="226822"/>
                </a:lnTo>
                <a:lnTo>
                  <a:pt x="5316474" y="240157"/>
                </a:lnTo>
                <a:lnTo>
                  <a:pt x="5261737" y="261493"/>
                </a:lnTo>
                <a:lnTo>
                  <a:pt x="5213858" y="289941"/>
                </a:lnTo>
                <a:lnTo>
                  <a:pt x="5182997" y="315468"/>
                </a:lnTo>
                <a:lnTo>
                  <a:pt x="5150485" y="353949"/>
                </a:lnTo>
                <a:lnTo>
                  <a:pt x="5128387" y="397129"/>
                </a:lnTo>
                <a:lnTo>
                  <a:pt x="5124450" y="410210"/>
                </a:lnTo>
                <a:lnTo>
                  <a:pt x="5124069" y="408940"/>
                </a:lnTo>
                <a:lnTo>
                  <a:pt x="5105019" y="364617"/>
                </a:lnTo>
                <a:lnTo>
                  <a:pt x="5074666" y="324485"/>
                </a:lnTo>
                <a:lnTo>
                  <a:pt x="5035296" y="290322"/>
                </a:lnTo>
                <a:lnTo>
                  <a:pt x="4987544" y="261747"/>
                </a:lnTo>
                <a:lnTo>
                  <a:pt x="4932680" y="240284"/>
                </a:lnTo>
                <a:lnTo>
                  <a:pt x="4872228" y="226822"/>
                </a:lnTo>
                <a:lnTo>
                  <a:pt x="4823714" y="222377"/>
                </a:lnTo>
                <a:lnTo>
                  <a:pt x="4807204" y="222123"/>
                </a:lnTo>
                <a:lnTo>
                  <a:pt x="3537966" y="222123"/>
                </a:lnTo>
                <a:lnTo>
                  <a:pt x="3521837" y="221742"/>
                </a:lnTo>
                <a:lnTo>
                  <a:pt x="3474720" y="217424"/>
                </a:lnTo>
                <a:lnTo>
                  <a:pt x="3416173" y="204216"/>
                </a:lnTo>
                <a:lnTo>
                  <a:pt x="3363214" y="183515"/>
                </a:lnTo>
                <a:lnTo>
                  <a:pt x="3317113" y="156210"/>
                </a:lnTo>
                <a:lnTo>
                  <a:pt x="3279521" y="123317"/>
                </a:lnTo>
                <a:lnTo>
                  <a:pt x="3251073" y="85598"/>
                </a:lnTo>
                <a:lnTo>
                  <a:pt x="3235579" y="49276"/>
                </a:lnTo>
                <a:lnTo>
                  <a:pt x="3253613" y="46355"/>
                </a:lnTo>
                <a:lnTo>
                  <a:pt x="3220720" y="127"/>
                </a:lnTo>
                <a:lnTo>
                  <a:pt x="3203448" y="54229"/>
                </a:lnTo>
                <a:lnTo>
                  <a:pt x="3223006" y="51181"/>
                </a:lnTo>
                <a:lnTo>
                  <a:pt x="3224784" y="59436"/>
                </a:lnTo>
                <a:lnTo>
                  <a:pt x="3246882" y="102616"/>
                </a:lnTo>
                <a:lnTo>
                  <a:pt x="3279521" y="141351"/>
                </a:lnTo>
                <a:lnTo>
                  <a:pt x="3310255" y="166751"/>
                </a:lnTo>
                <a:lnTo>
                  <a:pt x="3358134" y="195199"/>
                </a:lnTo>
                <a:lnTo>
                  <a:pt x="3412871" y="216535"/>
                </a:lnTo>
                <a:lnTo>
                  <a:pt x="3473323" y="229997"/>
                </a:lnTo>
                <a:lnTo>
                  <a:pt x="3521583" y="234315"/>
                </a:lnTo>
                <a:lnTo>
                  <a:pt x="3537966" y="234569"/>
                </a:lnTo>
                <a:lnTo>
                  <a:pt x="4807077" y="234569"/>
                </a:lnTo>
                <a:lnTo>
                  <a:pt x="4823079" y="234950"/>
                </a:lnTo>
                <a:lnTo>
                  <a:pt x="4869815" y="239141"/>
                </a:lnTo>
                <a:lnTo>
                  <a:pt x="4928489" y="252349"/>
                </a:lnTo>
                <a:lnTo>
                  <a:pt x="4981575" y="272923"/>
                </a:lnTo>
                <a:lnTo>
                  <a:pt x="5027549" y="300101"/>
                </a:lnTo>
                <a:lnTo>
                  <a:pt x="5057013" y="324739"/>
                </a:lnTo>
                <a:lnTo>
                  <a:pt x="5087620" y="360934"/>
                </a:lnTo>
                <a:lnTo>
                  <a:pt x="5108321" y="401447"/>
                </a:lnTo>
                <a:lnTo>
                  <a:pt x="5117465" y="443992"/>
                </a:lnTo>
                <a:lnTo>
                  <a:pt x="5118100" y="460121"/>
                </a:lnTo>
                <a:lnTo>
                  <a:pt x="5120894" y="462788"/>
                </a:lnTo>
                <a:lnTo>
                  <a:pt x="5127752" y="462788"/>
                </a:lnTo>
                <a:lnTo>
                  <a:pt x="5130546" y="460121"/>
                </a:lnTo>
                <a:lnTo>
                  <a:pt x="5131054" y="445389"/>
                </a:lnTo>
                <a:lnTo>
                  <a:pt x="5140198" y="401828"/>
                </a:lnTo>
                <a:lnTo>
                  <a:pt x="5160899" y="361315"/>
                </a:lnTo>
                <a:lnTo>
                  <a:pt x="5191760" y="324612"/>
                </a:lnTo>
                <a:lnTo>
                  <a:pt x="5242814" y="286131"/>
                </a:lnTo>
                <a:lnTo>
                  <a:pt x="5292471" y="261874"/>
                </a:lnTo>
                <a:lnTo>
                  <a:pt x="5348478" y="244856"/>
                </a:lnTo>
                <a:lnTo>
                  <a:pt x="5409438" y="235712"/>
                </a:lnTo>
                <a:lnTo>
                  <a:pt x="5441569" y="234569"/>
                </a:lnTo>
                <a:lnTo>
                  <a:pt x="6710807" y="234569"/>
                </a:lnTo>
                <a:lnTo>
                  <a:pt x="6727444" y="234315"/>
                </a:lnTo>
                <a:lnTo>
                  <a:pt x="6775831" y="229997"/>
                </a:lnTo>
                <a:lnTo>
                  <a:pt x="6836283" y="216408"/>
                </a:lnTo>
                <a:lnTo>
                  <a:pt x="6891147" y="194945"/>
                </a:lnTo>
                <a:lnTo>
                  <a:pt x="6939026" y="166370"/>
                </a:lnTo>
                <a:lnTo>
                  <a:pt x="6969379" y="141224"/>
                </a:lnTo>
                <a:lnTo>
                  <a:pt x="6994906" y="112522"/>
                </a:lnTo>
                <a:lnTo>
                  <a:pt x="7019544" y="70358"/>
                </a:lnTo>
                <a:lnTo>
                  <a:pt x="7032625" y="24257"/>
                </a:lnTo>
                <a:lnTo>
                  <a:pt x="7034276" y="381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 txBox="1"/>
          <p:nvPr/>
        </p:nvSpPr>
        <p:spPr>
          <a:xfrm>
            <a:off x="3859149" y="4387925"/>
            <a:ext cx="85280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2400" spc="-10" dirty="0">
                <a:latin typeface="Times New Roman"/>
                <a:cs typeface="Times New Roman"/>
              </a:rPr>
              <a:t>A[</a:t>
            </a:r>
            <a:r>
              <a:rPr sz="2400" i="1" spc="-10" dirty="0">
                <a:latin typeface="Times New Roman"/>
                <a:cs typeface="Times New Roman"/>
              </a:rPr>
              <a:t>i</a:t>
            </a:r>
            <a:r>
              <a:rPr sz="2400" spc="-10" dirty="0">
                <a:latin typeface="Times New Roman"/>
                <a:cs typeface="Times New Roman"/>
              </a:rPr>
              <a:t>]</a:t>
            </a:r>
            <a:r>
              <a:rPr sz="2400" spc="-10" dirty="0">
                <a:latin typeface="Symbol"/>
                <a:cs typeface="Symbol"/>
              </a:rPr>
              <a:t></a:t>
            </a:r>
            <a:r>
              <a:rPr sz="2400" i="1" spc="-10" dirty="0">
                <a:latin typeface="Times New Roman"/>
                <a:cs typeface="Times New Roman"/>
              </a:rPr>
              <a:t>p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7258304" y="4423664"/>
            <a:ext cx="85280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2400" spc="-10" dirty="0">
                <a:latin typeface="Times New Roman"/>
                <a:cs typeface="Times New Roman"/>
              </a:rPr>
              <a:t>A[</a:t>
            </a:r>
            <a:r>
              <a:rPr sz="2400" i="1" spc="-10" dirty="0">
                <a:latin typeface="Times New Roman"/>
                <a:cs typeface="Times New Roman"/>
              </a:rPr>
              <a:t>i</a:t>
            </a:r>
            <a:r>
              <a:rPr sz="2400" spc="-10" dirty="0">
                <a:latin typeface="Times New Roman"/>
                <a:cs typeface="Times New Roman"/>
              </a:rPr>
              <a:t>]</a:t>
            </a:r>
            <a:r>
              <a:rPr sz="2400" spc="-10" dirty="0">
                <a:latin typeface="Symbol"/>
                <a:cs typeface="Symbol"/>
              </a:rPr>
              <a:t></a:t>
            </a:r>
            <a:r>
              <a:rPr sz="2400" i="1" spc="-10" dirty="0">
                <a:latin typeface="Times New Roman"/>
                <a:cs typeface="Times New Roman"/>
              </a:rPr>
              <a:t>p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3203195" y="2465196"/>
            <a:ext cx="110489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2400" i="1" spc="-50" dirty="0">
                <a:latin typeface="Times New Roman"/>
                <a:cs typeface="Times New Roman"/>
              </a:rPr>
              <a:t>i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9553194" y="2434971"/>
            <a:ext cx="110489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2400" i="1" spc="-50" dirty="0">
                <a:latin typeface="Times New Roman"/>
                <a:cs typeface="Times New Roman"/>
              </a:rPr>
              <a:t>j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1600961" y="761"/>
            <a:ext cx="9142730" cy="6856730"/>
          </a:xfrm>
          <a:custGeom>
            <a:avLst/>
            <a:gdLst/>
            <a:ahLst/>
            <a:cxnLst/>
            <a:rect l="l" t="t" r="r" b="b"/>
            <a:pathLst>
              <a:path w="9142730" h="6856730">
                <a:moveTo>
                  <a:pt x="0" y="0"/>
                </a:moveTo>
                <a:lnTo>
                  <a:pt x="9142476" y="0"/>
                </a:lnTo>
                <a:lnTo>
                  <a:pt x="9142476" y="6856476"/>
                </a:lnTo>
                <a:lnTo>
                  <a:pt x="0" y="6856476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 txBox="1"/>
          <p:nvPr/>
        </p:nvSpPr>
        <p:spPr>
          <a:xfrm>
            <a:off x="5795265" y="6434286"/>
            <a:ext cx="2226945" cy="189154"/>
          </a:xfrm>
          <a:prstGeom prst="rect">
            <a:avLst/>
          </a:prstGeom>
        </p:spPr>
        <p:txBody>
          <a:bodyPr vert="horz" wrap="square" lIns="0" tIns="4445" rIns="0" bIns="0" rtlCol="0">
            <a:spAutoFit/>
          </a:bodyPr>
          <a:lstStyle/>
          <a:p>
            <a:pPr marL="12700">
              <a:spcBef>
                <a:spcPts val="35"/>
              </a:spcBef>
            </a:pPr>
            <a:r>
              <a:rPr spc="-450" baseline="2314" dirty="0">
                <a:solidFill>
                  <a:srgbClr val="FFFFFF"/>
                </a:solidFill>
                <a:latin typeface="Arial MT"/>
                <a:cs typeface="Arial MT"/>
              </a:rPr>
              <a:t>A</a:t>
            </a:r>
            <a:r>
              <a:rPr sz="1200" spc="-495" dirty="0">
                <a:solidFill>
                  <a:srgbClr val="FFFFFF"/>
                </a:solidFill>
                <a:latin typeface="Arial MT"/>
                <a:cs typeface="Arial MT"/>
              </a:rPr>
              <a:t>A</a:t>
            </a:r>
            <a:r>
              <a:rPr spc="-292" baseline="2314" dirty="0">
                <a:solidFill>
                  <a:srgbClr val="FFFFFF"/>
                </a:solidFill>
                <a:latin typeface="Arial MT"/>
                <a:cs typeface="Arial MT"/>
              </a:rPr>
              <a:t>T</a:t>
            </a:r>
            <a:r>
              <a:rPr sz="1200" spc="-550" dirty="0">
                <a:solidFill>
                  <a:srgbClr val="FFFFFF"/>
                </a:solidFill>
                <a:latin typeface="Arial MT"/>
                <a:cs typeface="Arial MT"/>
              </a:rPr>
              <a:t>T</a:t>
            </a:r>
            <a:r>
              <a:rPr spc="-82" baseline="2314" dirty="0">
                <a:solidFill>
                  <a:srgbClr val="FFFFFF"/>
                </a:solidFill>
                <a:latin typeface="Arial MT"/>
                <a:cs typeface="Arial MT"/>
              </a:rPr>
              <a:t>M</a:t>
            </a:r>
            <a:r>
              <a:rPr sz="1200" spc="-975" dirty="0">
                <a:solidFill>
                  <a:srgbClr val="FFFFFF"/>
                </a:solidFill>
                <a:latin typeface="Arial MT"/>
                <a:cs typeface="Arial MT"/>
              </a:rPr>
              <a:t>M</a:t>
            </a:r>
            <a:r>
              <a:rPr spc="-217" baseline="2314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200" spc="-405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pc="-1162" baseline="2314" dirty="0">
                <a:solidFill>
                  <a:srgbClr val="FFFFFF"/>
                </a:solidFill>
                <a:latin typeface="Arial MT"/>
                <a:cs typeface="Arial MT"/>
              </a:rPr>
              <a:t>C</a:t>
            </a:r>
            <a:r>
              <a:rPr sz="1200" spc="-300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200" spc="-600" dirty="0">
                <a:solidFill>
                  <a:srgbClr val="FFFFFF"/>
                </a:solidFill>
                <a:latin typeface="Arial MT"/>
                <a:cs typeface="Arial MT"/>
              </a:rPr>
              <a:t>C</a:t>
            </a:r>
            <a:r>
              <a:rPr spc="-569" baseline="2314" dirty="0">
                <a:solidFill>
                  <a:srgbClr val="FFFFFF"/>
                </a:solidFill>
                <a:latin typeface="Arial MT"/>
                <a:cs typeface="Arial MT"/>
              </a:rPr>
              <a:t>o</a:t>
            </a:r>
            <a:r>
              <a:rPr sz="1200" spc="-495" dirty="0">
                <a:solidFill>
                  <a:srgbClr val="FFFFFF"/>
                </a:solidFill>
                <a:latin typeface="Arial MT"/>
                <a:cs typeface="Arial MT"/>
              </a:rPr>
              <a:t>C</a:t>
            </a:r>
            <a:r>
              <a:rPr spc="-127" baseline="2314" dirty="0">
                <a:solidFill>
                  <a:srgbClr val="FFFFFF"/>
                </a:solidFill>
                <a:latin typeface="Arial MT"/>
                <a:cs typeface="Arial MT"/>
              </a:rPr>
              <a:t>l</a:t>
            </a:r>
            <a:r>
              <a:rPr sz="1200" spc="-550" dirty="0">
                <a:solidFill>
                  <a:srgbClr val="FFFFFF"/>
                </a:solidFill>
                <a:latin typeface="Arial MT"/>
                <a:cs typeface="Arial MT"/>
              </a:rPr>
              <a:t>o</a:t>
            </a:r>
            <a:r>
              <a:rPr spc="-44" baseline="2314" dirty="0">
                <a:solidFill>
                  <a:srgbClr val="FFFFFF"/>
                </a:solidFill>
                <a:latin typeface="Arial MT"/>
                <a:cs typeface="Arial MT"/>
              </a:rPr>
              <a:t>l</a:t>
            </a:r>
            <a:r>
              <a:rPr sz="1200" spc="-605" dirty="0">
                <a:solidFill>
                  <a:srgbClr val="FFFFFF"/>
                </a:solidFill>
                <a:latin typeface="Arial MT"/>
                <a:cs typeface="Arial MT"/>
              </a:rPr>
              <a:t>o</a:t>
            </a:r>
            <a:r>
              <a:rPr spc="-562" baseline="2314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200" spc="-280" dirty="0">
                <a:solidFill>
                  <a:srgbClr val="FFFFFF"/>
                </a:solidFill>
                <a:latin typeface="Arial MT"/>
                <a:cs typeface="Arial MT"/>
              </a:rPr>
              <a:t>l</a:t>
            </a:r>
            <a:r>
              <a:rPr sz="1200" spc="-300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200" spc="-280" dirty="0">
                <a:solidFill>
                  <a:srgbClr val="FFFFFF"/>
                </a:solidFill>
                <a:latin typeface="Arial MT"/>
                <a:cs typeface="Arial MT"/>
              </a:rPr>
              <a:t>l</a:t>
            </a:r>
            <a:r>
              <a:rPr sz="1200" spc="-650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pc="-494" baseline="2314" dirty="0">
                <a:solidFill>
                  <a:srgbClr val="FFFFFF"/>
                </a:solidFill>
                <a:latin typeface="Arial MT"/>
                <a:cs typeface="Arial MT"/>
              </a:rPr>
              <a:t>g</a:t>
            </a:r>
            <a:r>
              <a:rPr sz="1200" spc="-300" dirty="0">
                <a:solidFill>
                  <a:srgbClr val="FFFFFF"/>
                </a:solidFill>
                <a:latin typeface="Arial MT"/>
                <a:cs typeface="Arial MT"/>
              </a:rPr>
              <a:t>g</a:t>
            </a:r>
            <a:r>
              <a:rPr sz="1200" spc="-675" dirty="0">
                <a:solidFill>
                  <a:srgbClr val="FFFFFF"/>
                </a:solidFill>
                <a:latin typeface="Arial MT"/>
                <a:cs typeface="Arial MT"/>
              </a:rPr>
              <a:t>g</a:t>
            </a:r>
            <a:r>
              <a:rPr spc="-457" baseline="2314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200" spc="-300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200" spc="-500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pc="-150" baseline="2314" dirty="0">
                <a:solidFill>
                  <a:srgbClr val="FFFFFF"/>
                </a:solidFill>
                <a:latin typeface="Arial MT"/>
                <a:cs typeface="Arial MT"/>
              </a:rPr>
              <a:t>o</a:t>
            </a:r>
            <a:r>
              <a:rPr sz="1200" spc="-545" dirty="0">
                <a:solidFill>
                  <a:srgbClr val="FFFFFF"/>
                </a:solidFill>
                <a:latin typeface="Arial MT"/>
                <a:cs typeface="Arial MT"/>
              </a:rPr>
              <a:t>o</a:t>
            </a:r>
            <a:r>
              <a:rPr spc="-157" baseline="2314" dirty="0">
                <a:solidFill>
                  <a:srgbClr val="FFFFFF"/>
                </a:solidFill>
                <a:latin typeface="Arial MT"/>
                <a:cs typeface="Arial MT"/>
              </a:rPr>
              <a:t>f</a:t>
            </a:r>
            <a:r>
              <a:rPr sz="1200" spc="-100" dirty="0">
                <a:solidFill>
                  <a:srgbClr val="FFFFFF"/>
                </a:solidFill>
                <a:latin typeface="Arial MT"/>
                <a:cs typeface="Arial MT"/>
              </a:rPr>
              <a:t>f</a:t>
            </a:r>
            <a:r>
              <a:rPr sz="1200" spc="-150" dirty="0">
                <a:solidFill>
                  <a:srgbClr val="FFFFFF"/>
                </a:solidFill>
                <a:latin typeface="Arial MT"/>
                <a:cs typeface="Arial MT"/>
              </a:rPr>
              <a:t>f</a:t>
            </a:r>
            <a:r>
              <a:rPr spc="-480" baseline="2314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200" spc="-520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pc="52" baseline="2314" dirty="0">
                <a:solidFill>
                  <a:srgbClr val="FFFFFF"/>
                </a:solidFill>
                <a:latin typeface="Arial MT"/>
                <a:cs typeface="Arial MT"/>
              </a:rPr>
              <a:t>n</a:t>
            </a:r>
            <a:r>
              <a:rPr spc="-997" baseline="2314" dirty="0">
                <a:solidFill>
                  <a:srgbClr val="FFFFFF"/>
                </a:solidFill>
                <a:latin typeface="Arial MT"/>
                <a:cs typeface="Arial MT"/>
              </a:rPr>
              <a:t>g</a:t>
            </a:r>
            <a:r>
              <a:rPr sz="1200" spc="-235" dirty="0">
                <a:solidFill>
                  <a:srgbClr val="FFFFFF"/>
                </a:solidFill>
                <a:latin typeface="Arial MT"/>
                <a:cs typeface="Arial MT"/>
              </a:rPr>
              <a:t>n</a:t>
            </a:r>
            <a:r>
              <a:rPr sz="1200" spc="-405" dirty="0">
                <a:solidFill>
                  <a:srgbClr val="FFFFFF"/>
                </a:solidFill>
                <a:latin typeface="Arial MT"/>
                <a:cs typeface="Arial MT"/>
              </a:rPr>
              <a:t>g</a:t>
            </a:r>
            <a:r>
              <a:rPr spc="-165" baseline="2314" dirty="0">
                <a:solidFill>
                  <a:srgbClr val="FFFFFF"/>
                </a:solidFill>
                <a:latin typeface="Arial MT"/>
                <a:cs typeface="Arial MT"/>
              </a:rPr>
              <a:t>i</a:t>
            </a:r>
            <a:r>
              <a:rPr sz="1200" spc="-525" dirty="0">
                <a:solidFill>
                  <a:srgbClr val="FFFFFF"/>
                </a:solidFill>
                <a:latin typeface="Arial MT"/>
                <a:cs typeface="Arial MT"/>
              </a:rPr>
              <a:t>g</a:t>
            </a:r>
            <a:r>
              <a:rPr spc="-585" baseline="2314" dirty="0">
                <a:solidFill>
                  <a:srgbClr val="FFFFFF"/>
                </a:solidFill>
                <a:latin typeface="Arial MT"/>
                <a:cs typeface="Arial MT"/>
              </a:rPr>
              <a:t>n</a:t>
            </a:r>
            <a:r>
              <a:rPr sz="1200" spc="-235" dirty="0">
                <a:solidFill>
                  <a:srgbClr val="FFFFFF"/>
                </a:solidFill>
                <a:latin typeface="Arial MT"/>
                <a:cs typeface="Arial MT"/>
              </a:rPr>
              <a:t>i</a:t>
            </a:r>
            <a:r>
              <a:rPr sz="1200" spc="-300" dirty="0">
                <a:solidFill>
                  <a:srgbClr val="FFFFFF"/>
                </a:solidFill>
                <a:latin typeface="Arial MT"/>
                <a:cs typeface="Arial MT"/>
              </a:rPr>
              <a:t>n</a:t>
            </a:r>
            <a:r>
              <a:rPr spc="-922" baseline="2314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200" spc="-235" dirty="0">
                <a:solidFill>
                  <a:srgbClr val="FFFFFF"/>
                </a:solidFill>
                <a:latin typeface="Arial MT"/>
                <a:cs typeface="Arial MT"/>
              </a:rPr>
              <a:t>i</a:t>
            </a:r>
            <a:r>
              <a:rPr sz="1200" spc="-75" dirty="0">
                <a:solidFill>
                  <a:srgbClr val="FFFFFF"/>
                </a:solidFill>
                <a:latin typeface="Arial MT"/>
                <a:cs typeface="Arial MT"/>
              </a:rPr>
              <a:t>n</a:t>
            </a:r>
            <a:r>
              <a:rPr spc="52" baseline="2314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pc="-600" baseline="2314" dirty="0">
                <a:solidFill>
                  <a:srgbClr val="FFFFFF"/>
                </a:solidFill>
                <a:latin typeface="Arial MT"/>
                <a:cs typeface="Arial MT"/>
              </a:rPr>
              <a:t>r</a:t>
            </a:r>
            <a:r>
              <a:rPr sz="1200" spc="-235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200" spc="-365" dirty="0">
                <a:solidFill>
                  <a:srgbClr val="FFFFFF"/>
                </a:solidFill>
                <a:latin typeface="Arial MT"/>
                <a:cs typeface="Arial MT"/>
              </a:rPr>
              <a:t>r</a:t>
            </a:r>
            <a:r>
              <a:rPr spc="-157" baseline="2314" dirty="0">
                <a:solidFill>
                  <a:srgbClr val="FFFFFF"/>
                </a:solidFill>
                <a:latin typeface="Arial MT"/>
                <a:cs typeface="Arial MT"/>
              </a:rPr>
              <a:t>i</a:t>
            </a:r>
            <a:r>
              <a:rPr sz="1200" spc="-245" dirty="0">
                <a:solidFill>
                  <a:srgbClr val="FFFFFF"/>
                </a:solidFill>
                <a:latin typeface="Arial MT"/>
                <a:cs typeface="Arial MT"/>
              </a:rPr>
              <a:t>r</a:t>
            </a:r>
            <a:r>
              <a:rPr spc="-337" baseline="2314" dirty="0">
                <a:solidFill>
                  <a:srgbClr val="FFFFFF"/>
                </a:solidFill>
                <a:latin typeface="Arial MT"/>
                <a:cs typeface="Arial MT"/>
              </a:rPr>
              <a:t>n</a:t>
            </a:r>
            <a:r>
              <a:rPr sz="1200" spc="-235" dirty="0">
                <a:solidFill>
                  <a:srgbClr val="FFFFFF"/>
                </a:solidFill>
                <a:latin typeface="Arial MT"/>
                <a:cs typeface="Arial MT"/>
              </a:rPr>
              <a:t>i</a:t>
            </a:r>
            <a:r>
              <a:rPr sz="1200" spc="-465" dirty="0">
                <a:solidFill>
                  <a:srgbClr val="FFFFFF"/>
                </a:solidFill>
                <a:latin typeface="Arial MT"/>
                <a:cs typeface="Arial MT"/>
              </a:rPr>
              <a:t>n</a:t>
            </a:r>
            <a:r>
              <a:rPr spc="-7" baseline="2314" dirty="0">
                <a:solidFill>
                  <a:srgbClr val="FFFFFF"/>
                </a:solidFill>
                <a:latin typeface="Arial MT"/>
                <a:cs typeface="Arial MT"/>
              </a:rPr>
              <a:t>g</a:t>
            </a:r>
            <a:r>
              <a:rPr sz="1200" spc="-10" dirty="0">
                <a:solidFill>
                  <a:srgbClr val="FFFFFF"/>
                </a:solidFill>
                <a:latin typeface="Arial MT"/>
                <a:cs typeface="Arial MT"/>
              </a:rPr>
              <a:t>g</a:t>
            </a:r>
            <a:endParaRPr sz="1200">
              <a:latin typeface="Arial MT"/>
              <a:cs typeface="Arial MT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4194175" y="6446352"/>
            <a:ext cx="1101090" cy="376555"/>
          </a:xfrm>
          <a:prstGeom prst="rect">
            <a:avLst/>
          </a:prstGeom>
        </p:spPr>
        <p:txBody>
          <a:bodyPr vert="horz" wrap="square" lIns="0" tIns="6350" rIns="0" bIns="0" rtlCol="0">
            <a:spAutoFit/>
          </a:bodyPr>
          <a:lstStyle/>
          <a:p>
            <a:pPr marL="12700" marR="5080">
              <a:lnSpc>
                <a:spcPts val="1420"/>
              </a:lnSpc>
              <a:spcBef>
                <a:spcPts val="50"/>
              </a:spcBef>
            </a:pPr>
            <a:r>
              <a:rPr sz="1200" spc="-480" dirty="0">
                <a:solidFill>
                  <a:srgbClr val="FFFFFF"/>
                </a:solidFill>
                <a:latin typeface="Arial MT"/>
                <a:cs typeface="Arial MT"/>
              </a:rPr>
              <a:t>D</a:t>
            </a:r>
            <a:r>
              <a:rPr sz="1200" spc="-405" dirty="0">
                <a:solidFill>
                  <a:srgbClr val="FFFFFF"/>
                </a:solidFill>
                <a:latin typeface="Arial MT"/>
                <a:cs typeface="Arial MT"/>
              </a:rPr>
              <a:t>D</a:t>
            </a:r>
            <a:r>
              <a:rPr sz="1200" spc="-280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200" spc="-370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200" spc="-280" dirty="0">
                <a:solidFill>
                  <a:srgbClr val="FFFFFF"/>
                </a:solidFill>
                <a:latin typeface="Arial MT"/>
                <a:cs typeface="Arial MT"/>
              </a:rPr>
              <a:t>p</a:t>
            </a:r>
            <a:r>
              <a:rPr sz="1200" spc="-350" dirty="0">
                <a:solidFill>
                  <a:srgbClr val="FFFFFF"/>
                </a:solidFill>
                <a:latin typeface="Arial MT"/>
                <a:cs typeface="Arial MT"/>
              </a:rPr>
              <a:t>p</a:t>
            </a:r>
            <a:r>
              <a:rPr sz="1200" spc="-280" dirty="0">
                <a:solidFill>
                  <a:srgbClr val="FFFFFF"/>
                </a:solidFill>
                <a:latin typeface="Arial MT"/>
                <a:cs typeface="Arial MT"/>
              </a:rPr>
              <a:t>a</a:t>
            </a:r>
            <a:r>
              <a:rPr sz="1200" spc="-370" dirty="0">
                <a:solidFill>
                  <a:srgbClr val="FFFFFF"/>
                </a:solidFill>
                <a:latin typeface="Arial MT"/>
                <a:cs typeface="Arial MT"/>
              </a:rPr>
              <a:t>a</a:t>
            </a:r>
            <a:r>
              <a:rPr sz="1200" spc="-10" dirty="0">
                <a:solidFill>
                  <a:srgbClr val="FFFFFF"/>
                </a:solidFill>
                <a:latin typeface="Arial MT"/>
                <a:cs typeface="Arial MT"/>
              </a:rPr>
              <a:t>r</a:t>
            </a:r>
            <a:r>
              <a:rPr sz="1200" spc="-295" dirty="0">
                <a:solidFill>
                  <a:srgbClr val="FFFFFF"/>
                </a:solidFill>
                <a:latin typeface="Arial MT"/>
                <a:cs typeface="Arial MT"/>
              </a:rPr>
              <a:t>r</a:t>
            </a:r>
            <a:r>
              <a:rPr sz="1200" spc="60" dirty="0">
                <a:solidFill>
                  <a:srgbClr val="FFFFFF"/>
                </a:solidFill>
                <a:latin typeface="Arial MT"/>
                <a:cs typeface="Arial MT"/>
              </a:rPr>
              <a:t>t</a:t>
            </a:r>
            <a:r>
              <a:rPr sz="1200" spc="-330" dirty="0">
                <a:solidFill>
                  <a:srgbClr val="FFFFFF"/>
                </a:solidFill>
                <a:latin typeface="Arial MT"/>
                <a:cs typeface="Arial MT"/>
              </a:rPr>
              <a:t>t</a:t>
            </a:r>
            <a:r>
              <a:rPr sz="1200" spc="-620" dirty="0">
                <a:solidFill>
                  <a:srgbClr val="FFFFFF"/>
                </a:solidFill>
                <a:latin typeface="Arial MT"/>
                <a:cs typeface="Arial MT"/>
              </a:rPr>
              <a:t>m</a:t>
            </a:r>
            <a:r>
              <a:rPr sz="1200" spc="-370" dirty="0">
                <a:solidFill>
                  <a:srgbClr val="FFFFFF"/>
                </a:solidFill>
                <a:latin typeface="Arial MT"/>
                <a:cs typeface="Arial MT"/>
              </a:rPr>
              <a:t>m</a:t>
            </a:r>
            <a:r>
              <a:rPr sz="1200" spc="-280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200" spc="-370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200" spc="-305" dirty="0">
                <a:solidFill>
                  <a:srgbClr val="FFFFFF"/>
                </a:solidFill>
                <a:latin typeface="Arial MT"/>
                <a:cs typeface="Arial MT"/>
              </a:rPr>
              <a:t>n</a:t>
            </a:r>
            <a:r>
              <a:rPr sz="1200" spc="-350" dirty="0">
                <a:solidFill>
                  <a:srgbClr val="FFFFFF"/>
                </a:solidFill>
                <a:latin typeface="Arial MT"/>
                <a:cs typeface="Arial MT"/>
              </a:rPr>
              <a:t>n</a:t>
            </a:r>
            <a:r>
              <a:rPr sz="1200" spc="35" dirty="0">
                <a:solidFill>
                  <a:srgbClr val="FFFFFF"/>
                </a:solidFill>
                <a:latin typeface="Arial MT"/>
                <a:cs typeface="Arial MT"/>
              </a:rPr>
              <a:t>t</a:t>
            </a:r>
            <a:r>
              <a:rPr sz="1200" spc="-90" dirty="0">
                <a:solidFill>
                  <a:srgbClr val="FFFFFF"/>
                </a:solidFill>
                <a:latin typeface="Arial MT"/>
                <a:cs typeface="Arial MT"/>
              </a:rPr>
              <a:t>t</a:t>
            </a:r>
            <a:r>
              <a:rPr sz="1200" spc="-330" dirty="0">
                <a:solidFill>
                  <a:srgbClr val="FFFFFF"/>
                </a:solidFill>
                <a:latin typeface="Arial MT"/>
                <a:cs typeface="Arial MT"/>
              </a:rPr>
              <a:t>o</a:t>
            </a:r>
            <a:r>
              <a:rPr sz="1200" spc="-325" dirty="0">
                <a:solidFill>
                  <a:srgbClr val="FFFFFF"/>
                </a:solidFill>
                <a:latin typeface="Arial MT"/>
                <a:cs typeface="Arial MT"/>
              </a:rPr>
              <a:t>o</a:t>
            </a:r>
            <a:r>
              <a:rPr sz="1200" spc="10" dirty="0">
                <a:solidFill>
                  <a:srgbClr val="FFFFFF"/>
                </a:solidFill>
                <a:latin typeface="Arial MT"/>
                <a:cs typeface="Arial MT"/>
              </a:rPr>
              <a:t>f</a:t>
            </a:r>
            <a:r>
              <a:rPr sz="1200" spc="-10" dirty="0">
                <a:solidFill>
                  <a:srgbClr val="FFFFFF"/>
                </a:solidFill>
                <a:latin typeface="Arial MT"/>
                <a:cs typeface="Arial MT"/>
              </a:rPr>
              <a:t>f</a:t>
            </a:r>
            <a:r>
              <a:rPr sz="1200" spc="50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-305" dirty="0">
                <a:solidFill>
                  <a:srgbClr val="FFFFFF"/>
                </a:solidFill>
                <a:latin typeface="Arial MT"/>
                <a:cs typeface="Arial MT"/>
              </a:rPr>
              <a:t>CCSSEE</a:t>
            </a:r>
            <a:endParaRPr sz="12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884798" y="6455470"/>
            <a:ext cx="2115820" cy="1708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325"/>
              </a:lnSpc>
            </a:pPr>
            <a:r>
              <a:rPr sz="1200" spc="10" dirty="0">
                <a:solidFill>
                  <a:srgbClr val="FFFFFF"/>
                </a:solidFill>
                <a:latin typeface="Arial MT"/>
                <a:cs typeface="Arial MT"/>
              </a:rPr>
              <a:t>ATME College</a:t>
            </a:r>
            <a:r>
              <a:rPr sz="1200" spc="-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10" dirty="0">
                <a:solidFill>
                  <a:srgbClr val="FFFFFF"/>
                </a:solidFill>
                <a:latin typeface="Arial MT"/>
                <a:cs typeface="Arial MT"/>
              </a:rPr>
              <a:t>of</a:t>
            </a:r>
            <a:r>
              <a:rPr sz="1200" spc="114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35" dirty="0">
                <a:solidFill>
                  <a:srgbClr val="FFFFFF"/>
                </a:solidFill>
                <a:latin typeface="Arial MT"/>
                <a:cs typeface="Arial MT"/>
              </a:rPr>
              <a:t>Engineering</a:t>
            </a:r>
            <a:endParaRPr sz="1200">
              <a:latin typeface="Arial MT"/>
              <a:cs typeface="Arial MT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4114800" y="6400801"/>
            <a:ext cx="4724400" cy="277495"/>
            <a:chOff x="2514600" y="6400800"/>
            <a:chExt cx="4724400" cy="277495"/>
          </a:xfrm>
        </p:grpSpPr>
        <p:sp>
          <p:nvSpPr>
            <p:cNvPr id="4" name="object 4"/>
            <p:cNvSpPr/>
            <p:nvPr/>
          </p:nvSpPr>
          <p:spPr>
            <a:xfrm>
              <a:off x="2514600" y="6400800"/>
              <a:ext cx="1600200" cy="277495"/>
            </a:xfrm>
            <a:custGeom>
              <a:avLst/>
              <a:gdLst/>
              <a:ahLst/>
              <a:cxnLst/>
              <a:rect l="l" t="t" r="r" b="b"/>
              <a:pathLst>
                <a:path w="1600200" h="277495">
                  <a:moveTo>
                    <a:pt x="1600200" y="277368"/>
                  </a:moveTo>
                  <a:lnTo>
                    <a:pt x="0" y="277368"/>
                  </a:lnTo>
                  <a:lnTo>
                    <a:pt x="0" y="0"/>
                  </a:lnTo>
                  <a:lnTo>
                    <a:pt x="1600200" y="0"/>
                  </a:lnTo>
                  <a:lnTo>
                    <a:pt x="1600200" y="277368"/>
                  </a:lnTo>
                  <a:close/>
                </a:path>
              </a:pathLst>
            </a:custGeom>
            <a:solidFill>
              <a:srgbClr val="E16C0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4114800" y="6400800"/>
              <a:ext cx="3124200" cy="277495"/>
            </a:xfrm>
            <a:custGeom>
              <a:avLst/>
              <a:gdLst/>
              <a:ahLst/>
              <a:cxnLst/>
              <a:rect l="l" t="t" r="r" b="b"/>
              <a:pathLst>
                <a:path w="3124200" h="277495">
                  <a:moveTo>
                    <a:pt x="3124200" y="277368"/>
                  </a:moveTo>
                  <a:lnTo>
                    <a:pt x="0" y="277368"/>
                  </a:lnTo>
                  <a:lnTo>
                    <a:pt x="0" y="0"/>
                  </a:lnTo>
                  <a:lnTo>
                    <a:pt x="3124200" y="0"/>
                  </a:lnTo>
                  <a:lnTo>
                    <a:pt x="3124200" y="277368"/>
                  </a:lnTo>
                  <a:close/>
                </a:path>
              </a:pathLst>
            </a:custGeom>
            <a:solidFill>
              <a:srgbClr val="2240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1600200" y="1"/>
            <a:ext cx="0" cy="12668263"/>
          </a:xfrm>
          <a:prstGeom prst="rect">
            <a:avLst/>
          </a:prstGeom>
        </p:spPr>
        <p:txBody>
          <a:bodyPr vert="horz" wrap="square" lIns="0" tIns="475666" rIns="0" bIns="0" rtlCol="0">
            <a:spAutoFit/>
          </a:bodyPr>
          <a:lstStyle/>
          <a:p>
            <a:pPr marL="1604010">
              <a:spcBef>
                <a:spcPts val="105"/>
              </a:spcBef>
            </a:pPr>
            <a:r>
              <a:rPr dirty="0">
                <a:latin typeface="Calibri"/>
                <a:cs typeface="Calibri"/>
              </a:rPr>
              <a:t>Quick</a:t>
            </a:r>
            <a:r>
              <a:rPr spc="-12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Sort</a:t>
            </a:r>
            <a:r>
              <a:rPr spc="-110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Algorithm</a:t>
            </a:r>
          </a:p>
        </p:txBody>
      </p:sp>
      <p:sp>
        <p:nvSpPr>
          <p:cNvPr id="7" name="object 7"/>
          <p:cNvSpPr txBox="1">
            <a:spLocks noGrp="1"/>
          </p:cNvSpPr>
          <p:nvPr>
            <p:ph idx="1"/>
          </p:nvPr>
        </p:nvSpPr>
        <p:spPr>
          <a:xfrm>
            <a:off x="1600200" y="0"/>
            <a:ext cx="0" cy="76046330"/>
          </a:xfrm>
          <a:prstGeom prst="rect">
            <a:avLst/>
          </a:prstGeom>
        </p:spPr>
        <p:txBody>
          <a:bodyPr vert="horz" wrap="square" lIns="0" tIns="193293" rIns="0" bIns="0" rtlCol="0">
            <a:spAutoFit/>
          </a:bodyPr>
          <a:lstStyle/>
          <a:p>
            <a:pPr marL="12700">
              <a:spcBef>
                <a:spcPts val="600"/>
              </a:spcBef>
            </a:pPr>
            <a:r>
              <a:rPr sz="2000" b="1" i="1" spc="-20" dirty="0">
                <a:latin typeface="Calibri"/>
                <a:cs typeface="Calibri"/>
              </a:rPr>
              <a:t>Quick</a:t>
            </a:r>
            <a:r>
              <a:rPr sz="2000" b="1" i="1" spc="-85" dirty="0">
                <a:latin typeface="Calibri"/>
                <a:cs typeface="Calibri"/>
              </a:rPr>
              <a:t> </a:t>
            </a:r>
            <a:r>
              <a:rPr sz="2000" b="1" i="1" spc="-40" dirty="0">
                <a:latin typeface="Calibri"/>
                <a:cs typeface="Calibri"/>
              </a:rPr>
              <a:t>sort(low,</a:t>
            </a:r>
            <a:r>
              <a:rPr sz="2000" b="1" i="1" spc="-30" dirty="0">
                <a:latin typeface="Calibri"/>
                <a:cs typeface="Calibri"/>
              </a:rPr>
              <a:t> </a:t>
            </a:r>
            <a:r>
              <a:rPr sz="2000" b="1" i="1" spc="-20" dirty="0">
                <a:latin typeface="Calibri"/>
                <a:cs typeface="Calibri"/>
              </a:rPr>
              <a:t>high)</a:t>
            </a:r>
            <a:endParaRPr sz="2000">
              <a:latin typeface="Calibri"/>
              <a:cs typeface="Calibri"/>
            </a:endParaRPr>
          </a:p>
          <a:p>
            <a:pPr marL="12700">
              <a:spcBef>
                <a:spcPts val="505"/>
              </a:spcBef>
            </a:pPr>
            <a:r>
              <a:rPr sz="2000" b="1" i="1" dirty="0">
                <a:solidFill>
                  <a:srgbClr val="006DC0"/>
                </a:solidFill>
                <a:latin typeface="Calibri"/>
                <a:cs typeface="Calibri"/>
              </a:rPr>
              <a:t>//</a:t>
            </a:r>
            <a:r>
              <a:rPr sz="2000" b="1" i="1" spc="-80" dirty="0">
                <a:solidFill>
                  <a:srgbClr val="006DC0"/>
                </a:solidFill>
                <a:latin typeface="Calibri"/>
                <a:cs typeface="Calibri"/>
              </a:rPr>
              <a:t> </a:t>
            </a:r>
            <a:r>
              <a:rPr sz="2000" b="1" i="1" dirty="0">
                <a:solidFill>
                  <a:srgbClr val="006DC0"/>
                </a:solidFill>
                <a:latin typeface="Calibri"/>
                <a:cs typeface="Calibri"/>
              </a:rPr>
              <a:t>A</a:t>
            </a:r>
            <a:r>
              <a:rPr sz="2000" b="1" i="1" spc="-40" dirty="0">
                <a:solidFill>
                  <a:srgbClr val="006DC0"/>
                </a:solidFill>
                <a:latin typeface="Calibri"/>
                <a:cs typeface="Calibri"/>
              </a:rPr>
              <a:t> </a:t>
            </a:r>
            <a:r>
              <a:rPr sz="2000" b="1" i="1" dirty="0">
                <a:solidFill>
                  <a:srgbClr val="006DC0"/>
                </a:solidFill>
                <a:latin typeface="Calibri"/>
                <a:cs typeface="Calibri"/>
              </a:rPr>
              <a:t>is</a:t>
            </a:r>
            <a:r>
              <a:rPr sz="2000" b="1" i="1" spc="-45" dirty="0">
                <a:solidFill>
                  <a:srgbClr val="006DC0"/>
                </a:solidFill>
                <a:latin typeface="Calibri"/>
                <a:cs typeface="Calibri"/>
              </a:rPr>
              <a:t> </a:t>
            </a:r>
            <a:r>
              <a:rPr sz="2000" b="1" i="1" dirty="0">
                <a:solidFill>
                  <a:srgbClr val="006DC0"/>
                </a:solidFill>
                <a:latin typeface="Calibri"/>
                <a:cs typeface="Calibri"/>
              </a:rPr>
              <a:t>an</a:t>
            </a:r>
            <a:r>
              <a:rPr sz="2000" b="1" i="1" spc="-65" dirty="0">
                <a:solidFill>
                  <a:srgbClr val="006DC0"/>
                </a:solidFill>
                <a:latin typeface="Calibri"/>
                <a:cs typeface="Calibri"/>
              </a:rPr>
              <a:t> </a:t>
            </a:r>
            <a:r>
              <a:rPr sz="2000" b="1" i="1" spc="-10" dirty="0">
                <a:solidFill>
                  <a:srgbClr val="006DC0"/>
                </a:solidFill>
                <a:latin typeface="Calibri"/>
                <a:cs typeface="Calibri"/>
              </a:rPr>
              <a:t>array</a:t>
            </a:r>
            <a:r>
              <a:rPr sz="2000" b="1" i="1" spc="-70" dirty="0">
                <a:solidFill>
                  <a:srgbClr val="006DC0"/>
                </a:solidFill>
                <a:latin typeface="Calibri"/>
                <a:cs typeface="Calibri"/>
              </a:rPr>
              <a:t> </a:t>
            </a:r>
            <a:r>
              <a:rPr sz="2000" b="1" i="1" dirty="0">
                <a:solidFill>
                  <a:srgbClr val="006DC0"/>
                </a:solidFill>
                <a:latin typeface="Calibri"/>
                <a:cs typeface="Calibri"/>
              </a:rPr>
              <a:t>of</a:t>
            </a:r>
            <a:r>
              <a:rPr sz="2000" b="1" i="1" spc="-55" dirty="0">
                <a:solidFill>
                  <a:srgbClr val="006DC0"/>
                </a:solidFill>
                <a:latin typeface="Calibri"/>
                <a:cs typeface="Calibri"/>
              </a:rPr>
              <a:t> </a:t>
            </a:r>
            <a:r>
              <a:rPr sz="2000" b="1" i="1" spc="-10" dirty="0">
                <a:solidFill>
                  <a:srgbClr val="006DC0"/>
                </a:solidFill>
                <a:latin typeface="Calibri"/>
                <a:cs typeface="Calibri"/>
              </a:rPr>
              <a:t>elements.</a:t>
            </a:r>
            <a:endParaRPr sz="2000">
              <a:latin typeface="Calibri"/>
              <a:cs typeface="Calibri"/>
            </a:endParaRPr>
          </a:p>
          <a:p>
            <a:pPr marL="12700">
              <a:spcBef>
                <a:spcPts val="505"/>
              </a:spcBef>
            </a:pPr>
            <a:r>
              <a:rPr sz="2000" b="1" i="1" dirty="0">
                <a:solidFill>
                  <a:srgbClr val="006DC0"/>
                </a:solidFill>
                <a:latin typeface="Calibri"/>
                <a:cs typeface="Calibri"/>
              </a:rPr>
              <a:t>//</a:t>
            </a:r>
            <a:r>
              <a:rPr sz="2000" b="1" i="1" spc="-100" dirty="0">
                <a:solidFill>
                  <a:srgbClr val="006DC0"/>
                </a:solidFill>
                <a:latin typeface="Calibri"/>
                <a:cs typeface="Calibri"/>
              </a:rPr>
              <a:t> </a:t>
            </a:r>
            <a:r>
              <a:rPr sz="2000" b="1" i="1" dirty="0">
                <a:solidFill>
                  <a:srgbClr val="006DC0"/>
                </a:solidFill>
                <a:latin typeface="Calibri"/>
                <a:cs typeface="Calibri"/>
              </a:rPr>
              <a:t>The</a:t>
            </a:r>
            <a:r>
              <a:rPr sz="2000" b="1" i="1" spc="-20" dirty="0">
                <a:solidFill>
                  <a:srgbClr val="006DC0"/>
                </a:solidFill>
                <a:latin typeface="Calibri"/>
                <a:cs typeface="Calibri"/>
              </a:rPr>
              <a:t> </a:t>
            </a:r>
            <a:r>
              <a:rPr sz="2000" b="1" i="1" spc="-10" dirty="0">
                <a:solidFill>
                  <a:srgbClr val="006DC0"/>
                </a:solidFill>
                <a:latin typeface="Calibri"/>
                <a:cs typeface="Calibri"/>
              </a:rPr>
              <a:t>variables</a:t>
            </a:r>
            <a:r>
              <a:rPr sz="2000" b="1" i="1" spc="-55" dirty="0">
                <a:solidFill>
                  <a:srgbClr val="006DC0"/>
                </a:solidFill>
                <a:latin typeface="Calibri"/>
                <a:cs typeface="Calibri"/>
              </a:rPr>
              <a:t> </a:t>
            </a:r>
            <a:r>
              <a:rPr sz="2000" b="1" i="1" dirty="0">
                <a:solidFill>
                  <a:srgbClr val="006DC0"/>
                </a:solidFill>
                <a:latin typeface="Calibri"/>
                <a:cs typeface="Calibri"/>
              </a:rPr>
              <a:t>low</a:t>
            </a:r>
            <a:r>
              <a:rPr sz="2000" b="1" i="1" spc="-80" dirty="0">
                <a:solidFill>
                  <a:srgbClr val="006DC0"/>
                </a:solidFill>
                <a:latin typeface="Calibri"/>
                <a:cs typeface="Calibri"/>
              </a:rPr>
              <a:t> </a:t>
            </a:r>
            <a:r>
              <a:rPr sz="2000" b="1" i="1" dirty="0">
                <a:solidFill>
                  <a:srgbClr val="006DC0"/>
                </a:solidFill>
                <a:latin typeface="Calibri"/>
                <a:cs typeface="Calibri"/>
              </a:rPr>
              <a:t>and</a:t>
            </a:r>
            <a:r>
              <a:rPr sz="2000" b="1" i="1" spc="-70" dirty="0">
                <a:solidFill>
                  <a:srgbClr val="006DC0"/>
                </a:solidFill>
                <a:latin typeface="Calibri"/>
                <a:cs typeface="Calibri"/>
              </a:rPr>
              <a:t> </a:t>
            </a:r>
            <a:r>
              <a:rPr sz="2000" b="1" i="1" dirty="0">
                <a:solidFill>
                  <a:srgbClr val="006DC0"/>
                </a:solidFill>
                <a:latin typeface="Calibri"/>
                <a:cs typeface="Calibri"/>
              </a:rPr>
              <a:t>high</a:t>
            </a:r>
            <a:r>
              <a:rPr sz="2000" b="1" i="1" spc="-65" dirty="0">
                <a:solidFill>
                  <a:srgbClr val="006DC0"/>
                </a:solidFill>
                <a:latin typeface="Calibri"/>
                <a:cs typeface="Calibri"/>
              </a:rPr>
              <a:t> </a:t>
            </a:r>
            <a:r>
              <a:rPr sz="2000" b="1" i="1" dirty="0">
                <a:solidFill>
                  <a:srgbClr val="006DC0"/>
                </a:solidFill>
                <a:latin typeface="Calibri"/>
                <a:cs typeface="Calibri"/>
              </a:rPr>
              <a:t>are</a:t>
            </a:r>
            <a:r>
              <a:rPr sz="2000" b="1" i="1" spc="-60" dirty="0">
                <a:solidFill>
                  <a:srgbClr val="006DC0"/>
                </a:solidFill>
                <a:latin typeface="Calibri"/>
                <a:cs typeface="Calibri"/>
              </a:rPr>
              <a:t> </a:t>
            </a:r>
            <a:r>
              <a:rPr sz="2000" b="1" i="1" dirty="0">
                <a:solidFill>
                  <a:srgbClr val="006DC0"/>
                </a:solidFill>
                <a:latin typeface="Calibri"/>
                <a:cs typeface="Calibri"/>
              </a:rPr>
              <a:t>used</a:t>
            </a:r>
            <a:r>
              <a:rPr sz="2000" b="1" i="1" spc="-70" dirty="0">
                <a:solidFill>
                  <a:srgbClr val="006DC0"/>
                </a:solidFill>
                <a:latin typeface="Calibri"/>
                <a:cs typeface="Calibri"/>
              </a:rPr>
              <a:t> </a:t>
            </a:r>
            <a:r>
              <a:rPr sz="2000" b="1" i="1" dirty="0">
                <a:solidFill>
                  <a:srgbClr val="006DC0"/>
                </a:solidFill>
                <a:latin typeface="Calibri"/>
                <a:cs typeface="Calibri"/>
              </a:rPr>
              <a:t>to</a:t>
            </a:r>
            <a:r>
              <a:rPr sz="2000" b="1" i="1" spc="-75" dirty="0">
                <a:solidFill>
                  <a:srgbClr val="006DC0"/>
                </a:solidFill>
                <a:latin typeface="Calibri"/>
                <a:cs typeface="Calibri"/>
              </a:rPr>
              <a:t> </a:t>
            </a:r>
            <a:r>
              <a:rPr sz="2000" b="1" i="1" spc="-10" dirty="0">
                <a:solidFill>
                  <a:srgbClr val="006DC0"/>
                </a:solidFill>
                <a:latin typeface="Calibri"/>
                <a:cs typeface="Calibri"/>
              </a:rPr>
              <a:t>identify</a:t>
            </a:r>
            <a:r>
              <a:rPr sz="2000" b="1" i="1" spc="-75" dirty="0">
                <a:solidFill>
                  <a:srgbClr val="006DC0"/>
                </a:solidFill>
                <a:latin typeface="Calibri"/>
                <a:cs typeface="Calibri"/>
              </a:rPr>
              <a:t> </a:t>
            </a:r>
            <a:r>
              <a:rPr sz="2000" b="1" i="1" dirty="0">
                <a:solidFill>
                  <a:srgbClr val="006DC0"/>
                </a:solidFill>
                <a:latin typeface="Calibri"/>
                <a:cs typeface="Calibri"/>
              </a:rPr>
              <a:t>the</a:t>
            </a:r>
            <a:r>
              <a:rPr sz="2000" b="1" i="1" spc="-45" dirty="0">
                <a:solidFill>
                  <a:srgbClr val="006DC0"/>
                </a:solidFill>
                <a:latin typeface="Calibri"/>
                <a:cs typeface="Calibri"/>
              </a:rPr>
              <a:t> </a:t>
            </a:r>
            <a:r>
              <a:rPr sz="2000" b="1" i="1" spc="-10" dirty="0">
                <a:solidFill>
                  <a:srgbClr val="006DC0"/>
                </a:solidFill>
                <a:latin typeface="Calibri"/>
                <a:cs typeface="Calibri"/>
              </a:rPr>
              <a:t>positions</a:t>
            </a:r>
            <a:r>
              <a:rPr sz="2000" b="1" i="1" spc="-85" dirty="0">
                <a:solidFill>
                  <a:srgbClr val="006DC0"/>
                </a:solidFill>
                <a:latin typeface="Calibri"/>
                <a:cs typeface="Calibri"/>
              </a:rPr>
              <a:t> </a:t>
            </a:r>
            <a:r>
              <a:rPr sz="2000" b="1" i="1" dirty="0">
                <a:solidFill>
                  <a:srgbClr val="006DC0"/>
                </a:solidFill>
                <a:latin typeface="Calibri"/>
                <a:cs typeface="Calibri"/>
              </a:rPr>
              <a:t>of</a:t>
            </a:r>
            <a:r>
              <a:rPr sz="2000" b="1" i="1" spc="-35" dirty="0">
                <a:solidFill>
                  <a:srgbClr val="006DC0"/>
                </a:solidFill>
                <a:latin typeface="Calibri"/>
                <a:cs typeface="Calibri"/>
              </a:rPr>
              <a:t> </a:t>
            </a:r>
            <a:r>
              <a:rPr sz="2000" b="1" i="1" spc="-20" dirty="0">
                <a:solidFill>
                  <a:srgbClr val="006DC0"/>
                </a:solidFill>
                <a:latin typeface="Calibri"/>
                <a:cs typeface="Calibri"/>
              </a:rPr>
              <a:t>first</a:t>
            </a:r>
            <a:r>
              <a:rPr sz="2000" b="1" i="1" spc="-95" dirty="0">
                <a:solidFill>
                  <a:srgbClr val="006DC0"/>
                </a:solidFill>
                <a:latin typeface="Calibri"/>
                <a:cs typeface="Calibri"/>
              </a:rPr>
              <a:t> </a:t>
            </a:r>
            <a:r>
              <a:rPr sz="2000" b="1" i="1" spc="-25" dirty="0">
                <a:solidFill>
                  <a:srgbClr val="006DC0"/>
                </a:solidFill>
                <a:latin typeface="Calibri"/>
                <a:cs typeface="Calibri"/>
              </a:rPr>
              <a:t>and</a:t>
            </a:r>
            <a:endParaRPr sz="2000">
              <a:latin typeface="Calibri"/>
              <a:cs typeface="Calibri"/>
            </a:endParaRPr>
          </a:p>
          <a:p>
            <a:pPr marL="12700">
              <a:spcBef>
                <a:spcPts val="505"/>
              </a:spcBef>
            </a:pPr>
            <a:r>
              <a:rPr sz="2000" b="1" i="1" dirty="0">
                <a:solidFill>
                  <a:srgbClr val="006DC0"/>
                </a:solidFill>
                <a:latin typeface="Calibri"/>
                <a:cs typeface="Calibri"/>
              </a:rPr>
              <a:t>//</a:t>
            </a:r>
            <a:r>
              <a:rPr sz="2000" b="1" i="1" spc="-100" dirty="0">
                <a:solidFill>
                  <a:srgbClr val="006DC0"/>
                </a:solidFill>
                <a:latin typeface="Calibri"/>
                <a:cs typeface="Calibri"/>
              </a:rPr>
              <a:t> </a:t>
            </a:r>
            <a:r>
              <a:rPr sz="2000" b="1" i="1" spc="-10" dirty="0">
                <a:solidFill>
                  <a:srgbClr val="006DC0"/>
                </a:solidFill>
                <a:latin typeface="Calibri"/>
                <a:cs typeface="Calibri"/>
              </a:rPr>
              <a:t>last</a:t>
            </a:r>
            <a:r>
              <a:rPr sz="2000" b="1" i="1" spc="-100" dirty="0">
                <a:solidFill>
                  <a:srgbClr val="006DC0"/>
                </a:solidFill>
                <a:latin typeface="Calibri"/>
                <a:cs typeface="Calibri"/>
              </a:rPr>
              <a:t> </a:t>
            </a:r>
            <a:r>
              <a:rPr sz="2000" b="1" i="1" spc="-10" dirty="0">
                <a:solidFill>
                  <a:srgbClr val="006DC0"/>
                </a:solidFill>
                <a:latin typeface="Calibri"/>
                <a:cs typeface="Calibri"/>
              </a:rPr>
              <a:t>elements</a:t>
            </a:r>
            <a:r>
              <a:rPr sz="2000" b="1" i="1" spc="-70" dirty="0">
                <a:solidFill>
                  <a:srgbClr val="006DC0"/>
                </a:solidFill>
                <a:latin typeface="Calibri"/>
                <a:cs typeface="Calibri"/>
              </a:rPr>
              <a:t> </a:t>
            </a:r>
            <a:r>
              <a:rPr sz="2000" b="1" i="1" dirty="0">
                <a:solidFill>
                  <a:srgbClr val="006DC0"/>
                </a:solidFill>
                <a:latin typeface="Calibri"/>
                <a:cs typeface="Calibri"/>
              </a:rPr>
              <a:t>in</a:t>
            </a:r>
            <a:r>
              <a:rPr sz="2000" b="1" i="1" spc="-65" dirty="0">
                <a:solidFill>
                  <a:srgbClr val="006DC0"/>
                </a:solidFill>
                <a:latin typeface="Calibri"/>
                <a:cs typeface="Calibri"/>
              </a:rPr>
              <a:t> </a:t>
            </a:r>
            <a:r>
              <a:rPr sz="2000" b="1" i="1" dirty="0">
                <a:solidFill>
                  <a:srgbClr val="006DC0"/>
                </a:solidFill>
                <a:latin typeface="Calibri"/>
                <a:cs typeface="Calibri"/>
              </a:rPr>
              <a:t>each</a:t>
            </a:r>
            <a:r>
              <a:rPr sz="2000" b="1" i="1" spc="-85" dirty="0">
                <a:solidFill>
                  <a:srgbClr val="006DC0"/>
                </a:solidFill>
                <a:latin typeface="Calibri"/>
                <a:cs typeface="Calibri"/>
              </a:rPr>
              <a:t> </a:t>
            </a:r>
            <a:r>
              <a:rPr sz="2000" b="1" i="1" spc="-10" dirty="0">
                <a:solidFill>
                  <a:srgbClr val="006DC0"/>
                </a:solidFill>
                <a:latin typeface="Calibri"/>
                <a:cs typeface="Calibri"/>
              </a:rPr>
              <a:t>partition.</a:t>
            </a:r>
            <a:endParaRPr sz="2000">
              <a:latin typeface="Calibri"/>
              <a:cs typeface="Calibri"/>
            </a:endParaRPr>
          </a:p>
          <a:p>
            <a:pPr marL="12700">
              <a:spcBef>
                <a:spcPts val="535"/>
              </a:spcBef>
            </a:pPr>
            <a:r>
              <a:rPr sz="2400" b="1" i="1" spc="-10" dirty="0">
                <a:latin typeface="Calibri"/>
                <a:cs typeface="Calibri"/>
              </a:rPr>
              <a:t>If(low&lt;</a:t>
            </a:r>
            <a:r>
              <a:rPr sz="2400" b="1" i="1" spc="-125" dirty="0">
                <a:latin typeface="Calibri"/>
                <a:cs typeface="Calibri"/>
              </a:rPr>
              <a:t> </a:t>
            </a:r>
            <a:r>
              <a:rPr sz="2400" b="1" i="1" dirty="0">
                <a:latin typeface="Calibri"/>
                <a:cs typeface="Calibri"/>
              </a:rPr>
              <a:t>high)</a:t>
            </a:r>
            <a:r>
              <a:rPr sz="2400" b="1" i="1" spc="-105" dirty="0">
                <a:latin typeface="Calibri"/>
                <a:cs typeface="Calibri"/>
              </a:rPr>
              <a:t> </a:t>
            </a:r>
            <a:r>
              <a:rPr sz="2400" b="1" i="1" spc="-20" dirty="0">
                <a:latin typeface="Calibri"/>
                <a:cs typeface="Calibri"/>
              </a:rPr>
              <a:t>then</a:t>
            </a:r>
            <a:endParaRPr sz="2400">
              <a:latin typeface="Calibri"/>
              <a:cs typeface="Calibri"/>
            </a:endParaRPr>
          </a:p>
          <a:p>
            <a:pPr marL="686435" marR="4293870">
              <a:lnSpc>
                <a:spcPts val="3370"/>
              </a:lnSpc>
              <a:spcBef>
                <a:spcPts val="65"/>
              </a:spcBef>
            </a:pPr>
            <a:r>
              <a:rPr sz="2400" b="1" i="1" dirty="0">
                <a:latin typeface="Calibri"/>
                <a:cs typeface="Calibri"/>
              </a:rPr>
              <a:t>J=</a:t>
            </a:r>
            <a:r>
              <a:rPr sz="2400" b="1" i="1" spc="-45" dirty="0">
                <a:latin typeface="Calibri"/>
                <a:cs typeface="Calibri"/>
              </a:rPr>
              <a:t> </a:t>
            </a:r>
            <a:r>
              <a:rPr sz="2400" b="1" i="1" spc="-35" dirty="0">
                <a:latin typeface="Calibri"/>
                <a:cs typeface="Calibri"/>
              </a:rPr>
              <a:t>partition(low,</a:t>
            </a:r>
            <a:r>
              <a:rPr sz="2400" b="1" i="1" spc="-15" dirty="0">
                <a:latin typeface="Calibri"/>
                <a:cs typeface="Calibri"/>
              </a:rPr>
              <a:t> </a:t>
            </a:r>
            <a:r>
              <a:rPr sz="2400" b="1" i="1" spc="-20" dirty="0">
                <a:latin typeface="Calibri"/>
                <a:cs typeface="Calibri"/>
              </a:rPr>
              <a:t>high) </a:t>
            </a:r>
            <a:r>
              <a:rPr sz="2400" b="1" i="1" dirty="0">
                <a:latin typeface="Calibri"/>
                <a:cs typeface="Calibri"/>
              </a:rPr>
              <a:t>Quick</a:t>
            </a:r>
            <a:r>
              <a:rPr sz="2400" b="1" i="1" spc="-30" dirty="0">
                <a:latin typeface="Calibri"/>
                <a:cs typeface="Calibri"/>
              </a:rPr>
              <a:t> </a:t>
            </a:r>
            <a:r>
              <a:rPr sz="2400" b="1" i="1" dirty="0">
                <a:latin typeface="Calibri"/>
                <a:cs typeface="Calibri"/>
              </a:rPr>
              <a:t>sort(</a:t>
            </a:r>
            <a:r>
              <a:rPr sz="2400" b="1" i="1" spc="-30" dirty="0">
                <a:latin typeface="Calibri"/>
                <a:cs typeface="Calibri"/>
              </a:rPr>
              <a:t> </a:t>
            </a:r>
            <a:r>
              <a:rPr sz="2400" b="1" i="1" spc="-60" dirty="0">
                <a:latin typeface="Calibri"/>
                <a:cs typeface="Calibri"/>
              </a:rPr>
              <a:t>low,</a:t>
            </a:r>
            <a:r>
              <a:rPr sz="2400" b="1" i="1" spc="-75" dirty="0">
                <a:latin typeface="Calibri"/>
                <a:cs typeface="Calibri"/>
              </a:rPr>
              <a:t> </a:t>
            </a:r>
            <a:r>
              <a:rPr sz="2400" b="1" i="1" spc="-10" dirty="0">
                <a:latin typeface="Calibri"/>
                <a:cs typeface="Calibri"/>
              </a:rPr>
              <a:t>j-</a:t>
            </a:r>
            <a:r>
              <a:rPr sz="2400" b="1" i="1" spc="-25" dirty="0">
                <a:latin typeface="Calibri"/>
                <a:cs typeface="Calibri"/>
              </a:rPr>
              <a:t>1)</a:t>
            </a:r>
            <a:endParaRPr sz="2400">
              <a:latin typeface="Calibri"/>
              <a:cs typeface="Calibri"/>
            </a:endParaRPr>
          </a:p>
          <a:p>
            <a:pPr marL="686435">
              <a:spcBef>
                <a:spcPts val="375"/>
              </a:spcBef>
            </a:pPr>
            <a:r>
              <a:rPr sz="2400" b="1" i="1" dirty="0">
                <a:latin typeface="Calibri"/>
                <a:cs typeface="Calibri"/>
              </a:rPr>
              <a:t>Quick</a:t>
            </a:r>
            <a:r>
              <a:rPr sz="2400" b="1" i="1" spc="-135" dirty="0">
                <a:latin typeface="Calibri"/>
                <a:cs typeface="Calibri"/>
              </a:rPr>
              <a:t> </a:t>
            </a:r>
            <a:r>
              <a:rPr sz="2400" b="1" i="1" dirty="0">
                <a:latin typeface="Calibri"/>
                <a:cs typeface="Calibri"/>
              </a:rPr>
              <a:t>sort(j+1,</a:t>
            </a:r>
            <a:r>
              <a:rPr sz="2400" b="1" i="1" spc="-55" dirty="0">
                <a:latin typeface="Calibri"/>
                <a:cs typeface="Calibri"/>
              </a:rPr>
              <a:t> </a:t>
            </a:r>
            <a:r>
              <a:rPr sz="2400" b="1" i="1" spc="-20" dirty="0">
                <a:latin typeface="Calibri"/>
                <a:cs typeface="Calibri"/>
              </a:rPr>
              <a:t>high)</a:t>
            </a:r>
            <a:endParaRPr sz="2400">
              <a:latin typeface="Calibri"/>
              <a:cs typeface="Calibri"/>
            </a:endParaRPr>
          </a:p>
          <a:p>
            <a:pPr marL="414020" marR="6605270">
              <a:lnSpc>
                <a:spcPct val="121900"/>
              </a:lnSpc>
              <a:spcBef>
                <a:spcPts val="160"/>
              </a:spcBef>
            </a:pPr>
            <a:r>
              <a:rPr sz="2400" b="1" i="1" spc="-10" dirty="0">
                <a:latin typeface="Calibri"/>
                <a:cs typeface="Calibri"/>
              </a:rPr>
              <a:t>End</a:t>
            </a:r>
            <a:r>
              <a:rPr sz="2400" b="1" i="1" spc="-145" dirty="0">
                <a:latin typeface="Calibri"/>
                <a:cs typeface="Calibri"/>
              </a:rPr>
              <a:t> </a:t>
            </a:r>
            <a:r>
              <a:rPr sz="2400" b="1" i="1" spc="-25" dirty="0">
                <a:latin typeface="Calibri"/>
                <a:cs typeface="Calibri"/>
              </a:rPr>
              <a:t>if </a:t>
            </a:r>
            <a:r>
              <a:rPr sz="2400" b="1" i="1" spc="-20" dirty="0">
                <a:latin typeface="Calibri"/>
                <a:cs typeface="Calibri"/>
              </a:rPr>
              <a:t>Exit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10" name="object 10"/>
          <p:cNvSpPr txBox="1">
            <a:spLocks noGrp="1"/>
          </p:cNvSpPr>
          <p:nvPr>
            <p:ph type="ftr" sz="quarter" idx="11"/>
          </p:nvPr>
        </p:nvSpPr>
        <p:spPr>
          <a:xfrm>
            <a:off x="1600200" y="0"/>
            <a:ext cx="0" cy="432490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25"/>
              </a:lnSpc>
            </a:pPr>
            <a:r>
              <a:rPr spc="10" dirty="0"/>
              <a:t>ATME College</a:t>
            </a:r>
            <a:r>
              <a:rPr spc="-5" dirty="0"/>
              <a:t> </a:t>
            </a:r>
            <a:r>
              <a:rPr spc="10" dirty="0"/>
              <a:t>of</a:t>
            </a:r>
            <a:r>
              <a:rPr spc="114" dirty="0"/>
              <a:t> </a:t>
            </a:r>
            <a:r>
              <a:rPr spc="35" dirty="0"/>
              <a:t>Engineering</a:t>
            </a:r>
          </a:p>
        </p:txBody>
      </p:sp>
      <p:sp>
        <p:nvSpPr>
          <p:cNvPr id="11" name="object 11"/>
          <p:cNvSpPr txBox="1">
            <a:spLocks noGrp="1"/>
          </p:cNvSpPr>
          <p:nvPr>
            <p:ph type="sldNum" sz="quarter" idx="12"/>
          </p:nvPr>
        </p:nvSpPr>
        <p:spPr>
          <a:xfrm>
            <a:off x="1600200" y="1"/>
            <a:ext cx="0" cy="44242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38430">
              <a:lnSpc>
                <a:spcPts val="1675"/>
              </a:lnSpc>
            </a:pPr>
            <a:fld id="{81D60167-4931-47E6-BA6A-407CBD079E47}" type="slidenum">
              <a:rPr spc="-25" dirty="0"/>
              <a:pPr marL="138430">
                <a:lnSpc>
                  <a:spcPts val="1675"/>
                </a:lnSpc>
              </a:pPr>
              <a:t>93</a:t>
            </a:fld>
            <a:endParaRPr spc="-25" dirty="0"/>
          </a:p>
        </p:txBody>
      </p:sp>
      <p:sp>
        <p:nvSpPr>
          <p:cNvPr id="8" name="object 8"/>
          <p:cNvSpPr/>
          <p:nvPr/>
        </p:nvSpPr>
        <p:spPr>
          <a:xfrm>
            <a:off x="1600961" y="761"/>
            <a:ext cx="9142730" cy="6856730"/>
          </a:xfrm>
          <a:custGeom>
            <a:avLst/>
            <a:gdLst/>
            <a:ahLst/>
            <a:cxnLst/>
            <a:rect l="l" t="t" r="r" b="b"/>
            <a:pathLst>
              <a:path w="9142730" h="6856730">
                <a:moveTo>
                  <a:pt x="0" y="0"/>
                </a:moveTo>
                <a:lnTo>
                  <a:pt x="9142476" y="0"/>
                </a:lnTo>
                <a:lnTo>
                  <a:pt x="9142476" y="6856476"/>
                </a:lnTo>
                <a:lnTo>
                  <a:pt x="0" y="6856476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4194176" y="6438732"/>
            <a:ext cx="1062355" cy="363561"/>
          </a:xfrm>
          <a:prstGeom prst="rect">
            <a:avLst/>
          </a:prstGeom>
        </p:spPr>
        <p:txBody>
          <a:bodyPr vert="horz" wrap="square" lIns="0" tIns="4445" rIns="0" bIns="0" rtlCol="0">
            <a:spAutoFit/>
          </a:bodyPr>
          <a:lstStyle/>
          <a:p>
            <a:pPr marL="12700" marR="5080">
              <a:lnSpc>
                <a:spcPts val="1440"/>
              </a:lnSpc>
              <a:spcBef>
                <a:spcPts val="35"/>
              </a:spcBef>
            </a:pPr>
            <a:r>
              <a:rPr sz="1200" spc="45" dirty="0">
                <a:solidFill>
                  <a:srgbClr val="FFFFFF"/>
                </a:solidFill>
                <a:latin typeface="Arial MT"/>
                <a:cs typeface="Arial MT"/>
              </a:rPr>
              <a:t>Department</a:t>
            </a:r>
            <a:r>
              <a:rPr sz="1200" spc="1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-25" dirty="0">
                <a:solidFill>
                  <a:srgbClr val="FFFFFF"/>
                </a:solidFill>
                <a:latin typeface="Arial MT"/>
                <a:cs typeface="Arial MT"/>
              </a:rPr>
              <a:t>of </a:t>
            </a:r>
            <a:r>
              <a:rPr sz="1200" spc="-305" dirty="0">
                <a:solidFill>
                  <a:srgbClr val="FFFFFF"/>
                </a:solidFill>
                <a:latin typeface="Arial MT"/>
                <a:cs typeface="Arial MT"/>
              </a:rPr>
              <a:t>CCSSEE</a:t>
            </a:r>
            <a:endParaRPr sz="12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114800" y="6400800"/>
            <a:ext cx="1600200" cy="228600"/>
          </a:xfrm>
          <a:custGeom>
            <a:avLst/>
            <a:gdLst/>
            <a:ahLst/>
            <a:cxnLst/>
            <a:rect l="l" t="t" r="r" b="b"/>
            <a:pathLst>
              <a:path w="1600200" h="228600">
                <a:moveTo>
                  <a:pt x="1600200" y="228600"/>
                </a:moveTo>
                <a:lnTo>
                  <a:pt x="0" y="228600"/>
                </a:lnTo>
                <a:lnTo>
                  <a:pt x="0" y="0"/>
                </a:lnTo>
                <a:lnTo>
                  <a:pt x="1600200" y="0"/>
                </a:lnTo>
                <a:lnTo>
                  <a:pt x="1600200" y="228600"/>
                </a:lnTo>
                <a:close/>
              </a:path>
            </a:pathLst>
          </a:custGeom>
          <a:solidFill>
            <a:srgbClr val="E16C0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4194429" y="6424066"/>
            <a:ext cx="1422400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45" dirty="0">
                <a:solidFill>
                  <a:srgbClr val="FFFFFF"/>
                </a:solidFill>
                <a:latin typeface="Arial MT"/>
                <a:cs typeface="Arial MT"/>
              </a:rPr>
              <a:t>Department</a:t>
            </a:r>
            <a:r>
              <a:rPr sz="1200" spc="1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dirty="0">
                <a:solidFill>
                  <a:srgbClr val="FFFFFF"/>
                </a:solidFill>
                <a:latin typeface="Arial MT"/>
                <a:cs typeface="Arial MT"/>
              </a:rPr>
              <a:t>of</a:t>
            </a:r>
            <a:r>
              <a:rPr sz="1200" spc="6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-25" dirty="0">
                <a:solidFill>
                  <a:srgbClr val="FFFFFF"/>
                </a:solidFill>
                <a:latin typeface="Arial MT"/>
                <a:cs typeface="Arial MT"/>
              </a:rPr>
              <a:t>CSE</a:t>
            </a:r>
            <a:endParaRPr sz="1200">
              <a:latin typeface="Arial MT"/>
              <a:cs typeface="Arial MT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5715000" y="6400800"/>
            <a:ext cx="3200400" cy="228600"/>
          </a:xfrm>
          <a:custGeom>
            <a:avLst/>
            <a:gdLst/>
            <a:ahLst/>
            <a:cxnLst/>
            <a:rect l="l" t="t" r="r" b="b"/>
            <a:pathLst>
              <a:path w="3200400" h="228600">
                <a:moveTo>
                  <a:pt x="3200400" y="228600"/>
                </a:moveTo>
                <a:lnTo>
                  <a:pt x="0" y="228600"/>
                </a:lnTo>
                <a:lnTo>
                  <a:pt x="0" y="0"/>
                </a:lnTo>
                <a:lnTo>
                  <a:pt x="3200400" y="0"/>
                </a:lnTo>
                <a:lnTo>
                  <a:pt x="3200400" y="228600"/>
                </a:lnTo>
                <a:close/>
              </a:path>
            </a:pathLst>
          </a:custGeom>
          <a:solidFill>
            <a:srgbClr val="22405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3833622" y="100279"/>
            <a:ext cx="4352290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pc="-10" dirty="0">
                <a:latin typeface="Calibri"/>
                <a:cs typeface="Calibri"/>
              </a:rPr>
              <a:t>Partition</a:t>
            </a:r>
            <a:r>
              <a:rPr spc="-240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Algorithm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1983436" y="685279"/>
            <a:ext cx="7731125" cy="5785485"/>
          </a:xfrm>
          <a:prstGeom prst="rect">
            <a:avLst/>
          </a:prstGeom>
        </p:spPr>
        <p:txBody>
          <a:bodyPr vert="horz" wrap="square" lIns="0" tIns="76835" rIns="0" bIns="0" rtlCol="0">
            <a:spAutoFit/>
          </a:bodyPr>
          <a:lstStyle/>
          <a:p>
            <a:pPr marL="12700">
              <a:spcBef>
                <a:spcPts val="605"/>
              </a:spcBef>
            </a:pPr>
            <a:r>
              <a:rPr sz="2000" b="1" i="1" spc="-45" dirty="0">
                <a:latin typeface="Calibri"/>
                <a:cs typeface="Calibri"/>
              </a:rPr>
              <a:t>Partition(low,</a:t>
            </a:r>
            <a:r>
              <a:rPr sz="2000" b="1" i="1" spc="20" dirty="0">
                <a:latin typeface="Calibri"/>
                <a:cs typeface="Calibri"/>
              </a:rPr>
              <a:t> </a:t>
            </a:r>
            <a:r>
              <a:rPr sz="2000" b="1" i="1" spc="-20" dirty="0">
                <a:latin typeface="Calibri"/>
                <a:cs typeface="Calibri"/>
              </a:rPr>
              <a:t>high)</a:t>
            </a:r>
            <a:endParaRPr sz="2000">
              <a:latin typeface="Calibri"/>
              <a:cs typeface="Calibri"/>
            </a:endParaRPr>
          </a:p>
          <a:p>
            <a:pPr marL="12700">
              <a:spcBef>
                <a:spcPts val="505"/>
              </a:spcBef>
            </a:pPr>
            <a:r>
              <a:rPr sz="2000" b="1" i="1" spc="-10" dirty="0">
                <a:solidFill>
                  <a:srgbClr val="006DC0"/>
                </a:solidFill>
                <a:latin typeface="Calibri"/>
                <a:cs typeface="Calibri"/>
              </a:rPr>
              <a:t>//This</a:t>
            </a:r>
            <a:r>
              <a:rPr sz="2000" b="1" i="1" spc="-105" dirty="0">
                <a:solidFill>
                  <a:srgbClr val="006DC0"/>
                </a:solidFill>
                <a:latin typeface="Calibri"/>
                <a:cs typeface="Calibri"/>
              </a:rPr>
              <a:t> </a:t>
            </a:r>
            <a:r>
              <a:rPr sz="2000" b="1" i="1" spc="-10" dirty="0">
                <a:solidFill>
                  <a:srgbClr val="006DC0"/>
                </a:solidFill>
                <a:latin typeface="Calibri"/>
                <a:cs typeface="Calibri"/>
              </a:rPr>
              <a:t>procedure</a:t>
            </a:r>
            <a:r>
              <a:rPr sz="2000" b="1" i="1" spc="-85" dirty="0">
                <a:solidFill>
                  <a:srgbClr val="006DC0"/>
                </a:solidFill>
                <a:latin typeface="Calibri"/>
                <a:cs typeface="Calibri"/>
              </a:rPr>
              <a:t> </a:t>
            </a:r>
            <a:r>
              <a:rPr sz="2000" b="1" i="1" spc="-10" dirty="0">
                <a:solidFill>
                  <a:srgbClr val="006DC0"/>
                </a:solidFill>
                <a:latin typeface="Calibri"/>
                <a:cs typeface="Calibri"/>
              </a:rPr>
              <a:t>partitions</a:t>
            </a:r>
            <a:r>
              <a:rPr sz="2000" b="1" i="1" spc="-110" dirty="0">
                <a:solidFill>
                  <a:srgbClr val="006DC0"/>
                </a:solidFill>
                <a:latin typeface="Calibri"/>
                <a:cs typeface="Calibri"/>
              </a:rPr>
              <a:t> </a:t>
            </a:r>
            <a:r>
              <a:rPr sz="2000" b="1" i="1" dirty="0">
                <a:solidFill>
                  <a:srgbClr val="006DC0"/>
                </a:solidFill>
                <a:latin typeface="Calibri"/>
                <a:cs typeface="Calibri"/>
              </a:rPr>
              <a:t>the</a:t>
            </a:r>
            <a:r>
              <a:rPr sz="2000" b="1" i="1" spc="-40" dirty="0">
                <a:solidFill>
                  <a:srgbClr val="006DC0"/>
                </a:solidFill>
                <a:latin typeface="Calibri"/>
                <a:cs typeface="Calibri"/>
              </a:rPr>
              <a:t> </a:t>
            </a:r>
            <a:r>
              <a:rPr sz="2000" b="1" i="1" spc="-20" dirty="0">
                <a:solidFill>
                  <a:srgbClr val="006DC0"/>
                </a:solidFill>
                <a:latin typeface="Calibri"/>
                <a:cs typeface="Calibri"/>
              </a:rPr>
              <a:t>element</a:t>
            </a:r>
            <a:r>
              <a:rPr sz="2000" b="1" i="1" spc="-85" dirty="0">
                <a:solidFill>
                  <a:srgbClr val="006DC0"/>
                </a:solidFill>
                <a:latin typeface="Calibri"/>
                <a:cs typeface="Calibri"/>
              </a:rPr>
              <a:t> </a:t>
            </a:r>
            <a:r>
              <a:rPr sz="2000" b="1" i="1" spc="-20" dirty="0">
                <a:solidFill>
                  <a:srgbClr val="006DC0"/>
                </a:solidFill>
                <a:latin typeface="Calibri"/>
                <a:cs typeface="Calibri"/>
              </a:rPr>
              <a:t>into</a:t>
            </a:r>
            <a:r>
              <a:rPr sz="2000" b="1" i="1" spc="-60" dirty="0">
                <a:solidFill>
                  <a:srgbClr val="006DC0"/>
                </a:solidFill>
                <a:latin typeface="Calibri"/>
                <a:cs typeface="Calibri"/>
              </a:rPr>
              <a:t> </a:t>
            </a:r>
            <a:r>
              <a:rPr sz="2000" b="1" i="1" dirty="0">
                <a:solidFill>
                  <a:srgbClr val="006DC0"/>
                </a:solidFill>
                <a:latin typeface="Calibri"/>
                <a:cs typeface="Calibri"/>
              </a:rPr>
              <a:t>two</a:t>
            </a:r>
            <a:r>
              <a:rPr sz="2000" b="1" i="1" spc="-60" dirty="0">
                <a:solidFill>
                  <a:srgbClr val="006DC0"/>
                </a:solidFill>
                <a:latin typeface="Calibri"/>
                <a:cs typeface="Calibri"/>
              </a:rPr>
              <a:t> </a:t>
            </a:r>
            <a:r>
              <a:rPr sz="2000" b="1" i="1" spc="-10" dirty="0">
                <a:solidFill>
                  <a:srgbClr val="006DC0"/>
                </a:solidFill>
                <a:latin typeface="Calibri"/>
                <a:cs typeface="Calibri"/>
              </a:rPr>
              <a:t>lists</a:t>
            </a:r>
            <a:r>
              <a:rPr sz="2000" b="1" i="1" spc="-60" dirty="0">
                <a:solidFill>
                  <a:srgbClr val="006DC0"/>
                </a:solidFill>
                <a:latin typeface="Calibri"/>
                <a:cs typeface="Calibri"/>
              </a:rPr>
              <a:t> </a:t>
            </a:r>
            <a:r>
              <a:rPr sz="2000" b="1" i="1" dirty="0">
                <a:solidFill>
                  <a:srgbClr val="006DC0"/>
                </a:solidFill>
                <a:latin typeface="Calibri"/>
                <a:cs typeface="Calibri"/>
              </a:rPr>
              <a:t>and</a:t>
            </a:r>
            <a:r>
              <a:rPr sz="2000" b="1" i="1" spc="-65" dirty="0">
                <a:solidFill>
                  <a:srgbClr val="006DC0"/>
                </a:solidFill>
                <a:latin typeface="Calibri"/>
                <a:cs typeface="Calibri"/>
              </a:rPr>
              <a:t> </a:t>
            </a:r>
            <a:r>
              <a:rPr sz="2000" b="1" i="1" spc="-10" dirty="0">
                <a:solidFill>
                  <a:srgbClr val="006DC0"/>
                </a:solidFill>
                <a:latin typeface="Calibri"/>
                <a:cs typeface="Calibri"/>
              </a:rPr>
              <a:t>places</a:t>
            </a:r>
            <a:r>
              <a:rPr sz="2000" b="1" i="1" spc="-60" dirty="0">
                <a:solidFill>
                  <a:srgbClr val="006DC0"/>
                </a:solidFill>
                <a:latin typeface="Calibri"/>
                <a:cs typeface="Calibri"/>
              </a:rPr>
              <a:t> </a:t>
            </a:r>
            <a:r>
              <a:rPr sz="2000" b="1" i="1" dirty="0">
                <a:solidFill>
                  <a:srgbClr val="006DC0"/>
                </a:solidFill>
                <a:latin typeface="Calibri"/>
                <a:cs typeface="Calibri"/>
              </a:rPr>
              <a:t>the</a:t>
            </a:r>
            <a:r>
              <a:rPr sz="2000" b="1" i="1" spc="-40" dirty="0">
                <a:solidFill>
                  <a:srgbClr val="006DC0"/>
                </a:solidFill>
                <a:latin typeface="Calibri"/>
                <a:cs typeface="Calibri"/>
              </a:rPr>
              <a:t> </a:t>
            </a:r>
            <a:r>
              <a:rPr sz="2000" b="1" i="1" spc="-10" dirty="0">
                <a:solidFill>
                  <a:srgbClr val="006DC0"/>
                </a:solidFill>
                <a:latin typeface="Calibri"/>
                <a:cs typeface="Calibri"/>
              </a:rPr>
              <a:t>pivot</a:t>
            </a:r>
            <a:endParaRPr sz="2000">
              <a:latin typeface="Calibri"/>
              <a:cs typeface="Calibri"/>
            </a:endParaRPr>
          </a:p>
          <a:p>
            <a:pPr marL="12700"/>
            <a:r>
              <a:rPr sz="2000" b="1" i="1" spc="-35" dirty="0">
                <a:solidFill>
                  <a:srgbClr val="006DC0"/>
                </a:solidFill>
                <a:latin typeface="Calibri"/>
                <a:cs typeface="Calibri"/>
              </a:rPr>
              <a:t>//element</a:t>
            </a:r>
            <a:r>
              <a:rPr sz="2000" b="1" i="1" dirty="0">
                <a:solidFill>
                  <a:srgbClr val="006DC0"/>
                </a:solidFill>
                <a:latin typeface="Calibri"/>
                <a:cs typeface="Calibri"/>
              </a:rPr>
              <a:t> </a:t>
            </a:r>
            <a:r>
              <a:rPr sz="2000" b="1" i="1" spc="-20" dirty="0">
                <a:solidFill>
                  <a:srgbClr val="006DC0"/>
                </a:solidFill>
                <a:latin typeface="Calibri"/>
                <a:cs typeface="Calibri"/>
              </a:rPr>
              <a:t>into</a:t>
            </a:r>
            <a:r>
              <a:rPr sz="2000" b="1" i="1" spc="-55" dirty="0">
                <a:solidFill>
                  <a:srgbClr val="006DC0"/>
                </a:solidFill>
                <a:latin typeface="Calibri"/>
                <a:cs typeface="Calibri"/>
              </a:rPr>
              <a:t> </a:t>
            </a:r>
            <a:r>
              <a:rPr sz="2000" b="1" i="1" dirty="0">
                <a:solidFill>
                  <a:srgbClr val="006DC0"/>
                </a:solidFill>
                <a:latin typeface="Calibri"/>
                <a:cs typeface="Calibri"/>
              </a:rPr>
              <a:t>a</a:t>
            </a:r>
            <a:r>
              <a:rPr sz="2000" b="1" i="1" spc="-50" dirty="0">
                <a:solidFill>
                  <a:srgbClr val="006DC0"/>
                </a:solidFill>
                <a:latin typeface="Calibri"/>
                <a:cs typeface="Calibri"/>
              </a:rPr>
              <a:t> </a:t>
            </a:r>
            <a:r>
              <a:rPr sz="2000" b="1" i="1" spc="-20" dirty="0">
                <a:solidFill>
                  <a:srgbClr val="006DC0"/>
                </a:solidFill>
                <a:latin typeface="Calibri"/>
                <a:cs typeface="Calibri"/>
              </a:rPr>
              <a:t>appropriate</a:t>
            </a:r>
            <a:r>
              <a:rPr sz="2000" b="1" i="1" spc="-114" dirty="0">
                <a:solidFill>
                  <a:srgbClr val="006DC0"/>
                </a:solidFill>
                <a:latin typeface="Calibri"/>
                <a:cs typeface="Calibri"/>
              </a:rPr>
              <a:t> </a:t>
            </a:r>
            <a:r>
              <a:rPr sz="2000" b="1" i="1" spc="-10" dirty="0">
                <a:solidFill>
                  <a:srgbClr val="006DC0"/>
                </a:solidFill>
                <a:latin typeface="Calibri"/>
                <a:cs typeface="Calibri"/>
              </a:rPr>
              <a:t>place.</a:t>
            </a:r>
            <a:r>
              <a:rPr sz="2000" b="1" i="1" spc="-65" dirty="0">
                <a:solidFill>
                  <a:srgbClr val="006DC0"/>
                </a:solidFill>
                <a:latin typeface="Calibri"/>
                <a:cs typeface="Calibri"/>
              </a:rPr>
              <a:t> </a:t>
            </a:r>
            <a:r>
              <a:rPr sz="2000" b="1" i="1" dirty="0">
                <a:solidFill>
                  <a:srgbClr val="006DC0"/>
                </a:solidFill>
                <a:latin typeface="Calibri"/>
                <a:cs typeface="Calibri"/>
              </a:rPr>
              <a:t>Low</a:t>
            </a:r>
            <a:r>
              <a:rPr sz="2000" b="1" i="1" spc="-40" dirty="0">
                <a:solidFill>
                  <a:srgbClr val="006DC0"/>
                </a:solidFill>
                <a:latin typeface="Calibri"/>
                <a:cs typeface="Calibri"/>
              </a:rPr>
              <a:t> </a:t>
            </a:r>
            <a:r>
              <a:rPr sz="2000" b="1" i="1" dirty="0">
                <a:solidFill>
                  <a:srgbClr val="006DC0"/>
                </a:solidFill>
                <a:latin typeface="Calibri"/>
                <a:cs typeface="Calibri"/>
              </a:rPr>
              <a:t>=</a:t>
            </a:r>
            <a:r>
              <a:rPr sz="2000" b="1" i="1" spc="-10" dirty="0">
                <a:solidFill>
                  <a:srgbClr val="006DC0"/>
                </a:solidFill>
                <a:latin typeface="Calibri"/>
                <a:cs typeface="Calibri"/>
              </a:rPr>
              <a:t> first</a:t>
            </a:r>
            <a:r>
              <a:rPr sz="2000" b="1" i="1" spc="-90" dirty="0">
                <a:solidFill>
                  <a:srgbClr val="006DC0"/>
                </a:solidFill>
                <a:latin typeface="Calibri"/>
                <a:cs typeface="Calibri"/>
              </a:rPr>
              <a:t> </a:t>
            </a:r>
            <a:r>
              <a:rPr sz="2000" b="1" i="1" spc="-20" dirty="0">
                <a:solidFill>
                  <a:srgbClr val="006DC0"/>
                </a:solidFill>
                <a:latin typeface="Calibri"/>
                <a:cs typeface="Calibri"/>
              </a:rPr>
              <a:t>element</a:t>
            </a:r>
            <a:r>
              <a:rPr sz="2000" b="1" i="1" spc="-75" dirty="0">
                <a:solidFill>
                  <a:srgbClr val="006DC0"/>
                </a:solidFill>
                <a:latin typeface="Calibri"/>
                <a:cs typeface="Calibri"/>
              </a:rPr>
              <a:t> </a:t>
            </a:r>
            <a:r>
              <a:rPr sz="2000" b="1" i="1" dirty="0">
                <a:solidFill>
                  <a:srgbClr val="006DC0"/>
                </a:solidFill>
                <a:latin typeface="Calibri"/>
                <a:cs typeface="Calibri"/>
              </a:rPr>
              <a:t>of</a:t>
            </a:r>
            <a:r>
              <a:rPr sz="2000" b="1" i="1" spc="-25" dirty="0">
                <a:solidFill>
                  <a:srgbClr val="006DC0"/>
                </a:solidFill>
                <a:latin typeface="Calibri"/>
                <a:cs typeface="Calibri"/>
              </a:rPr>
              <a:t> </a:t>
            </a:r>
            <a:r>
              <a:rPr sz="2000" b="1" i="1" dirty="0">
                <a:solidFill>
                  <a:srgbClr val="006DC0"/>
                </a:solidFill>
                <a:latin typeface="Calibri"/>
                <a:cs typeface="Calibri"/>
              </a:rPr>
              <a:t>the</a:t>
            </a:r>
            <a:r>
              <a:rPr sz="2000" b="1" i="1" spc="-40" dirty="0">
                <a:solidFill>
                  <a:srgbClr val="006DC0"/>
                </a:solidFill>
                <a:latin typeface="Calibri"/>
                <a:cs typeface="Calibri"/>
              </a:rPr>
              <a:t> array,</a:t>
            </a:r>
            <a:r>
              <a:rPr sz="2000" b="1" i="1" spc="-50" dirty="0">
                <a:solidFill>
                  <a:srgbClr val="006DC0"/>
                </a:solidFill>
                <a:latin typeface="Calibri"/>
                <a:cs typeface="Calibri"/>
              </a:rPr>
              <a:t> </a:t>
            </a:r>
            <a:r>
              <a:rPr sz="2000" b="1" i="1" spc="-10" dirty="0">
                <a:solidFill>
                  <a:srgbClr val="006DC0"/>
                </a:solidFill>
                <a:latin typeface="Calibri"/>
                <a:cs typeface="Calibri"/>
              </a:rPr>
              <a:t>high</a:t>
            </a:r>
            <a:r>
              <a:rPr sz="2000" b="1" i="1" spc="-95" dirty="0">
                <a:solidFill>
                  <a:srgbClr val="006DC0"/>
                </a:solidFill>
                <a:latin typeface="Calibri"/>
                <a:cs typeface="Calibri"/>
              </a:rPr>
              <a:t> </a:t>
            </a:r>
            <a:r>
              <a:rPr sz="2000" b="1" i="1" spc="-50" dirty="0">
                <a:solidFill>
                  <a:srgbClr val="006DC0"/>
                </a:solidFill>
                <a:latin typeface="Calibri"/>
                <a:cs typeface="Calibri"/>
              </a:rPr>
              <a:t>=</a:t>
            </a:r>
            <a:endParaRPr sz="2000">
              <a:latin typeface="Calibri"/>
              <a:cs typeface="Calibri"/>
            </a:endParaRPr>
          </a:p>
          <a:p>
            <a:pPr marL="12700"/>
            <a:r>
              <a:rPr sz="2000" b="1" i="1" spc="-20" dirty="0">
                <a:solidFill>
                  <a:srgbClr val="006DC0"/>
                </a:solidFill>
                <a:latin typeface="Calibri"/>
                <a:cs typeface="Calibri"/>
              </a:rPr>
              <a:t>//last</a:t>
            </a:r>
            <a:r>
              <a:rPr sz="2000" b="1" i="1" spc="-125" dirty="0">
                <a:solidFill>
                  <a:srgbClr val="006DC0"/>
                </a:solidFill>
                <a:latin typeface="Calibri"/>
                <a:cs typeface="Calibri"/>
              </a:rPr>
              <a:t> </a:t>
            </a:r>
            <a:r>
              <a:rPr sz="2000" b="1" i="1" spc="-25" dirty="0">
                <a:solidFill>
                  <a:srgbClr val="006DC0"/>
                </a:solidFill>
                <a:latin typeface="Calibri"/>
                <a:cs typeface="Calibri"/>
              </a:rPr>
              <a:t>element</a:t>
            </a:r>
            <a:r>
              <a:rPr sz="2000" b="1" i="1" spc="-70" dirty="0">
                <a:solidFill>
                  <a:srgbClr val="006DC0"/>
                </a:solidFill>
                <a:latin typeface="Calibri"/>
                <a:cs typeface="Calibri"/>
              </a:rPr>
              <a:t> </a:t>
            </a:r>
            <a:r>
              <a:rPr sz="2000" b="1" i="1" dirty="0">
                <a:solidFill>
                  <a:srgbClr val="006DC0"/>
                </a:solidFill>
                <a:latin typeface="Calibri"/>
                <a:cs typeface="Calibri"/>
              </a:rPr>
              <a:t>of</a:t>
            </a:r>
            <a:r>
              <a:rPr sz="2000" b="1" i="1" spc="-15" dirty="0">
                <a:solidFill>
                  <a:srgbClr val="006DC0"/>
                </a:solidFill>
                <a:latin typeface="Calibri"/>
                <a:cs typeface="Calibri"/>
              </a:rPr>
              <a:t> </a:t>
            </a:r>
            <a:r>
              <a:rPr sz="2000" b="1" i="1" dirty="0">
                <a:solidFill>
                  <a:srgbClr val="006DC0"/>
                </a:solidFill>
                <a:latin typeface="Calibri"/>
                <a:cs typeface="Calibri"/>
              </a:rPr>
              <a:t>the</a:t>
            </a:r>
            <a:r>
              <a:rPr sz="2000" b="1" i="1" spc="-30" dirty="0">
                <a:solidFill>
                  <a:srgbClr val="006DC0"/>
                </a:solidFill>
                <a:latin typeface="Calibri"/>
                <a:cs typeface="Calibri"/>
              </a:rPr>
              <a:t> </a:t>
            </a:r>
            <a:r>
              <a:rPr sz="2000" b="1" i="1" spc="-40" dirty="0">
                <a:solidFill>
                  <a:srgbClr val="006DC0"/>
                </a:solidFill>
                <a:latin typeface="Calibri"/>
                <a:cs typeface="Calibri"/>
              </a:rPr>
              <a:t>array,</a:t>
            </a:r>
            <a:r>
              <a:rPr sz="2000" b="1" i="1" spc="-60" dirty="0">
                <a:solidFill>
                  <a:srgbClr val="006DC0"/>
                </a:solidFill>
                <a:latin typeface="Calibri"/>
                <a:cs typeface="Calibri"/>
              </a:rPr>
              <a:t> </a:t>
            </a:r>
            <a:r>
              <a:rPr sz="2000" b="1" i="1" spc="-10" dirty="0">
                <a:solidFill>
                  <a:srgbClr val="006DC0"/>
                </a:solidFill>
                <a:latin typeface="Calibri"/>
                <a:cs typeface="Calibri"/>
              </a:rPr>
              <a:t>a[low]</a:t>
            </a:r>
            <a:r>
              <a:rPr sz="2000" b="1" i="1" spc="-75" dirty="0">
                <a:solidFill>
                  <a:srgbClr val="006DC0"/>
                </a:solidFill>
                <a:latin typeface="Calibri"/>
                <a:cs typeface="Calibri"/>
              </a:rPr>
              <a:t> </a:t>
            </a:r>
            <a:r>
              <a:rPr sz="2000" b="1" i="1" dirty="0">
                <a:solidFill>
                  <a:srgbClr val="006DC0"/>
                </a:solidFill>
                <a:latin typeface="Calibri"/>
                <a:cs typeface="Calibri"/>
              </a:rPr>
              <a:t>=</a:t>
            </a:r>
            <a:r>
              <a:rPr sz="2000" b="1" i="1" spc="5" dirty="0">
                <a:solidFill>
                  <a:srgbClr val="006DC0"/>
                </a:solidFill>
                <a:latin typeface="Calibri"/>
                <a:cs typeface="Calibri"/>
              </a:rPr>
              <a:t> </a:t>
            </a:r>
            <a:r>
              <a:rPr sz="2000" b="1" i="1" spc="-10" dirty="0">
                <a:solidFill>
                  <a:srgbClr val="006DC0"/>
                </a:solidFill>
                <a:latin typeface="Calibri"/>
                <a:cs typeface="Calibri"/>
              </a:rPr>
              <a:t>pivot.</a:t>
            </a:r>
            <a:endParaRPr sz="2000">
              <a:latin typeface="Calibri"/>
              <a:cs typeface="Calibri"/>
            </a:endParaRPr>
          </a:p>
          <a:p>
            <a:pPr marL="12700">
              <a:spcBef>
                <a:spcPts val="290"/>
              </a:spcBef>
            </a:pPr>
            <a:r>
              <a:rPr sz="2000" b="1" i="1" spc="-20" dirty="0">
                <a:latin typeface="Calibri"/>
                <a:cs typeface="Calibri"/>
              </a:rPr>
              <a:t>Step</a:t>
            </a:r>
            <a:r>
              <a:rPr sz="2000" b="1" i="1" spc="-110" dirty="0">
                <a:latin typeface="Calibri"/>
                <a:cs typeface="Calibri"/>
              </a:rPr>
              <a:t> </a:t>
            </a:r>
            <a:r>
              <a:rPr sz="2000" b="1" i="1" dirty="0">
                <a:latin typeface="Calibri"/>
                <a:cs typeface="Calibri"/>
              </a:rPr>
              <a:t>1.</a:t>
            </a:r>
            <a:r>
              <a:rPr sz="2000" b="1" i="1" spc="-25" dirty="0">
                <a:latin typeface="Calibri"/>
                <a:cs typeface="Calibri"/>
              </a:rPr>
              <a:t> </a:t>
            </a:r>
            <a:r>
              <a:rPr sz="2000" b="1" i="1" spc="-10" dirty="0">
                <a:latin typeface="Calibri"/>
                <a:cs typeface="Calibri"/>
              </a:rPr>
              <a:t>Set</a:t>
            </a:r>
            <a:r>
              <a:rPr sz="2000" b="1" i="1" spc="-80" dirty="0">
                <a:latin typeface="Calibri"/>
                <a:cs typeface="Calibri"/>
              </a:rPr>
              <a:t> </a:t>
            </a:r>
            <a:r>
              <a:rPr sz="2000" b="1" i="1" spc="-10" dirty="0">
                <a:latin typeface="Calibri"/>
                <a:cs typeface="Calibri"/>
              </a:rPr>
              <a:t>pivot</a:t>
            </a:r>
            <a:r>
              <a:rPr sz="2000" b="1" i="1" spc="-100" dirty="0">
                <a:latin typeface="Calibri"/>
                <a:cs typeface="Calibri"/>
              </a:rPr>
              <a:t> </a:t>
            </a:r>
            <a:r>
              <a:rPr sz="2000" b="1" i="1" dirty="0">
                <a:latin typeface="Calibri"/>
                <a:cs typeface="Calibri"/>
              </a:rPr>
              <a:t>=</a:t>
            </a:r>
            <a:r>
              <a:rPr sz="2000" b="1" i="1" spc="-25" dirty="0">
                <a:latin typeface="Calibri"/>
                <a:cs typeface="Calibri"/>
              </a:rPr>
              <a:t> </a:t>
            </a:r>
            <a:r>
              <a:rPr sz="2000" b="1" i="1" spc="-10" dirty="0">
                <a:latin typeface="Calibri"/>
                <a:cs typeface="Calibri"/>
              </a:rPr>
              <a:t>a[low];</a:t>
            </a:r>
            <a:endParaRPr sz="2000">
              <a:latin typeface="Calibri"/>
              <a:cs typeface="Calibri"/>
            </a:endParaRPr>
          </a:p>
          <a:p>
            <a:pPr marL="356870">
              <a:spcBef>
                <a:spcPts val="484"/>
              </a:spcBef>
            </a:pPr>
            <a:r>
              <a:rPr sz="2000" b="1" i="1" dirty="0">
                <a:latin typeface="Calibri"/>
                <a:cs typeface="Calibri"/>
              </a:rPr>
              <a:t>i</a:t>
            </a:r>
            <a:r>
              <a:rPr sz="2000" b="1" i="1" spc="-75" dirty="0">
                <a:latin typeface="Calibri"/>
                <a:cs typeface="Calibri"/>
              </a:rPr>
              <a:t> </a:t>
            </a:r>
            <a:r>
              <a:rPr sz="2000" b="1" i="1" dirty="0">
                <a:latin typeface="Calibri"/>
                <a:cs typeface="Calibri"/>
              </a:rPr>
              <a:t>=</a:t>
            </a:r>
            <a:r>
              <a:rPr sz="2000" b="1" i="1" spc="-30" dirty="0">
                <a:latin typeface="Calibri"/>
                <a:cs typeface="Calibri"/>
              </a:rPr>
              <a:t> </a:t>
            </a:r>
            <a:r>
              <a:rPr sz="2000" b="1" i="1" dirty="0">
                <a:latin typeface="Calibri"/>
                <a:cs typeface="Calibri"/>
              </a:rPr>
              <a:t>low</a:t>
            </a:r>
            <a:r>
              <a:rPr sz="2000" b="1" i="1" spc="-90" dirty="0">
                <a:latin typeface="Calibri"/>
                <a:cs typeface="Calibri"/>
              </a:rPr>
              <a:t> </a:t>
            </a:r>
            <a:r>
              <a:rPr sz="2000" b="1" i="1" spc="-25" dirty="0">
                <a:latin typeface="Calibri"/>
                <a:cs typeface="Calibri"/>
              </a:rPr>
              <a:t>+1;</a:t>
            </a:r>
            <a:endParaRPr sz="2000">
              <a:latin typeface="Calibri"/>
              <a:cs typeface="Calibri"/>
            </a:endParaRPr>
          </a:p>
          <a:p>
            <a:pPr marL="356870">
              <a:spcBef>
                <a:spcPts val="695"/>
              </a:spcBef>
            </a:pPr>
            <a:r>
              <a:rPr sz="2000" b="1" i="1" dirty="0">
                <a:latin typeface="Calibri"/>
                <a:cs typeface="Calibri"/>
              </a:rPr>
              <a:t>j</a:t>
            </a:r>
            <a:r>
              <a:rPr sz="2000" b="1" i="1" spc="-95" dirty="0">
                <a:latin typeface="Calibri"/>
                <a:cs typeface="Calibri"/>
              </a:rPr>
              <a:t> </a:t>
            </a:r>
            <a:r>
              <a:rPr sz="2000" b="1" i="1" dirty="0">
                <a:latin typeface="Calibri"/>
                <a:cs typeface="Calibri"/>
              </a:rPr>
              <a:t>=</a:t>
            </a:r>
            <a:r>
              <a:rPr sz="2000" b="1" i="1" spc="-100" dirty="0">
                <a:latin typeface="Calibri"/>
                <a:cs typeface="Calibri"/>
              </a:rPr>
              <a:t> </a:t>
            </a:r>
            <a:r>
              <a:rPr sz="2000" b="1" i="1" spc="-10" dirty="0">
                <a:latin typeface="Calibri"/>
                <a:cs typeface="Calibri"/>
              </a:rPr>
              <a:t>high;</a:t>
            </a:r>
            <a:endParaRPr sz="2000">
              <a:latin typeface="Calibri"/>
              <a:cs typeface="Calibri"/>
            </a:endParaRPr>
          </a:p>
          <a:p>
            <a:pPr marL="12700">
              <a:spcBef>
                <a:spcPts val="290"/>
              </a:spcBef>
            </a:pPr>
            <a:r>
              <a:rPr sz="2000" b="1" i="1" dirty="0">
                <a:latin typeface="Calibri"/>
                <a:cs typeface="Calibri"/>
              </a:rPr>
              <a:t>Step</a:t>
            </a:r>
            <a:r>
              <a:rPr sz="2000" b="1" i="1" spc="-90" dirty="0">
                <a:latin typeface="Calibri"/>
                <a:cs typeface="Calibri"/>
              </a:rPr>
              <a:t> </a:t>
            </a:r>
            <a:r>
              <a:rPr sz="2000" b="1" i="1" dirty="0">
                <a:latin typeface="Calibri"/>
                <a:cs typeface="Calibri"/>
              </a:rPr>
              <a:t>2.</a:t>
            </a:r>
            <a:r>
              <a:rPr sz="2000" b="1" i="1" spc="-30" dirty="0">
                <a:latin typeface="Calibri"/>
                <a:cs typeface="Calibri"/>
              </a:rPr>
              <a:t> </a:t>
            </a:r>
            <a:r>
              <a:rPr sz="2000" b="1" i="1" spc="-20" dirty="0">
                <a:latin typeface="Calibri"/>
                <a:cs typeface="Calibri"/>
              </a:rPr>
              <a:t>Repeat</a:t>
            </a:r>
            <a:r>
              <a:rPr sz="2000" b="1" i="1" spc="-100" dirty="0">
                <a:latin typeface="Calibri"/>
                <a:cs typeface="Calibri"/>
              </a:rPr>
              <a:t> </a:t>
            </a:r>
            <a:r>
              <a:rPr sz="2000" b="1" i="1" spc="-20" dirty="0">
                <a:latin typeface="Calibri"/>
                <a:cs typeface="Calibri"/>
              </a:rPr>
              <a:t>step</a:t>
            </a:r>
            <a:r>
              <a:rPr sz="2000" b="1" i="1" spc="-90" dirty="0">
                <a:latin typeface="Calibri"/>
                <a:cs typeface="Calibri"/>
              </a:rPr>
              <a:t> </a:t>
            </a:r>
            <a:r>
              <a:rPr sz="2000" b="1" i="1" dirty="0">
                <a:latin typeface="Calibri"/>
                <a:cs typeface="Calibri"/>
              </a:rPr>
              <a:t>3</a:t>
            </a:r>
            <a:r>
              <a:rPr sz="2000" b="1" i="1" spc="-25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while</a:t>
            </a:r>
            <a:r>
              <a:rPr sz="2000" b="1" spc="-60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(</a:t>
            </a:r>
            <a:r>
              <a:rPr sz="2000" b="1" i="1" dirty="0">
                <a:latin typeface="Calibri"/>
                <a:cs typeface="Calibri"/>
              </a:rPr>
              <a:t>a[i]</a:t>
            </a:r>
            <a:r>
              <a:rPr sz="2000" b="1" i="1" spc="-50" dirty="0">
                <a:latin typeface="Calibri"/>
                <a:cs typeface="Calibri"/>
              </a:rPr>
              <a:t> </a:t>
            </a:r>
            <a:r>
              <a:rPr sz="2000" b="1" i="1" dirty="0">
                <a:latin typeface="Calibri"/>
                <a:cs typeface="Calibri"/>
              </a:rPr>
              <a:t>&lt;</a:t>
            </a:r>
            <a:r>
              <a:rPr sz="2000" b="1" i="1" spc="-20" dirty="0">
                <a:latin typeface="Calibri"/>
                <a:cs typeface="Calibri"/>
              </a:rPr>
              <a:t> </a:t>
            </a:r>
            <a:r>
              <a:rPr sz="2000" b="1" i="1" dirty="0">
                <a:latin typeface="Calibri"/>
                <a:cs typeface="Calibri"/>
              </a:rPr>
              <a:t>pivot</a:t>
            </a:r>
            <a:r>
              <a:rPr sz="2000" b="1" i="1" spc="-65" dirty="0">
                <a:latin typeface="Calibri"/>
                <a:cs typeface="Calibri"/>
              </a:rPr>
              <a:t> </a:t>
            </a:r>
            <a:r>
              <a:rPr sz="2000" b="1" i="1" dirty="0">
                <a:latin typeface="Calibri"/>
                <a:cs typeface="Calibri"/>
              </a:rPr>
              <a:t>&amp;&amp;</a:t>
            </a:r>
            <a:r>
              <a:rPr sz="2000" b="1" i="1" spc="-25" dirty="0">
                <a:latin typeface="Calibri"/>
                <a:cs typeface="Calibri"/>
              </a:rPr>
              <a:t> </a:t>
            </a:r>
            <a:r>
              <a:rPr sz="2000" b="1" i="1" dirty="0">
                <a:latin typeface="Calibri"/>
                <a:cs typeface="Calibri"/>
              </a:rPr>
              <a:t>i</a:t>
            </a:r>
            <a:r>
              <a:rPr sz="2000" b="1" i="1" spc="-35" dirty="0">
                <a:latin typeface="Calibri"/>
                <a:cs typeface="Calibri"/>
              </a:rPr>
              <a:t> </a:t>
            </a:r>
            <a:r>
              <a:rPr sz="2000" b="1" i="1" dirty="0">
                <a:latin typeface="Calibri"/>
                <a:cs typeface="Calibri"/>
              </a:rPr>
              <a:t>&lt;</a:t>
            </a:r>
            <a:r>
              <a:rPr sz="2000" b="1" i="1" spc="-40" dirty="0">
                <a:latin typeface="Calibri"/>
                <a:cs typeface="Calibri"/>
              </a:rPr>
              <a:t> </a:t>
            </a:r>
            <a:r>
              <a:rPr sz="2000" b="1" i="1" spc="-10" dirty="0">
                <a:latin typeface="Calibri"/>
                <a:cs typeface="Calibri"/>
              </a:rPr>
              <a:t>high)</a:t>
            </a:r>
            <a:endParaRPr sz="2000">
              <a:latin typeface="Calibri"/>
              <a:cs typeface="Calibri"/>
            </a:endParaRPr>
          </a:p>
          <a:p>
            <a:pPr marL="12700">
              <a:spcBef>
                <a:spcPts val="480"/>
              </a:spcBef>
            </a:pPr>
            <a:r>
              <a:rPr sz="2000" b="1" i="1" spc="-20" dirty="0">
                <a:latin typeface="Calibri"/>
                <a:cs typeface="Calibri"/>
              </a:rPr>
              <a:t>Step</a:t>
            </a:r>
            <a:r>
              <a:rPr sz="2000" b="1" i="1" spc="-114" dirty="0">
                <a:latin typeface="Calibri"/>
                <a:cs typeface="Calibri"/>
              </a:rPr>
              <a:t> </a:t>
            </a:r>
            <a:r>
              <a:rPr sz="2000" b="1" i="1" dirty="0">
                <a:latin typeface="Calibri"/>
                <a:cs typeface="Calibri"/>
              </a:rPr>
              <a:t>3.</a:t>
            </a:r>
            <a:r>
              <a:rPr sz="2000" b="1" i="1" spc="-25" dirty="0">
                <a:latin typeface="Calibri"/>
                <a:cs typeface="Calibri"/>
              </a:rPr>
              <a:t> </a:t>
            </a:r>
            <a:r>
              <a:rPr sz="2000" b="1" i="1" spc="-20" dirty="0">
                <a:latin typeface="Calibri"/>
                <a:cs typeface="Calibri"/>
              </a:rPr>
              <a:t>i++;</a:t>
            </a:r>
            <a:endParaRPr sz="2000">
              <a:latin typeface="Calibri"/>
              <a:cs typeface="Calibri"/>
            </a:endParaRPr>
          </a:p>
          <a:p>
            <a:pPr marL="12700" marR="3591560">
              <a:lnSpc>
                <a:spcPct val="120000"/>
              </a:lnSpc>
              <a:spcBef>
                <a:spcPts val="219"/>
              </a:spcBef>
            </a:pPr>
            <a:r>
              <a:rPr sz="2000" b="1" i="1" spc="-20" dirty="0">
                <a:latin typeface="Calibri"/>
                <a:cs typeface="Calibri"/>
              </a:rPr>
              <a:t>Step</a:t>
            </a:r>
            <a:r>
              <a:rPr sz="2000" b="1" i="1" spc="-105" dirty="0">
                <a:latin typeface="Calibri"/>
                <a:cs typeface="Calibri"/>
              </a:rPr>
              <a:t> </a:t>
            </a:r>
            <a:r>
              <a:rPr sz="2000" b="1" i="1" dirty="0">
                <a:latin typeface="Calibri"/>
                <a:cs typeface="Calibri"/>
              </a:rPr>
              <a:t>4.</a:t>
            </a:r>
            <a:r>
              <a:rPr sz="2000" b="1" i="1" spc="-45" dirty="0">
                <a:latin typeface="Calibri"/>
                <a:cs typeface="Calibri"/>
              </a:rPr>
              <a:t> </a:t>
            </a:r>
            <a:r>
              <a:rPr sz="2000" b="1" i="1" spc="-20" dirty="0">
                <a:latin typeface="Calibri"/>
                <a:cs typeface="Calibri"/>
              </a:rPr>
              <a:t>Repeat</a:t>
            </a:r>
            <a:r>
              <a:rPr sz="2000" b="1" i="1" spc="-95" dirty="0">
                <a:latin typeface="Calibri"/>
                <a:cs typeface="Calibri"/>
              </a:rPr>
              <a:t> </a:t>
            </a:r>
            <a:r>
              <a:rPr sz="2000" b="1" i="1" spc="-25" dirty="0">
                <a:latin typeface="Calibri"/>
                <a:cs typeface="Calibri"/>
              </a:rPr>
              <a:t>step</a:t>
            </a:r>
            <a:r>
              <a:rPr sz="2000" b="1" i="1" spc="-100" dirty="0">
                <a:latin typeface="Calibri"/>
                <a:cs typeface="Calibri"/>
              </a:rPr>
              <a:t> </a:t>
            </a:r>
            <a:r>
              <a:rPr sz="2000" b="1" i="1" dirty="0">
                <a:latin typeface="Calibri"/>
                <a:cs typeface="Calibri"/>
              </a:rPr>
              <a:t>5</a:t>
            </a:r>
            <a:r>
              <a:rPr sz="2000" b="1" i="1" spc="-45" dirty="0">
                <a:latin typeface="Calibri"/>
                <a:cs typeface="Calibri"/>
              </a:rPr>
              <a:t> </a:t>
            </a:r>
            <a:r>
              <a:rPr sz="2000" b="1" i="1" dirty="0">
                <a:latin typeface="Calibri"/>
                <a:cs typeface="Calibri"/>
              </a:rPr>
              <a:t>while</a:t>
            </a:r>
            <a:r>
              <a:rPr sz="2000" b="1" i="1" spc="-40" dirty="0">
                <a:latin typeface="Calibri"/>
                <a:cs typeface="Calibri"/>
              </a:rPr>
              <a:t> </a:t>
            </a:r>
            <a:r>
              <a:rPr sz="2000" b="1" i="1" dirty="0">
                <a:latin typeface="Calibri"/>
                <a:cs typeface="Calibri"/>
              </a:rPr>
              <a:t>(a[j]</a:t>
            </a:r>
            <a:r>
              <a:rPr sz="2000" b="1" i="1" spc="-65" dirty="0">
                <a:latin typeface="Calibri"/>
                <a:cs typeface="Calibri"/>
              </a:rPr>
              <a:t> </a:t>
            </a:r>
            <a:r>
              <a:rPr sz="2000" b="1" i="1" dirty="0">
                <a:latin typeface="Calibri"/>
                <a:cs typeface="Calibri"/>
              </a:rPr>
              <a:t>&gt;</a:t>
            </a:r>
            <a:r>
              <a:rPr sz="2000" b="1" i="1" spc="-30" dirty="0">
                <a:latin typeface="Calibri"/>
                <a:cs typeface="Calibri"/>
              </a:rPr>
              <a:t> </a:t>
            </a:r>
            <a:r>
              <a:rPr sz="2000" b="1" i="1" spc="-10" dirty="0">
                <a:latin typeface="Calibri"/>
                <a:cs typeface="Calibri"/>
              </a:rPr>
              <a:t>pivot) Step</a:t>
            </a:r>
            <a:r>
              <a:rPr sz="2000" b="1" i="1" spc="-120" dirty="0">
                <a:latin typeface="Calibri"/>
                <a:cs typeface="Calibri"/>
              </a:rPr>
              <a:t> </a:t>
            </a:r>
            <a:r>
              <a:rPr sz="2000" b="1" i="1" dirty="0">
                <a:latin typeface="Calibri"/>
                <a:cs typeface="Calibri"/>
              </a:rPr>
              <a:t>5.</a:t>
            </a:r>
            <a:r>
              <a:rPr sz="2000" b="1" i="1" spc="-25" dirty="0">
                <a:latin typeface="Calibri"/>
                <a:cs typeface="Calibri"/>
              </a:rPr>
              <a:t> </a:t>
            </a:r>
            <a:r>
              <a:rPr sz="2000" b="1" i="1" spc="-35" dirty="0">
                <a:latin typeface="Calibri"/>
                <a:cs typeface="Calibri"/>
              </a:rPr>
              <a:t>j-</a:t>
            </a:r>
            <a:r>
              <a:rPr sz="2000" b="1" i="1" spc="-25" dirty="0">
                <a:latin typeface="Calibri"/>
                <a:cs typeface="Calibri"/>
              </a:rPr>
              <a:t>-</a:t>
            </a:r>
            <a:r>
              <a:rPr sz="2000" b="1" i="1" spc="-50" dirty="0">
                <a:latin typeface="Calibri"/>
                <a:cs typeface="Calibri"/>
              </a:rPr>
              <a:t>;</a:t>
            </a:r>
            <a:endParaRPr sz="2000">
              <a:latin typeface="Calibri"/>
              <a:cs typeface="Calibri"/>
            </a:endParaRPr>
          </a:p>
          <a:p>
            <a:pPr marL="12700">
              <a:spcBef>
                <a:spcPts val="505"/>
              </a:spcBef>
            </a:pPr>
            <a:r>
              <a:rPr sz="2000" b="1" i="1" spc="-20" dirty="0">
                <a:latin typeface="Calibri"/>
                <a:cs typeface="Calibri"/>
              </a:rPr>
              <a:t>Step</a:t>
            </a:r>
            <a:r>
              <a:rPr sz="2000" b="1" i="1" spc="-114" dirty="0">
                <a:latin typeface="Calibri"/>
                <a:cs typeface="Calibri"/>
              </a:rPr>
              <a:t> </a:t>
            </a:r>
            <a:r>
              <a:rPr sz="2000" b="1" i="1" dirty="0">
                <a:latin typeface="Calibri"/>
                <a:cs typeface="Calibri"/>
              </a:rPr>
              <a:t>6.</a:t>
            </a:r>
            <a:r>
              <a:rPr sz="2000" b="1" i="1" spc="-50" dirty="0">
                <a:latin typeface="Calibri"/>
                <a:cs typeface="Calibri"/>
              </a:rPr>
              <a:t> </a:t>
            </a:r>
            <a:r>
              <a:rPr sz="2000" b="1" i="1" spc="-10" dirty="0">
                <a:latin typeface="Calibri"/>
                <a:cs typeface="Calibri"/>
              </a:rPr>
              <a:t>If(i&lt;j)</a:t>
            </a:r>
            <a:endParaRPr sz="2000">
              <a:latin typeface="Calibri"/>
              <a:cs typeface="Calibri"/>
            </a:endParaRPr>
          </a:p>
          <a:p>
            <a:pPr marL="756285" marR="5150485">
              <a:lnSpc>
                <a:spcPct val="121000"/>
              </a:lnSpc>
            </a:pPr>
            <a:r>
              <a:rPr sz="2000" b="1" i="1" spc="-15" dirty="0">
                <a:latin typeface="Calibri"/>
                <a:cs typeface="Calibri"/>
              </a:rPr>
              <a:t>swap</a:t>
            </a:r>
            <a:r>
              <a:rPr sz="2000" b="1" i="1" spc="-120" dirty="0">
                <a:latin typeface="Calibri"/>
                <a:cs typeface="Calibri"/>
              </a:rPr>
              <a:t> </a:t>
            </a:r>
            <a:r>
              <a:rPr sz="2000" b="1" i="1" dirty="0">
                <a:latin typeface="Calibri"/>
                <a:cs typeface="Calibri"/>
              </a:rPr>
              <a:t>a[i]</a:t>
            </a:r>
            <a:r>
              <a:rPr sz="2000" b="1" i="1" spc="-95" dirty="0">
                <a:latin typeface="Calibri"/>
                <a:cs typeface="Calibri"/>
              </a:rPr>
              <a:t> </a:t>
            </a:r>
            <a:r>
              <a:rPr sz="2000" b="1" i="1" dirty="0">
                <a:latin typeface="Calibri"/>
                <a:cs typeface="Calibri"/>
              </a:rPr>
              <a:t>and</a:t>
            </a:r>
            <a:r>
              <a:rPr sz="2000" b="1" i="1" spc="-90" dirty="0">
                <a:latin typeface="Calibri"/>
                <a:cs typeface="Calibri"/>
              </a:rPr>
              <a:t> </a:t>
            </a:r>
            <a:r>
              <a:rPr sz="2000" b="1" i="1" spc="-20" dirty="0">
                <a:latin typeface="Calibri"/>
                <a:cs typeface="Calibri"/>
              </a:rPr>
              <a:t>a[j] </a:t>
            </a:r>
            <a:r>
              <a:rPr sz="2000" b="1" i="1" dirty="0">
                <a:latin typeface="Calibri"/>
                <a:cs typeface="Calibri"/>
              </a:rPr>
              <a:t>go</a:t>
            </a:r>
            <a:r>
              <a:rPr sz="2000" b="1" i="1" spc="-65" dirty="0">
                <a:latin typeface="Calibri"/>
                <a:cs typeface="Calibri"/>
              </a:rPr>
              <a:t> </a:t>
            </a:r>
            <a:r>
              <a:rPr sz="2000" b="1" i="1" spc="-20" dirty="0">
                <a:latin typeface="Calibri"/>
                <a:cs typeface="Calibri"/>
              </a:rPr>
              <a:t>to</a:t>
            </a:r>
            <a:r>
              <a:rPr sz="2000" b="1" i="1" spc="-105" dirty="0">
                <a:latin typeface="Calibri"/>
                <a:cs typeface="Calibri"/>
              </a:rPr>
              <a:t> </a:t>
            </a:r>
            <a:r>
              <a:rPr sz="2000" b="1" i="1" spc="-25" dirty="0">
                <a:latin typeface="Calibri"/>
                <a:cs typeface="Calibri"/>
              </a:rPr>
              <a:t>step</a:t>
            </a:r>
            <a:r>
              <a:rPr sz="2000" b="1" i="1" spc="-110" dirty="0">
                <a:latin typeface="Calibri"/>
                <a:cs typeface="Calibri"/>
              </a:rPr>
              <a:t> </a:t>
            </a:r>
            <a:r>
              <a:rPr sz="2000" b="1" i="1" spc="-50" dirty="0">
                <a:latin typeface="Calibri"/>
                <a:cs typeface="Calibri"/>
              </a:rPr>
              <a:t>2</a:t>
            </a:r>
            <a:endParaRPr sz="2000">
              <a:latin typeface="Calibri"/>
              <a:cs typeface="Calibri"/>
            </a:endParaRPr>
          </a:p>
          <a:p>
            <a:pPr marL="698500">
              <a:spcBef>
                <a:spcPts val="505"/>
              </a:spcBef>
            </a:pPr>
            <a:r>
              <a:rPr sz="2000" b="1" i="1" spc="-20" dirty="0">
                <a:latin typeface="Calibri"/>
                <a:cs typeface="Calibri"/>
              </a:rPr>
              <a:t>else</a:t>
            </a:r>
            <a:endParaRPr sz="2000">
              <a:latin typeface="Calibri"/>
              <a:cs typeface="Calibri"/>
            </a:endParaRPr>
          </a:p>
          <a:p>
            <a:pPr marL="698500">
              <a:spcBef>
                <a:spcPts val="505"/>
              </a:spcBef>
            </a:pPr>
            <a:r>
              <a:rPr sz="2000" b="1" i="1" spc="-20" dirty="0">
                <a:latin typeface="Calibri"/>
                <a:cs typeface="Calibri"/>
              </a:rPr>
              <a:t>swap</a:t>
            </a:r>
            <a:r>
              <a:rPr sz="2000" b="1" i="1" spc="-114" dirty="0">
                <a:latin typeface="Calibri"/>
                <a:cs typeface="Calibri"/>
              </a:rPr>
              <a:t> </a:t>
            </a:r>
            <a:r>
              <a:rPr sz="2000" b="1" i="1" dirty="0">
                <a:latin typeface="Calibri"/>
                <a:cs typeface="Calibri"/>
              </a:rPr>
              <a:t>a[j]</a:t>
            </a:r>
            <a:r>
              <a:rPr sz="2000" b="1" i="1" spc="-85" dirty="0">
                <a:latin typeface="Calibri"/>
                <a:cs typeface="Calibri"/>
              </a:rPr>
              <a:t> </a:t>
            </a:r>
            <a:r>
              <a:rPr sz="2000" b="1" i="1" dirty="0">
                <a:latin typeface="Calibri"/>
                <a:cs typeface="Calibri"/>
              </a:rPr>
              <a:t>and</a:t>
            </a:r>
            <a:r>
              <a:rPr sz="2000" b="1" i="1" spc="-80" dirty="0">
                <a:latin typeface="Calibri"/>
                <a:cs typeface="Calibri"/>
              </a:rPr>
              <a:t> </a:t>
            </a:r>
            <a:r>
              <a:rPr sz="2000" b="1" i="1" spc="-10" dirty="0">
                <a:latin typeface="Calibri"/>
                <a:cs typeface="Calibri"/>
              </a:rPr>
              <a:t>pivot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983436" y="6481978"/>
            <a:ext cx="1762125" cy="3314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2000" b="1" i="1" spc="-10" dirty="0">
                <a:latin typeface="Calibri"/>
                <a:cs typeface="Calibri"/>
              </a:rPr>
              <a:t>Step</a:t>
            </a:r>
            <a:r>
              <a:rPr sz="2000" b="1" i="1" spc="-100" dirty="0">
                <a:latin typeface="Calibri"/>
                <a:cs typeface="Calibri"/>
              </a:rPr>
              <a:t> </a:t>
            </a:r>
            <a:r>
              <a:rPr sz="2000" b="1" i="1" dirty="0">
                <a:latin typeface="Calibri"/>
                <a:cs typeface="Calibri"/>
              </a:rPr>
              <a:t>7.</a:t>
            </a:r>
            <a:r>
              <a:rPr sz="2000" b="1" i="1" spc="-35" dirty="0">
                <a:latin typeface="Calibri"/>
                <a:cs typeface="Calibri"/>
              </a:rPr>
              <a:t> </a:t>
            </a:r>
            <a:r>
              <a:rPr sz="2000" b="1" i="1" spc="-10" dirty="0">
                <a:latin typeface="Calibri"/>
                <a:cs typeface="Calibri"/>
              </a:rPr>
              <a:t>Return</a:t>
            </a:r>
            <a:r>
              <a:rPr sz="2000" b="1" i="1" spc="-120" dirty="0">
                <a:latin typeface="Calibri"/>
                <a:cs typeface="Calibri"/>
              </a:rPr>
              <a:t> </a:t>
            </a:r>
            <a:r>
              <a:rPr sz="2000" b="1" i="1" spc="-25" dirty="0">
                <a:latin typeface="Calibri"/>
                <a:cs typeface="Calibri"/>
              </a:rPr>
              <a:t>(j</a:t>
            </a:r>
            <a:r>
              <a:rPr sz="2000" spc="-25" dirty="0">
                <a:latin typeface="Calibri"/>
                <a:cs typeface="Calibri"/>
              </a:rPr>
              <a:t>)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0345674" y="6430417"/>
            <a:ext cx="222885" cy="22890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400" spc="-25" dirty="0">
                <a:latin typeface="Microsoft Sans Serif"/>
                <a:cs typeface="Microsoft Sans Serif"/>
              </a:rPr>
              <a:t>94</a:t>
            </a:r>
            <a:endParaRPr sz="1400">
              <a:latin typeface="Microsoft Sans Serif"/>
              <a:cs typeface="Microsoft Sans Serif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795264" y="6419850"/>
            <a:ext cx="2141220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10" dirty="0">
                <a:solidFill>
                  <a:srgbClr val="FFFFFF"/>
                </a:solidFill>
                <a:latin typeface="Arial MT"/>
                <a:cs typeface="Arial MT"/>
              </a:rPr>
              <a:t>ATME College</a:t>
            </a:r>
            <a:r>
              <a:rPr sz="1200" spc="-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10" dirty="0">
                <a:solidFill>
                  <a:srgbClr val="FFFFFF"/>
                </a:solidFill>
                <a:latin typeface="Arial MT"/>
                <a:cs typeface="Arial MT"/>
              </a:rPr>
              <a:t>of</a:t>
            </a:r>
            <a:r>
              <a:rPr sz="1200" spc="114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35" dirty="0">
                <a:solidFill>
                  <a:srgbClr val="FFFFFF"/>
                </a:solidFill>
                <a:latin typeface="Arial MT"/>
                <a:cs typeface="Arial MT"/>
              </a:rPr>
              <a:t>Engineering</a:t>
            </a:r>
            <a:endParaRPr sz="1200">
              <a:latin typeface="Arial MT"/>
              <a:cs typeface="Arial MT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1600961" y="761"/>
            <a:ext cx="9142730" cy="6856730"/>
          </a:xfrm>
          <a:custGeom>
            <a:avLst/>
            <a:gdLst/>
            <a:ahLst/>
            <a:cxnLst/>
            <a:rect l="l" t="t" r="r" b="b"/>
            <a:pathLst>
              <a:path w="9142730" h="6856730">
                <a:moveTo>
                  <a:pt x="0" y="0"/>
                </a:moveTo>
                <a:lnTo>
                  <a:pt x="9142476" y="0"/>
                </a:lnTo>
                <a:lnTo>
                  <a:pt x="9142476" y="6856476"/>
                </a:lnTo>
                <a:lnTo>
                  <a:pt x="0" y="6856476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884798" y="6455470"/>
            <a:ext cx="2115820" cy="1708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325"/>
              </a:lnSpc>
            </a:pPr>
            <a:r>
              <a:rPr sz="1200" spc="10" dirty="0">
                <a:solidFill>
                  <a:srgbClr val="FFFFFF"/>
                </a:solidFill>
                <a:latin typeface="Arial MT"/>
                <a:cs typeface="Arial MT"/>
              </a:rPr>
              <a:t>ATME College</a:t>
            </a:r>
            <a:r>
              <a:rPr sz="1200" spc="-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10" dirty="0">
                <a:solidFill>
                  <a:srgbClr val="FFFFFF"/>
                </a:solidFill>
                <a:latin typeface="Arial MT"/>
                <a:cs typeface="Arial MT"/>
              </a:rPr>
              <a:t>of</a:t>
            </a:r>
            <a:r>
              <a:rPr sz="1200" spc="114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35" dirty="0">
                <a:solidFill>
                  <a:srgbClr val="FFFFFF"/>
                </a:solidFill>
                <a:latin typeface="Arial MT"/>
                <a:cs typeface="Arial MT"/>
              </a:rPr>
              <a:t>Engineering</a:t>
            </a:r>
            <a:endParaRPr sz="1200">
              <a:latin typeface="Arial MT"/>
              <a:cs typeface="Arial MT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4114800" y="6400801"/>
            <a:ext cx="4724400" cy="277495"/>
            <a:chOff x="2514600" y="6400800"/>
            <a:chExt cx="4724400" cy="277495"/>
          </a:xfrm>
        </p:grpSpPr>
        <p:sp>
          <p:nvSpPr>
            <p:cNvPr id="4" name="object 4"/>
            <p:cNvSpPr/>
            <p:nvPr/>
          </p:nvSpPr>
          <p:spPr>
            <a:xfrm>
              <a:off x="2514600" y="6400800"/>
              <a:ext cx="1600200" cy="277495"/>
            </a:xfrm>
            <a:custGeom>
              <a:avLst/>
              <a:gdLst/>
              <a:ahLst/>
              <a:cxnLst/>
              <a:rect l="l" t="t" r="r" b="b"/>
              <a:pathLst>
                <a:path w="1600200" h="277495">
                  <a:moveTo>
                    <a:pt x="1600200" y="277368"/>
                  </a:moveTo>
                  <a:lnTo>
                    <a:pt x="0" y="277368"/>
                  </a:lnTo>
                  <a:lnTo>
                    <a:pt x="0" y="0"/>
                  </a:lnTo>
                  <a:lnTo>
                    <a:pt x="1600200" y="0"/>
                  </a:lnTo>
                  <a:lnTo>
                    <a:pt x="1600200" y="277368"/>
                  </a:lnTo>
                  <a:close/>
                </a:path>
              </a:pathLst>
            </a:custGeom>
            <a:solidFill>
              <a:srgbClr val="E16C0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4114800" y="6400800"/>
              <a:ext cx="3124200" cy="277495"/>
            </a:xfrm>
            <a:custGeom>
              <a:avLst/>
              <a:gdLst/>
              <a:ahLst/>
              <a:cxnLst/>
              <a:rect l="l" t="t" r="r" b="b"/>
              <a:pathLst>
                <a:path w="3124200" h="277495">
                  <a:moveTo>
                    <a:pt x="3124200" y="277368"/>
                  </a:moveTo>
                  <a:lnTo>
                    <a:pt x="0" y="277368"/>
                  </a:lnTo>
                  <a:lnTo>
                    <a:pt x="0" y="0"/>
                  </a:lnTo>
                  <a:lnTo>
                    <a:pt x="3124200" y="0"/>
                  </a:lnTo>
                  <a:lnTo>
                    <a:pt x="3124200" y="277368"/>
                  </a:lnTo>
                  <a:close/>
                </a:path>
              </a:pathLst>
            </a:custGeom>
            <a:solidFill>
              <a:srgbClr val="2240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4045712" y="395605"/>
            <a:ext cx="4222115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pc="-10" dirty="0">
                <a:latin typeface="Calibri"/>
                <a:cs typeface="Calibri"/>
              </a:rPr>
              <a:t>Quicksort</a:t>
            </a:r>
            <a:r>
              <a:rPr spc="-180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Example</a:t>
            </a:r>
          </a:p>
        </p:txBody>
      </p:sp>
      <p:sp>
        <p:nvSpPr>
          <p:cNvPr id="10" name="object 10"/>
          <p:cNvSpPr txBox="1">
            <a:spLocks noGrp="1"/>
          </p:cNvSpPr>
          <p:nvPr>
            <p:ph type="ftr" sz="quarter" idx="11"/>
          </p:nvPr>
        </p:nvSpPr>
        <p:spPr>
          <a:xfrm>
            <a:off x="1600200" y="0"/>
            <a:ext cx="0" cy="432490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25"/>
              </a:lnSpc>
            </a:pPr>
            <a:r>
              <a:rPr spc="10" dirty="0"/>
              <a:t>ATME College</a:t>
            </a:r>
            <a:r>
              <a:rPr spc="-5" dirty="0"/>
              <a:t> </a:t>
            </a:r>
            <a:r>
              <a:rPr spc="10" dirty="0"/>
              <a:t>of</a:t>
            </a:r>
            <a:r>
              <a:rPr spc="114" dirty="0"/>
              <a:t> </a:t>
            </a:r>
            <a:r>
              <a:rPr spc="35" dirty="0"/>
              <a:t>Engineering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2135836" y="1413745"/>
            <a:ext cx="3988435" cy="3362960"/>
          </a:xfrm>
          <a:prstGeom prst="rect">
            <a:avLst/>
          </a:prstGeom>
        </p:spPr>
        <p:txBody>
          <a:bodyPr vert="horz" wrap="square" lIns="0" tIns="211454" rIns="0" bIns="0" rtlCol="0">
            <a:spAutoFit/>
          </a:bodyPr>
          <a:lstStyle/>
          <a:p>
            <a:pPr marL="12700">
              <a:spcBef>
                <a:spcPts val="1664"/>
              </a:spcBef>
              <a:tabLst>
                <a:tab pos="435609" algn="l"/>
                <a:tab pos="859155" algn="l"/>
                <a:tab pos="1280160" algn="l"/>
                <a:tab pos="1706245" algn="l"/>
                <a:tab pos="2130425" algn="l"/>
                <a:tab pos="2554605" algn="l"/>
                <a:tab pos="2974975" algn="l"/>
              </a:tabLst>
            </a:pPr>
            <a:r>
              <a:rPr sz="2800" spc="-50" dirty="0">
                <a:latin typeface="Calibri"/>
                <a:cs typeface="Calibri"/>
              </a:rPr>
              <a:t>5</a:t>
            </a:r>
            <a:r>
              <a:rPr sz="2800" dirty="0">
                <a:latin typeface="Calibri"/>
                <a:cs typeface="Calibri"/>
              </a:rPr>
              <a:t>	</a:t>
            </a:r>
            <a:r>
              <a:rPr sz="2800" spc="-50" dirty="0">
                <a:latin typeface="Calibri"/>
                <a:cs typeface="Calibri"/>
              </a:rPr>
              <a:t>3</a:t>
            </a:r>
            <a:r>
              <a:rPr sz="2800" dirty="0">
                <a:latin typeface="Calibri"/>
                <a:cs typeface="Calibri"/>
              </a:rPr>
              <a:t>	</a:t>
            </a:r>
            <a:r>
              <a:rPr sz="2800" spc="-50" dirty="0">
                <a:latin typeface="Calibri"/>
                <a:cs typeface="Calibri"/>
              </a:rPr>
              <a:t>1</a:t>
            </a:r>
            <a:r>
              <a:rPr sz="2800" dirty="0">
                <a:latin typeface="Calibri"/>
                <a:cs typeface="Calibri"/>
              </a:rPr>
              <a:t>	</a:t>
            </a:r>
            <a:r>
              <a:rPr sz="2800" spc="-50" dirty="0">
                <a:latin typeface="Calibri"/>
                <a:cs typeface="Calibri"/>
              </a:rPr>
              <a:t>9</a:t>
            </a:r>
            <a:r>
              <a:rPr sz="2800" dirty="0">
                <a:latin typeface="Calibri"/>
                <a:cs typeface="Calibri"/>
              </a:rPr>
              <a:t>	</a:t>
            </a:r>
            <a:r>
              <a:rPr sz="2800" spc="-50" dirty="0">
                <a:latin typeface="Calibri"/>
                <a:cs typeface="Calibri"/>
              </a:rPr>
              <a:t>8</a:t>
            </a:r>
            <a:r>
              <a:rPr sz="2800" dirty="0">
                <a:latin typeface="Calibri"/>
                <a:cs typeface="Calibri"/>
              </a:rPr>
              <a:t>	</a:t>
            </a:r>
            <a:r>
              <a:rPr sz="2800" spc="-50" dirty="0">
                <a:latin typeface="Calibri"/>
                <a:cs typeface="Calibri"/>
              </a:rPr>
              <a:t>2</a:t>
            </a:r>
            <a:r>
              <a:rPr sz="2800" dirty="0">
                <a:latin typeface="Calibri"/>
                <a:cs typeface="Calibri"/>
              </a:rPr>
              <a:t>	</a:t>
            </a:r>
            <a:r>
              <a:rPr sz="2800" spc="-50" dirty="0">
                <a:latin typeface="Calibri"/>
                <a:cs typeface="Calibri"/>
              </a:rPr>
              <a:t>4</a:t>
            </a:r>
            <a:r>
              <a:rPr sz="2800" dirty="0">
                <a:latin typeface="Calibri"/>
                <a:cs typeface="Calibri"/>
              </a:rPr>
              <a:t>	</a:t>
            </a:r>
            <a:r>
              <a:rPr sz="2800" spc="-50" dirty="0">
                <a:latin typeface="Calibri"/>
                <a:cs typeface="Calibri"/>
              </a:rPr>
              <a:t>7</a:t>
            </a:r>
            <a:endParaRPr sz="2800">
              <a:latin typeface="Calibri"/>
              <a:cs typeface="Calibri"/>
            </a:endParaRPr>
          </a:p>
          <a:p>
            <a:pPr marL="1689100">
              <a:spcBef>
                <a:spcPts val="1350"/>
              </a:spcBef>
              <a:tabLst>
                <a:tab pos="1993264" algn="l"/>
                <a:tab pos="2298700" algn="l"/>
                <a:tab pos="2603500" algn="l"/>
                <a:tab pos="2908300" algn="l"/>
                <a:tab pos="3213100" algn="l"/>
                <a:tab pos="3517900" algn="l"/>
                <a:tab pos="3822700" algn="l"/>
              </a:tabLst>
            </a:pPr>
            <a:r>
              <a:rPr sz="2400" spc="-50" dirty="0">
                <a:latin typeface="Times New Roman"/>
                <a:cs typeface="Times New Roman"/>
              </a:rPr>
              <a:t>2</a:t>
            </a:r>
            <a:r>
              <a:rPr sz="2400" dirty="0">
                <a:latin typeface="Times New Roman"/>
                <a:cs typeface="Times New Roman"/>
              </a:rPr>
              <a:t>	</a:t>
            </a:r>
            <a:r>
              <a:rPr sz="2400" spc="-50" dirty="0">
                <a:latin typeface="Times New Roman"/>
                <a:cs typeface="Times New Roman"/>
              </a:rPr>
              <a:t>3</a:t>
            </a:r>
            <a:r>
              <a:rPr sz="2400" dirty="0">
                <a:latin typeface="Times New Roman"/>
                <a:cs typeface="Times New Roman"/>
              </a:rPr>
              <a:t>	</a:t>
            </a:r>
            <a:r>
              <a:rPr sz="2400" spc="-50" dirty="0">
                <a:latin typeface="Times New Roman"/>
                <a:cs typeface="Times New Roman"/>
              </a:rPr>
              <a:t>1</a:t>
            </a:r>
            <a:r>
              <a:rPr sz="2400" dirty="0">
                <a:latin typeface="Times New Roman"/>
                <a:cs typeface="Times New Roman"/>
              </a:rPr>
              <a:t>	</a:t>
            </a:r>
            <a:r>
              <a:rPr sz="2400" spc="-50" dirty="0">
                <a:latin typeface="Times New Roman"/>
                <a:cs typeface="Times New Roman"/>
              </a:rPr>
              <a:t>4</a:t>
            </a:r>
            <a:r>
              <a:rPr sz="2400" dirty="0">
                <a:latin typeface="Times New Roman"/>
                <a:cs typeface="Times New Roman"/>
              </a:rPr>
              <a:t>	</a:t>
            </a:r>
            <a:r>
              <a:rPr sz="2400" spc="-50" dirty="0">
                <a:solidFill>
                  <a:srgbClr val="FF9933"/>
                </a:solidFill>
                <a:latin typeface="Times New Roman"/>
                <a:cs typeface="Times New Roman"/>
              </a:rPr>
              <a:t>5</a:t>
            </a:r>
            <a:r>
              <a:rPr sz="2400" dirty="0">
                <a:solidFill>
                  <a:srgbClr val="FF9933"/>
                </a:solidFill>
                <a:latin typeface="Times New Roman"/>
                <a:cs typeface="Times New Roman"/>
              </a:rPr>
              <a:t>	</a:t>
            </a:r>
            <a:r>
              <a:rPr sz="2400" spc="-50" dirty="0">
                <a:latin typeface="Times New Roman"/>
                <a:cs typeface="Times New Roman"/>
              </a:rPr>
              <a:t>8</a:t>
            </a:r>
            <a:r>
              <a:rPr sz="2400" dirty="0">
                <a:latin typeface="Times New Roman"/>
                <a:cs typeface="Times New Roman"/>
              </a:rPr>
              <a:t>	</a:t>
            </a:r>
            <a:r>
              <a:rPr sz="2400" spc="-50" dirty="0">
                <a:latin typeface="Times New Roman"/>
                <a:cs typeface="Times New Roman"/>
              </a:rPr>
              <a:t>9</a:t>
            </a:r>
            <a:r>
              <a:rPr sz="2400" dirty="0">
                <a:latin typeface="Times New Roman"/>
                <a:cs typeface="Times New Roman"/>
              </a:rPr>
              <a:t>	</a:t>
            </a:r>
            <a:r>
              <a:rPr sz="2400" spc="-50" dirty="0">
                <a:latin typeface="Times New Roman"/>
                <a:cs typeface="Times New Roman"/>
              </a:rPr>
              <a:t>7</a:t>
            </a:r>
            <a:endParaRPr sz="2400">
              <a:latin typeface="Times New Roman"/>
              <a:cs typeface="Times New Roman"/>
            </a:endParaRPr>
          </a:p>
          <a:p>
            <a:pPr marL="1689100">
              <a:spcBef>
                <a:spcPts val="1395"/>
              </a:spcBef>
              <a:tabLst>
                <a:tab pos="1993264" algn="l"/>
                <a:tab pos="2298700" algn="l"/>
                <a:tab pos="2603500" algn="l"/>
                <a:tab pos="2908300" algn="l"/>
                <a:tab pos="3213100" algn="l"/>
                <a:tab pos="3517900" algn="l"/>
                <a:tab pos="3822700" algn="l"/>
              </a:tabLst>
            </a:pPr>
            <a:r>
              <a:rPr sz="2400" spc="-50" dirty="0">
                <a:latin typeface="Times New Roman"/>
                <a:cs typeface="Times New Roman"/>
              </a:rPr>
              <a:t>1</a:t>
            </a:r>
            <a:r>
              <a:rPr sz="2400" dirty="0">
                <a:latin typeface="Times New Roman"/>
                <a:cs typeface="Times New Roman"/>
              </a:rPr>
              <a:t>	</a:t>
            </a:r>
            <a:r>
              <a:rPr sz="2400" spc="-50" dirty="0">
                <a:solidFill>
                  <a:srgbClr val="FF9933"/>
                </a:solidFill>
                <a:latin typeface="Times New Roman"/>
                <a:cs typeface="Times New Roman"/>
              </a:rPr>
              <a:t>2</a:t>
            </a:r>
            <a:r>
              <a:rPr sz="2400" dirty="0">
                <a:solidFill>
                  <a:srgbClr val="FF9933"/>
                </a:solidFill>
                <a:latin typeface="Times New Roman"/>
                <a:cs typeface="Times New Roman"/>
              </a:rPr>
              <a:t>	</a:t>
            </a:r>
            <a:r>
              <a:rPr sz="2400" spc="-50" dirty="0">
                <a:latin typeface="Times New Roman"/>
                <a:cs typeface="Times New Roman"/>
              </a:rPr>
              <a:t>3</a:t>
            </a:r>
            <a:r>
              <a:rPr sz="2400" dirty="0">
                <a:latin typeface="Times New Roman"/>
                <a:cs typeface="Times New Roman"/>
              </a:rPr>
              <a:t>	</a:t>
            </a:r>
            <a:r>
              <a:rPr sz="2400" spc="-50" dirty="0">
                <a:latin typeface="Times New Roman"/>
                <a:cs typeface="Times New Roman"/>
              </a:rPr>
              <a:t>4</a:t>
            </a:r>
            <a:r>
              <a:rPr sz="2400" dirty="0">
                <a:latin typeface="Times New Roman"/>
                <a:cs typeface="Times New Roman"/>
              </a:rPr>
              <a:t>	</a:t>
            </a:r>
            <a:r>
              <a:rPr sz="2400" spc="-50" dirty="0">
                <a:solidFill>
                  <a:srgbClr val="EBEBDF"/>
                </a:solidFill>
                <a:latin typeface="Times New Roman"/>
                <a:cs typeface="Times New Roman"/>
              </a:rPr>
              <a:t>5</a:t>
            </a:r>
            <a:r>
              <a:rPr sz="2400" dirty="0">
                <a:solidFill>
                  <a:srgbClr val="EBEBDF"/>
                </a:solidFill>
                <a:latin typeface="Times New Roman"/>
                <a:cs typeface="Times New Roman"/>
              </a:rPr>
              <a:t>	</a:t>
            </a:r>
            <a:r>
              <a:rPr sz="2400" spc="-50" dirty="0">
                <a:latin typeface="Times New Roman"/>
                <a:cs typeface="Times New Roman"/>
              </a:rPr>
              <a:t>7</a:t>
            </a:r>
            <a:r>
              <a:rPr sz="2400" dirty="0">
                <a:latin typeface="Times New Roman"/>
                <a:cs typeface="Times New Roman"/>
              </a:rPr>
              <a:t>	</a:t>
            </a:r>
            <a:r>
              <a:rPr sz="2400" spc="-50" dirty="0">
                <a:solidFill>
                  <a:srgbClr val="FF9933"/>
                </a:solidFill>
                <a:latin typeface="Times New Roman"/>
                <a:cs typeface="Times New Roman"/>
              </a:rPr>
              <a:t>8</a:t>
            </a:r>
            <a:r>
              <a:rPr sz="2400" dirty="0">
                <a:solidFill>
                  <a:srgbClr val="FF9933"/>
                </a:solidFill>
                <a:latin typeface="Times New Roman"/>
                <a:cs typeface="Times New Roman"/>
              </a:rPr>
              <a:t>	</a:t>
            </a:r>
            <a:r>
              <a:rPr sz="2400" spc="-50" dirty="0">
                <a:latin typeface="Times New Roman"/>
                <a:cs typeface="Times New Roman"/>
              </a:rPr>
              <a:t>9</a:t>
            </a:r>
            <a:endParaRPr sz="2400">
              <a:latin typeface="Times New Roman"/>
              <a:cs typeface="Times New Roman"/>
            </a:endParaRPr>
          </a:p>
          <a:p>
            <a:pPr marL="1689100">
              <a:spcBef>
                <a:spcPts val="1390"/>
              </a:spcBef>
              <a:tabLst>
                <a:tab pos="1993264" algn="l"/>
                <a:tab pos="2298700" algn="l"/>
                <a:tab pos="2603500" algn="l"/>
                <a:tab pos="2908300" algn="l"/>
                <a:tab pos="3213100" algn="l"/>
                <a:tab pos="3517900" algn="l"/>
                <a:tab pos="3822700" algn="l"/>
              </a:tabLst>
            </a:pPr>
            <a:r>
              <a:rPr sz="2400" spc="-50" dirty="0">
                <a:solidFill>
                  <a:srgbClr val="FF9933"/>
                </a:solidFill>
                <a:latin typeface="Times New Roman"/>
                <a:cs typeface="Times New Roman"/>
              </a:rPr>
              <a:t>1</a:t>
            </a:r>
            <a:r>
              <a:rPr sz="2400" dirty="0">
                <a:solidFill>
                  <a:srgbClr val="FF9933"/>
                </a:solidFill>
                <a:latin typeface="Times New Roman"/>
                <a:cs typeface="Times New Roman"/>
              </a:rPr>
              <a:t>	</a:t>
            </a:r>
            <a:r>
              <a:rPr sz="2400" spc="-50" dirty="0">
                <a:solidFill>
                  <a:srgbClr val="EBEBDF"/>
                </a:solidFill>
                <a:latin typeface="Times New Roman"/>
                <a:cs typeface="Times New Roman"/>
              </a:rPr>
              <a:t>2</a:t>
            </a:r>
            <a:r>
              <a:rPr sz="2400" dirty="0">
                <a:solidFill>
                  <a:srgbClr val="EBEBDF"/>
                </a:solidFill>
                <a:latin typeface="Times New Roman"/>
                <a:cs typeface="Times New Roman"/>
              </a:rPr>
              <a:t>	</a:t>
            </a:r>
            <a:r>
              <a:rPr sz="2400" spc="-50" dirty="0">
                <a:solidFill>
                  <a:srgbClr val="FF9933"/>
                </a:solidFill>
                <a:latin typeface="Times New Roman"/>
                <a:cs typeface="Times New Roman"/>
              </a:rPr>
              <a:t>3</a:t>
            </a:r>
            <a:r>
              <a:rPr sz="2400" dirty="0">
                <a:solidFill>
                  <a:srgbClr val="FF9933"/>
                </a:solidFill>
                <a:latin typeface="Times New Roman"/>
                <a:cs typeface="Times New Roman"/>
              </a:rPr>
              <a:t>	</a:t>
            </a:r>
            <a:r>
              <a:rPr sz="2400" spc="-50" dirty="0">
                <a:latin typeface="Times New Roman"/>
                <a:cs typeface="Times New Roman"/>
              </a:rPr>
              <a:t>4</a:t>
            </a:r>
            <a:r>
              <a:rPr sz="2400" dirty="0">
                <a:latin typeface="Times New Roman"/>
                <a:cs typeface="Times New Roman"/>
              </a:rPr>
              <a:t>	</a:t>
            </a:r>
            <a:r>
              <a:rPr sz="2400" spc="-50" dirty="0">
                <a:solidFill>
                  <a:srgbClr val="EBEBDF"/>
                </a:solidFill>
                <a:latin typeface="Times New Roman"/>
                <a:cs typeface="Times New Roman"/>
              </a:rPr>
              <a:t>5</a:t>
            </a:r>
            <a:r>
              <a:rPr sz="2400" dirty="0">
                <a:solidFill>
                  <a:srgbClr val="EBEBDF"/>
                </a:solidFill>
                <a:latin typeface="Times New Roman"/>
                <a:cs typeface="Times New Roman"/>
              </a:rPr>
              <a:t>	</a:t>
            </a:r>
            <a:r>
              <a:rPr sz="2400" spc="-50" dirty="0">
                <a:solidFill>
                  <a:srgbClr val="FF9933"/>
                </a:solidFill>
                <a:latin typeface="Times New Roman"/>
                <a:cs typeface="Times New Roman"/>
              </a:rPr>
              <a:t>7</a:t>
            </a:r>
            <a:r>
              <a:rPr sz="2400" dirty="0">
                <a:solidFill>
                  <a:srgbClr val="FF9933"/>
                </a:solidFill>
                <a:latin typeface="Times New Roman"/>
                <a:cs typeface="Times New Roman"/>
              </a:rPr>
              <a:t>	</a:t>
            </a:r>
            <a:r>
              <a:rPr sz="2400" spc="-50" dirty="0">
                <a:solidFill>
                  <a:srgbClr val="EBEBDF"/>
                </a:solidFill>
                <a:latin typeface="Times New Roman"/>
                <a:cs typeface="Times New Roman"/>
              </a:rPr>
              <a:t>8</a:t>
            </a:r>
            <a:r>
              <a:rPr sz="2400" dirty="0">
                <a:solidFill>
                  <a:srgbClr val="EBEBDF"/>
                </a:solidFill>
                <a:latin typeface="Times New Roman"/>
                <a:cs typeface="Times New Roman"/>
              </a:rPr>
              <a:t>	</a:t>
            </a:r>
            <a:r>
              <a:rPr sz="2400" spc="-50" dirty="0">
                <a:solidFill>
                  <a:srgbClr val="FF9933"/>
                </a:solidFill>
                <a:latin typeface="Times New Roman"/>
                <a:cs typeface="Times New Roman"/>
              </a:rPr>
              <a:t>9</a:t>
            </a:r>
            <a:endParaRPr sz="2400">
              <a:latin typeface="Times New Roman"/>
              <a:cs typeface="Times New Roman"/>
            </a:endParaRPr>
          </a:p>
          <a:p>
            <a:pPr marL="1689100">
              <a:spcBef>
                <a:spcPts val="1420"/>
              </a:spcBef>
              <a:tabLst>
                <a:tab pos="1993264" algn="l"/>
                <a:tab pos="2298700" algn="l"/>
                <a:tab pos="2603500" algn="l"/>
                <a:tab pos="2908300" algn="l"/>
                <a:tab pos="3213100" algn="l"/>
                <a:tab pos="3517900" algn="l"/>
                <a:tab pos="3822700" algn="l"/>
              </a:tabLst>
            </a:pPr>
            <a:r>
              <a:rPr sz="2400" spc="-50" dirty="0">
                <a:solidFill>
                  <a:srgbClr val="EBEBDF"/>
                </a:solidFill>
                <a:latin typeface="Times New Roman"/>
                <a:cs typeface="Times New Roman"/>
              </a:rPr>
              <a:t>1</a:t>
            </a:r>
            <a:r>
              <a:rPr sz="2400" dirty="0">
                <a:solidFill>
                  <a:srgbClr val="EBEBDF"/>
                </a:solidFill>
                <a:latin typeface="Times New Roman"/>
                <a:cs typeface="Times New Roman"/>
              </a:rPr>
              <a:t>	</a:t>
            </a:r>
            <a:r>
              <a:rPr sz="2400" spc="-50" dirty="0">
                <a:solidFill>
                  <a:srgbClr val="EBEBDF"/>
                </a:solidFill>
                <a:latin typeface="Times New Roman"/>
                <a:cs typeface="Times New Roman"/>
              </a:rPr>
              <a:t>2</a:t>
            </a:r>
            <a:r>
              <a:rPr sz="2400" dirty="0">
                <a:solidFill>
                  <a:srgbClr val="EBEBDF"/>
                </a:solidFill>
                <a:latin typeface="Times New Roman"/>
                <a:cs typeface="Times New Roman"/>
              </a:rPr>
              <a:t>	</a:t>
            </a:r>
            <a:r>
              <a:rPr sz="2400" spc="-50" dirty="0">
                <a:solidFill>
                  <a:srgbClr val="EBEBDF"/>
                </a:solidFill>
                <a:latin typeface="Times New Roman"/>
                <a:cs typeface="Times New Roman"/>
              </a:rPr>
              <a:t>3</a:t>
            </a:r>
            <a:r>
              <a:rPr sz="2400" dirty="0">
                <a:solidFill>
                  <a:srgbClr val="EBEBDF"/>
                </a:solidFill>
                <a:latin typeface="Times New Roman"/>
                <a:cs typeface="Times New Roman"/>
              </a:rPr>
              <a:t>	</a:t>
            </a:r>
            <a:r>
              <a:rPr sz="2400" spc="-50" dirty="0">
                <a:solidFill>
                  <a:srgbClr val="FF9933"/>
                </a:solidFill>
                <a:latin typeface="Times New Roman"/>
                <a:cs typeface="Times New Roman"/>
              </a:rPr>
              <a:t>4</a:t>
            </a:r>
            <a:r>
              <a:rPr sz="2400" dirty="0">
                <a:solidFill>
                  <a:srgbClr val="FF9933"/>
                </a:solidFill>
                <a:latin typeface="Times New Roman"/>
                <a:cs typeface="Times New Roman"/>
              </a:rPr>
              <a:t>	</a:t>
            </a:r>
            <a:r>
              <a:rPr sz="2400" spc="-50" dirty="0">
                <a:solidFill>
                  <a:srgbClr val="EBEBDF"/>
                </a:solidFill>
                <a:latin typeface="Times New Roman"/>
                <a:cs typeface="Times New Roman"/>
              </a:rPr>
              <a:t>5</a:t>
            </a:r>
            <a:r>
              <a:rPr sz="2400" dirty="0">
                <a:solidFill>
                  <a:srgbClr val="EBEBDF"/>
                </a:solidFill>
                <a:latin typeface="Times New Roman"/>
                <a:cs typeface="Times New Roman"/>
              </a:rPr>
              <a:t>	</a:t>
            </a:r>
            <a:r>
              <a:rPr sz="2400" spc="-50" dirty="0">
                <a:solidFill>
                  <a:srgbClr val="EBEBDF"/>
                </a:solidFill>
                <a:latin typeface="Times New Roman"/>
                <a:cs typeface="Times New Roman"/>
              </a:rPr>
              <a:t>7</a:t>
            </a:r>
            <a:r>
              <a:rPr sz="2400" dirty="0">
                <a:solidFill>
                  <a:srgbClr val="EBEBDF"/>
                </a:solidFill>
                <a:latin typeface="Times New Roman"/>
                <a:cs typeface="Times New Roman"/>
              </a:rPr>
              <a:t>	</a:t>
            </a:r>
            <a:r>
              <a:rPr sz="2400" spc="-50" dirty="0">
                <a:solidFill>
                  <a:srgbClr val="EBEBDF"/>
                </a:solidFill>
                <a:latin typeface="Times New Roman"/>
                <a:cs typeface="Times New Roman"/>
              </a:rPr>
              <a:t>8</a:t>
            </a:r>
            <a:r>
              <a:rPr sz="2400" dirty="0">
                <a:solidFill>
                  <a:srgbClr val="EBEBDF"/>
                </a:solidFill>
                <a:latin typeface="Times New Roman"/>
                <a:cs typeface="Times New Roman"/>
              </a:rPr>
              <a:t>	</a:t>
            </a:r>
            <a:r>
              <a:rPr sz="2400" spc="-50" dirty="0">
                <a:solidFill>
                  <a:srgbClr val="EBEBDF"/>
                </a:solidFill>
                <a:latin typeface="Times New Roman"/>
                <a:cs typeface="Times New Roman"/>
              </a:rPr>
              <a:t>9</a:t>
            </a:r>
            <a:endParaRPr sz="2400">
              <a:latin typeface="Times New Roman"/>
              <a:cs typeface="Times New Roman"/>
            </a:endParaRPr>
          </a:p>
          <a:p>
            <a:pPr marL="1689100">
              <a:spcBef>
                <a:spcPts val="1395"/>
              </a:spcBef>
              <a:tabLst>
                <a:tab pos="1993264" algn="l"/>
                <a:tab pos="2298700" algn="l"/>
                <a:tab pos="2603500" algn="l"/>
                <a:tab pos="2908300" algn="l"/>
                <a:tab pos="3213100" algn="l"/>
                <a:tab pos="3517900" algn="l"/>
                <a:tab pos="3822700" algn="l"/>
              </a:tabLst>
            </a:pPr>
            <a:r>
              <a:rPr sz="2400" spc="-50" dirty="0">
                <a:solidFill>
                  <a:srgbClr val="EBEBDF"/>
                </a:solidFill>
                <a:latin typeface="Times New Roman"/>
                <a:cs typeface="Times New Roman"/>
              </a:rPr>
              <a:t>1</a:t>
            </a:r>
            <a:r>
              <a:rPr sz="2400" dirty="0">
                <a:solidFill>
                  <a:srgbClr val="EBEBDF"/>
                </a:solidFill>
                <a:latin typeface="Times New Roman"/>
                <a:cs typeface="Times New Roman"/>
              </a:rPr>
              <a:t>	</a:t>
            </a:r>
            <a:r>
              <a:rPr sz="2400" spc="-50" dirty="0">
                <a:solidFill>
                  <a:srgbClr val="EBEBDF"/>
                </a:solidFill>
                <a:latin typeface="Times New Roman"/>
                <a:cs typeface="Times New Roman"/>
              </a:rPr>
              <a:t>2</a:t>
            </a:r>
            <a:r>
              <a:rPr sz="2400" dirty="0">
                <a:solidFill>
                  <a:srgbClr val="EBEBDF"/>
                </a:solidFill>
                <a:latin typeface="Times New Roman"/>
                <a:cs typeface="Times New Roman"/>
              </a:rPr>
              <a:t>	</a:t>
            </a:r>
            <a:r>
              <a:rPr sz="2400" spc="-50" dirty="0">
                <a:solidFill>
                  <a:srgbClr val="EBEBDF"/>
                </a:solidFill>
                <a:latin typeface="Times New Roman"/>
                <a:cs typeface="Times New Roman"/>
              </a:rPr>
              <a:t>3</a:t>
            </a:r>
            <a:r>
              <a:rPr sz="2400" dirty="0">
                <a:solidFill>
                  <a:srgbClr val="EBEBDF"/>
                </a:solidFill>
                <a:latin typeface="Times New Roman"/>
                <a:cs typeface="Times New Roman"/>
              </a:rPr>
              <a:t>	</a:t>
            </a:r>
            <a:r>
              <a:rPr sz="2400" spc="-50" dirty="0">
                <a:solidFill>
                  <a:srgbClr val="EBEBDF"/>
                </a:solidFill>
                <a:latin typeface="Times New Roman"/>
                <a:cs typeface="Times New Roman"/>
              </a:rPr>
              <a:t>4</a:t>
            </a:r>
            <a:r>
              <a:rPr sz="2400" dirty="0">
                <a:solidFill>
                  <a:srgbClr val="EBEBDF"/>
                </a:solidFill>
                <a:latin typeface="Times New Roman"/>
                <a:cs typeface="Times New Roman"/>
              </a:rPr>
              <a:t>	</a:t>
            </a:r>
            <a:r>
              <a:rPr sz="2400" spc="-50" dirty="0">
                <a:solidFill>
                  <a:srgbClr val="EBEBDF"/>
                </a:solidFill>
                <a:latin typeface="Times New Roman"/>
                <a:cs typeface="Times New Roman"/>
              </a:rPr>
              <a:t>5</a:t>
            </a:r>
            <a:r>
              <a:rPr sz="2400" dirty="0">
                <a:solidFill>
                  <a:srgbClr val="EBEBDF"/>
                </a:solidFill>
                <a:latin typeface="Times New Roman"/>
                <a:cs typeface="Times New Roman"/>
              </a:rPr>
              <a:t>	</a:t>
            </a:r>
            <a:r>
              <a:rPr sz="2400" spc="-50" dirty="0">
                <a:solidFill>
                  <a:srgbClr val="EBEBDF"/>
                </a:solidFill>
                <a:latin typeface="Times New Roman"/>
                <a:cs typeface="Times New Roman"/>
              </a:rPr>
              <a:t>7</a:t>
            </a:r>
            <a:r>
              <a:rPr sz="2400" dirty="0">
                <a:solidFill>
                  <a:srgbClr val="EBEBDF"/>
                </a:solidFill>
                <a:latin typeface="Times New Roman"/>
                <a:cs typeface="Times New Roman"/>
              </a:rPr>
              <a:t>	</a:t>
            </a:r>
            <a:r>
              <a:rPr sz="2400" spc="-50" dirty="0">
                <a:solidFill>
                  <a:srgbClr val="EBEBDF"/>
                </a:solidFill>
                <a:latin typeface="Times New Roman"/>
                <a:cs typeface="Times New Roman"/>
              </a:rPr>
              <a:t>8</a:t>
            </a:r>
            <a:r>
              <a:rPr sz="2400" dirty="0">
                <a:solidFill>
                  <a:srgbClr val="EBEBDF"/>
                </a:solidFill>
                <a:latin typeface="Times New Roman"/>
                <a:cs typeface="Times New Roman"/>
              </a:rPr>
              <a:t>	</a:t>
            </a:r>
            <a:r>
              <a:rPr sz="2400" spc="-50" dirty="0">
                <a:solidFill>
                  <a:srgbClr val="EBEBDF"/>
                </a:solidFill>
                <a:latin typeface="Times New Roman"/>
                <a:cs typeface="Times New Roman"/>
              </a:rPr>
              <a:t>9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1600961" y="761"/>
            <a:ext cx="9142730" cy="6856730"/>
          </a:xfrm>
          <a:custGeom>
            <a:avLst/>
            <a:gdLst/>
            <a:ahLst/>
            <a:cxnLst/>
            <a:rect l="l" t="t" r="r" b="b"/>
            <a:pathLst>
              <a:path w="9142730" h="6856730">
                <a:moveTo>
                  <a:pt x="0" y="0"/>
                </a:moveTo>
                <a:lnTo>
                  <a:pt x="9142476" y="0"/>
                </a:lnTo>
                <a:lnTo>
                  <a:pt x="9142476" y="6856476"/>
                </a:lnTo>
                <a:lnTo>
                  <a:pt x="0" y="6856476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4194176" y="6438732"/>
            <a:ext cx="1062355" cy="363561"/>
          </a:xfrm>
          <a:prstGeom prst="rect">
            <a:avLst/>
          </a:prstGeom>
        </p:spPr>
        <p:txBody>
          <a:bodyPr vert="horz" wrap="square" lIns="0" tIns="4445" rIns="0" bIns="0" rtlCol="0">
            <a:spAutoFit/>
          </a:bodyPr>
          <a:lstStyle/>
          <a:p>
            <a:pPr marL="12700" marR="5080">
              <a:lnSpc>
                <a:spcPts val="1440"/>
              </a:lnSpc>
              <a:spcBef>
                <a:spcPts val="35"/>
              </a:spcBef>
            </a:pPr>
            <a:r>
              <a:rPr sz="1200" spc="45" dirty="0">
                <a:solidFill>
                  <a:srgbClr val="FFFFFF"/>
                </a:solidFill>
                <a:latin typeface="Arial MT"/>
                <a:cs typeface="Arial MT"/>
              </a:rPr>
              <a:t>Department</a:t>
            </a:r>
            <a:r>
              <a:rPr sz="1200" spc="1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-25" dirty="0">
                <a:solidFill>
                  <a:srgbClr val="FFFFFF"/>
                </a:solidFill>
                <a:latin typeface="Arial MT"/>
                <a:cs typeface="Arial MT"/>
              </a:rPr>
              <a:t>of </a:t>
            </a:r>
            <a:r>
              <a:rPr sz="1200" spc="-305" dirty="0">
                <a:solidFill>
                  <a:srgbClr val="FFFFFF"/>
                </a:solidFill>
                <a:latin typeface="Arial MT"/>
                <a:cs typeface="Arial MT"/>
              </a:rPr>
              <a:t>CCSSEE</a:t>
            </a:r>
            <a:endParaRPr sz="12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884798" y="6455470"/>
            <a:ext cx="2115820" cy="1708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325"/>
              </a:lnSpc>
            </a:pPr>
            <a:r>
              <a:rPr sz="1200" spc="10" dirty="0">
                <a:solidFill>
                  <a:srgbClr val="FFFFFF"/>
                </a:solidFill>
                <a:latin typeface="Arial MT"/>
                <a:cs typeface="Arial MT"/>
              </a:rPr>
              <a:t>ATME College</a:t>
            </a:r>
            <a:r>
              <a:rPr sz="1200" spc="-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10" dirty="0">
                <a:solidFill>
                  <a:srgbClr val="FFFFFF"/>
                </a:solidFill>
                <a:latin typeface="Arial MT"/>
                <a:cs typeface="Arial MT"/>
              </a:rPr>
              <a:t>of</a:t>
            </a:r>
            <a:r>
              <a:rPr sz="1200" spc="114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35" dirty="0">
                <a:solidFill>
                  <a:srgbClr val="FFFFFF"/>
                </a:solidFill>
                <a:latin typeface="Arial MT"/>
                <a:cs typeface="Arial MT"/>
              </a:rPr>
              <a:t>Engineering</a:t>
            </a:r>
            <a:endParaRPr sz="1200">
              <a:latin typeface="Arial MT"/>
              <a:cs typeface="Arial MT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4114800" y="6400801"/>
            <a:ext cx="4724400" cy="277495"/>
            <a:chOff x="2514600" y="6400800"/>
            <a:chExt cx="4724400" cy="277495"/>
          </a:xfrm>
        </p:grpSpPr>
        <p:sp>
          <p:nvSpPr>
            <p:cNvPr id="4" name="object 4"/>
            <p:cNvSpPr/>
            <p:nvPr/>
          </p:nvSpPr>
          <p:spPr>
            <a:xfrm>
              <a:off x="2514600" y="6400800"/>
              <a:ext cx="1600200" cy="277495"/>
            </a:xfrm>
            <a:custGeom>
              <a:avLst/>
              <a:gdLst/>
              <a:ahLst/>
              <a:cxnLst/>
              <a:rect l="l" t="t" r="r" b="b"/>
              <a:pathLst>
                <a:path w="1600200" h="277495">
                  <a:moveTo>
                    <a:pt x="1600200" y="277368"/>
                  </a:moveTo>
                  <a:lnTo>
                    <a:pt x="0" y="277368"/>
                  </a:lnTo>
                  <a:lnTo>
                    <a:pt x="0" y="0"/>
                  </a:lnTo>
                  <a:lnTo>
                    <a:pt x="1600200" y="0"/>
                  </a:lnTo>
                  <a:lnTo>
                    <a:pt x="1600200" y="277368"/>
                  </a:lnTo>
                  <a:close/>
                </a:path>
              </a:pathLst>
            </a:custGeom>
            <a:solidFill>
              <a:srgbClr val="E16C0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4114800" y="6400800"/>
              <a:ext cx="3124200" cy="277495"/>
            </a:xfrm>
            <a:custGeom>
              <a:avLst/>
              <a:gdLst/>
              <a:ahLst/>
              <a:cxnLst/>
              <a:rect l="l" t="t" r="r" b="b"/>
              <a:pathLst>
                <a:path w="3124200" h="277495">
                  <a:moveTo>
                    <a:pt x="3124200" y="277368"/>
                  </a:moveTo>
                  <a:lnTo>
                    <a:pt x="0" y="277368"/>
                  </a:lnTo>
                  <a:lnTo>
                    <a:pt x="0" y="0"/>
                  </a:lnTo>
                  <a:lnTo>
                    <a:pt x="3124200" y="0"/>
                  </a:lnTo>
                  <a:lnTo>
                    <a:pt x="3124200" y="277368"/>
                  </a:lnTo>
                  <a:close/>
                </a:path>
              </a:pathLst>
            </a:custGeom>
            <a:solidFill>
              <a:srgbClr val="2240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3793998" y="395605"/>
            <a:ext cx="4726940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pc="-10" dirty="0">
                <a:latin typeface="Calibri"/>
                <a:cs typeface="Calibri"/>
              </a:rPr>
              <a:t>Analysis</a:t>
            </a:r>
            <a:r>
              <a:rPr spc="-15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of</a:t>
            </a:r>
            <a:r>
              <a:rPr spc="-140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Quicksort</a:t>
            </a:r>
          </a:p>
        </p:txBody>
      </p:sp>
      <p:sp>
        <p:nvSpPr>
          <p:cNvPr id="20" name="object 20"/>
          <p:cNvSpPr txBox="1">
            <a:spLocks noGrp="1"/>
          </p:cNvSpPr>
          <p:nvPr>
            <p:ph type="ftr" sz="quarter" idx="11"/>
          </p:nvPr>
        </p:nvSpPr>
        <p:spPr>
          <a:xfrm>
            <a:off x="1600200" y="0"/>
            <a:ext cx="0" cy="432490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25"/>
              </a:lnSpc>
            </a:pPr>
            <a:r>
              <a:rPr spc="10" dirty="0"/>
              <a:t>ATME College</a:t>
            </a:r>
            <a:r>
              <a:rPr spc="-5" dirty="0"/>
              <a:t> </a:t>
            </a:r>
            <a:r>
              <a:rPr spc="10" dirty="0"/>
              <a:t>of</a:t>
            </a:r>
            <a:r>
              <a:rPr spc="114" dirty="0"/>
              <a:t> </a:t>
            </a:r>
            <a:r>
              <a:rPr spc="35" dirty="0"/>
              <a:t>Engineering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2274291" y="972122"/>
            <a:ext cx="5527675" cy="1351915"/>
          </a:xfrm>
          <a:prstGeom prst="rect">
            <a:avLst/>
          </a:prstGeom>
        </p:spPr>
        <p:txBody>
          <a:bodyPr vert="horz" wrap="square" lIns="0" tIns="88900" rIns="0" bIns="0" rtlCol="0">
            <a:spAutoFit/>
          </a:bodyPr>
          <a:lstStyle/>
          <a:p>
            <a:pPr marL="369570" indent="-344170">
              <a:spcBef>
                <a:spcPts val="700"/>
              </a:spcBef>
              <a:buFont typeface="Microsoft Sans Serif"/>
              <a:buChar char="•"/>
              <a:tabLst>
                <a:tab pos="369570" algn="l"/>
              </a:tabLst>
            </a:pPr>
            <a:r>
              <a:rPr sz="2400" spc="-10" dirty="0">
                <a:latin typeface="Calibri"/>
                <a:cs typeface="Calibri"/>
              </a:rPr>
              <a:t>Best</a:t>
            </a:r>
            <a:r>
              <a:rPr sz="2400" spc="-11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case:</a:t>
            </a:r>
            <a:r>
              <a:rPr sz="2400" spc="-10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split</a:t>
            </a:r>
            <a:r>
              <a:rPr sz="2400" spc="-8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in</a:t>
            </a:r>
            <a:r>
              <a:rPr sz="2400" spc="-6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the</a:t>
            </a:r>
            <a:r>
              <a:rPr sz="2400" spc="-6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middle</a:t>
            </a:r>
            <a:r>
              <a:rPr sz="2400" spc="-6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—</a:t>
            </a:r>
            <a:r>
              <a:rPr sz="2400" spc="-45" dirty="0">
                <a:latin typeface="Calibri"/>
                <a:cs typeface="Calibri"/>
              </a:rPr>
              <a:t> </a:t>
            </a:r>
            <a:r>
              <a:rPr sz="2400" dirty="0">
                <a:latin typeface="Microsoft Sans Serif"/>
                <a:cs typeface="Microsoft Sans Serif"/>
              </a:rPr>
              <a:t>Θ</a:t>
            </a:r>
            <a:r>
              <a:rPr sz="2400" dirty="0">
                <a:latin typeface="Calibri"/>
                <a:cs typeface="Calibri"/>
              </a:rPr>
              <a:t>(</a:t>
            </a:r>
            <a:r>
              <a:rPr sz="2400" i="1" dirty="0">
                <a:latin typeface="Calibri"/>
                <a:cs typeface="Calibri"/>
              </a:rPr>
              <a:t>n</a:t>
            </a:r>
            <a:r>
              <a:rPr sz="2400" i="1" spc="-8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log</a:t>
            </a:r>
            <a:r>
              <a:rPr sz="2400" spc="-75" dirty="0">
                <a:latin typeface="Calibri"/>
                <a:cs typeface="Calibri"/>
              </a:rPr>
              <a:t> </a:t>
            </a:r>
            <a:r>
              <a:rPr sz="2400" i="1" spc="-25" dirty="0">
                <a:latin typeface="Calibri"/>
                <a:cs typeface="Calibri"/>
              </a:rPr>
              <a:t>n</a:t>
            </a:r>
            <a:r>
              <a:rPr sz="2400" spc="-25" dirty="0">
                <a:latin typeface="Calibri"/>
                <a:cs typeface="Calibri"/>
              </a:rPr>
              <a:t>)</a:t>
            </a:r>
            <a:endParaRPr sz="2400">
              <a:latin typeface="Calibri"/>
              <a:cs typeface="Calibri"/>
            </a:endParaRPr>
          </a:p>
          <a:p>
            <a:pPr marL="369570" indent="-344170">
              <a:spcBef>
                <a:spcPts val="600"/>
              </a:spcBef>
              <a:buFont typeface="Microsoft Sans Serif"/>
              <a:buChar char="•"/>
              <a:tabLst>
                <a:tab pos="369570" algn="l"/>
              </a:tabLst>
            </a:pPr>
            <a:r>
              <a:rPr sz="2400" spc="-35" dirty="0">
                <a:latin typeface="Calibri"/>
                <a:cs typeface="Calibri"/>
              </a:rPr>
              <a:t>Worst</a:t>
            </a:r>
            <a:r>
              <a:rPr sz="2400" spc="-12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case:</a:t>
            </a:r>
            <a:r>
              <a:rPr sz="2400" spc="-9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sorted</a:t>
            </a:r>
            <a:r>
              <a:rPr sz="2400" spc="-105" dirty="0">
                <a:latin typeface="Calibri"/>
                <a:cs typeface="Calibri"/>
              </a:rPr>
              <a:t> </a:t>
            </a:r>
            <a:r>
              <a:rPr sz="2400" spc="-25" dirty="0">
                <a:latin typeface="Calibri"/>
                <a:cs typeface="Calibri"/>
              </a:rPr>
              <a:t>array!</a:t>
            </a:r>
            <a:r>
              <a:rPr sz="2400" spc="-4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—</a:t>
            </a:r>
            <a:r>
              <a:rPr sz="2400" spc="-25" dirty="0">
                <a:latin typeface="Calibri"/>
                <a:cs typeface="Calibri"/>
              </a:rPr>
              <a:t> </a:t>
            </a:r>
            <a:r>
              <a:rPr sz="2400" spc="-10" dirty="0">
                <a:latin typeface="Microsoft Sans Serif"/>
                <a:cs typeface="Microsoft Sans Serif"/>
              </a:rPr>
              <a:t>Θ</a:t>
            </a:r>
            <a:r>
              <a:rPr sz="2400" spc="-10" dirty="0">
                <a:latin typeface="Calibri"/>
                <a:cs typeface="Calibri"/>
              </a:rPr>
              <a:t>(</a:t>
            </a:r>
            <a:r>
              <a:rPr sz="2400" i="1" spc="-10" dirty="0">
                <a:latin typeface="Calibri"/>
                <a:cs typeface="Calibri"/>
              </a:rPr>
              <a:t>n</a:t>
            </a:r>
            <a:r>
              <a:rPr sz="2325" i="1" spc="-15" baseline="14336" dirty="0">
                <a:latin typeface="Calibri"/>
                <a:cs typeface="Calibri"/>
              </a:rPr>
              <a:t>2</a:t>
            </a:r>
            <a:r>
              <a:rPr sz="2400" spc="-10" dirty="0">
                <a:latin typeface="Calibri"/>
                <a:cs typeface="Calibri"/>
              </a:rPr>
              <a:t>)</a:t>
            </a:r>
            <a:endParaRPr sz="2400">
              <a:latin typeface="Calibri"/>
              <a:cs typeface="Calibri"/>
            </a:endParaRPr>
          </a:p>
          <a:p>
            <a:pPr marL="369570" indent="-344170">
              <a:spcBef>
                <a:spcPts val="605"/>
              </a:spcBef>
              <a:buFont typeface="Microsoft Sans Serif"/>
              <a:buChar char="•"/>
              <a:tabLst>
                <a:tab pos="369570" algn="l"/>
              </a:tabLst>
            </a:pPr>
            <a:r>
              <a:rPr sz="2400" spc="-45" dirty="0">
                <a:latin typeface="Calibri"/>
                <a:cs typeface="Calibri"/>
              </a:rPr>
              <a:t>Average</a:t>
            </a:r>
            <a:r>
              <a:rPr sz="2400" spc="-8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case:</a:t>
            </a:r>
            <a:r>
              <a:rPr sz="2400" spc="-85" dirty="0">
                <a:latin typeface="Calibri"/>
                <a:cs typeface="Calibri"/>
              </a:rPr>
              <a:t> </a:t>
            </a:r>
            <a:r>
              <a:rPr sz="2400" spc="-25" dirty="0">
                <a:latin typeface="Calibri"/>
                <a:cs typeface="Calibri"/>
              </a:rPr>
              <a:t>random</a:t>
            </a:r>
            <a:r>
              <a:rPr sz="2400" spc="-125" dirty="0">
                <a:latin typeface="Calibri"/>
                <a:cs typeface="Calibri"/>
              </a:rPr>
              <a:t> </a:t>
            </a:r>
            <a:r>
              <a:rPr sz="2400" spc="-45" dirty="0">
                <a:latin typeface="Calibri"/>
                <a:cs typeface="Calibri"/>
              </a:rPr>
              <a:t>arrays</a:t>
            </a:r>
            <a:r>
              <a:rPr sz="2400" spc="-7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—</a:t>
            </a:r>
            <a:r>
              <a:rPr sz="2400" spc="-60" dirty="0">
                <a:latin typeface="Calibri"/>
                <a:cs typeface="Calibri"/>
              </a:rPr>
              <a:t> </a:t>
            </a:r>
            <a:r>
              <a:rPr sz="2400" dirty="0">
                <a:latin typeface="Microsoft Sans Serif"/>
                <a:cs typeface="Microsoft Sans Serif"/>
              </a:rPr>
              <a:t>Θ</a:t>
            </a:r>
            <a:r>
              <a:rPr sz="2400" dirty="0">
                <a:latin typeface="Calibri"/>
                <a:cs typeface="Calibri"/>
              </a:rPr>
              <a:t>(</a:t>
            </a:r>
            <a:r>
              <a:rPr sz="2400" i="1" dirty="0">
                <a:latin typeface="Calibri"/>
                <a:cs typeface="Calibri"/>
              </a:rPr>
              <a:t>n</a:t>
            </a:r>
            <a:r>
              <a:rPr sz="2400" i="1" spc="-5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log</a:t>
            </a:r>
            <a:r>
              <a:rPr sz="2400" spc="-85" dirty="0">
                <a:latin typeface="Calibri"/>
                <a:cs typeface="Calibri"/>
              </a:rPr>
              <a:t> </a:t>
            </a:r>
            <a:r>
              <a:rPr sz="2400" i="1" spc="-25" dirty="0">
                <a:latin typeface="Calibri"/>
                <a:cs typeface="Calibri"/>
              </a:rPr>
              <a:t>n</a:t>
            </a:r>
            <a:r>
              <a:rPr sz="2400" spc="-25" dirty="0">
                <a:latin typeface="Calibri"/>
                <a:cs typeface="Calibri"/>
              </a:rPr>
              <a:t>)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287600" y="2702814"/>
            <a:ext cx="7774940" cy="3018790"/>
          </a:xfrm>
          <a:prstGeom prst="rect">
            <a:avLst/>
          </a:prstGeom>
        </p:spPr>
        <p:txBody>
          <a:bodyPr vert="horz" wrap="square" lIns="0" tIns="111760" rIns="0" bIns="0" rtlCol="0">
            <a:spAutoFit/>
          </a:bodyPr>
          <a:lstStyle/>
          <a:p>
            <a:pPr marL="356870" indent="-344170">
              <a:spcBef>
                <a:spcPts val="880"/>
              </a:spcBef>
              <a:buFont typeface="Microsoft Sans Serif"/>
              <a:buChar char="•"/>
              <a:tabLst>
                <a:tab pos="356870" algn="l"/>
              </a:tabLst>
            </a:pPr>
            <a:r>
              <a:rPr sz="2400" spc="-10" dirty="0">
                <a:latin typeface="Calibri"/>
                <a:cs typeface="Calibri"/>
              </a:rPr>
              <a:t>Improvements:</a:t>
            </a:r>
            <a:endParaRPr sz="2400">
              <a:latin typeface="Calibri"/>
              <a:cs typeface="Calibri"/>
            </a:endParaRPr>
          </a:p>
          <a:p>
            <a:pPr marL="756285" lvl="1" indent="-286385">
              <a:spcBef>
                <a:spcPts val="585"/>
              </a:spcBef>
              <a:buFont typeface="Microsoft Sans Serif"/>
              <a:buChar char="–"/>
              <a:tabLst>
                <a:tab pos="756285" algn="l"/>
              </a:tabLst>
            </a:pPr>
            <a:r>
              <a:rPr spc="-25" dirty="0">
                <a:latin typeface="Calibri"/>
                <a:cs typeface="Calibri"/>
              </a:rPr>
              <a:t>better</a:t>
            </a:r>
            <a:r>
              <a:rPr spc="-40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pivot</a:t>
            </a:r>
            <a:r>
              <a:rPr spc="-90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selection:</a:t>
            </a:r>
            <a:r>
              <a:rPr spc="-3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median</a:t>
            </a:r>
            <a:r>
              <a:rPr spc="-2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of</a:t>
            </a:r>
            <a:r>
              <a:rPr spc="-70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three</a:t>
            </a:r>
            <a:r>
              <a:rPr spc="-70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partitioning</a:t>
            </a:r>
            <a:endParaRPr>
              <a:latin typeface="Calibri"/>
              <a:cs typeface="Calibri"/>
            </a:endParaRPr>
          </a:p>
          <a:p>
            <a:pPr marL="756285" lvl="1" indent="-286385">
              <a:spcBef>
                <a:spcPts val="390"/>
              </a:spcBef>
              <a:buFont typeface="Microsoft Sans Serif"/>
              <a:buChar char="–"/>
              <a:tabLst>
                <a:tab pos="756285" algn="l"/>
              </a:tabLst>
            </a:pPr>
            <a:r>
              <a:rPr spc="-20" dirty="0">
                <a:latin typeface="Calibri"/>
                <a:cs typeface="Calibri"/>
              </a:rPr>
              <a:t>switch</a:t>
            </a:r>
            <a:r>
              <a:rPr spc="-8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to</a:t>
            </a:r>
            <a:r>
              <a:rPr spc="-7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insertion</a:t>
            </a:r>
            <a:r>
              <a:rPr spc="-4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sort</a:t>
            </a:r>
            <a:r>
              <a:rPr spc="-6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on</a:t>
            </a:r>
            <a:r>
              <a:rPr spc="-7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small</a:t>
            </a:r>
            <a:r>
              <a:rPr spc="-4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subfiles</a:t>
            </a:r>
            <a:endParaRPr>
              <a:latin typeface="Calibri"/>
              <a:cs typeface="Calibri"/>
            </a:endParaRPr>
          </a:p>
          <a:p>
            <a:pPr marL="756285" lvl="1" indent="-286385">
              <a:spcBef>
                <a:spcPts val="405"/>
              </a:spcBef>
              <a:buFont typeface="Microsoft Sans Serif"/>
              <a:buChar char="–"/>
              <a:tabLst>
                <a:tab pos="756285" algn="l"/>
              </a:tabLst>
            </a:pPr>
            <a:r>
              <a:rPr spc="-10" dirty="0">
                <a:latin typeface="Calibri"/>
                <a:cs typeface="Calibri"/>
              </a:rPr>
              <a:t>elimination</a:t>
            </a:r>
            <a:r>
              <a:rPr spc="-6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of</a:t>
            </a:r>
            <a:r>
              <a:rPr spc="-70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recursion</a:t>
            </a:r>
            <a:endParaRPr>
              <a:latin typeface="Calibri"/>
              <a:cs typeface="Calibri"/>
            </a:endParaRPr>
          </a:p>
          <a:p>
            <a:pPr marL="470534">
              <a:spcBef>
                <a:spcPts val="384"/>
              </a:spcBef>
            </a:pPr>
            <a:r>
              <a:rPr dirty="0">
                <a:latin typeface="Calibri"/>
                <a:cs typeface="Calibri"/>
              </a:rPr>
              <a:t>These</a:t>
            </a:r>
            <a:r>
              <a:rPr spc="-6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combine</a:t>
            </a:r>
            <a:r>
              <a:rPr spc="-8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to</a:t>
            </a:r>
            <a:r>
              <a:rPr spc="-65" dirty="0">
                <a:latin typeface="Calibri"/>
                <a:cs typeface="Calibri"/>
              </a:rPr>
              <a:t> </a:t>
            </a:r>
            <a:r>
              <a:rPr spc="-25" dirty="0">
                <a:latin typeface="Calibri"/>
                <a:cs typeface="Calibri"/>
              </a:rPr>
              <a:t>20-</a:t>
            </a:r>
            <a:r>
              <a:rPr dirty="0">
                <a:latin typeface="Calibri"/>
                <a:cs typeface="Calibri"/>
              </a:rPr>
              <a:t>25%</a:t>
            </a:r>
            <a:r>
              <a:rPr spc="-5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improvement</a:t>
            </a:r>
            <a:endParaRPr>
              <a:latin typeface="Calibri"/>
              <a:cs typeface="Calibri"/>
            </a:endParaRPr>
          </a:p>
          <a:p>
            <a:pPr>
              <a:spcBef>
                <a:spcPts val="1495"/>
              </a:spcBef>
            </a:pPr>
            <a:endParaRPr>
              <a:latin typeface="Calibri"/>
              <a:cs typeface="Calibri"/>
            </a:endParaRPr>
          </a:p>
          <a:p>
            <a:pPr marL="357505" marR="5080" indent="-344805">
              <a:lnSpc>
                <a:spcPct val="100899"/>
              </a:lnSpc>
              <a:buFont typeface="Microsoft Sans Serif"/>
              <a:buChar char="•"/>
              <a:tabLst>
                <a:tab pos="357505" algn="l"/>
              </a:tabLst>
            </a:pPr>
            <a:r>
              <a:rPr sz="2400" spc="-20" dirty="0">
                <a:latin typeface="Calibri"/>
                <a:cs typeface="Calibri"/>
              </a:rPr>
              <a:t>Considered</a:t>
            </a:r>
            <a:r>
              <a:rPr sz="2400" spc="-114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the</a:t>
            </a:r>
            <a:r>
              <a:rPr sz="2400" spc="-2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method</a:t>
            </a:r>
            <a:r>
              <a:rPr sz="2400" spc="-11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of</a:t>
            </a:r>
            <a:r>
              <a:rPr sz="2400" spc="-4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choice</a:t>
            </a:r>
            <a:r>
              <a:rPr sz="2400" spc="-40" dirty="0">
                <a:latin typeface="Calibri"/>
                <a:cs typeface="Calibri"/>
              </a:rPr>
              <a:t> </a:t>
            </a:r>
            <a:r>
              <a:rPr sz="2400" spc="-35" dirty="0">
                <a:latin typeface="Calibri"/>
                <a:cs typeface="Calibri"/>
              </a:rPr>
              <a:t>for</a:t>
            </a:r>
            <a:r>
              <a:rPr sz="2400" spc="-90" dirty="0">
                <a:latin typeface="Calibri"/>
                <a:cs typeface="Calibri"/>
              </a:rPr>
              <a:t> </a:t>
            </a:r>
            <a:r>
              <a:rPr sz="2400" spc="-20" dirty="0">
                <a:latin typeface="Calibri"/>
                <a:cs typeface="Calibri"/>
              </a:rPr>
              <a:t>internal</a:t>
            </a:r>
            <a:r>
              <a:rPr sz="2400" spc="-114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sorting</a:t>
            </a:r>
            <a:r>
              <a:rPr sz="2400" spc="-10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of</a:t>
            </a:r>
            <a:r>
              <a:rPr sz="2400" spc="-4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large </a:t>
            </a:r>
            <a:r>
              <a:rPr sz="2400" dirty="0">
                <a:latin typeface="Calibri"/>
                <a:cs typeface="Calibri"/>
              </a:rPr>
              <a:t>files</a:t>
            </a:r>
            <a:r>
              <a:rPr sz="2400" spc="-7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(</a:t>
            </a:r>
            <a:r>
              <a:rPr sz="2400" i="1" dirty="0">
                <a:latin typeface="Calibri"/>
                <a:cs typeface="Calibri"/>
              </a:rPr>
              <a:t>n</a:t>
            </a:r>
            <a:r>
              <a:rPr sz="2400" i="1" spc="-45" dirty="0">
                <a:latin typeface="Calibri"/>
                <a:cs typeface="Calibri"/>
              </a:rPr>
              <a:t> </a:t>
            </a:r>
            <a:r>
              <a:rPr sz="2400" dirty="0">
                <a:latin typeface="Microsoft Sans Serif"/>
                <a:cs typeface="Microsoft Sans Serif"/>
              </a:rPr>
              <a:t>≥</a:t>
            </a:r>
            <a:r>
              <a:rPr sz="2400" spc="-195" dirty="0">
                <a:latin typeface="Microsoft Sans Serif"/>
                <a:cs typeface="Microsoft Sans Serif"/>
              </a:rPr>
              <a:t> </a:t>
            </a:r>
            <a:r>
              <a:rPr sz="2400" spc="-10" dirty="0">
                <a:latin typeface="Calibri"/>
                <a:cs typeface="Calibri"/>
              </a:rPr>
              <a:t>10000)</a:t>
            </a:r>
            <a:endParaRPr sz="2400">
              <a:latin typeface="Calibri"/>
              <a:cs typeface="Calibri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7562089" y="1496568"/>
            <a:ext cx="2219325" cy="512445"/>
            <a:chOff x="5961888" y="1496567"/>
            <a:chExt cx="2219325" cy="512445"/>
          </a:xfrm>
        </p:grpSpPr>
        <p:pic>
          <p:nvPicPr>
            <p:cNvPr id="10" name="object 10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961888" y="1624583"/>
              <a:ext cx="1054608" cy="240791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864096" y="1496567"/>
              <a:ext cx="384048" cy="512063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940296" y="1496567"/>
              <a:ext cx="771144" cy="512063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403591" y="1496567"/>
              <a:ext cx="484631" cy="512063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7580376" y="1496567"/>
              <a:ext cx="384048" cy="512063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7656576" y="1496567"/>
              <a:ext cx="448055" cy="512063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7796783" y="1496567"/>
              <a:ext cx="384048" cy="512063"/>
            </a:xfrm>
            <a:prstGeom prst="rect">
              <a:avLst/>
            </a:prstGeom>
          </p:spPr>
        </p:pic>
      </p:grpSp>
      <p:sp>
        <p:nvSpPr>
          <p:cNvPr id="17" name="object 17"/>
          <p:cNvSpPr txBox="1"/>
          <p:nvPr/>
        </p:nvSpPr>
        <p:spPr>
          <a:xfrm>
            <a:off x="7548754" y="1533982"/>
            <a:ext cx="205422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b="1" dirty="0">
                <a:latin typeface="Arial"/>
                <a:cs typeface="Arial"/>
              </a:rPr>
              <a:t>T(n)</a:t>
            </a:r>
            <a:r>
              <a:rPr b="1" spc="-70" dirty="0">
                <a:latin typeface="Arial"/>
                <a:cs typeface="Arial"/>
              </a:rPr>
              <a:t> </a:t>
            </a:r>
            <a:r>
              <a:rPr b="1" dirty="0">
                <a:latin typeface="Arial"/>
                <a:cs typeface="Arial"/>
              </a:rPr>
              <a:t>=</a:t>
            </a:r>
            <a:r>
              <a:rPr b="1" spc="-45" dirty="0">
                <a:latin typeface="Arial"/>
                <a:cs typeface="Arial"/>
              </a:rPr>
              <a:t> </a:t>
            </a:r>
            <a:r>
              <a:rPr b="1" spc="-10" dirty="0">
                <a:latin typeface="Arial"/>
                <a:cs typeface="Arial"/>
              </a:rPr>
              <a:t>T(n-</a:t>
            </a:r>
            <a:r>
              <a:rPr b="1" dirty="0">
                <a:latin typeface="Arial"/>
                <a:cs typeface="Arial"/>
              </a:rPr>
              <a:t>1)</a:t>
            </a:r>
            <a:r>
              <a:rPr b="1" spc="-75" dirty="0">
                <a:latin typeface="Arial"/>
                <a:cs typeface="Arial"/>
              </a:rPr>
              <a:t> </a:t>
            </a:r>
            <a:r>
              <a:rPr b="1" dirty="0">
                <a:latin typeface="Arial"/>
                <a:cs typeface="Arial"/>
              </a:rPr>
              <a:t>+</a:t>
            </a:r>
            <a:r>
              <a:rPr b="1" spc="-70" dirty="0">
                <a:latin typeface="Arial"/>
                <a:cs typeface="Arial"/>
              </a:rPr>
              <a:t> </a:t>
            </a:r>
            <a:r>
              <a:rPr b="1" spc="-20" dirty="0">
                <a:latin typeface="Arial"/>
                <a:cs typeface="Arial"/>
              </a:rPr>
              <a:t>Θ(</a:t>
            </a:r>
            <a:r>
              <a:rPr b="1" i="1" spc="-20" dirty="0">
                <a:latin typeface="Arial"/>
                <a:cs typeface="Arial"/>
              </a:rPr>
              <a:t>n</a:t>
            </a:r>
            <a:r>
              <a:rPr b="1" spc="-20" dirty="0">
                <a:latin typeface="Arial"/>
                <a:cs typeface="Arial"/>
              </a:rPr>
              <a:t>)</a:t>
            </a:r>
            <a:endParaRPr>
              <a:latin typeface="Arial"/>
              <a:cs typeface="Arial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1600961" y="761"/>
            <a:ext cx="9142730" cy="6856730"/>
          </a:xfrm>
          <a:custGeom>
            <a:avLst/>
            <a:gdLst/>
            <a:ahLst/>
            <a:cxnLst/>
            <a:rect l="l" t="t" r="r" b="b"/>
            <a:pathLst>
              <a:path w="9142730" h="6856730">
                <a:moveTo>
                  <a:pt x="0" y="0"/>
                </a:moveTo>
                <a:lnTo>
                  <a:pt x="9142476" y="0"/>
                </a:lnTo>
                <a:lnTo>
                  <a:pt x="9142476" y="6856476"/>
                </a:lnTo>
                <a:lnTo>
                  <a:pt x="0" y="6856476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 txBox="1"/>
          <p:nvPr/>
        </p:nvSpPr>
        <p:spPr>
          <a:xfrm>
            <a:off x="4194176" y="6438732"/>
            <a:ext cx="1062355" cy="363561"/>
          </a:xfrm>
          <a:prstGeom prst="rect">
            <a:avLst/>
          </a:prstGeom>
        </p:spPr>
        <p:txBody>
          <a:bodyPr vert="horz" wrap="square" lIns="0" tIns="4445" rIns="0" bIns="0" rtlCol="0">
            <a:spAutoFit/>
          </a:bodyPr>
          <a:lstStyle/>
          <a:p>
            <a:pPr marL="12700" marR="5080">
              <a:lnSpc>
                <a:spcPts val="1440"/>
              </a:lnSpc>
              <a:spcBef>
                <a:spcPts val="35"/>
              </a:spcBef>
            </a:pPr>
            <a:r>
              <a:rPr sz="1200" spc="45" dirty="0">
                <a:solidFill>
                  <a:srgbClr val="FFFFFF"/>
                </a:solidFill>
                <a:latin typeface="Arial MT"/>
                <a:cs typeface="Arial MT"/>
              </a:rPr>
              <a:t>Department</a:t>
            </a:r>
            <a:r>
              <a:rPr sz="1200" spc="1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-25" dirty="0">
                <a:solidFill>
                  <a:srgbClr val="FFFFFF"/>
                </a:solidFill>
                <a:latin typeface="Arial MT"/>
                <a:cs typeface="Arial MT"/>
              </a:rPr>
              <a:t>of </a:t>
            </a:r>
            <a:r>
              <a:rPr sz="1200" spc="-305" dirty="0">
                <a:solidFill>
                  <a:srgbClr val="FFFFFF"/>
                </a:solidFill>
                <a:latin typeface="Arial MT"/>
                <a:cs typeface="Arial MT"/>
              </a:rPr>
              <a:t>CCSSEE</a:t>
            </a:r>
            <a:endParaRPr sz="12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884798" y="6455470"/>
            <a:ext cx="2115820" cy="1708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325"/>
              </a:lnSpc>
            </a:pPr>
            <a:r>
              <a:rPr sz="1200" spc="10" dirty="0">
                <a:solidFill>
                  <a:srgbClr val="FFFFFF"/>
                </a:solidFill>
                <a:latin typeface="Arial MT"/>
                <a:cs typeface="Arial MT"/>
              </a:rPr>
              <a:t>ATME College</a:t>
            </a:r>
            <a:r>
              <a:rPr sz="1200" spc="-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10" dirty="0">
                <a:solidFill>
                  <a:srgbClr val="FFFFFF"/>
                </a:solidFill>
                <a:latin typeface="Arial MT"/>
                <a:cs typeface="Arial MT"/>
              </a:rPr>
              <a:t>of</a:t>
            </a:r>
            <a:r>
              <a:rPr sz="1200" spc="114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35" dirty="0">
                <a:solidFill>
                  <a:srgbClr val="FFFFFF"/>
                </a:solidFill>
                <a:latin typeface="Arial MT"/>
                <a:cs typeface="Arial MT"/>
              </a:rPr>
              <a:t>Engineering</a:t>
            </a:r>
            <a:endParaRPr sz="1200">
              <a:latin typeface="Arial MT"/>
              <a:cs typeface="Arial MT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4114800" y="6400801"/>
            <a:ext cx="4724400" cy="277495"/>
            <a:chOff x="2514600" y="6400800"/>
            <a:chExt cx="4724400" cy="277495"/>
          </a:xfrm>
        </p:grpSpPr>
        <p:sp>
          <p:nvSpPr>
            <p:cNvPr id="4" name="object 4"/>
            <p:cNvSpPr/>
            <p:nvPr/>
          </p:nvSpPr>
          <p:spPr>
            <a:xfrm>
              <a:off x="2514600" y="6400800"/>
              <a:ext cx="1600200" cy="277495"/>
            </a:xfrm>
            <a:custGeom>
              <a:avLst/>
              <a:gdLst/>
              <a:ahLst/>
              <a:cxnLst/>
              <a:rect l="l" t="t" r="r" b="b"/>
              <a:pathLst>
                <a:path w="1600200" h="277495">
                  <a:moveTo>
                    <a:pt x="1600200" y="277368"/>
                  </a:moveTo>
                  <a:lnTo>
                    <a:pt x="0" y="277368"/>
                  </a:lnTo>
                  <a:lnTo>
                    <a:pt x="0" y="0"/>
                  </a:lnTo>
                  <a:lnTo>
                    <a:pt x="1600200" y="0"/>
                  </a:lnTo>
                  <a:lnTo>
                    <a:pt x="1600200" y="277368"/>
                  </a:lnTo>
                  <a:close/>
                </a:path>
              </a:pathLst>
            </a:custGeom>
            <a:solidFill>
              <a:srgbClr val="E16C0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4114800" y="6400800"/>
              <a:ext cx="3124200" cy="277495"/>
            </a:xfrm>
            <a:custGeom>
              <a:avLst/>
              <a:gdLst/>
              <a:ahLst/>
              <a:cxnLst/>
              <a:rect l="l" t="t" r="r" b="b"/>
              <a:pathLst>
                <a:path w="3124200" h="277495">
                  <a:moveTo>
                    <a:pt x="3124200" y="277368"/>
                  </a:moveTo>
                  <a:lnTo>
                    <a:pt x="0" y="277368"/>
                  </a:lnTo>
                  <a:lnTo>
                    <a:pt x="0" y="0"/>
                  </a:lnTo>
                  <a:lnTo>
                    <a:pt x="3124200" y="0"/>
                  </a:lnTo>
                  <a:lnTo>
                    <a:pt x="3124200" y="277368"/>
                  </a:lnTo>
                  <a:close/>
                </a:path>
              </a:pathLst>
            </a:custGeom>
            <a:solidFill>
              <a:srgbClr val="2240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4612895" y="395605"/>
            <a:ext cx="3096895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dirty="0">
                <a:latin typeface="Calibri"/>
                <a:cs typeface="Calibri"/>
              </a:rPr>
              <a:t>Binary</a:t>
            </a:r>
            <a:r>
              <a:rPr spc="-21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Search</a:t>
            </a:r>
          </a:p>
        </p:txBody>
      </p:sp>
      <p:sp>
        <p:nvSpPr>
          <p:cNvPr id="10" name="object 10"/>
          <p:cNvSpPr txBox="1">
            <a:spLocks noGrp="1"/>
          </p:cNvSpPr>
          <p:nvPr>
            <p:ph type="ftr" sz="quarter" idx="11"/>
          </p:nvPr>
        </p:nvSpPr>
        <p:spPr>
          <a:xfrm>
            <a:off x="1600200" y="0"/>
            <a:ext cx="0" cy="432490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25"/>
              </a:lnSpc>
            </a:pPr>
            <a:r>
              <a:rPr spc="10" dirty="0"/>
              <a:t>ATME College</a:t>
            </a:r>
            <a:r>
              <a:rPr spc="-5" dirty="0"/>
              <a:t> </a:t>
            </a:r>
            <a:r>
              <a:rPr spc="10" dirty="0"/>
              <a:t>of</a:t>
            </a:r>
            <a:r>
              <a:rPr spc="114" dirty="0"/>
              <a:t> </a:t>
            </a:r>
            <a:r>
              <a:rPr spc="35" dirty="0"/>
              <a:t>Engineering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2287601" y="1065275"/>
            <a:ext cx="8143875" cy="48018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3335">
              <a:lnSpc>
                <a:spcPts val="2305"/>
              </a:lnSpc>
              <a:spcBef>
                <a:spcPts val="105"/>
              </a:spcBef>
            </a:pPr>
            <a:r>
              <a:rPr sz="2000" spc="-10" dirty="0">
                <a:latin typeface="Calibri"/>
                <a:cs typeface="Calibri"/>
              </a:rPr>
              <a:t>Algorithm</a:t>
            </a:r>
            <a:r>
              <a:rPr sz="2000" spc="-9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Binary_Search(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spc="-25" dirty="0">
                <a:latin typeface="Calibri"/>
                <a:cs typeface="Calibri"/>
              </a:rPr>
              <a:t>A[0…n-</a:t>
            </a:r>
            <a:r>
              <a:rPr sz="2000" dirty="0">
                <a:latin typeface="Calibri"/>
                <a:cs typeface="Calibri"/>
              </a:rPr>
              <a:t>1],</a:t>
            </a:r>
            <a:r>
              <a:rPr sz="2000" spc="-60" dirty="0">
                <a:latin typeface="Calibri"/>
                <a:cs typeface="Calibri"/>
              </a:rPr>
              <a:t> </a:t>
            </a:r>
            <a:r>
              <a:rPr sz="2000" spc="-20" dirty="0">
                <a:latin typeface="Calibri"/>
                <a:cs typeface="Calibri"/>
              </a:rPr>
              <a:t>Key)</a:t>
            </a:r>
            <a:endParaRPr sz="2000">
              <a:latin typeface="Calibri"/>
              <a:cs typeface="Calibri"/>
            </a:endParaRPr>
          </a:p>
          <a:p>
            <a:pPr marL="357505" marR="88900" indent="-344170">
              <a:lnSpc>
                <a:spcPts val="2280"/>
              </a:lnSpc>
              <a:spcBef>
                <a:spcPts val="80"/>
              </a:spcBef>
            </a:pPr>
            <a:r>
              <a:rPr sz="2000" dirty="0">
                <a:latin typeface="Calibri"/>
                <a:cs typeface="Calibri"/>
              </a:rPr>
              <a:t>Input:</a:t>
            </a:r>
            <a:r>
              <a:rPr sz="2000" spc="-6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Given</a:t>
            </a:r>
            <a:r>
              <a:rPr sz="2000" spc="-6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an</a:t>
            </a:r>
            <a:r>
              <a:rPr sz="2000" spc="-40" dirty="0">
                <a:latin typeface="Calibri"/>
                <a:cs typeface="Calibri"/>
              </a:rPr>
              <a:t> </a:t>
            </a:r>
            <a:r>
              <a:rPr sz="2000" spc="-45" dirty="0">
                <a:latin typeface="Calibri"/>
                <a:cs typeface="Calibri"/>
              </a:rPr>
              <a:t>array</a:t>
            </a:r>
            <a:r>
              <a:rPr sz="2000" spc="-5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of</a:t>
            </a:r>
            <a:r>
              <a:rPr sz="2000" spc="-7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n</a:t>
            </a:r>
            <a:r>
              <a:rPr sz="2000" spc="-4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elements </a:t>
            </a:r>
            <a:r>
              <a:rPr sz="2000" dirty="0">
                <a:latin typeface="Calibri"/>
                <a:cs typeface="Calibri"/>
              </a:rPr>
              <a:t>in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sorted</a:t>
            </a:r>
            <a:r>
              <a:rPr sz="2000" spc="-6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order</a:t>
            </a:r>
            <a:r>
              <a:rPr sz="2000" spc="-8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and</a:t>
            </a:r>
            <a:r>
              <a:rPr sz="2000" spc="-50" dirty="0">
                <a:latin typeface="Calibri"/>
                <a:cs typeface="Calibri"/>
              </a:rPr>
              <a:t> </a:t>
            </a:r>
            <a:r>
              <a:rPr sz="2000" spc="-45" dirty="0">
                <a:latin typeface="Calibri"/>
                <a:cs typeface="Calibri"/>
              </a:rPr>
              <a:t>key</a:t>
            </a:r>
            <a:r>
              <a:rPr sz="2000" spc="-7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is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an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element</a:t>
            </a:r>
            <a:r>
              <a:rPr sz="2000" spc="-4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to</a:t>
            </a:r>
            <a:r>
              <a:rPr sz="2000" spc="-65" dirty="0">
                <a:latin typeface="Calibri"/>
                <a:cs typeface="Calibri"/>
              </a:rPr>
              <a:t> </a:t>
            </a:r>
            <a:r>
              <a:rPr sz="2000" spc="-25" dirty="0">
                <a:latin typeface="Calibri"/>
                <a:cs typeface="Calibri"/>
              </a:rPr>
              <a:t>be </a:t>
            </a:r>
            <a:r>
              <a:rPr sz="2000" spc="-10" dirty="0">
                <a:latin typeface="Calibri"/>
                <a:cs typeface="Calibri"/>
              </a:rPr>
              <a:t>searched.</a:t>
            </a:r>
            <a:endParaRPr sz="2000">
              <a:latin typeface="Calibri"/>
              <a:cs typeface="Calibri"/>
            </a:endParaRPr>
          </a:p>
          <a:p>
            <a:pPr marL="357505" marR="765175" indent="-344170">
              <a:lnSpc>
                <a:spcPts val="2130"/>
              </a:lnSpc>
              <a:spcBef>
                <a:spcPts val="90"/>
              </a:spcBef>
            </a:pPr>
            <a:r>
              <a:rPr sz="2000" dirty="0">
                <a:latin typeface="Calibri"/>
                <a:cs typeface="Calibri"/>
              </a:rPr>
              <a:t>Output:</a:t>
            </a:r>
            <a:r>
              <a:rPr sz="2000" spc="-100" dirty="0">
                <a:latin typeface="Calibri"/>
                <a:cs typeface="Calibri"/>
              </a:rPr>
              <a:t> </a:t>
            </a:r>
            <a:r>
              <a:rPr sz="2000" spc="-20" dirty="0">
                <a:latin typeface="Calibri"/>
                <a:cs typeface="Calibri"/>
              </a:rPr>
              <a:t>Returns</a:t>
            </a:r>
            <a:r>
              <a:rPr sz="2000" spc="-9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the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position</a:t>
            </a:r>
            <a:r>
              <a:rPr sz="2000" spc="-8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of</a:t>
            </a:r>
            <a:r>
              <a:rPr sz="2000" spc="-80" dirty="0">
                <a:latin typeface="Calibri"/>
                <a:cs typeface="Calibri"/>
              </a:rPr>
              <a:t> </a:t>
            </a:r>
            <a:r>
              <a:rPr sz="2000" spc="-45" dirty="0">
                <a:latin typeface="Calibri"/>
                <a:cs typeface="Calibri"/>
              </a:rPr>
              <a:t>key</a:t>
            </a:r>
            <a:r>
              <a:rPr sz="2000" spc="-7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element,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if</a:t>
            </a:r>
            <a:r>
              <a:rPr sz="2000" spc="-4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successful</a:t>
            </a:r>
            <a:r>
              <a:rPr sz="2000" spc="1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and</a:t>
            </a:r>
            <a:r>
              <a:rPr sz="2000" spc="-6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returns</a:t>
            </a:r>
            <a:r>
              <a:rPr sz="2000" spc="-40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-</a:t>
            </a:r>
            <a:r>
              <a:rPr sz="2000" spc="-50" dirty="0">
                <a:latin typeface="Calibri"/>
                <a:cs typeface="Calibri"/>
              </a:rPr>
              <a:t>1 </a:t>
            </a:r>
            <a:r>
              <a:rPr sz="2000" spc="-10" dirty="0">
                <a:latin typeface="Calibri"/>
                <a:cs typeface="Calibri"/>
              </a:rPr>
              <a:t>otherwise.</a:t>
            </a:r>
            <a:endParaRPr sz="2000">
              <a:latin typeface="Calibri"/>
              <a:cs typeface="Calibri"/>
            </a:endParaRPr>
          </a:p>
          <a:p>
            <a:pPr marL="469900" indent="-457200">
              <a:lnSpc>
                <a:spcPts val="2300"/>
              </a:lnSpc>
              <a:buAutoNum type="arabicPeriod"/>
              <a:tabLst>
                <a:tab pos="469900" algn="l"/>
              </a:tabLst>
            </a:pPr>
            <a:r>
              <a:rPr sz="2000" dirty="0">
                <a:latin typeface="Calibri"/>
                <a:cs typeface="Calibri"/>
              </a:rPr>
              <a:t>Set</a:t>
            </a:r>
            <a:r>
              <a:rPr sz="2000" spc="-65" dirty="0">
                <a:latin typeface="Calibri"/>
                <a:cs typeface="Calibri"/>
              </a:rPr>
              <a:t> </a:t>
            </a:r>
            <a:r>
              <a:rPr sz="2000" spc="-30" dirty="0">
                <a:latin typeface="Calibri"/>
                <a:cs typeface="Calibri"/>
              </a:rPr>
              <a:t>first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=</a:t>
            </a:r>
            <a:r>
              <a:rPr sz="2000" spc="-7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0,</a:t>
            </a:r>
            <a:r>
              <a:rPr sz="2000" spc="-8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last</a:t>
            </a:r>
            <a:r>
              <a:rPr sz="2000" spc="-4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=</a:t>
            </a:r>
            <a:r>
              <a:rPr sz="2000" spc="-90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n-</a:t>
            </a:r>
            <a:r>
              <a:rPr sz="2000" spc="-50" dirty="0">
                <a:latin typeface="Calibri"/>
                <a:cs typeface="Calibri"/>
              </a:rPr>
              <a:t>1</a:t>
            </a:r>
            <a:endParaRPr sz="2000">
              <a:latin typeface="Calibri"/>
              <a:cs typeface="Calibri"/>
            </a:endParaRPr>
          </a:p>
          <a:p>
            <a:pPr marL="470534" marR="5080" indent="-457834">
              <a:lnSpc>
                <a:spcPts val="2400"/>
              </a:lnSpc>
              <a:spcBef>
                <a:spcPts val="75"/>
              </a:spcBef>
              <a:buAutoNum type="arabicPeriod"/>
              <a:tabLst>
                <a:tab pos="470534" algn="l"/>
                <a:tab pos="966469" algn="l"/>
                <a:tab pos="1370330" algn="l"/>
                <a:tab pos="1699260" algn="l"/>
                <a:tab pos="2028189" algn="l"/>
                <a:tab pos="2752725" algn="l"/>
                <a:tab pos="3096895" algn="l"/>
                <a:tab pos="3441700" algn="l"/>
                <a:tab pos="3767454" algn="l"/>
                <a:tab pos="4118610" algn="l"/>
                <a:tab pos="4481830" algn="l"/>
                <a:tab pos="5158740" algn="l"/>
                <a:tab pos="5883275" algn="l"/>
                <a:tab pos="6607809" algn="l"/>
                <a:tab pos="6936740" algn="l"/>
                <a:tab pos="7329805" algn="l"/>
                <a:tab pos="7696834" algn="l"/>
                <a:tab pos="8053070" algn="l"/>
              </a:tabLst>
            </a:pPr>
            <a:r>
              <a:rPr sz="2000" spc="-50" dirty="0">
                <a:latin typeface="Calibri"/>
                <a:cs typeface="Calibri"/>
              </a:rPr>
              <a:t>W</a:t>
            </a:r>
            <a:r>
              <a:rPr sz="2000" dirty="0">
                <a:latin typeface="Calibri"/>
                <a:cs typeface="Calibri"/>
              </a:rPr>
              <a:t>	</a:t>
            </a:r>
            <a:r>
              <a:rPr sz="2000" spc="-50" dirty="0">
                <a:latin typeface="Calibri"/>
                <a:cs typeface="Calibri"/>
              </a:rPr>
              <a:t>h</a:t>
            </a:r>
            <a:r>
              <a:rPr sz="2000" dirty="0">
                <a:latin typeface="Calibri"/>
                <a:cs typeface="Calibri"/>
              </a:rPr>
              <a:t>	</a:t>
            </a:r>
            <a:r>
              <a:rPr sz="2000" spc="-50" dirty="0">
                <a:latin typeface="Calibri"/>
                <a:cs typeface="Calibri"/>
              </a:rPr>
              <a:t>i</a:t>
            </a:r>
            <a:r>
              <a:rPr sz="2000" dirty="0">
                <a:latin typeface="Calibri"/>
                <a:cs typeface="Calibri"/>
              </a:rPr>
              <a:t>	</a:t>
            </a:r>
            <a:r>
              <a:rPr sz="2000" spc="-50" dirty="0">
                <a:latin typeface="Calibri"/>
                <a:cs typeface="Calibri"/>
              </a:rPr>
              <a:t>l</a:t>
            </a:r>
            <a:r>
              <a:rPr sz="2000" dirty="0">
                <a:latin typeface="Calibri"/>
                <a:cs typeface="Calibri"/>
              </a:rPr>
              <a:t>	</a:t>
            </a:r>
            <a:r>
              <a:rPr sz="2000" spc="-50" dirty="0">
                <a:latin typeface="Calibri"/>
                <a:cs typeface="Calibri"/>
              </a:rPr>
              <a:t>e</a:t>
            </a:r>
            <a:r>
              <a:rPr sz="2000" dirty="0">
                <a:latin typeface="Calibri"/>
                <a:cs typeface="Calibri"/>
              </a:rPr>
              <a:t>	</a:t>
            </a:r>
            <a:r>
              <a:rPr sz="2000" spc="-50" dirty="0">
                <a:latin typeface="Calibri"/>
                <a:cs typeface="Calibri"/>
              </a:rPr>
              <a:t>(</a:t>
            </a:r>
            <a:r>
              <a:rPr sz="2000" dirty="0">
                <a:latin typeface="Calibri"/>
                <a:cs typeface="Calibri"/>
              </a:rPr>
              <a:t>	</a:t>
            </a:r>
            <a:r>
              <a:rPr sz="2000" spc="-50" dirty="0">
                <a:latin typeface="Calibri"/>
                <a:cs typeface="Calibri"/>
              </a:rPr>
              <a:t>f</a:t>
            </a:r>
            <a:r>
              <a:rPr sz="2000" dirty="0">
                <a:latin typeface="Calibri"/>
                <a:cs typeface="Calibri"/>
              </a:rPr>
              <a:t>	</a:t>
            </a:r>
            <a:r>
              <a:rPr sz="2000" spc="-50" dirty="0">
                <a:latin typeface="Calibri"/>
                <a:cs typeface="Calibri"/>
              </a:rPr>
              <a:t>i</a:t>
            </a:r>
            <a:r>
              <a:rPr sz="2000" dirty="0">
                <a:latin typeface="Calibri"/>
                <a:cs typeface="Calibri"/>
              </a:rPr>
              <a:t>	</a:t>
            </a:r>
            <a:r>
              <a:rPr sz="2000" spc="-50" dirty="0">
                <a:latin typeface="Calibri"/>
                <a:cs typeface="Calibri"/>
              </a:rPr>
              <a:t>r</a:t>
            </a:r>
            <a:r>
              <a:rPr sz="2000" dirty="0">
                <a:latin typeface="Calibri"/>
                <a:cs typeface="Calibri"/>
              </a:rPr>
              <a:t>	</a:t>
            </a:r>
            <a:r>
              <a:rPr sz="2000" spc="-50" dirty="0">
                <a:latin typeface="Calibri"/>
                <a:cs typeface="Calibri"/>
              </a:rPr>
              <a:t>s</a:t>
            </a:r>
            <a:r>
              <a:rPr sz="2000" dirty="0">
                <a:latin typeface="Calibri"/>
                <a:cs typeface="Calibri"/>
              </a:rPr>
              <a:t>	</a:t>
            </a:r>
            <a:r>
              <a:rPr sz="2000" spc="-50" dirty="0">
                <a:latin typeface="Calibri"/>
                <a:cs typeface="Calibri"/>
              </a:rPr>
              <a:t>t</a:t>
            </a:r>
            <a:r>
              <a:rPr sz="2000" dirty="0">
                <a:latin typeface="Calibri"/>
                <a:cs typeface="Calibri"/>
              </a:rPr>
              <a:t>	</a:t>
            </a:r>
            <a:r>
              <a:rPr sz="2000" spc="-50" dirty="0">
                <a:latin typeface="Calibri"/>
                <a:cs typeface="Calibri"/>
              </a:rPr>
              <a:t>&lt;</a:t>
            </a:r>
            <a:r>
              <a:rPr sz="2000" dirty="0">
                <a:latin typeface="Calibri"/>
                <a:cs typeface="Calibri"/>
              </a:rPr>
              <a:t>	</a:t>
            </a:r>
            <a:r>
              <a:rPr sz="2000" spc="-50" dirty="0">
                <a:latin typeface="Calibri"/>
                <a:cs typeface="Calibri"/>
              </a:rPr>
              <a:t>=</a:t>
            </a:r>
            <a:r>
              <a:rPr sz="2000" dirty="0">
                <a:latin typeface="Calibri"/>
                <a:cs typeface="Calibri"/>
              </a:rPr>
              <a:t>	</a:t>
            </a:r>
            <a:r>
              <a:rPr sz="2000" spc="-50" dirty="0">
                <a:latin typeface="Calibri"/>
                <a:cs typeface="Calibri"/>
              </a:rPr>
              <a:t>l</a:t>
            </a:r>
            <a:r>
              <a:rPr sz="2000" dirty="0">
                <a:latin typeface="Calibri"/>
                <a:cs typeface="Calibri"/>
              </a:rPr>
              <a:t>	</a:t>
            </a:r>
            <a:r>
              <a:rPr sz="2000" spc="-50" dirty="0">
                <a:latin typeface="Calibri"/>
                <a:cs typeface="Calibri"/>
              </a:rPr>
              <a:t>a</a:t>
            </a:r>
            <a:r>
              <a:rPr sz="2000" dirty="0">
                <a:latin typeface="Calibri"/>
                <a:cs typeface="Calibri"/>
              </a:rPr>
              <a:t>	</a:t>
            </a:r>
            <a:r>
              <a:rPr sz="2000" spc="-50" dirty="0">
                <a:latin typeface="Calibri"/>
                <a:cs typeface="Calibri"/>
              </a:rPr>
              <a:t>s</a:t>
            </a:r>
            <a:r>
              <a:rPr sz="2000" dirty="0">
                <a:latin typeface="Calibri"/>
                <a:cs typeface="Calibri"/>
              </a:rPr>
              <a:t>	</a:t>
            </a:r>
            <a:r>
              <a:rPr sz="2000" spc="-50" dirty="0">
                <a:latin typeface="Calibri"/>
                <a:cs typeface="Calibri"/>
              </a:rPr>
              <a:t>t</a:t>
            </a:r>
            <a:r>
              <a:rPr sz="2000" dirty="0">
                <a:latin typeface="Calibri"/>
                <a:cs typeface="Calibri"/>
              </a:rPr>
              <a:t>	</a:t>
            </a:r>
            <a:r>
              <a:rPr sz="2000" spc="-50" dirty="0">
                <a:latin typeface="Calibri"/>
                <a:cs typeface="Calibri"/>
              </a:rPr>
              <a:t>) </a:t>
            </a:r>
            <a:r>
              <a:rPr sz="2000" dirty="0">
                <a:latin typeface="Calibri"/>
                <a:cs typeface="Calibri"/>
              </a:rPr>
              <a:t>mid</a:t>
            </a:r>
            <a:r>
              <a:rPr sz="2000" spc="-4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=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spc="-55" dirty="0">
                <a:latin typeface="Calibri"/>
                <a:cs typeface="Calibri"/>
              </a:rPr>
              <a:t>(first</a:t>
            </a:r>
            <a:r>
              <a:rPr sz="2000" spc="-65" dirty="0">
                <a:latin typeface="Calibri"/>
                <a:cs typeface="Calibri"/>
              </a:rPr>
              <a:t> </a:t>
            </a:r>
            <a:r>
              <a:rPr sz="2000" spc="-20" dirty="0">
                <a:latin typeface="Calibri"/>
                <a:cs typeface="Calibri"/>
              </a:rPr>
              <a:t>+last)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/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spc="-50" dirty="0">
                <a:latin typeface="Calibri"/>
                <a:cs typeface="Calibri"/>
              </a:rPr>
              <a:t>2</a:t>
            </a:r>
            <a:endParaRPr sz="2000">
              <a:latin typeface="Calibri"/>
              <a:cs typeface="Calibri"/>
            </a:endParaRPr>
          </a:p>
          <a:p>
            <a:pPr marL="470534">
              <a:lnSpc>
                <a:spcPts val="2320"/>
              </a:lnSpc>
            </a:pPr>
            <a:r>
              <a:rPr sz="2000" dirty="0">
                <a:latin typeface="Calibri"/>
                <a:cs typeface="Calibri"/>
              </a:rPr>
              <a:t>if</a:t>
            </a:r>
            <a:r>
              <a:rPr sz="2000" spc="-50" dirty="0">
                <a:latin typeface="Calibri"/>
                <a:cs typeface="Calibri"/>
              </a:rPr>
              <a:t> </a:t>
            </a:r>
            <a:r>
              <a:rPr sz="2000" spc="-45" dirty="0">
                <a:latin typeface="Calibri"/>
                <a:cs typeface="Calibri"/>
              </a:rPr>
              <a:t>(key</a:t>
            </a:r>
            <a:r>
              <a:rPr sz="2000" spc="-5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==</a:t>
            </a:r>
            <a:r>
              <a:rPr sz="2000" spc="-6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A[mid])</a:t>
            </a:r>
            <a:endParaRPr sz="2000">
              <a:latin typeface="Calibri"/>
              <a:cs typeface="Calibri"/>
            </a:endParaRPr>
          </a:p>
          <a:p>
            <a:pPr marL="470534" marR="4542790" indent="228600"/>
            <a:r>
              <a:rPr sz="2000" spc="-20" dirty="0">
                <a:latin typeface="Calibri"/>
                <a:cs typeface="Calibri"/>
              </a:rPr>
              <a:t>return</a:t>
            </a:r>
            <a:r>
              <a:rPr sz="2000" spc="-9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(mid+1);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//</a:t>
            </a:r>
            <a:r>
              <a:rPr sz="2000" spc="-5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successful </a:t>
            </a:r>
            <a:r>
              <a:rPr sz="2000" dirty="0">
                <a:latin typeface="Calibri"/>
                <a:cs typeface="Calibri"/>
              </a:rPr>
              <a:t>else</a:t>
            </a:r>
            <a:r>
              <a:rPr sz="2000" spc="-6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if</a:t>
            </a:r>
            <a:r>
              <a:rPr sz="2000" spc="-4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(</a:t>
            </a:r>
            <a:r>
              <a:rPr sz="2000" spc="-50" dirty="0">
                <a:latin typeface="Calibri"/>
                <a:cs typeface="Calibri"/>
              </a:rPr>
              <a:t> </a:t>
            </a:r>
            <a:r>
              <a:rPr sz="2000" spc="-60" dirty="0">
                <a:latin typeface="Calibri"/>
                <a:cs typeface="Calibri"/>
              </a:rPr>
              <a:t>key</a:t>
            </a:r>
            <a:r>
              <a:rPr sz="2000" spc="-7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&lt;</a:t>
            </a:r>
            <a:r>
              <a:rPr sz="2000" spc="-5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A[mid]</a:t>
            </a:r>
            <a:r>
              <a:rPr sz="2000" spc="-40" dirty="0">
                <a:latin typeface="Calibri"/>
                <a:cs typeface="Calibri"/>
              </a:rPr>
              <a:t> </a:t>
            </a:r>
            <a:r>
              <a:rPr sz="2000" spc="-50" dirty="0">
                <a:latin typeface="Calibri"/>
                <a:cs typeface="Calibri"/>
              </a:rPr>
              <a:t>)</a:t>
            </a:r>
            <a:endParaRPr sz="2000">
              <a:latin typeface="Calibri"/>
              <a:cs typeface="Calibri"/>
            </a:endParaRPr>
          </a:p>
          <a:p>
            <a:pPr marL="528320" marR="5862955" indent="399415">
              <a:spcBef>
                <a:spcPts val="5"/>
              </a:spcBef>
            </a:pPr>
            <a:r>
              <a:rPr sz="2000" spc="-10" dirty="0">
                <a:latin typeface="Calibri"/>
                <a:cs typeface="Calibri"/>
              </a:rPr>
              <a:t>last</a:t>
            </a:r>
            <a:r>
              <a:rPr sz="2000" spc="-7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=</a:t>
            </a:r>
            <a:r>
              <a:rPr sz="2000" spc="-6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mid</a:t>
            </a:r>
            <a:r>
              <a:rPr sz="2000" spc="-7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–</a:t>
            </a:r>
            <a:r>
              <a:rPr sz="2000" spc="-60" dirty="0">
                <a:latin typeface="Calibri"/>
                <a:cs typeface="Calibri"/>
              </a:rPr>
              <a:t> </a:t>
            </a:r>
            <a:r>
              <a:rPr sz="2000" spc="-50" dirty="0">
                <a:latin typeface="Calibri"/>
                <a:cs typeface="Calibri"/>
              </a:rPr>
              <a:t>1 </a:t>
            </a:r>
            <a:r>
              <a:rPr sz="2000" spc="-20" dirty="0">
                <a:latin typeface="Calibri"/>
                <a:cs typeface="Calibri"/>
              </a:rPr>
              <a:t>else</a:t>
            </a:r>
            <a:endParaRPr sz="2000">
              <a:latin typeface="Calibri"/>
              <a:cs typeface="Calibri"/>
            </a:endParaRPr>
          </a:p>
          <a:p>
            <a:pPr marL="528320" marR="5946140" indent="398780"/>
            <a:r>
              <a:rPr sz="2000" spc="-55" dirty="0">
                <a:latin typeface="Calibri"/>
                <a:cs typeface="Calibri"/>
              </a:rPr>
              <a:t>first</a:t>
            </a:r>
            <a:r>
              <a:rPr sz="2000" spc="-5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=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spc="-20" dirty="0">
                <a:latin typeface="Calibri"/>
                <a:cs typeface="Calibri"/>
              </a:rPr>
              <a:t>mid+1 </a:t>
            </a:r>
            <a:r>
              <a:rPr sz="2000" dirty="0">
                <a:latin typeface="Calibri"/>
                <a:cs typeface="Calibri"/>
              </a:rPr>
              <a:t>end</a:t>
            </a:r>
            <a:r>
              <a:rPr sz="2000" spc="-8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while</a:t>
            </a:r>
            <a:endParaRPr sz="2000">
              <a:latin typeface="Calibri"/>
              <a:cs typeface="Calibri"/>
            </a:endParaRPr>
          </a:p>
          <a:p>
            <a:pPr marL="491490" indent="-478790">
              <a:buAutoNum type="arabicPeriod" startAt="3"/>
              <a:tabLst>
                <a:tab pos="491490" algn="l"/>
              </a:tabLst>
            </a:pPr>
            <a:r>
              <a:rPr sz="2000" spc="-20" dirty="0">
                <a:latin typeface="Calibri"/>
                <a:cs typeface="Calibri"/>
              </a:rPr>
              <a:t>return</a:t>
            </a:r>
            <a:r>
              <a:rPr sz="2000" spc="-80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-</a:t>
            </a:r>
            <a:r>
              <a:rPr sz="2000" dirty="0">
                <a:latin typeface="Calibri"/>
                <a:cs typeface="Calibri"/>
              </a:rPr>
              <a:t>1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//</a:t>
            </a:r>
            <a:r>
              <a:rPr sz="2000" spc="-9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unsuccessful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1600961" y="761"/>
            <a:ext cx="9142730" cy="6856730"/>
          </a:xfrm>
          <a:custGeom>
            <a:avLst/>
            <a:gdLst/>
            <a:ahLst/>
            <a:cxnLst/>
            <a:rect l="l" t="t" r="r" b="b"/>
            <a:pathLst>
              <a:path w="9142730" h="6856730">
                <a:moveTo>
                  <a:pt x="0" y="0"/>
                </a:moveTo>
                <a:lnTo>
                  <a:pt x="9142476" y="0"/>
                </a:lnTo>
                <a:lnTo>
                  <a:pt x="9142476" y="6856476"/>
                </a:lnTo>
                <a:lnTo>
                  <a:pt x="0" y="6856476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4194176" y="6438732"/>
            <a:ext cx="1062355" cy="363561"/>
          </a:xfrm>
          <a:prstGeom prst="rect">
            <a:avLst/>
          </a:prstGeom>
        </p:spPr>
        <p:txBody>
          <a:bodyPr vert="horz" wrap="square" lIns="0" tIns="4445" rIns="0" bIns="0" rtlCol="0">
            <a:spAutoFit/>
          </a:bodyPr>
          <a:lstStyle/>
          <a:p>
            <a:pPr marL="12700" marR="5080">
              <a:lnSpc>
                <a:spcPts val="1440"/>
              </a:lnSpc>
              <a:spcBef>
                <a:spcPts val="35"/>
              </a:spcBef>
            </a:pPr>
            <a:r>
              <a:rPr sz="1200" spc="45" dirty="0">
                <a:solidFill>
                  <a:srgbClr val="FFFFFF"/>
                </a:solidFill>
                <a:latin typeface="Arial MT"/>
                <a:cs typeface="Arial MT"/>
              </a:rPr>
              <a:t>Department</a:t>
            </a:r>
            <a:r>
              <a:rPr sz="1200" spc="1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-25" dirty="0">
                <a:solidFill>
                  <a:srgbClr val="FFFFFF"/>
                </a:solidFill>
                <a:latin typeface="Arial MT"/>
                <a:cs typeface="Arial MT"/>
              </a:rPr>
              <a:t>of </a:t>
            </a:r>
            <a:r>
              <a:rPr sz="1200" spc="-305" dirty="0">
                <a:solidFill>
                  <a:srgbClr val="FFFFFF"/>
                </a:solidFill>
                <a:latin typeface="Arial MT"/>
                <a:cs typeface="Arial MT"/>
              </a:rPr>
              <a:t>CCSSEE</a:t>
            </a:r>
            <a:endParaRPr sz="12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884798" y="6455470"/>
            <a:ext cx="2115820" cy="1708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325"/>
              </a:lnSpc>
            </a:pPr>
            <a:r>
              <a:rPr sz="1200" spc="10" dirty="0">
                <a:solidFill>
                  <a:srgbClr val="FFFFFF"/>
                </a:solidFill>
                <a:latin typeface="Arial MT"/>
                <a:cs typeface="Arial MT"/>
              </a:rPr>
              <a:t>ATME College</a:t>
            </a:r>
            <a:r>
              <a:rPr sz="1200" spc="-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10" dirty="0">
                <a:solidFill>
                  <a:srgbClr val="FFFFFF"/>
                </a:solidFill>
                <a:latin typeface="Arial MT"/>
                <a:cs typeface="Arial MT"/>
              </a:rPr>
              <a:t>of</a:t>
            </a:r>
            <a:r>
              <a:rPr sz="1200" spc="114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35" dirty="0">
                <a:solidFill>
                  <a:srgbClr val="FFFFFF"/>
                </a:solidFill>
                <a:latin typeface="Arial MT"/>
                <a:cs typeface="Arial MT"/>
              </a:rPr>
              <a:t>Engineering</a:t>
            </a:r>
            <a:endParaRPr sz="1200">
              <a:latin typeface="Arial MT"/>
              <a:cs typeface="Arial MT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4114800" y="6400801"/>
            <a:ext cx="4724400" cy="277495"/>
            <a:chOff x="2514600" y="6400800"/>
            <a:chExt cx="4724400" cy="277495"/>
          </a:xfrm>
        </p:grpSpPr>
        <p:sp>
          <p:nvSpPr>
            <p:cNvPr id="4" name="object 4"/>
            <p:cNvSpPr/>
            <p:nvPr/>
          </p:nvSpPr>
          <p:spPr>
            <a:xfrm>
              <a:off x="2514600" y="6400800"/>
              <a:ext cx="1600200" cy="277495"/>
            </a:xfrm>
            <a:custGeom>
              <a:avLst/>
              <a:gdLst/>
              <a:ahLst/>
              <a:cxnLst/>
              <a:rect l="l" t="t" r="r" b="b"/>
              <a:pathLst>
                <a:path w="1600200" h="277495">
                  <a:moveTo>
                    <a:pt x="1600200" y="277368"/>
                  </a:moveTo>
                  <a:lnTo>
                    <a:pt x="0" y="277368"/>
                  </a:lnTo>
                  <a:lnTo>
                    <a:pt x="0" y="0"/>
                  </a:lnTo>
                  <a:lnTo>
                    <a:pt x="1600200" y="0"/>
                  </a:lnTo>
                  <a:lnTo>
                    <a:pt x="1600200" y="277368"/>
                  </a:lnTo>
                  <a:close/>
                </a:path>
              </a:pathLst>
            </a:custGeom>
            <a:solidFill>
              <a:srgbClr val="E16C0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4114800" y="6400800"/>
              <a:ext cx="3124200" cy="277495"/>
            </a:xfrm>
            <a:custGeom>
              <a:avLst/>
              <a:gdLst/>
              <a:ahLst/>
              <a:cxnLst/>
              <a:rect l="l" t="t" r="r" b="b"/>
              <a:pathLst>
                <a:path w="3124200" h="277495">
                  <a:moveTo>
                    <a:pt x="3124200" y="277368"/>
                  </a:moveTo>
                  <a:lnTo>
                    <a:pt x="0" y="277368"/>
                  </a:lnTo>
                  <a:lnTo>
                    <a:pt x="0" y="0"/>
                  </a:lnTo>
                  <a:lnTo>
                    <a:pt x="3124200" y="0"/>
                  </a:lnTo>
                  <a:lnTo>
                    <a:pt x="3124200" y="277368"/>
                  </a:lnTo>
                  <a:close/>
                </a:path>
              </a:pathLst>
            </a:custGeom>
            <a:solidFill>
              <a:srgbClr val="2240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1600200" y="1"/>
            <a:ext cx="0" cy="5897179"/>
          </a:xfrm>
          <a:prstGeom prst="rect">
            <a:avLst/>
          </a:prstGeom>
        </p:spPr>
        <p:txBody>
          <a:bodyPr vert="horz" wrap="square" lIns="0" tIns="475666" rIns="0" bIns="0" rtlCol="0">
            <a:spAutoFit/>
          </a:bodyPr>
          <a:lstStyle/>
          <a:p>
            <a:pPr marL="3058795">
              <a:spcBef>
                <a:spcPts val="105"/>
              </a:spcBef>
            </a:pPr>
            <a:r>
              <a:rPr spc="-10" dirty="0">
                <a:latin typeface="Calibri"/>
                <a:cs typeface="Calibri"/>
              </a:rPr>
              <a:t>Analysis</a:t>
            </a:r>
          </a:p>
        </p:txBody>
      </p:sp>
      <p:sp>
        <p:nvSpPr>
          <p:cNvPr id="10" name="object 10"/>
          <p:cNvSpPr txBox="1">
            <a:spLocks noGrp="1"/>
          </p:cNvSpPr>
          <p:nvPr>
            <p:ph type="ftr" sz="quarter" idx="11"/>
          </p:nvPr>
        </p:nvSpPr>
        <p:spPr>
          <a:xfrm>
            <a:off x="1600200" y="0"/>
            <a:ext cx="0" cy="432490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25"/>
              </a:lnSpc>
            </a:pPr>
            <a:r>
              <a:rPr spc="10" dirty="0"/>
              <a:t>ATME College</a:t>
            </a:r>
            <a:r>
              <a:rPr spc="-5" dirty="0"/>
              <a:t> </a:t>
            </a:r>
            <a:r>
              <a:rPr spc="10" dirty="0"/>
              <a:t>of</a:t>
            </a:r>
            <a:r>
              <a:rPr spc="114" dirty="0"/>
              <a:t> </a:t>
            </a:r>
            <a:r>
              <a:rPr spc="35" dirty="0"/>
              <a:t>Engineering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2135836" y="1605406"/>
            <a:ext cx="8105775" cy="45173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6350">
              <a:spcBef>
                <a:spcPts val="105"/>
              </a:spcBef>
              <a:tabLst>
                <a:tab pos="969644" algn="l"/>
                <a:tab pos="1680210" algn="l"/>
                <a:tab pos="2129790" algn="l"/>
                <a:tab pos="3174365" algn="l"/>
                <a:tab pos="4149725" algn="l"/>
                <a:tab pos="5648325" algn="l"/>
                <a:tab pos="5847080" algn="l"/>
                <a:tab pos="6819265" algn="l"/>
                <a:tab pos="7494270" algn="l"/>
              </a:tabLst>
            </a:pPr>
            <a:r>
              <a:rPr sz="3200" spc="140" dirty="0">
                <a:latin typeface="Calibri"/>
                <a:cs typeface="Calibri"/>
              </a:rPr>
              <a:t>Best</a:t>
            </a:r>
            <a:r>
              <a:rPr sz="3200" dirty="0">
                <a:latin typeface="Calibri"/>
                <a:cs typeface="Calibri"/>
              </a:rPr>
              <a:t>	</a:t>
            </a:r>
            <a:r>
              <a:rPr sz="3200" spc="170" dirty="0">
                <a:latin typeface="Calibri"/>
                <a:cs typeface="Calibri"/>
              </a:rPr>
              <a:t>Case:</a:t>
            </a:r>
            <a:r>
              <a:rPr sz="3200" dirty="0">
                <a:latin typeface="Calibri"/>
                <a:cs typeface="Calibri"/>
              </a:rPr>
              <a:t>	</a:t>
            </a:r>
            <a:r>
              <a:rPr sz="3200" spc="135" dirty="0">
                <a:solidFill>
                  <a:srgbClr val="4F5F28"/>
                </a:solidFill>
                <a:latin typeface="Calibri"/>
                <a:cs typeface="Calibri"/>
              </a:rPr>
              <a:t>Best</a:t>
            </a:r>
            <a:r>
              <a:rPr sz="3200" dirty="0">
                <a:solidFill>
                  <a:srgbClr val="4F5F28"/>
                </a:solidFill>
                <a:latin typeface="Calibri"/>
                <a:cs typeface="Calibri"/>
              </a:rPr>
              <a:t>	</a:t>
            </a:r>
            <a:r>
              <a:rPr sz="3200" spc="150" dirty="0">
                <a:solidFill>
                  <a:srgbClr val="4F5F28"/>
                </a:solidFill>
                <a:latin typeface="Calibri"/>
                <a:cs typeface="Calibri"/>
              </a:rPr>
              <a:t>case</a:t>
            </a:r>
            <a:r>
              <a:rPr sz="3200" dirty="0">
                <a:solidFill>
                  <a:srgbClr val="4F5F28"/>
                </a:solidFill>
                <a:latin typeface="Calibri"/>
                <a:cs typeface="Calibri"/>
              </a:rPr>
              <a:t>	</a:t>
            </a:r>
            <a:r>
              <a:rPr sz="3200" spc="175" dirty="0">
                <a:solidFill>
                  <a:srgbClr val="4F5F28"/>
                </a:solidFill>
                <a:latin typeface="Calibri"/>
                <a:cs typeface="Calibri"/>
              </a:rPr>
              <a:t>occurs,</a:t>
            </a:r>
            <a:r>
              <a:rPr sz="3200" dirty="0">
                <a:solidFill>
                  <a:srgbClr val="4F5F28"/>
                </a:solidFill>
                <a:latin typeface="Calibri"/>
                <a:cs typeface="Calibri"/>
              </a:rPr>
              <a:t>	</a:t>
            </a:r>
            <a:r>
              <a:rPr sz="3200" spc="155" dirty="0">
                <a:solidFill>
                  <a:srgbClr val="4F5F28"/>
                </a:solidFill>
                <a:latin typeface="Calibri"/>
                <a:cs typeface="Calibri"/>
              </a:rPr>
              <a:t>when</a:t>
            </a:r>
            <a:r>
              <a:rPr sz="3200" dirty="0">
                <a:solidFill>
                  <a:srgbClr val="4F5F28"/>
                </a:solidFill>
                <a:latin typeface="Calibri"/>
                <a:cs typeface="Calibri"/>
              </a:rPr>
              <a:t>	</a:t>
            </a:r>
            <a:r>
              <a:rPr sz="3200" spc="80" dirty="0">
                <a:solidFill>
                  <a:srgbClr val="4F5F28"/>
                </a:solidFill>
                <a:latin typeface="Calibri"/>
                <a:cs typeface="Calibri"/>
              </a:rPr>
              <a:t>we</a:t>
            </a:r>
            <a:r>
              <a:rPr sz="3200" dirty="0">
                <a:solidFill>
                  <a:srgbClr val="4F5F28"/>
                </a:solidFill>
                <a:latin typeface="Calibri"/>
                <a:cs typeface="Calibri"/>
              </a:rPr>
              <a:t>	</a:t>
            </a:r>
            <a:r>
              <a:rPr sz="3200" spc="110" dirty="0">
                <a:solidFill>
                  <a:srgbClr val="4F5F28"/>
                </a:solidFill>
                <a:latin typeface="Calibri"/>
                <a:cs typeface="Calibri"/>
              </a:rPr>
              <a:t>are </a:t>
            </a:r>
            <a:r>
              <a:rPr sz="3200" spc="-25" dirty="0">
                <a:solidFill>
                  <a:srgbClr val="4F5F28"/>
                </a:solidFill>
                <a:latin typeface="Calibri"/>
                <a:cs typeface="Calibri"/>
              </a:rPr>
              <a:t>searching</a:t>
            </a:r>
            <a:r>
              <a:rPr sz="3200" spc="-130" dirty="0">
                <a:solidFill>
                  <a:srgbClr val="4F5F28"/>
                </a:solidFill>
                <a:latin typeface="Calibri"/>
                <a:cs typeface="Calibri"/>
              </a:rPr>
              <a:t> </a:t>
            </a:r>
            <a:r>
              <a:rPr sz="3200" dirty="0">
                <a:solidFill>
                  <a:srgbClr val="4F5F28"/>
                </a:solidFill>
                <a:latin typeface="Calibri"/>
                <a:cs typeface="Calibri"/>
              </a:rPr>
              <a:t>the</a:t>
            </a:r>
            <a:r>
              <a:rPr sz="3200" spc="-85" dirty="0">
                <a:solidFill>
                  <a:srgbClr val="4F5F28"/>
                </a:solidFill>
                <a:latin typeface="Calibri"/>
                <a:cs typeface="Calibri"/>
              </a:rPr>
              <a:t> </a:t>
            </a:r>
            <a:r>
              <a:rPr sz="3200" dirty="0">
                <a:solidFill>
                  <a:srgbClr val="4F5F28"/>
                </a:solidFill>
                <a:latin typeface="Calibri"/>
                <a:cs typeface="Calibri"/>
              </a:rPr>
              <a:t>middle</a:t>
            </a:r>
            <a:r>
              <a:rPr sz="3200" spc="-90" dirty="0">
                <a:solidFill>
                  <a:srgbClr val="4F5F28"/>
                </a:solidFill>
                <a:latin typeface="Calibri"/>
                <a:cs typeface="Calibri"/>
              </a:rPr>
              <a:t> </a:t>
            </a:r>
            <a:r>
              <a:rPr sz="3200" spc="-10" dirty="0">
                <a:solidFill>
                  <a:srgbClr val="4F5F28"/>
                </a:solidFill>
                <a:latin typeface="Calibri"/>
                <a:cs typeface="Calibri"/>
              </a:rPr>
              <a:t>element</a:t>
            </a:r>
            <a:r>
              <a:rPr sz="3200" spc="-95" dirty="0">
                <a:solidFill>
                  <a:srgbClr val="4F5F28"/>
                </a:solidFill>
                <a:latin typeface="Calibri"/>
                <a:cs typeface="Calibri"/>
              </a:rPr>
              <a:t> </a:t>
            </a:r>
            <a:r>
              <a:rPr sz="3200" spc="-70" dirty="0">
                <a:solidFill>
                  <a:srgbClr val="4F5F28"/>
                </a:solidFill>
                <a:latin typeface="Calibri"/>
                <a:cs typeface="Calibri"/>
              </a:rPr>
              <a:t>itself.</a:t>
            </a:r>
            <a:r>
              <a:rPr sz="3200" spc="-110" dirty="0">
                <a:solidFill>
                  <a:srgbClr val="4F5F28"/>
                </a:solidFill>
                <a:latin typeface="Calibri"/>
                <a:cs typeface="Calibri"/>
              </a:rPr>
              <a:t> </a:t>
            </a:r>
            <a:r>
              <a:rPr sz="3200" dirty="0">
                <a:solidFill>
                  <a:srgbClr val="4F5F28"/>
                </a:solidFill>
                <a:latin typeface="Calibri"/>
                <a:cs typeface="Calibri"/>
              </a:rPr>
              <a:t>In</a:t>
            </a:r>
            <a:r>
              <a:rPr sz="3200" spc="-80" dirty="0">
                <a:solidFill>
                  <a:srgbClr val="4F5F28"/>
                </a:solidFill>
                <a:latin typeface="Calibri"/>
                <a:cs typeface="Calibri"/>
              </a:rPr>
              <a:t> </a:t>
            </a:r>
            <a:r>
              <a:rPr sz="3200" dirty="0">
                <a:solidFill>
                  <a:srgbClr val="4F5F28"/>
                </a:solidFill>
                <a:latin typeface="Calibri"/>
                <a:cs typeface="Calibri"/>
              </a:rPr>
              <a:t>that</a:t>
            </a:r>
            <a:r>
              <a:rPr sz="3200" spc="-85" dirty="0">
                <a:solidFill>
                  <a:srgbClr val="4F5F28"/>
                </a:solidFill>
                <a:latin typeface="Calibri"/>
                <a:cs typeface="Calibri"/>
              </a:rPr>
              <a:t> </a:t>
            </a:r>
            <a:r>
              <a:rPr sz="3200" spc="-10" dirty="0">
                <a:solidFill>
                  <a:srgbClr val="4F5F28"/>
                </a:solidFill>
                <a:latin typeface="Calibri"/>
                <a:cs typeface="Calibri"/>
              </a:rPr>
              <a:t>case, </a:t>
            </a:r>
            <a:r>
              <a:rPr sz="3200" dirty="0">
                <a:solidFill>
                  <a:srgbClr val="4F5F28"/>
                </a:solidFill>
                <a:latin typeface="Calibri"/>
                <a:cs typeface="Calibri"/>
              </a:rPr>
              <a:t>total</a:t>
            </a:r>
            <a:r>
              <a:rPr sz="3200" spc="-60" dirty="0">
                <a:solidFill>
                  <a:srgbClr val="4F5F28"/>
                </a:solidFill>
                <a:latin typeface="Calibri"/>
                <a:cs typeface="Calibri"/>
              </a:rPr>
              <a:t> </a:t>
            </a:r>
            <a:r>
              <a:rPr sz="3200" dirty="0">
                <a:solidFill>
                  <a:srgbClr val="4F5F28"/>
                </a:solidFill>
                <a:latin typeface="Calibri"/>
                <a:cs typeface="Calibri"/>
              </a:rPr>
              <a:t>number</a:t>
            </a:r>
            <a:r>
              <a:rPr sz="3200" spc="-20" dirty="0">
                <a:solidFill>
                  <a:srgbClr val="4F5F28"/>
                </a:solidFill>
                <a:latin typeface="Calibri"/>
                <a:cs typeface="Calibri"/>
              </a:rPr>
              <a:t> </a:t>
            </a:r>
            <a:r>
              <a:rPr sz="3200" dirty="0">
                <a:solidFill>
                  <a:srgbClr val="4F5F28"/>
                </a:solidFill>
                <a:latin typeface="Calibri"/>
                <a:cs typeface="Calibri"/>
              </a:rPr>
              <a:t>of</a:t>
            </a:r>
            <a:r>
              <a:rPr sz="3200" spc="-25" dirty="0">
                <a:solidFill>
                  <a:srgbClr val="4F5F28"/>
                </a:solidFill>
                <a:latin typeface="Calibri"/>
                <a:cs typeface="Calibri"/>
              </a:rPr>
              <a:t> </a:t>
            </a:r>
            <a:r>
              <a:rPr sz="3200" dirty="0">
                <a:solidFill>
                  <a:srgbClr val="4F5F28"/>
                </a:solidFill>
                <a:latin typeface="Calibri"/>
                <a:cs typeface="Calibri"/>
              </a:rPr>
              <a:t>comparisons</a:t>
            </a:r>
            <a:r>
              <a:rPr sz="3200" spc="-25" dirty="0">
                <a:solidFill>
                  <a:srgbClr val="4F5F28"/>
                </a:solidFill>
                <a:latin typeface="Calibri"/>
                <a:cs typeface="Calibri"/>
              </a:rPr>
              <a:t> </a:t>
            </a:r>
            <a:r>
              <a:rPr sz="3200" dirty="0">
                <a:solidFill>
                  <a:srgbClr val="4F5F28"/>
                </a:solidFill>
                <a:latin typeface="Calibri"/>
                <a:cs typeface="Calibri"/>
              </a:rPr>
              <a:t>required</a:t>
            </a:r>
            <a:r>
              <a:rPr sz="3200" spc="-30" dirty="0">
                <a:solidFill>
                  <a:srgbClr val="4F5F28"/>
                </a:solidFill>
                <a:latin typeface="Calibri"/>
                <a:cs typeface="Calibri"/>
              </a:rPr>
              <a:t> </a:t>
            </a:r>
            <a:r>
              <a:rPr sz="3200" dirty="0">
                <a:solidFill>
                  <a:srgbClr val="4F5F28"/>
                </a:solidFill>
                <a:latin typeface="Calibri"/>
                <a:cs typeface="Calibri"/>
              </a:rPr>
              <a:t>is</a:t>
            </a:r>
            <a:r>
              <a:rPr sz="3200" spc="-15" dirty="0">
                <a:solidFill>
                  <a:srgbClr val="4F5F28"/>
                </a:solidFill>
                <a:latin typeface="Calibri"/>
                <a:cs typeface="Calibri"/>
              </a:rPr>
              <a:t> </a:t>
            </a:r>
            <a:r>
              <a:rPr sz="3200" dirty="0">
                <a:solidFill>
                  <a:srgbClr val="4F5F28"/>
                </a:solidFill>
                <a:latin typeface="Calibri"/>
                <a:cs typeface="Calibri"/>
              </a:rPr>
              <a:t>1.</a:t>
            </a:r>
            <a:r>
              <a:rPr sz="3200" spc="-30" dirty="0">
                <a:solidFill>
                  <a:srgbClr val="4F5F28"/>
                </a:solidFill>
                <a:latin typeface="Calibri"/>
                <a:cs typeface="Calibri"/>
              </a:rPr>
              <a:t> </a:t>
            </a:r>
            <a:r>
              <a:rPr sz="3200" spc="-10" dirty="0">
                <a:solidFill>
                  <a:srgbClr val="4F5F28"/>
                </a:solidFill>
                <a:latin typeface="Calibri"/>
                <a:cs typeface="Calibri"/>
              </a:rPr>
              <a:t>there </a:t>
            </a:r>
            <a:r>
              <a:rPr sz="3200" dirty="0">
                <a:solidFill>
                  <a:srgbClr val="4F5F28"/>
                </a:solidFill>
                <a:latin typeface="Calibri"/>
                <a:cs typeface="Calibri"/>
              </a:rPr>
              <a:t>fore</a:t>
            </a:r>
            <a:r>
              <a:rPr sz="3200" spc="-65" dirty="0">
                <a:solidFill>
                  <a:srgbClr val="4F5F28"/>
                </a:solidFill>
                <a:latin typeface="Calibri"/>
                <a:cs typeface="Calibri"/>
              </a:rPr>
              <a:t> </a:t>
            </a:r>
            <a:r>
              <a:rPr sz="3200" spc="-20" dirty="0">
                <a:solidFill>
                  <a:srgbClr val="4F5F28"/>
                </a:solidFill>
                <a:latin typeface="Calibri"/>
                <a:cs typeface="Calibri"/>
              </a:rPr>
              <a:t>best</a:t>
            </a:r>
            <a:r>
              <a:rPr sz="3200" dirty="0">
                <a:solidFill>
                  <a:srgbClr val="4F5F28"/>
                </a:solidFill>
                <a:latin typeface="Calibri"/>
                <a:cs typeface="Calibri"/>
              </a:rPr>
              <a:t>	case</a:t>
            </a:r>
            <a:r>
              <a:rPr sz="3200" spc="95" dirty="0">
                <a:solidFill>
                  <a:srgbClr val="4F5F28"/>
                </a:solidFill>
                <a:latin typeface="Calibri"/>
                <a:cs typeface="Calibri"/>
              </a:rPr>
              <a:t> </a:t>
            </a:r>
            <a:r>
              <a:rPr sz="3200" dirty="0">
                <a:solidFill>
                  <a:srgbClr val="4F5F28"/>
                </a:solidFill>
                <a:latin typeface="Calibri"/>
                <a:cs typeface="Calibri"/>
              </a:rPr>
              <a:t>time</a:t>
            </a:r>
            <a:r>
              <a:rPr sz="3200" spc="100" dirty="0">
                <a:solidFill>
                  <a:srgbClr val="4F5F28"/>
                </a:solidFill>
                <a:latin typeface="Calibri"/>
                <a:cs typeface="Calibri"/>
              </a:rPr>
              <a:t> </a:t>
            </a:r>
            <a:r>
              <a:rPr sz="3200" dirty="0">
                <a:solidFill>
                  <a:srgbClr val="4F5F28"/>
                </a:solidFill>
                <a:latin typeface="Calibri"/>
                <a:cs typeface="Calibri"/>
              </a:rPr>
              <a:t>complexity</a:t>
            </a:r>
            <a:r>
              <a:rPr sz="3200" spc="80" dirty="0">
                <a:solidFill>
                  <a:srgbClr val="4F5F28"/>
                </a:solidFill>
                <a:latin typeface="Calibri"/>
                <a:cs typeface="Calibri"/>
              </a:rPr>
              <a:t> </a:t>
            </a:r>
            <a:r>
              <a:rPr sz="3200" spc="-25" dirty="0">
                <a:solidFill>
                  <a:srgbClr val="4F5F28"/>
                </a:solidFill>
                <a:latin typeface="Calibri"/>
                <a:cs typeface="Calibri"/>
              </a:rPr>
              <a:t>of</a:t>
            </a:r>
            <a:r>
              <a:rPr sz="3200" dirty="0">
                <a:solidFill>
                  <a:srgbClr val="4F5F28"/>
                </a:solidFill>
                <a:latin typeface="Calibri"/>
                <a:cs typeface="Calibri"/>
              </a:rPr>
              <a:t>		binary</a:t>
            </a:r>
            <a:r>
              <a:rPr sz="3200" spc="105" dirty="0">
                <a:solidFill>
                  <a:srgbClr val="4F5F28"/>
                </a:solidFill>
                <a:latin typeface="Calibri"/>
                <a:cs typeface="Calibri"/>
              </a:rPr>
              <a:t> </a:t>
            </a:r>
            <a:r>
              <a:rPr sz="3200" spc="-10" dirty="0">
                <a:solidFill>
                  <a:srgbClr val="4F5F28"/>
                </a:solidFill>
                <a:latin typeface="Calibri"/>
                <a:cs typeface="Calibri"/>
              </a:rPr>
              <a:t>search </a:t>
            </a:r>
            <a:r>
              <a:rPr sz="3200" dirty="0">
                <a:solidFill>
                  <a:srgbClr val="4F5F28"/>
                </a:solidFill>
                <a:latin typeface="Calibri"/>
                <a:cs typeface="Calibri"/>
              </a:rPr>
              <a:t>is</a:t>
            </a:r>
            <a:r>
              <a:rPr sz="3200" spc="-30" dirty="0">
                <a:solidFill>
                  <a:srgbClr val="4F5F28"/>
                </a:solidFill>
                <a:latin typeface="Calibri"/>
                <a:cs typeface="Calibri"/>
              </a:rPr>
              <a:t> </a:t>
            </a:r>
            <a:r>
              <a:rPr sz="3200" spc="-10" dirty="0">
                <a:solidFill>
                  <a:srgbClr val="4F5F28"/>
                </a:solidFill>
                <a:latin typeface="Calibri"/>
                <a:cs typeface="Calibri"/>
              </a:rPr>
              <a:t>Ω(1).</a:t>
            </a:r>
            <a:endParaRPr sz="3200">
              <a:latin typeface="Calibri"/>
              <a:cs typeface="Calibri"/>
            </a:endParaRPr>
          </a:p>
          <a:p>
            <a:pPr marL="12700" marR="5080" algn="just">
              <a:spcBef>
                <a:spcPts val="800"/>
              </a:spcBef>
            </a:pPr>
            <a:r>
              <a:rPr sz="3200" spc="50" dirty="0">
                <a:latin typeface="Calibri"/>
                <a:cs typeface="Calibri"/>
              </a:rPr>
              <a:t>Worst</a:t>
            </a:r>
            <a:r>
              <a:rPr sz="3200" spc="280" dirty="0">
                <a:latin typeface="Calibri"/>
                <a:cs typeface="Calibri"/>
              </a:rPr>
              <a:t> </a:t>
            </a:r>
            <a:r>
              <a:rPr sz="3200" spc="130" dirty="0">
                <a:latin typeface="Calibri"/>
                <a:cs typeface="Calibri"/>
              </a:rPr>
              <a:t>Case:</a:t>
            </a:r>
            <a:r>
              <a:rPr sz="3200" spc="390" dirty="0">
                <a:latin typeface="Calibri"/>
                <a:cs typeface="Calibri"/>
              </a:rPr>
              <a:t> </a:t>
            </a:r>
            <a:r>
              <a:rPr sz="3200" spc="100" dirty="0">
                <a:solidFill>
                  <a:srgbClr val="C00000"/>
                </a:solidFill>
                <a:latin typeface="Calibri"/>
                <a:cs typeface="Calibri"/>
              </a:rPr>
              <a:t>Let</a:t>
            </a:r>
            <a:r>
              <a:rPr sz="3200" spc="375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3200" spc="114" dirty="0">
                <a:solidFill>
                  <a:srgbClr val="C00000"/>
                </a:solidFill>
                <a:latin typeface="Calibri"/>
                <a:cs typeface="Calibri"/>
              </a:rPr>
              <a:t>T(n)</a:t>
            </a:r>
            <a:r>
              <a:rPr sz="3200" spc="380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3200" spc="85" dirty="0">
                <a:solidFill>
                  <a:srgbClr val="C00000"/>
                </a:solidFill>
                <a:latin typeface="Calibri"/>
                <a:cs typeface="Calibri"/>
              </a:rPr>
              <a:t>be</a:t>
            </a:r>
            <a:r>
              <a:rPr sz="3200" spc="405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3200" spc="110" dirty="0">
                <a:solidFill>
                  <a:srgbClr val="C00000"/>
                </a:solidFill>
                <a:latin typeface="Calibri"/>
                <a:cs typeface="Calibri"/>
              </a:rPr>
              <a:t>the</a:t>
            </a:r>
            <a:r>
              <a:rPr sz="3200" spc="385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3200" spc="100" dirty="0">
                <a:solidFill>
                  <a:srgbClr val="C00000"/>
                </a:solidFill>
                <a:latin typeface="Calibri"/>
                <a:cs typeface="Calibri"/>
              </a:rPr>
              <a:t>cost</a:t>
            </a:r>
            <a:r>
              <a:rPr sz="3200" spc="355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3200" spc="120" dirty="0">
                <a:solidFill>
                  <a:srgbClr val="C00000"/>
                </a:solidFill>
                <a:latin typeface="Calibri"/>
                <a:cs typeface="Calibri"/>
              </a:rPr>
              <a:t>involved</a:t>
            </a:r>
            <a:r>
              <a:rPr sz="3200" spc="365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3200" spc="-25" dirty="0">
                <a:solidFill>
                  <a:srgbClr val="C00000"/>
                </a:solidFill>
                <a:latin typeface="Calibri"/>
                <a:cs typeface="Calibri"/>
              </a:rPr>
              <a:t>to </a:t>
            </a:r>
            <a:r>
              <a:rPr sz="3200" spc="155" dirty="0">
                <a:solidFill>
                  <a:srgbClr val="C00000"/>
                </a:solidFill>
                <a:latin typeface="Calibri"/>
                <a:cs typeface="Calibri"/>
              </a:rPr>
              <a:t>search</a:t>
            </a:r>
            <a:r>
              <a:rPr sz="3200" spc="425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3200" spc="130" dirty="0">
                <a:solidFill>
                  <a:srgbClr val="C00000"/>
                </a:solidFill>
                <a:latin typeface="Calibri"/>
                <a:cs typeface="Calibri"/>
              </a:rPr>
              <a:t>‘n’</a:t>
            </a:r>
            <a:r>
              <a:rPr sz="3200" spc="445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3200" spc="175" dirty="0">
                <a:solidFill>
                  <a:srgbClr val="C00000"/>
                </a:solidFill>
                <a:latin typeface="Calibri"/>
                <a:cs typeface="Calibri"/>
              </a:rPr>
              <a:t>elements.</a:t>
            </a:r>
            <a:r>
              <a:rPr sz="3200" spc="445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3200" spc="120" dirty="0">
                <a:solidFill>
                  <a:srgbClr val="C00000"/>
                </a:solidFill>
                <a:latin typeface="Calibri"/>
                <a:cs typeface="Calibri"/>
              </a:rPr>
              <a:t>Let</a:t>
            </a:r>
            <a:r>
              <a:rPr sz="3200" spc="425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3200" spc="160" dirty="0">
                <a:solidFill>
                  <a:srgbClr val="C00000"/>
                </a:solidFill>
                <a:latin typeface="Calibri"/>
                <a:cs typeface="Calibri"/>
              </a:rPr>
              <a:t>T(n/2)</a:t>
            </a:r>
            <a:r>
              <a:rPr sz="3200" spc="445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3200" spc="100" dirty="0">
                <a:solidFill>
                  <a:srgbClr val="C00000"/>
                </a:solidFill>
                <a:latin typeface="Calibri"/>
                <a:cs typeface="Calibri"/>
              </a:rPr>
              <a:t>be</a:t>
            </a:r>
            <a:r>
              <a:rPr sz="3200" spc="470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3200" spc="130" dirty="0">
                <a:solidFill>
                  <a:srgbClr val="C00000"/>
                </a:solidFill>
                <a:latin typeface="Calibri"/>
                <a:cs typeface="Calibri"/>
              </a:rPr>
              <a:t>the</a:t>
            </a:r>
            <a:r>
              <a:rPr sz="3200" spc="445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3200" spc="100" dirty="0">
                <a:solidFill>
                  <a:srgbClr val="C00000"/>
                </a:solidFill>
                <a:latin typeface="Calibri"/>
                <a:cs typeface="Calibri"/>
              </a:rPr>
              <a:t>cost </a:t>
            </a:r>
            <a:r>
              <a:rPr sz="3200" spc="50" dirty="0">
                <a:solidFill>
                  <a:srgbClr val="C00000"/>
                </a:solidFill>
                <a:latin typeface="Calibri"/>
                <a:cs typeface="Calibri"/>
              </a:rPr>
              <a:t>involved</a:t>
            </a:r>
            <a:r>
              <a:rPr sz="3200" spc="204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3200" dirty="0">
                <a:solidFill>
                  <a:srgbClr val="C00000"/>
                </a:solidFill>
                <a:latin typeface="Calibri"/>
                <a:cs typeface="Calibri"/>
              </a:rPr>
              <a:t>to</a:t>
            </a:r>
            <a:r>
              <a:rPr sz="3200" spc="250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3200" spc="65" dirty="0">
                <a:solidFill>
                  <a:srgbClr val="C00000"/>
                </a:solidFill>
                <a:latin typeface="Calibri"/>
                <a:cs typeface="Calibri"/>
              </a:rPr>
              <a:t>search</a:t>
            </a:r>
            <a:r>
              <a:rPr sz="3200" spc="225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3200" spc="80" dirty="0">
                <a:solidFill>
                  <a:srgbClr val="C00000"/>
                </a:solidFill>
                <a:latin typeface="Calibri"/>
                <a:cs typeface="Calibri"/>
              </a:rPr>
              <a:t>either</a:t>
            </a:r>
            <a:r>
              <a:rPr sz="3200" spc="235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3200" spc="60" dirty="0">
                <a:solidFill>
                  <a:srgbClr val="C00000"/>
                </a:solidFill>
                <a:latin typeface="Calibri"/>
                <a:cs typeface="Calibri"/>
              </a:rPr>
              <a:t>left</a:t>
            </a:r>
            <a:r>
              <a:rPr sz="3200" spc="225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3200" spc="60" dirty="0">
                <a:solidFill>
                  <a:srgbClr val="C00000"/>
                </a:solidFill>
                <a:latin typeface="Calibri"/>
                <a:cs typeface="Calibri"/>
              </a:rPr>
              <a:t>part</a:t>
            </a:r>
            <a:r>
              <a:rPr sz="3200" spc="225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3200" spc="50" dirty="0">
                <a:solidFill>
                  <a:srgbClr val="C00000"/>
                </a:solidFill>
                <a:latin typeface="Calibri"/>
                <a:cs typeface="Calibri"/>
              </a:rPr>
              <a:t>or</a:t>
            </a:r>
            <a:r>
              <a:rPr sz="3200" spc="225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3200" spc="60" dirty="0">
                <a:solidFill>
                  <a:srgbClr val="C00000"/>
                </a:solidFill>
                <a:latin typeface="Calibri"/>
                <a:cs typeface="Calibri"/>
              </a:rPr>
              <a:t>the</a:t>
            </a:r>
            <a:r>
              <a:rPr sz="3200" spc="240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3200" spc="60" dirty="0">
                <a:solidFill>
                  <a:srgbClr val="C00000"/>
                </a:solidFill>
                <a:latin typeface="Calibri"/>
                <a:cs typeface="Calibri"/>
              </a:rPr>
              <a:t>right </a:t>
            </a:r>
            <a:r>
              <a:rPr sz="3200" dirty="0">
                <a:solidFill>
                  <a:srgbClr val="C00000"/>
                </a:solidFill>
                <a:latin typeface="Calibri"/>
                <a:cs typeface="Calibri"/>
              </a:rPr>
              <a:t>part</a:t>
            </a:r>
            <a:r>
              <a:rPr sz="3200" spc="-60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3200" dirty="0">
                <a:solidFill>
                  <a:srgbClr val="C00000"/>
                </a:solidFill>
                <a:latin typeface="Calibri"/>
                <a:cs typeface="Calibri"/>
              </a:rPr>
              <a:t>of</a:t>
            </a:r>
            <a:r>
              <a:rPr sz="3200" spc="-50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3200" dirty="0">
                <a:solidFill>
                  <a:srgbClr val="C00000"/>
                </a:solidFill>
                <a:latin typeface="Calibri"/>
                <a:cs typeface="Calibri"/>
              </a:rPr>
              <a:t>an</a:t>
            </a:r>
            <a:r>
              <a:rPr sz="3200" spc="-40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3200" spc="-10" dirty="0">
                <a:solidFill>
                  <a:srgbClr val="C00000"/>
                </a:solidFill>
                <a:latin typeface="Calibri"/>
                <a:cs typeface="Calibri"/>
              </a:rPr>
              <a:t>array.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1600961" y="761"/>
            <a:ext cx="9142730" cy="6856730"/>
          </a:xfrm>
          <a:custGeom>
            <a:avLst/>
            <a:gdLst/>
            <a:ahLst/>
            <a:cxnLst/>
            <a:rect l="l" t="t" r="r" b="b"/>
            <a:pathLst>
              <a:path w="9142730" h="6856730">
                <a:moveTo>
                  <a:pt x="0" y="0"/>
                </a:moveTo>
                <a:lnTo>
                  <a:pt x="9142476" y="0"/>
                </a:lnTo>
                <a:lnTo>
                  <a:pt x="9142476" y="6856476"/>
                </a:lnTo>
                <a:lnTo>
                  <a:pt x="0" y="6856476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4194176" y="6438732"/>
            <a:ext cx="1062355" cy="363561"/>
          </a:xfrm>
          <a:prstGeom prst="rect">
            <a:avLst/>
          </a:prstGeom>
        </p:spPr>
        <p:txBody>
          <a:bodyPr vert="horz" wrap="square" lIns="0" tIns="4445" rIns="0" bIns="0" rtlCol="0">
            <a:spAutoFit/>
          </a:bodyPr>
          <a:lstStyle/>
          <a:p>
            <a:pPr marL="12700" marR="5080">
              <a:lnSpc>
                <a:spcPts val="1440"/>
              </a:lnSpc>
              <a:spcBef>
                <a:spcPts val="35"/>
              </a:spcBef>
            </a:pPr>
            <a:r>
              <a:rPr sz="1200" spc="45" dirty="0">
                <a:solidFill>
                  <a:srgbClr val="FFFFFF"/>
                </a:solidFill>
                <a:latin typeface="Arial MT"/>
                <a:cs typeface="Arial MT"/>
              </a:rPr>
              <a:t>Department</a:t>
            </a:r>
            <a:r>
              <a:rPr sz="1200" spc="1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-25" dirty="0">
                <a:solidFill>
                  <a:srgbClr val="FFFFFF"/>
                </a:solidFill>
                <a:latin typeface="Arial MT"/>
                <a:cs typeface="Arial MT"/>
              </a:rPr>
              <a:t>of </a:t>
            </a:r>
            <a:r>
              <a:rPr sz="1200" spc="-305" dirty="0">
                <a:solidFill>
                  <a:srgbClr val="FFFFFF"/>
                </a:solidFill>
                <a:latin typeface="Arial MT"/>
                <a:cs typeface="Arial MT"/>
              </a:rPr>
              <a:t>CCSSEE</a:t>
            </a:r>
            <a:endParaRPr sz="12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884798" y="6455470"/>
            <a:ext cx="2115820" cy="1708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325"/>
              </a:lnSpc>
            </a:pPr>
            <a:r>
              <a:rPr sz="1200" spc="10" dirty="0">
                <a:solidFill>
                  <a:srgbClr val="FFFFFF"/>
                </a:solidFill>
                <a:latin typeface="Arial MT"/>
                <a:cs typeface="Arial MT"/>
              </a:rPr>
              <a:t>ATME College</a:t>
            </a:r>
            <a:r>
              <a:rPr sz="1200" spc="-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10" dirty="0">
                <a:solidFill>
                  <a:srgbClr val="FFFFFF"/>
                </a:solidFill>
                <a:latin typeface="Arial MT"/>
                <a:cs typeface="Arial MT"/>
              </a:rPr>
              <a:t>of</a:t>
            </a:r>
            <a:r>
              <a:rPr sz="1200" spc="114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35" dirty="0">
                <a:solidFill>
                  <a:srgbClr val="FFFFFF"/>
                </a:solidFill>
                <a:latin typeface="Arial MT"/>
                <a:cs typeface="Arial MT"/>
              </a:rPr>
              <a:t>Engineering</a:t>
            </a:r>
            <a:endParaRPr sz="1200">
              <a:latin typeface="Arial MT"/>
              <a:cs typeface="Arial MT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4114800" y="6400801"/>
            <a:ext cx="4724400" cy="277495"/>
            <a:chOff x="2514600" y="6400800"/>
            <a:chExt cx="4724400" cy="277495"/>
          </a:xfrm>
        </p:grpSpPr>
        <p:sp>
          <p:nvSpPr>
            <p:cNvPr id="4" name="object 4"/>
            <p:cNvSpPr/>
            <p:nvPr/>
          </p:nvSpPr>
          <p:spPr>
            <a:xfrm>
              <a:off x="2514600" y="6400800"/>
              <a:ext cx="1600200" cy="277495"/>
            </a:xfrm>
            <a:custGeom>
              <a:avLst/>
              <a:gdLst/>
              <a:ahLst/>
              <a:cxnLst/>
              <a:rect l="l" t="t" r="r" b="b"/>
              <a:pathLst>
                <a:path w="1600200" h="277495">
                  <a:moveTo>
                    <a:pt x="1600200" y="277368"/>
                  </a:moveTo>
                  <a:lnTo>
                    <a:pt x="0" y="277368"/>
                  </a:lnTo>
                  <a:lnTo>
                    <a:pt x="0" y="0"/>
                  </a:lnTo>
                  <a:lnTo>
                    <a:pt x="1600200" y="0"/>
                  </a:lnTo>
                  <a:lnTo>
                    <a:pt x="1600200" y="277368"/>
                  </a:lnTo>
                  <a:close/>
                </a:path>
              </a:pathLst>
            </a:custGeom>
            <a:solidFill>
              <a:srgbClr val="E16C0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4114800" y="6400800"/>
              <a:ext cx="3124200" cy="277495"/>
            </a:xfrm>
            <a:custGeom>
              <a:avLst/>
              <a:gdLst/>
              <a:ahLst/>
              <a:cxnLst/>
              <a:rect l="l" t="t" r="r" b="b"/>
              <a:pathLst>
                <a:path w="3124200" h="277495">
                  <a:moveTo>
                    <a:pt x="3124200" y="277368"/>
                  </a:moveTo>
                  <a:lnTo>
                    <a:pt x="0" y="277368"/>
                  </a:lnTo>
                  <a:lnTo>
                    <a:pt x="0" y="0"/>
                  </a:lnTo>
                  <a:lnTo>
                    <a:pt x="3124200" y="0"/>
                  </a:lnTo>
                  <a:lnTo>
                    <a:pt x="3124200" y="277368"/>
                  </a:lnTo>
                  <a:close/>
                </a:path>
              </a:pathLst>
            </a:custGeom>
            <a:solidFill>
              <a:srgbClr val="2240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4788155" y="235280"/>
            <a:ext cx="1852295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pc="-10" dirty="0">
                <a:latin typeface="Calibri"/>
                <a:cs typeface="Calibri"/>
              </a:rPr>
              <a:t>Analysis</a:t>
            </a:r>
          </a:p>
        </p:txBody>
      </p:sp>
      <p:sp>
        <p:nvSpPr>
          <p:cNvPr id="15" name="object 15"/>
          <p:cNvSpPr txBox="1">
            <a:spLocks noGrp="1"/>
          </p:cNvSpPr>
          <p:nvPr>
            <p:ph type="ftr" sz="quarter" idx="11"/>
          </p:nvPr>
        </p:nvSpPr>
        <p:spPr>
          <a:xfrm>
            <a:off x="1600200" y="0"/>
            <a:ext cx="0" cy="432490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25"/>
              </a:lnSpc>
            </a:pPr>
            <a:r>
              <a:rPr spc="10" dirty="0"/>
              <a:t>ATME College</a:t>
            </a:r>
            <a:r>
              <a:rPr spc="-5" dirty="0"/>
              <a:t> </a:t>
            </a:r>
            <a:r>
              <a:rPr spc="10" dirty="0"/>
              <a:t>of</a:t>
            </a:r>
            <a:r>
              <a:rPr spc="114" dirty="0"/>
              <a:t> </a:t>
            </a:r>
            <a:r>
              <a:rPr spc="35" dirty="0"/>
              <a:t>Engineering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1831035" y="1211656"/>
            <a:ext cx="956310" cy="5143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3200" spc="-25" dirty="0">
                <a:solidFill>
                  <a:srgbClr val="C00000"/>
                </a:solidFill>
                <a:latin typeface="Calibri"/>
                <a:cs typeface="Calibri"/>
              </a:rPr>
              <a:t>T(n)</a:t>
            </a:r>
            <a:r>
              <a:rPr sz="3200" spc="-150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3200" spc="-50" dirty="0">
                <a:solidFill>
                  <a:srgbClr val="C00000"/>
                </a:solidFill>
                <a:latin typeface="Calibri"/>
                <a:cs typeface="Calibri"/>
              </a:rPr>
              <a:t>=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522346" y="1211656"/>
            <a:ext cx="220979" cy="5143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3200" spc="-50" dirty="0">
                <a:solidFill>
                  <a:srgbClr val="C00000"/>
                </a:solidFill>
                <a:latin typeface="Calibri"/>
                <a:cs typeface="Calibri"/>
              </a:rPr>
              <a:t>a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651753" y="1211656"/>
            <a:ext cx="1212850" cy="5143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  <a:tabLst>
                <a:tab pos="414020" algn="l"/>
              </a:tabLst>
            </a:pPr>
            <a:r>
              <a:rPr sz="3200" spc="-25" dirty="0">
                <a:solidFill>
                  <a:srgbClr val="C00000"/>
                </a:solidFill>
                <a:latin typeface="Calibri"/>
                <a:cs typeface="Calibri"/>
              </a:rPr>
              <a:t>if</a:t>
            </a:r>
            <a:r>
              <a:rPr sz="3200" dirty="0">
                <a:solidFill>
                  <a:srgbClr val="C00000"/>
                </a:solidFill>
                <a:latin typeface="Calibri"/>
                <a:cs typeface="Calibri"/>
              </a:rPr>
              <a:t>	n</a:t>
            </a:r>
            <a:r>
              <a:rPr sz="3200" spc="-125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3200" dirty="0">
                <a:solidFill>
                  <a:srgbClr val="C00000"/>
                </a:solidFill>
                <a:latin typeface="Calibri"/>
                <a:cs typeface="Calibri"/>
              </a:rPr>
              <a:t>=</a:t>
            </a:r>
            <a:r>
              <a:rPr sz="3200" spc="-80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3200" spc="-50" dirty="0">
                <a:solidFill>
                  <a:srgbClr val="C00000"/>
                </a:solidFill>
                <a:latin typeface="Calibri"/>
                <a:cs typeface="Calibri"/>
              </a:rPr>
              <a:t>1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794459" y="1797381"/>
            <a:ext cx="8590280" cy="391096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708785">
              <a:spcBef>
                <a:spcPts val="105"/>
              </a:spcBef>
              <a:tabLst>
                <a:tab pos="3790950" algn="l"/>
              </a:tabLst>
            </a:pPr>
            <a:r>
              <a:rPr sz="3200" dirty="0">
                <a:solidFill>
                  <a:srgbClr val="C00000"/>
                </a:solidFill>
                <a:latin typeface="Calibri"/>
                <a:cs typeface="Calibri"/>
              </a:rPr>
              <a:t>T(n/2)</a:t>
            </a:r>
            <a:r>
              <a:rPr sz="3200" spc="-70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3200" dirty="0">
                <a:solidFill>
                  <a:srgbClr val="C00000"/>
                </a:solidFill>
                <a:latin typeface="Calibri"/>
                <a:cs typeface="Calibri"/>
              </a:rPr>
              <a:t>+</a:t>
            </a:r>
            <a:r>
              <a:rPr sz="3200" spc="-70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3200" spc="-50" dirty="0">
                <a:solidFill>
                  <a:srgbClr val="C00000"/>
                </a:solidFill>
                <a:latin typeface="Calibri"/>
                <a:cs typeface="Calibri"/>
              </a:rPr>
              <a:t>b</a:t>
            </a:r>
            <a:r>
              <a:rPr sz="3200" dirty="0">
                <a:solidFill>
                  <a:srgbClr val="C00000"/>
                </a:solidFill>
                <a:latin typeface="Calibri"/>
                <a:cs typeface="Calibri"/>
              </a:rPr>
              <a:t>	</a:t>
            </a:r>
            <a:r>
              <a:rPr sz="3200" spc="-10" dirty="0">
                <a:solidFill>
                  <a:srgbClr val="C00000"/>
                </a:solidFill>
                <a:latin typeface="Calibri"/>
                <a:cs typeface="Calibri"/>
              </a:rPr>
              <a:t>otherwise</a:t>
            </a:r>
            <a:endParaRPr sz="3200">
              <a:latin typeface="Calibri"/>
              <a:cs typeface="Calibri"/>
            </a:endParaRPr>
          </a:p>
          <a:p>
            <a:pPr>
              <a:spcBef>
                <a:spcPts val="1770"/>
              </a:spcBef>
            </a:pPr>
            <a:endParaRPr sz="3200">
              <a:latin typeface="Calibri"/>
              <a:cs typeface="Calibri"/>
            </a:endParaRPr>
          </a:p>
          <a:p>
            <a:pPr marL="50800" marR="675005">
              <a:lnSpc>
                <a:spcPts val="3790"/>
              </a:lnSpc>
            </a:pPr>
            <a:r>
              <a:rPr sz="3200" dirty="0">
                <a:solidFill>
                  <a:srgbClr val="4F5F28"/>
                </a:solidFill>
                <a:latin typeface="Calibri"/>
                <a:cs typeface="Calibri"/>
              </a:rPr>
              <a:t>T(n/2)</a:t>
            </a:r>
            <a:r>
              <a:rPr sz="3200" spc="-110" dirty="0">
                <a:solidFill>
                  <a:srgbClr val="4F5F28"/>
                </a:solidFill>
                <a:latin typeface="Calibri"/>
                <a:cs typeface="Calibri"/>
              </a:rPr>
              <a:t> </a:t>
            </a:r>
            <a:r>
              <a:rPr sz="3200" dirty="0">
                <a:solidFill>
                  <a:srgbClr val="4F5F28"/>
                </a:solidFill>
                <a:latin typeface="Wingdings"/>
                <a:cs typeface="Wingdings"/>
              </a:rPr>
              <a:t></a:t>
            </a:r>
            <a:r>
              <a:rPr sz="3200" spc="-120" dirty="0">
                <a:solidFill>
                  <a:srgbClr val="4F5F28"/>
                </a:solidFill>
                <a:latin typeface="Times New Roman"/>
                <a:cs typeface="Times New Roman"/>
              </a:rPr>
              <a:t> </a:t>
            </a:r>
            <a:r>
              <a:rPr sz="3200" dirty="0">
                <a:solidFill>
                  <a:srgbClr val="4F5F28"/>
                </a:solidFill>
                <a:latin typeface="Calibri"/>
                <a:cs typeface="Calibri"/>
              </a:rPr>
              <a:t>Time</a:t>
            </a:r>
            <a:r>
              <a:rPr sz="3200" spc="-100" dirty="0">
                <a:solidFill>
                  <a:srgbClr val="4F5F28"/>
                </a:solidFill>
                <a:latin typeface="Calibri"/>
                <a:cs typeface="Calibri"/>
              </a:rPr>
              <a:t> </a:t>
            </a:r>
            <a:r>
              <a:rPr sz="3200" spc="-10" dirty="0">
                <a:solidFill>
                  <a:srgbClr val="4F5F28"/>
                </a:solidFill>
                <a:latin typeface="Calibri"/>
                <a:cs typeface="Calibri"/>
              </a:rPr>
              <a:t>required</a:t>
            </a:r>
            <a:r>
              <a:rPr sz="3200" spc="-100" dirty="0">
                <a:solidFill>
                  <a:srgbClr val="4F5F28"/>
                </a:solidFill>
                <a:latin typeface="Calibri"/>
                <a:cs typeface="Calibri"/>
              </a:rPr>
              <a:t> </a:t>
            </a:r>
            <a:r>
              <a:rPr sz="3200" dirty="0">
                <a:solidFill>
                  <a:srgbClr val="4F5F28"/>
                </a:solidFill>
                <a:latin typeface="Calibri"/>
                <a:cs typeface="Calibri"/>
              </a:rPr>
              <a:t>to</a:t>
            </a:r>
            <a:r>
              <a:rPr sz="3200" spc="-114" dirty="0">
                <a:solidFill>
                  <a:srgbClr val="4F5F28"/>
                </a:solidFill>
                <a:latin typeface="Calibri"/>
                <a:cs typeface="Calibri"/>
              </a:rPr>
              <a:t> </a:t>
            </a:r>
            <a:r>
              <a:rPr sz="3200" spc="-10" dirty="0">
                <a:solidFill>
                  <a:srgbClr val="4F5F28"/>
                </a:solidFill>
                <a:latin typeface="Calibri"/>
                <a:cs typeface="Calibri"/>
              </a:rPr>
              <a:t>search</a:t>
            </a:r>
            <a:r>
              <a:rPr sz="3200" spc="-114" dirty="0">
                <a:solidFill>
                  <a:srgbClr val="4F5F28"/>
                </a:solidFill>
                <a:latin typeface="Calibri"/>
                <a:cs typeface="Calibri"/>
              </a:rPr>
              <a:t> </a:t>
            </a:r>
            <a:r>
              <a:rPr sz="3200" dirty="0">
                <a:solidFill>
                  <a:srgbClr val="4F5F28"/>
                </a:solidFill>
                <a:latin typeface="Calibri"/>
                <a:cs typeface="Calibri"/>
              </a:rPr>
              <a:t>either</a:t>
            </a:r>
            <a:r>
              <a:rPr sz="3200" spc="-105" dirty="0">
                <a:solidFill>
                  <a:srgbClr val="4F5F28"/>
                </a:solidFill>
                <a:latin typeface="Calibri"/>
                <a:cs typeface="Calibri"/>
              </a:rPr>
              <a:t> </a:t>
            </a:r>
            <a:r>
              <a:rPr sz="3200" dirty="0">
                <a:solidFill>
                  <a:srgbClr val="4F5F28"/>
                </a:solidFill>
                <a:latin typeface="Calibri"/>
                <a:cs typeface="Calibri"/>
              </a:rPr>
              <a:t>the</a:t>
            </a:r>
            <a:r>
              <a:rPr sz="3200" spc="-100" dirty="0">
                <a:solidFill>
                  <a:srgbClr val="4F5F28"/>
                </a:solidFill>
                <a:latin typeface="Calibri"/>
                <a:cs typeface="Calibri"/>
              </a:rPr>
              <a:t> </a:t>
            </a:r>
            <a:r>
              <a:rPr sz="3200" spc="-20" dirty="0">
                <a:solidFill>
                  <a:srgbClr val="4F5F28"/>
                </a:solidFill>
                <a:latin typeface="Calibri"/>
                <a:cs typeface="Calibri"/>
              </a:rPr>
              <a:t>left </a:t>
            </a:r>
            <a:r>
              <a:rPr sz="3200" dirty="0">
                <a:solidFill>
                  <a:srgbClr val="4F5F28"/>
                </a:solidFill>
                <a:latin typeface="Calibri"/>
                <a:cs typeface="Calibri"/>
              </a:rPr>
              <a:t>part</a:t>
            </a:r>
            <a:r>
              <a:rPr sz="3200" spc="-100" dirty="0">
                <a:solidFill>
                  <a:srgbClr val="4F5F28"/>
                </a:solidFill>
                <a:latin typeface="Calibri"/>
                <a:cs typeface="Calibri"/>
              </a:rPr>
              <a:t> </a:t>
            </a:r>
            <a:r>
              <a:rPr sz="3200" dirty="0">
                <a:solidFill>
                  <a:srgbClr val="4F5F28"/>
                </a:solidFill>
                <a:latin typeface="Calibri"/>
                <a:cs typeface="Calibri"/>
              </a:rPr>
              <a:t>or</a:t>
            </a:r>
            <a:r>
              <a:rPr sz="3200" spc="-60" dirty="0">
                <a:solidFill>
                  <a:srgbClr val="4F5F28"/>
                </a:solidFill>
                <a:latin typeface="Calibri"/>
                <a:cs typeface="Calibri"/>
              </a:rPr>
              <a:t> </a:t>
            </a:r>
            <a:r>
              <a:rPr sz="3200" dirty="0">
                <a:solidFill>
                  <a:srgbClr val="4F5F28"/>
                </a:solidFill>
                <a:latin typeface="Calibri"/>
                <a:cs typeface="Calibri"/>
              </a:rPr>
              <a:t>the</a:t>
            </a:r>
            <a:r>
              <a:rPr sz="3200" spc="-70" dirty="0">
                <a:solidFill>
                  <a:srgbClr val="4F5F28"/>
                </a:solidFill>
                <a:latin typeface="Calibri"/>
                <a:cs typeface="Calibri"/>
              </a:rPr>
              <a:t> </a:t>
            </a:r>
            <a:r>
              <a:rPr sz="3200" dirty="0">
                <a:solidFill>
                  <a:srgbClr val="4F5F28"/>
                </a:solidFill>
                <a:latin typeface="Calibri"/>
                <a:cs typeface="Calibri"/>
              </a:rPr>
              <a:t>right</a:t>
            </a:r>
            <a:r>
              <a:rPr sz="3200" spc="-60" dirty="0">
                <a:solidFill>
                  <a:srgbClr val="4F5F28"/>
                </a:solidFill>
                <a:latin typeface="Calibri"/>
                <a:cs typeface="Calibri"/>
              </a:rPr>
              <a:t> </a:t>
            </a:r>
            <a:r>
              <a:rPr sz="3200" dirty="0">
                <a:solidFill>
                  <a:srgbClr val="4F5F28"/>
                </a:solidFill>
                <a:latin typeface="Calibri"/>
                <a:cs typeface="Calibri"/>
              </a:rPr>
              <a:t>part</a:t>
            </a:r>
            <a:r>
              <a:rPr sz="3200" spc="-85" dirty="0">
                <a:solidFill>
                  <a:srgbClr val="4F5F28"/>
                </a:solidFill>
                <a:latin typeface="Calibri"/>
                <a:cs typeface="Calibri"/>
              </a:rPr>
              <a:t> </a:t>
            </a:r>
            <a:r>
              <a:rPr sz="3200" dirty="0">
                <a:solidFill>
                  <a:srgbClr val="4F5F28"/>
                </a:solidFill>
                <a:latin typeface="Calibri"/>
                <a:cs typeface="Calibri"/>
              </a:rPr>
              <a:t>of</a:t>
            </a:r>
            <a:r>
              <a:rPr sz="3200" spc="-65" dirty="0">
                <a:solidFill>
                  <a:srgbClr val="4F5F28"/>
                </a:solidFill>
                <a:latin typeface="Calibri"/>
                <a:cs typeface="Calibri"/>
              </a:rPr>
              <a:t> </a:t>
            </a:r>
            <a:r>
              <a:rPr sz="3200" dirty="0">
                <a:solidFill>
                  <a:srgbClr val="4F5F28"/>
                </a:solidFill>
                <a:latin typeface="Calibri"/>
                <a:cs typeface="Calibri"/>
              </a:rPr>
              <a:t>the</a:t>
            </a:r>
            <a:r>
              <a:rPr sz="3200" spc="-70" dirty="0">
                <a:solidFill>
                  <a:srgbClr val="4F5F28"/>
                </a:solidFill>
                <a:latin typeface="Calibri"/>
                <a:cs typeface="Calibri"/>
              </a:rPr>
              <a:t> </a:t>
            </a:r>
            <a:r>
              <a:rPr sz="3200" spc="-10" dirty="0">
                <a:solidFill>
                  <a:srgbClr val="4F5F28"/>
                </a:solidFill>
                <a:latin typeface="Calibri"/>
                <a:cs typeface="Calibri"/>
              </a:rPr>
              <a:t>array.</a:t>
            </a:r>
            <a:endParaRPr sz="3200">
              <a:latin typeface="Calibri"/>
              <a:cs typeface="Calibri"/>
            </a:endParaRPr>
          </a:p>
          <a:p>
            <a:pPr marL="50800" marR="43180">
              <a:lnSpc>
                <a:spcPts val="4610"/>
              </a:lnSpc>
              <a:spcBef>
                <a:spcPts val="70"/>
              </a:spcBef>
            </a:pPr>
            <a:r>
              <a:rPr sz="3200" dirty="0">
                <a:solidFill>
                  <a:srgbClr val="22405F"/>
                </a:solidFill>
                <a:latin typeface="Calibri"/>
                <a:cs typeface="Calibri"/>
              </a:rPr>
              <a:t>b</a:t>
            </a:r>
            <a:r>
              <a:rPr sz="3200" spc="-85" dirty="0">
                <a:solidFill>
                  <a:srgbClr val="22405F"/>
                </a:solidFill>
                <a:latin typeface="Calibri"/>
                <a:cs typeface="Calibri"/>
              </a:rPr>
              <a:t> </a:t>
            </a:r>
            <a:r>
              <a:rPr sz="3200" dirty="0">
                <a:solidFill>
                  <a:srgbClr val="22405F"/>
                </a:solidFill>
                <a:latin typeface="Wingdings"/>
                <a:cs typeface="Wingdings"/>
              </a:rPr>
              <a:t></a:t>
            </a:r>
            <a:r>
              <a:rPr sz="3200" spc="-100" dirty="0">
                <a:solidFill>
                  <a:srgbClr val="22405F"/>
                </a:solidFill>
                <a:latin typeface="Times New Roman"/>
                <a:cs typeface="Times New Roman"/>
              </a:rPr>
              <a:t> </a:t>
            </a:r>
            <a:r>
              <a:rPr sz="3200" dirty="0">
                <a:solidFill>
                  <a:srgbClr val="22405F"/>
                </a:solidFill>
                <a:latin typeface="Calibri"/>
                <a:cs typeface="Calibri"/>
              </a:rPr>
              <a:t>Time</a:t>
            </a:r>
            <a:r>
              <a:rPr sz="3200" spc="-80" dirty="0">
                <a:solidFill>
                  <a:srgbClr val="22405F"/>
                </a:solidFill>
                <a:latin typeface="Calibri"/>
                <a:cs typeface="Calibri"/>
              </a:rPr>
              <a:t> </a:t>
            </a:r>
            <a:r>
              <a:rPr sz="3200" spc="-10" dirty="0">
                <a:solidFill>
                  <a:srgbClr val="22405F"/>
                </a:solidFill>
                <a:latin typeface="Calibri"/>
                <a:cs typeface="Calibri"/>
              </a:rPr>
              <a:t>required</a:t>
            </a:r>
            <a:r>
              <a:rPr sz="3200" spc="-85" dirty="0">
                <a:solidFill>
                  <a:srgbClr val="22405F"/>
                </a:solidFill>
                <a:latin typeface="Calibri"/>
                <a:cs typeface="Calibri"/>
              </a:rPr>
              <a:t> </a:t>
            </a:r>
            <a:r>
              <a:rPr sz="3200" dirty="0">
                <a:solidFill>
                  <a:srgbClr val="22405F"/>
                </a:solidFill>
                <a:latin typeface="Calibri"/>
                <a:cs typeface="Calibri"/>
              </a:rPr>
              <a:t>to</a:t>
            </a:r>
            <a:r>
              <a:rPr sz="3200" spc="-90" dirty="0">
                <a:solidFill>
                  <a:srgbClr val="22405F"/>
                </a:solidFill>
                <a:latin typeface="Calibri"/>
                <a:cs typeface="Calibri"/>
              </a:rPr>
              <a:t> </a:t>
            </a:r>
            <a:r>
              <a:rPr sz="3200" spc="-40" dirty="0">
                <a:solidFill>
                  <a:srgbClr val="22405F"/>
                </a:solidFill>
                <a:latin typeface="Calibri"/>
                <a:cs typeface="Calibri"/>
              </a:rPr>
              <a:t>compare</a:t>
            </a:r>
            <a:r>
              <a:rPr sz="3200" spc="-125" dirty="0">
                <a:solidFill>
                  <a:srgbClr val="22405F"/>
                </a:solidFill>
                <a:latin typeface="Calibri"/>
                <a:cs typeface="Calibri"/>
              </a:rPr>
              <a:t> </a:t>
            </a:r>
            <a:r>
              <a:rPr sz="3200" dirty="0">
                <a:solidFill>
                  <a:srgbClr val="22405F"/>
                </a:solidFill>
                <a:latin typeface="Calibri"/>
                <a:cs typeface="Calibri"/>
              </a:rPr>
              <a:t>the</a:t>
            </a:r>
            <a:r>
              <a:rPr sz="3200" spc="-85" dirty="0">
                <a:solidFill>
                  <a:srgbClr val="22405F"/>
                </a:solidFill>
                <a:latin typeface="Calibri"/>
                <a:cs typeface="Calibri"/>
              </a:rPr>
              <a:t> </a:t>
            </a:r>
            <a:r>
              <a:rPr sz="3200" dirty="0">
                <a:solidFill>
                  <a:srgbClr val="22405F"/>
                </a:solidFill>
                <a:latin typeface="Calibri"/>
                <a:cs typeface="Calibri"/>
              </a:rPr>
              <a:t>middle</a:t>
            </a:r>
            <a:r>
              <a:rPr sz="3200" spc="-80" dirty="0">
                <a:solidFill>
                  <a:srgbClr val="22405F"/>
                </a:solidFill>
                <a:latin typeface="Calibri"/>
                <a:cs typeface="Calibri"/>
              </a:rPr>
              <a:t> </a:t>
            </a:r>
            <a:r>
              <a:rPr sz="3200" spc="-10" dirty="0">
                <a:solidFill>
                  <a:srgbClr val="22405F"/>
                </a:solidFill>
                <a:latin typeface="Calibri"/>
                <a:cs typeface="Calibri"/>
              </a:rPr>
              <a:t>element. </a:t>
            </a:r>
            <a:r>
              <a:rPr sz="3200" dirty="0">
                <a:solidFill>
                  <a:srgbClr val="22405F"/>
                </a:solidFill>
                <a:latin typeface="Calibri"/>
                <a:cs typeface="Calibri"/>
              </a:rPr>
              <a:t>Where</a:t>
            </a:r>
            <a:r>
              <a:rPr sz="3200" spc="-125" dirty="0">
                <a:solidFill>
                  <a:srgbClr val="22405F"/>
                </a:solidFill>
                <a:latin typeface="Calibri"/>
                <a:cs typeface="Calibri"/>
              </a:rPr>
              <a:t> </a:t>
            </a:r>
            <a:r>
              <a:rPr sz="3200" dirty="0">
                <a:solidFill>
                  <a:srgbClr val="22405F"/>
                </a:solidFill>
                <a:latin typeface="Calibri"/>
                <a:cs typeface="Calibri"/>
              </a:rPr>
              <a:t>a</a:t>
            </a:r>
            <a:r>
              <a:rPr sz="3200" spc="-85" dirty="0">
                <a:solidFill>
                  <a:srgbClr val="22405F"/>
                </a:solidFill>
                <a:latin typeface="Calibri"/>
                <a:cs typeface="Calibri"/>
              </a:rPr>
              <a:t> </a:t>
            </a:r>
            <a:r>
              <a:rPr sz="3200" dirty="0">
                <a:solidFill>
                  <a:srgbClr val="22405F"/>
                </a:solidFill>
                <a:latin typeface="Calibri"/>
                <a:cs typeface="Calibri"/>
              </a:rPr>
              <a:t>and</a:t>
            </a:r>
            <a:r>
              <a:rPr sz="3200" spc="-65" dirty="0">
                <a:solidFill>
                  <a:srgbClr val="22405F"/>
                </a:solidFill>
                <a:latin typeface="Calibri"/>
                <a:cs typeface="Calibri"/>
              </a:rPr>
              <a:t> </a:t>
            </a:r>
            <a:r>
              <a:rPr sz="3200" dirty="0">
                <a:solidFill>
                  <a:srgbClr val="22405F"/>
                </a:solidFill>
                <a:latin typeface="Calibri"/>
                <a:cs typeface="Calibri"/>
              </a:rPr>
              <a:t>b</a:t>
            </a:r>
            <a:r>
              <a:rPr sz="3200" spc="-95" dirty="0">
                <a:solidFill>
                  <a:srgbClr val="22405F"/>
                </a:solidFill>
                <a:latin typeface="Calibri"/>
                <a:cs typeface="Calibri"/>
              </a:rPr>
              <a:t> </a:t>
            </a:r>
            <a:r>
              <a:rPr sz="3200" dirty="0">
                <a:solidFill>
                  <a:srgbClr val="22405F"/>
                </a:solidFill>
                <a:latin typeface="Calibri"/>
                <a:cs typeface="Calibri"/>
              </a:rPr>
              <a:t>are</a:t>
            </a:r>
            <a:r>
              <a:rPr sz="3200" spc="-114" dirty="0">
                <a:solidFill>
                  <a:srgbClr val="22405F"/>
                </a:solidFill>
                <a:latin typeface="Calibri"/>
                <a:cs typeface="Calibri"/>
              </a:rPr>
              <a:t> </a:t>
            </a:r>
            <a:r>
              <a:rPr sz="3200" dirty="0">
                <a:solidFill>
                  <a:srgbClr val="22405F"/>
                </a:solidFill>
                <a:latin typeface="Calibri"/>
                <a:cs typeface="Calibri"/>
              </a:rPr>
              <a:t>some</a:t>
            </a:r>
            <a:r>
              <a:rPr sz="3200" spc="-85" dirty="0">
                <a:solidFill>
                  <a:srgbClr val="22405F"/>
                </a:solidFill>
                <a:latin typeface="Calibri"/>
                <a:cs typeface="Calibri"/>
              </a:rPr>
              <a:t> </a:t>
            </a:r>
            <a:r>
              <a:rPr sz="3200" spc="-10" dirty="0">
                <a:solidFill>
                  <a:srgbClr val="22405F"/>
                </a:solidFill>
                <a:latin typeface="Calibri"/>
                <a:cs typeface="Calibri"/>
              </a:rPr>
              <a:t>positive</a:t>
            </a:r>
            <a:r>
              <a:rPr sz="3200" spc="-145" dirty="0">
                <a:solidFill>
                  <a:srgbClr val="22405F"/>
                </a:solidFill>
                <a:latin typeface="Calibri"/>
                <a:cs typeface="Calibri"/>
              </a:rPr>
              <a:t> </a:t>
            </a:r>
            <a:r>
              <a:rPr sz="3200" spc="-25" dirty="0">
                <a:solidFill>
                  <a:srgbClr val="22405F"/>
                </a:solidFill>
                <a:latin typeface="Calibri"/>
                <a:cs typeface="Calibri"/>
              </a:rPr>
              <a:t>integer</a:t>
            </a:r>
            <a:r>
              <a:rPr sz="3200" spc="-60" dirty="0">
                <a:solidFill>
                  <a:srgbClr val="22405F"/>
                </a:solidFill>
                <a:latin typeface="Calibri"/>
                <a:cs typeface="Calibri"/>
              </a:rPr>
              <a:t> </a:t>
            </a:r>
            <a:r>
              <a:rPr sz="3200" spc="-10" dirty="0">
                <a:solidFill>
                  <a:srgbClr val="22405F"/>
                </a:solidFill>
                <a:latin typeface="Calibri"/>
                <a:cs typeface="Calibri"/>
              </a:rPr>
              <a:t>constants.</a:t>
            </a:r>
            <a:endParaRPr sz="3200">
              <a:latin typeface="Calibri"/>
              <a:cs typeface="Calibri"/>
            </a:endParaRPr>
          </a:p>
          <a:p>
            <a:pPr marL="142240">
              <a:spcBef>
                <a:spcPts val="355"/>
              </a:spcBef>
            </a:pPr>
            <a:r>
              <a:rPr sz="3200" b="1" dirty="0">
                <a:solidFill>
                  <a:srgbClr val="22405F"/>
                </a:solidFill>
                <a:latin typeface="Calibri"/>
                <a:cs typeface="Calibri"/>
              </a:rPr>
              <a:t>T(n)</a:t>
            </a:r>
            <a:r>
              <a:rPr sz="3200" b="1" spc="-75" dirty="0">
                <a:solidFill>
                  <a:srgbClr val="22405F"/>
                </a:solidFill>
                <a:latin typeface="Calibri"/>
                <a:cs typeface="Calibri"/>
              </a:rPr>
              <a:t> </a:t>
            </a:r>
            <a:r>
              <a:rPr sz="3200" b="1" dirty="0">
                <a:solidFill>
                  <a:srgbClr val="22405F"/>
                </a:solidFill>
                <a:latin typeface="Calibri"/>
                <a:cs typeface="Calibri"/>
              </a:rPr>
              <a:t>=</a:t>
            </a:r>
            <a:r>
              <a:rPr sz="3200" b="1" spc="-80" dirty="0">
                <a:solidFill>
                  <a:srgbClr val="22405F"/>
                </a:solidFill>
                <a:latin typeface="Calibri"/>
                <a:cs typeface="Calibri"/>
              </a:rPr>
              <a:t> </a:t>
            </a:r>
            <a:r>
              <a:rPr sz="3200" b="1" dirty="0">
                <a:solidFill>
                  <a:srgbClr val="22405F"/>
                </a:solidFill>
                <a:latin typeface="Calibri"/>
                <a:cs typeface="Calibri"/>
              </a:rPr>
              <a:t>O(log</a:t>
            </a:r>
            <a:r>
              <a:rPr sz="3200" b="1" spc="-75" dirty="0">
                <a:solidFill>
                  <a:srgbClr val="22405F"/>
                </a:solidFill>
                <a:latin typeface="Calibri"/>
                <a:cs typeface="Calibri"/>
              </a:rPr>
              <a:t> </a:t>
            </a:r>
            <a:r>
              <a:rPr sz="3075" b="1" baseline="-10840" dirty="0">
                <a:solidFill>
                  <a:srgbClr val="22405F"/>
                </a:solidFill>
                <a:latin typeface="Calibri"/>
                <a:cs typeface="Calibri"/>
              </a:rPr>
              <a:t>2</a:t>
            </a:r>
            <a:r>
              <a:rPr sz="3200" b="1" dirty="0">
                <a:solidFill>
                  <a:srgbClr val="22405F"/>
                </a:solidFill>
                <a:latin typeface="Calibri"/>
                <a:cs typeface="Calibri"/>
              </a:rPr>
              <a:t>n</a:t>
            </a:r>
            <a:r>
              <a:rPr sz="3200" b="1" spc="-105" dirty="0">
                <a:solidFill>
                  <a:srgbClr val="22405F"/>
                </a:solidFill>
                <a:latin typeface="Calibri"/>
                <a:cs typeface="Calibri"/>
              </a:rPr>
              <a:t> </a:t>
            </a:r>
            <a:r>
              <a:rPr sz="3200" b="1" spc="-50" dirty="0">
                <a:solidFill>
                  <a:srgbClr val="22405F"/>
                </a:solidFill>
                <a:latin typeface="Calibri"/>
                <a:cs typeface="Calibri"/>
              </a:rPr>
              <a:t>)</a:t>
            </a:r>
            <a:endParaRPr sz="3200">
              <a:latin typeface="Calibri"/>
              <a:cs typeface="Calibri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1600961" y="761"/>
            <a:ext cx="9142730" cy="6856730"/>
            <a:chOff x="761" y="761"/>
            <a:chExt cx="9142730" cy="6856730"/>
          </a:xfrm>
        </p:grpSpPr>
        <p:sp>
          <p:nvSpPr>
            <p:cNvPr id="12" name="object 12"/>
            <p:cNvSpPr/>
            <p:nvPr/>
          </p:nvSpPr>
          <p:spPr>
            <a:xfrm>
              <a:off x="1612468" y="1207020"/>
              <a:ext cx="319405" cy="1323340"/>
            </a:xfrm>
            <a:custGeom>
              <a:avLst/>
              <a:gdLst/>
              <a:ahLst/>
              <a:cxnLst/>
              <a:rect l="l" t="t" r="r" b="b"/>
              <a:pathLst>
                <a:path w="319405" h="1323339">
                  <a:moveTo>
                    <a:pt x="152323" y="629559"/>
                  </a:moveTo>
                  <a:lnTo>
                    <a:pt x="152323" y="39103"/>
                  </a:lnTo>
                  <a:lnTo>
                    <a:pt x="152539" y="36703"/>
                  </a:lnTo>
                  <a:lnTo>
                    <a:pt x="207352" y="7874"/>
                  </a:lnTo>
                  <a:lnTo>
                    <a:pt x="258271" y="2031"/>
                  </a:lnTo>
                  <a:lnTo>
                    <a:pt x="258660" y="2031"/>
                  </a:lnTo>
                  <a:lnTo>
                    <a:pt x="317969" y="0"/>
                  </a:lnTo>
                  <a:lnTo>
                    <a:pt x="318909" y="27406"/>
                  </a:lnTo>
                  <a:lnTo>
                    <a:pt x="261824" y="29362"/>
                  </a:lnTo>
                  <a:lnTo>
                    <a:pt x="260667" y="29362"/>
                  </a:lnTo>
                  <a:lnTo>
                    <a:pt x="214861" y="34518"/>
                  </a:lnTo>
                  <a:lnTo>
                    <a:pt x="213880" y="34518"/>
                  </a:lnTo>
                  <a:lnTo>
                    <a:pt x="212724" y="34722"/>
                  </a:lnTo>
                  <a:lnTo>
                    <a:pt x="213048" y="34722"/>
                  </a:lnTo>
                  <a:lnTo>
                    <a:pt x="195178" y="39103"/>
                  </a:lnTo>
                  <a:lnTo>
                    <a:pt x="179755" y="39103"/>
                  </a:lnTo>
                  <a:lnTo>
                    <a:pt x="174802" y="49656"/>
                  </a:lnTo>
                  <a:lnTo>
                    <a:pt x="179755" y="49656"/>
                  </a:lnTo>
                  <a:lnTo>
                    <a:pt x="179755" y="625449"/>
                  </a:lnTo>
                  <a:lnTo>
                    <a:pt x="157276" y="625449"/>
                  </a:lnTo>
                  <a:lnTo>
                    <a:pt x="152323" y="629559"/>
                  </a:lnTo>
                  <a:close/>
                </a:path>
                <a:path w="319405" h="1323339">
                  <a:moveTo>
                    <a:pt x="213048" y="34722"/>
                  </a:moveTo>
                  <a:lnTo>
                    <a:pt x="212724" y="34722"/>
                  </a:lnTo>
                  <a:lnTo>
                    <a:pt x="213880" y="34518"/>
                  </a:lnTo>
                  <a:lnTo>
                    <a:pt x="213048" y="34722"/>
                  </a:lnTo>
                  <a:close/>
                </a:path>
                <a:path w="319405" h="1323339">
                  <a:moveTo>
                    <a:pt x="213048" y="34722"/>
                  </a:moveTo>
                  <a:lnTo>
                    <a:pt x="213880" y="34518"/>
                  </a:lnTo>
                  <a:lnTo>
                    <a:pt x="214861" y="34518"/>
                  </a:lnTo>
                  <a:lnTo>
                    <a:pt x="213048" y="34722"/>
                  </a:lnTo>
                  <a:close/>
                </a:path>
                <a:path w="319405" h="1323339">
                  <a:moveTo>
                    <a:pt x="174802" y="49656"/>
                  </a:moveTo>
                  <a:lnTo>
                    <a:pt x="179755" y="39103"/>
                  </a:lnTo>
                  <a:lnTo>
                    <a:pt x="179755" y="45547"/>
                  </a:lnTo>
                  <a:lnTo>
                    <a:pt x="174802" y="49656"/>
                  </a:lnTo>
                  <a:close/>
                </a:path>
                <a:path w="319405" h="1323339">
                  <a:moveTo>
                    <a:pt x="179755" y="45547"/>
                  </a:moveTo>
                  <a:lnTo>
                    <a:pt x="179755" y="39103"/>
                  </a:lnTo>
                  <a:lnTo>
                    <a:pt x="195178" y="39103"/>
                  </a:lnTo>
                  <a:lnTo>
                    <a:pt x="192535" y="39751"/>
                  </a:lnTo>
                  <a:lnTo>
                    <a:pt x="186740" y="39751"/>
                  </a:lnTo>
                  <a:lnTo>
                    <a:pt x="181241" y="42519"/>
                  </a:lnTo>
                  <a:lnTo>
                    <a:pt x="183404" y="42519"/>
                  </a:lnTo>
                  <a:lnTo>
                    <a:pt x="179755" y="45547"/>
                  </a:lnTo>
                  <a:close/>
                </a:path>
                <a:path w="319405" h="1323339">
                  <a:moveTo>
                    <a:pt x="181241" y="42519"/>
                  </a:moveTo>
                  <a:lnTo>
                    <a:pt x="186740" y="39751"/>
                  </a:lnTo>
                  <a:lnTo>
                    <a:pt x="184311" y="41767"/>
                  </a:lnTo>
                  <a:lnTo>
                    <a:pt x="181241" y="42519"/>
                  </a:lnTo>
                  <a:close/>
                </a:path>
                <a:path w="319405" h="1323339">
                  <a:moveTo>
                    <a:pt x="184311" y="41767"/>
                  </a:moveTo>
                  <a:lnTo>
                    <a:pt x="186740" y="39751"/>
                  </a:lnTo>
                  <a:lnTo>
                    <a:pt x="192535" y="39751"/>
                  </a:lnTo>
                  <a:lnTo>
                    <a:pt x="184311" y="41767"/>
                  </a:lnTo>
                  <a:close/>
                </a:path>
                <a:path w="319405" h="1323339">
                  <a:moveTo>
                    <a:pt x="183404" y="42519"/>
                  </a:moveTo>
                  <a:lnTo>
                    <a:pt x="181241" y="42519"/>
                  </a:lnTo>
                  <a:lnTo>
                    <a:pt x="184311" y="41767"/>
                  </a:lnTo>
                  <a:lnTo>
                    <a:pt x="183404" y="42519"/>
                  </a:lnTo>
                  <a:close/>
                </a:path>
                <a:path w="319405" h="1323339">
                  <a:moveTo>
                    <a:pt x="179755" y="49656"/>
                  </a:moveTo>
                  <a:lnTo>
                    <a:pt x="174802" y="49656"/>
                  </a:lnTo>
                  <a:lnTo>
                    <a:pt x="179755" y="45547"/>
                  </a:lnTo>
                  <a:lnTo>
                    <a:pt x="179755" y="49656"/>
                  </a:lnTo>
                  <a:close/>
                </a:path>
                <a:path w="319405" h="1323339">
                  <a:moveTo>
                    <a:pt x="152323" y="636003"/>
                  </a:moveTo>
                  <a:lnTo>
                    <a:pt x="152323" y="629559"/>
                  </a:lnTo>
                  <a:lnTo>
                    <a:pt x="157276" y="625449"/>
                  </a:lnTo>
                  <a:lnTo>
                    <a:pt x="152323" y="636003"/>
                  </a:lnTo>
                  <a:close/>
                </a:path>
                <a:path w="319405" h="1323339">
                  <a:moveTo>
                    <a:pt x="179755" y="636003"/>
                  </a:moveTo>
                  <a:lnTo>
                    <a:pt x="152323" y="636003"/>
                  </a:lnTo>
                  <a:lnTo>
                    <a:pt x="157276" y="625449"/>
                  </a:lnTo>
                  <a:lnTo>
                    <a:pt x="179755" y="625449"/>
                  </a:lnTo>
                  <a:lnTo>
                    <a:pt x="179755" y="636003"/>
                  </a:lnTo>
                  <a:close/>
                </a:path>
                <a:path w="319405" h="1323339">
                  <a:moveTo>
                    <a:pt x="147768" y="633339"/>
                  </a:moveTo>
                  <a:lnTo>
                    <a:pt x="152323" y="629559"/>
                  </a:lnTo>
                  <a:lnTo>
                    <a:pt x="152323" y="632587"/>
                  </a:lnTo>
                  <a:lnTo>
                    <a:pt x="150850" y="632587"/>
                  </a:lnTo>
                  <a:lnTo>
                    <a:pt x="147768" y="633339"/>
                  </a:lnTo>
                  <a:close/>
                </a:path>
                <a:path w="319405" h="1323339">
                  <a:moveTo>
                    <a:pt x="145338" y="635355"/>
                  </a:moveTo>
                  <a:lnTo>
                    <a:pt x="147768" y="633339"/>
                  </a:lnTo>
                  <a:lnTo>
                    <a:pt x="150850" y="632587"/>
                  </a:lnTo>
                  <a:lnTo>
                    <a:pt x="145338" y="635355"/>
                  </a:lnTo>
                  <a:close/>
                </a:path>
                <a:path w="319405" h="1323339">
                  <a:moveTo>
                    <a:pt x="152323" y="635355"/>
                  </a:moveTo>
                  <a:lnTo>
                    <a:pt x="145338" y="635355"/>
                  </a:lnTo>
                  <a:lnTo>
                    <a:pt x="150850" y="632587"/>
                  </a:lnTo>
                  <a:lnTo>
                    <a:pt x="152323" y="632587"/>
                  </a:lnTo>
                  <a:lnTo>
                    <a:pt x="152323" y="635355"/>
                  </a:lnTo>
                  <a:close/>
                </a:path>
                <a:path w="319405" h="1323339">
                  <a:moveTo>
                    <a:pt x="118084" y="640588"/>
                  </a:moveTo>
                  <a:lnTo>
                    <a:pt x="147768" y="633339"/>
                  </a:lnTo>
                  <a:lnTo>
                    <a:pt x="145338" y="635355"/>
                  </a:lnTo>
                  <a:lnTo>
                    <a:pt x="152323" y="635355"/>
                  </a:lnTo>
                  <a:lnTo>
                    <a:pt x="152323" y="636003"/>
                  </a:lnTo>
                  <a:lnTo>
                    <a:pt x="179755" y="636003"/>
                  </a:lnTo>
                  <a:lnTo>
                    <a:pt x="179539" y="638403"/>
                  </a:lnTo>
                  <a:lnTo>
                    <a:pt x="179036" y="640283"/>
                  </a:lnTo>
                  <a:lnTo>
                    <a:pt x="119799" y="640283"/>
                  </a:lnTo>
                  <a:lnTo>
                    <a:pt x="118084" y="640588"/>
                  </a:lnTo>
                  <a:close/>
                </a:path>
                <a:path w="319405" h="1323339">
                  <a:moveTo>
                    <a:pt x="14109" y="675106"/>
                  </a:moveTo>
                  <a:lnTo>
                    <a:pt x="14109" y="647667"/>
                  </a:lnTo>
                  <a:lnTo>
                    <a:pt x="72478" y="645668"/>
                  </a:lnTo>
                  <a:lnTo>
                    <a:pt x="72087" y="645668"/>
                  </a:lnTo>
                  <a:lnTo>
                    <a:pt x="119799" y="640283"/>
                  </a:lnTo>
                  <a:lnTo>
                    <a:pt x="119332" y="640283"/>
                  </a:lnTo>
                  <a:lnTo>
                    <a:pt x="118084" y="640588"/>
                  </a:lnTo>
                  <a:lnTo>
                    <a:pt x="178955" y="640588"/>
                  </a:lnTo>
                  <a:lnTo>
                    <a:pt x="178917" y="640727"/>
                  </a:lnTo>
                  <a:lnTo>
                    <a:pt x="177888" y="642899"/>
                  </a:lnTo>
                  <a:lnTo>
                    <a:pt x="176504" y="644867"/>
                  </a:lnTo>
                  <a:lnTo>
                    <a:pt x="174802" y="646557"/>
                  </a:lnTo>
                  <a:lnTo>
                    <a:pt x="173464" y="647667"/>
                  </a:lnTo>
                  <a:lnTo>
                    <a:pt x="13169" y="647667"/>
                  </a:lnTo>
                  <a:lnTo>
                    <a:pt x="73418" y="649732"/>
                  </a:lnTo>
                  <a:lnTo>
                    <a:pt x="73810" y="649732"/>
                  </a:lnTo>
                  <a:lnTo>
                    <a:pt x="122872" y="655269"/>
                  </a:lnTo>
                  <a:lnTo>
                    <a:pt x="124587" y="655574"/>
                  </a:lnTo>
                  <a:lnTo>
                    <a:pt x="148459" y="661403"/>
                  </a:lnTo>
                  <a:lnTo>
                    <a:pt x="124587" y="667232"/>
                  </a:lnTo>
                  <a:lnTo>
                    <a:pt x="122872" y="667537"/>
                  </a:lnTo>
                  <a:lnTo>
                    <a:pt x="74485" y="672998"/>
                  </a:lnTo>
                  <a:lnTo>
                    <a:pt x="75642" y="672998"/>
                  </a:lnTo>
                  <a:lnTo>
                    <a:pt x="14109" y="675106"/>
                  </a:lnTo>
                  <a:close/>
                </a:path>
                <a:path w="319405" h="1323339">
                  <a:moveTo>
                    <a:pt x="178955" y="640588"/>
                  </a:moveTo>
                  <a:lnTo>
                    <a:pt x="118084" y="640588"/>
                  </a:lnTo>
                  <a:lnTo>
                    <a:pt x="119799" y="640283"/>
                  </a:lnTo>
                  <a:lnTo>
                    <a:pt x="179036" y="640283"/>
                  </a:lnTo>
                  <a:lnTo>
                    <a:pt x="178955" y="640588"/>
                  </a:lnTo>
                  <a:close/>
                </a:path>
                <a:path w="319405" h="1323339">
                  <a:moveTo>
                    <a:pt x="118932" y="682425"/>
                  </a:moveTo>
                  <a:lnTo>
                    <a:pt x="71412" y="677062"/>
                  </a:lnTo>
                  <a:lnTo>
                    <a:pt x="70254" y="677062"/>
                  </a:lnTo>
                  <a:lnTo>
                    <a:pt x="13169" y="675106"/>
                  </a:lnTo>
                  <a:lnTo>
                    <a:pt x="0" y="662800"/>
                  </a:lnTo>
                  <a:lnTo>
                    <a:pt x="0" y="660006"/>
                  </a:lnTo>
                  <a:lnTo>
                    <a:pt x="13404" y="647667"/>
                  </a:lnTo>
                  <a:lnTo>
                    <a:pt x="14108" y="647667"/>
                  </a:lnTo>
                  <a:lnTo>
                    <a:pt x="14108" y="675106"/>
                  </a:lnTo>
                  <a:lnTo>
                    <a:pt x="173425" y="675106"/>
                  </a:lnTo>
                  <a:lnTo>
                    <a:pt x="178955" y="682218"/>
                  </a:lnTo>
                  <a:lnTo>
                    <a:pt x="118084" y="682218"/>
                  </a:lnTo>
                  <a:lnTo>
                    <a:pt x="118932" y="682425"/>
                  </a:lnTo>
                  <a:close/>
                </a:path>
                <a:path w="319405" h="1323339">
                  <a:moveTo>
                    <a:pt x="148459" y="661403"/>
                  </a:moveTo>
                  <a:lnTo>
                    <a:pt x="124587" y="655574"/>
                  </a:lnTo>
                  <a:lnTo>
                    <a:pt x="122872" y="655269"/>
                  </a:lnTo>
                  <a:lnTo>
                    <a:pt x="73810" y="649732"/>
                  </a:lnTo>
                  <a:lnTo>
                    <a:pt x="73418" y="649732"/>
                  </a:lnTo>
                  <a:lnTo>
                    <a:pt x="13169" y="647667"/>
                  </a:lnTo>
                  <a:lnTo>
                    <a:pt x="173464" y="647667"/>
                  </a:lnTo>
                  <a:lnTo>
                    <a:pt x="162864" y="656463"/>
                  </a:lnTo>
                  <a:lnTo>
                    <a:pt x="161175" y="657656"/>
                  </a:lnTo>
                  <a:lnTo>
                    <a:pt x="159321" y="658596"/>
                  </a:lnTo>
                  <a:lnTo>
                    <a:pt x="157353" y="659231"/>
                  </a:lnTo>
                  <a:lnTo>
                    <a:pt x="148459" y="661403"/>
                  </a:lnTo>
                  <a:close/>
                </a:path>
                <a:path w="319405" h="1323339">
                  <a:moveTo>
                    <a:pt x="173425" y="675106"/>
                  </a:moveTo>
                  <a:lnTo>
                    <a:pt x="14109" y="675106"/>
                  </a:lnTo>
                  <a:lnTo>
                    <a:pt x="75642" y="672998"/>
                  </a:lnTo>
                  <a:lnTo>
                    <a:pt x="74485" y="672998"/>
                  </a:lnTo>
                  <a:lnTo>
                    <a:pt x="122872" y="667537"/>
                  </a:lnTo>
                  <a:lnTo>
                    <a:pt x="124587" y="667232"/>
                  </a:lnTo>
                  <a:lnTo>
                    <a:pt x="148459" y="661403"/>
                  </a:lnTo>
                  <a:lnTo>
                    <a:pt x="157353" y="663575"/>
                  </a:lnTo>
                  <a:lnTo>
                    <a:pt x="159321" y="664210"/>
                  </a:lnTo>
                  <a:lnTo>
                    <a:pt x="161175" y="665137"/>
                  </a:lnTo>
                  <a:lnTo>
                    <a:pt x="162864" y="666343"/>
                  </a:lnTo>
                  <a:lnTo>
                    <a:pt x="173425" y="675106"/>
                  </a:lnTo>
                  <a:close/>
                </a:path>
                <a:path w="319405" h="1323339">
                  <a:moveTo>
                    <a:pt x="147768" y="689466"/>
                  </a:moveTo>
                  <a:lnTo>
                    <a:pt x="118084" y="682218"/>
                  </a:lnTo>
                  <a:lnTo>
                    <a:pt x="119248" y="682425"/>
                  </a:lnTo>
                  <a:lnTo>
                    <a:pt x="179010" y="682425"/>
                  </a:lnTo>
                  <a:lnTo>
                    <a:pt x="179539" y="684403"/>
                  </a:lnTo>
                  <a:lnTo>
                    <a:pt x="179755" y="686803"/>
                  </a:lnTo>
                  <a:lnTo>
                    <a:pt x="152323" y="686803"/>
                  </a:lnTo>
                  <a:lnTo>
                    <a:pt x="152323" y="687451"/>
                  </a:lnTo>
                  <a:lnTo>
                    <a:pt x="145338" y="687451"/>
                  </a:lnTo>
                  <a:lnTo>
                    <a:pt x="147768" y="689466"/>
                  </a:lnTo>
                  <a:close/>
                </a:path>
                <a:path w="319405" h="1323339">
                  <a:moveTo>
                    <a:pt x="179010" y="682425"/>
                  </a:moveTo>
                  <a:lnTo>
                    <a:pt x="119248" y="682425"/>
                  </a:lnTo>
                  <a:lnTo>
                    <a:pt x="118084" y="682218"/>
                  </a:lnTo>
                  <a:lnTo>
                    <a:pt x="178955" y="682218"/>
                  </a:lnTo>
                  <a:lnTo>
                    <a:pt x="179010" y="682425"/>
                  </a:lnTo>
                  <a:close/>
                </a:path>
                <a:path w="319405" h="1323339">
                  <a:moveTo>
                    <a:pt x="157276" y="697357"/>
                  </a:moveTo>
                  <a:lnTo>
                    <a:pt x="152323" y="693247"/>
                  </a:lnTo>
                  <a:lnTo>
                    <a:pt x="152323" y="686803"/>
                  </a:lnTo>
                  <a:lnTo>
                    <a:pt x="157276" y="697357"/>
                  </a:lnTo>
                  <a:close/>
                </a:path>
                <a:path w="319405" h="1323339">
                  <a:moveTo>
                    <a:pt x="179755" y="697357"/>
                  </a:moveTo>
                  <a:lnTo>
                    <a:pt x="157276" y="697357"/>
                  </a:lnTo>
                  <a:lnTo>
                    <a:pt x="152323" y="686803"/>
                  </a:lnTo>
                  <a:lnTo>
                    <a:pt x="179755" y="686803"/>
                  </a:lnTo>
                  <a:lnTo>
                    <a:pt x="179755" y="697357"/>
                  </a:lnTo>
                  <a:close/>
                </a:path>
                <a:path w="319405" h="1323339">
                  <a:moveTo>
                    <a:pt x="150850" y="690219"/>
                  </a:moveTo>
                  <a:lnTo>
                    <a:pt x="147768" y="689466"/>
                  </a:lnTo>
                  <a:lnTo>
                    <a:pt x="145338" y="687451"/>
                  </a:lnTo>
                  <a:lnTo>
                    <a:pt x="150850" y="690219"/>
                  </a:lnTo>
                  <a:close/>
                </a:path>
                <a:path w="319405" h="1323339">
                  <a:moveTo>
                    <a:pt x="152323" y="690219"/>
                  </a:moveTo>
                  <a:lnTo>
                    <a:pt x="150850" y="690219"/>
                  </a:lnTo>
                  <a:lnTo>
                    <a:pt x="145338" y="687451"/>
                  </a:lnTo>
                  <a:lnTo>
                    <a:pt x="152323" y="687451"/>
                  </a:lnTo>
                  <a:lnTo>
                    <a:pt x="152323" y="690219"/>
                  </a:lnTo>
                  <a:close/>
                </a:path>
                <a:path w="319405" h="1323339">
                  <a:moveTo>
                    <a:pt x="152323" y="693247"/>
                  </a:moveTo>
                  <a:lnTo>
                    <a:pt x="147768" y="689466"/>
                  </a:lnTo>
                  <a:lnTo>
                    <a:pt x="150850" y="690219"/>
                  </a:lnTo>
                  <a:lnTo>
                    <a:pt x="152323" y="690219"/>
                  </a:lnTo>
                  <a:lnTo>
                    <a:pt x="152323" y="693247"/>
                  </a:lnTo>
                  <a:close/>
                </a:path>
                <a:path w="319405" h="1323339">
                  <a:moveTo>
                    <a:pt x="317969" y="1322806"/>
                  </a:moveTo>
                  <a:lnTo>
                    <a:pt x="256436" y="1320698"/>
                  </a:lnTo>
                  <a:lnTo>
                    <a:pt x="257594" y="1320698"/>
                  </a:lnTo>
                  <a:lnTo>
                    <a:pt x="209080" y="1315237"/>
                  </a:lnTo>
                  <a:lnTo>
                    <a:pt x="170903" y="1305356"/>
                  </a:lnTo>
                  <a:lnTo>
                    <a:pt x="152323" y="1283703"/>
                  </a:lnTo>
                  <a:lnTo>
                    <a:pt x="152323" y="693247"/>
                  </a:lnTo>
                  <a:lnTo>
                    <a:pt x="157276" y="697357"/>
                  </a:lnTo>
                  <a:lnTo>
                    <a:pt x="179755" y="697357"/>
                  </a:lnTo>
                  <a:lnTo>
                    <a:pt x="179755" y="1273149"/>
                  </a:lnTo>
                  <a:lnTo>
                    <a:pt x="174802" y="1273149"/>
                  </a:lnTo>
                  <a:lnTo>
                    <a:pt x="179755" y="1283703"/>
                  </a:lnTo>
                  <a:lnTo>
                    <a:pt x="195178" y="1283703"/>
                  </a:lnTo>
                  <a:lnTo>
                    <a:pt x="212637" y="1287983"/>
                  </a:lnTo>
                  <a:lnTo>
                    <a:pt x="212153" y="1287983"/>
                  </a:lnTo>
                  <a:lnTo>
                    <a:pt x="213880" y="1288288"/>
                  </a:lnTo>
                  <a:lnTo>
                    <a:pt x="214861" y="1288288"/>
                  </a:lnTo>
                  <a:lnTo>
                    <a:pt x="259990" y="1293368"/>
                  </a:lnTo>
                  <a:lnTo>
                    <a:pt x="259600" y="1293368"/>
                  </a:lnTo>
                  <a:lnTo>
                    <a:pt x="318909" y="1295400"/>
                  </a:lnTo>
                  <a:lnTo>
                    <a:pt x="318042" y="1320698"/>
                  </a:lnTo>
                  <a:lnTo>
                    <a:pt x="317969" y="1322806"/>
                  </a:lnTo>
                  <a:close/>
                </a:path>
                <a:path w="319405" h="1323339">
                  <a:moveTo>
                    <a:pt x="179755" y="1283703"/>
                  </a:moveTo>
                  <a:lnTo>
                    <a:pt x="174802" y="1273149"/>
                  </a:lnTo>
                  <a:lnTo>
                    <a:pt x="179755" y="1277263"/>
                  </a:lnTo>
                  <a:lnTo>
                    <a:pt x="179755" y="1283703"/>
                  </a:lnTo>
                  <a:close/>
                </a:path>
                <a:path w="319405" h="1323339">
                  <a:moveTo>
                    <a:pt x="179755" y="1277263"/>
                  </a:moveTo>
                  <a:lnTo>
                    <a:pt x="174802" y="1273149"/>
                  </a:lnTo>
                  <a:lnTo>
                    <a:pt x="179755" y="1273149"/>
                  </a:lnTo>
                  <a:lnTo>
                    <a:pt x="179755" y="1277263"/>
                  </a:lnTo>
                  <a:close/>
                </a:path>
                <a:path w="319405" h="1323339">
                  <a:moveTo>
                    <a:pt x="195178" y="1283703"/>
                  </a:moveTo>
                  <a:lnTo>
                    <a:pt x="179755" y="1283703"/>
                  </a:lnTo>
                  <a:lnTo>
                    <a:pt x="179755" y="1277263"/>
                  </a:lnTo>
                  <a:lnTo>
                    <a:pt x="183395" y="1280287"/>
                  </a:lnTo>
                  <a:lnTo>
                    <a:pt x="181241" y="1280287"/>
                  </a:lnTo>
                  <a:lnTo>
                    <a:pt x="186728" y="1283055"/>
                  </a:lnTo>
                  <a:lnTo>
                    <a:pt x="192535" y="1283055"/>
                  </a:lnTo>
                  <a:lnTo>
                    <a:pt x="195178" y="1283703"/>
                  </a:lnTo>
                  <a:close/>
                </a:path>
                <a:path w="319405" h="1323339">
                  <a:moveTo>
                    <a:pt x="186728" y="1283055"/>
                  </a:moveTo>
                  <a:lnTo>
                    <a:pt x="181241" y="1280287"/>
                  </a:lnTo>
                  <a:lnTo>
                    <a:pt x="184296" y="1281035"/>
                  </a:lnTo>
                  <a:lnTo>
                    <a:pt x="186728" y="1283055"/>
                  </a:lnTo>
                  <a:close/>
                </a:path>
                <a:path w="319405" h="1323339">
                  <a:moveTo>
                    <a:pt x="184296" y="1281035"/>
                  </a:moveTo>
                  <a:lnTo>
                    <a:pt x="181241" y="1280287"/>
                  </a:lnTo>
                  <a:lnTo>
                    <a:pt x="183395" y="1280287"/>
                  </a:lnTo>
                  <a:lnTo>
                    <a:pt x="184296" y="1281035"/>
                  </a:lnTo>
                  <a:close/>
                </a:path>
                <a:path w="319405" h="1323339">
                  <a:moveTo>
                    <a:pt x="192535" y="1283055"/>
                  </a:moveTo>
                  <a:lnTo>
                    <a:pt x="186728" y="1283055"/>
                  </a:lnTo>
                  <a:lnTo>
                    <a:pt x="184296" y="1281035"/>
                  </a:lnTo>
                  <a:lnTo>
                    <a:pt x="192535" y="1283055"/>
                  </a:lnTo>
                  <a:close/>
                </a:path>
                <a:path w="319405" h="1323339">
                  <a:moveTo>
                    <a:pt x="213880" y="1288288"/>
                  </a:moveTo>
                  <a:lnTo>
                    <a:pt x="212153" y="1287983"/>
                  </a:lnTo>
                  <a:lnTo>
                    <a:pt x="212637" y="1287983"/>
                  </a:lnTo>
                  <a:lnTo>
                    <a:pt x="213880" y="1288288"/>
                  </a:lnTo>
                  <a:close/>
                </a:path>
                <a:path w="319405" h="1323339">
                  <a:moveTo>
                    <a:pt x="214861" y="1288288"/>
                  </a:moveTo>
                  <a:lnTo>
                    <a:pt x="213880" y="1288288"/>
                  </a:lnTo>
                  <a:lnTo>
                    <a:pt x="212637" y="1287983"/>
                  </a:lnTo>
                  <a:lnTo>
                    <a:pt x="212153" y="1287983"/>
                  </a:lnTo>
                  <a:lnTo>
                    <a:pt x="214861" y="128828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761" y="761"/>
              <a:ext cx="9142730" cy="6856730"/>
            </a:xfrm>
            <a:custGeom>
              <a:avLst/>
              <a:gdLst/>
              <a:ahLst/>
              <a:cxnLst/>
              <a:rect l="l" t="t" r="r" b="b"/>
              <a:pathLst>
                <a:path w="9142730" h="6856730">
                  <a:moveTo>
                    <a:pt x="0" y="0"/>
                  </a:moveTo>
                  <a:lnTo>
                    <a:pt x="9142476" y="0"/>
                  </a:lnTo>
                  <a:lnTo>
                    <a:pt x="9142476" y="6856476"/>
                  </a:lnTo>
                  <a:lnTo>
                    <a:pt x="0" y="6856476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" name="object 14"/>
          <p:cNvSpPr txBox="1"/>
          <p:nvPr/>
        </p:nvSpPr>
        <p:spPr>
          <a:xfrm>
            <a:off x="4194176" y="6438732"/>
            <a:ext cx="1062355" cy="363561"/>
          </a:xfrm>
          <a:prstGeom prst="rect">
            <a:avLst/>
          </a:prstGeom>
        </p:spPr>
        <p:txBody>
          <a:bodyPr vert="horz" wrap="square" lIns="0" tIns="4445" rIns="0" bIns="0" rtlCol="0">
            <a:spAutoFit/>
          </a:bodyPr>
          <a:lstStyle/>
          <a:p>
            <a:pPr marL="12700" marR="5080">
              <a:lnSpc>
                <a:spcPts val="1440"/>
              </a:lnSpc>
              <a:spcBef>
                <a:spcPts val="35"/>
              </a:spcBef>
            </a:pPr>
            <a:r>
              <a:rPr sz="1200" spc="45" dirty="0">
                <a:solidFill>
                  <a:srgbClr val="FFFFFF"/>
                </a:solidFill>
                <a:latin typeface="Arial MT"/>
                <a:cs typeface="Arial MT"/>
              </a:rPr>
              <a:t>Department</a:t>
            </a:r>
            <a:r>
              <a:rPr sz="1200" spc="1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-25" dirty="0">
                <a:solidFill>
                  <a:srgbClr val="FFFFFF"/>
                </a:solidFill>
                <a:latin typeface="Arial MT"/>
                <a:cs typeface="Arial MT"/>
              </a:rPr>
              <a:t>of </a:t>
            </a:r>
            <a:r>
              <a:rPr sz="1200" spc="-305" dirty="0">
                <a:solidFill>
                  <a:srgbClr val="FFFFFF"/>
                </a:solidFill>
                <a:latin typeface="Arial MT"/>
                <a:cs typeface="Arial MT"/>
              </a:rPr>
              <a:t>CCSSEE</a:t>
            </a:r>
            <a:endParaRPr sz="12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884798" y="6455470"/>
            <a:ext cx="2115820" cy="1708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325"/>
              </a:lnSpc>
            </a:pPr>
            <a:r>
              <a:rPr sz="1200" spc="10" dirty="0">
                <a:solidFill>
                  <a:srgbClr val="FFFFFF"/>
                </a:solidFill>
                <a:latin typeface="Arial MT"/>
                <a:cs typeface="Arial MT"/>
              </a:rPr>
              <a:t>ATME College</a:t>
            </a:r>
            <a:r>
              <a:rPr sz="1200" spc="-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10" dirty="0">
                <a:solidFill>
                  <a:srgbClr val="FFFFFF"/>
                </a:solidFill>
                <a:latin typeface="Arial MT"/>
                <a:cs typeface="Arial MT"/>
              </a:rPr>
              <a:t>of</a:t>
            </a:r>
            <a:r>
              <a:rPr sz="1200" spc="114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35" dirty="0">
                <a:solidFill>
                  <a:srgbClr val="FFFFFF"/>
                </a:solidFill>
                <a:latin typeface="Arial MT"/>
                <a:cs typeface="Arial MT"/>
              </a:rPr>
              <a:t>Engineering</a:t>
            </a:r>
            <a:endParaRPr sz="1200">
              <a:latin typeface="Arial MT"/>
              <a:cs typeface="Arial MT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4114800" y="6400801"/>
            <a:ext cx="4724400" cy="277495"/>
            <a:chOff x="2514600" y="6400800"/>
            <a:chExt cx="4724400" cy="277495"/>
          </a:xfrm>
        </p:grpSpPr>
        <p:sp>
          <p:nvSpPr>
            <p:cNvPr id="4" name="object 4"/>
            <p:cNvSpPr/>
            <p:nvPr/>
          </p:nvSpPr>
          <p:spPr>
            <a:xfrm>
              <a:off x="2514600" y="6400800"/>
              <a:ext cx="1600200" cy="277495"/>
            </a:xfrm>
            <a:custGeom>
              <a:avLst/>
              <a:gdLst/>
              <a:ahLst/>
              <a:cxnLst/>
              <a:rect l="l" t="t" r="r" b="b"/>
              <a:pathLst>
                <a:path w="1600200" h="277495">
                  <a:moveTo>
                    <a:pt x="1600200" y="277368"/>
                  </a:moveTo>
                  <a:lnTo>
                    <a:pt x="0" y="277368"/>
                  </a:lnTo>
                  <a:lnTo>
                    <a:pt x="0" y="0"/>
                  </a:lnTo>
                  <a:lnTo>
                    <a:pt x="1600200" y="0"/>
                  </a:lnTo>
                  <a:lnTo>
                    <a:pt x="1600200" y="277368"/>
                  </a:lnTo>
                  <a:close/>
                </a:path>
              </a:pathLst>
            </a:custGeom>
            <a:solidFill>
              <a:srgbClr val="E16C0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4114800" y="6400800"/>
              <a:ext cx="3124200" cy="277495"/>
            </a:xfrm>
            <a:custGeom>
              <a:avLst/>
              <a:gdLst/>
              <a:ahLst/>
              <a:cxnLst/>
              <a:rect l="l" t="t" r="r" b="b"/>
              <a:pathLst>
                <a:path w="3124200" h="277495">
                  <a:moveTo>
                    <a:pt x="3124200" y="277368"/>
                  </a:moveTo>
                  <a:lnTo>
                    <a:pt x="0" y="277368"/>
                  </a:lnTo>
                  <a:lnTo>
                    <a:pt x="0" y="0"/>
                  </a:lnTo>
                  <a:lnTo>
                    <a:pt x="3124200" y="0"/>
                  </a:lnTo>
                  <a:lnTo>
                    <a:pt x="3124200" y="277368"/>
                  </a:lnTo>
                  <a:close/>
                </a:path>
              </a:pathLst>
            </a:custGeom>
            <a:solidFill>
              <a:srgbClr val="2240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5092953" y="136855"/>
            <a:ext cx="1847850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pc="-10" dirty="0">
                <a:latin typeface="Calibri"/>
                <a:cs typeface="Calibri"/>
              </a:rPr>
              <a:t>Analysis</a:t>
            </a:r>
          </a:p>
        </p:txBody>
      </p:sp>
      <p:sp>
        <p:nvSpPr>
          <p:cNvPr id="10" name="object 10"/>
          <p:cNvSpPr txBox="1">
            <a:spLocks noGrp="1"/>
          </p:cNvSpPr>
          <p:nvPr>
            <p:ph type="ftr" sz="quarter" idx="11"/>
          </p:nvPr>
        </p:nvSpPr>
        <p:spPr>
          <a:xfrm>
            <a:off x="1600200" y="0"/>
            <a:ext cx="0" cy="432490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25"/>
              </a:lnSpc>
            </a:pPr>
            <a:r>
              <a:rPr spc="10" dirty="0"/>
              <a:t>ATME College</a:t>
            </a:r>
            <a:r>
              <a:rPr spc="-5" dirty="0"/>
              <a:t> </a:t>
            </a:r>
            <a:r>
              <a:rPr spc="10" dirty="0"/>
              <a:t>of</a:t>
            </a:r>
            <a:r>
              <a:rPr spc="114" dirty="0"/>
              <a:t> </a:t>
            </a:r>
            <a:r>
              <a:rPr spc="35" dirty="0"/>
              <a:t>Engineering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2036369" y="1121410"/>
            <a:ext cx="7983855" cy="4294505"/>
          </a:xfrm>
          <a:prstGeom prst="rect">
            <a:avLst/>
          </a:prstGeom>
        </p:spPr>
        <p:txBody>
          <a:bodyPr vert="horz" wrap="square" lIns="0" tIns="88900" rIns="0" bIns="0" rtlCol="0">
            <a:spAutoFit/>
          </a:bodyPr>
          <a:lstStyle/>
          <a:p>
            <a:pPr marL="38100">
              <a:spcBef>
                <a:spcPts val="700"/>
              </a:spcBef>
            </a:pPr>
            <a:r>
              <a:rPr sz="2400" b="1" spc="-60" dirty="0">
                <a:latin typeface="Calibri"/>
                <a:cs typeface="Calibri"/>
              </a:rPr>
              <a:t>Average</a:t>
            </a:r>
            <a:r>
              <a:rPr sz="2400" b="1" spc="-85" dirty="0">
                <a:latin typeface="Calibri"/>
                <a:cs typeface="Calibri"/>
              </a:rPr>
              <a:t> </a:t>
            </a:r>
            <a:r>
              <a:rPr sz="2400" b="1" spc="-20" dirty="0">
                <a:latin typeface="Calibri"/>
                <a:cs typeface="Calibri"/>
              </a:rPr>
              <a:t>Case:</a:t>
            </a:r>
            <a:endParaRPr sz="2400">
              <a:latin typeface="Calibri"/>
              <a:cs typeface="Calibri"/>
            </a:endParaRPr>
          </a:p>
          <a:p>
            <a:pPr marL="38100" marR="30480">
              <a:spcBef>
                <a:spcPts val="600"/>
              </a:spcBef>
              <a:tabLst>
                <a:tab pos="6433820" algn="l"/>
              </a:tabLst>
            </a:pPr>
            <a:r>
              <a:rPr sz="2400" dirty="0">
                <a:latin typeface="Calibri"/>
                <a:cs typeface="Calibri"/>
              </a:rPr>
              <a:t>The</a:t>
            </a:r>
            <a:r>
              <a:rPr sz="2400" spc="-70" dirty="0">
                <a:latin typeface="Calibri"/>
                <a:cs typeface="Calibri"/>
              </a:rPr>
              <a:t> </a:t>
            </a:r>
            <a:r>
              <a:rPr sz="2400" spc="-25" dirty="0">
                <a:latin typeface="Calibri"/>
                <a:cs typeface="Calibri"/>
              </a:rPr>
              <a:t>average</a:t>
            </a:r>
            <a:r>
              <a:rPr sz="2400" spc="-3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case</a:t>
            </a:r>
            <a:r>
              <a:rPr sz="2400" spc="-75" dirty="0">
                <a:latin typeface="Calibri"/>
                <a:cs typeface="Calibri"/>
              </a:rPr>
              <a:t> </a:t>
            </a:r>
            <a:r>
              <a:rPr sz="2400" spc="-20" dirty="0">
                <a:latin typeface="Calibri"/>
                <a:cs typeface="Calibri"/>
              </a:rPr>
              <a:t>occurs</a:t>
            </a:r>
            <a:r>
              <a:rPr sz="2400" spc="-114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when</a:t>
            </a:r>
            <a:r>
              <a:rPr sz="2400" spc="-3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an</a:t>
            </a:r>
            <a:r>
              <a:rPr sz="2400" spc="-4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element</a:t>
            </a:r>
            <a:r>
              <a:rPr sz="2400" spc="-10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is</a:t>
            </a:r>
            <a:r>
              <a:rPr sz="2400" spc="-3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found</a:t>
            </a:r>
            <a:r>
              <a:rPr sz="2400" dirty="0">
                <a:latin typeface="Calibri"/>
                <a:cs typeface="Calibri"/>
              </a:rPr>
              <a:t>	</a:t>
            </a:r>
            <a:r>
              <a:rPr sz="2400" spc="-10" dirty="0">
                <a:latin typeface="Calibri"/>
                <a:cs typeface="Calibri"/>
              </a:rPr>
              <a:t>some</a:t>
            </a:r>
            <a:r>
              <a:rPr sz="2400" spc="-100" dirty="0">
                <a:latin typeface="Calibri"/>
                <a:cs typeface="Calibri"/>
              </a:rPr>
              <a:t> </a:t>
            </a:r>
            <a:r>
              <a:rPr sz="2400" spc="-20" dirty="0">
                <a:latin typeface="Calibri"/>
                <a:cs typeface="Calibri"/>
              </a:rPr>
              <a:t>where </a:t>
            </a:r>
            <a:r>
              <a:rPr sz="2400" dirty="0">
                <a:latin typeface="Calibri"/>
                <a:cs typeface="Calibri"/>
              </a:rPr>
              <a:t>in</a:t>
            </a:r>
            <a:r>
              <a:rPr sz="2400" spc="-5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the</a:t>
            </a:r>
            <a:r>
              <a:rPr sz="2400" spc="-85" dirty="0">
                <a:latin typeface="Calibri"/>
                <a:cs typeface="Calibri"/>
              </a:rPr>
              <a:t> </a:t>
            </a:r>
            <a:r>
              <a:rPr sz="2400" spc="-35" dirty="0">
                <a:latin typeface="Calibri"/>
                <a:cs typeface="Calibri"/>
              </a:rPr>
              <a:t>recursive</a:t>
            </a:r>
            <a:r>
              <a:rPr sz="2400" spc="-2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calls,</a:t>
            </a:r>
            <a:r>
              <a:rPr sz="2400" spc="-9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but</a:t>
            </a:r>
            <a:r>
              <a:rPr sz="2400" spc="-8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not</a:t>
            </a:r>
            <a:r>
              <a:rPr sz="2400" spc="-7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till</a:t>
            </a:r>
            <a:r>
              <a:rPr sz="2400" spc="-9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the</a:t>
            </a:r>
            <a:r>
              <a:rPr sz="2400" spc="-40" dirty="0">
                <a:latin typeface="Calibri"/>
                <a:cs typeface="Calibri"/>
              </a:rPr>
              <a:t> </a:t>
            </a:r>
            <a:r>
              <a:rPr sz="2400" spc="-35" dirty="0">
                <a:latin typeface="Calibri"/>
                <a:cs typeface="Calibri"/>
              </a:rPr>
              <a:t>recursive</a:t>
            </a:r>
            <a:r>
              <a:rPr sz="2400" spc="-3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call</a:t>
            </a:r>
            <a:r>
              <a:rPr sz="2400" spc="-9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ends.</a:t>
            </a:r>
            <a:endParaRPr sz="2400">
              <a:latin typeface="Calibri"/>
              <a:cs typeface="Calibri"/>
            </a:endParaRPr>
          </a:p>
          <a:p>
            <a:pPr marL="38100" marR="170815">
              <a:spcBef>
                <a:spcPts val="605"/>
              </a:spcBef>
            </a:pPr>
            <a:r>
              <a:rPr sz="2400" dirty="0">
                <a:latin typeface="Calibri"/>
                <a:cs typeface="Calibri"/>
              </a:rPr>
              <a:t>The</a:t>
            </a:r>
            <a:r>
              <a:rPr sz="2400" spc="-45" dirty="0">
                <a:latin typeface="Calibri"/>
                <a:cs typeface="Calibri"/>
              </a:rPr>
              <a:t> average</a:t>
            </a:r>
            <a:r>
              <a:rPr sz="2400" spc="-6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number</a:t>
            </a:r>
            <a:r>
              <a:rPr sz="2400" spc="-8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of</a:t>
            </a:r>
            <a:r>
              <a:rPr sz="2400" spc="-45" dirty="0">
                <a:latin typeface="Calibri"/>
                <a:cs typeface="Calibri"/>
              </a:rPr>
              <a:t> </a:t>
            </a:r>
            <a:r>
              <a:rPr sz="2400" spc="-50" dirty="0">
                <a:latin typeface="Calibri"/>
                <a:cs typeface="Calibri"/>
              </a:rPr>
              <a:t>key</a:t>
            </a:r>
            <a:r>
              <a:rPr sz="2400" spc="-80" dirty="0">
                <a:latin typeface="Calibri"/>
                <a:cs typeface="Calibri"/>
              </a:rPr>
              <a:t> </a:t>
            </a:r>
            <a:r>
              <a:rPr sz="2400" spc="-20" dirty="0">
                <a:latin typeface="Calibri"/>
                <a:cs typeface="Calibri"/>
              </a:rPr>
              <a:t>comparisons</a:t>
            </a:r>
            <a:r>
              <a:rPr sz="2400" spc="-12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made</a:t>
            </a:r>
            <a:r>
              <a:rPr sz="2400" spc="-3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by</a:t>
            </a:r>
            <a:r>
              <a:rPr sz="2400" spc="-6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binary</a:t>
            </a:r>
            <a:r>
              <a:rPr sz="2400" spc="-9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search </a:t>
            </a:r>
            <a:r>
              <a:rPr sz="2400" dirty="0">
                <a:latin typeface="Calibri"/>
                <a:cs typeface="Calibri"/>
              </a:rPr>
              <a:t>is</a:t>
            </a:r>
            <a:r>
              <a:rPr sz="2400" spc="-5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only</a:t>
            </a:r>
            <a:r>
              <a:rPr sz="2400" spc="-75" dirty="0">
                <a:latin typeface="Calibri"/>
                <a:cs typeface="Calibri"/>
              </a:rPr>
              <a:t> </a:t>
            </a:r>
            <a:r>
              <a:rPr sz="2400" spc="-20" dirty="0">
                <a:latin typeface="Calibri"/>
                <a:cs typeface="Calibri"/>
              </a:rPr>
              <a:t>slightly</a:t>
            </a:r>
            <a:r>
              <a:rPr sz="2400" spc="-114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smaller</a:t>
            </a:r>
            <a:r>
              <a:rPr sz="2400" spc="-7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than</a:t>
            </a:r>
            <a:r>
              <a:rPr sz="2400" spc="-3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that</a:t>
            </a:r>
            <a:r>
              <a:rPr sz="2400" spc="-10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in</a:t>
            </a:r>
            <a:r>
              <a:rPr sz="2400" spc="-1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this</a:t>
            </a:r>
            <a:r>
              <a:rPr sz="2400" spc="-75" dirty="0">
                <a:latin typeface="Calibri"/>
                <a:cs typeface="Calibri"/>
              </a:rPr>
              <a:t> </a:t>
            </a:r>
            <a:r>
              <a:rPr sz="2400" spc="-45" dirty="0">
                <a:latin typeface="Calibri"/>
                <a:cs typeface="Calibri"/>
              </a:rPr>
              <a:t>worst</a:t>
            </a:r>
            <a:r>
              <a:rPr sz="2400" spc="-10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case.</a:t>
            </a:r>
            <a:endParaRPr sz="2400">
              <a:latin typeface="Calibri"/>
              <a:cs typeface="Calibri"/>
            </a:endParaRPr>
          </a:p>
          <a:p>
            <a:pPr marL="38100">
              <a:spcBef>
                <a:spcPts val="600"/>
              </a:spcBef>
            </a:pPr>
            <a:r>
              <a:rPr sz="2400" b="1" dirty="0">
                <a:latin typeface="Calibri"/>
                <a:cs typeface="Calibri"/>
              </a:rPr>
              <a:t>T(n)</a:t>
            </a:r>
            <a:r>
              <a:rPr sz="2400" b="1" spc="-10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=</a:t>
            </a:r>
            <a:r>
              <a:rPr sz="2400" b="1" spc="-4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log</a:t>
            </a:r>
            <a:r>
              <a:rPr sz="2400" b="1" spc="-70" dirty="0">
                <a:latin typeface="Calibri"/>
                <a:cs typeface="Calibri"/>
              </a:rPr>
              <a:t> </a:t>
            </a:r>
            <a:r>
              <a:rPr sz="2325" b="1" spc="-37" baseline="-10752" dirty="0">
                <a:latin typeface="Calibri"/>
                <a:cs typeface="Calibri"/>
              </a:rPr>
              <a:t>2</a:t>
            </a:r>
            <a:r>
              <a:rPr sz="2400" b="1" spc="-25" dirty="0">
                <a:latin typeface="Calibri"/>
                <a:cs typeface="Calibri"/>
              </a:rPr>
              <a:t>n</a:t>
            </a:r>
            <a:endParaRPr sz="2400">
              <a:latin typeface="Calibri"/>
              <a:cs typeface="Calibri"/>
            </a:endParaRPr>
          </a:p>
          <a:p>
            <a:pPr marL="38100">
              <a:spcBef>
                <a:spcPts val="600"/>
              </a:spcBef>
            </a:pPr>
            <a:r>
              <a:rPr sz="2400" dirty="0">
                <a:latin typeface="Calibri"/>
                <a:cs typeface="Calibri"/>
              </a:rPr>
              <a:t>The</a:t>
            </a:r>
            <a:r>
              <a:rPr sz="2400" spc="-65" dirty="0">
                <a:latin typeface="Calibri"/>
                <a:cs typeface="Calibri"/>
              </a:rPr>
              <a:t> </a:t>
            </a:r>
            <a:r>
              <a:rPr sz="2400" spc="-40" dirty="0">
                <a:latin typeface="Calibri"/>
                <a:cs typeface="Calibri"/>
              </a:rPr>
              <a:t>average</a:t>
            </a:r>
            <a:r>
              <a:rPr sz="2400" spc="-2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number</a:t>
            </a:r>
            <a:r>
              <a:rPr sz="2400" spc="-8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of</a:t>
            </a:r>
            <a:r>
              <a:rPr sz="2400" spc="-40" dirty="0">
                <a:latin typeface="Calibri"/>
                <a:cs typeface="Calibri"/>
              </a:rPr>
              <a:t> </a:t>
            </a:r>
            <a:r>
              <a:rPr sz="2400" spc="-25" dirty="0">
                <a:latin typeface="Calibri"/>
                <a:cs typeface="Calibri"/>
              </a:rPr>
              <a:t>comparison</a:t>
            </a:r>
            <a:r>
              <a:rPr sz="2400" spc="-114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in</a:t>
            </a:r>
            <a:r>
              <a:rPr sz="2400" spc="-1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a</a:t>
            </a:r>
            <a:r>
              <a:rPr sz="2400" spc="-2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successful</a:t>
            </a:r>
            <a:r>
              <a:rPr sz="2400" spc="-100" dirty="0">
                <a:latin typeface="Calibri"/>
                <a:cs typeface="Calibri"/>
              </a:rPr>
              <a:t> </a:t>
            </a:r>
            <a:r>
              <a:rPr sz="2400" spc="-20" dirty="0">
                <a:latin typeface="Calibri"/>
                <a:cs typeface="Calibri"/>
              </a:rPr>
              <a:t>search</a:t>
            </a:r>
            <a:r>
              <a:rPr sz="2400" spc="-85" dirty="0">
                <a:latin typeface="Calibri"/>
                <a:cs typeface="Calibri"/>
              </a:rPr>
              <a:t> </a:t>
            </a:r>
            <a:r>
              <a:rPr sz="2400" spc="-25" dirty="0">
                <a:latin typeface="Calibri"/>
                <a:cs typeface="Calibri"/>
              </a:rPr>
              <a:t>is</a:t>
            </a:r>
            <a:endParaRPr sz="2400">
              <a:latin typeface="Calibri"/>
              <a:cs typeface="Calibri"/>
            </a:endParaRPr>
          </a:p>
          <a:p>
            <a:pPr marL="38100">
              <a:spcBef>
                <a:spcPts val="605"/>
              </a:spcBef>
            </a:pPr>
            <a:r>
              <a:rPr sz="2400" b="1" dirty="0">
                <a:latin typeface="Calibri"/>
                <a:cs typeface="Calibri"/>
              </a:rPr>
              <a:t>T(n)</a:t>
            </a:r>
            <a:r>
              <a:rPr sz="2400" b="1" spc="-9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=</a:t>
            </a:r>
            <a:r>
              <a:rPr sz="2400" b="1" spc="-3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log</a:t>
            </a:r>
            <a:r>
              <a:rPr sz="2400" b="1" spc="-65" dirty="0">
                <a:latin typeface="Calibri"/>
                <a:cs typeface="Calibri"/>
              </a:rPr>
              <a:t> </a:t>
            </a:r>
            <a:r>
              <a:rPr sz="2325" b="1" baseline="-10752" dirty="0">
                <a:latin typeface="Calibri"/>
                <a:cs typeface="Calibri"/>
              </a:rPr>
              <a:t>2</a:t>
            </a:r>
            <a:r>
              <a:rPr sz="2400" b="1" dirty="0">
                <a:latin typeface="Calibri"/>
                <a:cs typeface="Calibri"/>
              </a:rPr>
              <a:t>n</a:t>
            </a:r>
            <a:r>
              <a:rPr sz="2400" b="1" spc="-7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–</a:t>
            </a:r>
            <a:r>
              <a:rPr sz="2400" b="1" spc="-30" dirty="0">
                <a:latin typeface="Calibri"/>
                <a:cs typeface="Calibri"/>
              </a:rPr>
              <a:t> </a:t>
            </a:r>
            <a:r>
              <a:rPr sz="2400" b="1" spc="-50" dirty="0">
                <a:latin typeface="Calibri"/>
                <a:cs typeface="Calibri"/>
              </a:rPr>
              <a:t>1</a:t>
            </a:r>
            <a:endParaRPr sz="2400">
              <a:latin typeface="Calibri"/>
              <a:cs typeface="Calibri"/>
            </a:endParaRPr>
          </a:p>
          <a:p>
            <a:pPr marL="38100">
              <a:spcBef>
                <a:spcPts val="600"/>
              </a:spcBef>
            </a:pPr>
            <a:r>
              <a:rPr sz="2400" dirty="0">
                <a:latin typeface="Calibri"/>
                <a:cs typeface="Calibri"/>
              </a:rPr>
              <a:t>The</a:t>
            </a:r>
            <a:r>
              <a:rPr sz="2400" spc="-40" dirty="0">
                <a:latin typeface="Calibri"/>
                <a:cs typeface="Calibri"/>
              </a:rPr>
              <a:t> average</a:t>
            </a:r>
            <a:r>
              <a:rPr sz="2400" spc="-1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number</a:t>
            </a:r>
            <a:r>
              <a:rPr sz="2400" spc="-7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of</a:t>
            </a:r>
            <a:r>
              <a:rPr sz="2400" spc="-20" dirty="0">
                <a:latin typeface="Calibri"/>
                <a:cs typeface="Calibri"/>
              </a:rPr>
              <a:t> </a:t>
            </a:r>
            <a:r>
              <a:rPr sz="2400" spc="-25" dirty="0">
                <a:latin typeface="Calibri"/>
                <a:cs typeface="Calibri"/>
              </a:rPr>
              <a:t>comparison</a:t>
            </a:r>
            <a:r>
              <a:rPr sz="2400" spc="-12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in</a:t>
            </a:r>
            <a:r>
              <a:rPr sz="2400" spc="-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a</a:t>
            </a:r>
            <a:r>
              <a:rPr sz="2400" spc="-15" dirty="0">
                <a:latin typeface="Calibri"/>
                <a:cs typeface="Calibri"/>
              </a:rPr>
              <a:t> </a:t>
            </a:r>
            <a:r>
              <a:rPr sz="2400" spc="-20" dirty="0">
                <a:latin typeface="Calibri"/>
                <a:cs typeface="Calibri"/>
              </a:rPr>
              <a:t>unsuccessful</a:t>
            </a:r>
            <a:r>
              <a:rPr sz="2400" spc="-75" dirty="0">
                <a:latin typeface="Calibri"/>
                <a:cs typeface="Calibri"/>
              </a:rPr>
              <a:t> </a:t>
            </a:r>
            <a:r>
              <a:rPr sz="2400" spc="-20" dirty="0">
                <a:latin typeface="Calibri"/>
                <a:cs typeface="Calibri"/>
              </a:rPr>
              <a:t>search</a:t>
            </a:r>
            <a:r>
              <a:rPr sz="2400" spc="-85" dirty="0">
                <a:latin typeface="Calibri"/>
                <a:cs typeface="Calibri"/>
              </a:rPr>
              <a:t> </a:t>
            </a:r>
            <a:r>
              <a:rPr sz="2400" spc="-25" dirty="0">
                <a:latin typeface="Calibri"/>
                <a:cs typeface="Calibri"/>
              </a:rPr>
              <a:t>is</a:t>
            </a:r>
            <a:endParaRPr sz="2400">
              <a:latin typeface="Calibri"/>
              <a:cs typeface="Calibri"/>
            </a:endParaRPr>
          </a:p>
          <a:p>
            <a:pPr marL="38100">
              <a:spcBef>
                <a:spcPts val="605"/>
              </a:spcBef>
            </a:pPr>
            <a:r>
              <a:rPr sz="2400" b="1" dirty="0">
                <a:latin typeface="Calibri"/>
                <a:cs typeface="Calibri"/>
              </a:rPr>
              <a:t>T(n)</a:t>
            </a:r>
            <a:r>
              <a:rPr sz="2400" b="1" spc="-6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=</a:t>
            </a:r>
            <a:r>
              <a:rPr sz="2400" b="1" spc="-6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log</a:t>
            </a:r>
            <a:r>
              <a:rPr sz="2400" b="1" spc="-65" dirty="0">
                <a:latin typeface="Calibri"/>
                <a:cs typeface="Calibri"/>
              </a:rPr>
              <a:t> </a:t>
            </a:r>
            <a:r>
              <a:rPr sz="2325" b="1" baseline="-10752" dirty="0">
                <a:latin typeface="Calibri"/>
                <a:cs typeface="Calibri"/>
              </a:rPr>
              <a:t>2</a:t>
            </a:r>
            <a:r>
              <a:rPr sz="2400" b="1" dirty="0">
                <a:latin typeface="Calibri"/>
                <a:cs typeface="Calibri"/>
              </a:rPr>
              <a:t>n</a:t>
            </a:r>
            <a:r>
              <a:rPr sz="2400" b="1" spc="-5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+</a:t>
            </a:r>
            <a:r>
              <a:rPr sz="2400" b="1" spc="-30" dirty="0">
                <a:latin typeface="Calibri"/>
                <a:cs typeface="Calibri"/>
              </a:rPr>
              <a:t> </a:t>
            </a:r>
            <a:r>
              <a:rPr sz="2400" b="1" spc="-50" dirty="0">
                <a:latin typeface="Calibri"/>
                <a:cs typeface="Calibri"/>
              </a:rPr>
              <a:t>1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1600961" y="761"/>
            <a:ext cx="9142730" cy="6856730"/>
          </a:xfrm>
          <a:custGeom>
            <a:avLst/>
            <a:gdLst/>
            <a:ahLst/>
            <a:cxnLst/>
            <a:rect l="l" t="t" r="r" b="b"/>
            <a:pathLst>
              <a:path w="9142730" h="6856730">
                <a:moveTo>
                  <a:pt x="0" y="0"/>
                </a:moveTo>
                <a:lnTo>
                  <a:pt x="9142476" y="0"/>
                </a:lnTo>
                <a:lnTo>
                  <a:pt x="9142476" y="6856476"/>
                </a:lnTo>
                <a:lnTo>
                  <a:pt x="0" y="6856476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4194176" y="6438732"/>
            <a:ext cx="1062355" cy="363561"/>
          </a:xfrm>
          <a:prstGeom prst="rect">
            <a:avLst/>
          </a:prstGeom>
        </p:spPr>
        <p:txBody>
          <a:bodyPr vert="horz" wrap="square" lIns="0" tIns="4445" rIns="0" bIns="0" rtlCol="0">
            <a:spAutoFit/>
          </a:bodyPr>
          <a:lstStyle/>
          <a:p>
            <a:pPr marL="12700" marR="5080">
              <a:lnSpc>
                <a:spcPts val="1440"/>
              </a:lnSpc>
              <a:spcBef>
                <a:spcPts val="35"/>
              </a:spcBef>
            </a:pPr>
            <a:r>
              <a:rPr sz="1200" spc="45" dirty="0">
                <a:solidFill>
                  <a:srgbClr val="FFFFFF"/>
                </a:solidFill>
                <a:latin typeface="Arial MT"/>
                <a:cs typeface="Arial MT"/>
              </a:rPr>
              <a:t>Department</a:t>
            </a:r>
            <a:r>
              <a:rPr sz="1200" spc="1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-25" dirty="0">
                <a:solidFill>
                  <a:srgbClr val="FFFFFF"/>
                </a:solidFill>
                <a:latin typeface="Arial MT"/>
                <a:cs typeface="Arial MT"/>
              </a:rPr>
              <a:t>of </a:t>
            </a:r>
            <a:r>
              <a:rPr sz="1200" spc="-305" dirty="0">
                <a:solidFill>
                  <a:srgbClr val="FFFFFF"/>
                </a:solidFill>
                <a:latin typeface="Arial MT"/>
                <a:cs typeface="Arial MT"/>
              </a:rPr>
              <a:t>CCSSEE</a:t>
            </a:r>
            <a:endParaRPr sz="12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884798" y="6455470"/>
            <a:ext cx="2115820" cy="1708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325"/>
              </a:lnSpc>
            </a:pPr>
            <a:r>
              <a:rPr sz="1200" spc="10" dirty="0">
                <a:solidFill>
                  <a:srgbClr val="FFFFFF"/>
                </a:solidFill>
                <a:latin typeface="Arial MT"/>
                <a:cs typeface="Arial MT"/>
              </a:rPr>
              <a:t>ATME College</a:t>
            </a:r>
            <a:r>
              <a:rPr sz="1200" spc="-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10" dirty="0">
                <a:solidFill>
                  <a:srgbClr val="FFFFFF"/>
                </a:solidFill>
                <a:latin typeface="Arial MT"/>
                <a:cs typeface="Arial MT"/>
              </a:rPr>
              <a:t>of</a:t>
            </a:r>
            <a:r>
              <a:rPr sz="1200" spc="114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35" dirty="0">
                <a:solidFill>
                  <a:srgbClr val="FFFFFF"/>
                </a:solidFill>
                <a:latin typeface="Arial MT"/>
                <a:cs typeface="Arial MT"/>
              </a:rPr>
              <a:t>Engineering</a:t>
            </a:r>
            <a:endParaRPr sz="1200">
              <a:latin typeface="Arial MT"/>
              <a:cs typeface="Arial MT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4114800" y="6400801"/>
            <a:ext cx="4724400" cy="277495"/>
            <a:chOff x="2514600" y="6400800"/>
            <a:chExt cx="4724400" cy="277495"/>
          </a:xfrm>
        </p:grpSpPr>
        <p:sp>
          <p:nvSpPr>
            <p:cNvPr id="4" name="object 4"/>
            <p:cNvSpPr/>
            <p:nvPr/>
          </p:nvSpPr>
          <p:spPr>
            <a:xfrm>
              <a:off x="2514600" y="6400800"/>
              <a:ext cx="1600200" cy="277495"/>
            </a:xfrm>
            <a:custGeom>
              <a:avLst/>
              <a:gdLst/>
              <a:ahLst/>
              <a:cxnLst/>
              <a:rect l="l" t="t" r="r" b="b"/>
              <a:pathLst>
                <a:path w="1600200" h="277495">
                  <a:moveTo>
                    <a:pt x="1600200" y="277368"/>
                  </a:moveTo>
                  <a:lnTo>
                    <a:pt x="0" y="277368"/>
                  </a:lnTo>
                  <a:lnTo>
                    <a:pt x="0" y="0"/>
                  </a:lnTo>
                  <a:lnTo>
                    <a:pt x="1600200" y="0"/>
                  </a:lnTo>
                  <a:lnTo>
                    <a:pt x="1600200" y="277368"/>
                  </a:lnTo>
                  <a:close/>
                </a:path>
              </a:pathLst>
            </a:custGeom>
            <a:solidFill>
              <a:srgbClr val="E16C0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4114800" y="6400800"/>
              <a:ext cx="3124200" cy="277495"/>
            </a:xfrm>
            <a:custGeom>
              <a:avLst/>
              <a:gdLst/>
              <a:ahLst/>
              <a:cxnLst/>
              <a:rect l="l" t="t" r="r" b="b"/>
              <a:pathLst>
                <a:path w="3124200" h="277495">
                  <a:moveTo>
                    <a:pt x="3124200" y="277368"/>
                  </a:moveTo>
                  <a:lnTo>
                    <a:pt x="0" y="277368"/>
                  </a:lnTo>
                  <a:lnTo>
                    <a:pt x="0" y="0"/>
                  </a:lnTo>
                  <a:lnTo>
                    <a:pt x="3124200" y="0"/>
                  </a:lnTo>
                  <a:lnTo>
                    <a:pt x="3124200" y="277368"/>
                  </a:lnTo>
                  <a:close/>
                </a:path>
              </a:pathLst>
            </a:custGeom>
            <a:solidFill>
              <a:srgbClr val="2240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1600200" y="0"/>
            <a:ext cx="0" cy="22022054"/>
          </a:xfrm>
          <a:prstGeom prst="rect">
            <a:avLst/>
          </a:prstGeom>
        </p:spPr>
        <p:txBody>
          <a:bodyPr vert="horz" wrap="square" lIns="0" tIns="351155" rIns="0" bIns="0" rtlCol="0">
            <a:spAutoFit/>
          </a:bodyPr>
          <a:lstStyle/>
          <a:p>
            <a:pPr marL="3189605" marR="5080" indent="-2948940">
              <a:spcBef>
                <a:spcPts val="105"/>
              </a:spcBef>
            </a:pPr>
            <a:r>
              <a:rPr sz="3200" i="1" spc="-10" dirty="0">
                <a:latin typeface="Calibri"/>
                <a:cs typeface="Calibri"/>
              </a:rPr>
              <a:t>Algorithm</a:t>
            </a:r>
            <a:r>
              <a:rPr sz="3200" i="1" spc="-160" dirty="0">
                <a:latin typeface="Calibri"/>
                <a:cs typeface="Calibri"/>
              </a:rPr>
              <a:t> </a:t>
            </a:r>
            <a:r>
              <a:rPr sz="3200" i="1" dirty="0">
                <a:latin typeface="Calibri"/>
                <a:cs typeface="Calibri"/>
              </a:rPr>
              <a:t>for</a:t>
            </a:r>
            <a:r>
              <a:rPr sz="3200" i="1" spc="-150" dirty="0">
                <a:latin typeface="Calibri"/>
                <a:cs typeface="Calibri"/>
              </a:rPr>
              <a:t> </a:t>
            </a:r>
            <a:r>
              <a:rPr sz="3200" i="1" spc="-10" dirty="0">
                <a:latin typeface="Calibri"/>
                <a:cs typeface="Calibri"/>
              </a:rPr>
              <a:t>straight</a:t>
            </a:r>
            <a:r>
              <a:rPr sz="3200" i="1" spc="-60" dirty="0">
                <a:latin typeface="Calibri"/>
                <a:cs typeface="Calibri"/>
              </a:rPr>
              <a:t> </a:t>
            </a:r>
            <a:r>
              <a:rPr sz="3200" i="1" dirty="0">
                <a:latin typeface="Calibri"/>
                <a:cs typeface="Calibri"/>
              </a:rPr>
              <a:t>forward</a:t>
            </a:r>
            <a:r>
              <a:rPr sz="3200" i="1" spc="-150" dirty="0">
                <a:latin typeface="Calibri"/>
                <a:cs typeface="Calibri"/>
              </a:rPr>
              <a:t> </a:t>
            </a:r>
            <a:r>
              <a:rPr sz="3200" i="1" spc="-10" dirty="0">
                <a:latin typeface="Calibri"/>
                <a:cs typeface="Calibri"/>
              </a:rPr>
              <a:t>maximum</a:t>
            </a:r>
            <a:r>
              <a:rPr sz="3200" i="1" spc="-125" dirty="0">
                <a:latin typeface="Calibri"/>
                <a:cs typeface="Calibri"/>
              </a:rPr>
              <a:t> </a:t>
            </a:r>
            <a:r>
              <a:rPr sz="3200" i="1" spc="-25" dirty="0">
                <a:latin typeface="Calibri"/>
                <a:cs typeface="Calibri"/>
              </a:rPr>
              <a:t>and </a:t>
            </a:r>
            <a:r>
              <a:rPr sz="3200" i="1" spc="-10" dirty="0">
                <a:latin typeface="Calibri"/>
                <a:cs typeface="Calibri"/>
              </a:rPr>
              <a:t>minimum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idx="1"/>
          </p:nvPr>
        </p:nvSpPr>
        <p:spPr>
          <a:xfrm>
            <a:off x="1600200" y="1"/>
            <a:ext cx="0" cy="60857057"/>
          </a:xfrm>
          <a:prstGeom prst="rect">
            <a:avLst/>
          </a:prstGeom>
        </p:spPr>
        <p:txBody>
          <a:bodyPr vert="horz" wrap="square" lIns="0" tIns="184797" rIns="0" bIns="0" rtlCol="0">
            <a:spAutoFit/>
          </a:bodyPr>
          <a:lstStyle/>
          <a:p>
            <a:pPr marL="12700">
              <a:spcBef>
                <a:spcPts val="700"/>
              </a:spcBef>
            </a:pPr>
            <a:r>
              <a:rPr sz="2400" spc="-10" dirty="0"/>
              <a:t>StraightMaxMin(a,n,max,min)</a:t>
            </a:r>
            <a:endParaRPr sz="2400"/>
          </a:p>
          <a:p>
            <a:pPr marL="12700">
              <a:spcBef>
                <a:spcPts val="600"/>
              </a:spcBef>
            </a:pPr>
            <a:r>
              <a:rPr sz="2400" dirty="0"/>
              <a:t>//</a:t>
            </a:r>
            <a:r>
              <a:rPr sz="2400" spc="-85" dirty="0"/>
              <a:t> </a:t>
            </a:r>
            <a:r>
              <a:rPr sz="2400" dirty="0"/>
              <a:t>set</a:t>
            </a:r>
            <a:r>
              <a:rPr sz="2400" spc="-55" dirty="0"/>
              <a:t> </a:t>
            </a:r>
            <a:r>
              <a:rPr sz="2400" dirty="0"/>
              <a:t>max</a:t>
            </a:r>
            <a:r>
              <a:rPr sz="2400" spc="-95" dirty="0"/>
              <a:t> </a:t>
            </a:r>
            <a:r>
              <a:rPr sz="2400" dirty="0"/>
              <a:t>to</a:t>
            </a:r>
            <a:r>
              <a:rPr sz="2400" spc="-60" dirty="0"/>
              <a:t> </a:t>
            </a:r>
            <a:r>
              <a:rPr sz="2400" dirty="0"/>
              <a:t>the</a:t>
            </a:r>
            <a:r>
              <a:rPr sz="2400" spc="-80" dirty="0"/>
              <a:t> </a:t>
            </a:r>
            <a:r>
              <a:rPr sz="2400" spc="-10" dirty="0"/>
              <a:t>maximum</a:t>
            </a:r>
            <a:r>
              <a:rPr sz="2400" spc="-125" dirty="0"/>
              <a:t> </a:t>
            </a:r>
            <a:r>
              <a:rPr sz="2400" dirty="0"/>
              <a:t>and</a:t>
            </a:r>
            <a:r>
              <a:rPr sz="2400" spc="-50" dirty="0"/>
              <a:t> </a:t>
            </a:r>
            <a:r>
              <a:rPr sz="2400" dirty="0"/>
              <a:t>min</a:t>
            </a:r>
            <a:r>
              <a:rPr sz="2400" spc="-50" dirty="0"/>
              <a:t> </a:t>
            </a:r>
            <a:r>
              <a:rPr sz="2400" dirty="0"/>
              <a:t>to</a:t>
            </a:r>
            <a:r>
              <a:rPr sz="2400" spc="-70" dirty="0"/>
              <a:t> </a:t>
            </a:r>
            <a:r>
              <a:rPr sz="2400" dirty="0"/>
              <a:t>the</a:t>
            </a:r>
            <a:r>
              <a:rPr sz="2400" spc="-70" dirty="0"/>
              <a:t> </a:t>
            </a:r>
            <a:r>
              <a:rPr sz="2400" spc="-10" dirty="0"/>
              <a:t>minimum</a:t>
            </a:r>
            <a:r>
              <a:rPr sz="2400" spc="-105" dirty="0"/>
              <a:t> </a:t>
            </a:r>
            <a:r>
              <a:rPr sz="2400" dirty="0"/>
              <a:t>of</a:t>
            </a:r>
            <a:r>
              <a:rPr sz="2400" spc="-45" dirty="0"/>
              <a:t> </a:t>
            </a:r>
            <a:r>
              <a:rPr sz="2400" spc="-10" dirty="0"/>
              <a:t>a[1:n].</a:t>
            </a:r>
            <a:endParaRPr sz="2400"/>
          </a:p>
          <a:p>
            <a:pPr marL="12700">
              <a:spcBef>
                <a:spcPts val="600"/>
              </a:spcBef>
            </a:pPr>
            <a:r>
              <a:rPr sz="2400" spc="-50" dirty="0"/>
              <a:t>{</a:t>
            </a:r>
            <a:endParaRPr sz="2400"/>
          </a:p>
          <a:p>
            <a:pPr marL="353060" marR="5036185">
              <a:lnSpc>
                <a:spcPts val="3479"/>
              </a:lnSpc>
              <a:spcBef>
                <a:spcPts val="114"/>
              </a:spcBef>
            </a:pPr>
            <a:r>
              <a:rPr sz="2400" spc="-10" dirty="0"/>
              <a:t>max</a:t>
            </a:r>
            <a:r>
              <a:rPr sz="2400" spc="-114" dirty="0"/>
              <a:t> </a:t>
            </a:r>
            <a:r>
              <a:rPr sz="2400" dirty="0"/>
              <a:t>:=</a:t>
            </a:r>
            <a:r>
              <a:rPr sz="2400" spc="-90" dirty="0"/>
              <a:t> </a:t>
            </a:r>
            <a:r>
              <a:rPr sz="2400" dirty="0"/>
              <a:t>min</a:t>
            </a:r>
            <a:r>
              <a:rPr sz="2400" spc="-60" dirty="0"/>
              <a:t> </a:t>
            </a:r>
            <a:r>
              <a:rPr sz="2400" dirty="0"/>
              <a:t>:=</a:t>
            </a:r>
            <a:r>
              <a:rPr sz="2400" spc="-65" dirty="0"/>
              <a:t> </a:t>
            </a:r>
            <a:r>
              <a:rPr sz="2400" spc="-20" dirty="0"/>
              <a:t>a[1]; </a:t>
            </a:r>
            <a:r>
              <a:rPr sz="2400" spc="-40" dirty="0"/>
              <a:t>for</a:t>
            </a:r>
            <a:r>
              <a:rPr sz="2400" spc="-95" dirty="0"/>
              <a:t> </a:t>
            </a:r>
            <a:r>
              <a:rPr sz="2400" dirty="0"/>
              <a:t>i</a:t>
            </a:r>
            <a:r>
              <a:rPr sz="2400" spc="-30" dirty="0"/>
              <a:t> </a:t>
            </a:r>
            <a:r>
              <a:rPr sz="2400" dirty="0"/>
              <a:t>:=</a:t>
            </a:r>
            <a:r>
              <a:rPr sz="2400" spc="-55" dirty="0"/>
              <a:t> </a:t>
            </a:r>
            <a:r>
              <a:rPr sz="2400" dirty="0"/>
              <a:t>2</a:t>
            </a:r>
            <a:r>
              <a:rPr sz="2400" spc="-45" dirty="0"/>
              <a:t> </a:t>
            </a:r>
            <a:r>
              <a:rPr sz="2400" dirty="0"/>
              <a:t>to</a:t>
            </a:r>
            <a:r>
              <a:rPr sz="2400" spc="-85" dirty="0"/>
              <a:t> </a:t>
            </a:r>
            <a:r>
              <a:rPr sz="2400" dirty="0"/>
              <a:t>n</a:t>
            </a:r>
            <a:r>
              <a:rPr sz="2400" spc="-50" dirty="0"/>
              <a:t> </a:t>
            </a:r>
            <a:r>
              <a:rPr sz="2400" spc="-25" dirty="0"/>
              <a:t>do</a:t>
            </a:r>
            <a:endParaRPr sz="2400"/>
          </a:p>
          <a:p>
            <a:pPr marL="353060">
              <a:spcBef>
                <a:spcPts val="484"/>
              </a:spcBef>
            </a:pPr>
            <a:r>
              <a:rPr sz="2400" spc="-50" dirty="0"/>
              <a:t>{</a:t>
            </a:r>
            <a:endParaRPr sz="2400"/>
          </a:p>
          <a:p>
            <a:pPr marL="765810">
              <a:spcBef>
                <a:spcPts val="600"/>
              </a:spcBef>
            </a:pPr>
            <a:r>
              <a:rPr sz="2400" dirty="0"/>
              <a:t>if(a[i]</a:t>
            </a:r>
            <a:r>
              <a:rPr sz="2400" spc="-80" dirty="0"/>
              <a:t> </a:t>
            </a:r>
            <a:r>
              <a:rPr sz="2400" dirty="0"/>
              <a:t>&gt;</a:t>
            </a:r>
            <a:r>
              <a:rPr sz="2400" spc="-50" dirty="0"/>
              <a:t> </a:t>
            </a:r>
            <a:r>
              <a:rPr sz="2400" spc="-10" dirty="0"/>
              <a:t>max)</a:t>
            </a:r>
            <a:r>
              <a:rPr sz="2400" spc="-125" dirty="0"/>
              <a:t> </a:t>
            </a:r>
            <a:r>
              <a:rPr sz="2400" dirty="0"/>
              <a:t>then</a:t>
            </a:r>
            <a:r>
              <a:rPr sz="2400" spc="-60" dirty="0"/>
              <a:t> </a:t>
            </a:r>
            <a:r>
              <a:rPr sz="2400" dirty="0"/>
              <a:t>max</a:t>
            </a:r>
            <a:r>
              <a:rPr sz="2400" spc="-110" dirty="0"/>
              <a:t> </a:t>
            </a:r>
            <a:r>
              <a:rPr sz="2400" dirty="0"/>
              <a:t>:=</a:t>
            </a:r>
            <a:r>
              <a:rPr sz="2400" spc="-75" dirty="0"/>
              <a:t> </a:t>
            </a:r>
            <a:r>
              <a:rPr sz="2400" spc="-10" dirty="0"/>
              <a:t>a[i];</a:t>
            </a:r>
            <a:endParaRPr sz="2400"/>
          </a:p>
          <a:p>
            <a:pPr marL="765810">
              <a:spcBef>
                <a:spcPts val="600"/>
              </a:spcBef>
            </a:pPr>
            <a:r>
              <a:rPr sz="2400" dirty="0"/>
              <a:t>if(a[i]</a:t>
            </a:r>
            <a:r>
              <a:rPr sz="2400" spc="-90" dirty="0"/>
              <a:t> </a:t>
            </a:r>
            <a:r>
              <a:rPr sz="2400" dirty="0"/>
              <a:t>&lt;</a:t>
            </a:r>
            <a:r>
              <a:rPr sz="2400" spc="-55" dirty="0"/>
              <a:t> </a:t>
            </a:r>
            <a:r>
              <a:rPr sz="2400" dirty="0"/>
              <a:t>min)</a:t>
            </a:r>
            <a:r>
              <a:rPr sz="2400" spc="-80" dirty="0"/>
              <a:t> </a:t>
            </a:r>
            <a:r>
              <a:rPr sz="2400" dirty="0"/>
              <a:t>then</a:t>
            </a:r>
            <a:r>
              <a:rPr sz="2400" spc="-85" dirty="0"/>
              <a:t> </a:t>
            </a:r>
            <a:r>
              <a:rPr sz="2400" dirty="0"/>
              <a:t>min</a:t>
            </a:r>
            <a:r>
              <a:rPr sz="2400" spc="-65" dirty="0"/>
              <a:t> </a:t>
            </a:r>
            <a:r>
              <a:rPr sz="2400" dirty="0"/>
              <a:t>:=</a:t>
            </a:r>
            <a:r>
              <a:rPr sz="2400" spc="-80" dirty="0"/>
              <a:t> </a:t>
            </a:r>
            <a:r>
              <a:rPr sz="2400" spc="-10" dirty="0"/>
              <a:t>a[i];</a:t>
            </a:r>
            <a:endParaRPr sz="2400"/>
          </a:p>
          <a:p>
            <a:pPr marL="353060">
              <a:spcBef>
                <a:spcPts val="605"/>
              </a:spcBef>
            </a:pPr>
            <a:r>
              <a:rPr sz="2400" spc="-50" dirty="0"/>
              <a:t>}</a:t>
            </a:r>
            <a:endParaRPr sz="2400"/>
          </a:p>
          <a:p>
            <a:pPr marL="12700">
              <a:spcBef>
                <a:spcPts val="600"/>
              </a:spcBef>
            </a:pPr>
            <a:r>
              <a:rPr sz="2400" spc="-50" dirty="0"/>
              <a:t>}</a:t>
            </a:r>
            <a:endParaRPr sz="2400"/>
          </a:p>
        </p:txBody>
      </p:sp>
      <p:sp>
        <p:nvSpPr>
          <p:cNvPr id="10" name="object 10"/>
          <p:cNvSpPr txBox="1">
            <a:spLocks noGrp="1"/>
          </p:cNvSpPr>
          <p:nvPr>
            <p:ph type="ftr" sz="quarter" idx="11"/>
          </p:nvPr>
        </p:nvSpPr>
        <p:spPr>
          <a:xfrm>
            <a:off x="1600200" y="0"/>
            <a:ext cx="0" cy="432490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25"/>
              </a:lnSpc>
            </a:pPr>
            <a:r>
              <a:rPr spc="10" dirty="0"/>
              <a:t>ATME College</a:t>
            </a:r>
            <a:r>
              <a:rPr spc="-5" dirty="0"/>
              <a:t> </a:t>
            </a:r>
            <a:r>
              <a:rPr spc="10" dirty="0"/>
              <a:t>of</a:t>
            </a:r>
            <a:r>
              <a:rPr spc="114" dirty="0"/>
              <a:t> </a:t>
            </a:r>
            <a:r>
              <a:rPr spc="35" dirty="0"/>
              <a:t>Engineering</a:t>
            </a:r>
          </a:p>
        </p:txBody>
      </p:sp>
      <p:sp>
        <p:nvSpPr>
          <p:cNvPr id="8" name="object 8"/>
          <p:cNvSpPr/>
          <p:nvPr/>
        </p:nvSpPr>
        <p:spPr>
          <a:xfrm>
            <a:off x="1600961" y="761"/>
            <a:ext cx="9142730" cy="6856730"/>
          </a:xfrm>
          <a:custGeom>
            <a:avLst/>
            <a:gdLst/>
            <a:ahLst/>
            <a:cxnLst/>
            <a:rect l="l" t="t" r="r" b="b"/>
            <a:pathLst>
              <a:path w="9142730" h="6856730">
                <a:moveTo>
                  <a:pt x="0" y="0"/>
                </a:moveTo>
                <a:lnTo>
                  <a:pt x="9142476" y="0"/>
                </a:lnTo>
                <a:lnTo>
                  <a:pt x="9142476" y="6856476"/>
                </a:lnTo>
                <a:lnTo>
                  <a:pt x="0" y="6856476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4194176" y="6438732"/>
            <a:ext cx="1062355" cy="363561"/>
          </a:xfrm>
          <a:prstGeom prst="rect">
            <a:avLst/>
          </a:prstGeom>
        </p:spPr>
        <p:txBody>
          <a:bodyPr vert="horz" wrap="square" lIns="0" tIns="4445" rIns="0" bIns="0" rtlCol="0">
            <a:spAutoFit/>
          </a:bodyPr>
          <a:lstStyle/>
          <a:p>
            <a:pPr marL="12700" marR="5080">
              <a:lnSpc>
                <a:spcPts val="1440"/>
              </a:lnSpc>
              <a:spcBef>
                <a:spcPts val="35"/>
              </a:spcBef>
            </a:pPr>
            <a:r>
              <a:rPr sz="1200" spc="45" dirty="0">
                <a:solidFill>
                  <a:srgbClr val="FFFFFF"/>
                </a:solidFill>
                <a:latin typeface="Arial MT"/>
                <a:cs typeface="Arial MT"/>
              </a:rPr>
              <a:t>Department</a:t>
            </a:r>
            <a:r>
              <a:rPr sz="1200" spc="1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-25" dirty="0">
                <a:solidFill>
                  <a:srgbClr val="FFFFFF"/>
                </a:solidFill>
                <a:latin typeface="Arial MT"/>
                <a:cs typeface="Arial MT"/>
              </a:rPr>
              <a:t>of </a:t>
            </a:r>
            <a:r>
              <a:rPr sz="1200" spc="-305" dirty="0">
                <a:solidFill>
                  <a:srgbClr val="FFFFFF"/>
                </a:solidFill>
                <a:latin typeface="Arial MT"/>
                <a:cs typeface="Arial MT"/>
              </a:rPr>
              <a:t>CCSSEE</a:t>
            </a:r>
            <a:endParaRPr sz="12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884798" y="6455470"/>
            <a:ext cx="2115820" cy="1708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325"/>
              </a:lnSpc>
            </a:pPr>
            <a:r>
              <a:rPr sz="1200" spc="10" dirty="0">
                <a:solidFill>
                  <a:srgbClr val="FFFFFF"/>
                </a:solidFill>
                <a:latin typeface="Arial MT"/>
                <a:cs typeface="Arial MT"/>
              </a:rPr>
              <a:t>ATME College</a:t>
            </a:r>
            <a:r>
              <a:rPr sz="1200" spc="-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10" dirty="0">
                <a:solidFill>
                  <a:srgbClr val="FFFFFF"/>
                </a:solidFill>
                <a:latin typeface="Arial MT"/>
                <a:cs typeface="Arial MT"/>
              </a:rPr>
              <a:t>of</a:t>
            </a:r>
            <a:r>
              <a:rPr sz="1200" spc="114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35" dirty="0">
                <a:solidFill>
                  <a:srgbClr val="FFFFFF"/>
                </a:solidFill>
                <a:latin typeface="Arial MT"/>
                <a:cs typeface="Arial MT"/>
              </a:rPr>
              <a:t>Engineering</a:t>
            </a:r>
            <a:endParaRPr sz="1200">
              <a:latin typeface="Arial MT"/>
              <a:cs typeface="Arial MT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4114800" y="6400801"/>
            <a:ext cx="4724400" cy="277495"/>
            <a:chOff x="2514600" y="6400800"/>
            <a:chExt cx="4724400" cy="277495"/>
          </a:xfrm>
        </p:grpSpPr>
        <p:sp>
          <p:nvSpPr>
            <p:cNvPr id="4" name="object 4"/>
            <p:cNvSpPr/>
            <p:nvPr/>
          </p:nvSpPr>
          <p:spPr>
            <a:xfrm>
              <a:off x="2514600" y="6400800"/>
              <a:ext cx="1600200" cy="277495"/>
            </a:xfrm>
            <a:custGeom>
              <a:avLst/>
              <a:gdLst/>
              <a:ahLst/>
              <a:cxnLst/>
              <a:rect l="l" t="t" r="r" b="b"/>
              <a:pathLst>
                <a:path w="1600200" h="277495">
                  <a:moveTo>
                    <a:pt x="1600200" y="277368"/>
                  </a:moveTo>
                  <a:lnTo>
                    <a:pt x="0" y="277368"/>
                  </a:lnTo>
                  <a:lnTo>
                    <a:pt x="0" y="0"/>
                  </a:lnTo>
                  <a:lnTo>
                    <a:pt x="1600200" y="0"/>
                  </a:lnTo>
                  <a:lnTo>
                    <a:pt x="1600200" y="277368"/>
                  </a:lnTo>
                  <a:close/>
                </a:path>
              </a:pathLst>
            </a:custGeom>
            <a:solidFill>
              <a:srgbClr val="E16C0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4114800" y="6400800"/>
              <a:ext cx="3124200" cy="277495"/>
            </a:xfrm>
            <a:custGeom>
              <a:avLst/>
              <a:gdLst/>
              <a:ahLst/>
              <a:cxnLst/>
              <a:rect l="l" t="t" r="r" b="b"/>
              <a:pathLst>
                <a:path w="3124200" h="277495">
                  <a:moveTo>
                    <a:pt x="3124200" y="277368"/>
                  </a:moveTo>
                  <a:lnTo>
                    <a:pt x="0" y="277368"/>
                  </a:lnTo>
                  <a:lnTo>
                    <a:pt x="0" y="0"/>
                  </a:lnTo>
                  <a:lnTo>
                    <a:pt x="3124200" y="0"/>
                  </a:lnTo>
                  <a:lnTo>
                    <a:pt x="3124200" y="277368"/>
                  </a:lnTo>
                  <a:close/>
                </a:path>
              </a:pathLst>
            </a:custGeom>
            <a:solidFill>
              <a:srgbClr val="2240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1600200" y="1"/>
            <a:ext cx="0" cy="5897179"/>
          </a:xfrm>
          <a:prstGeom prst="rect">
            <a:avLst/>
          </a:prstGeom>
        </p:spPr>
        <p:txBody>
          <a:bodyPr vert="horz" wrap="square" lIns="0" tIns="475666" rIns="0" bIns="0" rtlCol="0">
            <a:spAutoFit/>
          </a:bodyPr>
          <a:lstStyle/>
          <a:p>
            <a:pPr marL="3058795">
              <a:spcBef>
                <a:spcPts val="105"/>
              </a:spcBef>
            </a:pPr>
            <a:r>
              <a:rPr spc="-10" dirty="0">
                <a:latin typeface="Calibri"/>
                <a:cs typeface="Calibri"/>
              </a:rPr>
              <a:t>Analysis</a:t>
            </a:r>
          </a:p>
        </p:txBody>
      </p:sp>
      <p:sp>
        <p:nvSpPr>
          <p:cNvPr id="10" name="object 10"/>
          <p:cNvSpPr txBox="1">
            <a:spLocks noGrp="1"/>
          </p:cNvSpPr>
          <p:nvPr>
            <p:ph type="ftr" sz="quarter" idx="11"/>
          </p:nvPr>
        </p:nvSpPr>
        <p:spPr>
          <a:xfrm>
            <a:off x="1600200" y="0"/>
            <a:ext cx="0" cy="432490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25"/>
              </a:lnSpc>
            </a:pPr>
            <a:r>
              <a:rPr spc="10" dirty="0"/>
              <a:t>ATME College</a:t>
            </a:r>
            <a:r>
              <a:rPr spc="-5" dirty="0"/>
              <a:t> </a:t>
            </a:r>
            <a:r>
              <a:rPr spc="10" dirty="0"/>
              <a:t>of</a:t>
            </a:r>
            <a:r>
              <a:rPr spc="114" dirty="0"/>
              <a:t> </a:t>
            </a:r>
            <a:r>
              <a:rPr spc="35" dirty="0"/>
              <a:t>Engineering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2135200" y="1609724"/>
            <a:ext cx="7875270" cy="461772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7505" marR="328930" indent="-344805">
              <a:spcBef>
                <a:spcPts val="105"/>
              </a:spcBef>
              <a:buFont typeface="Microsoft Sans Serif"/>
              <a:buChar char="•"/>
              <a:tabLst>
                <a:tab pos="357505" algn="l"/>
              </a:tabLst>
            </a:pPr>
            <a:r>
              <a:rPr sz="3200" dirty="0">
                <a:latin typeface="Calibri"/>
                <a:cs typeface="Calibri"/>
              </a:rPr>
              <a:t>This</a:t>
            </a:r>
            <a:r>
              <a:rPr sz="3200" spc="-95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algorithm</a:t>
            </a:r>
            <a:r>
              <a:rPr sz="3200" spc="-90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requires</a:t>
            </a:r>
            <a:r>
              <a:rPr sz="3200" spc="-95" dirty="0">
                <a:latin typeface="Calibri"/>
                <a:cs typeface="Calibri"/>
              </a:rPr>
              <a:t> </a:t>
            </a:r>
            <a:r>
              <a:rPr sz="3200" spc="-35" dirty="0">
                <a:latin typeface="Calibri"/>
                <a:cs typeface="Calibri"/>
              </a:rPr>
              <a:t>2(n-</a:t>
            </a:r>
            <a:r>
              <a:rPr sz="3200" dirty="0">
                <a:latin typeface="Calibri"/>
                <a:cs typeface="Calibri"/>
              </a:rPr>
              <a:t>1)</a:t>
            </a:r>
            <a:r>
              <a:rPr sz="3200" spc="-100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element </a:t>
            </a:r>
            <a:r>
              <a:rPr sz="3200" spc="-20" dirty="0">
                <a:latin typeface="Calibri"/>
                <a:cs typeface="Calibri"/>
              </a:rPr>
              <a:t>comparisons</a:t>
            </a:r>
            <a:r>
              <a:rPr sz="3200" spc="-13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in</a:t>
            </a:r>
            <a:r>
              <a:rPr sz="3200" spc="-5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the</a:t>
            </a:r>
            <a:r>
              <a:rPr sz="3200" spc="-7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best,</a:t>
            </a:r>
            <a:r>
              <a:rPr sz="3200" spc="-90" dirty="0">
                <a:latin typeface="Calibri"/>
                <a:cs typeface="Calibri"/>
              </a:rPr>
              <a:t> </a:t>
            </a:r>
            <a:r>
              <a:rPr sz="3200" spc="-50" dirty="0">
                <a:latin typeface="Calibri"/>
                <a:cs typeface="Calibri"/>
              </a:rPr>
              <a:t>average,</a:t>
            </a:r>
            <a:r>
              <a:rPr sz="3200" spc="-8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and</a:t>
            </a:r>
            <a:r>
              <a:rPr sz="3200" spc="-55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worst cases.</a:t>
            </a:r>
            <a:endParaRPr sz="3200">
              <a:latin typeface="Calibri"/>
              <a:cs typeface="Calibri"/>
            </a:endParaRPr>
          </a:p>
          <a:p>
            <a:pPr marL="357505" marR="5080" indent="-344805">
              <a:spcBef>
                <a:spcPts val="835"/>
              </a:spcBef>
              <a:buChar char="•"/>
              <a:tabLst>
                <a:tab pos="357505" algn="l"/>
                <a:tab pos="447675" algn="l"/>
              </a:tabLst>
            </a:pPr>
            <a:r>
              <a:rPr dirty="0">
                <a:latin typeface="Microsoft Sans Serif"/>
                <a:cs typeface="Microsoft Sans Serif"/>
              </a:rPr>
              <a:t>	</a:t>
            </a:r>
            <a:r>
              <a:rPr sz="3200" dirty="0">
                <a:latin typeface="Calibri"/>
                <a:cs typeface="Calibri"/>
              </a:rPr>
              <a:t>Now</a:t>
            </a:r>
            <a:r>
              <a:rPr sz="3200" spc="-7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the</a:t>
            </a:r>
            <a:r>
              <a:rPr sz="3200" spc="-7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Best</a:t>
            </a:r>
            <a:r>
              <a:rPr sz="3200" spc="-7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case</a:t>
            </a:r>
            <a:r>
              <a:rPr sz="3200" spc="-75" dirty="0">
                <a:latin typeface="Calibri"/>
                <a:cs typeface="Calibri"/>
              </a:rPr>
              <a:t> </a:t>
            </a:r>
            <a:r>
              <a:rPr sz="3200" spc="-30" dirty="0">
                <a:latin typeface="Calibri"/>
                <a:cs typeface="Calibri"/>
              </a:rPr>
              <a:t>occurs</a:t>
            </a:r>
            <a:r>
              <a:rPr sz="3200" spc="-12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when</a:t>
            </a:r>
            <a:r>
              <a:rPr sz="3200" spc="-7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the</a:t>
            </a:r>
            <a:r>
              <a:rPr sz="3200" spc="-75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elements </a:t>
            </a:r>
            <a:r>
              <a:rPr sz="3200" dirty="0">
                <a:latin typeface="Calibri"/>
                <a:cs typeface="Calibri"/>
              </a:rPr>
              <a:t>are</a:t>
            </a:r>
            <a:r>
              <a:rPr sz="3200" spc="-17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in</a:t>
            </a:r>
            <a:r>
              <a:rPr sz="3200" spc="-60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increasing</a:t>
            </a:r>
            <a:r>
              <a:rPr sz="3200" spc="-80" dirty="0">
                <a:latin typeface="Calibri"/>
                <a:cs typeface="Calibri"/>
              </a:rPr>
              <a:t> </a:t>
            </a:r>
            <a:r>
              <a:rPr sz="3200" spc="-135" dirty="0">
                <a:latin typeface="Calibri"/>
                <a:cs typeface="Calibri"/>
              </a:rPr>
              <a:t>order.</a:t>
            </a:r>
            <a:r>
              <a:rPr sz="3200" spc="-8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The</a:t>
            </a:r>
            <a:r>
              <a:rPr sz="3200" spc="-8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number</a:t>
            </a:r>
            <a:r>
              <a:rPr sz="3200" spc="-80" dirty="0">
                <a:latin typeface="Calibri"/>
                <a:cs typeface="Calibri"/>
              </a:rPr>
              <a:t> </a:t>
            </a:r>
            <a:r>
              <a:rPr sz="3200" spc="-25" dirty="0">
                <a:latin typeface="Calibri"/>
                <a:cs typeface="Calibri"/>
              </a:rPr>
              <a:t>of </a:t>
            </a:r>
            <a:r>
              <a:rPr sz="3200" spc="-10" dirty="0">
                <a:latin typeface="Calibri"/>
                <a:cs typeface="Calibri"/>
              </a:rPr>
              <a:t>element</a:t>
            </a:r>
            <a:r>
              <a:rPr sz="3200" spc="-105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comparisons</a:t>
            </a:r>
            <a:r>
              <a:rPr sz="3200" spc="-9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is</a:t>
            </a:r>
            <a:r>
              <a:rPr sz="3200" spc="-80" dirty="0">
                <a:latin typeface="Calibri"/>
                <a:cs typeface="Calibri"/>
              </a:rPr>
              <a:t> </a:t>
            </a:r>
            <a:r>
              <a:rPr sz="3200" spc="-30" dirty="0">
                <a:latin typeface="Calibri"/>
                <a:cs typeface="Calibri"/>
              </a:rPr>
              <a:t>n-</a:t>
            </a:r>
            <a:r>
              <a:rPr sz="3200" spc="-25" dirty="0">
                <a:latin typeface="Calibri"/>
                <a:cs typeface="Calibri"/>
              </a:rPr>
              <a:t>1.</a:t>
            </a:r>
            <a:endParaRPr sz="3200">
              <a:latin typeface="Calibri"/>
              <a:cs typeface="Calibri"/>
            </a:endParaRPr>
          </a:p>
          <a:p>
            <a:pPr marL="357505" marR="230504" indent="-344805">
              <a:lnSpc>
                <a:spcPts val="3800"/>
              </a:lnSpc>
              <a:spcBef>
                <a:spcPts val="975"/>
              </a:spcBef>
              <a:buFont typeface="Microsoft Sans Serif"/>
              <a:buChar char="•"/>
              <a:tabLst>
                <a:tab pos="357505" algn="l"/>
              </a:tabLst>
            </a:pPr>
            <a:r>
              <a:rPr sz="3200" dirty="0">
                <a:latin typeface="Calibri"/>
                <a:cs typeface="Calibri"/>
              </a:rPr>
              <a:t>The</a:t>
            </a:r>
            <a:r>
              <a:rPr sz="3200" spc="-125" dirty="0">
                <a:latin typeface="Calibri"/>
                <a:cs typeface="Calibri"/>
              </a:rPr>
              <a:t> </a:t>
            </a:r>
            <a:r>
              <a:rPr sz="3200" spc="-40" dirty="0">
                <a:latin typeface="Calibri"/>
                <a:cs typeface="Calibri"/>
              </a:rPr>
              <a:t>worst</a:t>
            </a:r>
            <a:r>
              <a:rPr sz="3200" spc="-12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case</a:t>
            </a:r>
            <a:r>
              <a:rPr sz="3200" spc="-160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occurs</a:t>
            </a:r>
            <a:r>
              <a:rPr sz="3200" spc="-7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when</a:t>
            </a:r>
            <a:r>
              <a:rPr sz="3200" spc="-12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the</a:t>
            </a:r>
            <a:r>
              <a:rPr sz="3200" spc="-114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element</a:t>
            </a:r>
            <a:r>
              <a:rPr sz="3200" spc="-110" dirty="0">
                <a:latin typeface="Calibri"/>
                <a:cs typeface="Calibri"/>
              </a:rPr>
              <a:t> </a:t>
            </a:r>
            <a:r>
              <a:rPr sz="3200" spc="-25" dirty="0">
                <a:latin typeface="Calibri"/>
                <a:cs typeface="Calibri"/>
              </a:rPr>
              <a:t>are </a:t>
            </a:r>
            <a:r>
              <a:rPr sz="3200" dirty="0">
                <a:latin typeface="Calibri"/>
                <a:cs typeface="Calibri"/>
              </a:rPr>
              <a:t>in</a:t>
            </a:r>
            <a:r>
              <a:rPr sz="3200" spc="-114" dirty="0">
                <a:latin typeface="Calibri"/>
                <a:cs typeface="Calibri"/>
              </a:rPr>
              <a:t> </a:t>
            </a:r>
            <a:r>
              <a:rPr sz="3200" spc="-20" dirty="0">
                <a:latin typeface="Calibri"/>
                <a:cs typeface="Calibri"/>
              </a:rPr>
              <a:t>decreasing</a:t>
            </a:r>
            <a:r>
              <a:rPr sz="3200" spc="-95" dirty="0">
                <a:latin typeface="Calibri"/>
                <a:cs typeface="Calibri"/>
              </a:rPr>
              <a:t> </a:t>
            </a:r>
            <a:r>
              <a:rPr sz="3200" spc="-135" dirty="0">
                <a:latin typeface="Calibri"/>
                <a:cs typeface="Calibri"/>
              </a:rPr>
              <a:t>order.</a:t>
            </a:r>
            <a:r>
              <a:rPr sz="3200" spc="-114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In</a:t>
            </a:r>
            <a:r>
              <a:rPr sz="3200" spc="-4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this</a:t>
            </a:r>
            <a:r>
              <a:rPr sz="3200" spc="-6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case</a:t>
            </a:r>
            <a:r>
              <a:rPr sz="3200" spc="-10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number</a:t>
            </a:r>
            <a:r>
              <a:rPr sz="3200" spc="-50" dirty="0">
                <a:latin typeface="Calibri"/>
                <a:cs typeface="Calibri"/>
              </a:rPr>
              <a:t> </a:t>
            </a:r>
            <a:r>
              <a:rPr sz="3200" spc="-25" dirty="0">
                <a:latin typeface="Calibri"/>
                <a:cs typeface="Calibri"/>
              </a:rPr>
              <a:t>of </a:t>
            </a:r>
            <a:r>
              <a:rPr sz="3200" spc="-20" dirty="0">
                <a:latin typeface="Calibri"/>
                <a:cs typeface="Calibri"/>
              </a:rPr>
              <a:t>comparisons</a:t>
            </a:r>
            <a:r>
              <a:rPr sz="3200" spc="-6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is</a:t>
            </a:r>
            <a:r>
              <a:rPr sz="3200" spc="5" dirty="0">
                <a:latin typeface="Calibri"/>
                <a:cs typeface="Calibri"/>
              </a:rPr>
              <a:t> </a:t>
            </a:r>
            <a:r>
              <a:rPr sz="3200" spc="-35" dirty="0">
                <a:latin typeface="Calibri"/>
                <a:cs typeface="Calibri"/>
              </a:rPr>
              <a:t>2(n-</a:t>
            </a:r>
            <a:r>
              <a:rPr sz="3200" spc="-25" dirty="0">
                <a:latin typeface="Calibri"/>
                <a:cs typeface="Calibri"/>
              </a:rPr>
              <a:t>1).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1600961" y="761"/>
            <a:ext cx="9142730" cy="6856730"/>
          </a:xfrm>
          <a:custGeom>
            <a:avLst/>
            <a:gdLst/>
            <a:ahLst/>
            <a:cxnLst/>
            <a:rect l="l" t="t" r="r" b="b"/>
            <a:pathLst>
              <a:path w="9142730" h="6856730">
                <a:moveTo>
                  <a:pt x="0" y="0"/>
                </a:moveTo>
                <a:lnTo>
                  <a:pt x="9142476" y="0"/>
                </a:lnTo>
                <a:lnTo>
                  <a:pt x="9142476" y="6856476"/>
                </a:lnTo>
                <a:lnTo>
                  <a:pt x="0" y="6856476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4194176" y="6438732"/>
            <a:ext cx="1062355" cy="363561"/>
          </a:xfrm>
          <a:prstGeom prst="rect">
            <a:avLst/>
          </a:prstGeom>
        </p:spPr>
        <p:txBody>
          <a:bodyPr vert="horz" wrap="square" lIns="0" tIns="4445" rIns="0" bIns="0" rtlCol="0">
            <a:spAutoFit/>
          </a:bodyPr>
          <a:lstStyle/>
          <a:p>
            <a:pPr marL="12700" marR="5080">
              <a:lnSpc>
                <a:spcPts val="1440"/>
              </a:lnSpc>
              <a:spcBef>
                <a:spcPts val="35"/>
              </a:spcBef>
            </a:pPr>
            <a:r>
              <a:rPr sz="1200" spc="45" dirty="0">
                <a:solidFill>
                  <a:srgbClr val="FFFFFF"/>
                </a:solidFill>
                <a:latin typeface="Arial MT"/>
                <a:cs typeface="Arial MT"/>
              </a:rPr>
              <a:t>Department</a:t>
            </a:r>
            <a:r>
              <a:rPr sz="1200" spc="1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-25" dirty="0">
                <a:solidFill>
                  <a:srgbClr val="FFFFFF"/>
                </a:solidFill>
                <a:latin typeface="Arial MT"/>
                <a:cs typeface="Arial MT"/>
              </a:rPr>
              <a:t>of </a:t>
            </a:r>
            <a:r>
              <a:rPr sz="1200" spc="-305" dirty="0">
                <a:solidFill>
                  <a:srgbClr val="FFFFFF"/>
                </a:solidFill>
                <a:latin typeface="Arial MT"/>
                <a:cs typeface="Arial MT"/>
              </a:rPr>
              <a:t>CCSSEE</a:t>
            </a:r>
            <a:endParaRPr sz="12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884798" y="6455470"/>
            <a:ext cx="2115820" cy="1708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325"/>
              </a:lnSpc>
            </a:pPr>
            <a:r>
              <a:rPr sz="1200" spc="10" dirty="0">
                <a:solidFill>
                  <a:srgbClr val="FFFFFF"/>
                </a:solidFill>
                <a:latin typeface="Arial MT"/>
                <a:cs typeface="Arial MT"/>
              </a:rPr>
              <a:t>ATME College</a:t>
            </a:r>
            <a:r>
              <a:rPr sz="1200" spc="-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10" dirty="0">
                <a:solidFill>
                  <a:srgbClr val="FFFFFF"/>
                </a:solidFill>
                <a:latin typeface="Arial MT"/>
                <a:cs typeface="Arial MT"/>
              </a:rPr>
              <a:t>of</a:t>
            </a:r>
            <a:r>
              <a:rPr sz="1200" spc="114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35" dirty="0">
                <a:solidFill>
                  <a:srgbClr val="FFFFFF"/>
                </a:solidFill>
                <a:latin typeface="Arial MT"/>
                <a:cs typeface="Arial MT"/>
              </a:rPr>
              <a:t>Engineering</a:t>
            </a:r>
            <a:endParaRPr sz="1200">
              <a:latin typeface="Arial MT"/>
              <a:cs typeface="Arial MT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4114800" y="6400801"/>
            <a:ext cx="4724400" cy="277495"/>
            <a:chOff x="2514600" y="6400800"/>
            <a:chExt cx="4724400" cy="277495"/>
          </a:xfrm>
        </p:grpSpPr>
        <p:sp>
          <p:nvSpPr>
            <p:cNvPr id="4" name="object 4"/>
            <p:cNvSpPr/>
            <p:nvPr/>
          </p:nvSpPr>
          <p:spPr>
            <a:xfrm>
              <a:off x="2514600" y="6400800"/>
              <a:ext cx="1600200" cy="277495"/>
            </a:xfrm>
            <a:custGeom>
              <a:avLst/>
              <a:gdLst/>
              <a:ahLst/>
              <a:cxnLst/>
              <a:rect l="l" t="t" r="r" b="b"/>
              <a:pathLst>
                <a:path w="1600200" h="277495">
                  <a:moveTo>
                    <a:pt x="1600200" y="277368"/>
                  </a:moveTo>
                  <a:lnTo>
                    <a:pt x="0" y="277368"/>
                  </a:lnTo>
                  <a:lnTo>
                    <a:pt x="0" y="0"/>
                  </a:lnTo>
                  <a:lnTo>
                    <a:pt x="1600200" y="0"/>
                  </a:lnTo>
                  <a:lnTo>
                    <a:pt x="1600200" y="277368"/>
                  </a:lnTo>
                  <a:close/>
                </a:path>
              </a:pathLst>
            </a:custGeom>
            <a:solidFill>
              <a:srgbClr val="E16C0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4114800" y="6400800"/>
              <a:ext cx="3124200" cy="277495"/>
            </a:xfrm>
            <a:custGeom>
              <a:avLst/>
              <a:gdLst/>
              <a:ahLst/>
              <a:cxnLst/>
              <a:rect l="l" t="t" r="r" b="b"/>
              <a:pathLst>
                <a:path w="3124200" h="277495">
                  <a:moveTo>
                    <a:pt x="3124200" y="277368"/>
                  </a:moveTo>
                  <a:lnTo>
                    <a:pt x="0" y="277368"/>
                  </a:lnTo>
                  <a:lnTo>
                    <a:pt x="0" y="0"/>
                  </a:lnTo>
                  <a:lnTo>
                    <a:pt x="3124200" y="0"/>
                  </a:lnTo>
                  <a:lnTo>
                    <a:pt x="3124200" y="277368"/>
                  </a:lnTo>
                  <a:close/>
                </a:path>
              </a:pathLst>
            </a:custGeom>
            <a:solidFill>
              <a:srgbClr val="2240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1841677" y="160275"/>
            <a:ext cx="7853680" cy="124396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878840" marR="5080" indent="-866140">
              <a:spcBef>
                <a:spcPts val="95"/>
              </a:spcBef>
            </a:pPr>
            <a:r>
              <a:rPr sz="4000" spc="-10" dirty="0">
                <a:latin typeface="Calibri"/>
                <a:cs typeface="Calibri"/>
              </a:rPr>
              <a:t>Finding</a:t>
            </a:r>
            <a:r>
              <a:rPr sz="4000" spc="-200" dirty="0">
                <a:latin typeface="Calibri"/>
                <a:cs typeface="Calibri"/>
              </a:rPr>
              <a:t> </a:t>
            </a:r>
            <a:r>
              <a:rPr sz="4000" dirty="0">
                <a:latin typeface="Calibri"/>
                <a:cs typeface="Calibri"/>
              </a:rPr>
              <a:t>maximum</a:t>
            </a:r>
            <a:r>
              <a:rPr sz="4000" spc="-140" dirty="0">
                <a:latin typeface="Calibri"/>
                <a:cs typeface="Calibri"/>
              </a:rPr>
              <a:t> </a:t>
            </a:r>
            <a:r>
              <a:rPr sz="4000" dirty="0">
                <a:latin typeface="Calibri"/>
                <a:cs typeface="Calibri"/>
              </a:rPr>
              <a:t>and</a:t>
            </a:r>
            <a:r>
              <a:rPr sz="4000" spc="-145" dirty="0">
                <a:latin typeface="Calibri"/>
                <a:cs typeface="Calibri"/>
              </a:rPr>
              <a:t> </a:t>
            </a:r>
            <a:r>
              <a:rPr sz="4000" spc="-10" dirty="0">
                <a:latin typeface="Calibri"/>
                <a:cs typeface="Calibri"/>
              </a:rPr>
              <a:t>minimum</a:t>
            </a:r>
            <a:r>
              <a:rPr sz="4000" spc="-175" dirty="0">
                <a:latin typeface="Calibri"/>
                <a:cs typeface="Calibri"/>
              </a:rPr>
              <a:t> </a:t>
            </a:r>
            <a:r>
              <a:rPr sz="4000" spc="-10" dirty="0">
                <a:latin typeface="Calibri"/>
                <a:cs typeface="Calibri"/>
              </a:rPr>
              <a:t>using </a:t>
            </a:r>
            <a:r>
              <a:rPr sz="4000" dirty="0">
                <a:latin typeface="Calibri"/>
                <a:cs typeface="Calibri"/>
              </a:rPr>
              <a:t>divide</a:t>
            </a:r>
            <a:r>
              <a:rPr sz="4000" spc="-170" dirty="0">
                <a:latin typeface="Calibri"/>
                <a:cs typeface="Calibri"/>
              </a:rPr>
              <a:t> </a:t>
            </a:r>
            <a:r>
              <a:rPr sz="4000" dirty="0">
                <a:latin typeface="Calibri"/>
                <a:cs typeface="Calibri"/>
              </a:rPr>
              <a:t>and</a:t>
            </a:r>
            <a:r>
              <a:rPr sz="4000" spc="-110" dirty="0">
                <a:latin typeface="Calibri"/>
                <a:cs typeface="Calibri"/>
              </a:rPr>
              <a:t> </a:t>
            </a:r>
            <a:r>
              <a:rPr sz="4000" spc="-10" dirty="0">
                <a:latin typeface="Calibri"/>
                <a:cs typeface="Calibri"/>
              </a:rPr>
              <a:t>conquer</a:t>
            </a:r>
            <a:r>
              <a:rPr sz="4000" spc="-165" dirty="0">
                <a:latin typeface="Calibri"/>
                <a:cs typeface="Calibri"/>
              </a:rPr>
              <a:t> </a:t>
            </a:r>
            <a:r>
              <a:rPr sz="4000" spc="-10" dirty="0">
                <a:latin typeface="Calibri"/>
                <a:cs typeface="Calibri"/>
              </a:rPr>
              <a:t>technique</a:t>
            </a:r>
            <a:endParaRPr sz="4000">
              <a:latin typeface="Calibri"/>
              <a:cs typeface="Calibri"/>
            </a:endParaRPr>
          </a:p>
        </p:txBody>
      </p:sp>
      <p:sp>
        <p:nvSpPr>
          <p:cNvPr id="10" name="object 10"/>
          <p:cNvSpPr txBox="1">
            <a:spLocks noGrp="1"/>
          </p:cNvSpPr>
          <p:nvPr>
            <p:ph type="ftr" sz="quarter" idx="11"/>
          </p:nvPr>
        </p:nvSpPr>
        <p:spPr>
          <a:xfrm>
            <a:off x="1600200" y="0"/>
            <a:ext cx="0" cy="432490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25"/>
              </a:lnSpc>
            </a:pPr>
            <a:r>
              <a:rPr spc="10" dirty="0"/>
              <a:t>ATME College</a:t>
            </a:r>
            <a:r>
              <a:rPr spc="-5" dirty="0"/>
              <a:t> </a:t>
            </a:r>
            <a:r>
              <a:rPr spc="10" dirty="0"/>
              <a:t>of</a:t>
            </a:r>
            <a:r>
              <a:rPr spc="114" dirty="0"/>
              <a:t> </a:t>
            </a:r>
            <a:r>
              <a:rPr spc="35" dirty="0"/>
              <a:t>Engineering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1983435" y="1460297"/>
            <a:ext cx="8187690" cy="5102225"/>
          </a:xfrm>
          <a:prstGeom prst="rect">
            <a:avLst/>
          </a:prstGeom>
        </p:spPr>
        <p:txBody>
          <a:bodyPr vert="horz" wrap="square" lIns="0" tIns="113030" rIns="0" bIns="0" rtlCol="0">
            <a:spAutoFit/>
          </a:bodyPr>
          <a:lstStyle/>
          <a:p>
            <a:pPr marL="12700">
              <a:spcBef>
                <a:spcPts val="890"/>
              </a:spcBef>
            </a:pPr>
            <a:r>
              <a:rPr sz="3200" spc="-10" dirty="0">
                <a:latin typeface="Calibri"/>
                <a:cs typeface="Calibri"/>
              </a:rPr>
              <a:t>Algorithm</a:t>
            </a:r>
            <a:r>
              <a:rPr sz="3200" spc="-140" dirty="0">
                <a:latin typeface="Calibri"/>
                <a:cs typeface="Calibri"/>
              </a:rPr>
              <a:t> </a:t>
            </a:r>
            <a:r>
              <a:rPr sz="3200" spc="-20" dirty="0">
                <a:latin typeface="Calibri"/>
                <a:cs typeface="Calibri"/>
              </a:rPr>
              <a:t>max_min(i,</a:t>
            </a:r>
            <a:r>
              <a:rPr sz="3200" spc="-6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j,</a:t>
            </a:r>
            <a:r>
              <a:rPr sz="3200" spc="-10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max,</a:t>
            </a:r>
            <a:r>
              <a:rPr sz="3200" spc="-120" dirty="0">
                <a:latin typeface="Calibri"/>
                <a:cs typeface="Calibri"/>
              </a:rPr>
              <a:t> </a:t>
            </a:r>
            <a:r>
              <a:rPr sz="3200" spc="-20" dirty="0">
                <a:latin typeface="Calibri"/>
                <a:cs typeface="Calibri"/>
              </a:rPr>
              <a:t>min)</a:t>
            </a:r>
            <a:endParaRPr sz="3200">
              <a:latin typeface="Calibri"/>
              <a:cs typeface="Calibri"/>
            </a:endParaRPr>
          </a:p>
          <a:p>
            <a:pPr marL="12700">
              <a:spcBef>
                <a:spcPts val="790"/>
              </a:spcBef>
            </a:pPr>
            <a:r>
              <a:rPr sz="3200" spc="-50" dirty="0">
                <a:latin typeface="Calibri"/>
                <a:cs typeface="Calibri"/>
              </a:rPr>
              <a:t>{</a:t>
            </a:r>
            <a:endParaRPr sz="3200">
              <a:latin typeface="Calibri"/>
              <a:cs typeface="Calibri"/>
            </a:endParaRPr>
          </a:p>
          <a:p>
            <a:pPr marL="12700" marR="5080">
              <a:spcBef>
                <a:spcPts val="795"/>
              </a:spcBef>
            </a:pPr>
            <a:r>
              <a:rPr sz="3200" dirty="0">
                <a:latin typeface="Calibri"/>
                <a:cs typeface="Calibri"/>
              </a:rPr>
              <a:t>//</a:t>
            </a:r>
            <a:r>
              <a:rPr sz="3200" spc="-10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Input: a[1:n]</a:t>
            </a:r>
            <a:r>
              <a:rPr sz="3200" spc="-3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is</a:t>
            </a:r>
            <a:r>
              <a:rPr sz="3200" spc="-8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a</a:t>
            </a:r>
            <a:r>
              <a:rPr sz="3200" spc="-3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global</a:t>
            </a:r>
            <a:r>
              <a:rPr sz="3200" spc="-15" dirty="0">
                <a:latin typeface="Calibri"/>
                <a:cs typeface="Calibri"/>
              </a:rPr>
              <a:t> </a:t>
            </a:r>
            <a:r>
              <a:rPr sz="3200" spc="-110" dirty="0">
                <a:latin typeface="Calibri"/>
                <a:cs typeface="Calibri"/>
              </a:rPr>
              <a:t>array.</a:t>
            </a:r>
            <a:r>
              <a:rPr sz="3200" spc="-140" dirty="0">
                <a:latin typeface="Calibri"/>
                <a:cs typeface="Calibri"/>
              </a:rPr>
              <a:t> </a:t>
            </a:r>
            <a:r>
              <a:rPr sz="3200" spc="-60" dirty="0">
                <a:latin typeface="Calibri"/>
                <a:cs typeface="Calibri"/>
              </a:rPr>
              <a:t>Parameters</a:t>
            </a:r>
            <a:r>
              <a:rPr sz="3200" spc="-10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i</a:t>
            </a:r>
            <a:r>
              <a:rPr sz="3200" spc="-5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and</a:t>
            </a:r>
            <a:r>
              <a:rPr sz="3200" spc="-30" dirty="0">
                <a:latin typeface="Calibri"/>
                <a:cs typeface="Calibri"/>
              </a:rPr>
              <a:t> </a:t>
            </a:r>
            <a:r>
              <a:rPr sz="3200" spc="-50" dirty="0">
                <a:latin typeface="Calibri"/>
                <a:cs typeface="Calibri"/>
              </a:rPr>
              <a:t>j </a:t>
            </a:r>
            <a:r>
              <a:rPr sz="3200" dirty="0">
                <a:latin typeface="Calibri"/>
                <a:cs typeface="Calibri"/>
              </a:rPr>
              <a:t>are</a:t>
            </a:r>
            <a:r>
              <a:rPr sz="3200" spc="-135" dirty="0">
                <a:latin typeface="Calibri"/>
                <a:cs typeface="Calibri"/>
              </a:rPr>
              <a:t> </a:t>
            </a:r>
            <a:r>
              <a:rPr sz="3200" spc="-35" dirty="0">
                <a:latin typeface="Calibri"/>
                <a:cs typeface="Calibri"/>
              </a:rPr>
              <a:t>integers,</a:t>
            </a:r>
            <a:r>
              <a:rPr sz="3200" spc="-8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1&lt;=i</a:t>
            </a:r>
            <a:r>
              <a:rPr sz="3200" spc="-8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&lt;=</a:t>
            </a:r>
            <a:r>
              <a:rPr sz="3200" spc="-9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j&lt;=</a:t>
            </a:r>
            <a:r>
              <a:rPr sz="3200" spc="-75" dirty="0">
                <a:latin typeface="Calibri"/>
                <a:cs typeface="Calibri"/>
              </a:rPr>
              <a:t> </a:t>
            </a:r>
            <a:r>
              <a:rPr sz="3200" spc="-25" dirty="0">
                <a:latin typeface="Calibri"/>
                <a:cs typeface="Calibri"/>
              </a:rPr>
              <a:t>n.</a:t>
            </a:r>
            <a:endParaRPr sz="3200">
              <a:latin typeface="Calibri"/>
              <a:cs typeface="Calibri"/>
            </a:endParaRPr>
          </a:p>
          <a:p>
            <a:pPr marL="12700" marR="338455">
              <a:spcBef>
                <a:spcPts val="820"/>
              </a:spcBef>
            </a:pPr>
            <a:r>
              <a:rPr sz="3200" dirty="0">
                <a:latin typeface="Calibri"/>
                <a:cs typeface="Calibri"/>
              </a:rPr>
              <a:t>//</a:t>
            </a:r>
            <a:r>
              <a:rPr sz="3200" spc="-10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output:</a:t>
            </a:r>
            <a:r>
              <a:rPr sz="3200" spc="-7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to</a:t>
            </a:r>
            <a:r>
              <a:rPr sz="3200" spc="-10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set</a:t>
            </a:r>
            <a:r>
              <a:rPr sz="3200" spc="-11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max</a:t>
            </a:r>
            <a:r>
              <a:rPr sz="3200" spc="-8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and</a:t>
            </a:r>
            <a:r>
              <a:rPr sz="3200" spc="-6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min</a:t>
            </a:r>
            <a:r>
              <a:rPr sz="3200" spc="-5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to</a:t>
            </a:r>
            <a:r>
              <a:rPr sz="3200" spc="-12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the</a:t>
            </a:r>
            <a:r>
              <a:rPr sz="3200" spc="-65" dirty="0">
                <a:latin typeface="Calibri"/>
                <a:cs typeface="Calibri"/>
              </a:rPr>
              <a:t> </a:t>
            </a:r>
            <a:r>
              <a:rPr sz="3200" spc="-35" dirty="0">
                <a:latin typeface="Calibri"/>
                <a:cs typeface="Calibri"/>
              </a:rPr>
              <a:t>largest</a:t>
            </a:r>
            <a:r>
              <a:rPr sz="3200" spc="-100" dirty="0">
                <a:latin typeface="Calibri"/>
                <a:cs typeface="Calibri"/>
              </a:rPr>
              <a:t> </a:t>
            </a:r>
            <a:r>
              <a:rPr sz="3200" spc="-25" dirty="0">
                <a:latin typeface="Calibri"/>
                <a:cs typeface="Calibri"/>
              </a:rPr>
              <a:t>and </a:t>
            </a:r>
            <a:r>
              <a:rPr sz="3200" spc="-10" dirty="0">
                <a:latin typeface="Calibri"/>
                <a:cs typeface="Calibri"/>
              </a:rPr>
              <a:t>smallest</a:t>
            </a:r>
            <a:r>
              <a:rPr sz="3200" spc="-125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values</a:t>
            </a:r>
            <a:r>
              <a:rPr sz="3200" spc="-12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in</a:t>
            </a:r>
            <a:r>
              <a:rPr sz="3200" spc="-5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a[i:</a:t>
            </a:r>
            <a:r>
              <a:rPr sz="3200" spc="-6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j],</a:t>
            </a:r>
            <a:r>
              <a:rPr sz="3200" spc="-70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respectively.</a:t>
            </a:r>
            <a:endParaRPr sz="3200">
              <a:latin typeface="Calibri"/>
              <a:cs typeface="Calibri"/>
            </a:endParaRPr>
          </a:p>
          <a:p>
            <a:pPr marL="12700">
              <a:spcBef>
                <a:spcPts val="795"/>
              </a:spcBef>
            </a:pPr>
            <a:r>
              <a:rPr sz="3200" dirty="0">
                <a:latin typeface="Calibri"/>
                <a:cs typeface="Calibri"/>
              </a:rPr>
              <a:t>If</a:t>
            </a:r>
            <a:r>
              <a:rPr sz="3200" spc="-7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(i</a:t>
            </a:r>
            <a:r>
              <a:rPr sz="3200" spc="-4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==</a:t>
            </a:r>
            <a:r>
              <a:rPr sz="3200" spc="-2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j)</a:t>
            </a:r>
            <a:r>
              <a:rPr sz="3200" spc="-6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then</a:t>
            </a:r>
            <a:r>
              <a:rPr sz="3200" spc="-7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//</a:t>
            </a:r>
            <a:r>
              <a:rPr sz="3200" spc="-45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Small(P)</a:t>
            </a:r>
            <a:endParaRPr sz="3200">
              <a:latin typeface="Calibri"/>
              <a:cs typeface="Calibri"/>
            </a:endParaRPr>
          </a:p>
          <a:p>
            <a:pPr marL="12700">
              <a:spcBef>
                <a:spcPts val="820"/>
              </a:spcBef>
            </a:pPr>
            <a:r>
              <a:rPr sz="3200" dirty="0">
                <a:latin typeface="Calibri"/>
                <a:cs typeface="Calibri"/>
              </a:rPr>
              <a:t>{</a:t>
            </a:r>
            <a:r>
              <a:rPr sz="3200" spc="-6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max</a:t>
            </a:r>
            <a:r>
              <a:rPr sz="3200" spc="-8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=</a:t>
            </a:r>
            <a:r>
              <a:rPr sz="3200" spc="-4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min</a:t>
            </a:r>
            <a:r>
              <a:rPr sz="3200" spc="-35" dirty="0">
                <a:latin typeface="Calibri"/>
                <a:cs typeface="Calibri"/>
              </a:rPr>
              <a:t> </a:t>
            </a:r>
            <a:r>
              <a:rPr sz="3200" dirty="0">
                <a:latin typeface="Wingdings"/>
                <a:cs typeface="Wingdings"/>
              </a:rPr>
              <a:t></a:t>
            </a:r>
            <a:r>
              <a:rPr sz="3200" spc="-125" dirty="0">
                <a:latin typeface="Times New Roman"/>
                <a:cs typeface="Times New Roman"/>
              </a:rPr>
              <a:t> </a:t>
            </a:r>
            <a:r>
              <a:rPr sz="3200" spc="-20" dirty="0">
                <a:latin typeface="Calibri"/>
                <a:cs typeface="Calibri"/>
              </a:rPr>
              <a:t>A[i];</a:t>
            </a:r>
            <a:endParaRPr sz="3200">
              <a:latin typeface="Calibri"/>
              <a:cs typeface="Calibri"/>
            </a:endParaRPr>
          </a:p>
          <a:p>
            <a:pPr marL="12700">
              <a:spcBef>
                <a:spcPts val="605"/>
              </a:spcBef>
            </a:pPr>
            <a:r>
              <a:rPr sz="3200" spc="-50" dirty="0">
                <a:latin typeface="Calibri"/>
                <a:cs typeface="Calibri"/>
              </a:rPr>
              <a:t>}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1600961" y="761"/>
            <a:ext cx="9142730" cy="6856730"/>
          </a:xfrm>
          <a:custGeom>
            <a:avLst/>
            <a:gdLst/>
            <a:ahLst/>
            <a:cxnLst/>
            <a:rect l="l" t="t" r="r" b="b"/>
            <a:pathLst>
              <a:path w="9142730" h="6856730">
                <a:moveTo>
                  <a:pt x="0" y="0"/>
                </a:moveTo>
                <a:lnTo>
                  <a:pt x="9142476" y="0"/>
                </a:lnTo>
                <a:lnTo>
                  <a:pt x="9142476" y="6856476"/>
                </a:lnTo>
                <a:lnTo>
                  <a:pt x="0" y="6856476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4194176" y="6438808"/>
            <a:ext cx="1062355" cy="363561"/>
          </a:xfrm>
          <a:prstGeom prst="rect">
            <a:avLst/>
          </a:prstGeom>
        </p:spPr>
        <p:txBody>
          <a:bodyPr vert="horz" wrap="square" lIns="0" tIns="4445" rIns="0" bIns="0" rtlCol="0">
            <a:spAutoFit/>
          </a:bodyPr>
          <a:lstStyle/>
          <a:p>
            <a:pPr marL="12700" marR="5080">
              <a:lnSpc>
                <a:spcPts val="1440"/>
              </a:lnSpc>
              <a:spcBef>
                <a:spcPts val="35"/>
              </a:spcBef>
            </a:pPr>
            <a:r>
              <a:rPr sz="1200" spc="45" dirty="0">
                <a:solidFill>
                  <a:srgbClr val="FFFFFF"/>
                </a:solidFill>
                <a:latin typeface="Arial MT"/>
                <a:cs typeface="Arial MT"/>
              </a:rPr>
              <a:t>Department</a:t>
            </a:r>
            <a:r>
              <a:rPr sz="1200" spc="1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-25" dirty="0">
                <a:solidFill>
                  <a:srgbClr val="FFFFFF"/>
                </a:solidFill>
                <a:latin typeface="Arial MT"/>
                <a:cs typeface="Arial MT"/>
              </a:rPr>
              <a:t>of </a:t>
            </a:r>
            <a:r>
              <a:rPr sz="1200" spc="-360" dirty="0">
                <a:solidFill>
                  <a:srgbClr val="FFFFFF"/>
                </a:solidFill>
                <a:latin typeface="Arial MT"/>
                <a:cs typeface="Arial MT"/>
              </a:rPr>
              <a:t>CCSSEE</a:t>
            </a:r>
            <a:endParaRPr sz="1200">
              <a:latin typeface="Arial MT"/>
              <a:cs typeface="Arial MT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0246869" y="6444356"/>
            <a:ext cx="319405" cy="20345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75"/>
              </a:lnSpc>
            </a:pPr>
            <a:r>
              <a:rPr sz="1400" spc="-25" dirty="0">
                <a:latin typeface="Microsoft Sans Serif"/>
                <a:cs typeface="Microsoft Sans Serif"/>
              </a:rPr>
              <a:t>103</a:t>
            </a:r>
            <a:endParaRPr sz="14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135835" y="118757"/>
            <a:ext cx="6744334" cy="45148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  <a:tabLst>
                <a:tab pos="2862580" algn="l"/>
              </a:tabLst>
            </a:pPr>
            <a:r>
              <a:rPr sz="2800" dirty="0">
                <a:latin typeface="Calibri"/>
                <a:cs typeface="Calibri"/>
              </a:rPr>
              <a:t>else</a:t>
            </a:r>
            <a:r>
              <a:rPr sz="2800" spc="-3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if</a:t>
            </a:r>
            <a:r>
              <a:rPr sz="2800" spc="-2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(</a:t>
            </a:r>
            <a:r>
              <a:rPr sz="2800" spc="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i </a:t>
            </a:r>
            <a:r>
              <a:rPr sz="2800" spc="-25" dirty="0">
                <a:latin typeface="Calibri"/>
                <a:cs typeface="Calibri"/>
              </a:rPr>
              <a:t>=j-</a:t>
            </a:r>
            <a:r>
              <a:rPr sz="2800" dirty="0">
                <a:latin typeface="Calibri"/>
                <a:cs typeface="Calibri"/>
              </a:rPr>
              <a:t>1)</a:t>
            </a:r>
            <a:r>
              <a:rPr sz="2800" spc="50" dirty="0">
                <a:latin typeface="Calibri"/>
                <a:cs typeface="Calibri"/>
              </a:rPr>
              <a:t> </a:t>
            </a:r>
            <a:r>
              <a:rPr sz="2800" spc="-20" dirty="0">
                <a:latin typeface="Calibri"/>
                <a:cs typeface="Calibri"/>
              </a:rPr>
              <a:t>then</a:t>
            </a:r>
            <a:r>
              <a:rPr sz="2800" dirty="0">
                <a:latin typeface="Calibri"/>
                <a:cs typeface="Calibri"/>
              </a:rPr>
              <a:t>	//</a:t>
            </a:r>
            <a:r>
              <a:rPr sz="2800" spc="-5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Another</a:t>
            </a:r>
            <a:r>
              <a:rPr sz="2800" spc="-9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case</a:t>
            </a:r>
            <a:r>
              <a:rPr sz="2800" spc="-10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of</a:t>
            </a:r>
            <a:r>
              <a:rPr sz="2800" spc="-7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Small(P)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135835" y="542175"/>
            <a:ext cx="3166110" cy="5742940"/>
          </a:xfrm>
          <a:prstGeom prst="rect">
            <a:avLst/>
          </a:prstGeom>
        </p:spPr>
        <p:txBody>
          <a:bodyPr vert="horz" wrap="square" lIns="0" tIns="104139" rIns="0" bIns="0" rtlCol="0">
            <a:spAutoFit/>
          </a:bodyPr>
          <a:lstStyle/>
          <a:p>
            <a:pPr marL="12700">
              <a:spcBef>
                <a:spcPts val="819"/>
              </a:spcBef>
            </a:pPr>
            <a:r>
              <a:rPr sz="2800" spc="-50" dirty="0">
                <a:latin typeface="Calibri"/>
                <a:cs typeface="Calibri"/>
              </a:rPr>
              <a:t>{</a:t>
            </a:r>
            <a:endParaRPr sz="2800">
              <a:latin typeface="Calibri"/>
              <a:cs typeface="Calibri"/>
            </a:endParaRPr>
          </a:p>
          <a:p>
            <a:pPr marL="579120">
              <a:spcBef>
                <a:spcPts val="720"/>
              </a:spcBef>
            </a:pPr>
            <a:r>
              <a:rPr sz="2800" dirty="0">
                <a:latin typeface="Calibri"/>
                <a:cs typeface="Calibri"/>
              </a:rPr>
              <a:t>if</a:t>
            </a:r>
            <a:r>
              <a:rPr sz="2800" spc="-7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(A[i]</a:t>
            </a:r>
            <a:r>
              <a:rPr sz="2800" spc="-8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&lt;</a:t>
            </a:r>
            <a:r>
              <a:rPr sz="2800" spc="-3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A[j])</a:t>
            </a:r>
            <a:r>
              <a:rPr sz="2800" spc="-50" dirty="0">
                <a:latin typeface="Calibri"/>
                <a:cs typeface="Calibri"/>
              </a:rPr>
              <a:t> </a:t>
            </a:r>
            <a:r>
              <a:rPr sz="2800" spc="-20" dirty="0">
                <a:latin typeface="Calibri"/>
                <a:cs typeface="Calibri"/>
              </a:rPr>
              <a:t>then</a:t>
            </a:r>
            <a:endParaRPr sz="2800">
              <a:latin typeface="Calibri"/>
              <a:cs typeface="Calibri"/>
            </a:endParaRPr>
          </a:p>
          <a:p>
            <a:pPr marL="661035">
              <a:spcBef>
                <a:spcPts val="700"/>
              </a:spcBef>
            </a:pPr>
            <a:r>
              <a:rPr sz="2800" spc="-50" dirty="0">
                <a:latin typeface="Calibri"/>
                <a:cs typeface="Calibri"/>
              </a:rPr>
              <a:t>{</a:t>
            </a:r>
            <a:endParaRPr sz="2800">
              <a:latin typeface="Calibri"/>
              <a:cs typeface="Calibri"/>
            </a:endParaRPr>
          </a:p>
          <a:p>
            <a:pPr marL="984885">
              <a:spcBef>
                <a:spcPts val="409"/>
              </a:spcBef>
            </a:pPr>
            <a:r>
              <a:rPr sz="2800" spc="-10" dirty="0">
                <a:latin typeface="Calibri"/>
                <a:cs typeface="Calibri"/>
              </a:rPr>
              <a:t>max</a:t>
            </a:r>
            <a:r>
              <a:rPr sz="2800" spc="-105" dirty="0">
                <a:latin typeface="Calibri"/>
                <a:cs typeface="Calibri"/>
              </a:rPr>
              <a:t> </a:t>
            </a:r>
            <a:r>
              <a:rPr sz="2800" dirty="0">
                <a:latin typeface="Wingdings"/>
                <a:cs typeface="Wingdings"/>
              </a:rPr>
              <a:t></a:t>
            </a:r>
            <a:r>
              <a:rPr sz="2800" spc="-160" dirty="0">
                <a:latin typeface="Times New Roman"/>
                <a:cs typeface="Times New Roman"/>
              </a:rPr>
              <a:t> </a:t>
            </a:r>
            <a:r>
              <a:rPr sz="2800" spc="-20" dirty="0">
                <a:latin typeface="Calibri"/>
                <a:cs typeface="Calibri"/>
              </a:rPr>
              <a:t>A[j]</a:t>
            </a:r>
            <a:endParaRPr sz="2800">
              <a:latin typeface="Calibri"/>
              <a:cs typeface="Calibri"/>
            </a:endParaRPr>
          </a:p>
          <a:p>
            <a:pPr marL="984885">
              <a:spcBef>
                <a:spcPts val="675"/>
              </a:spcBef>
            </a:pPr>
            <a:r>
              <a:rPr sz="2800" dirty="0">
                <a:latin typeface="Calibri"/>
                <a:cs typeface="Calibri"/>
              </a:rPr>
              <a:t>min</a:t>
            </a:r>
            <a:r>
              <a:rPr sz="2800" spc="-95" dirty="0">
                <a:latin typeface="Calibri"/>
                <a:cs typeface="Calibri"/>
              </a:rPr>
              <a:t> </a:t>
            </a:r>
            <a:r>
              <a:rPr sz="2800" dirty="0">
                <a:latin typeface="Wingdings"/>
                <a:cs typeface="Wingdings"/>
              </a:rPr>
              <a:t></a:t>
            </a:r>
            <a:r>
              <a:rPr sz="2800" spc="-150" dirty="0">
                <a:latin typeface="Times New Roman"/>
                <a:cs typeface="Times New Roman"/>
              </a:rPr>
              <a:t> </a:t>
            </a:r>
            <a:r>
              <a:rPr sz="2800" spc="-20" dirty="0">
                <a:latin typeface="Calibri"/>
                <a:cs typeface="Calibri"/>
              </a:rPr>
              <a:t>A[i]</a:t>
            </a:r>
            <a:endParaRPr sz="2800">
              <a:latin typeface="Calibri"/>
              <a:cs typeface="Calibri"/>
            </a:endParaRPr>
          </a:p>
          <a:p>
            <a:pPr marL="740410">
              <a:spcBef>
                <a:spcPts val="960"/>
              </a:spcBef>
            </a:pPr>
            <a:r>
              <a:rPr sz="2800" spc="-50" dirty="0">
                <a:latin typeface="Calibri"/>
                <a:cs typeface="Calibri"/>
              </a:rPr>
              <a:t>}</a:t>
            </a:r>
            <a:endParaRPr sz="2800">
              <a:latin typeface="Calibri"/>
              <a:cs typeface="Calibri"/>
            </a:endParaRPr>
          </a:p>
          <a:p>
            <a:pPr marL="740410">
              <a:spcBef>
                <a:spcPts val="695"/>
              </a:spcBef>
            </a:pPr>
            <a:r>
              <a:rPr sz="2800" spc="-20" dirty="0">
                <a:latin typeface="Calibri"/>
                <a:cs typeface="Calibri"/>
              </a:rPr>
              <a:t>else</a:t>
            </a:r>
            <a:endParaRPr sz="2800">
              <a:latin typeface="Calibri"/>
              <a:cs typeface="Calibri"/>
            </a:endParaRPr>
          </a:p>
          <a:p>
            <a:pPr marL="740410">
              <a:spcBef>
                <a:spcPts val="700"/>
              </a:spcBef>
            </a:pPr>
            <a:r>
              <a:rPr sz="2800" spc="-50" dirty="0">
                <a:latin typeface="Calibri"/>
                <a:cs typeface="Calibri"/>
              </a:rPr>
              <a:t>{</a:t>
            </a:r>
            <a:endParaRPr sz="2800">
              <a:latin typeface="Calibri"/>
              <a:cs typeface="Calibri"/>
            </a:endParaRPr>
          </a:p>
          <a:p>
            <a:pPr marL="823594">
              <a:spcBef>
                <a:spcPts val="409"/>
              </a:spcBef>
            </a:pPr>
            <a:r>
              <a:rPr sz="2800" spc="-10" dirty="0">
                <a:latin typeface="Calibri"/>
                <a:cs typeface="Calibri"/>
              </a:rPr>
              <a:t>max</a:t>
            </a:r>
            <a:r>
              <a:rPr sz="2800" spc="-110" dirty="0">
                <a:latin typeface="Calibri"/>
                <a:cs typeface="Calibri"/>
              </a:rPr>
              <a:t> </a:t>
            </a:r>
            <a:r>
              <a:rPr sz="2800" dirty="0">
                <a:latin typeface="Wingdings"/>
                <a:cs typeface="Wingdings"/>
              </a:rPr>
              <a:t></a:t>
            </a:r>
            <a:r>
              <a:rPr sz="2800" spc="-160" dirty="0">
                <a:latin typeface="Times New Roman"/>
                <a:cs typeface="Times New Roman"/>
              </a:rPr>
              <a:t> </a:t>
            </a:r>
            <a:r>
              <a:rPr sz="2800" spc="-20" dirty="0">
                <a:latin typeface="Calibri"/>
                <a:cs typeface="Calibri"/>
              </a:rPr>
              <a:t>A[i]</a:t>
            </a:r>
            <a:endParaRPr sz="2800">
              <a:latin typeface="Calibri"/>
              <a:cs typeface="Calibri"/>
            </a:endParaRPr>
          </a:p>
          <a:p>
            <a:pPr marL="823594">
              <a:spcBef>
                <a:spcPts val="675"/>
              </a:spcBef>
            </a:pPr>
            <a:r>
              <a:rPr sz="2800" dirty="0">
                <a:latin typeface="Calibri"/>
                <a:cs typeface="Calibri"/>
              </a:rPr>
              <a:t>min</a:t>
            </a:r>
            <a:r>
              <a:rPr sz="2800" spc="-90" dirty="0">
                <a:latin typeface="Calibri"/>
                <a:cs typeface="Calibri"/>
              </a:rPr>
              <a:t> </a:t>
            </a:r>
            <a:r>
              <a:rPr sz="2800" dirty="0">
                <a:latin typeface="Wingdings"/>
                <a:cs typeface="Wingdings"/>
              </a:rPr>
              <a:t></a:t>
            </a:r>
            <a:r>
              <a:rPr sz="2800" spc="-150" dirty="0">
                <a:latin typeface="Times New Roman"/>
                <a:cs typeface="Times New Roman"/>
              </a:rPr>
              <a:t> </a:t>
            </a:r>
            <a:r>
              <a:rPr sz="2800" spc="-20" dirty="0">
                <a:latin typeface="Calibri"/>
                <a:cs typeface="Calibri"/>
              </a:rPr>
              <a:t>A[j]</a:t>
            </a:r>
            <a:endParaRPr sz="2800">
              <a:latin typeface="Calibri"/>
              <a:cs typeface="Calibri"/>
            </a:endParaRPr>
          </a:p>
          <a:p>
            <a:pPr marL="173990">
              <a:spcBef>
                <a:spcPts val="1390"/>
              </a:spcBef>
            </a:pPr>
            <a:r>
              <a:rPr sz="2800" spc="-50" dirty="0">
                <a:latin typeface="Calibri"/>
                <a:cs typeface="Calibri"/>
              </a:rPr>
              <a:t>}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135835" y="6345123"/>
            <a:ext cx="137160" cy="45148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2800" spc="-50" dirty="0">
                <a:latin typeface="Calibri"/>
                <a:cs typeface="Calibri"/>
              </a:rPr>
              <a:t>}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114800" y="6400801"/>
            <a:ext cx="1600200" cy="228909"/>
          </a:xfrm>
          <a:prstGeom prst="rect">
            <a:avLst/>
          </a:prstGeom>
          <a:solidFill>
            <a:srgbClr val="E16C08"/>
          </a:solidFill>
        </p:spPr>
        <p:txBody>
          <a:bodyPr vert="horz" wrap="square" lIns="0" tIns="43815" rIns="0" bIns="0" rtlCol="0">
            <a:spAutoFit/>
          </a:bodyPr>
          <a:lstStyle/>
          <a:p>
            <a:pPr marL="92075">
              <a:spcBef>
                <a:spcPts val="345"/>
              </a:spcBef>
            </a:pPr>
            <a:r>
              <a:rPr sz="1200" spc="-480" dirty="0">
                <a:solidFill>
                  <a:srgbClr val="FFFFFF"/>
                </a:solidFill>
                <a:latin typeface="Arial MT"/>
                <a:cs typeface="Arial MT"/>
              </a:rPr>
              <a:t>D</a:t>
            </a:r>
            <a:r>
              <a:rPr sz="1200" spc="-405" dirty="0">
                <a:solidFill>
                  <a:srgbClr val="FFFFFF"/>
                </a:solidFill>
                <a:latin typeface="Arial MT"/>
                <a:cs typeface="Arial MT"/>
              </a:rPr>
              <a:t>D</a:t>
            </a:r>
            <a:r>
              <a:rPr sz="1200" spc="-280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200" spc="-370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200" spc="-280" dirty="0">
                <a:solidFill>
                  <a:srgbClr val="FFFFFF"/>
                </a:solidFill>
                <a:latin typeface="Arial MT"/>
                <a:cs typeface="Arial MT"/>
              </a:rPr>
              <a:t>p</a:t>
            </a:r>
            <a:r>
              <a:rPr sz="1200" spc="-350" dirty="0">
                <a:solidFill>
                  <a:srgbClr val="FFFFFF"/>
                </a:solidFill>
                <a:latin typeface="Arial MT"/>
                <a:cs typeface="Arial MT"/>
              </a:rPr>
              <a:t>p</a:t>
            </a:r>
            <a:r>
              <a:rPr sz="1200" spc="-280" dirty="0">
                <a:solidFill>
                  <a:srgbClr val="FFFFFF"/>
                </a:solidFill>
                <a:latin typeface="Arial MT"/>
                <a:cs typeface="Arial MT"/>
              </a:rPr>
              <a:t>a</a:t>
            </a:r>
            <a:r>
              <a:rPr sz="1200" spc="-370" dirty="0">
                <a:solidFill>
                  <a:srgbClr val="FFFFFF"/>
                </a:solidFill>
                <a:latin typeface="Arial MT"/>
                <a:cs typeface="Arial MT"/>
              </a:rPr>
              <a:t>a</a:t>
            </a:r>
            <a:r>
              <a:rPr sz="1200" spc="-10" dirty="0">
                <a:solidFill>
                  <a:srgbClr val="FFFFFF"/>
                </a:solidFill>
                <a:latin typeface="Arial MT"/>
                <a:cs typeface="Arial MT"/>
              </a:rPr>
              <a:t>r</a:t>
            </a:r>
            <a:r>
              <a:rPr sz="1200" spc="-295" dirty="0">
                <a:solidFill>
                  <a:srgbClr val="FFFFFF"/>
                </a:solidFill>
                <a:latin typeface="Arial MT"/>
                <a:cs typeface="Arial MT"/>
              </a:rPr>
              <a:t>r</a:t>
            </a:r>
            <a:r>
              <a:rPr sz="1200" spc="60" dirty="0">
                <a:solidFill>
                  <a:srgbClr val="FFFFFF"/>
                </a:solidFill>
                <a:latin typeface="Arial MT"/>
                <a:cs typeface="Arial MT"/>
              </a:rPr>
              <a:t>t</a:t>
            </a:r>
            <a:r>
              <a:rPr sz="1200" spc="-330" dirty="0">
                <a:solidFill>
                  <a:srgbClr val="FFFFFF"/>
                </a:solidFill>
                <a:latin typeface="Arial MT"/>
                <a:cs typeface="Arial MT"/>
              </a:rPr>
              <a:t>t</a:t>
            </a:r>
            <a:r>
              <a:rPr sz="1200" spc="-620" dirty="0">
                <a:solidFill>
                  <a:srgbClr val="FFFFFF"/>
                </a:solidFill>
                <a:latin typeface="Arial MT"/>
                <a:cs typeface="Arial MT"/>
              </a:rPr>
              <a:t>m</a:t>
            </a:r>
            <a:r>
              <a:rPr sz="1200" spc="-370" dirty="0">
                <a:solidFill>
                  <a:srgbClr val="FFFFFF"/>
                </a:solidFill>
                <a:latin typeface="Arial MT"/>
                <a:cs typeface="Arial MT"/>
              </a:rPr>
              <a:t>m</a:t>
            </a:r>
            <a:r>
              <a:rPr sz="1200" spc="-280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200" spc="-370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200" spc="-305" dirty="0">
                <a:solidFill>
                  <a:srgbClr val="FFFFFF"/>
                </a:solidFill>
                <a:latin typeface="Arial MT"/>
                <a:cs typeface="Arial MT"/>
              </a:rPr>
              <a:t>n</a:t>
            </a:r>
            <a:r>
              <a:rPr sz="1200" spc="-350" dirty="0">
                <a:solidFill>
                  <a:srgbClr val="FFFFFF"/>
                </a:solidFill>
                <a:latin typeface="Arial MT"/>
                <a:cs typeface="Arial MT"/>
              </a:rPr>
              <a:t>n</a:t>
            </a:r>
            <a:r>
              <a:rPr sz="1200" spc="35" dirty="0">
                <a:solidFill>
                  <a:srgbClr val="FFFFFF"/>
                </a:solidFill>
                <a:latin typeface="Arial MT"/>
                <a:cs typeface="Arial MT"/>
              </a:rPr>
              <a:t>t</a:t>
            </a:r>
            <a:r>
              <a:rPr sz="1200" spc="-90" dirty="0">
                <a:solidFill>
                  <a:srgbClr val="FFFFFF"/>
                </a:solidFill>
                <a:latin typeface="Arial MT"/>
                <a:cs typeface="Arial MT"/>
              </a:rPr>
              <a:t>t</a:t>
            </a:r>
            <a:r>
              <a:rPr sz="1200" spc="-330" dirty="0">
                <a:solidFill>
                  <a:srgbClr val="FFFFFF"/>
                </a:solidFill>
                <a:latin typeface="Arial MT"/>
                <a:cs typeface="Arial MT"/>
              </a:rPr>
              <a:t>o</a:t>
            </a:r>
            <a:r>
              <a:rPr sz="1200" spc="-325" dirty="0">
                <a:solidFill>
                  <a:srgbClr val="FFFFFF"/>
                </a:solidFill>
                <a:latin typeface="Arial MT"/>
                <a:cs typeface="Arial MT"/>
              </a:rPr>
              <a:t>o</a:t>
            </a:r>
            <a:r>
              <a:rPr sz="1200" spc="10" dirty="0">
                <a:solidFill>
                  <a:srgbClr val="FFFFFF"/>
                </a:solidFill>
                <a:latin typeface="Arial MT"/>
                <a:cs typeface="Arial MT"/>
              </a:rPr>
              <a:t>f</a:t>
            </a:r>
            <a:r>
              <a:rPr sz="1200" spc="-10" dirty="0">
                <a:solidFill>
                  <a:srgbClr val="FFFFFF"/>
                </a:solidFill>
                <a:latin typeface="Arial MT"/>
                <a:cs typeface="Arial MT"/>
              </a:rPr>
              <a:t>f</a:t>
            </a:r>
            <a:endParaRPr sz="1200">
              <a:latin typeface="Arial MT"/>
              <a:cs typeface="Arial MT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715000" y="6400800"/>
            <a:ext cx="3200400" cy="223138"/>
          </a:xfrm>
          <a:prstGeom prst="rect">
            <a:avLst/>
          </a:prstGeom>
          <a:solidFill>
            <a:srgbClr val="22405F"/>
          </a:solidFill>
        </p:spPr>
        <p:txBody>
          <a:bodyPr vert="horz" wrap="square" lIns="0" tIns="38100" rIns="0" bIns="0" rtlCol="0">
            <a:spAutoFit/>
          </a:bodyPr>
          <a:lstStyle/>
          <a:p>
            <a:pPr marL="92710">
              <a:spcBef>
                <a:spcPts val="300"/>
              </a:spcBef>
            </a:pPr>
            <a:r>
              <a:rPr spc="-450" baseline="2314" dirty="0">
                <a:solidFill>
                  <a:srgbClr val="FFFFFF"/>
                </a:solidFill>
                <a:latin typeface="Arial MT"/>
                <a:cs typeface="Arial MT"/>
              </a:rPr>
              <a:t>A</a:t>
            </a:r>
            <a:r>
              <a:rPr sz="1200" spc="-495" dirty="0">
                <a:solidFill>
                  <a:srgbClr val="FFFFFF"/>
                </a:solidFill>
                <a:latin typeface="Arial MT"/>
                <a:cs typeface="Arial MT"/>
              </a:rPr>
              <a:t>A</a:t>
            </a:r>
            <a:r>
              <a:rPr spc="-292" baseline="2314" dirty="0">
                <a:solidFill>
                  <a:srgbClr val="FFFFFF"/>
                </a:solidFill>
                <a:latin typeface="Arial MT"/>
                <a:cs typeface="Arial MT"/>
              </a:rPr>
              <a:t>T</a:t>
            </a:r>
            <a:r>
              <a:rPr sz="1200" spc="-550" dirty="0">
                <a:solidFill>
                  <a:srgbClr val="FFFFFF"/>
                </a:solidFill>
                <a:latin typeface="Arial MT"/>
                <a:cs typeface="Arial MT"/>
              </a:rPr>
              <a:t>T</a:t>
            </a:r>
            <a:r>
              <a:rPr spc="-82" baseline="2314" dirty="0">
                <a:solidFill>
                  <a:srgbClr val="FFFFFF"/>
                </a:solidFill>
                <a:latin typeface="Arial MT"/>
                <a:cs typeface="Arial MT"/>
              </a:rPr>
              <a:t>M</a:t>
            </a:r>
            <a:r>
              <a:rPr sz="1200" spc="-975" dirty="0">
                <a:solidFill>
                  <a:srgbClr val="FFFFFF"/>
                </a:solidFill>
                <a:latin typeface="Arial MT"/>
                <a:cs typeface="Arial MT"/>
              </a:rPr>
              <a:t>M</a:t>
            </a:r>
            <a:r>
              <a:rPr spc="-217" baseline="2314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200" spc="-405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pc="-1162" baseline="2314" dirty="0">
                <a:solidFill>
                  <a:srgbClr val="FFFFFF"/>
                </a:solidFill>
                <a:latin typeface="Arial MT"/>
                <a:cs typeface="Arial MT"/>
              </a:rPr>
              <a:t>C</a:t>
            </a:r>
            <a:r>
              <a:rPr sz="1200" spc="-300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200" spc="-600" dirty="0">
                <a:solidFill>
                  <a:srgbClr val="FFFFFF"/>
                </a:solidFill>
                <a:latin typeface="Arial MT"/>
                <a:cs typeface="Arial MT"/>
              </a:rPr>
              <a:t>C</a:t>
            </a:r>
            <a:r>
              <a:rPr spc="-569" baseline="2314" dirty="0">
                <a:solidFill>
                  <a:srgbClr val="FFFFFF"/>
                </a:solidFill>
                <a:latin typeface="Arial MT"/>
                <a:cs typeface="Arial MT"/>
              </a:rPr>
              <a:t>o</a:t>
            </a:r>
            <a:r>
              <a:rPr sz="1200" spc="-495" dirty="0">
                <a:solidFill>
                  <a:srgbClr val="FFFFFF"/>
                </a:solidFill>
                <a:latin typeface="Arial MT"/>
                <a:cs typeface="Arial MT"/>
              </a:rPr>
              <a:t>C</a:t>
            </a:r>
            <a:r>
              <a:rPr spc="-127" baseline="2314" dirty="0">
                <a:solidFill>
                  <a:srgbClr val="FFFFFF"/>
                </a:solidFill>
                <a:latin typeface="Arial MT"/>
                <a:cs typeface="Arial MT"/>
              </a:rPr>
              <a:t>l</a:t>
            </a:r>
            <a:r>
              <a:rPr sz="1200" spc="-550" dirty="0">
                <a:solidFill>
                  <a:srgbClr val="FFFFFF"/>
                </a:solidFill>
                <a:latin typeface="Arial MT"/>
                <a:cs typeface="Arial MT"/>
              </a:rPr>
              <a:t>o</a:t>
            </a:r>
            <a:r>
              <a:rPr spc="-44" baseline="2314" dirty="0">
                <a:solidFill>
                  <a:srgbClr val="FFFFFF"/>
                </a:solidFill>
                <a:latin typeface="Arial MT"/>
                <a:cs typeface="Arial MT"/>
              </a:rPr>
              <a:t>l</a:t>
            </a:r>
            <a:r>
              <a:rPr sz="1200" spc="-605" dirty="0">
                <a:solidFill>
                  <a:srgbClr val="FFFFFF"/>
                </a:solidFill>
                <a:latin typeface="Arial MT"/>
                <a:cs typeface="Arial MT"/>
              </a:rPr>
              <a:t>o</a:t>
            </a:r>
            <a:r>
              <a:rPr spc="-562" baseline="2314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200" spc="-280" dirty="0">
                <a:solidFill>
                  <a:srgbClr val="FFFFFF"/>
                </a:solidFill>
                <a:latin typeface="Arial MT"/>
                <a:cs typeface="Arial MT"/>
              </a:rPr>
              <a:t>l</a:t>
            </a:r>
            <a:r>
              <a:rPr sz="1200" spc="-300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200" spc="-280" dirty="0">
                <a:solidFill>
                  <a:srgbClr val="FFFFFF"/>
                </a:solidFill>
                <a:latin typeface="Arial MT"/>
                <a:cs typeface="Arial MT"/>
              </a:rPr>
              <a:t>l</a:t>
            </a:r>
            <a:r>
              <a:rPr sz="1200" spc="-650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pc="-494" baseline="2314" dirty="0">
                <a:solidFill>
                  <a:srgbClr val="FFFFFF"/>
                </a:solidFill>
                <a:latin typeface="Arial MT"/>
                <a:cs typeface="Arial MT"/>
              </a:rPr>
              <a:t>g</a:t>
            </a:r>
            <a:r>
              <a:rPr sz="1200" spc="-300" dirty="0">
                <a:solidFill>
                  <a:srgbClr val="FFFFFF"/>
                </a:solidFill>
                <a:latin typeface="Arial MT"/>
                <a:cs typeface="Arial MT"/>
              </a:rPr>
              <a:t>g</a:t>
            </a:r>
            <a:r>
              <a:rPr sz="1200" spc="-675" dirty="0">
                <a:solidFill>
                  <a:srgbClr val="FFFFFF"/>
                </a:solidFill>
                <a:latin typeface="Arial MT"/>
                <a:cs typeface="Arial MT"/>
              </a:rPr>
              <a:t>g</a:t>
            </a:r>
            <a:r>
              <a:rPr spc="-457" baseline="2314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200" spc="-300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200" spc="-500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pc="-150" baseline="2314" dirty="0">
                <a:solidFill>
                  <a:srgbClr val="FFFFFF"/>
                </a:solidFill>
                <a:latin typeface="Arial MT"/>
                <a:cs typeface="Arial MT"/>
              </a:rPr>
              <a:t>o</a:t>
            </a:r>
            <a:r>
              <a:rPr sz="1200" spc="-545" dirty="0">
                <a:solidFill>
                  <a:srgbClr val="FFFFFF"/>
                </a:solidFill>
                <a:latin typeface="Arial MT"/>
                <a:cs typeface="Arial MT"/>
              </a:rPr>
              <a:t>o</a:t>
            </a:r>
            <a:r>
              <a:rPr spc="-157" baseline="2314" dirty="0">
                <a:solidFill>
                  <a:srgbClr val="FFFFFF"/>
                </a:solidFill>
                <a:latin typeface="Arial MT"/>
                <a:cs typeface="Arial MT"/>
              </a:rPr>
              <a:t>f</a:t>
            </a:r>
            <a:r>
              <a:rPr sz="1200" spc="-100" dirty="0">
                <a:solidFill>
                  <a:srgbClr val="FFFFFF"/>
                </a:solidFill>
                <a:latin typeface="Arial MT"/>
                <a:cs typeface="Arial MT"/>
              </a:rPr>
              <a:t>f</a:t>
            </a:r>
            <a:r>
              <a:rPr sz="1200" spc="-150" dirty="0">
                <a:solidFill>
                  <a:srgbClr val="FFFFFF"/>
                </a:solidFill>
                <a:latin typeface="Arial MT"/>
                <a:cs typeface="Arial MT"/>
              </a:rPr>
              <a:t>f</a:t>
            </a:r>
            <a:r>
              <a:rPr spc="-480" baseline="2314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200" spc="-520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pc="52" baseline="2314" dirty="0">
                <a:solidFill>
                  <a:srgbClr val="FFFFFF"/>
                </a:solidFill>
                <a:latin typeface="Arial MT"/>
                <a:cs typeface="Arial MT"/>
              </a:rPr>
              <a:t>n</a:t>
            </a:r>
            <a:r>
              <a:rPr spc="-997" baseline="2314" dirty="0">
                <a:solidFill>
                  <a:srgbClr val="FFFFFF"/>
                </a:solidFill>
                <a:latin typeface="Arial MT"/>
                <a:cs typeface="Arial MT"/>
              </a:rPr>
              <a:t>g</a:t>
            </a:r>
            <a:r>
              <a:rPr sz="1200" spc="-235" dirty="0">
                <a:solidFill>
                  <a:srgbClr val="FFFFFF"/>
                </a:solidFill>
                <a:latin typeface="Arial MT"/>
                <a:cs typeface="Arial MT"/>
              </a:rPr>
              <a:t>n</a:t>
            </a:r>
            <a:r>
              <a:rPr sz="1200" spc="-405" dirty="0">
                <a:solidFill>
                  <a:srgbClr val="FFFFFF"/>
                </a:solidFill>
                <a:latin typeface="Arial MT"/>
                <a:cs typeface="Arial MT"/>
              </a:rPr>
              <a:t>g</a:t>
            </a:r>
            <a:r>
              <a:rPr spc="-165" baseline="2314" dirty="0">
                <a:solidFill>
                  <a:srgbClr val="FFFFFF"/>
                </a:solidFill>
                <a:latin typeface="Arial MT"/>
                <a:cs typeface="Arial MT"/>
              </a:rPr>
              <a:t>i</a:t>
            </a:r>
            <a:r>
              <a:rPr sz="1200" spc="-525" dirty="0">
                <a:solidFill>
                  <a:srgbClr val="FFFFFF"/>
                </a:solidFill>
                <a:latin typeface="Arial MT"/>
                <a:cs typeface="Arial MT"/>
              </a:rPr>
              <a:t>g</a:t>
            </a:r>
            <a:r>
              <a:rPr spc="-585" baseline="2314" dirty="0">
                <a:solidFill>
                  <a:srgbClr val="FFFFFF"/>
                </a:solidFill>
                <a:latin typeface="Arial MT"/>
                <a:cs typeface="Arial MT"/>
              </a:rPr>
              <a:t>n</a:t>
            </a:r>
            <a:r>
              <a:rPr sz="1200" spc="-235" dirty="0">
                <a:solidFill>
                  <a:srgbClr val="FFFFFF"/>
                </a:solidFill>
                <a:latin typeface="Arial MT"/>
                <a:cs typeface="Arial MT"/>
              </a:rPr>
              <a:t>i</a:t>
            </a:r>
            <a:r>
              <a:rPr sz="1200" spc="-300" dirty="0">
                <a:solidFill>
                  <a:srgbClr val="FFFFFF"/>
                </a:solidFill>
                <a:latin typeface="Arial MT"/>
                <a:cs typeface="Arial MT"/>
              </a:rPr>
              <a:t>n</a:t>
            </a:r>
            <a:r>
              <a:rPr spc="-922" baseline="2314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200" spc="-235" dirty="0">
                <a:solidFill>
                  <a:srgbClr val="FFFFFF"/>
                </a:solidFill>
                <a:latin typeface="Arial MT"/>
                <a:cs typeface="Arial MT"/>
              </a:rPr>
              <a:t>i</a:t>
            </a:r>
            <a:r>
              <a:rPr sz="1200" spc="-75" dirty="0">
                <a:solidFill>
                  <a:srgbClr val="FFFFFF"/>
                </a:solidFill>
                <a:latin typeface="Arial MT"/>
                <a:cs typeface="Arial MT"/>
              </a:rPr>
              <a:t>n</a:t>
            </a:r>
            <a:r>
              <a:rPr spc="52" baseline="2314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pc="-600" baseline="2314" dirty="0">
                <a:solidFill>
                  <a:srgbClr val="FFFFFF"/>
                </a:solidFill>
                <a:latin typeface="Arial MT"/>
                <a:cs typeface="Arial MT"/>
              </a:rPr>
              <a:t>r</a:t>
            </a:r>
            <a:r>
              <a:rPr sz="1200" spc="-235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200" spc="-365" dirty="0">
                <a:solidFill>
                  <a:srgbClr val="FFFFFF"/>
                </a:solidFill>
                <a:latin typeface="Arial MT"/>
                <a:cs typeface="Arial MT"/>
              </a:rPr>
              <a:t>r</a:t>
            </a:r>
            <a:r>
              <a:rPr spc="-157" baseline="2314" dirty="0">
                <a:solidFill>
                  <a:srgbClr val="FFFFFF"/>
                </a:solidFill>
                <a:latin typeface="Arial MT"/>
                <a:cs typeface="Arial MT"/>
              </a:rPr>
              <a:t>i</a:t>
            </a:r>
            <a:r>
              <a:rPr sz="1200" spc="-245" dirty="0">
                <a:solidFill>
                  <a:srgbClr val="FFFFFF"/>
                </a:solidFill>
                <a:latin typeface="Arial MT"/>
                <a:cs typeface="Arial MT"/>
              </a:rPr>
              <a:t>r</a:t>
            </a:r>
            <a:r>
              <a:rPr spc="-337" baseline="2314" dirty="0">
                <a:solidFill>
                  <a:srgbClr val="FFFFFF"/>
                </a:solidFill>
                <a:latin typeface="Arial MT"/>
                <a:cs typeface="Arial MT"/>
              </a:rPr>
              <a:t>n</a:t>
            </a:r>
            <a:r>
              <a:rPr sz="1200" spc="-235" dirty="0">
                <a:solidFill>
                  <a:srgbClr val="FFFFFF"/>
                </a:solidFill>
                <a:latin typeface="Arial MT"/>
                <a:cs typeface="Arial MT"/>
              </a:rPr>
              <a:t>i</a:t>
            </a:r>
            <a:r>
              <a:rPr sz="1200" spc="-465" dirty="0">
                <a:solidFill>
                  <a:srgbClr val="FFFFFF"/>
                </a:solidFill>
                <a:latin typeface="Arial MT"/>
                <a:cs typeface="Arial MT"/>
              </a:rPr>
              <a:t>n</a:t>
            </a:r>
            <a:r>
              <a:rPr spc="-7" baseline="2314" dirty="0">
                <a:solidFill>
                  <a:srgbClr val="FFFFFF"/>
                </a:solidFill>
                <a:latin typeface="Arial MT"/>
                <a:cs typeface="Arial MT"/>
              </a:rPr>
              <a:t>g</a:t>
            </a:r>
            <a:r>
              <a:rPr sz="1200" spc="-10" dirty="0">
                <a:solidFill>
                  <a:srgbClr val="FFFFFF"/>
                </a:solidFill>
                <a:latin typeface="Arial MT"/>
                <a:cs typeface="Arial MT"/>
              </a:rPr>
              <a:t>g</a:t>
            </a:r>
            <a:endParaRPr sz="1200">
              <a:latin typeface="Arial MT"/>
              <a:cs typeface="Arial MT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1600961" y="761"/>
            <a:ext cx="9142730" cy="6856730"/>
          </a:xfrm>
          <a:custGeom>
            <a:avLst/>
            <a:gdLst/>
            <a:ahLst/>
            <a:cxnLst/>
            <a:rect l="l" t="t" r="r" b="b"/>
            <a:pathLst>
              <a:path w="9142730" h="6856730">
                <a:moveTo>
                  <a:pt x="0" y="0"/>
                </a:moveTo>
                <a:lnTo>
                  <a:pt x="9142476" y="0"/>
                </a:lnTo>
                <a:lnTo>
                  <a:pt x="9142476" y="6856476"/>
                </a:lnTo>
                <a:lnTo>
                  <a:pt x="0" y="6856476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4194175" y="6626691"/>
            <a:ext cx="433070" cy="17953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25"/>
              </a:lnSpc>
            </a:pPr>
            <a:r>
              <a:rPr sz="1200" spc="-305" dirty="0">
                <a:solidFill>
                  <a:srgbClr val="FFFFFF"/>
                </a:solidFill>
                <a:latin typeface="Arial MT"/>
                <a:cs typeface="Arial MT"/>
              </a:rPr>
              <a:t>CCSSEE</a:t>
            </a:r>
            <a:endParaRPr sz="12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4114800" y="6400801"/>
            <a:ext cx="4724400" cy="277495"/>
            <a:chOff x="2514600" y="6400800"/>
            <a:chExt cx="4724400" cy="277495"/>
          </a:xfrm>
        </p:grpSpPr>
        <p:sp>
          <p:nvSpPr>
            <p:cNvPr id="3" name="object 3"/>
            <p:cNvSpPr/>
            <p:nvPr/>
          </p:nvSpPr>
          <p:spPr>
            <a:xfrm>
              <a:off x="2514600" y="6400800"/>
              <a:ext cx="1600200" cy="277495"/>
            </a:xfrm>
            <a:custGeom>
              <a:avLst/>
              <a:gdLst/>
              <a:ahLst/>
              <a:cxnLst/>
              <a:rect l="l" t="t" r="r" b="b"/>
              <a:pathLst>
                <a:path w="1600200" h="277495">
                  <a:moveTo>
                    <a:pt x="1600200" y="277368"/>
                  </a:moveTo>
                  <a:lnTo>
                    <a:pt x="0" y="277368"/>
                  </a:lnTo>
                  <a:lnTo>
                    <a:pt x="0" y="0"/>
                  </a:lnTo>
                  <a:lnTo>
                    <a:pt x="1600200" y="0"/>
                  </a:lnTo>
                  <a:lnTo>
                    <a:pt x="1600200" y="277368"/>
                  </a:lnTo>
                  <a:close/>
                </a:path>
              </a:pathLst>
            </a:custGeom>
            <a:solidFill>
              <a:srgbClr val="E16C0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4114800" y="6400800"/>
              <a:ext cx="3124200" cy="277495"/>
            </a:xfrm>
            <a:custGeom>
              <a:avLst/>
              <a:gdLst/>
              <a:ahLst/>
              <a:cxnLst/>
              <a:rect l="l" t="t" r="r" b="b"/>
              <a:pathLst>
                <a:path w="3124200" h="277495">
                  <a:moveTo>
                    <a:pt x="3124200" y="277368"/>
                  </a:moveTo>
                  <a:lnTo>
                    <a:pt x="0" y="277368"/>
                  </a:lnTo>
                  <a:lnTo>
                    <a:pt x="0" y="0"/>
                  </a:lnTo>
                  <a:lnTo>
                    <a:pt x="3124200" y="0"/>
                  </a:lnTo>
                  <a:lnTo>
                    <a:pt x="3124200" y="277368"/>
                  </a:lnTo>
                  <a:close/>
                </a:path>
              </a:pathLst>
            </a:custGeom>
            <a:solidFill>
              <a:srgbClr val="2240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2135836" y="186817"/>
            <a:ext cx="677545" cy="5143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3200" spc="-20" dirty="0">
                <a:latin typeface="Calibri"/>
                <a:cs typeface="Calibri"/>
              </a:rPr>
              <a:t>else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135835" y="6345123"/>
            <a:ext cx="137160" cy="45148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2800" spc="-50" dirty="0">
                <a:latin typeface="Calibri"/>
                <a:cs typeface="Calibri"/>
              </a:rPr>
              <a:t>}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135836" y="679527"/>
            <a:ext cx="7473315" cy="5605145"/>
          </a:xfrm>
          <a:prstGeom prst="rect">
            <a:avLst/>
          </a:prstGeom>
        </p:spPr>
        <p:txBody>
          <a:bodyPr vert="horz" wrap="square" lIns="0" tIns="100965" rIns="0" bIns="0" rtlCol="0">
            <a:spAutoFit/>
          </a:bodyPr>
          <a:lstStyle/>
          <a:p>
            <a:pPr marL="12700">
              <a:spcBef>
                <a:spcPts val="795"/>
              </a:spcBef>
            </a:pPr>
            <a:r>
              <a:rPr sz="2800" spc="-50" dirty="0">
                <a:latin typeface="Calibri"/>
                <a:cs typeface="Calibri"/>
              </a:rPr>
              <a:t>{</a:t>
            </a:r>
            <a:endParaRPr sz="2800">
              <a:latin typeface="Calibri"/>
              <a:cs typeface="Calibri"/>
            </a:endParaRPr>
          </a:p>
          <a:p>
            <a:pPr marL="12700" marR="5080" indent="161290">
              <a:spcBef>
                <a:spcPts val="695"/>
              </a:spcBef>
              <a:tabLst>
                <a:tab pos="7186295" algn="l"/>
              </a:tabLst>
            </a:pPr>
            <a:r>
              <a:rPr sz="2800" dirty="0">
                <a:latin typeface="Calibri"/>
                <a:cs typeface="Calibri"/>
              </a:rPr>
              <a:t>//</a:t>
            </a:r>
            <a:r>
              <a:rPr sz="2800" spc="-2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if</a:t>
            </a:r>
            <a:r>
              <a:rPr sz="2800" spc="-7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P</a:t>
            </a:r>
            <a:r>
              <a:rPr sz="2800" spc="-4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is</a:t>
            </a:r>
            <a:r>
              <a:rPr sz="2800" spc="-8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not</a:t>
            </a:r>
            <a:r>
              <a:rPr sz="2800" spc="-5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small,</a:t>
            </a:r>
            <a:r>
              <a:rPr sz="2800" spc="-8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divide</a:t>
            </a:r>
            <a:r>
              <a:rPr sz="2800" spc="-7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P</a:t>
            </a:r>
            <a:r>
              <a:rPr sz="2800" spc="-4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into</a:t>
            </a:r>
            <a:r>
              <a:rPr sz="2800" spc="-4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sub</a:t>
            </a:r>
            <a:r>
              <a:rPr sz="2800" spc="-4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problems.</a:t>
            </a:r>
            <a:r>
              <a:rPr sz="2800" dirty="0">
                <a:latin typeface="Calibri"/>
                <a:cs typeface="Calibri"/>
              </a:rPr>
              <a:t>	</a:t>
            </a:r>
            <a:r>
              <a:rPr sz="2800" spc="-35" dirty="0">
                <a:latin typeface="Calibri"/>
                <a:cs typeface="Calibri"/>
              </a:rPr>
              <a:t>// </a:t>
            </a:r>
            <a:r>
              <a:rPr sz="2800" dirty="0">
                <a:latin typeface="Calibri"/>
                <a:cs typeface="Calibri"/>
              </a:rPr>
              <a:t>Find</a:t>
            </a:r>
            <a:r>
              <a:rPr sz="2800" spc="-10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where</a:t>
            </a:r>
            <a:r>
              <a:rPr sz="2800" spc="-12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to</a:t>
            </a:r>
            <a:r>
              <a:rPr sz="2800" spc="-8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split</a:t>
            </a:r>
            <a:r>
              <a:rPr sz="2800" spc="-12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the</a:t>
            </a:r>
            <a:r>
              <a:rPr sz="2800" spc="-80" dirty="0">
                <a:latin typeface="Calibri"/>
                <a:cs typeface="Calibri"/>
              </a:rPr>
              <a:t> </a:t>
            </a:r>
            <a:r>
              <a:rPr sz="2800" spc="-25" dirty="0">
                <a:latin typeface="Calibri"/>
                <a:cs typeface="Calibri"/>
              </a:rPr>
              <a:t>set</a:t>
            </a:r>
            <a:endParaRPr sz="2800">
              <a:latin typeface="Calibri"/>
              <a:cs typeface="Calibri"/>
            </a:endParaRPr>
          </a:p>
          <a:p>
            <a:pPr marL="93980">
              <a:spcBef>
                <a:spcPts val="725"/>
              </a:spcBef>
            </a:pPr>
            <a:r>
              <a:rPr sz="2800" dirty="0">
                <a:latin typeface="Calibri"/>
                <a:cs typeface="Calibri"/>
              </a:rPr>
              <a:t>mid</a:t>
            </a:r>
            <a:r>
              <a:rPr sz="2800" spc="-8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:=</a:t>
            </a:r>
            <a:r>
              <a:rPr sz="2800" spc="-7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(i+j)/2;</a:t>
            </a:r>
            <a:endParaRPr sz="2800">
              <a:latin typeface="Calibri"/>
              <a:cs typeface="Calibri"/>
            </a:endParaRPr>
          </a:p>
          <a:p>
            <a:pPr marL="93980">
              <a:spcBef>
                <a:spcPts val="385"/>
              </a:spcBef>
            </a:pPr>
            <a:r>
              <a:rPr sz="2800" dirty="0">
                <a:latin typeface="Calibri"/>
                <a:cs typeface="Calibri"/>
              </a:rPr>
              <a:t>//</a:t>
            </a:r>
            <a:r>
              <a:rPr sz="2800" spc="-5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Solve</a:t>
            </a:r>
            <a:r>
              <a:rPr sz="2800" spc="-8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the</a:t>
            </a:r>
            <a:r>
              <a:rPr sz="2800" spc="-7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sub</a:t>
            </a:r>
            <a:r>
              <a:rPr sz="2800" spc="-5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problems.</a:t>
            </a:r>
            <a:endParaRPr sz="2800">
              <a:latin typeface="Calibri"/>
              <a:cs typeface="Calibri"/>
            </a:endParaRPr>
          </a:p>
          <a:p>
            <a:pPr marL="12700" marR="2900680">
              <a:lnSpc>
                <a:spcPct val="120200"/>
              </a:lnSpc>
              <a:spcBef>
                <a:spcPts val="125"/>
              </a:spcBef>
            </a:pPr>
            <a:r>
              <a:rPr sz="2800" spc="-10" dirty="0">
                <a:latin typeface="Calibri"/>
                <a:cs typeface="Calibri"/>
              </a:rPr>
              <a:t>max_min(i,mid,max,min); </a:t>
            </a:r>
            <a:r>
              <a:rPr sz="2800" spc="-20" dirty="0">
                <a:latin typeface="Calibri"/>
                <a:cs typeface="Calibri"/>
              </a:rPr>
              <a:t>max_min(mid+1,</a:t>
            </a:r>
            <a:r>
              <a:rPr sz="2800" spc="-10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j,</a:t>
            </a:r>
            <a:r>
              <a:rPr sz="2800" spc="-5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max1,min1);</a:t>
            </a:r>
            <a:endParaRPr sz="2800">
              <a:latin typeface="Calibri"/>
              <a:cs typeface="Calibri"/>
            </a:endParaRPr>
          </a:p>
          <a:p>
            <a:pPr marL="12700">
              <a:spcBef>
                <a:spcPts val="850"/>
              </a:spcBef>
            </a:pPr>
            <a:r>
              <a:rPr sz="2800" dirty="0">
                <a:latin typeface="Calibri"/>
                <a:cs typeface="Calibri"/>
              </a:rPr>
              <a:t>//</a:t>
            </a:r>
            <a:r>
              <a:rPr sz="2800" spc="-5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Combine</a:t>
            </a:r>
            <a:r>
              <a:rPr sz="2800" spc="-12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the</a:t>
            </a:r>
            <a:r>
              <a:rPr sz="2800" spc="-9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solutions</a:t>
            </a:r>
            <a:endParaRPr sz="2800">
              <a:latin typeface="Calibri"/>
              <a:cs typeface="Calibri"/>
            </a:endParaRPr>
          </a:p>
          <a:p>
            <a:pPr marL="173355" marR="2360930">
              <a:lnSpc>
                <a:spcPts val="3990"/>
              </a:lnSpc>
              <a:spcBef>
                <a:spcPts val="135"/>
              </a:spcBef>
            </a:pPr>
            <a:r>
              <a:rPr sz="2800" dirty="0">
                <a:latin typeface="Calibri"/>
                <a:cs typeface="Calibri"/>
              </a:rPr>
              <a:t>if(</a:t>
            </a:r>
            <a:r>
              <a:rPr sz="2800" spc="-10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max</a:t>
            </a:r>
            <a:r>
              <a:rPr sz="2800" spc="-10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&lt;</a:t>
            </a:r>
            <a:r>
              <a:rPr sz="2800" spc="-4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max1)</a:t>
            </a:r>
            <a:r>
              <a:rPr sz="2800" spc="-10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then</a:t>
            </a:r>
            <a:r>
              <a:rPr sz="2800" spc="-6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max</a:t>
            </a:r>
            <a:r>
              <a:rPr sz="2800" spc="-10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:=</a:t>
            </a:r>
            <a:r>
              <a:rPr sz="2800" spc="-3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max1; </a:t>
            </a:r>
            <a:r>
              <a:rPr sz="2800" dirty="0">
                <a:latin typeface="Calibri"/>
                <a:cs typeface="Calibri"/>
              </a:rPr>
              <a:t>if(</a:t>
            </a:r>
            <a:r>
              <a:rPr sz="2800" spc="-9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min</a:t>
            </a:r>
            <a:r>
              <a:rPr sz="2800" spc="-4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&gt;</a:t>
            </a:r>
            <a:r>
              <a:rPr sz="2800" spc="-3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min1)</a:t>
            </a:r>
            <a:r>
              <a:rPr sz="2800" spc="-8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then</a:t>
            </a:r>
            <a:r>
              <a:rPr sz="2800" spc="-5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min:=</a:t>
            </a:r>
            <a:r>
              <a:rPr sz="2800" spc="-7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min1;</a:t>
            </a:r>
            <a:endParaRPr sz="2800">
              <a:latin typeface="Calibri"/>
              <a:cs typeface="Calibri"/>
            </a:endParaRPr>
          </a:p>
          <a:p>
            <a:pPr marL="173990">
              <a:spcBef>
                <a:spcPts val="745"/>
              </a:spcBef>
            </a:pPr>
            <a:r>
              <a:rPr sz="2800" spc="-50" dirty="0">
                <a:latin typeface="Calibri"/>
                <a:cs typeface="Calibri"/>
              </a:rPr>
              <a:t>}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194176" y="6431915"/>
            <a:ext cx="3827779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tabLst>
                <a:tab pos="1613535" algn="l"/>
              </a:tabLst>
            </a:pPr>
            <a:r>
              <a:rPr sz="1200" spc="-480" dirty="0">
                <a:solidFill>
                  <a:srgbClr val="FFFFFF"/>
                </a:solidFill>
                <a:latin typeface="Arial MT"/>
                <a:cs typeface="Arial MT"/>
              </a:rPr>
              <a:t>D</a:t>
            </a:r>
            <a:r>
              <a:rPr sz="1200" spc="-405" dirty="0">
                <a:solidFill>
                  <a:srgbClr val="FFFFFF"/>
                </a:solidFill>
                <a:latin typeface="Arial MT"/>
                <a:cs typeface="Arial MT"/>
              </a:rPr>
              <a:t>D</a:t>
            </a:r>
            <a:r>
              <a:rPr sz="1200" spc="-280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200" spc="-370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200" spc="-280" dirty="0">
                <a:solidFill>
                  <a:srgbClr val="FFFFFF"/>
                </a:solidFill>
                <a:latin typeface="Arial MT"/>
                <a:cs typeface="Arial MT"/>
              </a:rPr>
              <a:t>p</a:t>
            </a:r>
            <a:r>
              <a:rPr sz="1200" spc="-350" dirty="0">
                <a:solidFill>
                  <a:srgbClr val="FFFFFF"/>
                </a:solidFill>
                <a:latin typeface="Arial MT"/>
                <a:cs typeface="Arial MT"/>
              </a:rPr>
              <a:t>p</a:t>
            </a:r>
            <a:r>
              <a:rPr sz="1200" spc="-280" dirty="0">
                <a:solidFill>
                  <a:srgbClr val="FFFFFF"/>
                </a:solidFill>
                <a:latin typeface="Arial MT"/>
                <a:cs typeface="Arial MT"/>
              </a:rPr>
              <a:t>a</a:t>
            </a:r>
            <a:r>
              <a:rPr sz="1200" spc="-370" dirty="0">
                <a:solidFill>
                  <a:srgbClr val="FFFFFF"/>
                </a:solidFill>
                <a:latin typeface="Arial MT"/>
                <a:cs typeface="Arial MT"/>
              </a:rPr>
              <a:t>a</a:t>
            </a:r>
            <a:r>
              <a:rPr sz="1200" spc="-10" dirty="0">
                <a:solidFill>
                  <a:srgbClr val="FFFFFF"/>
                </a:solidFill>
                <a:latin typeface="Arial MT"/>
                <a:cs typeface="Arial MT"/>
              </a:rPr>
              <a:t>r</a:t>
            </a:r>
            <a:r>
              <a:rPr sz="1200" spc="-295" dirty="0">
                <a:solidFill>
                  <a:srgbClr val="FFFFFF"/>
                </a:solidFill>
                <a:latin typeface="Arial MT"/>
                <a:cs typeface="Arial MT"/>
              </a:rPr>
              <a:t>r</a:t>
            </a:r>
            <a:r>
              <a:rPr sz="1200" spc="60" dirty="0">
                <a:solidFill>
                  <a:srgbClr val="FFFFFF"/>
                </a:solidFill>
                <a:latin typeface="Arial MT"/>
                <a:cs typeface="Arial MT"/>
              </a:rPr>
              <a:t>t</a:t>
            </a:r>
            <a:r>
              <a:rPr sz="1200" spc="-330" dirty="0">
                <a:solidFill>
                  <a:srgbClr val="FFFFFF"/>
                </a:solidFill>
                <a:latin typeface="Arial MT"/>
                <a:cs typeface="Arial MT"/>
              </a:rPr>
              <a:t>t</a:t>
            </a:r>
            <a:r>
              <a:rPr sz="1200" spc="-620" dirty="0">
                <a:solidFill>
                  <a:srgbClr val="FFFFFF"/>
                </a:solidFill>
                <a:latin typeface="Arial MT"/>
                <a:cs typeface="Arial MT"/>
              </a:rPr>
              <a:t>m</a:t>
            </a:r>
            <a:r>
              <a:rPr sz="1200" spc="-370" dirty="0">
                <a:solidFill>
                  <a:srgbClr val="FFFFFF"/>
                </a:solidFill>
                <a:latin typeface="Arial MT"/>
                <a:cs typeface="Arial MT"/>
              </a:rPr>
              <a:t>m</a:t>
            </a:r>
            <a:r>
              <a:rPr sz="1200" spc="-280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200" spc="-370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200" spc="-305" dirty="0">
                <a:solidFill>
                  <a:srgbClr val="FFFFFF"/>
                </a:solidFill>
                <a:latin typeface="Arial MT"/>
                <a:cs typeface="Arial MT"/>
              </a:rPr>
              <a:t>n</a:t>
            </a:r>
            <a:r>
              <a:rPr sz="1200" spc="-350" dirty="0">
                <a:solidFill>
                  <a:srgbClr val="FFFFFF"/>
                </a:solidFill>
                <a:latin typeface="Arial MT"/>
                <a:cs typeface="Arial MT"/>
              </a:rPr>
              <a:t>n</a:t>
            </a:r>
            <a:r>
              <a:rPr sz="1200" spc="35" dirty="0">
                <a:solidFill>
                  <a:srgbClr val="FFFFFF"/>
                </a:solidFill>
                <a:latin typeface="Arial MT"/>
                <a:cs typeface="Arial MT"/>
              </a:rPr>
              <a:t>t</a:t>
            </a:r>
            <a:r>
              <a:rPr sz="1200" spc="-90" dirty="0">
                <a:solidFill>
                  <a:srgbClr val="FFFFFF"/>
                </a:solidFill>
                <a:latin typeface="Arial MT"/>
                <a:cs typeface="Arial MT"/>
              </a:rPr>
              <a:t>t</a:t>
            </a:r>
            <a:r>
              <a:rPr sz="1200" spc="-330" dirty="0">
                <a:solidFill>
                  <a:srgbClr val="FFFFFF"/>
                </a:solidFill>
                <a:latin typeface="Arial MT"/>
                <a:cs typeface="Arial MT"/>
              </a:rPr>
              <a:t>o</a:t>
            </a:r>
            <a:r>
              <a:rPr sz="1200" spc="-325" dirty="0">
                <a:solidFill>
                  <a:srgbClr val="FFFFFF"/>
                </a:solidFill>
                <a:latin typeface="Arial MT"/>
                <a:cs typeface="Arial MT"/>
              </a:rPr>
              <a:t>o</a:t>
            </a:r>
            <a:r>
              <a:rPr sz="1200" spc="10" dirty="0">
                <a:solidFill>
                  <a:srgbClr val="FFFFFF"/>
                </a:solidFill>
                <a:latin typeface="Arial MT"/>
                <a:cs typeface="Arial MT"/>
              </a:rPr>
              <a:t>f</a:t>
            </a:r>
            <a:r>
              <a:rPr sz="1200" spc="-10" dirty="0">
                <a:solidFill>
                  <a:srgbClr val="FFFFFF"/>
                </a:solidFill>
                <a:latin typeface="Arial MT"/>
                <a:cs typeface="Arial MT"/>
              </a:rPr>
              <a:t>f</a:t>
            </a:r>
            <a:r>
              <a:rPr sz="1200" dirty="0">
                <a:solidFill>
                  <a:srgbClr val="FFFFFF"/>
                </a:solidFill>
                <a:latin typeface="Arial MT"/>
                <a:cs typeface="Arial MT"/>
              </a:rPr>
              <a:t>	</a:t>
            </a:r>
            <a:r>
              <a:rPr spc="-450" baseline="4629" dirty="0">
                <a:solidFill>
                  <a:srgbClr val="FFFFFF"/>
                </a:solidFill>
                <a:latin typeface="Arial MT"/>
                <a:cs typeface="Arial MT"/>
              </a:rPr>
              <a:t>A</a:t>
            </a:r>
            <a:r>
              <a:rPr spc="-742" baseline="2314" dirty="0">
                <a:solidFill>
                  <a:srgbClr val="FFFFFF"/>
                </a:solidFill>
                <a:latin typeface="Arial MT"/>
                <a:cs typeface="Arial MT"/>
              </a:rPr>
              <a:t>A</a:t>
            </a:r>
            <a:r>
              <a:rPr spc="-292" baseline="4629" dirty="0">
                <a:solidFill>
                  <a:srgbClr val="FFFFFF"/>
                </a:solidFill>
                <a:latin typeface="Arial MT"/>
                <a:cs typeface="Arial MT"/>
              </a:rPr>
              <a:t>T</a:t>
            </a:r>
            <a:r>
              <a:rPr spc="-825" baseline="2314" dirty="0">
                <a:solidFill>
                  <a:srgbClr val="FFFFFF"/>
                </a:solidFill>
                <a:latin typeface="Arial MT"/>
                <a:cs typeface="Arial MT"/>
              </a:rPr>
              <a:t>T</a:t>
            </a:r>
            <a:r>
              <a:rPr spc="-82" baseline="4629" dirty="0">
                <a:solidFill>
                  <a:srgbClr val="FFFFFF"/>
                </a:solidFill>
                <a:latin typeface="Arial MT"/>
                <a:cs typeface="Arial MT"/>
              </a:rPr>
              <a:t>M</a:t>
            </a:r>
            <a:r>
              <a:rPr spc="-1462" baseline="2314" dirty="0">
                <a:solidFill>
                  <a:srgbClr val="FFFFFF"/>
                </a:solidFill>
                <a:latin typeface="Arial MT"/>
                <a:cs typeface="Arial MT"/>
              </a:rPr>
              <a:t>M</a:t>
            </a:r>
            <a:r>
              <a:rPr spc="-217" baseline="4629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pc="-607" baseline="2314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pc="-1162" baseline="4629" dirty="0">
                <a:solidFill>
                  <a:srgbClr val="FFFFFF"/>
                </a:solidFill>
                <a:latin typeface="Arial MT"/>
                <a:cs typeface="Arial MT"/>
              </a:rPr>
              <a:t>C</a:t>
            </a:r>
            <a:r>
              <a:rPr spc="-450" baseline="2314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pc="-900" baseline="2314" dirty="0">
                <a:solidFill>
                  <a:srgbClr val="FFFFFF"/>
                </a:solidFill>
                <a:latin typeface="Arial MT"/>
                <a:cs typeface="Arial MT"/>
              </a:rPr>
              <a:t>C</a:t>
            </a:r>
            <a:r>
              <a:rPr spc="-569" baseline="4629" dirty="0">
                <a:solidFill>
                  <a:srgbClr val="FFFFFF"/>
                </a:solidFill>
                <a:latin typeface="Arial MT"/>
                <a:cs typeface="Arial MT"/>
              </a:rPr>
              <a:t>o</a:t>
            </a:r>
            <a:r>
              <a:rPr spc="-742" baseline="2314" dirty="0">
                <a:solidFill>
                  <a:srgbClr val="FFFFFF"/>
                </a:solidFill>
                <a:latin typeface="Arial MT"/>
                <a:cs typeface="Arial MT"/>
              </a:rPr>
              <a:t>C</a:t>
            </a:r>
            <a:r>
              <a:rPr spc="-127" baseline="4629" dirty="0">
                <a:solidFill>
                  <a:srgbClr val="FFFFFF"/>
                </a:solidFill>
                <a:latin typeface="Arial MT"/>
                <a:cs typeface="Arial MT"/>
              </a:rPr>
              <a:t>l</a:t>
            </a:r>
            <a:r>
              <a:rPr spc="-825" baseline="2314" dirty="0">
                <a:solidFill>
                  <a:srgbClr val="FFFFFF"/>
                </a:solidFill>
                <a:latin typeface="Arial MT"/>
                <a:cs typeface="Arial MT"/>
              </a:rPr>
              <a:t>o</a:t>
            </a:r>
            <a:r>
              <a:rPr spc="-44" baseline="4629" dirty="0">
                <a:solidFill>
                  <a:srgbClr val="FFFFFF"/>
                </a:solidFill>
                <a:latin typeface="Arial MT"/>
                <a:cs typeface="Arial MT"/>
              </a:rPr>
              <a:t>l</a:t>
            </a:r>
            <a:r>
              <a:rPr spc="-907" baseline="2314" dirty="0">
                <a:solidFill>
                  <a:srgbClr val="FFFFFF"/>
                </a:solidFill>
                <a:latin typeface="Arial MT"/>
                <a:cs typeface="Arial MT"/>
              </a:rPr>
              <a:t>o</a:t>
            </a:r>
            <a:r>
              <a:rPr spc="-562" baseline="4629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pc="-419" baseline="2314" dirty="0">
                <a:solidFill>
                  <a:srgbClr val="FFFFFF"/>
                </a:solidFill>
                <a:latin typeface="Arial MT"/>
                <a:cs typeface="Arial MT"/>
              </a:rPr>
              <a:t>l</a:t>
            </a:r>
            <a:r>
              <a:rPr spc="-450" baseline="2314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pc="-419" baseline="2314" dirty="0">
                <a:solidFill>
                  <a:srgbClr val="FFFFFF"/>
                </a:solidFill>
                <a:latin typeface="Arial MT"/>
                <a:cs typeface="Arial MT"/>
              </a:rPr>
              <a:t>l</a:t>
            </a:r>
            <a:r>
              <a:rPr spc="-975" baseline="2314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pc="-494" baseline="4629" dirty="0">
                <a:solidFill>
                  <a:srgbClr val="FFFFFF"/>
                </a:solidFill>
                <a:latin typeface="Arial MT"/>
                <a:cs typeface="Arial MT"/>
              </a:rPr>
              <a:t>g</a:t>
            </a:r>
            <a:r>
              <a:rPr spc="-450" baseline="2314" dirty="0">
                <a:solidFill>
                  <a:srgbClr val="FFFFFF"/>
                </a:solidFill>
                <a:latin typeface="Arial MT"/>
                <a:cs typeface="Arial MT"/>
              </a:rPr>
              <a:t>g</a:t>
            </a:r>
            <a:r>
              <a:rPr spc="-1012" baseline="2314" dirty="0">
                <a:solidFill>
                  <a:srgbClr val="FFFFFF"/>
                </a:solidFill>
                <a:latin typeface="Arial MT"/>
                <a:cs typeface="Arial MT"/>
              </a:rPr>
              <a:t>g</a:t>
            </a:r>
            <a:r>
              <a:rPr spc="-457" baseline="4629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pc="-450" baseline="2314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pc="-750" baseline="2314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pc="-150" baseline="4629" dirty="0">
                <a:solidFill>
                  <a:srgbClr val="FFFFFF"/>
                </a:solidFill>
                <a:latin typeface="Arial MT"/>
                <a:cs typeface="Arial MT"/>
              </a:rPr>
              <a:t>o</a:t>
            </a:r>
            <a:r>
              <a:rPr spc="-817" baseline="2314" dirty="0">
                <a:solidFill>
                  <a:srgbClr val="FFFFFF"/>
                </a:solidFill>
                <a:latin typeface="Arial MT"/>
                <a:cs typeface="Arial MT"/>
              </a:rPr>
              <a:t>o</a:t>
            </a:r>
            <a:r>
              <a:rPr spc="-157" baseline="4629" dirty="0">
                <a:solidFill>
                  <a:srgbClr val="FFFFFF"/>
                </a:solidFill>
                <a:latin typeface="Arial MT"/>
                <a:cs typeface="Arial MT"/>
              </a:rPr>
              <a:t>f</a:t>
            </a:r>
            <a:r>
              <a:rPr spc="-150" baseline="2314" dirty="0">
                <a:solidFill>
                  <a:srgbClr val="FFFFFF"/>
                </a:solidFill>
                <a:latin typeface="Arial MT"/>
                <a:cs typeface="Arial MT"/>
              </a:rPr>
              <a:t>f</a:t>
            </a:r>
            <a:r>
              <a:rPr spc="-225" baseline="2314" dirty="0">
                <a:solidFill>
                  <a:srgbClr val="FFFFFF"/>
                </a:solidFill>
                <a:latin typeface="Arial MT"/>
                <a:cs typeface="Arial MT"/>
              </a:rPr>
              <a:t>f</a:t>
            </a:r>
            <a:r>
              <a:rPr spc="-480" baseline="4629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pc="-780" baseline="2314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pc="52" baseline="4629" dirty="0">
                <a:solidFill>
                  <a:srgbClr val="FFFFFF"/>
                </a:solidFill>
                <a:latin typeface="Arial MT"/>
                <a:cs typeface="Arial MT"/>
              </a:rPr>
              <a:t>n</a:t>
            </a:r>
            <a:r>
              <a:rPr spc="-997" baseline="4629" dirty="0">
                <a:solidFill>
                  <a:srgbClr val="FFFFFF"/>
                </a:solidFill>
                <a:latin typeface="Arial MT"/>
                <a:cs typeface="Arial MT"/>
              </a:rPr>
              <a:t>g</a:t>
            </a:r>
            <a:r>
              <a:rPr spc="-352" baseline="2314" dirty="0">
                <a:solidFill>
                  <a:srgbClr val="FFFFFF"/>
                </a:solidFill>
                <a:latin typeface="Arial MT"/>
                <a:cs typeface="Arial MT"/>
              </a:rPr>
              <a:t>n</a:t>
            </a:r>
            <a:r>
              <a:rPr spc="-607" baseline="2314" dirty="0">
                <a:solidFill>
                  <a:srgbClr val="FFFFFF"/>
                </a:solidFill>
                <a:latin typeface="Arial MT"/>
                <a:cs typeface="Arial MT"/>
              </a:rPr>
              <a:t>g</a:t>
            </a:r>
            <a:r>
              <a:rPr spc="-165" baseline="4629" dirty="0">
                <a:solidFill>
                  <a:srgbClr val="FFFFFF"/>
                </a:solidFill>
                <a:latin typeface="Arial MT"/>
                <a:cs typeface="Arial MT"/>
              </a:rPr>
              <a:t>i</a:t>
            </a:r>
            <a:r>
              <a:rPr spc="-787" baseline="2314" dirty="0">
                <a:solidFill>
                  <a:srgbClr val="FFFFFF"/>
                </a:solidFill>
                <a:latin typeface="Arial MT"/>
                <a:cs typeface="Arial MT"/>
              </a:rPr>
              <a:t>g</a:t>
            </a:r>
            <a:r>
              <a:rPr spc="-585" baseline="4629" dirty="0">
                <a:solidFill>
                  <a:srgbClr val="FFFFFF"/>
                </a:solidFill>
                <a:latin typeface="Arial MT"/>
                <a:cs typeface="Arial MT"/>
              </a:rPr>
              <a:t>n</a:t>
            </a:r>
            <a:r>
              <a:rPr spc="-352" baseline="2314" dirty="0">
                <a:solidFill>
                  <a:srgbClr val="FFFFFF"/>
                </a:solidFill>
                <a:latin typeface="Arial MT"/>
                <a:cs typeface="Arial MT"/>
              </a:rPr>
              <a:t>i</a:t>
            </a:r>
            <a:r>
              <a:rPr spc="-450" baseline="2314" dirty="0">
                <a:solidFill>
                  <a:srgbClr val="FFFFFF"/>
                </a:solidFill>
                <a:latin typeface="Arial MT"/>
                <a:cs typeface="Arial MT"/>
              </a:rPr>
              <a:t>n</a:t>
            </a:r>
            <a:r>
              <a:rPr spc="-922" baseline="4629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pc="-352" baseline="2314" dirty="0">
                <a:solidFill>
                  <a:srgbClr val="FFFFFF"/>
                </a:solidFill>
                <a:latin typeface="Arial MT"/>
                <a:cs typeface="Arial MT"/>
              </a:rPr>
              <a:t>i</a:t>
            </a:r>
            <a:r>
              <a:rPr spc="-112" baseline="2314" dirty="0">
                <a:solidFill>
                  <a:srgbClr val="FFFFFF"/>
                </a:solidFill>
                <a:latin typeface="Arial MT"/>
                <a:cs typeface="Arial MT"/>
              </a:rPr>
              <a:t>n</a:t>
            </a:r>
            <a:r>
              <a:rPr spc="52" baseline="4629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pc="-600" baseline="4629" dirty="0">
                <a:solidFill>
                  <a:srgbClr val="FFFFFF"/>
                </a:solidFill>
                <a:latin typeface="Arial MT"/>
                <a:cs typeface="Arial MT"/>
              </a:rPr>
              <a:t>r</a:t>
            </a:r>
            <a:r>
              <a:rPr spc="-352" baseline="2314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pc="-547" baseline="2314" dirty="0">
                <a:solidFill>
                  <a:srgbClr val="FFFFFF"/>
                </a:solidFill>
                <a:latin typeface="Arial MT"/>
                <a:cs typeface="Arial MT"/>
              </a:rPr>
              <a:t>r</a:t>
            </a:r>
            <a:r>
              <a:rPr spc="-157" baseline="4629" dirty="0">
                <a:solidFill>
                  <a:srgbClr val="FFFFFF"/>
                </a:solidFill>
                <a:latin typeface="Arial MT"/>
                <a:cs typeface="Arial MT"/>
              </a:rPr>
              <a:t>i</a:t>
            </a:r>
            <a:r>
              <a:rPr spc="-367" baseline="2314" dirty="0">
                <a:solidFill>
                  <a:srgbClr val="FFFFFF"/>
                </a:solidFill>
                <a:latin typeface="Arial MT"/>
                <a:cs typeface="Arial MT"/>
              </a:rPr>
              <a:t>r</a:t>
            </a:r>
            <a:r>
              <a:rPr spc="-337" baseline="4629" dirty="0">
                <a:solidFill>
                  <a:srgbClr val="FFFFFF"/>
                </a:solidFill>
                <a:latin typeface="Arial MT"/>
                <a:cs typeface="Arial MT"/>
              </a:rPr>
              <a:t>n</a:t>
            </a:r>
            <a:r>
              <a:rPr spc="-352" baseline="2314" dirty="0">
                <a:solidFill>
                  <a:srgbClr val="FFFFFF"/>
                </a:solidFill>
                <a:latin typeface="Arial MT"/>
                <a:cs typeface="Arial MT"/>
              </a:rPr>
              <a:t>i</a:t>
            </a:r>
            <a:r>
              <a:rPr spc="-697" baseline="2314" dirty="0">
                <a:solidFill>
                  <a:srgbClr val="FFFFFF"/>
                </a:solidFill>
                <a:latin typeface="Arial MT"/>
                <a:cs typeface="Arial MT"/>
              </a:rPr>
              <a:t>n</a:t>
            </a:r>
            <a:r>
              <a:rPr spc="-7" baseline="4629" dirty="0">
                <a:solidFill>
                  <a:srgbClr val="FFFFFF"/>
                </a:solidFill>
                <a:latin typeface="Arial MT"/>
                <a:cs typeface="Arial MT"/>
              </a:rPr>
              <a:t>g</a:t>
            </a:r>
            <a:r>
              <a:rPr spc="-15" baseline="2314" dirty="0">
                <a:solidFill>
                  <a:srgbClr val="FFFFFF"/>
                </a:solidFill>
                <a:latin typeface="Arial MT"/>
                <a:cs typeface="Arial MT"/>
              </a:rPr>
              <a:t>g</a:t>
            </a:r>
            <a:endParaRPr baseline="2314">
              <a:latin typeface="Arial MT"/>
              <a:cs typeface="Arial MT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1600961" y="761"/>
            <a:ext cx="9142730" cy="6856730"/>
          </a:xfrm>
          <a:custGeom>
            <a:avLst/>
            <a:gdLst/>
            <a:ahLst/>
            <a:cxnLst/>
            <a:rect l="l" t="t" r="r" b="b"/>
            <a:pathLst>
              <a:path w="9142730" h="6856730">
                <a:moveTo>
                  <a:pt x="0" y="0"/>
                </a:moveTo>
                <a:lnTo>
                  <a:pt x="9142476" y="0"/>
                </a:lnTo>
                <a:lnTo>
                  <a:pt x="9142476" y="6856476"/>
                </a:lnTo>
                <a:lnTo>
                  <a:pt x="0" y="6856476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4194175" y="6626691"/>
            <a:ext cx="433070" cy="17953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25"/>
              </a:lnSpc>
            </a:pPr>
            <a:r>
              <a:rPr sz="1200" spc="-305" dirty="0">
                <a:solidFill>
                  <a:srgbClr val="FFFFFF"/>
                </a:solidFill>
                <a:latin typeface="Arial MT"/>
                <a:cs typeface="Arial MT"/>
              </a:rPr>
              <a:t>CCSSEE</a:t>
            </a:r>
            <a:endParaRPr sz="12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884798" y="6455470"/>
            <a:ext cx="2115820" cy="1708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325"/>
              </a:lnSpc>
            </a:pPr>
            <a:r>
              <a:rPr sz="1200" spc="10" dirty="0">
                <a:solidFill>
                  <a:srgbClr val="FFFFFF"/>
                </a:solidFill>
                <a:latin typeface="Arial MT"/>
                <a:cs typeface="Arial MT"/>
              </a:rPr>
              <a:t>ATME College</a:t>
            </a:r>
            <a:r>
              <a:rPr sz="1200" spc="-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10" dirty="0">
                <a:solidFill>
                  <a:srgbClr val="FFFFFF"/>
                </a:solidFill>
                <a:latin typeface="Arial MT"/>
                <a:cs typeface="Arial MT"/>
              </a:rPr>
              <a:t>of</a:t>
            </a:r>
            <a:r>
              <a:rPr sz="1200" spc="114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35" dirty="0">
                <a:solidFill>
                  <a:srgbClr val="FFFFFF"/>
                </a:solidFill>
                <a:latin typeface="Arial MT"/>
                <a:cs typeface="Arial MT"/>
              </a:rPr>
              <a:t>Engineering</a:t>
            </a:r>
            <a:endParaRPr sz="1200">
              <a:latin typeface="Arial MT"/>
              <a:cs typeface="Arial MT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4114800" y="6400801"/>
            <a:ext cx="4724400" cy="277495"/>
            <a:chOff x="2514600" y="6400800"/>
            <a:chExt cx="4724400" cy="277495"/>
          </a:xfrm>
        </p:grpSpPr>
        <p:sp>
          <p:nvSpPr>
            <p:cNvPr id="4" name="object 4"/>
            <p:cNvSpPr/>
            <p:nvPr/>
          </p:nvSpPr>
          <p:spPr>
            <a:xfrm>
              <a:off x="2514600" y="6400800"/>
              <a:ext cx="1600200" cy="277495"/>
            </a:xfrm>
            <a:custGeom>
              <a:avLst/>
              <a:gdLst/>
              <a:ahLst/>
              <a:cxnLst/>
              <a:rect l="l" t="t" r="r" b="b"/>
              <a:pathLst>
                <a:path w="1600200" h="277495">
                  <a:moveTo>
                    <a:pt x="1600200" y="277368"/>
                  </a:moveTo>
                  <a:lnTo>
                    <a:pt x="0" y="277368"/>
                  </a:lnTo>
                  <a:lnTo>
                    <a:pt x="0" y="0"/>
                  </a:lnTo>
                  <a:lnTo>
                    <a:pt x="1600200" y="0"/>
                  </a:lnTo>
                  <a:lnTo>
                    <a:pt x="1600200" y="277368"/>
                  </a:lnTo>
                  <a:close/>
                </a:path>
              </a:pathLst>
            </a:custGeom>
            <a:solidFill>
              <a:srgbClr val="E16C0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4114800" y="6400800"/>
              <a:ext cx="3124200" cy="277495"/>
            </a:xfrm>
            <a:custGeom>
              <a:avLst/>
              <a:gdLst/>
              <a:ahLst/>
              <a:cxnLst/>
              <a:rect l="l" t="t" r="r" b="b"/>
              <a:pathLst>
                <a:path w="3124200" h="277495">
                  <a:moveTo>
                    <a:pt x="3124200" y="277368"/>
                  </a:moveTo>
                  <a:lnTo>
                    <a:pt x="0" y="277368"/>
                  </a:lnTo>
                  <a:lnTo>
                    <a:pt x="0" y="0"/>
                  </a:lnTo>
                  <a:lnTo>
                    <a:pt x="3124200" y="0"/>
                  </a:lnTo>
                  <a:lnTo>
                    <a:pt x="3124200" y="277368"/>
                  </a:lnTo>
                  <a:close/>
                </a:path>
              </a:pathLst>
            </a:custGeom>
            <a:solidFill>
              <a:srgbClr val="2240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5169534" y="120980"/>
            <a:ext cx="1847850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pc="-10" dirty="0">
                <a:latin typeface="Calibri"/>
                <a:cs typeface="Calibri"/>
              </a:rPr>
              <a:t>Analysis</a:t>
            </a:r>
          </a:p>
        </p:txBody>
      </p:sp>
      <p:sp>
        <p:nvSpPr>
          <p:cNvPr id="17" name="object 17"/>
          <p:cNvSpPr txBox="1">
            <a:spLocks noGrp="1"/>
          </p:cNvSpPr>
          <p:nvPr>
            <p:ph type="ftr" sz="quarter" idx="11"/>
          </p:nvPr>
        </p:nvSpPr>
        <p:spPr>
          <a:xfrm>
            <a:off x="1600200" y="0"/>
            <a:ext cx="0" cy="432490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25"/>
              </a:lnSpc>
            </a:pPr>
            <a:r>
              <a:rPr spc="10" dirty="0"/>
              <a:t>ATME College</a:t>
            </a:r>
            <a:r>
              <a:rPr spc="-5" dirty="0"/>
              <a:t> </a:t>
            </a:r>
            <a:r>
              <a:rPr spc="10" dirty="0"/>
              <a:t>of</a:t>
            </a:r>
            <a:r>
              <a:rPr spc="114" dirty="0"/>
              <a:t> </a:t>
            </a:r>
            <a:r>
              <a:rPr spc="35" dirty="0"/>
              <a:t>Engineering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3012694" y="1066216"/>
            <a:ext cx="1880870" cy="1132205"/>
          </a:xfrm>
          <a:prstGeom prst="rect">
            <a:avLst/>
          </a:prstGeom>
        </p:spPr>
        <p:txBody>
          <a:bodyPr vert="horz" wrap="square" lIns="0" tIns="76835" rIns="0" bIns="0" rtlCol="0">
            <a:spAutoFit/>
          </a:bodyPr>
          <a:lstStyle/>
          <a:p>
            <a:pPr marL="69850">
              <a:spcBef>
                <a:spcPts val="605"/>
              </a:spcBef>
            </a:pPr>
            <a:r>
              <a:rPr sz="2000" spc="-50" dirty="0">
                <a:latin typeface="Calibri"/>
                <a:cs typeface="Calibri"/>
              </a:rPr>
              <a:t>0</a:t>
            </a:r>
            <a:endParaRPr sz="2000">
              <a:latin typeface="Calibri"/>
              <a:cs typeface="Calibri"/>
            </a:endParaRPr>
          </a:p>
          <a:p>
            <a:pPr marL="40005">
              <a:spcBef>
                <a:spcPts val="505"/>
              </a:spcBef>
            </a:pPr>
            <a:r>
              <a:rPr sz="2000" spc="-50" dirty="0">
                <a:latin typeface="Calibri"/>
                <a:cs typeface="Calibri"/>
              </a:rPr>
              <a:t>1</a:t>
            </a:r>
            <a:endParaRPr sz="2000">
              <a:latin typeface="Calibri"/>
              <a:cs typeface="Calibri"/>
            </a:endParaRPr>
          </a:p>
          <a:p>
            <a:pPr marL="12700">
              <a:spcBef>
                <a:spcPts val="505"/>
              </a:spcBef>
            </a:pPr>
            <a:r>
              <a:rPr sz="2000" spc="-10" dirty="0">
                <a:latin typeface="Calibri"/>
                <a:cs typeface="Calibri"/>
              </a:rPr>
              <a:t>T(n/2)</a:t>
            </a:r>
            <a:r>
              <a:rPr sz="2000" spc="-9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+</a:t>
            </a:r>
            <a:r>
              <a:rPr sz="2000" spc="-9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T(n/2)</a:t>
            </a:r>
            <a:r>
              <a:rPr sz="2000" spc="-5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+</a:t>
            </a:r>
            <a:r>
              <a:rPr sz="2000" spc="-100" dirty="0">
                <a:latin typeface="Calibri"/>
                <a:cs typeface="Calibri"/>
              </a:rPr>
              <a:t> </a:t>
            </a:r>
            <a:r>
              <a:rPr sz="2000" spc="-50" dirty="0">
                <a:latin typeface="Calibri"/>
                <a:cs typeface="Calibri"/>
              </a:rPr>
              <a:t>2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655945" y="1034084"/>
            <a:ext cx="440690" cy="1122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0005" marR="5080" indent="-27940" algn="just">
              <a:lnSpc>
                <a:spcPct val="120000"/>
              </a:lnSpc>
              <a:spcBef>
                <a:spcPts val="100"/>
              </a:spcBef>
            </a:pPr>
            <a:r>
              <a:rPr sz="2000" spc="-25" dirty="0">
                <a:latin typeface="Calibri"/>
                <a:cs typeface="Calibri"/>
              </a:rPr>
              <a:t>n=1 n=2 n&gt;2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983435" y="1495755"/>
            <a:ext cx="605790" cy="3314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2000" spc="-20" dirty="0">
                <a:latin typeface="Calibri"/>
                <a:cs typeface="Calibri"/>
              </a:rPr>
              <a:t>T(n)</a:t>
            </a:r>
            <a:r>
              <a:rPr sz="2000" spc="-75" dirty="0">
                <a:latin typeface="Calibri"/>
                <a:cs typeface="Calibri"/>
              </a:rPr>
              <a:t> </a:t>
            </a:r>
            <a:r>
              <a:rPr sz="2000" spc="-50" dirty="0">
                <a:latin typeface="Calibri"/>
                <a:cs typeface="Calibri"/>
              </a:rPr>
              <a:t>=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726684" y="2593924"/>
            <a:ext cx="3318510" cy="3314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2000" spc="-25" dirty="0">
                <a:latin typeface="Calibri"/>
                <a:cs typeface="Calibri"/>
              </a:rPr>
              <a:t>for</a:t>
            </a:r>
            <a:r>
              <a:rPr sz="2000" spc="-6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some</a:t>
            </a:r>
            <a:r>
              <a:rPr sz="2000" spc="-50" dirty="0">
                <a:latin typeface="Calibri"/>
                <a:cs typeface="Calibri"/>
              </a:rPr>
              <a:t> </a:t>
            </a:r>
            <a:r>
              <a:rPr sz="2000" spc="-20" dirty="0">
                <a:latin typeface="Calibri"/>
                <a:cs typeface="Calibri"/>
              </a:rPr>
              <a:t>positive</a:t>
            </a:r>
            <a:r>
              <a:rPr sz="2000" spc="-65" dirty="0">
                <a:latin typeface="Calibri"/>
                <a:cs typeface="Calibri"/>
              </a:rPr>
              <a:t> </a:t>
            </a:r>
            <a:r>
              <a:rPr sz="2000" spc="-25" dirty="0">
                <a:latin typeface="Calibri"/>
                <a:cs typeface="Calibri"/>
              </a:rPr>
              <a:t>integer</a:t>
            </a:r>
            <a:r>
              <a:rPr sz="2000" spc="-8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k,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spc="-20" dirty="0">
                <a:latin typeface="Calibri"/>
                <a:cs typeface="Calibri"/>
              </a:rPr>
              <a:t>then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2130856" y="2529713"/>
            <a:ext cx="3475354" cy="2592705"/>
          </a:xfrm>
          <a:prstGeom prst="rect">
            <a:avLst/>
          </a:prstGeom>
        </p:spPr>
        <p:txBody>
          <a:bodyPr vert="horz" wrap="square" lIns="0" tIns="76200" rIns="0" bIns="0" rtlCol="0">
            <a:spAutoFit/>
          </a:bodyPr>
          <a:lstStyle/>
          <a:p>
            <a:pPr marL="150495">
              <a:spcBef>
                <a:spcPts val="600"/>
              </a:spcBef>
            </a:pPr>
            <a:r>
              <a:rPr sz="2000" dirty="0">
                <a:latin typeface="Calibri"/>
                <a:cs typeface="Calibri"/>
              </a:rPr>
              <a:t>When</a:t>
            </a:r>
            <a:r>
              <a:rPr sz="2000" spc="-5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n</a:t>
            </a:r>
            <a:r>
              <a:rPr sz="2000" spc="-5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is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a</a:t>
            </a:r>
            <a:r>
              <a:rPr sz="2000" spc="-5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power</a:t>
            </a:r>
            <a:r>
              <a:rPr sz="2000" spc="-6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of</a:t>
            </a:r>
            <a:r>
              <a:rPr sz="2000" spc="-60" dirty="0">
                <a:latin typeface="Calibri"/>
                <a:cs typeface="Calibri"/>
              </a:rPr>
              <a:t> </a:t>
            </a:r>
            <a:r>
              <a:rPr sz="2000" spc="-40" dirty="0">
                <a:latin typeface="Calibri"/>
                <a:cs typeface="Calibri"/>
              </a:rPr>
              <a:t>two,</a:t>
            </a:r>
            <a:r>
              <a:rPr sz="2000" spc="-7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n</a:t>
            </a:r>
            <a:r>
              <a:rPr sz="2000" spc="-5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=</a:t>
            </a:r>
            <a:r>
              <a:rPr sz="2000" spc="-50" dirty="0">
                <a:latin typeface="Calibri"/>
                <a:cs typeface="Calibri"/>
              </a:rPr>
              <a:t> </a:t>
            </a:r>
            <a:r>
              <a:rPr sz="2000" i="1" spc="-25" dirty="0">
                <a:latin typeface="Calibri"/>
                <a:cs typeface="Calibri"/>
              </a:rPr>
              <a:t>2</a:t>
            </a:r>
            <a:r>
              <a:rPr sz="1875" spc="-37" baseline="13333" dirty="0">
                <a:latin typeface="Calibri"/>
                <a:cs typeface="Calibri"/>
              </a:rPr>
              <a:t>k</a:t>
            </a:r>
            <a:endParaRPr sz="1875" baseline="13333">
              <a:latin typeface="Calibri"/>
              <a:cs typeface="Calibri"/>
            </a:endParaRPr>
          </a:p>
          <a:p>
            <a:pPr marL="38100">
              <a:spcBef>
                <a:spcPts val="505"/>
              </a:spcBef>
            </a:pPr>
            <a:r>
              <a:rPr sz="2000" dirty="0">
                <a:latin typeface="Calibri"/>
                <a:cs typeface="Calibri"/>
              </a:rPr>
              <a:t>T(n)</a:t>
            </a:r>
            <a:r>
              <a:rPr sz="2000" spc="-6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=</a:t>
            </a:r>
            <a:r>
              <a:rPr sz="2000" spc="-6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2T(n/2)</a:t>
            </a:r>
            <a:r>
              <a:rPr sz="2000" spc="-7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+</a:t>
            </a:r>
            <a:r>
              <a:rPr sz="2000" spc="-40" dirty="0">
                <a:latin typeface="Calibri"/>
                <a:cs typeface="Calibri"/>
              </a:rPr>
              <a:t> </a:t>
            </a:r>
            <a:r>
              <a:rPr sz="2000" spc="-50" dirty="0">
                <a:latin typeface="Calibri"/>
                <a:cs typeface="Calibri"/>
              </a:rPr>
              <a:t>2</a:t>
            </a:r>
            <a:endParaRPr sz="2000">
              <a:latin typeface="Calibri"/>
              <a:cs typeface="Calibri"/>
            </a:endParaRPr>
          </a:p>
          <a:p>
            <a:pPr marL="495300">
              <a:spcBef>
                <a:spcPts val="505"/>
              </a:spcBef>
            </a:pPr>
            <a:r>
              <a:rPr sz="2000" dirty="0">
                <a:latin typeface="Calibri"/>
                <a:cs typeface="Calibri"/>
              </a:rPr>
              <a:t>=</a:t>
            </a:r>
            <a:r>
              <a:rPr sz="2000" spc="-5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2T(</a:t>
            </a:r>
            <a:r>
              <a:rPr sz="2000" i="1" spc="-10" dirty="0">
                <a:latin typeface="Calibri"/>
                <a:cs typeface="Calibri"/>
              </a:rPr>
              <a:t>2</a:t>
            </a:r>
            <a:r>
              <a:rPr sz="1875" spc="-15" baseline="13333" dirty="0">
                <a:latin typeface="Calibri"/>
                <a:cs typeface="Calibri"/>
              </a:rPr>
              <a:t>k-</a:t>
            </a:r>
            <a:r>
              <a:rPr sz="1875" baseline="13333" dirty="0">
                <a:latin typeface="Calibri"/>
                <a:cs typeface="Calibri"/>
              </a:rPr>
              <a:t>1)</a:t>
            </a:r>
            <a:r>
              <a:rPr sz="1875" spc="89" baseline="13333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)</a:t>
            </a:r>
            <a:r>
              <a:rPr sz="2000" spc="-5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+</a:t>
            </a:r>
            <a:r>
              <a:rPr sz="2000" spc="-65" dirty="0">
                <a:latin typeface="Calibri"/>
                <a:cs typeface="Calibri"/>
              </a:rPr>
              <a:t> </a:t>
            </a:r>
            <a:r>
              <a:rPr sz="2000" spc="-50" dirty="0">
                <a:latin typeface="Calibri"/>
                <a:cs typeface="Calibri"/>
              </a:rPr>
              <a:t>2</a:t>
            </a:r>
            <a:endParaRPr sz="2000">
              <a:latin typeface="Calibri"/>
              <a:cs typeface="Calibri"/>
            </a:endParaRPr>
          </a:p>
          <a:p>
            <a:pPr marL="495300">
              <a:spcBef>
                <a:spcPts val="505"/>
              </a:spcBef>
            </a:pPr>
            <a:r>
              <a:rPr sz="2000" dirty="0">
                <a:latin typeface="Calibri"/>
                <a:cs typeface="Calibri"/>
              </a:rPr>
              <a:t>=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spc="-20" dirty="0">
                <a:latin typeface="Calibri"/>
                <a:cs typeface="Calibri"/>
              </a:rPr>
              <a:t>2(2T(</a:t>
            </a:r>
            <a:r>
              <a:rPr sz="2000" i="1" spc="-20" dirty="0">
                <a:latin typeface="Calibri"/>
                <a:cs typeface="Calibri"/>
              </a:rPr>
              <a:t>2</a:t>
            </a:r>
            <a:r>
              <a:rPr sz="1875" spc="-30" baseline="13333" dirty="0">
                <a:latin typeface="Calibri"/>
                <a:cs typeface="Calibri"/>
              </a:rPr>
              <a:t>k-</a:t>
            </a:r>
            <a:r>
              <a:rPr sz="1875" baseline="13333" dirty="0">
                <a:latin typeface="Calibri"/>
                <a:cs typeface="Calibri"/>
              </a:rPr>
              <a:t>2</a:t>
            </a:r>
            <a:r>
              <a:rPr sz="2000" dirty="0">
                <a:latin typeface="Calibri"/>
                <a:cs typeface="Calibri"/>
              </a:rPr>
              <a:t>)</a:t>
            </a:r>
            <a:r>
              <a:rPr sz="2000" spc="2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+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2)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+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spc="-50" dirty="0">
                <a:latin typeface="Calibri"/>
                <a:cs typeface="Calibri"/>
              </a:rPr>
              <a:t>2</a:t>
            </a:r>
            <a:endParaRPr sz="2000">
              <a:latin typeface="Calibri"/>
              <a:cs typeface="Calibri"/>
            </a:endParaRPr>
          </a:p>
          <a:p>
            <a:pPr marL="495300">
              <a:spcBef>
                <a:spcPts val="480"/>
              </a:spcBef>
            </a:pPr>
            <a:r>
              <a:rPr sz="2000" dirty="0">
                <a:latin typeface="Calibri"/>
                <a:cs typeface="Calibri"/>
              </a:rPr>
              <a:t>=</a:t>
            </a:r>
            <a:r>
              <a:rPr sz="2000" spc="-40" dirty="0">
                <a:latin typeface="Calibri"/>
                <a:cs typeface="Calibri"/>
              </a:rPr>
              <a:t> </a:t>
            </a:r>
            <a:r>
              <a:rPr sz="2000" spc="-25" dirty="0">
                <a:latin typeface="Calibri"/>
                <a:cs typeface="Calibri"/>
              </a:rPr>
              <a:t>2</a:t>
            </a:r>
            <a:r>
              <a:rPr sz="1875" spc="-37" baseline="13333" dirty="0">
                <a:latin typeface="Calibri"/>
                <a:cs typeface="Calibri"/>
              </a:rPr>
              <a:t>2</a:t>
            </a:r>
            <a:r>
              <a:rPr sz="2000" spc="-25" dirty="0">
                <a:latin typeface="Calibri"/>
                <a:cs typeface="Calibri"/>
              </a:rPr>
              <a:t>T(</a:t>
            </a:r>
            <a:r>
              <a:rPr sz="2000" i="1" spc="-25" dirty="0">
                <a:latin typeface="Calibri"/>
                <a:cs typeface="Calibri"/>
              </a:rPr>
              <a:t>2</a:t>
            </a:r>
            <a:r>
              <a:rPr sz="1875" spc="-37" baseline="13333" dirty="0">
                <a:latin typeface="Calibri"/>
                <a:cs typeface="Calibri"/>
              </a:rPr>
              <a:t>k-</a:t>
            </a:r>
            <a:r>
              <a:rPr sz="1875" baseline="13333" dirty="0">
                <a:latin typeface="Calibri"/>
                <a:cs typeface="Calibri"/>
              </a:rPr>
              <a:t>2</a:t>
            </a:r>
            <a:r>
              <a:rPr sz="2000" dirty="0">
                <a:latin typeface="Calibri"/>
                <a:cs typeface="Calibri"/>
              </a:rPr>
              <a:t>)</a:t>
            </a:r>
            <a:r>
              <a:rPr sz="2000" spc="1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+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2</a:t>
            </a:r>
            <a:r>
              <a:rPr sz="1875" baseline="13333" dirty="0">
                <a:latin typeface="Calibri"/>
                <a:cs typeface="Calibri"/>
              </a:rPr>
              <a:t>2</a:t>
            </a:r>
            <a:r>
              <a:rPr sz="1875" spc="367" baseline="13333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+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spc="-50" dirty="0">
                <a:latin typeface="Calibri"/>
                <a:cs typeface="Calibri"/>
              </a:rPr>
              <a:t>2</a:t>
            </a:r>
            <a:endParaRPr sz="2000">
              <a:latin typeface="Calibri"/>
              <a:cs typeface="Calibri"/>
            </a:endParaRPr>
          </a:p>
          <a:p>
            <a:pPr marL="495300">
              <a:spcBef>
                <a:spcPts val="509"/>
              </a:spcBef>
            </a:pPr>
            <a:r>
              <a:rPr sz="2000" dirty="0">
                <a:latin typeface="Calibri"/>
                <a:cs typeface="Calibri"/>
              </a:rPr>
              <a:t>=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spc="-25" dirty="0">
                <a:latin typeface="Calibri"/>
                <a:cs typeface="Calibri"/>
              </a:rPr>
              <a:t>2</a:t>
            </a:r>
            <a:r>
              <a:rPr sz="1875" spc="-37" baseline="13333" dirty="0">
                <a:latin typeface="Calibri"/>
                <a:cs typeface="Calibri"/>
              </a:rPr>
              <a:t>3</a:t>
            </a:r>
            <a:r>
              <a:rPr sz="2000" spc="-25" dirty="0">
                <a:latin typeface="Calibri"/>
                <a:cs typeface="Calibri"/>
              </a:rPr>
              <a:t>T(</a:t>
            </a:r>
            <a:r>
              <a:rPr sz="2000" i="1" spc="-25" dirty="0">
                <a:latin typeface="Calibri"/>
                <a:cs typeface="Calibri"/>
              </a:rPr>
              <a:t>2</a:t>
            </a:r>
            <a:r>
              <a:rPr sz="1875" spc="-37" baseline="13333" dirty="0">
                <a:latin typeface="Calibri"/>
                <a:cs typeface="Calibri"/>
              </a:rPr>
              <a:t>k-</a:t>
            </a:r>
            <a:r>
              <a:rPr sz="1875" baseline="13333" dirty="0">
                <a:latin typeface="Calibri"/>
                <a:cs typeface="Calibri"/>
              </a:rPr>
              <a:t>3</a:t>
            </a:r>
            <a:r>
              <a:rPr sz="2000" dirty="0">
                <a:latin typeface="Calibri"/>
                <a:cs typeface="Calibri"/>
              </a:rPr>
              <a:t>)</a:t>
            </a:r>
            <a:r>
              <a:rPr sz="2000" spc="6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+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2</a:t>
            </a:r>
            <a:r>
              <a:rPr sz="1875" baseline="13333" dirty="0">
                <a:latin typeface="Calibri"/>
                <a:cs typeface="Calibri"/>
              </a:rPr>
              <a:t>3</a:t>
            </a:r>
            <a:r>
              <a:rPr sz="1875" spc="300" baseline="13333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+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2</a:t>
            </a:r>
            <a:r>
              <a:rPr sz="1875" baseline="13333" dirty="0">
                <a:latin typeface="Calibri"/>
                <a:cs typeface="Calibri"/>
              </a:rPr>
              <a:t>2</a:t>
            </a:r>
            <a:r>
              <a:rPr sz="1875" spc="352" baseline="13333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+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spc="-50" dirty="0">
                <a:latin typeface="Calibri"/>
                <a:cs typeface="Calibri"/>
              </a:rPr>
              <a:t>2</a:t>
            </a:r>
            <a:endParaRPr sz="2000">
              <a:latin typeface="Calibri"/>
              <a:cs typeface="Calibri"/>
            </a:endParaRPr>
          </a:p>
          <a:p>
            <a:pPr marL="495300">
              <a:spcBef>
                <a:spcPts val="405"/>
              </a:spcBef>
            </a:pPr>
            <a:r>
              <a:rPr sz="2000" dirty="0">
                <a:latin typeface="Calibri"/>
                <a:cs typeface="Calibri"/>
              </a:rPr>
              <a:t>.</a:t>
            </a:r>
            <a:r>
              <a:rPr sz="2000" spc="-7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.</a:t>
            </a:r>
            <a:r>
              <a:rPr sz="2000" spc="-75" dirty="0">
                <a:latin typeface="Calibri"/>
                <a:cs typeface="Calibri"/>
              </a:rPr>
              <a:t> </a:t>
            </a:r>
            <a:r>
              <a:rPr sz="2000" spc="-50" dirty="0">
                <a:latin typeface="Calibri"/>
                <a:cs typeface="Calibri"/>
              </a:rPr>
              <a:t>.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588057" y="4948366"/>
            <a:ext cx="3973195" cy="1270635"/>
          </a:xfrm>
          <a:prstGeom prst="rect">
            <a:avLst/>
          </a:prstGeom>
        </p:spPr>
        <p:txBody>
          <a:bodyPr vert="horz" wrap="square" lIns="0" tIns="149225" rIns="0" bIns="0" rtlCol="0">
            <a:spAutoFit/>
          </a:bodyPr>
          <a:lstStyle/>
          <a:p>
            <a:pPr marL="38100">
              <a:spcBef>
                <a:spcPts val="1175"/>
              </a:spcBef>
              <a:tabLst>
                <a:tab pos="3039745" algn="l"/>
                <a:tab pos="3249295" algn="l"/>
                <a:tab pos="3464560" algn="l"/>
                <a:tab pos="3726815" algn="l"/>
              </a:tabLst>
            </a:pPr>
            <a:r>
              <a:rPr sz="2925" baseline="-7122" dirty="0">
                <a:latin typeface="Calibri"/>
                <a:cs typeface="Calibri"/>
              </a:rPr>
              <a:t>=</a:t>
            </a:r>
            <a:r>
              <a:rPr sz="2925" spc="-44" baseline="-7122" dirty="0">
                <a:latin typeface="Calibri"/>
                <a:cs typeface="Calibri"/>
              </a:rPr>
              <a:t> </a:t>
            </a:r>
            <a:r>
              <a:rPr sz="2925" i="1" spc="-15" baseline="-7122" dirty="0">
                <a:latin typeface="Calibri"/>
                <a:cs typeface="Calibri"/>
              </a:rPr>
              <a:t>2</a:t>
            </a:r>
            <a:r>
              <a:rPr sz="1300" spc="-10" dirty="0">
                <a:latin typeface="Calibri"/>
                <a:cs typeface="Calibri"/>
              </a:rPr>
              <a:t>k-</a:t>
            </a:r>
            <a:r>
              <a:rPr sz="1300" dirty="0">
                <a:latin typeface="Calibri"/>
                <a:cs typeface="Calibri"/>
              </a:rPr>
              <a:t>1</a:t>
            </a:r>
            <a:r>
              <a:rPr sz="1300" spc="180" dirty="0">
                <a:latin typeface="Calibri"/>
                <a:cs typeface="Calibri"/>
              </a:rPr>
              <a:t> </a:t>
            </a:r>
            <a:r>
              <a:rPr sz="2925" spc="-15" baseline="-7122" dirty="0">
                <a:latin typeface="Calibri"/>
                <a:cs typeface="Calibri"/>
              </a:rPr>
              <a:t>T(</a:t>
            </a:r>
            <a:r>
              <a:rPr sz="2925" i="1" spc="-15" baseline="-7122" dirty="0">
                <a:latin typeface="Calibri"/>
                <a:cs typeface="Calibri"/>
              </a:rPr>
              <a:t>2</a:t>
            </a:r>
            <a:r>
              <a:rPr sz="1300" spc="-10" dirty="0">
                <a:latin typeface="Calibri"/>
                <a:cs typeface="Calibri"/>
              </a:rPr>
              <a:t>k-(k-</a:t>
            </a:r>
            <a:r>
              <a:rPr sz="1300" dirty="0">
                <a:latin typeface="Calibri"/>
                <a:cs typeface="Calibri"/>
              </a:rPr>
              <a:t>1)</a:t>
            </a:r>
            <a:r>
              <a:rPr sz="2925" baseline="-7122" dirty="0">
                <a:latin typeface="Calibri"/>
                <a:cs typeface="Calibri"/>
              </a:rPr>
              <a:t>)</a:t>
            </a:r>
            <a:r>
              <a:rPr sz="2925" spc="195" baseline="-7122" dirty="0">
                <a:latin typeface="Calibri"/>
                <a:cs typeface="Calibri"/>
              </a:rPr>
              <a:t> </a:t>
            </a:r>
            <a:r>
              <a:rPr sz="2925" baseline="-7122" dirty="0">
                <a:latin typeface="Calibri"/>
                <a:cs typeface="Calibri"/>
              </a:rPr>
              <a:t>+</a:t>
            </a:r>
            <a:r>
              <a:rPr sz="2925" spc="-44" baseline="-7122" dirty="0">
                <a:latin typeface="Calibri"/>
                <a:cs typeface="Calibri"/>
              </a:rPr>
              <a:t> </a:t>
            </a:r>
            <a:r>
              <a:rPr sz="2925" spc="-15" baseline="-7122" dirty="0">
                <a:latin typeface="Calibri"/>
                <a:cs typeface="Calibri"/>
              </a:rPr>
              <a:t>2</a:t>
            </a:r>
            <a:r>
              <a:rPr sz="1300" spc="-10" dirty="0">
                <a:latin typeface="Calibri"/>
                <a:cs typeface="Calibri"/>
              </a:rPr>
              <a:t>k-</a:t>
            </a:r>
            <a:r>
              <a:rPr sz="1300" dirty="0">
                <a:latin typeface="Calibri"/>
                <a:cs typeface="Calibri"/>
              </a:rPr>
              <a:t>2</a:t>
            </a:r>
            <a:r>
              <a:rPr sz="1300" spc="160" dirty="0">
                <a:latin typeface="Calibri"/>
                <a:cs typeface="Calibri"/>
              </a:rPr>
              <a:t> </a:t>
            </a:r>
            <a:r>
              <a:rPr sz="2925" baseline="-7122" dirty="0">
                <a:latin typeface="Calibri"/>
                <a:cs typeface="Calibri"/>
              </a:rPr>
              <a:t>+</a:t>
            </a:r>
            <a:r>
              <a:rPr sz="2925" spc="15" baseline="-7122" dirty="0">
                <a:latin typeface="Calibri"/>
                <a:cs typeface="Calibri"/>
              </a:rPr>
              <a:t> </a:t>
            </a:r>
            <a:r>
              <a:rPr sz="2925" spc="-15" baseline="-7122" dirty="0">
                <a:latin typeface="Calibri"/>
                <a:cs typeface="Calibri"/>
              </a:rPr>
              <a:t>2</a:t>
            </a:r>
            <a:r>
              <a:rPr sz="1300" spc="-10" dirty="0">
                <a:latin typeface="Calibri"/>
                <a:cs typeface="Calibri"/>
              </a:rPr>
              <a:t>k-</a:t>
            </a:r>
            <a:r>
              <a:rPr sz="1300" dirty="0">
                <a:latin typeface="Calibri"/>
                <a:cs typeface="Calibri"/>
              </a:rPr>
              <a:t>1</a:t>
            </a:r>
            <a:r>
              <a:rPr sz="1300" spc="155" dirty="0">
                <a:latin typeface="Calibri"/>
                <a:cs typeface="Calibri"/>
              </a:rPr>
              <a:t> </a:t>
            </a:r>
            <a:r>
              <a:rPr sz="2925" baseline="-7122" dirty="0">
                <a:latin typeface="Calibri"/>
                <a:cs typeface="Calibri"/>
              </a:rPr>
              <a:t>+</a:t>
            </a:r>
            <a:r>
              <a:rPr sz="2925" spc="-37" baseline="-7122" dirty="0">
                <a:latin typeface="Calibri"/>
                <a:cs typeface="Calibri"/>
              </a:rPr>
              <a:t> </a:t>
            </a:r>
            <a:r>
              <a:rPr sz="2925" spc="-75" baseline="-7122" dirty="0">
                <a:latin typeface="Calibri"/>
                <a:cs typeface="Calibri"/>
              </a:rPr>
              <a:t>-</a:t>
            </a:r>
            <a:r>
              <a:rPr sz="2925" baseline="-7122" dirty="0">
                <a:latin typeface="Calibri"/>
                <a:cs typeface="Calibri"/>
              </a:rPr>
              <a:t>	</a:t>
            </a:r>
            <a:r>
              <a:rPr sz="2925" spc="-75" baseline="-7122" dirty="0">
                <a:latin typeface="Calibri"/>
                <a:cs typeface="Calibri"/>
              </a:rPr>
              <a:t>-</a:t>
            </a:r>
            <a:r>
              <a:rPr sz="2925" baseline="-7122" dirty="0">
                <a:latin typeface="Calibri"/>
                <a:cs typeface="Calibri"/>
              </a:rPr>
              <a:t>	</a:t>
            </a:r>
            <a:r>
              <a:rPr sz="2925" spc="-75" baseline="-7122" dirty="0">
                <a:latin typeface="Calibri"/>
                <a:cs typeface="Calibri"/>
              </a:rPr>
              <a:t>-</a:t>
            </a:r>
            <a:r>
              <a:rPr sz="2925" baseline="-7122" dirty="0">
                <a:latin typeface="Calibri"/>
                <a:cs typeface="Calibri"/>
              </a:rPr>
              <a:t>	</a:t>
            </a:r>
            <a:r>
              <a:rPr sz="2925" spc="-75" baseline="-7122" dirty="0">
                <a:latin typeface="Calibri"/>
                <a:cs typeface="Calibri"/>
              </a:rPr>
              <a:t>+</a:t>
            </a:r>
            <a:r>
              <a:rPr sz="2925" baseline="-7122" dirty="0">
                <a:latin typeface="Calibri"/>
                <a:cs typeface="Calibri"/>
              </a:rPr>
              <a:t>	</a:t>
            </a:r>
            <a:r>
              <a:rPr sz="2925" spc="-37" baseline="-7122" dirty="0">
                <a:latin typeface="Calibri"/>
                <a:cs typeface="Calibri"/>
              </a:rPr>
              <a:t>2</a:t>
            </a:r>
            <a:r>
              <a:rPr sz="1300" spc="-25" dirty="0">
                <a:latin typeface="Calibri"/>
                <a:cs typeface="Calibri"/>
              </a:rPr>
              <a:t>1</a:t>
            </a:r>
            <a:endParaRPr sz="1300">
              <a:latin typeface="Calibri"/>
              <a:cs typeface="Calibri"/>
            </a:endParaRPr>
          </a:p>
          <a:p>
            <a:pPr marL="38100">
              <a:spcBef>
                <a:spcPts val="1105"/>
              </a:spcBef>
            </a:pPr>
            <a:r>
              <a:rPr sz="2000" dirty="0">
                <a:latin typeface="Calibri"/>
                <a:cs typeface="Calibri"/>
              </a:rPr>
              <a:t>=</a:t>
            </a:r>
            <a:r>
              <a:rPr sz="2000" spc="41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2</a:t>
            </a:r>
            <a:r>
              <a:rPr sz="1875" spc="-15" baseline="13333" dirty="0">
                <a:latin typeface="Calibri"/>
                <a:cs typeface="Calibri"/>
              </a:rPr>
              <a:t>k-</a:t>
            </a:r>
            <a:r>
              <a:rPr sz="1875" baseline="13333" dirty="0">
                <a:latin typeface="Calibri"/>
                <a:cs typeface="Calibri"/>
              </a:rPr>
              <a:t>1</a:t>
            </a:r>
            <a:r>
              <a:rPr sz="1875" spc="330" baseline="13333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+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2</a:t>
            </a:r>
            <a:r>
              <a:rPr sz="1875" spc="-15" baseline="13333" dirty="0">
                <a:latin typeface="Calibri"/>
                <a:cs typeface="Calibri"/>
              </a:rPr>
              <a:t>k-</a:t>
            </a:r>
            <a:r>
              <a:rPr sz="1875" baseline="13333" dirty="0">
                <a:latin typeface="Calibri"/>
                <a:cs typeface="Calibri"/>
              </a:rPr>
              <a:t>2</a:t>
            </a:r>
            <a:r>
              <a:rPr sz="1875" spc="382" baseline="13333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+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-</a:t>
            </a:r>
            <a:r>
              <a:rPr sz="2000" spc="40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-</a:t>
            </a:r>
            <a:r>
              <a:rPr sz="2000" spc="41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-</a:t>
            </a:r>
            <a:r>
              <a:rPr sz="2000" spc="40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+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spc="-25" dirty="0">
                <a:latin typeface="Calibri"/>
                <a:cs typeface="Calibri"/>
              </a:rPr>
              <a:t>2</a:t>
            </a:r>
            <a:r>
              <a:rPr sz="1875" spc="-37" baseline="13333" dirty="0">
                <a:latin typeface="Calibri"/>
                <a:cs typeface="Calibri"/>
              </a:rPr>
              <a:t>1</a:t>
            </a:r>
            <a:endParaRPr sz="1875" baseline="13333">
              <a:latin typeface="Calibri"/>
              <a:cs typeface="Calibri"/>
            </a:endParaRPr>
          </a:p>
          <a:p>
            <a:pPr marL="38100">
              <a:spcBef>
                <a:spcPts val="480"/>
              </a:spcBef>
            </a:pPr>
            <a:r>
              <a:rPr sz="2000" dirty="0">
                <a:latin typeface="Calibri"/>
                <a:cs typeface="Calibri"/>
              </a:rPr>
              <a:t>=</a:t>
            </a:r>
            <a:r>
              <a:rPr sz="2000" spc="-4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2.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(2</a:t>
            </a:r>
            <a:r>
              <a:rPr sz="1875" spc="-15" baseline="13333" dirty="0">
                <a:latin typeface="Calibri"/>
                <a:cs typeface="Calibri"/>
              </a:rPr>
              <a:t>k-</a:t>
            </a:r>
            <a:r>
              <a:rPr sz="1875" baseline="13333" dirty="0">
                <a:latin typeface="Calibri"/>
                <a:cs typeface="Calibri"/>
              </a:rPr>
              <a:t>1</a:t>
            </a:r>
            <a:r>
              <a:rPr sz="1875" spc="307" baseline="13333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–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1)/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2-</a:t>
            </a:r>
            <a:r>
              <a:rPr sz="2000" dirty="0">
                <a:latin typeface="Calibri"/>
                <a:cs typeface="Calibri"/>
              </a:rPr>
              <a:t>1</a:t>
            </a:r>
            <a:r>
              <a:rPr sz="2000" spc="38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=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b="1" spc="-20" dirty="0">
                <a:latin typeface="Calibri"/>
                <a:cs typeface="Calibri"/>
              </a:rPr>
              <a:t>O(n)</a:t>
            </a:r>
            <a:endParaRPr sz="2000">
              <a:latin typeface="Calibri"/>
              <a:cs typeface="Calibri"/>
            </a:endParaRPr>
          </a:p>
        </p:txBody>
      </p:sp>
      <p:grpSp>
        <p:nvGrpSpPr>
          <p:cNvPr id="13" name="object 13"/>
          <p:cNvGrpSpPr/>
          <p:nvPr/>
        </p:nvGrpSpPr>
        <p:grpSpPr>
          <a:xfrm>
            <a:off x="1600961" y="761"/>
            <a:ext cx="9142730" cy="6856730"/>
            <a:chOff x="761" y="761"/>
            <a:chExt cx="9142730" cy="6856730"/>
          </a:xfrm>
        </p:grpSpPr>
        <p:sp>
          <p:nvSpPr>
            <p:cNvPr id="14" name="object 14"/>
            <p:cNvSpPr/>
            <p:nvPr/>
          </p:nvSpPr>
          <p:spPr>
            <a:xfrm>
              <a:off x="1207084" y="1207020"/>
              <a:ext cx="319405" cy="1170940"/>
            </a:xfrm>
            <a:custGeom>
              <a:avLst/>
              <a:gdLst/>
              <a:ahLst/>
              <a:cxnLst/>
              <a:rect l="l" t="t" r="r" b="b"/>
              <a:pathLst>
                <a:path w="319405" h="1170939">
                  <a:moveTo>
                    <a:pt x="152323" y="553359"/>
                  </a:moveTo>
                  <a:lnTo>
                    <a:pt x="152323" y="39103"/>
                  </a:lnTo>
                  <a:lnTo>
                    <a:pt x="152539" y="36703"/>
                  </a:lnTo>
                  <a:lnTo>
                    <a:pt x="207352" y="7874"/>
                  </a:lnTo>
                  <a:lnTo>
                    <a:pt x="258271" y="2031"/>
                  </a:lnTo>
                  <a:lnTo>
                    <a:pt x="258660" y="2031"/>
                  </a:lnTo>
                  <a:lnTo>
                    <a:pt x="317969" y="0"/>
                  </a:lnTo>
                  <a:lnTo>
                    <a:pt x="318909" y="27406"/>
                  </a:lnTo>
                  <a:lnTo>
                    <a:pt x="261824" y="29362"/>
                  </a:lnTo>
                  <a:lnTo>
                    <a:pt x="260667" y="29362"/>
                  </a:lnTo>
                  <a:lnTo>
                    <a:pt x="214861" y="34518"/>
                  </a:lnTo>
                  <a:lnTo>
                    <a:pt x="213880" y="34518"/>
                  </a:lnTo>
                  <a:lnTo>
                    <a:pt x="212724" y="34722"/>
                  </a:lnTo>
                  <a:lnTo>
                    <a:pt x="213048" y="34722"/>
                  </a:lnTo>
                  <a:lnTo>
                    <a:pt x="195178" y="39103"/>
                  </a:lnTo>
                  <a:lnTo>
                    <a:pt x="179755" y="39103"/>
                  </a:lnTo>
                  <a:lnTo>
                    <a:pt x="174802" y="49656"/>
                  </a:lnTo>
                  <a:lnTo>
                    <a:pt x="179755" y="49656"/>
                  </a:lnTo>
                  <a:lnTo>
                    <a:pt x="179755" y="549249"/>
                  </a:lnTo>
                  <a:lnTo>
                    <a:pt x="157276" y="549249"/>
                  </a:lnTo>
                  <a:lnTo>
                    <a:pt x="152323" y="553359"/>
                  </a:lnTo>
                  <a:close/>
                </a:path>
                <a:path w="319405" h="1170939">
                  <a:moveTo>
                    <a:pt x="213048" y="34722"/>
                  </a:moveTo>
                  <a:lnTo>
                    <a:pt x="212724" y="34722"/>
                  </a:lnTo>
                  <a:lnTo>
                    <a:pt x="213880" y="34518"/>
                  </a:lnTo>
                  <a:lnTo>
                    <a:pt x="213048" y="34722"/>
                  </a:lnTo>
                  <a:close/>
                </a:path>
                <a:path w="319405" h="1170939">
                  <a:moveTo>
                    <a:pt x="213048" y="34722"/>
                  </a:moveTo>
                  <a:lnTo>
                    <a:pt x="213880" y="34518"/>
                  </a:lnTo>
                  <a:lnTo>
                    <a:pt x="214861" y="34518"/>
                  </a:lnTo>
                  <a:lnTo>
                    <a:pt x="213048" y="34722"/>
                  </a:lnTo>
                  <a:close/>
                </a:path>
                <a:path w="319405" h="1170939">
                  <a:moveTo>
                    <a:pt x="174802" y="49656"/>
                  </a:moveTo>
                  <a:lnTo>
                    <a:pt x="179755" y="39103"/>
                  </a:lnTo>
                  <a:lnTo>
                    <a:pt x="179755" y="45547"/>
                  </a:lnTo>
                  <a:lnTo>
                    <a:pt x="174802" y="49656"/>
                  </a:lnTo>
                  <a:close/>
                </a:path>
                <a:path w="319405" h="1170939">
                  <a:moveTo>
                    <a:pt x="179755" y="45547"/>
                  </a:moveTo>
                  <a:lnTo>
                    <a:pt x="179755" y="39103"/>
                  </a:lnTo>
                  <a:lnTo>
                    <a:pt x="195178" y="39103"/>
                  </a:lnTo>
                  <a:lnTo>
                    <a:pt x="192535" y="39751"/>
                  </a:lnTo>
                  <a:lnTo>
                    <a:pt x="186740" y="39751"/>
                  </a:lnTo>
                  <a:lnTo>
                    <a:pt x="181241" y="42519"/>
                  </a:lnTo>
                  <a:lnTo>
                    <a:pt x="183404" y="42519"/>
                  </a:lnTo>
                  <a:lnTo>
                    <a:pt x="179755" y="45547"/>
                  </a:lnTo>
                  <a:close/>
                </a:path>
                <a:path w="319405" h="1170939">
                  <a:moveTo>
                    <a:pt x="181241" y="42519"/>
                  </a:moveTo>
                  <a:lnTo>
                    <a:pt x="186740" y="39751"/>
                  </a:lnTo>
                  <a:lnTo>
                    <a:pt x="184311" y="41767"/>
                  </a:lnTo>
                  <a:lnTo>
                    <a:pt x="181241" y="42519"/>
                  </a:lnTo>
                  <a:close/>
                </a:path>
                <a:path w="319405" h="1170939">
                  <a:moveTo>
                    <a:pt x="184311" y="41767"/>
                  </a:moveTo>
                  <a:lnTo>
                    <a:pt x="186740" y="39751"/>
                  </a:lnTo>
                  <a:lnTo>
                    <a:pt x="192535" y="39751"/>
                  </a:lnTo>
                  <a:lnTo>
                    <a:pt x="184311" y="41767"/>
                  </a:lnTo>
                  <a:close/>
                </a:path>
                <a:path w="319405" h="1170939">
                  <a:moveTo>
                    <a:pt x="183404" y="42519"/>
                  </a:moveTo>
                  <a:lnTo>
                    <a:pt x="181241" y="42519"/>
                  </a:lnTo>
                  <a:lnTo>
                    <a:pt x="184311" y="41767"/>
                  </a:lnTo>
                  <a:lnTo>
                    <a:pt x="183404" y="42519"/>
                  </a:lnTo>
                  <a:close/>
                </a:path>
                <a:path w="319405" h="1170939">
                  <a:moveTo>
                    <a:pt x="179755" y="49656"/>
                  </a:moveTo>
                  <a:lnTo>
                    <a:pt x="174802" y="49656"/>
                  </a:lnTo>
                  <a:lnTo>
                    <a:pt x="179755" y="45547"/>
                  </a:lnTo>
                  <a:lnTo>
                    <a:pt x="179755" y="49656"/>
                  </a:lnTo>
                  <a:close/>
                </a:path>
                <a:path w="319405" h="1170939">
                  <a:moveTo>
                    <a:pt x="152323" y="559803"/>
                  </a:moveTo>
                  <a:lnTo>
                    <a:pt x="152323" y="553359"/>
                  </a:lnTo>
                  <a:lnTo>
                    <a:pt x="157276" y="549249"/>
                  </a:lnTo>
                  <a:lnTo>
                    <a:pt x="152323" y="559803"/>
                  </a:lnTo>
                  <a:close/>
                </a:path>
                <a:path w="319405" h="1170939">
                  <a:moveTo>
                    <a:pt x="179755" y="559803"/>
                  </a:moveTo>
                  <a:lnTo>
                    <a:pt x="152323" y="559803"/>
                  </a:lnTo>
                  <a:lnTo>
                    <a:pt x="157276" y="549249"/>
                  </a:lnTo>
                  <a:lnTo>
                    <a:pt x="179755" y="549249"/>
                  </a:lnTo>
                  <a:lnTo>
                    <a:pt x="179755" y="559803"/>
                  </a:lnTo>
                  <a:close/>
                </a:path>
                <a:path w="319405" h="1170939">
                  <a:moveTo>
                    <a:pt x="147768" y="557139"/>
                  </a:moveTo>
                  <a:lnTo>
                    <a:pt x="152323" y="553359"/>
                  </a:lnTo>
                  <a:lnTo>
                    <a:pt x="152323" y="556387"/>
                  </a:lnTo>
                  <a:lnTo>
                    <a:pt x="150837" y="556387"/>
                  </a:lnTo>
                  <a:lnTo>
                    <a:pt x="147768" y="557139"/>
                  </a:lnTo>
                  <a:close/>
                </a:path>
                <a:path w="319405" h="1170939">
                  <a:moveTo>
                    <a:pt x="145338" y="559155"/>
                  </a:moveTo>
                  <a:lnTo>
                    <a:pt x="147768" y="557139"/>
                  </a:lnTo>
                  <a:lnTo>
                    <a:pt x="150837" y="556387"/>
                  </a:lnTo>
                  <a:lnTo>
                    <a:pt x="145338" y="559155"/>
                  </a:lnTo>
                  <a:close/>
                </a:path>
                <a:path w="319405" h="1170939">
                  <a:moveTo>
                    <a:pt x="152323" y="559155"/>
                  </a:moveTo>
                  <a:lnTo>
                    <a:pt x="145338" y="559155"/>
                  </a:lnTo>
                  <a:lnTo>
                    <a:pt x="150837" y="556387"/>
                  </a:lnTo>
                  <a:lnTo>
                    <a:pt x="152323" y="556387"/>
                  </a:lnTo>
                  <a:lnTo>
                    <a:pt x="152323" y="559155"/>
                  </a:lnTo>
                  <a:close/>
                </a:path>
                <a:path w="319405" h="1170939">
                  <a:moveTo>
                    <a:pt x="118198" y="564388"/>
                  </a:moveTo>
                  <a:lnTo>
                    <a:pt x="147768" y="557139"/>
                  </a:lnTo>
                  <a:lnTo>
                    <a:pt x="145338" y="559155"/>
                  </a:lnTo>
                  <a:lnTo>
                    <a:pt x="152323" y="559155"/>
                  </a:lnTo>
                  <a:lnTo>
                    <a:pt x="152323" y="559803"/>
                  </a:lnTo>
                  <a:lnTo>
                    <a:pt x="179755" y="559803"/>
                  </a:lnTo>
                  <a:lnTo>
                    <a:pt x="179539" y="562203"/>
                  </a:lnTo>
                  <a:lnTo>
                    <a:pt x="179036" y="564083"/>
                  </a:lnTo>
                  <a:lnTo>
                    <a:pt x="119926" y="564083"/>
                  </a:lnTo>
                  <a:lnTo>
                    <a:pt x="118198" y="564388"/>
                  </a:lnTo>
                  <a:close/>
                </a:path>
                <a:path w="319405" h="1170939">
                  <a:moveTo>
                    <a:pt x="14109" y="598906"/>
                  </a:moveTo>
                  <a:lnTo>
                    <a:pt x="14109" y="571467"/>
                  </a:lnTo>
                  <a:lnTo>
                    <a:pt x="72478" y="569468"/>
                  </a:lnTo>
                  <a:lnTo>
                    <a:pt x="72089" y="569468"/>
                  </a:lnTo>
                  <a:lnTo>
                    <a:pt x="119926" y="564083"/>
                  </a:lnTo>
                  <a:lnTo>
                    <a:pt x="119442" y="564083"/>
                  </a:lnTo>
                  <a:lnTo>
                    <a:pt x="118198" y="564388"/>
                  </a:lnTo>
                  <a:lnTo>
                    <a:pt x="178955" y="564388"/>
                  </a:lnTo>
                  <a:lnTo>
                    <a:pt x="178917" y="564527"/>
                  </a:lnTo>
                  <a:lnTo>
                    <a:pt x="177888" y="566699"/>
                  </a:lnTo>
                  <a:lnTo>
                    <a:pt x="176504" y="568667"/>
                  </a:lnTo>
                  <a:lnTo>
                    <a:pt x="174802" y="570357"/>
                  </a:lnTo>
                  <a:lnTo>
                    <a:pt x="173464" y="571467"/>
                  </a:lnTo>
                  <a:lnTo>
                    <a:pt x="13169" y="571467"/>
                  </a:lnTo>
                  <a:lnTo>
                    <a:pt x="73418" y="573532"/>
                  </a:lnTo>
                  <a:lnTo>
                    <a:pt x="73808" y="573532"/>
                  </a:lnTo>
                  <a:lnTo>
                    <a:pt x="122999" y="579069"/>
                  </a:lnTo>
                  <a:lnTo>
                    <a:pt x="124726" y="579374"/>
                  </a:lnTo>
                  <a:lnTo>
                    <a:pt x="148506" y="585203"/>
                  </a:lnTo>
                  <a:lnTo>
                    <a:pt x="124726" y="591032"/>
                  </a:lnTo>
                  <a:lnTo>
                    <a:pt x="122999" y="591337"/>
                  </a:lnTo>
                  <a:lnTo>
                    <a:pt x="74485" y="596798"/>
                  </a:lnTo>
                  <a:lnTo>
                    <a:pt x="75642" y="596798"/>
                  </a:lnTo>
                  <a:lnTo>
                    <a:pt x="14109" y="598906"/>
                  </a:lnTo>
                  <a:close/>
                </a:path>
                <a:path w="319405" h="1170939">
                  <a:moveTo>
                    <a:pt x="178955" y="564388"/>
                  </a:moveTo>
                  <a:lnTo>
                    <a:pt x="118198" y="564388"/>
                  </a:lnTo>
                  <a:lnTo>
                    <a:pt x="119926" y="564083"/>
                  </a:lnTo>
                  <a:lnTo>
                    <a:pt x="179036" y="564083"/>
                  </a:lnTo>
                  <a:lnTo>
                    <a:pt x="178955" y="564388"/>
                  </a:lnTo>
                  <a:close/>
                </a:path>
                <a:path w="319405" h="1170939">
                  <a:moveTo>
                    <a:pt x="119031" y="606222"/>
                  </a:moveTo>
                  <a:lnTo>
                    <a:pt x="71412" y="600862"/>
                  </a:lnTo>
                  <a:lnTo>
                    <a:pt x="70254" y="600862"/>
                  </a:lnTo>
                  <a:lnTo>
                    <a:pt x="13169" y="598906"/>
                  </a:lnTo>
                  <a:lnTo>
                    <a:pt x="0" y="586600"/>
                  </a:lnTo>
                  <a:lnTo>
                    <a:pt x="0" y="583806"/>
                  </a:lnTo>
                  <a:lnTo>
                    <a:pt x="487" y="581456"/>
                  </a:lnTo>
                  <a:lnTo>
                    <a:pt x="571" y="581050"/>
                  </a:lnTo>
                  <a:lnTo>
                    <a:pt x="13404" y="571467"/>
                  </a:lnTo>
                  <a:lnTo>
                    <a:pt x="14108" y="571467"/>
                  </a:lnTo>
                  <a:lnTo>
                    <a:pt x="14108" y="598906"/>
                  </a:lnTo>
                  <a:lnTo>
                    <a:pt x="173425" y="598906"/>
                  </a:lnTo>
                  <a:lnTo>
                    <a:pt x="178955" y="606018"/>
                  </a:lnTo>
                  <a:lnTo>
                    <a:pt x="118198" y="606018"/>
                  </a:lnTo>
                  <a:lnTo>
                    <a:pt x="119031" y="606222"/>
                  </a:lnTo>
                  <a:close/>
                </a:path>
                <a:path w="319405" h="1170939">
                  <a:moveTo>
                    <a:pt x="148506" y="585203"/>
                  </a:moveTo>
                  <a:lnTo>
                    <a:pt x="124726" y="579374"/>
                  </a:lnTo>
                  <a:lnTo>
                    <a:pt x="122999" y="579069"/>
                  </a:lnTo>
                  <a:lnTo>
                    <a:pt x="73808" y="573532"/>
                  </a:lnTo>
                  <a:lnTo>
                    <a:pt x="73418" y="573532"/>
                  </a:lnTo>
                  <a:lnTo>
                    <a:pt x="13169" y="571467"/>
                  </a:lnTo>
                  <a:lnTo>
                    <a:pt x="173464" y="571467"/>
                  </a:lnTo>
                  <a:lnTo>
                    <a:pt x="162864" y="580263"/>
                  </a:lnTo>
                  <a:lnTo>
                    <a:pt x="161175" y="581456"/>
                  </a:lnTo>
                  <a:lnTo>
                    <a:pt x="159334" y="582383"/>
                  </a:lnTo>
                  <a:lnTo>
                    <a:pt x="157365" y="583031"/>
                  </a:lnTo>
                  <a:lnTo>
                    <a:pt x="148506" y="585203"/>
                  </a:lnTo>
                  <a:close/>
                </a:path>
                <a:path w="319405" h="1170939">
                  <a:moveTo>
                    <a:pt x="173425" y="598906"/>
                  </a:moveTo>
                  <a:lnTo>
                    <a:pt x="14109" y="598906"/>
                  </a:lnTo>
                  <a:lnTo>
                    <a:pt x="75642" y="596798"/>
                  </a:lnTo>
                  <a:lnTo>
                    <a:pt x="74485" y="596798"/>
                  </a:lnTo>
                  <a:lnTo>
                    <a:pt x="122999" y="591337"/>
                  </a:lnTo>
                  <a:lnTo>
                    <a:pt x="124726" y="591032"/>
                  </a:lnTo>
                  <a:lnTo>
                    <a:pt x="148506" y="585203"/>
                  </a:lnTo>
                  <a:lnTo>
                    <a:pt x="157365" y="587375"/>
                  </a:lnTo>
                  <a:lnTo>
                    <a:pt x="159334" y="588010"/>
                  </a:lnTo>
                  <a:lnTo>
                    <a:pt x="161175" y="588949"/>
                  </a:lnTo>
                  <a:lnTo>
                    <a:pt x="162864" y="590143"/>
                  </a:lnTo>
                  <a:lnTo>
                    <a:pt x="173425" y="598906"/>
                  </a:lnTo>
                  <a:close/>
                </a:path>
                <a:path w="319405" h="1170939">
                  <a:moveTo>
                    <a:pt x="147768" y="613267"/>
                  </a:moveTo>
                  <a:lnTo>
                    <a:pt x="118198" y="606018"/>
                  </a:lnTo>
                  <a:lnTo>
                    <a:pt x="119355" y="606222"/>
                  </a:lnTo>
                  <a:lnTo>
                    <a:pt x="179009" y="606222"/>
                  </a:lnTo>
                  <a:lnTo>
                    <a:pt x="179539" y="608203"/>
                  </a:lnTo>
                  <a:lnTo>
                    <a:pt x="179755" y="610603"/>
                  </a:lnTo>
                  <a:lnTo>
                    <a:pt x="152323" y="610603"/>
                  </a:lnTo>
                  <a:lnTo>
                    <a:pt x="152323" y="611251"/>
                  </a:lnTo>
                  <a:lnTo>
                    <a:pt x="145338" y="611251"/>
                  </a:lnTo>
                  <a:lnTo>
                    <a:pt x="147768" y="613267"/>
                  </a:lnTo>
                  <a:close/>
                </a:path>
                <a:path w="319405" h="1170939">
                  <a:moveTo>
                    <a:pt x="179009" y="606222"/>
                  </a:moveTo>
                  <a:lnTo>
                    <a:pt x="119355" y="606222"/>
                  </a:lnTo>
                  <a:lnTo>
                    <a:pt x="118198" y="606018"/>
                  </a:lnTo>
                  <a:lnTo>
                    <a:pt x="178955" y="606018"/>
                  </a:lnTo>
                  <a:lnTo>
                    <a:pt x="179009" y="606222"/>
                  </a:lnTo>
                  <a:close/>
                </a:path>
                <a:path w="319405" h="1170939">
                  <a:moveTo>
                    <a:pt x="157276" y="621157"/>
                  </a:moveTo>
                  <a:lnTo>
                    <a:pt x="152323" y="617047"/>
                  </a:lnTo>
                  <a:lnTo>
                    <a:pt x="152323" y="610603"/>
                  </a:lnTo>
                  <a:lnTo>
                    <a:pt x="157276" y="621157"/>
                  </a:lnTo>
                  <a:close/>
                </a:path>
                <a:path w="319405" h="1170939">
                  <a:moveTo>
                    <a:pt x="179755" y="621157"/>
                  </a:moveTo>
                  <a:lnTo>
                    <a:pt x="157276" y="621157"/>
                  </a:lnTo>
                  <a:lnTo>
                    <a:pt x="152323" y="610603"/>
                  </a:lnTo>
                  <a:lnTo>
                    <a:pt x="179755" y="610603"/>
                  </a:lnTo>
                  <a:lnTo>
                    <a:pt x="179755" y="621157"/>
                  </a:lnTo>
                  <a:close/>
                </a:path>
                <a:path w="319405" h="1170939">
                  <a:moveTo>
                    <a:pt x="150837" y="614019"/>
                  </a:moveTo>
                  <a:lnTo>
                    <a:pt x="147768" y="613267"/>
                  </a:lnTo>
                  <a:lnTo>
                    <a:pt x="145338" y="611251"/>
                  </a:lnTo>
                  <a:lnTo>
                    <a:pt x="150837" y="614019"/>
                  </a:lnTo>
                  <a:close/>
                </a:path>
                <a:path w="319405" h="1170939">
                  <a:moveTo>
                    <a:pt x="152323" y="614019"/>
                  </a:moveTo>
                  <a:lnTo>
                    <a:pt x="150837" y="614019"/>
                  </a:lnTo>
                  <a:lnTo>
                    <a:pt x="145338" y="611251"/>
                  </a:lnTo>
                  <a:lnTo>
                    <a:pt x="152323" y="611251"/>
                  </a:lnTo>
                  <a:lnTo>
                    <a:pt x="152323" y="614019"/>
                  </a:lnTo>
                  <a:close/>
                </a:path>
                <a:path w="319405" h="1170939">
                  <a:moveTo>
                    <a:pt x="152323" y="617047"/>
                  </a:moveTo>
                  <a:lnTo>
                    <a:pt x="147768" y="613267"/>
                  </a:lnTo>
                  <a:lnTo>
                    <a:pt x="150837" y="614019"/>
                  </a:lnTo>
                  <a:lnTo>
                    <a:pt x="152323" y="614019"/>
                  </a:lnTo>
                  <a:lnTo>
                    <a:pt x="152323" y="617047"/>
                  </a:lnTo>
                  <a:close/>
                </a:path>
                <a:path w="319405" h="1170939">
                  <a:moveTo>
                    <a:pt x="317969" y="1170406"/>
                  </a:moveTo>
                  <a:lnTo>
                    <a:pt x="256436" y="1168298"/>
                  </a:lnTo>
                  <a:lnTo>
                    <a:pt x="257594" y="1168298"/>
                  </a:lnTo>
                  <a:lnTo>
                    <a:pt x="209080" y="1162837"/>
                  </a:lnTo>
                  <a:lnTo>
                    <a:pt x="170903" y="1152956"/>
                  </a:lnTo>
                  <a:lnTo>
                    <a:pt x="152323" y="1131303"/>
                  </a:lnTo>
                  <a:lnTo>
                    <a:pt x="152323" y="617047"/>
                  </a:lnTo>
                  <a:lnTo>
                    <a:pt x="157276" y="621157"/>
                  </a:lnTo>
                  <a:lnTo>
                    <a:pt x="179755" y="621157"/>
                  </a:lnTo>
                  <a:lnTo>
                    <a:pt x="179755" y="1120749"/>
                  </a:lnTo>
                  <a:lnTo>
                    <a:pt x="174802" y="1120749"/>
                  </a:lnTo>
                  <a:lnTo>
                    <a:pt x="179755" y="1131303"/>
                  </a:lnTo>
                  <a:lnTo>
                    <a:pt x="195178" y="1131303"/>
                  </a:lnTo>
                  <a:lnTo>
                    <a:pt x="212637" y="1135583"/>
                  </a:lnTo>
                  <a:lnTo>
                    <a:pt x="212153" y="1135583"/>
                  </a:lnTo>
                  <a:lnTo>
                    <a:pt x="213880" y="1135888"/>
                  </a:lnTo>
                  <a:lnTo>
                    <a:pt x="214861" y="1135888"/>
                  </a:lnTo>
                  <a:lnTo>
                    <a:pt x="259990" y="1140968"/>
                  </a:lnTo>
                  <a:lnTo>
                    <a:pt x="259600" y="1140968"/>
                  </a:lnTo>
                  <a:lnTo>
                    <a:pt x="318909" y="1143000"/>
                  </a:lnTo>
                  <a:lnTo>
                    <a:pt x="318042" y="1168298"/>
                  </a:lnTo>
                  <a:lnTo>
                    <a:pt x="317969" y="1170406"/>
                  </a:lnTo>
                  <a:close/>
                </a:path>
                <a:path w="319405" h="1170939">
                  <a:moveTo>
                    <a:pt x="179755" y="1131303"/>
                  </a:moveTo>
                  <a:lnTo>
                    <a:pt x="174802" y="1120749"/>
                  </a:lnTo>
                  <a:lnTo>
                    <a:pt x="179755" y="1124859"/>
                  </a:lnTo>
                  <a:lnTo>
                    <a:pt x="179755" y="1131303"/>
                  </a:lnTo>
                  <a:close/>
                </a:path>
                <a:path w="319405" h="1170939">
                  <a:moveTo>
                    <a:pt x="179755" y="1124859"/>
                  </a:moveTo>
                  <a:lnTo>
                    <a:pt x="174802" y="1120749"/>
                  </a:lnTo>
                  <a:lnTo>
                    <a:pt x="179755" y="1120749"/>
                  </a:lnTo>
                  <a:lnTo>
                    <a:pt x="179755" y="1124859"/>
                  </a:lnTo>
                  <a:close/>
                </a:path>
                <a:path w="319405" h="1170939">
                  <a:moveTo>
                    <a:pt x="195178" y="1131303"/>
                  </a:moveTo>
                  <a:lnTo>
                    <a:pt x="179755" y="1131303"/>
                  </a:lnTo>
                  <a:lnTo>
                    <a:pt x="179755" y="1124859"/>
                  </a:lnTo>
                  <a:lnTo>
                    <a:pt x="183404" y="1127887"/>
                  </a:lnTo>
                  <a:lnTo>
                    <a:pt x="181241" y="1127887"/>
                  </a:lnTo>
                  <a:lnTo>
                    <a:pt x="186740" y="1130655"/>
                  </a:lnTo>
                  <a:lnTo>
                    <a:pt x="192535" y="1130655"/>
                  </a:lnTo>
                  <a:lnTo>
                    <a:pt x="195178" y="1131303"/>
                  </a:lnTo>
                  <a:close/>
                </a:path>
                <a:path w="319405" h="1170939">
                  <a:moveTo>
                    <a:pt x="186740" y="1130655"/>
                  </a:moveTo>
                  <a:lnTo>
                    <a:pt x="181241" y="1127887"/>
                  </a:lnTo>
                  <a:lnTo>
                    <a:pt x="184311" y="1128639"/>
                  </a:lnTo>
                  <a:lnTo>
                    <a:pt x="186740" y="1130655"/>
                  </a:lnTo>
                  <a:close/>
                </a:path>
                <a:path w="319405" h="1170939">
                  <a:moveTo>
                    <a:pt x="184311" y="1128639"/>
                  </a:moveTo>
                  <a:lnTo>
                    <a:pt x="181241" y="1127887"/>
                  </a:lnTo>
                  <a:lnTo>
                    <a:pt x="183404" y="1127887"/>
                  </a:lnTo>
                  <a:lnTo>
                    <a:pt x="184311" y="1128639"/>
                  </a:lnTo>
                  <a:close/>
                </a:path>
                <a:path w="319405" h="1170939">
                  <a:moveTo>
                    <a:pt x="192535" y="1130655"/>
                  </a:moveTo>
                  <a:lnTo>
                    <a:pt x="186740" y="1130655"/>
                  </a:lnTo>
                  <a:lnTo>
                    <a:pt x="184311" y="1128639"/>
                  </a:lnTo>
                  <a:lnTo>
                    <a:pt x="192535" y="1130655"/>
                  </a:lnTo>
                  <a:close/>
                </a:path>
                <a:path w="319405" h="1170939">
                  <a:moveTo>
                    <a:pt x="213880" y="1135888"/>
                  </a:moveTo>
                  <a:lnTo>
                    <a:pt x="212153" y="1135583"/>
                  </a:lnTo>
                  <a:lnTo>
                    <a:pt x="212637" y="1135583"/>
                  </a:lnTo>
                  <a:lnTo>
                    <a:pt x="213880" y="1135888"/>
                  </a:lnTo>
                  <a:close/>
                </a:path>
                <a:path w="319405" h="1170939">
                  <a:moveTo>
                    <a:pt x="214861" y="1135888"/>
                  </a:moveTo>
                  <a:lnTo>
                    <a:pt x="213880" y="1135888"/>
                  </a:lnTo>
                  <a:lnTo>
                    <a:pt x="212637" y="1135583"/>
                  </a:lnTo>
                  <a:lnTo>
                    <a:pt x="212153" y="1135583"/>
                  </a:lnTo>
                  <a:lnTo>
                    <a:pt x="214861" y="113588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761" y="761"/>
              <a:ext cx="9142730" cy="6856730"/>
            </a:xfrm>
            <a:custGeom>
              <a:avLst/>
              <a:gdLst/>
              <a:ahLst/>
              <a:cxnLst/>
              <a:rect l="l" t="t" r="r" b="b"/>
              <a:pathLst>
                <a:path w="9142730" h="6856730">
                  <a:moveTo>
                    <a:pt x="0" y="0"/>
                  </a:moveTo>
                  <a:lnTo>
                    <a:pt x="9142476" y="0"/>
                  </a:lnTo>
                  <a:lnTo>
                    <a:pt x="9142476" y="6856476"/>
                  </a:lnTo>
                  <a:lnTo>
                    <a:pt x="0" y="6856476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6" name="object 16"/>
          <p:cNvSpPr txBox="1"/>
          <p:nvPr/>
        </p:nvSpPr>
        <p:spPr>
          <a:xfrm>
            <a:off x="4194176" y="6438732"/>
            <a:ext cx="1062355" cy="363561"/>
          </a:xfrm>
          <a:prstGeom prst="rect">
            <a:avLst/>
          </a:prstGeom>
        </p:spPr>
        <p:txBody>
          <a:bodyPr vert="horz" wrap="square" lIns="0" tIns="4445" rIns="0" bIns="0" rtlCol="0">
            <a:spAutoFit/>
          </a:bodyPr>
          <a:lstStyle/>
          <a:p>
            <a:pPr marL="12700" marR="5080">
              <a:lnSpc>
                <a:spcPts val="1440"/>
              </a:lnSpc>
              <a:spcBef>
                <a:spcPts val="35"/>
              </a:spcBef>
            </a:pPr>
            <a:r>
              <a:rPr sz="1200" spc="45" dirty="0">
                <a:solidFill>
                  <a:srgbClr val="FFFFFF"/>
                </a:solidFill>
                <a:latin typeface="Arial MT"/>
                <a:cs typeface="Arial MT"/>
              </a:rPr>
              <a:t>Department</a:t>
            </a:r>
            <a:r>
              <a:rPr sz="1200" spc="1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-25" dirty="0">
                <a:solidFill>
                  <a:srgbClr val="FFFFFF"/>
                </a:solidFill>
                <a:latin typeface="Arial MT"/>
                <a:cs typeface="Arial MT"/>
              </a:rPr>
              <a:t>of </a:t>
            </a:r>
            <a:r>
              <a:rPr sz="1200" spc="-305" dirty="0">
                <a:solidFill>
                  <a:srgbClr val="FFFFFF"/>
                </a:solidFill>
                <a:latin typeface="Arial MT"/>
                <a:cs typeface="Arial MT"/>
              </a:rPr>
              <a:t>CCSSEE</a:t>
            </a:r>
            <a:endParaRPr sz="12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884798" y="6455470"/>
            <a:ext cx="2115820" cy="1708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325"/>
              </a:lnSpc>
            </a:pPr>
            <a:r>
              <a:rPr sz="1200" spc="10" dirty="0">
                <a:solidFill>
                  <a:srgbClr val="FFFFFF"/>
                </a:solidFill>
                <a:latin typeface="Arial MT"/>
                <a:cs typeface="Arial MT"/>
              </a:rPr>
              <a:t>ATME College</a:t>
            </a:r>
            <a:r>
              <a:rPr sz="1200" spc="-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10" dirty="0">
                <a:solidFill>
                  <a:srgbClr val="FFFFFF"/>
                </a:solidFill>
                <a:latin typeface="Arial MT"/>
                <a:cs typeface="Arial MT"/>
              </a:rPr>
              <a:t>of</a:t>
            </a:r>
            <a:r>
              <a:rPr sz="1200" spc="114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35" dirty="0">
                <a:solidFill>
                  <a:srgbClr val="FFFFFF"/>
                </a:solidFill>
                <a:latin typeface="Arial MT"/>
                <a:cs typeface="Arial MT"/>
              </a:rPr>
              <a:t>Engineering</a:t>
            </a:r>
            <a:endParaRPr sz="1200">
              <a:latin typeface="Arial MT"/>
              <a:cs typeface="Arial MT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4114800" y="6400801"/>
            <a:ext cx="4724400" cy="277495"/>
            <a:chOff x="2514600" y="6400800"/>
            <a:chExt cx="4724400" cy="277495"/>
          </a:xfrm>
        </p:grpSpPr>
        <p:sp>
          <p:nvSpPr>
            <p:cNvPr id="4" name="object 4"/>
            <p:cNvSpPr/>
            <p:nvPr/>
          </p:nvSpPr>
          <p:spPr>
            <a:xfrm>
              <a:off x="2514600" y="6400800"/>
              <a:ext cx="1600200" cy="277495"/>
            </a:xfrm>
            <a:custGeom>
              <a:avLst/>
              <a:gdLst/>
              <a:ahLst/>
              <a:cxnLst/>
              <a:rect l="l" t="t" r="r" b="b"/>
              <a:pathLst>
                <a:path w="1600200" h="277495">
                  <a:moveTo>
                    <a:pt x="1600200" y="277368"/>
                  </a:moveTo>
                  <a:lnTo>
                    <a:pt x="0" y="277368"/>
                  </a:lnTo>
                  <a:lnTo>
                    <a:pt x="0" y="0"/>
                  </a:lnTo>
                  <a:lnTo>
                    <a:pt x="1600200" y="0"/>
                  </a:lnTo>
                  <a:lnTo>
                    <a:pt x="1600200" y="277368"/>
                  </a:lnTo>
                  <a:close/>
                </a:path>
              </a:pathLst>
            </a:custGeom>
            <a:solidFill>
              <a:srgbClr val="E16C0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4114800" y="6400800"/>
              <a:ext cx="3124200" cy="277495"/>
            </a:xfrm>
            <a:custGeom>
              <a:avLst/>
              <a:gdLst/>
              <a:ahLst/>
              <a:cxnLst/>
              <a:rect l="l" t="t" r="r" b="b"/>
              <a:pathLst>
                <a:path w="3124200" h="277495">
                  <a:moveTo>
                    <a:pt x="3124200" y="277368"/>
                  </a:moveTo>
                  <a:lnTo>
                    <a:pt x="0" y="277368"/>
                  </a:lnTo>
                  <a:lnTo>
                    <a:pt x="0" y="0"/>
                  </a:lnTo>
                  <a:lnTo>
                    <a:pt x="3124200" y="0"/>
                  </a:lnTo>
                  <a:lnTo>
                    <a:pt x="3124200" y="277368"/>
                  </a:lnTo>
                  <a:close/>
                </a:path>
              </a:pathLst>
            </a:custGeom>
            <a:solidFill>
              <a:srgbClr val="2240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2545181" y="159080"/>
            <a:ext cx="7074534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pc="-10" dirty="0">
                <a:latin typeface="Calibri"/>
                <a:cs typeface="Calibri"/>
              </a:rPr>
              <a:t>Multiplication</a:t>
            </a:r>
            <a:r>
              <a:rPr spc="-14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of</a:t>
            </a:r>
            <a:r>
              <a:rPr spc="-12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Large</a:t>
            </a:r>
            <a:r>
              <a:rPr spc="-150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Integers</a:t>
            </a:r>
          </a:p>
        </p:txBody>
      </p:sp>
      <p:sp>
        <p:nvSpPr>
          <p:cNvPr id="12" name="object 12"/>
          <p:cNvSpPr txBox="1">
            <a:spLocks noGrp="1"/>
          </p:cNvSpPr>
          <p:nvPr>
            <p:ph type="ftr" sz="quarter" idx="11"/>
          </p:nvPr>
        </p:nvSpPr>
        <p:spPr>
          <a:xfrm>
            <a:off x="1600200" y="0"/>
            <a:ext cx="0" cy="432490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25"/>
              </a:lnSpc>
            </a:pPr>
            <a:r>
              <a:rPr spc="10" dirty="0"/>
              <a:t>ATME College</a:t>
            </a:r>
            <a:r>
              <a:rPr spc="-5" dirty="0"/>
              <a:t> </a:t>
            </a:r>
            <a:r>
              <a:rPr spc="10" dirty="0"/>
              <a:t>of</a:t>
            </a:r>
            <a:r>
              <a:rPr spc="114" dirty="0"/>
              <a:t> </a:t>
            </a:r>
            <a:r>
              <a:rPr spc="35" dirty="0"/>
              <a:t>Engineering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2238350" y="1074750"/>
            <a:ext cx="7952105" cy="5073650"/>
          </a:xfrm>
          <a:prstGeom prst="rect">
            <a:avLst/>
          </a:prstGeom>
        </p:spPr>
        <p:txBody>
          <a:bodyPr vert="horz" wrap="square" lIns="0" tIns="38735" rIns="0" bIns="0" rtlCol="0">
            <a:spAutoFit/>
          </a:bodyPr>
          <a:lstStyle/>
          <a:p>
            <a:pPr marL="63500" marR="176530">
              <a:lnSpc>
                <a:spcPts val="2740"/>
              </a:lnSpc>
              <a:spcBef>
                <a:spcPts val="305"/>
              </a:spcBef>
            </a:pPr>
            <a:r>
              <a:rPr sz="2400" spc="-10" dirty="0">
                <a:latin typeface="Calibri"/>
                <a:cs typeface="Calibri"/>
              </a:rPr>
              <a:t>Consider</a:t>
            </a:r>
            <a:r>
              <a:rPr sz="2400" spc="-12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the</a:t>
            </a:r>
            <a:r>
              <a:rPr sz="2400" spc="-50" dirty="0">
                <a:latin typeface="Calibri"/>
                <a:cs typeface="Calibri"/>
              </a:rPr>
              <a:t> </a:t>
            </a:r>
            <a:r>
              <a:rPr sz="2400" spc="-25" dirty="0">
                <a:latin typeface="Calibri"/>
                <a:cs typeface="Calibri"/>
              </a:rPr>
              <a:t>problem</a:t>
            </a:r>
            <a:r>
              <a:rPr sz="2400" spc="-11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of</a:t>
            </a:r>
            <a:r>
              <a:rPr sz="2400" spc="-4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multiplying</a:t>
            </a:r>
            <a:r>
              <a:rPr sz="2400" spc="-12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two</a:t>
            </a:r>
            <a:r>
              <a:rPr sz="2400" spc="-105" dirty="0">
                <a:latin typeface="Calibri"/>
                <a:cs typeface="Calibri"/>
              </a:rPr>
              <a:t> </a:t>
            </a:r>
            <a:r>
              <a:rPr sz="2400" spc="-20" dirty="0">
                <a:latin typeface="Calibri"/>
                <a:cs typeface="Calibri"/>
              </a:rPr>
              <a:t>(large)</a:t>
            </a:r>
            <a:r>
              <a:rPr sz="2400" spc="20" dirty="0">
                <a:latin typeface="Calibri"/>
                <a:cs typeface="Calibri"/>
              </a:rPr>
              <a:t> </a:t>
            </a:r>
            <a:r>
              <a:rPr sz="2400" i="1" spc="-10" dirty="0">
                <a:latin typeface="Calibri"/>
                <a:cs typeface="Calibri"/>
              </a:rPr>
              <a:t>n</a:t>
            </a:r>
            <a:r>
              <a:rPr sz="2400" spc="-10" dirty="0">
                <a:latin typeface="Calibri"/>
                <a:cs typeface="Calibri"/>
              </a:rPr>
              <a:t>-</a:t>
            </a:r>
            <a:r>
              <a:rPr sz="2400" dirty="0">
                <a:latin typeface="Calibri"/>
                <a:cs typeface="Calibri"/>
              </a:rPr>
              <a:t>digit</a:t>
            </a:r>
            <a:r>
              <a:rPr sz="2400" spc="-7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integers </a:t>
            </a:r>
            <a:r>
              <a:rPr sz="2400" spc="-30" dirty="0">
                <a:latin typeface="Calibri"/>
                <a:cs typeface="Calibri"/>
              </a:rPr>
              <a:t>represented</a:t>
            </a:r>
            <a:r>
              <a:rPr sz="2400" spc="-10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by</a:t>
            </a:r>
            <a:r>
              <a:rPr sz="2400" spc="-70" dirty="0">
                <a:latin typeface="Calibri"/>
                <a:cs typeface="Calibri"/>
              </a:rPr>
              <a:t> </a:t>
            </a:r>
            <a:r>
              <a:rPr sz="2400" spc="-55" dirty="0">
                <a:latin typeface="Calibri"/>
                <a:cs typeface="Calibri"/>
              </a:rPr>
              <a:t>arrays</a:t>
            </a:r>
            <a:r>
              <a:rPr sz="2400" spc="-6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of</a:t>
            </a:r>
            <a:r>
              <a:rPr sz="2400" spc="-5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their</a:t>
            </a:r>
            <a:r>
              <a:rPr sz="2400" spc="-6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digits</a:t>
            </a:r>
            <a:r>
              <a:rPr sz="2400" spc="-10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such</a:t>
            </a:r>
            <a:r>
              <a:rPr sz="2400" spc="-55" dirty="0">
                <a:latin typeface="Calibri"/>
                <a:cs typeface="Calibri"/>
              </a:rPr>
              <a:t> </a:t>
            </a:r>
            <a:r>
              <a:rPr sz="2400" spc="-25" dirty="0">
                <a:latin typeface="Calibri"/>
                <a:cs typeface="Calibri"/>
              </a:rPr>
              <a:t>as:</a:t>
            </a:r>
            <a:endParaRPr sz="2400">
              <a:latin typeface="Calibri"/>
              <a:cs typeface="Calibri"/>
            </a:endParaRPr>
          </a:p>
          <a:p>
            <a:pPr marL="63500">
              <a:spcBef>
                <a:spcPts val="2110"/>
              </a:spcBef>
              <a:tabLst>
                <a:tab pos="3813175" algn="l"/>
              </a:tabLst>
            </a:pPr>
            <a:r>
              <a:rPr sz="2400" dirty="0">
                <a:latin typeface="Calibri"/>
                <a:cs typeface="Calibri"/>
              </a:rPr>
              <a:t>A</a:t>
            </a:r>
            <a:r>
              <a:rPr sz="2400" spc="-1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= </a:t>
            </a:r>
            <a:r>
              <a:rPr sz="2400" spc="-10" dirty="0">
                <a:latin typeface="Calibri"/>
                <a:cs typeface="Calibri"/>
              </a:rPr>
              <a:t>12345678901357986429</a:t>
            </a:r>
            <a:r>
              <a:rPr sz="2400" dirty="0">
                <a:latin typeface="Calibri"/>
                <a:cs typeface="Calibri"/>
              </a:rPr>
              <a:t>	B</a:t>
            </a:r>
            <a:r>
              <a:rPr sz="2400" spc="-4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=</a:t>
            </a:r>
            <a:r>
              <a:rPr sz="2400" spc="-7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87654321284820912836</a:t>
            </a:r>
            <a:endParaRPr sz="2400">
              <a:latin typeface="Calibri"/>
              <a:cs typeface="Calibri"/>
            </a:endParaRPr>
          </a:p>
          <a:p>
            <a:pPr marL="63500">
              <a:spcBef>
                <a:spcPts val="2170"/>
              </a:spcBef>
            </a:pPr>
            <a:r>
              <a:rPr sz="2400" dirty="0">
                <a:latin typeface="Calibri"/>
                <a:cs typeface="Calibri"/>
              </a:rPr>
              <a:t>The</a:t>
            </a:r>
            <a:r>
              <a:rPr sz="2400" spc="-60" dirty="0">
                <a:latin typeface="Calibri"/>
                <a:cs typeface="Calibri"/>
              </a:rPr>
              <a:t> </a:t>
            </a:r>
            <a:r>
              <a:rPr sz="2400" spc="-30" dirty="0">
                <a:latin typeface="Calibri"/>
                <a:cs typeface="Calibri"/>
              </a:rPr>
              <a:t>grade-</a:t>
            </a:r>
            <a:r>
              <a:rPr sz="2400" spc="-10" dirty="0">
                <a:latin typeface="Calibri"/>
                <a:cs typeface="Calibri"/>
              </a:rPr>
              <a:t>school</a:t>
            </a:r>
            <a:r>
              <a:rPr sz="2400" spc="-13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algorithm:</a:t>
            </a:r>
            <a:endParaRPr sz="2400">
              <a:latin typeface="Calibri"/>
              <a:cs typeface="Calibri"/>
            </a:endParaRPr>
          </a:p>
          <a:p>
            <a:pPr marL="6612255" marR="68580" indent="-635" algn="r">
              <a:lnSpc>
                <a:spcPts val="2590"/>
              </a:lnSpc>
              <a:spcBef>
                <a:spcPts val="750"/>
              </a:spcBef>
              <a:tabLst>
                <a:tab pos="7617459" algn="l"/>
              </a:tabLst>
            </a:pPr>
            <a:r>
              <a:rPr sz="2400" i="1" dirty="0">
                <a:latin typeface="Calibri"/>
                <a:cs typeface="Calibri"/>
              </a:rPr>
              <a:t>a</a:t>
            </a:r>
            <a:r>
              <a:rPr sz="2325" baseline="-10752" dirty="0">
                <a:latin typeface="Calibri"/>
                <a:cs typeface="Calibri"/>
              </a:rPr>
              <a:t>1</a:t>
            </a:r>
            <a:r>
              <a:rPr sz="2325" spc="480" baseline="-10752" dirty="0">
                <a:latin typeface="Calibri"/>
                <a:cs typeface="Calibri"/>
              </a:rPr>
              <a:t> </a:t>
            </a:r>
            <a:r>
              <a:rPr sz="2400" i="1" dirty="0">
                <a:latin typeface="Calibri"/>
                <a:cs typeface="Calibri"/>
              </a:rPr>
              <a:t>a</a:t>
            </a:r>
            <a:r>
              <a:rPr sz="2325" baseline="-10752" dirty="0">
                <a:latin typeface="Calibri"/>
                <a:cs typeface="Calibri"/>
              </a:rPr>
              <a:t>2</a:t>
            </a:r>
            <a:r>
              <a:rPr sz="2325" spc="22" baseline="-10752" dirty="0">
                <a:latin typeface="Calibri"/>
                <a:cs typeface="Calibri"/>
              </a:rPr>
              <a:t> </a:t>
            </a:r>
            <a:r>
              <a:rPr sz="2400" spc="-60" dirty="0">
                <a:latin typeface="Calibri"/>
                <a:cs typeface="Calibri"/>
              </a:rPr>
              <a:t>…</a:t>
            </a:r>
            <a:r>
              <a:rPr sz="2400" dirty="0">
                <a:latin typeface="Calibri"/>
                <a:cs typeface="Calibri"/>
              </a:rPr>
              <a:t>	</a:t>
            </a:r>
            <a:r>
              <a:rPr sz="2400" i="1" spc="-25" dirty="0">
                <a:latin typeface="Calibri"/>
                <a:cs typeface="Calibri"/>
              </a:rPr>
              <a:t>a</a:t>
            </a:r>
            <a:r>
              <a:rPr sz="2325" i="1" spc="-37" baseline="-10752" dirty="0">
                <a:latin typeface="Calibri"/>
                <a:cs typeface="Calibri"/>
              </a:rPr>
              <a:t>n </a:t>
            </a:r>
            <a:r>
              <a:rPr sz="2400" i="1" dirty="0">
                <a:latin typeface="Calibri"/>
                <a:cs typeface="Calibri"/>
              </a:rPr>
              <a:t>b</a:t>
            </a:r>
            <a:r>
              <a:rPr sz="2325" baseline="-10752" dirty="0">
                <a:latin typeface="Calibri"/>
                <a:cs typeface="Calibri"/>
              </a:rPr>
              <a:t>1</a:t>
            </a:r>
            <a:r>
              <a:rPr sz="2325" spc="517" baseline="-10752" dirty="0">
                <a:latin typeface="Calibri"/>
                <a:cs typeface="Calibri"/>
              </a:rPr>
              <a:t> </a:t>
            </a:r>
            <a:r>
              <a:rPr sz="2400" i="1" dirty="0">
                <a:latin typeface="Calibri"/>
                <a:cs typeface="Calibri"/>
              </a:rPr>
              <a:t>b</a:t>
            </a:r>
            <a:r>
              <a:rPr sz="2325" baseline="-10752" dirty="0">
                <a:latin typeface="Calibri"/>
                <a:cs typeface="Calibri"/>
              </a:rPr>
              <a:t>2</a:t>
            </a:r>
            <a:r>
              <a:rPr sz="2325" spc="-30" baseline="-10752" dirty="0">
                <a:latin typeface="Calibri"/>
                <a:cs typeface="Calibri"/>
              </a:rPr>
              <a:t> </a:t>
            </a:r>
            <a:r>
              <a:rPr sz="2400" spc="-50" dirty="0">
                <a:latin typeface="Calibri"/>
                <a:cs typeface="Calibri"/>
              </a:rPr>
              <a:t>…</a:t>
            </a:r>
            <a:r>
              <a:rPr sz="2400" dirty="0">
                <a:latin typeface="Calibri"/>
                <a:cs typeface="Calibri"/>
              </a:rPr>
              <a:t>	</a:t>
            </a:r>
            <a:r>
              <a:rPr sz="2400" i="1" spc="-25" dirty="0">
                <a:latin typeface="Calibri"/>
                <a:cs typeface="Calibri"/>
              </a:rPr>
              <a:t>b</a:t>
            </a:r>
            <a:r>
              <a:rPr sz="2325" i="1" spc="-37" baseline="-10752" dirty="0">
                <a:latin typeface="Calibri"/>
                <a:cs typeface="Calibri"/>
              </a:rPr>
              <a:t>n</a:t>
            </a:r>
            <a:endParaRPr sz="2325" baseline="-10752">
              <a:latin typeface="Calibri"/>
              <a:cs typeface="Calibri"/>
            </a:endParaRPr>
          </a:p>
          <a:p>
            <a:pPr marR="69215" algn="r">
              <a:spcBef>
                <a:spcPts val="165"/>
              </a:spcBef>
            </a:pPr>
            <a:r>
              <a:rPr sz="3525" spc="-30" baseline="5910" dirty="0">
                <a:latin typeface="Calibri"/>
                <a:cs typeface="Calibri"/>
              </a:rPr>
              <a:t>(</a:t>
            </a:r>
            <a:r>
              <a:rPr sz="3525" i="1" spc="-30" baseline="5910" dirty="0">
                <a:latin typeface="Calibri"/>
                <a:cs typeface="Calibri"/>
              </a:rPr>
              <a:t>d</a:t>
            </a:r>
            <a:r>
              <a:rPr sz="1600" spc="-20" dirty="0">
                <a:latin typeface="Calibri"/>
                <a:cs typeface="Calibri"/>
              </a:rPr>
              <a:t>10</a:t>
            </a:r>
            <a:r>
              <a:rPr sz="3525" spc="-30" baseline="5910" dirty="0">
                <a:latin typeface="Calibri"/>
                <a:cs typeface="Calibri"/>
              </a:rPr>
              <a:t>)</a:t>
            </a:r>
            <a:r>
              <a:rPr sz="3525" spc="-457" baseline="5910" dirty="0">
                <a:latin typeface="Calibri"/>
                <a:cs typeface="Calibri"/>
              </a:rPr>
              <a:t> </a:t>
            </a:r>
            <a:r>
              <a:rPr sz="3525" i="1" spc="-15" baseline="5910" dirty="0">
                <a:latin typeface="Calibri"/>
                <a:cs typeface="Calibri"/>
              </a:rPr>
              <a:t>d</a:t>
            </a:r>
            <a:r>
              <a:rPr sz="1600" spc="-10" dirty="0">
                <a:latin typeface="Calibri"/>
                <a:cs typeface="Calibri"/>
              </a:rPr>
              <a:t>11</a:t>
            </a:r>
            <a:r>
              <a:rPr sz="3525" i="1" spc="-15" baseline="5910" dirty="0">
                <a:latin typeface="Calibri"/>
                <a:cs typeface="Calibri"/>
              </a:rPr>
              <a:t>d</a:t>
            </a:r>
            <a:r>
              <a:rPr sz="1600" spc="-10" dirty="0">
                <a:latin typeface="Calibri"/>
                <a:cs typeface="Calibri"/>
              </a:rPr>
              <a:t>12</a:t>
            </a:r>
            <a:r>
              <a:rPr sz="1600" spc="-20" dirty="0">
                <a:latin typeface="Calibri"/>
                <a:cs typeface="Calibri"/>
              </a:rPr>
              <a:t> </a:t>
            </a:r>
            <a:r>
              <a:rPr sz="3525" baseline="5910" dirty="0">
                <a:latin typeface="Calibri"/>
                <a:cs typeface="Calibri"/>
              </a:rPr>
              <a:t>…</a:t>
            </a:r>
            <a:r>
              <a:rPr sz="3525" spc="7" baseline="5910" dirty="0">
                <a:latin typeface="Calibri"/>
                <a:cs typeface="Calibri"/>
              </a:rPr>
              <a:t> </a:t>
            </a:r>
            <a:r>
              <a:rPr sz="3525" i="1" spc="-37" baseline="5910" dirty="0">
                <a:latin typeface="Calibri"/>
                <a:cs typeface="Calibri"/>
              </a:rPr>
              <a:t>d</a:t>
            </a:r>
            <a:r>
              <a:rPr sz="1600" spc="-25" dirty="0">
                <a:latin typeface="Calibri"/>
                <a:cs typeface="Calibri"/>
              </a:rPr>
              <a:t>1</a:t>
            </a:r>
            <a:r>
              <a:rPr sz="1600" i="1" spc="-25" dirty="0">
                <a:latin typeface="Calibri"/>
                <a:cs typeface="Calibri"/>
              </a:rPr>
              <a:t>n</a:t>
            </a:r>
            <a:endParaRPr sz="1600">
              <a:latin typeface="Calibri"/>
              <a:cs typeface="Calibri"/>
            </a:endParaRPr>
          </a:p>
          <a:p>
            <a:pPr marL="478155">
              <a:lnSpc>
                <a:spcPts val="2780"/>
              </a:lnSpc>
              <a:spcBef>
                <a:spcPts val="95"/>
              </a:spcBef>
            </a:pPr>
            <a:r>
              <a:rPr sz="3525" spc="-52" baseline="5910" dirty="0">
                <a:latin typeface="Calibri"/>
                <a:cs typeface="Calibri"/>
              </a:rPr>
              <a:t>(</a:t>
            </a:r>
            <a:r>
              <a:rPr sz="3525" i="1" spc="-52" baseline="5910" dirty="0">
                <a:latin typeface="Calibri"/>
                <a:cs typeface="Calibri"/>
              </a:rPr>
              <a:t>d</a:t>
            </a:r>
            <a:r>
              <a:rPr sz="1600" spc="-35" dirty="0">
                <a:latin typeface="Calibri"/>
                <a:cs typeface="Calibri"/>
              </a:rPr>
              <a:t>20</a:t>
            </a:r>
            <a:r>
              <a:rPr sz="3525" spc="-52" baseline="5910" dirty="0">
                <a:latin typeface="Calibri"/>
                <a:cs typeface="Calibri"/>
              </a:rPr>
              <a:t>)</a:t>
            </a:r>
            <a:r>
              <a:rPr sz="3525" spc="-375" baseline="5910" dirty="0">
                <a:latin typeface="Calibri"/>
                <a:cs typeface="Calibri"/>
              </a:rPr>
              <a:t> </a:t>
            </a:r>
            <a:r>
              <a:rPr sz="3525" i="1" spc="-15" baseline="5910" dirty="0">
                <a:latin typeface="Calibri"/>
                <a:cs typeface="Calibri"/>
              </a:rPr>
              <a:t>d</a:t>
            </a:r>
            <a:r>
              <a:rPr sz="1600" spc="-10" dirty="0">
                <a:latin typeface="Calibri"/>
                <a:cs typeface="Calibri"/>
              </a:rPr>
              <a:t>21</a:t>
            </a:r>
            <a:r>
              <a:rPr sz="3525" i="1" spc="-15" baseline="5910" dirty="0">
                <a:latin typeface="Calibri"/>
                <a:cs typeface="Calibri"/>
              </a:rPr>
              <a:t>d</a:t>
            </a:r>
            <a:r>
              <a:rPr sz="1600" spc="-10" dirty="0">
                <a:latin typeface="Calibri"/>
                <a:cs typeface="Calibri"/>
              </a:rPr>
              <a:t>22</a:t>
            </a:r>
            <a:r>
              <a:rPr sz="1600" spc="15" dirty="0">
                <a:latin typeface="Calibri"/>
                <a:cs typeface="Calibri"/>
              </a:rPr>
              <a:t> </a:t>
            </a:r>
            <a:r>
              <a:rPr sz="3525" baseline="5910" dirty="0">
                <a:latin typeface="Calibri"/>
                <a:cs typeface="Calibri"/>
              </a:rPr>
              <a:t>…</a:t>
            </a:r>
            <a:r>
              <a:rPr sz="3525" spc="-52" baseline="5910" dirty="0">
                <a:latin typeface="Calibri"/>
                <a:cs typeface="Calibri"/>
              </a:rPr>
              <a:t> </a:t>
            </a:r>
            <a:r>
              <a:rPr sz="3525" i="1" spc="-37" baseline="5910" dirty="0">
                <a:latin typeface="Calibri"/>
                <a:cs typeface="Calibri"/>
              </a:rPr>
              <a:t>d</a:t>
            </a:r>
            <a:r>
              <a:rPr sz="1600" spc="-25" dirty="0">
                <a:latin typeface="Calibri"/>
                <a:cs typeface="Calibri"/>
              </a:rPr>
              <a:t>2</a:t>
            </a:r>
            <a:r>
              <a:rPr sz="1600" i="1" spc="-25" dirty="0">
                <a:latin typeface="Calibri"/>
                <a:cs typeface="Calibri"/>
              </a:rPr>
              <a:t>n</a:t>
            </a:r>
            <a:endParaRPr sz="1600">
              <a:latin typeface="Calibri"/>
              <a:cs typeface="Calibri"/>
            </a:endParaRPr>
          </a:p>
          <a:p>
            <a:pPr marL="432434">
              <a:lnSpc>
                <a:spcPts val="2840"/>
              </a:lnSpc>
            </a:pPr>
            <a:r>
              <a:rPr sz="2400" dirty="0">
                <a:latin typeface="Calibri"/>
                <a:cs typeface="Calibri"/>
              </a:rPr>
              <a:t>…</a:t>
            </a:r>
            <a:r>
              <a:rPr sz="2400" spc="-5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…</a:t>
            </a:r>
            <a:r>
              <a:rPr sz="2400" spc="-4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…</a:t>
            </a:r>
            <a:r>
              <a:rPr sz="2400" spc="-4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…</a:t>
            </a:r>
            <a:r>
              <a:rPr sz="2400" spc="-5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…</a:t>
            </a:r>
            <a:r>
              <a:rPr sz="2400" spc="-7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…</a:t>
            </a:r>
            <a:r>
              <a:rPr sz="2400" spc="-15" dirty="0">
                <a:latin typeface="Calibri"/>
                <a:cs typeface="Calibri"/>
              </a:rPr>
              <a:t> </a:t>
            </a:r>
            <a:r>
              <a:rPr sz="2400" spc="-50" dirty="0">
                <a:latin typeface="Calibri"/>
                <a:cs typeface="Calibri"/>
              </a:rPr>
              <a:t>…</a:t>
            </a:r>
            <a:endParaRPr sz="2400">
              <a:latin typeface="Calibri"/>
              <a:cs typeface="Calibri"/>
            </a:endParaRPr>
          </a:p>
          <a:p>
            <a:pPr marL="63500">
              <a:spcBef>
                <a:spcPts val="870"/>
              </a:spcBef>
            </a:pPr>
            <a:r>
              <a:rPr sz="3525" spc="-37" baseline="5910" dirty="0">
                <a:latin typeface="Calibri"/>
                <a:cs typeface="Calibri"/>
              </a:rPr>
              <a:t>(</a:t>
            </a:r>
            <a:r>
              <a:rPr sz="3525" i="1" spc="-37" baseline="5910" dirty="0">
                <a:latin typeface="Calibri"/>
                <a:cs typeface="Calibri"/>
              </a:rPr>
              <a:t>d</a:t>
            </a:r>
            <a:r>
              <a:rPr sz="1600" i="1" spc="-25" dirty="0">
                <a:latin typeface="Calibri"/>
                <a:cs typeface="Calibri"/>
              </a:rPr>
              <a:t>n</a:t>
            </a:r>
            <a:r>
              <a:rPr sz="1600" spc="-25" dirty="0">
                <a:latin typeface="Calibri"/>
                <a:cs typeface="Calibri"/>
              </a:rPr>
              <a:t>0</a:t>
            </a:r>
            <a:r>
              <a:rPr sz="3525" spc="-37" baseline="5910" dirty="0">
                <a:latin typeface="Calibri"/>
                <a:cs typeface="Calibri"/>
              </a:rPr>
              <a:t>)</a:t>
            </a:r>
            <a:r>
              <a:rPr sz="3525" spc="-382" baseline="5910" dirty="0">
                <a:latin typeface="Calibri"/>
                <a:cs typeface="Calibri"/>
              </a:rPr>
              <a:t> </a:t>
            </a:r>
            <a:r>
              <a:rPr sz="3525" i="1" spc="-15" baseline="5910" dirty="0">
                <a:latin typeface="Calibri"/>
                <a:cs typeface="Calibri"/>
              </a:rPr>
              <a:t>d</a:t>
            </a:r>
            <a:r>
              <a:rPr sz="1600" i="1" spc="-10" dirty="0">
                <a:latin typeface="Calibri"/>
                <a:cs typeface="Calibri"/>
              </a:rPr>
              <a:t>n</a:t>
            </a:r>
            <a:r>
              <a:rPr sz="1600" spc="-10" dirty="0">
                <a:latin typeface="Calibri"/>
                <a:cs typeface="Calibri"/>
              </a:rPr>
              <a:t>1</a:t>
            </a:r>
            <a:r>
              <a:rPr sz="3525" i="1" spc="-15" baseline="5910" dirty="0">
                <a:latin typeface="Calibri"/>
                <a:cs typeface="Calibri"/>
              </a:rPr>
              <a:t>d</a:t>
            </a:r>
            <a:r>
              <a:rPr sz="1600" i="1" spc="-10" dirty="0">
                <a:latin typeface="Calibri"/>
                <a:cs typeface="Calibri"/>
              </a:rPr>
              <a:t>n</a:t>
            </a:r>
            <a:r>
              <a:rPr sz="1600" spc="-10" dirty="0">
                <a:latin typeface="Calibri"/>
                <a:cs typeface="Calibri"/>
              </a:rPr>
              <a:t>2 </a:t>
            </a:r>
            <a:r>
              <a:rPr sz="3525" baseline="5910" dirty="0">
                <a:latin typeface="Calibri"/>
                <a:cs typeface="Calibri"/>
              </a:rPr>
              <a:t>…</a:t>
            </a:r>
            <a:r>
              <a:rPr sz="3525" spc="-75" baseline="5910" dirty="0">
                <a:latin typeface="Calibri"/>
                <a:cs typeface="Calibri"/>
              </a:rPr>
              <a:t> </a:t>
            </a:r>
            <a:r>
              <a:rPr sz="3525" i="1" spc="-37" baseline="5910" dirty="0">
                <a:latin typeface="Calibri"/>
                <a:cs typeface="Calibri"/>
              </a:rPr>
              <a:t>d</a:t>
            </a:r>
            <a:r>
              <a:rPr sz="1600" i="1" spc="-25" dirty="0">
                <a:latin typeface="Calibri"/>
                <a:cs typeface="Calibri"/>
              </a:rPr>
              <a:t>nn</a:t>
            </a:r>
            <a:endParaRPr sz="1600">
              <a:latin typeface="Calibri"/>
              <a:cs typeface="Calibri"/>
            </a:endParaRPr>
          </a:p>
          <a:p>
            <a:pPr>
              <a:spcBef>
                <a:spcPts val="869"/>
              </a:spcBef>
            </a:pPr>
            <a:endParaRPr sz="1600">
              <a:latin typeface="Calibri"/>
              <a:cs typeface="Calibri"/>
            </a:endParaRPr>
          </a:p>
          <a:p>
            <a:pPr marL="63500"/>
            <a:r>
              <a:rPr sz="2400" spc="-30" dirty="0">
                <a:latin typeface="Calibri"/>
                <a:cs typeface="Calibri"/>
              </a:rPr>
              <a:t>Efficiency:</a:t>
            </a:r>
            <a:r>
              <a:rPr sz="2400" spc="-4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Θ(</a:t>
            </a:r>
            <a:r>
              <a:rPr sz="2400" i="1" dirty="0">
                <a:latin typeface="Calibri"/>
                <a:cs typeface="Calibri"/>
              </a:rPr>
              <a:t>n</a:t>
            </a:r>
            <a:r>
              <a:rPr sz="2325" baseline="14336" dirty="0">
                <a:latin typeface="Calibri"/>
                <a:cs typeface="Calibri"/>
              </a:rPr>
              <a:t>2</a:t>
            </a:r>
            <a:r>
              <a:rPr sz="2400" dirty="0">
                <a:latin typeface="Calibri"/>
                <a:cs typeface="Calibri"/>
              </a:rPr>
              <a:t>)</a:t>
            </a:r>
            <a:r>
              <a:rPr sz="2400" spc="-30" dirty="0">
                <a:latin typeface="Calibri"/>
                <a:cs typeface="Calibri"/>
              </a:rPr>
              <a:t> </a:t>
            </a:r>
            <a:r>
              <a:rPr sz="2400" spc="-20" dirty="0">
                <a:latin typeface="Calibri"/>
                <a:cs typeface="Calibri"/>
              </a:rPr>
              <a:t>single-</a:t>
            </a:r>
            <a:r>
              <a:rPr sz="2400" spc="-10" dirty="0">
                <a:latin typeface="Calibri"/>
                <a:cs typeface="Calibri"/>
              </a:rPr>
              <a:t>digit</a:t>
            </a:r>
            <a:r>
              <a:rPr sz="2400" spc="-12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multiplications</a:t>
            </a:r>
            <a:endParaRPr sz="2400">
              <a:latin typeface="Calibri"/>
              <a:cs typeface="Calibri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1600961" y="761"/>
            <a:ext cx="9142730" cy="6856730"/>
            <a:chOff x="761" y="761"/>
            <a:chExt cx="9142730" cy="6856730"/>
          </a:xfrm>
        </p:grpSpPr>
        <p:sp>
          <p:nvSpPr>
            <p:cNvPr id="9" name="object 9"/>
            <p:cNvSpPr/>
            <p:nvPr/>
          </p:nvSpPr>
          <p:spPr>
            <a:xfrm>
              <a:off x="685800" y="3956303"/>
              <a:ext cx="3200400" cy="1536700"/>
            </a:xfrm>
            <a:custGeom>
              <a:avLst/>
              <a:gdLst/>
              <a:ahLst/>
              <a:cxnLst/>
              <a:rect l="l" t="t" r="r" b="b"/>
              <a:pathLst>
                <a:path w="3200400" h="1536700">
                  <a:moveTo>
                    <a:pt x="3124200" y="1524000"/>
                  </a:moveTo>
                  <a:lnTo>
                    <a:pt x="0" y="1524000"/>
                  </a:lnTo>
                  <a:lnTo>
                    <a:pt x="0" y="1536192"/>
                  </a:lnTo>
                  <a:lnTo>
                    <a:pt x="3124200" y="1536192"/>
                  </a:lnTo>
                  <a:lnTo>
                    <a:pt x="3124200" y="1524000"/>
                  </a:lnTo>
                  <a:close/>
                </a:path>
                <a:path w="3200400" h="1536700">
                  <a:moveTo>
                    <a:pt x="3200400" y="0"/>
                  </a:moveTo>
                  <a:lnTo>
                    <a:pt x="1828800" y="0"/>
                  </a:lnTo>
                  <a:lnTo>
                    <a:pt x="1828800" y="12192"/>
                  </a:lnTo>
                  <a:lnTo>
                    <a:pt x="3200400" y="12192"/>
                  </a:lnTo>
                  <a:lnTo>
                    <a:pt x="3200400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761" y="761"/>
              <a:ext cx="9142730" cy="6856730"/>
            </a:xfrm>
            <a:custGeom>
              <a:avLst/>
              <a:gdLst/>
              <a:ahLst/>
              <a:cxnLst/>
              <a:rect l="l" t="t" r="r" b="b"/>
              <a:pathLst>
                <a:path w="9142730" h="6856730">
                  <a:moveTo>
                    <a:pt x="0" y="0"/>
                  </a:moveTo>
                  <a:lnTo>
                    <a:pt x="9142476" y="0"/>
                  </a:lnTo>
                  <a:lnTo>
                    <a:pt x="9142476" y="6856476"/>
                  </a:lnTo>
                  <a:lnTo>
                    <a:pt x="0" y="6856476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 txBox="1"/>
          <p:nvPr/>
        </p:nvSpPr>
        <p:spPr>
          <a:xfrm>
            <a:off x="4194176" y="6438732"/>
            <a:ext cx="1062355" cy="363561"/>
          </a:xfrm>
          <a:prstGeom prst="rect">
            <a:avLst/>
          </a:prstGeom>
        </p:spPr>
        <p:txBody>
          <a:bodyPr vert="horz" wrap="square" lIns="0" tIns="4445" rIns="0" bIns="0" rtlCol="0">
            <a:spAutoFit/>
          </a:bodyPr>
          <a:lstStyle/>
          <a:p>
            <a:pPr marL="12700" marR="5080">
              <a:lnSpc>
                <a:spcPts val="1440"/>
              </a:lnSpc>
              <a:spcBef>
                <a:spcPts val="35"/>
              </a:spcBef>
            </a:pPr>
            <a:r>
              <a:rPr sz="1200" spc="45" dirty="0">
                <a:solidFill>
                  <a:srgbClr val="FFFFFF"/>
                </a:solidFill>
                <a:latin typeface="Arial MT"/>
                <a:cs typeface="Arial MT"/>
              </a:rPr>
              <a:t>Department</a:t>
            </a:r>
            <a:r>
              <a:rPr sz="1200" spc="1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-25" dirty="0">
                <a:solidFill>
                  <a:srgbClr val="FFFFFF"/>
                </a:solidFill>
                <a:latin typeface="Arial MT"/>
                <a:cs typeface="Arial MT"/>
              </a:rPr>
              <a:t>of </a:t>
            </a:r>
            <a:r>
              <a:rPr sz="1200" spc="-305" dirty="0">
                <a:solidFill>
                  <a:srgbClr val="FFFFFF"/>
                </a:solidFill>
                <a:latin typeface="Arial MT"/>
                <a:cs typeface="Arial MT"/>
              </a:rPr>
              <a:t>CCSSEE</a:t>
            </a:r>
            <a:endParaRPr sz="12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884798" y="6455470"/>
            <a:ext cx="2115820" cy="1708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325"/>
              </a:lnSpc>
            </a:pPr>
            <a:r>
              <a:rPr sz="1200" spc="10" dirty="0">
                <a:solidFill>
                  <a:srgbClr val="FFFFFF"/>
                </a:solidFill>
                <a:latin typeface="Arial MT"/>
                <a:cs typeface="Arial MT"/>
              </a:rPr>
              <a:t>ATME College</a:t>
            </a:r>
            <a:r>
              <a:rPr sz="1200" spc="-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10" dirty="0">
                <a:solidFill>
                  <a:srgbClr val="FFFFFF"/>
                </a:solidFill>
                <a:latin typeface="Arial MT"/>
                <a:cs typeface="Arial MT"/>
              </a:rPr>
              <a:t>of</a:t>
            </a:r>
            <a:r>
              <a:rPr sz="1200" spc="114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35" dirty="0">
                <a:solidFill>
                  <a:srgbClr val="FFFFFF"/>
                </a:solidFill>
                <a:latin typeface="Arial MT"/>
                <a:cs typeface="Arial MT"/>
              </a:rPr>
              <a:t>Engineering</a:t>
            </a:r>
            <a:endParaRPr sz="1200">
              <a:latin typeface="Arial MT"/>
              <a:cs typeface="Arial MT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4114800" y="6400801"/>
            <a:ext cx="4724400" cy="277495"/>
            <a:chOff x="2514600" y="6400800"/>
            <a:chExt cx="4724400" cy="277495"/>
          </a:xfrm>
        </p:grpSpPr>
        <p:sp>
          <p:nvSpPr>
            <p:cNvPr id="4" name="object 4"/>
            <p:cNvSpPr/>
            <p:nvPr/>
          </p:nvSpPr>
          <p:spPr>
            <a:xfrm>
              <a:off x="2514600" y="6400800"/>
              <a:ext cx="1600200" cy="277495"/>
            </a:xfrm>
            <a:custGeom>
              <a:avLst/>
              <a:gdLst/>
              <a:ahLst/>
              <a:cxnLst/>
              <a:rect l="l" t="t" r="r" b="b"/>
              <a:pathLst>
                <a:path w="1600200" h="277495">
                  <a:moveTo>
                    <a:pt x="1600200" y="277368"/>
                  </a:moveTo>
                  <a:lnTo>
                    <a:pt x="0" y="277368"/>
                  </a:lnTo>
                  <a:lnTo>
                    <a:pt x="0" y="0"/>
                  </a:lnTo>
                  <a:lnTo>
                    <a:pt x="1600200" y="0"/>
                  </a:lnTo>
                  <a:lnTo>
                    <a:pt x="1600200" y="277368"/>
                  </a:lnTo>
                  <a:close/>
                </a:path>
              </a:pathLst>
            </a:custGeom>
            <a:solidFill>
              <a:srgbClr val="E16C0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4114800" y="6400800"/>
              <a:ext cx="3124200" cy="277495"/>
            </a:xfrm>
            <a:custGeom>
              <a:avLst/>
              <a:gdLst/>
              <a:ahLst/>
              <a:cxnLst/>
              <a:rect l="l" t="t" r="r" b="b"/>
              <a:pathLst>
                <a:path w="3124200" h="277495">
                  <a:moveTo>
                    <a:pt x="3124200" y="277368"/>
                  </a:moveTo>
                  <a:lnTo>
                    <a:pt x="0" y="277368"/>
                  </a:lnTo>
                  <a:lnTo>
                    <a:pt x="0" y="0"/>
                  </a:lnTo>
                  <a:lnTo>
                    <a:pt x="3124200" y="0"/>
                  </a:lnTo>
                  <a:lnTo>
                    <a:pt x="3124200" y="277368"/>
                  </a:lnTo>
                  <a:close/>
                </a:path>
              </a:pathLst>
            </a:custGeom>
            <a:solidFill>
              <a:srgbClr val="2240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3093110" y="-41960"/>
            <a:ext cx="5656580" cy="1236108"/>
          </a:xfrm>
          <a:prstGeom prst="rect">
            <a:avLst/>
          </a:prstGeom>
        </p:spPr>
        <p:txBody>
          <a:bodyPr vert="horz" wrap="square" lIns="0" tIns="161290" rIns="0" bIns="0" rtlCol="0">
            <a:spAutoFit/>
          </a:bodyPr>
          <a:lstStyle/>
          <a:p>
            <a:pPr marL="1720850" marR="5080" indent="-1708150">
              <a:lnSpc>
                <a:spcPct val="77900"/>
              </a:lnSpc>
              <a:spcBef>
                <a:spcPts val="1270"/>
              </a:spcBef>
            </a:pPr>
            <a:r>
              <a:rPr spc="-40" dirty="0">
                <a:latin typeface="Calibri"/>
                <a:cs typeface="Calibri"/>
              </a:rPr>
              <a:t>First</a:t>
            </a:r>
            <a:r>
              <a:rPr spc="-105" dirty="0">
                <a:latin typeface="Calibri"/>
                <a:cs typeface="Calibri"/>
              </a:rPr>
              <a:t> </a:t>
            </a:r>
            <a:r>
              <a:rPr spc="-25" dirty="0">
                <a:latin typeface="Calibri"/>
                <a:cs typeface="Calibri"/>
              </a:rPr>
              <a:t>Divide-and-</a:t>
            </a:r>
            <a:r>
              <a:rPr spc="-10" dirty="0">
                <a:latin typeface="Calibri"/>
                <a:cs typeface="Calibri"/>
              </a:rPr>
              <a:t>Conquer Algorithm</a:t>
            </a:r>
          </a:p>
        </p:txBody>
      </p:sp>
      <p:sp>
        <p:nvSpPr>
          <p:cNvPr id="10" name="object 10"/>
          <p:cNvSpPr txBox="1">
            <a:spLocks noGrp="1"/>
          </p:cNvSpPr>
          <p:nvPr>
            <p:ph type="ftr" sz="quarter" idx="11"/>
          </p:nvPr>
        </p:nvSpPr>
        <p:spPr>
          <a:xfrm>
            <a:off x="1600200" y="0"/>
            <a:ext cx="0" cy="432490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25"/>
              </a:lnSpc>
            </a:pPr>
            <a:r>
              <a:rPr spc="10" dirty="0"/>
              <a:t>ATME College</a:t>
            </a:r>
            <a:r>
              <a:rPr spc="-5" dirty="0"/>
              <a:t> </a:t>
            </a:r>
            <a:r>
              <a:rPr spc="10" dirty="0"/>
              <a:t>of</a:t>
            </a:r>
            <a:r>
              <a:rPr spc="114" dirty="0"/>
              <a:t> </a:t>
            </a:r>
            <a:r>
              <a:rPr spc="35" dirty="0"/>
              <a:t>Engineering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2060549" y="952742"/>
            <a:ext cx="7764780" cy="49701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9535" marR="1263015">
              <a:lnSpc>
                <a:spcPct val="116700"/>
              </a:lnSpc>
              <a:spcBef>
                <a:spcPts val="100"/>
              </a:spcBef>
              <a:tabLst>
                <a:tab pos="2341880" algn="l"/>
              </a:tabLst>
            </a:pPr>
            <a:r>
              <a:rPr sz="2400" dirty="0">
                <a:latin typeface="Calibri"/>
                <a:cs typeface="Calibri"/>
              </a:rPr>
              <a:t>A</a:t>
            </a:r>
            <a:r>
              <a:rPr sz="2400" spc="-6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small</a:t>
            </a:r>
            <a:r>
              <a:rPr sz="2400" spc="-70" dirty="0">
                <a:latin typeface="Calibri"/>
                <a:cs typeface="Calibri"/>
              </a:rPr>
              <a:t> </a:t>
            </a:r>
            <a:r>
              <a:rPr sz="2400" spc="-25" dirty="0">
                <a:latin typeface="Calibri"/>
                <a:cs typeface="Calibri"/>
              </a:rPr>
              <a:t>example:</a:t>
            </a:r>
            <a:r>
              <a:rPr sz="2400" spc="-12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A</a:t>
            </a:r>
            <a:r>
              <a:rPr sz="2400" spc="-5" dirty="0">
                <a:latin typeface="Calibri"/>
                <a:cs typeface="Calibri"/>
              </a:rPr>
              <a:t> </a:t>
            </a:r>
            <a:r>
              <a:rPr sz="2400" dirty="0">
                <a:latin typeface="Symbol"/>
                <a:cs typeface="Symbol"/>
              </a:rPr>
              <a:t></a:t>
            </a:r>
            <a:r>
              <a:rPr sz="2400" spc="-10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Calibri"/>
                <a:cs typeface="Calibri"/>
              </a:rPr>
              <a:t>B</a:t>
            </a:r>
            <a:r>
              <a:rPr sz="2400" spc="-10" dirty="0">
                <a:latin typeface="Calibri"/>
                <a:cs typeface="Calibri"/>
              </a:rPr>
              <a:t> </a:t>
            </a:r>
            <a:r>
              <a:rPr sz="2400" spc="-20" dirty="0">
                <a:latin typeface="Calibri"/>
                <a:cs typeface="Calibri"/>
              </a:rPr>
              <a:t>where</a:t>
            </a:r>
            <a:r>
              <a:rPr sz="2400" spc="-7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A</a:t>
            </a:r>
            <a:r>
              <a:rPr sz="2400" spc="-2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=</a:t>
            </a:r>
            <a:r>
              <a:rPr sz="2400" spc="-2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2135</a:t>
            </a:r>
            <a:r>
              <a:rPr sz="2400" spc="-9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and</a:t>
            </a:r>
            <a:r>
              <a:rPr sz="2400" spc="-3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B</a:t>
            </a:r>
            <a:r>
              <a:rPr sz="2400" spc="-6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= </a:t>
            </a:r>
            <a:r>
              <a:rPr sz="2400" spc="-20" dirty="0">
                <a:latin typeface="Calibri"/>
                <a:cs typeface="Calibri"/>
              </a:rPr>
              <a:t>4014 </a:t>
            </a:r>
            <a:r>
              <a:rPr sz="2400" dirty="0">
                <a:latin typeface="Calibri"/>
                <a:cs typeface="Calibri"/>
              </a:rPr>
              <a:t>A</a:t>
            </a:r>
            <a:r>
              <a:rPr sz="2400" spc="-3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=</a:t>
            </a:r>
            <a:r>
              <a:rPr sz="2400" spc="-2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(21·10</a:t>
            </a:r>
            <a:r>
              <a:rPr sz="2325" baseline="14336" dirty="0">
                <a:latin typeface="Calibri"/>
                <a:cs typeface="Calibri"/>
              </a:rPr>
              <a:t>2</a:t>
            </a:r>
            <a:r>
              <a:rPr sz="2325" spc="300" baseline="14336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+</a:t>
            </a:r>
            <a:r>
              <a:rPr sz="2400" spc="-65" dirty="0">
                <a:latin typeface="Calibri"/>
                <a:cs typeface="Calibri"/>
              </a:rPr>
              <a:t> </a:t>
            </a:r>
            <a:r>
              <a:rPr sz="2400" spc="-20" dirty="0">
                <a:latin typeface="Calibri"/>
                <a:cs typeface="Calibri"/>
              </a:rPr>
              <a:t>35),</a:t>
            </a:r>
            <a:r>
              <a:rPr sz="2400" dirty="0">
                <a:latin typeface="Calibri"/>
                <a:cs typeface="Calibri"/>
              </a:rPr>
              <a:t>	B</a:t>
            </a:r>
            <a:r>
              <a:rPr sz="2400" spc="-5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=</a:t>
            </a:r>
            <a:r>
              <a:rPr sz="2400" spc="-2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(40</a:t>
            </a:r>
            <a:r>
              <a:rPr sz="2400" spc="-5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·10</a:t>
            </a:r>
            <a:r>
              <a:rPr sz="2325" baseline="14336" dirty="0">
                <a:latin typeface="Calibri"/>
                <a:cs typeface="Calibri"/>
              </a:rPr>
              <a:t>2</a:t>
            </a:r>
            <a:r>
              <a:rPr sz="2325" spc="187" baseline="14336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+</a:t>
            </a:r>
            <a:r>
              <a:rPr sz="2400" spc="-25" dirty="0">
                <a:latin typeface="Calibri"/>
                <a:cs typeface="Calibri"/>
              </a:rPr>
              <a:t> 14)</a:t>
            </a:r>
            <a:endParaRPr sz="2400">
              <a:latin typeface="Calibri"/>
              <a:cs typeface="Calibri"/>
            </a:endParaRPr>
          </a:p>
          <a:p>
            <a:pPr marL="89535">
              <a:spcBef>
                <a:spcPts val="1000"/>
              </a:spcBef>
            </a:pPr>
            <a:r>
              <a:rPr sz="2400" spc="-10" dirty="0">
                <a:latin typeface="Calibri"/>
                <a:cs typeface="Calibri"/>
              </a:rPr>
              <a:t>So,</a:t>
            </a:r>
            <a:r>
              <a:rPr sz="2400" spc="-7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A</a:t>
            </a:r>
            <a:r>
              <a:rPr sz="2400" spc="-30" dirty="0"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EBEBDF"/>
                </a:solidFill>
                <a:latin typeface="Symbol"/>
                <a:cs typeface="Symbol"/>
              </a:rPr>
              <a:t></a:t>
            </a:r>
            <a:r>
              <a:rPr sz="2400" spc="-95" dirty="0">
                <a:solidFill>
                  <a:srgbClr val="EBEBDF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latin typeface="Calibri"/>
                <a:cs typeface="Calibri"/>
              </a:rPr>
              <a:t>B</a:t>
            </a:r>
            <a:r>
              <a:rPr sz="2400" spc="-6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=</a:t>
            </a:r>
            <a:r>
              <a:rPr sz="2400" spc="-3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(21</a:t>
            </a:r>
            <a:r>
              <a:rPr sz="2400" spc="-5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·10</a:t>
            </a:r>
            <a:r>
              <a:rPr sz="2325" baseline="14336" dirty="0">
                <a:latin typeface="Calibri"/>
                <a:cs typeface="Calibri"/>
              </a:rPr>
              <a:t>2</a:t>
            </a:r>
            <a:r>
              <a:rPr sz="2325" spc="232" baseline="14336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+</a:t>
            </a:r>
            <a:r>
              <a:rPr sz="2400" spc="-5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35)</a:t>
            </a:r>
            <a:r>
              <a:rPr sz="2400" spc="-70" dirty="0"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EBEBDF"/>
                </a:solidFill>
                <a:latin typeface="Symbol"/>
                <a:cs typeface="Symbol"/>
              </a:rPr>
              <a:t></a:t>
            </a:r>
            <a:r>
              <a:rPr sz="2400" spc="-70" dirty="0">
                <a:solidFill>
                  <a:srgbClr val="EBEBDF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latin typeface="Calibri"/>
                <a:cs typeface="Calibri"/>
              </a:rPr>
              <a:t>(40</a:t>
            </a:r>
            <a:r>
              <a:rPr sz="2400" spc="-10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·10</a:t>
            </a:r>
            <a:r>
              <a:rPr sz="2325" baseline="14336" dirty="0">
                <a:latin typeface="Calibri"/>
                <a:cs typeface="Calibri"/>
              </a:rPr>
              <a:t>2</a:t>
            </a:r>
            <a:r>
              <a:rPr sz="2325" spc="232" baseline="14336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+</a:t>
            </a:r>
            <a:r>
              <a:rPr sz="2400" spc="-30" dirty="0">
                <a:latin typeface="Calibri"/>
                <a:cs typeface="Calibri"/>
              </a:rPr>
              <a:t> </a:t>
            </a:r>
            <a:r>
              <a:rPr sz="2400" spc="-25" dirty="0">
                <a:latin typeface="Calibri"/>
                <a:cs typeface="Calibri"/>
              </a:rPr>
              <a:t>14)</a:t>
            </a:r>
            <a:endParaRPr sz="2400">
              <a:latin typeface="Calibri"/>
              <a:cs typeface="Calibri"/>
            </a:endParaRPr>
          </a:p>
          <a:p>
            <a:pPr marL="498475">
              <a:spcBef>
                <a:spcPts val="600"/>
              </a:spcBef>
            </a:pPr>
            <a:r>
              <a:rPr sz="2400" dirty="0">
                <a:latin typeface="Calibri"/>
                <a:cs typeface="Calibri"/>
              </a:rPr>
              <a:t>=</a:t>
            </a:r>
            <a:r>
              <a:rPr sz="2400" spc="-2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21</a:t>
            </a:r>
            <a:r>
              <a:rPr sz="2400" spc="-60" dirty="0"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EBEBDF"/>
                </a:solidFill>
                <a:latin typeface="Symbol"/>
                <a:cs typeface="Symbol"/>
              </a:rPr>
              <a:t></a:t>
            </a:r>
            <a:r>
              <a:rPr sz="2400" spc="-80" dirty="0">
                <a:solidFill>
                  <a:srgbClr val="EBEBDF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latin typeface="Calibri"/>
                <a:cs typeface="Calibri"/>
              </a:rPr>
              <a:t>40</a:t>
            </a:r>
            <a:r>
              <a:rPr sz="2400" spc="-4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·10</a:t>
            </a:r>
            <a:r>
              <a:rPr sz="2325" spc="-15" baseline="14336" dirty="0">
                <a:latin typeface="Calibri"/>
                <a:cs typeface="Calibri"/>
              </a:rPr>
              <a:t>4</a:t>
            </a:r>
            <a:r>
              <a:rPr sz="2325" spc="-120" baseline="14336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+</a:t>
            </a:r>
            <a:r>
              <a:rPr sz="2400" spc="-1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(21</a:t>
            </a:r>
            <a:r>
              <a:rPr sz="2400" spc="-45" dirty="0"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EBEBDF"/>
                </a:solidFill>
                <a:latin typeface="Symbol"/>
                <a:cs typeface="Symbol"/>
              </a:rPr>
              <a:t></a:t>
            </a:r>
            <a:r>
              <a:rPr sz="2400" spc="-85" dirty="0">
                <a:solidFill>
                  <a:srgbClr val="EBEBDF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latin typeface="Calibri"/>
                <a:cs typeface="Calibri"/>
              </a:rPr>
              <a:t>14</a:t>
            </a:r>
            <a:r>
              <a:rPr sz="2400" spc="-4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+</a:t>
            </a:r>
            <a:r>
              <a:rPr sz="2400" spc="-2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35</a:t>
            </a:r>
            <a:r>
              <a:rPr sz="2400" spc="-40" dirty="0"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EBEBDF"/>
                </a:solidFill>
                <a:latin typeface="Symbol"/>
                <a:cs typeface="Symbol"/>
              </a:rPr>
              <a:t></a:t>
            </a:r>
            <a:r>
              <a:rPr sz="2400" spc="-85" dirty="0">
                <a:solidFill>
                  <a:srgbClr val="EBEBDF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latin typeface="Calibri"/>
                <a:cs typeface="Calibri"/>
              </a:rPr>
              <a:t>40)</a:t>
            </a:r>
            <a:r>
              <a:rPr sz="2400" spc="-5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·10</a:t>
            </a:r>
            <a:r>
              <a:rPr sz="2325" baseline="14336" dirty="0">
                <a:latin typeface="Calibri"/>
                <a:cs typeface="Calibri"/>
              </a:rPr>
              <a:t>2</a:t>
            </a:r>
            <a:r>
              <a:rPr sz="2325" spc="202" baseline="14336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+</a:t>
            </a:r>
            <a:r>
              <a:rPr sz="2400" spc="-2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35</a:t>
            </a:r>
            <a:r>
              <a:rPr sz="2400" spc="-45" dirty="0"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EBEBDF"/>
                </a:solidFill>
                <a:latin typeface="Symbol"/>
                <a:cs typeface="Symbol"/>
              </a:rPr>
              <a:t></a:t>
            </a:r>
            <a:r>
              <a:rPr sz="2400" spc="-80" dirty="0">
                <a:solidFill>
                  <a:srgbClr val="EBEBDF"/>
                </a:solidFill>
                <a:latin typeface="Times New Roman"/>
                <a:cs typeface="Times New Roman"/>
              </a:rPr>
              <a:t> </a:t>
            </a:r>
            <a:r>
              <a:rPr sz="2400" spc="-25" dirty="0">
                <a:latin typeface="Calibri"/>
                <a:cs typeface="Calibri"/>
              </a:rPr>
              <a:t>14</a:t>
            </a:r>
            <a:endParaRPr sz="2400">
              <a:latin typeface="Calibri"/>
              <a:cs typeface="Calibri"/>
            </a:endParaRPr>
          </a:p>
          <a:p>
            <a:pPr marL="88900" marR="68580">
              <a:lnSpc>
                <a:spcPct val="120000"/>
              </a:lnSpc>
              <a:spcBef>
                <a:spcPts val="2435"/>
              </a:spcBef>
              <a:tabLst>
                <a:tab pos="4426585" algn="l"/>
              </a:tabLst>
            </a:pPr>
            <a:r>
              <a:rPr sz="2400" dirty="0">
                <a:latin typeface="Calibri"/>
                <a:cs typeface="Calibri"/>
              </a:rPr>
              <a:t>In</a:t>
            </a:r>
            <a:r>
              <a:rPr sz="2400" spc="-15" dirty="0">
                <a:latin typeface="Calibri"/>
                <a:cs typeface="Calibri"/>
              </a:rPr>
              <a:t> </a:t>
            </a:r>
            <a:r>
              <a:rPr sz="2400" spc="-25" dirty="0">
                <a:latin typeface="Calibri"/>
                <a:cs typeface="Calibri"/>
              </a:rPr>
              <a:t>general,</a:t>
            </a:r>
            <a:r>
              <a:rPr sz="2400" spc="-9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if</a:t>
            </a:r>
            <a:r>
              <a:rPr sz="2400" spc="-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A</a:t>
            </a:r>
            <a:r>
              <a:rPr sz="2400" spc="-2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=</a:t>
            </a:r>
            <a:r>
              <a:rPr sz="2400" spc="-1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A</a:t>
            </a:r>
            <a:r>
              <a:rPr sz="2325" baseline="-10752" dirty="0">
                <a:latin typeface="Calibri"/>
                <a:cs typeface="Calibri"/>
              </a:rPr>
              <a:t>1</a:t>
            </a:r>
            <a:r>
              <a:rPr sz="2400" dirty="0">
                <a:latin typeface="Calibri"/>
                <a:cs typeface="Calibri"/>
              </a:rPr>
              <a:t>A</a:t>
            </a:r>
            <a:r>
              <a:rPr sz="2325" baseline="-10752" dirty="0">
                <a:latin typeface="Calibri"/>
                <a:cs typeface="Calibri"/>
              </a:rPr>
              <a:t>2</a:t>
            </a:r>
            <a:r>
              <a:rPr sz="2325" spc="-67" baseline="-10752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and</a:t>
            </a:r>
            <a:r>
              <a:rPr sz="2400" spc="-2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B</a:t>
            </a:r>
            <a:r>
              <a:rPr sz="2400" spc="-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=</a:t>
            </a:r>
            <a:r>
              <a:rPr sz="2400" spc="-15" dirty="0">
                <a:latin typeface="Calibri"/>
                <a:cs typeface="Calibri"/>
              </a:rPr>
              <a:t> </a:t>
            </a:r>
            <a:r>
              <a:rPr sz="2400" spc="-20" dirty="0">
                <a:latin typeface="Calibri"/>
                <a:cs typeface="Calibri"/>
              </a:rPr>
              <a:t>B</a:t>
            </a:r>
            <a:r>
              <a:rPr sz="2325" spc="-30" baseline="-10752" dirty="0">
                <a:latin typeface="Calibri"/>
                <a:cs typeface="Calibri"/>
              </a:rPr>
              <a:t>1</a:t>
            </a:r>
            <a:r>
              <a:rPr sz="2400" spc="-20" dirty="0">
                <a:latin typeface="Calibri"/>
                <a:cs typeface="Calibri"/>
              </a:rPr>
              <a:t>B</a:t>
            </a:r>
            <a:r>
              <a:rPr sz="2325" spc="-30" baseline="-10752" dirty="0">
                <a:latin typeface="Calibri"/>
                <a:cs typeface="Calibri"/>
              </a:rPr>
              <a:t>2</a:t>
            </a:r>
            <a:r>
              <a:rPr sz="2325" baseline="-10752" dirty="0">
                <a:latin typeface="Calibri"/>
                <a:cs typeface="Calibri"/>
              </a:rPr>
              <a:t>	</a:t>
            </a:r>
            <a:r>
              <a:rPr sz="2400" spc="-20" dirty="0">
                <a:latin typeface="Calibri"/>
                <a:cs typeface="Calibri"/>
              </a:rPr>
              <a:t>(where</a:t>
            </a:r>
            <a:r>
              <a:rPr sz="2400" spc="-11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A</a:t>
            </a:r>
            <a:r>
              <a:rPr sz="2400" spc="-6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and</a:t>
            </a:r>
            <a:r>
              <a:rPr sz="2400" spc="-8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B</a:t>
            </a:r>
            <a:r>
              <a:rPr sz="2400" spc="-6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are</a:t>
            </a:r>
            <a:r>
              <a:rPr sz="2400" spc="-60" dirty="0">
                <a:latin typeface="Calibri"/>
                <a:cs typeface="Calibri"/>
              </a:rPr>
              <a:t> </a:t>
            </a:r>
            <a:r>
              <a:rPr sz="2400" i="1" spc="-10" dirty="0">
                <a:latin typeface="Calibri"/>
                <a:cs typeface="Calibri"/>
              </a:rPr>
              <a:t>n</a:t>
            </a:r>
            <a:r>
              <a:rPr sz="2400" spc="-10" dirty="0">
                <a:latin typeface="Calibri"/>
                <a:cs typeface="Calibri"/>
              </a:rPr>
              <a:t>-digit, </a:t>
            </a:r>
            <a:r>
              <a:rPr sz="2400" dirty="0">
                <a:latin typeface="Calibri"/>
                <a:cs typeface="Calibri"/>
              </a:rPr>
              <a:t>A</a:t>
            </a:r>
            <a:r>
              <a:rPr sz="2325" baseline="-10752" dirty="0">
                <a:latin typeface="Calibri"/>
                <a:cs typeface="Calibri"/>
              </a:rPr>
              <a:t>1</a:t>
            </a:r>
            <a:r>
              <a:rPr sz="2400" dirty="0">
                <a:latin typeface="Calibri"/>
                <a:cs typeface="Calibri"/>
              </a:rPr>
              <a:t>,</a:t>
            </a:r>
            <a:r>
              <a:rPr sz="2400" spc="-5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A</a:t>
            </a:r>
            <a:r>
              <a:rPr sz="2325" baseline="-10752" dirty="0">
                <a:latin typeface="Calibri"/>
                <a:cs typeface="Calibri"/>
              </a:rPr>
              <a:t>2</a:t>
            </a:r>
            <a:r>
              <a:rPr sz="2400" dirty="0">
                <a:latin typeface="Calibri"/>
                <a:cs typeface="Calibri"/>
              </a:rPr>
              <a:t>,</a:t>
            </a:r>
            <a:r>
              <a:rPr sz="2400" spc="-6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B</a:t>
            </a:r>
            <a:r>
              <a:rPr sz="2325" spc="-15" baseline="-10752" dirty="0">
                <a:latin typeface="Calibri"/>
                <a:cs typeface="Calibri"/>
              </a:rPr>
              <a:t>1</a:t>
            </a:r>
            <a:r>
              <a:rPr sz="2400" spc="-10" dirty="0">
                <a:latin typeface="Calibri"/>
                <a:cs typeface="Calibri"/>
              </a:rPr>
              <a:t>,</a:t>
            </a:r>
            <a:r>
              <a:rPr sz="2400" spc="-21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B</a:t>
            </a:r>
            <a:r>
              <a:rPr sz="2325" baseline="-10752" dirty="0">
                <a:latin typeface="Calibri"/>
                <a:cs typeface="Calibri"/>
              </a:rPr>
              <a:t>2</a:t>
            </a:r>
            <a:r>
              <a:rPr sz="2325" spc="30" baseline="-10752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are</a:t>
            </a:r>
            <a:r>
              <a:rPr sz="2400" spc="-60" dirty="0">
                <a:latin typeface="Calibri"/>
                <a:cs typeface="Calibri"/>
              </a:rPr>
              <a:t> </a:t>
            </a:r>
            <a:r>
              <a:rPr sz="2400" i="1" spc="-10" dirty="0">
                <a:latin typeface="Calibri"/>
                <a:cs typeface="Calibri"/>
              </a:rPr>
              <a:t>n/</a:t>
            </a:r>
            <a:r>
              <a:rPr sz="2400" spc="-10" dirty="0">
                <a:latin typeface="Calibri"/>
                <a:cs typeface="Calibri"/>
              </a:rPr>
              <a:t>2-</a:t>
            </a:r>
            <a:r>
              <a:rPr sz="2400" dirty="0">
                <a:latin typeface="Calibri"/>
                <a:cs typeface="Calibri"/>
              </a:rPr>
              <a:t>digit</a:t>
            </a:r>
            <a:r>
              <a:rPr sz="2400" spc="-12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numbers),</a:t>
            </a:r>
            <a:endParaRPr sz="2400">
              <a:latin typeface="Calibri"/>
              <a:cs typeface="Calibri"/>
            </a:endParaRPr>
          </a:p>
          <a:p>
            <a:pPr marL="88900">
              <a:spcBef>
                <a:spcPts val="1025"/>
              </a:spcBef>
            </a:pPr>
            <a:r>
              <a:rPr sz="2400" dirty="0">
                <a:latin typeface="Calibri"/>
                <a:cs typeface="Calibri"/>
              </a:rPr>
              <a:t>A</a:t>
            </a:r>
            <a:r>
              <a:rPr sz="2400" spc="-45" dirty="0"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EBEBDF"/>
                </a:solidFill>
                <a:latin typeface="Symbol"/>
                <a:cs typeface="Symbol"/>
              </a:rPr>
              <a:t></a:t>
            </a:r>
            <a:r>
              <a:rPr sz="2400" spc="-55" dirty="0">
                <a:solidFill>
                  <a:srgbClr val="EBEBDF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latin typeface="Calibri"/>
                <a:cs typeface="Calibri"/>
              </a:rPr>
              <a:t>B</a:t>
            </a:r>
            <a:r>
              <a:rPr sz="2400" spc="-3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=</a:t>
            </a:r>
            <a:r>
              <a:rPr sz="2400" spc="-1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A</a:t>
            </a:r>
            <a:r>
              <a:rPr sz="2325" baseline="-10752" dirty="0">
                <a:latin typeface="Calibri"/>
                <a:cs typeface="Calibri"/>
              </a:rPr>
              <a:t>1</a:t>
            </a:r>
            <a:r>
              <a:rPr sz="2325" spc="-15" baseline="-10752" dirty="0"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EBEBDF"/>
                </a:solidFill>
                <a:latin typeface="Symbol"/>
                <a:cs typeface="Symbol"/>
              </a:rPr>
              <a:t></a:t>
            </a:r>
            <a:r>
              <a:rPr sz="2400" spc="-80" dirty="0">
                <a:solidFill>
                  <a:srgbClr val="EBEBDF"/>
                </a:solidFill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Calibri"/>
                <a:cs typeface="Calibri"/>
              </a:rPr>
              <a:t>B</a:t>
            </a:r>
            <a:r>
              <a:rPr sz="2325" spc="-15" baseline="-10752" dirty="0">
                <a:latin typeface="Calibri"/>
                <a:cs typeface="Calibri"/>
              </a:rPr>
              <a:t>1</a:t>
            </a:r>
            <a:r>
              <a:rPr sz="2400" spc="-10" dirty="0">
                <a:latin typeface="Calibri"/>
                <a:cs typeface="Calibri"/>
              </a:rPr>
              <a:t>·10</a:t>
            </a:r>
            <a:r>
              <a:rPr sz="2325" i="1" spc="-15" baseline="14336" dirty="0">
                <a:latin typeface="Calibri"/>
                <a:cs typeface="Calibri"/>
              </a:rPr>
              <a:t>n</a:t>
            </a:r>
            <a:r>
              <a:rPr sz="2325" i="1" spc="-150" baseline="14336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+</a:t>
            </a:r>
            <a:r>
              <a:rPr sz="2400" spc="-1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(A</a:t>
            </a:r>
            <a:r>
              <a:rPr sz="2325" baseline="-10752" dirty="0">
                <a:latin typeface="Calibri"/>
                <a:cs typeface="Calibri"/>
              </a:rPr>
              <a:t>1</a:t>
            </a:r>
            <a:r>
              <a:rPr sz="2325" spc="-15" baseline="-10752" dirty="0"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EBEBDF"/>
                </a:solidFill>
                <a:latin typeface="Symbol"/>
                <a:cs typeface="Symbol"/>
              </a:rPr>
              <a:t></a:t>
            </a:r>
            <a:r>
              <a:rPr sz="2400" spc="-80" dirty="0">
                <a:solidFill>
                  <a:srgbClr val="EBEBDF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latin typeface="Calibri"/>
                <a:cs typeface="Calibri"/>
              </a:rPr>
              <a:t>B</a:t>
            </a:r>
            <a:r>
              <a:rPr sz="2325" baseline="-10752" dirty="0">
                <a:latin typeface="Calibri"/>
                <a:cs typeface="Calibri"/>
              </a:rPr>
              <a:t>2</a:t>
            </a:r>
            <a:r>
              <a:rPr sz="2325" spc="-15" baseline="-10752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+</a:t>
            </a:r>
            <a:r>
              <a:rPr sz="2400" spc="-1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A</a:t>
            </a:r>
            <a:r>
              <a:rPr sz="2325" baseline="-10752" dirty="0">
                <a:latin typeface="Calibri"/>
                <a:cs typeface="Calibri"/>
              </a:rPr>
              <a:t>2</a:t>
            </a:r>
            <a:r>
              <a:rPr sz="2325" spc="-52" baseline="-10752" dirty="0"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EBEBDF"/>
                </a:solidFill>
                <a:latin typeface="Symbol"/>
                <a:cs typeface="Symbol"/>
              </a:rPr>
              <a:t></a:t>
            </a:r>
            <a:r>
              <a:rPr sz="2400" spc="-55" dirty="0">
                <a:solidFill>
                  <a:srgbClr val="EBEBDF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latin typeface="Calibri"/>
                <a:cs typeface="Calibri"/>
              </a:rPr>
              <a:t>B</a:t>
            </a:r>
            <a:r>
              <a:rPr sz="2325" baseline="-10752" dirty="0">
                <a:latin typeface="Calibri"/>
                <a:cs typeface="Calibri"/>
              </a:rPr>
              <a:t>1</a:t>
            </a:r>
            <a:r>
              <a:rPr sz="2400" dirty="0">
                <a:latin typeface="Calibri"/>
                <a:cs typeface="Calibri"/>
              </a:rPr>
              <a:t>)</a:t>
            </a:r>
            <a:r>
              <a:rPr sz="2400" spc="-6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·10</a:t>
            </a:r>
            <a:r>
              <a:rPr sz="2325" i="1" spc="-15" baseline="14336" dirty="0">
                <a:latin typeface="Calibri"/>
                <a:cs typeface="Calibri"/>
              </a:rPr>
              <a:t>n/</a:t>
            </a:r>
            <a:r>
              <a:rPr sz="2325" spc="-15" baseline="14336" dirty="0">
                <a:latin typeface="Calibri"/>
                <a:cs typeface="Calibri"/>
              </a:rPr>
              <a:t>2</a:t>
            </a:r>
            <a:r>
              <a:rPr sz="2325" spc="-120" baseline="14336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+</a:t>
            </a:r>
            <a:r>
              <a:rPr sz="2400" spc="-1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A</a:t>
            </a:r>
            <a:r>
              <a:rPr sz="2325" baseline="-10752" dirty="0">
                <a:latin typeface="Calibri"/>
                <a:cs typeface="Calibri"/>
              </a:rPr>
              <a:t>2</a:t>
            </a:r>
            <a:r>
              <a:rPr sz="2325" spc="-52" baseline="-10752" dirty="0"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EBEBDF"/>
                </a:solidFill>
                <a:latin typeface="Symbol"/>
                <a:cs typeface="Symbol"/>
              </a:rPr>
              <a:t></a:t>
            </a:r>
            <a:r>
              <a:rPr sz="2400" spc="-55" dirty="0">
                <a:solidFill>
                  <a:srgbClr val="EBEBDF"/>
                </a:solidFill>
                <a:latin typeface="Times New Roman"/>
                <a:cs typeface="Times New Roman"/>
              </a:rPr>
              <a:t> </a:t>
            </a:r>
            <a:r>
              <a:rPr sz="2400" spc="-25" dirty="0">
                <a:latin typeface="Calibri"/>
                <a:cs typeface="Calibri"/>
              </a:rPr>
              <a:t>B</a:t>
            </a:r>
            <a:r>
              <a:rPr sz="2325" spc="-37" baseline="-10752" dirty="0">
                <a:latin typeface="Calibri"/>
                <a:cs typeface="Calibri"/>
              </a:rPr>
              <a:t>2</a:t>
            </a:r>
            <a:endParaRPr sz="2325" baseline="-10752">
              <a:latin typeface="Calibri"/>
              <a:cs typeface="Calibri"/>
            </a:endParaRPr>
          </a:p>
          <a:p>
            <a:pPr marL="2067560" marR="236854" indent="-1979295">
              <a:lnSpc>
                <a:spcPct val="120000"/>
              </a:lnSpc>
              <a:spcBef>
                <a:spcPts val="1475"/>
              </a:spcBef>
              <a:tabLst>
                <a:tab pos="4268470" algn="l"/>
              </a:tabLst>
            </a:pPr>
            <a:r>
              <a:rPr sz="2400" spc="-25" dirty="0">
                <a:latin typeface="Calibri"/>
                <a:cs typeface="Calibri"/>
              </a:rPr>
              <a:t>Recurrence</a:t>
            </a:r>
            <a:r>
              <a:rPr sz="2400" spc="-95" dirty="0">
                <a:latin typeface="Calibri"/>
                <a:cs typeface="Calibri"/>
              </a:rPr>
              <a:t> </a:t>
            </a:r>
            <a:r>
              <a:rPr sz="2400" spc="-20" dirty="0">
                <a:latin typeface="Calibri"/>
                <a:cs typeface="Calibri"/>
              </a:rPr>
              <a:t>for</a:t>
            </a:r>
            <a:r>
              <a:rPr sz="2400" spc="-5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the</a:t>
            </a:r>
            <a:r>
              <a:rPr sz="2400" spc="-1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number</a:t>
            </a:r>
            <a:r>
              <a:rPr sz="2400" spc="-8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of</a:t>
            </a:r>
            <a:r>
              <a:rPr sz="2400" spc="-15" dirty="0">
                <a:latin typeface="Calibri"/>
                <a:cs typeface="Calibri"/>
              </a:rPr>
              <a:t> </a:t>
            </a:r>
            <a:r>
              <a:rPr sz="2400" spc="-20" dirty="0">
                <a:latin typeface="Calibri"/>
                <a:cs typeface="Calibri"/>
              </a:rPr>
              <a:t>one-</a:t>
            </a:r>
            <a:r>
              <a:rPr sz="2400" dirty="0">
                <a:latin typeface="Calibri"/>
                <a:cs typeface="Calibri"/>
              </a:rPr>
              <a:t>digit</a:t>
            </a:r>
            <a:r>
              <a:rPr sz="2400" spc="-95" dirty="0">
                <a:latin typeface="Calibri"/>
                <a:cs typeface="Calibri"/>
              </a:rPr>
              <a:t> </a:t>
            </a:r>
            <a:r>
              <a:rPr sz="2400" spc="-20" dirty="0">
                <a:latin typeface="Calibri"/>
                <a:cs typeface="Calibri"/>
              </a:rPr>
              <a:t>multiplications</a:t>
            </a:r>
            <a:r>
              <a:rPr sz="2400" spc="-7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M(</a:t>
            </a:r>
            <a:r>
              <a:rPr sz="2400" i="1" spc="-10" dirty="0">
                <a:latin typeface="Calibri"/>
                <a:cs typeface="Calibri"/>
              </a:rPr>
              <a:t>n</a:t>
            </a:r>
            <a:r>
              <a:rPr sz="2400" spc="-10" dirty="0">
                <a:latin typeface="Calibri"/>
                <a:cs typeface="Calibri"/>
              </a:rPr>
              <a:t>): </a:t>
            </a:r>
            <a:r>
              <a:rPr sz="2400" dirty="0">
                <a:latin typeface="Calibri"/>
                <a:cs typeface="Calibri"/>
              </a:rPr>
              <a:t>M(</a:t>
            </a:r>
            <a:r>
              <a:rPr sz="2400" i="1" dirty="0">
                <a:latin typeface="Calibri"/>
                <a:cs typeface="Calibri"/>
              </a:rPr>
              <a:t>n</a:t>
            </a:r>
            <a:r>
              <a:rPr sz="2400" dirty="0">
                <a:latin typeface="Calibri"/>
                <a:cs typeface="Calibri"/>
              </a:rPr>
              <a:t>)</a:t>
            </a:r>
            <a:r>
              <a:rPr sz="2400" spc="-4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=</a:t>
            </a:r>
            <a:r>
              <a:rPr sz="2400" spc="-2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4M(</a:t>
            </a:r>
            <a:r>
              <a:rPr sz="2400" i="1" spc="-10" dirty="0">
                <a:latin typeface="Calibri"/>
                <a:cs typeface="Calibri"/>
              </a:rPr>
              <a:t>n</a:t>
            </a:r>
            <a:r>
              <a:rPr sz="2400" spc="-10" dirty="0">
                <a:latin typeface="Calibri"/>
                <a:cs typeface="Calibri"/>
              </a:rPr>
              <a:t>/2),</a:t>
            </a:r>
            <a:r>
              <a:rPr sz="2400" dirty="0">
                <a:latin typeface="Calibri"/>
                <a:cs typeface="Calibri"/>
              </a:rPr>
              <a:t>	M(1)</a:t>
            </a:r>
            <a:r>
              <a:rPr sz="2400" spc="-7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=</a:t>
            </a:r>
            <a:r>
              <a:rPr sz="2400" spc="-60" dirty="0">
                <a:latin typeface="Calibri"/>
                <a:cs typeface="Calibri"/>
              </a:rPr>
              <a:t> </a:t>
            </a:r>
            <a:r>
              <a:rPr sz="2400" spc="-50" dirty="0">
                <a:latin typeface="Calibri"/>
                <a:cs typeface="Calibri"/>
              </a:rPr>
              <a:t>1</a:t>
            </a:r>
            <a:endParaRPr sz="2400">
              <a:latin typeface="Calibri"/>
              <a:cs typeface="Calibri"/>
            </a:endParaRPr>
          </a:p>
          <a:p>
            <a:pPr marL="88900">
              <a:spcBef>
                <a:spcPts val="335"/>
              </a:spcBef>
            </a:pPr>
            <a:r>
              <a:rPr sz="2400" spc="-10" dirty="0">
                <a:latin typeface="Calibri"/>
                <a:cs typeface="Calibri"/>
              </a:rPr>
              <a:t>Solution:</a:t>
            </a:r>
            <a:r>
              <a:rPr sz="2400" spc="-12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M(</a:t>
            </a:r>
            <a:r>
              <a:rPr sz="2400" i="1" dirty="0">
                <a:latin typeface="Calibri"/>
                <a:cs typeface="Calibri"/>
              </a:rPr>
              <a:t>n</a:t>
            </a:r>
            <a:r>
              <a:rPr sz="2400" dirty="0">
                <a:latin typeface="Calibri"/>
                <a:cs typeface="Calibri"/>
              </a:rPr>
              <a:t>)</a:t>
            </a:r>
            <a:r>
              <a:rPr sz="2400" spc="-2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=</a:t>
            </a:r>
            <a:r>
              <a:rPr sz="2400" spc="-35" dirty="0">
                <a:latin typeface="Calibri"/>
                <a:cs typeface="Calibri"/>
              </a:rPr>
              <a:t> </a:t>
            </a:r>
            <a:r>
              <a:rPr sz="2400" i="1" spc="-25" dirty="0">
                <a:latin typeface="Calibri"/>
                <a:cs typeface="Calibri"/>
              </a:rPr>
              <a:t>n</a:t>
            </a:r>
            <a:r>
              <a:rPr sz="2325" spc="-37" baseline="14336" dirty="0">
                <a:latin typeface="Calibri"/>
                <a:cs typeface="Calibri"/>
              </a:rPr>
              <a:t>2</a:t>
            </a:r>
            <a:endParaRPr sz="2325" baseline="14336">
              <a:latin typeface="Calibri"/>
              <a:cs typeface="Calibri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1600961" y="761"/>
            <a:ext cx="9142730" cy="6856730"/>
          </a:xfrm>
          <a:custGeom>
            <a:avLst/>
            <a:gdLst/>
            <a:ahLst/>
            <a:cxnLst/>
            <a:rect l="l" t="t" r="r" b="b"/>
            <a:pathLst>
              <a:path w="9142730" h="6856730">
                <a:moveTo>
                  <a:pt x="0" y="0"/>
                </a:moveTo>
                <a:lnTo>
                  <a:pt x="9142476" y="0"/>
                </a:lnTo>
                <a:lnTo>
                  <a:pt x="9142476" y="6856476"/>
                </a:lnTo>
                <a:lnTo>
                  <a:pt x="0" y="6856476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4194176" y="6438732"/>
            <a:ext cx="1062355" cy="363561"/>
          </a:xfrm>
          <a:prstGeom prst="rect">
            <a:avLst/>
          </a:prstGeom>
        </p:spPr>
        <p:txBody>
          <a:bodyPr vert="horz" wrap="square" lIns="0" tIns="4445" rIns="0" bIns="0" rtlCol="0">
            <a:spAutoFit/>
          </a:bodyPr>
          <a:lstStyle/>
          <a:p>
            <a:pPr marL="12700" marR="5080">
              <a:lnSpc>
                <a:spcPts val="1440"/>
              </a:lnSpc>
              <a:spcBef>
                <a:spcPts val="35"/>
              </a:spcBef>
            </a:pPr>
            <a:r>
              <a:rPr sz="1200" spc="45" dirty="0">
                <a:solidFill>
                  <a:srgbClr val="FFFFFF"/>
                </a:solidFill>
                <a:latin typeface="Arial MT"/>
                <a:cs typeface="Arial MT"/>
              </a:rPr>
              <a:t>Department</a:t>
            </a:r>
            <a:r>
              <a:rPr sz="1200" spc="1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-25" dirty="0">
                <a:solidFill>
                  <a:srgbClr val="FFFFFF"/>
                </a:solidFill>
                <a:latin typeface="Arial MT"/>
                <a:cs typeface="Arial MT"/>
              </a:rPr>
              <a:t>of </a:t>
            </a:r>
            <a:r>
              <a:rPr sz="1200" spc="-305" dirty="0">
                <a:solidFill>
                  <a:srgbClr val="FFFFFF"/>
                </a:solidFill>
                <a:latin typeface="Arial MT"/>
                <a:cs typeface="Arial MT"/>
              </a:rPr>
              <a:t>CCSSEE</a:t>
            </a:r>
            <a:endParaRPr sz="12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884798" y="6455470"/>
            <a:ext cx="2115820" cy="1708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325"/>
              </a:lnSpc>
            </a:pPr>
            <a:r>
              <a:rPr sz="1200" spc="10" dirty="0">
                <a:solidFill>
                  <a:srgbClr val="FFFFFF"/>
                </a:solidFill>
                <a:latin typeface="Arial MT"/>
                <a:cs typeface="Arial MT"/>
              </a:rPr>
              <a:t>ATME College</a:t>
            </a:r>
            <a:r>
              <a:rPr sz="1200" spc="-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10" dirty="0">
                <a:solidFill>
                  <a:srgbClr val="FFFFFF"/>
                </a:solidFill>
                <a:latin typeface="Arial MT"/>
                <a:cs typeface="Arial MT"/>
              </a:rPr>
              <a:t>of</a:t>
            </a:r>
            <a:r>
              <a:rPr sz="1200" spc="114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35" dirty="0">
                <a:solidFill>
                  <a:srgbClr val="FFFFFF"/>
                </a:solidFill>
                <a:latin typeface="Arial MT"/>
                <a:cs typeface="Arial MT"/>
              </a:rPr>
              <a:t>Engineering</a:t>
            </a:r>
            <a:endParaRPr sz="1200">
              <a:latin typeface="Arial MT"/>
              <a:cs typeface="Arial MT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4114800" y="6400801"/>
            <a:ext cx="4724400" cy="277495"/>
            <a:chOff x="2514600" y="6400800"/>
            <a:chExt cx="4724400" cy="277495"/>
          </a:xfrm>
        </p:grpSpPr>
        <p:sp>
          <p:nvSpPr>
            <p:cNvPr id="4" name="object 4"/>
            <p:cNvSpPr/>
            <p:nvPr/>
          </p:nvSpPr>
          <p:spPr>
            <a:xfrm>
              <a:off x="2514600" y="6400800"/>
              <a:ext cx="1600200" cy="277495"/>
            </a:xfrm>
            <a:custGeom>
              <a:avLst/>
              <a:gdLst/>
              <a:ahLst/>
              <a:cxnLst/>
              <a:rect l="l" t="t" r="r" b="b"/>
              <a:pathLst>
                <a:path w="1600200" h="277495">
                  <a:moveTo>
                    <a:pt x="1600200" y="277368"/>
                  </a:moveTo>
                  <a:lnTo>
                    <a:pt x="0" y="277368"/>
                  </a:lnTo>
                  <a:lnTo>
                    <a:pt x="0" y="0"/>
                  </a:lnTo>
                  <a:lnTo>
                    <a:pt x="1600200" y="0"/>
                  </a:lnTo>
                  <a:lnTo>
                    <a:pt x="1600200" y="277368"/>
                  </a:lnTo>
                  <a:close/>
                </a:path>
              </a:pathLst>
            </a:custGeom>
            <a:solidFill>
              <a:srgbClr val="E16C0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4114800" y="6400800"/>
              <a:ext cx="3124200" cy="277495"/>
            </a:xfrm>
            <a:custGeom>
              <a:avLst/>
              <a:gdLst/>
              <a:ahLst/>
              <a:cxnLst/>
              <a:rect l="l" t="t" r="r" b="b"/>
              <a:pathLst>
                <a:path w="3124200" h="277495">
                  <a:moveTo>
                    <a:pt x="3124200" y="277368"/>
                  </a:moveTo>
                  <a:lnTo>
                    <a:pt x="0" y="277368"/>
                  </a:lnTo>
                  <a:lnTo>
                    <a:pt x="0" y="0"/>
                  </a:lnTo>
                  <a:lnTo>
                    <a:pt x="3124200" y="0"/>
                  </a:lnTo>
                  <a:lnTo>
                    <a:pt x="3124200" y="277368"/>
                  </a:lnTo>
                  <a:close/>
                </a:path>
              </a:pathLst>
            </a:custGeom>
            <a:solidFill>
              <a:srgbClr val="2240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2981986" y="-66725"/>
            <a:ext cx="6337935" cy="13677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061210" marR="5080" indent="-2049145">
              <a:spcBef>
                <a:spcPts val="105"/>
              </a:spcBef>
            </a:pPr>
            <a:r>
              <a:rPr dirty="0">
                <a:latin typeface="Calibri"/>
                <a:cs typeface="Calibri"/>
              </a:rPr>
              <a:t>Second</a:t>
            </a:r>
            <a:r>
              <a:rPr spc="-175" dirty="0">
                <a:latin typeface="Calibri"/>
                <a:cs typeface="Calibri"/>
              </a:rPr>
              <a:t> </a:t>
            </a:r>
            <a:r>
              <a:rPr spc="-25" dirty="0">
                <a:latin typeface="Calibri"/>
                <a:cs typeface="Calibri"/>
              </a:rPr>
              <a:t>Divide-and-</a:t>
            </a:r>
            <a:r>
              <a:rPr spc="-10" dirty="0">
                <a:latin typeface="Calibri"/>
                <a:cs typeface="Calibri"/>
              </a:rPr>
              <a:t>Conquer Algorithm</a:t>
            </a:r>
          </a:p>
        </p:txBody>
      </p:sp>
      <p:sp>
        <p:nvSpPr>
          <p:cNvPr id="12" name="object 12"/>
          <p:cNvSpPr txBox="1">
            <a:spLocks noGrp="1"/>
          </p:cNvSpPr>
          <p:nvPr>
            <p:ph type="ftr" sz="quarter" idx="11"/>
          </p:nvPr>
        </p:nvSpPr>
        <p:spPr>
          <a:xfrm>
            <a:off x="1600200" y="0"/>
            <a:ext cx="0" cy="432490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25"/>
              </a:lnSpc>
            </a:pPr>
            <a:r>
              <a:rPr spc="10" dirty="0"/>
              <a:t>ATME College</a:t>
            </a:r>
            <a:r>
              <a:rPr spc="-5" dirty="0"/>
              <a:t> </a:t>
            </a:r>
            <a:r>
              <a:rPr spc="10" dirty="0"/>
              <a:t>of</a:t>
            </a:r>
            <a:r>
              <a:rPr spc="114" dirty="0"/>
              <a:t> </a:t>
            </a:r>
            <a:r>
              <a:rPr spc="35" dirty="0"/>
              <a:t>Engineering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2162861" y="1288110"/>
            <a:ext cx="8144509" cy="38163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3500">
              <a:spcBef>
                <a:spcPts val="100"/>
              </a:spcBef>
            </a:pPr>
            <a:r>
              <a:rPr sz="2400" dirty="0">
                <a:latin typeface="Calibri"/>
                <a:cs typeface="Calibri"/>
              </a:rPr>
              <a:t>A</a:t>
            </a:r>
            <a:r>
              <a:rPr sz="2400" spc="-25" dirty="0">
                <a:latin typeface="Calibri"/>
                <a:cs typeface="Calibri"/>
              </a:rPr>
              <a:t> </a:t>
            </a:r>
            <a:r>
              <a:rPr sz="2400" dirty="0">
                <a:latin typeface="Symbol"/>
                <a:cs typeface="Symbol"/>
              </a:rPr>
              <a:t></a:t>
            </a:r>
            <a:r>
              <a:rPr sz="2400" spc="-7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Calibri"/>
                <a:cs typeface="Calibri"/>
              </a:rPr>
              <a:t>B</a:t>
            </a:r>
            <a:r>
              <a:rPr sz="2400" spc="-3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=</a:t>
            </a:r>
            <a:r>
              <a:rPr sz="2400" spc="-2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A</a:t>
            </a:r>
            <a:r>
              <a:rPr sz="2325" baseline="-10752" dirty="0">
                <a:latin typeface="Calibri"/>
                <a:cs typeface="Calibri"/>
              </a:rPr>
              <a:t>1</a:t>
            </a:r>
            <a:r>
              <a:rPr sz="2325" spc="-7" baseline="-10752" dirty="0">
                <a:latin typeface="Calibri"/>
                <a:cs typeface="Calibri"/>
              </a:rPr>
              <a:t> </a:t>
            </a:r>
            <a:r>
              <a:rPr sz="2400" dirty="0">
                <a:latin typeface="Symbol"/>
                <a:cs typeface="Symbol"/>
              </a:rPr>
              <a:t></a:t>
            </a:r>
            <a:r>
              <a:rPr sz="2400" spc="-80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Calibri"/>
                <a:cs typeface="Calibri"/>
              </a:rPr>
              <a:t>B</a:t>
            </a:r>
            <a:r>
              <a:rPr sz="2325" spc="-15" baseline="-10752" dirty="0">
                <a:latin typeface="Calibri"/>
                <a:cs typeface="Calibri"/>
              </a:rPr>
              <a:t>1</a:t>
            </a:r>
            <a:r>
              <a:rPr sz="2400" spc="-10" dirty="0">
                <a:latin typeface="Calibri"/>
                <a:cs typeface="Calibri"/>
              </a:rPr>
              <a:t>·10</a:t>
            </a:r>
            <a:r>
              <a:rPr sz="2325" i="1" spc="-15" baseline="14336" dirty="0">
                <a:latin typeface="Calibri"/>
                <a:cs typeface="Calibri"/>
              </a:rPr>
              <a:t>n</a:t>
            </a:r>
            <a:r>
              <a:rPr sz="2325" i="1" spc="-104" baseline="14336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+</a:t>
            </a:r>
            <a:r>
              <a:rPr sz="2400" spc="-1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(A</a:t>
            </a:r>
            <a:r>
              <a:rPr sz="2325" baseline="-10752" dirty="0">
                <a:latin typeface="Calibri"/>
                <a:cs typeface="Calibri"/>
              </a:rPr>
              <a:t>1</a:t>
            </a:r>
            <a:r>
              <a:rPr sz="2325" spc="-22" baseline="-10752" dirty="0">
                <a:latin typeface="Calibri"/>
                <a:cs typeface="Calibri"/>
              </a:rPr>
              <a:t> </a:t>
            </a:r>
            <a:r>
              <a:rPr sz="2400" dirty="0">
                <a:latin typeface="Symbol"/>
                <a:cs typeface="Symbol"/>
              </a:rPr>
              <a:t></a:t>
            </a:r>
            <a:r>
              <a:rPr sz="2400" spc="-10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Calibri"/>
                <a:cs typeface="Calibri"/>
              </a:rPr>
              <a:t>B</a:t>
            </a:r>
            <a:r>
              <a:rPr sz="2325" baseline="-10752" dirty="0">
                <a:latin typeface="Calibri"/>
                <a:cs typeface="Calibri"/>
              </a:rPr>
              <a:t>2</a:t>
            </a:r>
            <a:r>
              <a:rPr sz="2325" spc="-7" baseline="-10752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+</a:t>
            </a:r>
            <a:r>
              <a:rPr sz="2400" spc="-2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A</a:t>
            </a:r>
            <a:r>
              <a:rPr sz="2325" baseline="-10752" dirty="0">
                <a:latin typeface="Calibri"/>
                <a:cs typeface="Calibri"/>
              </a:rPr>
              <a:t>2</a:t>
            </a:r>
            <a:r>
              <a:rPr sz="2325" spc="-7" baseline="-10752" dirty="0">
                <a:latin typeface="Calibri"/>
                <a:cs typeface="Calibri"/>
              </a:rPr>
              <a:t> </a:t>
            </a:r>
            <a:r>
              <a:rPr sz="2400" dirty="0">
                <a:latin typeface="Symbol"/>
                <a:cs typeface="Symbol"/>
              </a:rPr>
              <a:t></a:t>
            </a:r>
            <a:r>
              <a:rPr sz="2400" spc="-8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Calibri"/>
                <a:cs typeface="Calibri"/>
              </a:rPr>
              <a:t>B</a:t>
            </a:r>
            <a:r>
              <a:rPr sz="2325" baseline="-10752" dirty="0">
                <a:latin typeface="Calibri"/>
                <a:cs typeface="Calibri"/>
              </a:rPr>
              <a:t>1</a:t>
            </a:r>
            <a:r>
              <a:rPr sz="2400" dirty="0">
                <a:latin typeface="Calibri"/>
                <a:cs typeface="Calibri"/>
              </a:rPr>
              <a:t>)</a:t>
            </a:r>
            <a:r>
              <a:rPr sz="2400" spc="-3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·10</a:t>
            </a:r>
            <a:r>
              <a:rPr sz="2325" i="1" spc="-15" baseline="14336" dirty="0">
                <a:latin typeface="Calibri"/>
                <a:cs typeface="Calibri"/>
              </a:rPr>
              <a:t>n/</a:t>
            </a:r>
            <a:r>
              <a:rPr sz="2325" spc="-15" baseline="14336" dirty="0">
                <a:latin typeface="Calibri"/>
                <a:cs typeface="Calibri"/>
              </a:rPr>
              <a:t>2</a:t>
            </a:r>
            <a:r>
              <a:rPr sz="2325" spc="-172" baseline="14336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+</a:t>
            </a:r>
            <a:r>
              <a:rPr sz="2400" spc="-2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A</a:t>
            </a:r>
            <a:r>
              <a:rPr sz="2325" baseline="-10752" dirty="0">
                <a:latin typeface="Calibri"/>
                <a:cs typeface="Calibri"/>
              </a:rPr>
              <a:t>2</a:t>
            </a:r>
            <a:r>
              <a:rPr sz="2325" spc="-7" baseline="-10752" dirty="0">
                <a:latin typeface="Calibri"/>
                <a:cs typeface="Calibri"/>
              </a:rPr>
              <a:t> </a:t>
            </a:r>
            <a:r>
              <a:rPr sz="2400" dirty="0">
                <a:latin typeface="Symbol"/>
                <a:cs typeface="Symbol"/>
              </a:rPr>
              <a:t></a:t>
            </a:r>
            <a:r>
              <a:rPr sz="2400" spc="-80" dirty="0">
                <a:latin typeface="Times New Roman"/>
                <a:cs typeface="Times New Roman"/>
              </a:rPr>
              <a:t> </a:t>
            </a:r>
            <a:r>
              <a:rPr sz="2400" spc="-25" dirty="0">
                <a:latin typeface="Calibri"/>
                <a:cs typeface="Calibri"/>
              </a:rPr>
              <a:t>B</a:t>
            </a:r>
            <a:r>
              <a:rPr sz="2325" spc="-37" baseline="-10752" dirty="0">
                <a:latin typeface="Calibri"/>
                <a:cs typeface="Calibri"/>
              </a:rPr>
              <a:t>2</a:t>
            </a:r>
            <a:endParaRPr sz="2325" baseline="-10752">
              <a:latin typeface="Calibri"/>
              <a:cs typeface="Calibri"/>
            </a:endParaRPr>
          </a:p>
          <a:p>
            <a:pPr marL="264160" marR="58419" indent="-204470">
              <a:lnSpc>
                <a:spcPct val="123100"/>
              </a:lnSpc>
              <a:spcBef>
                <a:spcPts val="1405"/>
              </a:spcBef>
            </a:pPr>
            <a:r>
              <a:rPr sz="2400" dirty="0">
                <a:latin typeface="Calibri"/>
                <a:cs typeface="Calibri"/>
              </a:rPr>
              <a:t>The</a:t>
            </a:r>
            <a:r>
              <a:rPr sz="2400" spc="-7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idea</a:t>
            </a:r>
            <a:r>
              <a:rPr sz="2400" spc="-2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is</a:t>
            </a:r>
            <a:r>
              <a:rPr sz="2400" spc="-4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to</a:t>
            </a:r>
            <a:r>
              <a:rPr sz="2400" spc="-55" dirty="0">
                <a:latin typeface="Calibri"/>
                <a:cs typeface="Calibri"/>
              </a:rPr>
              <a:t> </a:t>
            </a:r>
            <a:r>
              <a:rPr sz="2400" spc="-20" dirty="0">
                <a:latin typeface="Calibri"/>
                <a:cs typeface="Calibri"/>
              </a:rPr>
              <a:t>decrease</a:t>
            </a:r>
            <a:r>
              <a:rPr sz="2400" spc="-114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the</a:t>
            </a:r>
            <a:r>
              <a:rPr sz="2400" spc="-5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number</a:t>
            </a:r>
            <a:r>
              <a:rPr sz="2400" spc="-6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of</a:t>
            </a:r>
            <a:r>
              <a:rPr sz="2400" spc="-40" dirty="0">
                <a:latin typeface="Calibri"/>
                <a:cs typeface="Calibri"/>
              </a:rPr>
              <a:t> </a:t>
            </a:r>
            <a:r>
              <a:rPr sz="2400" spc="-20" dirty="0">
                <a:latin typeface="Calibri"/>
                <a:cs typeface="Calibri"/>
              </a:rPr>
              <a:t>multiplications</a:t>
            </a:r>
            <a:r>
              <a:rPr sz="2400" spc="-13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from</a:t>
            </a:r>
            <a:r>
              <a:rPr sz="2400" spc="-4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4</a:t>
            </a:r>
            <a:r>
              <a:rPr sz="2400" spc="-3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to</a:t>
            </a:r>
            <a:r>
              <a:rPr sz="2400" spc="-85" dirty="0">
                <a:latin typeface="Calibri"/>
                <a:cs typeface="Calibri"/>
              </a:rPr>
              <a:t> </a:t>
            </a:r>
            <a:r>
              <a:rPr sz="2400" spc="-25" dirty="0">
                <a:latin typeface="Calibri"/>
                <a:cs typeface="Calibri"/>
              </a:rPr>
              <a:t>3: </a:t>
            </a:r>
            <a:r>
              <a:rPr sz="2400" dirty="0">
                <a:latin typeface="Calibri"/>
                <a:cs typeface="Calibri"/>
              </a:rPr>
              <a:t>(A</a:t>
            </a:r>
            <a:r>
              <a:rPr sz="2325" baseline="-10752" dirty="0">
                <a:latin typeface="Calibri"/>
                <a:cs typeface="Calibri"/>
              </a:rPr>
              <a:t>1</a:t>
            </a:r>
            <a:r>
              <a:rPr sz="2325" spc="337" baseline="-10752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+</a:t>
            </a:r>
            <a:r>
              <a:rPr sz="2400" spc="-2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A</a:t>
            </a:r>
            <a:r>
              <a:rPr sz="2325" baseline="-10752" dirty="0">
                <a:latin typeface="Calibri"/>
                <a:cs typeface="Calibri"/>
              </a:rPr>
              <a:t>2</a:t>
            </a:r>
            <a:r>
              <a:rPr sz="2325" spc="359" baseline="-10752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)</a:t>
            </a:r>
            <a:r>
              <a:rPr sz="2400" spc="-35" dirty="0">
                <a:latin typeface="Calibri"/>
                <a:cs typeface="Calibri"/>
              </a:rPr>
              <a:t> </a:t>
            </a:r>
            <a:r>
              <a:rPr sz="2400" dirty="0">
                <a:latin typeface="Symbol"/>
                <a:cs typeface="Symbol"/>
              </a:rPr>
              <a:t></a:t>
            </a:r>
            <a:r>
              <a:rPr sz="2400" spc="-7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Calibri"/>
                <a:cs typeface="Calibri"/>
              </a:rPr>
              <a:t>(B</a:t>
            </a:r>
            <a:r>
              <a:rPr sz="2325" baseline="-10752" dirty="0">
                <a:latin typeface="Calibri"/>
                <a:cs typeface="Calibri"/>
              </a:rPr>
              <a:t>1</a:t>
            </a:r>
            <a:r>
              <a:rPr sz="2325" spc="330" baseline="-10752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+</a:t>
            </a:r>
            <a:r>
              <a:rPr sz="2400" spc="-1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B</a:t>
            </a:r>
            <a:r>
              <a:rPr sz="2325" baseline="-10752" dirty="0">
                <a:latin typeface="Calibri"/>
                <a:cs typeface="Calibri"/>
              </a:rPr>
              <a:t>2</a:t>
            </a:r>
            <a:r>
              <a:rPr sz="2325" spc="352" baseline="-10752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)</a:t>
            </a:r>
            <a:r>
              <a:rPr sz="2400" spc="-3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=</a:t>
            </a:r>
            <a:r>
              <a:rPr sz="2400" spc="-2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A</a:t>
            </a:r>
            <a:r>
              <a:rPr sz="2325" baseline="-10752" dirty="0">
                <a:latin typeface="Calibri"/>
                <a:cs typeface="Calibri"/>
              </a:rPr>
              <a:t>1</a:t>
            </a:r>
            <a:r>
              <a:rPr sz="2325" spc="-60" baseline="-10752" dirty="0"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EBEBDF"/>
                </a:solidFill>
                <a:latin typeface="Symbol"/>
                <a:cs typeface="Symbol"/>
              </a:rPr>
              <a:t></a:t>
            </a:r>
            <a:r>
              <a:rPr sz="2400" spc="-55" dirty="0">
                <a:solidFill>
                  <a:srgbClr val="EBEBDF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latin typeface="Calibri"/>
                <a:cs typeface="Calibri"/>
              </a:rPr>
              <a:t>B</a:t>
            </a:r>
            <a:r>
              <a:rPr sz="2325" baseline="-10752" dirty="0">
                <a:latin typeface="Calibri"/>
                <a:cs typeface="Calibri"/>
              </a:rPr>
              <a:t>1</a:t>
            </a:r>
            <a:r>
              <a:rPr sz="2325" spc="337" baseline="-10752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+</a:t>
            </a:r>
            <a:r>
              <a:rPr sz="2400" spc="-1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(A</a:t>
            </a:r>
            <a:r>
              <a:rPr sz="2325" baseline="-10752" dirty="0">
                <a:latin typeface="Calibri"/>
                <a:cs typeface="Calibri"/>
              </a:rPr>
              <a:t>1</a:t>
            </a:r>
            <a:r>
              <a:rPr sz="2325" spc="-67" baseline="-10752" dirty="0"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6600"/>
                </a:solidFill>
                <a:latin typeface="Symbol"/>
                <a:cs typeface="Symbol"/>
              </a:rPr>
              <a:t></a:t>
            </a:r>
            <a:r>
              <a:rPr sz="2400" spc="-85" dirty="0">
                <a:solidFill>
                  <a:srgbClr val="FF6600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latin typeface="Calibri"/>
                <a:cs typeface="Calibri"/>
              </a:rPr>
              <a:t>B</a:t>
            </a:r>
            <a:r>
              <a:rPr sz="2325" baseline="-10752" dirty="0">
                <a:latin typeface="Calibri"/>
                <a:cs typeface="Calibri"/>
              </a:rPr>
              <a:t>2</a:t>
            </a:r>
            <a:r>
              <a:rPr sz="2325" spc="-22" baseline="-10752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+</a:t>
            </a:r>
            <a:r>
              <a:rPr sz="2400" spc="-1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A</a:t>
            </a:r>
            <a:r>
              <a:rPr sz="2325" baseline="-10752" dirty="0">
                <a:latin typeface="Calibri"/>
                <a:cs typeface="Calibri"/>
              </a:rPr>
              <a:t>2</a:t>
            </a:r>
            <a:r>
              <a:rPr sz="2325" spc="-15" baseline="-10752" dirty="0"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6600"/>
                </a:solidFill>
                <a:latin typeface="Symbol"/>
                <a:cs typeface="Symbol"/>
              </a:rPr>
              <a:t></a:t>
            </a:r>
            <a:r>
              <a:rPr sz="2400" spc="-85" dirty="0">
                <a:solidFill>
                  <a:srgbClr val="FF6600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latin typeface="Calibri"/>
                <a:cs typeface="Calibri"/>
              </a:rPr>
              <a:t>B</a:t>
            </a:r>
            <a:r>
              <a:rPr sz="2325" baseline="-10752" dirty="0">
                <a:latin typeface="Calibri"/>
                <a:cs typeface="Calibri"/>
              </a:rPr>
              <a:t>1</a:t>
            </a:r>
            <a:r>
              <a:rPr sz="2400" dirty="0">
                <a:latin typeface="Calibri"/>
                <a:cs typeface="Calibri"/>
              </a:rPr>
              <a:t>)</a:t>
            </a:r>
            <a:r>
              <a:rPr sz="2400" spc="-5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+</a:t>
            </a:r>
            <a:r>
              <a:rPr sz="2400" spc="-1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A</a:t>
            </a:r>
            <a:r>
              <a:rPr sz="2325" baseline="-10752" dirty="0">
                <a:latin typeface="Calibri"/>
                <a:cs typeface="Calibri"/>
              </a:rPr>
              <a:t>2</a:t>
            </a:r>
            <a:r>
              <a:rPr sz="2325" spc="-15" baseline="-10752" dirty="0"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EBEBDF"/>
                </a:solidFill>
                <a:latin typeface="Symbol"/>
                <a:cs typeface="Symbol"/>
              </a:rPr>
              <a:t></a:t>
            </a:r>
            <a:r>
              <a:rPr sz="2400" spc="-85" dirty="0">
                <a:solidFill>
                  <a:srgbClr val="EBEBDF"/>
                </a:solidFill>
                <a:latin typeface="Times New Roman"/>
                <a:cs typeface="Times New Roman"/>
              </a:rPr>
              <a:t> </a:t>
            </a:r>
            <a:r>
              <a:rPr sz="2400" spc="-25" dirty="0">
                <a:latin typeface="Calibri"/>
                <a:cs typeface="Calibri"/>
              </a:rPr>
              <a:t>B</a:t>
            </a:r>
            <a:r>
              <a:rPr sz="2325" spc="-37" baseline="-10752" dirty="0">
                <a:latin typeface="Calibri"/>
                <a:cs typeface="Calibri"/>
              </a:rPr>
              <a:t>2,</a:t>
            </a:r>
            <a:endParaRPr sz="2325" baseline="-10752">
              <a:latin typeface="Calibri"/>
              <a:cs typeface="Calibri"/>
            </a:endParaRPr>
          </a:p>
          <a:p>
            <a:pPr>
              <a:spcBef>
                <a:spcPts val="190"/>
              </a:spcBef>
            </a:pPr>
            <a:endParaRPr sz="2400">
              <a:latin typeface="Calibri"/>
              <a:cs typeface="Calibri"/>
            </a:endParaRPr>
          </a:p>
          <a:p>
            <a:pPr marL="63500"/>
            <a:r>
              <a:rPr sz="2400" dirty="0">
                <a:latin typeface="Calibri"/>
                <a:cs typeface="Calibri"/>
              </a:rPr>
              <a:t>I.e.,</a:t>
            </a:r>
            <a:r>
              <a:rPr sz="2400" spc="-6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(A</a:t>
            </a:r>
            <a:r>
              <a:rPr sz="2325" baseline="-10752" dirty="0">
                <a:latin typeface="Calibri"/>
                <a:cs typeface="Calibri"/>
              </a:rPr>
              <a:t>1</a:t>
            </a:r>
            <a:r>
              <a:rPr sz="2325" spc="-67" baseline="-10752" dirty="0"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6600"/>
                </a:solidFill>
                <a:latin typeface="Symbol"/>
                <a:cs typeface="Symbol"/>
              </a:rPr>
              <a:t></a:t>
            </a:r>
            <a:r>
              <a:rPr sz="2400" spc="-60" dirty="0">
                <a:solidFill>
                  <a:srgbClr val="FF6600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latin typeface="Calibri"/>
                <a:cs typeface="Calibri"/>
              </a:rPr>
              <a:t>B</a:t>
            </a:r>
            <a:r>
              <a:rPr sz="2325" baseline="-10752" dirty="0">
                <a:latin typeface="Calibri"/>
                <a:cs typeface="Calibri"/>
              </a:rPr>
              <a:t>2</a:t>
            </a:r>
            <a:r>
              <a:rPr sz="2325" spc="-67" baseline="-10752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+</a:t>
            </a:r>
            <a:r>
              <a:rPr sz="2400" spc="-2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A</a:t>
            </a:r>
            <a:r>
              <a:rPr sz="2325" baseline="-10752" dirty="0">
                <a:latin typeface="Calibri"/>
                <a:cs typeface="Calibri"/>
              </a:rPr>
              <a:t>2</a:t>
            </a:r>
            <a:r>
              <a:rPr sz="2325" spc="-15" baseline="-10752" dirty="0"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6600"/>
                </a:solidFill>
                <a:latin typeface="Symbol"/>
                <a:cs typeface="Symbol"/>
              </a:rPr>
              <a:t></a:t>
            </a:r>
            <a:r>
              <a:rPr sz="2400" spc="-85" dirty="0">
                <a:solidFill>
                  <a:srgbClr val="FF6600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latin typeface="Calibri"/>
                <a:cs typeface="Calibri"/>
              </a:rPr>
              <a:t>B</a:t>
            </a:r>
            <a:r>
              <a:rPr sz="2325" baseline="-10752" dirty="0">
                <a:latin typeface="Calibri"/>
                <a:cs typeface="Calibri"/>
              </a:rPr>
              <a:t>1</a:t>
            </a:r>
            <a:r>
              <a:rPr sz="2400" dirty="0">
                <a:latin typeface="Calibri"/>
                <a:cs typeface="Calibri"/>
              </a:rPr>
              <a:t>)</a:t>
            </a:r>
            <a:r>
              <a:rPr sz="2400" spc="-3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=</a:t>
            </a:r>
            <a:r>
              <a:rPr sz="2400" spc="-2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(A</a:t>
            </a:r>
            <a:r>
              <a:rPr sz="2325" baseline="-10752" dirty="0">
                <a:latin typeface="Calibri"/>
                <a:cs typeface="Calibri"/>
              </a:rPr>
              <a:t>1</a:t>
            </a:r>
            <a:r>
              <a:rPr sz="2325" spc="345" baseline="-10752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+</a:t>
            </a:r>
            <a:r>
              <a:rPr sz="2400" spc="-2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A</a:t>
            </a:r>
            <a:r>
              <a:rPr sz="2325" baseline="-10752" dirty="0">
                <a:latin typeface="Calibri"/>
                <a:cs typeface="Calibri"/>
              </a:rPr>
              <a:t>2</a:t>
            </a:r>
            <a:r>
              <a:rPr sz="2325" spc="292" baseline="-10752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)</a:t>
            </a:r>
            <a:r>
              <a:rPr sz="2400" spc="-5" dirty="0"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6600"/>
                </a:solidFill>
                <a:latin typeface="Symbol"/>
                <a:cs typeface="Symbol"/>
              </a:rPr>
              <a:t></a:t>
            </a:r>
            <a:r>
              <a:rPr sz="2400" spc="-85" dirty="0">
                <a:solidFill>
                  <a:srgbClr val="FF6600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latin typeface="Calibri"/>
                <a:cs typeface="Calibri"/>
              </a:rPr>
              <a:t>(B</a:t>
            </a:r>
            <a:r>
              <a:rPr sz="2325" baseline="-10752" dirty="0">
                <a:latin typeface="Calibri"/>
                <a:cs typeface="Calibri"/>
              </a:rPr>
              <a:t>1</a:t>
            </a:r>
            <a:r>
              <a:rPr sz="2325" spc="330" baseline="-10752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+</a:t>
            </a:r>
            <a:r>
              <a:rPr sz="2400" spc="-2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B</a:t>
            </a:r>
            <a:r>
              <a:rPr sz="2325" baseline="-10752" dirty="0">
                <a:latin typeface="Calibri"/>
                <a:cs typeface="Calibri"/>
              </a:rPr>
              <a:t>2</a:t>
            </a:r>
            <a:r>
              <a:rPr sz="2325" spc="300" baseline="-10752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)</a:t>
            </a:r>
            <a:r>
              <a:rPr sz="2400" spc="-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-</a:t>
            </a:r>
            <a:r>
              <a:rPr sz="2400" spc="-2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A</a:t>
            </a:r>
            <a:r>
              <a:rPr sz="2325" baseline="-10752" dirty="0">
                <a:latin typeface="Calibri"/>
                <a:cs typeface="Calibri"/>
              </a:rPr>
              <a:t>1</a:t>
            </a:r>
            <a:r>
              <a:rPr sz="2325" spc="-60" baseline="-10752" dirty="0"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EBEBDF"/>
                </a:solidFill>
                <a:latin typeface="Symbol"/>
                <a:cs typeface="Symbol"/>
              </a:rPr>
              <a:t></a:t>
            </a:r>
            <a:r>
              <a:rPr sz="2400" spc="-80" dirty="0">
                <a:solidFill>
                  <a:srgbClr val="EBEBDF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latin typeface="Calibri"/>
                <a:cs typeface="Calibri"/>
              </a:rPr>
              <a:t>B</a:t>
            </a:r>
            <a:r>
              <a:rPr sz="2325" baseline="-10752" dirty="0">
                <a:latin typeface="Calibri"/>
                <a:cs typeface="Calibri"/>
              </a:rPr>
              <a:t>1</a:t>
            </a:r>
            <a:r>
              <a:rPr sz="2325" spc="345" baseline="-10752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-</a:t>
            </a:r>
            <a:r>
              <a:rPr sz="2400" spc="-2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A</a:t>
            </a:r>
            <a:r>
              <a:rPr sz="2325" baseline="-10752" dirty="0">
                <a:latin typeface="Calibri"/>
                <a:cs typeface="Calibri"/>
              </a:rPr>
              <a:t>2</a:t>
            </a:r>
            <a:r>
              <a:rPr sz="2325" spc="-15" baseline="-10752" dirty="0"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EBEBDF"/>
                </a:solidFill>
                <a:latin typeface="Symbol"/>
                <a:cs typeface="Symbol"/>
              </a:rPr>
              <a:t></a:t>
            </a:r>
            <a:r>
              <a:rPr sz="2400" spc="-80" dirty="0">
                <a:solidFill>
                  <a:srgbClr val="EBEBDF"/>
                </a:solidFill>
                <a:latin typeface="Times New Roman"/>
                <a:cs typeface="Times New Roman"/>
              </a:rPr>
              <a:t> </a:t>
            </a:r>
            <a:r>
              <a:rPr sz="2400" spc="-25" dirty="0">
                <a:latin typeface="Calibri"/>
                <a:cs typeface="Calibri"/>
              </a:rPr>
              <a:t>B</a:t>
            </a:r>
            <a:r>
              <a:rPr sz="2325" spc="-37" baseline="-10752" dirty="0">
                <a:latin typeface="Calibri"/>
                <a:cs typeface="Calibri"/>
              </a:rPr>
              <a:t>2,</a:t>
            </a:r>
            <a:endParaRPr sz="2325" baseline="-10752">
              <a:latin typeface="Calibri"/>
              <a:cs typeface="Calibri"/>
            </a:endParaRPr>
          </a:p>
          <a:p>
            <a:pPr marL="63500" marR="55880">
              <a:lnSpc>
                <a:spcPct val="101000"/>
              </a:lnSpc>
              <a:spcBef>
                <a:spcPts val="25"/>
              </a:spcBef>
            </a:pPr>
            <a:r>
              <a:rPr sz="2400" dirty="0">
                <a:latin typeface="Calibri"/>
                <a:cs typeface="Calibri"/>
              </a:rPr>
              <a:t>which</a:t>
            </a:r>
            <a:r>
              <a:rPr sz="2400" spc="-25" dirty="0">
                <a:latin typeface="Calibri"/>
                <a:cs typeface="Calibri"/>
              </a:rPr>
              <a:t> </a:t>
            </a:r>
            <a:r>
              <a:rPr sz="2400" spc="-20" dirty="0">
                <a:latin typeface="Calibri"/>
                <a:cs typeface="Calibri"/>
              </a:rPr>
              <a:t>requires</a:t>
            </a:r>
            <a:r>
              <a:rPr sz="2400" spc="-9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only</a:t>
            </a:r>
            <a:r>
              <a:rPr sz="2400" spc="-8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3</a:t>
            </a:r>
            <a:r>
              <a:rPr sz="2400" spc="-20" dirty="0">
                <a:latin typeface="Calibri"/>
                <a:cs typeface="Calibri"/>
              </a:rPr>
              <a:t> multiplications</a:t>
            </a:r>
            <a:r>
              <a:rPr sz="2400" spc="-11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at</a:t>
            </a:r>
            <a:r>
              <a:rPr sz="2400" spc="-5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the</a:t>
            </a:r>
            <a:r>
              <a:rPr sz="2400" spc="-4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expense</a:t>
            </a:r>
            <a:r>
              <a:rPr sz="2400" spc="-9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of</a:t>
            </a:r>
            <a:r>
              <a:rPr sz="2400" spc="-4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(4-</a:t>
            </a:r>
            <a:r>
              <a:rPr sz="2400" dirty="0">
                <a:latin typeface="Calibri"/>
                <a:cs typeface="Calibri"/>
              </a:rPr>
              <a:t>1)</a:t>
            </a:r>
            <a:r>
              <a:rPr sz="2400" spc="-5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extra add/sub.</a:t>
            </a:r>
            <a:endParaRPr sz="2400">
              <a:latin typeface="Calibri"/>
              <a:cs typeface="Calibri"/>
            </a:endParaRPr>
          </a:p>
          <a:p>
            <a:pPr>
              <a:spcBef>
                <a:spcPts val="819"/>
              </a:spcBef>
            </a:pPr>
            <a:endParaRPr sz="2400">
              <a:latin typeface="Calibri"/>
              <a:cs typeface="Calibri"/>
            </a:endParaRPr>
          </a:p>
          <a:p>
            <a:pPr marL="63500">
              <a:tabLst>
                <a:tab pos="2505075" algn="l"/>
              </a:tabLst>
            </a:pPr>
            <a:r>
              <a:rPr sz="2400" spc="-25" dirty="0">
                <a:latin typeface="Calibri"/>
                <a:cs typeface="Calibri"/>
              </a:rPr>
              <a:t>Recurrence</a:t>
            </a:r>
            <a:r>
              <a:rPr sz="2400" spc="-110" dirty="0">
                <a:latin typeface="Calibri"/>
                <a:cs typeface="Calibri"/>
              </a:rPr>
              <a:t> </a:t>
            </a:r>
            <a:r>
              <a:rPr sz="2400" spc="-20" dirty="0">
                <a:latin typeface="Calibri"/>
                <a:cs typeface="Calibri"/>
              </a:rPr>
              <a:t>for</a:t>
            </a:r>
            <a:r>
              <a:rPr sz="2400" spc="-60" dirty="0">
                <a:latin typeface="Calibri"/>
                <a:cs typeface="Calibri"/>
              </a:rPr>
              <a:t> </a:t>
            </a:r>
            <a:r>
              <a:rPr sz="2400" spc="-25" dirty="0">
                <a:latin typeface="Calibri"/>
                <a:cs typeface="Calibri"/>
              </a:rPr>
              <a:t>the</a:t>
            </a:r>
            <a:r>
              <a:rPr sz="2400" dirty="0">
                <a:latin typeface="Calibri"/>
                <a:cs typeface="Calibri"/>
              </a:rPr>
              <a:t>	number</a:t>
            </a:r>
            <a:r>
              <a:rPr sz="2400" spc="-8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of</a:t>
            </a:r>
            <a:r>
              <a:rPr sz="2400" spc="-40" dirty="0">
                <a:latin typeface="Calibri"/>
                <a:cs typeface="Calibri"/>
              </a:rPr>
              <a:t> </a:t>
            </a:r>
            <a:r>
              <a:rPr sz="2400" spc="-20" dirty="0">
                <a:latin typeface="Calibri"/>
                <a:cs typeface="Calibri"/>
              </a:rPr>
              <a:t>multiplications</a:t>
            </a:r>
            <a:r>
              <a:rPr sz="2400" spc="-114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M(</a:t>
            </a:r>
            <a:r>
              <a:rPr sz="2400" i="1" spc="-10" dirty="0">
                <a:latin typeface="Calibri"/>
                <a:cs typeface="Calibri"/>
              </a:rPr>
              <a:t>n</a:t>
            </a:r>
            <a:r>
              <a:rPr sz="2400" spc="-10" dirty="0">
                <a:latin typeface="Calibri"/>
                <a:cs typeface="Calibri"/>
              </a:rPr>
              <a:t>):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175460" y="5082019"/>
            <a:ext cx="5287645" cy="835660"/>
          </a:xfrm>
          <a:prstGeom prst="rect">
            <a:avLst/>
          </a:prstGeom>
        </p:spPr>
        <p:txBody>
          <a:bodyPr vert="horz" wrap="square" lIns="0" tIns="52069" rIns="0" bIns="0" rtlCol="0">
            <a:spAutoFit/>
          </a:bodyPr>
          <a:lstStyle/>
          <a:p>
            <a:pPr marL="2029460">
              <a:spcBef>
                <a:spcPts val="409"/>
              </a:spcBef>
              <a:tabLst>
                <a:tab pos="4230370" algn="l"/>
              </a:tabLst>
            </a:pPr>
            <a:r>
              <a:rPr sz="2400" dirty="0">
                <a:latin typeface="Calibri"/>
                <a:cs typeface="Calibri"/>
              </a:rPr>
              <a:t>M(</a:t>
            </a:r>
            <a:r>
              <a:rPr sz="2400" i="1" dirty="0">
                <a:latin typeface="Calibri"/>
                <a:cs typeface="Calibri"/>
              </a:rPr>
              <a:t>n</a:t>
            </a:r>
            <a:r>
              <a:rPr sz="2400" dirty="0">
                <a:latin typeface="Calibri"/>
                <a:cs typeface="Calibri"/>
              </a:rPr>
              <a:t>)</a:t>
            </a:r>
            <a:r>
              <a:rPr sz="2400" spc="-5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=</a:t>
            </a:r>
            <a:r>
              <a:rPr sz="2400" spc="-3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3</a:t>
            </a:r>
            <a:r>
              <a:rPr sz="2400" i="1" spc="-10" dirty="0">
                <a:latin typeface="Calibri"/>
                <a:cs typeface="Calibri"/>
              </a:rPr>
              <a:t>M</a:t>
            </a:r>
            <a:r>
              <a:rPr sz="2400" spc="-10" dirty="0">
                <a:latin typeface="Calibri"/>
                <a:cs typeface="Calibri"/>
              </a:rPr>
              <a:t>(</a:t>
            </a:r>
            <a:r>
              <a:rPr sz="2400" i="1" spc="-10" dirty="0">
                <a:latin typeface="Calibri"/>
                <a:cs typeface="Calibri"/>
              </a:rPr>
              <a:t>n</a:t>
            </a:r>
            <a:r>
              <a:rPr sz="2400" spc="-10" dirty="0">
                <a:latin typeface="Calibri"/>
                <a:cs typeface="Calibri"/>
              </a:rPr>
              <a:t>/2),</a:t>
            </a:r>
            <a:r>
              <a:rPr sz="2400" dirty="0">
                <a:latin typeface="Calibri"/>
                <a:cs typeface="Calibri"/>
              </a:rPr>
              <a:t>	</a:t>
            </a:r>
            <a:r>
              <a:rPr sz="2400" spc="-10" dirty="0">
                <a:latin typeface="Calibri"/>
                <a:cs typeface="Calibri"/>
              </a:rPr>
              <a:t>M(1)</a:t>
            </a:r>
            <a:r>
              <a:rPr sz="2400" spc="-13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=</a:t>
            </a:r>
            <a:r>
              <a:rPr sz="2400" spc="-65" dirty="0">
                <a:latin typeface="Calibri"/>
                <a:cs typeface="Calibri"/>
              </a:rPr>
              <a:t> </a:t>
            </a:r>
            <a:r>
              <a:rPr sz="2400" spc="-50" dirty="0">
                <a:latin typeface="Calibri"/>
                <a:cs typeface="Calibri"/>
              </a:rPr>
              <a:t>1</a:t>
            </a:r>
            <a:endParaRPr sz="2400">
              <a:latin typeface="Calibri"/>
              <a:cs typeface="Calibri"/>
            </a:endParaRPr>
          </a:p>
          <a:p>
            <a:pPr marL="50800">
              <a:spcBef>
                <a:spcPts val="309"/>
              </a:spcBef>
            </a:pPr>
            <a:r>
              <a:rPr sz="2400" spc="-20" dirty="0">
                <a:latin typeface="Calibri"/>
                <a:cs typeface="Calibri"/>
              </a:rPr>
              <a:t>Solution:</a:t>
            </a:r>
            <a:r>
              <a:rPr sz="2400" spc="-13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M(</a:t>
            </a:r>
            <a:r>
              <a:rPr sz="2400" i="1" dirty="0">
                <a:latin typeface="Calibri"/>
                <a:cs typeface="Calibri"/>
              </a:rPr>
              <a:t>n</a:t>
            </a:r>
            <a:r>
              <a:rPr sz="2400" dirty="0">
                <a:latin typeface="Calibri"/>
                <a:cs typeface="Calibri"/>
              </a:rPr>
              <a:t>)</a:t>
            </a:r>
            <a:r>
              <a:rPr sz="2400" spc="-20" dirty="0"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C0504D"/>
                </a:solidFill>
                <a:latin typeface="Calibri"/>
                <a:cs typeface="Calibri"/>
              </a:rPr>
              <a:t>=</a:t>
            </a:r>
            <a:r>
              <a:rPr sz="2400" spc="-25" dirty="0">
                <a:solidFill>
                  <a:srgbClr val="C0504D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C0504D"/>
                </a:solidFill>
                <a:latin typeface="Calibri"/>
                <a:cs typeface="Calibri"/>
              </a:rPr>
              <a:t>3</a:t>
            </a:r>
            <a:r>
              <a:rPr sz="1875" baseline="13333" dirty="0">
                <a:solidFill>
                  <a:srgbClr val="C0504D"/>
                </a:solidFill>
                <a:latin typeface="Calibri"/>
                <a:cs typeface="Calibri"/>
              </a:rPr>
              <a:t>log</a:t>
            </a:r>
            <a:r>
              <a:rPr sz="1875" spc="44" baseline="13333" dirty="0">
                <a:solidFill>
                  <a:srgbClr val="C0504D"/>
                </a:solidFill>
                <a:latin typeface="Calibri"/>
                <a:cs typeface="Calibri"/>
              </a:rPr>
              <a:t> </a:t>
            </a:r>
            <a:r>
              <a:rPr sz="2325" baseline="3584" dirty="0">
                <a:solidFill>
                  <a:srgbClr val="C0504D"/>
                </a:solidFill>
                <a:latin typeface="Calibri"/>
                <a:cs typeface="Calibri"/>
              </a:rPr>
              <a:t>2</a:t>
            </a:r>
            <a:r>
              <a:rPr sz="1875" i="1" baseline="13333" dirty="0">
                <a:solidFill>
                  <a:srgbClr val="C0504D"/>
                </a:solidFill>
                <a:latin typeface="Calibri"/>
                <a:cs typeface="Calibri"/>
              </a:rPr>
              <a:t>n</a:t>
            </a:r>
            <a:r>
              <a:rPr sz="1875" i="1" spc="135" baseline="13333" dirty="0">
                <a:solidFill>
                  <a:srgbClr val="C0504D"/>
                </a:solidFill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=</a:t>
            </a:r>
            <a:r>
              <a:rPr sz="2400" spc="-25" dirty="0">
                <a:latin typeface="Calibri"/>
                <a:cs typeface="Calibri"/>
              </a:rPr>
              <a:t> </a:t>
            </a:r>
            <a:r>
              <a:rPr sz="2400" i="1" dirty="0">
                <a:latin typeface="Calibri"/>
                <a:cs typeface="Calibri"/>
              </a:rPr>
              <a:t>n</a:t>
            </a:r>
            <a:r>
              <a:rPr sz="1875" baseline="13333" dirty="0">
                <a:latin typeface="Calibri"/>
                <a:cs typeface="Calibri"/>
              </a:rPr>
              <a:t>log</a:t>
            </a:r>
            <a:r>
              <a:rPr sz="1875" spc="179" baseline="13333" dirty="0">
                <a:latin typeface="Calibri"/>
                <a:cs typeface="Calibri"/>
              </a:rPr>
              <a:t> </a:t>
            </a:r>
            <a:r>
              <a:rPr sz="2325" baseline="3584" dirty="0">
                <a:latin typeface="Calibri"/>
                <a:cs typeface="Calibri"/>
              </a:rPr>
              <a:t>2</a:t>
            </a:r>
            <a:r>
              <a:rPr sz="1875" baseline="13333" dirty="0">
                <a:latin typeface="Calibri"/>
                <a:cs typeface="Calibri"/>
              </a:rPr>
              <a:t>3</a:t>
            </a:r>
            <a:r>
              <a:rPr sz="1875" spc="217" baseline="13333" dirty="0">
                <a:latin typeface="Calibri"/>
                <a:cs typeface="Calibri"/>
              </a:rPr>
              <a:t> </a:t>
            </a:r>
            <a:r>
              <a:rPr sz="2400" dirty="0">
                <a:latin typeface="Microsoft Sans Serif"/>
                <a:cs typeface="Microsoft Sans Serif"/>
              </a:rPr>
              <a:t>≈</a:t>
            </a:r>
            <a:r>
              <a:rPr sz="2400" spc="-140" dirty="0">
                <a:latin typeface="Microsoft Sans Serif"/>
                <a:cs typeface="Microsoft Sans Serif"/>
              </a:rPr>
              <a:t> </a:t>
            </a:r>
            <a:r>
              <a:rPr sz="2400" i="1" spc="-10" dirty="0">
                <a:latin typeface="Calibri"/>
                <a:cs typeface="Calibri"/>
              </a:rPr>
              <a:t>n</a:t>
            </a:r>
            <a:r>
              <a:rPr sz="2325" spc="-15" baseline="14336" dirty="0">
                <a:latin typeface="Calibri"/>
                <a:cs typeface="Calibri"/>
              </a:rPr>
              <a:t>1.585</a:t>
            </a:r>
            <a:endParaRPr sz="2325" baseline="14336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8006589" y="5182871"/>
            <a:ext cx="2035175" cy="94106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spcBef>
                <a:spcPts val="105"/>
              </a:spcBef>
            </a:pPr>
            <a:r>
              <a:rPr sz="2000" dirty="0">
                <a:solidFill>
                  <a:srgbClr val="FF9933"/>
                </a:solidFill>
                <a:latin typeface="Times New Roman"/>
                <a:cs typeface="Times New Roman"/>
              </a:rPr>
              <a:t>What</a:t>
            </a:r>
            <a:r>
              <a:rPr sz="2000" spc="-55" dirty="0">
                <a:solidFill>
                  <a:srgbClr val="FF9933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FF9933"/>
                </a:solidFill>
                <a:latin typeface="Times New Roman"/>
                <a:cs typeface="Times New Roman"/>
              </a:rPr>
              <a:t>if</a:t>
            </a:r>
            <a:r>
              <a:rPr sz="2000" spc="-70" dirty="0">
                <a:solidFill>
                  <a:srgbClr val="FF9933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FF9933"/>
                </a:solidFill>
                <a:latin typeface="Times New Roman"/>
                <a:cs typeface="Times New Roman"/>
              </a:rPr>
              <a:t>we</a:t>
            </a:r>
            <a:r>
              <a:rPr sz="2000" spc="5" dirty="0">
                <a:solidFill>
                  <a:srgbClr val="FF9933"/>
                </a:solidFill>
                <a:latin typeface="Times New Roman"/>
                <a:cs typeface="Times New Roman"/>
              </a:rPr>
              <a:t> </a:t>
            </a:r>
            <a:r>
              <a:rPr sz="2000" spc="-10" dirty="0">
                <a:solidFill>
                  <a:srgbClr val="FF9933"/>
                </a:solidFill>
                <a:latin typeface="Times New Roman"/>
                <a:cs typeface="Times New Roman"/>
              </a:rPr>
              <a:t>count </a:t>
            </a:r>
            <a:r>
              <a:rPr sz="2000" dirty="0">
                <a:solidFill>
                  <a:srgbClr val="FF9933"/>
                </a:solidFill>
                <a:latin typeface="Times New Roman"/>
                <a:cs typeface="Times New Roman"/>
              </a:rPr>
              <a:t>both</a:t>
            </a:r>
            <a:r>
              <a:rPr sz="2000" spc="-105" dirty="0">
                <a:solidFill>
                  <a:srgbClr val="FF9933"/>
                </a:solidFill>
                <a:latin typeface="Times New Roman"/>
                <a:cs typeface="Times New Roman"/>
              </a:rPr>
              <a:t> </a:t>
            </a:r>
            <a:r>
              <a:rPr sz="2000" spc="-10" dirty="0">
                <a:solidFill>
                  <a:srgbClr val="FF9933"/>
                </a:solidFill>
                <a:latin typeface="Times New Roman"/>
                <a:cs typeface="Times New Roman"/>
              </a:rPr>
              <a:t>multiplications </a:t>
            </a:r>
            <a:r>
              <a:rPr sz="2000" dirty="0">
                <a:solidFill>
                  <a:srgbClr val="FF9933"/>
                </a:solidFill>
                <a:latin typeface="Times New Roman"/>
                <a:cs typeface="Times New Roman"/>
              </a:rPr>
              <a:t>and</a:t>
            </a:r>
            <a:r>
              <a:rPr sz="2000" spc="-60" dirty="0">
                <a:solidFill>
                  <a:srgbClr val="FF9933"/>
                </a:solidFill>
                <a:latin typeface="Times New Roman"/>
                <a:cs typeface="Times New Roman"/>
              </a:rPr>
              <a:t> </a:t>
            </a:r>
            <a:r>
              <a:rPr sz="2000" spc="-10" dirty="0">
                <a:solidFill>
                  <a:srgbClr val="FF9933"/>
                </a:solidFill>
                <a:latin typeface="Times New Roman"/>
                <a:cs typeface="Times New Roman"/>
              </a:rPr>
              <a:t>additions?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1600961" y="761"/>
            <a:ext cx="9142730" cy="6856730"/>
          </a:xfrm>
          <a:custGeom>
            <a:avLst/>
            <a:gdLst/>
            <a:ahLst/>
            <a:cxnLst/>
            <a:rect l="l" t="t" r="r" b="b"/>
            <a:pathLst>
              <a:path w="9142730" h="6856730">
                <a:moveTo>
                  <a:pt x="0" y="0"/>
                </a:moveTo>
                <a:lnTo>
                  <a:pt x="9142476" y="0"/>
                </a:lnTo>
                <a:lnTo>
                  <a:pt x="9142476" y="6856476"/>
                </a:lnTo>
                <a:lnTo>
                  <a:pt x="0" y="6856476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4194176" y="6438732"/>
            <a:ext cx="1062355" cy="363561"/>
          </a:xfrm>
          <a:prstGeom prst="rect">
            <a:avLst/>
          </a:prstGeom>
        </p:spPr>
        <p:txBody>
          <a:bodyPr vert="horz" wrap="square" lIns="0" tIns="4445" rIns="0" bIns="0" rtlCol="0">
            <a:spAutoFit/>
          </a:bodyPr>
          <a:lstStyle/>
          <a:p>
            <a:pPr marL="12700" marR="5080">
              <a:lnSpc>
                <a:spcPts val="1440"/>
              </a:lnSpc>
              <a:spcBef>
                <a:spcPts val="35"/>
              </a:spcBef>
            </a:pPr>
            <a:r>
              <a:rPr sz="1200" spc="45" dirty="0">
                <a:solidFill>
                  <a:srgbClr val="FFFFFF"/>
                </a:solidFill>
                <a:latin typeface="Arial MT"/>
                <a:cs typeface="Arial MT"/>
              </a:rPr>
              <a:t>Department</a:t>
            </a:r>
            <a:r>
              <a:rPr sz="1200" spc="1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-25" dirty="0">
                <a:solidFill>
                  <a:srgbClr val="FFFFFF"/>
                </a:solidFill>
                <a:latin typeface="Arial MT"/>
                <a:cs typeface="Arial MT"/>
              </a:rPr>
              <a:t>of </a:t>
            </a:r>
            <a:r>
              <a:rPr sz="1200" spc="-305" dirty="0">
                <a:solidFill>
                  <a:srgbClr val="FFFFFF"/>
                </a:solidFill>
                <a:latin typeface="Arial MT"/>
                <a:cs typeface="Arial MT"/>
              </a:rPr>
              <a:t>CCSSEE</a:t>
            </a:r>
            <a:endParaRPr sz="12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884798" y="6455470"/>
            <a:ext cx="2115820" cy="1708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325"/>
              </a:lnSpc>
            </a:pPr>
            <a:r>
              <a:rPr sz="1200" spc="10" dirty="0">
                <a:solidFill>
                  <a:srgbClr val="FFFFFF"/>
                </a:solidFill>
                <a:latin typeface="Arial MT"/>
                <a:cs typeface="Arial MT"/>
              </a:rPr>
              <a:t>ATME College</a:t>
            </a:r>
            <a:r>
              <a:rPr sz="1200" spc="-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10" dirty="0">
                <a:solidFill>
                  <a:srgbClr val="FFFFFF"/>
                </a:solidFill>
                <a:latin typeface="Arial MT"/>
                <a:cs typeface="Arial MT"/>
              </a:rPr>
              <a:t>of</a:t>
            </a:r>
            <a:r>
              <a:rPr sz="1200" spc="114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35" dirty="0">
                <a:solidFill>
                  <a:srgbClr val="FFFFFF"/>
                </a:solidFill>
                <a:latin typeface="Arial MT"/>
                <a:cs typeface="Arial MT"/>
              </a:rPr>
              <a:t>Engineering</a:t>
            </a:r>
            <a:endParaRPr sz="1200">
              <a:latin typeface="Arial MT"/>
              <a:cs typeface="Arial MT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4114800" y="6400801"/>
            <a:ext cx="4724400" cy="277495"/>
            <a:chOff x="2514600" y="6400800"/>
            <a:chExt cx="4724400" cy="277495"/>
          </a:xfrm>
        </p:grpSpPr>
        <p:sp>
          <p:nvSpPr>
            <p:cNvPr id="4" name="object 4"/>
            <p:cNvSpPr/>
            <p:nvPr/>
          </p:nvSpPr>
          <p:spPr>
            <a:xfrm>
              <a:off x="2514600" y="6400800"/>
              <a:ext cx="1600200" cy="277495"/>
            </a:xfrm>
            <a:custGeom>
              <a:avLst/>
              <a:gdLst/>
              <a:ahLst/>
              <a:cxnLst/>
              <a:rect l="l" t="t" r="r" b="b"/>
              <a:pathLst>
                <a:path w="1600200" h="277495">
                  <a:moveTo>
                    <a:pt x="1600200" y="277368"/>
                  </a:moveTo>
                  <a:lnTo>
                    <a:pt x="0" y="277368"/>
                  </a:lnTo>
                  <a:lnTo>
                    <a:pt x="0" y="0"/>
                  </a:lnTo>
                  <a:lnTo>
                    <a:pt x="1600200" y="0"/>
                  </a:lnTo>
                  <a:lnTo>
                    <a:pt x="1600200" y="277368"/>
                  </a:lnTo>
                  <a:close/>
                </a:path>
              </a:pathLst>
            </a:custGeom>
            <a:solidFill>
              <a:srgbClr val="E16C0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4114800" y="6400800"/>
              <a:ext cx="3124200" cy="277495"/>
            </a:xfrm>
            <a:custGeom>
              <a:avLst/>
              <a:gdLst/>
              <a:ahLst/>
              <a:cxnLst/>
              <a:rect l="l" t="t" r="r" b="b"/>
              <a:pathLst>
                <a:path w="3124200" h="277495">
                  <a:moveTo>
                    <a:pt x="3124200" y="277368"/>
                  </a:moveTo>
                  <a:lnTo>
                    <a:pt x="0" y="277368"/>
                  </a:lnTo>
                  <a:lnTo>
                    <a:pt x="0" y="0"/>
                  </a:lnTo>
                  <a:lnTo>
                    <a:pt x="3124200" y="0"/>
                  </a:lnTo>
                  <a:lnTo>
                    <a:pt x="3124200" y="277368"/>
                  </a:lnTo>
                  <a:close/>
                </a:path>
              </a:pathLst>
            </a:custGeom>
            <a:solidFill>
              <a:srgbClr val="2240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1600200" y="1"/>
            <a:ext cx="0" cy="2438936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654935" marR="5080" indent="-1247140">
              <a:spcBef>
                <a:spcPts val="105"/>
              </a:spcBef>
            </a:pPr>
            <a:r>
              <a:rPr dirty="0">
                <a:latin typeface="Calibri"/>
                <a:cs typeface="Calibri"/>
              </a:rPr>
              <a:t>Example</a:t>
            </a:r>
            <a:r>
              <a:rPr spc="-114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of</a:t>
            </a:r>
            <a:r>
              <a:rPr spc="-145" dirty="0">
                <a:latin typeface="Calibri"/>
                <a:cs typeface="Calibri"/>
              </a:rPr>
              <a:t> </a:t>
            </a:r>
            <a:r>
              <a:rPr spc="-50" dirty="0">
                <a:latin typeface="Calibri"/>
                <a:cs typeface="Calibri"/>
              </a:rPr>
              <a:t>Large-</a:t>
            </a:r>
            <a:r>
              <a:rPr spc="-10" dirty="0">
                <a:latin typeface="Calibri"/>
                <a:cs typeface="Calibri"/>
              </a:rPr>
              <a:t>Integer Multiplication</a:t>
            </a:r>
          </a:p>
        </p:txBody>
      </p:sp>
      <p:sp>
        <p:nvSpPr>
          <p:cNvPr id="14" name="object 14"/>
          <p:cNvSpPr txBox="1">
            <a:spLocks noGrp="1"/>
          </p:cNvSpPr>
          <p:nvPr>
            <p:ph type="ftr" sz="quarter" idx="11"/>
          </p:nvPr>
        </p:nvSpPr>
        <p:spPr>
          <a:xfrm>
            <a:off x="1600200" y="0"/>
            <a:ext cx="0" cy="432490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25"/>
              </a:lnSpc>
            </a:pPr>
            <a:r>
              <a:rPr spc="10" dirty="0"/>
              <a:t>ATME College</a:t>
            </a:r>
            <a:r>
              <a:rPr spc="-5" dirty="0"/>
              <a:t> </a:t>
            </a:r>
            <a:r>
              <a:rPr spc="10" dirty="0"/>
              <a:t>of</a:t>
            </a:r>
            <a:r>
              <a:rPr spc="114" dirty="0"/>
              <a:t> </a:t>
            </a:r>
            <a:r>
              <a:rPr spc="35" dirty="0"/>
              <a:t>Engineering</a:t>
            </a:r>
          </a:p>
        </p:txBody>
      </p:sp>
      <p:grpSp>
        <p:nvGrpSpPr>
          <p:cNvPr id="7" name="object 7"/>
          <p:cNvGrpSpPr/>
          <p:nvPr/>
        </p:nvGrpSpPr>
        <p:grpSpPr>
          <a:xfrm>
            <a:off x="2228087" y="1264919"/>
            <a:ext cx="1417320" cy="515620"/>
            <a:chOff x="627887" y="1264919"/>
            <a:chExt cx="1417320" cy="515620"/>
          </a:xfrm>
        </p:grpSpPr>
        <p:pic>
          <p:nvPicPr>
            <p:cNvPr id="8" name="object 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27887" y="1395983"/>
              <a:ext cx="521207" cy="195072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51559" y="1264919"/>
              <a:ext cx="420623" cy="512063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231391" y="1267967"/>
              <a:ext cx="813816" cy="512063"/>
            </a:xfrm>
            <a:prstGeom prst="rect">
              <a:avLst/>
            </a:prstGeom>
          </p:spPr>
        </p:pic>
      </p:grpSp>
      <p:sp>
        <p:nvSpPr>
          <p:cNvPr id="11" name="object 11"/>
          <p:cNvSpPr txBox="1"/>
          <p:nvPr/>
        </p:nvSpPr>
        <p:spPr>
          <a:xfrm>
            <a:off x="2212036" y="1315847"/>
            <a:ext cx="6483985" cy="442685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b="1" dirty="0">
                <a:solidFill>
                  <a:srgbClr val="0000FF"/>
                </a:solidFill>
                <a:latin typeface="Arial"/>
                <a:cs typeface="Arial"/>
              </a:rPr>
              <a:t>2135</a:t>
            </a:r>
            <a:r>
              <a:rPr b="1" spc="-9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dirty="0">
                <a:solidFill>
                  <a:srgbClr val="FFFF99"/>
                </a:solidFill>
                <a:latin typeface="Symbol"/>
                <a:cs typeface="Symbol"/>
              </a:rPr>
              <a:t></a:t>
            </a:r>
            <a:r>
              <a:rPr spc="-15" dirty="0">
                <a:solidFill>
                  <a:srgbClr val="FFFF99"/>
                </a:solidFill>
                <a:latin typeface="Times New Roman"/>
                <a:cs typeface="Times New Roman"/>
              </a:rPr>
              <a:t> </a:t>
            </a:r>
            <a:r>
              <a:rPr b="1" spc="-20" dirty="0">
                <a:solidFill>
                  <a:srgbClr val="0000FF"/>
                </a:solidFill>
                <a:latin typeface="Arial"/>
                <a:cs typeface="Arial"/>
              </a:rPr>
              <a:t>4014</a:t>
            </a:r>
            <a:endParaRPr>
              <a:latin typeface="Arial"/>
              <a:cs typeface="Arial"/>
            </a:endParaRPr>
          </a:p>
          <a:p>
            <a:pPr>
              <a:spcBef>
                <a:spcPts val="1860"/>
              </a:spcBef>
            </a:pPr>
            <a:endParaRPr>
              <a:latin typeface="Arial"/>
              <a:cs typeface="Arial"/>
            </a:endParaRPr>
          </a:p>
          <a:p>
            <a:pPr marL="241300"/>
            <a:r>
              <a:rPr sz="2000" dirty="0">
                <a:latin typeface="Times New Roman"/>
                <a:cs typeface="Times New Roman"/>
              </a:rPr>
              <a:t>=</a:t>
            </a:r>
            <a:r>
              <a:rPr sz="2000" spc="-4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(21*10^2</a:t>
            </a:r>
            <a:r>
              <a:rPr sz="2000" spc="-4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+</a:t>
            </a:r>
            <a:r>
              <a:rPr sz="2000" spc="-4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35)</a:t>
            </a:r>
            <a:r>
              <a:rPr sz="2000" spc="-6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*</a:t>
            </a:r>
            <a:r>
              <a:rPr sz="2000" spc="-3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(40*10^2</a:t>
            </a:r>
            <a:r>
              <a:rPr sz="2000" spc="-7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+</a:t>
            </a:r>
            <a:r>
              <a:rPr sz="2000" spc="-20" dirty="0">
                <a:latin typeface="Times New Roman"/>
                <a:cs typeface="Times New Roman"/>
              </a:rPr>
              <a:t> </a:t>
            </a:r>
            <a:r>
              <a:rPr sz="2000" spc="-25" dirty="0">
                <a:latin typeface="Times New Roman"/>
                <a:cs typeface="Times New Roman"/>
              </a:rPr>
              <a:t>14)</a:t>
            </a:r>
            <a:endParaRPr sz="2000">
              <a:latin typeface="Times New Roman"/>
              <a:cs typeface="Times New Roman"/>
            </a:endParaRPr>
          </a:p>
          <a:p>
            <a:pPr marL="241300">
              <a:spcBef>
                <a:spcPts val="1200"/>
              </a:spcBef>
            </a:pPr>
            <a:r>
              <a:rPr sz="2000" dirty="0">
                <a:latin typeface="Times New Roman"/>
                <a:cs typeface="Times New Roman"/>
              </a:rPr>
              <a:t>=</a:t>
            </a:r>
            <a:r>
              <a:rPr sz="2000" spc="-5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(21</a:t>
            </a:r>
            <a:r>
              <a:rPr sz="2000" spc="-10" dirty="0">
                <a:solidFill>
                  <a:srgbClr val="EBEBDF"/>
                </a:solidFill>
                <a:latin typeface="Times New Roman"/>
                <a:cs typeface="Times New Roman"/>
              </a:rPr>
              <a:t>*</a:t>
            </a:r>
            <a:r>
              <a:rPr sz="2000" spc="-10" dirty="0">
                <a:latin typeface="Times New Roman"/>
                <a:cs typeface="Times New Roman"/>
              </a:rPr>
              <a:t>40)*10^4</a:t>
            </a:r>
            <a:r>
              <a:rPr sz="2000" spc="-5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+</a:t>
            </a:r>
            <a:r>
              <a:rPr sz="2000" spc="-5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c1*10^2</a:t>
            </a:r>
            <a:r>
              <a:rPr sz="2000" spc="-6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+</a:t>
            </a:r>
            <a:r>
              <a:rPr sz="2000" spc="-2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35</a:t>
            </a:r>
            <a:r>
              <a:rPr sz="2000" spc="-10" dirty="0">
                <a:solidFill>
                  <a:srgbClr val="EBEBDF"/>
                </a:solidFill>
                <a:latin typeface="Times New Roman"/>
                <a:cs typeface="Times New Roman"/>
              </a:rPr>
              <a:t>*</a:t>
            </a:r>
            <a:r>
              <a:rPr sz="2000" spc="-10" dirty="0">
                <a:latin typeface="Times New Roman"/>
                <a:cs typeface="Times New Roman"/>
              </a:rPr>
              <a:t>14</a:t>
            </a:r>
            <a:endParaRPr sz="2000">
              <a:latin typeface="Times New Roman"/>
              <a:cs typeface="Times New Roman"/>
            </a:endParaRPr>
          </a:p>
          <a:p>
            <a:pPr marL="241300" marR="1134110">
              <a:lnSpc>
                <a:spcPts val="3600"/>
              </a:lnSpc>
              <a:spcBef>
                <a:spcPts val="320"/>
              </a:spcBef>
            </a:pPr>
            <a:r>
              <a:rPr sz="2000" dirty="0">
                <a:latin typeface="Times New Roman"/>
                <a:cs typeface="Times New Roman"/>
              </a:rPr>
              <a:t>where</a:t>
            </a:r>
            <a:r>
              <a:rPr sz="2000" spc="-1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c1</a:t>
            </a:r>
            <a:r>
              <a:rPr sz="2000" spc="-4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=</a:t>
            </a:r>
            <a:r>
              <a:rPr sz="2000" spc="-4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(21+35)</a:t>
            </a:r>
            <a:r>
              <a:rPr sz="2000" spc="-10" dirty="0">
                <a:solidFill>
                  <a:srgbClr val="FF6600"/>
                </a:solidFill>
                <a:latin typeface="Times New Roman"/>
                <a:cs typeface="Times New Roman"/>
              </a:rPr>
              <a:t>*</a:t>
            </a:r>
            <a:r>
              <a:rPr sz="2000" spc="-10" dirty="0">
                <a:latin typeface="Times New Roman"/>
                <a:cs typeface="Times New Roman"/>
              </a:rPr>
              <a:t>(40+14)</a:t>
            </a:r>
            <a:r>
              <a:rPr sz="2000" spc="-9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-</a:t>
            </a:r>
            <a:r>
              <a:rPr sz="2000" spc="-5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21</a:t>
            </a:r>
            <a:r>
              <a:rPr sz="2000" dirty="0">
                <a:solidFill>
                  <a:srgbClr val="EBEBDF"/>
                </a:solidFill>
                <a:latin typeface="Times New Roman"/>
                <a:cs typeface="Times New Roman"/>
              </a:rPr>
              <a:t>*</a:t>
            </a:r>
            <a:r>
              <a:rPr sz="2000" dirty="0">
                <a:latin typeface="Times New Roman"/>
                <a:cs typeface="Times New Roman"/>
              </a:rPr>
              <a:t>40</a:t>
            </a:r>
            <a:r>
              <a:rPr sz="2000" spc="-3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-</a:t>
            </a:r>
            <a:r>
              <a:rPr sz="2000" spc="-7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35</a:t>
            </a:r>
            <a:r>
              <a:rPr sz="2000" dirty="0">
                <a:solidFill>
                  <a:srgbClr val="EBEBDF"/>
                </a:solidFill>
                <a:latin typeface="Times New Roman"/>
                <a:cs typeface="Times New Roman"/>
              </a:rPr>
              <a:t>*</a:t>
            </a:r>
            <a:r>
              <a:rPr sz="2000" dirty="0">
                <a:latin typeface="Times New Roman"/>
                <a:cs typeface="Times New Roman"/>
              </a:rPr>
              <a:t>14,</a:t>
            </a:r>
            <a:r>
              <a:rPr sz="2000" spc="-65" dirty="0">
                <a:latin typeface="Times New Roman"/>
                <a:cs typeface="Times New Roman"/>
              </a:rPr>
              <a:t> </a:t>
            </a:r>
            <a:r>
              <a:rPr sz="2000" spc="-25" dirty="0">
                <a:latin typeface="Times New Roman"/>
                <a:cs typeface="Times New Roman"/>
              </a:rPr>
              <a:t>and </a:t>
            </a:r>
            <a:r>
              <a:rPr sz="2000" dirty="0">
                <a:latin typeface="Times New Roman"/>
                <a:cs typeface="Times New Roman"/>
              </a:rPr>
              <a:t>21*40</a:t>
            </a:r>
            <a:r>
              <a:rPr sz="2000" spc="-4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=</a:t>
            </a:r>
            <a:r>
              <a:rPr sz="2000" spc="-3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(2*10</a:t>
            </a:r>
            <a:r>
              <a:rPr sz="2000" spc="-4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+</a:t>
            </a:r>
            <a:r>
              <a:rPr sz="2000" spc="-5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1)</a:t>
            </a:r>
            <a:r>
              <a:rPr sz="2000" spc="-4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*</a:t>
            </a:r>
            <a:r>
              <a:rPr sz="2000" spc="-4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(4*10</a:t>
            </a:r>
            <a:r>
              <a:rPr sz="2000" spc="-6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+</a:t>
            </a:r>
            <a:r>
              <a:rPr sz="2000" spc="-55" dirty="0">
                <a:latin typeface="Times New Roman"/>
                <a:cs typeface="Times New Roman"/>
              </a:rPr>
              <a:t> </a:t>
            </a:r>
            <a:r>
              <a:rPr sz="2000" spc="-25" dirty="0">
                <a:latin typeface="Times New Roman"/>
                <a:cs typeface="Times New Roman"/>
              </a:rPr>
              <a:t>0)</a:t>
            </a:r>
            <a:endParaRPr sz="2000">
              <a:latin typeface="Times New Roman"/>
              <a:cs typeface="Times New Roman"/>
            </a:endParaRPr>
          </a:p>
          <a:p>
            <a:pPr marL="939165">
              <a:spcBef>
                <a:spcPts val="885"/>
              </a:spcBef>
            </a:pPr>
            <a:r>
              <a:rPr sz="2000" dirty="0">
                <a:latin typeface="Times New Roman"/>
                <a:cs typeface="Times New Roman"/>
              </a:rPr>
              <a:t>=</a:t>
            </a:r>
            <a:r>
              <a:rPr sz="2000" spc="-7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(2</a:t>
            </a:r>
            <a:r>
              <a:rPr sz="2000" spc="-10" dirty="0">
                <a:solidFill>
                  <a:srgbClr val="EBEBDF"/>
                </a:solidFill>
                <a:latin typeface="Times New Roman"/>
                <a:cs typeface="Times New Roman"/>
              </a:rPr>
              <a:t>*</a:t>
            </a:r>
            <a:r>
              <a:rPr sz="2000" spc="-10" dirty="0">
                <a:latin typeface="Times New Roman"/>
                <a:cs typeface="Times New Roman"/>
              </a:rPr>
              <a:t>4)*10^2</a:t>
            </a:r>
            <a:r>
              <a:rPr sz="2000" spc="-4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+</a:t>
            </a:r>
            <a:r>
              <a:rPr sz="2000" spc="-5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c2*10</a:t>
            </a:r>
            <a:r>
              <a:rPr sz="2000" spc="-5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+</a:t>
            </a:r>
            <a:r>
              <a:rPr sz="2000" spc="-55" dirty="0">
                <a:latin typeface="Times New Roman"/>
                <a:cs typeface="Times New Roman"/>
              </a:rPr>
              <a:t> </a:t>
            </a:r>
            <a:r>
              <a:rPr sz="2000" spc="-25" dirty="0">
                <a:latin typeface="Times New Roman"/>
                <a:cs typeface="Times New Roman"/>
              </a:rPr>
              <a:t>1</a:t>
            </a:r>
            <a:r>
              <a:rPr sz="2000" spc="-25" dirty="0">
                <a:solidFill>
                  <a:srgbClr val="EBEBDF"/>
                </a:solidFill>
                <a:latin typeface="Times New Roman"/>
                <a:cs typeface="Times New Roman"/>
              </a:rPr>
              <a:t>*</a:t>
            </a:r>
            <a:r>
              <a:rPr sz="2000" spc="-25" dirty="0">
                <a:latin typeface="Times New Roman"/>
                <a:cs typeface="Times New Roman"/>
              </a:rPr>
              <a:t>0</a:t>
            </a:r>
            <a:endParaRPr sz="2000">
              <a:latin typeface="Times New Roman"/>
              <a:cs typeface="Times New Roman"/>
            </a:endParaRPr>
          </a:p>
          <a:p>
            <a:pPr marL="241300">
              <a:spcBef>
                <a:spcPts val="1200"/>
              </a:spcBef>
            </a:pPr>
            <a:r>
              <a:rPr sz="2000" dirty="0">
                <a:latin typeface="Times New Roman"/>
                <a:cs typeface="Times New Roman"/>
              </a:rPr>
              <a:t>where</a:t>
            </a:r>
            <a:r>
              <a:rPr sz="2000" spc="-1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c2</a:t>
            </a:r>
            <a:r>
              <a:rPr sz="2000" spc="-4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=</a:t>
            </a:r>
            <a:r>
              <a:rPr sz="2000" spc="-4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(2+1)</a:t>
            </a:r>
            <a:r>
              <a:rPr sz="2000" spc="-10" dirty="0">
                <a:solidFill>
                  <a:srgbClr val="FF6600"/>
                </a:solidFill>
                <a:latin typeface="Times New Roman"/>
                <a:cs typeface="Times New Roman"/>
              </a:rPr>
              <a:t>*</a:t>
            </a:r>
            <a:r>
              <a:rPr sz="2000" spc="-10" dirty="0">
                <a:latin typeface="Times New Roman"/>
                <a:cs typeface="Times New Roman"/>
              </a:rPr>
              <a:t>(4+0)</a:t>
            </a:r>
            <a:r>
              <a:rPr sz="2000" spc="-9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-</a:t>
            </a:r>
            <a:r>
              <a:rPr sz="2000" spc="-4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2</a:t>
            </a:r>
            <a:r>
              <a:rPr sz="2000" dirty="0">
                <a:solidFill>
                  <a:srgbClr val="EBEBDF"/>
                </a:solidFill>
                <a:latin typeface="Times New Roman"/>
                <a:cs typeface="Times New Roman"/>
              </a:rPr>
              <a:t>*</a:t>
            </a:r>
            <a:r>
              <a:rPr sz="2000" dirty="0">
                <a:latin typeface="Times New Roman"/>
                <a:cs typeface="Times New Roman"/>
              </a:rPr>
              <a:t>4</a:t>
            </a:r>
            <a:r>
              <a:rPr sz="2000" spc="-3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-</a:t>
            </a:r>
            <a:r>
              <a:rPr sz="2000" spc="-4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1</a:t>
            </a:r>
            <a:r>
              <a:rPr sz="2000" dirty="0">
                <a:solidFill>
                  <a:srgbClr val="EBEBDF"/>
                </a:solidFill>
                <a:latin typeface="Times New Roman"/>
                <a:cs typeface="Times New Roman"/>
              </a:rPr>
              <a:t>*</a:t>
            </a:r>
            <a:r>
              <a:rPr sz="2000" dirty="0">
                <a:latin typeface="Times New Roman"/>
                <a:cs typeface="Times New Roman"/>
              </a:rPr>
              <a:t>0,</a:t>
            </a:r>
            <a:r>
              <a:rPr sz="2000" spc="-30" dirty="0">
                <a:latin typeface="Times New Roman"/>
                <a:cs typeface="Times New Roman"/>
              </a:rPr>
              <a:t> </a:t>
            </a:r>
            <a:r>
              <a:rPr sz="2000" spc="-20" dirty="0">
                <a:latin typeface="Times New Roman"/>
                <a:cs typeface="Times New Roman"/>
              </a:rPr>
              <a:t>etc.</a:t>
            </a:r>
            <a:endParaRPr sz="20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2000">
              <a:latin typeface="Times New Roman"/>
              <a:cs typeface="Times New Roman"/>
            </a:endParaRPr>
          </a:p>
          <a:p>
            <a:pPr>
              <a:spcBef>
                <a:spcPts val="590"/>
              </a:spcBef>
            </a:pPr>
            <a:endParaRPr sz="2000">
              <a:latin typeface="Times New Roman"/>
              <a:cs typeface="Times New Roman"/>
            </a:endParaRPr>
          </a:p>
          <a:p>
            <a:pPr marL="241300"/>
            <a:r>
              <a:rPr sz="2000" dirty="0">
                <a:solidFill>
                  <a:srgbClr val="FF9933"/>
                </a:solidFill>
                <a:latin typeface="Times New Roman"/>
                <a:cs typeface="Times New Roman"/>
              </a:rPr>
              <a:t>This</a:t>
            </a:r>
            <a:r>
              <a:rPr sz="2000" spc="-60" dirty="0">
                <a:solidFill>
                  <a:srgbClr val="FF9933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FF9933"/>
                </a:solidFill>
                <a:latin typeface="Times New Roman"/>
                <a:cs typeface="Times New Roman"/>
              </a:rPr>
              <a:t>process</a:t>
            </a:r>
            <a:r>
              <a:rPr sz="2000" spc="-75" dirty="0">
                <a:solidFill>
                  <a:srgbClr val="FF9933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FF9933"/>
                </a:solidFill>
                <a:latin typeface="Times New Roman"/>
                <a:cs typeface="Times New Roman"/>
              </a:rPr>
              <a:t>requires</a:t>
            </a:r>
            <a:r>
              <a:rPr sz="2000" spc="-75" dirty="0">
                <a:solidFill>
                  <a:srgbClr val="FF9933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FF9933"/>
                </a:solidFill>
                <a:latin typeface="Times New Roman"/>
                <a:cs typeface="Times New Roman"/>
              </a:rPr>
              <a:t>9</a:t>
            </a:r>
            <a:r>
              <a:rPr sz="2000" spc="-10" dirty="0">
                <a:solidFill>
                  <a:srgbClr val="FF9933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FF9933"/>
                </a:solidFill>
                <a:latin typeface="Times New Roman"/>
                <a:cs typeface="Times New Roman"/>
              </a:rPr>
              <a:t>digit</a:t>
            </a:r>
            <a:r>
              <a:rPr sz="2000" spc="-55" dirty="0">
                <a:solidFill>
                  <a:srgbClr val="FF9933"/>
                </a:solidFill>
                <a:latin typeface="Times New Roman"/>
                <a:cs typeface="Times New Roman"/>
              </a:rPr>
              <a:t> </a:t>
            </a:r>
            <a:r>
              <a:rPr sz="2000" spc="-10" dirty="0">
                <a:solidFill>
                  <a:srgbClr val="FF9933"/>
                </a:solidFill>
                <a:latin typeface="Times New Roman"/>
                <a:cs typeface="Times New Roman"/>
              </a:rPr>
              <a:t>multiplications</a:t>
            </a:r>
            <a:r>
              <a:rPr sz="2000" spc="-105" dirty="0">
                <a:solidFill>
                  <a:srgbClr val="FF9933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FF9933"/>
                </a:solidFill>
                <a:latin typeface="Times New Roman"/>
                <a:cs typeface="Times New Roman"/>
              </a:rPr>
              <a:t>as</a:t>
            </a:r>
            <a:r>
              <a:rPr sz="2000" spc="-40" dirty="0">
                <a:solidFill>
                  <a:srgbClr val="FF9933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FF9933"/>
                </a:solidFill>
                <a:latin typeface="Times New Roman"/>
                <a:cs typeface="Times New Roman"/>
              </a:rPr>
              <a:t>opposed</a:t>
            </a:r>
            <a:r>
              <a:rPr sz="2000" spc="-65" dirty="0">
                <a:solidFill>
                  <a:srgbClr val="FF9933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FF9933"/>
                </a:solidFill>
                <a:latin typeface="Times New Roman"/>
                <a:cs typeface="Times New Roman"/>
              </a:rPr>
              <a:t>to</a:t>
            </a:r>
            <a:r>
              <a:rPr sz="2000" spc="-50" dirty="0">
                <a:solidFill>
                  <a:srgbClr val="FF9933"/>
                </a:solidFill>
                <a:latin typeface="Times New Roman"/>
                <a:cs typeface="Times New Roman"/>
              </a:rPr>
              <a:t> </a:t>
            </a:r>
            <a:r>
              <a:rPr sz="2000" spc="-25" dirty="0">
                <a:solidFill>
                  <a:srgbClr val="FF9933"/>
                </a:solidFill>
                <a:latin typeface="Times New Roman"/>
                <a:cs typeface="Times New Roman"/>
              </a:rPr>
              <a:t>16.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1600961" y="761"/>
            <a:ext cx="9142730" cy="6856730"/>
          </a:xfrm>
          <a:custGeom>
            <a:avLst/>
            <a:gdLst/>
            <a:ahLst/>
            <a:cxnLst/>
            <a:rect l="l" t="t" r="r" b="b"/>
            <a:pathLst>
              <a:path w="9142730" h="6856730">
                <a:moveTo>
                  <a:pt x="0" y="0"/>
                </a:moveTo>
                <a:lnTo>
                  <a:pt x="9142476" y="0"/>
                </a:lnTo>
                <a:lnTo>
                  <a:pt x="9142476" y="6856476"/>
                </a:lnTo>
                <a:lnTo>
                  <a:pt x="0" y="6856476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4194176" y="6438732"/>
            <a:ext cx="1062355" cy="363561"/>
          </a:xfrm>
          <a:prstGeom prst="rect">
            <a:avLst/>
          </a:prstGeom>
        </p:spPr>
        <p:txBody>
          <a:bodyPr vert="horz" wrap="square" lIns="0" tIns="4445" rIns="0" bIns="0" rtlCol="0">
            <a:spAutoFit/>
          </a:bodyPr>
          <a:lstStyle/>
          <a:p>
            <a:pPr marL="12700" marR="5080">
              <a:lnSpc>
                <a:spcPts val="1440"/>
              </a:lnSpc>
              <a:spcBef>
                <a:spcPts val="35"/>
              </a:spcBef>
            </a:pPr>
            <a:r>
              <a:rPr sz="1200" spc="45" dirty="0">
                <a:solidFill>
                  <a:srgbClr val="FFFFFF"/>
                </a:solidFill>
                <a:latin typeface="Arial MT"/>
                <a:cs typeface="Arial MT"/>
              </a:rPr>
              <a:t>Department</a:t>
            </a:r>
            <a:r>
              <a:rPr sz="1200" spc="1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-25" dirty="0">
                <a:solidFill>
                  <a:srgbClr val="FFFFFF"/>
                </a:solidFill>
                <a:latin typeface="Arial MT"/>
                <a:cs typeface="Arial MT"/>
              </a:rPr>
              <a:t>of </a:t>
            </a:r>
            <a:r>
              <a:rPr sz="1200" spc="-305" dirty="0">
                <a:solidFill>
                  <a:srgbClr val="FFFFFF"/>
                </a:solidFill>
                <a:latin typeface="Arial MT"/>
                <a:cs typeface="Arial MT"/>
              </a:rPr>
              <a:t>CCSSEE</a:t>
            </a:r>
            <a:endParaRPr sz="12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884798" y="6455470"/>
            <a:ext cx="2115820" cy="1708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325"/>
              </a:lnSpc>
            </a:pPr>
            <a:r>
              <a:rPr sz="1200" spc="10" dirty="0">
                <a:solidFill>
                  <a:srgbClr val="FFFFFF"/>
                </a:solidFill>
                <a:latin typeface="Arial MT"/>
                <a:cs typeface="Arial MT"/>
              </a:rPr>
              <a:t>ATME College</a:t>
            </a:r>
            <a:r>
              <a:rPr sz="1200" spc="-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10" dirty="0">
                <a:solidFill>
                  <a:srgbClr val="FFFFFF"/>
                </a:solidFill>
                <a:latin typeface="Arial MT"/>
                <a:cs typeface="Arial MT"/>
              </a:rPr>
              <a:t>of</a:t>
            </a:r>
            <a:r>
              <a:rPr sz="1200" spc="114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35" dirty="0">
                <a:solidFill>
                  <a:srgbClr val="FFFFFF"/>
                </a:solidFill>
                <a:latin typeface="Arial MT"/>
                <a:cs typeface="Arial MT"/>
              </a:rPr>
              <a:t>Engineering</a:t>
            </a:r>
            <a:endParaRPr sz="1200">
              <a:latin typeface="Arial MT"/>
              <a:cs typeface="Arial MT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4114800" y="6400801"/>
            <a:ext cx="4724400" cy="277495"/>
            <a:chOff x="2514600" y="6400800"/>
            <a:chExt cx="4724400" cy="277495"/>
          </a:xfrm>
        </p:grpSpPr>
        <p:sp>
          <p:nvSpPr>
            <p:cNvPr id="4" name="object 4"/>
            <p:cNvSpPr/>
            <p:nvPr/>
          </p:nvSpPr>
          <p:spPr>
            <a:xfrm>
              <a:off x="2514600" y="6400800"/>
              <a:ext cx="1600200" cy="277495"/>
            </a:xfrm>
            <a:custGeom>
              <a:avLst/>
              <a:gdLst/>
              <a:ahLst/>
              <a:cxnLst/>
              <a:rect l="l" t="t" r="r" b="b"/>
              <a:pathLst>
                <a:path w="1600200" h="277495">
                  <a:moveTo>
                    <a:pt x="1600200" y="277368"/>
                  </a:moveTo>
                  <a:lnTo>
                    <a:pt x="0" y="277368"/>
                  </a:lnTo>
                  <a:lnTo>
                    <a:pt x="0" y="0"/>
                  </a:lnTo>
                  <a:lnTo>
                    <a:pt x="1600200" y="0"/>
                  </a:lnTo>
                  <a:lnTo>
                    <a:pt x="1600200" y="277368"/>
                  </a:lnTo>
                  <a:close/>
                </a:path>
              </a:pathLst>
            </a:custGeom>
            <a:solidFill>
              <a:srgbClr val="E16C0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4114800" y="6400800"/>
              <a:ext cx="3124200" cy="277495"/>
            </a:xfrm>
            <a:custGeom>
              <a:avLst/>
              <a:gdLst/>
              <a:ahLst/>
              <a:cxnLst/>
              <a:rect l="l" t="t" r="r" b="b"/>
              <a:pathLst>
                <a:path w="3124200" h="277495">
                  <a:moveTo>
                    <a:pt x="3124200" y="277368"/>
                  </a:moveTo>
                  <a:lnTo>
                    <a:pt x="0" y="277368"/>
                  </a:lnTo>
                  <a:lnTo>
                    <a:pt x="0" y="0"/>
                  </a:lnTo>
                  <a:lnTo>
                    <a:pt x="3124200" y="0"/>
                  </a:lnTo>
                  <a:lnTo>
                    <a:pt x="3124200" y="277368"/>
                  </a:lnTo>
                  <a:close/>
                </a:path>
              </a:pathLst>
            </a:custGeom>
            <a:solidFill>
              <a:srgbClr val="2240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1600200" y="0"/>
            <a:ext cx="0" cy="9256764"/>
          </a:xfrm>
          <a:prstGeom prst="rect">
            <a:avLst/>
          </a:prstGeom>
        </p:spPr>
        <p:txBody>
          <a:bodyPr vert="horz" wrap="square" lIns="0" tIns="632840" rIns="0" bIns="0" rtlCol="0">
            <a:spAutoFit/>
          </a:bodyPr>
          <a:lstStyle/>
          <a:p>
            <a:pPr marL="2454910">
              <a:spcBef>
                <a:spcPts val="95"/>
              </a:spcBef>
            </a:pPr>
            <a:r>
              <a:rPr sz="2800" spc="-10" dirty="0">
                <a:latin typeface="Calibri"/>
                <a:cs typeface="Calibri"/>
              </a:rPr>
              <a:t>Matrix</a:t>
            </a:r>
            <a:r>
              <a:rPr sz="2800" spc="-13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Multiplication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29" name="object 29"/>
          <p:cNvSpPr txBox="1">
            <a:spLocks noGrp="1"/>
          </p:cNvSpPr>
          <p:nvPr>
            <p:ph type="ftr" sz="quarter" idx="11"/>
          </p:nvPr>
        </p:nvSpPr>
        <p:spPr>
          <a:xfrm>
            <a:off x="1600200" y="0"/>
            <a:ext cx="0" cy="432490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25"/>
              </a:lnSpc>
            </a:pPr>
            <a:r>
              <a:rPr spc="10" dirty="0"/>
              <a:t>ATME College</a:t>
            </a:r>
            <a:r>
              <a:rPr spc="-5" dirty="0"/>
              <a:t> </a:t>
            </a:r>
            <a:r>
              <a:rPr spc="10" dirty="0"/>
              <a:t>of</a:t>
            </a:r>
            <a:r>
              <a:rPr spc="114" dirty="0"/>
              <a:t> </a:t>
            </a:r>
            <a:r>
              <a:rPr spc="35" dirty="0"/>
              <a:t>Engineering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2175130" y="1664715"/>
            <a:ext cx="2666365" cy="3454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3695" indent="-340995">
              <a:spcBef>
                <a:spcPts val="100"/>
              </a:spcBef>
              <a:buFont typeface="Microsoft Sans Serif"/>
              <a:buChar char="•"/>
              <a:tabLst>
                <a:tab pos="353695" algn="l"/>
              </a:tabLst>
            </a:pPr>
            <a:r>
              <a:rPr sz="2100" spc="-35" dirty="0">
                <a:latin typeface="Calibri"/>
                <a:cs typeface="Calibri"/>
              </a:rPr>
              <a:t>Brute-</a:t>
            </a:r>
            <a:r>
              <a:rPr sz="2100" spc="-40" dirty="0">
                <a:latin typeface="Calibri"/>
                <a:cs typeface="Calibri"/>
              </a:rPr>
              <a:t>force </a:t>
            </a:r>
            <a:r>
              <a:rPr sz="2100" spc="-10" dirty="0">
                <a:latin typeface="Calibri"/>
                <a:cs typeface="Calibri"/>
              </a:rPr>
              <a:t>algorithm</a:t>
            </a:r>
            <a:endParaRPr sz="210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269234" y="2412237"/>
            <a:ext cx="824865" cy="97536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63500">
              <a:spcBef>
                <a:spcPts val="105"/>
              </a:spcBef>
              <a:tabLst>
                <a:tab pos="492759" algn="l"/>
              </a:tabLst>
            </a:pPr>
            <a:r>
              <a:rPr sz="2925" spc="-37" baseline="7122" dirty="0">
                <a:latin typeface="Calibri"/>
                <a:cs typeface="Calibri"/>
              </a:rPr>
              <a:t>c</a:t>
            </a:r>
            <a:r>
              <a:rPr sz="1300" spc="-25" dirty="0">
                <a:latin typeface="Calibri"/>
                <a:cs typeface="Calibri"/>
              </a:rPr>
              <a:t>11</a:t>
            </a:r>
            <a:r>
              <a:rPr sz="1300" dirty="0">
                <a:latin typeface="Calibri"/>
                <a:cs typeface="Calibri"/>
              </a:rPr>
              <a:t>	</a:t>
            </a:r>
            <a:r>
              <a:rPr sz="2925" spc="-37" baseline="7122" dirty="0">
                <a:latin typeface="Calibri"/>
                <a:cs typeface="Calibri"/>
              </a:rPr>
              <a:t>c</a:t>
            </a:r>
            <a:r>
              <a:rPr sz="1300" spc="-25" dirty="0">
                <a:latin typeface="Calibri"/>
                <a:cs typeface="Calibri"/>
              </a:rPr>
              <a:t>12</a:t>
            </a:r>
            <a:endParaRPr sz="1300">
              <a:latin typeface="Calibri"/>
              <a:cs typeface="Calibri"/>
            </a:endParaRPr>
          </a:p>
          <a:p>
            <a:pPr>
              <a:spcBef>
                <a:spcPts val="1200"/>
              </a:spcBef>
            </a:pPr>
            <a:endParaRPr sz="1300">
              <a:latin typeface="Calibri"/>
              <a:cs typeface="Calibri"/>
            </a:endParaRPr>
          </a:p>
          <a:p>
            <a:pPr marL="63500"/>
            <a:r>
              <a:rPr sz="2925" baseline="7122" dirty="0">
                <a:latin typeface="Calibri"/>
                <a:cs typeface="Calibri"/>
              </a:rPr>
              <a:t>c</a:t>
            </a:r>
            <a:r>
              <a:rPr sz="1300" dirty="0">
                <a:latin typeface="Calibri"/>
                <a:cs typeface="Calibri"/>
              </a:rPr>
              <a:t>21</a:t>
            </a:r>
            <a:r>
              <a:rPr sz="1300" spc="459" dirty="0">
                <a:latin typeface="Calibri"/>
                <a:cs typeface="Calibri"/>
              </a:rPr>
              <a:t> </a:t>
            </a:r>
            <a:r>
              <a:rPr sz="2925" spc="-37" baseline="7122" dirty="0">
                <a:latin typeface="Calibri"/>
                <a:cs typeface="Calibri"/>
              </a:rPr>
              <a:t>c</a:t>
            </a:r>
            <a:r>
              <a:rPr sz="1300" spc="-25" dirty="0">
                <a:latin typeface="Calibri"/>
                <a:cs typeface="Calibri"/>
              </a:rPr>
              <a:t>22</a:t>
            </a:r>
            <a:endParaRPr sz="130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851654" y="2412237"/>
            <a:ext cx="847725" cy="3238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50800">
              <a:spcBef>
                <a:spcPts val="105"/>
              </a:spcBef>
              <a:tabLst>
                <a:tab pos="513080" algn="l"/>
              </a:tabLst>
            </a:pPr>
            <a:r>
              <a:rPr sz="2925" spc="-37" baseline="7122" dirty="0">
                <a:latin typeface="Calibri"/>
                <a:cs typeface="Calibri"/>
              </a:rPr>
              <a:t>a</a:t>
            </a:r>
            <a:r>
              <a:rPr sz="1300" spc="-25" dirty="0">
                <a:latin typeface="Calibri"/>
                <a:cs typeface="Calibri"/>
              </a:rPr>
              <a:t>11</a:t>
            </a:r>
            <a:r>
              <a:rPr sz="1300" dirty="0">
                <a:latin typeface="Calibri"/>
                <a:cs typeface="Calibri"/>
              </a:rPr>
              <a:t>	</a:t>
            </a:r>
            <a:r>
              <a:rPr sz="2925" spc="-37" baseline="7122" dirty="0">
                <a:latin typeface="Calibri"/>
                <a:cs typeface="Calibri"/>
              </a:rPr>
              <a:t>a</a:t>
            </a:r>
            <a:r>
              <a:rPr sz="1300" spc="-25" dirty="0">
                <a:latin typeface="Calibri"/>
                <a:cs typeface="Calibri"/>
              </a:rPr>
              <a:t>12</a:t>
            </a:r>
            <a:endParaRPr sz="130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812408" y="2412237"/>
            <a:ext cx="871855" cy="3238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50800">
              <a:spcBef>
                <a:spcPts val="105"/>
              </a:spcBef>
              <a:tabLst>
                <a:tab pos="525780" algn="l"/>
              </a:tabLst>
            </a:pPr>
            <a:r>
              <a:rPr sz="2925" spc="-37" baseline="7122" dirty="0">
                <a:latin typeface="Calibri"/>
                <a:cs typeface="Calibri"/>
              </a:rPr>
              <a:t>b</a:t>
            </a:r>
            <a:r>
              <a:rPr sz="1300" spc="-25" dirty="0">
                <a:latin typeface="Calibri"/>
                <a:cs typeface="Calibri"/>
              </a:rPr>
              <a:t>11</a:t>
            </a:r>
            <a:r>
              <a:rPr sz="1300" dirty="0">
                <a:latin typeface="Calibri"/>
                <a:cs typeface="Calibri"/>
              </a:rPr>
              <a:t>	</a:t>
            </a:r>
            <a:r>
              <a:rPr sz="2925" spc="-37" baseline="7122" dirty="0">
                <a:latin typeface="Calibri"/>
                <a:cs typeface="Calibri"/>
              </a:rPr>
              <a:t>b</a:t>
            </a:r>
            <a:r>
              <a:rPr sz="1300" spc="-25" dirty="0">
                <a:latin typeface="Calibri"/>
                <a:cs typeface="Calibri"/>
              </a:rPr>
              <a:t>12</a:t>
            </a:r>
            <a:endParaRPr sz="130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4424933" y="2685364"/>
            <a:ext cx="152400" cy="3314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2000" spc="-50" dirty="0">
                <a:latin typeface="Calibri"/>
                <a:cs typeface="Calibri"/>
              </a:rPr>
              <a:t>=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6094857" y="2685364"/>
            <a:ext cx="152400" cy="3314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2000" spc="-50" dirty="0">
                <a:latin typeface="Calibri"/>
                <a:cs typeface="Calibri"/>
              </a:rPr>
              <a:t>*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4813555" y="3083179"/>
            <a:ext cx="847725" cy="3238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50800">
              <a:spcBef>
                <a:spcPts val="105"/>
              </a:spcBef>
              <a:tabLst>
                <a:tab pos="513080" algn="l"/>
              </a:tabLst>
            </a:pPr>
            <a:r>
              <a:rPr sz="2925" spc="-37" baseline="7122" dirty="0">
                <a:latin typeface="Calibri"/>
                <a:cs typeface="Calibri"/>
              </a:rPr>
              <a:t>a</a:t>
            </a:r>
            <a:r>
              <a:rPr sz="1300" spc="-25" dirty="0">
                <a:latin typeface="Calibri"/>
                <a:cs typeface="Calibri"/>
              </a:rPr>
              <a:t>21</a:t>
            </a:r>
            <a:r>
              <a:rPr sz="1300" dirty="0">
                <a:latin typeface="Calibri"/>
                <a:cs typeface="Calibri"/>
              </a:rPr>
              <a:t>	</a:t>
            </a:r>
            <a:r>
              <a:rPr sz="2925" spc="-37" baseline="7122" dirty="0">
                <a:latin typeface="Calibri"/>
                <a:cs typeface="Calibri"/>
              </a:rPr>
              <a:t>a</a:t>
            </a:r>
            <a:r>
              <a:rPr sz="1300" spc="-25" dirty="0">
                <a:latin typeface="Calibri"/>
                <a:cs typeface="Calibri"/>
              </a:rPr>
              <a:t>22</a:t>
            </a:r>
            <a:endParaRPr sz="1300">
              <a:latin typeface="Calibri"/>
              <a:cs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6830696" y="3083179"/>
            <a:ext cx="871855" cy="3238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50800">
              <a:spcBef>
                <a:spcPts val="105"/>
              </a:spcBef>
              <a:tabLst>
                <a:tab pos="525780" algn="l"/>
              </a:tabLst>
            </a:pPr>
            <a:r>
              <a:rPr sz="2925" spc="-37" baseline="7122" dirty="0">
                <a:latin typeface="Calibri"/>
                <a:cs typeface="Calibri"/>
              </a:rPr>
              <a:t>b</a:t>
            </a:r>
            <a:r>
              <a:rPr sz="1300" spc="-25" dirty="0">
                <a:latin typeface="Calibri"/>
                <a:cs typeface="Calibri"/>
              </a:rPr>
              <a:t>21</a:t>
            </a:r>
            <a:r>
              <a:rPr sz="1300" dirty="0">
                <a:latin typeface="Calibri"/>
                <a:cs typeface="Calibri"/>
              </a:rPr>
              <a:t>	</a:t>
            </a:r>
            <a:r>
              <a:rPr sz="2925" spc="-37" baseline="7122" dirty="0">
                <a:latin typeface="Calibri"/>
                <a:cs typeface="Calibri"/>
              </a:rPr>
              <a:t>b</a:t>
            </a:r>
            <a:r>
              <a:rPr sz="1300" spc="-25" dirty="0">
                <a:latin typeface="Calibri"/>
                <a:cs typeface="Calibri"/>
              </a:rPr>
              <a:t>22</a:t>
            </a:r>
            <a:endParaRPr sz="1300">
              <a:latin typeface="Calibri"/>
              <a:cs typeface="Calibri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4922266" y="4223588"/>
            <a:ext cx="843915" cy="33655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spcBef>
                <a:spcPts val="90"/>
              </a:spcBef>
            </a:pPr>
            <a:r>
              <a:rPr sz="3075" spc="-37" baseline="5420" dirty="0">
                <a:latin typeface="Calibri"/>
                <a:cs typeface="Calibri"/>
              </a:rPr>
              <a:t>a</a:t>
            </a:r>
            <a:r>
              <a:rPr sz="1400" spc="-25" dirty="0">
                <a:latin typeface="Calibri"/>
                <a:cs typeface="Calibri"/>
              </a:rPr>
              <a:t>11</a:t>
            </a:r>
            <a:r>
              <a:rPr sz="1400" spc="-55" dirty="0">
                <a:latin typeface="Calibri"/>
                <a:cs typeface="Calibri"/>
              </a:rPr>
              <a:t> </a:t>
            </a:r>
            <a:r>
              <a:rPr sz="3075" spc="-30" baseline="5420" dirty="0">
                <a:latin typeface="Calibri"/>
                <a:cs typeface="Calibri"/>
              </a:rPr>
              <a:t>*</a:t>
            </a:r>
            <a:r>
              <a:rPr sz="3075" spc="-179" baseline="5420" dirty="0">
                <a:latin typeface="Calibri"/>
                <a:cs typeface="Calibri"/>
              </a:rPr>
              <a:t> </a:t>
            </a:r>
            <a:r>
              <a:rPr sz="3075" spc="-37" baseline="5420" dirty="0">
                <a:latin typeface="Calibri"/>
                <a:cs typeface="Calibri"/>
              </a:rPr>
              <a:t>b</a:t>
            </a:r>
            <a:r>
              <a:rPr sz="1400" spc="-25" dirty="0">
                <a:latin typeface="Calibri"/>
                <a:cs typeface="Calibri"/>
              </a:rPr>
              <a:t>11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5880481" y="4156786"/>
            <a:ext cx="1092835" cy="3454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spcBef>
                <a:spcPts val="100"/>
              </a:spcBef>
            </a:pPr>
            <a:r>
              <a:rPr sz="2100" dirty="0">
                <a:latin typeface="Calibri"/>
                <a:cs typeface="Calibri"/>
              </a:rPr>
              <a:t>+</a:t>
            </a:r>
            <a:r>
              <a:rPr sz="2100" spc="-65" dirty="0">
                <a:latin typeface="Calibri"/>
                <a:cs typeface="Calibri"/>
              </a:rPr>
              <a:t> </a:t>
            </a:r>
            <a:r>
              <a:rPr sz="2100" spc="-20" dirty="0">
                <a:latin typeface="Calibri"/>
                <a:cs typeface="Calibri"/>
              </a:rPr>
              <a:t>a</a:t>
            </a:r>
            <a:r>
              <a:rPr sz="2025" spc="-30" baseline="-10288" dirty="0">
                <a:latin typeface="Calibri"/>
                <a:cs typeface="Calibri"/>
              </a:rPr>
              <a:t>12</a:t>
            </a:r>
            <a:r>
              <a:rPr sz="2025" spc="-97" baseline="-10288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*</a:t>
            </a:r>
            <a:r>
              <a:rPr sz="2100" spc="-40" dirty="0">
                <a:latin typeface="Calibri"/>
                <a:cs typeface="Calibri"/>
              </a:rPr>
              <a:t> </a:t>
            </a:r>
            <a:r>
              <a:rPr sz="2100" spc="-25" dirty="0">
                <a:latin typeface="Calibri"/>
                <a:cs typeface="Calibri"/>
              </a:rPr>
              <a:t>b</a:t>
            </a:r>
            <a:r>
              <a:rPr sz="2025" spc="-37" baseline="-10288" dirty="0">
                <a:latin typeface="Calibri"/>
                <a:cs typeface="Calibri"/>
              </a:rPr>
              <a:t>21</a:t>
            </a:r>
            <a:endParaRPr sz="2025" baseline="-10288">
              <a:latin typeface="Calibri"/>
              <a:cs typeface="Calibri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7727951" y="4223588"/>
            <a:ext cx="843915" cy="33655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spcBef>
                <a:spcPts val="90"/>
              </a:spcBef>
            </a:pPr>
            <a:r>
              <a:rPr sz="3075" spc="-37" baseline="5420" dirty="0">
                <a:latin typeface="Calibri"/>
                <a:cs typeface="Calibri"/>
              </a:rPr>
              <a:t>a</a:t>
            </a:r>
            <a:r>
              <a:rPr sz="1400" spc="-25" dirty="0">
                <a:latin typeface="Calibri"/>
                <a:cs typeface="Calibri"/>
              </a:rPr>
              <a:t>11</a:t>
            </a:r>
            <a:r>
              <a:rPr sz="1400" spc="-55" dirty="0">
                <a:latin typeface="Calibri"/>
                <a:cs typeface="Calibri"/>
              </a:rPr>
              <a:t> </a:t>
            </a:r>
            <a:r>
              <a:rPr sz="3075" spc="-30" baseline="5420" dirty="0">
                <a:latin typeface="Calibri"/>
                <a:cs typeface="Calibri"/>
              </a:rPr>
              <a:t>*</a:t>
            </a:r>
            <a:r>
              <a:rPr sz="3075" spc="-179" baseline="5420" dirty="0">
                <a:latin typeface="Calibri"/>
                <a:cs typeface="Calibri"/>
              </a:rPr>
              <a:t> </a:t>
            </a:r>
            <a:r>
              <a:rPr sz="3075" spc="-37" baseline="5420" dirty="0">
                <a:latin typeface="Calibri"/>
                <a:cs typeface="Calibri"/>
              </a:rPr>
              <a:t>b</a:t>
            </a:r>
            <a:r>
              <a:rPr sz="1400" spc="-25" dirty="0">
                <a:latin typeface="Calibri"/>
                <a:cs typeface="Calibri"/>
              </a:rPr>
              <a:t>12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8684387" y="4156786"/>
            <a:ext cx="1094105" cy="3454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spcBef>
                <a:spcPts val="100"/>
              </a:spcBef>
            </a:pPr>
            <a:r>
              <a:rPr sz="2100" dirty="0">
                <a:latin typeface="Calibri"/>
                <a:cs typeface="Calibri"/>
              </a:rPr>
              <a:t>+</a:t>
            </a:r>
            <a:r>
              <a:rPr sz="2100" spc="-90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a</a:t>
            </a:r>
            <a:r>
              <a:rPr sz="2025" baseline="-10288" dirty="0">
                <a:latin typeface="Calibri"/>
                <a:cs typeface="Calibri"/>
              </a:rPr>
              <a:t>12</a:t>
            </a:r>
            <a:r>
              <a:rPr sz="2025" spc="-60" baseline="-10288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*</a:t>
            </a:r>
            <a:r>
              <a:rPr sz="2100" spc="-90" dirty="0">
                <a:latin typeface="Calibri"/>
                <a:cs typeface="Calibri"/>
              </a:rPr>
              <a:t> </a:t>
            </a:r>
            <a:r>
              <a:rPr sz="2100" spc="-25" dirty="0">
                <a:latin typeface="Calibri"/>
                <a:cs typeface="Calibri"/>
              </a:rPr>
              <a:t>b</a:t>
            </a:r>
            <a:r>
              <a:rPr sz="2025" spc="-37" baseline="-10288" dirty="0">
                <a:latin typeface="Calibri"/>
                <a:cs typeface="Calibri"/>
              </a:rPr>
              <a:t>22</a:t>
            </a:r>
            <a:endParaRPr sz="2025" baseline="-10288">
              <a:latin typeface="Calibri"/>
              <a:cs typeface="Calibri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4241673" y="4541011"/>
            <a:ext cx="158750" cy="3454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2100" spc="-50" dirty="0">
                <a:latin typeface="Calibri"/>
                <a:cs typeface="Calibri"/>
              </a:rPr>
              <a:t>=</a:t>
            </a:r>
            <a:endParaRPr sz="2100">
              <a:latin typeface="Calibri"/>
              <a:cs typeface="Calibri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4963415" y="4992192"/>
            <a:ext cx="846455" cy="33655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spcBef>
                <a:spcPts val="90"/>
              </a:spcBef>
            </a:pPr>
            <a:r>
              <a:rPr sz="3075" spc="-44" baseline="5420" dirty="0">
                <a:latin typeface="Calibri"/>
                <a:cs typeface="Calibri"/>
              </a:rPr>
              <a:t>a</a:t>
            </a:r>
            <a:r>
              <a:rPr sz="1400" spc="-30" dirty="0">
                <a:latin typeface="Calibri"/>
                <a:cs typeface="Calibri"/>
              </a:rPr>
              <a:t>21</a:t>
            </a:r>
            <a:r>
              <a:rPr sz="1400" spc="-75" dirty="0">
                <a:latin typeface="Calibri"/>
                <a:cs typeface="Calibri"/>
              </a:rPr>
              <a:t> </a:t>
            </a:r>
            <a:r>
              <a:rPr sz="3075" baseline="5420" dirty="0">
                <a:latin typeface="Calibri"/>
                <a:cs typeface="Calibri"/>
              </a:rPr>
              <a:t>*</a:t>
            </a:r>
            <a:r>
              <a:rPr sz="3075" spc="-127" baseline="5420" dirty="0">
                <a:latin typeface="Calibri"/>
                <a:cs typeface="Calibri"/>
              </a:rPr>
              <a:t> </a:t>
            </a:r>
            <a:r>
              <a:rPr sz="3075" spc="-37" baseline="5420" dirty="0">
                <a:latin typeface="Calibri"/>
                <a:cs typeface="Calibri"/>
              </a:rPr>
              <a:t>b</a:t>
            </a:r>
            <a:r>
              <a:rPr sz="1400" spc="-25" dirty="0">
                <a:latin typeface="Calibri"/>
                <a:cs typeface="Calibri"/>
              </a:rPr>
              <a:t>11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7727951" y="4992192"/>
            <a:ext cx="846455" cy="33655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spcBef>
                <a:spcPts val="90"/>
              </a:spcBef>
            </a:pPr>
            <a:r>
              <a:rPr sz="3075" spc="-44" baseline="5420" dirty="0">
                <a:latin typeface="Calibri"/>
                <a:cs typeface="Calibri"/>
              </a:rPr>
              <a:t>a</a:t>
            </a:r>
            <a:r>
              <a:rPr sz="1400" spc="-30" dirty="0">
                <a:latin typeface="Calibri"/>
                <a:cs typeface="Calibri"/>
              </a:rPr>
              <a:t>21</a:t>
            </a:r>
            <a:r>
              <a:rPr sz="1400" spc="-75" dirty="0">
                <a:latin typeface="Calibri"/>
                <a:cs typeface="Calibri"/>
              </a:rPr>
              <a:t> </a:t>
            </a:r>
            <a:r>
              <a:rPr sz="3075" baseline="5420" dirty="0">
                <a:latin typeface="Calibri"/>
                <a:cs typeface="Calibri"/>
              </a:rPr>
              <a:t>*</a:t>
            </a:r>
            <a:r>
              <a:rPr sz="3075" spc="-127" baseline="5420" dirty="0">
                <a:latin typeface="Calibri"/>
                <a:cs typeface="Calibri"/>
              </a:rPr>
              <a:t> </a:t>
            </a:r>
            <a:r>
              <a:rPr sz="3075" spc="-37" baseline="5420" dirty="0">
                <a:latin typeface="Calibri"/>
                <a:cs typeface="Calibri"/>
              </a:rPr>
              <a:t>b</a:t>
            </a:r>
            <a:r>
              <a:rPr sz="1400" spc="-25" dirty="0">
                <a:latin typeface="Calibri"/>
                <a:cs typeface="Calibri"/>
              </a:rPr>
              <a:t>12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5908294" y="4925390"/>
            <a:ext cx="3882390" cy="3454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0800">
              <a:spcBef>
                <a:spcPts val="100"/>
              </a:spcBef>
              <a:tabLst>
                <a:tab pos="2812415" algn="l"/>
              </a:tabLst>
            </a:pPr>
            <a:r>
              <a:rPr sz="2100" dirty="0">
                <a:latin typeface="Calibri"/>
                <a:cs typeface="Calibri"/>
              </a:rPr>
              <a:t>+</a:t>
            </a:r>
            <a:r>
              <a:rPr sz="2100" spc="-45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a</a:t>
            </a:r>
            <a:r>
              <a:rPr sz="2025" baseline="-10288" dirty="0">
                <a:latin typeface="Calibri"/>
                <a:cs typeface="Calibri"/>
              </a:rPr>
              <a:t>22</a:t>
            </a:r>
            <a:r>
              <a:rPr sz="2025" spc="-15" baseline="-10288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*</a:t>
            </a:r>
            <a:r>
              <a:rPr sz="2100" spc="-15" dirty="0">
                <a:latin typeface="Calibri"/>
                <a:cs typeface="Calibri"/>
              </a:rPr>
              <a:t> </a:t>
            </a:r>
            <a:r>
              <a:rPr sz="2100" spc="-25" dirty="0">
                <a:latin typeface="Calibri"/>
                <a:cs typeface="Calibri"/>
              </a:rPr>
              <a:t>b</a:t>
            </a:r>
            <a:r>
              <a:rPr sz="2025" spc="-37" baseline="-10288" dirty="0">
                <a:latin typeface="Calibri"/>
                <a:cs typeface="Calibri"/>
              </a:rPr>
              <a:t>21</a:t>
            </a:r>
            <a:r>
              <a:rPr sz="2025" baseline="-10288" dirty="0">
                <a:latin typeface="Calibri"/>
                <a:cs typeface="Calibri"/>
              </a:rPr>
              <a:t>	</a:t>
            </a:r>
            <a:r>
              <a:rPr sz="2100" dirty="0">
                <a:latin typeface="Calibri"/>
                <a:cs typeface="Calibri"/>
              </a:rPr>
              <a:t>+</a:t>
            </a:r>
            <a:r>
              <a:rPr sz="2100" spc="-90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a</a:t>
            </a:r>
            <a:r>
              <a:rPr sz="2025" baseline="-10288" dirty="0">
                <a:latin typeface="Calibri"/>
                <a:cs typeface="Calibri"/>
              </a:rPr>
              <a:t>22</a:t>
            </a:r>
            <a:r>
              <a:rPr sz="2025" spc="-60" baseline="-10288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*</a:t>
            </a:r>
            <a:r>
              <a:rPr sz="2100" spc="-85" dirty="0">
                <a:latin typeface="Calibri"/>
                <a:cs typeface="Calibri"/>
              </a:rPr>
              <a:t> </a:t>
            </a:r>
            <a:r>
              <a:rPr sz="2100" spc="-25" dirty="0">
                <a:latin typeface="Calibri"/>
                <a:cs typeface="Calibri"/>
              </a:rPr>
              <a:t>b</a:t>
            </a:r>
            <a:r>
              <a:rPr sz="2025" spc="-37" baseline="-10288" dirty="0">
                <a:latin typeface="Calibri"/>
                <a:cs typeface="Calibri"/>
              </a:rPr>
              <a:t>22</a:t>
            </a:r>
            <a:endParaRPr sz="2025" baseline="-10288">
              <a:latin typeface="Calibri"/>
              <a:cs typeface="Calibri"/>
            </a:endParaRPr>
          </a:p>
        </p:txBody>
      </p:sp>
      <p:sp>
        <p:nvSpPr>
          <p:cNvPr id="23" name="object 23"/>
          <p:cNvSpPr/>
          <p:nvPr/>
        </p:nvSpPr>
        <p:spPr>
          <a:xfrm>
            <a:off x="3041980" y="2508581"/>
            <a:ext cx="6873240" cy="2755265"/>
          </a:xfrm>
          <a:custGeom>
            <a:avLst/>
            <a:gdLst/>
            <a:ahLst/>
            <a:cxnLst/>
            <a:rect l="l" t="t" r="r" b="b"/>
            <a:pathLst>
              <a:path w="6873240" h="2755265">
                <a:moveTo>
                  <a:pt x="159385" y="12039"/>
                </a:moveTo>
                <a:lnTo>
                  <a:pt x="157454" y="0"/>
                </a:lnTo>
                <a:lnTo>
                  <a:pt x="109321" y="7747"/>
                </a:lnTo>
                <a:lnTo>
                  <a:pt x="107492" y="8343"/>
                </a:lnTo>
                <a:lnTo>
                  <a:pt x="65582" y="29933"/>
                </a:lnTo>
                <a:lnTo>
                  <a:pt x="31051" y="64071"/>
                </a:lnTo>
                <a:lnTo>
                  <a:pt x="8343" y="107492"/>
                </a:lnTo>
                <a:lnTo>
                  <a:pt x="0" y="157454"/>
                </a:lnTo>
                <a:lnTo>
                  <a:pt x="0" y="768985"/>
                </a:lnTo>
                <a:lnTo>
                  <a:pt x="7747" y="817118"/>
                </a:lnTo>
                <a:lnTo>
                  <a:pt x="29933" y="860856"/>
                </a:lnTo>
                <a:lnTo>
                  <a:pt x="64071" y="895388"/>
                </a:lnTo>
                <a:lnTo>
                  <a:pt x="107492" y="918095"/>
                </a:lnTo>
                <a:lnTo>
                  <a:pt x="157454" y="926439"/>
                </a:lnTo>
                <a:lnTo>
                  <a:pt x="159385" y="914400"/>
                </a:lnTo>
                <a:lnTo>
                  <a:pt x="114960" y="907249"/>
                </a:lnTo>
                <a:lnTo>
                  <a:pt x="112217" y="906818"/>
                </a:lnTo>
                <a:lnTo>
                  <a:pt x="111912" y="906653"/>
                </a:lnTo>
                <a:lnTo>
                  <a:pt x="73329" y="886777"/>
                </a:lnTo>
                <a:lnTo>
                  <a:pt x="71970" y="886079"/>
                </a:lnTo>
                <a:lnTo>
                  <a:pt x="71551" y="885659"/>
                </a:lnTo>
                <a:lnTo>
                  <a:pt x="41173" y="855268"/>
                </a:lnTo>
                <a:lnTo>
                  <a:pt x="40360" y="854468"/>
                </a:lnTo>
                <a:lnTo>
                  <a:pt x="39992" y="853757"/>
                </a:lnTo>
                <a:lnTo>
                  <a:pt x="20129" y="815187"/>
                </a:lnTo>
                <a:lnTo>
                  <a:pt x="19621" y="814222"/>
                </a:lnTo>
                <a:lnTo>
                  <a:pt x="19481" y="813358"/>
                </a:lnTo>
                <a:lnTo>
                  <a:pt x="12344" y="768985"/>
                </a:lnTo>
                <a:lnTo>
                  <a:pt x="12115" y="768019"/>
                </a:lnTo>
                <a:lnTo>
                  <a:pt x="12192" y="158419"/>
                </a:lnTo>
                <a:lnTo>
                  <a:pt x="19481" y="113080"/>
                </a:lnTo>
                <a:lnTo>
                  <a:pt x="19621" y="112229"/>
                </a:lnTo>
                <a:lnTo>
                  <a:pt x="20129" y="111252"/>
                </a:lnTo>
                <a:lnTo>
                  <a:pt x="39992" y="72682"/>
                </a:lnTo>
                <a:lnTo>
                  <a:pt x="40360" y="71983"/>
                </a:lnTo>
                <a:lnTo>
                  <a:pt x="41173" y="71170"/>
                </a:lnTo>
                <a:lnTo>
                  <a:pt x="71564" y="40779"/>
                </a:lnTo>
                <a:lnTo>
                  <a:pt x="111912" y="19786"/>
                </a:lnTo>
                <a:lnTo>
                  <a:pt x="114960" y="19189"/>
                </a:lnTo>
                <a:lnTo>
                  <a:pt x="159385" y="12039"/>
                </a:lnTo>
                <a:close/>
              </a:path>
              <a:path w="6873240" h="2755265">
                <a:moveTo>
                  <a:pt x="1231239" y="157454"/>
                </a:moveTo>
                <a:lnTo>
                  <a:pt x="1224089" y="113080"/>
                </a:lnTo>
                <a:lnTo>
                  <a:pt x="1223797" y="111252"/>
                </a:lnTo>
                <a:lnTo>
                  <a:pt x="1223492" y="109321"/>
                </a:lnTo>
                <a:lnTo>
                  <a:pt x="1222895" y="107492"/>
                </a:lnTo>
                <a:lnTo>
                  <a:pt x="1204950" y="72682"/>
                </a:lnTo>
                <a:lnTo>
                  <a:pt x="1204175" y="71170"/>
                </a:lnTo>
                <a:lnTo>
                  <a:pt x="1201305" y="65582"/>
                </a:lnTo>
                <a:lnTo>
                  <a:pt x="1200188" y="64071"/>
                </a:lnTo>
                <a:lnTo>
                  <a:pt x="1176896" y="40779"/>
                </a:lnTo>
                <a:lnTo>
                  <a:pt x="1175778" y="39662"/>
                </a:lnTo>
                <a:lnTo>
                  <a:pt x="1167168" y="31051"/>
                </a:lnTo>
                <a:lnTo>
                  <a:pt x="1165656" y="29933"/>
                </a:lnTo>
                <a:lnTo>
                  <a:pt x="1145959" y="19786"/>
                </a:lnTo>
                <a:lnTo>
                  <a:pt x="1144790" y="19189"/>
                </a:lnTo>
                <a:lnTo>
                  <a:pt x="1123746" y="8343"/>
                </a:lnTo>
                <a:lnTo>
                  <a:pt x="1121918" y="7747"/>
                </a:lnTo>
                <a:lnTo>
                  <a:pt x="1073785" y="0"/>
                </a:lnTo>
                <a:lnTo>
                  <a:pt x="1071854" y="12039"/>
                </a:lnTo>
                <a:lnTo>
                  <a:pt x="1119009" y="19634"/>
                </a:lnTo>
                <a:lnTo>
                  <a:pt x="1159256" y="40373"/>
                </a:lnTo>
                <a:lnTo>
                  <a:pt x="1190866" y="71983"/>
                </a:lnTo>
                <a:lnTo>
                  <a:pt x="1211605" y="112229"/>
                </a:lnTo>
                <a:lnTo>
                  <a:pt x="1219034" y="158419"/>
                </a:lnTo>
                <a:lnTo>
                  <a:pt x="1219123" y="768019"/>
                </a:lnTo>
                <a:lnTo>
                  <a:pt x="1218882" y="768985"/>
                </a:lnTo>
                <a:lnTo>
                  <a:pt x="1211605" y="814222"/>
                </a:lnTo>
                <a:lnTo>
                  <a:pt x="1190879" y="854443"/>
                </a:lnTo>
                <a:lnTo>
                  <a:pt x="1159256" y="886079"/>
                </a:lnTo>
                <a:lnTo>
                  <a:pt x="1119009" y="906818"/>
                </a:lnTo>
                <a:lnTo>
                  <a:pt x="1071854" y="914400"/>
                </a:lnTo>
                <a:lnTo>
                  <a:pt x="1073785" y="926439"/>
                </a:lnTo>
                <a:lnTo>
                  <a:pt x="1121918" y="918692"/>
                </a:lnTo>
                <a:lnTo>
                  <a:pt x="1123746" y="918095"/>
                </a:lnTo>
                <a:lnTo>
                  <a:pt x="1144790" y="907249"/>
                </a:lnTo>
                <a:lnTo>
                  <a:pt x="1145959" y="906653"/>
                </a:lnTo>
                <a:lnTo>
                  <a:pt x="1165656" y="896505"/>
                </a:lnTo>
                <a:lnTo>
                  <a:pt x="1167168" y="895388"/>
                </a:lnTo>
                <a:lnTo>
                  <a:pt x="1175778" y="886777"/>
                </a:lnTo>
                <a:lnTo>
                  <a:pt x="1176896" y="885659"/>
                </a:lnTo>
                <a:lnTo>
                  <a:pt x="1200188" y="862368"/>
                </a:lnTo>
                <a:lnTo>
                  <a:pt x="1201305" y="860856"/>
                </a:lnTo>
                <a:lnTo>
                  <a:pt x="1204175" y="855268"/>
                </a:lnTo>
                <a:lnTo>
                  <a:pt x="1204950" y="853757"/>
                </a:lnTo>
                <a:lnTo>
                  <a:pt x="1222895" y="818946"/>
                </a:lnTo>
                <a:lnTo>
                  <a:pt x="1223492" y="817118"/>
                </a:lnTo>
                <a:lnTo>
                  <a:pt x="1223797" y="815187"/>
                </a:lnTo>
                <a:lnTo>
                  <a:pt x="1224089" y="813358"/>
                </a:lnTo>
                <a:lnTo>
                  <a:pt x="1231239" y="768985"/>
                </a:lnTo>
                <a:lnTo>
                  <a:pt x="1231239" y="157454"/>
                </a:lnTo>
                <a:close/>
              </a:path>
              <a:path w="6873240" h="2755265">
                <a:moveTo>
                  <a:pt x="1835785" y="12039"/>
                </a:moveTo>
                <a:lnTo>
                  <a:pt x="1833841" y="0"/>
                </a:lnTo>
                <a:lnTo>
                  <a:pt x="1785721" y="7747"/>
                </a:lnTo>
                <a:lnTo>
                  <a:pt x="1783892" y="8343"/>
                </a:lnTo>
                <a:lnTo>
                  <a:pt x="1741982" y="29933"/>
                </a:lnTo>
                <a:lnTo>
                  <a:pt x="1707451" y="64071"/>
                </a:lnTo>
                <a:lnTo>
                  <a:pt x="1684743" y="107492"/>
                </a:lnTo>
                <a:lnTo>
                  <a:pt x="1676400" y="157454"/>
                </a:lnTo>
                <a:lnTo>
                  <a:pt x="1676400" y="768985"/>
                </a:lnTo>
                <a:lnTo>
                  <a:pt x="1684147" y="817118"/>
                </a:lnTo>
                <a:lnTo>
                  <a:pt x="1706333" y="860856"/>
                </a:lnTo>
                <a:lnTo>
                  <a:pt x="1740458" y="895388"/>
                </a:lnTo>
                <a:lnTo>
                  <a:pt x="1783892" y="918095"/>
                </a:lnTo>
                <a:lnTo>
                  <a:pt x="1833841" y="926439"/>
                </a:lnTo>
                <a:lnTo>
                  <a:pt x="1835785" y="914400"/>
                </a:lnTo>
                <a:lnTo>
                  <a:pt x="1791360" y="907249"/>
                </a:lnTo>
                <a:lnTo>
                  <a:pt x="1788617" y="906818"/>
                </a:lnTo>
                <a:lnTo>
                  <a:pt x="1788312" y="906653"/>
                </a:lnTo>
                <a:lnTo>
                  <a:pt x="1749729" y="886777"/>
                </a:lnTo>
                <a:lnTo>
                  <a:pt x="1748370" y="886079"/>
                </a:lnTo>
                <a:lnTo>
                  <a:pt x="1747951" y="885659"/>
                </a:lnTo>
                <a:lnTo>
                  <a:pt x="1717573" y="855268"/>
                </a:lnTo>
                <a:lnTo>
                  <a:pt x="1716760" y="854468"/>
                </a:lnTo>
                <a:lnTo>
                  <a:pt x="1716392" y="853757"/>
                </a:lnTo>
                <a:lnTo>
                  <a:pt x="1696529" y="815187"/>
                </a:lnTo>
                <a:lnTo>
                  <a:pt x="1696021" y="814222"/>
                </a:lnTo>
                <a:lnTo>
                  <a:pt x="1695881" y="813358"/>
                </a:lnTo>
                <a:lnTo>
                  <a:pt x="1688744" y="768985"/>
                </a:lnTo>
                <a:lnTo>
                  <a:pt x="1688515" y="768019"/>
                </a:lnTo>
                <a:lnTo>
                  <a:pt x="1688592" y="158419"/>
                </a:lnTo>
                <a:lnTo>
                  <a:pt x="1695881" y="113080"/>
                </a:lnTo>
                <a:lnTo>
                  <a:pt x="1696021" y="112229"/>
                </a:lnTo>
                <a:lnTo>
                  <a:pt x="1696529" y="111252"/>
                </a:lnTo>
                <a:lnTo>
                  <a:pt x="1716392" y="72682"/>
                </a:lnTo>
                <a:lnTo>
                  <a:pt x="1716760" y="71983"/>
                </a:lnTo>
                <a:lnTo>
                  <a:pt x="1717573" y="71170"/>
                </a:lnTo>
                <a:lnTo>
                  <a:pt x="1747964" y="40779"/>
                </a:lnTo>
                <a:lnTo>
                  <a:pt x="1788312" y="19786"/>
                </a:lnTo>
                <a:lnTo>
                  <a:pt x="1791360" y="19189"/>
                </a:lnTo>
                <a:lnTo>
                  <a:pt x="1835785" y="12039"/>
                </a:lnTo>
                <a:close/>
              </a:path>
              <a:path w="6873240" h="2755265">
                <a:moveTo>
                  <a:pt x="1838820" y="1840839"/>
                </a:moveTo>
                <a:lnTo>
                  <a:pt x="1836902" y="1828800"/>
                </a:lnTo>
                <a:lnTo>
                  <a:pt x="1788769" y="1836547"/>
                </a:lnTo>
                <a:lnTo>
                  <a:pt x="1786940" y="1837143"/>
                </a:lnTo>
                <a:lnTo>
                  <a:pt x="1745030" y="1858733"/>
                </a:lnTo>
                <a:lnTo>
                  <a:pt x="1710499" y="1892858"/>
                </a:lnTo>
                <a:lnTo>
                  <a:pt x="1687791" y="1936292"/>
                </a:lnTo>
                <a:lnTo>
                  <a:pt x="1679448" y="1986254"/>
                </a:lnTo>
                <a:lnTo>
                  <a:pt x="1679448" y="2597785"/>
                </a:lnTo>
                <a:lnTo>
                  <a:pt x="1687195" y="2645918"/>
                </a:lnTo>
                <a:lnTo>
                  <a:pt x="1709381" y="2689656"/>
                </a:lnTo>
                <a:lnTo>
                  <a:pt x="1743519" y="2724188"/>
                </a:lnTo>
                <a:lnTo>
                  <a:pt x="1786940" y="2746895"/>
                </a:lnTo>
                <a:lnTo>
                  <a:pt x="1836902" y="2755239"/>
                </a:lnTo>
                <a:lnTo>
                  <a:pt x="1838820" y="2743200"/>
                </a:lnTo>
                <a:lnTo>
                  <a:pt x="1794408" y="2736050"/>
                </a:lnTo>
                <a:lnTo>
                  <a:pt x="1791665" y="2735618"/>
                </a:lnTo>
                <a:lnTo>
                  <a:pt x="1791360" y="2735453"/>
                </a:lnTo>
                <a:lnTo>
                  <a:pt x="1752777" y="2715577"/>
                </a:lnTo>
                <a:lnTo>
                  <a:pt x="1751418" y="2714879"/>
                </a:lnTo>
                <a:lnTo>
                  <a:pt x="1750999" y="2714460"/>
                </a:lnTo>
                <a:lnTo>
                  <a:pt x="1720621" y="2684068"/>
                </a:lnTo>
                <a:lnTo>
                  <a:pt x="1719808" y="2683268"/>
                </a:lnTo>
                <a:lnTo>
                  <a:pt x="1719440" y="2682557"/>
                </a:lnTo>
                <a:lnTo>
                  <a:pt x="1699577" y="2643987"/>
                </a:lnTo>
                <a:lnTo>
                  <a:pt x="1699069" y="2643022"/>
                </a:lnTo>
                <a:lnTo>
                  <a:pt x="1698929" y="2642158"/>
                </a:lnTo>
                <a:lnTo>
                  <a:pt x="1691792" y="2597785"/>
                </a:lnTo>
                <a:lnTo>
                  <a:pt x="1691563" y="2596819"/>
                </a:lnTo>
                <a:lnTo>
                  <a:pt x="1691640" y="1987219"/>
                </a:lnTo>
                <a:lnTo>
                  <a:pt x="1698929" y="1941880"/>
                </a:lnTo>
                <a:lnTo>
                  <a:pt x="1699069" y="1941029"/>
                </a:lnTo>
                <a:lnTo>
                  <a:pt x="1699577" y="1940052"/>
                </a:lnTo>
                <a:lnTo>
                  <a:pt x="1719440" y="1901482"/>
                </a:lnTo>
                <a:lnTo>
                  <a:pt x="1719808" y="1900783"/>
                </a:lnTo>
                <a:lnTo>
                  <a:pt x="1720621" y="1899970"/>
                </a:lnTo>
                <a:lnTo>
                  <a:pt x="1750999" y="1869579"/>
                </a:lnTo>
                <a:lnTo>
                  <a:pt x="1791360" y="1848586"/>
                </a:lnTo>
                <a:lnTo>
                  <a:pt x="1794408" y="1847989"/>
                </a:lnTo>
                <a:lnTo>
                  <a:pt x="1838820" y="1840839"/>
                </a:lnTo>
                <a:close/>
              </a:path>
              <a:path w="6873240" h="2755265">
                <a:moveTo>
                  <a:pt x="2831439" y="157454"/>
                </a:moveTo>
                <a:lnTo>
                  <a:pt x="2824289" y="113080"/>
                </a:lnTo>
                <a:lnTo>
                  <a:pt x="2823997" y="111252"/>
                </a:lnTo>
                <a:lnTo>
                  <a:pt x="2823692" y="109321"/>
                </a:lnTo>
                <a:lnTo>
                  <a:pt x="2823095" y="107492"/>
                </a:lnTo>
                <a:lnTo>
                  <a:pt x="2805150" y="72682"/>
                </a:lnTo>
                <a:lnTo>
                  <a:pt x="2804376" y="71170"/>
                </a:lnTo>
                <a:lnTo>
                  <a:pt x="2801505" y="65582"/>
                </a:lnTo>
                <a:lnTo>
                  <a:pt x="2800388" y="64071"/>
                </a:lnTo>
                <a:lnTo>
                  <a:pt x="2777096" y="40779"/>
                </a:lnTo>
                <a:lnTo>
                  <a:pt x="2775978" y="39662"/>
                </a:lnTo>
                <a:lnTo>
                  <a:pt x="2767368" y="31051"/>
                </a:lnTo>
                <a:lnTo>
                  <a:pt x="2765856" y="29933"/>
                </a:lnTo>
                <a:lnTo>
                  <a:pt x="2746159" y="19786"/>
                </a:lnTo>
                <a:lnTo>
                  <a:pt x="2744990" y="19189"/>
                </a:lnTo>
                <a:lnTo>
                  <a:pt x="2723946" y="8343"/>
                </a:lnTo>
                <a:lnTo>
                  <a:pt x="2722118" y="7747"/>
                </a:lnTo>
                <a:lnTo>
                  <a:pt x="2673985" y="0"/>
                </a:lnTo>
                <a:lnTo>
                  <a:pt x="2672054" y="12039"/>
                </a:lnTo>
                <a:lnTo>
                  <a:pt x="2719209" y="19634"/>
                </a:lnTo>
                <a:lnTo>
                  <a:pt x="2759456" y="40373"/>
                </a:lnTo>
                <a:lnTo>
                  <a:pt x="2791079" y="72009"/>
                </a:lnTo>
                <a:lnTo>
                  <a:pt x="2811805" y="112229"/>
                </a:lnTo>
                <a:lnTo>
                  <a:pt x="2819235" y="158419"/>
                </a:lnTo>
                <a:lnTo>
                  <a:pt x="2819323" y="768019"/>
                </a:lnTo>
                <a:lnTo>
                  <a:pt x="2819082" y="768985"/>
                </a:lnTo>
                <a:lnTo>
                  <a:pt x="2811805" y="814222"/>
                </a:lnTo>
                <a:lnTo>
                  <a:pt x="2791079" y="854443"/>
                </a:lnTo>
                <a:lnTo>
                  <a:pt x="2759456" y="886079"/>
                </a:lnTo>
                <a:lnTo>
                  <a:pt x="2719209" y="906818"/>
                </a:lnTo>
                <a:lnTo>
                  <a:pt x="2672054" y="914400"/>
                </a:lnTo>
                <a:lnTo>
                  <a:pt x="2673985" y="926439"/>
                </a:lnTo>
                <a:lnTo>
                  <a:pt x="2722118" y="918692"/>
                </a:lnTo>
                <a:lnTo>
                  <a:pt x="2723946" y="918095"/>
                </a:lnTo>
                <a:lnTo>
                  <a:pt x="2744990" y="907249"/>
                </a:lnTo>
                <a:lnTo>
                  <a:pt x="2746159" y="906653"/>
                </a:lnTo>
                <a:lnTo>
                  <a:pt x="2765856" y="896505"/>
                </a:lnTo>
                <a:lnTo>
                  <a:pt x="2767368" y="895388"/>
                </a:lnTo>
                <a:lnTo>
                  <a:pt x="2775978" y="886777"/>
                </a:lnTo>
                <a:lnTo>
                  <a:pt x="2777096" y="885659"/>
                </a:lnTo>
                <a:lnTo>
                  <a:pt x="2800388" y="862368"/>
                </a:lnTo>
                <a:lnTo>
                  <a:pt x="2801505" y="860856"/>
                </a:lnTo>
                <a:lnTo>
                  <a:pt x="2804376" y="855268"/>
                </a:lnTo>
                <a:lnTo>
                  <a:pt x="2805150" y="853757"/>
                </a:lnTo>
                <a:lnTo>
                  <a:pt x="2823095" y="818946"/>
                </a:lnTo>
                <a:lnTo>
                  <a:pt x="2823692" y="817118"/>
                </a:lnTo>
                <a:lnTo>
                  <a:pt x="2823997" y="815187"/>
                </a:lnTo>
                <a:lnTo>
                  <a:pt x="2824289" y="813358"/>
                </a:lnTo>
                <a:lnTo>
                  <a:pt x="2831439" y="768985"/>
                </a:lnTo>
                <a:lnTo>
                  <a:pt x="2831439" y="157454"/>
                </a:lnTo>
                <a:close/>
              </a:path>
              <a:path w="6873240" h="2755265">
                <a:moveTo>
                  <a:pt x="3740785" y="12039"/>
                </a:moveTo>
                <a:lnTo>
                  <a:pt x="3738854" y="0"/>
                </a:lnTo>
                <a:lnTo>
                  <a:pt x="3690721" y="7747"/>
                </a:lnTo>
                <a:lnTo>
                  <a:pt x="3688892" y="8343"/>
                </a:lnTo>
                <a:lnTo>
                  <a:pt x="3646982" y="29933"/>
                </a:lnTo>
                <a:lnTo>
                  <a:pt x="3612451" y="64071"/>
                </a:lnTo>
                <a:lnTo>
                  <a:pt x="3589744" y="107492"/>
                </a:lnTo>
                <a:lnTo>
                  <a:pt x="3581400" y="157454"/>
                </a:lnTo>
                <a:lnTo>
                  <a:pt x="3581400" y="768985"/>
                </a:lnTo>
                <a:lnTo>
                  <a:pt x="3589147" y="817118"/>
                </a:lnTo>
                <a:lnTo>
                  <a:pt x="3611334" y="860856"/>
                </a:lnTo>
                <a:lnTo>
                  <a:pt x="3645471" y="895388"/>
                </a:lnTo>
                <a:lnTo>
                  <a:pt x="3688892" y="918095"/>
                </a:lnTo>
                <a:lnTo>
                  <a:pt x="3738854" y="926439"/>
                </a:lnTo>
                <a:lnTo>
                  <a:pt x="3740785" y="914400"/>
                </a:lnTo>
                <a:lnTo>
                  <a:pt x="3696360" y="907249"/>
                </a:lnTo>
                <a:lnTo>
                  <a:pt x="3693617" y="906818"/>
                </a:lnTo>
                <a:lnTo>
                  <a:pt x="3693312" y="906653"/>
                </a:lnTo>
                <a:lnTo>
                  <a:pt x="3654729" y="886777"/>
                </a:lnTo>
                <a:lnTo>
                  <a:pt x="3653371" y="886079"/>
                </a:lnTo>
                <a:lnTo>
                  <a:pt x="3652964" y="885659"/>
                </a:lnTo>
                <a:lnTo>
                  <a:pt x="3622573" y="855268"/>
                </a:lnTo>
                <a:lnTo>
                  <a:pt x="3621760" y="854468"/>
                </a:lnTo>
                <a:lnTo>
                  <a:pt x="3621392" y="853757"/>
                </a:lnTo>
                <a:lnTo>
                  <a:pt x="3601529" y="815187"/>
                </a:lnTo>
                <a:lnTo>
                  <a:pt x="3601021" y="814222"/>
                </a:lnTo>
                <a:lnTo>
                  <a:pt x="3600881" y="813358"/>
                </a:lnTo>
                <a:lnTo>
                  <a:pt x="3593744" y="768985"/>
                </a:lnTo>
                <a:lnTo>
                  <a:pt x="3593515" y="768019"/>
                </a:lnTo>
                <a:lnTo>
                  <a:pt x="3593592" y="158419"/>
                </a:lnTo>
                <a:lnTo>
                  <a:pt x="3600881" y="113080"/>
                </a:lnTo>
                <a:lnTo>
                  <a:pt x="3601021" y="112229"/>
                </a:lnTo>
                <a:lnTo>
                  <a:pt x="3601529" y="111252"/>
                </a:lnTo>
                <a:lnTo>
                  <a:pt x="3621392" y="72682"/>
                </a:lnTo>
                <a:lnTo>
                  <a:pt x="3621760" y="71983"/>
                </a:lnTo>
                <a:lnTo>
                  <a:pt x="3622573" y="71170"/>
                </a:lnTo>
                <a:lnTo>
                  <a:pt x="3652964" y="40779"/>
                </a:lnTo>
                <a:lnTo>
                  <a:pt x="3693312" y="19786"/>
                </a:lnTo>
                <a:lnTo>
                  <a:pt x="3696360" y="19189"/>
                </a:lnTo>
                <a:lnTo>
                  <a:pt x="3740785" y="12039"/>
                </a:lnTo>
                <a:close/>
              </a:path>
              <a:path w="6873240" h="2755265">
                <a:moveTo>
                  <a:pt x="4812639" y="157454"/>
                </a:moveTo>
                <a:lnTo>
                  <a:pt x="4805489" y="113080"/>
                </a:lnTo>
                <a:lnTo>
                  <a:pt x="4805197" y="111252"/>
                </a:lnTo>
                <a:lnTo>
                  <a:pt x="4804892" y="109321"/>
                </a:lnTo>
                <a:lnTo>
                  <a:pt x="4804295" y="107492"/>
                </a:lnTo>
                <a:lnTo>
                  <a:pt x="4786350" y="72682"/>
                </a:lnTo>
                <a:lnTo>
                  <a:pt x="4785576" y="71170"/>
                </a:lnTo>
                <a:lnTo>
                  <a:pt x="4782705" y="65582"/>
                </a:lnTo>
                <a:lnTo>
                  <a:pt x="4781588" y="64071"/>
                </a:lnTo>
                <a:lnTo>
                  <a:pt x="4758296" y="40779"/>
                </a:lnTo>
                <a:lnTo>
                  <a:pt x="4757178" y="39662"/>
                </a:lnTo>
                <a:lnTo>
                  <a:pt x="4748568" y="31051"/>
                </a:lnTo>
                <a:lnTo>
                  <a:pt x="4747057" y="29933"/>
                </a:lnTo>
                <a:lnTo>
                  <a:pt x="4727359" y="19786"/>
                </a:lnTo>
                <a:lnTo>
                  <a:pt x="4726190" y="19189"/>
                </a:lnTo>
                <a:lnTo>
                  <a:pt x="4705147" y="8343"/>
                </a:lnTo>
                <a:lnTo>
                  <a:pt x="4703318" y="7747"/>
                </a:lnTo>
                <a:lnTo>
                  <a:pt x="4655185" y="0"/>
                </a:lnTo>
                <a:lnTo>
                  <a:pt x="4653254" y="12039"/>
                </a:lnTo>
                <a:lnTo>
                  <a:pt x="4700409" y="19634"/>
                </a:lnTo>
                <a:lnTo>
                  <a:pt x="4740656" y="40373"/>
                </a:lnTo>
                <a:lnTo>
                  <a:pt x="4772279" y="72009"/>
                </a:lnTo>
                <a:lnTo>
                  <a:pt x="4793005" y="112229"/>
                </a:lnTo>
                <a:lnTo>
                  <a:pt x="4800435" y="158419"/>
                </a:lnTo>
                <a:lnTo>
                  <a:pt x="4800524" y="768019"/>
                </a:lnTo>
                <a:lnTo>
                  <a:pt x="4800282" y="768985"/>
                </a:lnTo>
                <a:lnTo>
                  <a:pt x="4793005" y="814222"/>
                </a:lnTo>
                <a:lnTo>
                  <a:pt x="4772279" y="854443"/>
                </a:lnTo>
                <a:lnTo>
                  <a:pt x="4740656" y="886079"/>
                </a:lnTo>
                <a:lnTo>
                  <a:pt x="4700409" y="906818"/>
                </a:lnTo>
                <a:lnTo>
                  <a:pt x="4653254" y="914400"/>
                </a:lnTo>
                <a:lnTo>
                  <a:pt x="4655185" y="926439"/>
                </a:lnTo>
                <a:lnTo>
                  <a:pt x="4703318" y="918692"/>
                </a:lnTo>
                <a:lnTo>
                  <a:pt x="4705147" y="918095"/>
                </a:lnTo>
                <a:lnTo>
                  <a:pt x="4726190" y="907249"/>
                </a:lnTo>
                <a:lnTo>
                  <a:pt x="4727359" y="906653"/>
                </a:lnTo>
                <a:lnTo>
                  <a:pt x="4747057" y="896505"/>
                </a:lnTo>
                <a:lnTo>
                  <a:pt x="4748568" y="895388"/>
                </a:lnTo>
                <a:lnTo>
                  <a:pt x="4757178" y="886777"/>
                </a:lnTo>
                <a:lnTo>
                  <a:pt x="4758296" y="885659"/>
                </a:lnTo>
                <a:lnTo>
                  <a:pt x="4781588" y="862368"/>
                </a:lnTo>
                <a:lnTo>
                  <a:pt x="4782705" y="860856"/>
                </a:lnTo>
                <a:lnTo>
                  <a:pt x="4785576" y="855268"/>
                </a:lnTo>
                <a:lnTo>
                  <a:pt x="4786350" y="853757"/>
                </a:lnTo>
                <a:lnTo>
                  <a:pt x="4804295" y="818946"/>
                </a:lnTo>
                <a:lnTo>
                  <a:pt x="4804892" y="817118"/>
                </a:lnTo>
                <a:lnTo>
                  <a:pt x="4805197" y="815187"/>
                </a:lnTo>
                <a:lnTo>
                  <a:pt x="4805489" y="813358"/>
                </a:lnTo>
                <a:lnTo>
                  <a:pt x="4812639" y="768985"/>
                </a:lnTo>
                <a:lnTo>
                  <a:pt x="4812639" y="157454"/>
                </a:lnTo>
                <a:close/>
              </a:path>
              <a:path w="6873240" h="2755265">
                <a:moveTo>
                  <a:pt x="6873087" y="1986254"/>
                </a:moveTo>
                <a:lnTo>
                  <a:pt x="6865937" y="1941880"/>
                </a:lnTo>
                <a:lnTo>
                  <a:pt x="6865645" y="1940052"/>
                </a:lnTo>
                <a:lnTo>
                  <a:pt x="6865340" y="1938121"/>
                </a:lnTo>
                <a:lnTo>
                  <a:pt x="6864744" y="1936292"/>
                </a:lnTo>
                <a:lnTo>
                  <a:pt x="6846798" y="1901482"/>
                </a:lnTo>
                <a:lnTo>
                  <a:pt x="6846024" y="1899970"/>
                </a:lnTo>
                <a:lnTo>
                  <a:pt x="6843154" y="1894382"/>
                </a:lnTo>
                <a:lnTo>
                  <a:pt x="6842036" y="1892858"/>
                </a:lnTo>
                <a:lnTo>
                  <a:pt x="6818744" y="1869579"/>
                </a:lnTo>
                <a:lnTo>
                  <a:pt x="6817627" y="1868462"/>
                </a:lnTo>
                <a:lnTo>
                  <a:pt x="6809016" y="1859851"/>
                </a:lnTo>
                <a:lnTo>
                  <a:pt x="6807505" y="1858733"/>
                </a:lnTo>
                <a:lnTo>
                  <a:pt x="6787807" y="1848586"/>
                </a:lnTo>
                <a:lnTo>
                  <a:pt x="6786639" y="1847989"/>
                </a:lnTo>
                <a:lnTo>
                  <a:pt x="6765595" y="1837143"/>
                </a:lnTo>
                <a:lnTo>
                  <a:pt x="6763766" y="1836547"/>
                </a:lnTo>
                <a:lnTo>
                  <a:pt x="6715633" y="1828800"/>
                </a:lnTo>
                <a:lnTo>
                  <a:pt x="6713702" y="1840839"/>
                </a:lnTo>
                <a:lnTo>
                  <a:pt x="6760858" y="1848434"/>
                </a:lnTo>
                <a:lnTo>
                  <a:pt x="6801104" y="1869173"/>
                </a:lnTo>
                <a:lnTo>
                  <a:pt x="6832727" y="1900809"/>
                </a:lnTo>
                <a:lnTo>
                  <a:pt x="6853453" y="1941029"/>
                </a:lnTo>
                <a:lnTo>
                  <a:pt x="6860883" y="1987219"/>
                </a:lnTo>
                <a:lnTo>
                  <a:pt x="6860972" y="2596819"/>
                </a:lnTo>
                <a:lnTo>
                  <a:pt x="6860730" y="2597785"/>
                </a:lnTo>
                <a:lnTo>
                  <a:pt x="6853453" y="2643022"/>
                </a:lnTo>
                <a:lnTo>
                  <a:pt x="6832727" y="2683243"/>
                </a:lnTo>
                <a:lnTo>
                  <a:pt x="6801104" y="2714879"/>
                </a:lnTo>
                <a:lnTo>
                  <a:pt x="6760858" y="2735618"/>
                </a:lnTo>
                <a:lnTo>
                  <a:pt x="6713702" y="2743200"/>
                </a:lnTo>
                <a:lnTo>
                  <a:pt x="6715633" y="2755239"/>
                </a:lnTo>
                <a:lnTo>
                  <a:pt x="6763766" y="2747492"/>
                </a:lnTo>
                <a:lnTo>
                  <a:pt x="6765595" y="2746895"/>
                </a:lnTo>
                <a:lnTo>
                  <a:pt x="6786639" y="2736050"/>
                </a:lnTo>
                <a:lnTo>
                  <a:pt x="6787807" y="2735453"/>
                </a:lnTo>
                <a:lnTo>
                  <a:pt x="6807505" y="2725305"/>
                </a:lnTo>
                <a:lnTo>
                  <a:pt x="6809016" y="2724188"/>
                </a:lnTo>
                <a:lnTo>
                  <a:pt x="6817627" y="2715577"/>
                </a:lnTo>
                <a:lnTo>
                  <a:pt x="6818744" y="2714460"/>
                </a:lnTo>
                <a:lnTo>
                  <a:pt x="6842036" y="2691168"/>
                </a:lnTo>
                <a:lnTo>
                  <a:pt x="6843154" y="2689656"/>
                </a:lnTo>
                <a:lnTo>
                  <a:pt x="6846024" y="2684068"/>
                </a:lnTo>
                <a:lnTo>
                  <a:pt x="6846798" y="2682557"/>
                </a:lnTo>
                <a:lnTo>
                  <a:pt x="6864744" y="2647746"/>
                </a:lnTo>
                <a:lnTo>
                  <a:pt x="6865340" y="2645918"/>
                </a:lnTo>
                <a:lnTo>
                  <a:pt x="6865645" y="2643987"/>
                </a:lnTo>
                <a:lnTo>
                  <a:pt x="6865937" y="2642158"/>
                </a:lnTo>
                <a:lnTo>
                  <a:pt x="6873087" y="2597785"/>
                </a:lnTo>
                <a:lnTo>
                  <a:pt x="6873087" y="1986254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 txBox="1"/>
          <p:nvPr/>
        </p:nvSpPr>
        <p:spPr>
          <a:xfrm>
            <a:off x="3048001" y="5410200"/>
            <a:ext cx="2002789" cy="354584"/>
          </a:xfrm>
          <a:prstGeom prst="rect">
            <a:avLst/>
          </a:prstGeom>
          <a:solidFill>
            <a:srgbClr val="C0504D"/>
          </a:solidFill>
        </p:spPr>
        <p:txBody>
          <a:bodyPr vert="horz" wrap="square" lIns="0" tIns="46355" rIns="0" bIns="0" rtlCol="0">
            <a:spAutoFit/>
          </a:bodyPr>
          <a:lstStyle/>
          <a:p>
            <a:pPr marL="92075">
              <a:spcBef>
                <a:spcPts val="365"/>
              </a:spcBef>
            </a:pPr>
            <a:r>
              <a:rPr sz="2000" dirty="0">
                <a:latin typeface="Tahoma"/>
                <a:cs typeface="Tahoma"/>
              </a:rPr>
              <a:t>8</a:t>
            </a:r>
            <a:r>
              <a:rPr sz="2000" spc="-85" dirty="0">
                <a:latin typeface="Tahoma"/>
                <a:cs typeface="Tahoma"/>
              </a:rPr>
              <a:t> </a:t>
            </a:r>
            <a:r>
              <a:rPr sz="2000" spc="-10" dirty="0">
                <a:latin typeface="Tahoma"/>
                <a:cs typeface="Tahoma"/>
              </a:rPr>
              <a:t>multiplications</a:t>
            </a:r>
            <a:endParaRPr sz="2000">
              <a:latin typeface="Tahoma"/>
              <a:cs typeface="Tahoma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3048001" y="5943600"/>
            <a:ext cx="1411605" cy="354584"/>
          </a:xfrm>
          <a:prstGeom prst="rect">
            <a:avLst/>
          </a:prstGeom>
          <a:solidFill>
            <a:srgbClr val="D2E7E6"/>
          </a:solidFill>
        </p:spPr>
        <p:txBody>
          <a:bodyPr vert="horz" wrap="square" lIns="0" tIns="46355" rIns="0" bIns="0" rtlCol="0">
            <a:spAutoFit/>
          </a:bodyPr>
          <a:lstStyle/>
          <a:p>
            <a:pPr marL="92075">
              <a:spcBef>
                <a:spcPts val="365"/>
              </a:spcBef>
            </a:pPr>
            <a:r>
              <a:rPr sz="2000" dirty="0">
                <a:latin typeface="Tahoma"/>
                <a:cs typeface="Tahoma"/>
              </a:rPr>
              <a:t>4</a:t>
            </a:r>
            <a:r>
              <a:rPr sz="2000" spc="-110" dirty="0">
                <a:latin typeface="Tahoma"/>
                <a:cs typeface="Tahoma"/>
              </a:rPr>
              <a:t> </a:t>
            </a:r>
            <a:r>
              <a:rPr sz="2000" spc="-10" dirty="0">
                <a:latin typeface="Tahoma"/>
                <a:cs typeface="Tahoma"/>
              </a:rPr>
              <a:t>additions</a:t>
            </a:r>
            <a:endParaRPr sz="2000">
              <a:latin typeface="Tahoma"/>
              <a:cs typeface="Tahoma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6077078" y="5722061"/>
            <a:ext cx="381698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spcBef>
                <a:spcPts val="100"/>
              </a:spcBef>
            </a:pPr>
            <a:r>
              <a:rPr b="1" spc="-10" dirty="0">
                <a:latin typeface="Tahoma"/>
                <a:cs typeface="Tahoma"/>
              </a:rPr>
              <a:t>Efficiency</a:t>
            </a:r>
            <a:r>
              <a:rPr b="1" spc="-50" dirty="0">
                <a:latin typeface="Tahoma"/>
                <a:cs typeface="Tahoma"/>
              </a:rPr>
              <a:t> </a:t>
            </a:r>
            <a:r>
              <a:rPr b="1" dirty="0">
                <a:latin typeface="Tahoma"/>
                <a:cs typeface="Tahoma"/>
              </a:rPr>
              <a:t>class</a:t>
            </a:r>
            <a:r>
              <a:rPr b="1" spc="-60" dirty="0">
                <a:latin typeface="Tahoma"/>
                <a:cs typeface="Tahoma"/>
              </a:rPr>
              <a:t> </a:t>
            </a:r>
            <a:r>
              <a:rPr b="1" dirty="0">
                <a:latin typeface="Tahoma"/>
                <a:cs typeface="Tahoma"/>
              </a:rPr>
              <a:t>in</a:t>
            </a:r>
            <a:r>
              <a:rPr b="1" spc="-90" dirty="0">
                <a:latin typeface="Tahoma"/>
                <a:cs typeface="Tahoma"/>
              </a:rPr>
              <a:t> </a:t>
            </a:r>
            <a:r>
              <a:rPr b="1" spc="-10" dirty="0">
                <a:latin typeface="Tahoma"/>
                <a:cs typeface="Tahoma"/>
              </a:rPr>
              <a:t>general:</a:t>
            </a:r>
            <a:r>
              <a:rPr b="1" spc="-105" dirty="0">
                <a:latin typeface="Tahoma"/>
                <a:cs typeface="Tahoma"/>
              </a:rPr>
              <a:t> </a:t>
            </a:r>
            <a:r>
              <a:rPr dirty="0">
                <a:latin typeface="Symbol"/>
                <a:cs typeface="Symbol"/>
              </a:rPr>
              <a:t></a:t>
            </a:r>
            <a:r>
              <a:rPr spc="75" dirty="0">
                <a:latin typeface="Times New Roman"/>
                <a:cs typeface="Times New Roman"/>
              </a:rPr>
              <a:t> </a:t>
            </a:r>
            <a:r>
              <a:rPr b="1" spc="-20" dirty="0">
                <a:latin typeface="Tahoma"/>
                <a:cs typeface="Tahoma"/>
              </a:rPr>
              <a:t>(n</a:t>
            </a:r>
            <a:r>
              <a:rPr sz="1725" b="1" spc="-30" baseline="14492" dirty="0">
                <a:latin typeface="Tahoma"/>
                <a:cs typeface="Tahoma"/>
              </a:rPr>
              <a:t>3</a:t>
            </a:r>
            <a:r>
              <a:rPr b="1" spc="-20" dirty="0">
                <a:latin typeface="Tahoma"/>
                <a:cs typeface="Tahoma"/>
              </a:rPr>
              <a:t>)</a:t>
            </a:r>
            <a:endParaRPr>
              <a:latin typeface="Tahoma"/>
              <a:cs typeface="Tahoma"/>
            </a:endParaRPr>
          </a:p>
        </p:txBody>
      </p:sp>
      <p:sp>
        <p:nvSpPr>
          <p:cNvPr id="27" name="object 27"/>
          <p:cNvSpPr/>
          <p:nvPr/>
        </p:nvSpPr>
        <p:spPr>
          <a:xfrm>
            <a:off x="1600961" y="761"/>
            <a:ext cx="9142730" cy="6856730"/>
          </a:xfrm>
          <a:custGeom>
            <a:avLst/>
            <a:gdLst/>
            <a:ahLst/>
            <a:cxnLst/>
            <a:rect l="l" t="t" r="r" b="b"/>
            <a:pathLst>
              <a:path w="9142730" h="6856730">
                <a:moveTo>
                  <a:pt x="0" y="0"/>
                </a:moveTo>
                <a:lnTo>
                  <a:pt x="9142476" y="0"/>
                </a:lnTo>
                <a:lnTo>
                  <a:pt x="9142476" y="6856476"/>
                </a:lnTo>
                <a:lnTo>
                  <a:pt x="0" y="6856476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 txBox="1"/>
          <p:nvPr/>
        </p:nvSpPr>
        <p:spPr>
          <a:xfrm>
            <a:off x="4194176" y="6438732"/>
            <a:ext cx="1062355" cy="363561"/>
          </a:xfrm>
          <a:prstGeom prst="rect">
            <a:avLst/>
          </a:prstGeom>
        </p:spPr>
        <p:txBody>
          <a:bodyPr vert="horz" wrap="square" lIns="0" tIns="4445" rIns="0" bIns="0" rtlCol="0">
            <a:spAutoFit/>
          </a:bodyPr>
          <a:lstStyle/>
          <a:p>
            <a:pPr marL="12700" marR="5080">
              <a:lnSpc>
                <a:spcPts val="1440"/>
              </a:lnSpc>
              <a:spcBef>
                <a:spcPts val="35"/>
              </a:spcBef>
            </a:pPr>
            <a:r>
              <a:rPr sz="1200" spc="45" dirty="0">
                <a:solidFill>
                  <a:srgbClr val="FFFFFF"/>
                </a:solidFill>
                <a:latin typeface="Arial MT"/>
                <a:cs typeface="Arial MT"/>
              </a:rPr>
              <a:t>Department</a:t>
            </a:r>
            <a:r>
              <a:rPr sz="1200" spc="1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-25" dirty="0">
                <a:solidFill>
                  <a:srgbClr val="FFFFFF"/>
                </a:solidFill>
                <a:latin typeface="Arial MT"/>
                <a:cs typeface="Arial MT"/>
              </a:rPr>
              <a:t>of </a:t>
            </a:r>
            <a:r>
              <a:rPr sz="1200" spc="-305" dirty="0">
                <a:solidFill>
                  <a:srgbClr val="FFFFFF"/>
                </a:solidFill>
                <a:latin typeface="Arial MT"/>
                <a:cs typeface="Arial MT"/>
              </a:rPr>
              <a:t>CCSSEE</a:t>
            </a:r>
            <a:endParaRPr sz="12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4114800" y="6400801"/>
            <a:ext cx="4724400" cy="277495"/>
            <a:chOff x="2514600" y="6400800"/>
            <a:chExt cx="4724400" cy="277495"/>
          </a:xfrm>
        </p:grpSpPr>
        <p:sp>
          <p:nvSpPr>
            <p:cNvPr id="3" name="object 3"/>
            <p:cNvSpPr/>
            <p:nvPr/>
          </p:nvSpPr>
          <p:spPr>
            <a:xfrm>
              <a:off x="2514600" y="6400800"/>
              <a:ext cx="1600200" cy="277495"/>
            </a:xfrm>
            <a:custGeom>
              <a:avLst/>
              <a:gdLst/>
              <a:ahLst/>
              <a:cxnLst/>
              <a:rect l="l" t="t" r="r" b="b"/>
              <a:pathLst>
                <a:path w="1600200" h="277495">
                  <a:moveTo>
                    <a:pt x="1600200" y="277368"/>
                  </a:moveTo>
                  <a:lnTo>
                    <a:pt x="0" y="277368"/>
                  </a:lnTo>
                  <a:lnTo>
                    <a:pt x="0" y="0"/>
                  </a:lnTo>
                  <a:lnTo>
                    <a:pt x="1600200" y="0"/>
                  </a:lnTo>
                  <a:lnTo>
                    <a:pt x="1600200" y="277368"/>
                  </a:lnTo>
                  <a:close/>
                </a:path>
              </a:pathLst>
            </a:custGeom>
            <a:solidFill>
              <a:srgbClr val="E16C0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4114800" y="6400800"/>
              <a:ext cx="3124200" cy="277495"/>
            </a:xfrm>
            <a:custGeom>
              <a:avLst/>
              <a:gdLst/>
              <a:ahLst/>
              <a:cxnLst/>
              <a:rect l="l" t="t" r="r" b="b"/>
              <a:pathLst>
                <a:path w="3124200" h="277495">
                  <a:moveTo>
                    <a:pt x="3124200" y="277368"/>
                  </a:moveTo>
                  <a:lnTo>
                    <a:pt x="0" y="277368"/>
                  </a:lnTo>
                  <a:lnTo>
                    <a:pt x="0" y="0"/>
                  </a:lnTo>
                  <a:lnTo>
                    <a:pt x="3124200" y="0"/>
                  </a:lnTo>
                  <a:lnTo>
                    <a:pt x="3124200" y="277368"/>
                  </a:lnTo>
                  <a:close/>
                </a:path>
              </a:pathLst>
            </a:custGeom>
            <a:solidFill>
              <a:srgbClr val="2240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3891534" y="554050"/>
            <a:ext cx="4540885" cy="45148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2800" spc="-30" dirty="0">
                <a:latin typeface="Calibri"/>
                <a:cs typeface="Calibri"/>
              </a:rPr>
              <a:t>Strassen’s</a:t>
            </a:r>
            <a:r>
              <a:rPr sz="2800" spc="-12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Matrix</a:t>
            </a:r>
            <a:r>
              <a:rPr sz="2800" spc="-11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Multiplication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135201" y="1178432"/>
            <a:ext cx="5352415" cy="3314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6870" indent="-344170">
              <a:spcBef>
                <a:spcPts val="105"/>
              </a:spcBef>
              <a:buFont typeface="Microsoft Sans Serif"/>
              <a:buChar char="•"/>
              <a:tabLst>
                <a:tab pos="356870" algn="l"/>
              </a:tabLst>
            </a:pPr>
            <a:r>
              <a:rPr sz="2000" spc="-45" dirty="0">
                <a:latin typeface="Calibri"/>
                <a:cs typeface="Calibri"/>
              </a:rPr>
              <a:t>Strassen’s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algorithm</a:t>
            </a:r>
            <a:r>
              <a:rPr sz="2000" spc="-65" dirty="0">
                <a:latin typeface="Calibri"/>
                <a:cs typeface="Calibri"/>
              </a:rPr>
              <a:t> </a:t>
            </a:r>
            <a:r>
              <a:rPr sz="2000" spc="-20" dirty="0">
                <a:latin typeface="Calibri"/>
                <a:cs typeface="Calibri"/>
              </a:rPr>
              <a:t>for</a:t>
            </a:r>
            <a:r>
              <a:rPr sz="2000" spc="-8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two</a:t>
            </a:r>
            <a:r>
              <a:rPr sz="2000" spc="-10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2x2</a:t>
            </a:r>
            <a:r>
              <a:rPr sz="2000" spc="-6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matrices (1969):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924811" y="1562227"/>
            <a:ext cx="4305935" cy="160464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39700">
              <a:lnSpc>
                <a:spcPts val="2320"/>
              </a:lnSpc>
              <a:spcBef>
                <a:spcPts val="105"/>
              </a:spcBef>
              <a:tabLst>
                <a:tab pos="645160" algn="l"/>
                <a:tab pos="1781810" algn="l"/>
                <a:tab pos="2306955" algn="l"/>
                <a:tab pos="3401060" algn="l"/>
                <a:tab pos="3934460" algn="l"/>
              </a:tabLst>
            </a:pPr>
            <a:r>
              <a:rPr sz="2925" spc="-37" baseline="7122" dirty="0">
                <a:latin typeface="Calibri"/>
                <a:cs typeface="Calibri"/>
              </a:rPr>
              <a:t>c</a:t>
            </a:r>
            <a:r>
              <a:rPr sz="1300" spc="-25" dirty="0">
                <a:latin typeface="Calibri"/>
                <a:cs typeface="Calibri"/>
              </a:rPr>
              <a:t>11</a:t>
            </a:r>
            <a:r>
              <a:rPr sz="1300" dirty="0">
                <a:latin typeface="Calibri"/>
                <a:cs typeface="Calibri"/>
              </a:rPr>
              <a:t>	</a:t>
            </a:r>
            <a:r>
              <a:rPr sz="2925" spc="-37" baseline="7122" dirty="0">
                <a:latin typeface="Calibri"/>
                <a:cs typeface="Calibri"/>
              </a:rPr>
              <a:t>c</a:t>
            </a:r>
            <a:r>
              <a:rPr sz="1300" spc="-25" dirty="0">
                <a:latin typeface="Calibri"/>
                <a:cs typeface="Calibri"/>
              </a:rPr>
              <a:t>12</a:t>
            </a:r>
            <a:r>
              <a:rPr sz="1300" dirty="0">
                <a:latin typeface="Calibri"/>
                <a:cs typeface="Calibri"/>
              </a:rPr>
              <a:t>	</a:t>
            </a:r>
            <a:r>
              <a:rPr sz="2925" spc="-37" baseline="7122" dirty="0">
                <a:latin typeface="Calibri"/>
                <a:cs typeface="Calibri"/>
              </a:rPr>
              <a:t>a</a:t>
            </a:r>
            <a:r>
              <a:rPr sz="1300" spc="-25" dirty="0">
                <a:latin typeface="Calibri"/>
                <a:cs typeface="Calibri"/>
              </a:rPr>
              <a:t>11</a:t>
            </a:r>
            <a:r>
              <a:rPr sz="1300" dirty="0">
                <a:latin typeface="Calibri"/>
                <a:cs typeface="Calibri"/>
              </a:rPr>
              <a:t>	</a:t>
            </a:r>
            <a:r>
              <a:rPr sz="2925" spc="-37" baseline="7122" dirty="0">
                <a:latin typeface="Calibri"/>
                <a:cs typeface="Calibri"/>
              </a:rPr>
              <a:t>a</a:t>
            </a:r>
            <a:r>
              <a:rPr sz="1300" spc="-25" dirty="0">
                <a:latin typeface="Calibri"/>
                <a:cs typeface="Calibri"/>
              </a:rPr>
              <a:t>12</a:t>
            </a:r>
            <a:r>
              <a:rPr sz="1300" dirty="0">
                <a:latin typeface="Calibri"/>
                <a:cs typeface="Calibri"/>
              </a:rPr>
              <a:t>	</a:t>
            </a:r>
            <a:r>
              <a:rPr sz="2925" spc="-37" baseline="7122" dirty="0">
                <a:latin typeface="Calibri"/>
                <a:cs typeface="Calibri"/>
              </a:rPr>
              <a:t>b</a:t>
            </a:r>
            <a:r>
              <a:rPr sz="1300" spc="-25" dirty="0">
                <a:latin typeface="Calibri"/>
                <a:cs typeface="Calibri"/>
              </a:rPr>
              <a:t>11</a:t>
            </a:r>
            <a:r>
              <a:rPr sz="1300" dirty="0">
                <a:latin typeface="Calibri"/>
                <a:cs typeface="Calibri"/>
              </a:rPr>
              <a:t>	</a:t>
            </a:r>
            <a:r>
              <a:rPr sz="2925" spc="-37" baseline="7122" dirty="0">
                <a:latin typeface="Calibri"/>
                <a:cs typeface="Calibri"/>
              </a:rPr>
              <a:t>b</a:t>
            </a:r>
            <a:r>
              <a:rPr sz="1300" spc="-25" dirty="0">
                <a:latin typeface="Calibri"/>
                <a:cs typeface="Calibri"/>
              </a:rPr>
              <a:t>12</a:t>
            </a:r>
            <a:endParaRPr sz="1300">
              <a:latin typeface="Calibri"/>
              <a:cs typeface="Calibri"/>
            </a:endParaRPr>
          </a:p>
          <a:p>
            <a:pPr marL="1242695">
              <a:lnSpc>
                <a:spcPts val="2380"/>
              </a:lnSpc>
              <a:tabLst>
                <a:tab pos="2855595" algn="l"/>
              </a:tabLst>
            </a:pPr>
            <a:r>
              <a:rPr sz="2000" spc="-50" dirty="0">
                <a:latin typeface="Calibri"/>
                <a:cs typeface="Calibri"/>
              </a:rPr>
              <a:t>=</a:t>
            </a:r>
            <a:r>
              <a:rPr sz="2000" dirty="0">
                <a:latin typeface="Calibri"/>
                <a:cs typeface="Calibri"/>
              </a:rPr>
              <a:t>	</a:t>
            </a:r>
            <a:r>
              <a:rPr sz="2000" spc="-50" dirty="0">
                <a:latin typeface="Calibri"/>
                <a:cs typeface="Calibri"/>
              </a:rPr>
              <a:t>*</a:t>
            </a:r>
            <a:endParaRPr sz="2000">
              <a:latin typeface="Calibri"/>
              <a:cs typeface="Calibri"/>
            </a:endParaRPr>
          </a:p>
          <a:p>
            <a:pPr marL="139700">
              <a:spcBef>
                <a:spcPts val="690"/>
              </a:spcBef>
              <a:tabLst>
                <a:tab pos="645160" algn="l"/>
                <a:tab pos="1781810" algn="l"/>
                <a:tab pos="2306955" algn="l"/>
                <a:tab pos="3401060" algn="l"/>
                <a:tab pos="3913504" algn="l"/>
              </a:tabLst>
            </a:pPr>
            <a:r>
              <a:rPr sz="2925" spc="-37" baseline="7122" dirty="0">
                <a:latin typeface="Calibri"/>
                <a:cs typeface="Calibri"/>
              </a:rPr>
              <a:t>c</a:t>
            </a:r>
            <a:r>
              <a:rPr sz="1300" spc="-25" dirty="0">
                <a:latin typeface="Calibri"/>
                <a:cs typeface="Calibri"/>
              </a:rPr>
              <a:t>21</a:t>
            </a:r>
            <a:r>
              <a:rPr sz="1300" dirty="0">
                <a:latin typeface="Calibri"/>
                <a:cs typeface="Calibri"/>
              </a:rPr>
              <a:t>	</a:t>
            </a:r>
            <a:r>
              <a:rPr sz="2925" spc="-37" baseline="7122" dirty="0">
                <a:latin typeface="Calibri"/>
                <a:cs typeface="Calibri"/>
              </a:rPr>
              <a:t>c</a:t>
            </a:r>
            <a:r>
              <a:rPr sz="1300" spc="-25" dirty="0">
                <a:latin typeface="Calibri"/>
                <a:cs typeface="Calibri"/>
              </a:rPr>
              <a:t>22</a:t>
            </a:r>
            <a:r>
              <a:rPr sz="1300" dirty="0">
                <a:latin typeface="Calibri"/>
                <a:cs typeface="Calibri"/>
              </a:rPr>
              <a:t>	</a:t>
            </a:r>
            <a:r>
              <a:rPr sz="2925" spc="-37" baseline="7122" dirty="0">
                <a:latin typeface="Calibri"/>
                <a:cs typeface="Calibri"/>
              </a:rPr>
              <a:t>a</a:t>
            </a:r>
            <a:r>
              <a:rPr sz="1300" spc="-25" dirty="0">
                <a:latin typeface="Calibri"/>
                <a:cs typeface="Calibri"/>
              </a:rPr>
              <a:t>21</a:t>
            </a:r>
            <a:r>
              <a:rPr sz="1300" dirty="0">
                <a:latin typeface="Calibri"/>
                <a:cs typeface="Calibri"/>
              </a:rPr>
              <a:t>	</a:t>
            </a:r>
            <a:r>
              <a:rPr sz="2925" spc="-37" baseline="7122" dirty="0">
                <a:latin typeface="Calibri"/>
                <a:cs typeface="Calibri"/>
              </a:rPr>
              <a:t>a</a:t>
            </a:r>
            <a:r>
              <a:rPr sz="1300" spc="-25" dirty="0">
                <a:latin typeface="Calibri"/>
                <a:cs typeface="Calibri"/>
              </a:rPr>
              <a:t>22</a:t>
            </a:r>
            <a:r>
              <a:rPr sz="1300" dirty="0">
                <a:latin typeface="Calibri"/>
                <a:cs typeface="Calibri"/>
              </a:rPr>
              <a:t>	</a:t>
            </a:r>
            <a:r>
              <a:rPr sz="2925" spc="-37" baseline="7122" dirty="0">
                <a:latin typeface="Calibri"/>
                <a:cs typeface="Calibri"/>
              </a:rPr>
              <a:t>b</a:t>
            </a:r>
            <a:r>
              <a:rPr sz="1300" spc="-25" dirty="0">
                <a:latin typeface="Calibri"/>
                <a:cs typeface="Calibri"/>
              </a:rPr>
              <a:t>21</a:t>
            </a:r>
            <a:r>
              <a:rPr sz="1300" dirty="0">
                <a:latin typeface="Calibri"/>
                <a:cs typeface="Calibri"/>
              </a:rPr>
              <a:t>	</a:t>
            </a:r>
            <a:r>
              <a:rPr sz="2925" spc="-37" baseline="7122" dirty="0">
                <a:latin typeface="Calibri"/>
                <a:cs typeface="Calibri"/>
              </a:rPr>
              <a:t>b</a:t>
            </a:r>
            <a:r>
              <a:rPr sz="1300" spc="-25" dirty="0">
                <a:latin typeface="Calibri"/>
                <a:cs typeface="Calibri"/>
              </a:rPr>
              <a:t>22</a:t>
            </a:r>
            <a:endParaRPr sz="1300">
              <a:latin typeface="Calibri"/>
              <a:cs typeface="Calibri"/>
            </a:endParaRPr>
          </a:p>
          <a:p>
            <a:pPr>
              <a:spcBef>
                <a:spcPts val="700"/>
              </a:spcBef>
            </a:pPr>
            <a:endParaRPr sz="1300">
              <a:latin typeface="Calibri"/>
              <a:cs typeface="Calibri"/>
            </a:endParaRPr>
          </a:p>
          <a:p>
            <a:pPr marL="1795145">
              <a:tabLst>
                <a:tab pos="2596515" algn="l"/>
              </a:tabLst>
            </a:pPr>
            <a:r>
              <a:rPr sz="2000" dirty="0">
                <a:latin typeface="Calibri"/>
                <a:cs typeface="Calibri"/>
              </a:rPr>
              <a:t>C1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=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spc="-50" dirty="0">
                <a:latin typeface="Calibri"/>
                <a:cs typeface="Calibri"/>
              </a:rPr>
              <a:t>E</a:t>
            </a:r>
            <a:r>
              <a:rPr sz="2000" dirty="0">
                <a:latin typeface="Calibri"/>
                <a:cs typeface="Calibri"/>
              </a:rPr>
              <a:t>	+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I</a:t>
            </a:r>
            <a:r>
              <a:rPr sz="2000" spc="42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+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J</a:t>
            </a:r>
            <a:r>
              <a:rPr sz="2000" spc="-18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- </a:t>
            </a:r>
            <a:r>
              <a:rPr sz="2000" spc="-50" dirty="0">
                <a:latin typeface="Calibri"/>
                <a:cs typeface="Calibri"/>
              </a:rPr>
              <a:t>G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7386066" y="2853004"/>
            <a:ext cx="1114425" cy="3314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2000" dirty="0">
                <a:latin typeface="Calibri"/>
                <a:cs typeface="Calibri"/>
              </a:rPr>
              <a:t>C2</a:t>
            </a:r>
            <a:r>
              <a:rPr sz="2000" spc="-5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=</a:t>
            </a:r>
            <a:r>
              <a:rPr sz="2000" spc="41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</a:t>
            </a:r>
            <a:r>
              <a:rPr sz="2000" spc="-18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+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spc="-50" dirty="0">
                <a:latin typeface="Calibri"/>
                <a:cs typeface="Calibri"/>
              </a:rPr>
              <a:t>G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156076" y="3165348"/>
            <a:ext cx="4831715" cy="683260"/>
          </a:xfrm>
          <a:prstGeom prst="rect">
            <a:avLst/>
          </a:prstGeom>
        </p:spPr>
        <p:txBody>
          <a:bodyPr vert="horz" wrap="square" lIns="0" tIns="36195" rIns="0" bIns="0" rtlCol="0">
            <a:spAutoFit/>
          </a:bodyPr>
          <a:lstStyle/>
          <a:p>
            <a:pPr marL="12700">
              <a:spcBef>
                <a:spcPts val="285"/>
              </a:spcBef>
            </a:pPr>
            <a:r>
              <a:rPr sz="2000" spc="-50" dirty="0">
                <a:latin typeface="Calibri"/>
                <a:cs typeface="Calibri"/>
              </a:rPr>
              <a:t>=</a:t>
            </a:r>
            <a:endParaRPr sz="2000">
              <a:latin typeface="Calibri"/>
              <a:cs typeface="Calibri"/>
            </a:endParaRPr>
          </a:p>
          <a:p>
            <a:pPr marL="567055">
              <a:spcBef>
                <a:spcPts val="190"/>
              </a:spcBef>
              <a:tabLst>
                <a:tab pos="2981325" algn="l"/>
                <a:tab pos="3813810" algn="l"/>
              </a:tabLst>
            </a:pPr>
            <a:r>
              <a:rPr sz="2000" dirty="0">
                <a:latin typeface="Calibri"/>
                <a:cs typeface="Calibri"/>
              </a:rPr>
              <a:t>C3</a:t>
            </a:r>
            <a:r>
              <a:rPr sz="2000" spc="-5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=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E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+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spc="-50" dirty="0">
                <a:latin typeface="Calibri"/>
                <a:cs typeface="Calibri"/>
              </a:rPr>
              <a:t>F</a:t>
            </a:r>
            <a:r>
              <a:rPr sz="2000" dirty="0">
                <a:latin typeface="Calibri"/>
                <a:cs typeface="Calibri"/>
              </a:rPr>
              <a:t>	C4</a:t>
            </a:r>
            <a:r>
              <a:rPr sz="2000" spc="-5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=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spc="-50" dirty="0">
                <a:latin typeface="Calibri"/>
                <a:cs typeface="Calibri"/>
              </a:rPr>
              <a:t>D</a:t>
            </a:r>
            <a:r>
              <a:rPr sz="2000" dirty="0">
                <a:latin typeface="Calibri"/>
                <a:cs typeface="Calibri"/>
              </a:rPr>
              <a:t>	+</a:t>
            </a:r>
            <a:r>
              <a:rPr sz="2000" spc="-4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H</a:t>
            </a:r>
            <a:r>
              <a:rPr sz="2000" spc="36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+</a:t>
            </a:r>
            <a:r>
              <a:rPr sz="2000" spc="-4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J</a:t>
            </a:r>
            <a:r>
              <a:rPr sz="2000" spc="-6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-</a:t>
            </a:r>
            <a:r>
              <a:rPr sz="2000" spc="-45" dirty="0">
                <a:latin typeface="Calibri"/>
                <a:cs typeface="Calibri"/>
              </a:rPr>
              <a:t> </a:t>
            </a:r>
            <a:r>
              <a:rPr sz="2000" spc="-50" dirty="0">
                <a:latin typeface="Calibri"/>
                <a:cs typeface="Calibri"/>
              </a:rPr>
              <a:t>F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135835" y="3808628"/>
            <a:ext cx="2359660" cy="1366520"/>
          </a:xfrm>
          <a:prstGeom prst="rect">
            <a:avLst/>
          </a:prstGeom>
        </p:spPr>
        <p:txBody>
          <a:bodyPr vert="horz" wrap="square" lIns="0" tIns="43180" rIns="0" bIns="0" rtlCol="0">
            <a:spAutoFit/>
          </a:bodyPr>
          <a:lstStyle/>
          <a:p>
            <a:pPr marL="12700">
              <a:spcBef>
                <a:spcPts val="340"/>
              </a:spcBef>
            </a:pPr>
            <a:r>
              <a:rPr sz="2000" dirty="0">
                <a:latin typeface="Calibri"/>
                <a:cs typeface="Calibri"/>
              </a:rPr>
              <a:t>D</a:t>
            </a:r>
            <a:r>
              <a:rPr sz="2000" spc="-5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=</a:t>
            </a:r>
            <a:r>
              <a:rPr sz="2000" spc="-4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A1(B2</a:t>
            </a:r>
            <a:r>
              <a:rPr sz="2000" spc="-5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–</a:t>
            </a:r>
            <a:r>
              <a:rPr sz="2000" spc="-45" dirty="0">
                <a:latin typeface="Calibri"/>
                <a:cs typeface="Calibri"/>
              </a:rPr>
              <a:t> </a:t>
            </a:r>
            <a:r>
              <a:rPr sz="2000" spc="-25" dirty="0">
                <a:latin typeface="Calibri"/>
                <a:cs typeface="Calibri"/>
              </a:rPr>
              <a:t>B4)</a:t>
            </a:r>
            <a:endParaRPr sz="2000">
              <a:latin typeface="Calibri"/>
              <a:cs typeface="Calibri"/>
            </a:endParaRPr>
          </a:p>
          <a:p>
            <a:pPr marL="12700">
              <a:spcBef>
                <a:spcPts val="240"/>
              </a:spcBef>
            </a:pPr>
            <a:r>
              <a:rPr sz="2000" dirty="0">
                <a:latin typeface="Calibri"/>
                <a:cs typeface="Calibri"/>
              </a:rPr>
              <a:t>E</a:t>
            </a:r>
            <a:r>
              <a:rPr sz="2000" spc="-4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=</a:t>
            </a:r>
            <a:r>
              <a:rPr sz="2000" spc="-4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A4(</a:t>
            </a:r>
            <a:r>
              <a:rPr sz="2000" spc="-4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B3</a:t>
            </a:r>
            <a:r>
              <a:rPr sz="2000" spc="-4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–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spc="-25" dirty="0">
                <a:latin typeface="Calibri"/>
                <a:cs typeface="Calibri"/>
              </a:rPr>
              <a:t>B1)</a:t>
            </a:r>
            <a:endParaRPr sz="2000">
              <a:latin typeface="Calibri"/>
              <a:cs typeface="Calibri"/>
            </a:endParaRPr>
          </a:p>
          <a:p>
            <a:pPr marL="12700">
              <a:spcBef>
                <a:spcPts val="240"/>
              </a:spcBef>
              <a:tabLst>
                <a:tab pos="278765" algn="l"/>
                <a:tab pos="554990" algn="l"/>
                <a:tab pos="1153160" algn="l"/>
                <a:tab pos="1430655" algn="l"/>
                <a:tab pos="2030730" algn="l"/>
              </a:tabLst>
            </a:pPr>
            <a:r>
              <a:rPr sz="2000" spc="-50" dirty="0">
                <a:latin typeface="Calibri"/>
                <a:cs typeface="Calibri"/>
              </a:rPr>
              <a:t>F</a:t>
            </a:r>
            <a:r>
              <a:rPr sz="2000" dirty="0">
                <a:latin typeface="Calibri"/>
                <a:cs typeface="Calibri"/>
              </a:rPr>
              <a:t>	</a:t>
            </a:r>
            <a:r>
              <a:rPr sz="2000" spc="-50" dirty="0">
                <a:latin typeface="Calibri"/>
                <a:cs typeface="Calibri"/>
              </a:rPr>
              <a:t>=</a:t>
            </a:r>
            <a:r>
              <a:rPr sz="2000" dirty="0">
                <a:latin typeface="Calibri"/>
                <a:cs typeface="Calibri"/>
              </a:rPr>
              <a:t>	(</a:t>
            </a:r>
            <a:r>
              <a:rPr sz="2000" spc="-10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A</a:t>
            </a:r>
            <a:r>
              <a:rPr sz="2000" spc="-100" dirty="0">
                <a:latin typeface="Calibri"/>
                <a:cs typeface="Calibri"/>
              </a:rPr>
              <a:t> </a:t>
            </a:r>
            <a:r>
              <a:rPr sz="2000" spc="-50" dirty="0">
                <a:latin typeface="Calibri"/>
                <a:cs typeface="Calibri"/>
              </a:rPr>
              <a:t>3</a:t>
            </a:r>
            <a:r>
              <a:rPr sz="2000" dirty="0">
                <a:latin typeface="Calibri"/>
                <a:cs typeface="Calibri"/>
              </a:rPr>
              <a:t>	</a:t>
            </a:r>
            <a:r>
              <a:rPr sz="2000" spc="-50" dirty="0">
                <a:latin typeface="Calibri"/>
                <a:cs typeface="Calibri"/>
              </a:rPr>
              <a:t>+</a:t>
            </a:r>
            <a:r>
              <a:rPr sz="2000" dirty="0">
                <a:latin typeface="Calibri"/>
                <a:cs typeface="Calibri"/>
              </a:rPr>
              <a:t>	A</a:t>
            </a:r>
            <a:r>
              <a:rPr sz="2000" spc="-9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4</a:t>
            </a:r>
            <a:r>
              <a:rPr sz="2000" spc="-85" dirty="0">
                <a:latin typeface="Calibri"/>
                <a:cs typeface="Calibri"/>
              </a:rPr>
              <a:t> </a:t>
            </a:r>
            <a:r>
              <a:rPr sz="2000" spc="-50" dirty="0">
                <a:latin typeface="Calibri"/>
                <a:cs typeface="Calibri"/>
              </a:rPr>
              <a:t>)</a:t>
            </a:r>
            <a:r>
              <a:rPr sz="2000" dirty="0">
                <a:latin typeface="Calibri"/>
                <a:cs typeface="Calibri"/>
              </a:rPr>
              <a:t>	B</a:t>
            </a:r>
            <a:r>
              <a:rPr sz="2000" spc="-90" dirty="0">
                <a:latin typeface="Calibri"/>
                <a:cs typeface="Calibri"/>
              </a:rPr>
              <a:t> </a:t>
            </a:r>
            <a:r>
              <a:rPr sz="2000" spc="-50" dirty="0">
                <a:latin typeface="Calibri"/>
                <a:cs typeface="Calibri"/>
              </a:rPr>
              <a:t>1</a:t>
            </a:r>
            <a:endParaRPr sz="2000">
              <a:latin typeface="Calibri"/>
              <a:cs typeface="Calibri"/>
            </a:endParaRPr>
          </a:p>
          <a:p>
            <a:pPr marL="12700">
              <a:spcBef>
                <a:spcPts val="240"/>
              </a:spcBef>
            </a:pPr>
            <a:r>
              <a:rPr sz="2000" dirty="0">
                <a:latin typeface="Calibri"/>
                <a:cs typeface="Calibri"/>
              </a:rPr>
              <a:t>G</a:t>
            </a:r>
            <a:r>
              <a:rPr sz="2000" spc="-6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=</a:t>
            </a:r>
            <a:r>
              <a:rPr sz="2000" spc="-6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(A1</a:t>
            </a:r>
            <a:r>
              <a:rPr sz="2000" spc="-7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+</a:t>
            </a:r>
            <a:r>
              <a:rPr sz="2000" spc="-6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A2)</a:t>
            </a:r>
            <a:r>
              <a:rPr sz="2000" spc="-60" dirty="0">
                <a:latin typeface="Calibri"/>
                <a:cs typeface="Calibri"/>
              </a:rPr>
              <a:t> </a:t>
            </a:r>
            <a:r>
              <a:rPr sz="2000" spc="-35" dirty="0">
                <a:latin typeface="Calibri"/>
                <a:cs typeface="Calibri"/>
              </a:rPr>
              <a:t>B4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2135835" y="5194071"/>
            <a:ext cx="2329180" cy="9867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2000" dirty="0">
                <a:latin typeface="Calibri"/>
                <a:cs typeface="Calibri"/>
              </a:rPr>
              <a:t>H</a:t>
            </a:r>
            <a:r>
              <a:rPr sz="2000" spc="-6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=</a:t>
            </a:r>
            <a:r>
              <a:rPr sz="2000" spc="-5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(A3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–</a:t>
            </a:r>
            <a:r>
              <a:rPr sz="2000" spc="-5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A1)</a:t>
            </a:r>
            <a:r>
              <a:rPr sz="2000" spc="-5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(B1</a:t>
            </a:r>
            <a:r>
              <a:rPr sz="2000" spc="-6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+</a:t>
            </a:r>
            <a:r>
              <a:rPr sz="2000" spc="-60" dirty="0">
                <a:latin typeface="Calibri"/>
                <a:cs typeface="Calibri"/>
              </a:rPr>
              <a:t> </a:t>
            </a:r>
            <a:r>
              <a:rPr sz="2000" spc="-25" dirty="0">
                <a:latin typeface="Calibri"/>
                <a:cs typeface="Calibri"/>
              </a:rPr>
              <a:t>B2)</a:t>
            </a:r>
            <a:endParaRPr sz="2000">
              <a:latin typeface="Calibri"/>
              <a:cs typeface="Calibri"/>
            </a:endParaRPr>
          </a:p>
          <a:p>
            <a:pPr marL="12700" marR="69850">
              <a:lnSpc>
                <a:spcPts val="2640"/>
              </a:lnSpc>
            </a:pPr>
            <a:r>
              <a:rPr sz="2000" dirty="0">
                <a:latin typeface="Calibri"/>
                <a:cs typeface="Calibri"/>
              </a:rPr>
              <a:t>I</a:t>
            </a:r>
            <a:r>
              <a:rPr sz="2000" spc="4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=</a:t>
            </a:r>
            <a:r>
              <a:rPr sz="2000" spc="34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(A2</a:t>
            </a:r>
            <a:r>
              <a:rPr sz="2000" spc="4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–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A4)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(B3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spc="-20" dirty="0">
                <a:latin typeface="Calibri"/>
                <a:cs typeface="Calibri"/>
              </a:rPr>
              <a:t>+B4) </a:t>
            </a:r>
            <a:r>
              <a:rPr sz="2000" dirty="0">
                <a:latin typeface="Calibri"/>
                <a:cs typeface="Calibri"/>
              </a:rPr>
              <a:t>J</a:t>
            </a:r>
            <a:r>
              <a:rPr sz="2000" spc="-6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=</a:t>
            </a:r>
            <a:r>
              <a:rPr sz="2000" spc="-8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(A1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+A4)(B1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spc="-20" dirty="0">
                <a:latin typeface="Calibri"/>
                <a:cs typeface="Calibri"/>
              </a:rPr>
              <a:t>+B4)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2813381" y="1594180"/>
            <a:ext cx="6489065" cy="2298065"/>
          </a:xfrm>
          <a:custGeom>
            <a:avLst/>
            <a:gdLst/>
            <a:ahLst/>
            <a:cxnLst/>
            <a:rect l="l" t="t" r="r" b="b"/>
            <a:pathLst>
              <a:path w="6489065" h="2298065">
                <a:moveTo>
                  <a:pt x="159385" y="18135"/>
                </a:moveTo>
                <a:lnTo>
                  <a:pt x="157454" y="6096"/>
                </a:lnTo>
                <a:lnTo>
                  <a:pt x="109321" y="13843"/>
                </a:lnTo>
                <a:lnTo>
                  <a:pt x="107492" y="14439"/>
                </a:lnTo>
                <a:lnTo>
                  <a:pt x="65582" y="36029"/>
                </a:lnTo>
                <a:lnTo>
                  <a:pt x="31089" y="70167"/>
                </a:lnTo>
                <a:lnTo>
                  <a:pt x="8356" y="113588"/>
                </a:lnTo>
                <a:lnTo>
                  <a:pt x="0" y="163550"/>
                </a:lnTo>
                <a:lnTo>
                  <a:pt x="0" y="775081"/>
                </a:lnTo>
                <a:lnTo>
                  <a:pt x="7759" y="823214"/>
                </a:lnTo>
                <a:lnTo>
                  <a:pt x="29984" y="866952"/>
                </a:lnTo>
                <a:lnTo>
                  <a:pt x="64058" y="901484"/>
                </a:lnTo>
                <a:lnTo>
                  <a:pt x="107492" y="924191"/>
                </a:lnTo>
                <a:lnTo>
                  <a:pt x="157454" y="932535"/>
                </a:lnTo>
                <a:lnTo>
                  <a:pt x="159385" y="920496"/>
                </a:lnTo>
                <a:lnTo>
                  <a:pt x="114960" y="913345"/>
                </a:lnTo>
                <a:lnTo>
                  <a:pt x="112217" y="912914"/>
                </a:lnTo>
                <a:lnTo>
                  <a:pt x="111912" y="912749"/>
                </a:lnTo>
                <a:lnTo>
                  <a:pt x="73329" y="892873"/>
                </a:lnTo>
                <a:lnTo>
                  <a:pt x="72009" y="892200"/>
                </a:lnTo>
                <a:lnTo>
                  <a:pt x="71577" y="891755"/>
                </a:lnTo>
                <a:lnTo>
                  <a:pt x="41224" y="861364"/>
                </a:lnTo>
                <a:lnTo>
                  <a:pt x="40360" y="860501"/>
                </a:lnTo>
                <a:lnTo>
                  <a:pt x="40030" y="859853"/>
                </a:lnTo>
                <a:lnTo>
                  <a:pt x="20129" y="821283"/>
                </a:lnTo>
                <a:lnTo>
                  <a:pt x="19646" y="820343"/>
                </a:lnTo>
                <a:lnTo>
                  <a:pt x="19494" y="819454"/>
                </a:lnTo>
                <a:lnTo>
                  <a:pt x="12344" y="775081"/>
                </a:lnTo>
                <a:lnTo>
                  <a:pt x="12115" y="774115"/>
                </a:lnTo>
                <a:lnTo>
                  <a:pt x="12192" y="164515"/>
                </a:lnTo>
                <a:lnTo>
                  <a:pt x="19494" y="119176"/>
                </a:lnTo>
                <a:lnTo>
                  <a:pt x="40030" y="78778"/>
                </a:lnTo>
                <a:lnTo>
                  <a:pt x="71577" y="46875"/>
                </a:lnTo>
                <a:lnTo>
                  <a:pt x="111912" y="25882"/>
                </a:lnTo>
                <a:lnTo>
                  <a:pt x="114960" y="25285"/>
                </a:lnTo>
                <a:lnTo>
                  <a:pt x="159385" y="18135"/>
                </a:lnTo>
                <a:close/>
              </a:path>
              <a:path w="6489065" h="2298065">
                <a:moveTo>
                  <a:pt x="1231239" y="163550"/>
                </a:moveTo>
                <a:lnTo>
                  <a:pt x="1224089" y="119176"/>
                </a:lnTo>
                <a:lnTo>
                  <a:pt x="1223797" y="117348"/>
                </a:lnTo>
                <a:lnTo>
                  <a:pt x="1223492" y="115417"/>
                </a:lnTo>
                <a:lnTo>
                  <a:pt x="1222895" y="113588"/>
                </a:lnTo>
                <a:lnTo>
                  <a:pt x="1204950" y="78778"/>
                </a:lnTo>
                <a:lnTo>
                  <a:pt x="1204175" y="77266"/>
                </a:lnTo>
                <a:lnTo>
                  <a:pt x="1201305" y="71678"/>
                </a:lnTo>
                <a:lnTo>
                  <a:pt x="1200188" y="70167"/>
                </a:lnTo>
                <a:lnTo>
                  <a:pt x="1176896" y="46875"/>
                </a:lnTo>
                <a:lnTo>
                  <a:pt x="1175778" y="45758"/>
                </a:lnTo>
                <a:lnTo>
                  <a:pt x="1167168" y="37147"/>
                </a:lnTo>
                <a:lnTo>
                  <a:pt x="1165656" y="36029"/>
                </a:lnTo>
                <a:lnTo>
                  <a:pt x="1145959" y="25882"/>
                </a:lnTo>
                <a:lnTo>
                  <a:pt x="1144790" y="25285"/>
                </a:lnTo>
                <a:lnTo>
                  <a:pt x="1123746" y="14439"/>
                </a:lnTo>
                <a:lnTo>
                  <a:pt x="1121918" y="13843"/>
                </a:lnTo>
                <a:lnTo>
                  <a:pt x="1073785" y="6096"/>
                </a:lnTo>
                <a:lnTo>
                  <a:pt x="1071854" y="18135"/>
                </a:lnTo>
                <a:lnTo>
                  <a:pt x="1119009" y="25730"/>
                </a:lnTo>
                <a:lnTo>
                  <a:pt x="1159256" y="46469"/>
                </a:lnTo>
                <a:lnTo>
                  <a:pt x="1190866" y="78079"/>
                </a:lnTo>
                <a:lnTo>
                  <a:pt x="1211605" y="118325"/>
                </a:lnTo>
                <a:lnTo>
                  <a:pt x="1219034" y="164515"/>
                </a:lnTo>
                <a:lnTo>
                  <a:pt x="1219123" y="774115"/>
                </a:lnTo>
                <a:lnTo>
                  <a:pt x="1218882" y="775081"/>
                </a:lnTo>
                <a:lnTo>
                  <a:pt x="1211605" y="820318"/>
                </a:lnTo>
                <a:lnTo>
                  <a:pt x="1190879" y="860539"/>
                </a:lnTo>
                <a:lnTo>
                  <a:pt x="1159256" y="892175"/>
                </a:lnTo>
                <a:lnTo>
                  <a:pt x="1119009" y="912914"/>
                </a:lnTo>
                <a:lnTo>
                  <a:pt x="1071854" y="920496"/>
                </a:lnTo>
                <a:lnTo>
                  <a:pt x="1073785" y="932535"/>
                </a:lnTo>
                <a:lnTo>
                  <a:pt x="1121918" y="924788"/>
                </a:lnTo>
                <a:lnTo>
                  <a:pt x="1123746" y="924191"/>
                </a:lnTo>
                <a:lnTo>
                  <a:pt x="1144790" y="913345"/>
                </a:lnTo>
                <a:lnTo>
                  <a:pt x="1145959" y="912749"/>
                </a:lnTo>
                <a:lnTo>
                  <a:pt x="1165656" y="902601"/>
                </a:lnTo>
                <a:lnTo>
                  <a:pt x="1167168" y="901484"/>
                </a:lnTo>
                <a:lnTo>
                  <a:pt x="1175778" y="892873"/>
                </a:lnTo>
                <a:lnTo>
                  <a:pt x="1176896" y="891755"/>
                </a:lnTo>
                <a:lnTo>
                  <a:pt x="1200188" y="868464"/>
                </a:lnTo>
                <a:lnTo>
                  <a:pt x="1201305" y="866952"/>
                </a:lnTo>
                <a:lnTo>
                  <a:pt x="1204175" y="861364"/>
                </a:lnTo>
                <a:lnTo>
                  <a:pt x="1204950" y="859853"/>
                </a:lnTo>
                <a:lnTo>
                  <a:pt x="1222895" y="825042"/>
                </a:lnTo>
                <a:lnTo>
                  <a:pt x="1223492" y="823214"/>
                </a:lnTo>
                <a:lnTo>
                  <a:pt x="1223797" y="821283"/>
                </a:lnTo>
                <a:lnTo>
                  <a:pt x="1224089" y="819454"/>
                </a:lnTo>
                <a:lnTo>
                  <a:pt x="1231239" y="775081"/>
                </a:lnTo>
                <a:lnTo>
                  <a:pt x="1231239" y="163550"/>
                </a:lnTo>
                <a:close/>
              </a:path>
              <a:path w="6489065" h="2298065">
                <a:moveTo>
                  <a:pt x="1759585" y="1383639"/>
                </a:moveTo>
                <a:lnTo>
                  <a:pt x="1757654" y="1371600"/>
                </a:lnTo>
                <a:lnTo>
                  <a:pt x="1709521" y="1379347"/>
                </a:lnTo>
                <a:lnTo>
                  <a:pt x="1707692" y="1379943"/>
                </a:lnTo>
                <a:lnTo>
                  <a:pt x="1665782" y="1401533"/>
                </a:lnTo>
                <a:lnTo>
                  <a:pt x="1631251" y="1435671"/>
                </a:lnTo>
                <a:lnTo>
                  <a:pt x="1608543" y="1479092"/>
                </a:lnTo>
                <a:lnTo>
                  <a:pt x="1600200" y="1529054"/>
                </a:lnTo>
                <a:lnTo>
                  <a:pt x="1600200" y="2140585"/>
                </a:lnTo>
                <a:lnTo>
                  <a:pt x="1607947" y="2188718"/>
                </a:lnTo>
                <a:lnTo>
                  <a:pt x="1630133" y="2232456"/>
                </a:lnTo>
                <a:lnTo>
                  <a:pt x="1664271" y="2266988"/>
                </a:lnTo>
                <a:lnTo>
                  <a:pt x="1707692" y="2289695"/>
                </a:lnTo>
                <a:lnTo>
                  <a:pt x="1757654" y="2298039"/>
                </a:lnTo>
                <a:lnTo>
                  <a:pt x="1759585" y="2286000"/>
                </a:lnTo>
                <a:lnTo>
                  <a:pt x="1715160" y="2278850"/>
                </a:lnTo>
                <a:lnTo>
                  <a:pt x="1712417" y="2278418"/>
                </a:lnTo>
                <a:lnTo>
                  <a:pt x="1712112" y="2278253"/>
                </a:lnTo>
                <a:lnTo>
                  <a:pt x="1673529" y="2258377"/>
                </a:lnTo>
                <a:lnTo>
                  <a:pt x="1672170" y="2257679"/>
                </a:lnTo>
                <a:lnTo>
                  <a:pt x="1671751" y="2257260"/>
                </a:lnTo>
                <a:lnTo>
                  <a:pt x="1641373" y="2226868"/>
                </a:lnTo>
                <a:lnTo>
                  <a:pt x="1640560" y="2226068"/>
                </a:lnTo>
                <a:lnTo>
                  <a:pt x="1640192" y="2225357"/>
                </a:lnTo>
                <a:lnTo>
                  <a:pt x="1620329" y="2186787"/>
                </a:lnTo>
                <a:lnTo>
                  <a:pt x="1619821" y="2185822"/>
                </a:lnTo>
                <a:lnTo>
                  <a:pt x="1619681" y="2184958"/>
                </a:lnTo>
                <a:lnTo>
                  <a:pt x="1612544" y="2140585"/>
                </a:lnTo>
                <a:lnTo>
                  <a:pt x="1612315" y="2139619"/>
                </a:lnTo>
                <a:lnTo>
                  <a:pt x="1612392" y="1530019"/>
                </a:lnTo>
                <a:lnTo>
                  <a:pt x="1619681" y="1484680"/>
                </a:lnTo>
                <a:lnTo>
                  <a:pt x="1619821" y="1483829"/>
                </a:lnTo>
                <a:lnTo>
                  <a:pt x="1620329" y="1482852"/>
                </a:lnTo>
                <a:lnTo>
                  <a:pt x="1640192" y="1444282"/>
                </a:lnTo>
                <a:lnTo>
                  <a:pt x="1640560" y="1443583"/>
                </a:lnTo>
                <a:lnTo>
                  <a:pt x="1641373" y="1442770"/>
                </a:lnTo>
                <a:lnTo>
                  <a:pt x="1671764" y="1412379"/>
                </a:lnTo>
                <a:lnTo>
                  <a:pt x="1712112" y="1391386"/>
                </a:lnTo>
                <a:lnTo>
                  <a:pt x="1715160" y="1390789"/>
                </a:lnTo>
                <a:lnTo>
                  <a:pt x="1759585" y="1383639"/>
                </a:lnTo>
                <a:close/>
              </a:path>
              <a:path w="6489065" h="2298065">
                <a:moveTo>
                  <a:pt x="1759585" y="18135"/>
                </a:moveTo>
                <a:lnTo>
                  <a:pt x="1757654" y="6096"/>
                </a:lnTo>
                <a:lnTo>
                  <a:pt x="1709521" y="13843"/>
                </a:lnTo>
                <a:lnTo>
                  <a:pt x="1707692" y="14439"/>
                </a:lnTo>
                <a:lnTo>
                  <a:pt x="1665782" y="36029"/>
                </a:lnTo>
                <a:lnTo>
                  <a:pt x="1631251" y="70167"/>
                </a:lnTo>
                <a:lnTo>
                  <a:pt x="1608543" y="113588"/>
                </a:lnTo>
                <a:lnTo>
                  <a:pt x="1600200" y="163550"/>
                </a:lnTo>
                <a:lnTo>
                  <a:pt x="1600200" y="775081"/>
                </a:lnTo>
                <a:lnTo>
                  <a:pt x="1607947" y="823214"/>
                </a:lnTo>
                <a:lnTo>
                  <a:pt x="1630133" y="866952"/>
                </a:lnTo>
                <a:lnTo>
                  <a:pt x="1664258" y="901484"/>
                </a:lnTo>
                <a:lnTo>
                  <a:pt x="1707692" y="924191"/>
                </a:lnTo>
                <a:lnTo>
                  <a:pt x="1757654" y="932535"/>
                </a:lnTo>
                <a:lnTo>
                  <a:pt x="1759585" y="920496"/>
                </a:lnTo>
                <a:lnTo>
                  <a:pt x="1715160" y="913345"/>
                </a:lnTo>
                <a:lnTo>
                  <a:pt x="1712417" y="912914"/>
                </a:lnTo>
                <a:lnTo>
                  <a:pt x="1712112" y="912749"/>
                </a:lnTo>
                <a:lnTo>
                  <a:pt x="1673529" y="892873"/>
                </a:lnTo>
                <a:lnTo>
                  <a:pt x="1672170" y="892175"/>
                </a:lnTo>
                <a:lnTo>
                  <a:pt x="1671764" y="891755"/>
                </a:lnTo>
                <a:lnTo>
                  <a:pt x="1641373" y="861364"/>
                </a:lnTo>
                <a:lnTo>
                  <a:pt x="1640560" y="860564"/>
                </a:lnTo>
                <a:lnTo>
                  <a:pt x="1640192" y="859853"/>
                </a:lnTo>
                <a:lnTo>
                  <a:pt x="1620329" y="821283"/>
                </a:lnTo>
                <a:lnTo>
                  <a:pt x="1619821" y="820318"/>
                </a:lnTo>
                <a:lnTo>
                  <a:pt x="1619681" y="819454"/>
                </a:lnTo>
                <a:lnTo>
                  <a:pt x="1612544" y="775081"/>
                </a:lnTo>
                <a:lnTo>
                  <a:pt x="1612315" y="774115"/>
                </a:lnTo>
                <a:lnTo>
                  <a:pt x="1612392" y="164515"/>
                </a:lnTo>
                <a:lnTo>
                  <a:pt x="1619681" y="119176"/>
                </a:lnTo>
                <a:lnTo>
                  <a:pt x="1619821" y="118325"/>
                </a:lnTo>
                <a:lnTo>
                  <a:pt x="1620329" y="117348"/>
                </a:lnTo>
                <a:lnTo>
                  <a:pt x="1640192" y="78778"/>
                </a:lnTo>
                <a:lnTo>
                  <a:pt x="1640560" y="78079"/>
                </a:lnTo>
                <a:lnTo>
                  <a:pt x="1641373" y="77266"/>
                </a:lnTo>
                <a:lnTo>
                  <a:pt x="1671751" y="46875"/>
                </a:lnTo>
                <a:lnTo>
                  <a:pt x="1712112" y="25882"/>
                </a:lnTo>
                <a:lnTo>
                  <a:pt x="1715160" y="25285"/>
                </a:lnTo>
                <a:lnTo>
                  <a:pt x="1759585" y="18135"/>
                </a:lnTo>
                <a:close/>
              </a:path>
              <a:path w="6489065" h="2298065">
                <a:moveTo>
                  <a:pt x="2831439" y="163550"/>
                </a:moveTo>
                <a:lnTo>
                  <a:pt x="2824289" y="119176"/>
                </a:lnTo>
                <a:lnTo>
                  <a:pt x="2823997" y="117348"/>
                </a:lnTo>
                <a:lnTo>
                  <a:pt x="2823692" y="115417"/>
                </a:lnTo>
                <a:lnTo>
                  <a:pt x="2823095" y="113588"/>
                </a:lnTo>
                <a:lnTo>
                  <a:pt x="2805150" y="78778"/>
                </a:lnTo>
                <a:lnTo>
                  <a:pt x="2804376" y="77266"/>
                </a:lnTo>
                <a:lnTo>
                  <a:pt x="2801505" y="71678"/>
                </a:lnTo>
                <a:lnTo>
                  <a:pt x="2800388" y="70167"/>
                </a:lnTo>
                <a:lnTo>
                  <a:pt x="2777096" y="46875"/>
                </a:lnTo>
                <a:lnTo>
                  <a:pt x="2775978" y="45758"/>
                </a:lnTo>
                <a:lnTo>
                  <a:pt x="2767368" y="37147"/>
                </a:lnTo>
                <a:lnTo>
                  <a:pt x="2765856" y="36029"/>
                </a:lnTo>
                <a:lnTo>
                  <a:pt x="2746159" y="25882"/>
                </a:lnTo>
                <a:lnTo>
                  <a:pt x="2744990" y="25285"/>
                </a:lnTo>
                <a:lnTo>
                  <a:pt x="2723946" y="14439"/>
                </a:lnTo>
                <a:lnTo>
                  <a:pt x="2722118" y="13843"/>
                </a:lnTo>
                <a:lnTo>
                  <a:pt x="2673985" y="6096"/>
                </a:lnTo>
                <a:lnTo>
                  <a:pt x="2672054" y="18135"/>
                </a:lnTo>
                <a:lnTo>
                  <a:pt x="2719209" y="25730"/>
                </a:lnTo>
                <a:lnTo>
                  <a:pt x="2759456" y="46469"/>
                </a:lnTo>
                <a:lnTo>
                  <a:pt x="2791066" y="78079"/>
                </a:lnTo>
                <a:lnTo>
                  <a:pt x="2811805" y="118325"/>
                </a:lnTo>
                <a:lnTo>
                  <a:pt x="2819235" y="164515"/>
                </a:lnTo>
                <a:lnTo>
                  <a:pt x="2819323" y="774115"/>
                </a:lnTo>
                <a:lnTo>
                  <a:pt x="2819082" y="775081"/>
                </a:lnTo>
                <a:lnTo>
                  <a:pt x="2811805" y="820318"/>
                </a:lnTo>
                <a:lnTo>
                  <a:pt x="2791104" y="860513"/>
                </a:lnTo>
                <a:lnTo>
                  <a:pt x="2759443" y="892175"/>
                </a:lnTo>
                <a:lnTo>
                  <a:pt x="2719209" y="912914"/>
                </a:lnTo>
                <a:lnTo>
                  <a:pt x="2672054" y="920496"/>
                </a:lnTo>
                <a:lnTo>
                  <a:pt x="2673985" y="932535"/>
                </a:lnTo>
                <a:lnTo>
                  <a:pt x="2722118" y="924788"/>
                </a:lnTo>
                <a:lnTo>
                  <a:pt x="2723946" y="924191"/>
                </a:lnTo>
                <a:lnTo>
                  <a:pt x="2744990" y="913345"/>
                </a:lnTo>
                <a:lnTo>
                  <a:pt x="2746159" y="912749"/>
                </a:lnTo>
                <a:lnTo>
                  <a:pt x="2765856" y="902601"/>
                </a:lnTo>
                <a:lnTo>
                  <a:pt x="2767368" y="901484"/>
                </a:lnTo>
                <a:lnTo>
                  <a:pt x="2775978" y="892873"/>
                </a:lnTo>
                <a:lnTo>
                  <a:pt x="2777096" y="891755"/>
                </a:lnTo>
                <a:lnTo>
                  <a:pt x="2800388" y="868464"/>
                </a:lnTo>
                <a:lnTo>
                  <a:pt x="2801505" y="866952"/>
                </a:lnTo>
                <a:lnTo>
                  <a:pt x="2804376" y="861364"/>
                </a:lnTo>
                <a:lnTo>
                  <a:pt x="2805163" y="859840"/>
                </a:lnTo>
                <a:lnTo>
                  <a:pt x="2823095" y="825042"/>
                </a:lnTo>
                <a:lnTo>
                  <a:pt x="2823692" y="823214"/>
                </a:lnTo>
                <a:lnTo>
                  <a:pt x="2823997" y="821283"/>
                </a:lnTo>
                <a:lnTo>
                  <a:pt x="2824289" y="819454"/>
                </a:lnTo>
                <a:lnTo>
                  <a:pt x="2831439" y="775081"/>
                </a:lnTo>
                <a:lnTo>
                  <a:pt x="2831439" y="163550"/>
                </a:lnTo>
                <a:close/>
              </a:path>
              <a:path w="6489065" h="2298065">
                <a:moveTo>
                  <a:pt x="3359785" y="12039"/>
                </a:moveTo>
                <a:lnTo>
                  <a:pt x="3357854" y="0"/>
                </a:lnTo>
                <a:lnTo>
                  <a:pt x="3309721" y="7747"/>
                </a:lnTo>
                <a:lnTo>
                  <a:pt x="3307892" y="8343"/>
                </a:lnTo>
                <a:lnTo>
                  <a:pt x="3265982" y="29933"/>
                </a:lnTo>
                <a:lnTo>
                  <a:pt x="3231451" y="64071"/>
                </a:lnTo>
                <a:lnTo>
                  <a:pt x="3208744" y="107492"/>
                </a:lnTo>
                <a:lnTo>
                  <a:pt x="3200400" y="157454"/>
                </a:lnTo>
                <a:lnTo>
                  <a:pt x="3200400" y="768985"/>
                </a:lnTo>
                <a:lnTo>
                  <a:pt x="3208147" y="817118"/>
                </a:lnTo>
                <a:lnTo>
                  <a:pt x="3230334" y="860856"/>
                </a:lnTo>
                <a:lnTo>
                  <a:pt x="3264471" y="895388"/>
                </a:lnTo>
                <a:lnTo>
                  <a:pt x="3307892" y="918095"/>
                </a:lnTo>
                <a:lnTo>
                  <a:pt x="3357854" y="926439"/>
                </a:lnTo>
                <a:lnTo>
                  <a:pt x="3359785" y="914400"/>
                </a:lnTo>
                <a:lnTo>
                  <a:pt x="3315360" y="907249"/>
                </a:lnTo>
                <a:lnTo>
                  <a:pt x="3312617" y="906818"/>
                </a:lnTo>
                <a:lnTo>
                  <a:pt x="3312312" y="906653"/>
                </a:lnTo>
                <a:lnTo>
                  <a:pt x="3273729" y="886777"/>
                </a:lnTo>
                <a:lnTo>
                  <a:pt x="3272371" y="886079"/>
                </a:lnTo>
                <a:lnTo>
                  <a:pt x="3271964" y="885659"/>
                </a:lnTo>
                <a:lnTo>
                  <a:pt x="3241573" y="855268"/>
                </a:lnTo>
                <a:lnTo>
                  <a:pt x="3240760" y="854468"/>
                </a:lnTo>
                <a:lnTo>
                  <a:pt x="3240392" y="853757"/>
                </a:lnTo>
                <a:lnTo>
                  <a:pt x="3220529" y="815187"/>
                </a:lnTo>
                <a:lnTo>
                  <a:pt x="3220021" y="814222"/>
                </a:lnTo>
                <a:lnTo>
                  <a:pt x="3219881" y="813358"/>
                </a:lnTo>
                <a:lnTo>
                  <a:pt x="3212744" y="768985"/>
                </a:lnTo>
                <a:lnTo>
                  <a:pt x="3212515" y="768019"/>
                </a:lnTo>
                <a:lnTo>
                  <a:pt x="3212592" y="158419"/>
                </a:lnTo>
                <a:lnTo>
                  <a:pt x="3219881" y="113080"/>
                </a:lnTo>
                <a:lnTo>
                  <a:pt x="3220021" y="112229"/>
                </a:lnTo>
                <a:lnTo>
                  <a:pt x="3220529" y="111252"/>
                </a:lnTo>
                <a:lnTo>
                  <a:pt x="3240392" y="72682"/>
                </a:lnTo>
                <a:lnTo>
                  <a:pt x="3240760" y="71983"/>
                </a:lnTo>
                <a:lnTo>
                  <a:pt x="3241573" y="71170"/>
                </a:lnTo>
                <a:lnTo>
                  <a:pt x="3271964" y="40779"/>
                </a:lnTo>
                <a:lnTo>
                  <a:pt x="3312312" y="19786"/>
                </a:lnTo>
                <a:lnTo>
                  <a:pt x="3315360" y="19189"/>
                </a:lnTo>
                <a:lnTo>
                  <a:pt x="3359785" y="12039"/>
                </a:lnTo>
                <a:close/>
              </a:path>
              <a:path w="6489065" h="2298065">
                <a:moveTo>
                  <a:pt x="4507839" y="157454"/>
                </a:moveTo>
                <a:lnTo>
                  <a:pt x="4500689" y="113080"/>
                </a:lnTo>
                <a:lnTo>
                  <a:pt x="4500397" y="111252"/>
                </a:lnTo>
                <a:lnTo>
                  <a:pt x="4500092" y="109321"/>
                </a:lnTo>
                <a:lnTo>
                  <a:pt x="4499495" y="107492"/>
                </a:lnTo>
                <a:lnTo>
                  <a:pt x="4481550" y="72682"/>
                </a:lnTo>
                <a:lnTo>
                  <a:pt x="4480776" y="71170"/>
                </a:lnTo>
                <a:lnTo>
                  <a:pt x="4477905" y="65582"/>
                </a:lnTo>
                <a:lnTo>
                  <a:pt x="4476788" y="64071"/>
                </a:lnTo>
                <a:lnTo>
                  <a:pt x="4453496" y="40779"/>
                </a:lnTo>
                <a:lnTo>
                  <a:pt x="4452378" y="39662"/>
                </a:lnTo>
                <a:lnTo>
                  <a:pt x="4443768" y="31051"/>
                </a:lnTo>
                <a:lnTo>
                  <a:pt x="4442257" y="29933"/>
                </a:lnTo>
                <a:lnTo>
                  <a:pt x="4422559" y="19786"/>
                </a:lnTo>
                <a:lnTo>
                  <a:pt x="4421390" y="19189"/>
                </a:lnTo>
                <a:lnTo>
                  <a:pt x="4400347" y="8343"/>
                </a:lnTo>
                <a:lnTo>
                  <a:pt x="4398518" y="7747"/>
                </a:lnTo>
                <a:lnTo>
                  <a:pt x="4350385" y="0"/>
                </a:lnTo>
                <a:lnTo>
                  <a:pt x="4348454" y="12039"/>
                </a:lnTo>
                <a:lnTo>
                  <a:pt x="4395609" y="19634"/>
                </a:lnTo>
                <a:lnTo>
                  <a:pt x="4435856" y="40373"/>
                </a:lnTo>
                <a:lnTo>
                  <a:pt x="4467479" y="72009"/>
                </a:lnTo>
                <a:lnTo>
                  <a:pt x="4488205" y="112229"/>
                </a:lnTo>
                <a:lnTo>
                  <a:pt x="4495635" y="158419"/>
                </a:lnTo>
                <a:lnTo>
                  <a:pt x="4495724" y="768019"/>
                </a:lnTo>
                <a:lnTo>
                  <a:pt x="4495482" y="768985"/>
                </a:lnTo>
                <a:lnTo>
                  <a:pt x="4488205" y="814222"/>
                </a:lnTo>
                <a:lnTo>
                  <a:pt x="4467479" y="854443"/>
                </a:lnTo>
                <a:lnTo>
                  <a:pt x="4435856" y="886079"/>
                </a:lnTo>
                <a:lnTo>
                  <a:pt x="4395609" y="906818"/>
                </a:lnTo>
                <a:lnTo>
                  <a:pt x="4348454" y="914400"/>
                </a:lnTo>
                <a:lnTo>
                  <a:pt x="4350385" y="926439"/>
                </a:lnTo>
                <a:lnTo>
                  <a:pt x="4398518" y="918692"/>
                </a:lnTo>
                <a:lnTo>
                  <a:pt x="4400347" y="918095"/>
                </a:lnTo>
                <a:lnTo>
                  <a:pt x="4421390" y="907249"/>
                </a:lnTo>
                <a:lnTo>
                  <a:pt x="4422559" y="906653"/>
                </a:lnTo>
                <a:lnTo>
                  <a:pt x="4442257" y="896505"/>
                </a:lnTo>
                <a:lnTo>
                  <a:pt x="4443768" y="895388"/>
                </a:lnTo>
                <a:lnTo>
                  <a:pt x="4452378" y="886777"/>
                </a:lnTo>
                <a:lnTo>
                  <a:pt x="4453496" y="885659"/>
                </a:lnTo>
                <a:lnTo>
                  <a:pt x="4476788" y="862368"/>
                </a:lnTo>
                <a:lnTo>
                  <a:pt x="4477905" y="860856"/>
                </a:lnTo>
                <a:lnTo>
                  <a:pt x="4480776" y="855268"/>
                </a:lnTo>
                <a:lnTo>
                  <a:pt x="4481550" y="853757"/>
                </a:lnTo>
                <a:lnTo>
                  <a:pt x="4499495" y="818946"/>
                </a:lnTo>
                <a:lnTo>
                  <a:pt x="4500092" y="817118"/>
                </a:lnTo>
                <a:lnTo>
                  <a:pt x="4500397" y="815187"/>
                </a:lnTo>
                <a:lnTo>
                  <a:pt x="4500689" y="813358"/>
                </a:lnTo>
                <a:lnTo>
                  <a:pt x="4507839" y="768985"/>
                </a:lnTo>
                <a:lnTo>
                  <a:pt x="4507839" y="157454"/>
                </a:lnTo>
                <a:close/>
              </a:path>
              <a:path w="6489065" h="2298065">
                <a:moveTo>
                  <a:pt x="6489039" y="1529054"/>
                </a:moveTo>
                <a:lnTo>
                  <a:pt x="6481889" y="1484680"/>
                </a:lnTo>
                <a:lnTo>
                  <a:pt x="6481597" y="1482852"/>
                </a:lnTo>
                <a:lnTo>
                  <a:pt x="6481292" y="1480921"/>
                </a:lnTo>
                <a:lnTo>
                  <a:pt x="6480696" y="1479092"/>
                </a:lnTo>
                <a:lnTo>
                  <a:pt x="6462750" y="1444282"/>
                </a:lnTo>
                <a:lnTo>
                  <a:pt x="6461976" y="1442770"/>
                </a:lnTo>
                <a:lnTo>
                  <a:pt x="6459106" y="1437182"/>
                </a:lnTo>
                <a:lnTo>
                  <a:pt x="6457988" y="1435671"/>
                </a:lnTo>
                <a:lnTo>
                  <a:pt x="6434683" y="1412379"/>
                </a:lnTo>
                <a:lnTo>
                  <a:pt x="6433579" y="1411262"/>
                </a:lnTo>
                <a:lnTo>
                  <a:pt x="6424968" y="1402651"/>
                </a:lnTo>
                <a:lnTo>
                  <a:pt x="6423457" y="1401533"/>
                </a:lnTo>
                <a:lnTo>
                  <a:pt x="6403759" y="1391386"/>
                </a:lnTo>
                <a:lnTo>
                  <a:pt x="6402591" y="1390789"/>
                </a:lnTo>
                <a:lnTo>
                  <a:pt x="6381547" y="1379943"/>
                </a:lnTo>
                <a:lnTo>
                  <a:pt x="6379718" y="1379347"/>
                </a:lnTo>
                <a:lnTo>
                  <a:pt x="6331585" y="1371600"/>
                </a:lnTo>
                <a:lnTo>
                  <a:pt x="6329654" y="1383639"/>
                </a:lnTo>
                <a:lnTo>
                  <a:pt x="6376810" y="1391234"/>
                </a:lnTo>
                <a:lnTo>
                  <a:pt x="6417056" y="1411973"/>
                </a:lnTo>
                <a:lnTo>
                  <a:pt x="6448666" y="1443583"/>
                </a:lnTo>
                <a:lnTo>
                  <a:pt x="6469405" y="1483829"/>
                </a:lnTo>
                <a:lnTo>
                  <a:pt x="6476835" y="1530019"/>
                </a:lnTo>
                <a:lnTo>
                  <a:pt x="6476924" y="2139619"/>
                </a:lnTo>
                <a:lnTo>
                  <a:pt x="6476682" y="2140585"/>
                </a:lnTo>
                <a:lnTo>
                  <a:pt x="6469405" y="2185822"/>
                </a:lnTo>
                <a:lnTo>
                  <a:pt x="6448666" y="2226068"/>
                </a:lnTo>
                <a:lnTo>
                  <a:pt x="6417056" y="2257679"/>
                </a:lnTo>
                <a:lnTo>
                  <a:pt x="6376810" y="2278418"/>
                </a:lnTo>
                <a:lnTo>
                  <a:pt x="6329654" y="2286000"/>
                </a:lnTo>
                <a:lnTo>
                  <a:pt x="6331585" y="2298039"/>
                </a:lnTo>
                <a:lnTo>
                  <a:pt x="6379718" y="2290292"/>
                </a:lnTo>
                <a:lnTo>
                  <a:pt x="6381547" y="2289695"/>
                </a:lnTo>
                <a:lnTo>
                  <a:pt x="6402591" y="2278850"/>
                </a:lnTo>
                <a:lnTo>
                  <a:pt x="6403759" y="2278253"/>
                </a:lnTo>
                <a:lnTo>
                  <a:pt x="6423457" y="2268105"/>
                </a:lnTo>
                <a:lnTo>
                  <a:pt x="6424968" y="2266988"/>
                </a:lnTo>
                <a:lnTo>
                  <a:pt x="6433579" y="2258377"/>
                </a:lnTo>
                <a:lnTo>
                  <a:pt x="6434683" y="2257260"/>
                </a:lnTo>
                <a:lnTo>
                  <a:pt x="6457988" y="2233968"/>
                </a:lnTo>
                <a:lnTo>
                  <a:pt x="6459106" y="2232456"/>
                </a:lnTo>
                <a:lnTo>
                  <a:pt x="6461976" y="2226868"/>
                </a:lnTo>
                <a:lnTo>
                  <a:pt x="6462750" y="2225357"/>
                </a:lnTo>
                <a:lnTo>
                  <a:pt x="6480696" y="2190546"/>
                </a:lnTo>
                <a:lnTo>
                  <a:pt x="6481292" y="2188718"/>
                </a:lnTo>
                <a:lnTo>
                  <a:pt x="6481597" y="2186787"/>
                </a:lnTo>
                <a:lnTo>
                  <a:pt x="6481889" y="2184958"/>
                </a:lnTo>
                <a:lnTo>
                  <a:pt x="6489039" y="2140585"/>
                </a:lnTo>
                <a:lnTo>
                  <a:pt x="6489039" y="1529054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6629401" y="4928615"/>
            <a:ext cx="2002789" cy="353302"/>
          </a:xfrm>
          <a:prstGeom prst="rect">
            <a:avLst/>
          </a:prstGeom>
          <a:solidFill>
            <a:srgbClr val="C0504D"/>
          </a:solidFill>
        </p:spPr>
        <p:txBody>
          <a:bodyPr vert="horz" wrap="square" lIns="0" tIns="45085" rIns="0" bIns="0" rtlCol="0">
            <a:spAutoFit/>
          </a:bodyPr>
          <a:lstStyle/>
          <a:p>
            <a:pPr marL="92710">
              <a:spcBef>
                <a:spcPts val="355"/>
              </a:spcBef>
            </a:pPr>
            <a:r>
              <a:rPr sz="2000" dirty="0">
                <a:latin typeface="Tahoma"/>
                <a:cs typeface="Tahoma"/>
              </a:rPr>
              <a:t>7</a:t>
            </a:r>
            <a:r>
              <a:rPr sz="2000" spc="-110" dirty="0">
                <a:latin typeface="Tahoma"/>
                <a:cs typeface="Tahoma"/>
              </a:rPr>
              <a:t> </a:t>
            </a:r>
            <a:r>
              <a:rPr sz="2000" spc="-10" dirty="0">
                <a:latin typeface="Tahoma"/>
                <a:cs typeface="Tahoma"/>
              </a:rPr>
              <a:t>multiplications</a:t>
            </a:r>
            <a:endParaRPr sz="2000">
              <a:latin typeface="Tahoma"/>
              <a:cs typeface="Tahoma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6629401" y="5486400"/>
            <a:ext cx="1548765" cy="354584"/>
          </a:xfrm>
          <a:prstGeom prst="rect">
            <a:avLst/>
          </a:prstGeom>
          <a:solidFill>
            <a:srgbClr val="D2E7E6"/>
          </a:solidFill>
        </p:spPr>
        <p:txBody>
          <a:bodyPr vert="horz" wrap="square" lIns="0" tIns="46355" rIns="0" bIns="0" rtlCol="0">
            <a:spAutoFit/>
          </a:bodyPr>
          <a:lstStyle/>
          <a:p>
            <a:pPr marL="92710">
              <a:spcBef>
                <a:spcPts val="365"/>
              </a:spcBef>
            </a:pPr>
            <a:r>
              <a:rPr sz="2000" dirty="0">
                <a:latin typeface="Tahoma"/>
                <a:cs typeface="Tahoma"/>
              </a:rPr>
              <a:t>18</a:t>
            </a:r>
            <a:r>
              <a:rPr sz="2000" spc="-130" dirty="0">
                <a:latin typeface="Tahoma"/>
                <a:cs typeface="Tahoma"/>
              </a:rPr>
              <a:t> </a:t>
            </a:r>
            <a:r>
              <a:rPr sz="2000" spc="-10" dirty="0">
                <a:latin typeface="Tahoma"/>
                <a:cs typeface="Tahoma"/>
              </a:rPr>
              <a:t>additions</a:t>
            </a:r>
            <a:endParaRPr sz="2000">
              <a:latin typeface="Tahoma"/>
              <a:cs typeface="Tahoma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1600961" y="761"/>
            <a:ext cx="9142730" cy="6856730"/>
          </a:xfrm>
          <a:custGeom>
            <a:avLst/>
            <a:gdLst/>
            <a:ahLst/>
            <a:cxnLst/>
            <a:rect l="l" t="t" r="r" b="b"/>
            <a:pathLst>
              <a:path w="9142730" h="6856730">
                <a:moveTo>
                  <a:pt x="0" y="0"/>
                </a:moveTo>
                <a:lnTo>
                  <a:pt x="9142476" y="0"/>
                </a:lnTo>
                <a:lnTo>
                  <a:pt x="9142476" y="6856476"/>
                </a:lnTo>
                <a:lnTo>
                  <a:pt x="0" y="6856476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 txBox="1"/>
          <p:nvPr/>
        </p:nvSpPr>
        <p:spPr>
          <a:xfrm>
            <a:off x="5795265" y="6434286"/>
            <a:ext cx="2226945" cy="189154"/>
          </a:xfrm>
          <a:prstGeom prst="rect">
            <a:avLst/>
          </a:prstGeom>
        </p:spPr>
        <p:txBody>
          <a:bodyPr vert="horz" wrap="square" lIns="0" tIns="4445" rIns="0" bIns="0" rtlCol="0">
            <a:spAutoFit/>
          </a:bodyPr>
          <a:lstStyle/>
          <a:p>
            <a:pPr marL="12700">
              <a:spcBef>
                <a:spcPts val="35"/>
              </a:spcBef>
            </a:pPr>
            <a:r>
              <a:rPr spc="-450" baseline="2314" dirty="0">
                <a:solidFill>
                  <a:srgbClr val="FFFFFF"/>
                </a:solidFill>
                <a:latin typeface="Arial MT"/>
                <a:cs typeface="Arial MT"/>
              </a:rPr>
              <a:t>A</a:t>
            </a:r>
            <a:r>
              <a:rPr sz="1200" spc="-495" dirty="0">
                <a:solidFill>
                  <a:srgbClr val="FFFFFF"/>
                </a:solidFill>
                <a:latin typeface="Arial MT"/>
                <a:cs typeface="Arial MT"/>
              </a:rPr>
              <a:t>A</a:t>
            </a:r>
            <a:r>
              <a:rPr spc="-292" baseline="2314" dirty="0">
                <a:solidFill>
                  <a:srgbClr val="FFFFFF"/>
                </a:solidFill>
                <a:latin typeface="Arial MT"/>
                <a:cs typeface="Arial MT"/>
              </a:rPr>
              <a:t>T</a:t>
            </a:r>
            <a:r>
              <a:rPr sz="1200" spc="-550" dirty="0">
                <a:solidFill>
                  <a:srgbClr val="FFFFFF"/>
                </a:solidFill>
                <a:latin typeface="Arial MT"/>
                <a:cs typeface="Arial MT"/>
              </a:rPr>
              <a:t>T</a:t>
            </a:r>
            <a:r>
              <a:rPr spc="-82" baseline="2314" dirty="0">
                <a:solidFill>
                  <a:srgbClr val="FFFFFF"/>
                </a:solidFill>
                <a:latin typeface="Arial MT"/>
                <a:cs typeface="Arial MT"/>
              </a:rPr>
              <a:t>M</a:t>
            </a:r>
            <a:r>
              <a:rPr sz="1200" spc="-975" dirty="0">
                <a:solidFill>
                  <a:srgbClr val="FFFFFF"/>
                </a:solidFill>
                <a:latin typeface="Arial MT"/>
                <a:cs typeface="Arial MT"/>
              </a:rPr>
              <a:t>M</a:t>
            </a:r>
            <a:r>
              <a:rPr spc="-217" baseline="2314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200" spc="-405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pc="-1162" baseline="2314" dirty="0">
                <a:solidFill>
                  <a:srgbClr val="FFFFFF"/>
                </a:solidFill>
                <a:latin typeface="Arial MT"/>
                <a:cs typeface="Arial MT"/>
              </a:rPr>
              <a:t>C</a:t>
            </a:r>
            <a:r>
              <a:rPr sz="1200" spc="-300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200" spc="-600" dirty="0">
                <a:solidFill>
                  <a:srgbClr val="FFFFFF"/>
                </a:solidFill>
                <a:latin typeface="Arial MT"/>
                <a:cs typeface="Arial MT"/>
              </a:rPr>
              <a:t>C</a:t>
            </a:r>
            <a:r>
              <a:rPr spc="-569" baseline="2314" dirty="0">
                <a:solidFill>
                  <a:srgbClr val="FFFFFF"/>
                </a:solidFill>
                <a:latin typeface="Arial MT"/>
                <a:cs typeface="Arial MT"/>
              </a:rPr>
              <a:t>o</a:t>
            </a:r>
            <a:r>
              <a:rPr sz="1200" spc="-495" dirty="0">
                <a:solidFill>
                  <a:srgbClr val="FFFFFF"/>
                </a:solidFill>
                <a:latin typeface="Arial MT"/>
                <a:cs typeface="Arial MT"/>
              </a:rPr>
              <a:t>C</a:t>
            </a:r>
            <a:r>
              <a:rPr spc="-127" baseline="2314" dirty="0">
                <a:solidFill>
                  <a:srgbClr val="FFFFFF"/>
                </a:solidFill>
                <a:latin typeface="Arial MT"/>
                <a:cs typeface="Arial MT"/>
              </a:rPr>
              <a:t>l</a:t>
            </a:r>
            <a:r>
              <a:rPr sz="1200" spc="-550" dirty="0">
                <a:solidFill>
                  <a:srgbClr val="FFFFFF"/>
                </a:solidFill>
                <a:latin typeface="Arial MT"/>
                <a:cs typeface="Arial MT"/>
              </a:rPr>
              <a:t>o</a:t>
            </a:r>
            <a:r>
              <a:rPr spc="-44" baseline="2314" dirty="0">
                <a:solidFill>
                  <a:srgbClr val="FFFFFF"/>
                </a:solidFill>
                <a:latin typeface="Arial MT"/>
                <a:cs typeface="Arial MT"/>
              </a:rPr>
              <a:t>l</a:t>
            </a:r>
            <a:r>
              <a:rPr sz="1200" spc="-605" dirty="0">
                <a:solidFill>
                  <a:srgbClr val="FFFFFF"/>
                </a:solidFill>
                <a:latin typeface="Arial MT"/>
                <a:cs typeface="Arial MT"/>
              </a:rPr>
              <a:t>o</a:t>
            </a:r>
            <a:r>
              <a:rPr spc="-562" baseline="2314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200" spc="-280" dirty="0">
                <a:solidFill>
                  <a:srgbClr val="FFFFFF"/>
                </a:solidFill>
                <a:latin typeface="Arial MT"/>
                <a:cs typeface="Arial MT"/>
              </a:rPr>
              <a:t>l</a:t>
            </a:r>
            <a:r>
              <a:rPr sz="1200" spc="-300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200" spc="-280" dirty="0">
                <a:solidFill>
                  <a:srgbClr val="FFFFFF"/>
                </a:solidFill>
                <a:latin typeface="Arial MT"/>
                <a:cs typeface="Arial MT"/>
              </a:rPr>
              <a:t>l</a:t>
            </a:r>
            <a:r>
              <a:rPr sz="1200" spc="-650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pc="-494" baseline="2314" dirty="0">
                <a:solidFill>
                  <a:srgbClr val="FFFFFF"/>
                </a:solidFill>
                <a:latin typeface="Arial MT"/>
                <a:cs typeface="Arial MT"/>
              </a:rPr>
              <a:t>g</a:t>
            </a:r>
            <a:r>
              <a:rPr sz="1200" spc="-300" dirty="0">
                <a:solidFill>
                  <a:srgbClr val="FFFFFF"/>
                </a:solidFill>
                <a:latin typeface="Arial MT"/>
                <a:cs typeface="Arial MT"/>
              </a:rPr>
              <a:t>g</a:t>
            </a:r>
            <a:r>
              <a:rPr sz="1200" spc="-675" dirty="0">
                <a:solidFill>
                  <a:srgbClr val="FFFFFF"/>
                </a:solidFill>
                <a:latin typeface="Arial MT"/>
                <a:cs typeface="Arial MT"/>
              </a:rPr>
              <a:t>g</a:t>
            </a:r>
            <a:r>
              <a:rPr spc="-457" baseline="2314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200" spc="-300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200" spc="-500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pc="-150" baseline="2314" dirty="0">
                <a:solidFill>
                  <a:srgbClr val="FFFFFF"/>
                </a:solidFill>
                <a:latin typeface="Arial MT"/>
                <a:cs typeface="Arial MT"/>
              </a:rPr>
              <a:t>o</a:t>
            </a:r>
            <a:r>
              <a:rPr sz="1200" spc="-545" dirty="0">
                <a:solidFill>
                  <a:srgbClr val="FFFFFF"/>
                </a:solidFill>
                <a:latin typeface="Arial MT"/>
                <a:cs typeface="Arial MT"/>
              </a:rPr>
              <a:t>o</a:t>
            </a:r>
            <a:r>
              <a:rPr spc="-157" baseline="2314" dirty="0">
                <a:solidFill>
                  <a:srgbClr val="FFFFFF"/>
                </a:solidFill>
                <a:latin typeface="Arial MT"/>
                <a:cs typeface="Arial MT"/>
              </a:rPr>
              <a:t>f</a:t>
            </a:r>
            <a:r>
              <a:rPr sz="1200" spc="-100" dirty="0">
                <a:solidFill>
                  <a:srgbClr val="FFFFFF"/>
                </a:solidFill>
                <a:latin typeface="Arial MT"/>
                <a:cs typeface="Arial MT"/>
              </a:rPr>
              <a:t>f</a:t>
            </a:r>
            <a:r>
              <a:rPr sz="1200" spc="-150" dirty="0">
                <a:solidFill>
                  <a:srgbClr val="FFFFFF"/>
                </a:solidFill>
                <a:latin typeface="Arial MT"/>
                <a:cs typeface="Arial MT"/>
              </a:rPr>
              <a:t>f</a:t>
            </a:r>
            <a:r>
              <a:rPr spc="-480" baseline="2314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200" spc="-520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pc="52" baseline="2314" dirty="0">
                <a:solidFill>
                  <a:srgbClr val="FFFFFF"/>
                </a:solidFill>
                <a:latin typeface="Arial MT"/>
                <a:cs typeface="Arial MT"/>
              </a:rPr>
              <a:t>n</a:t>
            </a:r>
            <a:r>
              <a:rPr spc="-997" baseline="2314" dirty="0">
                <a:solidFill>
                  <a:srgbClr val="FFFFFF"/>
                </a:solidFill>
                <a:latin typeface="Arial MT"/>
                <a:cs typeface="Arial MT"/>
              </a:rPr>
              <a:t>g</a:t>
            </a:r>
            <a:r>
              <a:rPr sz="1200" spc="-235" dirty="0">
                <a:solidFill>
                  <a:srgbClr val="FFFFFF"/>
                </a:solidFill>
                <a:latin typeface="Arial MT"/>
                <a:cs typeface="Arial MT"/>
              </a:rPr>
              <a:t>n</a:t>
            </a:r>
            <a:r>
              <a:rPr sz="1200" spc="-405" dirty="0">
                <a:solidFill>
                  <a:srgbClr val="FFFFFF"/>
                </a:solidFill>
                <a:latin typeface="Arial MT"/>
                <a:cs typeface="Arial MT"/>
              </a:rPr>
              <a:t>g</a:t>
            </a:r>
            <a:r>
              <a:rPr spc="-165" baseline="2314" dirty="0">
                <a:solidFill>
                  <a:srgbClr val="FFFFFF"/>
                </a:solidFill>
                <a:latin typeface="Arial MT"/>
                <a:cs typeface="Arial MT"/>
              </a:rPr>
              <a:t>i</a:t>
            </a:r>
            <a:r>
              <a:rPr sz="1200" spc="-525" dirty="0">
                <a:solidFill>
                  <a:srgbClr val="FFFFFF"/>
                </a:solidFill>
                <a:latin typeface="Arial MT"/>
                <a:cs typeface="Arial MT"/>
              </a:rPr>
              <a:t>g</a:t>
            </a:r>
            <a:r>
              <a:rPr spc="-585" baseline="2314" dirty="0">
                <a:solidFill>
                  <a:srgbClr val="FFFFFF"/>
                </a:solidFill>
                <a:latin typeface="Arial MT"/>
                <a:cs typeface="Arial MT"/>
              </a:rPr>
              <a:t>n</a:t>
            </a:r>
            <a:r>
              <a:rPr sz="1200" spc="-235" dirty="0">
                <a:solidFill>
                  <a:srgbClr val="FFFFFF"/>
                </a:solidFill>
                <a:latin typeface="Arial MT"/>
                <a:cs typeface="Arial MT"/>
              </a:rPr>
              <a:t>i</a:t>
            </a:r>
            <a:r>
              <a:rPr sz="1200" spc="-300" dirty="0">
                <a:solidFill>
                  <a:srgbClr val="FFFFFF"/>
                </a:solidFill>
                <a:latin typeface="Arial MT"/>
                <a:cs typeface="Arial MT"/>
              </a:rPr>
              <a:t>n</a:t>
            </a:r>
            <a:r>
              <a:rPr spc="-922" baseline="2314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200" spc="-235" dirty="0">
                <a:solidFill>
                  <a:srgbClr val="FFFFFF"/>
                </a:solidFill>
                <a:latin typeface="Arial MT"/>
                <a:cs typeface="Arial MT"/>
              </a:rPr>
              <a:t>i</a:t>
            </a:r>
            <a:r>
              <a:rPr sz="1200" spc="-75" dirty="0">
                <a:solidFill>
                  <a:srgbClr val="FFFFFF"/>
                </a:solidFill>
                <a:latin typeface="Arial MT"/>
                <a:cs typeface="Arial MT"/>
              </a:rPr>
              <a:t>n</a:t>
            </a:r>
            <a:r>
              <a:rPr spc="52" baseline="2314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pc="-600" baseline="2314" dirty="0">
                <a:solidFill>
                  <a:srgbClr val="FFFFFF"/>
                </a:solidFill>
                <a:latin typeface="Arial MT"/>
                <a:cs typeface="Arial MT"/>
              </a:rPr>
              <a:t>r</a:t>
            </a:r>
            <a:r>
              <a:rPr sz="1200" spc="-235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200" spc="-365" dirty="0">
                <a:solidFill>
                  <a:srgbClr val="FFFFFF"/>
                </a:solidFill>
                <a:latin typeface="Arial MT"/>
                <a:cs typeface="Arial MT"/>
              </a:rPr>
              <a:t>r</a:t>
            </a:r>
            <a:r>
              <a:rPr spc="-157" baseline="2314" dirty="0">
                <a:solidFill>
                  <a:srgbClr val="FFFFFF"/>
                </a:solidFill>
                <a:latin typeface="Arial MT"/>
                <a:cs typeface="Arial MT"/>
              </a:rPr>
              <a:t>i</a:t>
            </a:r>
            <a:r>
              <a:rPr sz="1200" spc="-245" dirty="0">
                <a:solidFill>
                  <a:srgbClr val="FFFFFF"/>
                </a:solidFill>
                <a:latin typeface="Arial MT"/>
                <a:cs typeface="Arial MT"/>
              </a:rPr>
              <a:t>r</a:t>
            </a:r>
            <a:r>
              <a:rPr spc="-337" baseline="2314" dirty="0">
                <a:solidFill>
                  <a:srgbClr val="FFFFFF"/>
                </a:solidFill>
                <a:latin typeface="Arial MT"/>
                <a:cs typeface="Arial MT"/>
              </a:rPr>
              <a:t>n</a:t>
            </a:r>
            <a:r>
              <a:rPr sz="1200" spc="-235" dirty="0">
                <a:solidFill>
                  <a:srgbClr val="FFFFFF"/>
                </a:solidFill>
                <a:latin typeface="Arial MT"/>
                <a:cs typeface="Arial MT"/>
              </a:rPr>
              <a:t>i</a:t>
            </a:r>
            <a:r>
              <a:rPr sz="1200" spc="-465" dirty="0">
                <a:solidFill>
                  <a:srgbClr val="FFFFFF"/>
                </a:solidFill>
                <a:latin typeface="Arial MT"/>
                <a:cs typeface="Arial MT"/>
              </a:rPr>
              <a:t>n</a:t>
            </a:r>
            <a:r>
              <a:rPr spc="-7" baseline="2314" dirty="0">
                <a:solidFill>
                  <a:srgbClr val="FFFFFF"/>
                </a:solidFill>
                <a:latin typeface="Arial MT"/>
                <a:cs typeface="Arial MT"/>
              </a:rPr>
              <a:t>g</a:t>
            </a:r>
            <a:r>
              <a:rPr sz="1200" spc="-10" dirty="0">
                <a:solidFill>
                  <a:srgbClr val="FFFFFF"/>
                </a:solidFill>
                <a:latin typeface="Arial MT"/>
                <a:cs typeface="Arial MT"/>
              </a:rPr>
              <a:t>g</a:t>
            </a:r>
            <a:endParaRPr sz="1200">
              <a:latin typeface="Arial MT"/>
              <a:cs typeface="Arial MT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10246869" y="6437359"/>
            <a:ext cx="321945" cy="20345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75"/>
              </a:lnSpc>
            </a:pPr>
            <a:r>
              <a:rPr sz="1400" spc="-25" dirty="0">
                <a:latin typeface="Microsoft Sans Serif"/>
                <a:cs typeface="Microsoft Sans Serif"/>
              </a:rPr>
              <a:t>112</a:t>
            </a:r>
            <a:endParaRPr sz="1400">
              <a:latin typeface="Microsoft Sans Serif"/>
              <a:cs typeface="Microsoft Sans Serif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4194175" y="6446352"/>
            <a:ext cx="1101090" cy="376555"/>
          </a:xfrm>
          <a:prstGeom prst="rect">
            <a:avLst/>
          </a:prstGeom>
        </p:spPr>
        <p:txBody>
          <a:bodyPr vert="horz" wrap="square" lIns="0" tIns="6350" rIns="0" bIns="0" rtlCol="0">
            <a:spAutoFit/>
          </a:bodyPr>
          <a:lstStyle/>
          <a:p>
            <a:pPr marL="12700" marR="5080">
              <a:lnSpc>
                <a:spcPts val="1420"/>
              </a:lnSpc>
              <a:spcBef>
                <a:spcPts val="50"/>
              </a:spcBef>
            </a:pPr>
            <a:r>
              <a:rPr sz="1200" spc="-480" dirty="0">
                <a:solidFill>
                  <a:srgbClr val="FFFFFF"/>
                </a:solidFill>
                <a:latin typeface="Arial MT"/>
                <a:cs typeface="Arial MT"/>
              </a:rPr>
              <a:t>D</a:t>
            </a:r>
            <a:r>
              <a:rPr sz="1200" spc="-405" dirty="0">
                <a:solidFill>
                  <a:srgbClr val="FFFFFF"/>
                </a:solidFill>
                <a:latin typeface="Arial MT"/>
                <a:cs typeface="Arial MT"/>
              </a:rPr>
              <a:t>D</a:t>
            </a:r>
            <a:r>
              <a:rPr sz="1200" spc="-280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200" spc="-370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200" spc="-280" dirty="0">
                <a:solidFill>
                  <a:srgbClr val="FFFFFF"/>
                </a:solidFill>
                <a:latin typeface="Arial MT"/>
                <a:cs typeface="Arial MT"/>
              </a:rPr>
              <a:t>p</a:t>
            </a:r>
            <a:r>
              <a:rPr sz="1200" spc="-350" dirty="0">
                <a:solidFill>
                  <a:srgbClr val="FFFFFF"/>
                </a:solidFill>
                <a:latin typeface="Arial MT"/>
                <a:cs typeface="Arial MT"/>
              </a:rPr>
              <a:t>p</a:t>
            </a:r>
            <a:r>
              <a:rPr sz="1200" spc="-280" dirty="0">
                <a:solidFill>
                  <a:srgbClr val="FFFFFF"/>
                </a:solidFill>
                <a:latin typeface="Arial MT"/>
                <a:cs typeface="Arial MT"/>
              </a:rPr>
              <a:t>a</a:t>
            </a:r>
            <a:r>
              <a:rPr sz="1200" spc="-370" dirty="0">
                <a:solidFill>
                  <a:srgbClr val="FFFFFF"/>
                </a:solidFill>
                <a:latin typeface="Arial MT"/>
                <a:cs typeface="Arial MT"/>
              </a:rPr>
              <a:t>a</a:t>
            </a:r>
            <a:r>
              <a:rPr sz="1200" spc="-10" dirty="0">
                <a:solidFill>
                  <a:srgbClr val="FFFFFF"/>
                </a:solidFill>
                <a:latin typeface="Arial MT"/>
                <a:cs typeface="Arial MT"/>
              </a:rPr>
              <a:t>r</a:t>
            </a:r>
            <a:r>
              <a:rPr sz="1200" spc="-295" dirty="0">
                <a:solidFill>
                  <a:srgbClr val="FFFFFF"/>
                </a:solidFill>
                <a:latin typeface="Arial MT"/>
                <a:cs typeface="Arial MT"/>
              </a:rPr>
              <a:t>r</a:t>
            </a:r>
            <a:r>
              <a:rPr sz="1200" spc="60" dirty="0">
                <a:solidFill>
                  <a:srgbClr val="FFFFFF"/>
                </a:solidFill>
                <a:latin typeface="Arial MT"/>
                <a:cs typeface="Arial MT"/>
              </a:rPr>
              <a:t>t</a:t>
            </a:r>
            <a:r>
              <a:rPr sz="1200" spc="-330" dirty="0">
                <a:solidFill>
                  <a:srgbClr val="FFFFFF"/>
                </a:solidFill>
                <a:latin typeface="Arial MT"/>
                <a:cs typeface="Arial MT"/>
              </a:rPr>
              <a:t>t</a:t>
            </a:r>
            <a:r>
              <a:rPr sz="1200" spc="-620" dirty="0">
                <a:solidFill>
                  <a:srgbClr val="FFFFFF"/>
                </a:solidFill>
                <a:latin typeface="Arial MT"/>
                <a:cs typeface="Arial MT"/>
              </a:rPr>
              <a:t>m</a:t>
            </a:r>
            <a:r>
              <a:rPr sz="1200" spc="-370" dirty="0">
                <a:solidFill>
                  <a:srgbClr val="FFFFFF"/>
                </a:solidFill>
                <a:latin typeface="Arial MT"/>
                <a:cs typeface="Arial MT"/>
              </a:rPr>
              <a:t>m</a:t>
            </a:r>
            <a:r>
              <a:rPr sz="1200" spc="-280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200" spc="-370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200" spc="-305" dirty="0">
                <a:solidFill>
                  <a:srgbClr val="FFFFFF"/>
                </a:solidFill>
                <a:latin typeface="Arial MT"/>
                <a:cs typeface="Arial MT"/>
              </a:rPr>
              <a:t>n</a:t>
            </a:r>
            <a:r>
              <a:rPr sz="1200" spc="-350" dirty="0">
                <a:solidFill>
                  <a:srgbClr val="FFFFFF"/>
                </a:solidFill>
                <a:latin typeface="Arial MT"/>
                <a:cs typeface="Arial MT"/>
              </a:rPr>
              <a:t>n</a:t>
            </a:r>
            <a:r>
              <a:rPr sz="1200" spc="35" dirty="0">
                <a:solidFill>
                  <a:srgbClr val="FFFFFF"/>
                </a:solidFill>
                <a:latin typeface="Arial MT"/>
                <a:cs typeface="Arial MT"/>
              </a:rPr>
              <a:t>t</a:t>
            </a:r>
            <a:r>
              <a:rPr sz="1200" spc="-90" dirty="0">
                <a:solidFill>
                  <a:srgbClr val="FFFFFF"/>
                </a:solidFill>
                <a:latin typeface="Arial MT"/>
                <a:cs typeface="Arial MT"/>
              </a:rPr>
              <a:t>t</a:t>
            </a:r>
            <a:r>
              <a:rPr sz="1200" spc="-330" dirty="0">
                <a:solidFill>
                  <a:srgbClr val="FFFFFF"/>
                </a:solidFill>
                <a:latin typeface="Arial MT"/>
                <a:cs typeface="Arial MT"/>
              </a:rPr>
              <a:t>o</a:t>
            </a:r>
            <a:r>
              <a:rPr sz="1200" spc="-325" dirty="0">
                <a:solidFill>
                  <a:srgbClr val="FFFFFF"/>
                </a:solidFill>
                <a:latin typeface="Arial MT"/>
                <a:cs typeface="Arial MT"/>
              </a:rPr>
              <a:t>o</a:t>
            </a:r>
            <a:r>
              <a:rPr sz="1200" spc="10" dirty="0">
                <a:solidFill>
                  <a:srgbClr val="FFFFFF"/>
                </a:solidFill>
                <a:latin typeface="Arial MT"/>
                <a:cs typeface="Arial MT"/>
              </a:rPr>
              <a:t>f</a:t>
            </a:r>
            <a:r>
              <a:rPr sz="1200" spc="-10" dirty="0">
                <a:solidFill>
                  <a:srgbClr val="FFFFFF"/>
                </a:solidFill>
                <a:latin typeface="Arial MT"/>
                <a:cs typeface="Arial MT"/>
              </a:rPr>
              <a:t>f</a:t>
            </a:r>
            <a:r>
              <a:rPr sz="1200" spc="50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-305" dirty="0">
                <a:solidFill>
                  <a:srgbClr val="FFFFFF"/>
                </a:solidFill>
                <a:latin typeface="Arial MT"/>
                <a:cs typeface="Arial MT"/>
              </a:rPr>
              <a:t>CCSSEE</a:t>
            </a:r>
            <a:endParaRPr sz="12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884798" y="6455470"/>
            <a:ext cx="2115820" cy="1708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325"/>
              </a:lnSpc>
            </a:pPr>
            <a:r>
              <a:rPr sz="1200" spc="10" dirty="0">
                <a:solidFill>
                  <a:srgbClr val="FFFFFF"/>
                </a:solidFill>
                <a:latin typeface="Arial MT"/>
                <a:cs typeface="Arial MT"/>
              </a:rPr>
              <a:t>ATME College</a:t>
            </a:r>
            <a:r>
              <a:rPr sz="1200" spc="-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10" dirty="0">
                <a:solidFill>
                  <a:srgbClr val="FFFFFF"/>
                </a:solidFill>
                <a:latin typeface="Arial MT"/>
                <a:cs typeface="Arial MT"/>
              </a:rPr>
              <a:t>of</a:t>
            </a:r>
            <a:r>
              <a:rPr sz="1200" spc="114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35" dirty="0">
                <a:solidFill>
                  <a:srgbClr val="FFFFFF"/>
                </a:solidFill>
                <a:latin typeface="Arial MT"/>
                <a:cs typeface="Arial MT"/>
              </a:rPr>
              <a:t>Engineering</a:t>
            </a:r>
            <a:endParaRPr sz="1200">
              <a:latin typeface="Arial MT"/>
              <a:cs typeface="Arial MT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4114800" y="6400801"/>
            <a:ext cx="4724400" cy="277495"/>
            <a:chOff x="2514600" y="6400800"/>
            <a:chExt cx="4724400" cy="277495"/>
          </a:xfrm>
        </p:grpSpPr>
        <p:sp>
          <p:nvSpPr>
            <p:cNvPr id="4" name="object 4"/>
            <p:cNvSpPr/>
            <p:nvPr/>
          </p:nvSpPr>
          <p:spPr>
            <a:xfrm>
              <a:off x="2514600" y="6400800"/>
              <a:ext cx="1600200" cy="277495"/>
            </a:xfrm>
            <a:custGeom>
              <a:avLst/>
              <a:gdLst/>
              <a:ahLst/>
              <a:cxnLst/>
              <a:rect l="l" t="t" r="r" b="b"/>
              <a:pathLst>
                <a:path w="1600200" h="277495">
                  <a:moveTo>
                    <a:pt x="1600200" y="277368"/>
                  </a:moveTo>
                  <a:lnTo>
                    <a:pt x="0" y="277368"/>
                  </a:lnTo>
                  <a:lnTo>
                    <a:pt x="0" y="0"/>
                  </a:lnTo>
                  <a:lnTo>
                    <a:pt x="1600200" y="0"/>
                  </a:lnTo>
                  <a:lnTo>
                    <a:pt x="1600200" y="277368"/>
                  </a:lnTo>
                  <a:close/>
                </a:path>
              </a:pathLst>
            </a:custGeom>
            <a:solidFill>
              <a:srgbClr val="E16C0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4114800" y="6400800"/>
              <a:ext cx="3124200" cy="277495"/>
            </a:xfrm>
            <a:custGeom>
              <a:avLst/>
              <a:gdLst/>
              <a:ahLst/>
              <a:cxnLst/>
              <a:rect l="l" t="t" r="r" b="b"/>
              <a:pathLst>
                <a:path w="3124200" h="277495">
                  <a:moveTo>
                    <a:pt x="3124200" y="277368"/>
                  </a:moveTo>
                  <a:lnTo>
                    <a:pt x="0" y="277368"/>
                  </a:lnTo>
                  <a:lnTo>
                    <a:pt x="0" y="0"/>
                  </a:lnTo>
                  <a:lnTo>
                    <a:pt x="3124200" y="0"/>
                  </a:lnTo>
                  <a:lnTo>
                    <a:pt x="3124200" y="277368"/>
                  </a:lnTo>
                  <a:close/>
                </a:path>
              </a:pathLst>
            </a:custGeom>
            <a:solidFill>
              <a:srgbClr val="2240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1600200" y="0"/>
            <a:ext cx="0" cy="20793564"/>
          </a:xfrm>
          <a:prstGeom prst="rect">
            <a:avLst/>
          </a:prstGeom>
        </p:spPr>
        <p:txBody>
          <a:bodyPr vert="horz" wrap="square" lIns="0" tIns="475666" rIns="0" bIns="0" rtlCol="0">
            <a:spAutoFit/>
          </a:bodyPr>
          <a:lstStyle/>
          <a:p>
            <a:pPr marL="399415">
              <a:spcBef>
                <a:spcPts val="105"/>
              </a:spcBef>
            </a:pPr>
            <a:r>
              <a:rPr spc="-40" dirty="0">
                <a:latin typeface="Calibri"/>
                <a:cs typeface="Calibri"/>
              </a:rPr>
              <a:t>Strassen’s</a:t>
            </a:r>
            <a:r>
              <a:rPr spc="-21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Matrix</a:t>
            </a:r>
            <a:r>
              <a:rPr spc="-150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Multiplication</a:t>
            </a:r>
          </a:p>
        </p:txBody>
      </p:sp>
      <p:sp>
        <p:nvSpPr>
          <p:cNvPr id="15" name="object 15"/>
          <p:cNvSpPr txBox="1">
            <a:spLocks noGrp="1"/>
          </p:cNvSpPr>
          <p:nvPr>
            <p:ph type="ftr" sz="quarter" idx="11"/>
          </p:nvPr>
        </p:nvSpPr>
        <p:spPr>
          <a:xfrm>
            <a:off x="1600200" y="0"/>
            <a:ext cx="0" cy="432490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25"/>
              </a:lnSpc>
            </a:pPr>
            <a:r>
              <a:rPr spc="10" dirty="0"/>
              <a:t>ATME College</a:t>
            </a:r>
            <a:r>
              <a:rPr spc="-5" dirty="0"/>
              <a:t> </a:t>
            </a:r>
            <a:r>
              <a:rPr spc="10" dirty="0"/>
              <a:t>of</a:t>
            </a:r>
            <a:r>
              <a:rPr spc="114" dirty="0"/>
              <a:t> </a:t>
            </a:r>
            <a:r>
              <a:rPr spc="35" dirty="0"/>
              <a:t>Engineering</a:t>
            </a:r>
          </a:p>
        </p:txBody>
      </p:sp>
      <p:sp>
        <p:nvSpPr>
          <p:cNvPr id="7" name="object 7"/>
          <p:cNvSpPr/>
          <p:nvPr/>
        </p:nvSpPr>
        <p:spPr>
          <a:xfrm>
            <a:off x="2691448" y="1521016"/>
            <a:ext cx="158115" cy="923925"/>
          </a:xfrm>
          <a:custGeom>
            <a:avLst/>
            <a:gdLst/>
            <a:ahLst/>
            <a:cxnLst/>
            <a:rect l="l" t="t" r="r" b="b"/>
            <a:pathLst>
              <a:path w="158115" h="923925">
                <a:moveTo>
                  <a:pt x="156184" y="923417"/>
                </a:moveTo>
                <a:lnTo>
                  <a:pt x="108013" y="915670"/>
                </a:lnTo>
                <a:lnTo>
                  <a:pt x="64808" y="893635"/>
                </a:lnTo>
                <a:lnTo>
                  <a:pt x="30670" y="859777"/>
                </a:lnTo>
                <a:lnTo>
                  <a:pt x="8216" y="816737"/>
                </a:lnTo>
                <a:lnTo>
                  <a:pt x="0" y="767232"/>
                </a:lnTo>
                <a:lnTo>
                  <a:pt x="0" y="156184"/>
                </a:lnTo>
                <a:lnTo>
                  <a:pt x="7759" y="108051"/>
                </a:lnTo>
                <a:lnTo>
                  <a:pt x="29845" y="64770"/>
                </a:lnTo>
                <a:lnTo>
                  <a:pt x="63665" y="30619"/>
                </a:lnTo>
                <a:lnTo>
                  <a:pt x="106641" y="8191"/>
                </a:lnTo>
                <a:lnTo>
                  <a:pt x="156184" y="0"/>
                </a:lnTo>
                <a:lnTo>
                  <a:pt x="157632" y="9017"/>
                </a:lnTo>
                <a:lnTo>
                  <a:pt x="112225" y="16319"/>
                </a:lnTo>
                <a:lnTo>
                  <a:pt x="110832" y="16319"/>
                </a:lnTo>
                <a:lnTo>
                  <a:pt x="109829" y="16644"/>
                </a:lnTo>
                <a:lnTo>
                  <a:pt x="110202" y="16644"/>
                </a:lnTo>
                <a:lnTo>
                  <a:pt x="70623" y="37071"/>
                </a:lnTo>
                <a:lnTo>
                  <a:pt x="70142" y="37071"/>
                </a:lnTo>
                <a:lnTo>
                  <a:pt x="68999" y="37909"/>
                </a:lnTo>
                <a:lnTo>
                  <a:pt x="69304" y="37909"/>
                </a:lnTo>
                <a:lnTo>
                  <a:pt x="38276" y="68961"/>
                </a:lnTo>
                <a:lnTo>
                  <a:pt x="37973" y="68961"/>
                </a:lnTo>
                <a:lnTo>
                  <a:pt x="37147" y="70091"/>
                </a:lnTo>
                <a:lnTo>
                  <a:pt x="37389" y="70091"/>
                </a:lnTo>
                <a:lnTo>
                  <a:pt x="17052" y="109499"/>
                </a:lnTo>
                <a:lnTo>
                  <a:pt x="16789" y="109499"/>
                </a:lnTo>
                <a:lnTo>
                  <a:pt x="16344" y="110871"/>
                </a:lnTo>
                <a:lnTo>
                  <a:pt x="16567" y="110871"/>
                </a:lnTo>
                <a:lnTo>
                  <a:pt x="9250" y="156184"/>
                </a:lnTo>
                <a:lnTo>
                  <a:pt x="9133" y="156908"/>
                </a:lnTo>
                <a:lnTo>
                  <a:pt x="9080" y="766508"/>
                </a:lnTo>
                <a:lnTo>
                  <a:pt x="9250" y="767232"/>
                </a:lnTo>
                <a:lnTo>
                  <a:pt x="16567" y="812546"/>
                </a:lnTo>
                <a:lnTo>
                  <a:pt x="16344" y="812546"/>
                </a:lnTo>
                <a:lnTo>
                  <a:pt x="16789" y="813917"/>
                </a:lnTo>
                <a:lnTo>
                  <a:pt x="17052" y="813917"/>
                </a:lnTo>
                <a:lnTo>
                  <a:pt x="37383" y="853313"/>
                </a:lnTo>
                <a:lnTo>
                  <a:pt x="37147" y="853313"/>
                </a:lnTo>
                <a:lnTo>
                  <a:pt x="37973" y="854456"/>
                </a:lnTo>
                <a:lnTo>
                  <a:pt x="38289" y="854456"/>
                </a:lnTo>
                <a:lnTo>
                  <a:pt x="69304" y="885507"/>
                </a:lnTo>
                <a:lnTo>
                  <a:pt x="68999" y="885507"/>
                </a:lnTo>
                <a:lnTo>
                  <a:pt x="70142" y="886345"/>
                </a:lnTo>
                <a:lnTo>
                  <a:pt x="70623" y="886345"/>
                </a:lnTo>
                <a:lnTo>
                  <a:pt x="109947" y="906640"/>
                </a:lnTo>
                <a:lnTo>
                  <a:pt x="109461" y="906640"/>
                </a:lnTo>
                <a:lnTo>
                  <a:pt x="110832" y="907097"/>
                </a:lnTo>
                <a:lnTo>
                  <a:pt x="112299" y="907097"/>
                </a:lnTo>
                <a:lnTo>
                  <a:pt x="157632" y="914400"/>
                </a:lnTo>
                <a:lnTo>
                  <a:pt x="156184" y="923417"/>
                </a:lnTo>
                <a:close/>
              </a:path>
              <a:path w="158115" h="923925">
                <a:moveTo>
                  <a:pt x="110202" y="16644"/>
                </a:moveTo>
                <a:lnTo>
                  <a:pt x="109829" y="16644"/>
                </a:lnTo>
                <a:lnTo>
                  <a:pt x="110832" y="16319"/>
                </a:lnTo>
                <a:lnTo>
                  <a:pt x="110202" y="16644"/>
                </a:lnTo>
                <a:close/>
              </a:path>
              <a:path w="158115" h="923925">
                <a:moveTo>
                  <a:pt x="110202" y="16644"/>
                </a:moveTo>
                <a:lnTo>
                  <a:pt x="110832" y="16319"/>
                </a:lnTo>
                <a:lnTo>
                  <a:pt x="112225" y="16319"/>
                </a:lnTo>
                <a:lnTo>
                  <a:pt x="110202" y="16644"/>
                </a:lnTo>
                <a:close/>
              </a:path>
              <a:path w="158115" h="923925">
                <a:moveTo>
                  <a:pt x="68999" y="37909"/>
                </a:moveTo>
                <a:lnTo>
                  <a:pt x="70142" y="37071"/>
                </a:lnTo>
                <a:lnTo>
                  <a:pt x="69629" y="37584"/>
                </a:lnTo>
                <a:lnTo>
                  <a:pt x="68999" y="37909"/>
                </a:lnTo>
                <a:close/>
              </a:path>
              <a:path w="158115" h="923925">
                <a:moveTo>
                  <a:pt x="69629" y="37584"/>
                </a:moveTo>
                <a:lnTo>
                  <a:pt x="70142" y="37071"/>
                </a:lnTo>
                <a:lnTo>
                  <a:pt x="70623" y="37071"/>
                </a:lnTo>
                <a:lnTo>
                  <a:pt x="69629" y="37584"/>
                </a:lnTo>
                <a:close/>
              </a:path>
              <a:path w="158115" h="923925">
                <a:moveTo>
                  <a:pt x="69304" y="37909"/>
                </a:moveTo>
                <a:lnTo>
                  <a:pt x="68999" y="37909"/>
                </a:lnTo>
                <a:lnTo>
                  <a:pt x="69629" y="37584"/>
                </a:lnTo>
                <a:lnTo>
                  <a:pt x="69304" y="37909"/>
                </a:lnTo>
                <a:close/>
              </a:path>
              <a:path w="158115" h="923925">
                <a:moveTo>
                  <a:pt x="37147" y="70091"/>
                </a:moveTo>
                <a:lnTo>
                  <a:pt x="37973" y="68961"/>
                </a:lnTo>
                <a:lnTo>
                  <a:pt x="37648" y="69590"/>
                </a:lnTo>
                <a:lnTo>
                  <a:pt x="37147" y="70091"/>
                </a:lnTo>
                <a:close/>
              </a:path>
              <a:path w="158115" h="923925">
                <a:moveTo>
                  <a:pt x="37648" y="69590"/>
                </a:moveTo>
                <a:lnTo>
                  <a:pt x="37973" y="68961"/>
                </a:lnTo>
                <a:lnTo>
                  <a:pt x="38276" y="68961"/>
                </a:lnTo>
                <a:lnTo>
                  <a:pt x="37648" y="69590"/>
                </a:lnTo>
                <a:close/>
              </a:path>
              <a:path w="158115" h="923925">
                <a:moveTo>
                  <a:pt x="37389" y="70091"/>
                </a:moveTo>
                <a:lnTo>
                  <a:pt x="37147" y="70091"/>
                </a:lnTo>
                <a:lnTo>
                  <a:pt x="37648" y="69590"/>
                </a:lnTo>
                <a:lnTo>
                  <a:pt x="37389" y="70091"/>
                </a:lnTo>
                <a:close/>
              </a:path>
              <a:path w="158115" h="923925">
                <a:moveTo>
                  <a:pt x="16669" y="110242"/>
                </a:moveTo>
                <a:lnTo>
                  <a:pt x="16789" y="109499"/>
                </a:lnTo>
                <a:lnTo>
                  <a:pt x="17052" y="109499"/>
                </a:lnTo>
                <a:lnTo>
                  <a:pt x="16669" y="110242"/>
                </a:lnTo>
                <a:close/>
              </a:path>
              <a:path w="158115" h="923925">
                <a:moveTo>
                  <a:pt x="16567" y="110871"/>
                </a:moveTo>
                <a:lnTo>
                  <a:pt x="16344" y="110871"/>
                </a:lnTo>
                <a:lnTo>
                  <a:pt x="16669" y="110242"/>
                </a:lnTo>
                <a:lnTo>
                  <a:pt x="16567" y="110871"/>
                </a:lnTo>
                <a:close/>
              </a:path>
              <a:path w="158115" h="923925">
                <a:moveTo>
                  <a:pt x="16669" y="813174"/>
                </a:moveTo>
                <a:lnTo>
                  <a:pt x="16344" y="812546"/>
                </a:lnTo>
                <a:lnTo>
                  <a:pt x="16567" y="812546"/>
                </a:lnTo>
                <a:lnTo>
                  <a:pt x="16669" y="813174"/>
                </a:lnTo>
                <a:close/>
              </a:path>
              <a:path w="158115" h="923925">
                <a:moveTo>
                  <a:pt x="17052" y="813917"/>
                </a:moveTo>
                <a:lnTo>
                  <a:pt x="16789" y="813917"/>
                </a:lnTo>
                <a:lnTo>
                  <a:pt x="16669" y="813174"/>
                </a:lnTo>
                <a:lnTo>
                  <a:pt x="17052" y="813917"/>
                </a:lnTo>
                <a:close/>
              </a:path>
              <a:path w="158115" h="923925">
                <a:moveTo>
                  <a:pt x="37973" y="854456"/>
                </a:moveTo>
                <a:lnTo>
                  <a:pt x="37147" y="853313"/>
                </a:lnTo>
                <a:lnTo>
                  <a:pt x="37635" y="853801"/>
                </a:lnTo>
                <a:lnTo>
                  <a:pt x="37973" y="854456"/>
                </a:lnTo>
                <a:close/>
              </a:path>
              <a:path w="158115" h="923925">
                <a:moveTo>
                  <a:pt x="37635" y="853801"/>
                </a:moveTo>
                <a:lnTo>
                  <a:pt x="37147" y="853313"/>
                </a:lnTo>
                <a:lnTo>
                  <a:pt x="37383" y="853313"/>
                </a:lnTo>
                <a:lnTo>
                  <a:pt x="37635" y="853801"/>
                </a:lnTo>
                <a:close/>
              </a:path>
              <a:path w="158115" h="923925">
                <a:moveTo>
                  <a:pt x="38289" y="854456"/>
                </a:moveTo>
                <a:lnTo>
                  <a:pt x="37973" y="854456"/>
                </a:lnTo>
                <a:lnTo>
                  <a:pt x="37635" y="853801"/>
                </a:lnTo>
                <a:lnTo>
                  <a:pt x="38289" y="854456"/>
                </a:lnTo>
                <a:close/>
              </a:path>
              <a:path w="158115" h="923925">
                <a:moveTo>
                  <a:pt x="70142" y="886345"/>
                </a:moveTo>
                <a:lnTo>
                  <a:pt x="68999" y="885507"/>
                </a:lnTo>
                <a:lnTo>
                  <a:pt x="69630" y="885833"/>
                </a:lnTo>
                <a:lnTo>
                  <a:pt x="70142" y="886345"/>
                </a:lnTo>
                <a:close/>
              </a:path>
              <a:path w="158115" h="923925">
                <a:moveTo>
                  <a:pt x="69630" y="885833"/>
                </a:moveTo>
                <a:lnTo>
                  <a:pt x="68999" y="885507"/>
                </a:lnTo>
                <a:lnTo>
                  <a:pt x="69304" y="885507"/>
                </a:lnTo>
                <a:lnTo>
                  <a:pt x="69630" y="885833"/>
                </a:lnTo>
                <a:close/>
              </a:path>
              <a:path w="158115" h="923925">
                <a:moveTo>
                  <a:pt x="70623" y="886345"/>
                </a:moveTo>
                <a:lnTo>
                  <a:pt x="70142" y="886345"/>
                </a:lnTo>
                <a:lnTo>
                  <a:pt x="69630" y="885833"/>
                </a:lnTo>
                <a:lnTo>
                  <a:pt x="70623" y="886345"/>
                </a:lnTo>
                <a:close/>
              </a:path>
              <a:path w="158115" h="923925">
                <a:moveTo>
                  <a:pt x="110832" y="907097"/>
                </a:moveTo>
                <a:lnTo>
                  <a:pt x="109461" y="906640"/>
                </a:lnTo>
                <a:lnTo>
                  <a:pt x="109947" y="906640"/>
                </a:lnTo>
                <a:lnTo>
                  <a:pt x="110832" y="907097"/>
                </a:lnTo>
                <a:close/>
              </a:path>
              <a:path w="158115" h="923925">
                <a:moveTo>
                  <a:pt x="112299" y="907097"/>
                </a:moveTo>
                <a:lnTo>
                  <a:pt x="110832" y="907097"/>
                </a:lnTo>
                <a:lnTo>
                  <a:pt x="109947" y="906640"/>
                </a:lnTo>
                <a:lnTo>
                  <a:pt x="109461" y="906640"/>
                </a:lnTo>
                <a:lnTo>
                  <a:pt x="112299" y="907097"/>
                </a:lnTo>
                <a:close/>
              </a:path>
            </a:pathLst>
          </a:custGeom>
          <a:solidFill>
            <a:srgbClr val="477BB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3838232" y="1521016"/>
            <a:ext cx="157480" cy="923925"/>
          </a:xfrm>
          <a:custGeom>
            <a:avLst/>
            <a:gdLst/>
            <a:ahLst/>
            <a:cxnLst/>
            <a:rect l="l" t="t" r="r" b="b"/>
            <a:pathLst>
              <a:path w="157480" h="923925">
                <a:moveTo>
                  <a:pt x="47241" y="16640"/>
                </a:moveTo>
                <a:lnTo>
                  <a:pt x="0" y="9017"/>
                </a:lnTo>
                <a:lnTo>
                  <a:pt x="1447" y="0"/>
                </a:lnTo>
                <a:lnTo>
                  <a:pt x="49453" y="7747"/>
                </a:lnTo>
                <a:lnTo>
                  <a:pt x="50838" y="8191"/>
                </a:lnTo>
                <a:lnTo>
                  <a:pt x="66520" y="16319"/>
                </a:lnTo>
                <a:lnTo>
                  <a:pt x="46621" y="16319"/>
                </a:lnTo>
                <a:lnTo>
                  <a:pt x="47241" y="16640"/>
                </a:lnTo>
                <a:close/>
              </a:path>
              <a:path w="157480" h="923925">
                <a:moveTo>
                  <a:pt x="87667" y="37593"/>
                </a:moveTo>
                <a:lnTo>
                  <a:pt x="46621" y="16319"/>
                </a:lnTo>
                <a:lnTo>
                  <a:pt x="47621" y="16640"/>
                </a:lnTo>
                <a:lnTo>
                  <a:pt x="67139" y="16640"/>
                </a:lnTo>
                <a:lnTo>
                  <a:pt x="92494" y="29781"/>
                </a:lnTo>
                <a:lnTo>
                  <a:pt x="93624" y="30619"/>
                </a:lnTo>
                <a:lnTo>
                  <a:pt x="100051" y="37071"/>
                </a:lnTo>
                <a:lnTo>
                  <a:pt x="87147" y="37071"/>
                </a:lnTo>
                <a:lnTo>
                  <a:pt x="87667" y="37593"/>
                </a:lnTo>
                <a:close/>
              </a:path>
              <a:path w="157480" h="923925">
                <a:moveTo>
                  <a:pt x="67139" y="16640"/>
                </a:moveTo>
                <a:lnTo>
                  <a:pt x="47621" y="16640"/>
                </a:lnTo>
                <a:lnTo>
                  <a:pt x="46621" y="16319"/>
                </a:lnTo>
                <a:lnTo>
                  <a:pt x="66520" y="16319"/>
                </a:lnTo>
                <a:lnTo>
                  <a:pt x="67139" y="16640"/>
                </a:lnTo>
                <a:close/>
              </a:path>
              <a:path w="157480" h="923925">
                <a:moveTo>
                  <a:pt x="88277" y="37909"/>
                </a:moveTo>
                <a:lnTo>
                  <a:pt x="87667" y="37593"/>
                </a:lnTo>
                <a:lnTo>
                  <a:pt x="87147" y="37071"/>
                </a:lnTo>
                <a:lnTo>
                  <a:pt x="88277" y="37909"/>
                </a:lnTo>
                <a:close/>
              </a:path>
              <a:path w="157480" h="923925">
                <a:moveTo>
                  <a:pt x="100886" y="37909"/>
                </a:moveTo>
                <a:lnTo>
                  <a:pt x="88277" y="37909"/>
                </a:lnTo>
                <a:lnTo>
                  <a:pt x="87147" y="37071"/>
                </a:lnTo>
                <a:lnTo>
                  <a:pt x="100051" y="37071"/>
                </a:lnTo>
                <a:lnTo>
                  <a:pt x="100886" y="37909"/>
                </a:lnTo>
                <a:close/>
              </a:path>
              <a:path w="157480" h="923925">
                <a:moveTo>
                  <a:pt x="119536" y="69585"/>
                </a:moveTo>
                <a:lnTo>
                  <a:pt x="87667" y="37593"/>
                </a:lnTo>
                <a:lnTo>
                  <a:pt x="88277" y="37909"/>
                </a:lnTo>
                <a:lnTo>
                  <a:pt x="100886" y="37909"/>
                </a:lnTo>
                <a:lnTo>
                  <a:pt x="126517" y="63639"/>
                </a:lnTo>
                <a:lnTo>
                  <a:pt x="127342" y="64770"/>
                </a:lnTo>
                <a:lnTo>
                  <a:pt x="129501" y="68961"/>
                </a:lnTo>
                <a:lnTo>
                  <a:pt x="119214" y="68961"/>
                </a:lnTo>
                <a:lnTo>
                  <a:pt x="119536" y="69585"/>
                </a:lnTo>
                <a:close/>
              </a:path>
              <a:path w="157480" h="923925">
                <a:moveTo>
                  <a:pt x="120040" y="70091"/>
                </a:moveTo>
                <a:lnTo>
                  <a:pt x="119536" y="69585"/>
                </a:lnTo>
                <a:lnTo>
                  <a:pt x="119214" y="68961"/>
                </a:lnTo>
                <a:lnTo>
                  <a:pt x="120040" y="70091"/>
                </a:lnTo>
                <a:close/>
              </a:path>
              <a:path w="157480" h="923925">
                <a:moveTo>
                  <a:pt x="130084" y="70091"/>
                </a:moveTo>
                <a:lnTo>
                  <a:pt x="120040" y="70091"/>
                </a:lnTo>
                <a:lnTo>
                  <a:pt x="119214" y="68961"/>
                </a:lnTo>
                <a:lnTo>
                  <a:pt x="129501" y="68961"/>
                </a:lnTo>
                <a:lnTo>
                  <a:pt x="130084" y="70091"/>
                </a:lnTo>
                <a:close/>
              </a:path>
              <a:path w="157480" h="923925">
                <a:moveTo>
                  <a:pt x="140461" y="110203"/>
                </a:moveTo>
                <a:lnTo>
                  <a:pt x="119536" y="69585"/>
                </a:lnTo>
                <a:lnTo>
                  <a:pt x="120040" y="70091"/>
                </a:lnTo>
                <a:lnTo>
                  <a:pt x="130084" y="70091"/>
                </a:lnTo>
                <a:lnTo>
                  <a:pt x="148932" y="106680"/>
                </a:lnTo>
                <a:lnTo>
                  <a:pt x="149377" y="108051"/>
                </a:lnTo>
                <a:lnTo>
                  <a:pt x="149610" y="109499"/>
                </a:lnTo>
                <a:lnTo>
                  <a:pt x="140347" y="109499"/>
                </a:lnTo>
                <a:lnTo>
                  <a:pt x="140461" y="110203"/>
                </a:lnTo>
                <a:close/>
              </a:path>
              <a:path w="157480" h="923925">
                <a:moveTo>
                  <a:pt x="149831" y="110871"/>
                </a:moveTo>
                <a:lnTo>
                  <a:pt x="140804" y="110871"/>
                </a:lnTo>
                <a:lnTo>
                  <a:pt x="140347" y="109499"/>
                </a:lnTo>
                <a:lnTo>
                  <a:pt x="149610" y="109499"/>
                </a:lnTo>
                <a:lnTo>
                  <a:pt x="149723" y="110203"/>
                </a:lnTo>
                <a:lnTo>
                  <a:pt x="149831" y="110871"/>
                </a:lnTo>
                <a:close/>
              </a:path>
              <a:path w="157480" h="923925">
                <a:moveTo>
                  <a:pt x="149610" y="813917"/>
                </a:moveTo>
                <a:lnTo>
                  <a:pt x="140347" y="813917"/>
                </a:lnTo>
                <a:lnTo>
                  <a:pt x="140804" y="812546"/>
                </a:lnTo>
                <a:lnTo>
                  <a:pt x="140568" y="812546"/>
                </a:lnTo>
                <a:lnTo>
                  <a:pt x="147873" y="767232"/>
                </a:lnTo>
                <a:lnTo>
                  <a:pt x="147873" y="156184"/>
                </a:lnTo>
                <a:lnTo>
                  <a:pt x="140568" y="110871"/>
                </a:lnTo>
                <a:lnTo>
                  <a:pt x="140461" y="110203"/>
                </a:lnTo>
                <a:lnTo>
                  <a:pt x="140804" y="110871"/>
                </a:lnTo>
                <a:lnTo>
                  <a:pt x="149831" y="110871"/>
                </a:lnTo>
                <a:lnTo>
                  <a:pt x="157124" y="156184"/>
                </a:lnTo>
                <a:lnTo>
                  <a:pt x="157124" y="767232"/>
                </a:lnTo>
                <a:lnTo>
                  <a:pt x="149831" y="812546"/>
                </a:lnTo>
                <a:lnTo>
                  <a:pt x="140804" y="812546"/>
                </a:lnTo>
                <a:lnTo>
                  <a:pt x="140461" y="813213"/>
                </a:lnTo>
                <a:lnTo>
                  <a:pt x="149723" y="813213"/>
                </a:lnTo>
                <a:lnTo>
                  <a:pt x="149610" y="813917"/>
                </a:lnTo>
                <a:close/>
              </a:path>
              <a:path w="157480" h="923925">
                <a:moveTo>
                  <a:pt x="119536" y="853831"/>
                </a:moveTo>
                <a:lnTo>
                  <a:pt x="140461" y="813213"/>
                </a:lnTo>
                <a:lnTo>
                  <a:pt x="140347" y="813917"/>
                </a:lnTo>
                <a:lnTo>
                  <a:pt x="149610" y="813917"/>
                </a:lnTo>
                <a:lnTo>
                  <a:pt x="149377" y="815365"/>
                </a:lnTo>
                <a:lnTo>
                  <a:pt x="148932" y="816737"/>
                </a:lnTo>
                <a:lnTo>
                  <a:pt x="130084" y="853325"/>
                </a:lnTo>
                <a:lnTo>
                  <a:pt x="120040" y="853325"/>
                </a:lnTo>
                <a:lnTo>
                  <a:pt x="119536" y="853831"/>
                </a:lnTo>
                <a:close/>
              </a:path>
              <a:path w="157480" h="923925">
                <a:moveTo>
                  <a:pt x="119214" y="854456"/>
                </a:moveTo>
                <a:lnTo>
                  <a:pt x="119536" y="853831"/>
                </a:lnTo>
                <a:lnTo>
                  <a:pt x="120040" y="853325"/>
                </a:lnTo>
                <a:lnTo>
                  <a:pt x="119214" y="854456"/>
                </a:lnTo>
                <a:close/>
              </a:path>
              <a:path w="157480" h="923925">
                <a:moveTo>
                  <a:pt x="129501" y="854456"/>
                </a:moveTo>
                <a:lnTo>
                  <a:pt x="119214" y="854456"/>
                </a:lnTo>
                <a:lnTo>
                  <a:pt x="120040" y="853325"/>
                </a:lnTo>
                <a:lnTo>
                  <a:pt x="130084" y="853325"/>
                </a:lnTo>
                <a:lnTo>
                  <a:pt x="129501" y="854456"/>
                </a:lnTo>
                <a:close/>
              </a:path>
              <a:path w="157480" h="923925">
                <a:moveTo>
                  <a:pt x="87667" y="885823"/>
                </a:moveTo>
                <a:lnTo>
                  <a:pt x="119536" y="853831"/>
                </a:lnTo>
                <a:lnTo>
                  <a:pt x="119214" y="854456"/>
                </a:lnTo>
                <a:lnTo>
                  <a:pt x="129501" y="854456"/>
                </a:lnTo>
                <a:lnTo>
                  <a:pt x="127342" y="858647"/>
                </a:lnTo>
                <a:lnTo>
                  <a:pt x="126517" y="859777"/>
                </a:lnTo>
                <a:lnTo>
                  <a:pt x="100886" y="885507"/>
                </a:lnTo>
                <a:lnTo>
                  <a:pt x="88277" y="885507"/>
                </a:lnTo>
                <a:lnTo>
                  <a:pt x="87667" y="885823"/>
                </a:lnTo>
                <a:close/>
              </a:path>
              <a:path w="157480" h="923925">
                <a:moveTo>
                  <a:pt x="87147" y="886345"/>
                </a:moveTo>
                <a:lnTo>
                  <a:pt x="87667" y="885823"/>
                </a:lnTo>
                <a:lnTo>
                  <a:pt x="88277" y="885507"/>
                </a:lnTo>
                <a:lnTo>
                  <a:pt x="87147" y="886345"/>
                </a:lnTo>
                <a:close/>
              </a:path>
              <a:path w="157480" h="923925">
                <a:moveTo>
                  <a:pt x="100051" y="886345"/>
                </a:moveTo>
                <a:lnTo>
                  <a:pt x="87147" y="886345"/>
                </a:lnTo>
                <a:lnTo>
                  <a:pt x="88277" y="885507"/>
                </a:lnTo>
                <a:lnTo>
                  <a:pt x="100886" y="885507"/>
                </a:lnTo>
                <a:lnTo>
                  <a:pt x="100051" y="886345"/>
                </a:lnTo>
                <a:close/>
              </a:path>
              <a:path w="157480" h="923925">
                <a:moveTo>
                  <a:pt x="46621" y="907097"/>
                </a:moveTo>
                <a:lnTo>
                  <a:pt x="87667" y="885823"/>
                </a:lnTo>
                <a:lnTo>
                  <a:pt x="87147" y="886345"/>
                </a:lnTo>
                <a:lnTo>
                  <a:pt x="100051" y="886345"/>
                </a:lnTo>
                <a:lnTo>
                  <a:pt x="93624" y="892797"/>
                </a:lnTo>
                <a:lnTo>
                  <a:pt x="92494" y="893635"/>
                </a:lnTo>
                <a:lnTo>
                  <a:pt x="67363" y="906653"/>
                </a:lnTo>
                <a:lnTo>
                  <a:pt x="48005" y="906653"/>
                </a:lnTo>
                <a:lnTo>
                  <a:pt x="46621" y="907097"/>
                </a:lnTo>
                <a:close/>
              </a:path>
              <a:path w="157480" h="923925">
                <a:moveTo>
                  <a:pt x="1447" y="923417"/>
                </a:moveTo>
                <a:lnTo>
                  <a:pt x="0" y="914400"/>
                </a:lnTo>
                <a:lnTo>
                  <a:pt x="48005" y="906653"/>
                </a:lnTo>
                <a:lnTo>
                  <a:pt x="47479" y="906653"/>
                </a:lnTo>
                <a:lnTo>
                  <a:pt x="46621" y="907097"/>
                </a:lnTo>
                <a:lnTo>
                  <a:pt x="66505" y="907097"/>
                </a:lnTo>
                <a:lnTo>
                  <a:pt x="50838" y="915212"/>
                </a:lnTo>
                <a:lnTo>
                  <a:pt x="49453" y="915670"/>
                </a:lnTo>
                <a:lnTo>
                  <a:pt x="1447" y="923417"/>
                </a:lnTo>
                <a:close/>
              </a:path>
              <a:path w="157480" h="923925">
                <a:moveTo>
                  <a:pt x="66505" y="907097"/>
                </a:moveTo>
                <a:lnTo>
                  <a:pt x="46621" y="907097"/>
                </a:lnTo>
                <a:lnTo>
                  <a:pt x="48005" y="906653"/>
                </a:lnTo>
                <a:lnTo>
                  <a:pt x="67363" y="906653"/>
                </a:lnTo>
                <a:lnTo>
                  <a:pt x="66505" y="907097"/>
                </a:lnTo>
                <a:close/>
              </a:path>
            </a:pathLst>
          </a:custGeom>
          <a:solidFill>
            <a:srgbClr val="477BB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4797603" y="1521016"/>
            <a:ext cx="158115" cy="923925"/>
          </a:xfrm>
          <a:custGeom>
            <a:avLst/>
            <a:gdLst/>
            <a:ahLst/>
            <a:cxnLst/>
            <a:rect l="l" t="t" r="r" b="b"/>
            <a:pathLst>
              <a:path w="158114" h="923925">
                <a:moveTo>
                  <a:pt x="156197" y="923417"/>
                </a:moveTo>
                <a:lnTo>
                  <a:pt x="108064" y="915670"/>
                </a:lnTo>
                <a:lnTo>
                  <a:pt x="64782" y="893635"/>
                </a:lnTo>
                <a:lnTo>
                  <a:pt x="30619" y="859777"/>
                </a:lnTo>
                <a:lnTo>
                  <a:pt x="8204" y="816737"/>
                </a:lnTo>
                <a:lnTo>
                  <a:pt x="0" y="767232"/>
                </a:lnTo>
                <a:lnTo>
                  <a:pt x="0" y="156184"/>
                </a:lnTo>
                <a:lnTo>
                  <a:pt x="7746" y="108051"/>
                </a:lnTo>
                <a:lnTo>
                  <a:pt x="29794" y="64770"/>
                </a:lnTo>
                <a:lnTo>
                  <a:pt x="63639" y="30607"/>
                </a:lnTo>
                <a:lnTo>
                  <a:pt x="106692" y="8191"/>
                </a:lnTo>
                <a:lnTo>
                  <a:pt x="156197" y="0"/>
                </a:lnTo>
                <a:lnTo>
                  <a:pt x="157645" y="9017"/>
                </a:lnTo>
                <a:lnTo>
                  <a:pt x="112273" y="16319"/>
                </a:lnTo>
                <a:lnTo>
                  <a:pt x="110883" y="16319"/>
                </a:lnTo>
                <a:lnTo>
                  <a:pt x="109879" y="16644"/>
                </a:lnTo>
                <a:lnTo>
                  <a:pt x="110252" y="16644"/>
                </a:lnTo>
                <a:lnTo>
                  <a:pt x="70576" y="37084"/>
                </a:lnTo>
                <a:lnTo>
                  <a:pt x="70103" y="37084"/>
                </a:lnTo>
                <a:lnTo>
                  <a:pt x="68973" y="37909"/>
                </a:lnTo>
                <a:lnTo>
                  <a:pt x="69278" y="37909"/>
                </a:lnTo>
                <a:lnTo>
                  <a:pt x="38214" y="68961"/>
                </a:lnTo>
                <a:lnTo>
                  <a:pt x="37922" y="68961"/>
                </a:lnTo>
                <a:lnTo>
                  <a:pt x="37083" y="70091"/>
                </a:lnTo>
                <a:lnTo>
                  <a:pt x="37339" y="70091"/>
                </a:lnTo>
                <a:lnTo>
                  <a:pt x="17038" y="109499"/>
                </a:lnTo>
                <a:lnTo>
                  <a:pt x="16776" y="109499"/>
                </a:lnTo>
                <a:lnTo>
                  <a:pt x="16332" y="110871"/>
                </a:lnTo>
                <a:lnTo>
                  <a:pt x="16555" y="110871"/>
                </a:lnTo>
                <a:lnTo>
                  <a:pt x="9262" y="156184"/>
                </a:lnTo>
                <a:lnTo>
                  <a:pt x="9146" y="156908"/>
                </a:lnTo>
                <a:lnTo>
                  <a:pt x="9093" y="766508"/>
                </a:lnTo>
                <a:lnTo>
                  <a:pt x="9262" y="767232"/>
                </a:lnTo>
                <a:lnTo>
                  <a:pt x="16555" y="812546"/>
                </a:lnTo>
                <a:lnTo>
                  <a:pt x="16332" y="812546"/>
                </a:lnTo>
                <a:lnTo>
                  <a:pt x="16776" y="813917"/>
                </a:lnTo>
                <a:lnTo>
                  <a:pt x="17038" y="813917"/>
                </a:lnTo>
                <a:lnTo>
                  <a:pt x="37333" y="853313"/>
                </a:lnTo>
                <a:lnTo>
                  <a:pt x="37083" y="853313"/>
                </a:lnTo>
                <a:lnTo>
                  <a:pt x="37922" y="854456"/>
                </a:lnTo>
                <a:lnTo>
                  <a:pt x="38226" y="854456"/>
                </a:lnTo>
                <a:lnTo>
                  <a:pt x="69278" y="885507"/>
                </a:lnTo>
                <a:lnTo>
                  <a:pt x="68973" y="885507"/>
                </a:lnTo>
                <a:lnTo>
                  <a:pt x="70103" y="886333"/>
                </a:lnTo>
                <a:lnTo>
                  <a:pt x="70576" y="886333"/>
                </a:lnTo>
                <a:lnTo>
                  <a:pt x="109996" y="906640"/>
                </a:lnTo>
                <a:lnTo>
                  <a:pt x="109512" y="906640"/>
                </a:lnTo>
                <a:lnTo>
                  <a:pt x="110883" y="907097"/>
                </a:lnTo>
                <a:lnTo>
                  <a:pt x="112348" y="907097"/>
                </a:lnTo>
                <a:lnTo>
                  <a:pt x="157645" y="914400"/>
                </a:lnTo>
                <a:lnTo>
                  <a:pt x="156197" y="923417"/>
                </a:lnTo>
                <a:close/>
              </a:path>
              <a:path w="158114" h="923925">
                <a:moveTo>
                  <a:pt x="110252" y="16644"/>
                </a:moveTo>
                <a:lnTo>
                  <a:pt x="109879" y="16644"/>
                </a:lnTo>
                <a:lnTo>
                  <a:pt x="110883" y="16319"/>
                </a:lnTo>
                <a:lnTo>
                  <a:pt x="110252" y="16644"/>
                </a:lnTo>
                <a:close/>
              </a:path>
              <a:path w="158114" h="923925">
                <a:moveTo>
                  <a:pt x="110252" y="16644"/>
                </a:moveTo>
                <a:lnTo>
                  <a:pt x="110883" y="16319"/>
                </a:lnTo>
                <a:lnTo>
                  <a:pt x="112273" y="16319"/>
                </a:lnTo>
                <a:lnTo>
                  <a:pt x="110252" y="16644"/>
                </a:lnTo>
                <a:close/>
              </a:path>
              <a:path w="158114" h="923925">
                <a:moveTo>
                  <a:pt x="68973" y="37909"/>
                </a:moveTo>
                <a:lnTo>
                  <a:pt x="70103" y="37084"/>
                </a:lnTo>
                <a:lnTo>
                  <a:pt x="69601" y="37585"/>
                </a:lnTo>
                <a:lnTo>
                  <a:pt x="68973" y="37909"/>
                </a:lnTo>
                <a:close/>
              </a:path>
              <a:path w="158114" h="923925">
                <a:moveTo>
                  <a:pt x="69601" y="37585"/>
                </a:moveTo>
                <a:lnTo>
                  <a:pt x="70103" y="37084"/>
                </a:lnTo>
                <a:lnTo>
                  <a:pt x="70576" y="37084"/>
                </a:lnTo>
                <a:lnTo>
                  <a:pt x="69601" y="37585"/>
                </a:lnTo>
                <a:close/>
              </a:path>
              <a:path w="158114" h="923925">
                <a:moveTo>
                  <a:pt x="69278" y="37909"/>
                </a:moveTo>
                <a:lnTo>
                  <a:pt x="68973" y="37909"/>
                </a:lnTo>
                <a:lnTo>
                  <a:pt x="69601" y="37585"/>
                </a:lnTo>
                <a:lnTo>
                  <a:pt x="69278" y="37909"/>
                </a:lnTo>
                <a:close/>
              </a:path>
              <a:path w="158114" h="923925">
                <a:moveTo>
                  <a:pt x="37083" y="70091"/>
                </a:moveTo>
                <a:lnTo>
                  <a:pt x="37922" y="68961"/>
                </a:lnTo>
                <a:lnTo>
                  <a:pt x="37611" y="69563"/>
                </a:lnTo>
                <a:lnTo>
                  <a:pt x="37083" y="70091"/>
                </a:lnTo>
                <a:close/>
              </a:path>
              <a:path w="158114" h="923925">
                <a:moveTo>
                  <a:pt x="37611" y="69563"/>
                </a:moveTo>
                <a:lnTo>
                  <a:pt x="37922" y="68961"/>
                </a:lnTo>
                <a:lnTo>
                  <a:pt x="38214" y="68961"/>
                </a:lnTo>
                <a:lnTo>
                  <a:pt x="37611" y="69563"/>
                </a:lnTo>
                <a:close/>
              </a:path>
              <a:path w="158114" h="923925">
                <a:moveTo>
                  <a:pt x="37339" y="70091"/>
                </a:moveTo>
                <a:lnTo>
                  <a:pt x="37083" y="70091"/>
                </a:lnTo>
                <a:lnTo>
                  <a:pt x="37611" y="69563"/>
                </a:lnTo>
                <a:lnTo>
                  <a:pt x="37339" y="70091"/>
                </a:lnTo>
                <a:close/>
              </a:path>
              <a:path w="158114" h="923925">
                <a:moveTo>
                  <a:pt x="16657" y="110239"/>
                </a:moveTo>
                <a:lnTo>
                  <a:pt x="16776" y="109499"/>
                </a:lnTo>
                <a:lnTo>
                  <a:pt x="17038" y="109499"/>
                </a:lnTo>
                <a:lnTo>
                  <a:pt x="16657" y="110239"/>
                </a:lnTo>
                <a:close/>
              </a:path>
              <a:path w="158114" h="923925">
                <a:moveTo>
                  <a:pt x="16555" y="110871"/>
                </a:moveTo>
                <a:lnTo>
                  <a:pt x="16332" y="110871"/>
                </a:lnTo>
                <a:lnTo>
                  <a:pt x="16657" y="110239"/>
                </a:lnTo>
                <a:lnTo>
                  <a:pt x="16555" y="110871"/>
                </a:lnTo>
                <a:close/>
              </a:path>
              <a:path w="158114" h="923925">
                <a:moveTo>
                  <a:pt x="16657" y="813177"/>
                </a:moveTo>
                <a:lnTo>
                  <a:pt x="16332" y="812546"/>
                </a:lnTo>
                <a:lnTo>
                  <a:pt x="16555" y="812546"/>
                </a:lnTo>
                <a:lnTo>
                  <a:pt x="16657" y="813177"/>
                </a:lnTo>
                <a:close/>
              </a:path>
              <a:path w="158114" h="923925">
                <a:moveTo>
                  <a:pt x="17038" y="813917"/>
                </a:moveTo>
                <a:lnTo>
                  <a:pt x="16776" y="813917"/>
                </a:lnTo>
                <a:lnTo>
                  <a:pt x="16657" y="813177"/>
                </a:lnTo>
                <a:lnTo>
                  <a:pt x="17038" y="813917"/>
                </a:lnTo>
                <a:close/>
              </a:path>
              <a:path w="158114" h="923925">
                <a:moveTo>
                  <a:pt x="37922" y="854456"/>
                </a:moveTo>
                <a:lnTo>
                  <a:pt x="37083" y="853313"/>
                </a:lnTo>
                <a:lnTo>
                  <a:pt x="37598" y="853827"/>
                </a:lnTo>
                <a:lnTo>
                  <a:pt x="37922" y="854456"/>
                </a:lnTo>
                <a:close/>
              </a:path>
              <a:path w="158114" h="923925">
                <a:moveTo>
                  <a:pt x="37598" y="853827"/>
                </a:moveTo>
                <a:lnTo>
                  <a:pt x="37083" y="853313"/>
                </a:lnTo>
                <a:lnTo>
                  <a:pt x="37333" y="853313"/>
                </a:lnTo>
                <a:lnTo>
                  <a:pt x="37598" y="853827"/>
                </a:lnTo>
                <a:close/>
              </a:path>
              <a:path w="158114" h="923925">
                <a:moveTo>
                  <a:pt x="38226" y="854456"/>
                </a:moveTo>
                <a:lnTo>
                  <a:pt x="37922" y="854456"/>
                </a:lnTo>
                <a:lnTo>
                  <a:pt x="37598" y="853827"/>
                </a:lnTo>
                <a:lnTo>
                  <a:pt x="38226" y="854456"/>
                </a:lnTo>
                <a:close/>
              </a:path>
              <a:path w="158114" h="923925">
                <a:moveTo>
                  <a:pt x="70103" y="886333"/>
                </a:moveTo>
                <a:lnTo>
                  <a:pt x="68973" y="885507"/>
                </a:lnTo>
                <a:lnTo>
                  <a:pt x="69602" y="885831"/>
                </a:lnTo>
                <a:lnTo>
                  <a:pt x="70103" y="886333"/>
                </a:lnTo>
                <a:close/>
              </a:path>
              <a:path w="158114" h="923925">
                <a:moveTo>
                  <a:pt x="69602" y="885831"/>
                </a:moveTo>
                <a:lnTo>
                  <a:pt x="68973" y="885507"/>
                </a:lnTo>
                <a:lnTo>
                  <a:pt x="69278" y="885507"/>
                </a:lnTo>
                <a:lnTo>
                  <a:pt x="69602" y="885831"/>
                </a:lnTo>
                <a:close/>
              </a:path>
              <a:path w="158114" h="923925">
                <a:moveTo>
                  <a:pt x="70576" y="886333"/>
                </a:moveTo>
                <a:lnTo>
                  <a:pt x="70103" y="886333"/>
                </a:lnTo>
                <a:lnTo>
                  <a:pt x="69602" y="885831"/>
                </a:lnTo>
                <a:lnTo>
                  <a:pt x="70576" y="886333"/>
                </a:lnTo>
                <a:close/>
              </a:path>
              <a:path w="158114" h="923925">
                <a:moveTo>
                  <a:pt x="110883" y="907097"/>
                </a:moveTo>
                <a:lnTo>
                  <a:pt x="109512" y="906640"/>
                </a:lnTo>
                <a:lnTo>
                  <a:pt x="109996" y="906640"/>
                </a:lnTo>
                <a:lnTo>
                  <a:pt x="110883" y="907097"/>
                </a:lnTo>
                <a:close/>
              </a:path>
              <a:path w="158114" h="923925">
                <a:moveTo>
                  <a:pt x="112348" y="907097"/>
                </a:moveTo>
                <a:lnTo>
                  <a:pt x="110883" y="907097"/>
                </a:lnTo>
                <a:lnTo>
                  <a:pt x="109996" y="906640"/>
                </a:lnTo>
                <a:lnTo>
                  <a:pt x="109512" y="906640"/>
                </a:lnTo>
                <a:lnTo>
                  <a:pt x="112348" y="907097"/>
                </a:lnTo>
                <a:close/>
              </a:path>
            </a:pathLst>
          </a:custGeom>
          <a:solidFill>
            <a:srgbClr val="477BB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6096800" y="1521016"/>
            <a:ext cx="158115" cy="923925"/>
          </a:xfrm>
          <a:custGeom>
            <a:avLst/>
            <a:gdLst/>
            <a:ahLst/>
            <a:cxnLst/>
            <a:rect l="l" t="t" r="r" b="b"/>
            <a:pathLst>
              <a:path w="158114" h="923925">
                <a:moveTo>
                  <a:pt x="47393" y="16644"/>
                </a:moveTo>
                <a:lnTo>
                  <a:pt x="0" y="9017"/>
                </a:lnTo>
                <a:lnTo>
                  <a:pt x="1447" y="0"/>
                </a:lnTo>
                <a:lnTo>
                  <a:pt x="49580" y="7747"/>
                </a:lnTo>
                <a:lnTo>
                  <a:pt x="50952" y="8191"/>
                </a:lnTo>
                <a:lnTo>
                  <a:pt x="66730" y="16319"/>
                </a:lnTo>
                <a:lnTo>
                  <a:pt x="46761" y="16319"/>
                </a:lnTo>
                <a:lnTo>
                  <a:pt x="47393" y="16644"/>
                </a:lnTo>
                <a:close/>
              </a:path>
              <a:path w="158114" h="923925">
                <a:moveTo>
                  <a:pt x="88016" y="37572"/>
                </a:moveTo>
                <a:lnTo>
                  <a:pt x="46761" y="16319"/>
                </a:lnTo>
                <a:lnTo>
                  <a:pt x="47765" y="16644"/>
                </a:lnTo>
                <a:lnTo>
                  <a:pt x="67361" y="16644"/>
                </a:lnTo>
                <a:lnTo>
                  <a:pt x="92862" y="29781"/>
                </a:lnTo>
                <a:lnTo>
                  <a:pt x="93992" y="30607"/>
                </a:lnTo>
                <a:lnTo>
                  <a:pt x="100469" y="37084"/>
                </a:lnTo>
                <a:lnTo>
                  <a:pt x="87528" y="37084"/>
                </a:lnTo>
                <a:lnTo>
                  <a:pt x="88016" y="37572"/>
                </a:lnTo>
                <a:close/>
              </a:path>
              <a:path w="158114" h="923925">
                <a:moveTo>
                  <a:pt x="67361" y="16644"/>
                </a:moveTo>
                <a:lnTo>
                  <a:pt x="47765" y="16644"/>
                </a:lnTo>
                <a:lnTo>
                  <a:pt x="46761" y="16319"/>
                </a:lnTo>
                <a:lnTo>
                  <a:pt x="66730" y="16319"/>
                </a:lnTo>
                <a:lnTo>
                  <a:pt x="67361" y="16644"/>
                </a:lnTo>
                <a:close/>
              </a:path>
              <a:path w="158114" h="923925">
                <a:moveTo>
                  <a:pt x="88671" y="37909"/>
                </a:moveTo>
                <a:lnTo>
                  <a:pt x="88016" y="37572"/>
                </a:lnTo>
                <a:lnTo>
                  <a:pt x="87528" y="37084"/>
                </a:lnTo>
                <a:lnTo>
                  <a:pt x="88671" y="37909"/>
                </a:lnTo>
                <a:close/>
              </a:path>
              <a:path w="158114" h="923925">
                <a:moveTo>
                  <a:pt x="101295" y="37909"/>
                </a:moveTo>
                <a:lnTo>
                  <a:pt x="88671" y="37909"/>
                </a:lnTo>
                <a:lnTo>
                  <a:pt x="87528" y="37084"/>
                </a:lnTo>
                <a:lnTo>
                  <a:pt x="100469" y="37084"/>
                </a:lnTo>
                <a:lnTo>
                  <a:pt x="101295" y="37909"/>
                </a:lnTo>
                <a:close/>
              </a:path>
              <a:path w="158114" h="923925">
                <a:moveTo>
                  <a:pt x="120046" y="69590"/>
                </a:moveTo>
                <a:lnTo>
                  <a:pt x="88016" y="37572"/>
                </a:lnTo>
                <a:lnTo>
                  <a:pt x="88671" y="37909"/>
                </a:lnTo>
                <a:lnTo>
                  <a:pt x="101295" y="37909"/>
                </a:lnTo>
                <a:lnTo>
                  <a:pt x="127012" y="63627"/>
                </a:lnTo>
                <a:lnTo>
                  <a:pt x="127850" y="64770"/>
                </a:lnTo>
                <a:lnTo>
                  <a:pt x="130009" y="68961"/>
                </a:lnTo>
                <a:lnTo>
                  <a:pt x="119722" y="68961"/>
                </a:lnTo>
                <a:lnTo>
                  <a:pt x="120046" y="69590"/>
                </a:lnTo>
                <a:close/>
              </a:path>
              <a:path w="158114" h="923925">
                <a:moveTo>
                  <a:pt x="120548" y="70091"/>
                </a:moveTo>
                <a:lnTo>
                  <a:pt x="120046" y="69590"/>
                </a:lnTo>
                <a:lnTo>
                  <a:pt x="119722" y="68961"/>
                </a:lnTo>
                <a:lnTo>
                  <a:pt x="120548" y="70091"/>
                </a:lnTo>
                <a:close/>
              </a:path>
              <a:path w="158114" h="923925">
                <a:moveTo>
                  <a:pt x="130592" y="70091"/>
                </a:moveTo>
                <a:lnTo>
                  <a:pt x="120548" y="70091"/>
                </a:lnTo>
                <a:lnTo>
                  <a:pt x="119722" y="68961"/>
                </a:lnTo>
                <a:lnTo>
                  <a:pt x="130009" y="68961"/>
                </a:lnTo>
                <a:lnTo>
                  <a:pt x="130592" y="70091"/>
                </a:lnTo>
                <a:close/>
              </a:path>
              <a:path w="158114" h="923925">
                <a:moveTo>
                  <a:pt x="140969" y="110203"/>
                </a:moveTo>
                <a:lnTo>
                  <a:pt x="120046" y="69590"/>
                </a:lnTo>
                <a:lnTo>
                  <a:pt x="120548" y="70091"/>
                </a:lnTo>
                <a:lnTo>
                  <a:pt x="130592" y="70091"/>
                </a:lnTo>
                <a:lnTo>
                  <a:pt x="149440" y="106680"/>
                </a:lnTo>
                <a:lnTo>
                  <a:pt x="149885" y="108051"/>
                </a:lnTo>
                <a:lnTo>
                  <a:pt x="150118" y="109499"/>
                </a:lnTo>
                <a:lnTo>
                  <a:pt x="140855" y="109499"/>
                </a:lnTo>
                <a:lnTo>
                  <a:pt x="140969" y="110203"/>
                </a:lnTo>
                <a:close/>
              </a:path>
              <a:path w="158114" h="923925">
                <a:moveTo>
                  <a:pt x="150339" y="110871"/>
                </a:moveTo>
                <a:lnTo>
                  <a:pt x="141312" y="110871"/>
                </a:lnTo>
                <a:lnTo>
                  <a:pt x="140855" y="109499"/>
                </a:lnTo>
                <a:lnTo>
                  <a:pt x="150118" y="109499"/>
                </a:lnTo>
                <a:lnTo>
                  <a:pt x="150231" y="110203"/>
                </a:lnTo>
                <a:lnTo>
                  <a:pt x="150339" y="110871"/>
                </a:lnTo>
                <a:close/>
              </a:path>
              <a:path w="158114" h="923925">
                <a:moveTo>
                  <a:pt x="150118" y="813917"/>
                </a:moveTo>
                <a:lnTo>
                  <a:pt x="140855" y="813917"/>
                </a:lnTo>
                <a:lnTo>
                  <a:pt x="141312" y="812546"/>
                </a:lnTo>
                <a:lnTo>
                  <a:pt x="141076" y="812546"/>
                </a:lnTo>
                <a:lnTo>
                  <a:pt x="148369" y="767232"/>
                </a:lnTo>
                <a:lnTo>
                  <a:pt x="148369" y="156184"/>
                </a:lnTo>
                <a:lnTo>
                  <a:pt x="141076" y="110871"/>
                </a:lnTo>
                <a:lnTo>
                  <a:pt x="140969" y="110203"/>
                </a:lnTo>
                <a:lnTo>
                  <a:pt x="141312" y="110871"/>
                </a:lnTo>
                <a:lnTo>
                  <a:pt x="150339" y="110871"/>
                </a:lnTo>
                <a:lnTo>
                  <a:pt x="157632" y="156184"/>
                </a:lnTo>
                <a:lnTo>
                  <a:pt x="157632" y="767232"/>
                </a:lnTo>
                <a:lnTo>
                  <a:pt x="150339" y="812546"/>
                </a:lnTo>
                <a:lnTo>
                  <a:pt x="141312" y="812546"/>
                </a:lnTo>
                <a:lnTo>
                  <a:pt x="140969" y="813213"/>
                </a:lnTo>
                <a:lnTo>
                  <a:pt x="150231" y="813213"/>
                </a:lnTo>
                <a:lnTo>
                  <a:pt x="150118" y="813917"/>
                </a:lnTo>
                <a:close/>
              </a:path>
              <a:path w="158114" h="923925">
                <a:moveTo>
                  <a:pt x="120060" y="853801"/>
                </a:moveTo>
                <a:lnTo>
                  <a:pt x="140969" y="813213"/>
                </a:lnTo>
                <a:lnTo>
                  <a:pt x="140855" y="813917"/>
                </a:lnTo>
                <a:lnTo>
                  <a:pt x="150118" y="813917"/>
                </a:lnTo>
                <a:lnTo>
                  <a:pt x="149885" y="815365"/>
                </a:lnTo>
                <a:lnTo>
                  <a:pt x="149440" y="816737"/>
                </a:lnTo>
                <a:lnTo>
                  <a:pt x="130598" y="853313"/>
                </a:lnTo>
                <a:lnTo>
                  <a:pt x="120548" y="853313"/>
                </a:lnTo>
                <a:lnTo>
                  <a:pt x="120060" y="853801"/>
                </a:lnTo>
                <a:close/>
              </a:path>
              <a:path w="158114" h="923925">
                <a:moveTo>
                  <a:pt x="119722" y="854456"/>
                </a:moveTo>
                <a:lnTo>
                  <a:pt x="120060" y="853801"/>
                </a:lnTo>
                <a:lnTo>
                  <a:pt x="120548" y="853313"/>
                </a:lnTo>
                <a:lnTo>
                  <a:pt x="119722" y="854456"/>
                </a:lnTo>
                <a:close/>
              </a:path>
              <a:path w="158114" h="923925">
                <a:moveTo>
                  <a:pt x="130009" y="854456"/>
                </a:moveTo>
                <a:lnTo>
                  <a:pt x="119722" y="854456"/>
                </a:lnTo>
                <a:lnTo>
                  <a:pt x="120548" y="853313"/>
                </a:lnTo>
                <a:lnTo>
                  <a:pt x="130598" y="853313"/>
                </a:lnTo>
                <a:lnTo>
                  <a:pt x="130009" y="854456"/>
                </a:lnTo>
                <a:close/>
              </a:path>
              <a:path w="158114" h="923925">
                <a:moveTo>
                  <a:pt x="88016" y="885844"/>
                </a:moveTo>
                <a:lnTo>
                  <a:pt x="120060" y="853801"/>
                </a:lnTo>
                <a:lnTo>
                  <a:pt x="119722" y="854456"/>
                </a:lnTo>
                <a:lnTo>
                  <a:pt x="130009" y="854456"/>
                </a:lnTo>
                <a:lnTo>
                  <a:pt x="127850" y="858647"/>
                </a:lnTo>
                <a:lnTo>
                  <a:pt x="127012" y="859777"/>
                </a:lnTo>
                <a:lnTo>
                  <a:pt x="101292" y="885507"/>
                </a:lnTo>
                <a:lnTo>
                  <a:pt x="88671" y="885507"/>
                </a:lnTo>
                <a:lnTo>
                  <a:pt x="88016" y="885844"/>
                </a:lnTo>
                <a:close/>
              </a:path>
              <a:path w="158114" h="923925">
                <a:moveTo>
                  <a:pt x="87528" y="886333"/>
                </a:moveTo>
                <a:lnTo>
                  <a:pt x="88016" y="885844"/>
                </a:lnTo>
                <a:lnTo>
                  <a:pt x="88671" y="885507"/>
                </a:lnTo>
                <a:lnTo>
                  <a:pt x="87528" y="886333"/>
                </a:lnTo>
                <a:close/>
              </a:path>
              <a:path w="158114" h="923925">
                <a:moveTo>
                  <a:pt x="100467" y="886333"/>
                </a:moveTo>
                <a:lnTo>
                  <a:pt x="87528" y="886333"/>
                </a:lnTo>
                <a:lnTo>
                  <a:pt x="88671" y="885507"/>
                </a:lnTo>
                <a:lnTo>
                  <a:pt x="101292" y="885507"/>
                </a:lnTo>
                <a:lnTo>
                  <a:pt x="100467" y="886333"/>
                </a:lnTo>
                <a:close/>
              </a:path>
              <a:path w="158114" h="923925">
                <a:moveTo>
                  <a:pt x="46761" y="907097"/>
                </a:moveTo>
                <a:lnTo>
                  <a:pt x="88016" y="885844"/>
                </a:lnTo>
                <a:lnTo>
                  <a:pt x="87528" y="886333"/>
                </a:lnTo>
                <a:lnTo>
                  <a:pt x="100467" y="886333"/>
                </a:lnTo>
                <a:lnTo>
                  <a:pt x="93992" y="892810"/>
                </a:lnTo>
                <a:lnTo>
                  <a:pt x="92862" y="893635"/>
                </a:lnTo>
                <a:lnTo>
                  <a:pt x="67617" y="906640"/>
                </a:lnTo>
                <a:lnTo>
                  <a:pt x="48133" y="906640"/>
                </a:lnTo>
                <a:lnTo>
                  <a:pt x="46761" y="907097"/>
                </a:lnTo>
                <a:close/>
              </a:path>
              <a:path w="158114" h="923925">
                <a:moveTo>
                  <a:pt x="1447" y="923417"/>
                </a:moveTo>
                <a:lnTo>
                  <a:pt x="0" y="914400"/>
                </a:lnTo>
                <a:lnTo>
                  <a:pt x="48133" y="906640"/>
                </a:lnTo>
                <a:lnTo>
                  <a:pt x="47648" y="906640"/>
                </a:lnTo>
                <a:lnTo>
                  <a:pt x="46761" y="907097"/>
                </a:lnTo>
                <a:lnTo>
                  <a:pt x="66730" y="907097"/>
                </a:lnTo>
                <a:lnTo>
                  <a:pt x="50952" y="915225"/>
                </a:lnTo>
                <a:lnTo>
                  <a:pt x="49580" y="915670"/>
                </a:lnTo>
                <a:lnTo>
                  <a:pt x="1447" y="923417"/>
                </a:lnTo>
                <a:close/>
              </a:path>
              <a:path w="158114" h="923925">
                <a:moveTo>
                  <a:pt x="66730" y="907097"/>
                </a:moveTo>
                <a:lnTo>
                  <a:pt x="46761" y="907097"/>
                </a:lnTo>
                <a:lnTo>
                  <a:pt x="48133" y="906640"/>
                </a:lnTo>
                <a:lnTo>
                  <a:pt x="67617" y="906640"/>
                </a:lnTo>
                <a:lnTo>
                  <a:pt x="66730" y="907097"/>
                </a:lnTo>
                <a:close/>
              </a:path>
            </a:pathLst>
          </a:custGeom>
          <a:solidFill>
            <a:srgbClr val="477BB8"/>
          </a:solidFill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11" name="object 11"/>
          <p:cNvGraphicFramePr>
            <a:graphicFrameLocks noGrp="1"/>
          </p:cNvGraphicFramePr>
          <p:nvPr/>
        </p:nvGraphicFramePr>
        <p:xfrm>
          <a:off x="2116785" y="1566704"/>
          <a:ext cx="3906520" cy="66357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0993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49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8483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8615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2674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4064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421005">
                <a:tc>
                  <a:txBody>
                    <a:bodyPr/>
                    <a:lstStyle/>
                    <a:p>
                      <a:pPr marL="31750">
                        <a:lnSpc>
                          <a:spcPts val="3045"/>
                        </a:lnSpc>
                      </a:pPr>
                      <a:r>
                        <a:rPr sz="3200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3200" spc="-50" dirty="0">
                          <a:latin typeface="Calibri"/>
                          <a:cs typeface="Calibri"/>
                        </a:rPr>
                        <a:t> =</a:t>
                      </a:r>
                      <a:endParaRPr sz="3200">
                        <a:latin typeface="Calibri"/>
                        <a:cs typeface="Calibri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53670">
                        <a:lnSpc>
                          <a:spcPct val="100000"/>
                        </a:lnSpc>
                        <a:spcBef>
                          <a:spcPts val="550"/>
                        </a:spcBef>
                      </a:pPr>
                      <a:r>
                        <a:rPr sz="1800" spc="-50" dirty="0">
                          <a:latin typeface="Calibri"/>
                          <a:cs typeface="Calibri"/>
                        </a:rPr>
                        <a:t>1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69850" marB="0"/>
                </a:tc>
                <a:tc>
                  <a:txBody>
                    <a:bodyPr/>
                    <a:lstStyle/>
                    <a:p>
                      <a:pPr marL="20955" algn="ctr">
                        <a:lnSpc>
                          <a:spcPct val="100000"/>
                        </a:lnSpc>
                        <a:spcBef>
                          <a:spcPts val="550"/>
                        </a:spcBef>
                      </a:pPr>
                      <a:r>
                        <a:rPr sz="1800" spc="-50" dirty="0">
                          <a:latin typeface="Calibri"/>
                          <a:cs typeface="Calibri"/>
                        </a:rPr>
                        <a:t>2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69850" marB="0"/>
                </a:tc>
                <a:tc>
                  <a:txBody>
                    <a:bodyPr/>
                    <a:lstStyle/>
                    <a:p>
                      <a:pPr marL="223520">
                        <a:lnSpc>
                          <a:spcPts val="3045"/>
                        </a:lnSpc>
                      </a:pPr>
                      <a:r>
                        <a:rPr sz="3200" dirty="0">
                          <a:latin typeface="Calibri"/>
                          <a:cs typeface="Calibri"/>
                        </a:rPr>
                        <a:t>B</a:t>
                      </a:r>
                      <a:r>
                        <a:rPr sz="3200" spc="-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3200" spc="-50" dirty="0">
                          <a:latin typeface="Calibri"/>
                          <a:cs typeface="Calibri"/>
                        </a:rPr>
                        <a:t>=</a:t>
                      </a:r>
                      <a:endParaRPr sz="3200">
                        <a:latin typeface="Calibri"/>
                        <a:cs typeface="Calibri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50"/>
                        </a:spcBef>
                      </a:pPr>
                      <a:r>
                        <a:rPr sz="1800" spc="-50" dirty="0">
                          <a:latin typeface="Calibri"/>
                          <a:cs typeface="Calibri"/>
                        </a:rPr>
                        <a:t>1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69850" marB="0"/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550"/>
                        </a:spcBef>
                      </a:pPr>
                      <a:r>
                        <a:rPr sz="1800" spc="-50" dirty="0">
                          <a:latin typeface="Calibri"/>
                          <a:cs typeface="Calibri"/>
                        </a:rPr>
                        <a:t>1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6985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257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62560">
                        <a:lnSpc>
                          <a:spcPts val="1810"/>
                        </a:lnSpc>
                      </a:pPr>
                      <a:r>
                        <a:rPr sz="1800" spc="-50" dirty="0">
                          <a:latin typeface="Calibri"/>
                          <a:cs typeface="Calibri"/>
                        </a:rPr>
                        <a:t>3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810" algn="ctr">
                        <a:lnSpc>
                          <a:spcPts val="1810"/>
                        </a:lnSpc>
                      </a:pPr>
                      <a:r>
                        <a:rPr sz="1800" spc="-50" dirty="0">
                          <a:latin typeface="Calibri"/>
                          <a:cs typeface="Calibri"/>
                        </a:rPr>
                        <a:t>4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10"/>
                        </a:lnSpc>
                      </a:pPr>
                      <a:r>
                        <a:rPr sz="1800" spc="-50" dirty="0">
                          <a:latin typeface="Calibri"/>
                          <a:cs typeface="Calibri"/>
                        </a:rPr>
                        <a:t>2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ts val="1810"/>
                        </a:lnSpc>
                      </a:pPr>
                      <a:r>
                        <a:rPr sz="1800" spc="-50" dirty="0">
                          <a:latin typeface="Calibri"/>
                          <a:cs typeface="Calibri"/>
                        </a:rPr>
                        <a:t>2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2" name="object 12"/>
          <p:cNvSpPr txBox="1"/>
          <p:nvPr/>
        </p:nvSpPr>
        <p:spPr>
          <a:xfrm>
            <a:off x="2135835" y="2510778"/>
            <a:ext cx="5541010" cy="3565525"/>
          </a:xfrm>
          <a:prstGeom prst="rect">
            <a:avLst/>
          </a:prstGeom>
        </p:spPr>
        <p:txBody>
          <a:bodyPr vert="horz" wrap="square" lIns="0" tIns="116205" rIns="0" bIns="0" rtlCol="0">
            <a:spAutoFit/>
          </a:bodyPr>
          <a:lstStyle/>
          <a:p>
            <a:pPr marL="12700">
              <a:spcBef>
                <a:spcPts val="915"/>
              </a:spcBef>
            </a:pPr>
            <a:r>
              <a:rPr sz="3200" dirty="0">
                <a:solidFill>
                  <a:srgbClr val="923735"/>
                </a:solidFill>
                <a:latin typeface="Calibri"/>
                <a:cs typeface="Calibri"/>
              </a:rPr>
              <a:t>A1</a:t>
            </a:r>
            <a:r>
              <a:rPr sz="3200" spc="-70" dirty="0">
                <a:solidFill>
                  <a:srgbClr val="923735"/>
                </a:solidFill>
                <a:latin typeface="Calibri"/>
                <a:cs typeface="Calibri"/>
              </a:rPr>
              <a:t> </a:t>
            </a:r>
            <a:r>
              <a:rPr sz="3200" dirty="0">
                <a:solidFill>
                  <a:srgbClr val="923735"/>
                </a:solidFill>
                <a:latin typeface="Calibri"/>
                <a:cs typeface="Calibri"/>
              </a:rPr>
              <a:t>=</a:t>
            </a:r>
            <a:r>
              <a:rPr sz="3200" spc="-30" dirty="0">
                <a:solidFill>
                  <a:srgbClr val="923735"/>
                </a:solidFill>
                <a:latin typeface="Calibri"/>
                <a:cs typeface="Calibri"/>
              </a:rPr>
              <a:t> </a:t>
            </a:r>
            <a:r>
              <a:rPr sz="3200" dirty="0">
                <a:solidFill>
                  <a:srgbClr val="923735"/>
                </a:solidFill>
                <a:latin typeface="Calibri"/>
                <a:cs typeface="Calibri"/>
              </a:rPr>
              <a:t>1,</a:t>
            </a:r>
            <a:r>
              <a:rPr sz="3200" spc="-35" dirty="0">
                <a:solidFill>
                  <a:srgbClr val="923735"/>
                </a:solidFill>
                <a:latin typeface="Calibri"/>
                <a:cs typeface="Calibri"/>
              </a:rPr>
              <a:t> </a:t>
            </a:r>
            <a:r>
              <a:rPr sz="3200" dirty="0">
                <a:solidFill>
                  <a:srgbClr val="923735"/>
                </a:solidFill>
                <a:latin typeface="Calibri"/>
                <a:cs typeface="Calibri"/>
              </a:rPr>
              <a:t>A2</a:t>
            </a:r>
            <a:r>
              <a:rPr sz="3200" spc="-60" dirty="0">
                <a:solidFill>
                  <a:srgbClr val="923735"/>
                </a:solidFill>
                <a:latin typeface="Calibri"/>
                <a:cs typeface="Calibri"/>
              </a:rPr>
              <a:t> </a:t>
            </a:r>
            <a:r>
              <a:rPr sz="3200" dirty="0">
                <a:solidFill>
                  <a:srgbClr val="923735"/>
                </a:solidFill>
                <a:latin typeface="Calibri"/>
                <a:cs typeface="Calibri"/>
              </a:rPr>
              <a:t>=2,</a:t>
            </a:r>
            <a:r>
              <a:rPr sz="3200" spc="-15" dirty="0">
                <a:solidFill>
                  <a:srgbClr val="923735"/>
                </a:solidFill>
                <a:latin typeface="Calibri"/>
                <a:cs typeface="Calibri"/>
              </a:rPr>
              <a:t> </a:t>
            </a:r>
            <a:r>
              <a:rPr sz="3200" dirty="0">
                <a:solidFill>
                  <a:srgbClr val="923735"/>
                </a:solidFill>
                <a:latin typeface="Calibri"/>
                <a:cs typeface="Calibri"/>
              </a:rPr>
              <a:t>A3</a:t>
            </a:r>
            <a:r>
              <a:rPr sz="3200" spc="-65" dirty="0">
                <a:solidFill>
                  <a:srgbClr val="923735"/>
                </a:solidFill>
                <a:latin typeface="Calibri"/>
                <a:cs typeface="Calibri"/>
              </a:rPr>
              <a:t> </a:t>
            </a:r>
            <a:r>
              <a:rPr sz="3200" dirty="0">
                <a:solidFill>
                  <a:srgbClr val="923735"/>
                </a:solidFill>
                <a:latin typeface="Calibri"/>
                <a:cs typeface="Calibri"/>
              </a:rPr>
              <a:t>=</a:t>
            </a:r>
            <a:r>
              <a:rPr sz="3200" spc="-25" dirty="0">
                <a:solidFill>
                  <a:srgbClr val="923735"/>
                </a:solidFill>
                <a:latin typeface="Calibri"/>
                <a:cs typeface="Calibri"/>
              </a:rPr>
              <a:t> </a:t>
            </a:r>
            <a:r>
              <a:rPr sz="3200" dirty="0">
                <a:solidFill>
                  <a:srgbClr val="923735"/>
                </a:solidFill>
                <a:latin typeface="Calibri"/>
                <a:cs typeface="Calibri"/>
              </a:rPr>
              <a:t>3,</a:t>
            </a:r>
            <a:r>
              <a:rPr sz="3200" spc="-35" dirty="0">
                <a:solidFill>
                  <a:srgbClr val="923735"/>
                </a:solidFill>
                <a:latin typeface="Calibri"/>
                <a:cs typeface="Calibri"/>
              </a:rPr>
              <a:t> </a:t>
            </a:r>
            <a:r>
              <a:rPr sz="3200" dirty="0">
                <a:solidFill>
                  <a:srgbClr val="923735"/>
                </a:solidFill>
                <a:latin typeface="Calibri"/>
                <a:cs typeface="Calibri"/>
              </a:rPr>
              <a:t>A4</a:t>
            </a:r>
            <a:r>
              <a:rPr sz="3200" spc="-65" dirty="0">
                <a:solidFill>
                  <a:srgbClr val="923735"/>
                </a:solidFill>
                <a:latin typeface="Calibri"/>
                <a:cs typeface="Calibri"/>
              </a:rPr>
              <a:t> </a:t>
            </a:r>
            <a:r>
              <a:rPr sz="3200" dirty="0">
                <a:solidFill>
                  <a:srgbClr val="923735"/>
                </a:solidFill>
                <a:latin typeface="Calibri"/>
                <a:cs typeface="Calibri"/>
              </a:rPr>
              <a:t>=</a:t>
            </a:r>
            <a:r>
              <a:rPr sz="3200" spc="-35" dirty="0">
                <a:solidFill>
                  <a:srgbClr val="923735"/>
                </a:solidFill>
                <a:latin typeface="Calibri"/>
                <a:cs typeface="Calibri"/>
              </a:rPr>
              <a:t> </a:t>
            </a:r>
            <a:r>
              <a:rPr sz="3200" spc="-50" dirty="0">
                <a:solidFill>
                  <a:srgbClr val="923735"/>
                </a:solidFill>
                <a:latin typeface="Calibri"/>
                <a:cs typeface="Calibri"/>
              </a:rPr>
              <a:t>4</a:t>
            </a:r>
            <a:endParaRPr sz="3200">
              <a:latin typeface="Calibri"/>
              <a:cs typeface="Calibri"/>
            </a:endParaRPr>
          </a:p>
          <a:p>
            <a:pPr marL="12700">
              <a:spcBef>
                <a:spcPts val="819"/>
              </a:spcBef>
            </a:pPr>
            <a:r>
              <a:rPr sz="3200" dirty="0">
                <a:solidFill>
                  <a:srgbClr val="923735"/>
                </a:solidFill>
                <a:latin typeface="Calibri"/>
                <a:cs typeface="Calibri"/>
              </a:rPr>
              <a:t>B1</a:t>
            </a:r>
            <a:r>
              <a:rPr sz="3200" spc="-45" dirty="0">
                <a:solidFill>
                  <a:srgbClr val="923735"/>
                </a:solidFill>
                <a:latin typeface="Calibri"/>
                <a:cs typeface="Calibri"/>
              </a:rPr>
              <a:t> </a:t>
            </a:r>
            <a:r>
              <a:rPr sz="3200" dirty="0">
                <a:solidFill>
                  <a:srgbClr val="923735"/>
                </a:solidFill>
                <a:latin typeface="Calibri"/>
                <a:cs typeface="Calibri"/>
              </a:rPr>
              <a:t>=</a:t>
            </a:r>
            <a:r>
              <a:rPr sz="3200" spc="-30" dirty="0">
                <a:solidFill>
                  <a:srgbClr val="923735"/>
                </a:solidFill>
                <a:latin typeface="Calibri"/>
                <a:cs typeface="Calibri"/>
              </a:rPr>
              <a:t> </a:t>
            </a:r>
            <a:r>
              <a:rPr sz="3200" dirty="0">
                <a:solidFill>
                  <a:srgbClr val="923735"/>
                </a:solidFill>
                <a:latin typeface="Calibri"/>
                <a:cs typeface="Calibri"/>
              </a:rPr>
              <a:t>1,</a:t>
            </a:r>
            <a:r>
              <a:rPr sz="3200" spc="-25" dirty="0">
                <a:solidFill>
                  <a:srgbClr val="923735"/>
                </a:solidFill>
                <a:latin typeface="Calibri"/>
                <a:cs typeface="Calibri"/>
              </a:rPr>
              <a:t> </a:t>
            </a:r>
            <a:r>
              <a:rPr sz="3200" dirty="0">
                <a:solidFill>
                  <a:srgbClr val="923735"/>
                </a:solidFill>
                <a:latin typeface="Calibri"/>
                <a:cs typeface="Calibri"/>
              </a:rPr>
              <a:t>B2</a:t>
            </a:r>
            <a:r>
              <a:rPr sz="3200" spc="-45" dirty="0">
                <a:solidFill>
                  <a:srgbClr val="923735"/>
                </a:solidFill>
                <a:latin typeface="Calibri"/>
                <a:cs typeface="Calibri"/>
              </a:rPr>
              <a:t> </a:t>
            </a:r>
            <a:r>
              <a:rPr sz="3200" dirty="0">
                <a:solidFill>
                  <a:srgbClr val="923735"/>
                </a:solidFill>
                <a:latin typeface="Calibri"/>
                <a:cs typeface="Calibri"/>
              </a:rPr>
              <a:t>=</a:t>
            </a:r>
            <a:r>
              <a:rPr sz="3200" spc="-50" dirty="0">
                <a:solidFill>
                  <a:srgbClr val="923735"/>
                </a:solidFill>
                <a:latin typeface="Calibri"/>
                <a:cs typeface="Calibri"/>
              </a:rPr>
              <a:t> </a:t>
            </a:r>
            <a:r>
              <a:rPr sz="3200" dirty="0">
                <a:solidFill>
                  <a:srgbClr val="923735"/>
                </a:solidFill>
                <a:latin typeface="Calibri"/>
                <a:cs typeface="Calibri"/>
              </a:rPr>
              <a:t>2,</a:t>
            </a:r>
            <a:r>
              <a:rPr sz="3200" spc="-30" dirty="0">
                <a:solidFill>
                  <a:srgbClr val="923735"/>
                </a:solidFill>
                <a:latin typeface="Calibri"/>
                <a:cs typeface="Calibri"/>
              </a:rPr>
              <a:t> </a:t>
            </a:r>
            <a:r>
              <a:rPr sz="3200" dirty="0">
                <a:solidFill>
                  <a:srgbClr val="923735"/>
                </a:solidFill>
                <a:latin typeface="Calibri"/>
                <a:cs typeface="Calibri"/>
              </a:rPr>
              <a:t>B3</a:t>
            </a:r>
            <a:r>
              <a:rPr sz="3200" spc="-20" dirty="0">
                <a:solidFill>
                  <a:srgbClr val="923735"/>
                </a:solidFill>
                <a:latin typeface="Calibri"/>
                <a:cs typeface="Calibri"/>
              </a:rPr>
              <a:t> </a:t>
            </a:r>
            <a:r>
              <a:rPr sz="3200" dirty="0">
                <a:solidFill>
                  <a:srgbClr val="923735"/>
                </a:solidFill>
                <a:latin typeface="Calibri"/>
                <a:cs typeface="Calibri"/>
              </a:rPr>
              <a:t>=</a:t>
            </a:r>
            <a:r>
              <a:rPr sz="3200" spc="-50" dirty="0">
                <a:solidFill>
                  <a:srgbClr val="923735"/>
                </a:solidFill>
                <a:latin typeface="Calibri"/>
                <a:cs typeface="Calibri"/>
              </a:rPr>
              <a:t> </a:t>
            </a:r>
            <a:r>
              <a:rPr sz="3200" dirty="0">
                <a:solidFill>
                  <a:srgbClr val="923735"/>
                </a:solidFill>
                <a:latin typeface="Calibri"/>
                <a:cs typeface="Calibri"/>
              </a:rPr>
              <a:t>2,</a:t>
            </a:r>
            <a:r>
              <a:rPr sz="3200" spc="-35" dirty="0">
                <a:solidFill>
                  <a:srgbClr val="923735"/>
                </a:solidFill>
                <a:latin typeface="Calibri"/>
                <a:cs typeface="Calibri"/>
              </a:rPr>
              <a:t> </a:t>
            </a:r>
            <a:r>
              <a:rPr sz="3200" dirty="0">
                <a:solidFill>
                  <a:srgbClr val="923735"/>
                </a:solidFill>
                <a:latin typeface="Calibri"/>
                <a:cs typeface="Calibri"/>
              </a:rPr>
              <a:t>B4</a:t>
            </a:r>
            <a:r>
              <a:rPr sz="3200" spc="-35" dirty="0">
                <a:solidFill>
                  <a:srgbClr val="923735"/>
                </a:solidFill>
                <a:latin typeface="Calibri"/>
                <a:cs typeface="Calibri"/>
              </a:rPr>
              <a:t> </a:t>
            </a:r>
            <a:r>
              <a:rPr sz="3200" dirty="0">
                <a:solidFill>
                  <a:srgbClr val="923735"/>
                </a:solidFill>
                <a:latin typeface="Calibri"/>
                <a:cs typeface="Calibri"/>
              </a:rPr>
              <a:t>=</a:t>
            </a:r>
            <a:r>
              <a:rPr sz="3200" spc="-30" dirty="0">
                <a:solidFill>
                  <a:srgbClr val="923735"/>
                </a:solidFill>
                <a:latin typeface="Calibri"/>
                <a:cs typeface="Calibri"/>
              </a:rPr>
              <a:t> </a:t>
            </a:r>
            <a:r>
              <a:rPr sz="3200" spc="-50" dirty="0">
                <a:solidFill>
                  <a:srgbClr val="923735"/>
                </a:solidFill>
                <a:latin typeface="Calibri"/>
                <a:cs typeface="Calibri"/>
              </a:rPr>
              <a:t>2</a:t>
            </a:r>
            <a:endParaRPr sz="3200">
              <a:latin typeface="Calibri"/>
              <a:cs typeface="Calibri"/>
            </a:endParaRPr>
          </a:p>
          <a:p>
            <a:pPr marL="527050" indent="-514350">
              <a:spcBef>
                <a:spcPts val="790"/>
              </a:spcBef>
              <a:buAutoNum type="arabicPeriod"/>
              <a:tabLst>
                <a:tab pos="527050" algn="l"/>
                <a:tab pos="3280410" algn="l"/>
              </a:tabLst>
            </a:pPr>
            <a:r>
              <a:rPr sz="3200" dirty="0">
                <a:solidFill>
                  <a:srgbClr val="375F92"/>
                </a:solidFill>
                <a:latin typeface="Calibri"/>
                <a:cs typeface="Calibri"/>
              </a:rPr>
              <a:t>D</a:t>
            </a:r>
            <a:r>
              <a:rPr sz="3200" spc="-45" dirty="0">
                <a:solidFill>
                  <a:srgbClr val="375F92"/>
                </a:solidFill>
                <a:latin typeface="Calibri"/>
                <a:cs typeface="Calibri"/>
              </a:rPr>
              <a:t> </a:t>
            </a:r>
            <a:r>
              <a:rPr sz="3200" dirty="0">
                <a:solidFill>
                  <a:srgbClr val="375F92"/>
                </a:solidFill>
                <a:latin typeface="Calibri"/>
                <a:cs typeface="Calibri"/>
              </a:rPr>
              <a:t>=</a:t>
            </a:r>
            <a:r>
              <a:rPr sz="3200" spc="-5" dirty="0">
                <a:solidFill>
                  <a:srgbClr val="375F92"/>
                </a:solidFill>
                <a:latin typeface="Calibri"/>
                <a:cs typeface="Calibri"/>
              </a:rPr>
              <a:t> </a:t>
            </a:r>
            <a:r>
              <a:rPr sz="3200" dirty="0">
                <a:solidFill>
                  <a:srgbClr val="375F92"/>
                </a:solidFill>
                <a:latin typeface="Calibri"/>
                <a:cs typeface="Calibri"/>
              </a:rPr>
              <a:t>A1(B2</a:t>
            </a:r>
            <a:r>
              <a:rPr sz="3200" spc="-30" dirty="0">
                <a:solidFill>
                  <a:srgbClr val="375F92"/>
                </a:solidFill>
                <a:latin typeface="Calibri"/>
                <a:cs typeface="Calibri"/>
              </a:rPr>
              <a:t> </a:t>
            </a:r>
            <a:r>
              <a:rPr sz="3200" dirty="0">
                <a:solidFill>
                  <a:srgbClr val="375F92"/>
                </a:solidFill>
                <a:latin typeface="Calibri"/>
                <a:cs typeface="Calibri"/>
              </a:rPr>
              <a:t>–</a:t>
            </a:r>
            <a:r>
              <a:rPr sz="3200" spc="-20" dirty="0">
                <a:solidFill>
                  <a:srgbClr val="375F92"/>
                </a:solidFill>
                <a:latin typeface="Calibri"/>
                <a:cs typeface="Calibri"/>
              </a:rPr>
              <a:t> </a:t>
            </a:r>
            <a:r>
              <a:rPr sz="3200" spc="-25" dirty="0">
                <a:solidFill>
                  <a:srgbClr val="375F92"/>
                </a:solidFill>
                <a:latin typeface="Calibri"/>
                <a:cs typeface="Calibri"/>
              </a:rPr>
              <a:t>B4)</a:t>
            </a:r>
            <a:r>
              <a:rPr sz="3200" dirty="0">
                <a:solidFill>
                  <a:srgbClr val="375F92"/>
                </a:solidFill>
                <a:latin typeface="Calibri"/>
                <a:cs typeface="Calibri"/>
              </a:rPr>
              <a:t>	=</a:t>
            </a:r>
            <a:r>
              <a:rPr sz="3200" spc="-65" dirty="0">
                <a:solidFill>
                  <a:srgbClr val="375F92"/>
                </a:solidFill>
                <a:latin typeface="Calibri"/>
                <a:cs typeface="Calibri"/>
              </a:rPr>
              <a:t> </a:t>
            </a:r>
            <a:r>
              <a:rPr sz="3200" dirty="0">
                <a:solidFill>
                  <a:srgbClr val="375F92"/>
                </a:solidFill>
                <a:latin typeface="Calibri"/>
                <a:cs typeface="Calibri"/>
              </a:rPr>
              <a:t>1(1</a:t>
            </a:r>
            <a:r>
              <a:rPr sz="3200" spc="-20" dirty="0">
                <a:solidFill>
                  <a:srgbClr val="375F92"/>
                </a:solidFill>
                <a:latin typeface="Calibri"/>
                <a:cs typeface="Calibri"/>
              </a:rPr>
              <a:t> </a:t>
            </a:r>
            <a:r>
              <a:rPr sz="3200" dirty="0">
                <a:solidFill>
                  <a:srgbClr val="375F92"/>
                </a:solidFill>
                <a:latin typeface="Calibri"/>
                <a:cs typeface="Calibri"/>
              </a:rPr>
              <a:t>–</a:t>
            </a:r>
            <a:r>
              <a:rPr sz="3200" spc="-60" dirty="0">
                <a:solidFill>
                  <a:srgbClr val="375F92"/>
                </a:solidFill>
                <a:latin typeface="Calibri"/>
                <a:cs typeface="Calibri"/>
              </a:rPr>
              <a:t> </a:t>
            </a:r>
            <a:r>
              <a:rPr sz="3200" dirty="0">
                <a:solidFill>
                  <a:srgbClr val="375F92"/>
                </a:solidFill>
                <a:latin typeface="Calibri"/>
                <a:cs typeface="Calibri"/>
              </a:rPr>
              <a:t>2)</a:t>
            </a:r>
            <a:r>
              <a:rPr sz="3200" spc="-75" dirty="0">
                <a:solidFill>
                  <a:srgbClr val="375F92"/>
                </a:solidFill>
                <a:latin typeface="Calibri"/>
                <a:cs typeface="Calibri"/>
              </a:rPr>
              <a:t> </a:t>
            </a:r>
            <a:r>
              <a:rPr sz="3200" dirty="0">
                <a:solidFill>
                  <a:srgbClr val="375F92"/>
                </a:solidFill>
                <a:latin typeface="Calibri"/>
                <a:cs typeface="Calibri"/>
              </a:rPr>
              <a:t>=</a:t>
            </a:r>
            <a:r>
              <a:rPr sz="3200" spc="-40" dirty="0">
                <a:solidFill>
                  <a:srgbClr val="375F92"/>
                </a:solidFill>
                <a:latin typeface="Calibri"/>
                <a:cs typeface="Calibri"/>
              </a:rPr>
              <a:t> </a:t>
            </a:r>
            <a:r>
              <a:rPr sz="3200" spc="-10" dirty="0">
                <a:solidFill>
                  <a:srgbClr val="375F92"/>
                </a:solidFill>
                <a:latin typeface="Calibri"/>
                <a:cs typeface="Calibri"/>
              </a:rPr>
              <a:t>-</a:t>
            </a:r>
            <a:r>
              <a:rPr sz="3200" spc="-50" dirty="0">
                <a:solidFill>
                  <a:srgbClr val="375F92"/>
                </a:solidFill>
                <a:latin typeface="Calibri"/>
                <a:cs typeface="Calibri"/>
              </a:rPr>
              <a:t>1</a:t>
            </a:r>
            <a:endParaRPr sz="3200">
              <a:latin typeface="Calibri"/>
              <a:cs typeface="Calibri"/>
            </a:endParaRPr>
          </a:p>
          <a:p>
            <a:pPr marL="527050" indent="-514350">
              <a:spcBef>
                <a:spcPts val="795"/>
              </a:spcBef>
              <a:buAutoNum type="arabicPeriod"/>
              <a:tabLst>
                <a:tab pos="527050" algn="l"/>
              </a:tabLst>
            </a:pPr>
            <a:r>
              <a:rPr sz="3200" dirty="0">
                <a:solidFill>
                  <a:srgbClr val="375F92"/>
                </a:solidFill>
                <a:latin typeface="Calibri"/>
                <a:cs typeface="Calibri"/>
              </a:rPr>
              <a:t>E</a:t>
            </a:r>
            <a:r>
              <a:rPr sz="3200" spc="-35" dirty="0">
                <a:solidFill>
                  <a:srgbClr val="375F92"/>
                </a:solidFill>
                <a:latin typeface="Calibri"/>
                <a:cs typeface="Calibri"/>
              </a:rPr>
              <a:t> </a:t>
            </a:r>
            <a:r>
              <a:rPr sz="3200" dirty="0">
                <a:solidFill>
                  <a:srgbClr val="375F92"/>
                </a:solidFill>
                <a:latin typeface="Calibri"/>
                <a:cs typeface="Calibri"/>
              </a:rPr>
              <a:t>=</a:t>
            </a:r>
            <a:r>
              <a:rPr sz="3200" spc="-35" dirty="0">
                <a:solidFill>
                  <a:srgbClr val="375F92"/>
                </a:solidFill>
                <a:latin typeface="Calibri"/>
                <a:cs typeface="Calibri"/>
              </a:rPr>
              <a:t> </a:t>
            </a:r>
            <a:r>
              <a:rPr sz="3200" spc="-30" dirty="0">
                <a:solidFill>
                  <a:srgbClr val="375F92"/>
                </a:solidFill>
                <a:latin typeface="Calibri"/>
                <a:cs typeface="Calibri"/>
              </a:rPr>
              <a:t>A4(B3-</a:t>
            </a:r>
            <a:r>
              <a:rPr sz="3200" dirty="0">
                <a:solidFill>
                  <a:srgbClr val="375F92"/>
                </a:solidFill>
                <a:latin typeface="Calibri"/>
                <a:cs typeface="Calibri"/>
              </a:rPr>
              <a:t>B1)</a:t>
            </a:r>
            <a:r>
              <a:rPr sz="3200" spc="20" dirty="0">
                <a:solidFill>
                  <a:srgbClr val="375F92"/>
                </a:solidFill>
                <a:latin typeface="Calibri"/>
                <a:cs typeface="Calibri"/>
              </a:rPr>
              <a:t> </a:t>
            </a:r>
            <a:r>
              <a:rPr sz="3200" dirty="0">
                <a:solidFill>
                  <a:srgbClr val="375F92"/>
                </a:solidFill>
                <a:latin typeface="Calibri"/>
                <a:cs typeface="Calibri"/>
              </a:rPr>
              <a:t>=</a:t>
            </a:r>
            <a:r>
              <a:rPr sz="3200" spc="-40" dirty="0">
                <a:solidFill>
                  <a:srgbClr val="375F92"/>
                </a:solidFill>
                <a:latin typeface="Calibri"/>
                <a:cs typeface="Calibri"/>
              </a:rPr>
              <a:t> </a:t>
            </a:r>
            <a:r>
              <a:rPr sz="3200" spc="-35" dirty="0">
                <a:solidFill>
                  <a:srgbClr val="375F92"/>
                </a:solidFill>
                <a:latin typeface="Calibri"/>
                <a:cs typeface="Calibri"/>
              </a:rPr>
              <a:t>4(2-</a:t>
            </a:r>
            <a:r>
              <a:rPr sz="3200" dirty="0">
                <a:solidFill>
                  <a:srgbClr val="375F92"/>
                </a:solidFill>
                <a:latin typeface="Calibri"/>
                <a:cs typeface="Calibri"/>
              </a:rPr>
              <a:t>1)</a:t>
            </a:r>
            <a:r>
              <a:rPr sz="3200" spc="20" dirty="0">
                <a:solidFill>
                  <a:srgbClr val="375F92"/>
                </a:solidFill>
                <a:latin typeface="Calibri"/>
                <a:cs typeface="Calibri"/>
              </a:rPr>
              <a:t> </a:t>
            </a:r>
            <a:r>
              <a:rPr sz="3200" dirty="0">
                <a:solidFill>
                  <a:srgbClr val="375F92"/>
                </a:solidFill>
                <a:latin typeface="Calibri"/>
                <a:cs typeface="Calibri"/>
              </a:rPr>
              <a:t>=</a:t>
            </a:r>
            <a:r>
              <a:rPr sz="3200" spc="-10" dirty="0">
                <a:solidFill>
                  <a:srgbClr val="375F92"/>
                </a:solidFill>
                <a:latin typeface="Calibri"/>
                <a:cs typeface="Calibri"/>
              </a:rPr>
              <a:t> </a:t>
            </a:r>
            <a:r>
              <a:rPr sz="3200" spc="-50" dirty="0">
                <a:solidFill>
                  <a:srgbClr val="375F92"/>
                </a:solidFill>
                <a:latin typeface="Calibri"/>
                <a:cs typeface="Calibri"/>
              </a:rPr>
              <a:t>4</a:t>
            </a:r>
            <a:endParaRPr sz="3200">
              <a:latin typeface="Calibri"/>
              <a:cs typeface="Calibri"/>
            </a:endParaRPr>
          </a:p>
          <a:p>
            <a:pPr marL="527050" indent="-514350">
              <a:spcBef>
                <a:spcPts val="815"/>
              </a:spcBef>
              <a:buAutoNum type="arabicPeriod"/>
              <a:tabLst>
                <a:tab pos="527050" algn="l"/>
              </a:tabLst>
            </a:pPr>
            <a:r>
              <a:rPr sz="3200" dirty="0">
                <a:solidFill>
                  <a:srgbClr val="375F92"/>
                </a:solidFill>
                <a:latin typeface="Calibri"/>
                <a:cs typeface="Calibri"/>
              </a:rPr>
              <a:t>F</a:t>
            </a:r>
            <a:r>
              <a:rPr sz="3200" spc="-70" dirty="0">
                <a:solidFill>
                  <a:srgbClr val="375F92"/>
                </a:solidFill>
                <a:latin typeface="Calibri"/>
                <a:cs typeface="Calibri"/>
              </a:rPr>
              <a:t> </a:t>
            </a:r>
            <a:r>
              <a:rPr sz="3200" dirty="0">
                <a:solidFill>
                  <a:srgbClr val="375F92"/>
                </a:solidFill>
                <a:latin typeface="Calibri"/>
                <a:cs typeface="Calibri"/>
              </a:rPr>
              <a:t>=</a:t>
            </a:r>
            <a:r>
              <a:rPr sz="3200" spc="-45" dirty="0">
                <a:solidFill>
                  <a:srgbClr val="375F92"/>
                </a:solidFill>
                <a:latin typeface="Calibri"/>
                <a:cs typeface="Calibri"/>
              </a:rPr>
              <a:t> </a:t>
            </a:r>
            <a:r>
              <a:rPr sz="3200" dirty="0">
                <a:solidFill>
                  <a:srgbClr val="375F92"/>
                </a:solidFill>
                <a:latin typeface="Calibri"/>
                <a:cs typeface="Calibri"/>
              </a:rPr>
              <a:t>(A3</a:t>
            </a:r>
            <a:r>
              <a:rPr sz="3200" spc="-65" dirty="0">
                <a:solidFill>
                  <a:srgbClr val="375F92"/>
                </a:solidFill>
                <a:latin typeface="Calibri"/>
                <a:cs typeface="Calibri"/>
              </a:rPr>
              <a:t> </a:t>
            </a:r>
            <a:r>
              <a:rPr sz="3200" dirty="0">
                <a:solidFill>
                  <a:srgbClr val="375F92"/>
                </a:solidFill>
                <a:latin typeface="Calibri"/>
                <a:cs typeface="Calibri"/>
              </a:rPr>
              <a:t>+</a:t>
            </a:r>
            <a:r>
              <a:rPr sz="3200" spc="-40" dirty="0">
                <a:solidFill>
                  <a:srgbClr val="375F92"/>
                </a:solidFill>
                <a:latin typeface="Calibri"/>
                <a:cs typeface="Calibri"/>
              </a:rPr>
              <a:t> </a:t>
            </a:r>
            <a:r>
              <a:rPr sz="3200" dirty="0">
                <a:solidFill>
                  <a:srgbClr val="375F92"/>
                </a:solidFill>
                <a:latin typeface="Calibri"/>
                <a:cs typeface="Calibri"/>
              </a:rPr>
              <a:t>A4)</a:t>
            </a:r>
            <a:r>
              <a:rPr sz="3200" spc="-85" dirty="0">
                <a:solidFill>
                  <a:srgbClr val="375F92"/>
                </a:solidFill>
                <a:latin typeface="Calibri"/>
                <a:cs typeface="Calibri"/>
              </a:rPr>
              <a:t> </a:t>
            </a:r>
            <a:r>
              <a:rPr sz="3200" dirty="0">
                <a:solidFill>
                  <a:srgbClr val="375F92"/>
                </a:solidFill>
                <a:latin typeface="Calibri"/>
                <a:cs typeface="Calibri"/>
              </a:rPr>
              <a:t>B1</a:t>
            </a:r>
            <a:r>
              <a:rPr sz="3200" spc="-55" dirty="0">
                <a:solidFill>
                  <a:srgbClr val="375F92"/>
                </a:solidFill>
                <a:latin typeface="Calibri"/>
                <a:cs typeface="Calibri"/>
              </a:rPr>
              <a:t> </a:t>
            </a:r>
            <a:r>
              <a:rPr sz="3200" dirty="0">
                <a:solidFill>
                  <a:srgbClr val="375F92"/>
                </a:solidFill>
                <a:latin typeface="Calibri"/>
                <a:cs typeface="Calibri"/>
              </a:rPr>
              <a:t>=</a:t>
            </a:r>
            <a:r>
              <a:rPr sz="3200" spc="-45" dirty="0">
                <a:solidFill>
                  <a:srgbClr val="375F92"/>
                </a:solidFill>
                <a:latin typeface="Calibri"/>
                <a:cs typeface="Calibri"/>
              </a:rPr>
              <a:t> </a:t>
            </a:r>
            <a:r>
              <a:rPr sz="3200" dirty="0">
                <a:solidFill>
                  <a:srgbClr val="375F92"/>
                </a:solidFill>
                <a:latin typeface="Calibri"/>
                <a:cs typeface="Calibri"/>
              </a:rPr>
              <a:t>(3+4)1</a:t>
            </a:r>
            <a:r>
              <a:rPr sz="3200" spc="-15" dirty="0">
                <a:solidFill>
                  <a:srgbClr val="375F92"/>
                </a:solidFill>
                <a:latin typeface="Calibri"/>
                <a:cs typeface="Calibri"/>
              </a:rPr>
              <a:t> </a:t>
            </a:r>
            <a:r>
              <a:rPr sz="3200" dirty="0">
                <a:solidFill>
                  <a:srgbClr val="375F92"/>
                </a:solidFill>
                <a:latin typeface="Calibri"/>
                <a:cs typeface="Calibri"/>
              </a:rPr>
              <a:t>=</a:t>
            </a:r>
            <a:r>
              <a:rPr sz="3200" spc="-40" dirty="0">
                <a:solidFill>
                  <a:srgbClr val="375F92"/>
                </a:solidFill>
                <a:latin typeface="Calibri"/>
                <a:cs typeface="Calibri"/>
              </a:rPr>
              <a:t> </a:t>
            </a:r>
            <a:r>
              <a:rPr sz="3200" spc="-50" dirty="0">
                <a:solidFill>
                  <a:srgbClr val="375F92"/>
                </a:solidFill>
                <a:latin typeface="Calibri"/>
                <a:cs typeface="Calibri"/>
              </a:rPr>
              <a:t>7</a:t>
            </a:r>
            <a:endParaRPr sz="3200">
              <a:latin typeface="Calibri"/>
              <a:cs typeface="Calibri"/>
            </a:endParaRPr>
          </a:p>
          <a:p>
            <a:pPr marL="527050" indent="-514350">
              <a:spcBef>
                <a:spcPts val="795"/>
              </a:spcBef>
              <a:buAutoNum type="arabicPeriod"/>
              <a:tabLst>
                <a:tab pos="527050" algn="l"/>
              </a:tabLst>
            </a:pPr>
            <a:r>
              <a:rPr sz="3200" dirty="0">
                <a:solidFill>
                  <a:srgbClr val="375F92"/>
                </a:solidFill>
                <a:latin typeface="Calibri"/>
                <a:cs typeface="Calibri"/>
              </a:rPr>
              <a:t>G</a:t>
            </a:r>
            <a:r>
              <a:rPr sz="3200" spc="-75" dirty="0">
                <a:solidFill>
                  <a:srgbClr val="375F92"/>
                </a:solidFill>
                <a:latin typeface="Calibri"/>
                <a:cs typeface="Calibri"/>
              </a:rPr>
              <a:t> </a:t>
            </a:r>
            <a:r>
              <a:rPr sz="3200" dirty="0">
                <a:solidFill>
                  <a:srgbClr val="375F92"/>
                </a:solidFill>
                <a:latin typeface="Calibri"/>
                <a:cs typeface="Calibri"/>
              </a:rPr>
              <a:t>=</a:t>
            </a:r>
            <a:r>
              <a:rPr sz="3200" spc="-55" dirty="0">
                <a:solidFill>
                  <a:srgbClr val="375F92"/>
                </a:solidFill>
                <a:latin typeface="Calibri"/>
                <a:cs typeface="Calibri"/>
              </a:rPr>
              <a:t> </a:t>
            </a:r>
            <a:r>
              <a:rPr sz="3200" dirty="0">
                <a:solidFill>
                  <a:srgbClr val="375F92"/>
                </a:solidFill>
                <a:latin typeface="Calibri"/>
                <a:cs typeface="Calibri"/>
              </a:rPr>
              <a:t>(A1</a:t>
            </a:r>
            <a:r>
              <a:rPr sz="3200" spc="-90" dirty="0">
                <a:solidFill>
                  <a:srgbClr val="375F92"/>
                </a:solidFill>
                <a:latin typeface="Calibri"/>
                <a:cs typeface="Calibri"/>
              </a:rPr>
              <a:t> </a:t>
            </a:r>
            <a:r>
              <a:rPr sz="3200" dirty="0">
                <a:solidFill>
                  <a:srgbClr val="375F92"/>
                </a:solidFill>
                <a:latin typeface="Calibri"/>
                <a:cs typeface="Calibri"/>
              </a:rPr>
              <a:t>+</a:t>
            </a:r>
            <a:r>
              <a:rPr sz="3200" spc="-55" dirty="0">
                <a:solidFill>
                  <a:srgbClr val="375F92"/>
                </a:solidFill>
                <a:latin typeface="Calibri"/>
                <a:cs typeface="Calibri"/>
              </a:rPr>
              <a:t> </a:t>
            </a:r>
            <a:r>
              <a:rPr sz="3200" dirty="0">
                <a:solidFill>
                  <a:srgbClr val="375F92"/>
                </a:solidFill>
                <a:latin typeface="Calibri"/>
                <a:cs typeface="Calibri"/>
              </a:rPr>
              <a:t>A2)B4</a:t>
            </a:r>
            <a:r>
              <a:rPr sz="3200" spc="-50" dirty="0">
                <a:solidFill>
                  <a:srgbClr val="375F92"/>
                </a:solidFill>
                <a:latin typeface="Calibri"/>
                <a:cs typeface="Calibri"/>
              </a:rPr>
              <a:t> </a:t>
            </a:r>
            <a:r>
              <a:rPr sz="3200" dirty="0">
                <a:solidFill>
                  <a:srgbClr val="375F92"/>
                </a:solidFill>
                <a:latin typeface="Calibri"/>
                <a:cs typeface="Calibri"/>
              </a:rPr>
              <a:t>=</a:t>
            </a:r>
            <a:r>
              <a:rPr sz="3200" spc="-75" dirty="0">
                <a:solidFill>
                  <a:srgbClr val="375F92"/>
                </a:solidFill>
                <a:latin typeface="Calibri"/>
                <a:cs typeface="Calibri"/>
              </a:rPr>
              <a:t> </a:t>
            </a:r>
            <a:r>
              <a:rPr sz="3200" dirty="0">
                <a:solidFill>
                  <a:srgbClr val="375F92"/>
                </a:solidFill>
                <a:latin typeface="Calibri"/>
                <a:cs typeface="Calibri"/>
              </a:rPr>
              <a:t>(1+2)2</a:t>
            </a:r>
            <a:r>
              <a:rPr sz="3200" spc="-5" dirty="0">
                <a:solidFill>
                  <a:srgbClr val="375F92"/>
                </a:solidFill>
                <a:latin typeface="Calibri"/>
                <a:cs typeface="Calibri"/>
              </a:rPr>
              <a:t> </a:t>
            </a:r>
            <a:r>
              <a:rPr sz="3200" dirty="0">
                <a:solidFill>
                  <a:srgbClr val="375F92"/>
                </a:solidFill>
                <a:latin typeface="Calibri"/>
                <a:cs typeface="Calibri"/>
              </a:rPr>
              <a:t>=</a:t>
            </a:r>
            <a:r>
              <a:rPr sz="3200" spc="-80" dirty="0">
                <a:solidFill>
                  <a:srgbClr val="375F92"/>
                </a:solidFill>
                <a:latin typeface="Calibri"/>
                <a:cs typeface="Calibri"/>
              </a:rPr>
              <a:t> </a:t>
            </a:r>
            <a:r>
              <a:rPr sz="3200" spc="-50" dirty="0">
                <a:solidFill>
                  <a:srgbClr val="375F92"/>
                </a:solidFill>
                <a:latin typeface="Calibri"/>
                <a:cs typeface="Calibri"/>
              </a:rPr>
              <a:t>6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1600961" y="761"/>
            <a:ext cx="9142730" cy="6856730"/>
          </a:xfrm>
          <a:custGeom>
            <a:avLst/>
            <a:gdLst/>
            <a:ahLst/>
            <a:cxnLst/>
            <a:rect l="l" t="t" r="r" b="b"/>
            <a:pathLst>
              <a:path w="9142730" h="6856730">
                <a:moveTo>
                  <a:pt x="0" y="0"/>
                </a:moveTo>
                <a:lnTo>
                  <a:pt x="9142476" y="0"/>
                </a:lnTo>
                <a:lnTo>
                  <a:pt x="9142476" y="6856476"/>
                </a:lnTo>
                <a:lnTo>
                  <a:pt x="0" y="6856476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 txBox="1"/>
          <p:nvPr/>
        </p:nvSpPr>
        <p:spPr>
          <a:xfrm>
            <a:off x="4194176" y="6438732"/>
            <a:ext cx="1062355" cy="363561"/>
          </a:xfrm>
          <a:prstGeom prst="rect">
            <a:avLst/>
          </a:prstGeom>
        </p:spPr>
        <p:txBody>
          <a:bodyPr vert="horz" wrap="square" lIns="0" tIns="4445" rIns="0" bIns="0" rtlCol="0">
            <a:spAutoFit/>
          </a:bodyPr>
          <a:lstStyle/>
          <a:p>
            <a:pPr marL="12700" marR="5080">
              <a:lnSpc>
                <a:spcPts val="1440"/>
              </a:lnSpc>
              <a:spcBef>
                <a:spcPts val="35"/>
              </a:spcBef>
            </a:pPr>
            <a:r>
              <a:rPr sz="1200" spc="45" dirty="0">
                <a:solidFill>
                  <a:srgbClr val="FFFFFF"/>
                </a:solidFill>
                <a:latin typeface="Arial MT"/>
                <a:cs typeface="Arial MT"/>
              </a:rPr>
              <a:t>Department</a:t>
            </a:r>
            <a:r>
              <a:rPr sz="1200" spc="1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-25" dirty="0">
                <a:solidFill>
                  <a:srgbClr val="FFFFFF"/>
                </a:solidFill>
                <a:latin typeface="Arial MT"/>
                <a:cs typeface="Arial MT"/>
              </a:rPr>
              <a:t>of </a:t>
            </a:r>
            <a:r>
              <a:rPr sz="1200" spc="-305" dirty="0">
                <a:solidFill>
                  <a:srgbClr val="FFFFFF"/>
                </a:solidFill>
                <a:latin typeface="Arial MT"/>
                <a:cs typeface="Arial MT"/>
              </a:rPr>
              <a:t>CCSSEE</a:t>
            </a:r>
            <a:endParaRPr sz="12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884798" y="6455470"/>
            <a:ext cx="2115820" cy="1708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325"/>
              </a:lnSpc>
            </a:pPr>
            <a:r>
              <a:rPr sz="1200" spc="10" dirty="0">
                <a:solidFill>
                  <a:srgbClr val="FFFFFF"/>
                </a:solidFill>
                <a:latin typeface="Arial MT"/>
                <a:cs typeface="Arial MT"/>
              </a:rPr>
              <a:t>ATME College</a:t>
            </a:r>
            <a:r>
              <a:rPr sz="1200" spc="-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10" dirty="0">
                <a:solidFill>
                  <a:srgbClr val="FFFFFF"/>
                </a:solidFill>
                <a:latin typeface="Arial MT"/>
                <a:cs typeface="Arial MT"/>
              </a:rPr>
              <a:t>of</a:t>
            </a:r>
            <a:r>
              <a:rPr sz="1200" spc="114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35" dirty="0">
                <a:solidFill>
                  <a:srgbClr val="FFFFFF"/>
                </a:solidFill>
                <a:latin typeface="Arial MT"/>
                <a:cs typeface="Arial MT"/>
              </a:rPr>
              <a:t>Engineering</a:t>
            </a:r>
            <a:endParaRPr sz="1200">
              <a:latin typeface="Arial MT"/>
              <a:cs typeface="Arial MT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4114800" y="6400801"/>
            <a:ext cx="4724400" cy="277495"/>
            <a:chOff x="2514600" y="6400800"/>
            <a:chExt cx="4724400" cy="277495"/>
          </a:xfrm>
        </p:grpSpPr>
        <p:sp>
          <p:nvSpPr>
            <p:cNvPr id="4" name="object 4"/>
            <p:cNvSpPr/>
            <p:nvPr/>
          </p:nvSpPr>
          <p:spPr>
            <a:xfrm>
              <a:off x="2514600" y="6400800"/>
              <a:ext cx="1600200" cy="277495"/>
            </a:xfrm>
            <a:custGeom>
              <a:avLst/>
              <a:gdLst/>
              <a:ahLst/>
              <a:cxnLst/>
              <a:rect l="l" t="t" r="r" b="b"/>
              <a:pathLst>
                <a:path w="1600200" h="277495">
                  <a:moveTo>
                    <a:pt x="1600200" y="277368"/>
                  </a:moveTo>
                  <a:lnTo>
                    <a:pt x="0" y="277368"/>
                  </a:lnTo>
                  <a:lnTo>
                    <a:pt x="0" y="0"/>
                  </a:lnTo>
                  <a:lnTo>
                    <a:pt x="1600200" y="0"/>
                  </a:lnTo>
                  <a:lnTo>
                    <a:pt x="1600200" y="277368"/>
                  </a:lnTo>
                  <a:close/>
                </a:path>
              </a:pathLst>
            </a:custGeom>
            <a:solidFill>
              <a:srgbClr val="E16C0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4114800" y="6400800"/>
              <a:ext cx="3124200" cy="277495"/>
            </a:xfrm>
            <a:custGeom>
              <a:avLst/>
              <a:gdLst/>
              <a:ahLst/>
              <a:cxnLst/>
              <a:rect l="l" t="t" r="r" b="b"/>
              <a:pathLst>
                <a:path w="3124200" h="277495">
                  <a:moveTo>
                    <a:pt x="3124200" y="277368"/>
                  </a:moveTo>
                  <a:lnTo>
                    <a:pt x="0" y="277368"/>
                  </a:lnTo>
                  <a:lnTo>
                    <a:pt x="0" y="0"/>
                  </a:lnTo>
                  <a:lnTo>
                    <a:pt x="3124200" y="0"/>
                  </a:lnTo>
                  <a:lnTo>
                    <a:pt x="3124200" y="277368"/>
                  </a:lnTo>
                  <a:close/>
                </a:path>
              </a:pathLst>
            </a:custGeom>
            <a:solidFill>
              <a:srgbClr val="2240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2135835" y="1005561"/>
            <a:ext cx="6771640" cy="1195705"/>
          </a:xfrm>
          <a:prstGeom prst="rect">
            <a:avLst/>
          </a:prstGeom>
        </p:spPr>
        <p:txBody>
          <a:bodyPr vert="horz" wrap="square" lIns="0" tIns="109855" rIns="0" bIns="0" rtlCol="0">
            <a:spAutoFit/>
          </a:bodyPr>
          <a:lstStyle/>
          <a:p>
            <a:pPr marL="413384" indent="-400685">
              <a:spcBef>
                <a:spcPts val="865"/>
              </a:spcBef>
              <a:buAutoNum type="arabicPeriod" startAt="5"/>
              <a:tabLst>
                <a:tab pos="413384" algn="l"/>
              </a:tabLst>
            </a:pPr>
            <a:r>
              <a:rPr sz="3200" dirty="0">
                <a:solidFill>
                  <a:srgbClr val="375F92"/>
                </a:solidFill>
                <a:latin typeface="Calibri"/>
                <a:cs typeface="Calibri"/>
              </a:rPr>
              <a:t>H</a:t>
            </a:r>
            <a:r>
              <a:rPr sz="3200" spc="-60" dirty="0">
                <a:solidFill>
                  <a:srgbClr val="375F92"/>
                </a:solidFill>
                <a:latin typeface="Calibri"/>
                <a:cs typeface="Calibri"/>
              </a:rPr>
              <a:t> </a:t>
            </a:r>
            <a:r>
              <a:rPr sz="3200" dirty="0">
                <a:solidFill>
                  <a:srgbClr val="375F92"/>
                </a:solidFill>
                <a:latin typeface="Calibri"/>
                <a:cs typeface="Calibri"/>
              </a:rPr>
              <a:t>=</a:t>
            </a:r>
            <a:r>
              <a:rPr sz="3200" spc="-45" dirty="0">
                <a:solidFill>
                  <a:srgbClr val="375F92"/>
                </a:solidFill>
                <a:latin typeface="Calibri"/>
                <a:cs typeface="Calibri"/>
              </a:rPr>
              <a:t> </a:t>
            </a:r>
            <a:r>
              <a:rPr sz="3200" dirty="0">
                <a:solidFill>
                  <a:srgbClr val="375F92"/>
                </a:solidFill>
                <a:latin typeface="Calibri"/>
                <a:cs typeface="Calibri"/>
              </a:rPr>
              <a:t>(A3</a:t>
            </a:r>
            <a:r>
              <a:rPr sz="3200" spc="-60" dirty="0">
                <a:solidFill>
                  <a:srgbClr val="375F92"/>
                </a:solidFill>
                <a:latin typeface="Calibri"/>
                <a:cs typeface="Calibri"/>
              </a:rPr>
              <a:t> </a:t>
            </a:r>
            <a:r>
              <a:rPr sz="3200" dirty="0">
                <a:solidFill>
                  <a:srgbClr val="375F92"/>
                </a:solidFill>
                <a:latin typeface="Calibri"/>
                <a:cs typeface="Calibri"/>
              </a:rPr>
              <a:t>–</a:t>
            </a:r>
            <a:r>
              <a:rPr sz="3200" spc="-50" dirty="0">
                <a:solidFill>
                  <a:srgbClr val="375F92"/>
                </a:solidFill>
                <a:latin typeface="Calibri"/>
                <a:cs typeface="Calibri"/>
              </a:rPr>
              <a:t> </a:t>
            </a:r>
            <a:r>
              <a:rPr sz="3200" dirty="0">
                <a:solidFill>
                  <a:srgbClr val="375F92"/>
                </a:solidFill>
                <a:latin typeface="Calibri"/>
                <a:cs typeface="Calibri"/>
              </a:rPr>
              <a:t>A1)</a:t>
            </a:r>
            <a:r>
              <a:rPr sz="3200" spc="-50" dirty="0">
                <a:solidFill>
                  <a:srgbClr val="375F92"/>
                </a:solidFill>
                <a:latin typeface="Calibri"/>
                <a:cs typeface="Calibri"/>
              </a:rPr>
              <a:t> </a:t>
            </a:r>
            <a:r>
              <a:rPr sz="3200" dirty="0">
                <a:solidFill>
                  <a:srgbClr val="375F92"/>
                </a:solidFill>
                <a:latin typeface="Calibri"/>
                <a:cs typeface="Calibri"/>
              </a:rPr>
              <a:t>(B1</a:t>
            </a:r>
            <a:r>
              <a:rPr sz="3200" spc="-35" dirty="0">
                <a:solidFill>
                  <a:srgbClr val="375F92"/>
                </a:solidFill>
                <a:latin typeface="Calibri"/>
                <a:cs typeface="Calibri"/>
              </a:rPr>
              <a:t> </a:t>
            </a:r>
            <a:r>
              <a:rPr sz="3200" dirty="0">
                <a:solidFill>
                  <a:srgbClr val="375F92"/>
                </a:solidFill>
                <a:latin typeface="Calibri"/>
                <a:cs typeface="Calibri"/>
              </a:rPr>
              <a:t>+</a:t>
            </a:r>
            <a:r>
              <a:rPr sz="3200" spc="-70" dirty="0">
                <a:solidFill>
                  <a:srgbClr val="375F92"/>
                </a:solidFill>
                <a:latin typeface="Calibri"/>
                <a:cs typeface="Calibri"/>
              </a:rPr>
              <a:t> </a:t>
            </a:r>
            <a:r>
              <a:rPr sz="3200" dirty="0">
                <a:solidFill>
                  <a:srgbClr val="375F92"/>
                </a:solidFill>
                <a:latin typeface="Calibri"/>
                <a:cs typeface="Calibri"/>
              </a:rPr>
              <a:t>B2)</a:t>
            </a:r>
            <a:r>
              <a:rPr sz="3200" spc="-30" dirty="0">
                <a:solidFill>
                  <a:srgbClr val="375F92"/>
                </a:solidFill>
                <a:latin typeface="Calibri"/>
                <a:cs typeface="Calibri"/>
              </a:rPr>
              <a:t> </a:t>
            </a:r>
            <a:r>
              <a:rPr sz="3200" dirty="0">
                <a:solidFill>
                  <a:srgbClr val="375F92"/>
                </a:solidFill>
                <a:latin typeface="Calibri"/>
                <a:cs typeface="Calibri"/>
              </a:rPr>
              <a:t>=</a:t>
            </a:r>
            <a:r>
              <a:rPr sz="3200" spc="-45" dirty="0">
                <a:solidFill>
                  <a:srgbClr val="375F92"/>
                </a:solidFill>
                <a:latin typeface="Calibri"/>
                <a:cs typeface="Calibri"/>
              </a:rPr>
              <a:t> </a:t>
            </a:r>
            <a:r>
              <a:rPr sz="3200" spc="-35" dirty="0">
                <a:solidFill>
                  <a:srgbClr val="375F92"/>
                </a:solidFill>
                <a:latin typeface="Calibri"/>
                <a:cs typeface="Calibri"/>
              </a:rPr>
              <a:t>(3-</a:t>
            </a:r>
            <a:r>
              <a:rPr sz="3200" dirty="0">
                <a:solidFill>
                  <a:srgbClr val="375F92"/>
                </a:solidFill>
                <a:latin typeface="Calibri"/>
                <a:cs typeface="Calibri"/>
              </a:rPr>
              <a:t>1)(1+1)</a:t>
            </a:r>
            <a:r>
              <a:rPr sz="3200" spc="80" dirty="0">
                <a:solidFill>
                  <a:srgbClr val="375F92"/>
                </a:solidFill>
                <a:latin typeface="Calibri"/>
                <a:cs typeface="Calibri"/>
              </a:rPr>
              <a:t> </a:t>
            </a:r>
            <a:r>
              <a:rPr sz="3200" dirty="0">
                <a:solidFill>
                  <a:srgbClr val="375F92"/>
                </a:solidFill>
                <a:latin typeface="Calibri"/>
                <a:cs typeface="Calibri"/>
              </a:rPr>
              <a:t>=</a:t>
            </a:r>
            <a:r>
              <a:rPr sz="3200" spc="-55" dirty="0">
                <a:solidFill>
                  <a:srgbClr val="375F92"/>
                </a:solidFill>
                <a:latin typeface="Calibri"/>
                <a:cs typeface="Calibri"/>
              </a:rPr>
              <a:t> </a:t>
            </a:r>
            <a:r>
              <a:rPr sz="3200" spc="-50" dirty="0">
                <a:solidFill>
                  <a:srgbClr val="375F92"/>
                </a:solidFill>
                <a:latin typeface="Calibri"/>
                <a:cs typeface="Calibri"/>
              </a:rPr>
              <a:t>4</a:t>
            </a:r>
            <a:endParaRPr sz="3200">
              <a:latin typeface="Calibri"/>
              <a:cs typeface="Calibri"/>
            </a:endParaRPr>
          </a:p>
          <a:p>
            <a:pPr marL="412750" indent="-400050">
              <a:spcBef>
                <a:spcPts val="765"/>
              </a:spcBef>
              <a:buAutoNum type="arabicPeriod" startAt="5"/>
              <a:tabLst>
                <a:tab pos="412750" algn="l"/>
              </a:tabLst>
            </a:pPr>
            <a:r>
              <a:rPr sz="3200" dirty="0">
                <a:solidFill>
                  <a:srgbClr val="375F92"/>
                </a:solidFill>
                <a:latin typeface="Calibri"/>
                <a:cs typeface="Calibri"/>
              </a:rPr>
              <a:t>I</a:t>
            </a:r>
            <a:r>
              <a:rPr sz="3200" spc="-60" dirty="0">
                <a:solidFill>
                  <a:srgbClr val="375F92"/>
                </a:solidFill>
                <a:latin typeface="Calibri"/>
                <a:cs typeface="Calibri"/>
              </a:rPr>
              <a:t> </a:t>
            </a:r>
            <a:r>
              <a:rPr sz="3200" dirty="0">
                <a:solidFill>
                  <a:srgbClr val="375F92"/>
                </a:solidFill>
                <a:latin typeface="Calibri"/>
                <a:cs typeface="Calibri"/>
              </a:rPr>
              <a:t>=</a:t>
            </a:r>
            <a:r>
              <a:rPr sz="3200" spc="-70" dirty="0">
                <a:solidFill>
                  <a:srgbClr val="375F92"/>
                </a:solidFill>
                <a:latin typeface="Calibri"/>
                <a:cs typeface="Calibri"/>
              </a:rPr>
              <a:t> </a:t>
            </a:r>
            <a:r>
              <a:rPr sz="3200" dirty="0">
                <a:solidFill>
                  <a:srgbClr val="375F92"/>
                </a:solidFill>
                <a:latin typeface="Calibri"/>
                <a:cs typeface="Calibri"/>
              </a:rPr>
              <a:t>(A2</a:t>
            </a:r>
            <a:r>
              <a:rPr sz="3200" spc="-50" dirty="0">
                <a:solidFill>
                  <a:srgbClr val="375F92"/>
                </a:solidFill>
                <a:latin typeface="Calibri"/>
                <a:cs typeface="Calibri"/>
              </a:rPr>
              <a:t> </a:t>
            </a:r>
            <a:r>
              <a:rPr sz="3200" dirty="0">
                <a:solidFill>
                  <a:srgbClr val="375F92"/>
                </a:solidFill>
                <a:latin typeface="Calibri"/>
                <a:cs typeface="Calibri"/>
              </a:rPr>
              <a:t>–</a:t>
            </a:r>
            <a:r>
              <a:rPr sz="3200" spc="-70" dirty="0">
                <a:solidFill>
                  <a:srgbClr val="375F92"/>
                </a:solidFill>
                <a:latin typeface="Calibri"/>
                <a:cs typeface="Calibri"/>
              </a:rPr>
              <a:t> </a:t>
            </a:r>
            <a:r>
              <a:rPr sz="3200" spc="-10" dirty="0">
                <a:solidFill>
                  <a:srgbClr val="375F92"/>
                </a:solidFill>
                <a:latin typeface="Calibri"/>
                <a:cs typeface="Calibri"/>
              </a:rPr>
              <a:t>A4)(B3+B4)</a:t>
            </a:r>
            <a:r>
              <a:rPr sz="3200" spc="15" dirty="0">
                <a:solidFill>
                  <a:srgbClr val="375F92"/>
                </a:solidFill>
                <a:latin typeface="Calibri"/>
                <a:cs typeface="Calibri"/>
              </a:rPr>
              <a:t> </a:t>
            </a:r>
            <a:r>
              <a:rPr sz="3200" dirty="0">
                <a:solidFill>
                  <a:srgbClr val="375F92"/>
                </a:solidFill>
                <a:latin typeface="Calibri"/>
                <a:cs typeface="Calibri"/>
              </a:rPr>
              <a:t>=</a:t>
            </a:r>
            <a:r>
              <a:rPr sz="3200" spc="-50" dirty="0">
                <a:solidFill>
                  <a:srgbClr val="375F92"/>
                </a:solidFill>
                <a:latin typeface="Calibri"/>
                <a:cs typeface="Calibri"/>
              </a:rPr>
              <a:t> </a:t>
            </a:r>
            <a:r>
              <a:rPr sz="3200" spc="-35" dirty="0">
                <a:solidFill>
                  <a:srgbClr val="375F92"/>
                </a:solidFill>
                <a:latin typeface="Calibri"/>
                <a:cs typeface="Calibri"/>
              </a:rPr>
              <a:t>(2-</a:t>
            </a:r>
            <a:r>
              <a:rPr sz="3200" dirty="0">
                <a:solidFill>
                  <a:srgbClr val="375F92"/>
                </a:solidFill>
                <a:latin typeface="Calibri"/>
                <a:cs typeface="Calibri"/>
              </a:rPr>
              <a:t>4)(2+2)</a:t>
            </a:r>
            <a:r>
              <a:rPr sz="3200" spc="40" dirty="0">
                <a:solidFill>
                  <a:srgbClr val="375F92"/>
                </a:solidFill>
                <a:latin typeface="Calibri"/>
                <a:cs typeface="Calibri"/>
              </a:rPr>
              <a:t> </a:t>
            </a:r>
            <a:r>
              <a:rPr sz="3200" dirty="0">
                <a:solidFill>
                  <a:srgbClr val="375F92"/>
                </a:solidFill>
                <a:latin typeface="Calibri"/>
                <a:cs typeface="Calibri"/>
              </a:rPr>
              <a:t>=</a:t>
            </a:r>
            <a:r>
              <a:rPr sz="3200" spc="-50" dirty="0">
                <a:solidFill>
                  <a:srgbClr val="375F92"/>
                </a:solidFill>
                <a:latin typeface="Calibri"/>
                <a:cs typeface="Calibri"/>
              </a:rPr>
              <a:t> </a:t>
            </a:r>
            <a:r>
              <a:rPr sz="3200" spc="-10" dirty="0">
                <a:solidFill>
                  <a:srgbClr val="375F92"/>
                </a:solidFill>
                <a:latin typeface="Calibri"/>
                <a:cs typeface="Calibri"/>
              </a:rPr>
              <a:t>-</a:t>
            </a:r>
            <a:r>
              <a:rPr sz="3200" spc="-50" dirty="0">
                <a:solidFill>
                  <a:srgbClr val="375F92"/>
                </a:solidFill>
                <a:latin typeface="Calibri"/>
                <a:cs typeface="Calibri"/>
              </a:rPr>
              <a:t>8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15" name="object 15"/>
          <p:cNvSpPr txBox="1">
            <a:spLocks noGrp="1"/>
          </p:cNvSpPr>
          <p:nvPr>
            <p:ph type="ftr" sz="quarter" idx="11"/>
          </p:nvPr>
        </p:nvSpPr>
        <p:spPr>
          <a:xfrm>
            <a:off x="1600200" y="0"/>
            <a:ext cx="0" cy="432490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25"/>
              </a:lnSpc>
            </a:pPr>
            <a:r>
              <a:rPr spc="10" dirty="0"/>
              <a:t>ATME College</a:t>
            </a:r>
            <a:r>
              <a:rPr spc="-5" dirty="0"/>
              <a:t> </a:t>
            </a:r>
            <a:r>
              <a:rPr spc="10" dirty="0"/>
              <a:t>of</a:t>
            </a:r>
            <a:r>
              <a:rPr spc="114" dirty="0"/>
              <a:t> </a:t>
            </a:r>
            <a:r>
              <a:rPr spc="35" dirty="0"/>
              <a:t>Engineering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2135835" y="2275890"/>
            <a:ext cx="6464300" cy="5143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3200" dirty="0">
                <a:solidFill>
                  <a:srgbClr val="375F92"/>
                </a:solidFill>
                <a:latin typeface="Calibri"/>
                <a:cs typeface="Calibri"/>
              </a:rPr>
              <a:t>7.</a:t>
            </a:r>
            <a:r>
              <a:rPr sz="3200" spc="-65" dirty="0">
                <a:solidFill>
                  <a:srgbClr val="375F92"/>
                </a:solidFill>
                <a:latin typeface="Calibri"/>
                <a:cs typeface="Calibri"/>
              </a:rPr>
              <a:t> </a:t>
            </a:r>
            <a:r>
              <a:rPr sz="3200" dirty="0">
                <a:solidFill>
                  <a:srgbClr val="375F92"/>
                </a:solidFill>
                <a:latin typeface="Calibri"/>
                <a:cs typeface="Calibri"/>
              </a:rPr>
              <a:t>J</a:t>
            </a:r>
            <a:r>
              <a:rPr sz="3200" spc="-85" dirty="0">
                <a:solidFill>
                  <a:srgbClr val="375F92"/>
                </a:solidFill>
                <a:latin typeface="Calibri"/>
                <a:cs typeface="Calibri"/>
              </a:rPr>
              <a:t> </a:t>
            </a:r>
            <a:r>
              <a:rPr sz="3200" dirty="0">
                <a:solidFill>
                  <a:srgbClr val="375F92"/>
                </a:solidFill>
                <a:latin typeface="Calibri"/>
                <a:cs typeface="Calibri"/>
              </a:rPr>
              <a:t>=</a:t>
            </a:r>
            <a:r>
              <a:rPr sz="3200" spc="-80" dirty="0">
                <a:solidFill>
                  <a:srgbClr val="375F92"/>
                </a:solidFill>
                <a:latin typeface="Calibri"/>
                <a:cs typeface="Calibri"/>
              </a:rPr>
              <a:t> </a:t>
            </a:r>
            <a:r>
              <a:rPr sz="3200" spc="-10" dirty="0">
                <a:solidFill>
                  <a:srgbClr val="375F92"/>
                </a:solidFill>
                <a:latin typeface="Calibri"/>
                <a:cs typeface="Calibri"/>
              </a:rPr>
              <a:t>(A1+A4)(B1+B4)</a:t>
            </a:r>
            <a:r>
              <a:rPr sz="3200" spc="30" dirty="0">
                <a:solidFill>
                  <a:srgbClr val="375F92"/>
                </a:solidFill>
                <a:latin typeface="Calibri"/>
                <a:cs typeface="Calibri"/>
              </a:rPr>
              <a:t> </a:t>
            </a:r>
            <a:r>
              <a:rPr sz="3200" dirty="0">
                <a:solidFill>
                  <a:srgbClr val="375F92"/>
                </a:solidFill>
                <a:latin typeface="Calibri"/>
                <a:cs typeface="Calibri"/>
              </a:rPr>
              <a:t>=</a:t>
            </a:r>
            <a:r>
              <a:rPr sz="3200" spc="-80" dirty="0">
                <a:solidFill>
                  <a:srgbClr val="375F92"/>
                </a:solidFill>
                <a:latin typeface="Calibri"/>
                <a:cs typeface="Calibri"/>
              </a:rPr>
              <a:t> </a:t>
            </a:r>
            <a:r>
              <a:rPr sz="3200" spc="-10" dirty="0">
                <a:solidFill>
                  <a:srgbClr val="375F92"/>
                </a:solidFill>
                <a:latin typeface="Calibri"/>
                <a:cs typeface="Calibri"/>
              </a:rPr>
              <a:t>(1+4)(1+2)</a:t>
            </a:r>
            <a:r>
              <a:rPr sz="3200" spc="-20" dirty="0">
                <a:solidFill>
                  <a:srgbClr val="375F92"/>
                </a:solidFill>
                <a:latin typeface="Calibri"/>
                <a:cs typeface="Calibri"/>
              </a:rPr>
              <a:t> </a:t>
            </a:r>
            <a:r>
              <a:rPr sz="3200" dirty="0">
                <a:solidFill>
                  <a:srgbClr val="375F92"/>
                </a:solidFill>
                <a:latin typeface="Calibri"/>
                <a:cs typeface="Calibri"/>
              </a:rPr>
              <a:t>=</a:t>
            </a:r>
            <a:r>
              <a:rPr sz="3200" spc="-65" dirty="0">
                <a:solidFill>
                  <a:srgbClr val="375F92"/>
                </a:solidFill>
                <a:latin typeface="Calibri"/>
                <a:cs typeface="Calibri"/>
              </a:rPr>
              <a:t> </a:t>
            </a:r>
            <a:r>
              <a:rPr sz="3200" spc="-25" dirty="0">
                <a:solidFill>
                  <a:srgbClr val="375F92"/>
                </a:solidFill>
                <a:latin typeface="Calibri"/>
                <a:cs typeface="Calibri"/>
              </a:rPr>
              <a:t>15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135836" y="3291065"/>
            <a:ext cx="5127625" cy="18389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9900"/>
              </a:lnSpc>
              <a:spcBef>
                <a:spcPts val="100"/>
              </a:spcBef>
            </a:pPr>
            <a:r>
              <a:rPr sz="3200" dirty="0">
                <a:solidFill>
                  <a:srgbClr val="E16C08"/>
                </a:solidFill>
                <a:latin typeface="Calibri"/>
                <a:cs typeface="Calibri"/>
              </a:rPr>
              <a:t>C1</a:t>
            </a:r>
            <a:r>
              <a:rPr sz="3200" spc="-20" dirty="0">
                <a:solidFill>
                  <a:srgbClr val="E16C08"/>
                </a:solidFill>
                <a:latin typeface="Calibri"/>
                <a:cs typeface="Calibri"/>
              </a:rPr>
              <a:t> </a:t>
            </a:r>
            <a:r>
              <a:rPr sz="3200" dirty="0">
                <a:solidFill>
                  <a:srgbClr val="E16C08"/>
                </a:solidFill>
                <a:latin typeface="Calibri"/>
                <a:cs typeface="Calibri"/>
              </a:rPr>
              <a:t>=</a:t>
            </a:r>
            <a:r>
              <a:rPr sz="3200" spc="-5" dirty="0">
                <a:solidFill>
                  <a:srgbClr val="E16C08"/>
                </a:solidFill>
                <a:latin typeface="Calibri"/>
                <a:cs typeface="Calibri"/>
              </a:rPr>
              <a:t> </a:t>
            </a:r>
            <a:r>
              <a:rPr sz="3200" dirty="0">
                <a:solidFill>
                  <a:srgbClr val="E16C08"/>
                </a:solidFill>
                <a:latin typeface="Calibri"/>
                <a:cs typeface="Calibri"/>
              </a:rPr>
              <a:t>E</a:t>
            </a:r>
            <a:r>
              <a:rPr sz="3200" spc="-25" dirty="0">
                <a:solidFill>
                  <a:srgbClr val="E16C08"/>
                </a:solidFill>
                <a:latin typeface="Calibri"/>
                <a:cs typeface="Calibri"/>
              </a:rPr>
              <a:t> </a:t>
            </a:r>
            <a:r>
              <a:rPr sz="3200" spc="-35" dirty="0">
                <a:solidFill>
                  <a:srgbClr val="E16C08"/>
                </a:solidFill>
                <a:latin typeface="Calibri"/>
                <a:cs typeface="Calibri"/>
              </a:rPr>
              <a:t>+I+J-</a:t>
            </a:r>
            <a:r>
              <a:rPr sz="3200" dirty="0">
                <a:solidFill>
                  <a:srgbClr val="E16C08"/>
                </a:solidFill>
                <a:latin typeface="Calibri"/>
                <a:cs typeface="Calibri"/>
              </a:rPr>
              <a:t>G</a:t>
            </a:r>
            <a:r>
              <a:rPr sz="3200" spc="-5" dirty="0">
                <a:solidFill>
                  <a:srgbClr val="E16C08"/>
                </a:solidFill>
                <a:latin typeface="Calibri"/>
                <a:cs typeface="Calibri"/>
              </a:rPr>
              <a:t> </a:t>
            </a:r>
            <a:r>
              <a:rPr sz="3200" dirty="0">
                <a:solidFill>
                  <a:srgbClr val="E16C08"/>
                </a:solidFill>
                <a:latin typeface="Calibri"/>
                <a:cs typeface="Calibri"/>
              </a:rPr>
              <a:t>=</a:t>
            </a:r>
            <a:r>
              <a:rPr sz="3200" spc="-5" dirty="0">
                <a:solidFill>
                  <a:srgbClr val="E16C08"/>
                </a:solidFill>
                <a:latin typeface="Calibri"/>
                <a:cs typeface="Calibri"/>
              </a:rPr>
              <a:t> </a:t>
            </a:r>
            <a:r>
              <a:rPr sz="3200" spc="-35" dirty="0">
                <a:solidFill>
                  <a:srgbClr val="E16C08"/>
                </a:solidFill>
                <a:latin typeface="Calibri"/>
                <a:cs typeface="Calibri"/>
              </a:rPr>
              <a:t>4+(-</a:t>
            </a:r>
            <a:r>
              <a:rPr sz="3200" dirty="0">
                <a:solidFill>
                  <a:srgbClr val="E16C08"/>
                </a:solidFill>
                <a:latin typeface="Calibri"/>
                <a:cs typeface="Calibri"/>
              </a:rPr>
              <a:t>8)</a:t>
            </a:r>
            <a:r>
              <a:rPr sz="3200" spc="30" dirty="0">
                <a:solidFill>
                  <a:srgbClr val="E16C08"/>
                </a:solidFill>
                <a:latin typeface="Calibri"/>
                <a:cs typeface="Calibri"/>
              </a:rPr>
              <a:t> </a:t>
            </a:r>
            <a:r>
              <a:rPr sz="3200" spc="-35" dirty="0">
                <a:solidFill>
                  <a:srgbClr val="E16C08"/>
                </a:solidFill>
                <a:latin typeface="Calibri"/>
                <a:cs typeface="Calibri"/>
              </a:rPr>
              <a:t>+15-</a:t>
            </a:r>
            <a:r>
              <a:rPr sz="3200" dirty="0">
                <a:solidFill>
                  <a:srgbClr val="E16C08"/>
                </a:solidFill>
                <a:latin typeface="Calibri"/>
                <a:cs typeface="Calibri"/>
              </a:rPr>
              <a:t>6</a:t>
            </a:r>
            <a:r>
              <a:rPr sz="3200" spc="-20" dirty="0">
                <a:solidFill>
                  <a:srgbClr val="E16C08"/>
                </a:solidFill>
                <a:latin typeface="Calibri"/>
                <a:cs typeface="Calibri"/>
              </a:rPr>
              <a:t> </a:t>
            </a:r>
            <a:r>
              <a:rPr sz="3200" dirty="0">
                <a:solidFill>
                  <a:srgbClr val="E16C08"/>
                </a:solidFill>
                <a:latin typeface="Calibri"/>
                <a:cs typeface="Calibri"/>
              </a:rPr>
              <a:t>=</a:t>
            </a:r>
            <a:r>
              <a:rPr sz="3200" spc="-5" dirty="0">
                <a:solidFill>
                  <a:srgbClr val="E16C08"/>
                </a:solidFill>
                <a:latin typeface="Calibri"/>
                <a:cs typeface="Calibri"/>
              </a:rPr>
              <a:t> </a:t>
            </a:r>
            <a:r>
              <a:rPr sz="3200" spc="-50" dirty="0">
                <a:solidFill>
                  <a:srgbClr val="E16C08"/>
                </a:solidFill>
                <a:latin typeface="Calibri"/>
                <a:cs typeface="Calibri"/>
              </a:rPr>
              <a:t>5 </a:t>
            </a:r>
            <a:r>
              <a:rPr sz="3200" dirty="0">
                <a:solidFill>
                  <a:srgbClr val="E16C08"/>
                </a:solidFill>
                <a:latin typeface="Calibri"/>
                <a:cs typeface="Calibri"/>
              </a:rPr>
              <a:t>C2</a:t>
            </a:r>
            <a:r>
              <a:rPr sz="3200" spc="-40" dirty="0">
                <a:solidFill>
                  <a:srgbClr val="E16C08"/>
                </a:solidFill>
                <a:latin typeface="Calibri"/>
                <a:cs typeface="Calibri"/>
              </a:rPr>
              <a:t> </a:t>
            </a:r>
            <a:r>
              <a:rPr sz="3200" dirty="0">
                <a:solidFill>
                  <a:srgbClr val="E16C08"/>
                </a:solidFill>
                <a:latin typeface="Calibri"/>
                <a:cs typeface="Calibri"/>
              </a:rPr>
              <a:t>=</a:t>
            </a:r>
            <a:r>
              <a:rPr sz="3200" spc="-20" dirty="0">
                <a:solidFill>
                  <a:srgbClr val="E16C08"/>
                </a:solidFill>
                <a:latin typeface="Calibri"/>
                <a:cs typeface="Calibri"/>
              </a:rPr>
              <a:t> </a:t>
            </a:r>
            <a:r>
              <a:rPr sz="3200" dirty="0">
                <a:solidFill>
                  <a:srgbClr val="E16C08"/>
                </a:solidFill>
                <a:latin typeface="Calibri"/>
                <a:cs typeface="Calibri"/>
              </a:rPr>
              <a:t>D</a:t>
            </a:r>
            <a:r>
              <a:rPr sz="3200" spc="-35" dirty="0">
                <a:solidFill>
                  <a:srgbClr val="E16C08"/>
                </a:solidFill>
                <a:latin typeface="Calibri"/>
                <a:cs typeface="Calibri"/>
              </a:rPr>
              <a:t> </a:t>
            </a:r>
            <a:r>
              <a:rPr sz="3200" dirty="0">
                <a:solidFill>
                  <a:srgbClr val="E16C08"/>
                </a:solidFill>
                <a:latin typeface="Calibri"/>
                <a:cs typeface="Calibri"/>
              </a:rPr>
              <a:t>+</a:t>
            </a:r>
            <a:r>
              <a:rPr sz="3200" spc="-20" dirty="0">
                <a:solidFill>
                  <a:srgbClr val="E16C08"/>
                </a:solidFill>
                <a:latin typeface="Calibri"/>
                <a:cs typeface="Calibri"/>
              </a:rPr>
              <a:t> </a:t>
            </a:r>
            <a:r>
              <a:rPr sz="3200" dirty="0">
                <a:solidFill>
                  <a:srgbClr val="E16C08"/>
                </a:solidFill>
                <a:latin typeface="Calibri"/>
                <a:cs typeface="Calibri"/>
              </a:rPr>
              <a:t>G</a:t>
            </a:r>
            <a:r>
              <a:rPr sz="3200" spc="-40" dirty="0">
                <a:solidFill>
                  <a:srgbClr val="E16C08"/>
                </a:solidFill>
                <a:latin typeface="Calibri"/>
                <a:cs typeface="Calibri"/>
              </a:rPr>
              <a:t> </a:t>
            </a:r>
            <a:r>
              <a:rPr sz="3200" dirty="0">
                <a:solidFill>
                  <a:srgbClr val="E16C08"/>
                </a:solidFill>
                <a:latin typeface="Calibri"/>
                <a:cs typeface="Calibri"/>
              </a:rPr>
              <a:t>= </a:t>
            </a:r>
            <a:r>
              <a:rPr sz="3200" spc="-10" dirty="0">
                <a:solidFill>
                  <a:srgbClr val="E16C08"/>
                </a:solidFill>
                <a:latin typeface="Calibri"/>
                <a:cs typeface="Calibri"/>
              </a:rPr>
              <a:t>-</a:t>
            </a:r>
            <a:r>
              <a:rPr sz="3200" dirty="0">
                <a:solidFill>
                  <a:srgbClr val="E16C08"/>
                </a:solidFill>
                <a:latin typeface="Calibri"/>
                <a:cs typeface="Calibri"/>
              </a:rPr>
              <a:t>1</a:t>
            </a:r>
            <a:r>
              <a:rPr sz="3200" spc="-40" dirty="0">
                <a:solidFill>
                  <a:srgbClr val="E16C08"/>
                </a:solidFill>
                <a:latin typeface="Calibri"/>
                <a:cs typeface="Calibri"/>
              </a:rPr>
              <a:t> </a:t>
            </a:r>
            <a:r>
              <a:rPr sz="3200" dirty="0">
                <a:solidFill>
                  <a:srgbClr val="E16C08"/>
                </a:solidFill>
                <a:latin typeface="Calibri"/>
                <a:cs typeface="Calibri"/>
              </a:rPr>
              <a:t>+6</a:t>
            </a:r>
            <a:r>
              <a:rPr sz="3200" spc="-15" dirty="0">
                <a:solidFill>
                  <a:srgbClr val="E16C08"/>
                </a:solidFill>
                <a:latin typeface="Calibri"/>
                <a:cs typeface="Calibri"/>
              </a:rPr>
              <a:t> </a:t>
            </a:r>
            <a:r>
              <a:rPr sz="3200" dirty="0">
                <a:solidFill>
                  <a:srgbClr val="E16C08"/>
                </a:solidFill>
                <a:latin typeface="Calibri"/>
                <a:cs typeface="Calibri"/>
              </a:rPr>
              <a:t>=</a:t>
            </a:r>
            <a:r>
              <a:rPr sz="3200" spc="-20" dirty="0">
                <a:solidFill>
                  <a:srgbClr val="E16C08"/>
                </a:solidFill>
                <a:latin typeface="Calibri"/>
                <a:cs typeface="Calibri"/>
              </a:rPr>
              <a:t> </a:t>
            </a:r>
            <a:r>
              <a:rPr sz="3200" spc="-50" dirty="0">
                <a:solidFill>
                  <a:srgbClr val="E16C08"/>
                </a:solidFill>
                <a:latin typeface="Calibri"/>
                <a:cs typeface="Calibri"/>
              </a:rPr>
              <a:t>5</a:t>
            </a:r>
            <a:endParaRPr sz="3200">
              <a:latin typeface="Calibri"/>
              <a:cs typeface="Calibri"/>
            </a:endParaRPr>
          </a:p>
          <a:p>
            <a:pPr marL="12700">
              <a:spcBef>
                <a:spcPts val="1230"/>
              </a:spcBef>
            </a:pPr>
            <a:r>
              <a:rPr sz="3200" dirty="0">
                <a:solidFill>
                  <a:srgbClr val="E16C08"/>
                </a:solidFill>
                <a:latin typeface="Calibri"/>
                <a:cs typeface="Calibri"/>
              </a:rPr>
              <a:t>C3</a:t>
            </a:r>
            <a:r>
              <a:rPr sz="3200" spc="-30" dirty="0">
                <a:solidFill>
                  <a:srgbClr val="E16C08"/>
                </a:solidFill>
                <a:latin typeface="Calibri"/>
                <a:cs typeface="Calibri"/>
              </a:rPr>
              <a:t> </a:t>
            </a:r>
            <a:r>
              <a:rPr sz="3200" dirty="0">
                <a:solidFill>
                  <a:srgbClr val="E16C08"/>
                </a:solidFill>
                <a:latin typeface="Calibri"/>
                <a:cs typeface="Calibri"/>
              </a:rPr>
              <a:t>=</a:t>
            </a:r>
            <a:r>
              <a:rPr sz="3200" spc="-35" dirty="0">
                <a:solidFill>
                  <a:srgbClr val="E16C08"/>
                </a:solidFill>
                <a:latin typeface="Calibri"/>
                <a:cs typeface="Calibri"/>
              </a:rPr>
              <a:t> </a:t>
            </a:r>
            <a:r>
              <a:rPr sz="3200" dirty="0">
                <a:solidFill>
                  <a:srgbClr val="E16C08"/>
                </a:solidFill>
                <a:latin typeface="Calibri"/>
                <a:cs typeface="Calibri"/>
              </a:rPr>
              <a:t>E</a:t>
            </a:r>
            <a:r>
              <a:rPr sz="3200" spc="-40" dirty="0">
                <a:solidFill>
                  <a:srgbClr val="E16C08"/>
                </a:solidFill>
                <a:latin typeface="Calibri"/>
                <a:cs typeface="Calibri"/>
              </a:rPr>
              <a:t> </a:t>
            </a:r>
            <a:r>
              <a:rPr sz="3200" dirty="0">
                <a:solidFill>
                  <a:srgbClr val="E16C08"/>
                </a:solidFill>
                <a:latin typeface="Calibri"/>
                <a:cs typeface="Calibri"/>
              </a:rPr>
              <a:t>+</a:t>
            </a:r>
            <a:r>
              <a:rPr sz="3200" spc="-15" dirty="0">
                <a:solidFill>
                  <a:srgbClr val="E16C08"/>
                </a:solidFill>
                <a:latin typeface="Calibri"/>
                <a:cs typeface="Calibri"/>
              </a:rPr>
              <a:t> </a:t>
            </a:r>
            <a:r>
              <a:rPr sz="3200" dirty="0">
                <a:solidFill>
                  <a:srgbClr val="E16C08"/>
                </a:solidFill>
                <a:latin typeface="Calibri"/>
                <a:cs typeface="Calibri"/>
              </a:rPr>
              <a:t>F</a:t>
            </a:r>
            <a:r>
              <a:rPr sz="3200" spc="-25" dirty="0">
                <a:solidFill>
                  <a:srgbClr val="E16C08"/>
                </a:solidFill>
                <a:latin typeface="Calibri"/>
                <a:cs typeface="Calibri"/>
              </a:rPr>
              <a:t> </a:t>
            </a:r>
            <a:r>
              <a:rPr sz="3200" dirty="0">
                <a:solidFill>
                  <a:srgbClr val="E16C08"/>
                </a:solidFill>
                <a:latin typeface="Calibri"/>
                <a:cs typeface="Calibri"/>
              </a:rPr>
              <a:t>=</a:t>
            </a:r>
            <a:r>
              <a:rPr sz="3200" spc="-40" dirty="0">
                <a:solidFill>
                  <a:srgbClr val="E16C08"/>
                </a:solidFill>
                <a:latin typeface="Calibri"/>
                <a:cs typeface="Calibri"/>
              </a:rPr>
              <a:t> </a:t>
            </a:r>
            <a:r>
              <a:rPr sz="3200" dirty="0">
                <a:solidFill>
                  <a:srgbClr val="E16C08"/>
                </a:solidFill>
                <a:latin typeface="Calibri"/>
                <a:cs typeface="Calibri"/>
              </a:rPr>
              <a:t>4</a:t>
            </a:r>
            <a:r>
              <a:rPr sz="3200" spc="-25" dirty="0">
                <a:solidFill>
                  <a:srgbClr val="E16C08"/>
                </a:solidFill>
                <a:latin typeface="Calibri"/>
                <a:cs typeface="Calibri"/>
              </a:rPr>
              <a:t> </a:t>
            </a:r>
            <a:r>
              <a:rPr sz="3200" dirty="0">
                <a:solidFill>
                  <a:srgbClr val="E16C08"/>
                </a:solidFill>
                <a:latin typeface="Calibri"/>
                <a:cs typeface="Calibri"/>
              </a:rPr>
              <a:t>+</a:t>
            </a:r>
            <a:r>
              <a:rPr sz="3200" spc="-40" dirty="0">
                <a:solidFill>
                  <a:srgbClr val="E16C08"/>
                </a:solidFill>
                <a:latin typeface="Calibri"/>
                <a:cs typeface="Calibri"/>
              </a:rPr>
              <a:t> </a:t>
            </a:r>
            <a:r>
              <a:rPr sz="3200" dirty="0">
                <a:solidFill>
                  <a:srgbClr val="E16C08"/>
                </a:solidFill>
                <a:latin typeface="Calibri"/>
                <a:cs typeface="Calibri"/>
              </a:rPr>
              <a:t>7</a:t>
            </a:r>
            <a:r>
              <a:rPr sz="3200" spc="-20" dirty="0">
                <a:solidFill>
                  <a:srgbClr val="E16C08"/>
                </a:solidFill>
                <a:latin typeface="Calibri"/>
                <a:cs typeface="Calibri"/>
              </a:rPr>
              <a:t> </a:t>
            </a:r>
            <a:r>
              <a:rPr sz="3200" dirty="0">
                <a:solidFill>
                  <a:srgbClr val="E16C08"/>
                </a:solidFill>
                <a:latin typeface="Calibri"/>
                <a:cs typeface="Calibri"/>
              </a:rPr>
              <a:t>=</a:t>
            </a:r>
            <a:r>
              <a:rPr sz="3200" spc="-25" dirty="0">
                <a:solidFill>
                  <a:srgbClr val="E16C08"/>
                </a:solidFill>
                <a:latin typeface="Calibri"/>
                <a:cs typeface="Calibri"/>
              </a:rPr>
              <a:t> 11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315581" y="4030040"/>
            <a:ext cx="630555" cy="5143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  <a:tabLst>
                <a:tab pos="414020" algn="l"/>
              </a:tabLst>
            </a:pPr>
            <a:r>
              <a:rPr sz="3200" spc="-50" dirty="0">
                <a:latin typeface="Calibri"/>
                <a:cs typeface="Calibri"/>
              </a:rPr>
              <a:t>C</a:t>
            </a:r>
            <a:r>
              <a:rPr sz="3200" dirty="0">
                <a:latin typeface="Calibri"/>
                <a:cs typeface="Calibri"/>
              </a:rPr>
              <a:t>	</a:t>
            </a:r>
            <a:r>
              <a:rPr sz="3200" spc="-50" dirty="0">
                <a:latin typeface="Calibri"/>
                <a:cs typeface="Calibri"/>
              </a:rPr>
              <a:t>=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135836" y="5201107"/>
            <a:ext cx="5949315" cy="5143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3200" dirty="0">
                <a:solidFill>
                  <a:srgbClr val="E16C08"/>
                </a:solidFill>
                <a:latin typeface="Calibri"/>
                <a:cs typeface="Calibri"/>
              </a:rPr>
              <a:t>C4</a:t>
            </a:r>
            <a:r>
              <a:rPr sz="3200" spc="-40" dirty="0">
                <a:solidFill>
                  <a:srgbClr val="E16C08"/>
                </a:solidFill>
                <a:latin typeface="Calibri"/>
                <a:cs typeface="Calibri"/>
              </a:rPr>
              <a:t> </a:t>
            </a:r>
            <a:r>
              <a:rPr sz="3200" dirty="0">
                <a:solidFill>
                  <a:srgbClr val="E16C08"/>
                </a:solidFill>
                <a:latin typeface="Calibri"/>
                <a:cs typeface="Calibri"/>
              </a:rPr>
              <a:t>=</a:t>
            </a:r>
            <a:r>
              <a:rPr sz="3200" spc="-25" dirty="0">
                <a:solidFill>
                  <a:srgbClr val="E16C08"/>
                </a:solidFill>
                <a:latin typeface="Calibri"/>
                <a:cs typeface="Calibri"/>
              </a:rPr>
              <a:t> </a:t>
            </a:r>
            <a:r>
              <a:rPr sz="3200" dirty="0">
                <a:solidFill>
                  <a:srgbClr val="E16C08"/>
                </a:solidFill>
                <a:latin typeface="Calibri"/>
                <a:cs typeface="Calibri"/>
              </a:rPr>
              <a:t>D</a:t>
            </a:r>
            <a:r>
              <a:rPr sz="3200" spc="-35" dirty="0">
                <a:solidFill>
                  <a:srgbClr val="E16C08"/>
                </a:solidFill>
                <a:latin typeface="Calibri"/>
                <a:cs typeface="Calibri"/>
              </a:rPr>
              <a:t> </a:t>
            </a:r>
            <a:r>
              <a:rPr sz="3200" dirty="0">
                <a:solidFill>
                  <a:srgbClr val="E16C08"/>
                </a:solidFill>
                <a:latin typeface="Calibri"/>
                <a:cs typeface="Calibri"/>
              </a:rPr>
              <a:t>+</a:t>
            </a:r>
            <a:r>
              <a:rPr sz="3200" spc="-20" dirty="0">
                <a:solidFill>
                  <a:srgbClr val="E16C08"/>
                </a:solidFill>
                <a:latin typeface="Calibri"/>
                <a:cs typeface="Calibri"/>
              </a:rPr>
              <a:t> </a:t>
            </a:r>
            <a:r>
              <a:rPr sz="3200" dirty="0">
                <a:solidFill>
                  <a:srgbClr val="E16C08"/>
                </a:solidFill>
                <a:latin typeface="Calibri"/>
                <a:cs typeface="Calibri"/>
              </a:rPr>
              <a:t>H</a:t>
            </a:r>
            <a:r>
              <a:rPr sz="3200" spc="-40" dirty="0">
                <a:solidFill>
                  <a:srgbClr val="E16C08"/>
                </a:solidFill>
                <a:latin typeface="Calibri"/>
                <a:cs typeface="Calibri"/>
              </a:rPr>
              <a:t> </a:t>
            </a:r>
            <a:r>
              <a:rPr sz="3200" dirty="0">
                <a:solidFill>
                  <a:srgbClr val="E16C08"/>
                </a:solidFill>
                <a:latin typeface="Calibri"/>
                <a:cs typeface="Calibri"/>
              </a:rPr>
              <a:t>+ J</a:t>
            </a:r>
            <a:r>
              <a:rPr sz="3200" spc="-30" dirty="0">
                <a:solidFill>
                  <a:srgbClr val="E16C08"/>
                </a:solidFill>
                <a:latin typeface="Calibri"/>
                <a:cs typeface="Calibri"/>
              </a:rPr>
              <a:t> </a:t>
            </a:r>
            <a:r>
              <a:rPr sz="3200" dirty="0">
                <a:solidFill>
                  <a:srgbClr val="E16C08"/>
                </a:solidFill>
                <a:latin typeface="Calibri"/>
                <a:cs typeface="Calibri"/>
              </a:rPr>
              <a:t>–</a:t>
            </a:r>
            <a:r>
              <a:rPr sz="3200" spc="-20" dirty="0">
                <a:solidFill>
                  <a:srgbClr val="E16C08"/>
                </a:solidFill>
                <a:latin typeface="Calibri"/>
                <a:cs typeface="Calibri"/>
              </a:rPr>
              <a:t> </a:t>
            </a:r>
            <a:r>
              <a:rPr sz="3200" dirty="0">
                <a:solidFill>
                  <a:srgbClr val="E16C08"/>
                </a:solidFill>
                <a:latin typeface="Calibri"/>
                <a:cs typeface="Calibri"/>
              </a:rPr>
              <a:t>F</a:t>
            </a:r>
            <a:r>
              <a:rPr sz="3200" spc="-25" dirty="0">
                <a:solidFill>
                  <a:srgbClr val="E16C08"/>
                </a:solidFill>
                <a:latin typeface="Calibri"/>
                <a:cs typeface="Calibri"/>
              </a:rPr>
              <a:t> </a:t>
            </a:r>
            <a:r>
              <a:rPr sz="3200" dirty="0">
                <a:solidFill>
                  <a:srgbClr val="E16C08"/>
                </a:solidFill>
                <a:latin typeface="Calibri"/>
                <a:cs typeface="Calibri"/>
              </a:rPr>
              <a:t>=</a:t>
            </a:r>
            <a:r>
              <a:rPr sz="3200" spc="-20" dirty="0">
                <a:solidFill>
                  <a:srgbClr val="E16C08"/>
                </a:solidFill>
                <a:latin typeface="Calibri"/>
                <a:cs typeface="Calibri"/>
              </a:rPr>
              <a:t> </a:t>
            </a:r>
            <a:r>
              <a:rPr sz="3200" spc="-10" dirty="0">
                <a:solidFill>
                  <a:srgbClr val="E16C08"/>
                </a:solidFill>
                <a:latin typeface="Calibri"/>
                <a:cs typeface="Calibri"/>
              </a:rPr>
              <a:t>-</a:t>
            </a:r>
            <a:r>
              <a:rPr sz="3200" dirty="0">
                <a:solidFill>
                  <a:srgbClr val="E16C08"/>
                </a:solidFill>
                <a:latin typeface="Calibri"/>
                <a:cs typeface="Calibri"/>
              </a:rPr>
              <a:t>1</a:t>
            </a:r>
            <a:r>
              <a:rPr sz="3200" spc="-50" dirty="0">
                <a:solidFill>
                  <a:srgbClr val="E16C08"/>
                </a:solidFill>
                <a:latin typeface="Calibri"/>
                <a:cs typeface="Calibri"/>
              </a:rPr>
              <a:t> </a:t>
            </a:r>
            <a:r>
              <a:rPr sz="3200" dirty="0">
                <a:solidFill>
                  <a:srgbClr val="E16C08"/>
                </a:solidFill>
                <a:latin typeface="Calibri"/>
                <a:cs typeface="Calibri"/>
              </a:rPr>
              <a:t>+4</a:t>
            </a:r>
            <a:r>
              <a:rPr sz="3200" spc="-35" dirty="0">
                <a:solidFill>
                  <a:srgbClr val="E16C08"/>
                </a:solidFill>
                <a:latin typeface="Calibri"/>
                <a:cs typeface="Calibri"/>
              </a:rPr>
              <a:t> </a:t>
            </a:r>
            <a:r>
              <a:rPr sz="3200" dirty="0">
                <a:solidFill>
                  <a:srgbClr val="E16C08"/>
                </a:solidFill>
                <a:latin typeface="Calibri"/>
                <a:cs typeface="Calibri"/>
              </a:rPr>
              <a:t>+15</a:t>
            </a:r>
            <a:r>
              <a:rPr sz="3200" spc="-15" dirty="0">
                <a:solidFill>
                  <a:srgbClr val="E16C08"/>
                </a:solidFill>
                <a:latin typeface="Calibri"/>
                <a:cs typeface="Calibri"/>
              </a:rPr>
              <a:t> </a:t>
            </a:r>
            <a:r>
              <a:rPr sz="3200" spc="-10" dirty="0">
                <a:solidFill>
                  <a:srgbClr val="E16C08"/>
                </a:solidFill>
                <a:latin typeface="Calibri"/>
                <a:cs typeface="Calibri"/>
              </a:rPr>
              <a:t>-</a:t>
            </a:r>
            <a:r>
              <a:rPr sz="3200" dirty="0">
                <a:solidFill>
                  <a:srgbClr val="E16C08"/>
                </a:solidFill>
                <a:latin typeface="Calibri"/>
                <a:cs typeface="Calibri"/>
              </a:rPr>
              <a:t>7</a:t>
            </a:r>
            <a:r>
              <a:rPr sz="3200" spc="-55" dirty="0">
                <a:solidFill>
                  <a:srgbClr val="E16C08"/>
                </a:solidFill>
                <a:latin typeface="Calibri"/>
                <a:cs typeface="Calibri"/>
              </a:rPr>
              <a:t> </a:t>
            </a:r>
            <a:r>
              <a:rPr sz="3200" dirty="0">
                <a:solidFill>
                  <a:srgbClr val="E16C08"/>
                </a:solidFill>
                <a:latin typeface="Calibri"/>
                <a:cs typeface="Calibri"/>
              </a:rPr>
              <a:t>=</a:t>
            </a:r>
            <a:r>
              <a:rPr sz="3200" spc="-20" dirty="0">
                <a:solidFill>
                  <a:srgbClr val="E16C08"/>
                </a:solidFill>
                <a:latin typeface="Calibri"/>
                <a:cs typeface="Calibri"/>
              </a:rPr>
              <a:t> </a:t>
            </a:r>
            <a:r>
              <a:rPr sz="3200" spc="-25" dirty="0">
                <a:solidFill>
                  <a:srgbClr val="E16C08"/>
                </a:solidFill>
                <a:latin typeface="Calibri"/>
                <a:cs typeface="Calibri"/>
              </a:rPr>
              <a:t>11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8150366" y="3730778"/>
            <a:ext cx="1838325" cy="1152525"/>
          </a:xfrm>
          <a:custGeom>
            <a:avLst/>
            <a:gdLst/>
            <a:ahLst/>
            <a:cxnLst/>
            <a:rect l="l" t="t" r="r" b="b"/>
            <a:pathLst>
              <a:path w="1838325" h="1152525">
                <a:moveTo>
                  <a:pt x="197104" y="9093"/>
                </a:moveTo>
                <a:lnTo>
                  <a:pt x="196062" y="0"/>
                </a:lnTo>
                <a:lnTo>
                  <a:pt x="151993" y="5080"/>
                </a:lnTo>
                <a:lnTo>
                  <a:pt x="150977" y="5321"/>
                </a:lnTo>
                <a:lnTo>
                  <a:pt x="110591" y="19672"/>
                </a:lnTo>
                <a:lnTo>
                  <a:pt x="73990" y="42583"/>
                </a:lnTo>
                <a:lnTo>
                  <a:pt x="43497" y="72669"/>
                </a:lnTo>
                <a:lnTo>
                  <a:pt x="20256" y="108889"/>
                </a:lnTo>
                <a:lnTo>
                  <a:pt x="5334" y="149796"/>
                </a:lnTo>
                <a:lnTo>
                  <a:pt x="4965" y="151879"/>
                </a:lnTo>
                <a:lnTo>
                  <a:pt x="4838" y="152908"/>
                </a:lnTo>
                <a:lnTo>
                  <a:pt x="0" y="194513"/>
                </a:lnTo>
                <a:lnTo>
                  <a:pt x="0" y="957567"/>
                </a:lnTo>
                <a:lnTo>
                  <a:pt x="5092" y="1001255"/>
                </a:lnTo>
                <a:lnTo>
                  <a:pt x="19812" y="1042289"/>
                </a:lnTo>
                <a:lnTo>
                  <a:pt x="42849" y="1078636"/>
                </a:lnTo>
                <a:lnTo>
                  <a:pt x="73202" y="1108875"/>
                </a:lnTo>
                <a:lnTo>
                  <a:pt x="109689" y="1131989"/>
                </a:lnTo>
                <a:lnTo>
                  <a:pt x="150977" y="1146771"/>
                </a:lnTo>
                <a:lnTo>
                  <a:pt x="196062" y="1152093"/>
                </a:lnTo>
                <a:lnTo>
                  <a:pt x="197104" y="1143000"/>
                </a:lnTo>
                <a:lnTo>
                  <a:pt x="155117" y="1138161"/>
                </a:lnTo>
                <a:lnTo>
                  <a:pt x="153504" y="1137983"/>
                </a:lnTo>
                <a:lnTo>
                  <a:pt x="153035" y="1137932"/>
                </a:lnTo>
                <a:lnTo>
                  <a:pt x="153352" y="1137920"/>
                </a:lnTo>
                <a:lnTo>
                  <a:pt x="114871" y="1124242"/>
                </a:lnTo>
                <a:lnTo>
                  <a:pt x="114160" y="1123988"/>
                </a:lnTo>
                <a:lnTo>
                  <a:pt x="113880" y="1123810"/>
                </a:lnTo>
                <a:lnTo>
                  <a:pt x="79857" y="1102385"/>
                </a:lnTo>
                <a:lnTo>
                  <a:pt x="79273" y="1102017"/>
                </a:lnTo>
                <a:lnTo>
                  <a:pt x="79654" y="1102385"/>
                </a:lnTo>
                <a:lnTo>
                  <a:pt x="78879" y="1101763"/>
                </a:lnTo>
                <a:lnTo>
                  <a:pt x="79273" y="1102017"/>
                </a:lnTo>
                <a:lnTo>
                  <a:pt x="79019" y="1101763"/>
                </a:lnTo>
                <a:lnTo>
                  <a:pt x="50723" y="1073708"/>
                </a:lnTo>
                <a:lnTo>
                  <a:pt x="50292" y="1073289"/>
                </a:lnTo>
                <a:lnTo>
                  <a:pt x="50571" y="1073708"/>
                </a:lnTo>
                <a:lnTo>
                  <a:pt x="49936" y="1072921"/>
                </a:lnTo>
                <a:lnTo>
                  <a:pt x="50292" y="1073289"/>
                </a:lnTo>
                <a:lnTo>
                  <a:pt x="50063" y="1072921"/>
                </a:lnTo>
                <a:lnTo>
                  <a:pt x="28536" y="1039177"/>
                </a:lnTo>
                <a:lnTo>
                  <a:pt x="28232" y="1038707"/>
                </a:lnTo>
                <a:lnTo>
                  <a:pt x="28409" y="1039177"/>
                </a:lnTo>
                <a:lnTo>
                  <a:pt x="28168" y="1038707"/>
                </a:lnTo>
                <a:lnTo>
                  <a:pt x="28079" y="1038275"/>
                </a:lnTo>
                <a:lnTo>
                  <a:pt x="14300" y="1000201"/>
                </a:lnTo>
                <a:lnTo>
                  <a:pt x="14109" y="999680"/>
                </a:lnTo>
                <a:lnTo>
                  <a:pt x="14160" y="1000201"/>
                </a:lnTo>
                <a:lnTo>
                  <a:pt x="14046" y="999172"/>
                </a:lnTo>
                <a:lnTo>
                  <a:pt x="9220" y="957567"/>
                </a:lnTo>
                <a:lnTo>
                  <a:pt x="9220" y="194513"/>
                </a:lnTo>
                <a:lnTo>
                  <a:pt x="13919" y="152908"/>
                </a:lnTo>
                <a:lnTo>
                  <a:pt x="14046" y="152412"/>
                </a:lnTo>
                <a:lnTo>
                  <a:pt x="14160" y="151879"/>
                </a:lnTo>
                <a:lnTo>
                  <a:pt x="14109" y="152412"/>
                </a:lnTo>
                <a:lnTo>
                  <a:pt x="14300" y="151879"/>
                </a:lnTo>
                <a:lnTo>
                  <a:pt x="27952" y="113804"/>
                </a:lnTo>
                <a:lnTo>
                  <a:pt x="28409" y="112903"/>
                </a:lnTo>
                <a:lnTo>
                  <a:pt x="28232" y="113385"/>
                </a:lnTo>
                <a:lnTo>
                  <a:pt x="28536" y="112903"/>
                </a:lnTo>
                <a:lnTo>
                  <a:pt x="50063" y="79171"/>
                </a:lnTo>
                <a:lnTo>
                  <a:pt x="50292" y="78816"/>
                </a:lnTo>
                <a:lnTo>
                  <a:pt x="49936" y="79171"/>
                </a:lnTo>
                <a:lnTo>
                  <a:pt x="50571" y="78384"/>
                </a:lnTo>
                <a:lnTo>
                  <a:pt x="50292" y="78816"/>
                </a:lnTo>
                <a:lnTo>
                  <a:pt x="50723" y="78384"/>
                </a:lnTo>
                <a:lnTo>
                  <a:pt x="79019" y="50317"/>
                </a:lnTo>
                <a:lnTo>
                  <a:pt x="79273" y="50076"/>
                </a:lnTo>
                <a:lnTo>
                  <a:pt x="78879" y="50317"/>
                </a:lnTo>
                <a:lnTo>
                  <a:pt x="79654" y="49695"/>
                </a:lnTo>
                <a:lnTo>
                  <a:pt x="79273" y="50076"/>
                </a:lnTo>
                <a:lnTo>
                  <a:pt x="79857" y="49695"/>
                </a:lnTo>
                <a:lnTo>
                  <a:pt x="113868" y="28282"/>
                </a:lnTo>
                <a:lnTo>
                  <a:pt x="153504" y="14122"/>
                </a:lnTo>
                <a:lnTo>
                  <a:pt x="155117" y="13931"/>
                </a:lnTo>
                <a:lnTo>
                  <a:pt x="197104" y="9093"/>
                </a:lnTo>
                <a:close/>
              </a:path>
              <a:path w="1838325" h="1152525">
                <a:moveTo>
                  <a:pt x="1837905" y="194525"/>
                </a:moveTo>
                <a:lnTo>
                  <a:pt x="1832952" y="150837"/>
                </a:lnTo>
                <a:lnTo>
                  <a:pt x="1832711" y="149821"/>
                </a:lnTo>
                <a:lnTo>
                  <a:pt x="1819567" y="112877"/>
                </a:lnTo>
                <a:lnTo>
                  <a:pt x="1818487" y="109816"/>
                </a:lnTo>
                <a:lnTo>
                  <a:pt x="1818043" y="108915"/>
                </a:lnTo>
                <a:lnTo>
                  <a:pt x="1798764" y="78359"/>
                </a:lnTo>
                <a:lnTo>
                  <a:pt x="1795691" y="73482"/>
                </a:lnTo>
                <a:lnTo>
                  <a:pt x="1795068" y="72694"/>
                </a:lnTo>
                <a:lnTo>
                  <a:pt x="1772767" y="50304"/>
                </a:lnTo>
                <a:lnTo>
                  <a:pt x="1772145" y="49682"/>
                </a:lnTo>
                <a:lnTo>
                  <a:pt x="1765731" y="43230"/>
                </a:lnTo>
                <a:lnTo>
                  <a:pt x="1764957" y="42608"/>
                </a:lnTo>
                <a:lnTo>
                  <a:pt x="1742617" y="28282"/>
                </a:lnTo>
                <a:lnTo>
                  <a:pt x="1741893" y="27825"/>
                </a:lnTo>
                <a:lnTo>
                  <a:pt x="1729905" y="20129"/>
                </a:lnTo>
                <a:lnTo>
                  <a:pt x="1728990" y="19672"/>
                </a:lnTo>
                <a:lnTo>
                  <a:pt x="1713534" y="14097"/>
                </a:lnTo>
                <a:lnTo>
                  <a:pt x="1713090" y="13931"/>
                </a:lnTo>
                <a:lnTo>
                  <a:pt x="1689239" y="5321"/>
                </a:lnTo>
                <a:lnTo>
                  <a:pt x="1688223" y="5080"/>
                </a:lnTo>
                <a:lnTo>
                  <a:pt x="1644916" y="0"/>
                </a:lnTo>
                <a:lnTo>
                  <a:pt x="1643849" y="9080"/>
                </a:lnTo>
                <a:lnTo>
                  <a:pt x="1686585" y="14097"/>
                </a:lnTo>
                <a:lnTo>
                  <a:pt x="1725422" y="28117"/>
                </a:lnTo>
                <a:lnTo>
                  <a:pt x="1759597" y="50038"/>
                </a:lnTo>
                <a:lnTo>
                  <a:pt x="1759254" y="49682"/>
                </a:lnTo>
                <a:lnTo>
                  <a:pt x="1760029" y="50304"/>
                </a:lnTo>
                <a:lnTo>
                  <a:pt x="1759597" y="50038"/>
                </a:lnTo>
                <a:lnTo>
                  <a:pt x="1788248" y="78803"/>
                </a:lnTo>
                <a:lnTo>
                  <a:pt x="1787969" y="78359"/>
                </a:lnTo>
                <a:lnTo>
                  <a:pt x="1788591" y="79146"/>
                </a:lnTo>
                <a:lnTo>
                  <a:pt x="1807235" y="108915"/>
                </a:lnTo>
                <a:lnTo>
                  <a:pt x="1810042" y="113360"/>
                </a:lnTo>
                <a:lnTo>
                  <a:pt x="1809877" y="112877"/>
                </a:lnTo>
                <a:lnTo>
                  <a:pt x="1810321" y="113792"/>
                </a:lnTo>
                <a:lnTo>
                  <a:pt x="1823732" y="151866"/>
                </a:lnTo>
                <a:lnTo>
                  <a:pt x="1823974" y="152387"/>
                </a:lnTo>
                <a:lnTo>
                  <a:pt x="1824101" y="152895"/>
                </a:lnTo>
                <a:lnTo>
                  <a:pt x="1828685" y="194525"/>
                </a:lnTo>
                <a:lnTo>
                  <a:pt x="1828685" y="957554"/>
                </a:lnTo>
                <a:lnTo>
                  <a:pt x="1823859" y="1000213"/>
                </a:lnTo>
                <a:lnTo>
                  <a:pt x="1823364" y="1001242"/>
                </a:lnTo>
                <a:lnTo>
                  <a:pt x="1810194" y="1038301"/>
                </a:lnTo>
                <a:lnTo>
                  <a:pt x="1810092" y="1038758"/>
                </a:lnTo>
                <a:lnTo>
                  <a:pt x="1809877" y="1039202"/>
                </a:lnTo>
                <a:lnTo>
                  <a:pt x="1807806" y="1042276"/>
                </a:lnTo>
                <a:lnTo>
                  <a:pt x="1788464" y="1072946"/>
                </a:lnTo>
                <a:lnTo>
                  <a:pt x="1788312" y="1073302"/>
                </a:lnTo>
                <a:lnTo>
                  <a:pt x="1787969" y="1073734"/>
                </a:lnTo>
                <a:lnTo>
                  <a:pt x="1788248" y="1073302"/>
                </a:lnTo>
                <a:lnTo>
                  <a:pt x="1759597" y="1102067"/>
                </a:lnTo>
                <a:lnTo>
                  <a:pt x="1760029" y="1101788"/>
                </a:lnTo>
                <a:lnTo>
                  <a:pt x="1759254" y="1102410"/>
                </a:lnTo>
                <a:lnTo>
                  <a:pt x="1759597" y="1102067"/>
                </a:lnTo>
                <a:lnTo>
                  <a:pt x="1725422" y="1123988"/>
                </a:lnTo>
                <a:lnTo>
                  <a:pt x="1686801" y="1137920"/>
                </a:lnTo>
                <a:lnTo>
                  <a:pt x="1687156" y="1137920"/>
                </a:lnTo>
                <a:lnTo>
                  <a:pt x="1686636" y="1137983"/>
                </a:lnTo>
                <a:lnTo>
                  <a:pt x="1643849" y="1143000"/>
                </a:lnTo>
                <a:lnTo>
                  <a:pt x="1644916" y="1152080"/>
                </a:lnTo>
                <a:lnTo>
                  <a:pt x="1688223" y="1147000"/>
                </a:lnTo>
                <a:lnTo>
                  <a:pt x="1689239" y="1146771"/>
                </a:lnTo>
                <a:lnTo>
                  <a:pt x="1713064" y="1138161"/>
                </a:lnTo>
                <a:lnTo>
                  <a:pt x="1713725" y="1137920"/>
                </a:lnTo>
                <a:lnTo>
                  <a:pt x="1728990" y="1132408"/>
                </a:lnTo>
                <a:lnTo>
                  <a:pt x="1729905" y="1131963"/>
                </a:lnTo>
                <a:lnTo>
                  <a:pt x="1741893" y="1124267"/>
                </a:lnTo>
                <a:lnTo>
                  <a:pt x="1742617" y="1123810"/>
                </a:lnTo>
                <a:lnTo>
                  <a:pt x="1764957" y="1109484"/>
                </a:lnTo>
                <a:lnTo>
                  <a:pt x="1765731" y="1108862"/>
                </a:lnTo>
                <a:lnTo>
                  <a:pt x="1772145" y="1102410"/>
                </a:lnTo>
                <a:lnTo>
                  <a:pt x="1772767" y="1101788"/>
                </a:lnTo>
                <a:lnTo>
                  <a:pt x="1795068" y="1079398"/>
                </a:lnTo>
                <a:lnTo>
                  <a:pt x="1795691" y="1078611"/>
                </a:lnTo>
                <a:lnTo>
                  <a:pt x="1798764" y="1073734"/>
                </a:lnTo>
                <a:lnTo>
                  <a:pt x="1818043" y="1043178"/>
                </a:lnTo>
                <a:lnTo>
                  <a:pt x="1818487" y="1042276"/>
                </a:lnTo>
                <a:lnTo>
                  <a:pt x="1832711" y="1002271"/>
                </a:lnTo>
                <a:lnTo>
                  <a:pt x="1832952" y="1001242"/>
                </a:lnTo>
                <a:lnTo>
                  <a:pt x="1833067" y="1000213"/>
                </a:lnTo>
                <a:lnTo>
                  <a:pt x="1833181" y="999197"/>
                </a:lnTo>
                <a:lnTo>
                  <a:pt x="1837905" y="957554"/>
                </a:lnTo>
                <a:lnTo>
                  <a:pt x="1837905" y="194525"/>
                </a:lnTo>
                <a:close/>
              </a:path>
            </a:pathLst>
          </a:custGeom>
          <a:solidFill>
            <a:srgbClr val="477BB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8477250" y="3832225"/>
            <a:ext cx="1188720" cy="8255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48895">
              <a:spcBef>
                <a:spcPts val="95"/>
              </a:spcBef>
              <a:tabLst>
                <a:tab pos="956944" algn="l"/>
              </a:tabLst>
            </a:pPr>
            <a:r>
              <a:rPr sz="2800" spc="-50" dirty="0">
                <a:latin typeface="Calibri"/>
                <a:cs typeface="Calibri"/>
              </a:rPr>
              <a:t>5</a:t>
            </a:r>
            <a:r>
              <a:rPr sz="2800" dirty="0">
                <a:latin typeface="Calibri"/>
                <a:cs typeface="Calibri"/>
              </a:rPr>
              <a:t>	</a:t>
            </a:r>
            <a:r>
              <a:rPr sz="2800" spc="-50" dirty="0">
                <a:latin typeface="Calibri"/>
                <a:cs typeface="Calibri"/>
              </a:rPr>
              <a:t>5</a:t>
            </a:r>
            <a:endParaRPr sz="2800">
              <a:latin typeface="Calibri"/>
              <a:cs typeface="Calibri"/>
            </a:endParaRPr>
          </a:p>
          <a:p>
            <a:pPr marL="12700">
              <a:spcBef>
                <a:spcPts val="65"/>
              </a:spcBef>
              <a:tabLst>
                <a:tab pos="865505" algn="l"/>
              </a:tabLst>
            </a:pPr>
            <a:r>
              <a:rPr sz="2400" spc="-25" dirty="0">
                <a:latin typeface="Calibri"/>
                <a:cs typeface="Calibri"/>
              </a:rPr>
              <a:t>11</a:t>
            </a:r>
            <a:r>
              <a:rPr sz="2400" dirty="0">
                <a:latin typeface="Calibri"/>
                <a:cs typeface="Calibri"/>
              </a:rPr>
              <a:t>	</a:t>
            </a:r>
            <a:r>
              <a:rPr sz="2400" spc="-25" dirty="0">
                <a:latin typeface="Calibri"/>
                <a:cs typeface="Calibri"/>
              </a:rPr>
              <a:t>11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1600961" y="761"/>
            <a:ext cx="9142730" cy="6856730"/>
          </a:xfrm>
          <a:custGeom>
            <a:avLst/>
            <a:gdLst/>
            <a:ahLst/>
            <a:cxnLst/>
            <a:rect l="l" t="t" r="r" b="b"/>
            <a:pathLst>
              <a:path w="9142730" h="6856730">
                <a:moveTo>
                  <a:pt x="0" y="0"/>
                </a:moveTo>
                <a:lnTo>
                  <a:pt x="9142476" y="0"/>
                </a:lnTo>
                <a:lnTo>
                  <a:pt x="9142476" y="6856476"/>
                </a:lnTo>
                <a:lnTo>
                  <a:pt x="0" y="6856476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 txBox="1"/>
          <p:nvPr/>
        </p:nvSpPr>
        <p:spPr>
          <a:xfrm>
            <a:off x="4194176" y="6438732"/>
            <a:ext cx="1062355" cy="363561"/>
          </a:xfrm>
          <a:prstGeom prst="rect">
            <a:avLst/>
          </a:prstGeom>
        </p:spPr>
        <p:txBody>
          <a:bodyPr vert="horz" wrap="square" lIns="0" tIns="4445" rIns="0" bIns="0" rtlCol="0">
            <a:spAutoFit/>
          </a:bodyPr>
          <a:lstStyle/>
          <a:p>
            <a:pPr marL="12700" marR="5080">
              <a:lnSpc>
                <a:spcPts val="1440"/>
              </a:lnSpc>
              <a:spcBef>
                <a:spcPts val="35"/>
              </a:spcBef>
            </a:pPr>
            <a:r>
              <a:rPr sz="1200" spc="45" dirty="0">
                <a:solidFill>
                  <a:srgbClr val="FFFFFF"/>
                </a:solidFill>
                <a:latin typeface="Arial MT"/>
                <a:cs typeface="Arial MT"/>
              </a:rPr>
              <a:t>Department</a:t>
            </a:r>
            <a:r>
              <a:rPr sz="1200" spc="1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-25" dirty="0">
                <a:solidFill>
                  <a:srgbClr val="FFFFFF"/>
                </a:solidFill>
                <a:latin typeface="Arial MT"/>
                <a:cs typeface="Arial MT"/>
              </a:rPr>
              <a:t>of </a:t>
            </a:r>
            <a:r>
              <a:rPr sz="1200" spc="-305" dirty="0">
                <a:solidFill>
                  <a:srgbClr val="FFFFFF"/>
                </a:solidFill>
                <a:latin typeface="Arial MT"/>
                <a:cs typeface="Arial MT"/>
              </a:rPr>
              <a:t>CCSSEE</a:t>
            </a:r>
            <a:endParaRPr sz="12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4114800" y="6400801"/>
            <a:ext cx="4724400" cy="277495"/>
            <a:chOff x="2514600" y="6400800"/>
            <a:chExt cx="4724400" cy="277495"/>
          </a:xfrm>
        </p:grpSpPr>
        <p:sp>
          <p:nvSpPr>
            <p:cNvPr id="3" name="object 3"/>
            <p:cNvSpPr/>
            <p:nvPr/>
          </p:nvSpPr>
          <p:spPr>
            <a:xfrm>
              <a:off x="2514600" y="6400800"/>
              <a:ext cx="1600200" cy="277495"/>
            </a:xfrm>
            <a:custGeom>
              <a:avLst/>
              <a:gdLst/>
              <a:ahLst/>
              <a:cxnLst/>
              <a:rect l="l" t="t" r="r" b="b"/>
              <a:pathLst>
                <a:path w="1600200" h="277495">
                  <a:moveTo>
                    <a:pt x="1600200" y="277368"/>
                  </a:moveTo>
                  <a:lnTo>
                    <a:pt x="0" y="277368"/>
                  </a:lnTo>
                  <a:lnTo>
                    <a:pt x="0" y="0"/>
                  </a:lnTo>
                  <a:lnTo>
                    <a:pt x="1600200" y="0"/>
                  </a:lnTo>
                  <a:lnTo>
                    <a:pt x="1600200" y="277368"/>
                  </a:lnTo>
                  <a:close/>
                </a:path>
              </a:pathLst>
            </a:custGeom>
            <a:solidFill>
              <a:srgbClr val="E16C0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4114800" y="6400800"/>
              <a:ext cx="3124200" cy="277495"/>
            </a:xfrm>
            <a:custGeom>
              <a:avLst/>
              <a:gdLst/>
              <a:ahLst/>
              <a:cxnLst/>
              <a:rect l="l" t="t" r="r" b="b"/>
              <a:pathLst>
                <a:path w="3124200" h="277495">
                  <a:moveTo>
                    <a:pt x="3124200" y="277368"/>
                  </a:moveTo>
                  <a:lnTo>
                    <a:pt x="0" y="277368"/>
                  </a:lnTo>
                  <a:lnTo>
                    <a:pt x="0" y="0"/>
                  </a:lnTo>
                  <a:lnTo>
                    <a:pt x="3124200" y="0"/>
                  </a:lnTo>
                  <a:lnTo>
                    <a:pt x="3124200" y="277368"/>
                  </a:lnTo>
                  <a:close/>
                </a:path>
              </a:pathLst>
            </a:custGeom>
            <a:solidFill>
              <a:srgbClr val="2240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2586329" y="395605"/>
            <a:ext cx="7139940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pc="-40" dirty="0">
                <a:latin typeface="Calibri"/>
                <a:cs typeface="Calibri"/>
              </a:rPr>
              <a:t>Strassen’s</a:t>
            </a:r>
            <a:r>
              <a:rPr spc="-21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Matrix</a:t>
            </a:r>
            <a:r>
              <a:rPr spc="-150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Multiplication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2305889" y="1234136"/>
            <a:ext cx="7197725" cy="87820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3655" marR="5080" indent="-21590">
              <a:spcBef>
                <a:spcPts val="95"/>
              </a:spcBef>
              <a:tabLst>
                <a:tab pos="4500245" algn="l"/>
              </a:tabLst>
            </a:pPr>
            <a:r>
              <a:rPr sz="2800" spc="-10" dirty="0">
                <a:latin typeface="Calibri"/>
                <a:cs typeface="Calibri"/>
              </a:rPr>
              <a:t>Strassen</a:t>
            </a:r>
            <a:r>
              <a:rPr sz="2800" spc="-8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observed</a:t>
            </a:r>
            <a:r>
              <a:rPr sz="2800" spc="-13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[1969]</a:t>
            </a:r>
            <a:r>
              <a:rPr sz="2800" spc="-50" dirty="0">
                <a:latin typeface="Calibri"/>
                <a:cs typeface="Calibri"/>
              </a:rPr>
              <a:t> </a:t>
            </a:r>
            <a:r>
              <a:rPr sz="2800" spc="-20" dirty="0">
                <a:latin typeface="Calibri"/>
                <a:cs typeface="Calibri"/>
              </a:rPr>
              <a:t>that</a:t>
            </a:r>
            <a:r>
              <a:rPr sz="2800" dirty="0">
                <a:latin typeface="Calibri"/>
                <a:cs typeface="Calibri"/>
              </a:rPr>
              <a:t>	the</a:t>
            </a:r>
            <a:r>
              <a:rPr sz="2800" spc="-105" dirty="0">
                <a:latin typeface="Calibri"/>
                <a:cs typeface="Calibri"/>
              </a:rPr>
              <a:t> </a:t>
            </a:r>
            <a:r>
              <a:rPr sz="2800" spc="-20" dirty="0">
                <a:latin typeface="Calibri"/>
                <a:cs typeface="Calibri"/>
              </a:rPr>
              <a:t>product</a:t>
            </a:r>
            <a:r>
              <a:rPr sz="2800" spc="-3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of</a:t>
            </a:r>
            <a:r>
              <a:rPr sz="2800" spc="-125" dirty="0">
                <a:latin typeface="Calibri"/>
                <a:cs typeface="Calibri"/>
              </a:rPr>
              <a:t> </a:t>
            </a:r>
            <a:r>
              <a:rPr sz="2800" spc="-25" dirty="0">
                <a:latin typeface="Calibri"/>
                <a:cs typeface="Calibri"/>
              </a:rPr>
              <a:t>two </a:t>
            </a:r>
            <a:r>
              <a:rPr sz="2800" dirty="0">
                <a:latin typeface="Calibri"/>
                <a:cs typeface="Calibri"/>
              </a:rPr>
              <a:t>matrices</a:t>
            </a:r>
            <a:r>
              <a:rPr sz="2800" spc="-9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can</a:t>
            </a:r>
            <a:r>
              <a:rPr sz="2800" spc="-13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be</a:t>
            </a:r>
            <a:r>
              <a:rPr sz="2800" spc="-50" dirty="0">
                <a:latin typeface="Calibri"/>
                <a:cs typeface="Calibri"/>
              </a:rPr>
              <a:t> </a:t>
            </a:r>
            <a:r>
              <a:rPr sz="2800" spc="-25" dirty="0">
                <a:latin typeface="Calibri"/>
                <a:cs typeface="Calibri"/>
              </a:rPr>
              <a:t>computed</a:t>
            </a:r>
            <a:r>
              <a:rPr sz="2800" spc="-1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in</a:t>
            </a:r>
            <a:r>
              <a:rPr sz="2800" spc="-60" dirty="0">
                <a:latin typeface="Calibri"/>
                <a:cs typeface="Calibri"/>
              </a:rPr>
              <a:t> </a:t>
            </a:r>
            <a:r>
              <a:rPr sz="2800" spc="-25" dirty="0">
                <a:latin typeface="Calibri"/>
                <a:cs typeface="Calibri"/>
              </a:rPr>
              <a:t>general</a:t>
            </a:r>
            <a:r>
              <a:rPr sz="2800" spc="-8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as</a:t>
            </a:r>
            <a:r>
              <a:rPr sz="2800" spc="-4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follows: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861311" y="2597353"/>
            <a:ext cx="854075" cy="3238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50800">
              <a:spcBef>
                <a:spcPts val="105"/>
              </a:spcBef>
              <a:tabLst>
                <a:tab pos="507365" algn="l"/>
              </a:tabLst>
            </a:pPr>
            <a:r>
              <a:rPr sz="2925" spc="-37" baseline="7122" dirty="0">
                <a:latin typeface="Calibri"/>
                <a:cs typeface="Calibri"/>
              </a:rPr>
              <a:t>C</a:t>
            </a:r>
            <a:r>
              <a:rPr sz="1300" spc="-25" dirty="0">
                <a:latin typeface="Calibri"/>
                <a:cs typeface="Calibri"/>
              </a:rPr>
              <a:t>00</a:t>
            </a:r>
            <a:r>
              <a:rPr sz="1300" dirty="0">
                <a:latin typeface="Calibri"/>
                <a:cs typeface="Calibri"/>
              </a:rPr>
              <a:t>	</a:t>
            </a:r>
            <a:r>
              <a:rPr sz="2925" spc="-37" baseline="7122" dirty="0">
                <a:latin typeface="Calibri"/>
                <a:cs typeface="Calibri"/>
              </a:rPr>
              <a:t>C</a:t>
            </a:r>
            <a:r>
              <a:rPr sz="1300" spc="-25" dirty="0">
                <a:latin typeface="Calibri"/>
                <a:cs typeface="Calibri"/>
              </a:rPr>
              <a:t>01</a:t>
            </a:r>
            <a:endParaRPr sz="130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861311" y="3323031"/>
            <a:ext cx="854075" cy="3238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50800">
              <a:spcBef>
                <a:spcPts val="105"/>
              </a:spcBef>
              <a:tabLst>
                <a:tab pos="507365" algn="l"/>
              </a:tabLst>
            </a:pPr>
            <a:r>
              <a:rPr sz="2925" spc="-37" baseline="7122" dirty="0">
                <a:latin typeface="Calibri"/>
                <a:cs typeface="Calibri"/>
              </a:rPr>
              <a:t>C</a:t>
            </a:r>
            <a:r>
              <a:rPr sz="1300" spc="-25" dirty="0">
                <a:latin typeface="Calibri"/>
                <a:cs typeface="Calibri"/>
              </a:rPr>
              <a:t>10</a:t>
            </a:r>
            <a:r>
              <a:rPr sz="1300" dirty="0">
                <a:latin typeface="Calibri"/>
                <a:cs typeface="Calibri"/>
              </a:rPr>
              <a:t>	</a:t>
            </a:r>
            <a:r>
              <a:rPr sz="2925" spc="-37" baseline="7122" dirty="0">
                <a:latin typeface="Calibri"/>
                <a:cs typeface="Calibri"/>
              </a:rPr>
              <a:t>C</a:t>
            </a:r>
            <a:r>
              <a:rPr sz="1300" spc="-25" dirty="0">
                <a:latin typeface="Calibri"/>
                <a:cs typeface="Calibri"/>
              </a:rPr>
              <a:t>11</a:t>
            </a:r>
            <a:endParaRPr sz="130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542282" y="2597353"/>
            <a:ext cx="955040" cy="3238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50800">
              <a:spcBef>
                <a:spcPts val="105"/>
              </a:spcBef>
              <a:tabLst>
                <a:tab pos="595630" algn="l"/>
              </a:tabLst>
            </a:pPr>
            <a:r>
              <a:rPr sz="2925" spc="-37" baseline="7122" dirty="0">
                <a:latin typeface="Calibri"/>
                <a:cs typeface="Calibri"/>
              </a:rPr>
              <a:t>A</a:t>
            </a:r>
            <a:r>
              <a:rPr sz="1300" spc="-25" dirty="0">
                <a:latin typeface="Calibri"/>
                <a:cs typeface="Calibri"/>
              </a:rPr>
              <a:t>00</a:t>
            </a:r>
            <a:r>
              <a:rPr sz="1300" dirty="0">
                <a:latin typeface="Calibri"/>
                <a:cs typeface="Calibri"/>
              </a:rPr>
              <a:t>	</a:t>
            </a:r>
            <a:r>
              <a:rPr sz="2925" spc="-37" baseline="7122" dirty="0">
                <a:latin typeface="Calibri"/>
                <a:cs typeface="Calibri"/>
              </a:rPr>
              <a:t>A</a:t>
            </a:r>
            <a:r>
              <a:rPr sz="1300" spc="-25" dirty="0">
                <a:latin typeface="Calibri"/>
                <a:cs typeface="Calibri"/>
              </a:rPr>
              <a:t>01</a:t>
            </a:r>
            <a:endParaRPr sz="130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324728" y="2597353"/>
            <a:ext cx="935355" cy="3238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50800">
              <a:spcBef>
                <a:spcPts val="105"/>
              </a:spcBef>
              <a:tabLst>
                <a:tab pos="586105" algn="l"/>
              </a:tabLst>
            </a:pPr>
            <a:r>
              <a:rPr sz="2925" spc="-37" baseline="7122" dirty="0">
                <a:latin typeface="Calibri"/>
                <a:cs typeface="Calibri"/>
              </a:rPr>
              <a:t>B</a:t>
            </a:r>
            <a:r>
              <a:rPr sz="1300" spc="-25" dirty="0">
                <a:latin typeface="Calibri"/>
                <a:cs typeface="Calibri"/>
              </a:rPr>
              <a:t>00</a:t>
            </a:r>
            <a:r>
              <a:rPr sz="1300" dirty="0">
                <a:latin typeface="Calibri"/>
                <a:cs typeface="Calibri"/>
              </a:rPr>
              <a:t>	</a:t>
            </a:r>
            <a:r>
              <a:rPr sz="2925" spc="-37" baseline="7122" dirty="0">
                <a:latin typeface="Calibri"/>
                <a:cs typeface="Calibri"/>
              </a:rPr>
              <a:t>B</a:t>
            </a:r>
            <a:r>
              <a:rPr sz="1300" spc="-25" dirty="0">
                <a:latin typeface="Calibri"/>
                <a:cs typeface="Calibri"/>
              </a:rPr>
              <a:t>01</a:t>
            </a:r>
            <a:endParaRPr sz="130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4079875" y="2900806"/>
            <a:ext cx="152400" cy="3314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2000" spc="-50" dirty="0">
                <a:latin typeface="Calibri"/>
                <a:cs typeface="Calibri"/>
              </a:rPr>
              <a:t>=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5865114" y="2900806"/>
            <a:ext cx="152400" cy="3314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2000" spc="-50" dirty="0">
                <a:latin typeface="Calibri"/>
                <a:cs typeface="Calibri"/>
              </a:rPr>
              <a:t>*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4542283" y="3329381"/>
            <a:ext cx="953769" cy="3238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50800">
              <a:spcBef>
                <a:spcPts val="105"/>
              </a:spcBef>
              <a:tabLst>
                <a:tab pos="595630" algn="l"/>
              </a:tabLst>
            </a:pPr>
            <a:r>
              <a:rPr sz="2925" spc="-37" baseline="7122" dirty="0">
                <a:latin typeface="Calibri"/>
                <a:cs typeface="Calibri"/>
              </a:rPr>
              <a:t>A</a:t>
            </a:r>
            <a:r>
              <a:rPr sz="1300" spc="-25" dirty="0">
                <a:latin typeface="Calibri"/>
                <a:cs typeface="Calibri"/>
              </a:rPr>
              <a:t>10</a:t>
            </a:r>
            <a:r>
              <a:rPr sz="1300" dirty="0">
                <a:latin typeface="Calibri"/>
                <a:cs typeface="Calibri"/>
              </a:rPr>
              <a:t>	</a:t>
            </a:r>
            <a:r>
              <a:rPr sz="2925" spc="-37" baseline="7122" dirty="0">
                <a:latin typeface="Calibri"/>
                <a:cs typeface="Calibri"/>
              </a:rPr>
              <a:t>A</a:t>
            </a:r>
            <a:r>
              <a:rPr sz="1300" spc="-25" dirty="0">
                <a:latin typeface="Calibri"/>
                <a:cs typeface="Calibri"/>
              </a:rPr>
              <a:t>11</a:t>
            </a:r>
            <a:endParaRPr sz="1300">
              <a:latin typeface="Calibri"/>
              <a:cs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6324728" y="3329381"/>
            <a:ext cx="935355" cy="3238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50800">
              <a:spcBef>
                <a:spcPts val="105"/>
              </a:spcBef>
              <a:tabLst>
                <a:tab pos="586105" algn="l"/>
              </a:tabLst>
            </a:pPr>
            <a:r>
              <a:rPr sz="2925" spc="-37" baseline="7122" dirty="0">
                <a:latin typeface="Calibri"/>
                <a:cs typeface="Calibri"/>
              </a:rPr>
              <a:t>B</a:t>
            </a:r>
            <a:r>
              <a:rPr sz="1300" spc="-25" dirty="0">
                <a:latin typeface="Calibri"/>
                <a:cs typeface="Calibri"/>
              </a:rPr>
              <a:t>10</a:t>
            </a:r>
            <a:r>
              <a:rPr sz="1300" dirty="0">
                <a:latin typeface="Calibri"/>
                <a:cs typeface="Calibri"/>
              </a:rPr>
              <a:t>	</a:t>
            </a:r>
            <a:r>
              <a:rPr sz="2925" spc="-37" baseline="7122" dirty="0">
                <a:latin typeface="Calibri"/>
                <a:cs typeface="Calibri"/>
              </a:rPr>
              <a:t>B</a:t>
            </a:r>
            <a:r>
              <a:rPr sz="1300" spc="-25" dirty="0">
                <a:latin typeface="Calibri"/>
                <a:cs typeface="Calibri"/>
              </a:rPr>
              <a:t>11</a:t>
            </a:r>
            <a:endParaRPr sz="1300">
              <a:latin typeface="Calibri"/>
              <a:cs typeface="Calibri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4449698" y="4120007"/>
            <a:ext cx="1070610" cy="10502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63500">
              <a:spcBef>
                <a:spcPts val="105"/>
              </a:spcBef>
              <a:tabLst>
                <a:tab pos="535305" algn="l"/>
              </a:tabLst>
            </a:pPr>
            <a:r>
              <a:rPr sz="2000" spc="-25" dirty="0">
                <a:latin typeface="Calibri"/>
                <a:cs typeface="Calibri"/>
              </a:rPr>
              <a:t>M</a:t>
            </a:r>
            <a:r>
              <a:rPr sz="1875" spc="-37" baseline="-11111" dirty="0">
                <a:latin typeface="Calibri"/>
                <a:cs typeface="Calibri"/>
              </a:rPr>
              <a:t>1</a:t>
            </a:r>
            <a:r>
              <a:rPr sz="1875" baseline="-11111" dirty="0">
                <a:latin typeface="Calibri"/>
                <a:cs typeface="Calibri"/>
              </a:rPr>
              <a:t>	</a:t>
            </a:r>
            <a:r>
              <a:rPr sz="2000" dirty="0">
                <a:latin typeface="Calibri"/>
                <a:cs typeface="Calibri"/>
              </a:rPr>
              <a:t>+</a:t>
            </a:r>
            <a:r>
              <a:rPr sz="2000" spc="-100" dirty="0">
                <a:latin typeface="Calibri"/>
                <a:cs typeface="Calibri"/>
              </a:rPr>
              <a:t> </a:t>
            </a:r>
            <a:r>
              <a:rPr sz="2000" spc="-35" dirty="0">
                <a:latin typeface="Calibri"/>
                <a:cs typeface="Calibri"/>
              </a:rPr>
              <a:t>M</a:t>
            </a:r>
            <a:r>
              <a:rPr sz="1875" spc="-52" baseline="-11111" dirty="0">
                <a:latin typeface="Calibri"/>
                <a:cs typeface="Calibri"/>
              </a:rPr>
              <a:t>4</a:t>
            </a:r>
            <a:endParaRPr sz="1875" baseline="-11111">
              <a:latin typeface="Calibri"/>
              <a:cs typeface="Calibri"/>
            </a:endParaRPr>
          </a:p>
          <a:p>
            <a:pPr>
              <a:spcBef>
                <a:spcPts val="815"/>
              </a:spcBef>
            </a:pPr>
            <a:endParaRPr sz="2000">
              <a:latin typeface="Calibri"/>
              <a:cs typeface="Calibri"/>
            </a:endParaRPr>
          </a:p>
          <a:p>
            <a:pPr marL="63500"/>
            <a:r>
              <a:rPr sz="2000" dirty="0">
                <a:latin typeface="Calibri"/>
                <a:cs typeface="Calibri"/>
              </a:rPr>
              <a:t>M</a:t>
            </a:r>
            <a:r>
              <a:rPr sz="1875" baseline="-11111" dirty="0">
                <a:latin typeface="Calibri"/>
                <a:cs typeface="Calibri"/>
              </a:rPr>
              <a:t>2</a:t>
            </a:r>
            <a:r>
              <a:rPr sz="1875" spc="240" baseline="-11111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+</a:t>
            </a:r>
            <a:r>
              <a:rPr sz="2000" spc="-80" dirty="0">
                <a:latin typeface="Calibri"/>
                <a:cs typeface="Calibri"/>
              </a:rPr>
              <a:t> </a:t>
            </a:r>
            <a:r>
              <a:rPr sz="2000" spc="-25" dirty="0">
                <a:latin typeface="Calibri"/>
                <a:cs typeface="Calibri"/>
              </a:rPr>
              <a:t>M</a:t>
            </a:r>
            <a:r>
              <a:rPr sz="1875" spc="-37" baseline="-11111" dirty="0">
                <a:latin typeface="Calibri"/>
                <a:cs typeface="Calibri"/>
              </a:rPr>
              <a:t>4</a:t>
            </a:r>
            <a:endParaRPr sz="1875" baseline="-11111">
              <a:latin typeface="Calibri"/>
              <a:cs typeface="Calibri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5552567" y="4120007"/>
            <a:ext cx="1011555" cy="3314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>
              <a:spcBef>
                <a:spcPts val="105"/>
              </a:spcBef>
            </a:pPr>
            <a:r>
              <a:rPr sz="2000" dirty="0">
                <a:latin typeface="Calibri"/>
                <a:cs typeface="Calibri"/>
              </a:rPr>
              <a:t>-</a:t>
            </a:r>
            <a:r>
              <a:rPr sz="2000" spc="-8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M</a:t>
            </a:r>
            <a:r>
              <a:rPr sz="1875" baseline="-11111" dirty="0">
                <a:latin typeface="Calibri"/>
                <a:cs typeface="Calibri"/>
              </a:rPr>
              <a:t>5</a:t>
            </a:r>
            <a:r>
              <a:rPr sz="1875" spc="7" baseline="-11111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+</a:t>
            </a:r>
            <a:r>
              <a:rPr sz="2000" spc="-75" dirty="0">
                <a:latin typeface="Calibri"/>
                <a:cs typeface="Calibri"/>
              </a:rPr>
              <a:t> </a:t>
            </a:r>
            <a:r>
              <a:rPr sz="2000" spc="-25" dirty="0">
                <a:latin typeface="Calibri"/>
                <a:cs typeface="Calibri"/>
              </a:rPr>
              <a:t>M</a:t>
            </a:r>
            <a:r>
              <a:rPr sz="1875" spc="-37" baseline="-11111" dirty="0">
                <a:latin typeface="Calibri"/>
                <a:cs typeface="Calibri"/>
              </a:rPr>
              <a:t>7</a:t>
            </a:r>
            <a:endParaRPr sz="1875" baseline="-11111">
              <a:latin typeface="Calibri"/>
              <a:cs typeface="Calibri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8347582" y="4120007"/>
            <a:ext cx="873760" cy="3314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>
              <a:spcBef>
                <a:spcPts val="105"/>
              </a:spcBef>
            </a:pPr>
            <a:r>
              <a:rPr sz="2000" dirty="0">
                <a:latin typeface="Calibri"/>
                <a:cs typeface="Calibri"/>
              </a:rPr>
              <a:t>M</a:t>
            </a:r>
            <a:r>
              <a:rPr sz="1875" baseline="-11111" dirty="0">
                <a:latin typeface="Calibri"/>
                <a:cs typeface="Calibri"/>
              </a:rPr>
              <a:t>3</a:t>
            </a:r>
            <a:r>
              <a:rPr sz="1875" spc="-75" baseline="-11111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+</a:t>
            </a:r>
            <a:r>
              <a:rPr sz="2000" spc="-110" dirty="0">
                <a:latin typeface="Calibri"/>
                <a:cs typeface="Calibri"/>
              </a:rPr>
              <a:t> </a:t>
            </a:r>
            <a:r>
              <a:rPr sz="2000" spc="-25" dirty="0">
                <a:latin typeface="Calibri"/>
                <a:cs typeface="Calibri"/>
              </a:rPr>
              <a:t>M</a:t>
            </a:r>
            <a:r>
              <a:rPr sz="1875" spc="-37" baseline="-11111" dirty="0">
                <a:latin typeface="Calibri"/>
                <a:cs typeface="Calibri"/>
              </a:rPr>
              <a:t>5</a:t>
            </a:r>
            <a:endParaRPr sz="1875" baseline="-11111">
              <a:latin typeface="Calibri"/>
              <a:cs typeface="Calibri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4003675" y="4486147"/>
            <a:ext cx="152400" cy="3314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2000" spc="-50" dirty="0">
                <a:latin typeface="Calibri"/>
                <a:cs typeface="Calibri"/>
              </a:rPr>
              <a:t>=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7292722" y="4851908"/>
            <a:ext cx="2035175" cy="3314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50800">
              <a:spcBef>
                <a:spcPts val="105"/>
              </a:spcBef>
              <a:tabLst>
                <a:tab pos="525145" algn="l"/>
              </a:tabLst>
            </a:pPr>
            <a:r>
              <a:rPr sz="2000" spc="-25" dirty="0">
                <a:latin typeface="Calibri"/>
                <a:cs typeface="Calibri"/>
              </a:rPr>
              <a:t>M</a:t>
            </a:r>
            <a:r>
              <a:rPr sz="1875" spc="-37" baseline="-11111" dirty="0">
                <a:latin typeface="Calibri"/>
                <a:cs typeface="Calibri"/>
              </a:rPr>
              <a:t>1</a:t>
            </a:r>
            <a:r>
              <a:rPr sz="1875" baseline="-11111" dirty="0">
                <a:latin typeface="Calibri"/>
                <a:cs typeface="Calibri"/>
              </a:rPr>
              <a:t>	</a:t>
            </a:r>
            <a:r>
              <a:rPr sz="2000" dirty="0">
                <a:latin typeface="Calibri"/>
                <a:cs typeface="Calibri"/>
              </a:rPr>
              <a:t>+</a:t>
            </a:r>
            <a:r>
              <a:rPr sz="2000" spc="-5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M</a:t>
            </a:r>
            <a:r>
              <a:rPr sz="1875" baseline="-11111" dirty="0">
                <a:latin typeface="Calibri"/>
                <a:cs typeface="Calibri"/>
              </a:rPr>
              <a:t>3</a:t>
            </a:r>
            <a:r>
              <a:rPr sz="1875" spc="7" baseline="-11111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-</a:t>
            </a:r>
            <a:r>
              <a:rPr sz="2000" spc="-6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M</a:t>
            </a:r>
            <a:r>
              <a:rPr sz="1875" baseline="-11111" dirty="0">
                <a:latin typeface="Calibri"/>
                <a:cs typeface="Calibri"/>
              </a:rPr>
              <a:t>2</a:t>
            </a:r>
            <a:r>
              <a:rPr sz="1875" spc="7" baseline="-11111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+</a:t>
            </a:r>
            <a:r>
              <a:rPr sz="2000" spc="-40" dirty="0">
                <a:latin typeface="Calibri"/>
                <a:cs typeface="Calibri"/>
              </a:rPr>
              <a:t> </a:t>
            </a:r>
            <a:r>
              <a:rPr sz="2000" spc="-25" dirty="0">
                <a:latin typeface="Calibri"/>
                <a:cs typeface="Calibri"/>
              </a:rPr>
              <a:t>M</a:t>
            </a:r>
            <a:r>
              <a:rPr sz="1875" spc="-37" baseline="-11111" dirty="0">
                <a:latin typeface="Calibri"/>
                <a:cs typeface="Calibri"/>
              </a:rPr>
              <a:t>6</a:t>
            </a:r>
            <a:endParaRPr sz="1875" baseline="-11111">
              <a:latin typeface="Calibri"/>
              <a:cs typeface="Calibri"/>
            </a:endParaRPr>
          </a:p>
        </p:txBody>
      </p:sp>
      <p:grpSp>
        <p:nvGrpSpPr>
          <p:cNvPr id="20" name="object 20"/>
          <p:cNvGrpSpPr/>
          <p:nvPr/>
        </p:nvGrpSpPr>
        <p:grpSpPr>
          <a:xfrm>
            <a:off x="1600961" y="761"/>
            <a:ext cx="9142730" cy="6856730"/>
            <a:chOff x="761" y="761"/>
            <a:chExt cx="9142730" cy="6856730"/>
          </a:xfrm>
        </p:grpSpPr>
        <p:sp>
          <p:nvSpPr>
            <p:cNvPr id="21" name="object 21"/>
            <p:cNvSpPr/>
            <p:nvPr/>
          </p:nvSpPr>
          <p:spPr>
            <a:xfrm>
              <a:off x="1024166" y="2432341"/>
              <a:ext cx="7062470" cy="2832100"/>
            </a:xfrm>
            <a:custGeom>
              <a:avLst/>
              <a:gdLst/>
              <a:ahLst/>
              <a:cxnLst/>
              <a:rect l="l" t="t" r="r" b="b"/>
              <a:pathLst>
                <a:path w="7062470" h="2832100">
                  <a:moveTo>
                    <a:pt x="197256" y="12115"/>
                  </a:moveTo>
                  <a:lnTo>
                    <a:pt x="195859" y="0"/>
                  </a:lnTo>
                  <a:lnTo>
                    <a:pt x="152171" y="5080"/>
                  </a:lnTo>
                  <a:lnTo>
                    <a:pt x="150825" y="5397"/>
                  </a:lnTo>
                  <a:lnTo>
                    <a:pt x="110718" y="19748"/>
                  </a:lnTo>
                  <a:lnTo>
                    <a:pt x="74129" y="42824"/>
                  </a:lnTo>
                  <a:lnTo>
                    <a:pt x="43599" y="73113"/>
                  </a:lnTo>
                  <a:lnTo>
                    <a:pt x="20281" y="109601"/>
                  </a:lnTo>
                  <a:lnTo>
                    <a:pt x="5346" y="150812"/>
                  </a:lnTo>
                  <a:lnTo>
                    <a:pt x="0" y="195859"/>
                  </a:lnTo>
                  <a:lnTo>
                    <a:pt x="0" y="959256"/>
                  </a:lnTo>
                  <a:lnTo>
                    <a:pt x="5029" y="1002944"/>
                  </a:lnTo>
                  <a:lnTo>
                    <a:pt x="19685" y="1044308"/>
                  </a:lnTo>
                  <a:lnTo>
                    <a:pt x="42760" y="1080947"/>
                  </a:lnTo>
                  <a:lnTo>
                    <a:pt x="73101" y="1111465"/>
                  </a:lnTo>
                  <a:lnTo>
                    <a:pt x="109512" y="1134770"/>
                  </a:lnTo>
                  <a:lnTo>
                    <a:pt x="150825" y="1149718"/>
                  </a:lnTo>
                  <a:lnTo>
                    <a:pt x="195859" y="1155115"/>
                  </a:lnTo>
                  <a:lnTo>
                    <a:pt x="197256" y="1143000"/>
                  </a:lnTo>
                  <a:lnTo>
                    <a:pt x="156298" y="1138237"/>
                  </a:lnTo>
                  <a:lnTo>
                    <a:pt x="154266" y="1138008"/>
                  </a:lnTo>
                  <a:lnTo>
                    <a:pt x="153581" y="1137920"/>
                  </a:lnTo>
                  <a:lnTo>
                    <a:pt x="154051" y="1137920"/>
                  </a:lnTo>
                  <a:lnTo>
                    <a:pt x="116497" y="1124483"/>
                  </a:lnTo>
                  <a:lnTo>
                    <a:pt x="115443" y="1124115"/>
                  </a:lnTo>
                  <a:lnTo>
                    <a:pt x="115100" y="1123886"/>
                  </a:lnTo>
                  <a:lnTo>
                    <a:pt x="81965" y="1102829"/>
                  </a:lnTo>
                  <a:lnTo>
                    <a:pt x="81254" y="1102385"/>
                  </a:lnTo>
                  <a:lnTo>
                    <a:pt x="81711" y="1102829"/>
                  </a:lnTo>
                  <a:lnTo>
                    <a:pt x="80670" y="1102004"/>
                  </a:lnTo>
                  <a:lnTo>
                    <a:pt x="81254" y="1102385"/>
                  </a:lnTo>
                  <a:lnTo>
                    <a:pt x="80873" y="1102004"/>
                  </a:lnTo>
                  <a:lnTo>
                    <a:pt x="53263" y="1074420"/>
                  </a:lnTo>
                  <a:lnTo>
                    <a:pt x="52666" y="1073835"/>
                  </a:lnTo>
                  <a:lnTo>
                    <a:pt x="53047" y="1074420"/>
                  </a:lnTo>
                  <a:lnTo>
                    <a:pt x="52209" y="1073365"/>
                  </a:lnTo>
                  <a:lnTo>
                    <a:pt x="52666" y="1073835"/>
                  </a:lnTo>
                  <a:lnTo>
                    <a:pt x="52374" y="1073365"/>
                  </a:lnTo>
                  <a:lnTo>
                    <a:pt x="31330" y="1040193"/>
                  </a:lnTo>
                  <a:lnTo>
                    <a:pt x="30937" y="1039583"/>
                  </a:lnTo>
                  <a:lnTo>
                    <a:pt x="31165" y="1040193"/>
                  </a:lnTo>
                  <a:lnTo>
                    <a:pt x="30568" y="1038987"/>
                  </a:lnTo>
                  <a:lnTo>
                    <a:pt x="30937" y="1039583"/>
                  </a:lnTo>
                  <a:lnTo>
                    <a:pt x="30721" y="1038987"/>
                  </a:lnTo>
                  <a:lnTo>
                    <a:pt x="17310" y="1001547"/>
                  </a:lnTo>
                  <a:lnTo>
                    <a:pt x="17056" y="1000861"/>
                  </a:lnTo>
                  <a:lnTo>
                    <a:pt x="17145" y="1001547"/>
                  </a:lnTo>
                  <a:lnTo>
                    <a:pt x="16827" y="1000188"/>
                  </a:lnTo>
                  <a:lnTo>
                    <a:pt x="17056" y="1000861"/>
                  </a:lnTo>
                  <a:lnTo>
                    <a:pt x="16979" y="1000188"/>
                  </a:lnTo>
                  <a:lnTo>
                    <a:pt x="12268" y="959256"/>
                  </a:lnTo>
                  <a:lnTo>
                    <a:pt x="12268" y="195859"/>
                  </a:lnTo>
                  <a:lnTo>
                    <a:pt x="16979" y="154927"/>
                  </a:lnTo>
                  <a:lnTo>
                    <a:pt x="17056" y="154266"/>
                  </a:lnTo>
                  <a:lnTo>
                    <a:pt x="16827" y="154927"/>
                  </a:lnTo>
                  <a:lnTo>
                    <a:pt x="17145" y="153568"/>
                  </a:lnTo>
                  <a:lnTo>
                    <a:pt x="17056" y="154266"/>
                  </a:lnTo>
                  <a:lnTo>
                    <a:pt x="17310" y="153568"/>
                  </a:lnTo>
                  <a:lnTo>
                    <a:pt x="30721" y="116128"/>
                  </a:lnTo>
                  <a:lnTo>
                    <a:pt x="30937" y="115544"/>
                  </a:lnTo>
                  <a:lnTo>
                    <a:pt x="30568" y="116128"/>
                  </a:lnTo>
                  <a:lnTo>
                    <a:pt x="31165" y="114922"/>
                  </a:lnTo>
                  <a:lnTo>
                    <a:pt x="30937" y="115544"/>
                  </a:lnTo>
                  <a:lnTo>
                    <a:pt x="31330" y="114922"/>
                  </a:lnTo>
                  <a:lnTo>
                    <a:pt x="52374" y="81749"/>
                  </a:lnTo>
                  <a:lnTo>
                    <a:pt x="52666" y="81292"/>
                  </a:lnTo>
                  <a:lnTo>
                    <a:pt x="52209" y="81749"/>
                  </a:lnTo>
                  <a:lnTo>
                    <a:pt x="53047" y="80695"/>
                  </a:lnTo>
                  <a:lnTo>
                    <a:pt x="52666" y="81292"/>
                  </a:lnTo>
                  <a:lnTo>
                    <a:pt x="53263" y="80695"/>
                  </a:lnTo>
                  <a:lnTo>
                    <a:pt x="80873" y="53111"/>
                  </a:lnTo>
                  <a:lnTo>
                    <a:pt x="81254" y="52743"/>
                  </a:lnTo>
                  <a:lnTo>
                    <a:pt x="80670" y="53111"/>
                  </a:lnTo>
                  <a:lnTo>
                    <a:pt x="81711" y="52285"/>
                  </a:lnTo>
                  <a:lnTo>
                    <a:pt x="81254" y="52743"/>
                  </a:lnTo>
                  <a:lnTo>
                    <a:pt x="81965" y="52285"/>
                  </a:lnTo>
                  <a:lnTo>
                    <a:pt x="115100" y="31229"/>
                  </a:lnTo>
                  <a:lnTo>
                    <a:pt x="154279" y="17119"/>
                  </a:lnTo>
                  <a:lnTo>
                    <a:pt x="156298" y="16878"/>
                  </a:lnTo>
                  <a:lnTo>
                    <a:pt x="197256" y="12115"/>
                  </a:lnTo>
                  <a:close/>
                </a:path>
                <a:path w="7062470" h="2832100">
                  <a:moveTo>
                    <a:pt x="996657" y="533361"/>
                  </a:moveTo>
                  <a:lnTo>
                    <a:pt x="621753" y="533361"/>
                  </a:lnTo>
                  <a:lnTo>
                    <a:pt x="621753" y="158457"/>
                  </a:lnTo>
                  <a:lnTo>
                    <a:pt x="609549" y="158457"/>
                  </a:lnTo>
                  <a:lnTo>
                    <a:pt x="609549" y="533361"/>
                  </a:lnTo>
                  <a:lnTo>
                    <a:pt x="158457" y="533361"/>
                  </a:lnTo>
                  <a:lnTo>
                    <a:pt x="158457" y="545553"/>
                  </a:lnTo>
                  <a:lnTo>
                    <a:pt x="609549" y="545553"/>
                  </a:lnTo>
                  <a:lnTo>
                    <a:pt x="609549" y="920457"/>
                  </a:lnTo>
                  <a:lnTo>
                    <a:pt x="621753" y="920457"/>
                  </a:lnTo>
                  <a:lnTo>
                    <a:pt x="621753" y="545553"/>
                  </a:lnTo>
                  <a:lnTo>
                    <a:pt x="996657" y="545553"/>
                  </a:lnTo>
                  <a:lnTo>
                    <a:pt x="996657" y="533361"/>
                  </a:lnTo>
                  <a:close/>
                </a:path>
                <a:path w="7062470" h="2832100">
                  <a:moveTo>
                    <a:pt x="1226477" y="1000848"/>
                  </a:moveTo>
                  <a:lnTo>
                    <a:pt x="1214272" y="1000848"/>
                  </a:lnTo>
                  <a:lnTo>
                    <a:pt x="1214120" y="1001547"/>
                  </a:lnTo>
                  <a:lnTo>
                    <a:pt x="1214196" y="1000848"/>
                  </a:lnTo>
                  <a:lnTo>
                    <a:pt x="1200302" y="1039583"/>
                  </a:lnTo>
                  <a:lnTo>
                    <a:pt x="1200683" y="1038987"/>
                  </a:lnTo>
                  <a:lnTo>
                    <a:pt x="1200086" y="1040193"/>
                  </a:lnTo>
                  <a:lnTo>
                    <a:pt x="1200302" y="1039583"/>
                  </a:lnTo>
                  <a:lnTo>
                    <a:pt x="1178572" y="1073835"/>
                  </a:lnTo>
                  <a:lnTo>
                    <a:pt x="1179029" y="1073378"/>
                  </a:lnTo>
                  <a:lnTo>
                    <a:pt x="1178204" y="1074420"/>
                  </a:lnTo>
                  <a:lnTo>
                    <a:pt x="1178572" y="1073835"/>
                  </a:lnTo>
                  <a:lnTo>
                    <a:pt x="1150061" y="1102360"/>
                  </a:lnTo>
                  <a:lnTo>
                    <a:pt x="1150620" y="1102004"/>
                  </a:lnTo>
                  <a:lnTo>
                    <a:pt x="1149578" y="1102842"/>
                  </a:lnTo>
                  <a:lnTo>
                    <a:pt x="1150061" y="1102360"/>
                  </a:lnTo>
                  <a:lnTo>
                    <a:pt x="1115771" y="1124115"/>
                  </a:lnTo>
                  <a:lnTo>
                    <a:pt x="1077264" y="1137920"/>
                  </a:lnTo>
                  <a:lnTo>
                    <a:pt x="1077747" y="1137920"/>
                  </a:lnTo>
                  <a:lnTo>
                    <a:pt x="1077036" y="1138008"/>
                  </a:lnTo>
                  <a:lnTo>
                    <a:pt x="1034059" y="1143000"/>
                  </a:lnTo>
                  <a:lnTo>
                    <a:pt x="1035456" y="1155115"/>
                  </a:lnTo>
                  <a:lnTo>
                    <a:pt x="1079144" y="1150035"/>
                  </a:lnTo>
                  <a:lnTo>
                    <a:pt x="1080503" y="1149718"/>
                  </a:lnTo>
                  <a:lnTo>
                    <a:pt x="1112507" y="1138237"/>
                  </a:lnTo>
                  <a:lnTo>
                    <a:pt x="1113383" y="1137920"/>
                  </a:lnTo>
                  <a:lnTo>
                    <a:pt x="1120508" y="1135367"/>
                  </a:lnTo>
                  <a:lnTo>
                    <a:pt x="1121714" y="1134770"/>
                  </a:lnTo>
                  <a:lnTo>
                    <a:pt x="1137920" y="1124483"/>
                  </a:lnTo>
                  <a:lnTo>
                    <a:pt x="1138859" y="1123886"/>
                  </a:lnTo>
                  <a:lnTo>
                    <a:pt x="1157147" y="1112291"/>
                  </a:lnTo>
                  <a:lnTo>
                    <a:pt x="1158189" y="1111453"/>
                  </a:lnTo>
                  <a:lnTo>
                    <a:pt x="1166799" y="1102842"/>
                  </a:lnTo>
                  <a:lnTo>
                    <a:pt x="1167625" y="1102004"/>
                  </a:lnTo>
                  <a:lnTo>
                    <a:pt x="1187653" y="1081989"/>
                  </a:lnTo>
                  <a:lnTo>
                    <a:pt x="1188491" y="1080947"/>
                  </a:lnTo>
                  <a:lnTo>
                    <a:pt x="1192631" y="1074420"/>
                  </a:lnTo>
                  <a:lnTo>
                    <a:pt x="1193292" y="1073378"/>
                  </a:lnTo>
                  <a:lnTo>
                    <a:pt x="1210970" y="1045514"/>
                  </a:lnTo>
                  <a:lnTo>
                    <a:pt x="1211567" y="1044308"/>
                  </a:lnTo>
                  <a:lnTo>
                    <a:pt x="1213040" y="1040193"/>
                  </a:lnTo>
                  <a:lnTo>
                    <a:pt x="1213472" y="1038987"/>
                  </a:lnTo>
                  <a:lnTo>
                    <a:pt x="1225918" y="1004303"/>
                  </a:lnTo>
                  <a:lnTo>
                    <a:pt x="1226235" y="1002944"/>
                  </a:lnTo>
                  <a:lnTo>
                    <a:pt x="1226388" y="1001547"/>
                  </a:lnTo>
                  <a:lnTo>
                    <a:pt x="1226477" y="1000848"/>
                  </a:lnTo>
                  <a:close/>
                </a:path>
                <a:path w="7062470" h="2832100">
                  <a:moveTo>
                    <a:pt x="1231315" y="195859"/>
                  </a:moveTo>
                  <a:lnTo>
                    <a:pt x="1226553" y="154927"/>
                  </a:lnTo>
                  <a:lnTo>
                    <a:pt x="1226477" y="154279"/>
                  </a:lnTo>
                  <a:lnTo>
                    <a:pt x="1226388" y="153568"/>
                  </a:lnTo>
                  <a:lnTo>
                    <a:pt x="1226235" y="152171"/>
                  </a:lnTo>
                  <a:lnTo>
                    <a:pt x="1225918" y="150812"/>
                  </a:lnTo>
                  <a:lnTo>
                    <a:pt x="1213472" y="116128"/>
                  </a:lnTo>
                  <a:lnTo>
                    <a:pt x="1213040" y="114922"/>
                  </a:lnTo>
                  <a:lnTo>
                    <a:pt x="1211567" y="110807"/>
                  </a:lnTo>
                  <a:lnTo>
                    <a:pt x="1210970" y="109601"/>
                  </a:lnTo>
                  <a:lnTo>
                    <a:pt x="1193292" y="81737"/>
                  </a:lnTo>
                  <a:lnTo>
                    <a:pt x="1192631" y="80695"/>
                  </a:lnTo>
                  <a:lnTo>
                    <a:pt x="1188491" y="74168"/>
                  </a:lnTo>
                  <a:lnTo>
                    <a:pt x="1187653" y="73126"/>
                  </a:lnTo>
                  <a:lnTo>
                    <a:pt x="1167638" y="53111"/>
                  </a:lnTo>
                  <a:lnTo>
                    <a:pt x="1166799" y="52273"/>
                  </a:lnTo>
                  <a:lnTo>
                    <a:pt x="1158189" y="43662"/>
                  </a:lnTo>
                  <a:lnTo>
                    <a:pt x="1157147" y="42824"/>
                  </a:lnTo>
                  <a:lnTo>
                    <a:pt x="1138859" y="31229"/>
                  </a:lnTo>
                  <a:lnTo>
                    <a:pt x="1137920" y="30632"/>
                  </a:lnTo>
                  <a:lnTo>
                    <a:pt x="1121714" y="20345"/>
                  </a:lnTo>
                  <a:lnTo>
                    <a:pt x="1120508" y="19748"/>
                  </a:lnTo>
                  <a:lnTo>
                    <a:pt x="1113155" y="17119"/>
                  </a:lnTo>
                  <a:lnTo>
                    <a:pt x="1112507" y="16878"/>
                  </a:lnTo>
                  <a:lnTo>
                    <a:pt x="1080503" y="5397"/>
                  </a:lnTo>
                  <a:lnTo>
                    <a:pt x="1079144" y="5080"/>
                  </a:lnTo>
                  <a:lnTo>
                    <a:pt x="1035456" y="0"/>
                  </a:lnTo>
                  <a:lnTo>
                    <a:pt x="1034059" y="12115"/>
                  </a:lnTo>
                  <a:lnTo>
                    <a:pt x="1077036" y="17119"/>
                  </a:lnTo>
                  <a:lnTo>
                    <a:pt x="1115771" y="31013"/>
                  </a:lnTo>
                  <a:lnTo>
                    <a:pt x="1150061" y="52768"/>
                  </a:lnTo>
                  <a:lnTo>
                    <a:pt x="1149578" y="52273"/>
                  </a:lnTo>
                  <a:lnTo>
                    <a:pt x="1150620" y="53111"/>
                  </a:lnTo>
                  <a:lnTo>
                    <a:pt x="1150061" y="52768"/>
                  </a:lnTo>
                  <a:lnTo>
                    <a:pt x="1178572" y="81292"/>
                  </a:lnTo>
                  <a:lnTo>
                    <a:pt x="1178204" y="80695"/>
                  </a:lnTo>
                  <a:lnTo>
                    <a:pt x="1179029" y="81737"/>
                  </a:lnTo>
                  <a:lnTo>
                    <a:pt x="1178572" y="81292"/>
                  </a:lnTo>
                  <a:lnTo>
                    <a:pt x="1200302" y="115544"/>
                  </a:lnTo>
                  <a:lnTo>
                    <a:pt x="1200086" y="114922"/>
                  </a:lnTo>
                  <a:lnTo>
                    <a:pt x="1200683" y="116128"/>
                  </a:lnTo>
                  <a:lnTo>
                    <a:pt x="1200302" y="115544"/>
                  </a:lnTo>
                  <a:lnTo>
                    <a:pt x="1214196" y="154279"/>
                  </a:lnTo>
                  <a:lnTo>
                    <a:pt x="1214120" y="153568"/>
                  </a:lnTo>
                  <a:lnTo>
                    <a:pt x="1214437" y="154927"/>
                  </a:lnTo>
                  <a:lnTo>
                    <a:pt x="1214196" y="154279"/>
                  </a:lnTo>
                  <a:lnTo>
                    <a:pt x="1214272" y="154927"/>
                  </a:lnTo>
                  <a:lnTo>
                    <a:pt x="1219034" y="195859"/>
                  </a:lnTo>
                  <a:lnTo>
                    <a:pt x="1219034" y="959256"/>
                  </a:lnTo>
                  <a:lnTo>
                    <a:pt x="1214272" y="1000188"/>
                  </a:lnTo>
                  <a:lnTo>
                    <a:pt x="1214437" y="1000188"/>
                  </a:lnTo>
                  <a:lnTo>
                    <a:pt x="1226553" y="1000188"/>
                  </a:lnTo>
                  <a:lnTo>
                    <a:pt x="1231315" y="959256"/>
                  </a:lnTo>
                  <a:lnTo>
                    <a:pt x="1231315" y="195859"/>
                  </a:lnTo>
                  <a:close/>
                </a:path>
                <a:path w="7062470" h="2832100">
                  <a:moveTo>
                    <a:pt x="1838604" y="1688515"/>
                  </a:moveTo>
                  <a:lnTo>
                    <a:pt x="1837207" y="1676400"/>
                  </a:lnTo>
                  <a:lnTo>
                    <a:pt x="1793138" y="1681480"/>
                  </a:lnTo>
                  <a:lnTo>
                    <a:pt x="1791792" y="1681797"/>
                  </a:lnTo>
                  <a:lnTo>
                    <a:pt x="1751406" y="1696148"/>
                  </a:lnTo>
                  <a:lnTo>
                    <a:pt x="1714512" y="1719211"/>
                  </a:lnTo>
                  <a:lnTo>
                    <a:pt x="1683753" y="1749501"/>
                  </a:lnTo>
                  <a:lnTo>
                    <a:pt x="1660296" y="1785988"/>
                  </a:lnTo>
                  <a:lnTo>
                    <a:pt x="1645234" y="1827199"/>
                  </a:lnTo>
                  <a:lnTo>
                    <a:pt x="1639824" y="1872259"/>
                  </a:lnTo>
                  <a:lnTo>
                    <a:pt x="1639824" y="2635656"/>
                  </a:lnTo>
                  <a:lnTo>
                    <a:pt x="1644904" y="2679344"/>
                  </a:lnTo>
                  <a:lnTo>
                    <a:pt x="1659712" y="2720721"/>
                  </a:lnTo>
                  <a:lnTo>
                    <a:pt x="1682902" y="2757360"/>
                  </a:lnTo>
                  <a:lnTo>
                    <a:pt x="1713471" y="2787878"/>
                  </a:lnTo>
                  <a:lnTo>
                    <a:pt x="1750199" y="2811183"/>
                  </a:lnTo>
                  <a:lnTo>
                    <a:pt x="1791792" y="2826118"/>
                  </a:lnTo>
                  <a:lnTo>
                    <a:pt x="1837207" y="2831515"/>
                  </a:lnTo>
                  <a:lnTo>
                    <a:pt x="1838604" y="2819400"/>
                  </a:lnTo>
                  <a:lnTo>
                    <a:pt x="1797278" y="2814637"/>
                  </a:lnTo>
                  <a:lnTo>
                    <a:pt x="1795195" y="2814409"/>
                  </a:lnTo>
                  <a:lnTo>
                    <a:pt x="1794535" y="2814332"/>
                  </a:lnTo>
                  <a:lnTo>
                    <a:pt x="1794979" y="2814320"/>
                  </a:lnTo>
                  <a:lnTo>
                    <a:pt x="1757133" y="2800870"/>
                  </a:lnTo>
                  <a:lnTo>
                    <a:pt x="1756130" y="2800515"/>
                  </a:lnTo>
                  <a:lnTo>
                    <a:pt x="1755762" y="2800286"/>
                  </a:lnTo>
                  <a:lnTo>
                    <a:pt x="1722323" y="2779217"/>
                  </a:lnTo>
                  <a:lnTo>
                    <a:pt x="1721586" y="2778760"/>
                  </a:lnTo>
                  <a:lnTo>
                    <a:pt x="1722056" y="2779217"/>
                  </a:lnTo>
                  <a:lnTo>
                    <a:pt x="1721015" y="2778391"/>
                  </a:lnTo>
                  <a:lnTo>
                    <a:pt x="1721586" y="2778760"/>
                  </a:lnTo>
                  <a:lnTo>
                    <a:pt x="1721218" y="2778391"/>
                  </a:lnTo>
                  <a:lnTo>
                    <a:pt x="1693392" y="2750807"/>
                  </a:lnTo>
                  <a:lnTo>
                    <a:pt x="1692821" y="2750235"/>
                  </a:lnTo>
                  <a:lnTo>
                    <a:pt x="1693189" y="2750807"/>
                  </a:lnTo>
                  <a:lnTo>
                    <a:pt x="1692338" y="2749753"/>
                  </a:lnTo>
                  <a:lnTo>
                    <a:pt x="1692821" y="2750235"/>
                  </a:lnTo>
                  <a:lnTo>
                    <a:pt x="1692516" y="2749753"/>
                  </a:lnTo>
                  <a:lnTo>
                    <a:pt x="1671345" y="2716580"/>
                  </a:lnTo>
                  <a:lnTo>
                    <a:pt x="1670913" y="2715920"/>
                  </a:lnTo>
                  <a:lnTo>
                    <a:pt x="1671167" y="2716580"/>
                  </a:lnTo>
                  <a:lnTo>
                    <a:pt x="1670583" y="2715374"/>
                  </a:lnTo>
                  <a:lnTo>
                    <a:pt x="1670913" y="2715920"/>
                  </a:lnTo>
                  <a:lnTo>
                    <a:pt x="1670723" y="2715374"/>
                  </a:lnTo>
                  <a:lnTo>
                    <a:pt x="1657184" y="2677947"/>
                  </a:lnTo>
                  <a:lnTo>
                    <a:pt x="1656930" y="2677274"/>
                  </a:lnTo>
                  <a:lnTo>
                    <a:pt x="1657019" y="2677947"/>
                  </a:lnTo>
                  <a:lnTo>
                    <a:pt x="1656689" y="2676575"/>
                  </a:lnTo>
                  <a:lnTo>
                    <a:pt x="1656930" y="2677274"/>
                  </a:lnTo>
                  <a:lnTo>
                    <a:pt x="1656854" y="2676575"/>
                  </a:lnTo>
                  <a:lnTo>
                    <a:pt x="1652092" y="2635656"/>
                  </a:lnTo>
                  <a:lnTo>
                    <a:pt x="1652092" y="1872259"/>
                  </a:lnTo>
                  <a:lnTo>
                    <a:pt x="1656854" y="1831340"/>
                  </a:lnTo>
                  <a:lnTo>
                    <a:pt x="1656930" y="1830654"/>
                  </a:lnTo>
                  <a:lnTo>
                    <a:pt x="1656689" y="1831340"/>
                  </a:lnTo>
                  <a:lnTo>
                    <a:pt x="1657019" y="1829968"/>
                  </a:lnTo>
                  <a:lnTo>
                    <a:pt x="1656930" y="1830654"/>
                  </a:lnTo>
                  <a:lnTo>
                    <a:pt x="1657184" y="1829968"/>
                  </a:lnTo>
                  <a:lnTo>
                    <a:pt x="1670723" y="1792541"/>
                  </a:lnTo>
                  <a:lnTo>
                    <a:pt x="1670913" y="1792008"/>
                  </a:lnTo>
                  <a:lnTo>
                    <a:pt x="1670583" y="1792541"/>
                  </a:lnTo>
                  <a:lnTo>
                    <a:pt x="1671167" y="1791335"/>
                  </a:lnTo>
                  <a:lnTo>
                    <a:pt x="1670913" y="1792008"/>
                  </a:lnTo>
                  <a:lnTo>
                    <a:pt x="1671345" y="1791335"/>
                  </a:lnTo>
                  <a:lnTo>
                    <a:pt x="1692516" y="1758162"/>
                  </a:lnTo>
                  <a:lnTo>
                    <a:pt x="1692821" y="1757692"/>
                  </a:lnTo>
                  <a:lnTo>
                    <a:pt x="1692338" y="1758162"/>
                  </a:lnTo>
                  <a:lnTo>
                    <a:pt x="1693189" y="1757108"/>
                  </a:lnTo>
                  <a:lnTo>
                    <a:pt x="1692821" y="1757692"/>
                  </a:lnTo>
                  <a:lnTo>
                    <a:pt x="1693392" y="1757108"/>
                  </a:lnTo>
                  <a:lnTo>
                    <a:pt x="1721218" y="1729524"/>
                  </a:lnTo>
                  <a:lnTo>
                    <a:pt x="1721586" y="1729168"/>
                  </a:lnTo>
                  <a:lnTo>
                    <a:pt x="1721015" y="1729524"/>
                  </a:lnTo>
                  <a:lnTo>
                    <a:pt x="1722056" y="1728698"/>
                  </a:lnTo>
                  <a:lnTo>
                    <a:pt x="1721586" y="1729168"/>
                  </a:lnTo>
                  <a:lnTo>
                    <a:pt x="1722323" y="1728698"/>
                  </a:lnTo>
                  <a:lnTo>
                    <a:pt x="1755762" y="1707629"/>
                  </a:lnTo>
                  <a:lnTo>
                    <a:pt x="1795195" y="1693519"/>
                  </a:lnTo>
                  <a:lnTo>
                    <a:pt x="1797278" y="1693278"/>
                  </a:lnTo>
                  <a:lnTo>
                    <a:pt x="1838604" y="1688515"/>
                  </a:lnTo>
                  <a:close/>
                </a:path>
                <a:path w="7062470" h="2832100">
                  <a:moveTo>
                    <a:pt x="1948345" y="12115"/>
                  </a:moveTo>
                  <a:lnTo>
                    <a:pt x="1946922" y="0"/>
                  </a:lnTo>
                  <a:lnTo>
                    <a:pt x="1903615" y="5080"/>
                  </a:lnTo>
                  <a:lnTo>
                    <a:pt x="1902256" y="5397"/>
                  </a:lnTo>
                  <a:lnTo>
                    <a:pt x="1862505" y="19748"/>
                  </a:lnTo>
                  <a:lnTo>
                    <a:pt x="1826234" y="42837"/>
                  </a:lnTo>
                  <a:lnTo>
                    <a:pt x="1795868" y="73126"/>
                  </a:lnTo>
                  <a:lnTo>
                    <a:pt x="1772678" y="109613"/>
                  </a:lnTo>
                  <a:lnTo>
                    <a:pt x="1757870" y="150825"/>
                  </a:lnTo>
                  <a:lnTo>
                    <a:pt x="1752600" y="195872"/>
                  </a:lnTo>
                  <a:lnTo>
                    <a:pt x="1752600" y="959243"/>
                  </a:lnTo>
                  <a:lnTo>
                    <a:pt x="1757553" y="1002931"/>
                  </a:lnTo>
                  <a:lnTo>
                    <a:pt x="1772094" y="1044295"/>
                  </a:lnTo>
                  <a:lnTo>
                    <a:pt x="1795030" y="1080935"/>
                  </a:lnTo>
                  <a:lnTo>
                    <a:pt x="1825205" y="1111453"/>
                  </a:lnTo>
                  <a:lnTo>
                    <a:pt x="1861286" y="1134757"/>
                  </a:lnTo>
                  <a:lnTo>
                    <a:pt x="1902256" y="1149705"/>
                  </a:lnTo>
                  <a:lnTo>
                    <a:pt x="1946922" y="1155115"/>
                  </a:lnTo>
                  <a:lnTo>
                    <a:pt x="1948345" y="1143000"/>
                  </a:lnTo>
                  <a:lnTo>
                    <a:pt x="1907844" y="1138250"/>
                  </a:lnTo>
                  <a:lnTo>
                    <a:pt x="1905673" y="1137996"/>
                  </a:lnTo>
                  <a:lnTo>
                    <a:pt x="1905038" y="1137920"/>
                  </a:lnTo>
                  <a:lnTo>
                    <a:pt x="1905469" y="1137920"/>
                  </a:lnTo>
                  <a:lnTo>
                    <a:pt x="1868297" y="1124496"/>
                  </a:lnTo>
                  <a:lnTo>
                    <a:pt x="1867293" y="1124140"/>
                  </a:lnTo>
                  <a:lnTo>
                    <a:pt x="1866925" y="1123899"/>
                  </a:lnTo>
                  <a:lnTo>
                    <a:pt x="1834095" y="1102842"/>
                  </a:lnTo>
                  <a:lnTo>
                    <a:pt x="1833384" y="1102385"/>
                  </a:lnTo>
                  <a:lnTo>
                    <a:pt x="1833841" y="1102842"/>
                  </a:lnTo>
                  <a:lnTo>
                    <a:pt x="1832813" y="1102017"/>
                  </a:lnTo>
                  <a:lnTo>
                    <a:pt x="1833384" y="1102385"/>
                  </a:lnTo>
                  <a:lnTo>
                    <a:pt x="1833016" y="1102017"/>
                  </a:lnTo>
                  <a:lnTo>
                    <a:pt x="1805546" y="1074432"/>
                  </a:lnTo>
                  <a:lnTo>
                    <a:pt x="1804974" y="1073861"/>
                  </a:lnTo>
                  <a:lnTo>
                    <a:pt x="1805343" y="1074432"/>
                  </a:lnTo>
                  <a:lnTo>
                    <a:pt x="1804504" y="1073378"/>
                  </a:lnTo>
                  <a:lnTo>
                    <a:pt x="1804974" y="1073861"/>
                  </a:lnTo>
                  <a:lnTo>
                    <a:pt x="1804670" y="1073378"/>
                  </a:lnTo>
                  <a:lnTo>
                    <a:pt x="1783740" y="1040206"/>
                  </a:lnTo>
                  <a:lnTo>
                    <a:pt x="1783346" y="1039571"/>
                  </a:lnTo>
                  <a:lnTo>
                    <a:pt x="1783575" y="1040206"/>
                  </a:lnTo>
                  <a:lnTo>
                    <a:pt x="1782991" y="1038999"/>
                  </a:lnTo>
                  <a:lnTo>
                    <a:pt x="1783346" y="1039571"/>
                  </a:lnTo>
                  <a:lnTo>
                    <a:pt x="1783143" y="1038999"/>
                  </a:lnTo>
                  <a:lnTo>
                    <a:pt x="1769833" y="1001560"/>
                  </a:lnTo>
                  <a:lnTo>
                    <a:pt x="1769579" y="1000887"/>
                  </a:lnTo>
                  <a:lnTo>
                    <a:pt x="1769668" y="1001560"/>
                  </a:lnTo>
                  <a:lnTo>
                    <a:pt x="1769351" y="1000201"/>
                  </a:lnTo>
                  <a:lnTo>
                    <a:pt x="1769579" y="1000887"/>
                  </a:lnTo>
                  <a:lnTo>
                    <a:pt x="1769503" y="1000201"/>
                  </a:lnTo>
                  <a:lnTo>
                    <a:pt x="1764868" y="959243"/>
                  </a:lnTo>
                  <a:lnTo>
                    <a:pt x="1764868" y="195872"/>
                  </a:lnTo>
                  <a:lnTo>
                    <a:pt x="1769503" y="154914"/>
                  </a:lnTo>
                  <a:lnTo>
                    <a:pt x="1769579" y="154241"/>
                  </a:lnTo>
                  <a:lnTo>
                    <a:pt x="1769351" y="154914"/>
                  </a:lnTo>
                  <a:lnTo>
                    <a:pt x="1769668" y="153555"/>
                  </a:lnTo>
                  <a:lnTo>
                    <a:pt x="1769579" y="154241"/>
                  </a:lnTo>
                  <a:lnTo>
                    <a:pt x="1769833" y="153555"/>
                  </a:lnTo>
                  <a:lnTo>
                    <a:pt x="1783143" y="116116"/>
                  </a:lnTo>
                  <a:lnTo>
                    <a:pt x="1783346" y="115557"/>
                  </a:lnTo>
                  <a:lnTo>
                    <a:pt x="1782991" y="116116"/>
                  </a:lnTo>
                  <a:lnTo>
                    <a:pt x="1783575" y="114909"/>
                  </a:lnTo>
                  <a:lnTo>
                    <a:pt x="1783346" y="115557"/>
                  </a:lnTo>
                  <a:lnTo>
                    <a:pt x="1783740" y="114909"/>
                  </a:lnTo>
                  <a:lnTo>
                    <a:pt x="1804670" y="81737"/>
                  </a:lnTo>
                  <a:lnTo>
                    <a:pt x="1804974" y="81267"/>
                  </a:lnTo>
                  <a:lnTo>
                    <a:pt x="1804504" y="81737"/>
                  </a:lnTo>
                  <a:lnTo>
                    <a:pt x="1805343" y="80683"/>
                  </a:lnTo>
                  <a:lnTo>
                    <a:pt x="1804974" y="81267"/>
                  </a:lnTo>
                  <a:lnTo>
                    <a:pt x="1805546" y="80683"/>
                  </a:lnTo>
                  <a:lnTo>
                    <a:pt x="1833016" y="53098"/>
                  </a:lnTo>
                  <a:lnTo>
                    <a:pt x="1833384" y="52743"/>
                  </a:lnTo>
                  <a:lnTo>
                    <a:pt x="1832813" y="53098"/>
                  </a:lnTo>
                  <a:lnTo>
                    <a:pt x="1833841" y="52273"/>
                  </a:lnTo>
                  <a:lnTo>
                    <a:pt x="1833384" y="52743"/>
                  </a:lnTo>
                  <a:lnTo>
                    <a:pt x="1834095" y="52273"/>
                  </a:lnTo>
                  <a:lnTo>
                    <a:pt x="1866925" y="31216"/>
                  </a:lnTo>
                  <a:lnTo>
                    <a:pt x="1905685" y="17119"/>
                  </a:lnTo>
                  <a:lnTo>
                    <a:pt x="1907844" y="16865"/>
                  </a:lnTo>
                  <a:lnTo>
                    <a:pt x="1948345" y="12115"/>
                  </a:lnTo>
                  <a:close/>
                </a:path>
                <a:path w="7062470" h="2832100">
                  <a:moveTo>
                    <a:pt x="2901658" y="533361"/>
                  </a:moveTo>
                  <a:lnTo>
                    <a:pt x="2450554" y="533361"/>
                  </a:lnTo>
                  <a:lnTo>
                    <a:pt x="2450554" y="234657"/>
                  </a:lnTo>
                  <a:lnTo>
                    <a:pt x="2438362" y="234657"/>
                  </a:lnTo>
                  <a:lnTo>
                    <a:pt x="2438362" y="533361"/>
                  </a:lnTo>
                  <a:lnTo>
                    <a:pt x="2063457" y="533361"/>
                  </a:lnTo>
                  <a:lnTo>
                    <a:pt x="2063457" y="545553"/>
                  </a:lnTo>
                  <a:lnTo>
                    <a:pt x="2438362" y="545553"/>
                  </a:lnTo>
                  <a:lnTo>
                    <a:pt x="2438362" y="996657"/>
                  </a:lnTo>
                  <a:lnTo>
                    <a:pt x="2450554" y="996657"/>
                  </a:lnTo>
                  <a:lnTo>
                    <a:pt x="2450554" y="545553"/>
                  </a:lnTo>
                  <a:lnTo>
                    <a:pt x="2901658" y="545553"/>
                  </a:lnTo>
                  <a:lnTo>
                    <a:pt x="2901658" y="533361"/>
                  </a:lnTo>
                  <a:close/>
                </a:path>
                <a:path w="7062470" h="2832100">
                  <a:moveTo>
                    <a:pt x="2979077" y="1000848"/>
                  </a:moveTo>
                  <a:lnTo>
                    <a:pt x="2966872" y="1000848"/>
                  </a:lnTo>
                  <a:lnTo>
                    <a:pt x="2966720" y="1001547"/>
                  </a:lnTo>
                  <a:lnTo>
                    <a:pt x="2966796" y="1000848"/>
                  </a:lnTo>
                  <a:lnTo>
                    <a:pt x="2952902" y="1039583"/>
                  </a:lnTo>
                  <a:lnTo>
                    <a:pt x="2953283" y="1038987"/>
                  </a:lnTo>
                  <a:lnTo>
                    <a:pt x="2952686" y="1040193"/>
                  </a:lnTo>
                  <a:lnTo>
                    <a:pt x="2952902" y="1039583"/>
                  </a:lnTo>
                  <a:lnTo>
                    <a:pt x="2931172" y="1073835"/>
                  </a:lnTo>
                  <a:lnTo>
                    <a:pt x="2931630" y="1073378"/>
                  </a:lnTo>
                  <a:lnTo>
                    <a:pt x="2930804" y="1074420"/>
                  </a:lnTo>
                  <a:lnTo>
                    <a:pt x="2931172" y="1073835"/>
                  </a:lnTo>
                  <a:lnTo>
                    <a:pt x="2902623" y="1102385"/>
                  </a:lnTo>
                  <a:lnTo>
                    <a:pt x="2903220" y="1102004"/>
                  </a:lnTo>
                  <a:lnTo>
                    <a:pt x="2902166" y="1102842"/>
                  </a:lnTo>
                  <a:lnTo>
                    <a:pt x="2902623" y="1102385"/>
                  </a:lnTo>
                  <a:lnTo>
                    <a:pt x="2868371" y="1124115"/>
                  </a:lnTo>
                  <a:lnTo>
                    <a:pt x="2829864" y="1137920"/>
                  </a:lnTo>
                  <a:lnTo>
                    <a:pt x="2830322" y="1137920"/>
                  </a:lnTo>
                  <a:lnTo>
                    <a:pt x="2829649" y="1138008"/>
                  </a:lnTo>
                  <a:lnTo>
                    <a:pt x="2786646" y="1143000"/>
                  </a:lnTo>
                  <a:lnTo>
                    <a:pt x="2788056" y="1155115"/>
                  </a:lnTo>
                  <a:lnTo>
                    <a:pt x="2831744" y="1150035"/>
                  </a:lnTo>
                  <a:lnTo>
                    <a:pt x="2833103" y="1149718"/>
                  </a:lnTo>
                  <a:lnTo>
                    <a:pt x="2865107" y="1138237"/>
                  </a:lnTo>
                  <a:lnTo>
                    <a:pt x="2865983" y="1137920"/>
                  </a:lnTo>
                  <a:lnTo>
                    <a:pt x="2873108" y="1135367"/>
                  </a:lnTo>
                  <a:lnTo>
                    <a:pt x="2874314" y="1134770"/>
                  </a:lnTo>
                  <a:lnTo>
                    <a:pt x="2890520" y="1124483"/>
                  </a:lnTo>
                  <a:lnTo>
                    <a:pt x="2891459" y="1123886"/>
                  </a:lnTo>
                  <a:lnTo>
                    <a:pt x="2909747" y="1112291"/>
                  </a:lnTo>
                  <a:lnTo>
                    <a:pt x="2910789" y="1111453"/>
                  </a:lnTo>
                  <a:lnTo>
                    <a:pt x="2919399" y="1102842"/>
                  </a:lnTo>
                  <a:lnTo>
                    <a:pt x="2920225" y="1102004"/>
                  </a:lnTo>
                  <a:lnTo>
                    <a:pt x="2940253" y="1081989"/>
                  </a:lnTo>
                  <a:lnTo>
                    <a:pt x="2941091" y="1080947"/>
                  </a:lnTo>
                  <a:lnTo>
                    <a:pt x="2945231" y="1074420"/>
                  </a:lnTo>
                  <a:lnTo>
                    <a:pt x="2945892" y="1073378"/>
                  </a:lnTo>
                  <a:lnTo>
                    <a:pt x="2963570" y="1045514"/>
                  </a:lnTo>
                  <a:lnTo>
                    <a:pt x="2964167" y="1044308"/>
                  </a:lnTo>
                  <a:lnTo>
                    <a:pt x="2965640" y="1040193"/>
                  </a:lnTo>
                  <a:lnTo>
                    <a:pt x="2966072" y="1038987"/>
                  </a:lnTo>
                  <a:lnTo>
                    <a:pt x="2978518" y="1004303"/>
                  </a:lnTo>
                  <a:lnTo>
                    <a:pt x="2978835" y="1002944"/>
                  </a:lnTo>
                  <a:lnTo>
                    <a:pt x="2978988" y="1001547"/>
                  </a:lnTo>
                  <a:lnTo>
                    <a:pt x="2979077" y="1000848"/>
                  </a:lnTo>
                  <a:close/>
                </a:path>
                <a:path w="7062470" h="2832100">
                  <a:moveTo>
                    <a:pt x="2983915" y="195859"/>
                  </a:moveTo>
                  <a:lnTo>
                    <a:pt x="2979153" y="154927"/>
                  </a:lnTo>
                  <a:lnTo>
                    <a:pt x="2979077" y="154279"/>
                  </a:lnTo>
                  <a:lnTo>
                    <a:pt x="2978988" y="153568"/>
                  </a:lnTo>
                  <a:lnTo>
                    <a:pt x="2978835" y="152171"/>
                  </a:lnTo>
                  <a:lnTo>
                    <a:pt x="2978518" y="150812"/>
                  </a:lnTo>
                  <a:lnTo>
                    <a:pt x="2966072" y="116128"/>
                  </a:lnTo>
                  <a:lnTo>
                    <a:pt x="2965640" y="114922"/>
                  </a:lnTo>
                  <a:lnTo>
                    <a:pt x="2964167" y="110807"/>
                  </a:lnTo>
                  <a:lnTo>
                    <a:pt x="2963570" y="109601"/>
                  </a:lnTo>
                  <a:lnTo>
                    <a:pt x="2945892" y="81737"/>
                  </a:lnTo>
                  <a:lnTo>
                    <a:pt x="2945231" y="80695"/>
                  </a:lnTo>
                  <a:lnTo>
                    <a:pt x="2941091" y="74168"/>
                  </a:lnTo>
                  <a:lnTo>
                    <a:pt x="2940253" y="73126"/>
                  </a:lnTo>
                  <a:lnTo>
                    <a:pt x="2920225" y="53111"/>
                  </a:lnTo>
                  <a:lnTo>
                    <a:pt x="2919399" y="52273"/>
                  </a:lnTo>
                  <a:lnTo>
                    <a:pt x="2910789" y="43662"/>
                  </a:lnTo>
                  <a:lnTo>
                    <a:pt x="2909747" y="42824"/>
                  </a:lnTo>
                  <a:lnTo>
                    <a:pt x="2891459" y="31229"/>
                  </a:lnTo>
                  <a:lnTo>
                    <a:pt x="2890520" y="30632"/>
                  </a:lnTo>
                  <a:lnTo>
                    <a:pt x="2874314" y="20345"/>
                  </a:lnTo>
                  <a:lnTo>
                    <a:pt x="2873108" y="19748"/>
                  </a:lnTo>
                  <a:lnTo>
                    <a:pt x="2865767" y="17119"/>
                  </a:lnTo>
                  <a:lnTo>
                    <a:pt x="2865107" y="16878"/>
                  </a:lnTo>
                  <a:lnTo>
                    <a:pt x="2833103" y="5397"/>
                  </a:lnTo>
                  <a:lnTo>
                    <a:pt x="2831744" y="5080"/>
                  </a:lnTo>
                  <a:lnTo>
                    <a:pt x="2788056" y="0"/>
                  </a:lnTo>
                  <a:lnTo>
                    <a:pt x="2786646" y="12115"/>
                  </a:lnTo>
                  <a:lnTo>
                    <a:pt x="2829649" y="17119"/>
                  </a:lnTo>
                  <a:lnTo>
                    <a:pt x="2868371" y="31013"/>
                  </a:lnTo>
                  <a:lnTo>
                    <a:pt x="2902623" y="52743"/>
                  </a:lnTo>
                  <a:lnTo>
                    <a:pt x="2902166" y="52273"/>
                  </a:lnTo>
                  <a:lnTo>
                    <a:pt x="2903220" y="53111"/>
                  </a:lnTo>
                  <a:lnTo>
                    <a:pt x="2902623" y="52743"/>
                  </a:lnTo>
                  <a:lnTo>
                    <a:pt x="2931172" y="81292"/>
                  </a:lnTo>
                  <a:lnTo>
                    <a:pt x="2930804" y="80695"/>
                  </a:lnTo>
                  <a:lnTo>
                    <a:pt x="2931630" y="81737"/>
                  </a:lnTo>
                  <a:lnTo>
                    <a:pt x="2931172" y="81292"/>
                  </a:lnTo>
                  <a:lnTo>
                    <a:pt x="2952902" y="115544"/>
                  </a:lnTo>
                  <a:lnTo>
                    <a:pt x="2952686" y="114922"/>
                  </a:lnTo>
                  <a:lnTo>
                    <a:pt x="2953283" y="116128"/>
                  </a:lnTo>
                  <a:lnTo>
                    <a:pt x="2952902" y="115544"/>
                  </a:lnTo>
                  <a:lnTo>
                    <a:pt x="2966796" y="154279"/>
                  </a:lnTo>
                  <a:lnTo>
                    <a:pt x="2966720" y="153568"/>
                  </a:lnTo>
                  <a:lnTo>
                    <a:pt x="2967037" y="154927"/>
                  </a:lnTo>
                  <a:lnTo>
                    <a:pt x="2966796" y="154279"/>
                  </a:lnTo>
                  <a:lnTo>
                    <a:pt x="2966872" y="154927"/>
                  </a:lnTo>
                  <a:lnTo>
                    <a:pt x="2971635" y="195859"/>
                  </a:lnTo>
                  <a:lnTo>
                    <a:pt x="2971635" y="959256"/>
                  </a:lnTo>
                  <a:lnTo>
                    <a:pt x="2966872" y="1000188"/>
                  </a:lnTo>
                  <a:lnTo>
                    <a:pt x="2967037" y="1000188"/>
                  </a:lnTo>
                  <a:lnTo>
                    <a:pt x="2979153" y="1000188"/>
                  </a:lnTo>
                  <a:lnTo>
                    <a:pt x="2983915" y="959256"/>
                  </a:lnTo>
                  <a:lnTo>
                    <a:pt x="2983915" y="195859"/>
                  </a:lnTo>
                  <a:close/>
                </a:path>
                <a:path w="7062470" h="2832100">
                  <a:moveTo>
                    <a:pt x="3778656" y="12115"/>
                  </a:moveTo>
                  <a:lnTo>
                    <a:pt x="3777246" y="0"/>
                  </a:lnTo>
                  <a:lnTo>
                    <a:pt x="3733558" y="5080"/>
                  </a:lnTo>
                  <a:lnTo>
                    <a:pt x="3732212" y="5397"/>
                  </a:lnTo>
                  <a:lnTo>
                    <a:pt x="3692207" y="19748"/>
                  </a:lnTo>
                  <a:lnTo>
                    <a:pt x="3655568" y="42824"/>
                  </a:lnTo>
                  <a:lnTo>
                    <a:pt x="3625062" y="73126"/>
                  </a:lnTo>
                  <a:lnTo>
                    <a:pt x="3601745" y="109601"/>
                  </a:lnTo>
                  <a:lnTo>
                    <a:pt x="3586797" y="150812"/>
                  </a:lnTo>
                  <a:lnTo>
                    <a:pt x="3581400" y="195859"/>
                  </a:lnTo>
                  <a:lnTo>
                    <a:pt x="3581400" y="959256"/>
                  </a:lnTo>
                  <a:lnTo>
                    <a:pt x="3586480" y="1002944"/>
                  </a:lnTo>
                  <a:lnTo>
                    <a:pt x="3601148" y="1044308"/>
                  </a:lnTo>
                  <a:lnTo>
                    <a:pt x="3624224" y="1080947"/>
                  </a:lnTo>
                  <a:lnTo>
                    <a:pt x="3654526" y="1111453"/>
                  </a:lnTo>
                  <a:lnTo>
                    <a:pt x="3691001" y="1134770"/>
                  </a:lnTo>
                  <a:lnTo>
                    <a:pt x="3732212" y="1149718"/>
                  </a:lnTo>
                  <a:lnTo>
                    <a:pt x="3777246" y="1155115"/>
                  </a:lnTo>
                  <a:lnTo>
                    <a:pt x="3778656" y="1143000"/>
                  </a:lnTo>
                  <a:lnTo>
                    <a:pt x="3737699" y="1138237"/>
                  </a:lnTo>
                  <a:lnTo>
                    <a:pt x="3735667" y="1138008"/>
                  </a:lnTo>
                  <a:lnTo>
                    <a:pt x="3734968" y="1137932"/>
                  </a:lnTo>
                  <a:lnTo>
                    <a:pt x="3735438" y="1137920"/>
                  </a:lnTo>
                  <a:lnTo>
                    <a:pt x="3697986" y="1124483"/>
                  </a:lnTo>
                  <a:lnTo>
                    <a:pt x="3696932" y="1124115"/>
                  </a:lnTo>
                  <a:lnTo>
                    <a:pt x="3696576" y="1123886"/>
                  </a:lnTo>
                  <a:lnTo>
                    <a:pt x="3663416" y="1102842"/>
                  </a:lnTo>
                  <a:lnTo>
                    <a:pt x="3662642" y="1102360"/>
                  </a:lnTo>
                  <a:lnTo>
                    <a:pt x="3663137" y="1102842"/>
                  </a:lnTo>
                  <a:lnTo>
                    <a:pt x="3662095" y="1102004"/>
                  </a:lnTo>
                  <a:lnTo>
                    <a:pt x="3662642" y="1102360"/>
                  </a:lnTo>
                  <a:lnTo>
                    <a:pt x="3662299" y="1102004"/>
                  </a:lnTo>
                  <a:lnTo>
                    <a:pt x="3634714" y="1074420"/>
                  </a:lnTo>
                  <a:lnTo>
                    <a:pt x="3634155" y="1073873"/>
                  </a:lnTo>
                  <a:lnTo>
                    <a:pt x="3634511" y="1074420"/>
                  </a:lnTo>
                  <a:lnTo>
                    <a:pt x="3633673" y="1073378"/>
                  </a:lnTo>
                  <a:lnTo>
                    <a:pt x="3634155" y="1073873"/>
                  </a:lnTo>
                  <a:lnTo>
                    <a:pt x="3633838" y="1073378"/>
                  </a:lnTo>
                  <a:lnTo>
                    <a:pt x="3612794" y="1040193"/>
                  </a:lnTo>
                  <a:lnTo>
                    <a:pt x="3612400" y="1039583"/>
                  </a:lnTo>
                  <a:lnTo>
                    <a:pt x="3612629" y="1040193"/>
                  </a:lnTo>
                  <a:lnTo>
                    <a:pt x="3612032" y="1038987"/>
                  </a:lnTo>
                  <a:lnTo>
                    <a:pt x="3612400" y="1039583"/>
                  </a:lnTo>
                  <a:lnTo>
                    <a:pt x="3612184" y="1038987"/>
                  </a:lnTo>
                  <a:lnTo>
                    <a:pt x="3598761" y="1001547"/>
                  </a:lnTo>
                  <a:lnTo>
                    <a:pt x="3598507" y="1000848"/>
                  </a:lnTo>
                  <a:lnTo>
                    <a:pt x="3598595" y="1001547"/>
                  </a:lnTo>
                  <a:lnTo>
                    <a:pt x="3598278" y="1000188"/>
                  </a:lnTo>
                  <a:lnTo>
                    <a:pt x="3598507" y="1000848"/>
                  </a:lnTo>
                  <a:lnTo>
                    <a:pt x="3598430" y="1000188"/>
                  </a:lnTo>
                  <a:lnTo>
                    <a:pt x="3593668" y="959256"/>
                  </a:lnTo>
                  <a:lnTo>
                    <a:pt x="3593668" y="195859"/>
                  </a:lnTo>
                  <a:lnTo>
                    <a:pt x="3598430" y="154927"/>
                  </a:lnTo>
                  <a:lnTo>
                    <a:pt x="3598507" y="154279"/>
                  </a:lnTo>
                  <a:lnTo>
                    <a:pt x="3598278" y="154927"/>
                  </a:lnTo>
                  <a:lnTo>
                    <a:pt x="3598595" y="153568"/>
                  </a:lnTo>
                  <a:lnTo>
                    <a:pt x="3598507" y="154279"/>
                  </a:lnTo>
                  <a:lnTo>
                    <a:pt x="3598761" y="153568"/>
                  </a:lnTo>
                  <a:lnTo>
                    <a:pt x="3612184" y="116128"/>
                  </a:lnTo>
                  <a:lnTo>
                    <a:pt x="3612400" y="115544"/>
                  </a:lnTo>
                  <a:lnTo>
                    <a:pt x="3612032" y="116128"/>
                  </a:lnTo>
                  <a:lnTo>
                    <a:pt x="3612629" y="114922"/>
                  </a:lnTo>
                  <a:lnTo>
                    <a:pt x="3612400" y="115544"/>
                  </a:lnTo>
                  <a:lnTo>
                    <a:pt x="3612794" y="114922"/>
                  </a:lnTo>
                  <a:lnTo>
                    <a:pt x="3633838" y="81737"/>
                  </a:lnTo>
                  <a:lnTo>
                    <a:pt x="3634155" y="81254"/>
                  </a:lnTo>
                  <a:lnTo>
                    <a:pt x="3633673" y="81737"/>
                  </a:lnTo>
                  <a:lnTo>
                    <a:pt x="3634511" y="80695"/>
                  </a:lnTo>
                  <a:lnTo>
                    <a:pt x="3634155" y="81254"/>
                  </a:lnTo>
                  <a:lnTo>
                    <a:pt x="3634714" y="80695"/>
                  </a:lnTo>
                  <a:lnTo>
                    <a:pt x="3662299" y="53111"/>
                  </a:lnTo>
                  <a:lnTo>
                    <a:pt x="3662642" y="52768"/>
                  </a:lnTo>
                  <a:lnTo>
                    <a:pt x="3662095" y="53111"/>
                  </a:lnTo>
                  <a:lnTo>
                    <a:pt x="3663137" y="52273"/>
                  </a:lnTo>
                  <a:lnTo>
                    <a:pt x="3662642" y="52768"/>
                  </a:lnTo>
                  <a:lnTo>
                    <a:pt x="3663416" y="52273"/>
                  </a:lnTo>
                  <a:lnTo>
                    <a:pt x="3696576" y="31229"/>
                  </a:lnTo>
                  <a:lnTo>
                    <a:pt x="3735667" y="17119"/>
                  </a:lnTo>
                  <a:lnTo>
                    <a:pt x="3737699" y="16878"/>
                  </a:lnTo>
                  <a:lnTo>
                    <a:pt x="3778656" y="12115"/>
                  </a:lnTo>
                  <a:close/>
                </a:path>
                <a:path w="7062470" h="2832100">
                  <a:moveTo>
                    <a:pt x="4578058" y="533361"/>
                  </a:moveTo>
                  <a:lnTo>
                    <a:pt x="4203154" y="533361"/>
                  </a:lnTo>
                  <a:lnTo>
                    <a:pt x="4203154" y="158457"/>
                  </a:lnTo>
                  <a:lnTo>
                    <a:pt x="4190962" y="158457"/>
                  </a:lnTo>
                  <a:lnTo>
                    <a:pt x="4190962" y="533361"/>
                  </a:lnTo>
                  <a:lnTo>
                    <a:pt x="3739858" y="533361"/>
                  </a:lnTo>
                  <a:lnTo>
                    <a:pt x="3739858" y="545553"/>
                  </a:lnTo>
                  <a:lnTo>
                    <a:pt x="4190962" y="545553"/>
                  </a:lnTo>
                  <a:lnTo>
                    <a:pt x="4190962" y="920457"/>
                  </a:lnTo>
                  <a:lnTo>
                    <a:pt x="4203154" y="920457"/>
                  </a:lnTo>
                  <a:lnTo>
                    <a:pt x="4203154" y="545553"/>
                  </a:lnTo>
                  <a:lnTo>
                    <a:pt x="4578058" y="545553"/>
                  </a:lnTo>
                  <a:lnTo>
                    <a:pt x="4578058" y="533361"/>
                  </a:lnTo>
                  <a:close/>
                </a:path>
                <a:path w="7062470" h="2832100">
                  <a:moveTo>
                    <a:pt x="4807877" y="1000848"/>
                  </a:moveTo>
                  <a:lnTo>
                    <a:pt x="4795672" y="1000848"/>
                  </a:lnTo>
                  <a:lnTo>
                    <a:pt x="4795520" y="1001547"/>
                  </a:lnTo>
                  <a:lnTo>
                    <a:pt x="4795596" y="1000848"/>
                  </a:lnTo>
                  <a:lnTo>
                    <a:pt x="4781702" y="1039583"/>
                  </a:lnTo>
                  <a:lnTo>
                    <a:pt x="4782083" y="1038987"/>
                  </a:lnTo>
                  <a:lnTo>
                    <a:pt x="4781486" y="1040193"/>
                  </a:lnTo>
                  <a:lnTo>
                    <a:pt x="4781702" y="1039583"/>
                  </a:lnTo>
                  <a:lnTo>
                    <a:pt x="4759934" y="1073873"/>
                  </a:lnTo>
                  <a:lnTo>
                    <a:pt x="4760430" y="1073378"/>
                  </a:lnTo>
                  <a:lnTo>
                    <a:pt x="4759591" y="1074420"/>
                  </a:lnTo>
                  <a:lnTo>
                    <a:pt x="4759934" y="1073873"/>
                  </a:lnTo>
                  <a:lnTo>
                    <a:pt x="4731423" y="1102385"/>
                  </a:lnTo>
                  <a:lnTo>
                    <a:pt x="4732020" y="1102004"/>
                  </a:lnTo>
                  <a:lnTo>
                    <a:pt x="4730966" y="1102842"/>
                  </a:lnTo>
                  <a:lnTo>
                    <a:pt x="4731423" y="1102385"/>
                  </a:lnTo>
                  <a:lnTo>
                    <a:pt x="4697171" y="1124115"/>
                  </a:lnTo>
                  <a:lnTo>
                    <a:pt x="4658665" y="1137920"/>
                  </a:lnTo>
                  <a:lnTo>
                    <a:pt x="4659122" y="1137920"/>
                  </a:lnTo>
                  <a:lnTo>
                    <a:pt x="4658449" y="1138008"/>
                  </a:lnTo>
                  <a:lnTo>
                    <a:pt x="4615446" y="1143000"/>
                  </a:lnTo>
                  <a:lnTo>
                    <a:pt x="4616856" y="1155115"/>
                  </a:lnTo>
                  <a:lnTo>
                    <a:pt x="4660544" y="1150035"/>
                  </a:lnTo>
                  <a:lnTo>
                    <a:pt x="4661903" y="1149718"/>
                  </a:lnTo>
                  <a:lnTo>
                    <a:pt x="4693907" y="1138237"/>
                  </a:lnTo>
                  <a:lnTo>
                    <a:pt x="4694783" y="1137920"/>
                  </a:lnTo>
                  <a:lnTo>
                    <a:pt x="4701908" y="1135367"/>
                  </a:lnTo>
                  <a:lnTo>
                    <a:pt x="4703115" y="1134770"/>
                  </a:lnTo>
                  <a:lnTo>
                    <a:pt x="4719320" y="1124483"/>
                  </a:lnTo>
                  <a:lnTo>
                    <a:pt x="4720260" y="1123886"/>
                  </a:lnTo>
                  <a:lnTo>
                    <a:pt x="4738548" y="1112291"/>
                  </a:lnTo>
                  <a:lnTo>
                    <a:pt x="4739589" y="1111453"/>
                  </a:lnTo>
                  <a:lnTo>
                    <a:pt x="4748200" y="1102842"/>
                  </a:lnTo>
                  <a:lnTo>
                    <a:pt x="4749025" y="1102004"/>
                  </a:lnTo>
                  <a:lnTo>
                    <a:pt x="4769053" y="1081989"/>
                  </a:lnTo>
                  <a:lnTo>
                    <a:pt x="4769891" y="1080947"/>
                  </a:lnTo>
                  <a:lnTo>
                    <a:pt x="4774031" y="1074420"/>
                  </a:lnTo>
                  <a:lnTo>
                    <a:pt x="4774692" y="1073378"/>
                  </a:lnTo>
                  <a:lnTo>
                    <a:pt x="4792370" y="1045514"/>
                  </a:lnTo>
                  <a:lnTo>
                    <a:pt x="4792967" y="1044308"/>
                  </a:lnTo>
                  <a:lnTo>
                    <a:pt x="4794440" y="1040193"/>
                  </a:lnTo>
                  <a:lnTo>
                    <a:pt x="4794872" y="1038987"/>
                  </a:lnTo>
                  <a:lnTo>
                    <a:pt x="4807318" y="1004303"/>
                  </a:lnTo>
                  <a:lnTo>
                    <a:pt x="4807636" y="1002944"/>
                  </a:lnTo>
                  <a:lnTo>
                    <a:pt x="4807788" y="1001547"/>
                  </a:lnTo>
                  <a:lnTo>
                    <a:pt x="4807877" y="1000848"/>
                  </a:lnTo>
                  <a:close/>
                </a:path>
                <a:path w="7062470" h="2832100">
                  <a:moveTo>
                    <a:pt x="4812716" y="195859"/>
                  </a:moveTo>
                  <a:lnTo>
                    <a:pt x="4807953" y="154927"/>
                  </a:lnTo>
                  <a:lnTo>
                    <a:pt x="4807877" y="154279"/>
                  </a:lnTo>
                  <a:lnTo>
                    <a:pt x="4807788" y="153568"/>
                  </a:lnTo>
                  <a:lnTo>
                    <a:pt x="4807636" y="152171"/>
                  </a:lnTo>
                  <a:lnTo>
                    <a:pt x="4807318" y="150812"/>
                  </a:lnTo>
                  <a:lnTo>
                    <a:pt x="4794872" y="116128"/>
                  </a:lnTo>
                  <a:lnTo>
                    <a:pt x="4794440" y="114922"/>
                  </a:lnTo>
                  <a:lnTo>
                    <a:pt x="4792967" y="110807"/>
                  </a:lnTo>
                  <a:lnTo>
                    <a:pt x="4792370" y="109601"/>
                  </a:lnTo>
                  <a:lnTo>
                    <a:pt x="4774692" y="81737"/>
                  </a:lnTo>
                  <a:lnTo>
                    <a:pt x="4774031" y="80695"/>
                  </a:lnTo>
                  <a:lnTo>
                    <a:pt x="4769891" y="74168"/>
                  </a:lnTo>
                  <a:lnTo>
                    <a:pt x="4769053" y="73126"/>
                  </a:lnTo>
                  <a:lnTo>
                    <a:pt x="4749025" y="53111"/>
                  </a:lnTo>
                  <a:lnTo>
                    <a:pt x="4748200" y="52273"/>
                  </a:lnTo>
                  <a:lnTo>
                    <a:pt x="4739589" y="43662"/>
                  </a:lnTo>
                  <a:lnTo>
                    <a:pt x="4738548" y="42824"/>
                  </a:lnTo>
                  <a:lnTo>
                    <a:pt x="4720260" y="31229"/>
                  </a:lnTo>
                  <a:lnTo>
                    <a:pt x="4719320" y="30632"/>
                  </a:lnTo>
                  <a:lnTo>
                    <a:pt x="4703115" y="20345"/>
                  </a:lnTo>
                  <a:lnTo>
                    <a:pt x="4701908" y="19748"/>
                  </a:lnTo>
                  <a:lnTo>
                    <a:pt x="4694567" y="17119"/>
                  </a:lnTo>
                  <a:lnTo>
                    <a:pt x="4693907" y="16878"/>
                  </a:lnTo>
                  <a:lnTo>
                    <a:pt x="4661903" y="5397"/>
                  </a:lnTo>
                  <a:lnTo>
                    <a:pt x="4660544" y="5080"/>
                  </a:lnTo>
                  <a:lnTo>
                    <a:pt x="4616856" y="0"/>
                  </a:lnTo>
                  <a:lnTo>
                    <a:pt x="4615446" y="12115"/>
                  </a:lnTo>
                  <a:lnTo>
                    <a:pt x="4658449" y="17119"/>
                  </a:lnTo>
                  <a:lnTo>
                    <a:pt x="4697171" y="31013"/>
                  </a:lnTo>
                  <a:lnTo>
                    <a:pt x="4731423" y="52743"/>
                  </a:lnTo>
                  <a:lnTo>
                    <a:pt x="4730966" y="52273"/>
                  </a:lnTo>
                  <a:lnTo>
                    <a:pt x="4732020" y="53111"/>
                  </a:lnTo>
                  <a:lnTo>
                    <a:pt x="4731423" y="52743"/>
                  </a:lnTo>
                  <a:lnTo>
                    <a:pt x="4759934" y="81254"/>
                  </a:lnTo>
                  <a:lnTo>
                    <a:pt x="4759591" y="80695"/>
                  </a:lnTo>
                  <a:lnTo>
                    <a:pt x="4760430" y="81737"/>
                  </a:lnTo>
                  <a:lnTo>
                    <a:pt x="4759934" y="81254"/>
                  </a:lnTo>
                  <a:lnTo>
                    <a:pt x="4781702" y="115544"/>
                  </a:lnTo>
                  <a:lnTo>
                    <a:pt x="4781486" y="114922"/>
                  </a:lnTo>
                  <a:lnTo>
                    <a:pt x="4782083" y="116128"/>
                  </a:lnTo>
                  <a:lnTo>
                    <a:pt x="4781702" y="115544"/>
                  </a:lnTo>
                  <a:lnTo>
                    <a:pt x="4795596" y="154279"/>
                  </a:lnTo>
                  <a:lnTo>
                    <a:pt x="4795520" y="153568"/>
                  </a:lnTo>
                  <a:lnTo>
                    <a:pt x="4795837" y="154927"/>
                  </a:lnTo>
                  <a:lnTo>
                    <a:pt x="4795596" y="154279"/>
                  </a:lnTo>
                  <a:lnTo>
                    <a:pt x="4795672" y="154927"/>
                  </a:lnTo>
                  <a:lnTo>
                    <a:pt x="4800435" y="195859"/>
                  </a:lnTo>
                  <a:lnTo>
                    <a:pt x="4800435" y="959256"/>
                  </a:lnTo>
                  <a:lnTo>
                    <a:pt x="4795672" y="1000188"/>
                  </a:lnTo>
                  <a:lnTo>
                    <a:pt x="4795837" y="1000188"/>
                  </a:lnTo>
                  <a:lnTo>
                    <a:pt x="4807953" y="1000188"/>
                  </a:lnTo>
                  <a:lnTo>
                    <a:pt x="4812716" y="959256"/>
                  </a:lnTo>
                  <a:lnTo>
                    <a:pt x="4812716" y="195859"/>
                  </a:lnTo>
                  <a:close/>
                </a:path>
                <a:path w="7062470" h="2832100">
                  <a:moveTo>
                    <a:pt x="7057415" y="2677287"/>
                  </a:moveTo>
                  <a:lnTo>
                    <a:pt x="7045223" y="2677287"/>
                  </a:lnTo>
                  <a:lnTo>
                    <a:pt x="7045071" y="2677960"/>
                  </a:lnTo>
                  <a:lnTo>
                    <a:pt x="7045147" y="2677287"/>
                  </a:lnTo>
                  <a:lnTo>
                    <a:pt x="7031380" y="2715971"/>
                  </a:lnTo>
                  <a:lnTo>
                    <a:pt x="7031749" y="2715399"/>
                  </a:lnTo>
                  <a:lnTo>
                    <a:pt x="7031164" y="2716606"/>
                  </a:lnTo>
                  <a:lnTo>
                    <a:pt x="7031380" y="2715971"/>
                  </a:lnTo>
                  <a:lnTo>
                    <a:pt x="7009752" y="2750261"/>
                  </a:lnTo>
                  <a:lnTo>
                    <a:pt x="7010235" y="2749778"/>
                  </a:lnTo>
                  <a:lnTo>
                    <a:pt x="7009397" y="2750832"/>
                  </a:lnTo>
                  <a:lnTo>
                    <a:pt x="7009752" y="2750261"/>
                  </a:lnTo>
                  <a:lnTo>
                    <a:pt x="6981342" y="2778785"/>
                  </a:lnTo>
                  <a:lnTo>
                    <a:pt x="6981926" y="2778417"/>
                  </a:lnTo>
                  <a:lnTo>
                    <a:pt x="6980898" y="2779242"/>
                  </a:lnTo>
                  <a:lnTo>
                    <a:pt x="6981342" y="2778785"/>
                  </a:lnTo>
                  <a:lnTo>
                    <a:pt x="6947433" y="2800540"/>
                  </a:lnTo>
                  <a:lnTo>
                    <a:pt x="6909257" y="2814320"/>
                  </a:lnTo>
                  <a:lnTo>
                    <a:pt x="6909689" y="2814320"/>
                  </a:lnTo>
                  <a:lnTo>
                    <a:pt x="6909041" y="2814396"/>
                  </a:lnTo>
                  <a:lnTo>
                    <a:pt x="6866395" y="2819400"/>
                  </a:lnTo>
                  <a:lnTo>
                    <a:pt x="6867817" y="2831515"/>
                  </a:lnTo>
                  <a:lnTo>
                    <a:pt x="6911124" y="2826435"/>
                  </a:lnTo>
                  <a:lnTo>
                    <a:pt x="6912483" y="2826105"/>
                  </a:lnTo>
                  <a:lnTo>
                    <a:pt x="6944207" y="2814650"/>
                  </a:lnTo>
                  <a:lnTo>
                    <a:pt x="6945122" y="2814320"/>
                  </a:lnTo>
                  <a:lnTo>
                    <a:pt x="6952234" y="2811754"/>
                  </a:lnTo>
                  <a:lnTo>
                    <a:pt x="6953453" y="2811157"/>
                  </a:lnTo>
                  <a:lnTo>
                    <a:pt x="6969442" y="2800896"/>
                  </a:lnTo>
                  <a:lnTo>
                    <a:pt x="6970382" y="2800299"/>
                  </a:lnTo>
                  <a:lnTo>
                    <a:pt x="6988505" y="2788678"/>
                  </a:lnTo>
                  <a:lnTo>
                    <a:pt x="6989534" y="2787853"/>
                  </a:lnTo>
                  <a:lnTo>
                    <a:pt x="6998106" y="2779242"/>
                  </a:lnTo>
                  <a:lnTo>
                    <a:pt x="6998919" y="2778417"/>
                  </a:lnTo>
                  <a:lnTo>
                    <a:pt x="7018871" y="2758389"/>
                  </a:lnTo>
                  <a:lnTo>
                    <a:pt x="7019709" y="2757335"/>
                  </a:lnTo>
                  <a:lnTo>
                    <a:pt x="7023798" y="2750832"/>
                  </a:lnTo>
                  <a:lnTo>
                    <a:pt x="7024471" y="2749778"/>
                  </a:lnTo>
                  <a:lnTo>
                    <a:pt x="7042061" y="2721902"/>
                  </a:lnTo>
                  <a:lnTo>
                    <a:pt x="7042645" y="2720695"/>
                  </a:lnTo>
                  <a:lnTo>
                    <a:pt x="7044093" y="2716606"/>
                  </a:lnTo>
                  <a:lnTo>
                    <a:pt x="7044525" y="2715399"/>
                  </a:lnTo>
                  <a:lnTo>
                    <a:pt x="7056869" y="2680690"/>
                  </a:lnTo>
                  <a:lnTo>
                    <a:pt x="7057187" y="2679331"/>
                  </a:lnTo>
                  <a:lnTo>
                    <a:pt x="7057339" y="2677960"/>
                  </a:lnTo>
                  <a:lnTo>
                    <a:pt x="7057415" y="2677287"/>
                  </a:lnTo>
                  <a:close/>
                </a:path>
                <a:path w="7062470" h="2832100">
                  <a:moveTo>
                    <a:pt x="7062140" y="1872272"/>
                  </a:moveTo>
                  <a:lnTo>
                    <a:pt x="7057491" y="1831314"/>
                  </a:lnTo>
                  <a:lnTo>
                    <a:pt x="7057415" y="1830641"/>
                  </a:lnTo>
                  <a:lnTo>
                    <a:pt x="7057339" y="1829955"/>
                  </a:lnTo>
                  <a:lnTo>
                    <a:pt x="7057187" y="1828584"/>
                  </a:lnTo>
                  <a:lnTo>
                    <a:pt x="7056869" y="1827225"/>
                  </a:lnTo>
                  <a:lnTo>
                    <a:pt x="7044525" y="1792516"/>
                  </a:lnTo>
                  <a:lnTo>
                    <a:pt x="7044093" y="1791309"/>
                  </a:lnTo>
                  <a:lnTo>
                    <a:pt x="7042645" y="1787220"/>
                  </a:lnTo>
                  <a:lnTo>
                    <a:pt x="7042061" y="1786013"/>
                  </a:lnTo>
                  <a:lnTo>
                    <a:pt x="7024471" y="1758137"/>
                  </a:lnTo>
                  <a:lnTo>
                    <a:pt x="7023798" y="1757083"/>
                  </a:lnTo>
                  <a:lnTo>
                    <a:pt x="7019709" y="1750580"/>
                  </a:lnTo>
                  <a:lnTo>
                    <a:pt x="7018871" y="1749526"/>
                  </a:lnTo>
                  <a:lnTo>
                    <a:pt x="6998919" y="1729498"/>
                  </a:lnTo>
                  <a:lnTo>
                    <a:pt x="6998106" y="1728673"/>
                  </a:lnTo>
                  <a:lnTo>
                    <a:pt x="6989534" y="1720062"/>
                  </a:lnTo>
                  <a:lnTo>
                    <a:pt x="6988505" y="1719237"/>
                  </a:lnTo>
                  <a:lnTo>
                    <a:pt x="6970382" y="1707616"/>
                  </a:lnTo>
                  <a:lnTo>
                    <a:pt x="6969442" y="1707019"/>
                  </a:lnTo>
                  <a:lnTo>
                    <a:pt x="6953453" y="1696758"/>
                  </a:lnTo>
                  <a:lnTo>
                    <a:pt x="6952234" y="1696161"/>
                  </a:lnTo>
                  <a:lnTo>
                    <a:pt x="6944906" y="1693519"/>
                  </a:lnTo>
                  <a:lnTo>
                    <a:pt x="6944207" y="1693265"/>
                  </a:lnTo>
                  <a:lnTo>
                    <a:pt x="6912483" y="1681810"/>
                  </a:lnTo>
                  <a:lnTo>
                    <a:pt x="6911124" y="1681480"/>
                  </a:lnTo>
                  <a:lnTo>
                    <a:pt x="6867817" y="1676400"/>
                  </a:lnTo>
                  <a:lnTo>
                    <a:pt x="6866395" y="1688515"/>
                  </a:lnTo>
                  <a:lnTo>
                    <a:pt x="6909041" y="1693519"/>
                  </a:lnTo>
                  <a:lnTo>
                    <a:pt x="6947433" y="1707388"/>
                  </a:lnTo>
                  <a:lnTo>
                    <a:pt x="6981342" y="1729143"/>
                  </a:lnTo>
                  <a:lnTo>
                    <a:pt x="6980898" y="1728673"/>
                  </a:lnTo>
                  <a:lnTo>
                    <a:pt x="6981926" y="1729498"/>
                  </a:lnTo>
                  <a:lnTo>
                    <a:pt x="6981342" y="1729143"/>
                  </a:lnTo>
                  <a:lnTo>
                    <a:pt x="7009752" y="1757667"/>
                  </a:lnTo>
                  <a:lnTo>
                    <a:pt x="7009397" y="1757083"/>
                  </a:lnTo>
                  <a:lnTo>
                    <a:pt x="7010235" y="1758137"/>
                  </a:lnTo>
                  <a:lnTo>
                    <a:pt x="7009752" y="1757667"/>
                  </a:lnTo>
                  <a:lnTo>
                    <a:pt x="7031380" y="1791957"/>
                  </a:lnTo>
                  <a:lnTo>
                    <a:pt x="7031164" y="1791309"/>
                  </a:lnTo>
                  <a:lnTo>
                    <a:pt x="7031749" y="1792516"/>
                  </a:lnTo>
                  <a:lnTo>
                    <a:pt x="7031380" y="1791957"/>
                  </a:lnTo>
                  <a:lnTo>
                    <a:pt x="7045147" y="1830641"/>
                  </a:lnTo>
                  <a:lnTo>
                    <a:pt x="7045071" y="1829955"/>
                  </a:lnTo>
                  <a:lnTo>
                    <a:pt x="7045388" y="1831314"/>
                  </a:lnTo>
                  <a:lnTo>
                    <a:pt x="7045147" y="1830641"/>
                  </a:lnTo>
                  <a:lnTo>
                    <a:pt x="7045223" y="1831314"/>
                  </a:lnTo>
                  <a:lnTo>
                    <a:pt x="7049859" y="1872272"/>
                  </a:lnTo>
                  <a:lnTo>
                    <a:pt x="7049859" y="2635643"/>
                  </a:lnTo>
                  <a:lnTo>
                    <a:pt x="7045223" y="2676601"/>
                  </a:lnTo>
                  <a:lnTo>
                    <a:pt x="7045388" y="2676601"/>
                  </a:lnTo>
                  <a:lnTo>
                    <a:pt x="7057491" y="2676601"/>
                  </a:lnTo>
                  <a:lnTo>
                    <a:pt x="7062140" y="2635643"/>
                  </a:lnTo>
                  <a:lnTo>
                    <a:pt x="7062140" y="1872272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761" y="761"/>
              <a:ext cx="9142730" cy="6856730"/>
            </a:xfrm>
            <a:custGeom>
              <a:avLst/>
              <a:gdLst/>
              <a:ahLst/>
              <a:cxnLst/>
              <a:rect l="l" t="t" r="r" b="b"/>
              <a:pathLst>
                <a:path w="9142730" h="6856730">
                  <a:moveTo>
                    <a:pt x="0" y="0"/>
                  </a:moveTo>
                  <a:lnTo>
                    <a:pt x="9142476" y="0"/>
                  </a:lnTo>
                  <a:lnTo>
                    <a:pt x="9142476" y="6856476"/>
                  </a:lnTo>
                  <a:lnTo>
                    <a:pt x="0" y="6856476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3" name="object 23"/>
          <p:cNvSpPr txBox="1"/>
          <p:nvPr/>
        </p:nvSpPr>
        <p:spPr>
          <a:xfrm>
            <a:off x="5795265" y="6434286"/>
            <a:ext cx="2226945" cy="189154"/>
          </a:xfrm>
          <a:prstGeom prst="rect">
            <a:avLst/>
          </a:prstGeom>
        </p:spPr>
        <p:txBody>
          <a:bodyPr vert="horz" wrap="square" lIns="0" tIns="4445" rIns="0" bIns="0" rtlCol="0">
            <a:spAutoFit/>
          </a:bodyPr>
          <a:lstStyle/>
          <a:p>
            <a:pPr marL="12700">
              <a:spcBef>
                <a:spcPts val="35"/>
              </a:spcBef>
            </a:pPr>
            <a:r>
              <a:rPr spc="-450" baseline="2314" dirty="0">
                <a:solidFill>
                  <a:srgbClr val="FFFFFF"/>
                </a:solidFill>
                <a:latin typeface="Arial MT"/>
                <a:cs typeface="Arial MT"/>
              </a:rPr>
              <a:t>A</a:t>
            </a:r>
            <a:r>
              <a:rPr sz="1200" spc="-495" dirty="0">
                <a:solidFill>
                  <a:srgbClr val="FFFFFF"/>
                </a:solidFill>
                <a:latin typeface="Arial MT"/>
                <a:cs typeface="Arial MT"/>
              </a:rPr>
              <a:t>A</a:t>
            </a:r>
            <a:r>
              <a:rPr spc="-292" baseline="2314" dirty="0">
                <a:solidFill>
                  <a:srgbClr val="FFFFFF"/>
                </a:solidFill>
                <a:latin typeface="Arial MT"/>
                <a:cs typeface="Arial MT"/>
              </a:rPr>
              <a:t>T</a:t>
            </a:r>
            <a:r>
              <a:rPr sz="1200" spc="-550" dirty="0">
                <a:solidFill>
                  <a:srgbClr val="FFFFFF"/>
                </a:solidFill>
                <a:latin typeface="Arial MT"/>
                <a:cs typeface="Arial MT"/>
              </a:rPr>
              <a:t>T</a:t>
            </a:r>
            <a:r>
              <a:rPr spc="-82" baseline="2314" dirty="0">
                <a:solidFill>
                  <a:srgbClr val="FFFFFF"/>
                </a:solidFill>
                <a:latin typeface="Arial MT"/>
                <a:cs typeface="Arial MT"/>
              </a:rPr>
              <a:t>M</a:t>
            </a:r>
            <a:r>
              <a:rPr sz="1200" spc="-975" dirty="0">
                <a:solidFill>
                  <a:srgbClr val="FFFFFF"/>
                </a:solidFill>
                <a:latin typeface="Arial MT"/>
                <a:cs typeface="Arial MT"/>
              </a:rPr>
              <a:t>M</a:t>
            </a:r>
            <a:r>
              <a:rPr spc="-217" baseline="2314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200" spc="-405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pc="-1162" baseline="2314" dirty="0">
                <a:solidFill>
                  <a:srgbClr val="FFFFFF"/>
                </a:solidFill>
                <a:latin typeface="Arial MT"/>
                <a:cs typeface="Arial MT"/>
              </a:rPr>
              <a:t>C</a:t>
            </a:r>
            <a:r>
              <a:rPr sz="1200" spc="-300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200" spc="-600" dirty="0">
                <a:solidFill>
                  <a:srgbClr val="FFFFFF"/>
                </a:solidFill>
                <a:latin typeface="Arial MT"/>
                <a:cs typeface="Arial MT"/>
              </a:rPr>
              <a:t>C</a:t>
            </a:r>
            <a:r>
              <a:rPr spc="-569" baseline="2314" dirty="0">
                <a:solidFill>
                  <a:srgbClr val="FFFFFF"/>
                </a:solidFill>
                <a:latin typeface="Arial MT"/>
                <a:cs typeface="Arial MT"/>
              </a:rPr>
              <a:t>o</a:t>
            </a:r>
            <a:r>
              <a:rPr sz="1200" spc="-495" dirty="0">
                <a:solidFill>
                  <a:srgbClr val="FFFFFF"/>
                </a:solidFill>
                <a:latin typeface="Arial MT"/>
                <a:cs typeface="Arial MT"/>
              </a:rPr>
              <a:t>C</a:t>
            </a:r>
            <a:r>
              <a:rPr spc="-127" baseline="2314" dirty="0">
                <a:solidFill>
                  <a:srgbClr val="FFFFFF"/>
                </a:solidFill>
                <a:latin typeface="Arial MT"/>
                <a:cs typeface="Arial MT"/>
              </a:rPr>
              <a:t>l</a:t>
            </a:r>
            <a:r>
              <a:rPr sz="1200" spc="-550" dirty="0">
                <a:solidFill>
                  <a:srgbClr val="FFFFFF"/>
                </a:solidFill>
                <a:latin typeface="Arial MT"/>
                <a:cs typeface="Arial MT"/>
              </a:rPr>
              <a:t>o</a:t>
            </a:r>
            <a:r>
              <a:rPr spc="-44" baseline="2314" dirty="0">
                <a:solidFill>
                  <a:srgbClr val="FFFFFF"/>
                </a:solidFill>
                <a:latin typeface="Arial MT"/>
                <a:cs typeface="Arial MT"/>
              </a:rPr>
              <a:t>l</a:t>
            </a:r>
            <a:r>
              <a:rPr sz="1200" spc="-605" dirty="0">
                <a:solidFill>
                  <a:srgbClr val="FFFFFF"/>
                </a:solidFill>
                <a:latin typeface="Arial MT"/>
                <a:cs typeface="Arial MT"/>
              </a:rPr>
              <a:t>o</a:t>
            </a:r>
            <a:r>
              <a:rPr spc="-562" baseline="2314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200" spc="-280" dirty="0">
                <a:solidFill>
                  <a:srgbClr val="FFFFFF"/>
                </a:solidFill>
                <a:latin typeface="Arial MT"/>
                <a:cs typeface="Arial MT"/>
              </a:rPr>
              <a:t>l</a:t>
            </a:r>
            <a:r>
              <a:rPr sz="1200" spc="-300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200" spc="-280" dirty="0">
                <a:solidFill>
                  <a:srgbClr val="FFFFFF"/>
                </a:solidFill>
                <a:latin typeface="Arial MT"/>
                <a:cs typeface="Arial MT"/>
              </a:rPr>
              <a:t>l</a:t>
            </a:r>
            <a:r>
              <a:rPr sz="1200" spc="-650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pc="-494" baseline="2314" dirty="0">
                <a:solidFill>
                  <a:srgbClr val="FFFFFF"/>
                </a:solidFill>
                <a:latin typeface="Arial MT"/>
                <a:cs typeface="Arial MT"/>
              </a:rPr>
              <a:t>g</a:t>
            </a:r>
            <a:r>
              <a:rPr sz="1200" spc="-300" dirty="0">
                <a:solidFill>
                  <a:srgbClr val="FFFFFF"/>
                </a:solidFill>
                <a:latin typeface="Arial MT"/>
                <a:cs typeface="Arial MT"/>
              </a:rPr>
              <a:t>g</a:t>
            </a:r>
            <a:r>
              <a:rPr sz="1200" spc="-675" dirty="0">
                <a:solidFill>
                  <a:srgbClr val="FFFFFF"/>
                </a:solidFill>
                <a:latin typeface="Arial MT"/>
                <a:cs typeface="Arial MT"/>
              </a:rPr>
              <a:t>g</a:t>
            </a:r>
            <a:r>
              <a:rPr spc="-457" baseline="2314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200" spc="-300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200" spc="-500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pc="-150" baseline="2314" dirty="0">
                <a:solidFill>
                  <a:srgbClr val="FFFFFF"/>
                </a:solidFill>
                <a:latin typeface="Arial MT"/>
                <a:cs typeface="Arial MT"/>
              </a:rPr>
              <a:t>o</a:t>
            </a:r>
            <a:r>
              <a:rPr sz="1200" spc="-545" dirty="0">
                <a:solidFill>
                  <a:srgbClr val="FFFFFF"/>
                </a:solidFill>
                <a:latin typeface="Arial MT"/>
                <a:cs typeface="Arial MT"/>
              </a:rPr>
              <a:t>o</a:t>
            </a:r>
            <a:r>
              <a:rPr spc="-157" baseline="2314" dirty="0">
                <a:solidFill>
                  <a:srgbClr val="FFFFFF"/>
                </a:solidFill>
                <a:latin typeface="Arial MT"/>
                <a:cs typeface="Arial MT"/>
              </a:rPr>
              <a:t>f</a:t>
            </a:r>
            <a:r>
              <a:rPr sz="1200" spc="-100" dirty="0">
                <a:solidFill>
                  <a:srgbClr val="FFFFFF"/>
                </a:solidFill>
                <a:latin typeface="Arial MT"/>
                <a:cs typeface="Arial MT"/>
              </a:rPr>
              <a:t>f</a:t>
            </a:r>
            <a:r>
              <a:rPr sz="1200" spc="-150" dirty="0">
                <a:solidFill>
                  <a:srgbClr val="FFFFFF"/>
                </a:solidFill>
                <a:latin typeface="Arial MT"/>
                <a:cs typeface="Arial MT"/>
              </a:rPr>
              <a:t>f</a:t>
            </a:r>
            <a:r>
              <a:rPr spc="-480" baseline="2314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200" spc="-520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pc="52" baseline="2314" dirty="0">
                <a:solidFill>
                  <a:srgbClr val="FFFFFF"/>
                </a:solidFill>
                <a:latin typeface="Arial MT"/>
                <a:cs typeface="Arial MT"/>
              </a:rPr>
              <a:t>n</a:t>
            </a:r>
            <a:r>
              <a:rPr spc="-997" baseline="2314" dirty="0">
                <a:solidFill>
                  <a:srgbClr val="FFFFFF"/>
                </a:solidFill>
                <a:latin typeface="Arial MT"/>
                <a:cs typeface="Arial MT"/>
              </a:rPr>
              <a:t>g</a:t>
            </a:r>
            <a:r>
              <a:rPr sz="1200" spc="-235" dirty="0">
                <a:solidFill>
                  <a:srgbClr val="FFFFFF"/>
                </a:solidFill>
                <a:latin typeface="Arial MT"/>
                <a:cs typeface="Arial MT"/>
              </a:rPr>
              <a:t>n</a:t>
            </a:r>
            <a:r>
              <a:rPr sz="1200" spc="-405" dirty="0">
                <a:solidFill>
                  <a:srgbClr val="FFFFFF"/>
                </a:solidFill>
                <a:latin typeface="Arial MT"/>
                <a:cs typeface="Arial MT"/>
              </a:rPr>
              <a:t>g</a:t>
            </a:r>
            <a:r>
              <a:rPr spc="-165" baseline="2314" dirty="0">
                <a:solidFill>
                  <a:srgbClr val="FFFFFF"/>
                </a:solidFill>
                <a:latin typeface="Arial MT"/>
                <a:cs typeface="Arial MT"/>
              </a:rPr>
              <a:t>i</a:t>
            </a:r>
            <a:r>
              <a:rPr sz="1200" spc="-525" dirty="0">
                <a:solidFill>
                  <a:srgbClr val="FFFFFF"/>
                </a:solidFill>
                <a:latin typeface="Arial MT"/>
                <a:cs typeface="Arial MT"/>
              </a:rPr>
              <a:t>g</a:t>
            </a:r>
            <a:r>
              <a:rPr spc="-585" baseline="2314" dirty="0">
                <a:solidFill>
                  <a:srgbClr val="FFFFFF"/>
                </a:solidFill>
                <a:latin typeface="Arial MT"/>
                <a:cs typeface="Arial MT"/>
              </a:rPr>
              <a:t>n</a:t>
            </a:r>
            <a:r>
              <a:rPr sz="1200" spc="-235" dirty="0">
                <a:solidFill>
                  <a:srgbClr val="FFFFFF"/>
                </a:solidFill>
                <a:latin typeface="Arial MT"/>
                <a:cs typeface="Arial MT"/>
              </a:rPr>
              <a:t>i</a:t>
            </a:r>
            <a:r>
              <a:rPr sz="1200" spc="-300" dirty="0">
                <a:solidFill>
                  <a:srgbClr val="FFFFFF"/>
                </a:solidFill>
                <a:latin typeface="Arial MT"/>
                <a:cs typeface="Arial MT"/>
              </a:rPr>
              <a:t>n</a:t>
            </a:r>
            <a:r>
              <a:rPr spc="-922" baseline="2314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200" spc="-235" dirty="0">
                <a:solidFill>
                  <a:srgbClr val="FFFFFF"/>
                </a:solidFill>
                <a:latin typeface="Arial MT"/>
                <a:cs typeface="Arial MT"/>
              </a:rPr>
              <a:t>i</a:t>
            </a:r>
            <a:r>
              <a:rPr sz="1200" spc="-75" dirty="0">
                <a:solidFill>
                  <a:srgbClr val="FFFFFF"/>
                </a:solidFill>
                <a:latin typeface="Arial MT"/>
                <a:cs typeface="Arial MT"/>
              </a:rPr>
              <a:t>n</a:t>
            </a:r>
            <a:r>
              <a:rPr spc="52" baseline="2314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pc="-600" baseline="2314" dirty="0">
                <a:solidFill>
                  <a:srgbClr val="FFFFFF"/>
                </a:solidFill>
                <a:latin typeface="Arial MT"/>
                <a:cs typeface="Arial MT"/>
              </a:rPr>
              <a:t>r</a:t>
            </a:r>
            <a:r>
              <a:rPr sz="1200" spc="-235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200" spc="-365" dirty="0">
                <a:solidFill>
                  <a:srgbClr val="FFFFFF"/>
                </a:solidFill>
                <a:latin typeface="Arial MT"/>
                <a:cs typeface="Arial MT"/>
              </a:rPr>
              <a:t>r</a:t>
            </a:r>
            <a:r>
              <a:rPr spc="-157" baseline="2314" dirty="0">
                <a:solidFill>
                  <a:srgbClr val="FFFFFF"/>
                </a:solidFill>
                <a:latin typeface="Arial MT"/>
                <a:cs typeface="Arial MT"/>
              </a:rPr>
              <a:t>i</a:t>
            </a:r>
            <a:r>
              <a:rPr sz="1200" spc="-245" dirty="0">
                <a:solidFill>
                  <a:srgbClr val="FFFFFF"/>
                </a:solidFill>
                <a:latin typeface="Arial MT"/>
                <a:cs typeface="Arial MT"/>
              </a:rPr>
              <a:t>r</a:t>
            </a:r>
            <a:r>
              <a:rPr spc="-337" baseline="2314" dirty="0">
                <a:solidFill>
                  <a:srgbClr val="FFFFFF"/>
                </a:solidFill>
                <a:latin typeface="Arial MT"/>
                <a:cs typeface="Arial MT"/>
              </a:rPr>
              <a:t>n</a:t>
            </a:r>
            <a:r>
              <a:rPr sz="1200" spc="-235" dirty="0">
                <a:solidFill>
                  <a:srgbClr val="FFFFFF"/>
                </a:solidFill>
                <a:latin typeface="Arial MT"/>
                <a:cs typeface="Arial MT"/>
              </a:rPr>
              <a:t>i</a:t>
            </a:r>
            <a:r>
              <a:rPr sz="1200" spc="-465" dirty="0">
                <a:solidFill>
                  <a:srgbClr val="FFFFFF"/>
                </a:solidFill>
                <a:latin typeface="Arial MT"/>
                <a:cs typeface="Arial MT"/>
              </a:rPr>
              <a:t>n</a:t>
            </a:r>
            <a:r>
              <a:rPr spc="-7" baseline="2314" dirty="0">
                <a:solidFill>
                  <a:srgbClr val="FFFFFF"/>
                </a:solidFill>
                <a:latin typeface="Arial MT"/>
                <a:cs typeface="Arial MT"/>
              </a:rPr>
              <a:t>g</a:t>
            </a:r>
            <a:r>
              <a:rPr sz="1200" spc="-10" dirty="0">
                <a:solidFill>
                  <a:srgbClr val="FFFFFF"/>
                </a:solidFill>
                <a:latin typeface="Arial MT"/>
                <a:cs typeface="Arial MT"/>
              </a:rPr>
              <a:t>g</a:t>
            </a:r>
            <a:endParaRPr sz="1200">
              <a:latin typeface="Arial MT"/>
              <a:cs typeface="Arial MT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4194175" y="6446352"/>
            <a:ext cx="1101090" cy="376555"/>
          </a:xfrm>
          <a:prstGeom prst="rect">
            <a:avLst/>
          </a:prstGeom>
        </p:spPr>
        <p:txBody>
          <a:bodyPr vert="horz" wrap="square" lIns="0" tIns="6350" rIns="0" bIns="0" rtlCol="0">
            <a:spAutoFit/>
          </a:bodyPr>
          <a:lstStyle/>
          <a:p>
            <a:pPr marL="12700" marR="5080">
              <a:lnSpc>
                <a:spcPts val="1420"/>
              </a:lnSpc>
              <a:spcBef>
                <a:spcPts val="50"/>
              </a:spcBef>
            </a:pPr>
            <a:r>
              <a:rPr sz="1200" spc="-480" dirty="0">
                <a:solidFill>
                  <a:srgbClr val="FFFFFF"/>
                </a:solidFill>
                <a:latin typeface="Arial MT"/>
                <a:cs typeface="Arial MT"/>
              </a:rPr>
              <a:t>D</a:t>
            </a:r>
            <a:r>
              <a:rPr sz="1200" spc="-405" dirty="0">
                <a:solidFill>
                  <a:srgbClr val="FFFFFF"/>
                </a:solidFill>
                <a:latin typeface="Arial MT"/>
                <a:cs typeface="Arial MT"/>
              </a:rPr>
              <a:t>D</a:t>
            </a:r>
            <a:r>
              <a:rPr sz="1200" spc="-280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200" spc="-370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200" spc="-280" dirty="0">
                <a:solidFill>
                  <a:srgbClr val="FFFFFF"/>
                </a:solidFill>
                <a:latin typeface="Arial MT"/>
                <a:cs typeface="Arial MT"/>
              </a:rPr>
              <a:t>p</a:t>
            </a:r>
            <a:r>
              <a:rPr sz="1200" spc="-350" dirty="0">
                <a:solidFill>
                  <a:srgbClr val="FFFFFF"/>
                </a:solidFill>
                <a:latin typeface="Arial MT"/>
                <a:cs typeface="Arial MT"/>
              </a:rPr>
              <a:t>p</a:t>
            </a:r>
            <a:r>
              <a:rPr sz="1200" spc="-280" dirty="0">
                <a:solidFill>
                  <a:srgbClr val="FFFFFF"/>
                </a:solidFill>
                <a:latin typeface="Arial MT"/>
                <a:cs typeface="Arial MT"/>
              </a:rPr>
              <a:t>a</a:t>
            </a:r>
            <a:r>
              <a:rPr sz="1200" spc="-370" dirty="0">
                <a:solidFill>
                  <a:srgbClr val="FFFFFF"/>
                </a:solidFill>
                <a:latin typeface="Arial MT"/>
                <a:cs typeface="Arial MT"/>
              </a:rPr>
              <a:t>a</a:t>
            </a:r>
            <a:r>
              <a:rPr sz="1200" spc="-10" dirty="0">
                <a:solidFill>
                  <a:srgbClr val="FFFFFF"/>
                </a:solidFill>
                <a:latin typeface="Arial MT"/>
                <a:cs typeface="Arial MT"/>
              </a:rPr>
              <a:t>r</a:t>
            </a:r>
            <a:r>
              <a:rPr sz="1200" spc="-295" dirty="0">
                <a:solidFill>
                  <a:srgbClr val="FFFFFF"/>
                </a:solidFill>
                <a:latin typeface="Arial MT"/>
                <a:cs typeface="Arial MT"/>
              </a:rPr>
              <a:t>r</a:t>
            </a:r>
            <a:r>
              <a:rPr sz="1200" spc="60" dirty="0">
                <a:solidFill>
                  <a:srgbClr val="FFFFFF"/>
                </a:solidFill>
                <a:latin typeface="Arial MT"/>
                <a:cs typeface="Arial MT"/>
              </a:rPr>
              <a:t>t</a:t>
            </a:r>
            <a:r>
              <a:rPr sz="1200" spc="-330" dirty="0">
                <a:solidFill>
                  <a:srgbClr val="FFFFFF"/>
                </a:solidFill>
                <a:latin typeface="Arial MT"/>
                <a:cs typeface="Arial MT"/>
              </a:rPr>
              <a:t>t</a:t>
            </a:r>
            <a:r>
              <a:rPr sz="1200" spc="-620" dirty="0">
                <a:solidFill>
                  <a:srgbClr val="FFFFFF"/>
                </a:solidFill>
                <a:latin typeface="Arial MT"/>
                <a:cs typeface="Arial MT"/>
              </a:rPr>
              <a:t>m</a:t>
            </a:r>
            <a:r>
              <a:rPr sz="1200" spc="-370" dirty="0">
                <a:solidFill>
                  <a:srgbClr val="FFFFFF"/>
                </a:solidFill>
                <a:latin typeface="Arial MT"/>
                <a:cs typeface="Arial MT"/>
              </a:rPr>
              <a:t>m</a:t>
            </a:r>
            <a:r>
              <a:rPr sz="1200" spc="-280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200" spc="-370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200" spc="-305" dirty="0">
                <a:solidFill>
                  <a:srgbClr val="FFFFFF"/>
                </a:solidFill>
                <a:latin typeface="Arial MT"/>
                <a:cs typeface="Arial MT"/>
              </a:rPr>
              <a:t>n</a:t>
            </a:r>
            <a:r>
              <a:rPr sz="1200" spc="-350" dirty="0">
                <a:solidFill>
                  <a:srgbClr val="FFFFFF"/>
                </a:solidFill>
                <a:latin typeface="Arial MT"/>
                <a:cs typeface="Arial MT"/>
              </a:rPr>
              <a:t>n</a:t>
            </a:r>
            <a:r>
              <a:rPr sz="1200" spc="35" dirty="0">
                <a:solidFill>
                  <a:srgbClr val="FFFFFF"/>
                </a:solidFill>
                <a:latin typeface="Arial MT"/>
                <a:cs typeface="Arial MT"/>
              </a:rPr>
              <a:t>t</a:t>
            </a:r>
            <a:r>
              <a:rPr sz="1200" spc="-90" dirty="0">
                <a:solidFill>
                  <a:srgbClr val="FFFFFF"/>
                </a:solidFill>
                <a:latin typeface="Arial MT"/>
                <a:cs typeface="Arial MT"/>
              </a:rPr>
              <a:t>t</a:t>
            </a:r>
            <a:r>
              <a:rPr sz="1200" spc="-330" dirty="0">
                <a:solidFill>
                  <a:srgbClr val="FFFFFF"/>
                </a:solidFill>
                <a:latin typeface="Arial MT"/>
                <a:cs typeface="Arial MT"/>
              </a:rPr>
              <a:t>o</a:t>
            </a:r>
            <a:r>
              <a:rPr sz="1200" spc="-325" dirty="0">
                <a:solidFill>
                  <a:srgbClr val="FFFFFF"/>
                </a:solidFill>
                <a:latin typeface="Arial MT"/>
                <a:cs typeface="Arial MT"/>
              </a:rPr>
              <a:t>o</a:t>
            </a:r>
            <a:r>
              <a:rPr sz="1200" spc="10" dirty="0">
                <a:solidFill>
                  <a:srgbClr val="FFFFFF"/>
                </a:solidFill>
                <a:latin typeface="Arial MT"/>
                <a:cs typeface="Arial MT"/>
              </a:rPr>
              <a:t>f</a:t>
            </a:r>
            <a:r>
              <a:rPr sz="1200" spc="-10" dirty="0">
                <a:solidFill>
                  <a:srgbClr val="FFFFFF"/>
                </a:solidFill>
                <a:latin typeface="Arial MT"/>
                <a:cs typeface="Arial MT"/>
              </a:rPr>
              <a:t>f</a:t>
            </a:r>
            <a:r>
              <a:rPr sz="1200" spc="50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-305" dirty="0">
                <a:solidFill>
                  <a:srgbClr val="FFFFFF"/>
                </a:solidFill>
                <a:latin typeface="Arial MT"/>
                <a:cs typeface="Arial MT"/>
              </a:rPr>
              <a:t>CCSSEE</a:t>
            </a:r>
            <a:endParaRPr sz="12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884798" y="6455470"/>
            <a:ext cx="2115820" cy="1708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325"/>
              </a:lnSpc>
            </a:pPr>
            <a:r>
              <a:rPr sz="1200" spc="10" dirty="0">
                <a:solidFill>
                  <a:srgbClr val="FFFFFF"/>
                </a:solidFill>
                <a:latin typeface="Arial MT"/>
                <a:cs typeface="Arial MT"/>
              </a:rPr>
              <a:t>ATME College</a:t>
            </a:r>
            <a:r>
              <a:rPr sz="1200" spc="-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10" dirty="0">
                <a:solidFill>
                  <a:srgbClr val="FFFFFF"/>
                </a:solidFill>
                <a:latin typeface="Arial MT"/>
                <a:cs typeface="Arial MT"/>
              </a:rPr>
              <a:t>of</a:t>
            </a:r>
            <a:r>
              <a:rPr sz="1200" spc="114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35" dirty="0">
                <a:solidFill>
                  <a:srgbClr val="FFFFFF"/>
                </a:solidFill>
                <a:latin typeface="Arial MT"/>
                <a:cs typeface="Arial MT"/>
              </a:rPr>
              <a:t>Engineering</a:t>
            </a:r>
            <a:endParaRPr sz="1200">
              <a:latin typeface="Arial MT"/>
              <a:cs typeface="Arial MT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4114800" y="6400801"/>
            <a:ext cx="4724400" cy="277495"/>
            <a:chOff x="2514600" y="6400800"/>
            <a:chExt cx="4724400" cy="277495"/>
          </a:xfrm>
        </p:grpSpPr>
        <p:sp>
          <p:nvSpPr>
            <p:cNvPr id="4" name="object 4"/>
            <p:cNvSpPr/>
            <p:nvPr/>
          </p:nvSpPr>
          <p:spPr>
            <a:xfrm>
              <a:off x="2514600" y="6400800"/>
              <a:ext cx="1600200" cy="277495"/>
            </a:xfrm>
            <a:custGeom>
              <a:avLst/>
              <a:gdLst/>
              <a:ahLst/>
              <a:cxnLst/>
              <a:rect l="l" t="t" r="r" b="b"/>
              <a:pathLst>
                <a:path w="1600200" h="277495">
                  <a:moveTo>
                    <a:pt x="1600200" y="277368"/>
                  </a:moveTo>
                  <a:lnTo>
                    <a:pt x="0" y="277368"/>
                  </a:lnTo>
                  <a:lnTo>
                    <a:pt x="0" y="0"/>
                  </a:lnTo>
                  <a:lnTo>
                    <a:pt x="1600200" y="0"/>
                  </a:lnTo>
                  <a:lnTo>
                    <a:pt x="1600200" y="277368"/>
                  </a:lnTo>
                  <a:close/>
                </a:path>
              </a:pathLst>
            </a:custGeom>
            <a:solidFill>
              <a:srgbClr val="E16C0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4114800" y="6400800"/>
              <a:ext cx="3124200" cy="277495"/>
            </a:xfrm>
            <a:custGeom>
              <a:avLst/>
              <a:gdLst/>
              <a:ahLst/>
              <a:cxnLst/>
              <a:rect l="l" t="t" r="r" b="b"/>
              <a:pathLst>
                <a:path w="3124200" h="277495">
                  <a:moveTo>
                    <a:pt x="3124200" y="277368"/>
                  </a:moveTo>
                  <a:lnTo>
                    <a:pt x="0" y="277368"/>
                  </a:lnTo>
                  <a:lnTo>
                    <a:pt x="0" y="0"/>
                  </a:lnTo>
                  <a:lnTo>
                    <a:pt x="3124200" y="0"/>
                  </a:lnTo>
                  <a:lnTo>
                    <a:pt x="3124200" y="277368"/>
                  </a:lnTo>
                  <a:close/>
                </a:path>
              </a:pathLst>
            </a:custGeom>
            <a:solidFill>
              <a:srgbClr val="2240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2578709" y="44780"/>
            <a:ext cx="7626350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pc="-10" dirty="0">
                <a:latin typeface="Calibri"/>
                <a:cs typeface="Calibri"/>
              </a:rPr>
              <a:t>Formulas</a:t>
            </a:r>
            <a:r>
              <a:rPr spc="-17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for</a:t>
            </a:r>
            <a:r>
              <a:rPr spc="-155" dirty="0">
                <a:latin typeface="Calibri"/>
                <a:cs typeface="Calibri"/>
              </a:rPr>
              <a:t> </a:t>
            </a:r>
            <a:r>
              <a:rPr spc="-30" dirty="0">
                <a:latin typeface="Calibri"/>
                <a:cs typeface="Calibri"/>
              </a:rPr>
              <a:t>Strassen’s</a:t>
            </a:r>
            <a:r>
              <a:rPr spc="-180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Algorithm</a:t>
            </a:r>
          </a:p>
        </p:txBody>
      </p:sp>
      <p:sp>
        <p:nvSpPr>
          <p:cNvPr id="10" name="object 10"/>
          <p:cNvSpPr txBox="1">
            <a:spLocks noGrp="1"/>
          </p:cNvSpPr>
          <p:nvPr>
            <p:ph type="ftr" sz="quarter" idx="11"/>
          </p:nvPr>
        </p:nvSpPr>
        <p:spPr>
          <a:xfrm>
            <a:off x="1600200" y="0"/>
            <a:ext cx="0" cy="432490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25"/>
              </a:lnSpc>
            </a:pPr>
            <a:r>
              <a:rPr spc="10" dirty="0"/>
              <a:t>ATME College</a:t>
            </a:r>
            <a:r>
              <a:rPr spc="-5" dirty="0"/>
              <a:t> </a:t>
            </a:r>
            <a:r>
              <a:rPr spc="10" dirty="0"/>
              <a:t>of</a:t>
            </a:r>
            <a:r>
              <a:rPr spc="114" dirty="0"/>
              <a:t> </a:t>
            </a:r>
            <a:r>
              <a:rPr spc="35" dirty="0"/>
              <a:t>Engineering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2201468" y="990092"/>
            <a:ext cx="3553460" cy="50603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01600">
              <a:spcBef>
                <a:spcPts val="100"/>
              </a:spcBef>
            </a:pPr>
            <a:r>
              <a:rPr sz="2400" dirty="0">
                <a:latin typeface="Calibri"/>
                <a:cs typeface="Calibri"/>
              </a:rPr>
              <a:t>M</a:t>
            </a:r>
            <a:r>
              <a:rPr sz="2325" baseline="-10752" dirty="0">
                <a:latin typeface="Calibri"/>
                <a:cs typeface="Calibri"/>
              </a:rPr>
              <a:t>1</a:t>
            </a:r>
            <a:r>
              <a:rPr sz="2325" spc="284" baseline="-10752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=</a:t>
            </a:r>
            <a:r>
              <a:rPr sz="2400" spc="-2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(A</a:t>
            </a:r>
            <a:r>
              <a:rPr sz="2325" baseline="-10752" dirty="0">
                <a:latin typeface="Calibri"/>
                <a:cs typeface="Calibri"/>
              </a:rPr>
              <a:t>00</a:t>
            </a:r>
            <a:r>
              <a:rPr sz="2325" spc="277" baseline="-10752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+</a:t>
            </a:r>
            <a:r>
              <a:rPr sz="2400" spc="-3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A</a:t>
            </a:r>
            <a:r>
              <a:rPr sz="2325" baseline="-10752" dirty="0">
                <a:latin typeface="Calibri"/>
                <a:cs typeface="Calibri"/>
              </a:rPr>
              <a:t>11</a:t>
            </a:r>
            <a:r>
              <a:rPr sz="2400" dirty="0">
                <a:latin typeface="Calibri"/>
                <a:cs typeface="Calibri"/>
              </a:rPr>
              <a:t>)</a:t>
            </a:r>
            <a:r>
              <a:rPr sz="2400" spc="-65" dirty="0">
                <a:latin typeface="Calibri"/>
                <a:cs typeface="Calibri"/>
              </a:rPr>
              <a:t> </a:t>
            </a:r>
            <a:r>
              <a:rPr sz="2400" dirty="0">
                <a:latin typeface="Symbol"/>
                <a:cs typeface="Symbol"/>
              </a:rPr>
              <a:t></a:t>
            </a:r>
            <a:r>
              <a:rPr sz="2400" spc="-8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Calibri"/>
                <a:cs typeface="Calibri"/>
              </a:rPr>
              <a:t>(B</a:t>
            </a:r>
            <a:r>
              <a:rPr sz="2325" baseline="-10752" dirty="0">
                <a:latin typeface="Calibri"/>
                <a:cs typeface="Calibri"/>
              </a:rPr>
              <a:t>00</a:t>
            </a:r>
            <a:r>
              <a:rPr sz="2325" spc="277" baseline="-10752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+</a:t>
            </a:r>
            <a:r>
              <a:rPr sz="2400" spc="-30" dirty="0">
                <a:latin typeface="Calibri"/>
                <a:cs typeface="Calibri"/>
              </a:rPr>
              <a:t> </a:t>
            </a:r>
            <a:r>
              <a:rPr sz="2400" spc="-20" dirty="0">
                <a:latin typeface="Calibri"/>
                <a:cs typeface="Calibri"/>
              </a:rPr>
              <a:t>B</a:t>
            </a:r>
            <a:r>
              <a:rPr sz="2325" spc="-30" baseline="-10752" dirty="0">
                <a:latin typeface="Calibri"/>
                <a:cs typeface="Calibri"/>
              </a:rPr>
              <a:t>11</a:t>
            </a:r>
            <a:r>
              <a:rPr sz="2400" spc="-20" dirty="0">
                <a:latin typeface="Calibri"/>
                <a:cs typeface="Calibri"/>
              </a:rPr>
              <a:t>)</a:t>
            </a:r>
            <a:endParaRPr sz="2400">
              <a:latin typeface="Calibri"/>
              <a:cs typeface="Calibri"/>
            </a:endParaRPr>
          </a:p>
          <a:p>
            <a:pPr marL="101600" marR="925194">
              <a:lnSpc>
                <a:spcPct val="208500"/>
              </a:lnSpc>
              <a:spcBef>
                <a:spcPts val="60"/>
              </a:spcBef>
              <a:tabLst>
                <a:tab pos="817244" algn="l"/>
              </a:tabLst>
            </a:pPr>
            <a:r>
              <a:rPr sz="2400" dirty="0">
                <a:latin typeface="Calibri"/>
                <a:cs typeface="Calibri"/>
              </a:rPr>
              <a:t>M</a:t>
            </a:r>
            <a:r>
              <a:rPr sz="2325" baseline="-10752" dirty="0">
                <a:latin typeface="Calibri"/>
                <a:cs typeface="Calibri"/>
              </a:rPr>
              <a:t>2</a:t>
            </a:r>
            <a:r>
              <a:rPr sz="2325" spc="-44" baseline="-10752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=</a:t>
            </a:r>
            <a:r>
              <a:rPr sz="2400" spc="12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(A</a:t>
            </a:r>
            <a:r>
              <a:rPr sz="2325" spc="-15" baseline="-10752" dirty="0">
                <a:latin typeface="Calibri"/>
                <a:cs typeface="Calibri"/>
              </a:rPr>
              <a:t>10</a:t>
            </a:r>
            <a:r>
              <a:rPr sz="2325" spc="-67" baseline="-10752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+</a:t>
            </a:r>
            <a:r>
              <a:rPr sz="2400" spc="12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A</a:t>
            </a:r>
            <a:r>
              <a:rPr sz="2325" baseline="-10752" dirty="0">
                <a:latin typeface="Calibri"/>
                <a:cs typeface="Calibri"/>
              </a:rPr>
              <a:t>11</a:t>
            </a:r>
            <a:r>
              <a:rPr sz="2400" dirty="0">
                <a:latin typeface="Calibri"/>
                <a:cs typeface="Calibri"/>
              </a:rPr>
              <a:t>)</a:t>
            </a:r>
            <a:r>
              <a:rPr sz="2400" spc="60" dirty="0">
                <a:latin typeface="Calibri"/>
                <a:cs typeface="Calibri"/>
              </a:rPr>
              <a:t> </a:t>
            </a:r>
            <a:r>
              <a:rPr sz="2400" dirty="0">
                <a:latin typeface="Symbol"/>
                <a:cs typeface="Symbol"/>
              </a:rPr>
              <a:t></a:t>
            </a:r>
            <a:r>
              <a:rPr sz="2400" spc="10" dirty="0">
                <a:latin typeface="Times New Roman"/>
                <a:cs typeface="Times New Roman"/>
              </a:rPr>
              <a:t> </a:t>
            </a:r>
            <a:r>
              <a:rPr sz="2400" spc="-25" dirty="0">
                <a:latin typeface="Calibri"/>
                <a:cs typeface="Calibri"/>
              </a:rPr>
              <a:t>B</a:t>
            </a:r>
            <a:r>
              <a:rPr sz="2325" spc="-37" baseline="-10752" dirty="0">
                <a:latin typeface="Calibri"/>
                <a:cs typeface="Calibri"/>
              </a:rPr>
              <a:t>00 </a:t>
            </a:r>
            <a:r>
              <a:rPr sz="2400" dirty="0">
                <a:latin typeface="Calibri"/>
                <a:cs typeface="Calibri"/>
              </a:rPr>
              <a:t>M</a:t>
            </a:r>
            <a:r>
              <a:rPr sz="2325" baseline="-10752" dirty="0">
                <a:latin typeface="Calibri"/>
                <a:cs typeface="Calibri"/>
              </a:rPr>
              <a:t>3</a:t>
            </a:r>
            <a:r>
              <a:rPr sz="2325" spc="-7" baseline="-10752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=</a:t>
            </a:r>
            <a:r>
              <a:rPr sz="2400" spc="-1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A</a:t>
            </a:r>
            <a:r>
              <a:rPr sz="2325" baseline="-10752" dirty="0">
                <a:latin typeface="Calibri"/>
                <a:cs typeface="Calibri"/>
              </a:rPr>
              <a:t>00</a:t>
            </a:r>
            <a:r>
              <a:rPr sz="2325" spc="-60" baseline="-10752" dirty="0">
                <a:latin typeface="Calibri"/>
                <a:cs typeface="Calibri"/>
              </a:rPr>
              <a:t> </a:t>
            </a:r>
            <a:r>
              <a:rPr sz="2400" dirty="0">
                <a:latin typeface="Symbol"/>
                <a:cs typeface="Symbol"/>
              </a:rPr>
              <a:t></a:t>
            </a:r>
            <a:r>
              <a:rPr sz="2400" spc="-2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Calibri"/>
                <a:cs typeface="Calibri"/>
              </a:rPr>
              <a:t>(B</a:t>
            </a:r>
            <a:r>
              <a:rPr sz="2325" baseline="-10752" dirty="0">
                <a:latin typeface="Calibri"/>
                <a:cs typeface="Calibri"/>
              </a:rPr>
              <a:t>01</a:t>
            </a:r>
            <a:r>
              <a:rPr sz="2325" spc="-67" baseline="-10752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-</a:t>
            </a:r>
            <a:r>
              <a:rPr sz="2400" spc="-10" dirty="0">
                <a:latin typeface="Calibri"/>
                <a:cs typeface="Calibri"/>
              </a:rPr>
              <a:t> </a:t>
            </a:r>
            <a:r>
              <a:rPr sz="2400" spc="-20" dirty="0">
                <a:latin typeface="Calibri"/>
                <a:cs typeface="Calibri"/>
              </a:rPr>
              <a:t>B</a:t>
            </a:r>
            <a:r>
              <a:rPr sz="2325" spc="-30" baseline="-10752" dirty="0">
                <a:latin typeface="Calibri"/>
                <a:cs typeface="Calibri"/>
              </a:rPr>
              <a:t>11</a:t>
            </a:r>
            <a:r>
              <a:rPr sz="2400" spc="-20" dirty="0">
                <a:latin typeface="Calibri"/>
                <a:cs typeface="Calibri"/>
              </a:rPr>
              <a:t>) </a:t>
            </a:r>
            <a:r>
              <a:rPr sz="2400" dirty="0">
                <a:latin typeface="Calibri"/>
                <a:cs typeface="Calibri"/>
              </a:rPr>
              <a:t>M</a:t>
            </a:r>
            <a:r>
              <a:rPr sz="2325" baseline="-10752" dirty="0">
                <a:latin typeface="Calibri"/>
                <a:cs typeface="Calibri"/>
              </a:rPr>
              <a:t>4</a:t>
            </a:r>
            <a:r>
              <a:rPr sz="2325" spc="315" baseline="-10752" dirty="0">
                <a:latin typeface="Calibri"/>
                <a:cs typeface="Calibri"/>
              </a:rPr>
              <a:t> </a:t>
            </a:r>
            <a:r>
              <a:rPr sz="2400" spc="-50" dirty="0">
                <a:latin typeface="Calibri"/>
                <a:cs typeface="Calibri"/>
              </a:rPr>
              <a:t>=</a:t>
            </a:r>
            <a:r>
              <a:rPr sz="2400" dirty="0">
                <a:latin typeface="Calibri"/>
                <a:cs typeface="Calibri"/>
              </a:rPr>
              <a:t>	A</a:t>
            </a:r>
            <a:r>
              <a:rPr sz="2325" baseline="-10752" dirty="0">
                <a:latin typeface="Calibri"/>
                <a:cs typeface="Calibri"/>
              </a:rPr>
              <a:t>11</a:t>
            </a:r>
            <a:r>
              <a:rPr sz="2325" spc="262" baseline="-10752" dirty="0">
                <a:latin typeface="Calibri"/>
                <a:cs typeface="Calibri"/>
              </a:rPr>
              <a:t> </a:t>
            </a:r>
            <a:r>
              <a:rPr sz="2400" dirty="0">
                <a:latin typeface="Symbol"/>
                <a:cs typeface="Symbol"/>
              </a:rPr>
              <a:t></a:t>
            </a:r>
            <a:r>
              <a:rPr sz="2400" spc="-12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Calibri"/>
                <a:cs typeface="Calibri"/>
              </a:rPr>
              <a:t>(B</a:t>
            </a:r>
            <a:r>
              <a:rPr sz="2325" baseline="-10752" dirty="0">
                <a:latin typeface="Calibri"/>
                <a:cs typeface="Calibri"/>
              </a:rPr>
              <a:t>10</a:t>
            </a:r>
            <a:r>
              <a:rPr sz="2325" spc="254" baseline="-10752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-</a:t>
            </a:r>
            <a:r>
              <a:rPr sz="2400" spc="-35" dirty="0">
                <a:latin typeface="Calibri"/>
                <a:cs typeface="Calibri"/>
              </a:rPr>
              <a:t> </a:t>
            </a:r>
            <a:r>
              <a:rPr sz="2400" spc="-20" dirty="0">
                <a:latin typeface="Calibri"/>
                <a:cs typeface="Calibri"/>
              </a:rPr>
              <a:t>B</a:t>
            </a:r>
            <a:r>
              <a:rPr sz="2325" spc="-30" baseline="-10752" dirty="0">
                <a:latin typeface="Calibri"/>
                <a:cs typeface="Calibri"/>
              </a:rPr>
              <a:t>00</a:t>
            </a:r>
            <a:r>
              <a:rPr sz="2400" spc="-20" dirty="0">
                <a:latin typeface="Calibri"/>
                <a:cs typeface="Calibri"/>
              </a:rPr>
              <a:t>)</a:t>
            </a:r>
            <a:endParaRPr sz="2400">
              <a:latin typeface="Calibri"/>
              <a:cs typeface="Calibri"/>
            </a:endParaRPr>
          </a:p>
          <a:p>
            <a:pPr>
              <a:spcBef>
                <a:spcPts val="1245"/>
              </a:spcBef>
            </a:pPr>
            <a:endParaRPr sz="2400">
              <a:latin typeface="Calibri"/>
              <a:cs typeface="Calibri"/>
            </a:endParaRPr>
          </a:p>
          <a:p>
            <a:pPr marL="101600"/>
            <a:r>
              <a:rPr sz="2400" dirty="0">
                <a:latin typeface="Calibri"/>
                <a:cs typeface="Calibri"/>
              </a:rPr>
              <a:t>M</a:t>
            </a:r>
            <a:r>
              <a:rPr sz="2325" baseline="-10752" dirty="0">
                <a:latin typeface="Calibri"/>
                <a:cs typeface="Calibri"/>
              </a:rPr>
              <a:t>5</a:t>
            </a:r>
            <a:r>
              <a:rPr sz="2325" spc="225" baseline="-10752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=</a:t>
            </a:r>
            <a:r>
              <a:rPr sz="2400" spc="-3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(A</a:t>
            </a:r>
            <a:r>
              <a:rPr sz="2325" baseline="-10752" dirty="0">
                <a:latin typeface="Calibri"/>
                <a:cs typeface="Calibri"/>
              </a:rPr>
              <a:t>00</a:t>
            </a:r>
            <a:r>
              <a:rPr sz="2325" spc="270" baseline="-10752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+</a:t>
            </a:r>
            <a:r>
              <a:rPr sz="2400" spc="-3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A</a:t>
            </a:r>
            <a:r>
              <a:rPr sz="2325" baseline="-10752" dirty="0">
                <a:latin typeface="Calibri"/>
                <a:cs typeface="Calibri"/>
              </a:rPr>
              <a:t>01</a:t>
            </a:r>
            <a:r>
              <a:rPr sz="2400" dirty="0">
                <a:latin typeface="Calibri"/>
                <a:cs typeface="Calibri"/>
              </a:rPr>
              <a:t>)</a:t>
            </a:r>
            <a:r>
              <a:rPr sz="2400" spc="-65" dirty="0">
                <a:latin typeface="Calibri"/>
                <a:cs typeface="Calibri"/>
              </a:rPr>
              <a:t> </a:t>
            </a:r>
            <a:r>
              <a:rPr sz="2400" dirty="0">
                <a:latin typeface="Symbol"/>
                <a:cs typeface="Symbol"/>
              </a:rPr>
              <a:t></a:t>
            </a:r>
            <a:r>
              <a:rPr sz="2400" spc="-95" dirty="0">
                <a:latin typeface="Times New Roman"/>
                <a:cs typeface="Times New Roman"/>
              </a:rPr>
              <a:t> </a:t>
            </a:r>
            <a:r>
              <a:rPr sz="2400" spc="-25" dirty="0">
                <a:latin typeface="Calibri"/>
                <a:cs typeface="Calibri"/>
              </a:rPr>
              <a:t>B</a:t>
            </a:r>
            <a:r>
              <a:rPr sz="2325" spc="-37" baseline="-10752" dirty="0">
                <a:latin typeface="Calibri"/>
                <a:cs typeface="Calibri"/>
              </a:rPr>
              <a:t>11</a:t>
            </a:r>
            <a:endParaRPr sz="2325" baseline="-10752">
              <a:latin typeface="Calibri"/>
              <a:cs typeface="Calibri"/>
            </a:endParaRPr>
          </a:p>
          <a:p>
            <a:pPr marL="101600">
              <a:spcBef>
                <a:spcPts val="2475"/>
              </a:spcBef>
            </a:pPr>
            <a:r>
              <a:rPr sz="2400" dirty="0">
                <a:latin typeface="Calibri"/>
                <a:cs typeface="Calibri"/>
              </a:rPr>
              <a:t>M</a:t>
            </a:r>
            <a:r>
              <a:rPr sz="2325" baseline="-10752" dirty="0">
                <a:latin typeface="Calibri"/>
                <a:cs typeface="Calibri"/>
              </a:rPr>
              <a:t>6</a:t>
            </a:r>
            <a:r>
              <a:rPr sz="2325" spc="277" baseline="-10752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=</a:t>
            </a:r>
            <a:r>
              <a:rPr sz="2400" spc="-2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(A</a:t>
            </a:r>
            <a:r>
              <a:rPr sz="2325" baseline="-10752" dirty="0">
                <a:latin typeface="Calibri"/>
                <a:cs typeface="Calibri"/>
              </a:rPr>
              <a:t>10</a:t>
            </a:r>
            <a:r>
              <a:rPr sz="2325" spc="277" baseline="-10752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-</a:t>
            </a:r>
            <a:r>
              <a:rPr sz="2400" spc="-5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A</a:t>
            </a:r>
            <a:r>
              <a:rPr sz="2325" baseline="-10752" dirty="0">
                <a:latin typeface="Calibri"/>
                <a:cs typeface="Calibri"/>
              </a:rPr>
              <a:t>00</a:t>
            </a:r>
            <a:r>
              <a:rPr sz="2400" dirty="0">
                <a:latin typeface="Calibri"/>
                <a:cs typeface="Calibri"/>
              </a:rPr>
              <a:t>)</a:t>
            </a:r>
            <a:r>
              <a:rPr sz="2400" spc="-40" dirty="0">
                <a:latin typeface="Calibri"/>
                <a:cs typeface="Calibri"/>
              </a:rPr>
              <a:t> </a:t>
            </a:r>
            <a:r>
              <a:rPr sz="2400" dirty="0">
                <a:latin typeface="Symbol"/>
                <a:cs typeface="Symbol"/>
              </a:rPr>
              <a:t></a:t>
            </a:r>
            <a:r>
              <a:rPr sz="2400" spc="-9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Calibri"/>
                <a:cs typeface="Calibri"/>
              </a:rPr>
              <a:t>(B</a:t>
            </a:r>
            <a:r>
              <a:rPr sz="2325" baseline="-10752" dirty="0">
                <a:latin typeface="Calibri"/>
                <a:cs typeface="Calibri"/>
              </a:rPr>
              <a:t>00</a:t>
            </a:r>
            <a:r>
              <a:rPr sz="2325" spc="262" baseline="-10752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+</a:t>
            </a:r>
            <a:r>
              <a:rPr sz="2400" spc="-30" dirty="0">
                <a:latin typeface="Calibri"/>
                <a:cs typeface="Calibri"/>
              </a:rPr>
              <a:t> </a:t>
            </a:r>
            <a:r>
              <a:rPr sz="2400" spc="-20" dirty="0">
                <a:latin typeface="Calibri"/>
                <a:cs typeface="Calibri"/>
              </a:rPr>
              <a:t>B</a:t>
            </a:r>
            <a:r>
              <a:rPr sz="2325" spc="-30" baseline="-10752" dirty="0">
                <a:latin typeface="Calibri"/>
                <a:cs typeface="Calibri"/>
              </a:rPr>
              <a:t>01</a:t>
            </a:r>
            <a:r>
              <a:rPr sz="2400" spc="-20" dirty="0">
                <a:latin typeface="Calibri"/>
                <a:cs typeface="Calibri"/>
              </a:rPr>
              <a:t>)</a:t>
            </a:r>
            <a:endParaRPr sz="2400">
              <a:latin typeface="Calibri"/>
              <a:cs typeface="Calibri"/>
            </a:endParaRPr>
          </a:p>
          <a:p>
            <a:pPr>
              <a:spcBef>
                <a:spcPts val="470"/>
              </a:spcBef>
            </a:pPr>
            <a:endParaRPr sz="2400">
              <a:latin typeface="Calibri"/>
              <a:cs typeface="Calibri"/>
            </a:endParaRPr>
          </a:p>
          <a:p>
            <a:pPr marL="101600"/>
            <a:r>
              <a:rPr sz="2400" dirty="0">
                <a:latin typeface="Calibri"/>
                <a:cs typeface="Calibri"/>
              </a:rPr>
              <a:t>M</a:t>
            </a:r>
            <a:r>
              <a:rPr sz="2325" baseline="-10752" dirty="0">
                <a:latin typeface="Calibri"/>
                <a:cs typeface="Calibri"/>
              </a:rPr>
              <a:t>7</a:t>
            </a:r>
            <a:r>
              <a:rPr sz="2325" spc="277" baseline="-10752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=</a:t>
            </a:r>
            <a:r>
              <a:rPr sz="2400" spc="-2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(A</a:t>
            </a:r>
            <a:r>
              <a:rPr sz="2325" baseline="-10752" dirty="0">
                <a:latin typeface="Calibri"/>
                <a:cs typeface="Calibri"/>
              </a:rPr>
              <a:t>01</a:t>
            </a:r>
            <a:r>
              <a:rPr sz="2325" spc="277" baseline="-10752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-</a:t>
            </a:r>
            <a:r>
              <a:rPr sz="2400" spc="-3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A</a:t>
            </a:r>
            <a:r>
              <a:rPr sz="2325" baseline="-10752" dirty="0">
                <a:latin typeface="Calibri"/>
                <a:cs typeface="Calibri"/>
              </a:rPr>
              <a:t>11</a:t>
            </a:r>
            <a:r>
              <a:rPr sz="2400" dirty="0">
                <a:latin typeface="Calibri"/>
                <a:cs typeface="Calibri"/>
              </a:rPr>
              <a:t>)</a:t>
            </a:r>
            <a:r>
              <a:rPr sz="2400" spc="-65" dirty="0">
                <a:latin typeface="Calibri"/>
                <a:cs typeface="Calibri"/>
              </a:rPr>
              <a:t> </a:t>
            </a:r>
            <a:r>
              <a:rPr sz="2400" dirty="0">
                <a:latin typeface="Symbol"/>
                <a:cs typeface="Symbol"/>
              </a:rPr>
              <a:t></a:t>
            </a:r>
            <a:r>
              <a:rPr sz="2400" spc="-9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Calibri"/>
                <a:cs typeface="Calibri"/>
              </a:rPr>
              <a:t>(B</a:t>
            </a:r>
            <a:r>
              <a:rPr sz="2325" baseline="-10752" dirty="0">
                <a:latin typeface="Calibri"/>
                <a:cs typeface="Calibri"/>
              </a:rPr>
              <a:t>10</a:t>
            </a:r>
            <a:r>
              <a:rPr sz="2325" spc="315" baseline="-10752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+</a:t>
            </a:r>
            <a:r>
              <a:rPr sz="2400" spc="-55" dirty="0">
                <a:latin typeface="Calibri"/>
                <a:cs typeface="Calibri"/>
              </a:rPr>
              <a:t> </a:t>
            </a:r>
            <a:r>
              <a:rPr sz="2400" spc="-20" dirty="0">
                <a:latin typeface="Calibri"/>
                <a:cs typeface="Calibri"/>
              </a:rPr>
              <a:t>B</a:t>
            </a:r>
            <a:r>
              <a:rPr sz="2325" spc="-30" baseline="-10752" dirty="0">
                <a:latin typeface="Calibri"/>
                <a:cs typeface="Calibri"/>
              </a:rPr>
              <a:t>11</a:t>
            </a:r>
            <a:r>
              <a:rPr sz="2400" spc="-20" dirty="0">
                <a:latin typeface="Calibri"/>
                <a:cs typeface="Calibri"/>
              </a:rPr>
              <a:t>)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1600961" y="761"/>
            <a:ext cx="9142730" cy="6856730"/>
          </a:xfrm>
          <a:custGeom>
            <a:avLst/>
            <a:gdLst/>
            <a:ahLst/>
            <a:cxnLst/>
            <a:rect l="l" t="t" r="r" b="b"/>
            <a:pathLst>
              <a:path w="9142730" h="6856730">
                <a:moveTo>
                  <a:pt x="0" y="0"/>
                </a:moveTo>
                <a:lnTo>
                  <a:pt x="9142476" y="0"/>
                </a:lnTo>
                <a:lnTo>
                  <a:pt x="9142476" y="6856476"/>
                </a:lnTo>
                <a:lnTo>
                  <a:pt x="0" y="6856476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4194176" y="6438732"/>
            <a:ext cx="1062355" cy="363561"/>
          </a:xfrm>
          <a:prstGeom prst="rect">
            <a:avLst/>
          </a:prstGeom>
        </p:spPr>
        <p:txBody>
          <a:bodyPr vert="horz" wrap="square" lIns="0" tIns="4445" rIns="0" bIns="0" rtlCol="0">
            <a:spAutoFit/>
          </a:bodyPr>
          <a:lstStyle/>
          <a:p>
            <a:pPr marL="12700" marR="5080">
              <a:lnSpc>
                <a:spcPts val="1440"/>
              </a:lnSpc>
              <a:spcBef>
                <a:spcPts val="35"/>
              </a:spcBef>
            </a:pPr>
            <a:r>
              <a:rPr sz="1200" spc="45" dirty="0">
                <a:solidFill>
                  <a:srgbClr val="FFFFFF"/>
                </a:solidFill>
                <a:latin typeface="Arial MT"/>
                <a:cs typeface="Arial MT"/>
              </a:rPr>
              <a:t>Department</a:t>
            </a:r>
            <a:r>
              <a:rPr sz="1200" spc="1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-25" dirty="0">
                <a:solidFill>
                  <a:srgbClr val="FFFFFF"/>
                </a:solidFill>
                <a:latin typeface="Arial MT"/>
                <a:cs typeface="Arial MT"/>
              </a:rPr>
              <a:t>of </a:t>
            </a:r>
            <a:r>
              <a:rPr sz="1200" spc="-305" dirty="0">
                <a:solidFill>
                  <a:srgbClr val="FFFFFF"/>
                </a:solidFill>
                <a:latin typeface="Arial MT"/>
                <a:cs typeface="Arial MT"/>
              </a:rPr>
              <a:t>CCSSEE</a:t>
            </a:r>
            <a:endParaRPr sz="12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884798" y="6455470"/>
            <a:ext cx="2115820" cy="1708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325"/>
              </a:lnSpc>
            </a:pPr>
            <a:r>
              <a:rPr sz="1200" spc="10" dirty="0">
                <a:solidFill>
                  <a:srgbClr val="FFFFFF"/>
                </a:solidFill>
                <a:latin typeface="Arial MT"/>
                <a:cs typeface="Arial MT"/>
              </a:rPr>
              <a:t>ATME College</a:t>
            </a:r>
            <a:r>
              <a:rPr sz="1200" spc="-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10" dirty="0">
                <a:solidFill>
                  <a:srgbClr val="FFFFFF"/>
                </a:solidFill>
                <a:latin typeface="Arial MT"/>
                <a:cs typeface="Arial MT"/>
              </a:rPr>
              <a:t>of</a:t>
            </a:r>
            <a:r>
              <a:rPr sz="1200" spc="114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35" dirty="0">
                <a:solidFill>
                  <a:srgbClr val="FFFFFF"/>
                </a:solidFill>
                <a:latin typeface="Arial MT"/>
                <a:cs typeface="Arial MT"/>
              </a:rPr>
              <a:t>Engineering</a:t>
            </a:r>
            <a:endParaRPr sz="1200">
              <a:latin typeface="Arial MT"/>
              <a:cs typeface="Arial MT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4114800" y="6400801"/>
            <a:ext cx="4724400" cy="277495"/>
            <a:chOff x="2514600" y="6400800"/>
            <a:chExt cx="4724400" cy="277495"/>
          </a:xfrm>
        </p:grpSpPr>
        <p:sp>
          <p:nvSpPr>
            <p:cNvPr id="4" name="object 4"/>
            <p:cNvSpPr/>
            <p:nvPr/>
          </p:nvSpPr>
          <p:spPr>
            <a:xfrm>
              <a:off x="2514600" y="6400800"/>
              <a:ext cx="1600200" cy="277495"/>
            </a:xfrm>
            <a:custGeom>
              <a:avLst/>
              <a:gdLst/>
              <a:ahLst/>
              <a:cxnLst/>
              <a:rect l="l" t="t" r="r" b="b"/>
              <a:pathLst>
                <a:path w="1600200" h="277495">
                  <a:moveTo>
                    <a:pt x="1600200" y="277368"/>
                  </a:moveTo>
                  <a:lnTo>
                    <a:pt x="0" y="277368"/>
                  </a:lnTo>
                  <a:lnTo>
                    <a:pt x="0" y="0"/>
                  </a:lnTo>
                  <a:lnTo>
                    <a:pt x="1600200" y="0"/>
                  </a:lnTo>
                  <a:lnTo>
                    <a:pt x="1600200" y="277368"/>
                  </a:lnTo>
                  <a:close/>
                </a:path>
              </a:pathLst>
            </a:custGeom>
            <a:solidFill>
              <a:srgbClr val="E16C0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4114800" y="6400800"/>
              <a:ext cx="3124200" cy="277495"/>
            </a:xfrm>
            <a:custGeom>
              <a:avLst/>
              <a:gdLst/>
              <a:ahLst/>
              <a:cxnLst/>
              <a:rect l="l" t="t" r="r" b="b"/>
              <a:pathLst>
                <a:path w="3124200" h="277495">
                  <a:moveTo>
                    <a:pt x="3124200" y="277368"/>
                  </a:moveTo>
                  <a:lnTo>
                    <a:pt x="0" y="277368"/>
                  </a:lnTo>
                  <a:lnTo>
                    <a:pt x="0" y="0"/>
                  </a:lnTo>
                  <a:lnTo>
                    <a:pt x="3124200" y="0"/>
                  </a:lnTo>
                  <a:lnTo>
                    <a:pt x="3124200" y="277368"/>
                  </a:lnTo>
                  <a:close/>
                </a:path>
              </a:pathLst>
            </a:custGeom>
            <a:solidFill>
              <a:srgbClr val="2240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/>
          <p:nvPr/>
        </p:nvSpPr>
        <p:spPr>
          <a:xfrm>
            <a:off x="1841081" y="1539329"/>
            <a:ext cx="112395" cy="771525"/>
          </a:xfrm>
          <a:custGeom>
            <a:avLst/>
            <a:gdLst/>
            <a:ahLst/>
            <a:cxnLst/>
            <a:rect l="l" t="t" r="r" b="b"/>
            <a:pathLst>
              <a:path w="112395" h="771525">
                <a:moveTo>
                  <a:pt x="110248" y="770966"/>
                </a:moveTo>
                <a:lnTo>
                  <a:pt x="68719" y="762457"/>
                </a:lnTo>
                <a:lnTo>
                  <a:pt x="33146" y="738632"/>
                </a:lnTo>
                <a:lnTo>
                  <a:pt x="9055" y="702970"/>
                </a:lnTo>
                <a:lnTo>
                  <a:pt x="0" y="659295"/>
                </a:lnTo>
                <a:lnTo>
                  <a:pt x="0" y="111544"/>
                </a:lnTo>
                <a:lnTo>
                  <a:pt x="8382" y="69494"/>
                </a:lnTo>
                <a:lnTo>
                  <a:pt x="31915" y="33566"/>
                </a:lnTo>
                <a:lnTo>
                  <a:pt x="67056" y="9207"/>
                </a:lnTo>
                <a:lnTo>
                  <a:pt x="110248" y="0"/>
                </a:lnTo>
                <a:lnTo>
                  <a:pt x="111984" y="8509"/>
                </a:lnTo>
                <a:lnTo>
                  <a:pt x="112077" y="8966"/>
                </a:lnTo>
                <a:lnTo>
                  <a:pt x="74019" y="16764"/>
                </a:lnTo>
                <a:lnTo>
                  <a:pt x="72212" y="16764"/>
                </a:lnTo>
                <a:lnTo>
                  <a:pt x="70548" y="17475"/>
                </a:lnTo>
                <a:lnTo>
                  <a:pt x="71168" y="17475"/>
                </a:lnTo>
                <a:lnTo>
                  <a:pt x="40110" y="38646"/>
                </a:lnTo>
                <a:lnTo>
                  <a:pt x="39522" y="38646"/>
                </a:lnTo>
                <a:lnTo>
                  <a:pt x="38303" y="39878"/>
                </a:lnTo>
                <a:lnTo>
                  <a:pt x="38701" y="39878"/>
                </a:lnTo>
                <a:lnTo>
                  <a:pt x="17763" y="71285"/>
                </a:lnTo>
                <a:lnTo>
                  <a:pt x="17348" y="71285"/>
                </a:lnTo>
                <a:lnTo>
                  <a:pt x="16662" y="72936"/>
                </a:lnTo>
                <a:lnTo>
                  <a:pt x="17018" y="72936"/>
                </a:lnTo>
                <a:lnTo>
                  <a:pt x="9143" y="112433"/>
                </a:lnTo>
                <a:lnTo>
                  <a:pt x="9055" y="658406"/>
                </a:lnTo>
                <a:lnTo>
                  <a:pt x="9320" y="659295"/>
                </a:lnTo>
                <a:lnTo>
                  <a:pt x="17021" y="697915"/>
                </a:lnTo>
                <a:lnTo>
                  <a:pt x="16675" y="697915"/>
                </a:lnTo>
                <a:lnTo>
                  <a:pt x="17348" y="699554"/>
                </a:lnTo>
                <a:lnTo>
                  <a:pt x="17763" y="699554"/>
                </a:lnTo>
                <a:lnTo>
                  <a:pt x="38699" y="731075"/>
                </a:lnTo>
                <a:lnTo>
                  <a:pt x="38303" y="731075"/>
                </a:lnTo>
                <a:lnTo>
                  <a:pt x="39535" y="732332"/>
                </a:lnTo>
                <a:lnTo>
                  <a:pt x="40147" y="732332"/>
                </a:lnTo>
                <a:lnTo>
                  <a:pt x="71187" y="753491"/>
                </a:lnTo>
                <a:lnTo>
                  <a:pt x="70548" y="753491"/>
                </a:lnTo>
                <a:lnTo>
                  <a:pt x="72212" y="754189"/>
                </a:lnTo>
                <a:lnTo>
                  <a:pt x="73957" y="754189"/>
                </a:lnTo>
                <a:lnTo>
                  <a:pt x="112077" y="762000"/>
                </a:lnTo>
                <a:lnTo>
                  <a:pt x="110248" y="770966"/>
                </a:lnTo>
                <a:close/>
              </a:path>
              <a:path w="112395" h="771525">
                <a:moveTo>
                  <a:pt x="70548" y="17475"/>
                </a:moveTo>
                <a:lnTo>
                  <a:pt x="72212" y="16764"/>
                </a:lnTo>
                <a:lnTo>
                  <a:pt x="71435" y="17293"/>
                </a:lnTo>
                <a:lnTo>
                  <a:pt x="70548" y="17475"/>
                </a:lnTo>
                <a:close/>
              </a:path>
              <a:path w="112395" h="771525">
                <a:moveTo>
                  <a:pt x="71435" y="17293"/>
                </a:moveTo>
                <a:lnTo>
                  <a:pt x="72212" y="16764"/>
                </a:lnTo>
                <a:lnTo>
                  <a:pt x="74019" y="16764"/>
                </a:lnTo>
                <a:lnTo>
                  <a:pt x="71435" y="17293"/>
                </a:lnTo>
                <a:close/>
              </a:path>
              <a:path w="112395" h="771525">
                <a:moveTo>
                  <a:pt x="71168" y="17475"/>
                </a:moveTo>
                <a:lnTo>
                  <a:pt x="70548" y="17475"/>
                </a:lnTo>
                <a:lnTo>
                  <a:pt x="71435" y="17293"/>
                </a:lnTo>
                <a:lnTo>
                  <a:pt x="71168" y="17475"/>
                </a:lnTo>
                <a:close/>
              </a:path>
              <a:path w="112395" h="771525">
                <a:moveTo>
                  <a:pt x="38303" y="39878"/>
                </a:moveTo>
                <a:lnTo>
                  <a:pt x="39522" y="38646"/>
                </a:lnTo>
                <a:lnTo>
                  <a:pt x="39032" y="39380"/>
                </a:lnTo>
                <a:lnTo>
                  <a:pt x="38303" y="39878"/>
                </a:lnTo>
                <a:close/>
              </a:path>
              <a:path w="112395" h="771525">
                <a:moveTo>
                  <a:pt x="39032" y="39380"/>
                </a:moveTo>
                <a:lnTo>
                  <a:pt x="39522" y="38646"/>
                </a:lnTo>
                <a:lnTo>
                  <a:pt x="40110" y="38646"/>
                </a:lnTo>
                <a:lnTo>
                  <a:pt x="39032" y="39380"/>
                </a:lnTo>
                <a:close/>
              </a:path>
              <a:path w="112395" h="771525">
                <a:moveTo>
                  <a:pt x="38701" y="39878"/>
                </a:moveTo>
                <a:lnTo>
                  <a:pt x="38303" y="39878"/>
                </a:lnTo>
                <a:lnTo>
                  <a:pt x="39032" y="39380"/>
                </a:lnTo>
                <a:lnTo>
                  <a:pt x="38701" y="39878"/>
                </a:lnTo>
                <a:close/>
              </a:path>
              <a:path w="112395" h="771525">
                <a:moveTo>
                  <a:pt x="16662" y="72936"/>
                </a:moveTo>
                <a:lnTo>
                  <a:pt x="17348" y="71285"/>
                </a:lnTo>
                <a:lnTo>
                  <a:pt x="17171" y="72172"/>
                </a:lnTo>
                <a:lnTo>
                  <a:pt x="16662" y="72936"/>
                </a:lnTo>
                <a:close/>
              </a:path>
              <a:path w="112395" h="771525">
                <a:moveTo>
                  <a:pt x="17171" y="72172"/>
                </a:moveTo>
                <a:lnTo>
                  <a:pt x="17348" y="71285"/>
                </a:lnTo>
                <a:lnTo>
                  <a:pt x="17763" y="71285"/>
                </a:lnTo>
                <a:lnTo>
                  <a:pt x="17171" y="72172"/>
                </a:lnTo>
                <a:close/>
              </a:path>
              <a:path w="112395" h="771525">
                <a:moveTo>
                  <a:pt x="17018" y="72936"/>
                </a:moveTo>
                <a:lnTo>
                  <a:pt x="16662" y="72936"/>
                </a:lnTo>
                <a:lnTo>
                  <a:pt x="17171" y="72172"/>
                </a:lnTo>
                <a:lnTo>
                  <a:pt x="17018" y="72936"/>
                </a:lnTo>
                <a:close/>
              </a:path>
              <a:path w="112395" h="771525">
                <a:moveTo>
                  <a:pt x="17348" y="699554"/>
                </a:moveTo>
                <a:lnTo>
                  <a:pt x="16675" y="697915"/>
                </a:lnTo>
                <a:lnTo>
                  <a:pt x="17170" y="698661"/>
                </a:lnTo>
                <a:lnTo>
                  <a:pt x="17348" y="699554"/>
                </a:lnTo>
                <a:close/>
              </a:path>
              <a:path w="112395" h="771525">
                <a:moveTo>
                  <a:pt x="17170" y="698661"/>
                </a:moveTo>
                <a:lnTo>
                  <a:pt x="16675" y="697915"/>
                </a:lnTo>
                <a:lnTo>
                  <a:pt x="17021" y="697915"/>
                </a:lnTo>
                <a:lnTo>
                  <a:pt x="17170" y="698661"/>
                </a:lnTo>
                <a:close/>
              </a:path>
              <a:path w="112395" h="771525">
                <a:moveTo>
                  <a:pt x="17763" y="699554"/>
                </a:moveTo>
                <a:lnTo>
                  <a:pt x="17348" y="699554"/>
                </a:lnTo>
                <a:lnTo>
                  <a:pt x="17170" y="698661"/>
                </a:lnTo>
                <a:lnTo>
                  <a:pt x="17763" y="699554"/>
                </a:lnTo>
                <a:close/>
              </a:path>
              <a:path w="112395" h="771525">
                <a:moveTo>
                  <a:pt x="39535" y="732332"/>
                </a:moveTo>
                <a:lnTo>
                  <a:pt x="38303" y="731075"/>
                </a:lnTo>
                <a:lnTo>
                  <a:pt x="39028" y="731569"/>
                </a:lnTo>
                <a:lnTo>
                  <a:pt x="39535" y="732332"/>
                </a:lnTo>
                <a:close/>
              </a:path>
              <a:path w="112395" h="771525">
                <a:moveTo>
                  <a:pt x="39028" y="731569"/>
                </a:moveTo>
                <a:lnTo>
                  <a:pt x="38303" y="731075"/>
                </a:lnTo>
                <a:lnTo>
                  <a:pt x="38699" y="731075"/>
                </a:lnTo>
                <a:lnTo>
                  <a:pt x="39028" y="731569"/>
                </a:lnTo>
                <a:close/>
              </a:path>
              <a:path w="112395" h="771525">
                <a:moveTo>
                  <a:pt x="40147" y="732332"/>
                </a:moveTo>
                <a:lnTo>
                  <a:pt x="39535" y="732332"/>
                </a:lnTo>
                <a:lnTo>
                  <a:pt x="39028" y="731569"/>
                </a:lnTo>
                <a:lnTo>
                  <a:pt x="40147" y="732332"/>
                </a:lnTo>
                <a:close/>
              </a:path>
              <a:path w="112395" h="771525">
                <a:moveTo>
                  <a:pt x="72212" y="754189"/>
                </a:moveTo>
                <a:lnTo>
                  <a:pt x="70548" y="753491"/>
                </a:lnTo>
                <a:lnTo>
                  <a:pt x="71462" y="753678"/>
                </a:lnTo>
                <a:lnTo>
                  <a:pt x="72212" y="754189"/>
                </a:lnTo>
                <a:close/>
              </a:path>
              <a:path w="112395" h="771525">
                <a:moveTo>
                  <a:pt x="71462" y="753678"/>
                </a:moveTo>
                <a:lnTo>
                  <a:pt x="70548" y="753491"/>
                </a:lnTo>
                <a:lnTo>
                  <a:pt x="71187" y="753491"/>
                </a:lnTo>
                <a:lnTo>
                  <a:pt x="71462" y="753678"/>
                </a:lnTo>
                <a:close/>
              </a:path>
              <a:path w="112395" h="771525">
                <a:moveTo>
                  <a:pt x="73957" y="754189"/>
                </a:moveTo>
                <a:lnTo>
                  <a:pt x="72212" y="754189"/>
                </a:lnTo>
                <a:lnTo>
                  <a:pt x="71462" y="753678"/>
                </a:lnTo>
                <a:lnTo>
                  <a:pt x="73957" y="754189"/>
                </a:lnTo>
                <a:close/>
              </a:path>
            </a:pathLst>
          </a:custGeom>
          <a:solidFill>
            <a:srgbClr val="477BB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2384146" y="1539329"/>
            <a:ext cx="112395" cy="771525"/>
          </a:xfrm>
          <a:custGeom>
            <a:avLst/>
            <a:gdLst/>
            <a:ahLst/>
            <a:cxnLst/>
            <a:rect l="l" t="t" r="r" b="b"/>
            <a:pathLst>
              <a:path w="112394" h="771525">
                <a:moveTo>
                  <a:pt x="40629" y="17293"/>
                </a:moveTo>
                <a:lnTo>
                  <a:pt x="0" y="8966"/>
                </a:lnTo>
                <a:lnTo>
                  <a:pt x="1828" y="0"/>
                </a:lnTo>
                <a:lnTo>
                  <a:pt x="43345" y="8509"/>
                </a:lnTo>
                <a:lnTo>
                  <a:pt x="44208" y="8775"/>
                </a:lnTo>
                <a:lnTo>
                  <a:pt x="45008" y="9207"/>
                </a:lnTo>
                <a:lnTo>
                  <a:pt x="56098" y="16764"/>
                </a:lnTo>
                <a:lnTo>
                  <a:pt x="39852" y="16764"/>
                </a:lnTo>
                <a:lnTo>
                  <a:pt x="40629" y="17293"/>
                </a:lnTo>
                <a:close/>
              </a:path>
              <a:path w="112394" h="771525">
                <a:moveTo>
                  <a:pt x="41516" y="17475"/>
                </a:moveTo>
                <a:lnTo>
                  <a:pt x="40629" y="17293"/>
                </a:lnTo>
                <a:lnTo>
                  <a:pt x="39852" y="16764"/>
                </a:lnTo>
                <a:lnTo>
                  <a:pt x="41516" y="17475"/>
                </a:lnTo>
                <a:close/>
              </a:path>
              <a:path w="112394" h="771525">
                <a:moveTo>
                  <a:pt x="57142" y="17475"/>
                </a:moveTo>
                <a:lnTo>
                  <a:pt x="41516" y="17475"/>
                </a:lnTo>
                <a:lnTo>
                  <a:pt x="39852" y="16764"/>
                </a:lnTo>
                <a:lnTo>
                  <a:pt x="56098" y="16764"/>
                </a:lnTo>
                <a:lnTo>
                  <a:pt x="57142" y="17475"/>
                </a:lnTo>
                <a:close/>
              </a:path>
              <a:path w="112394" h="771525">
                <a:moveTo>
                  <a:pt x="73021" y="39365"/>
                </a:moveTo>
                <a:lnTo>
                  <a:pt x="40629" y="17293"/>
                </a:lnTo>
                <a:lnTo>
                  <a:pt x="41516" y="17475"/>
                </a:lnTo>
                <a:lnTo>
                  <a:pt x="57142" y="17475"/>
                </a:lnTo>
                <a:lnTo>
                  <a:pt x="78930" y="32321"/>
                </a:lnTo>
                <a:lnTo>
                  <a:pt x="79603" y="32893"/>
                </a:lnTo>
                <a:lnTo>
                  <a:pt x="80149" y="33566"/>
                </a:lnTo>
                <a:lnTo>
                  <a:pt x="83536" y="38646"/>
                </a:lnTo>
                <a:lnTo>
                  <a:pt x="72542" y="38646"/>
                </a:lnTo>
                <a:lnTo>
                  <a:pt x="73021" y="39365"/>
                </a:lnTo>
                <a:close/>
              </a:path>
              <a:path w="112394" h="771525">
                <a:moveTo>
                  <a:pt x="73774" y="39878"/>
                </a:moveTo>
                <a:lnTo>
                  <a:pt x="73021" y="39365"/>
                </a:lnTo>
                <a:lnTo>
                  <a:pt x="72542" y="38646"/>
                </a:lnTo>
                <a:lnTo>
                  <a:pt x="73774" y="39878"/>
                </a:lnTo>
                <a:close/>
              </a:path>
              <a:path w="112394" h="771525">
                <a:moveTo>
                  <a:pt x="84357" y="39878"/>
                </a:moveTo>
                <a:lnTo>
                  <a:pt x="73774" y="39878"/>
                </a:lnTo>
                <a:lnTo>
                  <a:pt x="72542" y="38646"/>
                </a:lnTo>
                <a:lnTo>
                  <a:pt x="83536" y="38646"/>
                </a:lnTo>
                <a:lnTo>
                  <a:pt x="84357" y="39878"/>
                </a:lnTo>
                <a:close/>
              </a:path>
              <a:path w="112394" h="771525">
                <a:moveTo>
                  <a:pt x="94911" y="72200"/>
                </a:moveTo>
                <a:lnTo>
                  <a:pt x="73021" y="39365"/>
                </a:lnTo>
                <a:lnTo>
                  <a:pt x="73774" y="39878"/>
                </a:lnTo>
                <a:lnTo>
                  <a:pt x="84357" y="39878"/>
                </a:lnTo>
                <a:lnTo>
                  <a:pt x="103009" y="67856"/>
                </a:lnTo>
                <a:lnTo>
                  <a:pt x="103441" y="68643"/>
                </a:lnTo>
                <a:lnTo>
                  <a:pt x="103695" y="69494"/>
                </a:lnTo>
                <a:lnTo>
                  <a:pt x="104052" y="71285"/>
                </a:lnTo>
                <a:lnTo>
                  <a:pt x="94729" y="71285"/>
                </a:lnTo>
                <a:lnTo>
                  <a:pt x="94911" y="72200"/>
                </a:lnTo>
                <a:close/>
              </a:path>
              <a:path w="112394" h="771525">
                <a:moveTo>
                  <a:pt x="95402" y="72936"/>
                </a:moveTo>
                <a:lnTo>
                  <a:pt x="94911" y="72200"/>
                </a:lnTo>
                <a:lnTo>
                  <a:pt x="94729" y="71285"/>
                </a:lnTo>
                <a:lnTo>
                  <a:pt x="95402" y="72936"/>
                </a:lnTo>
                <a:close/>
              </a:path>
              <a:path w="112394" h="771525">
                <a:moveTo>
                  <a:pt x="104381" y="72936"/>
                </a:moveTo>
                <a:lnTo>
                  <a:pt x="95402" y="72936"/>
                </a:lnTo>
                <a:lnTo>
                  <a:pt x="94729" y="71285"/>
                </a:lnTo>
                <a:lnTo>
                  <a:pt x="104052" y="71285"/>
                </a:lnTo>
                <a:lnTo>
                  <a:pt x="104381" y="72936"/>
                </a:lnTo>
                <a:close/>
              </a:path>
              <a:path w="112394" h="771525">
                <a:moveTo>
                  <a:pt x="94907" y="698661"/>
                </a:moveTo>
                <a:lnTo>
                  <a:pt x="102756" y="659295"/>
                </a:lnTo>
                <a:lnTo>
                  <a:pt x="103022" y="658406"/>
                </a:lnTo>
                <a:lnTo>
                  <a:pt x="103066" y="112876"/>
                </a:lnTo>
                <a:lnTo>
                  <a:pt x="102934" y="112433"/>
                </a:lnTo>
                <a:lnTo>
                  <a:pt x="94911" y="72200"/>
                </a:lnTo>
                <a:lnTo>
                  <a:pt x="95402" y="72936"/>
                </a:lnTo>
                <a:lnTo>
                  <a:pt x="104381" y="72936"/>
                </a:lnTo>
                <a:lnTo>
                  <a:pt x="112077" y="111544"/>
                </a:lnTo>
                <a:lnTo>
                  <a:pt x="112077" y="659295"/>
                </a:lnTo>
                <a:lnTo>
                  <a:pt x="104376" y="697915"/>
                </a:lnTo>
                <a:lnTo>
                  <a:pt x="95402" y="697915"/>
                </a:lnTo>
                <a:lnTo>
                  <a:pt x="94907" y="698661"/>
                </a:lnTo>
                <a:close/>
              </a:path>
              <a:path w="112394" h="771525">
                <a:moveTo>
                  <a:pt x="94729" y="699554"/>
                </a:moveTo>
                <a:lnTo>
                  <a:pt x="94907" y="698661"/>
                </a:lnTo>
                <a:lnTo>
                  <a:pt x="95402" y="697915"/>
                </a:lnTo>
                <a:lnTo>
                  <a:pt x="94729" y="699554"/>
                </a:lnTo>
                <a:close/>
              </a:path>
              <a:path w="112394" h="771525">
                <a:moveTo>
                  <a:pt x="104050" y="699554"/>
                </a:moveTo>
                <a:lnTo>
                  <a:pt x="94729" y="699554"/>
                </a:lnTo>
                <a:lnTo>
                  <a:pt x="95402" y="697915"/>
                </a:lnTo>
                <a:lnTo>
                  <a:pt x="104376" y="697915"/>
                </a:lnTo>
                <a:lnTo>
                  <a:pt x="104050" y="699554"/>
                </a:lnTo>
                <a:close/>
              </a:path>
              <a:path w="112394" h="771525">
                <a:moveTo>
                  <a:pt x="73049" y="731569"/>
                </a:moveTo>
                <a:lnTo>
                  <a:pt x="94907" y="698661"/>
                </a:lnTo>
                <a:lnTo>
                  <a:pt x="94729" y="699554"/>
                </a:lnTo>
                <a:lnTo>
                  <a:pt x="104050" y="699554"/>
                </a:lnTo>
                <a:lnTo>
                  <a:pt x="103695" y="701332"/>
                </a:lnTo>
                <a:lnTo>
                  <a:pt x="103441" y="702183"/>
                </a:lnTo>
                <a:lnTo>
                  <a:pt x="103022" y="702970"/>
                </a:lnTo>
                <a:lnTo>
                  <a:pt x="84354" y="731075"/>
                </a:lnTo>
                <a:lnTo>
                  <a:pt x="73774" y="731075"/>
                </a:lnTo>
                <a:lnTo>
                  <a:pt x="73049" y="731569"/>
                </a:lnTo>
                <a:close/>
              </a:path>
              <a:path w="112394" h="771525">
                <a:moveTo>
                  <a:pt x="72542" y="732332"/>
                </a:moveTo>
                <a:lnTo>
                  <a:pt x="73049" y="731569"/>
                </a:lnTo>
                <a:lnTo>
                  <a:pt x="73774" y="731075"/>
                </a:lnTo>
                <a:lnTo>
                  <a:pt x="72542" y="732332"/>
                </a:lnTo>
                <a:close/>
              </a:path>
              <a:path w="112394" h="771525">
                <a:moveTo>
                  <a:pt x="83519" y="732332"/>
                </a:moveTo>
                <a:lnTo>
                  <a:pt x="72542" y="732332"/>
                </a:lnTo>
                <a:lnTo>
                  <a:pt x="73774" y="731075"/>
                </a:lnTo>
                <a:lnTo>
                  <a:pt x="84354" y="731075"/>
                </a:lnTo>
                <a:lnTo>
                  <a:pt x="83519" y="732332"/>
                </a:lnTo>
                <a:close/>
              </a:path>
              <a:path w="112394" h="771525">
                <a:moveTo>
                  <a:pt x="40602" y="753678"/>
                </a:moveTo>
                <a:lnTo>
                  <a:pt x="73049" y="731569"/>
                </a:lnTo>
                <a:lnTo>
                  <a:pt x="72542" y="732332"/>
                </a:lnTo>
                <a:lnTo>
                  <a:pt x="83519" y="732332"/>
                </a:lnTo>
                <a:lnTo>
                  <a:pt x="80162" y="737387"/>
                </a:lnTo>
                <a:lnTo>
                  <a:pt x="79603" y="738073"/>
                </a:lnTo>
                <a:lnTo>
                  <a:pt x="78930" y="738632"/>
                </a:lnTo>
                <a:lnTo>
                  <a:pt x="57123" y="753491"/>
                </a:lnTo>
                <a:lnTo>
                  <a:pt x="41516" y="753491"/>
                </a:lnTo>
                <a:lnTo>
                  <a:pt x="40602" y="753678"/>
                </a:lnTo>
                <a:close/>
              </a:path>
              <a:path w="112394" h="771525">
                <a:moveTo>
                  <a:pt x="39852" y="754189"/>
                </a:moveTo>
                <a:lnTo>
                  <a:pt x="40602" y="753678"/>
                </a:lnTo>
                <a:lnTo>
                  <a:pt x="41516" y="753491"/>
                </a:lnTo>
                <a:lnTo>
                  <a:pt x="39852" y="754189"/>
                </a:lnTo>
                <a:close/>
              </a:path>
              <a:path w="112394" h="771525">
                <a:moveTo>
                  <a:pt x="56098" y="754189"/>
                </a:moveTo>
                <a:lnTo>
                  <a:pt x="39852" y="754189"/>
                </a:lnTo>
                <a:lnTo>
                  <a:pt x="41516" y="753491"/>
                </a:lnTo>
                <a:lnTo>
                  <a:pt x="57123" y="753491"/>
                </a:lnTo>
                <a:lnTo>
                  <a:pt x="56098" y="754189"/>
                </a:lnTo>
                <a:close/>
              </a:path>
              <a:path w="112394" h="771525">
                <a:moveTo>
                  <a:pt x="1828" y="770966"/>
                </a:moveTo>
                <a:lnTo>
                  <a:pt x="90" y="762444"/>
                </a:lnTo>
                <a:lnTo>
                  <a:pt x="0" y="762000"/>
                </a:lnTo>
                <a:lnTo>
                  <a:pt x="40602" y="753678"/>
                </a:lnTo>
                <a:lnTo>
                  <a:pt x="39852" y="754189"/>
                </a:lnTo>
                <a:lnTo>
                  <a:pt x="56098" y="754189"/>
                </a:lnTo>
                <a:lnTo>
                  <a:pt x="45008" y="761746"/>
                </a:lnTo>
                <a:lnTo>
                  <a:pt x="44208" y="762177"/>
                </a:lnTo>
                <a:lnTo>
                  <a:pt x="43345" y="762444"/>
                </a:lnTo>
                <a:lnTo>
                  <a:pt x="1828" y="770966"/>
                </a:lnTo>
                <a:close/>
              </a:path>
            </a:pathLst>
          </a:custGeom>
          <a:solidFill>
            <a:srgbClr val="477BB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2095907" y="1730883"/>
            <a:ext cx="14160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pc="-50" dirty="0">
                <a:latin typeface="Calibri"/>
                <a:cs typeface="Calibri"/>
              </a:rPr>
              <a:t>1</a:t>
            </a:r>
            <a:endParaRPr>
              <a:latin typeface="Calibri"/>
              <a:cs typeface="Calibri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2603081" y="1582001"/>
            <a:ext cx="654685" cy="771525"/>
          </a:xfrm>
          <a:custGeom>
            <a:avLst/>
            <a:gdLst/>
            <a:ahLst/>
            <a:cxnLst/>
            <a:rect l="l" t="t" r="r" b="b"/>
            <a:pathLst>
              <a:path w="654685" h="771525">
                <a:moveTo>
                  <a:pt x="112077" y="8966"/>
                </a:moveTo>
                <a:lnTo>
                  <a:pt x="111975" y="8509"/>
                </a:lnTo>
                <a:lnTo>
                  <a:pt x="110248" y="0"/>
                </a:lnTo>
                <a:lnTo>
                  <a:pt x="68719" y="8509"/>
                </a:lnTo>
                <a:lnTo>
                  <a:pt x="33147" y="32321"/>
                </a:lnTo>
                <a:lnTo>
                  <a:pt x="9055" y="67856"/>
                </a:lnTo>
                <a:lnTo>
                  <a:pt x="0" y="111544"/>
                </a:lnTo>
                <a:lnTo>
                  <a:pt x="0" y="659422"/>
                </a:lnTo>
                <a:lnTo>
                  <a:pt x="8382" y="701459"/>
                </a:lnTo>
                <a:lnTo>
                  <a:pt x="31915" y="737400"/>
                </a:lnTo>
                <a:lnTo>
                  <a:pt x="67056" y="761746"/>
                </a:lnTo>
                <a:lnTo>
                  <a:pt x="110248" y="770966"/>
                </a:lnTo>
                <a:lnTo>
                  <a:pt x="112077" y="762000"/>
                </a:lnTo>
                <a:lnTo>
                  <a:pt x="73952" y="754189"/>
                </a:lnTo>
                <a:lnTo>
                  <a:pt x="71450" y="753681"/>
                </a:lnTo>
                <a:lnTo>
                  <a:pt x="71183" y="753491"/>
                </a:lnTo>
                <a:lnTo>
                  <a:pt x="40119" y="732320"/>
                </a:lnTo>
                <a:lnTo>
                  <a:pt x="39014" y="731570"/>
                </a:lnTo>
                <a:lnTo>
                  <a:pt x="38684" y="731075"/>
                </a:lnTo>
                <a:lnTo>
                  <a:pt x="17754" y="699681"/>
                </a:lnTo>
                <a:lnTo>
                  <a:pt x="17170" y="698804"/>
                </a:lnTo>
                <a:lnTo>
                  <a:pt x="17018" y="698030"/>
                </a:lnTo>
                <a:lnTo>
                  <a:pt x="9309" y="659422"/>
                </a:lnTo>
                <a:lnTo>
                  <a:pt x="9055" y="658533"/>
                </a:lnTo>
                <a:lnTo>
                  <a:pt x="9131" y="112433"/>
                </a:lnTo>
                <a:lnTo>
                  <a:pt x="17018" y="72936"/>
                </a:lnTo>
                <a:lnTo>
                  <a:pt x="17170" y="72174"/>
                </a:lnTo>
                <a:lnTo>
                  <a:pt x="17754" y="71285"/>
                </a:lnTo>
                <a:lnTo>
                  <a:pt x="38696" y="39878"/>
                </a:lnTo>
                <a:lnTo>
                  <a:pt x="39027" y="39382"/>
                </a:lnTo>
                <a:lnTo>
                  <a:pt x="40106" y="38646"/>
                </a:lnTo>
                <a:lnTo>
                  <a:pt x="71158" y="17475"/>
                </a:lnTo>
                <a:lnTo>
                  <a:pt x="71424" y="17297"/>
                </a:lnTo>
                <a:lnTo>
                  <a:pt x="74015" y="16764"/>
                </a:lnTo>
                <a:lnTo>
                  <a:pt x="112077" y="8966"/>
                </a:lnTo>
                <a:close/>
              </a:path>
              <a:path w="654685" h="771525">
                <a:moveTo>
                  <a:pt x="654634" y="111544"/>
                </a:moveTo>
                <a:lnTo>
                  <a:pt x="646925" y="72923"/>
                </a:lnTo>
                <a:lnTo>
                  <a:pt x="646607" y="71285"/>
                </a:lnTo>
                <a:lnTo>
                  <a:pt x="646252" y="69494"/>
                </a:lnTo>
                <a:lnTo>
                  <a:pt x="645998" y="68656"/>
                </a:lnTo>
                <a:lnTo>
                  <a:pt x="645579" y="67868"/>
                </a:lnTo>
                <a:lnTo>
                  <a:pt x="627011" y="39878"/>
                </a:lnTo>
                <a:lnTo>
                  <a:pt x="626186" y="38633"/>
                </a:lnTo>
                <a:lnTo>
                  <a:pt x="622833" y="33578"/>
                </a:lnTo>
                <a:lnTo>
                  <a:pt x="622287" y="32893"/>
                </a:lnTo>
                <a:lnTo>
                  <a:pt x="621614" y="32334"/>
                </a:lnTo>
                <a:lnTo>
                  <a:pt x="599871" y="17462"/>
                </a:lnTo>
                <a:lnTo>
                  <a:pt x="598855" y="16764"/>
                </a:lnTo>
                <a:lnTo>
                  <a:pt x="587832" y="9220"/>
                </a:lnTo>
                <a:lnTo>
                  <a:pt x="587044" y="8775"/>
                </a:lnTo>
                <a:lnTo>
                  <a:pt x="586181" y="8509"/>
                </a:lnTo>
                <a:lnTo>
                  <a:pt x="544906" y="0"/>
                </a:lnTo>
                <a:lnTo>
                  <a:pt x="543052" y="8966"/>
                </a:lnTo>
                <a:lnTo>
                  <a:pt x="583425" y="17284"/>
                </a:lnTo>
                <a:lnTo>
                  <a:pt x="615708" y="39370"/>
                </a:lnTo>
                <a:lnTo>
                  <a:pt x="637451" y="72186"/>
                </a:lnTo>
                <a:lnTo>
                  <a:pt x="645490" y="112433"/>
                </a:lnTo>
                <a:lnTo>
                  <a:pt x="645617" y="112877"/>
                </a:lnTo>
                <a:lnTo>
                  <a:pt x="645579" y="658533"/>
                </a:lnTo>
                <a:lnTo>
                  <a:pt x="645312" y="659422"/>
                </a:lnTo>
                <a:lnTo>
                  <a:pt x="637451" y="698792"/>
                </a:lnTo>
                <a:lnTo>
                  <a:pt x="615708" y="731608"/>
                </a:lnTo>
                <a:lnTo>
                  <a:pt x="583450" y="753681"/>
                </a:lnTo>
                <a:lnTo>
                  <a:pt x="543052" y="762000"/>
                </a:lnTo>
                <a:lnTo>
                  <a:pt x="543140" y="762444"/>
                </a:lnTo>
                <a:lnTo>
                  <a:pt x="544906" y="770966"/>
                </a:lnTo>
                <a:lnTo>
                  <a:pt x="586181" y="762444"/>
                </a:lnTo>
                <a:lnTo>
                  <a:pt x="587044" y="762177"/>
                </a:lnTo>
                <a:lnTo>
                  <a:pt x="587832" y="761746"/>
                </a:lnTo>
                <a:lnTo>
                  <a:pt x="598855" y="754202"/>
                </a:lnTo>
                <a:lnTo>
                  <a:pt x="599897" y="753491"/>
                </a:lnTo>
                <a:lnTo>
                  <a:pt x="627011" y="731088"/>
                </a:lnTo>
                <a:lnTo>
                  <a:pt x="645579" y="703097"/>
                </a:lnTo>
                <a:lnTo>
                  <a:pt x="645998" y="702310"/>
                </a:lnTo>
                <a:lnTo>
                  <a:pt x="646252" y="701459"/>
                </a:lnTo>
                <a:lnTo>
                  <a:pt x="646595" y="699681"/>
                </a:lnTo>
                <a:lnTo>
                  <a:pt x="646925" y="698042"/>
                </a:lnTo>
                <a:lnTo>
                  <a:pt x="654634" y="659422"/>
                </a:lnTo>
                <a:lnTo>
                  <a:pt x="654634" y="111544"/>
                </a:lnTo>
                <a:close/>
              </a:path>
            </a:pathLst>
          </a:custGeom>
          <a:solidFill>
            <a:srgbClr val="477BB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2858262" y="1773554"/>
            <a:ext cx="14160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pc="-50" dirty="0">
                <a:latin typeface="Calibri"/>
                <a:cs typeface="Calibri"/>
              </a:rPr>
              <a:t>2</a:t>
            </a:r>
            <a:endParaRPr>
              <a:latin typeface="Calibri"/>
              <a:cs typeface="Calibri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1841080" y="2374481"/>
            <a:ext cx="655320" cy="771525"/>
          </a:xfrm>
          <a:custGeom>
            <a:avLst/>
            <a:gdLst/>
            <a:ahLst/>
            <a:cxnLst/>
            <a:rect l="l" t="t" r="r" b="b"/>
            <a:pathLst>
              <a:path w="655319" h="771525">
                <a:moveTo>
                  <a:pt x="112077" y="8966"/>
                </a:moveTo>
                <a:lnTo>
                  <a:pt x="111975" y="8509"/>
                </a:lnTo>
                <a:lnTo>
                  <a:pt x="110248" y="0"/>
                </a:lnTo>
                <a:lnTo>
                  <a:pt x="68719" y="8509"/>
                </a:lnTo>
                <a:lnTo>
                  <a:pt x="33147" y="32334"/>
                </a:lnTo>
                <a:lnTo>
                  <a:pt x="9055" y="67856"/>
                </a:lnTo>
                <a:lnTo>
                  <a:pt x="0" y="111544"/>
                </a:lnTo>
                <a:lnTo>
                  <a:pt x="0" y="659295"/>
                </a:lnTo>
                <a:lnTo>
                  <a:pt x="8382" y="701332"/>
                </a:lnTo>
                <a:lnTo>
                  <a:pt x="31915" y="737387"/>
                </a:lnTo>
                <a:lnTo>
                  <a:pt x="67056" y="761746"/>
                </a:lnTo>
                <a:lnTo>
                  <a:pt x="110248" y="770966"/>
                </a:lnTo>
                <a:lnTo>
                  <a:pt x="112077" y="762000"/>
                </a:lnTo>
                <a:lnTo>
                  <a:pt x="73952" y="754189"/>
                </a:lnTo>
                <a:lnTo>
                  <a:pt x="71450" y="753681"/>
                </a:lnTo>
                <a:lnTo>
                  <a:pt x="71183" y="753491"/>
                </a:lnTo>
                <a:lnTo>
                  <a:pt x="40144" y="732332"/>
                </a:lnTo>
                <a:lnTo>
                  <a:pt x="39027" y="731570"/>
                </a:lnTo>
                <a:lnTo>
                  <a:pt x="38696" y="731075"/>
                </a:lnTo>
                <a:lnTo>
                  <a:pt x="17754" y="699554"/>
                </a:lnTo>
                <a:lnTo>
                  <a:pt x="17157" y="698665"/>
                </a:lnTo>
                <a:lnTo>
                  <a:pt x="17018" y="697915"/>
                </a:lnTo>
                <a:lnTo>
                  <a:pt x="9309" y="659295"/>
                </a:lnTo>
                <a:lnTo>
                  <a:pt x="9055" y="658406"/>
                </a:lnTo>
                <a:lnTo>
                  <a:pt x="9131" y="112433"/>
                </a:lnTo>
                <a:lnTo>
                  <a:pt x="17018" y="72936"/>
                </a:lnTo>
                <a:lnTo>
                  <a:pt x="17170" y="72174"/>
                </a:lnTo>
                <a:lnTo>
                  <a:pt x="17754" y="71285"/>
                </a:lnTo>
                <a:lnTo>
                  <a:pt x="38696" y="39878"/>
                </a:lnTo>
                <a:lnTo>
                  <a:pt x="39027" y="39382"/>
                </a:lnTo>
                <a:lnTo>
                  <a:pt x="40106" y="38646"/>
                </a:lnTo>
                <a:lnTo>
                  <a:pt x="71158" y="17475"/>
                </a:lnTo>
                <a:lnTo>
                  <a:pt x="71424" y="17297"/>
                </a:lnTo>
                <a:lnTo>
                  <a:pt x="74015" y="16764"/>
                </a:lnTo>
                <a:lnTo>
                  <a:pt x="112077" y="8966"/>
                </a:lnTo>
                <a:close/>
              </a:path>
              <a:path w="655319" h="771525">
                <a:moveTo>
                  <a:pt x="655142" y="111544"/>
                </a:moveTo>
                <a:lnTo>
                  <a:pt x="647433" y="72936"/>
                </a:lnTo>
                <a:lnTo>
                  <a:pt x="647103" y="71285"/>
                </a:lnTo>
                <a:lnTo>
                  <a:pt x="646760" y="69507"/>
                </a:lnTo>
                <a:lnTo>
                  <a:pt x="646506" y="68643"/>
                </a:lnTo>
                <a:lnTo>
                  <a:pt x="646074" y="67856"/>
                </a:lnTo>
                <a:lnTo>
                  <a:pt x="627418" y="39878"/>
                </a:lnTo>
                <a:lnTo>
                  <a:pt x="626592" y="38646"/>
                </a:lnTo>
                <a:lnTo>
                  <a:pt x="623214" y="33566"/>
                </a:lnTo>
                <a:lnTo>
                  <a:pt x="622668" y="32893"/>
                </a:lnTo>
                <a:lnTo>
                  <a:pt x="621995" y="32321"/>
                </a:lnTo>
                <a:lnTo>
                  <a:pt x="600202" y="17475"/>
                </a:lnTo>
                <a:lnTo>
                  <a:pt x="599160" y="16764"/>
                </a:lnTo>
                <a:lnTo>
                  <a:pt x="588073" y="9207"/>
                </a:lnTo>
                <a:lnTo>
                  <a:pt x="587273" y="8775"/>
                </a:lnTo>
                <a:lnTo>
                  <a:pt x="586409" y="8509"/>
                </a:lnTo>
                <a:lnTo>
                  <a:pt x="544893" y="0"/>
                </a:lnTo>
                <a:lnTo>
                  <a:pt x="543064" y="8966"/>
                </a:lnTo>
                <a:lnTo>
                  <a:pt x="583692" y="17297"/>
                </a:lnTo>
                <a:lnTo>
                  <a:pt x="616077" y="39370"/>
                </a:lnTo>
                <a:lnTo>
                  <a:pt x="637971" y="72212"/>
                </a:lnTo>
                <a:lnTo>
                  <a:pt x="645998" y="112433"/>
                </a:lnTo>
                <a:lnTo>
                  <a:pt x="646125" y="112877"/>
                </a:lnTo>
                <a:lnTo>
                  <a:pt x="646087" y="658406"/>
                </a:lnTo>
                <a:lnTo>
                  <a:pt x="645820" y="659295"/>
                </a:lnTo>
                <a:lnTo>
                  <a:pt x="637971" y="698665"/>
                </a:lnTo>
                <a:lnTo>
                  <a:pt x="616102" y="731570"/>
                </a:lnTo>
                <a:lnTo>
                  <a:pt x="583666" y="753681"/>
                </a:lnTo>
                <a:lnTo>
                  <a:pt x="543064" y="762000"/>
                </a:lnTo>
                <a:lnTo>
                  <a:pt x="543153" y="762457"/>
                </a:lnTo>
                <a:lnTo>
                  <a:pt x="544893" y="770966"/>
                </a:lnTo>
                <a:lnTo>
                  <a:pt x="586409" y="762457"/>
                </a:lnTo>
                <a:lnTo>
                  <a:pt x="587273" y="762177"/>
                </a:lnTo>
                <a:lnTo>
                  <a:pt x="588073" y="761746"/>
                </a:lnTo>
                <a:lnTo>
                  <a:pt x="599160" y="754189"/>
                </a:lnTo>
                <a:lnTo>
                  <a:pt x="600176" y="753491"/>
                </a:lnTo>
                <a:lnTo>
                  <a:pt x="621995" y="738632"/>
                </a:lnTo>
                <a:lnTo>
                  <a:pt x="622668" y="738073"/>
                </a:lnTo>
                <a:lnTo>
                  <a:pt x="623227" y="737387"/>
                </a:lnTo>
                <a:lnTo>
                  <a:pt x="626579" y="732332"/>
                </a:lnTo>
                <a:lnTo>
                  <a:pt x="627418" y="731075"/>
                </a:lnTo>
                <a:lnTo>
                  <a:pt x="646087" y="702970"/>
                </a:lnTo>
                <a:lnTo>
                  <a:pt x="646506" y="702183"/>
                </a:lnTo>
                <a:lnTo>
                  <a:pt x="646760" y="701332"/>
                </a:lnTo>
                <a:lnTo>
                  <a:pt x="647103" y="699554"/>
                </a:lnTo>
                <a:lnTo>
                  <a:pt x="647433" y="697915"/>
                </a:lnTo>
                <a:lnTo>
                  <a:pt x="655142" y="659295"/>
                </a:lnTo>
                <a:lnTo>
                  <a:pt x="655142" y="111544"/>
                </a:lnTo>
                <a:close/>
              </a:path>
            </a:pathLst>
          </a:custGeom>
          <a:solidFill>
            <a:srgbClr val="477BB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2095907" y="2566289"/>
            <a:ext cx="14160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pc="-50" dirty="0">
                <a:latin typeface="Calibri"/>
                <a:cs typeface="Calibri"/>
              </a:rPr>
              <a:t>3</a:t>
            </a:r>
            <a:endParaRPr>
              <a:latin typeface="Calibri"/>
              <a:cs typeface="Calibri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2603081" y="2408009"/>
            <a:ext cx="654685" cy="771525"/>
          </a:xfrm>
          <a:custGeom>
            <a:avLst/>
            <a:gdLst/>
            <a:ahLst/>
            <a:cxnLst/>
            <a:rect l="l" t="t" r="r" b="b"/>
            <a:pathLst>
              <a:path w="654685" h="771525">
                <a:moveTo>
                  <a:pt x="112077" y="8966"/>
                </a:moveTo>
                <a:lnTo>
                  <a:pt x="111975" y="8509"/>
                </a:lnTo>
                <a:lnTo>
                  <a:pt x="110248" y="0"/>
                </a:lnTo>
                <a:lnTo>
                  <a:pt x="68719" y="8509"/>
                </a:lnTo>
                <a:lnTo>
                  <a:pt x="33147" y="32334"/>
                </a:lnTo>
                <a:lnTo>
                  <a:pt x="9055" y="67856"/>
                </a:lnTo>
                <a:lnTo>
                  <a:pt x="0" y="111544"/>
                </a:lnTo>
                <a:lnTo>
                  <a:pt x="0" y="659422"/>
                </a:lnTo>
                <a:lnTo>
                  <a:pt x="8382" y="701459"/>
                </a:lnTo>
                <a:lnTo>
                  <a:pt x="31915" y="737400"/>
                </a:lnTo>
                <a:lnTo>
                  <a:pt x="67056" y="761746"/>
                </a:lnTo>
                <a:lnTo>
                  <a:pt x="110248" y="770966"/>
                </a:lnTo>
                <a:lnTo>
                  <a:pt x="112077" y="762000"/>
                </a:lnTo>
                <a:lnTo>
                  <a:pt x="74015" y="754202"/>
                </a:lnTo>
                <a:lnTo>
                  <a:pt x="71424" y="753681"/>
                </a:lnTo>
                <a:lnTo>
                  <a:pt x="71158" y="753491"/>
                </a:lnTo>
                <a:lnTo>
                  <a:pt x="40106" y="732320"/>
                </a:lnTo>
                <a:lnTo>
                  <a:pt x="39027" y="731596"/>
                </a:lnTo>
                <a:lnTo>
                  <a:pt x="38696" y="731088"/>
                </a:lnTo>
                <a:lnTo>
                  <a:pt x="17754" y="699681"/>
                </a:lnTo>
                <a:lnTo>
                  <a:pt x="17170" y="698804"/>
                </a:lnTo>
                <a:lnTo>
                  <a:pt x="17018" y="698030"/>
                </a:lnTo>
                <a:lnTo>
                  <a:pt x="9309" y="659422"/>
                </a:lnTo>
                <a:lnTo>
                  <a:pt x="9055" y="658533"/>
                </a:lnTo>
                <a:lnTo>
                  <a:pt x="9131" y="112433"/>
                </a:lnTo>
                <a:lnTo>
                  <a:pt x="17018" y="72936"/>
                </a:lnTo>
                <a:lnTo>
                  <a:pt x="17170" y="72174"/>
                </a:lnTo>
                <a:lnTo>
                  <a:pt x="17754" y="71285"/>
                </a:lnTo>
                <a:lnTo>
                  <a:pt x="38696" y="39878"/>
                </a:lnTo>
                <a:lnTo>
                  <a:pt x="39027" y="39382"/>
                </a:lnTo>
                <a:lnTo>
                  <a:pt x="40106" y="38646"/>
                </a:lnTo>
                <a:lnTo>
                  <a:pt x="71158" y="17475"/>
                </a:lnTo>
                <a:lnTo>
                  <a:pt x="71424" y="17297"/>
                </a:lnTo>
                <a:lnTo>
                  <a:pt x="74015" y="16764"/>
                </a:lnTo>
                <a:lnTo>
                  <a:pt x="112077" y="8966"/>
                </a:lnTo>
                <a:close/>
              </a:path>
              <a:path w="654685" h="771525">
                <a:moveTo>
                  <a:pt x="654634" y="111544"/>
                </a:moveTo>
                <a:lnTo>
                  <a:pt x="646925" y="72923"/>
                </a:lnTo>
                <a:lnTo>
                  <a:pt x="646595" y="71285"/>
                </a:lnTo>
                <a:lnTo>
                  <a:pt x="646252" y="69507"/>
                </a:lnTo>
                <a:lnTo>
                  <a:pt x="645998" y="68656"/>
                </a:lnTo>
                <a:lnTo>
                  <a:pt x="645579" y="67868"/>
                </a:lnTo>
                <a:lnTo>
                  <a:pt x="627011" y="39878"/>
                </a:lnTo>
                <a:lnTo>
                  <a:pt x="626186" y="38633"/>
                </a:lnTo>
                <a:lnTo>
                  <a:pt x="598855" y="16764"/>
                </a:lnTo>
                <a:lnTo>
                  <a:pt x="587832" y="9220"/>
                </a:lnTo>
                <a:lnTo>
                  <a:pt x="587044" y="8788"/>
                </a:lnTo>
                <a:lnTo>
                  <a:pt x="586181" y="8509"/>
                </a:lnTo>
                <a:lnTo>
                  <a:pt x="544906" y="0"/>
                </a:lnTo>
                <a:lnTo>
                  <a:pt x="543052" y="8966"/>
                </a:lnTo>
                <a:lnTo>
                  <a:pt x="583450" y="17297"/>
                </a:lnTo>
                <a:lnTo>
                  <a:pt x="615708" y="39370"/>
                </a:lnTo>
                <a:lnTo>
                  <a:pt x="637451" y="72186"/>
                </a:lnTo>
                <a:lnTo>
                  <a:pt x="645490" y="112433"/>
                </a:lnTo>
                <a:lnTo>
                  <a:pt x="645617" y="112877"/>
                </a:lnTo>
                <a:lnTo>
                  <a:pt x="645579" y="658533"/>
                </a:lnTo>
                <a:lnTo>
                  <a:pt x="645312" y="659422"/>
                </a:lnTo>
                <a:lnTo>
                  <a:pt x="637451" y="698792"/>
                </a:lnTo>
                <a:lnTo>
                  <a:pt x="615708" y="731608"/>
                </a:lnTo>
                <a:lnTo>
                  <a:pt x="583450" y="753681"/>
                </a:lnTo>
                <a:lnTo>
                  <a:pt x="543052" y="762000"/>
                </a:lnTo>
                <a:lnTo>
                  <a:pt x="543140" y="762457"/>
                </a:lnTo>
                <a:lnTo>
                  <a:pt x="544906" y="770966"/>
                </a:lnTo>
                <a:lnTo>
                  <a:pt x="586181" y="762457"/>
                </a:lnTo>
                <a:lnTo>
                  <a:pt x="587044" y="762177"/>
                </a:lnTo>
                <a:lnTo>
                  <a:pt x="587832" y="761746"/>
                </a:lnTo>
                <a:lnTo>
                  <a:pt x="598855" y="754202"/>
                </a:lnTo>
                <a:lnTo>
                  <a:pt x="599884" y="753491"/>
                </a:lnTo>
                <a:lnTo>
                  <a:pt x="621614" y="738632"/>
                </a:lnTo>
                <a:lnTo>
                  <a:pt x="622287" y="738073"/>
                </a:lnTo>
                <a:lnTo>
                  <a:pt x="622833" y="737387"/>
                </a:lnTo>
                <a:lnTo>
                  <a:pt x="626186" y="732332"/>
                </a:lnTo>
                <a:lnTo>
                  <a:pt x="627011" y="731088"/>
                </a:lnTo>
                <a:lnTo>
                  <a:pt x="645579" y="703097"/>
                </a:lnTo>
                <a:lnTo>
                  <a:pt x="645998" y="702310"/>
                </a:lnTo>
                <a:lnTo>
                  <a:pt x="646252" y="701459"/>
                </a:lnTo>
                <a:lnTo>
                  <a:pt x="646595" y="699681"/>
                </a:lnTo>
                <a:lnTo>
                  <a:pt x="646925" y="698042"/>
                </a:lnTo>
                <a:lnTo>
                  <a:pt x="654634" y="659422"/>
                </a:lnTo>
                <a:lnTo>
                  <a:pt x="654634" y="111544"/>
                </a:lnTo>
                <a:close/>
              </a:path>
            </a:pathLst>
          </a:custGeom>
          <a:solidFill>
            <a:srgbClr val="477BB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 txBox="1"/>
          <p:nvPr/>
        </p:nvSpPr>
        <p:spPr>
          <a:xfrm>
            <a:off x="2858262" y="2599563"/>
            <a:ext cx="14160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pc="-50" dirty="0">
                <a:latin typeface="Calibri"/>
                <a:cs typeface="Calibri"/>
              </a:rPr>
              <a:t>4</a:t>
            </a:r>
            <a:endParaRPr>
              <a:latin typeface="Calibri"/>
              <a:cs typeface="Calibri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978864" y="1248790"/>
            <a:ext cx="42862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pc="-25" dirty="0">
                <a:latin typeface="Microsoft Sans Serif"/>
                <a:cs typeface="Microsoft Sans Serif"/>
              </a:rPr>
              <a:t>A00</a:t>
            </a:r>
            <a:endParaRPr>
              <a:latin typeface="Microsoft Sans Serif"/>
              <a:cs typeface="Microsoft Sans Serif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2771344" y="1240916"/>
            <a:ext cx="42862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pc="-25" dirty="0">
                <a:latin typeface="Microsoft Sans Serif"/>
                <a:cs typeface="Microsoft Sans Serif"/>
              </a:rPr>
              <a:t>A01</a:t>
            </a:r>
            <a:endParaRPr>
              <a:latin typeface="Microsoft Sans Serif"/>
              <a:cs typeface="Microsoft Sans Serif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1978864" y="3140964"/>
            <a:ext cx="42862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pc="-25" dirty="0">
                <a:latin typeface="Microsoft Sans Serif"/>
                <a:cs typeface="Microsoft Sans Serif"/>
              </a:rPr>
              <a:t>A10</a:t>
            </a:r>
            <a:endParaRPr>
              <a:latin typeface="Microsoft Sans Serif"/>
              <a:cs typeface="Microsoft Sans Serif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2684170" y="3198240"/>
            <a:ext cx="18034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tabLst>
                <a:tab pos="1386840" algn="l"/>
              </a:tabLst>
            </a:pPr>
            <a:r>
              <a:rPr spc="-25" dirty="0">
                <a:latin typeface="Microsoft Sans Serif"/>
                <a:cs typeface="Microsoft Sans Serif"/>
              </a:rPr>
              <a:t>A11</a:t>
            </a:r>
            <a:r>
              <a:rPr dirty="0">
                <a:latin typeface="Microsoft Sans Serif"/>
                <a:cs typeface="Microsoft Sans Serif"/>
              </a:rPr>
              <a:t>	</a:t>
            </a:r>
            <a:r>
              <a:rPr spc="-25" dirty="0">
                <a:latin typeface="Microsoft Sans Serif"/>
                <a:cs typeface="Microsoft Sans Serif"/>
              </a:rPr>
              <a:t>B10</a:t>
            </a:r>
            <a:endParaRPr>
              <a:latin typeface="Microsoft Sans Serif"/>
              <a:cs typeface="Microsoft Sans Serif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3977730" y="1594193"/>
            <a:ext cx="654685" cy="771525"/>
          </a:xfrm>
          <a:custGeom>
            <a:avLst/>
            <a:gdLst/>
            <a:ahLst/>
            <a:cxnLst/>
            <a:rect l="l" t="t" r="r" b="b"/>
            <a:pathLst>
              <a:path w="654685" h="771525">
                <a:moveTo>
                  <a:pt x="112077" y="8966"/>
                </a:moveTo>
                <a:lnTo>
                  <a:pt x="111975" y="8509"/>
                </a:lnTo>
                <a:lnTo>
                  <a:pt x="110248" y="0"/>
                </a:lnTo>
                <a:lnTo>
                  <a:pt x="68719" y="8509"/>
                </a:lnTo>
                <a:lnTo>
                  <a:pt x="33147" y="32321"/>
                </a:lnTo>
                <a:lnTo>
                  <a:pt x="9055" y="67856"/>
                </a:lnTo>
                <a:lnTo>
                  <a:pt x="0" y="111544"/>
                </a:lnTo>
                <a:lnTo>
                  <a:pt x="0" y="659422"/>
                </a:lnTo>
                <a:lnTo>
                  <a:pt x="8382" y="701459"/>
                </a:lnTo>
                <a:lnTo>
                  <a:pt x="31915" y="737400"/>
                </a:lnTo>
                <a:lnTo>
                  <a:pt x="67056" y="761746"/>
                </a:lnTo>
                <a:lnTo>
                  <a:pt x="110248" y="770966"/>
                </a:lnTo>
                <a:lnTo>
                  <a:pt x="112077" y="762000"/>
                </a:lnTo>
                <a:lnTo>
                  <a:pt x="73952" y="754189"/>
                </a:lnTo>
                <a:lnTo>
                  <a:pt x="71450" y="753681"/>
                </a:lnTo>
                <a:lnTo>
                  <a:pt x="71183" y="753491"/>
                </a:lnTo>
                <a:lnTo>
                  <a:pt x="40119" y="732320"/>
                </a:lnTo>
                <a:lnTo>
                  <a:pt x="39014" y="731570"/>
                </a:lnTo>
                <a:lnTo>
                  <a:pt x="38684" y="731075"/>
                </a:lnTo>
                <a:lnTo>
                  <a:pt x="17754" y="699681"/>
                </a:lnTo>
                <a:lnTo>
                  <a:pt x="17170" y="698804"/>
                </a:lnTo>
                <a:lnTo>
                  <a:pt x="17018" y="698030"/>
                </a:lnTo>
                <a:lnTo>
                  <a:pt x="9309" y="659422"/>
                </a:lnTo>
                <a:lnTo>
                  <a:pt x="9055" y="658533"/>
                </a:lnTo>
                <a:lnTo>
                  <a:pt x="9131" y="112433"/>
                </a:lnTo>
                <a:lnTo>
                  <a:pt x="17018" y="72936"/>
                </a:lnTo>
                <a:lnTo>
                  <a:pt x="17170" y="72174"/>
                </a:lnTo>
                <a:lnTo>
                  <a:pt x="17754" y="71285"/>
                </a:lnTo>
                <a:lnTo>
                  <a:pt x="38696" y="39878"/>
                </a:lnTo>
                <a:lnTo>
                  <a:pt x="39027" y="39382"/>
                </a:lnTo>
                <a:lnTo>
                  <a:pt x="40106" y="38646"/>
                </a:lnTo>
                <a:lnTo>
                  <a:pt x="71158" y="17475"/>
                </a:lnTo>
                <a:lnTo>
                  <a:pt x="71424" y="17297"/>
                </a:lnTo>
                <a:lnTo>
                  <a:pt x="74015" y="16764"/>
                </a:lnTo>
                <a:lnTo>
                  <a:pt x="112077" y="8966"/>
                </a:lnTo>
                <a:close/>
              </a:path>
              <a:path w="654685" h="771525">
                <a:moveTo>
                  <a:pt x="654634" y="111544"/>
                </a:moveTo>
                <a:lnTo>
                  <a:pt x="646925" y="72923"/>
                </a:lnTo>
                <a:lnTo>
                  <a:pt x="646607" y="71285"/>
                </a:lnTo>
                <a:lnTo>
                  <a:pt x="646252" y="69494"/>
                </a:lnTo>
                <a:lnTo>
                  <a:pt x="645998" y="68656"/>
                </a:lnTo>
                <a:lnTo>
                  <a:pt x="645579" y="67868"/>
                </a:lnTo>
                <a:lnTo>
                  <a:pt x="627011" y="39878"/>
                </a:lnTo>
                <a:lnTo>
                  <a:pt x="626186" y="38633"/>
                </a:lnTo>
                <a:lnTo>
                  <a:pt x="598855" y="16764"/>
                </a:lnTo>
                <a:lnTo>
                  <a:pt x="587832" y="9220"/>
                </a:lnTo>
                <a:lnTo>
                  <a:pt x="587044" y="8788"/>
                </a:lnTo>
                <a:lnTo>
                  <a:pt x="586181" y="8509"/>
                </a:lnTo>
                <a:lnTo>
                  <a:pt x="544906" y="0"/>
                </a:lnTo>
                <a:lnTo>
                  <a:pt x="543052" y="8966"/>
                </a:lnTo>
                <a:lnTo>
                  <a:pt x="583450" y="17297"/>
                </a:lnTo>
                <a:lnTo>
                  <a:pt x="615708" y="39370"/>
                </a:lnTo>
                <a:lnTo>
                  <a:pt x="637451" y="72186"/>
                </a:lnTo>
                <a:lnTo>
                  <a:pt x="645490" y="112433"/>
                </a:lnTo>
                <a:lnTo>
                  <a:pt x="645617" y="112877"/>
                </a:lnTo>
                <a:lnTo>
                  <a:pt x="645579" y="658533"/>
                </a:lnTo>
                <a:lnTo>
                  <a:pt x="645312" y="659422"/>
                </a:lnTo>
                <a:lnTo>
                  <a:pt x="637451" y="698792"/>
                </a:lnTo>
                <a:lnTo>
                  <a:pt x="615708" y="731608"/>
                </a:lnTo>
                <a:lnTo>
                  <a:pt x="583450" y="753681"/>
                </a:lnTo>
                <a:lnTo>
                  <a:pt x="543052" y="762000"/>
                </a:lnTo>
                <a:lnTo>
                  <a:pt x="543140" y="762444"/>
                </a:lnTo>
                <a:lnTo>
                  <a:pt x="544906" y="770953"/>
                </a:lnTo>
                <a:lnTo>
                  <a:pt x="586181" y="762444"/>
                </a:lnTo>
                <a:lnTo>
                  <a:pt x="587044" y="762177"/>
                </a:lnTo>
                <a:lnTo>
                  <a:pt x="587832" y="761746"/>
                </a:lnTo>
                <a:lnTo>
                  <a:pt x="598855" y="754202"/>
                </a:lnTo>
                <a:lnTo>
                  <a:pt x="599897" y="753491"/>
                </a:lnTo>
                <a:lnTo>
                  <a:pt x="621614" y="738632"/>
                </a:lnTo>
                <a:lnTo>
                  <a:pt x="622287" y="738073"/>
                </a:lnTo>
                <a:lnTo>
                  <a:pt x="622846" y="737387"/>
                </a:lnTo>
                <a:lnTo>
                  <a:pt x="626186" y="732332"/>
                </a:lnTo>
                <a:lnTo>
                  <a:pt x="627011" y="731088"/>
                </a:lnTo>
                <a:lnTo>
                  <a:pt x="645579" y="703097"/>
                </a:lnTo>
                <a:lnTo>
                  <a:pt x="645998" y="702310"/>
                </a:lnTo>
                <a:lnTo>
                  <a:pt x="646252" y="701459"/>
                </a:lnTo>
                <a:lnTo>
                  <a:pt x="646595" y="699681"/>
                </a:lnTo>
                <a:lnTo>
                  <a:pt x="646925" y="698042"/>
                </a:lnTo>
                <a:lnTo>
                  <a:pt x="654634" y="659422"/>
                </a:lnTo>
                <a:lnTo>
                  <a:pt x="654634" y="111544"/>
                </a:lnTo>
                <a:close/>
              </a:path>
            </a:pathLst>
          </a:custGeom>
          <a:solidFill>
            <a:srgbClr val="477BB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 txBox="1"/>
          <p:nvPr/>
        </p:nvSpPr>
        <p:spPr>
          <a:xfrm>
            <a:off x="4233418" y="1786382"/>
            <a:ext cx="14160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pc="-50" dirty="0">
                <a:latin typeface="Calibri"/>
                <a:cs typeface="Calibri"/>
              </a:rPr>
              <a:t>1</a:t>
            </a:r>
            <a:endParaRPr>
              <a:latin typeface="Calibri"/>
              <a:cs typeface="Calibri"/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4739730" y="1636865"/>
            <a:ext cx="654685" cy="771525"/>
          </a:xfrm>
          <a:custGeom>
            <a:avLst/>
            <a:gdLst/>
            <a:ahLst/>
            <a:cxnLst/>
            <a:rect l="l" t="t" r="r" b="b"/>
            <a:pathLst>
              <a:path w="654685" h="771525">
                <a:moveTo>
                  <a:pt x="112064" y="8966"/>
                </a:moveTo>
                <a:lnTo>
                  <a:pt x="111975" y="8509"/>
                </a:lnTo>
                <a:lnTo>
                  <a:pt x="110248" y="0"/>
                </a:lnTo>
                <a:lnTo>
                  <a:pt x="68719" y="8509"/>
                </a:lnTo>
                <a:lnTo>
                  <a:pt x="33147" y="32334"/>
                </a:lnTo>
                <a:lnTo>
                  <a:pt x="9055" y="67856"/>
                </a:lnTo>
                <a:lnTo>
                  <a:pt x="0" y="111544"/>
                </a:lnTo>
                <a:lnTo>
                  <a:pt x="0" y="659295"/>
                </a:lnTo>
                <a:lnTo>
                  <a:pt x="8382" y="701332"/>
                </a:lnTo>
                <a:lnTo>
                  <a:pt x="31915" y="737387"/>
                </a:lnTo>
                <a:lnTo>
                  <a:pt x="67056" y="761746"/>
                </a:lnTo>
                <a:lnTo>
                  <a:pt x="110248" y="770966"/>
                </a:lnTo>
                <a:lnTo>
                  <a:pt x="112064" y="762000"/>
                </a:lnTo>
                <a:lnTo>
                  <a:pt x="73952" y="754189"/>
                </a:lnTo>
                <a:lnTo>
                  <a:pt x="71450" y="753681"/>
                </a:lnTo>
                <a:lnTo>
                  <a:pt x="71183" y="753491"/>
                </a:lnTo>
                <a:lnTo>
                  <a:pt x="40144" y="732332"/>
                </a:lnTo>
                <a:lnTo>
                  <a:pt x="39027" y="731570"/>
                </a:lnTo>
                <a:lnTo>
                  <a:pt x="38696" y="731075"/>
                </a:lnTo>
                <a:lnTo>
                  <a:pt x="17754" y="699554"/>
                </a:lnTo>
                <a:lnTo>
                  <a:pt x="17157" y="698665"/>
                </a:lnTo>
                <a:lnTo>
                  <a:pt x="17018" y="697915"/>
                </a:lnTo>
                <a:lnTo>
                  <a:pt x="9309" y="659295"/>
                </a:lnTo>
                <a:lnTo>
                  <a:pt x="9055" y="658406"/>
                </a:lnTo>
                <a:lnTo>
                  <a:pt x="9131" y="112433"/>
                </a:lnTo>
                <a:lnTo>
                  <a:pt x="17018" y="72936"/>
                </a:lnTo>
                <a:lnTo>
                  <a:pt x="17170" y="72174"/>
                </a:lnTo>
                <a:lnTo>
                  <a:pt x="17754" y="71285"/>
                </a:lnTo>
                <a:lnTo>
                  <a:pt x="38696" y="39878"/>
                </a:lnTo>
                <a:lnTo>
                  <a:pt x="39027" y="39382"/>
                </a:lnTo>
                <a:lnTo>
                  <a:pt x="40106" y="38646"/>
                </a:lnTo>
                <a:lnTo>
                  <a:pt x="71158" y="17475"/>
                </a:lnTo>
                <a:lnTo>
                  <a:pt x="71424" y="17297"/>
                </a:lnTo>
                <a:lnTo>
                  <a:pt x="74015" y="16764"/>
                </a:lnTo>
                <a:lnTo>
                  <a:pt x="112064" y="8966"/>
                </a:lnTo>
                <a:close/>
              </a:path>
              <a:path w="654685" h="771525">
                <a:moveTo>
                  <a:pt x="654634" y="111544"/>
                </a:moveTo>
                <a:lnTo>
                  <a:pt x="646925" y="72923"/>
                </a:lnTo>
                <a:lnTo>
                  <a:pt x="646595" y="71285"/>
                </a:lnTo>
                <a:lnTo>
                  <a:pt x="646252" y="69507"/>
                </a:lnTo>
                <a:lnTo>
                  <a:pt x="645998" y="68656"/>
                </a:lnTo>
                <a:lnTo>
                  <a:pt x="645579" y="67868"/>
                </a:lnTo>
                <a:lnTo>
                  <a:pt x="627011" y="39878"/>
                </a:lnTo>
                <a:lnTo>
                  <a:pt x="626186" y="38633"/>
                </a:lnTo>
                <a:lnTo>
                  <a:pt x="598855" y="16764"/>
                </a:lnTo>
                <a:lnTo>
                  <a:pt x="587832" y="9220"/>
                </a:lnTo>
                <a:lnTo>
                  <a:pt x="587044" y="8788"/>
                </a:lnTo>
                <a:lnTo>
                  <a:pt x="586181" y="8509"/>
                </a:lnTo>
                <a:lnTo>
                  <a:pt x="544906" y="0"/>
                </a:lnTo>
                <a:lnTo>
                  <a:pt x="543052" y="8966"/>
                </a:lnTo>
                <a:lnTo>
                  <a:pt x="583450" y="17297"/>
                </a:lnTo>
                <a:lnTo>
                  <a:pt x="615708" y="39370"/>
                </a:lnTo>
                <a:lnTo>
                  <a:pt x="637451" y="72186"/>
                </a:lnTo>
                <a:lnTo>
                  <a:pt x="645490" y="112433"/>
                </a:lnTo>
                <a:lnTo>
                  <a:pt x="645617" y="112877"/>
                </a:lnTo>
                <a:lnTo>
                  <a:pt x="645579" y="658406"/>
                </a:lnTo>
                <a:lnTo>
                  <a:pt x="645312" y="659295"/>
                </a:lnTo>
                <a:lnTo>
                  <a:pt x="637451" y="698690"/>
                </a:lnTo>
                <a:lnTo>
                  <a:pt x="615708" y="731608"/>
                </a:lnTo>
                <a:lnTo>
                  <a:pt x="583450" y="753681"/>
                </a:lnTo>
                <a:lnTo>
                  <a:pt x="543052" y="762000"/>
                </a:lnTo>
                <a:lnTo>
                  <a:pt x="543140" y="762457"/>
                </a:lnTo>
                <a:lnTo>
                  <a:pt x="544906" y="770966"/>
                </a:lnTo>
                <a:lnTo>
                  <a:pt x="586181" y="762457"/>
                </a:lnTo>
                <a:lnTo>
                  <a:pt x="587044" y="762177"/>
                </a:lnTo>
                <a:lnTo>
                  <a:pt x="587832" y="761746"/>
                </a:lnTo>
                <a:lnTo>
                  <a:pt x="598855" y="754202"/>
                </a:lnTo>
                <a:lnTo>
                  <a:pt x="599897" y="753491"/>
                </a:lnTo>
                <a:lnTo>
                  <a:pt x="626986" y="731088"/>
                </a:lnTo>
                <a:lnTo>
                  <a:pt x="645579" y="702957"/>
                </a:lnTo>
                <a:lnTo>
                  <a:pt x="645998" y="702183"/>
                </a:lnTo>
                <a:lnTo>
                  <a:pt x="646252" y="701332"/>
                </a:lnTo>
                <a:lnTo>
                  <a:pt x="646595" y="699554"/>
                </a:lnTo>
                <a:lnTo>
                  <a:pt x="646925" y="697928"/>
                </a:lnTo>
                <a:lnTo>
                  <a:pt x="654634" y="659295"/>
                </a:lnTo>
                <a:lnTo>
                  <a:pt x="654634" y="111544"/>
                </a:lnTo>
                <a:close/>
              </a:path>
            </a:pathLst>
          </a:custGeom>
          <a:solidFill>
            <a:srgbClr val="477BB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 txBox="1"/>
          <p:nvPr/>
        </p:nvSpPr>
        <p:spPr>
          <a:xfrm>
            <a:off x="4996054" y="1829308"/>
            <a:ext cx="14160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pc="-50" dirty="0">
                <a:latin typeface="Calibri"/>
                <a:cs typeface="Calibri"/>
              </a:rPr>
              <a:t>1</a:t>
            </a:r>
            <a:endParaRPr>
              <a:latin typeface="Calibri"/>
              <a:cs typeface="Calibri"/>
            </a:endParaRPr>
          </a:p>
        </p:txBody>
      </p:sp>
      <p:sp>
        <p:nvSpPr>
          <p:cNvPr id="23" name="object 23"/>
          <p:cNvSpPr/>
          <p:nvPr/>
        </p:nvSpPr>
        <p:spPr>
          <a:xfrm>
            <a:off x="3977730" y="2429345"/>
            <a:ext cx="654685" cy="771525"/>
          </a:xfrm>
          <a:custGeom>
            <a:avLst/>
            <a:gdLst/>
            <a:ahLst/>
            <a:cxnLst/>
            <a:rect l="l" t="t" r="r" b="b"/>
            <a:pathLst>
              <a:path w="654685" h="771525">
                <a:moveTo>
                  <a:pt x="112077" y="8966"/>
                </a:moveTo>
                <a:lnTo>
                  <a:pt x="111975" y="8509"/>
                </a:lnTo>
                <a:lnTo>
                  <a:pt x="110248" y="0"/>
                </a:lnTo>
                <a:lnTo>
                  <a:pt x="68719" y="8509"/>
                </a:lnTo>
                <a:lnTo>
                  <a:pt x="33147" y="32321"/>
                </a:lnTo>
                <a:lnTo>
                  <a:pt x="9055" y="67856"/>
                </a:lnTo>
                <a:lnTo>
                  <a:pt x="0" y="111544"/>
                </a:lnTo>
                <a:lnTo>
                  <a:pt x="0" y="659422"/>
                </a:lnTo>
                <a:lnTo>
                  <a:pt x="8382" y="701459"/>
                </a:lnTo>
                <a:lnTo>
                  <a:pt x="31915" y="737400"/>
                </a:lnTo>
                <a:lnTo>
                  <a:pt x="67056" y="761746"/>
                </a:lnTo>
                <a:lnTo>
                  <a:pt x="110248" y="770966"/>
                </a:lnTo>
                <a:lnTo>
                  <a:pt x="112077" y="762000"/>
                </a:lnTo>
                <a:lnTo>
                  <a:pt x="73952" y="754189"/>
                </a:lnTo>
                <a:lnTo>
                  <a:pt x="71450" y="753681"/>
                </a:lnTo>
                <a:lnTo>
                  <a:pt x="71183" y="753491"/>
                </a:lnTo>
                <a:lnTo>
                  <a:pt x="40119" y="732320"/>
                </a:lnTo>
                <a:lnTo>
                  <a:pt x="39014" y="731570"/>
                </a:lnTo>
                <a:lnTo>
                  <a:pt x="38684" y="731075"/>
                </a:lnTo>
                <a:lnTo>
                  <a:pt x="17754" y="699681"/>
                </a:lnTo>
                <a:lnTo>
                  <a:pt x="17170" y="698804"/>
                </a:lnTo>
                <a:lnTo>
                  <a:pt x="17018" y="698030"/>
                </a:lnTo>
                <a:lnTo>
                  <a:pt x="9309" y="659422"/>
                </a:lnTo>
                <a:lnTo>
                  <a:pt x="9055" y="658533"/>
                </a:lnTo>
                <a:lnTo>
                  <a:pt x="9131" y="112433"/>
                </a:lnTo>
                <a:lnTo>
                  <a:pt x="17018" y="72936"/>
                </a:lnTo>
                <a:lnTo>
                  <a:pt x="17170" y="72174"/>
                </a:lnTo>
                <a:lnTo>
                  <a:pt x="17754" y="71285"/>
                </a:lnTo>
                <a:lnTo>
                  <a:pt x="38696" y="39878"/>
                </a:lnTo>
                <a:lnTo>
                  <a:pt x="39027" y="39382"/>
                </a:lnTo>
                <a:lnTo>
                  <a:pt x="40106" y="38646"/>
                </a:lnTo>
                <a:lnTo>
                  <a:pt x="71158" y="17475"/>
                </a:lnTo>
                <a:lnTo>
                  <a:pt x="71424" y="17297"/>
                </a:lnTo>
                <a:lnTo>
                  <a:pt x="74015" y="16764"/>
                </a:lnTo>
                <a:lnTo>
                  <a:pt x="112077" y="8966"/>
                </a:lnTo>
                <a:close/>
              </a:path>
              <a:path w="654685" h="771525">
                <a:moveTo>
                  <a:pt x="654634" y="111544"/>
                </a:moveTo>
                <a:lnTo>
                  <a:pt x="646925" y="72923"/>
                </a:lnTo>
                <a:lnTo>
                  <a:pt x="646607" y="71285"/>
                </a:lnTo>
                <a:lnTo>
                  <a:pt x="646252" y="69494"/>
                </a:lnTo>
                <a:lnTo>
                  <a:pt x="645998" y="68656"/>
                </a:lnTo>
                <a:lnTo>
                  <a:pt x="645579" y="67868"/>
                </a:lnTo>
                <a:lnTo>
                  <a:pt x="627011" y="39878"/>
                </a:lnTo>
                <a:lnTo>
                  <a:pt x="626186" y="38633"/>
                </a:lnTo>
                <a:lnTo>
                  <a:pt x="598855" y="16764"/>
                </a:lnTo>
                <a:lnTo>
                  <a:pt x="587832" y="9220"/>
                </a:lnTo>
                <a:lnTo>
                  <a:pt x="587044" y="8788"/>
                </a:lnTo>
                <a:lnTo>
                  <a:pt x="586181" y="8509"/>
                </a:lnTo>
                <a:lnTo>
                  <a:pt x="544906" y="0"/>
                </a:lnTo>
                <a:lnTo>
                  <a:pt x="543052" y="8966"/>
                </a:lnTo>
                <a:lnTo>
                  <a:pt x="583450" y="17297"/>
                </a:lnTo>
                <a:lnTo>
                  <a:pt x="615708" y="39370"/>
                </a:lnTo>
                <a:lnTo>
                  <a:pt x="637451" y="72186"/>
                </a:lnTo>
                <a:lnTo>
                  <a:pt x="645490" y="112433"/>
                </a:lnTo>
                <a:lnTo>
                  <a:pt x="645617" y="112877"/>
                </a:lnTo>
                <a:lnTo>
                  <a:pt x="645579" y="658533"/>
                </a:lnTo>
                <a:lnTo>
                  <a:pt x="645312" y="659422"/>
                </a:lnTo>
                <a:lnTo>
                  <a:pt x="637451" y="698792"/>
                </a:lnTo>
                <a:lnTo>
                  <a:pt x="615708" y="731608"/>
                </a:lnTo>
                <a:lnTo>
                  <a:pt x="583450" y="753681"/>
                </a:lnTo>
                <a:lnTo>
                  <a:pt x="543052" y="762000"/>
                </a:lnTo>
                <a:lnTo>
                  <a:pt x="543140" y="762457"/>
                </a:lnTo>
                <a:lnTo>
                  <a:pt x="544906" y="770966"/>
                </a:lnTo>
                <a:lnTo>
                  <a:pt x="586181" y="762457"/>
                </a:lnTo>
                <a:lnTo>
                  <a:pt x="587044" y="762177"/>
                </a:lnTo>
                <a:lnTo>
                  <a:pt x="587832" y="761746"/>
                </a:lnTo>
                <a:lnTo>
                  <a:pt x="598855" y="754202"/>
                </a:lnTo>
                <a:lnTo>
                  <a:pt x="599897" y="753491"/>
                </a:lnTo>
                <a:lnTo>
                  <a:pt x="621614" y="738632"/>
                </a:lnTo>
                <a:lnTo>
                  <a:pt x="622287" y="738073"/>
                </a:lnTo>
                <a:lnTo>
                  <a:pt x="622846" y="737387"/>
                </a:lnTo>
                <a:lnTo>
                  <a:pt x="626186" y="732332"/>
                </a:lnTo>
                <a:lnTo>
                  <a:pt x="627011" y="731088"/>
                </a:lnTo>
                <a:lnTo>
                  <a:pt x="645579" y="703097"/>
                </a:lnTo>
                <a:lnTo>
                  <a:pt x="645998" y="702310"/>
                </a:lnTo>
                <a:lnTo>
                  <a:pt x="646252" y="701459"/>
                </a:lnTo>
                <a:lnTo>
                  <a:pt x="646595" y="699681"/>
                </a:lnTo>
                <a:lnTo>
                  <a:pt x="646925" y="698042"/>
                </a:lnTo>
                <a:lnTo>
                  <a:pt x="654634" y="659422"/>
                </a:lnTo>
                <a:lnTo>
                  <a:pt x="654634" y="111544"/>
                </a:lnTo>
                <a:close/>
              </a:path>
            </a:pathLst>
          </a:custGeom>
          <a:solidFill>
            <a:srgbClr val="477BB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 txBox="1"/>
          <p:nvPr/>
        </p:nvSpPr>
        <p:spPr>
          <a:xfrm>
            <a:off x="4233418" y="2621788"/>
            <a:ext cx="14160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pc="-50" dirty="0">
                <a:latin typeface="Calibri"/>
                <a:cs typeface="Calibri"/>
              </a:rPr>
              <a:t>2</a:t>
            </a:r>
            <a:endParaRPr>
              <a:latin typeface="Calibri"/>
              <a:cs typeface="Calibri"/>
            </a:endParaRPr>
          </a:p>
        </p:txBody>
      </p:sp>
      <p:sp>
        <p:nvSpPr>
          <p:cNvPr id="25" name="object 25"/>
          <p:cNvSpPr/>
          <p:nvPr/>
        </p:nvSpPr>
        <p:spPr>
          <a:xfrm>
            <a:off x="4739730" y="2462873"/>
            <a:ext cx="654685" cy="771525"/>
          </a:xfrm>
          <a:custGeom>
            <a:avLst/>
            <a:gdLst/>
            <a:ahLst/>
            <a:cxnLst/>
            <a:rect l="l" t="t" r="r" b="b"/>
            <a:pathLst>
              <a:path w="654685" h="771525">
                <a:moveTo>
                  <a:pt x="112064" y="8966"/>
                </a:moveTo>
                <a:lnTo>
                  <a:pt x="111975" y="8509"/>
                </a:lnTo>
                <a:lnTo>
                  <a:pt x="110248" y="0"/>
                </a:lnTo>
                <a:lnTo>
                  <a:pt x="68719" y="8509"/>
                </a:lnTo>
                <a:lnTo>
                  <a:pt x="33147" y="32321"/>
                </a:lnTo>
                <a:lnTo>
                  <a:pt x="9055" y="67995"/>
                </a:lnTo>
                <a:lnTo>
                  <a:pt x="0" y="111671"/>
                </a:lnTo>
                <a:lnTo>
                  <a:pt x="0" y="659422"/>
                </a:lnTo>
                <a:lnTo>
                  <a:pt x="8382" y="701459"/>
                </a:lnTo>
                <a:lnTo>
                  <a:pt x="31915" y="737400"/>
                </a:lnTo>
                <a:lnTo>
                  <a:pt x="67056" y="761746"/>
                </a:lnTo>
                <a:lnTo>
                  <a:pt x="110248" y="770966"/>
                </a:lnTo>
                <a:lnTo>
                  <a:pt x="112064" y="762000"/>
                </a:lnTo>
                <a:lnTo>
                  <a:pt x="73952" y="754189"/>
                </a:lnTo>
                <a:lnTo>
                  <a:pt x="71450" y="753681"/>
                </a:lnTo>
                <a:lnTo>
                  <a:pt x="71183" y="753491"/>
                </a:lnTo>
                <a:lnTo>
                  <a:pt x="40119" y="732320"/>
                </a:lnTo>
                <a:lnTo>
                  <a:pt x="39014" y="731570"/>
                </a:lnTo>
                <a:lnTo>
                  <a:pt x="38684" y="731075"/>
                </a:lnTo>
                <a:lnTo>
                  <a:pt x="17754" y="699681"/>
                </a:lnTo>
                <a:lnTo>
                  <a:pt x="17170" y="698804"/>
                </a:lnTo>
                <a:lnTo>
                  <a:pt x="17018" y="698030"/>
                </a:lnTo>
                <a:lnTo>
                  <a:pt x="9309" y="659422"/>
                </a:lnTo>
                <a:lnTo>
                  <a:pt x="9055" y="658533"/>
                </a:lnTo>
                <a:lnTo>
                  <a:pt x="9131" y="112560"/>
                </a:lnTo>
                <a:lnTo>
                  <a:pt x="17018" y="73050"/>
                </a:lnTo>
                <a:lnTo>
                  <a:pt x="17157" y="72313"/>
                </a:lnTo>
                <a:lnTo>
                  <a:pt x="17754" y="71412"/>
                </a:lnTo>
                <a:lnTo>
                  <a:pt x="39039" y="39382"/>
                </a:lnTo>
                <a:lnTo>
                  <a:pt x="71158" y="17475"/>
                </a:lnTo>
                <a:lnTo>
                  <a:pt x="74015" y="16764"/>
                </a:lnTo>
                <a:lnTo>
                  <a:pt x="112064" y="8966"/>
                </a:lnTo>
                <a:close/>
              </a:path>
              <a:path w="654685" h="771525">
                <a:moveTo>
                  <a:pt x="654634" y="111671"/>
                </a:moveTo>
                <a:lnTo>
                  <a:pt x="646925" y="73037"/>
                </a:lnTo>
                <a:lnTo>
                  <a:pt x="646595" y="71412"/>
                </a:lnTo>
                <a:lnTo>
                  <a:pt x="646252" y="69634"/>
                </a:lnTo>
                <a:lnTo>
                  <a:pt x="645998" y="68783"/>
                </a:lnTo>
                <a:lnTo>
                  <a:pt x="645579" y="68008"/>
                </a:lnTo>
                <a:lnTo>
                  <a:pt x="626986" y="39878"/>
                </a:lnTo>
                <a:lnTo>
                  <a:pt x="626160" y="38620"/>
                </a:lnTo>
                <a:lnTo>
                  <a:pt x="598855" y="16764"/>
                </a:lnTo>
                <a:lnTo>
                  <a:pt x="587832" y="9220"/>
                </a:lnTo>
                <a:lnTo>
                  <a:pt x="587044" y="8788"/>
                </a:lnTo>
                <a:lnTo>
                  <a:pt x="586181" y="8509"/>
                </a:lnTo>
                <a:lnTo>
                  <a:pt x="544906" y="0"/>
                </a:lnTo>
                <a:lnTo>
                  <a:pt x="543052" y="8966"/>
                </a:lnTo>
                <a:lnTo>
                  <a:pt x="583450" y="17297"/>
                </a:lnTo>
                <a:lnTo>
                  <a:pt x="615721" y="39382"/>
                </a:lnTo>
                <a:lnTo>
                  <a:pt x="637451" y="72288"/>
                </a:lnTo>
                <a:lnTo>
                  <a:pt x="645490" y="112560"/>
                </a:lnTo>
                <a:lnTo>
                  <a:pt x="645617" y="113004"/>
                </a:lnTo>
                <a:lnTo>
                  <a:pt x="645579" y="658533"/>
                </a:lnTo>
                <a:lnTo>
                  <a:pt x="645312" y="659422"/>
                </a:lnTo>
                <a:lnTo>
                  <a:pt x="637451" y="698792"/>
                </a:lnTo>
                <a:lnTo>
                  <a:pt x="615708" y="731608"/>
                </a:lnTo>
                <a:lnTo>
                  <a:pt x="583450" y="753681"/>
                </a:lnTo>
                <a:lnTo>
                  <a:pt x="543052" y="762000"/>
                </a:lnTo>
                <a:lnTo>
                  <a:pt x="543140" y="762457"/>
                </a:lnTo>
                <a:lnTo>
                  <a:pt x="544906" y="770966"/>
                </a:lnTo>
                <a:lnTo>
                  <a:pt x="586181" y="762457"/>
                </a:lnTo>
                <a:lnTo>
                  <a:pt x="587044" y="762177"/>
                </a:lnTo>
                <a:lnTo>
                  <a:pt x="587832" y="761746"/>
                </a:lnTo>
                <a:lnTo>
                  <a:pt x="598855" y="754202"/>
                </a:lnTo>
                <a:lnTo>
                  <a:pt x="599897" y="753491"/>
                </a:lnTo>
                <a:lnTo>
                  <a:pt x="621614" y="738632"/>
                </a:lnTo>
                <a:lnTo>
                  <a:pt x="622287" y="738073"/>
                </a:lnTo>
                <a:lnTo>
                  <a:pt x="622846" y="737387"/>
                </a:lnTo>
                <a:lnTo>
                  <a:pt x="626186" y="732332"/>
                </a:lnTo>
                <a:lnTo>
                  <a:pt x="627011" y="731088"/>
                </a:lnTo>
                <a:lnTo>
                  <a:pt x="645579" y="703097"/>
                </a:lnTo>
                <a:lnTo>
                  <a:pt x="645998" y="702310"/>
                </a:lnTo>
                <a:lnTo>
                  <a:pt x="646252" y="701459"/>
                </a:lnTo>
                <a:lnTo>
                  <a:pt x="646595" y="699681"/>
                </a:lnTo>
                <a:lnTo>
                  <a:pt x="646925" y="698042"/>
                </a:lnTo>
                <a:lnTo>
                  <a:pt x="654634" y="659422"/>
                </a:lnTo>
                <a:lnTo>
                  <a:pt x="654634" y="111671"/>
                </a:lnTo>
                <a:close/>
              </a:path>
            </a:pathLst>
          </a:custGeom>
          <a:solidFill>
            <a:srgbClr val="477BB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 txBox="1"/>
          <p:nvPr/>
        </p:nvSpPr>
        <p:spPr>
          <a:xfrm>
            <a:off x="4996054" y="2655315"/>
            <a:ext cx="14160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pc="-50" dirty="0">
                <a:latin typeface="Calibri"/>
                <a:cs typeface="Calibri"/>
              </a:rPr>
              <a:t>2</a:t>
            </a:r>
            <a:endParaRPr>
              <a:latin typeface="Calibri"/>
              <a:cs typeface="Calibri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4116451" y="1304544"/>
            <a:ext cx="113284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tabLst>
                <a:tab pos="716915" algn="l"/>
              </a:tabLst>
            </a:pPr>
            <a:r>
              <a:rPr spc="-25" dirty="0">
                <a:latin typeface="Microsoft Sans Serif"/>
                <a:cs typeface="Microsoft Sans Serif"/>
              </a:rPr>
              <a:t>B00</a:t>
            </a:r>
            <a:r>
              <a:rPr dirty="0">
                <a:latin typeface="Microsoft Sans Serif"/>
                <a:cs typeface="Microsoft Sans Serif"/>
              </a:rPr>
              <a:t>	</a:t>
            </a:r>
            <a:r>
              <a:rPr sz="2700" spc="-37" baseline="1543" dirty="0">
                <a:latin typeface="Microsoft Sans Serif"/>
                <a:cs typeface="Microsoft Sans Serif"/>
              </a:rPr>
              <a:t>B01</a:t>
            </a:r>
            <a:endParaRPr sz="2700" baseline="1543">
              <a:latin typeface="Microsoft Sans Serif"/>
              <a:cs typeface="Microsoft Sans Serif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4821682" y="3253740"/>
            <a:ext cx="413384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pc="-40" dirty="0">
                <a:latin typeface="Microsoft Sans Serif"/>
                <a:cs typeface="Microsoft Sans Serif"/>
              </a:rPr>
              <a:t>B11</a:t>
            </a:r>
            <a:endParaRPr>
              <a:latin typeface="Microsoft Sans Serif"/>
              <a:cs typeface="Microsoft Sans Serif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1955291" y="3650233"/>
            <a:ext cx="2896870" cy="5626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ts val="2115"/>
              </a:lnSpc>
              <a:spcBef>
                <a:spcPts val="100"/>
              </a:spcBef>
            </a:pPr>
            <a:r>
              <a:rPr dirty="0">
                <a:latin typeface="Microsoft Sans Serif"/>
                <a:cs typeface="Microsoft Sans Serif"/>
              </a:rPr>
              <a:t>M</a:t>
            </a:r>
            <a:r>
              <a:rPr sz="1725" baseline="-9661" dirty="0">
                <a:latin typeface="Microsoft Sans Serif"/>
                <a:cs typeface="Microsoft Sans Serif"/>
              </a:rPr>
              <a:t>1</a:t>
            </a:r>
            <a:r>
              <a:rPr sz="1725" spc="345" baseline="-9661" dirty="0">
                <a:latin typeface="Microsoft Sans Serif"/>
                <a:cs typeface="Microsoft Sans Serif"/>
              </a:rPr>
              <a:t> </a:t>
            </a:r>
            <a:r>
              <a:rPr dirty="0">
                <a:latin typeface="Microsoft Sans Serif"/>
                <a:cs typeface="Microsoft Sans Serif"/>
              </a:rPr>
              <a:t>=</a:t>
            </a:r>
            <a:r>
              <a:rPr spc="20" dirty="0">
                <a:latin typeface="Microsoft Sans Serif"/>
                <a:cs typeface="Microsoft Sans Serif"/>
              </a:rPr>
              <a:t> </a:t>
            </a:r>
            <a:r>
              <a:rPr dirty="0">
                <a:latin typeface="Microsoft Sans Serif"/>
                <a:cs typeface="Microsoft Sans Serif"/>
              </a:rPr>
              <a:t>(A</a:t>
            </a:r>
            <a:r>
              <a:rPr sz="1725" baseline="-9661" dirty="0">
                <a:latin typeface="Microsoft Sans Serif"/>
                <a:cs typeface="Microsoft Sans Serif"/>
              </a:rPr>
              <a:t>00</a:t>
            </a:r>
            <a:r>
              <a:rPr sz="1725" spc="240" baseline="-9661" dirty="0">
                <a:latin typeface="Microsoft Sans Serif"/>
                <a:cs typeface="Microsoft Sans Serif"/>
              </a:rPr>
              <a:t> </a:t>
            </a:r>
            <a:r>
              <a:rPr dirty="0">
                <a:latin typeface="Microsoft Sans Serif"/>
                <a:cs typeface="Microsoft Sans Serif"/>
              </a:rPr>
              <a:t>+</a:t>
            </a:r>
            <a:r>
              <a:rPr spc="-75" dirty="0">
                <a:latin typeface="Microsoft Sans Serif"/>
                <a:cs typeface="Microsoft Sans Serif"/>
              </a:rPr>
              <a:t> </a:t>
            </a:r>
            <a:r>
              <a:rPr spc="-20" dirty="0">
                <a:latin typeface="Microsoft Sans Serif"/>
                <a:cs typeface="Microsoft Sans Serif"/>
              </a:rPr>
              <a:t>A</a:t>
            </a:r>
            <a:r>
              <a:rPr sz="1725" spc="-30" baseline="-9661" dirty="0">
                <a:latin typeface="Microsoft Sans Serif"/>
                <a:cs typeface="Microsoft Sans Serif"/>
              </a:rPr>
              <a:t>11</a:t>
            </a:r>
            <a:r>
              <a:rPr spc="-20" dirty="0">
                <a:latin typeface="Microsoft Sans Serif"/>
                <a:cs typeface="Microsoft Sans Serif"/>
              </a:rPr>
              <a:t>)</a:t>
            </a:r>
            <a:r>
              <a:rPr spc="-80" dirty="0">
                <a:latin typeface="Microsoft Sans Serif"/>
                <a:cs typeface="Microsoft Sans Serif"/>
              </a:rPr>
              <a:t> </a:t>
            </a:r>
            <a:r>
              <a:rPr dirty="0">
                <a:latin typeface="Symbol"/>
                <a:cs typeface="Symbol"/>
              </a:rPr>
              <a:t></a:t>
            </a:r>
            <a:r>
              <a:rPr spc="5" dirty="0">
                <a:latin typeface="Times New Roman"/>
                <a:cs typeface="Times New Roman"/>
              </a:rPr>
              <a:t> </a:t>
            </a:r>
            <a:r>
              <a:rPr dirty="0">
                <a:latin typeface="Microsoft Sans Serif"/>
                <a:cs typeface="Microsoft Sans Serif"/>
              </a:rPr>
              <a:t>(B</a:t>
            </a:r>
            <a:r>
              <a:rPr sz="1725" baseline="-9661" dirty="0">
                <a:latin typeface="Microsoft Sans Serif"/>
                <a:cs typeface="Microsoft Sans Serif"/>
              </a:rPr>
              <a:t>00</a:t>
            </a:r>
            <a:r>
              <a:rPr sz="1725" spc="284" baseline="-9661" dirty="0">
                <a:latin typeface="Microsoft Sans Serif"/>
                <a:cs typeface="Microsoft Sans Serif"/>
              </a:rPr>
              <a:t> </a:t>
            </a:r>
            <a:r>
              <a:rPr dirty="0">
                <a:latin typeface="Microsoft Sans Serif"/>
                <a:cs typeface="Microsoft Sans Serif"/>
              </a:rPr>
              <a:t>+</a:t>
            </a:r>
            <a:r>
              <a:rPr spc="25" dirty="0">
                <a:latin typeface="Microsoft Sans Serif"/>
                <a:cs typeface="Microsoft Sans Serif"/>
              </a:rPr>
              <a:t> </a:t>
            </a:r>
            <a:r>
              <a:rPr spc="-20" dirty="0">
                <a:latin typeface="Microsoft Sans Serif"/>
                <a:cs typeface="Microsoft Sans Serif"/>
              </a:rPr>
              <a:t>B</a:t>
            </a:r>
            <a:r>
              <a:rPr sz="1725" spc="-30" baseline="-9661" dirty="0">
                <a:latin typeface="Microsoft Sans Serif"/>
                <a:cs typeface="Microsoft Sans Serif"/>
              </a:rPr>
              <a:t>11</a:t>
            </a:r>
            <a:r>
              <a:rPr spc="-20" dirty="0">
                <a:latin typeface="Microsoft Sans Serif"/>
                <a:cs typeface="Microsoft Sans Serif"/>
              </a:rPr>
              <a:t>)</a:t>
            </a:r>
            <a:endParaRPr>
              <a:latin typeface="Microsoft Sans Serif"/>
              <a:cs typeface="Microsoft Sans Serif"/>
            </a:endParaRPr>
          </a:p>
          <a:p>
            <a:pPr marL="419100">
              <a:lnSpc>
                <a:spcPts val="2115"/>
              </a:lnSpc>
            </a:pPr>
            <a:r>
              <a:rPr dirty="0">
                <a:latin typeface="Microsoft Sans Serif"/>
                <a:cs typeface="Microsoft Sans Serif"/>
              </a:rPr>
              <a:t>=</a:t>
            </a:r>
            <a:r>
              <a:rPr spc="-15" dirty="0">
                <a:latin typeface="Microsoft Sans Serif"/>
                <a:cs typeface="Microsoft Sans Serif"/>
              </a:rPr>
              <a:t> </a:t>
            </a:r>
            <a:r>
              <a:rPr dirty="0">
                <a:latin typeface="Microsoft Sans Serif"/>
                <a:cs typeface="Microsoft Sans Serif"/>
              </a:rPr>
              <a:t>(1</a:t>
            </a:r>
            <a:r>
              <a:rPr spc="15" dirty="0">
                <a:latin typeface="Microsoft Sans Serif"/>
                <a:cs typeface="Microsoft Sans Serif"/>
              </a:rPr>
              <a:t> </a:t>
            </a:r>
            <a:r>
              <a:rPr dirty="0">
                <a:latin typeface="Microsoft Sans Serif"/>
                <a:cs typeface="Microsoft Sans Serif"/>
              </a:rPr>
              <a:t>+</a:t>
            </a:r>
            <a:r>
              <a:rPr spc="-5" dirty="0">
                <a:latin typeface="Microsoft Sans Serif"/>
                <a:cs typeface="Microsoft Sans Serif"/>
              </a:rPr>
              <a:t> </a:t>
            </a:r>
            <a:r>
              <a:rPr dirty="0">
                <a:latin typeface="Microsoft Sans Serif"/>
                <a:cs typeface="Microsoft Sans Serif"/>
              </a:rPr>
              <a:t>4)</a:t>
            </a:r>
            <a:r>
              <a:rPr spc="10" dirty="0">
                <a:latin typeface="Microsoft Sans Serif"/>
                <a:cs typeface="Microsoft Sans Serif"/>
              </a:rPr>
              <a:t> </a:t>
            </a:r>
            <a:r>
              <a:rPr dirty="0">
                <a:latin typeface="Microsoft Sans Serif"/>
                <a:cs typeface="Microsoft Sans Serif"/>
              </a:rPr>
              <a:t>* (1+2)</a:t>
            </a:r>
            <a:r>
              <a:rPr spc="455" dirty="0">
                <a:latin typeface="Microsoft Sans Serif"/>
                <a:cs typeface="Microsoft Sans Serif"/>
              </a:rPr>
              <a:t> </a:t>
            </a:r>
            <a:r>
              <a:rPr dirty="0">
                <a:latin typeface="Microsoft Sans Serif"/>
                <a:cs typeface="Microsoft Sans Serif"/>
              </a:rPr>
              <a:t>=</a:t>
            </a:r>
            <a:r>
              <a:rPr spc="-30" dirty="0">
                <a:latin typeface="Microsoft Sans Serif"/>
                <a:cs typeface="Microsoft Sans Serif"/>
              </a:rPr>
              <a:t> </a:t>
            </a:r>
            <a:r>
              <a:rPr spc="-25" dirty="0">
                <a:latin typeface="Microsoft Sans Serif"/>
                <a:cs typeface="Microsoft Sans Serif"/>
              </a:rPr>
              <a:t>15</a:t>
            </a:r>
            <a:endParaRPr>
              <a:latin typeface="Microsoft Sans Serif"/>
              <a:cs typeface="Microsoft Sans Serif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2312315" y="4832222"/>
            <a:ext cx="110489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0" dirty="0">
                <a:latin typeface="Microsoft Sans Serif"/>
                <a:cs typeface="Microsoft Sans Serif"/>
              </a:rPr>
              <a:t>2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2121509" y="4692395"/>
            <a:ext cx="77851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tabLst>
                <a:tab pos="349885" algn="l"/>
              </a:tabLst>
            </a:pPr>
            <a:r>
              <a:rPr spc="-50" dirty="0">
                <a:latin typeface="Microsoft Sans Serif"/>
                <a:cs typeface="Microsoft Sans Serif"/>
              </a:rPr>
              <a:t>M</a:t>
            </a:r>
            <a:r>
              <a:rPr dirty="0">
                <a:latin typeface="Microsoft Sans Serif"/>
                <a:cs typeface="Microsoft Sans Serif"/>
              </a:rPr>
              <a:t>	=</a:t>
            </a:r>
            <a:r>
              <a:rPr spc="-75" dirty="0">
                <a:latin typeface="Microsoft Sans Serif"/>
                <a:cs typeface="Microsoft Sans Serif"/>
              </a:rPr>
              <a:t> </a:t>
            </a:r>
            <a:r>
              <a:rPr spc="-25" dirty="0">
                <a:latin typeface="Microsoft Sans Serif"/>
                <a:cs typeface="Microsoft Sans Serif"/>
              </a:rPr>
              <a:t>(A</a:t>
            </a:r>
            <a:endParaRPr>
              <a:latin typeface="Microsoft Sans Serif"/>
              <a:cs typeface="Microsoft Sans Serif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3117342" y="4700651"/>
            <a:ext cx="96456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tabLst>
                <a:tab pos="508634" algn="l"/>
              </a:tabLst>
            </a:pPr>
            <a:r>
              <a:rPr dirty="0">
                <a:latin typeface="Microsoft Sans Serif"/>
                <a:cs typeface="Microsoft Sans Serif"/>
              </a:rPr>
              <a:t>+</a:t>
            </a:r>
            <a:r>
              <a:rPr spc="-90" dirty="0">
                <a:latin typeface="Microsoft Sans Serif"/>
                <a:cs typeface="Microsoft Sans Serif"/>
              </a:rPr>
              <a:t> </a:t>
            </a:r>
            <a:r>
              <a:rPr spc="-50" dirty="0">
                <a:latin typeface="Microsoft Sans Serif"/>
                <a:cs typeface="Microsoft Sans Serif"/>
              </a:rPr>
              <a:t>A</a:t>
            </a:r>
            <a:r>
              <a:rPr dirty="0">
                <a:latin typeface="Microsoft Sans Serif"/>
                <a:cs typeface="Microsoft Sans Serif"/>
              </a:rPr>
              <a:t>	)</a:t>
            </a:r>
            <a:r>
              <a:rPr spc="-100" dirty="0">
                <a:latin typeface="Microsoft Sans Serif"/>
                <a:cs typeface="Microsoft Sans Serif"/>
              </a:rPr>
              <a:t> </a:t>
            </a:r>
            <a:r>
              <a:rPr dirty="0">
                <a:latin typeface="Symbol"/>
                <a:cs typeface="Symbol"/>
              </a:rPr>
              <a:t></a:t>
            </a:r>
            <a:r>
              <a:rPr spc="-60" dirty="0">
                <a:latin typeface="Times New Roman"/>
                <a:cs typeface="Times New Roman"/>
              </a:rPr>
              <a:t> </a:t>
            </a:r>
            <a:r>
              <a:rPr spc="-50" dirty="0">
                <a:latin typeface="Microsoft Sans Serif"/>
                <a:cs typeface="Microsoft Sans Serif"/>
              </a:rPr>
              <a:t>B</a:t>
            </a:r>
            <a:endParaRPr>
              <a:latin typeface="Microsoft Sans Serif"/>
              <a:cs typeface="Microsoft Sans Serif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2885695" y="4831588"/>
            <a:ext cx="138874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tabLst>
                <a:tab pos="581660" algn="l"/>
                <a:tab pos="1206500" algn="l"/>
              </a:tabLst>
            </a:pPr>
            <a:r>
              <a:rPr sz="1200" spc="-25" dirty="0">
                <a:latin typeface="Microsoft Sans Serif"/>
                <a:cs typeface="Microsoft Sans Serif"/>
              </a:rPr>
              <a:t>10</a:t>
            </a:r>
            <a:r>
              <a:rPr sz="1200" dirty="0">
                <a:latin typeface="Microsoft Sans Serif"/>
                <a:cs typeface="Microsoft Sans Serif"/>
              </a:rPr>
              <a:t>	</a:t>
            </a:r>
            <a:r>
              <a:rPr sz="1200" spc="-25" dirty="0">
                <a:latin typeface="Microsoft Sans Serif"/>
                <a:cs typeface="Microsoft Sans Serif"/>
              </a:rPr>
              <a:t>11</a:t>
            </a:r>
            <a:r>
              <a:rPr sz="1200" dirty="0">
                <a:latin typeface="Microsoft Sans Serif"/>
                <a:cs typeface="Microsoft Sans Serif"/>
              </a:rPr>
              <a:t>	</a:t>
            </a:r>
            <a:r>
              <a:rPr sz="1200" spc="-25" dirty="0">
                <a:latin typeface="Microsoft Sans Serif"/>
                <a:cs typeface="Microsoft Sans Serif"/>
              </a:rPr>
              <a:t>00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2502814" y="4939360"/>
            <a:ext cx="167386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tabLst>
                <a:tab pos="1347470" algn="l"/>
              </a:tabLst>
            </a:pPr>
            <a:r>
              <a:rPr dirty="0">
                <a:latin typeface="Microsoft Sans Serif"/>
                <a:cs typeface="Microsoft Sans Serif"/>
              </a:rPr>
              <a:t>= (3</a:t>
            </a:r>
            <a:r>
              <a:rPr spc="25" dirty="0">
                <a:latin typeface="Microsoft Sans Serif"/>
                <a:cs typeface="Microsoft Sans Serif"/>
              </a:rPr>
              <a:t> </a:t>
            </a:r>
            <a:r>
              <a:rPr dirty="0">
                <a:latin typeface="Microsoft Sans Serif"/>
                <a:cs typeface="Microsoft Sans Serif"/>
              </a:rPr>
              <a:t>+ 4)</a:t>
            </a:r>
            <a:r>
              <a:rPr spc="25" dirty="0">
                <a:latin typeface="Microsoft Sans Serif"/>
                <a:cs typeface="Microsoft Sans Serif"/>
              </a:rPr>
              <a:t> </a:t>
            </a:r>
            <a:r>
              <a:rPr dirty="0">
                <a:latin typeface="Microsoft Sans Serif"/>
                <a:cs typeface="Microsoft Sans Serif"/>
              </a:rPr>
              <a:t>*</a:t>
            </a:r>
            <a:r>
              <a:rPr spc="15" dirty="0">
                <a:latin typeface="Microsoft Sans Serif"/>
                <a:cs typeface="Microsoft Sans Serif"/>
              </a:rPr>
              <a:t> </a:t>
            </a:r>
            <a:r>
              <a:rPr spc="-50" dirty="0">
                <a:latin typeface="Microsoft Sans Serif"/>
                <a:cs typeface="Microsoft Sans Serif"/>
              </a:rPr>
              <a:t>1</a:t>
            </a:r>
            <a:r>
              <a:rPr dirty="0">
                <a:latin typeface="Microsoft Sans Serif"/>
                <a:cs typeface="Microsoft Sans Serif"/>
              </a:rPr>
              <a:t>	=</a:t>
            </a:r>
            <a:r>
              <a:rPr spc="-80" dirty="0">
                <a:latin typeface="Microsoft Sans Serif"/>
                <a:cs typeface="Microsoft Sans Serif"/>
              </a:rPr>
              <a:t> </a:t>
            </a:r>
            <a:r>
              <a:rPr spc="-50" dirty="0">
                <a:latin typeface="Microsoft Sans Serif"/>
                <a:cs typeface="Microsoft Sans Serif"/>
              </a:rPr>
              <a:t>7</a:t>
            </a:r>
            <a:endParaRPr>
              <a:latin typeface="Microsoft Sans Serif"/>
              <a:cs typeface="Microsoft Sans Serif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2264460" y="5574639"/>
            <a:ext cx="1828164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tabLst>
                <a:tab pos="496570" algn="l"/>
                <a:tab pos="1133475" algn="l"/>
                <a:tab pos="1657985" algn="l"/>
              </a:tabLst>
            </a:pPr>
            <a:r>
              <a:rPr sz="1200" spc="-50" dirty="0">
                <a:latin typeface="Microsoft Sans Serif"/>
                <a:cs typeface="Microsoft Sans Serif"/>
              </a:rPr>
              <a:t>3</a:t>
            </a:r>
            <a:r>
              <a:rPr sz="1200" dirty="0">
                <a:latin typeface="Microsoft Sans Serif"/>
                <a:cs typeface="Microsoft Sans Serif"/>
              </a:rPr>
              <a:t>	</a:t>
            </a:r>
            <a:r>
              <a:rPr sz="1200" spc="-25" dirty="0">
                <a:latin typeface="Microsoft Sans Serif"/>
                <a:cs typeface="Microsoft Sans Serif"/>
              </a:rPr>
              <a:t>00</a:t>
            </a:r>
            <a:r>
              <a:rPr sz="1200" dirty="0">
                <a:latin typeface="Microsoft Sans Serif"/>
                <a:cs typeface="Microsoft Sans Serif"/>
              </a:rPr>
              <a:t>	</a:t>
            </a:r>
            <a:r>
              <a:rPr sz="1200" spc="-25" dirty="0">
                <a:latin typeface="Microsoft Sans Serif"/>
                <a:cs typeface="Microsoft Sans Serif"/>
              </a:rPr>
              <a:t>01</a:t>
            </a:r>
            <a:r>
              <a:rPr sz="1200" dirty="0">
                <a:latin typeface="Microsoft Sans Serif"/>
                <a:cs typeface="Microsoft Sans Serif"/>
              </a:rPr>
              <a:t>	</a:t>
            </a:r>
            <a:r>
              <a:rPr sz="1200" spc="-25" dirty="0">
                <a:latin typeface="Microsoft Sans Serif"/>
                <a:cs typeface="Microsoft Sans Serif"/>
              </a:rPr>
              <a:t>11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2073961" y="5444083"/>
            <a:ext cx="209740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tabLst>
                <a:tab pos="349885" algn="l"/>
                <a:tab pos="920115" algn="l"/>
                <a:tab pos="1557655" algn="l"/>
                <a:tab pos="2007870" algn="l"/>
              </a:tabLst>
            </a:pPr>
            <a:r>
              <a:rPr spc="-50" dirty="0">
                <a:latin typeface="Microsoft Sans Serif"/>
                <a:cs typeface="Microsoft Sans Serif"/>
              </a:rPr>
              <a:t>M</a:t>
            </a:r>
            <a:r>
              <a:rPr dirty="0">
                <a:latin typeface="Microsoft Sans Serif"/>
                <a:cs typeface="Microsoft Sans Serif"/>
              </a:rPr>
              <a:t>	=</a:t>
            </a:r>
            <a:r>
              <a:rPr spc="-100" dirty="0">
                <a:latin typeface="Microsoft Sans Serif"/>
                <a:cs typeface="Microsoft Sans Serif"/>
              </a:rPr>
              <a:t> </a:t>
            </a:r>
            <a:r>
              <a:rPr spc="-50" dirty="0">
                <a:latin typeface="Microsoft Sans Serif"/>
                <a:cs typeface="Microsoft Sans Serif"/>
              </a:rPr>
              <a:t>A</a:t>
            </a:r>
            <a:r>
              <a:rPr dirty="0">
                <a:latin typeface="Microsoft Sans Serif"/>
                <a:cs typeface="Microsoft Sans Serif"/>
              </a:rPr>
              <a:t>	</a:t>
            </a:r>
            <a:r>
              <a:rPr dirty="0">
                <a:latin typeface="Symbol"/>
                <a:cs typeface="Symbol"/>
              </a:rPr>
              <a:t></a:t>
            </a:r>
            <a:r>
              <a:rPr spc="40" dirty="0">
                <a:latin typeface="Times New Roman"/>
                <a:cs typeface="Times New Roman"/>
              </a:rPr>
              <a:t> </a:t>
            </a:r>
            <a:r>
              <a:rPr spc="-25" dirty="0">
                <a:latin typeface="Microsoft Sans Serif"/>
                <a:cs typeface="Microsoft Sans Serif"/>
              </a:rPr>
              <a:t>(B</a:t>
            </a:r>
            <a:r>
              <a:rPr dirty="0">
                <a:latin typeface="Microsoft Sans Serif"/>
                <a:cs typeface="Microsoft Sans Serif"/>
              </a:rPr>
              <a:t>	-</a:t>
            </a:r>
            <a:r>
              <a:rPr spc="-10" dirty="0">
                <a:latin typeface="Microsoft Sans Serif"/>
                <a:cs typeface="Microsoft Sans Serif"/>
              </a:rPr>
              <a:t> </a:t>
            </a:r>
            <a:r>
              <a:rPr spc="-50" dirty="0">
                <a:latin typeface="Microsoft Sans Serif"/>
                <a:cs typeface="Microsoft Sans Serif"/>
              </a:rPr>
              <a:t>B</a:t>
            </a:r>
            <a:r>
              <a:rPr dirty="0">
                <a:latin typeface="Microsoft Sans Serif"/>
                <a:cs typeface="Microsoft Sans Serif"/>
              </a:rPr>
              <a:t>	</a:t>
            </a:r>
            <a:r>
              <a:rPr spc="-50" dirty="0">
                <a:latin typeface="Microsoft Sans Serif"/>
                <a:cs typeface="Microsoft Sans Serif"/>
              </a:rPr>
              <a:t>)</a:t>
            </a:r>
            <a:endParaRPr>
              <a:latin typeface="Microsoft Sans Serif"/>
              <a:cs typeface="Microsoft Sans Serif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2454961" y="5682716"/>
            <a:ext cx="1691639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tabLst>
                <a:tab pos="1289685" algn="l"/>
              </a:tabLst>
            </a:pPr>
            <a:r>
              <a:rPr dirty="0">
                <a:latin typeface="Microsoft Sans Serif"/>
                <a:cs typeface="Microsoft Sans Serif"/>
              </a:rPr>
              <a:t>=</a:t>
            </a:r>
            <a:r>
              <a:rPr spc="25" dirty="0">
                <a:latin typeface="Microsoft Sans Serif"/>
                <a:cs typeface="Microsoft Sans Serif"/>
              </a:rPr>
              <a:t> </a:t>
            </a:r>
            <a:r>
              <a:rPr dirty="0">
                <a:latin typeface="Microsoft Sans Serif"/>
                <a:cs typeface="Microsoft Sans Serif"/>
              </a:rPr>
              <a:t>1</a:t>
            </a:r>
            <a:r>
              <a:rPr spc="-5" dirty="0">
                <a:latin typeface="Microsoft Sans Serif"/>
                <a:cs typeface="Microsoft Sans Serif"/>
              </a:rPr>
              <a:t> </a:t>
            </a:r>
            <a:r>
              <a:rPr dirty="0">
                <a:latin typeface="Microsoft Sans Serif"/>
                <a:cs typeface="Microsoft Sans Serif"/>
              </a:rPr>
              <a:t>*</a:t>
            </a:r>
            <a:r>
              <a:rPr spc="15" dirty="0">
                <a:latin typeface="Microsoft Sans Serif"/>
                <a:cs typeface="Microsoft Sans Serif"/>
              </a:rPr>
              <a:t> </a:t>
            </a:r>
            <a:r>
              <a:rPr dirty="0">
                <a:latin typeface="Microsoft Sans Serif"/>
                <a:cs typeface="Microsoft Sans Serif"/>
              </a:rPr>
              <a:t>(1</a:t>
            </a:r>
            <a:r>
              <a:rPr spc="5" dirty="0">
                <a:latin typeface="Microsoft Sans Serif"/>
                <a:cs typeface="Microsoft Sans Serif"/>
              </a:rPr>
              <a:t> </a:t>
            </a:r>
            <a:r>
              <a:rPr dirty="0">
                <a:latin typeface="Microsoft Sans Serif"/>
                <a:cs typeface="Microsoft Sans Serif"/>
              </a:rPr>
              <a:t>-</a:t>
            </a:r>
            <a:r>
              <a:rPr spc="20" dirty="0">
                <a:latin typeface="Microsoft Sans Serif"/>
                <a:cs typeface="Microsoft Sans Serif"/>
              </a:rPr>
              <a:t> </a:t>
            </a:r>
            <a:r>
              <a:rPr spc="-25" dirty="0">
                <a:latin typeface="Microsoft Sans Serif"/>
                <a:cs typeface="Microsoft Sans Serif"/>
              </a:rPr>
              <a:t>2)</a:t>
            </a:r>
            <a:r>
              <a:rPr dirty="0">
                <a:latin typeface="Microsoft Sans Serif"/>
                <a:cs typeface="Microsoft Sans Serif"/>
              </a:rPr>
              <a:t>	=</a:t>
            </a:r>
            <a:r>
              <a:rPr spc="-65" dirty="0">
                <a:latin typeface="Microsoft Sans Serif"/>
                <a:cs typeface="Microsoft Sans Serif"/>
              </a:rPr>
              <a:t> </a:t>
            </a:r>
            <a:r>
              <a:rPr spc="-20" dirty="0">
                <a:latin typeface="Microsoft Sans Serif"/>
                <a:cs typeface="Microsoft Sans Serif"/>
              </a:rPr>
              <a:t>-</a:t>
            </a:r>
            <a:r>
              <a:rPr spc="-50" dirty="0">
                <a:latin typeface="Microsoft Sans Serif"/>
                <a:cs typeface="Microsoft Sans Serif"/>
              </a:rPr>
              <a:t>1</a:t>
            </a:r>
            <a:endParaRPr>
              <a:latin typeface="Microsoft Sans Serif"/>
              <a:cs typeface="Microsoft Sans Serif"/>
            </a:endParaRPr>
          </a:p>
        </p:txBody>
      </p:sp>
      <p:sp>
        <p:nvSpPr>
          <p:cNvPr id="38" name="object 38"/>
          <p:cNvSpPr txBox="1">
            <a:spLocks noGrp="1"/>
          </p:cNvSpPr>
          <p:nvPr>
            <p:ph type="title"/>
          </p:nvPr>
        </p:nvSpPr>
        <p:spPr>
          <a:xfrm>
            <a:off x="6186551" y="798271"/>
            <a:ext cx="2180590" cy="5626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ts val="2115"/>
              </a:lnSpc>
              <a:spcBef>
                <a:spcPts val="100"/>
              </a:spcBef>
            </a:pPr>
            <a:r>
              <a:rPr sz="1800" dirty="0">
                <a:latin typeface="Microsoft Sans Serif"/>
                <a:cs typeface="Microsoft Sans Serif"/>
              </a:rPr>
              <a:t>M</a:t>
            </a:r>
            <a:r>
              <a:rPr sz="1725" baseline="-9661" dirty="0">
                <a:latin typeface="Microsoft Sans Serif"/>
                <a:cs typeface="Microsoft Sans Serif"/>
              </a:rPr>
              <a:t>4</a:t>
            </a:r>
            <a:r>
              <a:rPr sz="1725" spc="315" baseline="-9661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=</a:t>
            </a:r>
            <a:r>
              <a:rPr sz="1800" spc="37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A</a:t>
            </a:r>
            <a:r>
              <a:rPr sz="1725" baseline="-9661" dirty="0">
                <a:latin typeface="Microsoft Sans Serif"/>
                <a:cs typeface="Microsoft Sans Serif"/>
              </a:rPr>
              <a:t>11</a:t>
            </a:r>
            <a:r>
              <a:rPr sz="1725" spc="127" baseline="-9661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Symbol"/>
                <a:cs typeface="Symbol"/>
              </a:rPr>
              <a:t></a:t>
            </a:r>
            <a:r>
              <a:rPr sz="1800" spc="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(B</a:t>
            </a:r>
            <a:r>
              <a:rPr sz="1725" baseline="-9661" dirty="0">
                <a:latin typeface="Microsoft Sans Serif"/>
                <a:cs typeface="Microsoft Sans Serif"/>
              </a:rPr>
              <a:t>10</a:t>
            </a:r>
            <a:r>
              <a:rPr sz="1725" spc="209" baseline="-9661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-</a:t>
            </a:r>
            <a:r>
              <a:rPr sz="1800" spc="5" dirty="0">
                <a:latin typeface="Microsoft Sans Serif"/>
                <a:cs typeface="Microsoft Sans Serif"/>
              </a:rPr>
              <a:t> </a:t>
            </a:r>
            <a:r>
              <a:rPr sz="1800" spc="-20" dirty="0">
                <a:latin typeface="Microsoft Sans Serif"/>
                <a:cs typeface="Microsoft Sans Serif"/>
              </a:rPr>
              <a:t>B</a:t>
            </a:r>
            <a:r>
              <a:rPr sz="1725" spc="-30" baseline="-9661" dirty="0">
                <a:latin typeface="Microsoft Sans Serif"/>
                <a:cs typeface="Microsoft Sans Serif"/>
              </a:rPr>
              <a:t>00</a:t>
            </a:r>
            <a:r>
              <a:rPr sz="1800" spc="-20" dirty="0">
                <a:latin typeface="Microsoft Sans Serif"/>
                <a:cs typeface="Microsoft Sans Serif"/>
              </a:rPr>
              <a:t>)</a:t>
            </a:r>
            <a:endParaRPr sz="1800">
              <a:latin typeface="Microsoft Sans Serif"/>
              <a:cs typeface="Microsoft Sans Serif"/>
            </a:endParaRPr>
          </a:p>
          <a:p>
            <a:pPr marL="419100">
              <a:lnSpc>
                <a:spcPts val="2115"/>
              </a:lnSpc>
            </a:pPr>
            <a:r>
              <a:rPr sz="1800" dirty="0">
                <a:latin typeface="Microsoft Sans Serif"/>
                <a:cs typeface="Microsoft Sans Serif"/>
              </a:rPr>
              <a:t>=</a:t>
            </a:r>
            <a:r>
              <a:rPr sz="1800" spc="1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4</a:t>
            </a:r>
            <a:r>
              <a:rPr sz="1800" spc="-1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*</a:t>
            </a:r>
            <a:r>
              <a:rPr sz="1800" spc="1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(2</a:t>
            </a:r>
            <a:r>
              <a:rPr sz="1800" spc="-1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-</a:t>
            </a:r>
            <a:r>
              <a:rPr sz="1800" spc="1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1)</a:t>
            </a:r>
            <a:r>
              <a:rPr sz="1800" spc="48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=</a:t>
            </a:r>
            <a:r>
              <a:rPr sz="1800" spc="385" dirty="0">
                <a:latin typeface="Microsoft Sans Serif"/>
                <a:cs typeface="Microsoft Sans Serif"/>
              </a:rPr>
              <a:t> </a:t>
            </a:r>
            <a:r>
              <a:rPr sz="1800" spc="-50" dirty="0">
                <a:latin typeface="Microsoft Sans Serif"/>
                <a:cs typeface="Microsoft Sans Serif"/>
              </a:rPr>
              <a:t>4</a:t>
            </a:r>
            <a:endParaRPr sz="1800">
              <a:latin typeface="Microsoft Sans Serif"/>
              <a:cs typeface="Microsoft Sans Serif"/>
            </a:endParaRPr>
          </a:p>
        </p:txBody>
      </p:sp>
      <p:sp>
        <p:nvSpPr>
          <p:cNvPr id="62" name="object 62"/>
          <p:cNvSpPr txBox="1">
            <a:spLocks noGrp="1"/>
          </p:cNvSpPr>
          <p:nvPr>
            <p:ph type="ftr" sz="quarter" idx="11"/>
          </p:nvPr>
        </p:nvSpPr>
        <p:spPr>
          <a:xfrm>
            <a:off x="1600200" y="0"/>
            <a:ext cx="0" cy="432490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25"/>
              </a:lnSpc>
            </a:pPr>
            <a:r>
              <a:rPr spc="10" dirty="0"/>
              <a:t>ATME College</a:t>
            </a:r>
            <a:r>
              <a:rPr spc="-5" dirty="0"/>
              <a:t> </a:t>
            </a:r>
            <a:r>
              <a:rPr spc="10" dirty="0"/>
              <a:t>of</a:t>
            </a:r>
            <a:r>
              <a:rPr spc="114" dirty="0"/>
              <a:t> </a:t>
            </a:r>
            <a:r>
              <a:rPr spc="35" dirty="0"/>
              <a:t>Engineering</a:t>
            </a:r>
          </a:p>
        </p:txBody>
      </p:sp>
      <p:sp>
        <p:nvSpPr>
          <p:cNvPr id="39" name="object 39"/>
          <p:cNvSpPr txBox="1"/>
          <p:nvPr/>
        </p:nvSpPr>
        <p:spPr>
          <a:xfrm>
            <a:off x="6194425" y="1597659"/>
            <a:ext cx="2165350" cy="5626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30480" algn="r">
              <a:lnSpc>
                <a:spcPts val="2115"/>
              </a:lnSpc>
              <a:spcBef>
                <a:spcPts val="100"/>
              </a:spcBef>
            </a:pPr>
            <a:r>
              <a:rPr dirty="0">
                <a:latin typeface="Microsoft Sans Serif"/>
                <a:cs typeface="Microsoft Sans Serif"/>
              </a:rPr>
              <a:t>M</a:t>
            </a:r>
            <a:r>
              <a:rPr sz="1725" baseline="-9661" dirty="0">
                <a:latin typeface="Microsoft Sans Serif"/>
                <a:cs typeface="Microsoft Sans Serif"/>
              </a:rPr>
              <a:t>5</a:t>
            </a:r>
            <a:r>
              <a:rPr sz="1725" spc="330" baseline="-9661" dirty="0">
                <a:latin typeface="Microsoft Sans Serif"/>
                <a:cs typeface="Microsoft Sans Serif"/>
              </a:rPr>
              <a:t> </a:t>
            </a:r>
            <a:r>
              <a:rPr dirty="0">
                <a:latin typeface="Microsoft Sans Serif"/>
                <a:cs typeface="Microsoft Sans Serif"/>
              </a:rPr>
              <a:t>=</a:t>
            </a:r>
            <a:r>
              <a:rPr spc="-15" dirty="0">
                <a:latin typeface="Microsoft Sans Serif"/>
                <a:cs typeface="Microsoft Sans Serif"/>
              </a:rPr>
              <a:t> </a:t>
            </a:r>
            <a:r>
              <a:rPr dirty="0">
                <a:latin typeface="Microsoft Sans Serif"/>
                <a:cs typeface="Microsoft Sans Serif"/>
              </a:rPr>
              <a:t>(A</a:t>
            </a:r>
            <a:r>
              <a:rPr sz="1725" baseline="-9661" dirty="0">
                <a:latin typeface="Microsoft Sans Serif"/>
                <a:cs typeface="Microsoft Sans Serif"/>
              </a:rPr>
              <a:t>00</a:t>
            </a:r>
            <a:r>
              <a:rPr sz="1725" spc="225" baseline="-9661" dirty="0">
                <a:latin typeface="Microsoft Sans Serif"/>
                <a:cs typeface="Microsoft Sans Serif"/>
              </a:rPr>
              <a:t> </a:t>
            </a:r>
            <a:r>
              <a:rPr dirty="0">
                <a:latin typeface="Microsoft Sans Serif"/>
                <a:cs typeface="Microsoft Sans Serif"/>
              </a:rPr>
              <a:t>+</a:t>
            </a:r>
            <a:r>
              <a:rPr spc="-80" dirty="0">
                <a:latin typeface="Microsoft Sans Serif"/>
                <a:cs typeface="Microsoft Sans Serif"/>
              </a:rPr>
              <a:t> </a:t>
            </a:r>
            <a:r>
              <a:rPr dirty="0">
                <a:latin typeface="Microsoft Sans Serif"/>
                <a:cs typeface="Microsoft Sans Serif"/>
              </a:rPr>
              <a:t>A</a:t>
            </a:r>
            <a:r>
              <a:rPr sz="1725" baseline="-9661" dirty="0">
                <a:latin typeface="Microsoft Sans Serif"/>
                <a:cs typeface="Microsoft Sans Serif"/>
              </a:rPr>
              <a:t>01</a:t>
            </a:r>
            <a:r>
              <a:rPr dirty="0">
                <a:latin typeface="Microsoft Sans Serif"/>
                <a:cs typeface="Microsoft Sans Serif"/>
              </a:rPr>
              <a:t>)</a:t>
            </a:r>
            <a:r>
              <a:rPr spc="-75" dirty="0">
                <a:latin typeface="Microsoft Sans Serif"/>
                <a:cs typeface="Microsoft Sans Serif"/>
              </a:rPr>
              <a:t> </a:t>
            </a:r>
            <a:r>
              <a:rPr dirty="0">
                <a:latin typeface="Symbol"/>
                <a:cs typeface="Symbol"/>
              </a:rPr>
              <a:t></a:t>
            </a:r>
            <a:r>
              <a:rPr spc="30" dirty="0">
                <a:latin typeface="Times New Roman"/>
                <a:cs typeface="Times New Roman"/>
              </a:rPr>
              <a:t> </a:t>
            </a:r>
            <a:r>
              <a:rPr spc="-25" dirty="0">
                <a:latin typeface="Microsoft Sans Serif"/>
                <a:cs typeface="Microsoft Sans Serif"/>
              </a:rPr>
              <a:t>B</a:t>
            </a:r>
            <a:r>
              <a:rPr sz="1725" spc="-37" baseline="-9661" dirty="0">
                <a:latin typeface="Microsoft Sans Serif"/>
                <a:cs typeface="Microsoft Sans Serif"/>
              </a:rPr>
              <a:t>11</a:t>
            </a:r>
            <a:endParaRPr sz="1725" baseline="-9661">
              <a:latin typeface="Microsoft Sans Serif"/>
              <a:cs typeface="Microsoft Sans Serif"/>
            </a:endParaRPr>
          </a:p>
          <a:p>
            <a:pPr marR="33020" algn="r">
              <a:lnSpc>
                <a:spcPts val="2115"/>
              </a:lnSpc>
              <a:tabLst>
                <a:tab pos="1331595" algn="l"/>
              </a:tabLst>
            </a:pPr>
            <a:r>
              <a:rPr dirty="0">
                <a:latin typeface="Microsoft Sans Serif"/>
                <a:cs typeface="Microsoft Sans Serif"/>
              </a:rPr>
              <a:t>=</a:t>
            </a:r>
            <a:r>
              <a:rPr spc="25" dirty="0">
                <a:latin typeface="Microsoft Sans Serif"/>
                <a:cs typeface="Microsoft Sans Serif"/>
              </a:rPr>
              <a:t> </a:t>
            </a:r>
            <a:r>
              <a:rPr dirty="0">
                <a:latin typeface="Microsoft Sans Serif"/>
                <a:cs typeface="Microsoft Sans Serif"/>
              </a:rPr>
              <a:t>(1</a:t>
            </a:r>
            <a:r>
              <a:rPr spc="-20" dirty="0">
                <a:latin typeface="Microsoft Sans Serif"/>
                <a:cs typeface="Microsoft Sans Serif"/>
              </a:rPr>
              <a:t> </a:t>
            </a:r>
            <a:r>
              <a:rPr dirty="0">
                <a:latin typeface="Microsoft Sans Serif"/>
                <a:cs typeface="Microsoft Sans Serif"/>
              </a:rPr>
              <a:t>+</a:t>
            </a:r>
            <a:r>
              <a:rPr spc="30" dirty="0">
                <a:latin typeface="Microsoft Sans Serif"/>
                <a:cs typeface="Microsoft Sans Serif"/>
              </a:rPr>
              <a:t> </a:t>
            </a:r>
            <a:r>
              <a:rPr dirty="0">
                <a:latin typeface="Microsoft Sans Serif"/>
                <a:cs typeface="Microsoft Sans Serif"/>
              </a:rPr>
              <a:t>2)</a:t>
            </a:r>
            <a:r>
              <a:rPr spc="-5" dirty="0">
                <a:latin typeface="Microsoft Sans Serif"/>
                <a:cs typeface="Microsoft Sans Serif"/>
              </a:rPr>
              <a:t> </a:t>
            </a:r>
            <a:r>
              <a:rPr dirty="0">
                <a:latin typeface="Microsoft Sans Serif"/>
                <a:cs typeface="Microsoft Sans Serif"/>
              </a:rPr>
              <a:t>*</a:t>
            </a:r>
            <a:r>
              <a:rPr spc="15" dirty="0">
                <a:latin typeface="Microsoft Sans Serif"/>
                <a:cs typeface="Microsoft Sans Serif"/>
              </a:rPr>
              <a:t> </a:t>
            </a:r>
            <a:r>
              <a:rPr spc="-50" dirty="0">
                <a:latin typeface="Microsoft Sans Serif"/>
                <a:cs typeface="Microsoft Sans Serif"/>
              </a:rPr>
              <a:t>2</a:t>
            </a:r>
            <a:r>
              <a:rPr dirty="0">
                <a:latin typeface="Microsoft Sans Serif"/>
                <a:cs typeface="Microsoft Sans Serif"/>
              </a:rPr>
              <a:t>	=</a:t>
            </a:r>
            <a:r>
              <a:rPr spc="400" dirty="0">
                <a:latin typeface="Microsoft Sans Serif"/>
                <a:cs typeface="Microsoft Sans Serif"/>
              </a:rPr>
              <a:t> </a:t>
            </a:r>
            <a:r>
              <a:rPr spc="-50" dirty="0">
                <a:latin typeface="Microsoft Sans Serif"/>
                <a:cs typeface="Microsoft Sans Serif"/>
              </a:rPr>
              <a:t>6</a:t>
            </a:r>
            <a:endParaRPr>
              <a:latin typeface="Microsoft Sans Serif"/>
              <a:cs typeface="Microsoft Sans Serif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6207252" y="2414270"/>
            <a:ext cx="2861310" cy="5626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ts val="2115"/>
              </a:lnSpc>
              <a:spcBef>
                <a:spcPts val="100"/>
              </a:spcBef>
            </a:pPr>
            <a:r>
              <a:rPr dirty="0">
                <a:latin typeface="Microsoft Sans Serif"/>
                <a:cs typeface="Microsoft Sans Serif"/>
              </a:rPr>
              <a:t>M</a:t>
            </a:r>
            <a:r>
              <a:rPr sz="1725" baseline="-9661" dirty="0">
                <a:latin typeface="Microsoft Sans Serif"/>
                <a:cs typeface="Microsoft Sans Serif"/>
              </a:rPr>
              <a:t>6</a:t>
            </a:r>
            <a:r>
              <a:rPr sz="1725" spc="330" baseline="-9661" dirty="0">
                <a:latin typeface="Microsoft Sans Serif"/>
                <a:cs typeface="Microsoft Sans Serif"/>
              </a:rPr>
              <a:t> </a:t>
            </a:r>
            <a:r>
              <a:rPr dirty="0">
                <a:latin typeface="Microsoft Sans Serif"/>
                <a:cs typeface="Microsoft Sans Serif"/>
              </a:rPr>
              <a:t>=</a:t>
            </a:r>
            <a:r>
              <a:rPr spc="20" dirty="0">
                <a:latin typeface="Microsoft Sans Serif"/>
                <a:cs typeface="Microsoft Sans Serif"/>
              </a:rPr>
              <a:t> </a:t>
            </a:r>
            <a:r>
              <a:rPr dirty="0">
                <a:latin typeface="Microsoft Sans Serif"/>
                <a:cs typeface="Microsoft Sans Serif"/>
              </a:rPr>
              <a:t>(A</a:t>
            </a:r>
            <a:r>
              <a:rPr sz="1725" baseline="-9661" dirty="0">
                <a:latin typeface="Microsoft Sans Serif"/>
                <a:cs typeface="Microsoft Sans Serif"/>
              </a:rPr>
              <a:t>10</a:t>
            </a:r>
            <a:r>
              <a:rPr sz="1725" spc="225" baseline="-9661" dirty="0">
                <a:latin typeface="Microsoft Sans Serif"/>
                <a:cs typeface="Microsoft Sans Serif"/>
              </a:rPr>
              <a:t> </a:t>
            </a:r>
            <a:r>
              <a:rPr dirty="0">
                <a:latin typeface="Microsoft Sans Serif"/>
                <a:cs typeface="Microsoft Sans Serif"/>
              </a:rPr>
              <a:t>-</a:t>
            </a:r>
            <a:r>
              <a:rPr spc="-75" dirty="0">
                <a:latin typeface="Microsoft Sans Serif"/>
                <a:cs typeface="Microsoft Sans Serif"/>
              </a:rPr>
              <a:t> </a:t>
            </a:r>
            <a:r>
              <a:rPr dirty="0">
                <a:latin typeface="Microsoft Sans Serif"/>
                <a:cs typeface="Microsoft Sans Serif"/>
              </a:rPr>
              <a:t>A</a:t>
            </a:r>
            <a:r>
              <a:rPr sz="1725" baseline="-9661" dirty="0">
                <a:latin typeface="Microsoft Sans Serif"/>
                <a:cs typeface="Microsoft Sans Serif"/>
              </a:rPr>
              <a:t>00</a:t>
            </a:r>
            <a:r>
              <a:rPr dirty="0">
                <a:latin typeface="Microsoft Sans Serif"/>
                <a:cs typeface="Microsoft Sans Serif"/>
              </a:rPr>
              <a:t>)</a:t>
            </a:r>
            <a:r>
              <a:rPr spc="-55" dirty="0">
                <a:latin typeface="Microsoft Sans Serif"/>
                <a:cs typeface="Microsoft Sans Serif"/>
              </a:rPr>
              <a:t> </a:t>
            </a:r>
            <a:r>
              <a:rPr dirty="0">
                <a:latin typeface="Symbol"/>
                <a:cs typeface="Symbol"/>
              </a:rPr>
              <a:t></a:t>
            </a:r>
            <a:r>
              <a:rPr spc="30" dirty="0">
                <a:latin typeface="Times New Roman"/>
                <a:cs typeface="Times New Roman"/>
              </a:rPr>
              <a:t> </a:t>
            </a:r>
            <a:r>
              <a:rPr dirty="0">
                <a:latin typeface="Microsoft Sans Serif"/>
                <a:cs typeface="Microsoft Sans Serif"/>
              </a:rPr>
              <a:t>(B</a:t>
            </a:r>
            <a:r>
              <a:rPr sz="1725" baseline="-9661" dirty="0">
                <a:latin typeface="Microsoft Sans Serif"/>
                <a:cs typeface="Microsoft Sans Serif"/>
              </a:rPr>
              <a:t>00</a:t>
            </a:r>
            <a:r>
              <a:rPr sz="1725" spc="277" baseline="-9661" dirty="0">
                <a:latin typeface="Microsoft Sans Serif"/>
                <a:cs typeface="Microsoft Sans Serif"/>
              </a:rPr>
              <a:t> </a:t>
            </a:r>
            <a:r>
              <a:rPr dirty="0">
                <a:latin typeface="Microsoft Sans Serif"/>
                <a:cs typeface="Microsoft Sans Serif"/>
              </a:rPr>
              <a:t>+</a:t>
            </a:r>
            <a:r>
              <a:rPr spc="20" dirty="0">
                <a:latin typeface="Microsoft Sans Serif"/>
                <a:cs typeface="Microsoft Sans Serif"/>
              </a:rPr>
              <a:t> </a:t>
            </a:r>
            <a:r>
              <a:rPr spc="-20" dirty="0">
                <a:latin typeface="Microsoft Sans Serif"/>
                <a:cs typeface="Microsoft Sans Serif"/>
              </a:rPr>
              <a:t>B</a:t>
            </a:r>
            <a:r>
              <a:rPr sz="1725" spc="-30" baseline="-9661" dirty="0">
                <a:latin typeface="Microsoft Sans Serif"/>
                <a:cs typeface="Microsoft Sans Serif"/>
              </a:rPr>
              <a:t>01</a:t>
            </a:r>
            <a:r>
              <a:rPr spc="-20" dirty="0">
                <a:latin typeface="Microsoft Sans Serif"/>
                <a:cs typeface="Microsoft Sans Serif"/>
              </a:rPr>
              <a:t>)</a:t>
            </a:r>
            <a:endParaRPr>
              <a:latin typeface="Microsoft Sans Serif"/>
              <a:cs typeface="Microsoft Sans Serif"/>
            </a:endParaRPr>
          </a:p>
          <a:p>
            <a:pPr marL="16510" algn="ctr">
              <a:lnSpc>
                <a:spcPts val="2115"/>
              </a:lnSpc>
            </a:pPr>
            <a:r>
              <a:rPr dirty="0">
                <a:latin typeface="Microsoft Sans Serif"/>
                <a:cs typeface="Microsoft Sans Serif"/>
              </a:rPr>
              <a:t>=</a:t>
            </a:r>
            <a:r>
              <a:rPr spc="-15" dirty="0">
                <a:latin typeface="Microsoft Sans Serif"/>
                <a:cs typeface="Microsoft Sans Serif"/>
              </a:rPr>
              <a:t> </a:t>
            </a:r>
            <a:r>
              <a:rPr dirty="0">
                <a:latin typeface="Microsoft Sans Serif"/>
                <a:cs typeface="Microsoft Sans Serif"/>
              </a:rPr>
              <a:t>(3</a:t>
            </a:r>
            <a:r>
              <a:rPr spc="-10" dirty="0">
                <a:latin typeface="Microsoft Sans Serif"/>
                <a:cs typeface="Microsoft Sans Serif"/>
              </a:rPr>
              <a:t> </a:t>
            </a:r>
            <a:r>
              <a:rPr dirty="0">
                <a:latin typeface="Microsoft Sans Serif"/>
                <a:cs typeface="Microsoft Sans Serif"/>
              </a:rPr>
              <a:t>-</a:t>
            </a:r>
            <a:r>
              <a:rPr spc="-10" dirty="0">
                <a:latin typeface="Microsoft Sans Serif"/>
                <a:cs typeface="Microsoft Sans Serif"/>
              </a:rPr>
              <a:t> </a:t>
            </a:r>
            <a:r>
              <a:rPr dirty="0">
                <a:latin typeface="Microsoft Sans Serif"/>
                <a:cs typeface="Microsoft Sans Serif"/>
              </a:rPr>
              <a:t>1)</a:t>
            </a:r>
            <a:r>
              <a:rPr spc="-10" dirty="0">
                <a:latin typeface="Microsoft Sans Serif"/>
                <a:cs typeface="Microsoft Sans Serif"/>
              </a:rPr>
              <a:t> </a:t>
            </a:r>
            <a:r>
              <a:rPr dirty="0">
                <a:latin typeface="Microsoft Sans Serif"/>
                <a:cs typeface="Microsoft Sans Serif"/>
              </a:rPr>
              <a:t>* (1</a:t>
            </a:r>
            <a:r>
              <a:rPr spc="-10" dirty="0">
                <a:latin typeface="Microsoft Sans Serif"/>
                <a:cs typeface="Microsoft Sans Serif"/>
              </a:rPr>
              <a:t> </a:t>
            </a:r>
            <a:r>
              <a:rPr dirty="0">
                <a:latin typeface="Microsoft Sans Serif"/>
                <a:cs typeface="Microsoft Sans Serif"/>
              </a:rPr>
              <a:t>+</a:t>
            </a:r>
            <a:r>
              <a:rPr spc="-5" dirty="0">
                <a:latin typeface="Microsoft Sans Serif"/>
                <a:cs typeface="Microsoft Sans Serif"/>
              </a:rPr>
              <a:t> </a:t>
            </a:r>
            <a:r>
              <a:rPr dirty="0">
                <a:latin typeface="Microsoft Sans Serif"/>
                <a:cs typeface="Microsoft Sans Serif"/>
              </a:rPr>
              <a:t>1)</a:t>
            </a:r>
            <a:r>
              <a:rPr spc="-35" dirty="0">
                <a:latin typeface="Microsoft Sans Serif"/>
                <a:cs typeface="Microsoft Sans Serif"/>
              </a:rPr>
              <a:t> </a:t>
            </a:r>
            <a:r>
              <a:rPr dirty="0">
                <a:latin typeface="Microsoft Sans Serif"/>
                <a:cs typeface="Microsoft Sans Serif"/>
              </a:rPr>
              <a:t>=</a:t>
            </a:r>
            <a:r>
              <a:rPr spc="-5" dirty="0">
                <a:latin typeface="Microsoft Sans Serif"/>
                <a:cs typeface="Microsoft Sans Serif"/>
              </a:rPr>
              <a:t> </a:t>
            </a:r>
            <a:r>
              <a:rPr spc="-50" dirty="0">
                <a:latin typeface="Microsoft Sans Serif"/>
                <a:cs typeface="Microsoft Sans Serif"/>
              </a:rPr>
              <a:t>4</a:t>
            </a:r>
            <a:endParaRPr>
              <a:latin typeface="Microsoft Sans Serif"/>
              <a:cs typeface="Microsoft Sans Serif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6207252" y="3169920"/>
            <a:ext cx="2838450" cy="5626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ts val="2115"/>
              </a:lnSpc>
              <a:spcBef>
                <a:spcPts val="100"/>
              </a:spcBef>
            </a:pPr>
            <a:r>
              <a:rPr dirty="0">
                <a:latin typeface="Microsoft Sans Serif"/>
                <a:cs typeface="Microsoft Sans Serif"/>
              </a:rPr>
              <a:t>M</a:t>
            </a:r>
            <a:r>
              <a:rPr sz="1725" baseline="-9661" dirty="0">
                <a:latin typeface="Microsoft Sans Serif"/>
                <a:cs typeface="Microsoft Sans Serif"/>
              </a:rPr>
              <a:t>7</a:t>
            </a:r>
            <a:r>
              <a:rPr sz="1725" spc="337" baseline="-9661" dirty="0">
                <a:latin typeface="Microsoft Sans Serif"/>
                <a:cs typeface="Microsoft Sans Serif"/>
              </a:rPr>
              <a:t> </a:t>
            </a:r>
            <a:r>
              <a:rPr dirty="0">
                <a:latin typeface="Microsoft Sans Serif"/>
                <a:cs typeface="Microsoft Sans Serif"/>
              </a:rPr>
              <a:t>=</a:t>
            </a:r>
            <a:r>
              <a:rPr spc="20" dirty="0">
                <a:latin typeface="Microsoft Sans Serif"/>
                <a:cs typeface="Microsoft Sans Serif"/>
              </a:rPr>
              <a:t> </a:t>
            </a:r>
            <a:r>
              <a:rPr dirty="0">
                <a:latin typeface="Microsoft Sans Serif"/>
                <a:cs typeface="Microsoft Sans Serif"/>
              </a:rPr>
              <a:t>(A</a:t>
            </a:r>
            <a:r>
              <a:rPr sz="1725" baseline="-9661" dirty="0">
                <a:latin typeface="Microsoft Sans Serif"/>
                <a:cs typeface="Microsoft Sans Serif"/>
              </a:rPr>
              <a:t>01</a:t>
            </a:r>
            <a:r>
              <a:rPr sz="1725" spc="225" baseline="-9661" dirty="0">
                <a:latin typeface="Microsoft Sans Serif"/>
                <a:cs typeface="Microsoft Sans Serif"/>
              </a:rPr>
              <a:t> </a:t>
            </a:r>
            <a:r>
              <a:rPr dirty="0">
                <a:latin typeface="Microsoft Sans Serif"/>
                <a:cs typeface="Microsoft Sans Serif"/>
              </a:rPr>
              <a:t>-</a:t>
            </a:r>
            <a:r>
              <a:rPr spc="-75" dirty="0">
                <a:latin typeface="Microsoft Sans Serif"/>
                <a:cs typeface="Microsoft Sans Serif"/>
              </a:rPr>
              <a:t> </a:t>
            </a:r>
            <a:r>
              <a:rPr spc="-20" dirty="0">
                <a:latin typeface="Microsoft Sans Serif"/>
                <a:cs typeface="Microsoft Sans Serif"/>
              </a:rPr>
              <a:t>A</a:t>
            </a:r>
            <a:r>
              <a:rPr sz="1725" spc="-30" baseline="-9661" dirty="0">
                <a:latin typeface="Microsoft Sans Serif"/>
                <a:cs typeface="Microsoft Sans Serif"/>
              </a:rPr>
              <a:t>11</a:t>
            </a:r>
            <a:r>
              <a:rPr spc="-20" dirty="0">
                <a:latin typeface="Microsoft Sans Serif"/>
                <a:cs typeface="Microsoft Sans Serif"/>
              </a:rPr>
              <a:t>)</a:t>
            </a:r>
            <a:r>
              <a:rPr spc="-95" dirty="0">
                <a:latin typeface="Microsoft Sans Serif"/>
                <a:cs typeface="Microsoft Sans Serif"/>
              </a:rPr>
              <a:t> </a:t>
            </a:r>
            <a:r>
              <a:rPr dirty="0">
                <a:latin typeface="Symbol"/>
                <a:cs typeface="Symbol"/>
              </a:rPr>
              <a:t></a:t>
            </a:r>
            <a:r>
              <a:rPr spc="60" dirty="0">
                <a:latin typeface="Times New Roman"/>
                <a:cs typeface="Times New Roman"/>
              </a:rPr>
              <a:t> </a:t>
            </a:r>
            <a:r>
              <a:rPr dirty="0">
                <a:latin typeface="Microsoft Sans Serif"/>
                <a:cs typeface="Microsoft Sans Serif"/>
              </a:rPr>
              <a:t>(B</a:t>
            </a:r>
            <a:r>
              <a:rPr sz="1725" baseline="-9661" dirty="0">
                <a:latin typeface="Microsoft Sans Serif"/>
                <a:cs typeface="Microsoft Sans Serif"/>
              </a:rPr>
              <a:t>10</a:t>
            </a:r>
            <a:r>
              <a:rPr sz="1725" spc="225" baseline="-9661" dirty="0">
                <a:latin typeface="Microsoft Sans Serif"/>
                <a:cs typeface="Microsoft Sans Serif"/>
              </a:rPr>
              <a:t> </a:t>
            </a:r>
            <a:r>
              <a:rPr dirty="0">
                <a:latin typeface="Microsoft Sans Serif"/>
                <a:cs typeface="Microsoft Sans Serif"/>
              </a:rPr>
              <a:t>+</a:t>
            </a:r>
            <a:r>
              <a:rPr spc="25" dirty="0">
                <a:latin typeface="Microsoft Sans Serif"/>
                <a:cs typeface="Microsoft Sans Serif"/>
              </a:rPr>
              <a:t> </a:t>
            </a:r>
            <a:r>
              <a:rPr spc="-20" dirty="0">
                <a:latin typeface="Microsoft Sans Serif"/>
                <a:cs typeface="Microsoft Sans Serif"/>
              </a:rPr>
              <a:t>B</a:t>
            </a:r>
            <a:r>
              <a:rPr sz="1725" spc="-30" baseline="-9661" dirty="0">
                <a:latin typeface="Microsoft Sans Serif"/>
                <a:cs typeface="Microsoft Sans Serif"/>
              </a:rPr>
              <a:t>11</a:t>
            </a:r>
            <a:r>
              <a:rPr spc="-20" dirty="0">
                <a:latin typeface="Microsoft Sans Serif"/>
                <a:cs typeface="Microsoft Sans Serif"/>
              </a:rPr>
              <a:t>)</a:t>
            </a:r>
            <a:endParaRPr>
              <a:latin typeface="Microsoft Sans Serif"/>
              <a:cs typeface="Microsoft Sans Serif"/>
            </a:endParaRPr>
          </a:p>
          <a:p>
            <a:pPr marL="419100">
              <a:lnSpc>
                <a:spcPts val="2115"/>
              </a:lnSpc>
            </a:pPr>
            <a:r>
              <a:rPr dirty="0">
                <a:latin typeface="Microsoft Sans Serif"/>
                <a:cs typeface="Microsoft Sans Serif"/>
              </a:rPr>
              <a:t>=</a:t>
            </a:r>
            <a:r>
              <a:rPr spc="-10" dirty="0">
                <a:latin typeface="Microsoft Sans Serif"/>
                <a:cs typeface="Microsoft Sans Serif"/>
              </a:rPr>
              <a:t> </a:t>
            </a:r>
            <a:r>
              <a:rPr dirty="0">
                <a:latin typeface="Microsoft Sans Serif"/>
                <a:cs typeface="Microsoft Sans Serif"/>
              </a:rPr>
              <a:t>(2</a:t>
            </a:r>
            <a:r>
              <a:rPr spc="-10" dirty="0">
                <a:latin typeface="Microsoft Sans Serif"/>
                <a:cs typeface="Microsoft Sans Serif"/>
              </a:rPr>
              <a:t> </a:t>
            </a:r>
            <a:r>
              <a:rPr dirty="0">
                <a:latin typeface="Microsoft Sans Serif"/>
                <a:cs typeface="Microsoft Sans Serif"/>
              </a:rPr>
              <a:t>-</a:t>
            </a:r>
            <a:r>
              <a:rPr spc="15" dirty="0">
                <a:latin typeface="Microsoft Sans Serif"/>
                <a:cs typeface="Microsoft Sans Serif"/>
              </a:rPr>
              <a:t> </a:t>
            </a:r>
            <a:r>
              <a:rPr dirty="0">
                <a:latin typeface="Microsoft Sans Serif"/>
                <a:cs typeface="Microsoft Sans Serif"/>
              </a:rPr>
              <a:t>4)</a:t>
            </a:r>
            <a:r>
              <a:rPr spc="-10" dirty="0">
                <a:latin typeface="Microsoft Sans Serif"/>
                <a:cs typeface="Microsoft Sans Serif"/>
              </a:rPr>
              <a:t> </a:t>
            </a:r>
            <a:r>
              <a:rPr dirty="0">
                <a:latin typeface="Microsoft Sans Serif"/>
                <a:cs typeface="Microsoft Sans Serif"/>
              </a:rPr>
              <a:t>*</a:t>
            </a:r>
            <a:r>
              <a:rPr spc="-20" dirty="0">
                <a:latin typeface="Microsoft Sans Serif"/>
                <a:cs typeface="Microsoft Sans Serif"/>
              </a:rPr>
              <a:t> </a:t>
            </a:r>
            <a:r>
              <a:rPr dirty="0">
                <a:latin typeface="Microsoft Sans Serif"/>
                <a:cs typeface="Microsoft Sans Serif"/>
              </a:rPr>
              <a:t>(2 +</a:t>
            </a:r>
            <a:r>
              <a:rPr spc="-5" dirty="0">
                <a:latin typeface="Microsoft Sans Serif"/>
                <a:cs typeface="Microsoft Sans Serif"/>
              </a:rPr>
              <a:t> </a:t>
            </a:r>
            <a:r>
              <a:rPr dirty="0">
                <a:latin typeface="Microsoft Sans Serif"/>
                <a:cs typeface="Microsoft Sans Serif"/>
              </a:rPr>
              <a:t>2)</a:t>
            </a:r>
            <a:r>
              <a:rPr spc="-5" dirty="0">
                <a:latin typeface="Microsoft Sans Serif"/>
                <a:cs typeface="Microsoft Sans Serif"/>
              </a:rPr>
              <a:t> </a:t>
            </a:r>
            <a:r>
              <a:rPr dirty="0">
                <a:latin typeface="Microsoft Sans Serif"/>
                <a:cs typeface="Microsoft Sans Serif"/>
              </a:rPr>
              <a:t>=</a:t>
            </a:r>
            <a:r>
              <a:rPr spc="-5" dirty="0">
                <a:latin typeface="Microsoft Sans Serif"/>
                <a:cs typeface="Microsoft Sans Serif"/>
              </a:rPr>
              <a:t> </a:t>
            </a:r>
            <a:r>
              <a:rPr spc="-20" dirty="0">
                <a:latin typeface="Microsoft Sans Serif"/>
                <a:cs typeface="Microsoft Sans Serif"/>
              </a:rPr>
              <a:t>-</a:t>
            </a:r>
            <a:r>
              <a:rPr spc="-50" dirty="0">
                <a:latin typeface="Microsoft Sans Serif"/>
                <a:cs typeface="Microsoft Sans Serif"/>
              </a:rPr>
              <a:t>8</a:t>
            </a:r>
            <a:endParaRPr>
              <a:latin typeface="Microsoft Sans Serif"/>
              <a:cs typeface="Microsoft Sans Serif"/>
            </a:endParaRPr>
          </a:p>
        </p:txBody>
      </p:sp>
      <p:sp>
        <p:nvSpPr>
          <p:cNvPr id="42" name="object 42"/>
          <p:cNvSpPr/>
          <p:nvPr/>
        </p:nvSpPr>
        <p:spPr>
          <a:xfrm>
            <a:off x="4569042" y="4279481"/>
            <a:ext cx="2130425" cy="771525"/>
          </a:xfrm>
          <a:custGeom>
            <a:avLst/>
            <a:gdLst/>
            <a:ahLst/>
            <a:cxnLst/>
            <a:rect l="l" t="t" r="r" b="b"/>
            <a:pathLst>
              <a:path w="2130425" h="771525">
                <a:moveTo>
                  <a:pt x="130378" y="8966"/>
                </a:moveTo>
                <a:lnTo>
                  <a:pt x="79883" y="10033"/>
                </a:lnTo>
                <a:lnTo>
                  <a:pt x="38481" y="37922"/>
                </a:lnTo>
                <a:lnTo>
                  <a:pt x="10452" y="79552"/>
                </a:lnTo>
                <a:lnTo>
                  <a:pt x="0" y="130594"/>
                </a:lnTo>
                <a:lnTo>
                  <a:pt x="0" y="640372"/>
                </a:lnTo>
                <a:lnTo>
                  <a:pt x="9779" y="689775"/>
                </a:lnTo>
                <a:lnTo>
                  <a:pt x="37249" y="731799"/>
                </a:lnTo>
                <a:lnTo>
                  <a:pt x="78232" y="760222"/>
                </a:lnTo>
                <a:lnTo>
                  <a:pt x="128524" y="770966"/>
                </a:lnTo>
                <a:lnTo>
                  <a:pt x="130378" y="762000"/>
                </a:lnTo>
                <a:lnTo>
                  <a:pt x="85178" y="752678"/>
                </a:lnTo>
                <a:lnTo>
                  <a:pt x="82600" y="752157"/>
                </a:lnTo>
                <a:lnTo>
                  <a:pt x="82346" y="751967"/>
                </a:lnTo>
                <a:lnTo>
                  <a:pt x="45453" y="726744"/>
                </a:lnTo>
                <a:lnTo>
                  <a:pt x="44373" y="726020"/>
                </a:lnTo>
                <a:lnTo>
                  <a:pt x="44030" y="725500"/>
                </a:lnTo>
                <a:lnTo>
                  <a:pt x="19151" y="687997"/>
                </a:lnTo>
                <a:lnTo>
                  <a:pt x="18567" y="687108"/>
                </a:lnTo>
                <a:lnTo>
                  <a:pt x="18415" y="686358"/>
                </a:lnTo>
                <a:lnTo>
                  <a:pt x="9309" y="640372"/>
                </a:lnTo>
                <a:lnTo>
                  <a:pt x="9055" y="639483"/>
                </a:lnTo>
                <a:lnTo>
                  <a:pt x="9131" y="131483"/>
                </a:lnTo>
                <a:lnTo>
                  <a:pt x="18415" y="84607"/>
                </a:lnTo>
                <a:lnTo>
                  <a:pt x="44030" y="45466"/>
                </a:lnTo>
                <a:lnTo>
                  <a:pt x="45453" y="44221"/>
                </a:lnTo>
                <a:lnTo>
                  <a:pt x="82346" y="18999"/>
                </a:lnTo>
                <a:lnTo>
                  <a:pt x="82600" y="18821"/>
                </a:lnTo>
                <a:lnTo>
                  <a:pt x="85178" y="18288"/>
                </a:lnTo>
                <a:lnTo>
                  <a:pt x="130378" y="8966"/>
                </a:lnTo>
                <a:close/>
              </a:path>
              <a:path w="2130425" h="771525">
                <a:moveTo>
                  <a:pt x="2130374" y="130568"/>
                </a:moveTo>
                <a:lnTo>
                  <a:pt x="2121039" y="84645"/>
                </a:lnTo>
                <a:lnTo>
                  <a:pt x="2120709" y="82994"/>
                </a:lnTo>
                <a:lnTo>
                  <a:pt x="2120341" y="81165"/>
                </a:lnTo>
                <a:lnTo>
                  <a:pt x="2120074" y="80302"/>
                </a:lnTo>
                <a:lnTo>
                  <a:pt x="2119642" y="79514"/>
                </a:lnTo>
                <a:lnTo>
                  <a:pt x="2096528" y="45491"/>
                </a:lnTo>
                <a:lnTo>
                  <a:pt x="2095690" y="44259"/>
                </a:lnTo>
                <a:lnTo>
                  <a:pt x="2092210" y="39128"/>
                </a:lnTo>
                <a:lnTo>
                  <a:pt x="2091639" y="38442"/>
                </a:lnTo>
                <a:lnTo>
                  <a:pt x="2090953" y="37896"/>
                </a:lnTo>
                <a:lnTo>
                  <a:pt x="2062607" y="18999"/>
                </a:lnTo>
                <a:lnTo>
                  <a:pt x="2061603" y="18326"/>
                </a:lnTo>
                <a:lnTo>
                  <a:pt x="2050199" y="10718"/>
                </a:lnTo>
                <a:lnTo>
                  <a:pt x="2049411" y="10299"/>
                </a:lnTo>
                <a:lnTo>
                  <a:pt x="2048560" y="10033"/>
                </a:lnTo>
                <a:lnTo>
                  <a:pt x="1998776" y="0"/>
                </a:lnTo>
                <a:lnTo>
                  <a:pt x="1996973" y="8966"/>
                </a:lnTo>
                <a:lnTo>
                  <a:pt x="2045855" y="18821"/>
                </a:lnTo>
                <a:lnTo>
                  <a:pt x="2085136" y="44996"/>
                </a:lnTo>
                <a:lnTo>
                  <a:pt x="2111552" y="83883"/>
                </a:lnTo>
                <a:lnTo>
                  <a:pt x="2121217" y="131483"/>
                </a:lnTo>
                <a:lnTo>
                  <a:pt x="2121357" y="131965"/>
                </a:lnTo>
                <a:lnTo>
                  <a:pt x="2121319" y="639483"/>
                </a:lnTo>
                <a:lnTo>
                  <a:pt x="2121027" y="640397"/>
                </a:lnTo>
                <a:lnTo>
                  <a:pt x="2111552" y="687095"/>
                </a:lnTo>
                <a:lnTo>
                  <a:pt x="2085149" y="725957"/>
                </a:lnTo>
                <a:lnTo>
                  <a:pt x="2045855" y="752157"/>
                </a:lnTo>
                <a:lnTo>
                  <a:pt x="1996973" y="762000"/>
                </a:lnTo>
                <a:lnTo>
                  <a:pt x="1998776" y="770966"/>
                </a:lnTo>
                <a:lnTo>
                  <a:pt x="2048560" y="760933"/>
                </a:lnTo>
                <a:lnTo>
                  <a:pt x="2062607" y="751967"/>
                </a:lnTo>
                <a:lnTo>
                  <a:pt x="2090953" y="733069"/>
                </a:lnTo>
                <a:lnTo>
                  <a:pt x="2091639" y="732523"/>
                </a:lnTo>
                <a:lnTo>
                  <a:pt x="2092210" y="731837"/>
                </a:lnTo>
                <a:lnTo>
                  <a:pt x="2095690" y="726706"/>
                </a:lnTo>
                <a:lnTo>
                  <a:pt x="2096528" y="725462"/>
                </a:lnTo>
                <a:lnTo>
                  <a:pt x="2119642" y="691451"/>
                </a:lnTo>
                <a:lnTo>
                  <a:pt x="2120074" y="690664"/>
                </a:lnTo>
                <a:lnTo>
                  <a:pt x="2120341" y="689800"/>
                </a:lnTo>
                <a:lnTo>
                  <a:pt x="2120709" y="687971"/>
                </a:lnTo>
                <a:lnTo>
                  <a:pt x="2121039" y="686320"/>
                </a:lnTo>
                <a:lnTo>
                  <a:pt x="2130374" y="640397"/>
                </a:lnTo>
                <a:lnTo>
                  <a:pt x="2130374" y="130568"/>
                </a:lnTo>
                <a:close/>
              </a:path>
            </a:pathLst>
          </a:custGeom>
          <a:solidFill>
            <a:srgbClr val="477BB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 txBox="1"/>
          <p:nvPr/>
        </p:nvSpPr>
        <p:spPr>
          <a:xfrm>
            <a:off x="4660773" y="4473778"/>
            <a:ext cx="185166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0800">
              <a:spcBef>
                <a:spcPts val="100"/>
              </a:spcBef>
              <a:tabLst>
                <a:tab pos="478790" algn="l"/>
              </a:tabLst>
            </a:pPr>
            <a:r>
              <a:rPr spc="-25" dirty="0">
                <a:latin typeface="Calibri"/>
                <a:cs typeface="Calibri"/>
              </a:rPr>
              <a:t>M</a:t>
            </a:r>
            <a:r>
              <a:rPr sz="1725" spc="-37" baseline="-9661" dirty="0">
                <a:latin typeface="Calibri"/>
                <a:cs typeface="Calibri"/>
              </a:rPr>
              <a:t>1</a:t>
            </a:r>
            <a:r>
              <a:rPr sz="1725" baseline="-9661" dirty="0">
                <a:latin typeface="Calibri"/>
                <a:cs typeface="Calibri"/>
              </a:rPr>
              <a:t>	</a:t>
            </a:r>
            <a:r>
              <a:rPr dirty="0">
                <a:latin typeface="Calibri"/>
                <a:cs typeface="Calibri"/>
              </a:rPr>
              <a:t>+</a:t>
            </a:r>
            <a:r>
              <a:rPr spc="-3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M</a:t>
            </a:r>
            <a:r>
              <a:rPr sz="1725" baseline="-9661" dirty="0">
                <a:latin typeface="Calibri"/>
                <a:cs typeface="Calibri"/>
              </a:rPr>
              <a:t>4</a:t>
            </a:r>
            <a:r>
              <a:rPr sz="1725" spc="15" baseline="-9661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-</a:t>
            </a:r>
            <a:r>
              <a:rPr spc="-4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M</a:t>
            </a:r>
            <a:r>
              <a:rPr sz="1725" baseline="-9661" dirty="0">
                <a:latin typeface="Calibri"/>
                <a:cs typeface="Calibri"/>
              </a:rPr>
              <a:t>5</a:t>
            </a:r>
            <a:r>
              <a:rPr sz="1725" spc="-22" baseline="-9661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+</a:t>
            </a:r>
            <a:r>
              <a:rPr spc="-30" dirty="0">
                <a:latin typeface="Calibri"/>
                <a:cs typeface="Calibri"/>
              </a:rPr>
              <a:t> </a:t>
            </a:r>
            <a:r>
              <a:rPr spc="-25" dirty="0">
                <a:latin typeface="Calibri"/>
                <a:cs typeface="Calibri"/>
              </a:rPr>
              <a:t>M</a:t>
            </a:r>
            <a:r>
              <a:rPr sz="1725" spc="-37" baseline="-9661" dirty="0">
                <a:latin typeface="Calibri"/>
                <a:cs typeface="Calibri"/>
              </a:rPr>
              <a:t>7</a:t>
            </a:r>
            <a:endParaRPr sz="1725" baseline="-9661">
              <a:latin typeface="Calibri"/>
              <a:cs typeface="Calibri"/>
            </a:endParaRPr>
          </a:p>
        </p:txBody>
      </p:sp>
      <p:sp>
        <p:nvSpPr>
          <p:cNvPr id="44" name="object 44"/>
          <p:cNvSpPr/>
          <p:nvPr/>
        </p:nvSpPr>
        <p:spPr>
          <a:xfrm>
            <a:off x="6775794" y="4346536"/>
            <a:ext cx="2252345" cy="1548130"/>
          </a:xfrm>
          <a:custGeom>
            <a:avLst/>
            <a:gdLst/>
            <a:ahLst/>
            <a:cxnLst/>
            <a:rect l="l" t="t" r="r" b="b"/>
            <a:pathLst>
              <a:path w="2252345" h="1548129">
                <a:moveTo>
                  <a:pt x="133273" y="786206"/>
                </a:moveTo>
                <a:lnTo>
                  <a:pt x="81686" y="787273"/>
                </a:lnTo>
                <a:lnTo>
                  <a:pt x="39408" y="815136"/>
                </a:lnTo>
                <a:lnTo>
                  <a:pt x="10731" y="856754"/>
                </a:lnTo>
                <a:lnTo>
                  <a:pt x="0" y="907808"/>
                </a:lnTo>
                <a:lnTo>
                  <a:pt x="0" y="1417167"/>
                </a:lnTo>
                <a:lnTo>
                  <a:pt x="10033" y="1466570"/>
                </a:lnTo>
                <a:lnTo>
                  <a:pt x="38163" y="1508556"/>
                </a:lnTo>
                <a:lnTo>
                  <a:pt x="80048" y="1536979"/>
                </a:lnTo>
                <a:lnTo>
                  <a:pt x="131470" y="1547634"/>
                </a:lnTo>
                <a:lnTo>
                  <a:pt x="133273" y="1538668"/>
                </a:lnTo>
                <a:lnTo>
                  <a:pt x="86906" y="1529384"/>
                </a:lnTo>
                <a:lnTo>
                  <a:pt x="84353" y="1528876"/>
                </a:lnTo>
                <a:lnTo>
                  <a:pt x="84099" y="1528699"/>
                </a:lnTo>
                <a:lnTo>
                  <a:pt x="46316" y="1503413"/>
                </a:lnTo>
                <a:lnTo>
                  <a:pt x="45224" y="1502689"/>
                </a:lnTo>
                <a:lnTo>
                  <a:pt x="44894" y="1502181"/>
                </a:lnTo>
                <a:lnTo>
                  <a:pt x="19418" y="1464741"/>
                </a:lnTo>
                <a:lnTo>
                  <a:pt x="18808" y="1463852"/>
                </a:lnTo>
                <a:lnTo>
                  <a:pt x="18656" y="1463090"/>
                </a:lnTo>
                <a:lnTo>
                  <a:pt x="9334" y="1417167"/>
                </a:lnTo>
                <a:lnTo>
                  <a:pt x="9055" y="1416253"/>
                </a:lnTo>
                <a:lnTo>
                  <a:pt x="9144" y="908723"/>
                </a:lnTo>
                <a:lnTo>
                  <a:pt x="18656" y="861885"/>
                </a:lnTo>
                <a:lnTo>
                  <a:pt x="18808" y="861123"/>
                </a:lnTo>
                <a:lnTo>
                  <a:pt x="19418" y="860234"/>
                </a:lnTo>
                <a:lnTo>
                  <a:pt x="44894" y="822731"/>
                </a:lnTo>
                <a:lnTo>
                  <a:pt x="45224" y="822236"/>
                </a:lnTo>
                <a:lnTo>
                  <a:pt x="46329" y="821499"/>
                </a:lnTo>
                <a:lnTo>
                  <a:pt x="84099" y="796239"/>
                </a:lnTo>
                <a:lnTo>
                  <a:pt x="84366" y="796074"/>
                </a:lnTo>
                <a:lnTo>
                  <a:pt x="86880" y="795553"/>
                </a:lnTo>
                <a:lnTo>
                  <a:pt x="133273" y="786206"/>
                </a:lnTo>
                <a:close/>
              </a:path>
              <a:path w="2252345" h="1548129">
                <a:moveTo>
                  <a:pt x="136448" y="8966"/>
                </a:moveTo>
                <a:lnTo>
                  <a:pt x="84861" y="10033"/>
                </a:lnTo>
                <a:lnTo>
                  <a:pt x="42583" y="37896"/>
                </a:lnTo>
                <a:lnTo>
                  <a:pt x="13906" y="79514"/>
                </a:lnTo>
                <a:lnTo>
                  <a:pt x="3175" y="130568"/>
                </a:lnTo>
                <a:lnTo>
                  <a:pt x="3175" y="639889"/>
                </a:lnTo>
                <a:lnTo>
                  <a:pt x="13208" y="689292"/>
                </a:lnTo>
                <a:lnTo>
                  <a:pt x="41338" y="731329"/>
                </a:lnTo>
                <a:lnTo>
                  <a:pt x="83223" y="759739"/>
                </a:lnTo>
                <a:lnTo>
                  <a:pt x="134658" y="770331"/>
                </a:lnTo>
                <a:lnTo>
                  <a:pt x="136436" y="761365"/>
                </a:lnTo>
                <a:lnTo>
                  <a:pt x="90093" y="752144"/>
                </a:lnTo>
                <a:lnTo>
                  <a:pt x="87541" y="751636"/>
                </a:lnTo>
                <a:lnTo>
                  <a:pt x="87274" y="751459"/>
                </a:lnTo>
                <a:lnTo>
                  <a:pt x="49504" y="726198"/>
                </a:lnTo>
                <a:lnTo>
                  <a:pt x="48399" y="725474"/>
                </a:lnTo>
                <a:lnTo>
                  <a:pt x="48069" y="724966"/>
                </a:lnTo>
                <a:lnTo>
                  <a:pt x="22593" y="687463"/>
                </a:lnTo>
                <a:lnTo>
                  <a:pt x="21983" y="686587"/>
                </a:lnTo>
                <a:lnTo>
                  <a:pt x="21831" y="685812"/>
                </a:lnTo>
                <a:lnTo>
                  <a:pt x="12509" y="639889"/>
                </a:lnTo>
                <a:lnTo>
                  <a:pt x="12230" y="638975"/>
                </a:lnTo>
                <a:lnTo>
                  <a:pt x="12319" y="131483"/>
                </a:lnTo>
                <a:lnTo>
                  <a:pt x="21831" y="84645"/>
                </a:lnTo>
                <a:lnTo>
                  <a:pt x="21983" y="83883"/>
                </a:lnTo>
                <a:lnTo>
                  <a:pt x="22593" y="82994"/>
                </a:lnTo>
                <a:lnTo>
                  <a:pt x="48069" y="45491"/>
                </a:lnTo>
                <a:lnTo>
                  <a:pt x="48399" y="44996"/>
                </a:lnTo>
                <a:lnTo>
                  <a:pt x="49504" y="44259"/>
                </a:lnTo>
                <a:lnTo>
                  <a:pt x="87274" y="18999"/>
                </a:lnTo>
                <a:lnTo>
                  <a:pt x="87541" y="18834"/>
                </a:lnTo>
                <a:lnTo>
                  <a:pt x="90055" y="18313"/>
                </a:lnTo>
                <a:lnTo>
                  <a:pt x="136448" y="8966"/>
                </a:lnTo>
                <a:close/>
              </a:path>
              <a:path w="2252345" h="1548129">
                <a:moveTo>
                  <a:pt x="2211146" y="907821"/>
                </a:moveTo>
                <a:lnTo>
                  <a:pt x="2201926" y="861872"/>
                </a:lnTo>
                <a:lnTo>
                  <a:pt x="2201595" y="860221"/>
                </a:lnTo>
                <a:lnTo>
                  <a:pt x="2201240" y="858418"/>
                </a:lnTo>
                <a:lnTo>
                  <a:pt x="2200973" y="857554"/>
                </a:lnTo>
                <a:lnTo>
                  <a:pt x="2200554" y="856767"/>
                </a:lnTo>
                <a:lnTo>
                  <a:pt x="2177631" y="822718"/>
                </a:lnTo>
                <a:lnTo>
                  <a:pt x="2176805" y="821486"/>
                </a:lnTo>
                <a:lnTo>
                  <a:pt x="2173376" y="816381"/>
                </a:lnTo>
                <a:lnTo>
                  <a:pt x="2172817" y="815708"/>
                </a:lnTo>
                <a:lnTo>
                  <a:pt x="2172144" y="815149"/>
                </a:lnTo>
                <a:lnTo>
                  <a:pt x="2144217" y="796239"/>
                </a:lnTo>
                <a:lnTo>
                  <a:pt x="2143188" y="795540"/>
                </a:lnTo>
                <a:lnTo>
                  <a:pt x="2132012" y="787971"/>
                </a:lnTo>
                <a:lnTo>
                  <a:pt x="2131212" y="787539"/>
                </a:lnTo>
                <a:lnTo>
                  <a:pt x="2130361" y="787273"/>
                </a:lnTo>
                <a:lnTo>
                  <a:pt x="2081085" y="777240"/>
                </a:lnTo>
                <a:lnTo>
                  <a:pt x="2079256" y="786206"/>
                </a:lnTo>
                <a:lnTo>
                  <a:pt x="2127643" y="796061"/>
                </a:lnTo>
                <a:lnTo>
                  <a:pt x="2166264" y="822223"/>
                </a:lnTo>
                <a:lnTo>
                  <a:pt x="2192451" y="861123"/>
                </a:lnTo>
                <a:lnTo>
                  <a:pt x="2201989" y="908723"/>
                </a:lnTo>
                <a:lnTo>
                  <a:pt x="2202129" y="909193"/>
                </a:lnTo>
                <a:lnTo>
                  <a:pt x="2202091" y="1416253"/>
                </a:lnTo>
                <a:lnTo>
                  <a:pt x="2201811" y="1417154"/>
                </a:lnTo>
                <a:lnTo>
                  <a:pt x="2192451" y="1463852"/>
                </a:lnTo>
                <a:lnTo>
                  <a:pt x="2166264" y="1502702"/>
                </a:lnTo>
                <a:lnTo>
                  <a:pt x="2127631" y="1528889"/>
                </a:lnTo>
                <a:lnTo>
                  <a:pt x="2079269" y="1538668"/>
                </a:lnTo>
                <a:lnTo>
                  <a:pt x="2081072" y="1547634"/>
                </a:lnTo>
                <a:lnTo>
                  <a:pt x="2130348" y="1537665"/>
                </a:lnTo>
                <a:lnTo>
                  <a:pt x="2144204" y="1528699"/>
                </a:lnTo>
                <a:lnTo>
                  <a:pt x="2172144" y="1509763"/>
                </a:lnTo>
                <a:lnTo>
                  <a:pt x="2172817" y="1509204"/>
                </a:lnTo>
                <a:lnTo>
                  <a:pt x="2173363" y="1508531"/>
                </a:lnTo>
                <a:lnTo>
                  <a:pt x="2176792" y="1503426"/>
                </a:lnTo>
                <a:lnTo>
                  <a:pt x="2177631" y="1502194"/>
                </a:lnTo>
                <a:lnTo>
                  <a:pt x="2200541" y="1468208"/>
                </a:lnTo>
                <a:lnTo>
                  <a:pt x="2200973" y="1467421"/>
                </a:lnTo>
                <a:lnTo>
                  <a:pt x="2201240" y="1466557"/>
                </a:lnTo>
                <a:lnTo>
                  <a:pt x="2201595" y="1464754"/>
                </a:lnTo>
                <a:lnTo>
                  <a:pt x="2201926" y="1463103"/>
                </a:lnTo>
                <a:lnTo>
                  <a:pt x="2211146" y="1417154"/>
                </a:lnTo>
                <a:lnTo>
                  <a:pt x="2211146" y="907821"/>
                </a:lnTo>
                <a:close/>
              </a:path>
              <a:path w="2252345" h="1548129">
                <a:moveTo>
                  <a:pt x="2252294" y="130581"/>
                </a:moveTo>
                <a:lnTo>
                  <a:pt x="2243074" y="84632"/>
                </a:lnTo>
                <a:lnTo>
                  <a:pt x="2242743" y="82981"/>
                </a:lnTo>
                <a:lnTo>
                  <a:pt x="2242388" y="81178"/>
                </a:lnTo>
                <a:lnTo>
                  <a:pt x="2242121" y="80314"/>
                </a:lnTo>
                <a:lnTo>
                  <a:pt x="2241702" y="79527"/>
                </a:lnTo>
                <a:lnTo>
                  <a:pt x="2218779" y="45478"/>
                </a:lnTo>
                <a:lnTo>
                  <a:pt x="2217953" y="44246"/>
                </a:lnTo>
                <a:lnTo>
                  <a:pt x="2185263" y="18999"/>
                </a:lnTo>
                <a:lnTo>
                  <a:pt x="2184222" y="18300"/>
                </a:lnTo>
                <a:lnTo>
                  <a:pt x="2173020" y="10731"/>
                </a:lnTo>
                <a:lnTo>
                  <a:pt x="2172233" y="10299"/>
                </a:lnTo>
                <a:lnTo>
                  <a:pt x="2171382" y="10033"/>
                </a:lnTo>
                <a:lnTo>
                  <a:pt x="2122233" y="0"/>
                </a:lnTo>
                <a:lnTo>
                  <a:pt x="2120404" y="8966"/>
                </a:lnTo>
                <a:lnTo>
                  <a:pt x="2168677" y="18834"/>
                </a:lnTo>
                <a:lnTo>
                  <a:pt x="2207412" y="44983"/>
                </a:lnTo>
                <a:lnTo>
                  <a:pt x="2233599" y="83883"/>
                </a:lnTo>
                <a:lnTo>
                  <a:pt x="2243137" y="131483"/>
                </a:lnTo>
                <a:lnTo>
                  <a:pt x="2243277" y="131953"/>
                </a:lnTo>
                <a:lnTo>
                  <a:pt x="2243239" y="638975"/>
                </a:lnTo>
                <a:lnTo>
                  <a:pt x="2242959" y="639876"/>
                </a:lnTo>
                <a:lnTo>
                  <a:pt x="2233599" y="686587"/>
                </a:lnTo>
                <a:lnTo>
                  <a:pt x="2207412" y="725487"/>
                </a:lnTo>
                <a:lnTo>
                  <a:pt x="2168677" y="751636"/>
                </a:lnTo>
                <a:lnTo>
                  <a:pt x="2120417" y="761365"/>
                </a:lnTo>
                <a:lnTo>
                  <a:pt x="2122220" y="770331"/>
                </a:lnTo>
                <a:lnTo>
                  <a:pt x="2171369" y="760425"/>
                </a:lnTo>
                <a:lnTo>
                  <a:pt x="2172233" y="760158"/>
                </a:lnTo>
                <a:lnTo>
                  <a:pt x="2173020" y="759726"/>
                </a:lnTo>
                <a:lnTo>
                  <a:pt x="2184222" y="752157"/>
                </a:lnTo>
                <a:lnTo>
                  <a:pt x="2185263" y="751459"/>
                </a:lnTo>
                <a:lnTo>
                  <a:pt x="2217953" y="726211"/>
                </a:lnTo>
                <a:lnTo>
                  <a:pt x="2218779" y="724979"/>
                </a:lnTo>
                <a:lnTo>
                  <a:pt x="2241702" y="690930"/>
                </a:lnTo>
                <a:lnTo>
                  <a:pt x="2242121" y="690143"/>
                </a:lnTo>
                <a:lnTo>
                  <a:pt x="2242388" y="689279"/>
                </a:lnTo>
                <a:lnTo>
                  <a:pt x="2242743" y="687476"/>
                </a:lnTo>
                <a:lnTo>
                  <a:pt x="2243074" y="685825"/>
                </a:lnTo>
                <a:lnTo>
                  <a:pt x="2252294" y="639876"/>
                </a:lnTo>
                <a:lnTo>
                  <a:pt x="2252294" y="130581"/>
                </a:lnTo>
                <a:close/>
              </a:path>
            </a:pathLst>
          </a:custGeom>
          <a:solidFill>
            <a:srgbClr val="477BB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 txBox="1"/>
          <p:nvPr/>
        </p:nvSpPr>
        <p:spPr>
          <a:xfrm>
            <a:off x="7494778" y="4539233"/>
            <a:ext cx="79883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spcBef>
                <a:spcPts val="100"/>
              </a:spcBef>
            </a:pPr>
            <a:r>
              <a:rPr dirty="0">
                <a:latin typeface="Calibri"/>
                <a:cs typeface="Calibri"/>
              </a:rPr>
              <a:t>M</a:t>
            </a:r>
            <a:r>
              <a:rPr sz="1725" baseline="-9661" dirty="0">
                <a:latin typeface="Calibri"/>
                <a:cs typeface="Calibri"/>
              </a:rPr>
              <a:t>3</a:t>
            </a:r>
            <a:r>
              <a:rPr sz="1725" spc="-104" baseline="-9661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+</a:t>
            </a:r>
            <a:r>
              <a:rPr spc="-85" dirty="0">
                <a:latin typeface="Calibri"/>
                <a:cs typeface="Calibri"/>
              </a:rPr>
              <a:t> </a:t>
            </a:r>
            <a:r>
              <a:rPr spc="-25" dirty="0">
                <a:latin typeface="Calibri"/>
                <a:cs typeface="Calibri"/>
              </a:rPr>
              <a:t>M</a:t>
            </a:r>
            <a:r>
              <a:rPr sz="1725" spc="-37" baseline="-9661" dirty="0">
                <a:latin typeface="Calibri"/>
                <a:cs typeface="Calibri"/>
              </a:rPr>
              <a:t>5</a:t>
            </a:r>
            <a:endParaRPr sz="1725" baseline="-9661">
              <a:latin typeface="Calibri"/>
              <a:cs typeface="Calibri"/>
            </a:endParaRPr>
          </a:p>
        </p:txBody>
      </p:sp>
      <p:sp>
        <p:nvSpPr>
          <p:cNvPr id="46" name="object 46"/>
          <p:cNvSpPr/>
          <p:nvPr/>
        </p:nvSpPr>
        <p:spPr>
          <a:xfrm>
            <a:off x="4526370" y="5078057"/>
            <a:ext cx="2173605" cy="771525"/>
          </a:xfrm>
          <a:custGeom>
            <a:avLst/>
            <a:gdLst/>
            <a:ahLst/>
            <a:cxnLst/>
            <a:rect l="l" t="t" r="r" b="b"/>
            <a:pathLst>
              <a:path w="2173604" h="771525">
                <a:moveTo>
                  <a:pt x="133400" y="8966"/>
                </a:moveTo>
                <a:lnTo>
                  <a:pt x="81813" y="10033"/>
                </a:lnTo>
                <a:lnTo>
                  <a:pt x="39408" y="37884"/>
                </a:lnTo>
                <a:lnTo>
                  <a:pt x="10731" y="79514"/>
                </a:lnTo>
                <a:lnTo>
                  <a:pt x="0" y="130568"/>
                </a:lnTo>
                <a:lnTo>
                  <a:pt x="0" y="640397"/>
                </a:lnTo>
                <a:lnTo>
                  <a:pt x="10033" y="689825"/>
                </a:lnTo>
                <a:lnTo>
                  <a:pt x="38163" y="731850"/>
                </a:lnTo>
                <a:lnTo>
                  <a:pt x="80175" y="760298"/>
                </a:lnTo>
                <a:lnTo>
                  <a:pt x="131597" y="770966"/>
                </a:lnTo>
                <a:lnTo>
                  <a:pt x="133400" y="762000"/>
                </a:lnTo>
                <a:lnTo>
                  <a:pt x="87033" y="752703"/>
                </a:lnTo>
                <a:lnTo>
                  <a:pt x="84480" y="752195"/>
                </a:lnTo>
                <a:lnTo>
                  <a:pt x="84226" y="752017"/>
                </a:lnTo>
                <a:lnTo>
                  <a:pt x="46329" y="726719"/>
                </a:lnTo>
                <a:lnTo>
                  <a:pt x="45224" y="725995"/>
                </a:lnTo>
                <a:lnTo>
                  <a:pt x="44894" y="725487"/>
                </a:lnTo>
                <a:lnTo>
                  <a:pt x="19418" y="687997"/>
                </a:lnTo>
                <a:lnTo>
                  <a:pt x="18808" y="687120"/>
                </a:lnTo>
                <a:lnTo>
                  <a:pt x="18656" y="686346"/>
                </a:lnTo>
                <a:lnTo>
                  <a:pt x="9334" y="640397"/>
                </a:lnTo>
                <a:lnTo>
                  <a:pt x="9055" y="639483"/>
                </a:lnTo>
                <a:lnTo>
                  <a:pt x="9144" y="131483"/>
                </a:lnTo>
                <a:lnTo>
                  <a:pt x="18656" y="84645"/>
                </a:lnTo>
                <a:lnTo>
                  <a:pt x="18808" y="83883"/>
                </a:lnTo>
                <a:lnTo>
                  <a:pt x="19418" y="82994"/>
                </a:lnTo>
                <a:lnTo>
                  <a:pt x="44881" y="45504"/>
                </a:lnTo>
                <a:lnTo>
                  <a:pt x="45212" y="45021"/>
                </a:lnTo>
                <a:lnTo>
                  <a:pt x="46355" y="44259"/>
                </a:lnTo>
                <a:lnTo>
                  <a:pt x="84239" y="18999"/>
                </a:lnTo>
                <a:lnTo>
                  <a:pt x="84505" y="18821"/>
                </a:lnTo>
                <a:lnTo>
                  <a:pt x="86944" y="18326"/>
                </a:lnTo>
                <a:lnTo>
                  <a:pt x="133400" y="8966"/>
                </a:lnTo>
                <a:close/>
              </a:path>
              <a:path w="2173604" h="771525">
                <a:moveTo>
                  <a:pt x="2173046" y="130568"/>
                </a:moveTo>
                <a:lnTo>
                  <a:pt x="2163711" y="84645"/>
                </a:lnTo>
                <a:lnTo>
                  <a:pt x="2163381" y="82994"/>
                </a:lnTo>
                <a:lnTo>
                  <a:pt x="2163013" y="81165"/>
                </a:lnTo>
                <a:lnTo>
                  <a:pt x="2162746" y="80302"/>
                </a:lnTo>
                <a:lnTo>
                  <a:pt x="2162314" y="79514"/>
                </a:lnTo>
                <a:lnTo>
                  <a:pt x="2139200" y="45504"/>
                </a:lnTo>
                <a:lnTo>
                  <a:pt x="2138362" y="44259"/>
                </a:lnTo>
                <a:lnTo>
                  <a:pt x="2134882" y="39128"/>
                </a:lnTo>
                <a:lnTo>
                  <a:pt x="2134311" y="38442"/>
                </a:lnTo>
                <a:lnTo>
                  <a:pt x="2133638" y="37884"/>
                </a:lnTo>
                <a:lnTo>
                  <a:pt x="2105304" y="18999"/>
                </a:lnTo>
                <a:lnTo>
                  <a:pt x="2104301" y="18326"/>
                </a:lnTo>
                <a:lnTo>
                  <a:pt x="2092871" y="10706"/>
                </a:lnTo>
                <a:lnTo>
                  <a:pt x="2092083" y="10299"/>
                </a:lnTo>
                <a:lnTo>
                  <a:pt x="2091232" y="10033"/>
                </a:lnTo>
                <a:lnTo>
                  <a:pt x="2041448" y="0"/>
                </a:lnTo>
                <a:lnTo>
                  <a:pt x="2039645" y="8966"/>
                </a:lnTo>
                <a:lnTo>
                  <a:pt x="2088527" y="18821"/>
                </a:lnTo>
                <a:lnTo>
                  <a:pt x="2127821" y="45021"/>
                </a:lnTo>
                <a:lnTo>
                  <a:pt x="2154224" y="83883"/>
                </a:lnTo>
                <a:lnTo>
                  <a:pt x="2163889" y="131483"/>
                </a:lnTo>
                <a:lnTo>
                  <a:pt x="2164029" y="131965"/>
                </a:lnTo>
                <a:lnTo>
                  <a:pt x="2163991" y="639483"/>
                </a:lnTo>
                <a:lnTo>
                  <a:pt x="2163699" y="640397"/>
                </a:lnTo>
                <a:lnTo>
                  <a:pt x="2154224" y="687120"/>
                </a:lnTo>
                <a:lnTo>
                  <a:pt x="2127808" y="725995"/>
                </a:lnTo>
                <a:lnTo>
                  <a:pt x="2088553" y="752195"/>
                </a:lnTo>
                <a:lnTo>
                  <a:pt x="2039645" y="762000"/>
                </a:lnTo>
                <a:lnTo>
                  <a:pt x="2041448" y="770966"/>
                </a:lnTo>
                <a:lnTo>
                  <a:pt x="2091232" y="760984"/>
                </a:lnTo>
                <a:lnTo>
                  <a:pt x="2092083" y="760717"/>
                </a:lnTo>
                <a:lnTo>
                  <a:pt x="2092871" y="760298"/>
                </a:lnTo>
                <a:lnTo>
                  <a:pt x="2104237" y="752703"/>
                </a:lnTo>
                <a:lnTo>
                  <a:pt x="2105266" y="752017"/>
                </a:lnTo>
                <a:lnTo>
                  <a:pt x="2133638" y="733082"/>
                </a:lnTo>
                <a:lnTo>
                  <a:pt x="2134311" y="732536"/>
                </a:lnTo>
                <a:lnTo>
                  <a:pt x="2134882" y="731850"/>
                </a:lnTo>
                <a:lnTo>
                  <a:pt x="2138362" y="726719"/>
                </a:lnTo>
                <a:lnTo>
                  <a:pt x="2139200" y="725487"/>
                </a:lnTo>
                <a:lnTo>
                  <a:pt x="2162314" y="691476"/>
                </a:lnTo>
                <a:lnTo>
                  <a:pt x="2163711" y="686346"/>
                </a:lnTo>
                <a:lnTo>
                  <a:pt x="2173046" y="640397"/>
                </a:lnTo>
                <a:lnTo>
                  <a:pt x="2173046" y="130568"/>
                </a:lnTo>
                <a:close/>
              </a:path>
            </a:pathLst>
          </a:custGeom>
          <a:solidFill>
            <a:srgbClr val="477BB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 txBox="1"/>
          <p:nvPr/>
        </p:nvSpPr>
        <p:spPr>
          <a:xfrm>
            <a:off x="5193792" y="5271084"/>
            <a:ext cx="820419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spcBef>
                <a:spcPts val="100"/>
              </a:spcBef>
            </a:pPr>
            <a:r>
              <a:rPr dirty="0">
                <a:latin typeface="Calibri"/>
                <a:cs typeface="Calibri"/>
              </a:rPr>
              <a:t>M</a:t>
            </a:r>
            <a:r>
              <a:rPr sz="1725" baseline="-9661" dirty="0">
                <a:latin typeface="Calibri"/>
                <a:cs typeface="Calibri"/>
              </a:rPr>
              <a:t>2</a:t>
            </a:r>
            <a:r>
              <a:rPr sz="1725" spc="135" baseline="-9661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+</a:t>
            </a:r>
            <a:r>
              <a:rPr spc="-75" dirty="0">
                <a:latin typeface="Calibri"/>
                <a:cs typeface="Calibri"/>
              </a:rPr>
              <a:t> </a:t>
            </a:r>
            <a:r>
              <a:rPr spc="-25" dirty="0">
                <a:latin typeface="Calibri"/>
                <a:cs typeface="Calibri"/>
              </a:rPr>
              <a:t>M</a:t>
            </a:r>
            <a:r>
              <a:rPr sz="1725" spc="-37" baseline="-9661" dirty="0">
                <a:latin typeface="Calibri"/>
                <a:cs typeface="Calibri"/>
              </a:rPr>
              <a:t>4</a:t>
            </a:r>
            <a:endParaRPr sz="1725" baseline="-9661">
              <a:latin typeface="Calibri"/>
              <a:cs typeface="Calibri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6911085" y="5317744"/>
            <a:ext cx="189611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0800">
              <a:spcBef>
                <a:spcPts val="100"/>
              </a:spcBef>
              <a:tabLst>
                <a:tab pos="480059" algn="l"/>
              </a:tabLst>
            </a:pPr>
            <a:r>
              <a:rPr spc="-25" dirty="0">
                <a:latin typeface="Calibri"/>
                <a:cs typeface="Calibri"/>
              </a:rPr>
              <a:t>M</a:t>
            </a:r>
            <a:r>
              <a:rPr sz="1725" spc="-37" baseline="-9661" dirty="0">
                <a:latin typeface="Calibri"/>
                <a:cs typeface="Calibri"/>
              </a:rPr>
              <a:t>1</a:t>
            </a:r>
            <a:r>
              <a:rPr sz="1725" baseline="-9661" dirty="0">
                <a:latin typeface="Calibri"/>
                <a:cs typeface="Calibri"/>
              </a:rPr>
              <a:t>	</a:t>
            </a:r>
            <a:r>
              <a:rPr dirty="0">
                <a:latin typeface="Calibri"/>
                <a:cs typeface="Calibri"/>
              </a:rPr>
              <a:t>+</a:t>
            </a:r>
            <a:r>
              <a:rPr spc="-3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M</a:t>
            </a:r>
            <a:r>
              <a:rPr sz="1725" baseline="-9661" dirty="0">
                <a:latin typeface="Calibri"/>
                <a:cs typeface="Calibri"/>
              </a:rPr>
              <a:t>3</a:t>
            </a:r>
            <a:r>
              <a:rPr sz="1725" spc="547" baseline="-9661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-</a:t>
            </a:r>
            <a:r>
              <a:rPr spc="-2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M</a:t>
            </a:r>
            <a:r>
              <a:rPr sz="1725" baseline="-9661" dirty="0">
                <a:latin typeface="Calibri"/>
                <a:cs typeface="Calibri"/>
              </a:rPr>
              <a:t>2</a:t>
            </a:r>
            <a:r>
              <a:rPr sz="1725" spc="-60" baseline="-9661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+</a:t>
            </a:r>
            <a:r>
              <a:rPr spc="-35" dirty="0">
                <a:latin typeface="Calibri"/>
                <a:cs typeface="Calibri"/>
              </a:rPr>
              <a:t> </a:t>
            </a:r>
            <a:r>
              <a:rPr spc="-25" dirty="0">
                <a:latin typeface="Calibri"/>
                <a:cs typeface="Calibri"/>
              </a:rPr>
              <a:t>M</a:t>
            </a:r>
            <a:r>
              <a:rPr sz="1725" spc="-37" baseline="-9661" dirty="0">
                <a:latin typeface="Calibri"/>
                <a:cs typeface="Calibri"/>
              </a:rPr>
              <a:t>6</a:t>
            </a:r>
            <a:endParaRPr sz="1725" baseline="-9661">
              <a:latin typeface="Calibri"/>
              <a:cs typeface="Calibri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5719064" y="3992245"/>
            <a:ext cx="44069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pc="-25" dirty="0">
                <a:latin typeface="Microsoft Sans Serif"/>
                <a:cs typeface="Microsoft Sans Serif"/>
              </a:rPr>
              <a:t>C00</a:t>
            </a:r>
            <a:endParaRPr>
              <a:latin typeface="Microsoft Sans Serif"/>
              <a:cs typeface="Microsoft Sans Serif"/>
            </a:endParaRPr>
          </a:p>
        </p:txBody>
      </p:sp>
      <p:sp>
        <p:nvSpPr>
          <p:cNvPr id="50" name="object 50"/>
          <p:cNvSpPr txBox="1"/>
          <p:nvPr/>
        </p:nvSpPr>
        <p:spPr>
          <a:xfrm>
            <a:off x="7842630" y="3965447"/>
            <a:ext cx="44069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pc="-25" dirty="0">
                <a:latin typeface="Microsoft Sans Serif"/>
                <a:cs typeface="Microsoft Sans Serif"/>
              </a:rPr>
              <a:t>C01</a:t>
            </a:r>
            <a:endParaRPr>
              <a:latin typeface="Microsoft Sans Serif"/>
              <a:cs typeface="Microsoft Sans Serif"/>
            </a:endParaRPr>
          </a:p>
        </p:txBody>
      </p:sp>
      <p:sp>
        <p:nvSpPr>
          <p:cNvPr id="51" name="object 51"/>
          <p:cNvSpPr txBox="1"/>
          <p:nvPr/>
        </p:nvSpPr>
        <p:spPr>
          <a:xfrm>
            <a:off x="5566665" y="5883884"/>
            <a:ext cx="44132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pc="-25" dirty="0">
                <a:latin typeface="Microsoft Sans Serif"/>
                <a:cs typeface="Microsoft Sans Serif"/>
              </a:rPr>
              <a:t>C10</a:t>
            </a:r>
            <a:endParaRPr>
              <a:latin typeface="Microsoft Sans Serif"/>
              <a:cs typeface="Microsoft Sans Serif"/>
            </a:endParaRPr>
          </a:p>
        </p:txBody>
      </p:sp>
      <p:sp>
        <p:nvSpPr>
          <p:cNvPr id="52" name="object 52"/>
          <p:cNvSpPr txBox="1"/>
          <p:nvPr/>
        </p:nvSpPr>
        <p:spPr>
          <a:xfrm>
            <a:off x="7823708" y="5941796"/>
            <a:ext cx="42545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pc="-40" dirty="0">
                <a:latin typeface="Microsoft Sans Serif"/>
                <a:cs typeface="Microsoft Sans Serif"/>
              </a:rPr>
              <a:t>C11</a:t>
            </a:r>
            <a:endParaRPr>
              <a:latin typeface="Microsoft Sans Serif"/>
              <a:cs typeface="Microsoft Sans Serif"/>
            </a:endParaRPr>
          </a:p>
        </p:txBody>
      </p:sp>
      <p:sp>
        <p:nvSpPr>
          <p:cNvPr id="53" name="object 53"/>
          <p:cNvSpPr/>
          <p:nvPr/>
        </p:nvSpPr>
        <p:spPr>
          <a:xfrm>
            <a:off x="9217242" y="4389209"/>
            <a:ext cx="582295" cy="1533525"/>
          </a:xfrm>
          <a:custGeom>
            <a:avLst/>
            <a:gdLst/>
            <a:ahLst/>
            <a:cxnLst/>
            <a:rect l="l" t="t" r="r" b="b"/>
            <a:pathLst>
              <a:path w="582295" h="1533525">
                <a:moveTo>
                  <a:pt x="100888" y="770966"/>
                </a:moveTo>
                <a:lnTo>
                  <a:pt x="99085" y="762000"/>
                </a:lnTo>
                <a:lnTo>
                  <a:pt x="61874" y="769493"/>
                </a:lnTo>
                <a:lnTo>
                  <a:pt x="61010" y="769759"/>
                </a:lnTo>
                <a:lnTo>
                  <a:pt x="29197" y="791184"/>
                </a:lnTo>
                <a:lnTo>
                  <a:pt x="7759" y="822883"/>
                </a:lnTo>
                <a:lnTo>
                  <a:pt x="0" y="860831"/>
                </a:lnTo>
                <a:lnTo>
                  <a:pt x="0" y="1434134"/>
                </a:lnTo>
                <a:lnTo>
                  <a:pt x="7759" y="1472069"/>
                </a:lnTo>
                <a:lnTo>
                  <a:pt x="29197" y="1503819"/>
                </a:lnTo>
                <a:lnTo>
                  <a:pt x="61010" y="1525219"/>
                </a:lnTo>
                <a:lnTo>
                  <a:pt x="99085" y="1532966"/>
                </a:lnTo>
                <a:lnTo>
                  <a:pt x="100888" y="1524000"/>
                </a:lnTo>
                <a:lnTo>
                  <a:pt x="67081" y="1517205"/>
                </a:lnTo>
                <a:lnTo>
                  <a:pt x="64566" y="1516710"/>
                </a:lnTo>
                <a:lnTo>
                  <a:pt x="64300" y="1516519"/>
                </a:lnTo>
                <a:lnTo>
                  <a:pt x="36804" y="1498015"/>
                </a:lnTo>
                <a:lnTo>
                  <a:pt x="35699" y="1497279"/>
                </a:lnTo>
                <a:lnTo>
                  <a:pt x="35369" y="1496783"/>
                </a:lnTo>
                <a:lnTo>
                  <a:pt x="16878" y="1469402"/>
                </a:lnTo>
                <a:lnTo>
                  <a:pt x="16268" y="1468513"/>
                </a:lnTo>
                <a:lnTo>
                  <a:pt x="16116" y="1467739"/>
                </a:lnTo>
                <a:lnTo>
                  <a:pt x="9321" y="1434134"/>
                </a:lnTo>
                <a:lnTo>
                  <a:pt x="9055" y="1433233"/>
                </a:lnTo>
                <a:lnTo>
                  <a:pt x="9144" y="861733"/>
                </a:lnTo>
                <a:lnTo>
                  <a:pt x="16116" y="827214"/>
                </a:lnTo>
                <a:lnTo>
                  <a:pt x="16268" y="826452"/>
                </a:lnTo>
                <a:lnTo>
                  <a:pt x="16878" y="825550"/>
                </a:lnTo>
                <a:lnTo>
                  <a:pt x="35382" y="798207"/>
                </a:lnTo>
                <a:lnTo>
                  <a:pt x="35712" y="797712"/>
                </a:lnTo>
                <a:lnTo>
                  <a:pt x="36779" y="796988"/>
                </a:lnTo>
                <a:lnTo>
                  <a:pt x="64287" y="778459"/>
                </a:lnTo>
                <a:lnTo>
                  <a:pt x="64541" y="778294"/>
                </a:lnTo>
                <a:lnTo>
                  <a:pt x="67144" y="777760"/>
                </a:lnTo>
                <a:lnTo>
                  <a:pt x="100888" y="770966"/>
                </a:lnTo>
                <a:close/>
              </a:path>
              <a:path w="582295" h="1533525">
                <a:moveTo>
                  <a:pt x="148640" y="8966"/>
                </a:moveTo>
                <a:lnTo>
                  <a:pt x="146837" y="0"/>
                </a:lnTo>
                <a:lnTo>
                  <a:pt x="113309" y="6731"/>
                </a:lnTo>
                <a:lnTo>
                  <a:pt x="112445" y="6997"/>
                </a:lnTo>
                <a:lnTo>
                  <a:pt x="64706" y="54241"/>
                </a:lnTo>
                <a:lnTo>
                  <a:pt x="57277" y="89306"/>
                </a:lnTo>
                <a:lnTo>
                  <a:pt x="57277" y="681659"/>
                </a:lnTo>
                <a:lnTo>
                  <a:pt x="83121" y="743902"/>
                </a:lnTo>
                <a:lnTo>
                  <a:pt x="146837" y="770966"/>
                </a:lnTo>
                <a:lnTo>
                  <a:pt x="148640" y="762000"/>
                </a:lnTo>
                <a:lnTo>
                  <a:pt x="118516" y="755954"/>
                </a:lnTo>
                <a:lnTo>
                  <a:pt x="116014" y="755459"/>
                </a:lnTo>
                <a:lnTo>
                  <a:pt x="115735" y="755269"/>
                </a:lnTo>
                <a:lnTo>
                  <a:pt x="91274" y="738771"/>
                </a:lnTo>
                <a:lnTo>
                  <a:pt x="90182" y="738035"/>
                </a:lnTo>
                <a:lnTo>
                  <a:pt x="89852" y="737539"/>
                </a:lnTo>
                <a:lnTo>
                  <a:pt x="73393" y="713257"/>
                </a:lnTo>
                <a:lnTo>
                  <a:pt x="72783" y="712368"/>
                </a:lnTo>
                <a:lnTo>
                  <a:pt x="72631" y="711593"/>
                </a:lnTo>
                <a:lnTo>
                  <a:pt x="66598" y="681659"/>
                </a:lnTo>
                <a:lnTo>
                  <a:pt x="66332" y="680758"/>
                </a:lnTo>
                <a:lnTo>
                  <a:pt x="66421" y="90208"/>
                </a:lnTo>
                <a:lnTo>
                  <a:pt x="72631" y="59372"/>
                </a:lnTo>
                <a:lnTo>
                  <a:pt x="72783" y="58610"/>
                </a:lnTo>
                <a:lnTo>
                  <a:pt x="73393" y="57708"/>
                </a:lnTo>
                <a:lnTo>
                  <a:pt x="115722" y="15697"/>
                </a:lnTo>
                <a:lnTo>
                  <a:pt x="118579" y="14998"/>
                </a:lnTo>
                <a:lnTo>
                  <a:pt x="148640" y="8966"/>
                </a:lnTo>
                <a:close/>
              </a:path>
              <a:path w="582295" h="1533525">
                <a:moveTo>
                  <a:pt x="581990" y="89281"/>
                </a:moveTo>
                <a:lnTo>
                  <a:pt x="575856" y="59410"/>
                </a:lnTo>
                <a:lnTo>
                  <a:pt x="575500" y="57721"/>
                </a:lnTo>
                <a:lnTo>
                  <a:pt x="575132" y="55880"/>
                </a:lnTo>
                <a:lnTo>
                  <a:pt x="574852" y="55003"/>
                </a:lnTo>
                <a:lnTo>
                  <a:pt x="574408" y="54203"/>
                </a:lnTo>
                <a:lnTo>
                  <a:pt x="560044" y="33439"/>
                </a:lnTo>
                <a:lnTo>
                  <a:pt x="559206" y="32232"/>
                </a:lnTo>
                <a:lnTo>
                  <a:pt x="555612" y="27025"/>
                </a:lnTo>
                <a:lnTo>
                  <a:pt x="555053" y="26352"/>
                </a:lnTo>
                <a:lnTo>
                  <a:pt x="554367" y="25806"/>
                </a:lnTo>
                <a:lnTo>
                  <a:pt x="539026" y="15697"/>
                </a:lnTo>
                <a:lnTo>
                  <a:pt x="537997" y="15024"/>
                </a:lnTo>
                <a:lnTo>
                  <a:pt x="526427" y="7391"/>
                </a:lnTo>
                <a:lnTo>
                  <a:pt x="525640" y="6985"/>
                </a:lnTo>
                <a:lnTo>
                  <a:pt x="524802" y="6731"/>
                </a:lnTo>
                <a:lnTo>
                  <a:pt x="490639" y="0"/>
                </a:lnTo>
                <a:lnTo>
                  <a:pt x="488861" y="8966"/>
                </a:lnTo>
                <a:lnTo>
                  <a:pt x="522160" y="15532"/>
                </a:lnTo>
                <a:lnTo>
                  <a:pt x="548576" y="32943"/>
                </a:lnTo>
                <a:lnTo>
                  <a:pt x="566343" y="58635"/>
                </a:lnTo>
                <a:lnTo>
                  <a:pt x="572833" y="90208"/>
                </a:lnTo>
                <a:lnTo>
                  <a:pt x="572973" y="90690"/>
                </a:lnTo>
                <a:lnTo>
                  <a:pt x="572935" y="680758"/>
                </a:lnTo>
                <a:lnTo>
                  <a:pt x="572643" y="681672"/>
                </a:lnTo>
                <a:lnTo>
                  <a:pt x="566343" y="712343"/>
                </a:lnTo>
                <a:lnTo>
                  <a:pt x="548589" y="738009"/>
                </a:lnTo>
                <a:lnTo>
                  <a:pt x="522122" y="755446"/>
                </a:lnTo>
                <a:lnTo>
                  <a:pt x="488861" y="762000"/>
                </a:lnTo>
                <a:lnTo>
                  <a:pt x="489178" y="763651"/>
                </a:lnTo>
                <a:lnTo>
                  <a:pt x="480860" y="762000"/>
                </a:lnTo>
                <a:lnTo>
                  <a:pt x="479082" y="770966"/>
                </a:lnTo>
                <a:lnTo>
                  <a:pt x="516178" y="778294"/>
                </a:lnTo>
                <a:lnTo>
                  <a:pt x="545655" y="797737"/>
                </a:lnTo>
                <a:lnTo>
                  <a:pt x="565581" y="826490"/>
                </a:lnTo>
                <a:lnTo>
                  <a:pt x="572833" y="861733"/>
                </a:lnTo>
                <a:lnTo>
                  <a:pt x="572973" y="862215"/>
                </a:lnTo>
                <a:lnTo>
                  <a:pt x="572935" y="1433233"/>
                </a:lnTo>
                <a:lnTo>
                  <a:pt x="572643" y="1434147"/>
                </a:lnTo>
                <a:lnTo>
                  <a:pt x="565581" y="1468488"/>
                </a:lnTo>
                <a:lnTo>
                  <a:pt x="545668" y="1497253"/>
                </a:lnTo>
                <a:lnTo>
                  <a:pt x="516153" y="1516697"/>
                </a:lnTo>
                <a:lnTo>
                  <a:pt x="479082" y="1524000"/>
                </a:lnTo>
                <a:lnTo>
                  <a:pt x="480860" y="1532966"/>
                </a:lnTo>
                <a:lnTo>
                  <a:pt x="518833" y="1525485"/>
                </a:lnTo>
                <a:lnTo>
                  <a:pt x="519671" y="1525231"/>
                </a:lnTo>
                <a:lnTo>
                  <a:pt x="520458" y="1524812"/>
                </a:lnTo>
                <a:lnTo>
                  <a:pt x="532028" y="1517180"/>
                </a:lnTo>
                <a:lnTo>
                  <a:pt x="533031" y="1516519"/>
                </a:lnTo>
                <a:lnTo>
                  <a:pt x="551446" y="1504391"/>
                </a:lnTo>
                <a:lnTo>
                  <a:pt x="552132" y="1503845"/>
                </a:lnTo>
                <a:lnTo>
                  <a:pt x="552691" y="1503184"/>
                </a:lnTo>
                <a:lnTo>
                  <a:pt x="556285" y="1497977"/>
                </a:lnTo>
                <a:lnTo>
                  <a:pt x="557136" y="1496758"/>
                </a:lnTo>
                <a:lnTo>
                  <a:pt x="573646" y="1472907"/>
                </a:lnTo>
                <a:lnTo>
                  <a:pt x="574090" y="1472095"/>
                </a:lnTo>
                <a:lnTo>
                  <a:pt x="574370" y="1471218"/>
                </a:lnTo>
                <a:lnTo>
                  <a:pt x="574738" y="1469377"/>
                </a:lnTo>
                <a:lnTo>
                  <a:pt x="575081" y="1467700"/>
                </a:lnTo>
                <a:lnTo>
                  <a:pt x="581990" y="1434147"/>
                </a:lnTo>
                <a:lnTo>
                  <a:pt x="581990" y="860806"/>
                </a:lnTo>
                <a:lnTo>
                  <a:pt x="575094" y="827252"/>
                </a:lnTo>
                <a:lnTo>
                  <a:pt x="574738" y="825563"/>
                </a:lnTo>
                <a:lnTo>
                  <a:pt x="574370" y="823722"/>
                </a:lnTo>
                <a:lnTo>
                  <a:pt x="574090" y="822845"/>
                </a:lnTo>
                <a:lnTo>
                  <a:pt x="573646" y="822045"/>
                </a:lnTo>
                <a:lnTo>
                  <a:pt x="557136" y="798233"/>
                </a:lnTo>
                <a:lnTo>
                  <a:pt x="556298" y="797026"/>
                </a:lnTo>
                <a:lnTo>
                  <a:pt x="552691" y="791819"/>
                </a:lnTo>
                <a:lnTo>
                  <a:pt x="552132" y="791146"/>
                </a:lnTo>
                <a:lnTo>
                  <a:pt x="551446" y="790600"/>
                </a:lnTo>
                <a:lnTo>
                  <a:pt x="533044" y="778459"/>
                </a:lnTo>
                <a:lnTo>
                  <a:pt x="532015" y="777786"/>
                </a:lnTo>
                <a:lnTo>
                  <a:pt x="520458" y="770153"/>
                </a:lnTo>
                <a:lnTo>
                  <a:pt x="519671" y="769747"/>
                </a:lnTo>
                <a:lnTo>
                  <a:pt x="518833" y="769493"/>
                </a:lnTo>
                <a:lnTo>
                  <a:pt x="508469" y="767461"/>
                </a:lnTo>
                <a:lnTo>
                  <a:pt x="524802" y="764235"/>
                </a:lnTo>
                <a:lnTo>
                  <a:pt x="525640" y="763981"/>
                </a:lnTo>
                <a:lnTo>
                  <a:pt x="526427" y="763562"/>
                </a:lnTo>
                <a:lnTo>
                  <a:pt x="537997" y="755929"/>
                </a:lnTo>
                <a:lnTo>
                  <a:pt x="539000" y="755269"/>
                </a:lnTo>
                <a:lnTo>
                  <a:pt x="560044" y="737514"/>
                </a:lnTo>
                <a:lnTo>
                  <a:pt x="574408" y="716762"/>
                </a:lnTo>
                <a:lnTo>
                  <a:pt x="574852" y="715949"/>
                </a:lnTo>
                <a:lnTo>
                  <a:pt x="575132" y="715073"/>
                </a:lnTo>
                <a:lnTo>
                  <a:pt x="575500" y="713232"/>
                </a:lnTo>
                <a:lnTo>
                  <a:pt x="575843" y="711555"/>
                </a:lnTo>
                <a:lnTo>
                  <a:pt x="581990" y="681672"/>
                </a:lnTo>
                <a:lnTo>
                  <a:pt x="581990" y="89281"/>
                </a:lnTo>
                <a:close/>
              </a:path>
            </a:pathLst>
          </a:custGeom>
          <a:solidFill>
            <a:srgbClr val="477BB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 txBox="1"/>
          <p:nvPr/>
        </p:nvSpPr>
        <p:spPr>
          <a:xfrm>
            <a:off x="9466834" y="4582286"/>
            <a:ext cx="14160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pc="-50" dirty="0">
                <a:latin typeface="Calibri"/>
                <a:cs typeface="Calibri"/>
              </a:rPr>
              <a:t>5</a:t>
            </a:r>
            <a:endParaRPr>
              <a:latin typeface="Calibri"/>
              <a:cs typeface="Calibri"/>
            </a:endParaRPr>
          </a:p>
        </p:txBody>
      </p:sp>
      <p:sp>
        <p:nvSpPr>
          <p:cNvPr id="55" name="object 55"/>
          <p:cNvSpPr/>
          <p:nvPr/>
        </p:nvSpPr>
        <p:spPr>
          <a:xfrm>
            <a:off x="9903042" y="4358729"/>
            <a:ext cx="542925" cy="1548765"/>
          </a:xfrm>
          <a:custGeom>
            <a:avLst/>
            <a:gdLst/>
            <a:ahLst/>
            <a:cxnLst/>
            <a:rect l="l" t="t" r="r" b="b"/>
            <a:pathLst>
              <a:path w="542925" h="1548764">
                <a:moveTo>
                  <a:pt x="93802" y="786320"/>
                </a:moveTo>
                <a:lnTo>
                  <a:pt x="91948" y="777367"/>
                </a:lnTo>
                <a:lnTo>
                  <a:pt x="57531" y="784479"/>
                </a:lnTo>
                <a:lnTo>
                  <a:pt x="56680" y="784745"/>
                </a:lnTo>
                <a:lnTo>
                  <a:pt x="7670" y="833653"/>
                </a:lnTo>
                <a:lnTo>
                  <a:pt x="0" y="869975"/>
                </a:lnTo>
                <a:lnTo>
                  <a:pt x="0" y="1455699"/>
                </a:lnTo>
                <a:lnTo>
                  <a:pt x="26593" y="1520177"/>
                </a:lnTo>
                <a:lnTo>
                  <a:pt x="91960" y="1548142"/>
                </a:lnTo>
                <a:lnTo>
                  <a:pt x="93789" y="1539176"/>
                </a:lnTo>
                <a:lnTo>
                  <a:pt x="62814" y="1532890"/>
                </a:lnTo>
                <a:lnTo>
                  <a:pt x="60248" y="1532382"/>
                </a:lnTo>
                <a:lnTo>
                  <a:pt x="59982" y="1532191"/>
                </a:lnTo>
                <a:lnTo>
                  <a:pt x="34785" y="1515097"/>
                </a:lnTo>
                <a:lnTo>
                  <a:pt x="33680" y="1514348"/>
                </a:lnTo>
                <a:lnTo>
                  <a:pt x="33350" y="1513852"/>
                </a:lnTo>
                <a:lnTo>
                  <a:pt x="16357" y="1488478"/>
                </a:lnTo>
                <a:lnTo>
                  <a:pt x="15773" y="1487601"/>
                </a:lnTo>
                <a:lnTo>
                  <a:pt x="15608" y="1486839"/>
                </a:lnTo>
                <a:lnTo>
                  <a:pt x="9321" y="1455699"/>
                </a:lnTo>
                <a:lnTo>
                  <a:pt x="9055" y="1454797"/>
                </a:lnTo>
                <a:lnTo>
                  <a:pt x="9144" y="870877"/>
                </a:lnTo>
                <a:lnTo>
                  <a:pt x="15608" y="838758"/>
                </a:lnTo>
                <a:lnTo>
                  <a:pt x="15760" y="838009"/>
                </a:lnTo>
                <a:lnTo>
                  <a:pt x="16370" y="837107"/>
                </a:lnTo>
                <a:lnTo>
                  <a:pt x="33350" y="811796"/>
                </a:lnTo>
                <a:lnTo>
                  <a:pt x="62699" y="792746"/>
                </a:lnTo>
                <a:lnTo>
                  <a:pt x="93802" y="786320"/>
                </a:lnTo>
                <a:close/>
              </a:path>
              <a:path w="542925" h="1548764">
                <a:moveTo>
                  <a:pt x="93802" y="761746"/>
                </a:moveTo>
                <a:lnTo>
                  <a:pt x="62763" y="755332"/>
                </a:lnTo>
                <a:lnTo>
                  <a:pt x="60248" y="754824"/>
                </a:lnTo>
                <a:lnTo>
                  <a:pt x="59982" y="754634"/>
                </a:lnTo>
                <a:lnTo>
                  <a:pt x="34785" y="737527"/>
                </a:lnTo>
                <a:lnTo>
                  <a:pt x="33680" y="736790"/>
                </a:lnTo>
                <a:lnTo>
                  <a:pt x="33350" y="736282"/>
                </a:lnTo>
                <a:lnTo>
                  <a:pt x="16357" y="710844"/>
                </a:lnTo>
                <a:lnTo>
                  <a:pt x="15773" y="709968"/>
                </a:lnTo>
                <a:lnTo>
                  <a:pt x="15608" y="709206"/>
                </a:lnTo>
                <a:lnTo>
                  <a:pt x="9321" y="678103"/>
                </a:lnTo>
                <a:lnTo>
                  <a:pt x="9055" y="677202"/>
                </a:lnTo>
                <a:lnTo>
                  <a:pt x="9144" y="93383"/>
                </a:lnTo>
                <a:lnTo>
                  <a:pt x="15608" y="61264"/>
                </a:lnTo>
                <a:lnTo>
                  <a:pt x="15760" y="60515"/>
                </a:lnTo>
                <a:lnTo>
                  <a:pt x="16370" y="59613"/>
                </a:lnTo>
                <a:lnTo>
                  <a:pt x="33350" y="34302"/>
                </a:lnTo>
                <a:lnTo>
                  <a:pt x="93789" y="8966"/>
                </a:lnTo>
                <a:lnTo>
                  <a:pt x="91960" y="0"/>
                </a:lnTo>
                <a:lnTo>
                  <a:pt x="27825" y="26733"/>
                </a:lnTo>
                <a:lnTo>
                  <a:pt x="0" y="92481"/>
                </a:lnTo>
                <a:lnTo>
                  <a:pt x="0" y="678103"/>
                </a:lnTo>
                <a:lnTo>
                  <a:pt x="26593" y="742607"/>
                </a:lnTo>
                <a:lnTo>
                  <a:pt x="91948" y="770699"/>
                </a:lnTo>
                <a:lnTo>
                  <a:pt x="93802" y="761746"/>
                </a:lnTo>
                <a:close/>
              </a:path>
              <a:path w="542925" h="1548764">
                <a:moveTo>
                  <a:pt x="542366" y="869975"/>
                </a:moveTo>
                <a:lnTo>
                  <a:pt x="536067" y="838758"/>
                </a:lnTo>
                <a:lnTo>
                  <a:pt x="535736" y="837107"/>
                </a:lnTo>
                <a:lnTo>
                  <a:pt x="535381" y="835304"/>
                </a:lnTo>
                <a:lnTo>
                  <a:pt x="535114" y="834440"/>
                </a:lnTo>
                <a:lnTo>
                  <a:pt x="534695" y="833653"/>
                </a:lnTo>
                <a:lnTo>
                  <a:pt x="520014" y="811796"/>
                </a:lnTo>
                <a:lnTo>
                  <a:pt x="519188" y="810564"/>
                </a:lnTo>
                <a:lnTo>
                  <a:pt x="515772" y="805459"/>
                </a:lnTo>
                <a:lnTo>
                  <a:pt x="515213" y="804786"/>
                </a:lnTo>
                <a:lnTo>
                  <a:pt x="514540" y="804227"/>
                </a:lnTo>
                <a:lnTo>
                  <a:pt x="498627" y="793432"/>
                </a:lnTo>
                <a:lnTo>
                  <a:pt x="497624" y="792746"/>
                </a:lnTo>
                <a:lnTo>
                  <a:pt x="486473" y="785177"/>
                </a:lnTo>
                <a:lnTo>
                  <a:pt x="485686" y="784745"/>
                </a:lnTo>
                <a:lnTo>
                  <a:pt x="484835" y="784479"/>
                </a:lnTo>
                <a:lnTo>
                  <a:pt x="450418" y="777367"/>
                </a:lnTo>
                <a:lnTo>
                  <a:pt x="448564" y="786320"/>
                </a:lnTo>
                <a:lnTo>
                  <a:pt x="482066" y="793254"/>
                </a:lnTo>
                <a:lnTo>
                  <a:pt x="508660" y="811301"/>
                </a:lnTo>
                <a:lnTo>
                  <a:pt x="526592" y="838009"/>
                </a:lnTo>
                <a:lnTo>
                  <a:pt x="533209" y="870877"/>
                </a:lnTo>
                <a:lnTo>
                  <a:pt x="533349" y="871347"/>
                </a:lnTo>
                <a:lnTo>
                  <a:pt x="533311" y="1454797"/>
                </a:lnTo>
                <a:lnTo>
                  <a:pt x="533031" y="1455699"/>
                </a:lnTo>
                <a:lnTo>
                  <a:pt x="526580" y="1487601"/>
                </a:lnTo>
                <a:lnTo>
                  <a:pt x="508673" y="1514348"/>
                </a:lnTo>
                <a:lnTo>
                  <a:pt x="482104" y="1532382"/>
                </a:lnTo>
                <a:lnTo>
                  <a:pt x="448576" y="1539176"/>
                </a:lnTo>
                <a:lnTo>
                  <a:pt x="450405" y="1548142"/>
                </a:lnTo>
                <a:lnTo>
                  <a:pt x="497624" y="1532890"/>
                </a:lnTo>
                <a:lnTo>
                  <a:pt x="498652" y="1532191"/>
                </a:lnTo>
                <a:lnTo>
                  <a:pt x="514540" y="1521421"/>
                </a:lnTo>
                <a:lnTo>
                  <a:pt x="515213" y="1520863"/>
                </a:lnTo>
                <a:lnTo>
                  <a:pt x="515772" y="1520177"/>
                </a:lnTo>
                <a:lnTo>
                  <a:pt x="519163" y="1515097"/>
                </a:lnTo>
                <a:lnTo>
                  <a:pt x="520001" y="1513852"/>
                </a:lnTo>
                <a:lnTo>
                  <a:pt x="534695" y="1491919"/>
                </a:lnTo>
                <a:lnTo>
                  <a:pt x="535114" y="1491132"/>
                </a:lnTo>
                <a:lnTo>
                  <a:pt x="535381" y="1490281"/>
                </a:lnTo>
                <a:lnTo>
                  <a:pt x="535736" y="1488478"/>
                </a:lnTo>
                <a:lnTo>
                  <a:pt x="536067" y="1486839"/>
                </a:lnTo>
                <a:lnTo>
                  <a:pt x="542366" y="1455699"/>
                </a:lnTo>
                <a:lnTo>
                  <a:pt x="542366" y="869975"/>
                </a:lnTo>
                <a:close/>
              </a:path>
              <a:path w="542925" h="1548764">
                <a:moveTo>
                  <a:pt x="542366" y="92481"/>
                </a:moveTo>
                <a:lnTo>
                  <a:pt x="536067" y="61264"/>
                </a:lnTo>
                <a:lnTo>
                  <a:pt x="535736" y="59613"/>
                </a:lnTo>
                <a:lnTo>
                  <a:pt x="535381" y="57810"/>
                </a:lnTo>
                <a:lnTo>
                  <a:pt x="535114" y="56946"/>
                </a:lnTo>
                <a:lnTo>
                  <a:pt x="534695" y="56159"/>
                </a:lnTo>
                <a:lnTo>
                  <a:pt x="520014" y="34302"/>
                </a:lnTo>
                <a:lnTo>
                  <a:pt x="519188" y="33070"/>
                </a:lnTo>
                <a:lnTo>
                  <a:pt x="515772" y="27965"/>
                </a:lnTo>
                <a:lnTo>
                  <a:pt x="515213" y="27292"/>
                </a:lnTo>
                <a:lnTo>
                  <a:pt x="514540" y="26733"/>
                </a:lnTo>
                <a:lnTo>
                  <a:pt x="498652" y="15951"/>
                </a:lnTo>
                <a:lnTo>
                  <a:pt x="497624" y="15252"/>
                </a:lnTo>
                <a:lnTo>
                  <a:pt x="486473" y="7683"/>
                </a:lnTo>
                <a:lnTo>
                  <a:pt x="485686" y="7251"/>
                </a:lnTo>
                <a:lnTo>
                  <a:pt x="484822" y="6985"/>
                </a:lnTo>
                <a:lnTo>
                  <a:pt x="450405" y="0"/>
                </a:lnTo>
                <a:lnTo>
                  <a:pt x="448576" y="8966"/>
                </a:lnTo>
                <a:lnTo>
                  <a:pt x="482104" y="15773"/>
                </a:lnTo>
                <a:lnTo>
                  <a:pt x="508660" y="33807"/>
                </a:lnTo>
                <a:lnTo>
                  <a:pt x="526592" y="60515"/>
                </a:lnTo>
                <a:lnTo>
                  <a:pt x="533209" y="93383"/>
                </a:lnTo>
                <a:lnTo>
                  <a:pt x="533349" y="93853"/>
                </a:lnTo>
                <a:lnTo>
                  <a:pt x="533311" y="677202"/>
                </a:lnTo>
                <a:lnTo>
                  <a:pt x="533031" y="678103"/>
                </a:lnTo>
                <a:lnTo>
                  <a:pt x="526580" y="709968"/>
                </a:lnTo>
                <a:lnTo>
                  <a:pt x="508673" y="736790"/>
                </a:lnTo>
                <a:lnTo>
                  <a:pt x="482104" y="754824"/>
                </a:lnTo>
                <a:lnTo>
                  <a:pt x="448564" y="761746"/>
                </a:lnTo>
                <a:lnTo>
                  <a:pt x="450418" y="770699"/>
                </a:lnTo>
                <a:lnTo>
                  <a:pt x="497624" y="755332"/>
                </a:lnTo>
                <a:lnTo>
                  <a:pt x="498652" y="754634"/>
                </a:lnTo>
                <a:lnTo>
                  <a:pt x="514540" y="743851"/>
                </a:lnTo>
                <a:lnTo>
                  <a:pt x="515213" y="743280"/>
                </a:lnTo>
                <a:lnTo>
                  <a:pt x="515772" y="742607"/>
                </a:lnTo>
                <a:lnTo>
                  <a:pt x="519163" y="737527"/>
                </a:lnTo>
                <a:lnTo>
                  <a:pt x="519988" y="736282"/>
                </a:lnTo>
                <a:lnTo>
                  <a:pt x="534695" y="714286"/>
                </a:lnTo>
                <a:lnTo>
                  <a:pt x="535114" y="713498"/>
                </a:lnTo>
                <a:lnTo>
                  <a:pt x="535381" y="712647"/>
                </a:lnTo>
                <a:lnTo>
                  <a:pt x="535736" y="710844"/>
                </a:lnTo>
                <a:lnTo>
                  <a:pt x="536067" y="709206"/>
                </a:lnTo>
                <a:lnTo>
                  <a:pt x="542366" y="678103"/>
                </a:lnTo>
                <a:lnTo>
                  <a:pt x="542366" y="92481"/>
                </a:lnTo>
                <a:close/>
              </a:path>
            </a:pathLst>
          </a:custGeom>
          <a:solidFill>
            <a:srgbClr val="477BB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 txBox="1"/>
          <p:nvPr/>
        </p:nvSpPr>
        <p:spPr>
          <a:xfrm>
            <a:off x="10105136" y="4551502"/>
            <a:ext cx="14160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pc="-50" dirty="0">
                <a:latin typeface="Calibri"/>
                <a:cs typeface="Calibri"/>
              </a:rPr>
              <a:t>5</a:t>
            </a:r>
            <a:endParaRPr>
              <a:latin typeface="Calibri"/>
              <a:cs typeface="Calibri"/>
            </a:endParaRPr>
          </a:p>
        </p:txBody>
      </p:sp>
      <p:sp>
        <p:nvSpPr>
          <p:cNvPr id="57" name="object 57"/>
          <p:cNvSpPr txBox="1"/>
          <p:nvPr/>
        </p:nvSpPr>
        <p:spPr>
          <a:xfrm>
            <a:off x="9380981" y="5344871"/>
            <a:ext cx="25654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pc="-25" dirty="0">
                <a:latin typeface="Calibri"/>
                <a:cs typeface="Calibri"/>
              </a:rPr>
              <a:t>11</a:t>
            </a:r>
            <a:endParaRPr>
              <a:latin typeface="Calibri"/>
              <a:cs typeface="Calibri"/>
            </a:endParaRPr>
          </a:p>
        </p:txBody>
      </p:sp>
      <p:sp>
        <p:nvSpPr>
          <p:cNvPr id="58" name="object 58"/>
          <p:cNvSpPr txBox="1"/>
          <p:nvPr/>
        </p:nvSpPr>
        <p:spPr>
          <a:xfrm>
            <a:off x="10047223" y="5330571"/>
            <a:ext cx="25654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pc="-25" dirty="0">
                <a:latin typeface="Calibri"/>
                <a:cs typeface="Calibri"/>
              </a:rPr>
              <a:t>11</a:t>
            </a:r>
            <a:endParaRPr>
              <a:latin typeface="Calibri"/>
              <a:cs typeface="Calibri"/>
            </a:endParaRPr>
          </a:p>
        </p:txBody>
      </p:sp>
      <p:sp>
        <p:nvSpPr>
          <p:cNvPr id="59" name="object 59"/>
          <p:cNvSpPr txBox="1"/>
          <p:nvPr/>
        </p:nvSpPr>
        <p:spPr>
          <a:xfrm>
            <a:off x="9105393" y="5014925"/>
            <a:ext cx="15938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pc="-50" dirty="0">
                <a:latin typeface="Microsoft Sans Serif"/>
                <a:cs typeface="Microsoft Sans Serif"/>
              </a:rPr>
              <a:t>=</a:t>
            </a:r>
            <a:endParaRPr>
              <a:latin typeface="Microsoft Sans Serif"/>
              <a:cs typeface="Microsoft Sans Serif"/>
            </a:endParaRPr>
          </a:p>
        </p:txBody>
      </p:sp>
      <p:sp>
        <p:nvSpPr>
          <p:cNvPr id="60" name="object 60"/>
          <p:cNvSpPr/>
          <p:nvPr/>
        </p:nvSpPr>
        <p:spPr>
          <a:xfrm>
            <a:off x="1600961" y="761"/>
            <a:ext cx="9142730" cy="6856730"/>
          </a:xfrm>
          <a:custGeom>
            <a:avLst/>
            <a:gdLst/>
            <a:ahLst/>
            <a:cxnLst/>
            <a:rect l="l" t="t" r="r" b="b"/>
            <a:pathLst>
              <a:path w="9142730" h="6856730">
                <a:moveTo>
                  <a:pt x="0" y="0"/>
                </a:moveTo>
                <a:lnTo>
                  <a:pt x="9142476" y="0"/>
                </a:lnTo>
                <a:lnTo>
                  <a:pt x="9142476" y="6856476"/>
                </a:lnTo>
                <a:lnTo>
                  <a:pt x="0" y="6856476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 txBox="1"/>
          <p:nvPr/>
        </p:nvSpPr>
        <p:spPr>
          <a:xfrm>
            <a:off x="4194176" y="6438732"/>
            <a:ext cx="1062355" cy="363561"/>
          </a:xfrm>
          <a:prstGeom prst="rect">
            <a:avLst/>
          </a:prstGeom>
        </p:spPr>
        <p:txBody>
          <a:bodyPr vert="horz" wrap="square" lIns="0" tIns="4445" rIns="0" bIns="0" rtlCol="0">
            <a:spAutoFit/>
          </a:bodyPr>
          <a:lstStyle/>
          <a:p>
            <a:pPr marL="12700" marR="5080">
              <a:lnSpc>
                <a:spcPts val="1440"/>
              </a:lnSpc>
              <a:spcBef>
                <a:spcPts val="35"/>
              </a:spcBef>
            </a:pPr>
            <a:r>
              <a:rPr sz="1200" spc="45" dirty="0">
                <a:solidFill>
                  <a:srgbClr val="FFFFFF"/>
                </a:solidFill>
                <a:latin typeface="Arial MT"/>
                <a:cs typeface="Arial MT"/>
              </a:rPr>
              <a:t>Department</a:t>
            </a:r>
            <a:r>
              <a:rPr sz="1200" spc="1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-25" dirty="0">
                <a:solidFill>
                  <a:srgbClr val="FFFFFF"/>
                </a:solidFill>
                <a:latin typeface="Arial MT"/>
                <a:cs typeface="Arial MT"/>
              </a:rPr>
              <a:t>of </a:t>
            </a:r>
            <a:r>
              <a:rPr sz="1200" spc="-305" dirty="0">
                <a:solidFill>
                  <a:srgbClr val="FFFFFF"/>
                </a:solidFill>
                <a:latin typeface="Arial MT"/>
                <a:cs typeface="Arial MT"/>
              </a:rPr>
              <a:t>CCSSEE</a:t>
            </a:r>
            <a:endParaRPr sz="12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884798" y="6455470"/>
            <a:ext cx="2115820" cy="1708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325"/>
              </a:lnSpc>
            </a:pPr>
            <a:r>
              <a:rPr sz="1200" spc="10" dirty="0">
                <a:solidFill>
                  <a:srgbClr val="FFFFFF"/>
                </a:solidFill>
                <a:latin typeface="Arial MT"/>
                <a:cs typeface="Arial MT"/>
              </a:rPr>
              <a:t>ATME College</a:t>
            </a:r>
            <a:r>
              <a:rPr sz="1200" spc="-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10" dirty="0">
                <a:solidFill>
                  <a:srgbClr val="FFFFFF"/>
                </a:solidFill>
                <a:latin typeface="Arial MT"/>
                <a:cs typeface="Arial MT"/>
              </a:rPr>
              <a:t>of</a:t>
            </a:r>
            <a:r>
              <a:rPr sz="1200" spc="114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35" dirty="0">
                <a:solidFill>
                  <a:srgbClr val="FFFFFF"/>
                </a:solidFill>
                <a:latin typeface="Arial MT"/>
                <a:cs typeface="Arial MT"/>
              </a:rPr>
              <a:t>Engineering</a:t>
            </a:r>
            <a:endParaRPr sz="1200">
              <a:latin typeface="Arial MT"/>
              <a:cs typeface="Arial MT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4114800" y="6400801"/>
            <a:ext cx="4724400" cy="277495"/>
            <a:chOff x="2514600" y="6400800"/>
            <a:chExt cx="4724400" cy="277495"/>
          </a:xfrm>
        </p:grpSpPr>
        <p:sp>
          <p:nvSpPr>
            <p:cNvPr id="4" name="object 4"/>
            <p:cNvSpPr/>
            <p:nvPr/>
          </p:nvSpPr>
          <p:spPr>
            <a:xfrm>
              <a:off x="2514600" y="6400800"/>
              <a:ext cx="1600200" cy="277495"/>
            </a:xfrm>
            <a:custGeom>
              <a:avLst/>
              <a:gdLst/>
              <a:ahLst/>
              <a:cxnLst/>
              <a:rect l="l" t="t" r="r" b="b"/>
              <a:pathLst>
                <a:path w="1600200" h="277495">
                  <a:moveTo>
                    <a:pt x="1600200" y="277368"/>
                  </a:moveTo>
                  <a:lnTo>
                    <a:pt x="0" y="277368"/>
                  </a:lnTo>
                  <a:lnTo>
                    <a:pt x="0" y="0"/>
                  </a:lnTo>
                  <a:lnTo>
                    <a:pt x="1600200" y="0"/>
                  </a:lnTo>
                  <a:lnTo>
                    <a:pt x="1600200" y="277368"/>
                  </a:lnTo>
                  <a:close/>
                </a:path>
              </a:pathLst>
            </a:custGeom>
            <a:solidFill>
              <a:srgbClr val="E16C0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4114800" y="6400800"/>
              <a:ext cx="3124200" cy="277495"/>
            </a:xfrm>
            <a:custGeom>
              <a:avLst/>
              <a:gdLst/>
              <a:ahLst/>
              <a:cxnLst/>
              <a:rect l="l" t="t" r="r" b="b"/>
              <a:pathLst>
                <a:path w="3124200" h="277495">
                  <a:moveTo>
                    <a:pt x="3124200" y="277368"/>
                  </a:moveTo>
                  <a:lnTo>
                    <a:pt x="0" y="277368"/>
                  </a:lnTo>
                  <a:lnTo>
                    <a:pt x="0" y="0"/>
                  </a:lnTo>
                  <a:lnTo>
                    <a:pt x="3124200" y="0"/>
                  </a:lnTo>
                  <a:lnTo>
                    <a:pt x="3124200" y="277368"/>
                  </a:lnTo>
                  <a:close/>
                </a:path>
              </a:pathLst>
            </a:custGeom>
            <a:solidFill>
              <a:srgbClr val="2240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/>
          <p:nvPr/>
        </p:nvSpPr>
        <p:spPr>
          <a:xfrm>
            <a:off x="1841081" y="1539329"/>
            <a:ext cx="112395" cy="771525"/>
          </a:xfrm>
          <a:custGeom>
            <a:avLst/>
            <a:gdLst/>
            <a:ahLst/>
            <a:cxnLst/>
            <a:rect l="l" t="t" r="r" b="b"/>
            <a:pathLst>
              <a:path w="112395" h="771525">
                <a:moveTo>
                  <a:pt x="110248" y="770966"/>
                </a:moveTo>
                <a:lnTo>
                  <a:pt x="68719" y="762457"/>
                </a:lnTo>
                <a:lnTo>
                  <a:pt x="33146" y="738632"/>
                </a:lnTo>
                <a:lnTo>
                  <a:pt x="9055" y="702970"/>
                </a:lnTo>
                <a:lnTo>
                  <a:pt x="0" y="659295"/>
                </a:lnTo>
                <a:lnTo>
                  <a:pt x="0" y="111544"/>
                </a:lnTo>
                <a:lnTo>
                  <a:pt x="8382" y="69494"/>
                </a:lnTo>
                <a:lnTo>
                  <a:pt x="31915" y="33566"/>
                </a:lnTo>
                <a:lnTo>
                  <a:pt x="67056" y="9207"/>
                </a:lnTo>
                <a:lnTo>
                  <a:pt x="110248" y="0"/>
                </a:lnTo>
                <a:lnTo>
                  <a:pt x="111984" y="8509"/>
                </a:lnTo>
                <a:lnTo>
                  <a:pt x="112077" y="8966"/>
                </a:lnTo>
                <a:lnTo>
                  <a:pt x="74019" y="16764"/>
                </a:lnTo>
                <a:lnTo>
                  <a:pt x="72212" y="16764"/>
                </a:lnTo>
                <a:lnTo>
                  <a:pt x="70548" y="17475"/>
                </a:lnTo>
                <a:lnTo>
                  <a:pt x="71168" y="17475"/>
                </a:lnTo>
                <a:lnTo>
                  <a:pt x="40110" y="38646"/>
                </a:lnTo>
                <a:lnTo>
                  <a:pt x="39522" y="38646"/>
                </a:lnTo>
                <a:lnTo>
                  <a:pt x="38303" y="39878"/>
                </a:lnTo>
                <a:lnTo>
                  <a:pt x="38701" y="39878"/>
                </a:lnTo>
                <a:lnTo>
                  <a:pt x="17763" y="71285"/>
                </a:lnTo>
                <a:lnTo>
                  <a:pt x="17348" y="71285"/>
                </a:lnTo>
                <a:lnTo>
                  <a:pt x="16662" y="72936"/>
                </a:lnTo>
                <a:lnTo>
                  <a:pt x="17018" y="72936"/>
                </a:lnTo>
                <a:lnTo>
                  <a:pt x="9143" y="112433"/>
                </a:lnTo>
                <a:lnTo>
                  <a:pt x="9055" y="658406"/>
                </a:lnTo>
                <a:lnTo>
                  <a:pt x="9320" y="659295"/>
                </a:lnTo>
                <a:lnTo>
                  <a:pt x="17021" y="697915"/>
                </a:lnTo>
                <a:lnTo>
                  <a:pt x="16675" y="697915"/>
                </a:lnTo>
                <a:lnTo>
                  <a:pt x="17348" y="699554"/>
                </a:lnTo>
                <a:lnTo>
                  <a:pt x="17763" y="699554"/>
                </a:lnTo>
                <a:lnTo>
                  <a:pt x="38699" y="731075"/>
                </a:lnTo>
                <a:lnTo>
                  <a:pt x="38303" y="731075"/>
                </a:lnTo>
                <a:lnTo>
                  <a:pt x="39535" y="732332"/>
                </a:lnTo>
                <a:lnTo>
                  <a:pt x="40147" y="732332"/>
                </a:lnTo>
                <a:lnTo>
                  <a:pt x="71187" y="753491"/>
                </a:lnTo>
                <a:lnTo>
                  <a:pt x="70548" y="753491"/>
                </a:lnTo>
                <a:lnTo>
                  <a:pt x="72212" y="754189"/>
                </a:lnTo>
                <a:lnTo>
                  <a:pt x="73957" y="754189"/>
                </a:lnTo>
                <a:lnTo>
                  <a:pt x="112077" y="762000"/>
                </a:lnTo>
                <a:lnTo>
                  <a:pt x="110248" y="770966"/>
                </a:lnTo>
                <a:close/>
              </a:path>
              <a:path w="112395" h="771525">
                <a:moveTo>
                  <a:pt x="70548" y="17475"/>
                </a:moveTo>
                <a:lnTo>
                  <a:pt x="72212" y="16764"/>
                </a:lnTo>
                <a:lnTo>
                  <a:pt x="71435" y="17293"/>
                </a:lnTo>
                <a:lnTo>
                  <a:pt x="70548" y="17475"/>
                </a:lnTo>
                <a:close/>
              </a:path>
              <a:path w="112395" h="771525">
                <a:moveTo>
                  <a:pt x="71435" y="17293"/>
                </a:moveTo>
                <a:lnTo>
                  <a:pt x="72212" y="16764"/>
                </a:lnTo>
                <a:lnTo>
                  <a:pt x="74019" y="16764"/>
                </a:lnTo>
                <a:lnTo>
                  <a:pt x="71435" y="17293"/>
                </a:lnTo>
                <a:close/>
              </a:path>
              <a:path w="112395" h="771525">
                <a:moveTo>
                  <a:pt x="71168" y="17475"/>
                </a:moveTo>
                <a:lnTo>
                  <a:pt x="70548" y="17475"/>
                </a:lnTo>
                <a:lnTo>
                  <a:pt x="71435" y="17293"/>
                </a:lnTo>
                <a:lnTo>
                  <a:pt x="71168" y="17475"/>
                </a:lnTo>
                <a:close/>
              </a:path>
              <a:path w="112395" h="771525">
                <a:moveTo>
                  <a:pt x="38303" y="39878"/>
                </a:moveTo>
                <a:lnTo>
                  <a:pt x="39522" y="38646"/>
                </a:lnTo>
                <a:lnTo>
                  <a:pt x="39032" y="39380"/>
                </a:lnTo>
                <a:lnTo>
                  <a:pt x="38303" y="39878"/>
                </a:lnTo>
                <a:close/>
              </a:path>
              <a:path w="112395" h="771525">
                <a:moveTo>
                  <a:pt x="39032" y="39380"/>
                </a:moveTo>
                <a:lnTo>
                  <a:pt x="39522" y="38646"/>
                </a:lnTo>
                <a:lnTo>
                  <a:pt x="40110" y="38646"/>
                </a:lnTo>
                <a:lnTo>
                  <a:pt x="39032" y="39380"/>
                </a:lnTo>
                <a:close/>
              </a:path>
              <a:path w="112395" h="771525">
                <a:moveTo>
                  <a:pt x="38701" y="39878"/>
                </a:moveTo>
                <a:lnTo>
                  <a:pt x="38303" y="39878"/>
                </a:lnTo>
                <a:lnTo>
                  <a:pt x="39032" y="39380"/>
                </a:lnTo>
                <a:lnTo>
                  <a:pt x="38701" y="39878"/>
                </a:lnTo>
                <a:close/>
              </a:path>
              <a:path w="112395" h="771525">
                <a:moveTo>
                  <a:pt x="16662" y="72936"/>
                </a:moveTo>
                <a:lnTo>
                  <a:pt x="17348" y="71285"/>
                </a:lnTo>
                <a:lnTo>
                  <a:pt x="17171" y="72172"/>
                </a:lnTo>
                <a:lnTo>
                  <a:pt x="16662" y="72936"/>
                </a:lnTo>
                <a:close/>
              </a:path>
              <a:path w="112395" h="771525">
                <a:moveTo>
                  <a:pt x="17171" y="72172"/>
                </a:moveTo>
                <a:lnTo>
                  <a:pt x="17348" y="71285"/>
                </a:lnTo>
                <a:lnTo>
                  <a:pt x="17763" y="71285"/>
                </a:lnTo>
                <a:lnTo>
                  <a:pt x="17171" y="72172"/>
                </a:lnTo>
                <a:close/>
              </a:path>
              <a:path w="112395" h="771525">
                <a:moveTo>
                  <a:pt x="17018" y="72936"/>
                </a:moveTo>
                <a:lnTo>
                  <a:pt x="16662" y="72936"/>
                </a:lnTo>
                <a:lnTo>
                  <a:pt x="17171" y="72172"/>
                </a:lnTo>
                <a:lnTo>
                  <a:pt x="17018" y="72936"/>
                </a:lnTo>
                <a:close/>
              </a:path>
              <a:path w="112395" h="771525">
                <a:moveTo>
                  <a:pt x="17348" y="699554"/>
                </a:moveTo>
                <a:lnTo>
                  <a:pt x="16675" y="697915"/>
                </a:lnTo>
                <a:lnTo>
                  <a:pt x="17170" y="698661"/>
                </a:lnTo>
                <a:lnTo>
                  <a:pt x="17348" y="699554"/>
                </a:lnTo>
                <a:close/>
              </a:path>
              <a:path w="112395" h="771525">
                <a:moveTo>
                  <a:pt x="17170" y="698661"/>
                </a:moveTo>
                <a:lnTo>
                  <a:pt x="16675" y="697915"/>
                </a:lnTo>
                <a:lnTo>
                  <a:pt x="17021" y="697915"/>
                </a:lnTo>
                <a:lnTo>
                  <a:pt x="17170" y="698661"/>
                </a:lnTo>
                <a:close/>
              </a:path>
              <a:path w="112395" h="771525">
                <a:moveTo>
                  <a:pt x="17763" y="699554"/>
                </a:moveTo>
                <a:lnTo>
                  <a:pt x="17348" y="699554"/>
                </a:lnTo>
                <a:lnTo>
                  <a:pt x="17170" y="698661"/>
                </a:lnTo>
                <a:lnTo>
                  <a:pt x="17763" y="699554"/>
                </a:lnTo>
                <a:close/>
              </a:path>
              <a:path w="112395" h="771525">
                <a:moveTo>
                  <a:pt x="39535" y="732332"/>
                </a:moveTo>
                <a:lnTo>
                  <a:pt x="38303" y="731075"/>
                </a:lnTo>
                <a:lnTo>
                  <a:pt x="39028" y="731569"/>
                </a:lnTo>
                <a:lnTo>
                  <a:pt x="39535" y="732332"/>
                </a:lnTo>
                <a:close/>
              </a:path>
              <a:path w="112395" h="771525">
                <a:moveTo>
                  <a:pt x="39028" y="731569"/>
                </a:moveTo>
                <a:lnTo>
                  <a:pt x="38303" y="731075"/>
                </a:lnTo>
                <a:lnTo>
                  <a:pt x="38699" y="731075"/>
                </a:lnTo>
                <a:lnTo>
                  <a:pt x="39028" y="731569"/>
                </a:lnTo>
                <a:close/>
              </a:path>
              <a:path w="112395" h="771525">
                <a:moveTo>
                  <a:pt x="40147" y="732332"/>
                </a:moveTo>
                <a:lnTo>
                  <a:pt x="39535" y="732332"/>
                </a:lnTo>
                <a:lnTo>
                  <a:pt x="39028" y="731569"/>
                </a:lnTo>
                <a:lnTo>
                  <a:pt x="40147" y="732332"/>
                </a:lnTo>
                <a:close/>
              </a:path>
              <a:path w="112395" h="771525">
                <a:moveTo>
                  <a:pt x="72212" y="754189"/>
                </a:moveTo>
                <a:lnTo>
                  <a:pt x="70548" y="753491"/>
                </a:lnTo>
                <a:lnTo>
                  <a:pt x="71462" y="753678"/>
                </a:lnTo>
                <a:lnTo>
                  <a:pt x="72212" y="754189"/>
                </a:lnTo>
                <a:close/>
              </a:path>
              <a:path w="112395" h="771525">
                <a:moveTo>
                  <a:pt x="71462" y="753678"/>
                </a:moveTo>
                <a:lnTo>
                  <a:pt x="70548" y="753491"/>
                </a:lnTo>
                <a:lnTo>
                  <a:pt x="71187" y="753491"/>
                </a:lnTo>
                <a:lnTo>
                  <a:pt x="71462" y="753678"/>
                </a:lnTo>
                <a:close/>
              </a:path>
              <a:path w="112395" h="771525">
                <a:moveTo>
                  <a:pt x="73957" y="754189"/>
                </a:moveTo>
                <a:lnTo>
                  <a:pt x="72212" y="754189"/>
                </a:lnTo>
                <a:lnTo>
                  <a:pt x="71462" y="753678"/>
                </a:lnTo>
                <a:lnTo>
                  <a:pt x="73957" y="754189"/>
                </a:lnTo>
                <a:close/>
              </a:path>
            </a:pathLst>
          </a:custGeom>
          <a:solidFill>
            <a:srgbClr val="477BB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2384146" y="1539329"/>
            <a:ext cx="112395" cy="771525"/>
          </a:xfrm>
          <a:custGeom>
            <a:avLst/>
            <a:gdLst/>
            <a:ahLst/>
            <a:cxnLst/>
            <a:rect l="l" t="t" r="r" b="b"/>
            <a:pathLst>
              <a:path w="112394" h="771525">
                <a:moveTo>
                  <a:pt x="40629" y="17293"/>
                </a:moveTo>
                <a:lnTo>
                  <a:pt x="0" y="8966"/>
                </a:lnTo>
                <a:lnTo>
                  <a:pt x="1828" y="0"/>
                </a:lnTo>
                <a:lnTo>
                  <a:pt x="43345" y="8509"/>
                </a:lnTo>
                <a:lnTo>
                  <a:pt x="44208" y="8775"/>
                </a:lnTo>
                <a:lnTo>
                  <a:pt x="45008" y="9207"/>
                </a:lnTo>
                <a:lnTo>
                  <a:pt x="56098" y="16764"/>
                </a:lnTo>
                <a:lnTo>
                  <a:pt x="39852" y="16764"/>
                </a:lnTo>
                <a:lnTo>
                  <a:pt x="40629" y="17293"/>
                </a:lnTo>
                <a:close/>
              </a:path>
              <a:path w="112394" h="771525">
                <a:moveTo>
                  <a:pt x="41516" y="17475"/>
                </a:moveTo>
                <a:lnTo>
                  <a:pt x="40629" y="17293"/>
                </a:lnTo>
                <a:lnTo>
                  <a:pt x="39852" y="16764"/>
                </a:lnTo>
                <a:lnTo>
                  <a:pt x="41516" y="17475"/>
                </a:lnTo>
                <a:close/>
              </a:path>
              <a:path w="112394" h="771525">
                <a:moveTo>
                  <a:pt x="57142" y="17475"/>
                </a:moveTo>
                <a:lnTo>
                  <a:pt x="41516" y="17475"/>
                </a:lnTo>
                <a:lnTo>
                  <a:pt x="39852" y="16764"/>
                </a:lnTo>
                <a:lnTo>
                  <a:pt x="56098" y="16764"/>
                </a:lnTo>
                <a:lnTo>
                  <a:pt x="57142" y="17475"/>
                </a:lnTo>
                <a:close/>
              </a:path>
              <a:path w="112394" h="771525">
                <a:moveTo>
                  <a:pt x="73021" y="39365"/>
                </a:moveTo>
                <a:lnTo>
                  <a:pt x="40629" y="17293"/>
                </a:lnTo>
                <a:lnTo>
                  <a:pt x="41516" y="17475"/>
                </a:lnTo>
                <a:lnTo>
                  <a:pt x="57142" y="17475"/>
                </a:lnTo>
                <a:lnTo>
                  <a:pt x="78930" y="32321"/>
                </a:lnTo>
                <a:lnTo>
                  <a:pt x="79603" y="32893"/>
                </a:lnTo>
                <a:lnTo>
                  <a:pt x="80149" y="33566"/>
                </a:lnTo>
                <a:lnTo>
                  <a:pt x="83536" y="38646"/>
                </a:lnTo>
                <a:lnTo>
                  <a:pt x="72542" y="38646"/>
                </a:lnTo>
                <a:lnTo>
                  <a:pt x="73021" y="39365"/>
                </a:lnTo>
                <a:close/>
              </a:path>
              <a:path w="112394" h="771525">
                <a:moveTo>
                  <a:pt x="73774" y="39878"/>
                </a:moveTo>
                <a:lnTo>
                  <a:pt x="73021" y="39365"/>
                </a:lnTo>
                <a:lnTo>
                  <a:pt x="72542" y="38646"/>
                </a:lnTo>
                <a:lnTo>
                  <a:pt x="73774" y="39878"/>
                </a:lnTo>
                <a:close/>
              </a:path>
              <a:path w="112394" h="771525">
                <a:moveTo>
                  <a:pt x="84357" y="39878"/>
                </a:moveTo>
                <a:lnTo>
                  <a:pt x="73774" y="39878"/>
                </a:lnTo>
                <a:lnTo>
                  <a:pt x="72542" y="38646"/>
                </a:lnTo>
                <a:lnTo>
                  <a:pt x="83536" y="38646"/>
                </a:lnTo>
                <a:lnTo>
                  <a:pt x="84357" y="39878"/>
                </a:lnTo>
                <a:close/>
              </a:path>
              <a:path w="112394" h="771525">
                <a:moveTo>
                  <a:pt x="94911" y="72200"/>
                </a:moveTo>
                <a:lnTo>
                  <a:pt x="73021" y="39365"/>
                </a:lnTo>
                <a:lnTo>
                  <a:pt x="73774" y="39878"/>
                </a:lnTo>
                <a:lnTo>
                  <a:pt x="84357" y="39878"/>
                </a:lnTo>
                <a:lnTo>
                  <a:pt x="103009" y="67856"/>
                </a:lnTo>
                <a:lnTo>
                  <a:pt x="103441" y="68643"/>
                </a:lnTo>
                <a:lnTo>
                  <a:pt x="103695" y="69494"/>
                </a:lnTo>
                <a:lnTo>
                  <a:pt x="104052" y="71285"/>
                </a:lnTo>
                <a:lnTo>
                  <a:pt x="94729" y="71285"/>
                </a:lnTo>
                <a:lnTo>
                  <a:pt x="94911" y="72200"/>
                </a:lnTo>
                <a:close/>
              </a:path>
              <a:path w="112394" h="771525">
                <a:moveTo>
                  <a:pt x="95402" y="72936"/>
                </a:moveTo>
                <a:lnTo>
                  <a:pt x="94911" y="72200"/>
                </a:lnTo>
                <a:lnTo>
                  <a:pt x="94729" y="71285"/>
                </a:lnTo>
                <a:lnTo>
                  <a:pt x="95402" y="72936"/>
                </a:lnTo>
                <a:close/>
              </a:path>
              <a:path w="112394" h="771525">
                <a:moveTo>
                  <a:pt x="104381" y="72936"/>
                </a:moveTo>
                <a:lnTo>
                  <a:pt x="95402" y="72936"/>
                </a:lnTo>
                <a:lnTo>
                  <a:pt x="94729" y="71285"/>
                </a:lnTo>
                <a:lnTo>
                  <a:pt x="104052" y="71285"/>
                </a:lnTo>
                <a:lnTo>
                  <a:pt x="104381" y="72936"/>
                </a:lnTo>
                <a:close/>
              </a:path>
              <a:path w="112394" h="771525">
                <a:moveTo>
                  <a:pt x="94907" y="698661"/>
                </a:moveTo>
                <a:lnTo>
                  <a:pt x="102756" y="659295"/>
                </a:lnTo>
                <a:lnTo>
                  <a:pt x="103022" y="658406"/>
                </a:lnTo>
                <a:lnTo>
                  <a:pt x="103066" y="112876"/>
                </a:lnTo>
                <a:lnTo>
                  <a:pt x="102934" y="112433"/>
                </a:lnTo>
                <a:lnTo>
                  <a:pt x="94911" y="72200"/>
                </a:lnTo>
                <a:lnTo>
                  <a:pt x="95402" y="72936"/>
                </a:lnTo>
                <a:lnTo>
                  <a:pt x="104381" y="72936"/>
                </a:lnTo>
                <a:lnTo>
                  <a:pt x="112077" y="111544"/>
                </a:lnTo>
                <a:lnTo>
                  <a:pt x="112077" y="659295"/>
                </a:lnTo>
                <a:lnTo>
                  <a:pt x="104376" y="697915"/>
                </a:lnTo>
                <a:lnTo>
                  <a:pt x="95402" y="697915"/>
                </a:lnTo>
                <a:lnTo>
                  <a:pt x="94907" y="698661"/>
                </a:lnTo>
                <a:close/>
              </a:path>
              <a:path w="112394" h="771525">
                <a:moveTo>
                  <a:pt x="94729" y="699554"/>
                </a:moveTo>
                <a:lnTo>
                  <a:pt x="94907" y="698661"/>
                </a:lnTo>
                <a:lnTo>
                  <a:pt x="95402" y="697915"/>
                </a:lnTo>
                <a:lnTo>
                  <a:pt x="94729" y="699554"/>
                </a:lnTo>
                <a:close/>
              </a:path>
              <a:path w="112394" h="771525">
                <a:moveTo>
                  <a:pt x="104050" y="699554"/>
                </a:moveTo>
                <a:lnTo>
                  <a:pt x="94729" y="699554"/>
                </a:lnTo>
                <a:lnTo>
                  <a:pt x="95402" y="697915"/>
                </a:lnTo>
                <a:lnTo>
                  <a:pt x="104376" y="697915"/>
                </a:lnTo>
                <a:lnTo>
                  <a:pt x="104050" y="699554"/>
                </a:lnTo>
                <a:close/>
              </a:path>
              <a:path w="112394" h="771525">
                <a:moveTo>
                  <a:pt x="73049" y="731569"/>
                </a:moveTo>
                <a:lnTo>
                  <a:pt x="94907" y="698661"/>
                </a:lnTo>
                <a:lnTo>
                  <a:pt x="94729" y="699554"/>
                </a:lnTo>
                <a:lnTo>
                  <a:pt x="104050" y="699554"/>
                </a:lnTo>
                <a:lnTo>
                  <a:pt x="103695" y="701332"/>
                </a:lnTo>
                <a:lnTo>
                  <a:pt x="103441" y="702183"/>
                </a:lnTo>
                <a:lnTo>
                  <a:pt x="103022" y="702970"/>
                </a:lnTo>
                <a:lnTo>
                  <a:pt x="84354" y="731075"/>
                </a:lnTo>
                <a:lnTo>
                  <a:pt x="73774" y="731075"/>
                </a:lnTo>
                <a:lnTo>
                  <a:pt x="73049" y="731569"/>
                </a:lnTo>
                <a:close/>
              </a:path>
              <a:path w="112394" h="771525">
                <a:moveTo>
                  <a:pt x="72542" y="732332"/>
                </a:moveTo>
                <a:lnTo>
                  <a:pt x="73049" y="731569"/>
                </a:lnTo>
                <a:lnTo>
                  <a:pt x="73774" y="731075"/>
                </a:lnTo>
                <a:lnTo>
                  <a:pt x="72542" y="732332"/>
                </a:lnTo>
                <a:close/>
              </a:path>
              <a:path w="112394" h="771525">
                <a:moveTo>
                  <a:pt x="83519" y="732332"/>
                </a:moveTo>
                <a:lnTo>
                  <a:pt x="72542" y="732332"/>
                </a:lnTo>
                <a:lnTo>
                  <a:pt x="73774" y="731075"/>
                </a:lnTo>
                <a:lnTo>
                  <a:pt x="84354" y="731075"/>
                </a:lnTo>
                <a:lnTo>
                  <a:pt x="83519" y="732332"/>
                </a:lnTo>
                <a:close/>
              </a:path>
              <a:path w="112394" h="771525">
                <a:moveTo>
                  <a:pt x="40602" y="753678"/>
                </a:moveTo>
                <a:lnTo>
                  <a:pt x="73049" y="731569"/>
                </a:lnTo>
                <a:lnTo>
                  <a:pt x="72542" y="732332"/>
                </a:lnTo>
                <a:lnTo>
                  <a:pt x="83519" y="732332"/>
                </a:lnTo>
                <a:lnTo>
                  <a:pt x="80162" y="737387"/>
                </a:lnTo>
                <a:lnTo>
                  <a:pt x="79603" y="738073"/>
                </a:lnTo>
                <a:lnTo>
                  <a:pt x="78930" y="738632"/>
                </a:lnTo>
                <a:lnTo>
                  <a:pt x="57123" y="753491"/>
                </a:lnTo>
                <a:lnTo>
                  <a:pt x="41516" y="753491"/>
                </a:lnTo>
                <a:lnTo>
                  <a:pt x="40602" y="753678"/>
                </a:lnTo>
                <a:close/>
              </a:path>
              <a:path w="112394" h="771525">
                <a:moveTo>
                  <a:pt x="39852" y="754189"/>
                </a:moveTo>
                <a:lnTo>
                  <a:pt x="40602" y="753678"/>
                </a:lnTo>
                <a:lnTo>
                  <a:pt x="41516" y="753491"/>
                </a:lnTo>
                <a:lnTo>
                  <a:pt x="39852" y="754189"/>
                </a:lnTo>
                <a:close/>
              </a:path>
              <a:path w="112394" h="771525">
                <a:moveTo>
                  <a:pt x="56098" y="754189"/>
                </a:moveTo>
                <a:lnTo>
                  <a:pt x="39852" y="754189"/>
                </a:lnTo>
                <a:lnTo>
                  <a:pt x="41516" y="753491"/>
                </a:lnTo>
                <a:lnTo>
                  <a:pt x="57123" y="753491"/>
                </a:lnTo>
                <a:lnTo>
                  <a:pt x="56098" y="754189"/>
                </a:lnTo>
                <a:close/>
              </a:path>
              <a:path w="112394" h="771525">
                <a:moveTo>
                  <a:pt x="1828" y="770966"/>
                </a:moveTo>
                <a:lnTo>
                  <a:pt x="90" y="762444"/>
                </a:lnTo>
                <a:lnTo>
                  <a:pt x="0" y="762000"/>
                </a:lnTo>
                <a:lnTo>
                  <a:pt x="40602" y="753678"/>
                </a:lnTo>
                <a:lnTo>
                  <a:pt x="39852" y="754189"/>
                </a:lnTo>
                <a:lnTo>
                  <a:pt x="56098" y="754189"/>
                </a:lnTo>
                <a:lnTo>
                  <a:pt x="45008" y="761746"/>
                </a:lnTo>
                <a:lnTo>
                  <a:pt x="44208" y="762177"/>
                </a:lnTo>
                <a:lnTo>
                  <a:pt x="43345" y="762444"/>
                </a:lnTo>
                <a:lnTo>
                  <a:pt x="1828" y="770966"/>
                </a:lnTo>
                <a:close/>
              </a:path>
            </a:pathLst>
          </a:custGeom>
          <a:solidFill>
            <a:srgbClr val="477BB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2095907" y="1730883"/>
            <a:ext cx="14160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pc="-50" dirty="0">
                <a:latin typeface="Calibri"/>
                <a:cs typeface="Calibri"/>
              </a:rPr>
              <a:t>2</a:t>
            </a:r>
            <a:endParaRPr>
              <a:latin typeface="Calibri"/>
              <a:cs typeface="Calibri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2603081" y="1582001"/>
            <a:ext cx="654685" cy="771525"/>
          </a:xfrm>
          <a:custGeom>
            <a:avLst/>
            <a:gdLst/>
            <a:ahLst/>
            <a:cxnLst/>
            <a:rect l="l" t="t" r="r" b="b"/>
            <a:pathLst>
              <a:path w="654685" h="771525">
                <a:moveTo>
                  <a:pt x="112077" y="8966"/>
                </a:moveTo>
                <a:lnTo>
                  <a:pt x="111975" y="8509"/>
                </a:lnTo>
                <a:lnTo>
                  <a:pt x="110248" y="0"/>
                </a:lnTo>
                <a:lnTo>
                  <a:pt x="68719" y="8509"/>
                </a:lnTo>
                <a:lnTo>
                  <a:pt x="33147" y="32321"/>
                </a:lnTo>
                <a:lnTo>
                  <a:pt x="9055" y="67856"/>
                </a:lnTo>
                <a:lnTo>
                  <a:pt x="0" y="111544"/>
                </a:lnTo>
                <a:lnTo>
                  <a:pt x="0" y="659422"/>
                </a:lnTo>
                <a:lnTo>
                  <a:pt x="8382" y="701459"/>
                </a:lnTo>
                <a:lnTo>
                  <a:pt x="31915" y="737400"/>
                </a:lnTo>
                <a:lnTo>
                  <a:pt x="67056" y="761746"/>
                </a:lnTo>
                <a:lnTo>
                  <a:pt x="110248" y="770966"/>
                </a:lnTo>
                <a:lnTo>
                  <a:pt x="112077" y="762000"/>
                </a:lnTo>
                <a:lnTo>
                  <a:pt x="73952" y="754189"/>
                </a:lnTo>
                <a:lnTo>
                  <a:pt x="71450" y="753681"/>
                </a:lnTo>
                <a:lnTo>
                  <a:pt x="71183" y="753491"/>
                </a:lnTo>
                <a:lnTo>
                  <a:pt x="40119" y="732320"/>
                </a:lnTo>
                <a:lnTo>
                  <a:pt x="39014" y="731570"/>
                </a:lnTo>
                <a:lnTo>
                  <a:pt x="38684" y="731075"/>
                </a:lnTo>
                <a:lnTo>
                  <a:pt x="17754" y="699681"/>
                </a:lnTo>
                <a:lnTo>
                  <a:pt x="17170" y="698804"/>
                </a:lnTo>
                <a:lnTo>
                  <a:pt x="17018" y="698030"/>
                </a:lnTo>
                <a:lnTo>
                  <a:pt x="9309" y="659422"/>
                </a:lnTo>
                <a:lnTo>
                  <a:pt x="9055" y="658533"/>
                </a:lnTo>
                <a:lnTo>
                  <a:pt x="9131" y="112433"/>
                </a:lnTo>
                <a:lnTo>
                  <a:pt x="17018" y="72936"/>
                </a:lnTo>
                <a:lnTo>
                  <a:pt x="17170" y="72174"/>
                </a:lnTo>
                <a:lnTo>
                  <a:pt x="17754" y="71285"/>
                </a:lnTo>
                <a:lnTo>
                  <a:pt x="38696" y="39878"/>
                </a:lnTo>
                <a:lnTo>
                  <a:pt x="39027" y="39382"/>
                </a:lnTo>
                <a:lnTo>
                  <a:pt x="40106" y="38646"/>
                </a:lnTo>
                <a:lnTo>
                  <a:pt x="71158" y="17475"/>
                </a:lnTo>
                <a:lnTo>
                  <a:pt x="71424" y="17297"/>
                </a:lnTo>
                <a:lnTo>
                  <a:pt x="74015" y="16764"/>
                </a:lnTo>
                <a:lnTo>
                  <a:pt x="112077" y="8966"/>
                </a:lnTo>
                <a:close/>
              </a:path>
              <a:path w="654685" h="771525">
                <a:moveTo>
                  <a:pt x="654634" y="111544"/>
                </a:moveTo>
                <a:lnTo>
                  <a:pt x="646925" y="72923"/>
                </a:lnTo>
                <a:lnTo>
                  <a:pt x="646607" y="71285"/>
                </a:lnTo>
                <a:lnTo>
                  <a:pt x="646252" y="69494"/>
                </a:lnTo>
                <a:lnTo>
                  <a:pt x="645998" y="68656"/>
                </a:lnTo>
                <a:lnTo>
                  <a:pt x="645579" y="67868"/>
                </a:lnTo>
                <a:lnTo>
                  <a:pt x="627011" y="39878"/>
                </a:lnTo>
                <a:lnTo>
                  <a:pt x="626186" y="38633"/>
                </a:lnTo>
                <a:lnTo>
                  <a:pt x="622833" y="33578"/>
                </a:lnTo>
                <a:lnTo>
                  <a:pt x="622287" y="32893"/>
                </a:lnTo>
                <a:lnTo>
                  <a:pt x="621614" y="32334"/>
                </a:lnTo>
                <a:lnTo>
                  <a:pt x="599871" y="17462"/>
                </a:lnTo>
                <a:lnTo>
                  <a:pt x="598855" y="16764"/>
                </a:lnTo>
                <a:lnTo>
                  <a:pt x="587832" y="9220"/>
                </a:lnTo>
                <a:lnTo>
                  <a:pt x="587044" y="8775"/>
                </a:lnTo>
                <a:lnTo>
                  <a:pt x="586181" y="8509"/>
                </a:lnTo>
                <a:lnTo>
                  <a:pt x="544906" y="0"/>
                </a:lnTo>
                <a:lnTo>
                  <a:pt x="543052" y="8966"/>
                </a:lnTo>
                <a:lnTo>
                  <a:pt x="583425" y="17284"/>
                </a:lnTo>
                <a:lnTo>
                  <a:pt x="615708" y="39370"/>
                </a:lnTo>
                <a:lnTo>
                  <a:pt x="637451" y="72186"/>
                </a:lnTo>
                <a:lnTo>
                  <a:pt x="645490" y="112433"/>
                </a:lnTo>
                <a:lnTo>
                  <a:pt x="645617" y="112877"/>
                </a:lnTo>
                <a:lnTo>
                  <a:pt x="645579" y="658533"/>
                </a:lnTo>
                <a:lnTo>
                  <a:pt x="645312" y="659422"/>
                </a:lnTo>
                <a:lnTo>
                  <a:pt x="637451" y="698792"/>
                </a:lnTo>
                <a:lnTo>
                  <a:pt x="615708" y="731608"/>
                </a:lnTo>
                <a:lnTo>
                  <a:pt x="583450" y="753681"/>
                </a:lnTo>
                <a:lnTo>
                  <a:pt x="543052" y="762000"/>
                </a:lnTo>
                <a:lnTo>
                  <a:pt x="543140" y="762444"/>
                </a:lnTo>
                <a:lnTo>
                  <a:pt x="544906" y="770966"/>
                </a:lnTo>
                <a:lnTo>
                  <a:pt x="586181" y="762444"/>
                </a:lnTo>
                <a:lnTo>
                  <a:pt x="587044" y="762177"/>
                </a:lnTo>
                <a:lnTo>
                  <a:pt x="587832" y="761746"/>
                </a:lnTo>
                <a:lnTo>
                  <a:pt x="598855" y="754202"/>
                </a:lnTo>
                <a:lnTo>
                  <a:pt x="599897" y="753491"/>
                </a:lnTo>
                <a:lnTo>
                  <a:pt x="627011" y="731088"/>
                </a:lnTo>
                <a:lnTo>
                  <a:pt x="645579" y="703097"/>
                </a:lnTo>
                <a:lnTo>
                  <a:pt x="645998" y="702310"/>
                </a:lnTo>
                <a:lnTo>
                  <a:pt x="646252" y="701459"/>
                </a:lnTo>
                <a:lnTo>
                  <a:pt x="646595" y="699681"/>
                </a:lnTo>
                <a:lnTo>
                  <a:pt x="646925" y="698042"/>
                </a:lnTo>
                <a:lnTo>
                  <a:pt x="654634" y="659422"/>
                </a:lnTo>
                <a:lnTo>
                  <a:pt x="654634" y="111544"/>
                </a:lnTo>
                <a:close/>
              </a:path>
            </a:pathLst>
          </a:custGeom>
          <a:solidFill>
            <a:srgbClr val="477BB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2858262" y="1773554"/>
            <a:ext cx="14160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pc="-50" dirty="0">
                <a:latin typeface="Calibri"/>
                <a:cs typeface="Calibri"/>
              </a:rPr>
              <a:t>1</a:t>
            </a:r>
            <a:endParaRPr>
              <a:latin typeface="Calibri"/>
              <a:cs typeface="Calibri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1841080" y="2374481"/>
            <a:ext cx="655320" cy="771525"/>
          </a:xfrm>
          <a:custGeom>
            <a:avLst/>
            <a:gdLst/>
            <a:ahLst/>
            <a:cxnLst/>
            <a:rect l="l" t="t" r="r" b="b"/>
            <a:pathLst>
              <a:path w="655319" h="771525">
                <a:moveTo>
                  <a:pt x="112077" y="8966"/>
                </a:moveTo>
                <a:lnTo>
                  <a:pt x="111975" y="8509"/>
                </a:lnTo>
                <a:lnTo>
                  <a:pt x="110248" y="0"/>
                </a:lnTo>
                <a:lnTo>
                  <a:pt x="68719" y="8509"/>
                </a:lnTo>
                <a:lnTo>
                  <a:pt x="33147" y="32334"/>
                </a:lnTo>
                <a:lnTo>
                  <a:pt x="9055" y="67856"/>
                </a:lnTo>
                <a:lnTo>
                  <a:pt x="0" y="111544"/>
                </a:lnTo>
                <a:lnTo>
                  <a:pt x="0" y="659295"/>
                </a:lnTo>
                <a:lnTo>
                  <a:pt x="8382" y="701332"/>
                </a:lnTo>
                <a:lnTo>
                  <a:pt x="31915" y="737387"/>
                </a:lnTo>
                <a:lnTo>
                  <a:pt x="67056" y="761746"/>
                </a:lnTo>
                <a:lnTo>
                  <a:pt x="110248" y="770966"/>
                </a:lnTo>
                <a:lnTo>
                  <a:pt x="112077" y="762000"/>
                </a:lnTo>
                <a:lnTo>
                  <a:pt x="73952" y="754189"/>
                </a:lnTo>
                <a:lnTo>
                  <a:pt x="71450" y="753681"/>
                </a:lnTo>
                <a:lnTo>
                  <a:pt x="71183" y="753491"/>
                </a:lnTo>
                <a:lnTo>
                  <a:pt x="40144" y="732332"/>
                </a:lnTo>
                <a:lnTo>
                  <a:pt x="39027" y="731570"/>
                </a:lnTo>
                <a:lnTo>
                  <a:pt x="38696" y="731075"/>
                </a:lnTo>
                <a:lnTo>
                  <a:pt x="17754" y="699554"/>
                </a:lnTo>
                <a:lnTo>
                  <a:pt x="17157" y="698665"/>
                </a:lnTo>
                <a:lnTo>
                  <a:pt x="17018" y="697915"/>
                </a:lnTo>
                <a:lnTo>
                  <a:pt x="9309" y="659295"/>
                </a:lnTo>
                <a:lnTo>
                  <a:pt x="9055" y="658406"/>
                </a:lnTo>
                <a:lnTo>
                  <a:pt x="9131" y="112433"/>
                </a:lnTo>
                <a:lnTo>
                  <a:pt x="17018" y="72936"/>
                </a:lnTo>
                <a:lnTo>
                  <a:pt x="17170" y="72174"/>
                </a:lnTo>
                <a:lnTo>
                  <a:pt x="17754" y="71285"/>
                </a:lnTo>
                <a:lnTo>
                  <a:pt x="38696" y="39878"/>
                </a:lnTo>
                <a:lnTo>
                  <a:pt x="39027" y="39382"/>
                </a:lnTo>
                <a:lnTo>
                  <a:pt x="40106" y="38646"/>
                </a:lnTo>
                <a:lnTo>
                  <a:pt x="71158" y="17475"/>
                </a:lnTo>
                <a:lnTo>
                  <a:pt x="71424" y="17297"/>
                </a:lnTo>
                <a:lnTo>
                  <a:pt x="74015" y="16764"/>
                </a:lnTo>
                <a:lnTo>
                  <a:pt x="112077" y="8966"/>
                </a:lnTo>
                <a:close/>
              </a:path>
              <a:path w="655319" h="771525">
                <a:moveTo>
                  <a:pt x="655142" y="111544"/>
                </a:moveTo>
                <a:lnTo>
                  <a:pt x="647433" y="72936"/>
                </a:lnTo>
                <a:lnTo>
                  <a:pt x="647103" y="71285"/>
                </a:lnTo>
                <a:lnTo>
                  <a:pt x="646760" y="69507"/>
                </a:lnTo>
                <a:lnTo>
                  <a:pt x="646506" y="68643"/>
                </a:lnTo>
                <a:lnTo>
                  <a:pt x="646074" y="67856"/>
                </a:lnTo>
                <a:lnTo>
                  <a:pt x="627418" y="39878"/>
                </a:lnTo>
                <a:lnTo>
                  <a:pt x="626592" y="38646"/>
                </a:lnTo>
                <a:lnTo>
                  <a:pt x="623214" y="33566"/>
                </a:lnTo>
                <a:lnTo>
                  <a:pt x="622668" y="32893"/>
                </a:lnTo>
                <a:lnTo>
                  <a:pt x="621995" y="32321"/>
                </a:lnTo>
                <a:lnTo>
                  <a:pt x="600202" y="17475"/>
                </a:lnTo>
                <a:lnTo>
                  <a:pt x="599160" y="16764"/>
                </a:lnTo>
                <a:lnTo>
                  <a:pt x="588073" y="9207"/>
                </a:lnTo>
                <a:lnTo>
                  <a:pt x="587273" y="8775"/>
                </a:lnTo>
                <a:lnTo>
                  <a:pt x="586409" y="8509"/>
                </a:lnTo>
                <a:lnTo>
                  <a:pt x="544893" y="0"/>
                </a:lnTo>
                <a:lnTo>
                  <a:pt x="543064" y="8966"/>
                </a:lnTo>
                <a:lnTo>
                  <a:pt x="583692" y="17297"/>
                </a:lnTo>
                <a:lnTo>
                  <a:pt x="616077" y="39370"/>
                </a:lnTo>
                <a:lnTo>
                  <a:pt x="637971" y="72212"/>
                </a:lnTo>
                <a:lnTo>
                  <a:pt x="645998" y="112433"/>
                </a:lnTo>
                <a:lnTo>
                  <a:pt x="646125" y="112877"/>
                </a:lnTo>
                <a:lnTo>
                  <a:pt x="646087" y="658406"/>
                </a:lnTo>
                <a:lnTo>
                  <a:pt x="645820" y="659295"/>
                </a:lnTo>
                <a:lnTo>
                  <a:pt x="637971" y="698665"/>
                </a:lnTo>
                <a:lnTo>
                  <a:pt x="616102" y="731570"/>
                </a:lnTo>
                <a:lnTo>
                  <a:pt x="583666" y="753681"/>
                </a:lnTo>
                <a:lnTo>
                  <a:pt x="543064" y="762000"/>
                </a:lnTo>
                <a:lnTo>
                  <a:pt x="543153" y="762457"/>
                </a:lnTo>
                <a:lnTo>
                  <a:pt x="544893" y="770966"/>
                </a:lnTo>
                <a:lnTo>
                  <a:pt x="586409" y="762457"/>
                </a:lnTo>
                <a:lnTo>
                  <a:pt x="587273" y="762177"/>
                </a:lnTo>
                <a:lnTo>
                  <a:pt x="588073" y="761746"/>
                </a:lnTo>
                <a:lnTo>
                  <a:pt x="599160" y="754189"/>
                </a:lnTo>
                <a:lnTo>
                  <a:pt x="600176" y="753491"/>
                </a:lnTo>
                <a:lnTo>
                  <a:pt x="621995" y="738632"/>
                </a:lnTo>
                <a:lnTo>
                  <a:pt x="622668" y="738073"/>
                </a:lnTo>
                <a:lnTo>
                  <a:pt x="623227" y="737387"/>
                </a:lnTo>
                <a:lnTo>
                  <a:pt x="626579" y="732332"/>
                </a:lnTo>
                <a:lnTo>
                  <a:pt x="627418" y="731075"/>
                </a:lnTo>
                <a:lnTo>
                  <a:pt x="646087" y="702970"/>
                </a:lnTo>
                <a:lnTo>
                  <a:pt x="646506" y="702183"/>
                </a:lnTo>
                <a:lnTo>
                  <a:pt x="646760" y="701332"/>
                </a:lnTo>
                <a:lnTo>
                  <a:pt x="647103" y="699554"/>
                </a:lnTo>
                <a:lnTo>
                  <a:pt x="647433" y="697915"/>
                </a:lnTo>
                <a:lnTo>
                  <a:pt x="655142" y="659295"/>
                </a:lnTo>
                <a:lnTo>
                  <a:pt x="655142" y="111544"/>
                </a:lnTo>
                <a:close/>
              </a:path>
            </a:pathLst>
          </a:custGeom>
          <a:solidFill>
            <a:srgbClr val="477BB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2095907" y="2566289"/>
            <a:ext cx="14160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pc="-50" dirty="0">
                <a:latin typeface="Calibri"/>
                <a:cs typeface="Calibri"/>
              </a:rPr>
              <a:t>3</a:t>
            </a:r>
            <a:endParaRPr>
              <a:latin typeface="Calibri"/>
              <a:cs typeface="Calibri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2603081" y="2408009"/>
            <a:ext cx="654685" cy="771525"/>
          </a:xfrm>
          <a:custGeom>
            <a:avLst/>
            <a:gdLst/>
            <a:ahLst/>
            <a:cxnLst/>
            <a:rect l="l" t="t" r="r" b="b"/>
            <a:pathLst>
              <a:path w="654685" h="771525">
                <a:moveTo>
                  <a:pt x="112077" y="8966"/>
                </a:moveTo>
                <a:lnTo>
                  <a:pt x="111975" y="8509"/>
                </a:lnTo>
                <a:lnTo>
                  <a:pt x="110248" y="0"/>
                </a:lnTo>
                <a:lnTo>
                  <a:pt x="68719" y="8509"/>
                </a:lnTo>
                <a:lnTo>
                  <a:pt x="33147" y="32334"/>
                </a:lnTo>
                <a:lnTo>
                  <a:pt x="9055" y="67856"/>
                </a:lnTo>
                <a:lnTo>
                  <a:pt x="0" y="111544"/>
                </a:lnTo>
                <a:lnTo>
                  <a:pt x="0" y="659422"/>
                </a:lnTo>
                <a:lnTo>
                  <a:pt x="8382" y="701459"/>
                </a:lnTo>
                <a:lnTo>
                  <a:pt x="31915" y="737400"/>
                </a:lnTo>
                <a:lnTo>
                  <a:pt x="67056" y="761746"/>
                </a:lnTo>
                <a:lnTo>
                  <a:pt x="110248" y="770966"/>
                </a:lnTo>
                <a:lnTo>
                  <a:pt x="112077" y="762000"/>
                </a:lnTo>
                <a:lnTo>
                  <a:pt x="74015" y="754202"/>
                </a:lnTo>
                <a:lnTo>
                  <a:pt x="71424" y="753681"/>
                </a:lnTo>
                <a:lnTo>
                  <a:pt x="71158" y="753491"/>
                </a:lnTo>
                <a:lnTo>
                  <a:pt x="40106" y="732320"/>
                </a:lnTo>
                <a:lnTo>
                  <a:pt x="39027" y="731596"/>
                </a:lnTo>
                <a:lnTo>
                  <a:pt x="38696" y="731088"/>
                </a:lnTo>
                <a:lnTo>
                  <a:pt x="17754" y="699681"/>
                </a:lnTo>
                <a:lnTo>
                  <a:pt x="17170" y="698804"/>
                </a:lnTo>
                <a:lnTo>
                  <a:pt x="17018" y="698030"/>
                </a:lnTo>
                <a:lnTo>
                  <a:pt x="9309" y="659422"/>
                </a:lnTo>
                <a:lnTo>
                  <a:pt x="9055" y="658533"/>
                </a:lnTo>
                <a:lnTo>
                  <a:pt x="9131" y="112433"/>
                </a:lnTo>
                <a:lnTo>
                  <a:pt x="17018" y="72936"/>
                </a:lnTo>
                <a:lnTo>
                  <a:pt x="17170" y="72174"/>
                </a:lnTo>
                <a:lnTo>
                  <a:pt x="17754" y="71285"/>
                </a:lnTo>
                <a:lnTo>
                  <a:pt x="38696" y="39878"/>
                </a:lnTo>
                <a:lnTo>
                  <a:pt x="39027" y="39382"/>
                </a:lnTo>
                <a:lnTo>
                  <a:pt x="40106" y="38646"/>
                </a:lnTo>
                <a:lnTo>
                  <a:pt x="71158" y="17475"/>
                </a:lnTo>
                <a:lnTo>
                  <a:pt x="71424" y="17297"/>
                </a:lnTo>
                <a:lnTo>
                  <a:pt x="74015" y="16764"/>
                </a:lnTo>
                <a:lnTo>
                  <a:pt x="112077" y="8966"/>
                </a:lnTo>
                <a:close/>
              </a:path>
              <a:path w="654685" h="771525">
                <a:moveTo>
                  <a:pt x="654634" y="111544"/>
                </a:moveTo>
                <a:lnTo>
                  <a:pt x="646925" y="72923"/>
                </a:lnTo>
                <a:lnTo>
                  <a:pt x="646595" y="71285"/>
                </a:lnTo>
                <a:lnTo>
                  <a:pt x="646252" y="69507"/>
                </a:lnTo>
                <a:lnTo>
                  <a:pt x="645998" y="68656"/>
                </a:lnTo>
                <a:lnTo>
                  <a:pt x="645579" y="67868"/>
                </a:lnTo>
                <a:lnTo>
                  <a:pt x="627011" y="39878"/>
                </a:lnTo>
                <a:lnTo>
                  <a:pt x="626186" y="38633"/>
                </a:lnTo>
                <a:lnTo>
                  <a:pt x="598855" y="16764"/>
                </a:lnTo>
                <a:lnTo>
                  <a:pt x="587832" y="9220"/>
                </a:lnTo>
                <a:lnTo>
                  <a:pt x="587044" y="8788"/>
                </a:lnTo>
                <a:lnTo>
                  <a:pt x="586181" y="8509"/>
                </a:lnTo>
                <a:lnTo>
                  <a:pt x="544906" y="0"/>
                </a:lnTo>
                <a:lnTo>
                  <a:pt x="543052" y="8966"/>
                </a:lnTo>
                <a:lnTo>
                  <a:pt x="583450" y="17297"/>
                </a:lnTo>
                <a:lnTo>
                  <a:pt x="615708" y="39370"/>
                </a:lnTo>
                <a:lnTo>
                  <a:pt x="637451" y="72186"/>
                </a:lnTo>
                <a:lnTo>
                  <a:pt x="645490" y="112433"/>
                </a:lnTo>
                <a:lnTo>
                  <a:pt x="645617" y="112877"/>
                </a:lnTo>
                <a:lnTo>
                  <a:pt x="645579" y="658533"/>
                </a:lnTo>
                <a:lnTo>
                  <a:pt x="645312" y="659422"/>
                </a:lnTo>
                <a:lnTo>
                  <a:pt x="637451" y="698792"/>
                </a:lnTo>
                <a:lnTo>
                  <a:pt x="615708" y="731608"/>
                </a:lnTo>
                <a:lnTo>
                  <a:pt x="583450" y="753681"/>
                </a:lnTo>
                <a:lnTo>
                  <a:pt x="543052" y="762000"/>
                </a:lnTo>
                <a:lnTo>
                  <a:pt x="543140" y="762457"/>
                </a:lnTo>
                <a:lnTo>
                  <a:pt x="544906" y="770966"/>
                </a:lnTo>
                <a:lnTo>
                  <a:pt x="586181" y="762457"/>
                </a:lnTo>
                <a:lnTo>
                  <a:pt x="587044" y="762177"/>
                </a:lnTo>
                <a:lnTo>
                  <a:pt x="587832" y="761746"/>
                </a:lnTo>
                <a:lnTo>
                  <a:pt x="598855" y="754202"/>
                </a:lnTo>
                <a:lnTo>
                  <a:pt x="599884" y="753491"/>
                </a:lnTo>
                <a:lnTo>
                  <a:pt x="621614" y="738632"/>
                </a:lnTo>
                <a:lnTo>
                  <a:pt x="622287" y="738073"/>
                </a:lnTo>
                <a:lnTo>
                  <a:pt x="622833" y="737387"/>
                </a:lnTo>
                <a:lnTo>
                  <a:pt x="626186" y="732332"/>
                </a:lnTo>
                <a:lnTo>
                  <a:pt x="627011" y="731088"/>
                </a:lnTo>
                <a:lnTo>
                  <a:pt x="645579" y="703097"/>
                </a:lnTo>
                <a:lnTo>
                  <a:pt x="645998" y="702310"/>
                </a:lnTo>
                <a:lnTo>
                  <a:pt x="646252" y="701459"/>
                </a:lnTo>
                <a:lnTo>
                  <a:pt x="646595" y="699681"/>
                </a:lnTo>
                <a:lnTo>
                  <a:pt x="646925" y="698042"/>
                </a:lnTo>
                <a:lnTo>
                  <a:pt x="654634" y="659422"/>
                </a:lnTo>
                <a:lnTo>
                  <a:pt x="654634" y="111544"/>
                </a:lnTo>
                <a:close/>
              </a:path>
            </a:pathLst>
          </a:custGeom>
          <a:solidFill>
            <a:srgbClr val="477BB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 txBox="1"/>
          <p:nvPr/>
        </p:nvSpPr>
        <p:spPr>
          <a:xfrm>
            <a:off x="2858262" y="2599563"/>
            <a:ext cx="14160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pc="-50" dirty="0">
                <a:latin typeface="Calibri"/>
                <a:cs typeface="Calibri"/>
              </a:rPr>
              <a:t>4</a:t>
            </a:r>
            <a:endParaRPr>
              <a:latin typeface="Calibri"/>
              <a:cs typeface="Calibri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978864" y="1248790"/>
            <a:ext cx="42862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pc="-25" dirty="0">
                <a:latin typeface="Microsoft Sans Serif"/>
                <a:cs typeface="Microsoft Sans Serif"/>
              </a:rPr>
              <a:t>A00</a:t>
            </a:r>
            <a:endParaRPr>
              <a:latin typeface="Microsoft Sans Serif"/>
              <a:cs typeface="Microsoft Sans Serif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2771344" y="1240916"/>
            <a:ext cx="42862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pc="-25" dirty="0">
                <a:latin typeface="Microsoft Sans Serif"/>
                <a:cs typeface="Microsoft Sans Serif"/>
              </a:rPr>
              <a:t>A01</a:t>
            </a:r>
            <a:endParaRPr>
              <a:latin typeface="Microsoft Sans Serif"/>
              <a:cs typeface="Microsoft Sans Serif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1978864" y="3140964"/>
            <a:ext cx="42862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pc="-25" dirty="0">
                <a:latin typeface="Microsoft Sans Serif"/>
                <a:cs typeface="Microsoft Sans Serif"/>
              </a:rPr>
              <a:t>A10</a:t>
            </a:r>
            <a:endParaRPr>
              <a:latin typeface="Microsoft Sans Serif"/>
              <a:cs typeface="Microsoft Sans Serif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2684170" y="3198240"/>
            <a:ext cx="18034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tabLst>
                <a:tab pos="1386840" algn="l"/>
              </a:tabLst>
            </a:pPr>
            <a:r>
              <a:rPr spc="-25" dirty="0">
                <a:latin typeface="Microsoft Sans Serif"/>
                <a:cs typeface="Microsoft Sans Serif"/>
              </a:rPr>
              <a:t>A11</a:t>
            </a:r>
            <a:r>
              <a:rPr dirty="0">
                <a:latin typeface="Microsoft Sans Serif"/>
                <a:cs typeface="Microsoft Sans Serif"/>
              </a:rPr>
              <a:t>	</a:t>
            </a:r>
            <a:r>
              <a:rPr spc="-25" dirty="0">
                <a:latin typeface="Microsoft Sans Serif"/>
                <a:cs typeface="Microsoft Sans Serif"/>
              </a:rPr>
              <a:t>B10</a:t>
            </a:r>
            <a:endParaRPr>
              <a:latin typeface="Microsoft Sans Serif"/>
              <a:cs typeface="Microsoft Sans Serif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3977730" y="1594193"/>
            <a:ext cx="654685" cy="771525"/>
          </a:xfrm>
          <a:custGeom>
            <a:avLst/>
            <a:gdLst/>
            <a:ahLst/>
            <a:cxnLst/>
            <a:rect l="l" t="t" r="r" b="b"/>
            <a:pathLst>
              <a:path w="654685" h="771525">
                <a:moveTo>
                  <a:pt x="112077" y="8966"/>
                </a:moveTo>
                <a:lnTo>
                  <a:pt x="111975" y="8509"/>
                </a:lnTo>
                <a:lnTo>
                  <a:pt x="110248" y="0"/>
                </a:lnTo>
                <a:lnTo>
                  <a:pt x="68719" y="8509"/>
                </a:lnTo>
                <a:lnTo>
                  <a:pt x="33147" y="32321"/>
                </a:lnTo>
                <a:lnTo>
                  <a:pt x="9055" y="67856"/>
                </a:lnTo>
                <a:lnTo>
                  <a:pt x="0" y="111544"/>
                </a:lnTo>
                <a:lnTo>
                  <a:pt x="0" y="659422"/>
                </a:lnTo>
                <a:lnTo>
                  <a:pt x="8382" y="701459"/>
                </a:lnTo>
                <a:lnTo>
                  <a:pt x="31915" y="737400"/>
                </a:lnTo>
                <a:lnTo>
                  <a:pt x="67056" y="761746"/>
                </a:lnTo>
                <a:lnTo>
                  <a:pt x="110248" y="770966"/>
                </a:lnTo>
                <a:lnTo>
                  <a:pt x="112077" y="762000"/>
                </a:lnTo>
                <a:lnTo>
                  <a:pt x="73952" y="754189"/>
                </a:lnTo>
                <a:lnTo>
                  <a:pt x="71450" y="753681"/>
                </a:lnTo>
                <a:lnTo>
                  <a:pt x="71183" y="753491"/>
                </a:lnTo>
                <a:lnTo>
                  <a:pt x="40119" y="732320"/>
                </a:lnTo>
                <a:lnTo>
                  <a:pt x="39014" y="731570"/>
                </a:lnTo>
                <a:lnTo>
                  <a:pt x="38684" y="731075"/>
                </a:lnTo>
                <a:lnTo>
                  <a:pt x="17754" y="699681"/>
                </a:lnTo>
                <a:lnTo>
                  <a:pt x="17170" y="698804"/>
                </a:lnTo>
                <a:lnTo>
                  <a:pt x="17018" y="698030"/>
                </a:lnTo>
                <a:lnTo>
                  <a:pt x="9309" y="659422"/>
                </a:lnTo>
                <a:lnTo>
                  <a:pt x="9055" y="658533"/>
                </a:lnTo>
                <a:lnTo>
                  <a:pt x="9131" y="112433"/>
                </a:lnTo>
                <a:lnTo>
                  <a:pt x="17018" y="72936"/>
                </a:lnTo>
                <a:lnTo>
                  <a:pt x="17170" y="72174"/>
                </a:lnTo>
                <a:lnTo>
                  <a:pt x="17754" y="71285"/>
                </a:lnTo>
                <a:lnTo>
                  <a:pt x="38696" y="39878"/>
                </a:lnTo>
                <a:lnTo>
                  <a:pt x="39027" y="39382"/>
                </a:lnTo>
                <a:lnTo>
                  <a:pt x="40106" y="38646"/>
                </a:lnTo>
                <a:lnTo>
                  <a:pt x="71158" y="17475"/>
                </a:lnTo>
                <a:lnTo>
                  <a:pt x="71424" y="17297"/>
                </a:lnTo>
                <a:lnTo>
                  <a:pt x="74015" y="16764"/>
                </a:lnTo>
                <a:lnTo>
                  <a:pt x="112077" y="8966"/>
                </a:lnTo>
                <a:close/>
              </a:path>
              <a:path w="654685" h="771525">
                <a:moveTo>
                  <a:pt x="654634" y="111544"/>
                </a:moveTo>
                <a:lnTo>
                  <a:pt x="646925" y="72923"/>
                </a:lnTo>
                <a:lnTo>
                  <a:pt x="646607" y="71285"/>
                </a:lnTo>
                <a:lnTo>
                  <a:pt x="646252" y="69494"/>
                </a:lnTo>
                <a:lnTo>
                  <a:pt x="645998" y="68656"/>
                </a:lnTo>
                <a:lnTo>
                  <a:pt x="645579" y="67868"/>
                </a:lnTo>
                <a:lnTo>
                  <a:pt x="627011" y="39878"/>
                </a:lnTo>
                <a:lnTo>
                  <a:pt x="626186" y="38633"/>
                </a:lnTo>
                <a:lnTo>
                  <a:pt x="598855" y="16764"/>
                </a:lnTo>
                <a:lnTo>
                  <a:pt x="587832" y="9220"/>
                </a:lnTo>
                <a:lnTo>
                  <a:pt x="587044" y="8788"/>
                </a:lnTo>
                <a:lnTo>
                  <a:pt x="586181" y="8509"/>
                </a:lnTo>
                <a:lnTo>
                  <a:pt x="544906" y="0"/>
                </a:lnTo>
                <a:lnTo>
                  <a:pt x="543052" y="8966"/>
                </a:lnTo>
                <a:lnTo>
                  <a:pt x="583450" y="17297"/>
                </a:lnTo>
                <a:lnTo>
                  <a:pt x="615708" y="39370"/>
                </a:lnTo>
                <a:lnTo>
                  <a:pt x="637451" y="72186"/>
                </a:lnTo>
                <a:lnTo>
                  <a:pt x="645490" y="112433"/>
                </a:lnTo>
                <a:lnTo>
                  <a:pt x="645617" y="112877"/>
                </a:lnTo>
                <a:lnTo>
                  <a:pt x="645579" y="658533"/>
                </a:lnTo>
                <a:lnTo>
                  <a:pt x="645312" y="659422"/>
                </a:lnTo>
                <a:lnTo>
                  <a:pt x="637451" y="698792"/>
                </a:lnTo>
                <a:lnTo>
                  <a:pt x="615708" y="731608"/>
                </a:lnTo>
                <a:lnTo>
                  <a:pt x="583450" y="753681"/>
                </a:lnTo>
                <a:lnTo>
                  <a:pt x="543052" y="762000"/>
                </a:lnTo>
                <a:lnTo>
                  <a:pt x="543140" y="762444"/>
                </a:lnTo>
                <a:lnTo>
                  <a:pt x="544906" y="770953"/>
                </a:lnTo>
                <a:lnTo>
                  <a:pt x="586181" y="762444"/>
                </a:lnTo>
                <a:lnTo>
                  <a:pt x="587044" y="762177"/>
                </a:lnTo>
                <a:lnTo>
                  <a:pt x="587832" y="761746"/>
                </a:lnTo>
                <a:lnTo>
                  <a:pt x="598855" y="754202"/>
                </a:lnTo>
                <a:lnTo>
                  <a:pt x="599897" y="753491"/>
                </a:lnTo>
                <a:lnTo>
                  <a:pt x="621614" y="738632"/>
                </a:lnTo>
                <a:lnTo>
                  <a:pt x="622287" y="738073"/>
                </a:lnTo>
                <a:lnTo>
                  <a:pt x="622846" y="737387"/>
                </a:lnTo>
                <a:lnTo>
                  <a:pt x="626186" y="732332"/>
                </a:lnTo>
                <a:lnTo>
                  <a:pt x="627011" y="731088"/>
                </a:lnTo>
                <a:lnTo>
                  <a:pt x="645579" y="703097"/>
                </a:lnTo>
                <a:lnTo>
                  <a:pt x="645998" y="702310"/>
                </a:lnTo>
                <a:lnTo>
                  <a:pt x="646252" y="701459"/>
                </a:lnTo>
                <a:lnTo>
                  <a:pt x="646595" y="699681"/>
                </a:lnTo>
                <a:lnTo>
                  <a:pt x="646925" y="698042"/>
                </a:lnTo>
                <a:lnTo>
                  <a:pt x="654634" y="659422"/>
                </a:lnTo>
                <a:lnTo>
                  <a:pt x="654634" y="111544"/>
                </a:lnTo>
                <a:close/>
              </a:path>
            </a:pathLst>
          </a:custGeom>
          <a:solidFill>
            <a:srgbClr val="477BB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 txBox="1"/>
          <p:nvPr/>
        </p:nvSpPr>
        <p:spPr>
          <a:xfrm>
            <a:off x="4233418" y="1786382"/>
            <a:ext cx="14160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pc="-50" dirty="0">
                <a:latin typeface="Calibri"/>
                <a:cs typeface="Calibri"/>
              </a:rPr>
              <a:t>5</a:t>
            </a:r>
            <a:endParaRPr>
              <a:latin typeface="Calibri"/>
              <a:cs typeface="Calibri"/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4739730" y="1636865"/>
            <a:ext cx="654685" cy="771525"/>
          </a:xfrm>
          <a:custGeom>
            <a:avLst/>
            <a:gdLst/>
            <a:ahLst/>
            <a:cxnLst/>
            <a:rect l="l" t="t" r="r" b="b"/>
            <a:pathLst>
              <a:path w="654685" h="771525">
                <a:moveTo>
                  <a:pt x="112064" y="8966"/>
                </a:moveTo>
                <a:lnTo>
                  <a:pt x="111975" y="8509"/>
                </a:lnTo>
                <a:lnTo>
                  <a:pt x="110248" y="0"/>
                </a:lnTo>
                <a:lnTo>
                  <a:pt x="68719" y="8509"/>
                </a:lnTo>
                <a:lnTo>
                  <a:pt x="33147" y="32334"/>
                </a:lnTo>
                <a:lnTo>
                  <a:pt x="9055" y="67856"/>
                </a:lnTo>
                <a:lnTo>
                  <a:pt x="0" y="111544"/>
                </a:lnTo>
                <a:lnTo>
                  <a:pt x="0" y="659295"/>
                </a:lnTo>
                <a:lnTo>
                  <a:pt x="8382" y="701332"/>
                </a:lnTo>
                <a:lnTo>
                  <a:pt x="31915" y="737387"/>
                </a:lnTo>
                <a:lnTo>
                  <a:pt x="67056" y="761746"/>
                </a:lnTo>
                <a:lnTo>
                  <a:pt x="110248" y="770966"/>
                </a:lnTo>
                <a:lnTo>
                  <a:pt x="112064" y="762000"/>
                </a:lnTo>
                <a:lnTo>
                  <a:pt x="73952" y="754189"/>
                </a:lnTo>
                <a:lnTo>
                  <a:pt x="71450" y="753681"/>
                </a:lnTo>
                <a:lnTo>
                  <a:pt x="71183" y="753491"/>
                </a:lnTo>
                <a:lnTo>
                  <a:pt x="40144" y="732332"/>
                </a:lnTo>
                <a:lnTo>
                  <a:pt x="39027" y="731570"/>
                </a:lnTo>
                <a:lnTo>
                  <a:pt x="38696" y="731075"/>
                </a:lnTo>
                <a:lnTo>
                  <a:pt x="17754" y="699554"/>
                </a:lnTo>
                <a:lnTo>
                  <a:pt x="17157" y="698665"/>
                </a:lnTo>
                <a:lnTo>
                  <a:pt x="17018" y="697915"/>
                </a:lnTo>
                <a:lnTo>
                  <a:pt x="9309" y="659295"/>
                </a:lnTo>
                <a:lnTo>
                  <a:pt x="9055" y="658406"/>
                </a:lnTo>
                <a:lnTo>
                  <a:pt x="9131" y="112433"/>
                </a:lnTo>
                <a:lnTo>
                  <a:pt x="17018" y="72936"/>
                </a:lnTo>
                <a:lnTo>
                  <a:pt x="17170" y="72174"/>
                </a:lnTo>
                <a:lnTo>
                  <a:pt x="17754" y="71285"/>
                </a:lnTo>
                <a:lnTo>
                  <a:pt x="38696" y="39878"/>
                </a:lnTo>
                <a:lnTo>
                  <a:pt x="39027" y="39382"/>
                </a:lnTo>
                <a:lnTo>
                  <a:pt x="40106" y="38646"/>
                </a:lnTo>
                <a:lnTo>
                  <a:pt x="71158" y="17475"/>
                </a:lnTo>
                <a:lnTo>
                  <a:pt x="71424" y="17297"/>
                </a:lnTo>
                <a:lnTo>
                  <a:pt x="74015" y="16764"/>
                </a:lnTo>
                <a:lnTo>
                  <a:pt x="112064" y="8966"/>
                </a:lnTo>
                <a:close/>
              </a:path>
              <a:path w="654685" h="771525">
                <a:moveTo>
                  <a:pt x="654634" y="111544"/>
                </a:moveTo>
                <a:lnTo>
                  <a:pt x="646925" y="72923"/>
                </a:lnTo>
                <a:lnTo>
                  <a:pt x="646595" y="71285"/>
                </a:lnTo>
                <a:lnTo>
                  <a:pt x="646252" y="69507"/>
                </a:lnTo>
                <a:lnTo>
                  <a:pt x="645998" y="68656"/>
                </a:lnTo>
                <a:lnTo>
                  <a:pt x="645579" y="67868"/>
                </a:lnTo>
                <a:lnTo>
                  <a:pt x="627011" y="39878"/>
                </a:lnTo>
                <a:lnTo>
                  <a:pt x="626186" y="38633"/>
                </a:lnTo>
                <a:lnTo>
                  <a:pt x="598855" y="16764"/>
                </a:lnTo>
                <a:lnTo>
                  <a:pt x="587832" y="9220"/>
                </a:lnTo>
                <a:lnTo>
                  <a:pt x="587044" y="8788"/>
                </a:lnTo>
                <a:lnTo>
                  <a:pt x="586181" y="8509"/>
                </a:lnTo>
                <a:lnTo>
                  <a:pt x="544906" y="0"/>
                </a:lnTo>
                <a:lnTo>
                  <a:pt x="543052" y="8966"/>
                </a:lnTo>
                <a:lnTo>
                  <a:pt x="583450" y="17297"/>
                </a:lnTo>
                <a:lnTo>
                  <a:pt x="615708" y="39370"/>
                </a:lnTo>
                <a:lnTo>
                  <a:pt x="637451" y="72186"/>
                </a:lnTo>
                <a:lnTo>
                  <a:pt x="645490" y="112433"/>
                </a:lnTo>
                <a:lnTo>
                  <a:pt x="645617" y="112877"/>
                </a:lnTo>
                <a:lnTo>
                  <a:pt x="645579" y="658406"/>
                </a:lnTo>
                <a:lnTo>
                  <a:pt x="645312" y="659295"/>
                </a:lnTo>
                <a:lnTo>
                  <a:pt x="637451" y="698690"/>
                </a:lnTo>
                <a:lnTo>
                  <a:pt x="615708" y="731608"/>
                </a:lnTo>
                <a:lnTo>
                  <a:pt x="583450" y="753681"/>
                </a:lnTo>
                <a:lnTo>
                  <a:pt x="543052" y="762000"/>
                </a:lnTo>
                <a:lnTo>
                  <a:pt x="543140" y="762457"/>
                </a:lnTo>
                <a:lnTo>
                  <a:pt x="544906" y="770966"/>
                </a:lnTo>
                <a:lnTo>
                  <a:pt x="586181" y="762457"/>
                </a:lnTo>
                <a:lnTo>
                  <a:pt x="587044" y="762177"/>
                </a:lnTo>
                <a:lnTo>
                  <a:pt x="587832" y="761746"/>
                </a:lnTo>
                <a:lnTo>
                  <a:pt x="598855" y="754202"/>
                </a:lnTo>
                <a:lnTo>
                  <a:pt x="599897" y="753491"/>
                </a:lnTo>
                <a:lnTo>
                  <a:pt x="626986" y="731088"/>
                </a:lnTo>
                <a:lnTo>
                  <a:pt x="645579" y="702957"/>
                </a:lnTo>
                <a:lnTo>
                  <a:pt x="645998" y="702183"/>
                </a:lnTo>
                <a:lnTo>
                  <a:pt x="646252" y="701332"/>
                </a:lnTo>
                <a:lnTo>
                  <a:pt x="646595" y="699554"/>
                </a:lnTo>
                <a:lnTo>
                  <a:pt x="646925" y="697928"/>
                </a:lnTo>
                <a:lnTo>
                  <a:pt x="654634" y="659295"/>
                </a:lnTo>
                <a:lnTo>
                  <a:pt x="654634" y="111544"/>
                </a:lnTo>
                <a:close/>
              </a:path>
            </a:pathLst>
          </a:custGeom>
          <a:solidFill>
            <a:srgbClr val="477BB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 txBox="1"/>
          <p:nvPr/>
        </p:nvSpPr>
        <p:spPr>
          <a:xfrm>
            <a:off x="4996054" y="1829308"/>
            <a:ext cx="14160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pc="-50" dirty="0">
                <a:latin typeface="Calibri"/>
                <a:cs typeface="Calibri"/>
              </a:rPr>
              <a:t>2</a:t>
            </a:r>
            <a:endParaRPr>
              <a:latin typeface="Calibri"/>
              <a:cs typeface="Calibri"/>
            </a:endParaRPr>
          </a:p>
        </p:txBody>
      </p:sp>
      <p:sp>
        <p:nvSpPr>
          <p:cNvPr id="23" name="object 23"/>
          <p:cNvSpPr/>
          <p:nvPr/>
        </p:nvSpPr>
        <p:spPr>
          <a:xfrm>
            <a:off x="3977730" y="2429345"/>
            <a:ext cx="654685" cy="771525"/>
          </a:xfrm>
          <a:custGeom>
            <a:avLst/>
            <a:gdLst/>
            <a:ahLst/>
            <a:cxnLst/>
            <a:rect l="l" t="t" r="r" b="b"/>
            <a:pathLst>
              <a:path w="654685" h="771525">
                <a:moveTo>
                  <a:pt x="112077" y="8966"/>
                </a:moveTo>
                <a:lnTo>
                  <a:pt x="111975" y="8509"/>
                </a:lnTo>
                <a:lnTo>
                  <a:pt x="110248" y="0"/>
                </a:lnTo>
                <a:lnTo>
                  <a:pt x="68719" y="8509"/>
                </a:lnTo>
                <a:lnTo>
                  <a:pt x="33147" y="32321"/>
                </a:lnTo>
                <a:lnTo>
                  <a:pt x="9055" y="67856"/>
                </a:lnTo>
                <a:lnTo>
                  <a:pt x="0" y="111544"/>
                </a:lnTo>
                <a:lnTo>
                  <a:pt x="0" y="659422"/>
                </a:lnTo>
                <a:lnTo>
                  <a:pt x="8382" y="701459"/>
                </a:lnTo>
                <a:lnTo>
                  <a:pt x="31915" y="737400"/>
                </a:lnTo>
                <a:lnTo>
                  <a:pt x="67056" y="761746"/>
                </a:lnTo>
                <a:lnTo>
                  <a:pt x="110248" y="770966"/>
                </a:lnTo>
                <a:lnTo>
                  <a:pt x="112077" y="762000"/>
                </a:lnTo>
                <a:lnTo>
                  <a:pt x="73952" y="754189"/>
                </a:lnTo>
                <a:lnTo>
                  <a:pt x="71450" y="753681"/>
                </a:lnTo>
                <a:lnTo>
                  <a:pt x="71183" y="753491"/>
                </a:lnTo>
                <a:lnTo>
                  <a:pt x="40119" y="732320"/>
                </a:lnTo>
                <a:lnTo>
                  <a:pt x="39014" y="731570"/>
                </a:lnTo>
                <a:lnTo>
                  <a:pt x="38684" y="731075"/>
                </a:lnTo>
                <a:lnTo>
                  <a:pt x="17754" y="699681"/>
                </a:lnTo>
                <a:lnTo>
                  <a:pt x="17170" y="698804"/>
                </a:lnTo>
                <a:lnTo>
                  <a:pt x="17018" y="698030"/>
                </a:lnTo>
                <a:lnTo>
                  <a:pt x="9309" y="659422"/>
                </a:lnTo>
                <a:lnTo>
                  <a:pt x="9055" y="658533"/>
                </a:lnTo>
                <a:lnTo>
                  <a:pt x="9131" y="112433"/>
                </a:lnTo>
                <a:lnTo>
                  <a:pt x="17018" y="72936"/>
                </a:lnTo>
                <a:lnTo>
                  <a:pt x="17170" y="72174"/>
                </a:lnTo>
                <a:lnTo>
                  <a:pt x="17754" y="71285"/>
                </a:lnTo>
                <a:lnTo>
                  <a:pt x="38696" y="39878"/>
                </a:lnTo>
                <a:lnTo>
                  <a:pt x="39027" y="39382"/>
                </a:lnTo>
                <a:lnTo>
                  <a:pt x="40106" y="38646"/>
                </a:lnTo>
                <a:lnTo>
                  <a:pt x="71158" y="17475"/>
                </a:lnTo>
                <a:lnTo>
                  <a:pt x="71424" y="17297"/>
                </a:lnTo>
                <a:lnTo>
                  <a:pt x="74015" y="16764"/>
                </a:lnTo>
                <a:lnTo>
                  <a:pt x="112077" y="8966"/>
                </a:lnTo>
                <a:close/>
              </a:path>
              <a:path w="654685" h="771525">
                <a:moveTo>
                  <a:pt x="654634" y="111544"/>
                </a:moveTo>
                <a:lnTo>
                  <a:pt x="646925" y="72923"/>
                </a:lnTo>
                <a:lnTo>
                  <a:pt x="646607" y="71285"/>
                </a:lnTo>
                <a:lnTo>
                  <a:pt x="646252" y="69494"/>
                </a:lnTo>
                <a:lnTo>
                  <a:pt x="645998" y="68656"/>
                </a:lnTo>
                <a:lnTo>
                  <a:pt x="645579" y="67868"/>
                </a:lnTo>
                <a:lnTo>
                  <a:pt x="627011" y="39878"/>
                </a:lnTo>
                <a:lnTo>
                  <a:pt x="626186" y="38633"/>
                </a:lnTo>
                <a:lnTo>
                  <a:pt x="598855" y="16764"/>
                </a:lnTo>
                <a:lnTo>
                  <a:pt x="587832" y="9220"/>
                </a:lnTo>
                <a:lnTo>
                  <a:pt x="587044" y="8788"/>
                </a:lnTo>
                <a:lnTo>
                  <a:pt x="586181" y="8509"/>
                </a:lnTo>
                <a:lnTo>
                  <a:pt x="544906" y="0"/>
                </a:lnTo>
                <a:lnTo>
                  <a:pt x="543052" y="8966"/>
                </a:lnTo>
                <a:lnTo>
                  <a:pt x="583450" y="17297"/>
                </a:lnTo>
                <a:lnTo>
                  <a:pt x="615708" y="39370"/>
                </a:lnTo>
                <a:lnTo>
                  <a:pt x="637451" y="72186"/>
                </a:lnTo>
                <a:lnTo>
                  <a:pt x="645490" y="112433"/>
                </a:lnTo>
                <a:lnTo>
                  <a:pt x="645617" y="112877"/>
                </a:lnTo>
                <a:lnTo>
                  <a:pt x="645579" y="658533"/>
                </a:lnTo>
                <a:lnTo>
                  <a:pt x="645312" y="659422"/>
                </a:lnTo>
                <a:lnTo>
                  <a:pt x="637451" y="698792"/>
                </a:lnTo>
                <a:lnTo>
                  <a:pt x="615708" y="731608"/>
                </a:lnTo>
                <a:lnTo>
                  <a:pt x="583450" y="753681"/>
                </a:lnTo>
                <a:lnTo>
                  <a:pt x="543052" y="762000"/>
                </a:lnTo>
                <a:lnTo>
                  <a:pt x="543140" y="762457"/>
                </a:lnTo>
                <a:lnTo>
                  <a:pt x="544906" y="770966"/>
                </a:lnTo>
                <a:lnTo>
                  <a:pt x="586181" y="762457"/>
                </a:lnTo>
                <a:lnTo>
                  <a:pt x="587044" y="762177"/>
                </a:lnTo>
                <a:lnTo>
                  <a:pt x="587832" y="761746"/>
                </a:lnTo>
                <a:lnTo>
                  <a:pt x="598855" y="754202"/>
                </a:lnTo>
                <a:lnTo>
                  <a:pt x="599897" y="753491"/>
                </a:lnTo>
                <a:lnTo>
                  <a:pt x="621614" y="738632"/>
                </a:lnTo>
                <a:lnTo>
                  <a:pt x="622287" y="738073"/>
                </a:lnTo>
                <a:lnTo>
                  <a:pt x="622846" y="737387"/>
                </a:lnTo>
                <a:lnTo>
                  <a:pt x="626186" y="732332"/>
                </a:lnTo>
                <a:lnTo>
                  <a:pt x="627011" y="731088"/>
                </a:lnTo>
                <a:lnTo>
                  <a:pt x="645579" y="703097"/>
                </a:lnTo>
                <a:lnTo>
                  <a:pt x="645998" y="702310"/>
                </a:lnTo>
                <a:lnTo>
                  <a:pt x="646252" y="701459"/>
                </a:lnTo>
                <a:lnTo>
                  <a:pt x="646595" y="699681"/>
                </a:lnTo>
                <a:lnTo>
                  <a:pt x="646925" y="698042"/>
                </a:lnTo>
                <a:lnTo>
                  <a:pt x="654634" y="659422"/>
                </a:lnTo>
                <a:lnTo>
                  <a:pt x="654634" y="111544"/>
                </a:lnTo>
                <a:close/>
              </a:path>
            </a:pathLst>
          </a:custGeom>
          <a:solidFill>
            <a:srgbClr val="477BB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 txBox="1"/>
          <p:nvPr/>
        </p:nvSpPr>
        <p:spPr>
          <a:xfrm>
            <a:off x="4233418" y="2621788"/>
            <a:ext cx="14160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pc="-50" dirty="0">
                <a:latin typeface="Calibri"/>
                <a:cs typeface="Calibri"/>
              </a:rPr>
              <a:t>1</a:t>
            </a:r>
            <a:endParaRPr>
              <a:latin typeface="Calibri"/>
              <a:cs typeface="Calibri"/>
            </a:endParaRPr>
          </a:p>
        </p:txBody>
      </p:sp>
      <p:sp>
        <p:nvSpPr>
          <p:cNvPr id="25" name="object 25"/>
          <p:cNvSpPr/>
          <p:nvPr/>
        </p:nvSpPr>
        <p:spPr>
          <a:xfrm>
            <a:off x="4739730" y="2462873"/>
            <a:ext cx="654685" cy="771525"/>
          </a:xfrm>
          <a:custGeom>
            <a:avLst/>
            <a:gdLst/>
            <a:ahLst/>
            <a:cxnLst/>
            <a:rect l="l" t="t" r="r" b="b"/>
            <a:pathLst>
              <a:path w="654685" h="771525">
                <a:moveTo>
                  <a:pt x="112064" y="8966"/>
                </a:moveTo>
                <a:lnTo>
                  <a:pt x="111975" y="8509"/>
                </a:lnTo>
                <a:lnTo>
                  <a:pt x="110248" y="0"/>
                </a:lnTo>
                <a:lnTo>
                  <a:pt x="68719" y="8509"/>
                </a:lnTo>
                <a:lnTo>
                  <a:pt x="33147" y="32321"/>
                </a:lnTo>
                <a:lnTo>
                  <a:pt x="9055" y="67995"/>
                </a:lnTo>
                <a:lnTo>
                  <a:pt x="0" y="111671"/>
                </a:lnTo>
                <a:lnTo>
                  <a:pt x="0" y="659422"/>
                </a:lnTo>
                <a:lnTo>
                  <a:pt x="8382" y="701459"/>
                </a:lnTo>
                <a:lnTo>
                  <a:pt x="31915" y="737400"/>
                </a:lnTo>
                <a:lnTo>
                  <a:pt x="67056" y="761746"/>
                </a:lnTo>
                <a:lnTo>
                  <a:pt x="110248" y="770966"/>
                </a:lnTo>
                <a:lnTo>
                  <a:pt x="112064" y="762000"/>
                </a:lnTo>
                <a:lnTo>
                  <a:pt x="73952" y="754189"/>
                </a:lnTo>
                <a:lnTo>
                  <a:pt x="71450" y="753681"/>
                </a:lnTo>
                <a:lnTo>
                  <a:pt x="71183" y="753491"/>
                </a:lnTo>
                <a:lnTo>
                  <a:pt x="40119" y="732320"/>
                </a:lnTo>
                <a:lnTo>
                  <a:pt x="39014" y="731570"/>
                </a:lnTo>
                <a:lnTo>
                  <a:pt x="38684" y="731075"/>
                </a:lnTo>
                <a:lnTo>
                  <a:pt x="17754" y="699681"/>
                </a:lnTo>
                <a:lnTo>
                  <a:pt x="17170" y="698804"/>
                </a:lnTo>
                <a:lnTo>
                  <a:pt x="17018" y="698030"/>
                </a:lnTo>
                <a:lnTo>
                  <a:pt x="9309" y="659422"/>
                </a:lnTo>
                <a:lnTo>
                  <a:pt x="9055" y="658533"/>
                </a:lnTo>
                <a:lnTo>
                  <a:pt x="9131" y="112560"/>
                </a:lnTo>
                <a:lnTo>
                  <a:pt x="17018" y="73050"/>
                </a:lnTo>
                <a:lnTo>
                  <a:pt x="17157" y="72313"/>
                </a:lnTo>
                <a:lnTo>
                  <a:pt x="17754" y="71412"/>
                </a:lnTo>
                <a:lnTo>
                  <a:pt x="39039" y="39382"/>
                </a:lnTo>
                <a:lnTo>
                  <a:pt x="71158" y="17475"/>
                </a:lnTo>
                <a:lnTo>
                  <a:pt x="74015" y="16764"/>
                </a:lnTo>
                <a:lnTo>
                  <a:pt x="112064" y="8966"/>
                </a:lnTo>
                <a:close/>
              </a:path>
              <a:path w="654685" h="771525">
                <a:moveTo>
                  <a:pt x="654634" y="111671"/>
                </a:moveTo>
                <a:lnTo>
                  <a:pt x="646925" y="73037"/>
                </a:lnTo>
                <a:lnTo>
                  <a:pt x="646595" y="71412"/>
                </a:lnTo>
                <a:lnTo>
                  <a:pt x="646252" y="69634"/>
                </a:lnTo>
                <a:lnTo>
                  <a:pt x="645998" y="68783"/>
                </a:lnTo>
                <a:lnTo>
                  <a:pt x="645579" y="68008"/>
                </a:lnTo>
                <a:lnTo>
                  <a:pt x="626986" y="39878"/>
                </a:lnTo>
                <a:lnTo>
                  <a:pt x="626160" y="38620"/>
                </a:lnTo>
                <a:lnTo>
                  <a:pt x="598855" y="16764"/>
                </a:lnTo>
                <a:lnTo>
                  <a:pt x="587832" y="9220"/>
                </a:lnTo>
                <a:lnTo>
                  <a:pt x="587044" y="8788"/>
                </a:lnTo>
                <a:lnTo>
                  <a:pt x="586181" y="8509"/>
                </a:lnTo>
                <a:lnTo>
                  <a:pt x="544906" y="0"/>
                </a:lnTo>
                <a:lnTo>
                  <a:pt x="543052" y="8966"/>
                </a:lnTo>
                <a:lnTo>
                  <a:pt x="583450" y="17297"/>
                </a:lnTo>
                <a:lnTo>
                  <a:pt x="615721" y="39382"/>
                </a:lnTo>
                <a:lnTo>
                  <a:pt x="637451" y="72288"/>
                </a:lnTo>
                <a:lnTo>
                  <a:pt x="645490" y="112560"/>
                </a:lnTo>
                <a:lnTo>
                  <a:pt x="645617" y="113004"/>
                </a:lnTo>
                <a:lnTo>
                  <a:pt x="645579" y="658533"/>
                </a:lnTo>
                <a:lnTo>
                  <a:pt x="645312" y="659422"/>
                </a:lnTo>
                <a:lnTo>
                  <a:pt x="637451" y="698792"/>
                </a:lnTo>
                <a:lnTo>
                  <a:pt x="615708" y="731608"/>
                </a:lnTo>
                <a:lnTo>
                  <a:pt x="583450" y="753681"/>
                </a:lnTo>
                <a:lnTo>
                  <a:pt x="543052" y="762000"/>
                </a:lnTo>
                <a:lnTo>
                  <a:pt x="543140" y="762457"/>
                </a:lnTo>
                <a:lnTo>
                  <a:pt x="544906" y="770966"/>
                </a:lnTo>
                <a:lnTo>
                  <a:pt x="586181" y="762457"/>
                </a:lnTo>
                <a:lnTo>
                  <a:pt x="587044" y="762177"/>
                </a:lnTo>
                <a:lnTo>
                  <a:pt x="587832" y="761746"/>
                </a:lnTo>
                <a:lnTo>
                  <a:pt x="598855" y="754202"/>
                </a:lnTo>
                <a:lnTo>
                  <a:pt x="599897" y="753491"/>
                </a:lnTo>
                <a:lnTo>
                  <a:pt x="621614" y="738632"/>
                </a:lnTo>
                <a:lnTo>
                  <a:pt x="622287" y="738073"/>
                </a:lnTo>
                <a:lnTo>
                  <a:pt x="622846" y="737387"/>
                </a:lnTo>
                <a:lnTo>
                  <a:pt x="626186" y="732332"/>
                </a:lnTo>
                <a:lnTo>
                  <a:pt x="627011" y="731088"/>
                </a:lnTo>
                <a:lnTo>
                  <a:pt x="645579" y="703097"/>
                </a:lnTo>
                <a:lnTo>
                  <a:pt x="645998" y="702310"/>
                </a:lnTo>
                <a:lnTo>
                  <a:pt x="646252" y="701459"/>
                </a:lnTo>
                <a:lnTo>
                  <a:pt x="646595" y="699681"/>
                </a:lnTo>
                <a:lnTo>
                  <a:pt x="646925" y="698042"/>
                </a:lnTo>
                <a:lnTo>
                  <a:pt x="654634" y="659422"/>
                </a:lnTo>
                <a:lnTo>
                  <a:pt x="654634" y="111671"/>
                </a:lnTo>
                <a:close/>
              </a:path>
            </a:pathLst>
          </a:custGeom>
          <a:solidFill>
            <a:srgbClr val="477BB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 txBox="1"/>
          <p:nvPr/>
        </p:nvSpPr>
        <p:spPr>
          <a:xfrm>
            <a:off x="4996054" y="2655315"/>
            <a:ext cx="14160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pc="-50" dirty="0">
                <a:latin typeface="Calibri"/>
                <a:cs typeface="Calibri"/>
              </a:rPr>
              <a:t>2</a:t>
            </a:r>
            <a:endParaRPr>
              <a:latin typeface="Calibri"/>
              <a:cs typeface="Calibri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4116451" y="1304544"/>
            <a:ext cx="113284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tabLst>
                <a:tab pos="716915" algn="l"/>
              </a:tabLst>
            </a:pPr>
            <a:r>
              <a:rPr spc="-25" dirty="0">
                <a:latin typeface="Microsoft Sans Serif"/>
                <a:cs typeface="Microsoft Sans Serif"/>
              </a:rPr>
              <a:t>B00</a:t>
            </a:r>
            <a:r>
              <a:rPr dirty="0">
                <a:latin typeface="Microsoft Sans Serif"/>
                <a:cs typeface="Microsoft Sans Serif"/>
              </a:rPr>
              <a:t>	</a:t>
            </a:r>
            <a:r>
              <a:rPr sz="2700" spc="-37" baseline="1543" dirty="0">
                <a:latin typeface="Microsoft Sans Serif"/>
                <a:cs typeface="Microsoft Sans Serif"/>
              </a:rPr>
              <a:t>B01</a:t>
            </a:r>
            <a:endParaRPr sz="2700" baseline="1543">
              <a:latin typeface="Microsoft Sans Serif"/>
              <a:cs typeface="Microsoft Sans Serif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4821682" y="3253740"/>
            <a:ext cx="413384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pc="-40" dirty="0">
                <a:latin typeface="Microsoft Sans Serif"/>
                <a:cs typeface="Microsoft Sans Serif"/>
              </a:rPr>
              <a:t>B11</a:t>
            </a:r>
            <a:endParaRPr>
              <a:latin typeface="Microsoft Sans Serif"/>
              <a:cs typeface="Microsoft Sans Serif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1955291" y="3650233"/>
            <a:ext cx="2896870" cy="5626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ts val="2115"/>
              </a:lnSpc>
              <a:spcBef>
                <a:spcPts val="100"/>
              </a:spcBef>
            </a:pPr>
            <a:r>
              <a:rPr dirty="0">
                <a:latin typeface="Microsoft Sans Serif"/>
                <a:cs typeface="Microsoft Sans Serif"/>
              </a:rPr>
              <a:t>M</a:t>
            </a:r>
            <a:r>
              <a:rPr sz="1725" baseline="-9661" dirty="0">
                <a:latin typeface="Microsoft Sans Serif"/>
                <a:cs typeface="Microsoft Sans Serif"/>
              </a:rPr>
              <a:t>1</a:t>
            </a:r>
            <a:r>
              <a:rPr sz="1725" spc="345" baseline="-9661" dirty="0">
                <a:latin typeface="Microsoft Sans Serif"/>
                <a:cs typeface="Microsoft Sans Serif"/>
              </a:rPr>
              <a:t> </a:t>
            </a:r>
            <a:r>
              <a:rPr dirty="0">
                <a:latin typeface="Microsoft Sans Serif"/>
                <a:cs typeface="Microsoft Sans Serif"/>
              </a:rPr>
              <a:t>=</a:t>
            </a:r>
            <a:r>
              <a:rPr spc="20" dirty="0">
                <a:latin typeface="Microsoft Sans Serif"/>
                <a:cs typeface="Microsoft Sans Serif"/>
              </a:rPr>
              <a:t> </a:t>
            </a:r>
            <a:r>
              <a:rPr dirty="0">
                <a:latin typeface="Microsoft Sans Serif"/>
                <a:cs typeface="Microsoft Sans Serif"/>
              </a:rPr>
              <a:t>(A</a:t>
            </a:r>
            <a:r>
              <a:rPr sz="1725" baseline="-9661" dirty="0">
                <a:latin typeface="Microsoft Sans Serif"/>
                <a:cs typeface="Microsoft Sans Serif"/>
              </a:rPr>
              <a:t>00</a:t>
            </a:r>
            <a:r>
              <a:rPr sz="1725" spc="240" baseline="-9661" dirty="0">
                <a:latin typeface="Microsoft Sans Serif"/>
                <a:cs typeface="Microsoft Sans Serif"/>
              </a:rPr>
              <a:t> </a:t>
            </a:r>
            <a:r>
              <a:rPr dirty="0">
                <a:latin typeface="Microsoft Sans Serif"/>
                <a:cs typeface="Microsoft Sans Serif"/>
              </a:rPr>
              <a:t>+</a:t>
            </a:r>
            <a:r>
              <a:rPr spc="-75" dirty="0">
                <a:latin typeface="Microsoft Sans Serif"/>
                <a:cs typeface="Microsoft Sans Serif"/>
              </a:rPr>
              <a:t> </a:t>
            </a:r>
            <a:r>
              <a:rPr spc="-20" dirty="0">
                <a:latin typeface="Microsoft Sans Serif"/>
                <a:cs typeface="Microsoft Sans Serif"/>
              </a:rPr>
              <a:t>A</a:t>
            </a:r>
            <a:r>
              <a:rPr sz="1725" spc="-30" baseline="-9661" dirty="0">
                <a:latin typeface="Microsoft Sans Serif"/>
                <a:cs typeface="Microsoft Sans Serif"/>
              </a:rPr>
              <a:t>11</a:t>
            </a:r>
            <a:r>
              <a:rPr spc="-20" dirty="0">
                <a:latin typeface="Microsoft Sans Serif"/>
                <a:cs typeface="Microsoft Sans Serif"/>
              </a:rPr>
              <a:t>)</a:t>
            </a:r>
            <a:r>
              <a:rPr spc="-80" dirty="0">
                <a:latin typeface="Microsoft Sans Serif"/>
                <a:cs typeface="Microsoft Sans Serif"/>
              </a:rPr>
              <a:t> </a:t>
            </a:r>
            <a:r>
              <a:rPr dirty="0">
                <a:latin typeface="Symbol"/>
                <a:cs typeface="Symbol"/>
              </a:rPr>
              <a:t></a:t>
            </a:r>
            <a:r>
              <a:rPr spc="5" dirty="0">
                <a:latin typeface="Times New Roman"/>
                <a:cs typeface="Times New Roman"/>
              </a:rPr>
              <a:t> </a:t>
            </a:r>
            <a:r>
              <a:rPr dirty="0">
                <a:latin typeface="Microsoft Sans Serif"/>
                <a:cs typeface="Microsoft Sans Serif"/>
              </a:rPr>
              <a:t>(B</a:t>
            </a:r>
            <a:r>
              <a:rPr sz="1725" baseline="-9661" dirty="0">
                <a:latin typeface="Microsoft Sans Serif"/>
                <a:cs typeface="Microsoft Sans Serif"/>
              </a:rPr>
              <a:t>00</a:t>
            </a:r>
            <a:r>
              <a:rPr sz="1725" spc="284" baseline="-9661" dirty="0">
                <a:latin typeface="Microsoft Sans Serif"/>
                <a:cs typeface="Microsoft Sans Serif"/>
              </a:rPr>
              <a:t> </a:t>
            </a:r>
            <a:r>
              <a:rPr dirty="0">
                <a:latin typeface="Microsoft Sans Serif"/>
                <a:cs typeface="Microsoft Sans Serif"/>
              </a:rPr>
              <a:t>+</a:t>
            </a:r>
            <a:r>
              <a:rPr spc="25" dirty="0">
                <a:latin typeface="Microsoft Sans Serif"/>
                <a:cs typeface="Microsoft Sans Serif"/>
              </a:rPr>
              <a:t> </a:t>
            </a:r>
            <a:r>
              <a:rPr spc="-20" dirty="0">
                <a:latin typeface="Microsoft Sans Serif"/>
                <a:cs typeface="Microsoft Sans Serif"/>
              </a:rPr>
              <a:t>B</a:t>
            </a:r>
            <a:r>
              <a:rPr sz="1725" spc="-30" baseline="-9661" dirty="0">
                <a:latin typeface="Microsoft Sans Serif"/>
                <a:cs typeface="Microsoft Sans Serif"/>
              </a:rPr>
              <a:t>11</a:t>
            </a:r>
            <a:r>
              <a:rPr spc="-20" dirty="0">
                <a:latin typeface="Microsoft Sans Serif"/>
                <a:cs typeface="Microsoft Sans Serif"/>
              </a:rPr>
              <a:t>)</a:t>
            </a:r>
            <a:endParaRPr>
              <a:latin typeface="Microsoft Sans Serif"/>
              <a:cs typeface="Microsoft Sans Serif"/>
            </a:endParaRPr>
          </a:p>
          <a:p>
            <a:pPr marL="419100">
              <a:lnSpc>
                <a:spcPts val="2115"/>
              </a:lnSpc>
            </a:pPr>
            <a:r>
              <a:rPr dirty="0">
                <a:latin typeface="Microsoft Sans Serif"/>
                <a:cs typeface="Microsoft Sans Serif"/>
              </a:rPr>
              <a:t>=</a:t>
            </a:r>
            <a:r>
              <a:rPr spc="-15" dirty="0">
                <a:latin typeface="Microsoft Sans Serif"/>
                <a:cs typeface="Microsoft Sans Serif"/>
              </a:rPr>
              <a:t> </a:t>
            </a:r>
            <a:r>
              <a:rPr dirty="0">
                <a:latin typeface="Microsoft Sans Serif"/>
                <a:cs typeface="Microsoft Sans Serif"/>
              </a:rPr>
              <a:t>(2</a:t>
            </a:r>
            <a:r>
              <a:rPr spc="15" dirty="0">
                <a:latin typeface="Microsoft Sans Serif"/>
                <a:cs typeface="Microsoft Sans Serif"/>
              </a:rPr>
              <a:t> </a:t>
            </a:r>
            <a:r>
              <a:rPr dirty="0">
                <a:latin typeface="Microsoft Sans Serif"/>
                <a:cs typeface="Microsoft Sans Serif"/>
              </a:rPr>
              <a:t>+</a:t>
            </a:r>
            <a:r>
              <a:rPr spc="-5" dirty="0">
                <a:latin typeface="Microsoft Sans Serif"/>
                <a:cs typeface="Microsoft Sans Serif"/>
              </a:rPr>
              <a:t> </a:t>
            </a:r>
            <a:r>
              <a:rPr dirty="0">
                <a:latin typeface="Microsoft Sans Serif"/>
                <a:cs typeface="Microsoft Sans Serif"/>
              </a:rPr>
              <a:t>4)</a:t>
            </a:r>
            <a:r>
              <a:rPr spc="10" dirty="0">
                <a:latin typeface="Microsoft Sans Serif"/>
                <a:cs typeface="Microsoft Sans Serif"/>
              </a:rPr>
              <a:t> </a:t>
            </a:r>
            <a:r>
              <a:rPr dirty="0">
                <a:latin typeface="Microsoft Sans Serif"/>
                <a:cs typeface="Microsoft Sans Serif"/>
              </a:rPr>
              <a:t>* (5+2)</a:t>
            </a:r>
            <a:r>
              <a:rPr spc="455" dirty="0">
                <a:latin typeface="Microsoft Sans Serif"/>
                <a:cs typeface="Microsoft Sans Serif"/>
              </a:rPr>
              <a:t> </a:t>
            </a:r>
            <a:r>
              <a:rPr dirty="0">
                <a:latin typeface="Microsoft Sans Serif"/>
                <a:cs typeface="Microsoft Sans Serif"/>
              </a:rPr>
              <a:t>=</a:t>
            </a:r>
            <a:r>
              <a:rPr spc="-30" dirty="0">
                <a:latin typeface="Microsoft Sans Serif"/>
                <a:cs typeface="Microsoft Sans Serif"/>
              </a:rPr>
              <a:t> </a:t>
            </a:r>
            <a:r>
              <a:rPr spc="-25" dirty="0">
                <a:latin typeface="Microsoft Sans Serif"/>
                <a:cs typeface="Microsoft Sans Serif"/>
              </a:rPr>
              <a:t>42</a:t>
            </a:r>
            <a:endParaRPr>
              <a:latin typeface="Microsoft Sans Serif"/>
              <a:cs typeface="Microsoft Sans Serif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2312315" y="4832222"/>
            <a:ext cx="110489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0" dirty="0">
                <a:latin typeface="Microsoft Sans Serif"/>
                <a:cs typeface="Microsoft Sans Serif"/>
              </a:rPr>
              <a:t>2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2121509" y="4692395"/>
            <a:ext cx="77851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tabLst>
                <a:tab pos="349885" algn="l"/>
              </a:tabLst>
            </a:pPr>
            <a:r>
              <a:rPr spc="-50" dirty="0">
                <a:latin typeface="Microsoft Sans Serif"/>
                <a:cs typeface="Microsoft Sans Serif"/>
              </a:rPr>
              <a:t>M</a:t>
            </a:r>
            <a:r>
              <a:rPr dirty="0">
                <a:latin typeface="Microsoft Sans Serif"/>
                <a:cs typeface="Microsoft Sans Serif"/>
              </a:rPr>
              <a:t>	=</a:t>
            </a:r>
            <a:r>
              <a:rPr spc="-75" dirty="0">
                <a:latin typeface="Microsoft Sans Serif"/>
                <a:cs typeface="Microsoft Sans Serif"/>
              </a:rPr>
              <a:t> </a:t>
            </a:r>
            <a:r>
              <a:rPr spc="-25" dirty="0">
                <a:latin typeface="Microsoft Sans Serif"/>
                <a:cs typeface="Microsoft Sans Serif"/>
              </a:rPr>
              <a:t>(A</a:t>
            </a:r>
            <a:endParaRPr>
              <a:latin typeface="Microsoft Sans Serif"/>
              <a:cs typeface="Microsoft Sans Serif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3117342" y="4700651"/>
            <a:ext cx="96456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tabLst>
                <a:tab pos="508634" algn="l"/>
              </a:tabLst>
            </a:pPr>
            <a:r>
              <a:rPr dirty="0">
                <a:latin typeface="Microsoft Sans Serif"/>
                <a:cs typeface="Microsoft Sans Serif"/>
              </a:rPr>
              <a:t>+</a:t>
            </a:r>
            <a:r>
              <a:rPr spc="-90" dirty="0">
                <a:latin typeface="Microsoft Sans Serif"/>
                <a:cs typeface="Microsoft Sans Serif"/>
              </a:rPr>
              <a:t> </a:t>
            </a:r>
            <a:r>
              <a:rPr spc="-50" dirty="0">
                <a:latin typeface="Microsoft Sans Serif"/>
                <a:cs typeface="Microsoft Sans Serif"/>
              </a:rPr>
              <a:t>A</a:t>
            </a:r>
            <a:r>
              <a:rPr dirty="0">
                <a:latin typeface="Microsoft Sans Serif"/>
                <a:cs typeface="Microsoft Sans Serif"/>
              </a:rPr>
              <a:t>	)</a:t>
            </a:r>
            <a:r>
              <a:rPr spc="-100" dirty="0">
                <a:latin typeface="Microsoft Sans Serif"/>
                <a:cs typeface="Microsoft Sans Serif"/>
              </a:rPr>
              <a:t> </a:t>
            </a:r>
            <a:r>
              <a:rPr dirty="0">
                <a:latin typeface="Symbol"/>
                <a:cs typeface="Symbol"/>
              </a:rPr>
              <a:t></a:t>
            </a:r>
            <a:r>
              <a:rPr spc="-60" dirty="0">
                <a:latin typeface="Times New Roman"/>
                <a:cs typeface="Times New Roman"/>
              </a:rPr>
              <a:t> </a:t>
            </a:r>
            <a:r>
              <a:rPr spc="-50" dirty="0">
                <a:latin typeface="Microsoft Sans Serif"/>
                <a:cs typeface="Microsoft Sans Serif"/>
              </a:rPr>
              <a:t>B</a:t>
            </a:r>
            <a:endParaRPr>
              <a:latin typeface="Microsoft Sans Serif"/>
              <a:cs typeface="Microsoft Sans Serif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2885695" y="4831588"/>
            <a:ext cx="138874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tabLst>
                <a:tab pos="581660" algn="l"/>
                <a:tab pos="1206500" algn="l"/>
              </a:tabLst>
            </a:pPr>
            <a:r>
              <a:rPr sz="1200" spc="-25" dirty="0">
                <a:latin typeface="Microsoft Sans Serif"/>
                <a:cs typeface="Microsoft Sans Serif"/>
              </a:rPr>
              <a:t>10</a:t>
            </a:r>
            <a:r>
              <a:rPr sz="1200" dirty="0">
                <a:latin typeface="Microsoft Sans Serif"/>
                <a:cs typeface="Microsoft Sans Serif"/>
              </a:rPr>
              <a:t>	</a:t>
            </a:r>
            <a:r>
              <a:rPr sz="1200" spc="-25" dirty="0">
                <a:latin typeface="Microsoft Sans Serif"/>
                <a:cs typeface="Microsoft Sans Serif"/>
              </a:rPr>
              <a:t>11</a:t>
            </a:r>
            <a:r>
              <a:rPr sz="1200" dirty="0">
                <a:latin typeface="Microsoft Sans Serif"/>
                <a:cs typeface="Microsoft Sans Serif"/>
              </a:rPr>
              <a:t>	</a:t>
            </a:r>
            <a:r>
              <a:rPr sz="1200" spc="-25" dirty="0">
                <a:latin typeface="Microsoft Sans Serif"/>
                <a:cs typeface="Microsoft Sans Serif"/>
              </a:rPr>
              <a:t>00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2502815" y="4939360"/>
            <a:ext cx="180149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tabLst>
                <a:tab pos="1347470" algn="l"/>
              </a:tabLst>
            </a:pPr>
            <a:r>
              <a:rPr dirty="0">
                <a:latin typeface="Microsoft Sans Serif"/>
                <a:cs typeface="Microsoft Sans Serif"/>
              </a:rPr>
              <a:t>= (3</a:t>
            </a:r>
            <a:r>
              <a:rPr spc="25" dirty="0">
                <a:latin typeface="Microsoft Sans Serif"/>
                <a:cs typeface="Microsoft Sans Serif"/>
              </a:rPr>
              <a:t> </a:t>
            </a:r>
            <a:r>
              <a:rPr dirty="0">
                <a:latin typeface="Microsoft Sans Serif"/>
                <a:cs typeface="Microsoft Sans Serif"/>
              </a:rPr>
              <a:t>+ 4)</a:t>
            </a:r>
            <a:r>
              <a:rPr spc="25" dirty="0">
                <a:latin typeface="Microsoft Sans Serif"/>
                <a:cs typeface="Microsoft Sans Serif"/>
              </a:rPr>
              <a:t> </a:t>
            </a:r>
            <a:r>
              <a:rPr dirty="0">
                <a:latin typeface="Microsoft Sans Serif"/>
                <a:cs typeface="Microsoft Sans Serif"/>
              </a:rPr>
              <a:t>*</a:t>
            </a:r>
            <a:r>
              <a:rPr spc="15" dirty="0">
                <a:latin typeface="Microsoft Sans Serif"/>
                <a:cs typeface="Microsoft Sans Serif"/>
              </a:rPr>
              <a:t> </a:t>
            </a:r>
            <a:r>
              <a:rPr spc="-50" dirty="0">
                <a:latin typeface="Microsoft Sans Serif"/>
                <a:cs typeface="Microsoft Sans Serif"/>
              </a:rPr>
              <a:t>5</a:t>
            </a:r>
            <a:r>
              <a:rPr dirty="0">
                <a:latin typeface="Microsoft Sans Serif"/>
                <a:cs typeface="Microsoft Sans Serif"/>
              </a:rPr>
              <a:t>	=</a:t>
            </a:r>
            <a:r>
              <a:rPr spc="-80" dirty="0">
                <a:latin typeface="Microsoft Sans Serif"/>
                <a:cs typeface="Microsoft Sans Serif"/>
              </a:rPr>
              <a:t> </a:t>
            </a:r>
            <a:r>
              <a:rPr spc="-25" dirty="0">
                <a:latin typeface="Microsoft Sans Serif"/>
                <a:cs typeface="Microsoft Sans Serif"/>
              </a:rPr>
              <a:t>35</a:t>
            </a:r>
            <a:endParaRPr>
              <a:latin typeface="Microsoft Sans Serif"/>
              <a:cs typeface="Microsoft Sans Serif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2264460" y="5574639"/>
            <a:ext cx="1828164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tabLst>
                <a:tab pos="496570" algn="l"/>
                <a:tab pos="1133475" algn="l"/>
                <a:tab pos="1657985" algn="l"/>
              </a:tabLst>
            </a:pPr>
            <a:r>
              <a:rPr sz="1200" spc="-50" dirty="0">
                <a:latin typeface="Microsoft Sans Serif"/>
                <a:cs typeface="Microsoft Sans Serif"/>
              </a:rPr>
              <a:t>3</a:t>
            </a:r>
            <a:r>
              <a:rPr sz="1200" dirty="0">
                <a:latin typeface="Microsoft Sans Serif"/>
                <a:cs typeface="Microsoft Sans Serif"/>
              </a:rPr>
              <a:t>	</a:t>
            </a:r>
            <a:r>
              <a:rPr sz="1200" spc="-25" dirty="0">
                <a:latin typeface="Microsoft Sans Serif"/>
                <a:cs typeface="Microsoft Sans Serif"/>
              </a:rPr>
              <a:t>00</a:t>
            </a:r>
            <a:r>
              <a:rPr sz="1200" dirty="0">
                <a:latin typeface="Microsoft Sans Serif"/>
                <a:cs typeface="Microsoft Sans Serif"/>
              </a:rPr>
              <a:t>	</a:t>
            </a:r>
            <a:r>
              <a:rPr sz="1200" spc="-25" dirty="0">
                <a:latin typeface="Microsoft Sans Serif"/>
                <a:cs typeface="Microsoft Sans Serif"/>
              </a:rPr>
              <a:t>01</a:t>
            </a:r>
            <a:r>
              <a:rPr sz="1200" dirty="0">
                <a:latin typeface="Microsoft Sans Serif"/>
                <a:cs typeface="Microsoft Sans Serif"/>
              </a:rPr>
              <a:t>	</a:t>
            </a:r>
            <a:r>
              <a:rPr sz="1200" spc="-25" dirty="0">
                <a:latin typeface="Microsoft Sans Serif"/>
                <a:cs typeface="Microsoft Sans Serif"/>
              </a:rPr>
              <a:t>11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2073961" y="5444083"/>
            <a:ext cx="209740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tabLst>
                <a:tab pos="349885" algn="l"/>
                <a:tab pos="920115" algn="l"/>
                <a:tab pos="1557655" algn="l"/>
                <a:tab pos="2007870" algn="l"/>
              </a:tabLst>
            </a:pPr>
            <a:r>
              <a:rPr spc="-50" dirty="0">
                <a:latin typeface="Microsoft Sans Serif"/>
                <a:cs typeface="Microsoft Sans Serif"/>
              </a:rPr>
              <a:t>M</a:t>
            </a:r>
            <a:r>
              <a:rPr dirty="0">
                <a:latin typeface="Microsoft Sans Serif"/>
                <a:cs typeface="Microsoft Sans Serif"/>
              </a:rPr>
              <a:t>	=</a:t>
            </a:r>
            <a:r>
              <a:rPr spc="-100" dirty="0">
                <a:latin typeface="Microsoft Sans Serif"/>
                <a:cs typeface="Microsoft Sans Serif"/>
              </a:rPr>
              <a:t> </a:t>
            </a:r>
            <a:r>
              <a:rPr spc="-50" dirty="0">
                <a:latin typeface="Microsoft Sans Serif"/>
                <a:cs typeface="Microsoft Sans Serif"/>
              </a:rPr>
              <a:t>A</a:t>
            </a:r>
            <a:r>
              <a:rPr dirty="0">
                <a:latin typeface="Microsoft Sans Serif"/>
                <a:cs typeface="Microsoft Sans Serif"/>
              </a:rPr>
              <a:t>	</a:t>
            </a:r>
            <a:r>
              <a:rPr dirty="0">
                <a:latin typeface="Symbol"/>
                <a:cs typeface="Symbol"/>
              </a:rPr>
              <a:t></a:t>
            </a:r>
            <a:r>
              <a:rPr spc="40" dirty="0">
                <a:latin typeface="Times New Roman"/>
                <a:cs typeface="Times New Roman"/>
              </a:rPr>
              <a:t> </a:t>
            </a:r>
            <a:r>
              <a:rPr spc="-25" dirty="0">
                <a:latin typeface="Microsoft Sans Serif"/>
                <a:cs typeface="Microsoft Sans Serif"/>
              </a:rPr>
              <a:t>(B</a:t>
            </a:r>
            <a:r>
              <a:rPr dirty="0">
                <a:latin typeface="Microsoft Sans Serif"/>
                <a:cs typeface="Microsoft Sans Serif"/>
              </a:rPr>
              <a:t>	-</a:t>
            </a:r>
            <a:r>
              <a:rPr spc="-10" dirty="0">
                <a:latin typeface="Microsoft Sans Serif"/>
                <a:cs typeface="Microsoft Sans Serif"/>
              </a:rPr>
              <a:t> </a:t>
            </a:r>
            <a:r>
              <a:rPr spc="-50" dirty="0">
                <a:latin typeface="Microsoft Sans Serif"/>
                <a:cs typeface="Microsoft Sans Serif"/>
              </a:rPr>
              <a:t>B</a:t>
            </a:r>
            <a:r>
              <a:rPr dirty="0">
                <a:latin typeface="Microsoft Sans Serif"/>
                <a:cs typeface="Microsoft Sans Serif"/>
              </a:rPr>
              <a:t>	</a:t>
            </a:r>
            <a:r>
              <a:rPr spc="-50" dirty="0">
                <a:latin typeface="Microsoft Sans Serif"/>
                <a:cs typeface="Microsoft Sans Serif"/>
              </a:rPr>
              <a:t>)</a:t>
            </a:r>
            <a:endParaRPr>
              <a:latin typeface="Microsoft Sans Serif"/>
              <a:cs typeface="Microsoft Sans Serif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2454961" y="5682716"/>
            <a:ext cx="161607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tabLst>
                <a:tab pos="1289685" algn="l"/>
              </a:tabLst>
            </a:pPr>
            <a:r>
              <a:rPr dirty="0">
                <a:latin typeface="Microsoft Sans Serif"/>
                <a:cs typeface="Microsoft Sans Serif"/>
              </a:rPr>
              <a:t>=</a:t>
            </a:r>
            <a:r>
              <a:rPr spc="25" dirty="0">
                <a:latin typeface="Microsoft Sans Serif"/>
                <a:cs typeface="Microsoft Sans Serif"/>
              </a:rPr>
              <a:t> </a:t>
            </a:r>
            <a:r>
              <a:rPr dirty="0">
                <a:latin typeface="Microsoft Sans Serif"/>
                <a:cs typeface="Microsoft Sans Serif"/>
              </a:rPr>
              <a:t>2</a:t>
            </a:r>
            <a:r>
              <a:rPr spc="-5" dirty="0">
                <a:latin typeface="Microsoft Sans Serif"/>
                <a:cs typeface="Microsoft Sans Serif"/>
              </a:rPr>
              <a:t> </a:t>
            </a:r>
            <a:r>
              <a:rPr dirty="0">
                <a:latin typeface="Microsoft Sans Serif"/>
                <a:cs typeface="Microsoft Sans Serif"/>
              </a:rPr>
              <a:t>*</a:t>
            </a:r>
            <a:r>
              <a:rPr spc="15" dirty="0">
                <a:latin typeface="Microsoft Sans Serif"/>
                <a:cs typeface="Microsoft Sans Serif"/>
              </a:rPr>
              <a:t> </a:t>
            </a:r>
            <a:r>
              <a:rPr dirty="0">
                <a:latin typeface="Microsoft Sans Serif"/>
                <a:cs typeface="Microsoft Sans Serif"/>
              </a:rPr>
              <a:t>(2</a:t>
            </a:r>
            <a:r>
              <a:rPr spc="5" dirty="0">
                <a:latin typeface="Microsoft Sans Serif"/>
                <a:cs typeface="Microsoft Sans Serif"/>
              </a:rPr>
              <a:t> </a:t>
            </a:r>
            <a:r>
              <a:rPr dirty="0">
                <a:latin typeface="Microsoft Sans Serif"/>
                <a:cs typeface="Microsoft Sans Serif"/>
              </a:rPr>
              <a:t>-</a:t>
            </a:r>
            <a:r>
              <a:rPr spc="20" dirty="0">
                <a:latin typeface="Microsoft Sans Serif"/>
                <a:cs typeface="Microsoft Sans Serif"/>
              </a:rPr>
              <a:t> </a:t>
            </a:r>
            <a:r>
              <a:rPr spc="-25" dirty="0">
                <a:latin typeface="Microsoft Sans Serif"/>
                <a:cs typeface="Microsoft Sans Serif"/>
              </a:rPr>
              <a:t>2)</a:t>
            </a:r>
            <a:r>
              <a:rPr dirty="0">
                <a:latin typeface="Microsoft Sans Serif"/>
                <a:cs typeface="Microsoft Sans Serif"/>
              </a:rPr>
              <a:t>	=</a:t>
            </a:r>
            <a:r>
              <a:rPr spc="-70" dirty="0">
                <a:latin typeface="Microsoft Sans Serif"/>
                <a:cs typeface="Microsoft Sans Serif"/>
              </a:rPr>
              <a:t> </a:t>
            </a:r>
            <a:r>
              <a:rPr spc="-60" dirty="0">
                <a:latin typeface="Microsoft Sans Serif"/>
                <a:cs typeface="Microsoft Sans Serif"/>
              </a:rPr>
              <a:t>0</a:t>
            </a:r>
            <a:endParaRPr>
              <a:latin typeface="Microsoft Sans Serif"/>
              <a:cs typeface="Microsoft Sans Serif"/>
            </a:endParaRPr>
          </a:p>
        </p:txBody>
      </p:sp>
      <p:sp>
        <p:nvSpPr>
          <p:cNvPr id="38" name="object 38"/>
          <p:cNvSpPr txBox="1">
            <a:spLocks noGrp="1"/>
          </p:cNvSpPr>
          <p:nvPr>
            <p:ph type="title"/>
          </p:nvPr>
        </p:nvSpPr>
        <p:spPr>
          <a:xfrm>
            <a:off x="6186552" y="798271"/>
            <a:ext cx="2324735" cy="5626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ts val="2115"/>
              </a:lnSpc>
              <a:spcBef>
                <a:spcPts val="100"/>
              </a:spcBef>
            </a:pPr>
            <a:r>
              <a:rPr sz="1800" dirty="0">
                <a:latin typeface="Microsoft Sans Serif"/>
                <a:cs typeface="Microsoft Sans Serif"/>
              </a:rPr>
              <a:t>M</a:t>
            </a:r>
            <a:r>
              <a:rPr sz="1725" baseline="-9661" dirty="0">
                <a:latin typeface="Microsoft Sans Serif"/>
                <a:cs typeface="Microsoft Sans Serif"/>
              </a:rPr>
              <a:t>4</a:t>
            </a:r>
            <a:r>
              <a:rPr sz="1725" spc="330" baseline="-9661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=</a:t>
            </a:r>
            <a:r>
              <a:rPr sz="1800" spc="37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A</a:t>
            </a:r>
            <a:r>
              <a:rPr sz="1725" baseline="-9661" dirty="0">
                <a:latin typeface="Microsoft Sans Serif"/>
                <a:cs typeface="Microsoft Sans Serif"/>
              </a:rPr>
              <a:t>11</a:t>
            </a:r>
            <a:r>
              <a:rPr sz="1725" spc="127" baseline="-9661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Symbol"/>
                <a:cs typeface="Symbol"/>
              </a:rPr>
              <a:t></a:t>
            </a:r>
            <a:r>
              <a:rPr sz="1800" spc="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(B</a:t>
            </a:r>
            <a:r>
              <a:rPr sz="1725" baseline="-9661" dirty="0">
                <a:latin typeface="Microsoft Sans Serif"/>
                <a:cs typeface="Microsoft Sans Serif"/>
              </a:rPr>
              <a:t>10</a:t>
            </a:r>
            <a:r>
              <a:rPr sz="1725" spc="217" baseline="-9661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-</a:t>
            </a:r>
            <a:r>
              <a:rPr sz="1800" spc="5" dirty="0">
                <a:latin typeface="Microsoft Sans Serif"/>
                <a:cs typeface="Microsoft Sans Serif"/>
              </a:rPr>
              <a:t> </a:t>
            </a:r>
            <a:r>
              <a:rPr sz="1800" spc="-20" dirty="0">
                <a:latin typeface="Microsoft Sans Serif"/>
                <a:cs typeface="Microsoft Sans Serif"/>
              </a:rPr>
              <a:t>B</a:t>
            </a:r>
            <a:r>
              <a:rPr sz="1725" spc="-30" baseline="-9661" dirty="0">
                <a:latin typeface="Microsoft Sans Serif"/>
                <a:cs typeface="Microsoft Sans Serif"/>
              </a:rPr>
              <a:t>00</a:t>
            </a:r>
            <a:r>
              <a:rPr sz="1800" spc="-20" dirty="0">
                <a:latin typeface="Microsoft Sans Serif"/>
                <a:cs typeface="Microsoft Sans Serif"/>
              </a:rPr>
              <a:t>)</a:t>
            </a:r>
            <a:endParaRPr sz="1800">
              <a:latin typeface="Microsoft Sans Serif"/>
              <a:cs typeface="Microsoft Sans Serif"/>
            </a:endParaRPr>
          </a:p>
          <a:p>
            <a:pPr marL="419100">
              <a:lnSpc>
                <a:spcPts val="2115"/>
              </a:lnSpc>
              <a:tabLst>
                <a:tab pos="1955164" algn="l"/>
              </a:tabLst>
            </a:pPr>
            <a:r>
              <a:rPr sz="1800" dirty="0">
                <a:latin typeface="Microsoft Sans Serif"/>
                <a:cs typeface="Microsoft Sans Serif"/>
              </a:rPr>
              <a:t>=</a:t>
            </a:r>
            <a:r>
              <a:rPr sz="1800" spc="2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4 *</a:t>
            </a:r>
            <a:r>
              <a:rPr sz="1800" spc="1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(1</a:t>
            </a:r>
            <a:r>
              <a:rPr sz="1800" spc="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-</a:t>
            </a:r>
            <a:r>
              <a:rPr sz="1800" spc="2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5)</a:t>
            </a:r>
            <a:r>
              <a:rPr sz="1800" spc="495" dirty="0">
                <a:latin typeface="Microsoft Sans Serif"/>
                <a:cs typeface="Microsoft Sans Serif"/>
              </a:rPr>
              <a:t> </a:t>
            </a:r>
            <a:r>
              <a:rPr sz="1800" spc="-50" dirty="0">
                <a:latin typeface="Microsoft Sans Serif"/>
                <a:cs typeface="Microsoft Sans Serif"/>
              </a:rPr>
              <a:t>=</a:t>
            </a:r>
            <a:r>
              <a:rPr sz="1800" dirty="0">
                <a:latin typeface="Microsoft Sans Serif"/>
                <a:cs typeface="Microsoft Sans Serif"/>
              </a:rPr>
              <a:t>	</a:t>
            </a:r>
            <a:r>
              <a:rPr sz="1800" spc="-10" dirty="0">
                <a:latin typeface="Microsoft Sans Serif"/>
                <a:cs typeface="Microsoft Sans Serif"/>
              </a:rPr>
              <a:t>-</a:t>
            </a:r>
            <a:r>
              <a:rPr sz="1800" spc="-25" dirty="0">
                <a:latin typeface="Microsoft Sans Serif"/>
                <a:cs typeface="Microsoft Sans Serif"/>
              </a:rPr>
              <a:t>16</a:t>
            </a:r>
            <a:endParaRPr sz="1800">
              <a:latin typeface="Microsoft Sans Serif"/>
              <a:cs typeface="Microsoft Sans Serif"/>
            </a:endParaRPr>
          </a:p>
        </p:txBody>
      </p:sp>
      <p:sp>
        <p:nvSpPr>
          <p:cNvPr id="62" name="object 62"/>
          <p:cNvSpPr txBox="1">
            <a:spLocks noGrp="1"/>
          </p:cNvSpPr>
          <p:nvPr>
            <p:ph type="ftr" sz="quarter" idx="11"/>
          </p:nvPr>
        </p:nvSpPr>
        <p:spPr>
          <a:xfrm>
            <a:off x="1600200" y="0"/>
            <a:ext cx="0" cy="432490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25"/>
              </a:lnSpc>
            </a:pPr>
            <a:r>
              <a:rPr spc="10" dirty="0"/>
              <a:t>ATME College</a:t>
            </a:r>
            <a:r>
              <a:rPr spc="-5" dirty="0"/>
              <a:t> </a:t>
            </a:r>
            <a:r>
              <a:rPr spc="10" dirty="0"/>
              <a:t>of</a:t>
            </a:r>
            <a:r>
              <a:rPr spc="114" dirty="0"/>
              <a:t> </a:t>
            </a:r>
            <a:r>
              <a:rPr spc="35" dirty="0"/>
              <a:t>Engineering</a:t>
            </a:r>
          </a:p>
        </p:txBody>
      </p:sp>
      <p:sp>
        <p:nvSpPr>
          <p:cNvPr id="39" name="object 39"/>
          <p:cNvSpPr txBox="1"/>
          <p:nvPr/>
        </p:nvSpPr>
        <p:spPr>
          <a:xfrm>
            <a:off x="6194425" y="1597659"/>
            <a:ext cx="2165350" cy="5626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30480" algn="r">
              <a:lnSpc>
                <a:spcPts val="2115"/>
              </a:lnSpc>
              <a:spcBef>
                <a:spcPts val="100"/>
              </a:spcBef>
            </a:pPr>
            <a:r>
              <a:rPr dirty="0">
                <a:latin typeface="Microsoft Sans Serif"/>
                <a:cs typeface="Microsoft Sans Serif"/>
              </a:rPr>
              <a:t>M</a:t>
            </a:r>
            <a:r>
              <a:rPr sz="1725" baseline="-9661" dirty="0">
                <a:latin typeface="Microsoft Sans Serif"/>
                <a:cs typeface="Microsoft Sans Serif"/>
              </a:rPr>
              <a:t>5</a:t>
            </a:r>
            <a:r>
              <a:rPr sz="1725" spc="330" baseline="-9661" dirty="0">
                <a:latin typeface="Microsoft Sans Serif"/>
                <a:cs typeface="Microsoft Sans Serif"/>
              </a:rPr>
              <a:t> </a:t>
            </a:r>
            <a:r>
              <a:rPr dirty="0">
                <a:latin typeface="Microsoft Sans Serif"/>
                <a:cs typeface="Microsoft Sans Serif"/>
              </a:rPr>
              <a:t>=</a:t>
            </a:r>
            <a:r>
              <a:rPr spc="-15" dirty="0">
                <a:latin typeface="Microsoft Sans Serif"/>
                <a:cs typeface="Microsoft Sans Serif"/>
              </a:rPr>
              <a:t> </a:t>
            </a:r>
            <a:r>
              <a:rPr dirty="0">
                <a:latin typeface="Microsoft Sans Serif"/>
                <a:cs typeface="Microsoft Sans Serif"/>
              </a:rPr>
              <a:t>(A</a:t>
            </a:r>
            <a:r>
              <a:rPr sz="1725" baseline="-9661" dirty="0">
                <a:latin typeface="Microsoft Sans Serif"/>
                <a:cs typeface="Microsoft Sans Serif"/>
              </a:rPr>
              <a:t>00</a:t>
            </a:r>
            <a:r>
              <a:rPr sz="1725" spc="225" baseline="-9661" dirty="0">
                <a:latin typeface="Microsoft Sans Serif"/>
                <a:cs typeface="Microsoft Sans Serif"/>
              </a:rPr>
              <a:t> </a:t>
            </a:r>
            <a:r>
              <a:rPr dirty="0">
                <a:latin typeface="Microsoft Sans Serif"/>
                <a:cs typeface="Microsoft Sans Serif"/>
              </a:rPr>
              <a:t>+</a:t>
            </a:r>
            <a:r>
              <a:rPr spc="-80" dirty="0">
                <a:latin typeface="Microsoft Sans Serif"/>
                <a:cs typeface="Microsoft Sans Serif"/>
              </a:rPr>
              <a:t> </a:t>
            </a:r>
            <a:r>
              <a:rPr dirty="0">
                <a:latin typeface="Microsoft Sans Serif"/>
                <a:cs typeface="Microsoft Sans Serif"/>
              </a:rPr>
              <a:t>A</a:t>
            </a:r>
            <a:r>
              <a:rPr sz="1725" baseline="-9661" dirty="0">
                <a:latin typeface="Microsoft Sans Serif"/>
                <a:cs typeface="Microsoft Sans Serif"/>
              </a:rPr>
              <a:t>01</a:t>
            </a:r>
            <a:r>
              <a:rPr dirty="0">
                <a:latin typeface="Microsoft Sans Serif"/>
                <a:cs typeface="Microsoft Sans Serif"/>
              </a:rPr>
              <a:t>)</a:t>
            </a:r>
            <a:r>
              <a:rPr spc="-75" dirty="0">
                <a:latin typeface="Microsoft Sans Serif"/>
                <a:cs typeface="Microsoft Sans Serif"/>
              </a:rPr>
              <a:t> </a:t>
            </a:r>
            <a:r>
              <a:rPr dirty="0">
                <a:latin typeface="Symbol"/>
                <a:cs typeface="Symbol"/>
              </a:rPr>
              <a:t></a:t>
            </a:r>
            <a:r>
              <a:rPr spc="30" dirty="0">
                <a:latin typeface="Times New Roman"/>
                <a:cs typeface="Times New Roman"/>
              </a:rPr>
              <a:t> </a:t>
            </a:r>
            <a:r>
              <a:rPr spc="-25" dirty="0">
                <a:latin typeface="Microsoft Sans Serif"/>
                <a:cs typeface="Microsoft Sans Serif"/>
              </a:rPr>
              <a:t>B</a:t>
            </a:r>
            <a:r>
              <a:rPr sz="1725" spc="-37" baseline="-9661" dirty="0">
                <a:latin typeface="Microsoft Sans Serif"/>
                <a:cs typeface="Microsoft Sans Serif"/>
              </a:rPr>
              <a:t>11</a:t>
            </a:r>
            <a:endParaRPr sz="1725" baseline="-9661">
              <a:latin typeface="Microsoft Sans Serif"/>
              <a:cs typeface="Microsoft Sans Serif"/>
            </a:endParaRPr>
          </a:p>
          <a:p>
            <a:pPr marR="33020" algn="r">
              <a:lnSpc>
                <a:spcPts val="2115"/>
              </a:lnSpc>
              <a:tabLst>
                <a:tab pos="1331595" algn="l"/>
              </a:tabLst>
            </a:pPr>
            <a:r>
              <a:rPr dirty="0">
                <a:latin typeface="Microsoft Sans Serif"/>
                <a:cs typeface="Microsoft Sans Serif"/>
              </a:rPr>
              <a:t>=</a:t>
            </a:r>
            <a:r>
              <a:rPr spc="25" dirty="0">
                <a:latin typeface="Microsoft Sans Serif"/>
                <a:cs typeface="Microsoft Sans Serif"/>
              </a:rPr>
              <a:t> </a:t>
            </a:r>
            <a:r>
              <a:rPr dirty="0">
                <a:latin typeface="Microsoft Sans Serif"/>
                <a:cs typeface="Microsoft Sans Serif"/>
              </a:rPr>
              <a:t>(2</a:t>
            </a:r>
            <a:r>
              <a:rPr spc="-20" dirty="0">
                <a:latin typeface="Microsoft Sans Serif"/>
                <a:cs typeface="Microsoft Sans Serif"/>
              </a:rPr>
              <a:t> </a:t>
            </a:r>
            <a:r>
              <a:rPr dirty="0">
                <a:latin typeface="Microsoft Sans Serif"/>
                <a:cs typeface="Microsoft Sans Serif"/>
              </a:rPr>
              <a:t>+</a:t>
            </a:r>
            <a:r>
              <a:rPr spc="30" dirty="0">
                <a:latin typeface="Microsoft Sans Serif"/>
                <a:cs typeface="Microsoft Sans Serif"/>
              </a:rPr>
              <a:t> </a:t>
            </a:r>
            <a:r>
              <a:rPr dirty="0">
                <a:latin typeface="Microsoft Sans Serif"/>
                <a:cs typeface="Microsoft Sans Serif"/>
              </a:rPr>
              <a:t>1)</a:t>
            </a:r>
            <a:r>
              <a:rPr spc="-5" dirty="0">
                <a:latin typeface="Microsoft Sans Serif"/>
                <a:cs typeface="Microsoft Sans Serif"/>
              </a:rPr>
              <a:t> </a:t>
            </a:r>
            <a:r>
              <a:rPr dirty="0">
                <a:latin typeface="Microsoft Sans Serif"/>
                <a:cs typeface="Microsoft Sans Serif"/>
              </a:rPr>
              <a:t>*</a:t>
            </a:r>
            <a:r>
              <a:rPr spc="15" dirty="0">
                <a:latin typeface="Microsoft Sans Serif"/>
                <a:cs typeface="Microsoft Sans Serif"/>
              </a:rPr>
              <a:t> </a:t>
            </a:r>
            <a:r>
              <a:rPr spc="-50" dirty="0">
                <a:latin typeface="Microsoft Sans Serif"/>
                <a:cs typeface="Microsoft Sans Serif"/>
              </a:rPr>
              <a:t>2</a:t>
            </a:r>
            <a:r>
              <a:rPr dirty="0">
                <a:latin typeface="Microsoft Sans Serif"/>
                <a:cs typeface="Microsoft Sans Serif"/>
              </a:rPr>
              <a:t>	=</a:t>
            </a:r>
            <a:r>
              <a:rPr spc="400" dirty="0">
                <a:latin typeface="Microsoft Sans Serif"/>
                <a:cs typeface="Microsoft Sans Serif"/>
              </a:rPr>
              <a:t> </a:t>
            </a:r>
            <a:r>
              <a:rPr spc="-50" dirty="0">
                <a:latin typeface="Microsoft Sans Serif"/>
                <a:cs typeface="Microsoft Sans Serif"/>
              </a:rPr>
              <a:t>6</a:t>
            </a:r>
            <a:endParaRPr>
              <a:latin typeface="Microsoft Sans Serif"/>
              <a:cs typeface="Microsoft Sans Serif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6207252" y="2414270"/>
            <a:ext cx="2861310" cy="5626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ts val="2115"/>
              </a:lnSpc>
              <a:spcBef>
                <a:spcPts val="100"/>
              </a:spcBef>
            </a:pPr>
            <a:r>
              <a:rPr dirty="0">
                <a:latin typeface="Microsoft Sans Serif"/>
                <a:cs typeface="Microsoft Sans Serif"/>
              </a:rPr>
              <a:t>M</a:t>
            </a:r>
            <a:r>
              <a:rPr sz="1725" baseline="-9661" dirty="0">
                <a:latin typeface="Microsoft Sans Serif"/>
                <a:cs typeface="Microsoft Sans Serif"/>
              </a:rPr>
              <a:t>6</a:t>
            </a:r>
            <a:r>
              <a:rPr sz="1725" spc="330" baseline="-9661" dirty="0">
                <a:latin typeface="Microsoft Sans Serif"/>
                <a:cs typeface="Microsoft Sans Serif"/>
              </a:rPr>
              <a:t> </a:t>
            </a:r>
            <a:r>
              <a:rPr dirty="0">
                <a:latin typeface="Microsoft Sans Serif"/>
                <a:cs typeface="Microsoft Sans Serif"/>
              </a:rPr>
              <a:t>=</a:t>
            </a:r>
            <a:r>
              <a:rPr spc="20" dirty="0">
                <a:latin typeface="Microsoft Sans Serif"/>
                <a:cs typeface="Microsoft Sans Serif"/>
              </a:rPr>
              <a:t> </a:t>
            </a:r>
            <a:r>
              <a:rPr dirty="0">
                <a:latin typeface="Microsoft Sans Serif"/>
                <a:cs typeface="Microsoft Sans Serif"/>
              </a:rPr>
              <a:t>(A</a:t>
            </a:r>
            <a:r>
              <a:rPr sz="1725" baseline="-9661" dirty="0">
                <a:latin typeface="Microsoft Sans Serif"/>
                <a:cs typeface="Microsoft Sans Serif"/>
              </a:rPr>
              <a:t>10</a:t>
            </a:r>
            <a:r>
              <a:rPr sz="1725" spc="225" baseline="-9661" dirty="0">
                <a:latin typeface="Microsoft Sans Serif"/>
                <a:cs typeface="Microsoft Sans Serif"/>
              </a:rPr>
              <a:t> </a:t>
            </a:r>
            <a:r>
              <a:rPr dirty="0">
                <a:latin typeface="Microsoft Sans Serif"/>
                <a:cs typeface="Microsoft Sans Serif"/>
              </a:rPr>
              <a:t>-</a:t>
            </a:r>
            <a:r>
              <a:rPr spc="-75" dirty="0">
                <a:latin typeface="Microsoft Sans Serif"/>
                <a:cs typeface="Microsoft Sans Serif"/>
              </a:rPr>
              <a:t> </a:t>
            </a:r>
            <a:r>
              <a:rPr dirty="0">
                <a:latin typeface="Microsoft Sans Serif"/>
                <a:cs typeface="Microsoft Sans Serif"/>
              </a:rPr>
              <a:t>A</a:t>
            </a:r>
            <a:r>
              <a:rPr sz="1725" baseline="-9661" dirty="0">
                <a:latin typeface="Microsoft Sans Serif"/>
                <a:cs typeface="Microsoft Sans Serif"/>
              </a:rPr>
              <a:t>00</a:t>
            </a:r>
            <a:r>
              <a:rPr dirty="0">
                <a:latin typeface="Microsoft Sans Serif"/>
                <a:cs typeface="Microsoft Sans Serif"/>
              </a:rPr>
              <a:t>)</a:t>
            </a:r>
            <a:r>
              <a:rPr spc="-55" dirty="0">
                <a:latin typeface="Microsoft Sans Serif"/>
                <a:cs typeface="Microsoft Sans Serif"/>
              </a:rPr>
              <a:t> </a:t>
            </a:r>
            <a:r>
              <a:rPr dirty="0">
                <a:latin typeface="Symbol"/>
                <a:cs typeface="Symbol"/>
              </a:rPr>
              <a:t></a:t>
            </a:r>
            <a:r>
              <a:rPr spc="30" dirty="0">
                <a:latin typeface="Times New Roman"/>
                <a:cs typeface="Times New Roman"/>
              </a:rPr>
              <a:t> </a:t>
            </a:r>
            <a:r>
              <a:rPr dirty="0">
                <a:latin typeface="Microsoft Sans Serif"/>
                <a:cs typeface="Microsoft Sans Serif"/>
              </a:rPr>
              <a:t>(B</a:t>
            </a:r>
            <a:r>
              <a:rPr sz="1725" baseline="-9661" dirty="0">
                <a:latin typeface="Microsoft Sans Serif"/>
                <a:cs typeface="Microsoft Sans Serif"/>
              </a:rPr>
              <a:t>00</a:t>
            </a:r>
            <a:r>
              <a:rPr sz="1725" spc="277" baseline="-9661" dirty="0">
                <a:latin typeface="Microsoft Sans Serif"/>
                <a:cs typeface="Microsoft Sans Serif"/>
              </a:rPr>
              <a:t> </a:t>
            </a:r>
            <a:r>
              <a:rPr dirty="0">
                <a:latin typeface="Microsoft Sans Serif"/>
                <a:cs typeface="Microsoft Sans Serif"/>
              </a:rPr>
              <a:t>+</a:t>
            </a:r>
            <a:r>
              <a:rPr spc="20" dirty="0">
                <a:latin typeface="Microsoft Sans Serif"/>
                <a:cs typeface="Microsoft Sans Serif"/>
              </a:rPr>
              <a:t> </a:t>
            </a:r>
            <a:r>
              <a:rPr spc="-20" dirty="0">
                <a:latin typeface="Microsoft Sans Serif"/>
                <a:cs typeface="Microsoft Sans Serif"/>
              </a:rPr>
              <a:t>B</a:t>
            </a:r>
            <a:r>
              <a:rPr sz="1725" spc="-30" baseline="-9661" dirty="0">
                <a:latin typeface="Microsoft Sans Serif"/>
                <a:cs typeface="Microsoft Sans Serif"/>
              </a:rPr>
              <a:t>01</a:t>
            </a:r>
            <a:r>
              <a:rPr spc="-20" dirty="0">
                <a:latin typeface="Microsoft Sans Serif"/>
                <a:cs typeface="Microsoft Sans Serif"/>
              </a:rPr>
              <a:t>)</a:t>
            </a:r>
            <a:endParaRPr>
              <a:latin typeface="Microsoft Sans Serif"/>
              <a:cs typeface="Microsoft Sans Serif"/>
            </a:endParaRPr>
          </a:p>
          <a:p>
            <a:pPr marL="16510" algn="ctr">
              <a:lnSpc>
                <a:spcPts val="2115"/>
              </a:lnSpc>
            </a:pPr>
            <a:r>
              <a:rPr dirty="0">
                <a:latin typeface="Microsoft Sans Serif"/>
                <a:cs typeface="Microsoft Sans Serif"/>
              </a:rPr>
              <a:t>=</a:t>
            </a:r>
            <a:r>
              <a:rPr spc="-15" dirty="0">
                <a:latin typeface="Microsoft Sans Serif"/>
                <a:cs typeface="Microsoft Sans Serif"/>
              </a:rPr>
              <a:t> </a:t>
            </a:r>
            <a:r>
              <a:rPr dirty="0">
                <a:latin typeface="Microsoft Sans Serif"/>
                <a:cs typeface="Microsoft Sans Serif"/>
              </a:rPr>
              <a:t>(3</a:t>
            </a:r>
            <a:r>
              <a:rPr spc="-10" dirty="0">
                <a:latin typeface="Microsoft Sans Serif"/>
                <a:cs typeface="Microsoft Sans Serif"/>
              </a:rPr>
              <a:t> </a:t>
            </a:r>
            <a:r>
              <a:rPr dirty="0">
                <a:latin typeface="Microsoft Sans Serif"/>
                <a:cs typeface="Microsoft Sans Serif"/>
              </a:rPr>
              <a:t>-</a:t>
            </a:r>
            <a:r>
              <a:rPr spc="-10" dirty="0">
                <a:latin typeface="Microsoft Sans Serif"/>
                <a:cs typeface="Microsoft Sans Serif"/>
              </a:rPr>
              <a:t> </a:t>
            </a:r>
            <a:r>
              <a:rPr dirty="0">
                <a:latin typeface="Microsoft Sans Serif"/>
                <a:cs typeface="Microsoft Sans Serif"/>
              </a:rPr>
              <a:t>2)</a:t>
            </a:r>
            <a:r>
              <a:rPr spc="-10" dirty="0">
                <a:latin typeface="Microsoft Sans Serif"/>
                <a:cs typeface="Microsoft Sans Serif"/>
              </a:rPr>
              <a:t> </a:t>
            </a:r>
            <a:r>
              <a:rPr dirty="0">
                <a:latin typeface="Microsoft Sans Serif"/>
                <a:cs typeface="Microsoft Sans Serif"/>
              </a:rPr>
              <a:t>* (5</a:t>
            </a:r>
            <a:r>
              <a:rPr spc="-10" dirty="0">
                <a:latin typeface="Microsoft Sans Serif"/>
                <a:cs typeface="Microsoft Sans Serif"/>
              </a:rPr>
              <a:t> </a:t>
            </a:r>
            <a:r>
              <a:rPr dirty="0">
                <a:latin typeface="Microsoft Sans Serif"/>
                <a:cs typeface="Microsoft Sans Serif"/>
              </a:rPr>
              <a:t>+</a:t>
            </a:r>
            <a:r>
              <a:rPr spc="-5" dirty="0">
                <a:latin typeface="Microsoft Sans Serif"/>
                <a:cs typeface="Microsoft Sans Serif"/>
              </a:rPr>
              <a:t> </a:t>
            </a:r>
            <a:r>
              <a:rPr dirty="0">
                <a:latin typeface="Microsoft Sans Serif"/>
                <a:cs typeface="Microsoft Sans Serif"/>
              </a:rPr>
              <a:t>2)</a:t>
            </a:r>
            <a:r>
              <a:rPr spc="-35" dirty="0">
                <a:latin typeface="Microsoft Sans Serif"/>
                <a:cs typeface="Microsoft Sans Serif"/>
              </a:rPr>
              <a:t> </a:t>
            </a:r>
            <a:r>
              <a:rPr dirty="0">
                <a:latin typeface="Microsoft Sans Serif"/>
                <a:cs typeface="Microsoft Sans Serif"/>
              </a:rPr>
              <a:t>=</a:t>
            </a:r>
            <a:r>
              <a:rPr spc="-5" dirty="0">
                <a:latin typeface="Microsoft Sans Serif"/>
                <a:cs typeface="Microsoft Sans Serif"/>
              </a:rPr>
              <a:t> </a:t>
            </a:r>
            <a:r>
              <a:rPr spc="-50" dirty="0">
                <a:latin typeface="Microsoft Sans Serif"/>
                <a:cs typeface="Microsoft Sans Serif"/>
              </a:rPr>
              <a:t>7</a:t>
            </a:r>
            <a:endParaRPr>
              <a:latin typeface="Microsoft Sans Serif"/>
              <a:cs typeface="Microsoft Sans Serif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6207252" y="3169920"/>
            <a:ext cx="2838450" cy="5626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ts val="2115"/>
              </a:lnSpc>
              <a:spcBef>
                <a:spcPts val="100"/>
              </a:spcBef>
            </a:pPr>
            <a:r>
              <a:rPr dirty="0">
                <a:latin typeface="Microsoft Sans Serif"/>
                <a:cs typeface="Microsoft Sans Serif"/>
              </a:rPr>
              <a:t>M</a:t>
            </a:r>
            <a:r>
              <a:rPr sz="1725" baseline="-9661" dirty="0">
                <a:latin typeface="Microsoft Sans Serif"/>
                <a:cs typeface="Microsoft Sans Serif"/>
              </a:rPr>
              <a:t>7</a:t>
            </a:r>
            <a:r>
              <a:rPr sz="1725" spc="337" baseline="-9661" dirty="0">
                <a:latin typeface="Microsoft Sans Serif"/>
                <a:cs typeface="Microsoft Sans Serif"/>
              </a:rPr>
              <a:t> </a:t>
            </a:r>
            <a:r>
              <a:rPr dirty="0">
                <a:latin typeface="Microsoft Sans Serif"/>
                <a:cs typeface="Microsoft Sans Serif"/>
              </a:rPr>
              <a:t>=</a:t>
            </a:r>
            <a:r>
              <a:rPr spc="20" dirty="0">
                <a:latin typeface="Microsoft Sans Serif"/>
                <a:cs typeface="Microsoft Sans Serif"/>
              </a:rPr>
              <a:t> </a:t>
            </a:r>
            <a:r>
              <a:rPr dirty="0">
                <a:latin typeface="Microsoft Sans Serif"/>
                <a:cs typeface="Microsoft Sans Serif"/>
              </a:rPr>
              <a:t>(A</a:t>
            </a:r>
            <a:r>
              <a:rPr sz="1725" baseline="-9661" dirty="0">
                <a:latin typeface="Microsoft Sans Serif"/>
                <a:cs typeface="Microsoft Sans Serif"/>
              </a:rPr>
              <a:t>01</a:t>
            </a:r>
            <a:r>
              <a:rPr sz="1725" spc="225" baseline="-9661" dirty="0">
                <a:latin typeface="Microsoft Sans Serif"/>
                <a:cs typeface="Microsoft Sans Serif"/>
              </a:rPr>
              <a:t> </a:t>
            </a:r>
            <a:r>
              <a:rPr dirty="0">
                <a:latin typeface="Microsoft Sans Serif"/>
                <a:cs typeface="Microsoft Sans Serif"/>
              </a:rPr>
              <a:t>-</a:t>
            </a:r>
            <a:r>
              <a:rPr spc="-75" dirty="0">
                <a:latin typeface="Microsoft Sans Serif"/>
                <a:cs typeface="Microsoft Sans Serif"/>
              </a:rPr>
              <a:t> </a:t>
            </a:r>
            <a:r>
              <a:rPr spc="-20" dirty="0">
                <a:latin typeface="Microsoft Sans Serif"/>
                <a:cs typeface="Microsoft Sans Serif"/>
              </a:rPr>
              <a:t>A</a:t>
            </a:r>
            <a:r>
              <a:rPr sz="1725" spc="-30" baseline="-9661" dirty="0">
                <a:latin typeface="Microsoft Sans Serif"/>
                <a:cs typeface="Microsoft Sans Serif"/>
              </a:rPr>
              <a:t>11</a:t>
            </a:r>
            <a:r>
              <a:rPr spc="-20" dirty="0">
                <a:latin typeface="Microsoft Sans Serif"/>
                <a:cs typeface="Microsoft Sans Serif"/>
              </a:rPr>
              <a:t>)</a:t>
            </a:r>
            <a:r>
              <a:rPr spc="-95" dirty="0">
                <a:latin typeface="Microsoft Sans Serif"/>
                <a:cs typeface="Microsoft Sans Serif"/>
              </a:rPr>
              <a:t> </a:t>
            </a:r>
            <a:r>
              <a:rPr dirty="0">
                <a:latin typeface="Symbol"/>
                <a:cs typeface="Symbol"/>
              </a:rPr>
              <a:t></a:t>
            </a:r>
            <a:r>
              <a:rPr spc="60" dirty="0">
                <a:latin typeface="Times New Roman"/>
                <a:cs typeface="Times New Roman"/>
              </a:rPr>
              <a:t> </a:t>
            </a:r>
            <a:r>
              <a:rPr dirty="0">
                <a:latin typeface="Microsoft Sans Serif"/>
                <a:cs typeface="Microsoft Sans Serif"/>
              </a:rPr>
              <a:t>(B</a:t>
            </a:r>
            <a:r>
              <a:rPr sz="1725" baseline="-9661" dirty="0">
                <a:latin typeface="Microsoft Sans Serif"/>
                <a:cs typeface="Microsoft Sans Serif"/>
              </a:rPr>
              <a:t>10</a:t>
            </a:r>
            <a:r>
              <a:rPr sz="1725" spc="225" baseline="-9661" dirty="0">
                <a:latin typeface="Microsoft Sans Serif"/>
                <a:cs typeface="Microsoft Sans Serif"/>
              </a:rPr>
              <a:t> </a:t>
            </a:r>
            <a:r>
              <a:rPr dirty="0">
                <a:latin typeface="Microsoft Sans Serif"/>
                <a:cs typeface="Microsoft Sans Serif"/>
              </a:rPr>
              <a:t>+</a:t>
            </a:r>
            <a:r>
              <a:rPr spc="25" dirty="0">
                <a:latin typeface="Microsoft Sans Serif"/>
                <a:cs typeface="Microsoft Sans Serif"/>
              </a:rPr>
              <a:t> </a:t>
            </a:r>
            <a:r>
              <a:rPr spc="-20" dirty="0">
                <a:latin typeface="Microsoft Sans Serif"/>
                <a:cs typeface="Microsoft Sans Serif"/>
              </a:rPr>
              <a:t>B</a:t>
            </a:r>
            <a:r>
              <a:rPr sz="1725" spc="-30" baseline="-9661" dirty="0">
                <a:latin typeface="Microsoft Sans Serif"/>
                <a:cs typeface="Microsoft Sans Serif"/>
              </a:rPr>
              <a:t>11</a:t>
            </a:r>
            <a:r>
              <a:rPr spc="-20" dirty="0">
                <a:latin typeface="Microsoft Sans Serif"/>
                <a:cs typeface="Microsoft Sans Serif"/>
              </a:rPr>
              <a:t>)</a:t>
            </a:r>
            <a:endParaRPr>
              <a:latin typeface="Microsoft Sans Serif"/>
              <a:cs typeface="Microsoft Sans Serif"/>
            </a:endParaRPr>
          </a:p>
          <a:p>
            <a:pPr marL="419100">
              <a:lnSpc>
                <a:spcPts val="2115"/>
              </a:lnSpc>
            </a:pPr>
            <a:r>
              <a:rPr dirty="0">
                <a:latin typeface="Microsoft Sans Serif"/>
                <a:cs typeface="Microsoft Sans Serif"/>
              </a:rPr>
              <a:t>=</a:t>
            </a:r>
            <a:r>
              <a:rPr spc="-10" dirty="0">
                <a:latin typeface="Microsoft Sans Serif"/>
                <a:cs typeface="Microsoft Sans Serif"/>
              </a:rPr>
              <a:t> </a:t>
            </a:r>
            <a:r>
              <a:rPr dirty="0">
                <a:latin typeface="Microsoft Sans Serif"/>
                <a:cs typeface="Microsoft Sans Serif"/>
              </a:rPr>
              <a:t>(1</a:t>
            </a:r>
            <a:r>
              <a:rPr spc="-10" dirty="0">
                <a:latin typeface="Microsoft Sans Serif"/>
                <a:cs typeface="Microsoft Sans Serif"/>
              </a:rPr>
              <a:t> </a:t>
            </a:r>
            <a:r>
              <a:rPr dirty="0">
                <a:latin typeface="Microsoft Sans Serif"/>
                <a:cs typeface="Microsoft Sans Serif"/>
              </a:rPr>
              <a:t>-</a:t>
            </a:r>
            <a:r>
              <a:rPr spc="15" dirty="0">
                <a:latin typeface="Microsoft Sans Serif"/>
                <a:cs typeface="Microsoft Sans Serif"/>
              </a:rPr>
              <a:t> </a:t>
            </a:r>
            <a:r>
              <a:rPr dirty="0">
                <a:latin typeface="Microsoft Sans Serif"/>
                <a:cs typeface="Microsoft Sans Serif"/>
              </a:rPr>
              <a:t>4)</a:t>
            </a:r>
            <a:r>
              <a:rPr spc="-10" dirty="0">
                <a:latin typeface="Microsoft Sans Serif"/>
                <a:cs typeface="Microsoft Sans Serif"/>
              </a:rPr>
              <a:t> </a:t>
            </a:r>
            <a:r>
              <a:rPr dirty="0">
                <a:latin typeface="Microsoft Sans Serif"/>
                <a:cs typeface="Microsoft Sans Serif"/>
              </a:rPr>
              <a:t>*</a:t>
            </a:r>
            <a:r>
              <a:rPr spc="-20" dirty="0">
                <a:latin typeface="Microsoft Sans Serif"/>
                <a:cs typeface="Microsoft Sans Serif"/>
              </a:rPr>
              <a:t> </a:t>
            </a:r>
            <a:r>
              <a:rPr dirty="0">
                <a:latin typeface="Microsoft Sans Serif"/>
                <a:cs typeface="Microsoft Sans Serif"/>
              </a:rPr>
              <a:t>(1 +</a:t>
            </a:r>
            <a:r>
              <a:rPr spc="-5" dirty="0">
                <a:latin typeface="Microsoft Sans Serif"/>
                <a:cs typeface="Microsoft Sans Serif"/>
              </a:rPr>
              <a:t> </a:t>
            </a:r>
            <a:r>
              <a:rPr dirty="0">
                <a:latin typeface="Microsoft Sans Serif"/>
                <a:cs typeface="Microsoft Sans Serif"/>
              </a:rPr>
              <a:t>2)</a:t>
            </a:r>
            <a:r>
              <a:rPr spc="-5" dirty="0">
                <a:latin typeface="Microsoft Sans Serif"/>
                <a:cs typeface="Microsoft Sans Serif"/>
              </a:rPr>
              <a:t> </a:t>
            </a:r>
            <a:r>
              <a:rPr dirty="0">
                <a:latin typeface="Microsoft Sans Serif"/>
                <a:cs typeface="Microsoft Sans Serif"/>
              </a:rPr>
              <a:t>=</a:t>
            </a:r>
            <a:r>
              <a:rPr spc="-5" dirty="0">
                <a:latin typeface="Microsoft Sans Serif"/>
                <a:cs typeface="Microsoft Sans Serif"/>
              </a:rPr>
              <a:t> </a:t>
            </a:r>
            <a:r>
              <a:rPr spc="-20" dirty="0">
                <a:latin typeface="Microsoft Sans Serif"/>
                <a:cs typeface="Microsoft Sans Serif"/>
              </a:rPr>
              <a:t>-</a:t>
            </a:r>
            <a:r>
              <a:rPr spc="-50" dirty="0">
                <a:latin typeface="Microsoft Sans Serif"/>
                <a:cs typeface="Microsoft Sans Serif"/>
              </a:rPr>
              <a:t>9</a:t>
            </a:r>
            <a:endParaRPr>
              <a:latin typeface="Microsoft Sans Serif"/>
              <a:cs typeface="Microsoft Sans Serif"/>
            </a:endParaRPr>
          </a:p>
        </p:txBody>
      </p:sp>
      <p:sp>
        <p:nvSpPr>
          <p:cNvPr id="42" name="object 42"/>
          <p:cNvSpPr/>
          <p:nvPr/>
        </p:nvSpPr>
        <p:spPr>
          <a:xfrm>
            <a:off x="4569042" y="4279481"/>
            <a:ext cx="2130425" cy="771525"/>
          </a:xfrm>
          <a:custGeom>
            <a:avLst/>
            <a:gdLst/>
            <a:ahLst/>
            <a:cxnLst/>
            <a:rect l="l" t="t" r="r" b="b"/>
            <a:pathLst>
              <a:path w="2130425" h="771525">
                <a:moveTo>
                  <a:pt x="130378" y="8966"/>
                </a:moveTo>
                <a:lnTo>
                  <a:pt x="79883" y="10033"/>
                </a:lnTo>
                <a:lnTo>
                  <a:pt x="38481" y="37922"/>
                </a:lnTo>
                <a:lnTo>
                  <a:pt x="10452" y="79552"/>
                </a:lnTo>
                <a:lnTo>
                  <a:pt x="0" y="130594"/>
                </a:lnTo>
                <a:lnTo>
                  <a:pt x="0" y="640372"/>
                </a:lnTo>
                <a:lnTo>
                  <a:pt x="9779" y="689775"/>
                </a:lnTo>
                <a:lnTo>
                  <a:pt x="37249" y="731799"/>
                </a:lnTo>
                <a:lnTo>
                  <a:pt x="78232" y="760222"/>
                </a:lnTo>
                <a:lnTo>
                  <a:pt x="128524" y="770966"/>
                </a:lnTo>
                <a:lnTo>
                  <a:pt x="130378" y="762000"/>
                </a:lnTo>
                <a:lnTo>
                  <a:pt x="85178" y="752678"/>
                </a:lnTo>
                <a:lnTo>
                  <a:pt x="82600" y="752157"/>
                </a:lnTo>
                <a:lnTo>
                  <a:pt x="82346" y="751967"/>
                </a:lnTo>
                <a:lnTo>
                  <a:pt x="45453" y="726744"/>
                </a:lnTo>
                <a:lnTo>
                  <a:pt x="44373" y="726020"/>
                </a:lnTo>
                <a:lnTo>
                  <a:pt x="44030" y="725500"/>
                </a:lnTo>
                <a:lnTo>
                  <a:pt x="19151" y="687997"/>
                </a:lnTo>
                <a:lnTo>
                  <a:pt x="18567" y="687108"/>
                </a:lnTo>
                <a:lnTo>
                  <a:pt x="18415" y="686358"/>
                </a:lnTo>
                <a:lnTo>
                  <a:pt x="9309" y="640372"/>
                </a:lnTo>
                <a:lnTo>
                  <a:pt x="9055" y="639483"/>
                </a:lnTo>
                <a:lnTo>
                  <a:pt x="9131" y="131483"/>
                </a:lnTo>
                <a:lnTo>
                  <a:pt x="18415" y="84607"/>
                </a:lnTo>
                <a:lnTo>
                  <a:pt x="44030" y="45466"/>
                </a:lnTo>
                <a:lnTo>
                  <a:pt x="45453" y="44221"/>
                </a:lnTo>
                <a:lnTo>
                  <a:pt x="82346" y="18999"/>
                </a:lnTo>
                <a:lnTo>
                  <a:pt x="82600" y="18821"/>
                </a:lnTo>
                <a:lnTo>
                  <a:pt x="85178" y="18288"/>
                </a:lnTo>
                <a:lnTo>
                  <a:pt x="130378" y="8966"/>
                </a:lnTo>
                <a:close/>
              </a:path>
              <a:path w="2130425" h="771525">
                <a:moveTo>
                  <a:pt x="2130374" y="130568"/>
                </a:moveTo>
                <a:lnTo>
                  <a:pt x="2121039" y="84645"/>
                </a:lnTo>
                <a:lnTo>
                  <a:pt x="2120709" y="82994"/>
                </a:lnTo>
                <a:lnTo>
                  <a:pt x="2120341" y="81165"/>
                </a:lnTo>
                <a:lnTo>
                  <a:pt x="2120074" y="80302"/>
                </a:lnTo>
                <a:lnTo>
                  <a:pt x="2119642" y="79514"/>
                </a:lnTo>
                <a:lnTo>
                  <a:pt x="2096528" y="45491"/>
                </a:lnTo>
                <a:lnTo>
                  <a:pt x="2095690" y="44259"/>
                </a:lnTo>
                <a:lnTo>
                  <a:pt x="2092210" y="39128"/>
                </a:lnTo>
                <a:lnTo>
                  <a:pt x="2091639" y="38442"/>
                </a:lnTo>
                <a:lnTo>
                  <a:pt x="2090953" y="37896"/>
                </a:lnTo>
                <a:lnTo>
                  <a:pt x="2062607" y="18999"/>
                </a:lnTo>
                <a:lnTo>
                  <a:pt x="2061603" y="18326"/>
                </a:lnTo>
                <a:lnTo>
                  <a:pt x="2050199" y="10718"/>
                </a:lnTo>
                <a:lnTo>
                  <a:pt x="2049411" y="10299"/>
                </a:lnTo>
                <a:lnTo>
                  <a:pt x="2048560" y="10033"/>
                </a:lnTo>
                <a:lnTo>
                  <a:pt x="1998776" y="0"/>
                </a:lnTo>
                <a:lnTo>
                  <a:pt x="1996973" y="8966"/>
                </a:lnTo>
                <a:lnTo>
                  <a:pt x="2045855" y="18821"/>
                </a:lnTo>
                <a:lnTo>
                  <a:pt x="2085136" y="44996"/>
                </a:lnTo>
                <a:lnTo>
                  <a:pt x="2111552" y="83883"/>
                </a:lnTo>
                <a:lnTo>
                  <a:pt x="2121217" y="131483"/>
                </a:lnTo>
                <a:lnTo>
                  <a:pt x="2121357" y="131965"/>
                </a:lnTo>
                <a:lnTo>
                  <a:pt x="2121319" y="639483"/>
                </a:lnTo>
                <a:lnTo>
                  <a:pt x="2121027" y="640397"/>
                </a:lnTo>
                <a:lnTo>
                  <a:pt x="2111552" y="687095"/>
                </a:lnTo>
                <a:lnTo>
                  <a:pt x="2085149" y="725957"/>
                </a:lnTo>
                <a:lnTo>
                  <a:pt x="2045855" y="752157"/>
                </a:lnTo>
                <a:lnTo>
                  <a:pt x="1996973" y="762000"/>
                </a:lnTo>
                <a:lnTo>
                  <a:pt x="1998776" y="770966"/>
                </a:lnTo>
                <a:lnTo>
                  <a:pt x="2048560" y="760933"/>
                </a:lnTo>
                <a:lnTo>
                  <a:pt x="2062607" y="751967"/>
                </a:lnTo>
                <a:lnTo>
                  <a:pt x="2090953" y="733069"/>
                </a:lnTo>
                <a:lnTo>
                  <a:pt x="2091639" y="732523"/>
                </a:lnTo>
                <a:lnTo>
                  <a:pt x="2092210" y="731837"/>
                </a:lnTo>
                <a:lnTo>
                  <a:pt x="2095690" y="726706"/>
                </a:lnTo>
                <a:lnTo>
                  <a:pt x="2096528" y="725462"/>
                </a:lnTo>
                <a:lnTo>
                  <a:pt x="2119642" y="691451"/>
                </a:lnTo>
                <a:lnTo>
                  <a:pt x="2120074" y="690664"/>
                </a:lnTo>
                <a:lnTo>
                  <a:pt x="2120341" y="689800"/>
                </a:lnTo>
                <a:lnTo>
                  <a:pt x="2120709" y="687971"/>
                </a:lnTo>
                <a:lnTo>
                  <a:pt x="2121039" y="686320"/>
                </a:lnTo>
                <a:lnTo>
                  <a:pt x="2130374" y="640397"/>
                </a:lnTo>
                <a:lnTo>
                  <a:pt x="2130374" y="130568"/>
                </a:lnTo>
                <a:close/>
              </a:path>
            </a:pathLst>
          </a:custGeom>
          <a:solidFill>
            <a:srgbClr val="477BB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 txBox="1"/>
          <p:nvPr/>
        </p:nvSpPr>
        <p:spPr>
          <a:xfrm>
            <a:off x="4660773" y="4473778"/>
            <a:ext cx="185166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0800">
              <a:spcBef>
                <a:spcPts val="100"/>
              </a:spcBef>
              <a:tabLst>
                <a:tab pos="478790" algn="l"/>
              </a:tabLst>
            </a:pPr>
            <a:r>
              <a:rPr spc="-25" dirty="0">
                <a:latin typeface="Calibri"/>
                <a:cs typeface="Calibri"/>
              </a:rPr>
              <a:t>M</a:t>
            </a:r>
            <a:r>
              <a:rPr sz="1725" spc="-37" baseline="-9661" dirty="0">
                <a:latin typeface="Calibri"/>
                <a:cs typeface="Calibri"/>
              </a:rPr>
              <a:t>1</a:t>
            </a:r>
            <a:r>
              <a:rPr sz="1725" baseline="-9661" dirty="0">
                <a:latin typeface="Calibri"/>
                <a:cs typeface="Calibri"/>
              </a:rPr>
              <a:t>	</a:t>
            </a:r>
            <a:r>
              <a:rPr dirty="0">
                <a:latin typeface="Calibri"/>
                <a:cs typeface="Calibri"/>
              </a:rPr>
              <a:t>+</a:t>
            </a:r>
            <a:r>
              <a:rPr spc="-3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M</a:t>
            </a:r>
            <a:r>
              <a:rPr sz="1725" baseline="-9661" dirty="0">
                <a:latin typeface="Calibri"/>
                <a:cs typeface="Calibri"/>
              </a:rPr>
              <a:t>4</a:t>
            </a:r>
            <a:r>
              <a:rPr sz="1725" spc="15" baseline="-9661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-</a:t>
            </a:r>
            <a:r>
              <a:rPr spc="-4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M</a:t>
            </a:r>
            <a:r>
              <a:rPr sz="1725" baseline="-9661" dirty="0">
                <a:latin typeface="Calibri"/>
                <a:cs typeface="Calibri"/>
              </a:rPr>
              <a:t>5</a:t>
            </a:r>
            <a:r>
              <a:rPr sz="1725" spc="-22" baseline="-9661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+</a:t>
            </a:r>
            <a:r>
              <a:rPr spc="-30" dirty="0">
                <a:latin typeface="Calibri"/>
                <a:cs typeface="Calibri"/>
              </a:rPr>
              <a:t> </a:t>
            </a:r>
            <a:r>
              <a:rPr spc="-25" dirty="0">
                <a:latin typeface="Calibri"/>
                <a:cs typeface="Calibri"/>
              </a:rPr>
              <a:t>M</a:t>
            </a:r>
            <a:r>
              <a:rPr sz="1725" spc="-37" baseline="-9661" dirty="0">
                <a:latin typeface="Calibri"/>
                <a:cs typeface="Calibri"/>
              </a:rPr>
              <a:t>7</a:t>
            </a:r>
            <a:endParaRPr sz="1725" baseline="-9661">
              <a:latin typeface="Calibri"/>
              <a:cs typeface="Calibri"/>
            </a:endParaRPr>
          </a:p>
        </p:txBody>
      </p:sp>
      <p:sp>
        <p:nvSpPr>
          <p:cNvPr id="44" name="object 44"/>
          <p:cNvSpPr/>
          <p:nvPr/>
        </p:nvSpPr>
        <p:spPr>
          <a:xfrm>
            <a:off x="6775794" y="4346536"/>
            <a:ext cx="2252345" cy="1548130"/>
          </a:xfrm>
          <a:custGeom>
            <a:avLst/>
            <a:gdLst/>
            <a:ahLst/>
            <a:cxnLst/>
            <a:rect l="l" t="t" r="r" b="b"/>
            <a:pathLst>
              <a:path w="2252345" h="1548129">
                <a:moveTo>
                  <a:pt x="133273" y="786206"/>
                </a:moveTo>
                <a:lnTo>
                  <a:pt x="81686" y="787273"/>
                </a:lnTo>
                <a:lnTo>
                  <a:pt x="39408" y="815136"/>
                </a:lnTo>
                <a:lnTo>
                  <a:pt x="10731" y="856754"/>
                </a:lnTo>
                <a:lnTo>
                  <a:pt x="0" y="907808"/>
                </a:lnTo>
                <a:lnTo>
                  <a:pt x="0" y="1417167"/>
                </a:lnTo>
                <a:lnTo>
                  <a:pt x="10033" y="1466570"/>
                </a:lnTo>
                <a:lnTo>
                  <a:pt x="38163" y="1508556"/>
                </a:lnTo>
                <a:lnTo>
                  <a:pt x="80048" y="1536979"/>
                </a:lnTo>
                <a:lnTo>
                  <a:pt x="131470" y="1547634"/>
                </a:lnTo>
                <a:lnTo>
                  <a:pt x="133273" y="1538668"/>
                </a:lnTo>
                <a:lnTo>
                  <a:pt x="86906" y="1529384"/>
                </a:lnTo>
                <a:lnTo>
                  <a:pt x="84353" y="1528876"/>
                </a:lnTo>
                <a:lnTo>
                  <a:pt x="84099" y="1528699"/>
                </a:lnTo>
                <a:lnTo>
                  <a:pt x="46316" y="1503413"/>
                </a:lnTo>
                <a:lnTo>
                  <a:pt x="45224" y="1502689"/>
                </a:lnTo>
                <a:lnTo>
                  <a:pt x="44894" y="1502181"/>
                </a:lnTo>
                <a:lnTo>
                  <a:pt x="19418" y="1464741"/>
                </a:lnTo>
                <a:lnTo>
                  <a:pt x="18808" y="1463852"/>
                </a:lnTo>
                <a:lnTo>
                  <a:pt x="18656" y="1463090"/>
                </a:lnTo>
                <a:lnTo>
                  <a:pt x="9334" y="1417167"/>
                </a:lnTo>
                <a:lnTo>
                  <a:pt x="9055" y="1416253"/>
                </a:lnTo>
                <a:lnTo>
                  <a:pt x="9144" y="908723"/>
                </a:lnTo>
                <a:lnTo>
                  <a:pt x="18656" y="861885"/>
                </a:lnTo>
                <a:lnTo>
                  <a:pt x="18808" y="861123"/>
                </a:lnTo>
                <a:lnTo>
                  <a:pt x="19418" y="860234"/>
                </a:lnTo>
                <a:lnTo>
                  <a:pt x="44894" y="822731"/>
                </a:lnTo>
                <a:lnTo>
                  <a:pt x="45224" y="822236"/>
                </a:lnTo>
                <a:lnTo>
                  <a:pt x="46329" y="821499"/>
                </a:lnTo>
                <a:lnTo>
                  <a:pt x="84099" y="796239"/>
                </a:lnTo>
                <a:lnTo>
                  <a:pt x="84366" y="796074"/>
                </a:lnTo>
                <a:lnTo>
                  <a:pt x="86880" y="795553"/>
                </a:lnTo>
                <a:lnTo>
                  <a:pt x="133273" y="786206"/>
                </a:lnTo>
                <a:close/>
              </a:path>
              <a:path w="2252345" h="1548129">
                <a:moveTo>
                  <a:pt x="136448" y="8966"/>
                </a:moveTo>
                <a:lnTo>
                  <a:pt x="84861" y="10033"/>
                </a:lnTo>
                <a:lnTo>
                  <a:pt x="42583" y="37896"/>
                </a:lnTo>
                <a:lnTo>
                  <a:pt x="13906" y="79514"/>
                </a:lnTo>
                <a:lnTo>
                  <a:pt x="3175" y="130568"/>
                </a:lnTo>
                <a:lnTo>
                  <a:pt x="3175" y="639889"/>
                </a:lnTo>
                <a:lnTo>
                  <a:pt x="13208" y="689292"/>
                </a:lnTo>
                <a:lnTo>
                  <a:pt x="41338" y="731329"/>
                </a:lnTo>
                <a:lnTo>
                  <a:pt x="83223" y="759739"/>
                </a:lnTo>
                <a:lnTo>
                  <a:pt x="134658" y="770331"/>
                </a:lnTo>
                <a:lnTo>
                  <a:pt x="136436" y="761365"/>
                </a:lnTo>
                <a:lnTo>
                  <a:pt x="90093" y="752144"/>
                </a:lnTo>
                <a:lnTo>
                  <a:pt x="87541" y="751636"/>
                </a:lnTo>
                <a:lnTo>
                  <a:pt x="87274" y="751459"/>
                </a:lnTo>
                <a:lnTo>
                  <a:pt x="49504" y="726198"/>
                </a:lnTo>
                <a:lnTo>
                  <a:pt x="48399" y="725474"/>
                </a:lnTo>
                <a:lnTo>
                  <a:pt x="48069" y="724966"/>
                </a:lnTo>
                <a:lnTo>
                  <a:pt x="22593" y="687463"/>
                </a:lnTo>
                <a:lnTo>
                  <a:pt x="21983" y="686587"/>
                </a:lnTo>
                <a:lnTo>
                  <a:pt x="21831" y="685812"/>
                </a:lnTo>
                <a:lnTo>
                  <a:pt x="12509" y="639889"/>
                </a:lnTo>
                <a:lnTo>
                  <a:pt x="12230" y="638975"/>
                </a:lnTo>
                <a:lnTo>
                  <a:pt x="12319" y="131483"/>
                </a:lnTo>
                <a:lnTo>
                  <a:pt x="21831" y="84645"/>
                </a:lnTo>
                <a:lnTo>
                  <a:pt x="21983" y="83883"/>
                </a:lnTo>
                <a:lnTo>
                  <a:pt x="22593" y="82994"/>
                </a:lnTo>
                <a:lnTo>
                  <a:pt x="48069" y="45491"/>
                </a:lnTo>
                <a:lnTo>
                  <a:pt x="48399" y="44996"/>
                </a:lnTo>
                <a:lnTo>
                  <a:pt x="49504" y="44259"/>
                </a:lnTo>
                <a:lnTo>
                  <a:pt x="87274" y="18999"/>
                </a:lnTo>
                <a:lnTo>
                  <a:pt x="87541" y="18834"/>
                </a:lnTo>
                <a:lnTo>
                  <a:pt x="90055" y="18313"/>
                </a:lnTo>
                <a:lnTo>
                  <a:pt x="136448" y="8966"/>
                </a:lnTo>
                <a:close/>
              </a:path>
              <a:path w="2252345" h="1548129">
                <a:moveTo>
                  <a:pt x="2211146" y="907821"/>
                </a:moveTo>
                <a:lnTo>
                  <a:pt x="2201926" y="861872"/>
                </a:lnTo>
                <a:lnTo>
                  <a:pt x="2201595" y="860221"/>
                </a:lnTo>
                <a:lnTo>
                  <a:pt x="2201240" y="858418"/>
                </a:lnTo>
                <a:lnTo>
                  <a:pt x="2200973" y="857554"/>
                </a:lnTo>
                <a:lnTo>
                  <a:pt x="2200554" y="856767"/>
                </a:lnTo>
                <a:lnTo>
                  <a:pt x="2177631" y="822718"/>
                </a:lnTo>
                <a:lnTo>
                  <a:pt x="2176805" y="821486"/>
                </a:lnTo>
                <a:lnTo>
                  <a:pt x="2173376" y="816381"/>
                </a:lnTo>
                <a:lnTo>
                  <a:pt x="2172817" y="815708"/>
                </a:lnTo>
                <a:lnTo>
                  <a:pt x="2172144" y="815149"/>
                </a:lnTo>
                <a:lnTo>
                  <a:pt x="2144217" y="796239"/>
                </a:lnTo>
                <a:lnTo>
                  <a:pt x="2143188" y="795540"/>
                </a:lnTo>
                <a:lnTo>
                  <a:pt x="2132012" y="787971"/>
                </a:lnTo>
                <a:lnTo>
                  <a:pt x="2131212" y="787539"/>
                </a:lnTo>
                <a:lnTo>
                  <a:pt x="2130361" y="787273"/>
                </a:lnTo>
                <a:lnTo>
                  <a:pt x="2081085" y="777240"/>
                </a:lnTo>
                <a:lnTo>
                  <a:pt x="2079256" y="786206"/>
                </a:lnTo>
                <a:lnTo>
                  <a:pt x="2127643" y="796061"/>
                </a:lnTo>
                <a:lnTo>
                  <a:pt x="2166264" y="822223"/>
                </a:lnTo>
                <a:lnTo>
                  <a:pt x="2192451" y="861123"/>
                </a:lnTo>
                <a:lnTo>
                  <a:pt x="2201989" y="908723"/>
                </a:lnTo>
                <a:lnTo>
                  <a:pt x="2202129" y="909193"/>
                </a:lnTo>
                <a:lnTo>
                  <a:pt x="2202091" y="1416253"/>
                </a:lnTo>
                <a:lnTo>
                  <a:pt x="2201811" y="1417154"/>
                </a:lnTo>
                <a:lnTo>
                  <a:pt x="2192451" y="1463852"/>
                </a:lnTo>
                <a:lnTo>
                  <a:pt x="2166264" y="1502702"/>
                </a:lnTo>
                <a:lnTo>
                  <a:pt x="2127631" y="1528889"/>
                </a:lnTo>
                <a:lnTo>
                  <a:pt x="2079269" y="1538668"/>
                </a:lnTo>
                <a:lnTo>
                  <a:pt x="2081072" y="1547634"/>
                </a:lnTo>
                <a:lnTo>
                  <a:pt x="2130348" y="1537665"/>
                </a:lnTo>
                <a:lnTo>
                  <a:pt x="2144204" y="1528699"/>
                </a:lnTo>
                <a:lnTo>
                  <a:pt x="2172144" y="1509763"/>
                </a:lnTo>
                <a:lnTo>
                  <a:pt x="2172817" y="1509204"/>
                </a:lnTo>
                <a:lnTo>
                  <a:pt x="2173363" y="1508531"/>
                </a:lnTo>
                <a:lnTo>
                  <a:pt x="2176792" y="1503426"/>
                </a:lnTo>
                <a:lnTo>
                  <a:pt x="2177631" y="1502194"/>
                </a:lnTo>
                <a:lnTo>
                  <a:pt x="2200541" y="1468208"/>
                </a:lnTo>
                <a:lnTo>
                  <a:pt x="2200973" y="1467421"/>
                </a:lnTo>
                <a:lnTo>
                  <a:pt x="2201240" y="1466557"/>
                </a:lnTo>
                <a:lnTo>
                  <a:pt x="2201595" y="1464754"/>
                </a:lnTo>
                <a:lnTo>
                  <a:pt x="2201926" y="1463103"/>
                </a:lnTo>
                <a:lnTo>
                  <a:pt x="2211146" y="1417154"/>
                </a:lnTo>
                <a:lnTo>
                  <a:pt x="2211146" y="907821"/>
                </a:lnTo>
                <a:close/>
              </a:path>
              <a:path w="2252345" h="1548129">
                <a:moveTo>
                  <a:pt x="2252294" y="130581"/>
                </a:moveTo>
                <a:lnTo>
                  <a:pt x="2243074" y="84632"/>
                </a:lnTo>
                <a:lnTo>
                  <a:pt x="2242743" y="82981"/>
                </a:lnTo>
                <a:lnTo>
                  <a:pt x="2242388" y="81178"/>
                </a:lnTo>
                <a:lnTo>
                  <a:pt x="2242121" y="80314"/>
                </a:lnTo>
                <a:lnTo>
                  <a:pt x="2241702" y="79527"/>
                </a:lnTo>
                <a:lnTo>
                  <a:pt x="2218779" y="45478"/>
                </a:lnTo>
                <a:lnTo>
                  <a:pt x="2217953" y="44246"/>
                </a:lnTo>
                <a:lnTo>
                  <a:pt x="2185263" y="18999"/>
                </a:lnTo>
                <a:lnTo>
                  <a:pt x="2184222" y="18300"/>
                </a:lnTo>
                <a:lnTo>
                  <a:pt x="2173020" y="10731"/>
                </a:lnTo>
                <a:lnTo>
                  <a:pt x="2172233" y="10299"/>
                </a:lnTo>
                <a:lnTo>
                  <a:pt x="2171382" y="10033"/>
                </a:lnTo>
                <a:lnTo>
                  <a:pt x="2122233" y="0"/>
                </a:lnTo>
                <a:lnTo>
                  <a:pt x="2120404" y="8966"/>
                </a:lnTo>
                <a:lnTo>
                  <a:pt x="2168677" y="18834"/>
                </a:lnTo>
                <a:lnTo>
                  <a:pt x="2207412" y="44983"/>
                </a:lnTo>
                <a:lnTo>
                  <a:pt x="2233599" y="83883"/>
                </a:lnTo>
                <a:lnTo>
                  <a:pt x="2243137" y="131483"/>
                </a:lnTo>
                <a:lnTo>
                  <a:pt x="2243277" y="131953"/>
                </a:lnTo>
                <a:lnTo>
                  <a:pt x="2243239" y="638975"/>
                </a:lnTo>
                <a:lnTo>
                  <a:pt x="2242959" y="639876"/>
                </a:lnTo>
                <a:lnTo>
                  <a:pt x="2233599" y="686587"/>
                </a:lnTo>
                <a:lnTo>
                  <a:pt x="2207412" y="725487"/>
                </a:lnTo>
                <a:lnTo>
                  <a:pt x="2168677" y="751636"/>
                </a:lnTo>
                <a:lnTo>
                  <a:pt x="2120417" y="761365"/>
                </a:lnTo>
                <a:lnTo>
                  <a:pt x="2122220" y="770331"/>
                </a:lnTo>
                <a:lnTo>
                  <a:pt x="2171369" y="760425"/>
                </a:lnTo>
                <a:lnTo>
                  <a:pt x="2172233" y="760158"/>
                </a:lnTo>
                <a:lnTo>
                  <a:pt x="2173020" y="759726"/>
                </a:lnTo>
                <a:lnTo>
                  <a:pt x="2184222" y="752157"/>
                </a:lnTo>
                <a:lnTo>
                  <a:pt x="2185263" y="751459"/>
                </a:lnTo>
                <a:lnTo>
                  <a:pt x="2217953" y="726211"/>
                </a:lnTo>
                <a:lnTo>
                  <a:pt x="2218779" y="724979"/>
                </a:lnTo>
                <a:lnTo>
                  <a:pt x="2241702" y="690930"/>
                </a:lnTo>
                <a:lnTo>
                  <a:pt x="2242121" y="690143"/>
                </a:lnTo>
                <a:lnTo>
                  <a:pt x="2242388" y="689279"/>
                </a:lnTo>
                <a:lnTo>
                  <a:pt x="2242743" y="687476"/>
                </a:lnTo>
                <a:lnTo>
                  <a:pt x="2243074" y="685825"/>
                </a:lnTo>
                <a:lnTo>
                  <a:pt x="2252294" y="639876"/>
                </a:lnTo>
                <a:lnTo>
                  <a:pt x="2252294" y="130581"/>
                </a:lnTo>
                <a:close/>
              </a:path>
            </a:pathLst>
          </a:custGeom>
          <a:solidFill>
            <a:srgbClr val="477BB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 txBox="1"/>
          <p:nvPr/>
        </p:nvSpPr>
        <p:spPr>
          <a:xfrm>
            <a:off x="7494778" y="4539233"/>
            <a:ext cx="79883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spcBef>
                <a:spcPts val="100"/>
              </a:spcBef>
            </a:pPr>
            <a:r>
              <a:rPr dirty="0">
                <a:latin typeface="Calibri"/>
                <a:cs typeface="Calibri"/>
              </a:rPr>
              <a:t>M</a:t>
            </a:r>
            <a:r>
              <a:rPr sz="1725" baseline="-9661" dirty="0">
                <a:latin typeface="Calibri"/>
                <a:cs typeface="Calibri"/>
              </a:rPr>
              <a:t>3</a:t>
            </a:r>
            <a:r>
              <a:rPr sz="1725" spc="-104" baseline="-9661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+</a:t>
            </a:r>
            <a:r>
              <a:rPr spc="-85" dirty="0">
                <a:latin typeface="Calibri"/>
                <a:cs typeface="Calibri"/>
              </a:rPr>
              <a:t> </a:t>
            </a:r>
            <a:r>
              <a:rPr spc="-25" dirty="0">
                <a:latin typeface="Calibri"/>
                <a:cs typeface="Calibri"/>
              </a:rPr>
              <a:t>M</a:t>
            </a:r>
            <a:r>
              <a:rPr sz="1725" spc="-37" baseline="-9661" dirty="0">
                <a:latin typeface="Calibri"/>
                <a:cs typeface="Calibri"/>
              </a:rPr>
              <a:t>5</a:t>
            </a:r>
            <a:endParaRPr sz="1725" baseline="-9661">
              <a:latin typeface="Calibri"/>
              <a:cs typeface="Calibri"/>
            </a:endParaRPr>
          </a:p>
        </p:txBody>
      </p:sp>
      <p:sp>
        <p:nvSpPr>
          <p:cNvPr id="46" name="object 46"/>
          <p:cNvSpPr/>
          <p:nvPr/>
        </p:nvSpPr>
        <p:spPr>
          <a:xfrm>
            <a:off x="4526370" y="5078057"/>
            <a:ext cx="2173605" cy="771525"/>
          </a:xfrm>
          <a:custGeom>
            <a:avLst/>
            <a:gdLst/>
            <a:ahLst/>
            <a:cxnLst/>
            <a:rect l="l" t="t" r="r" b="b"/>
            <a:pathLst>
              <a:path w="2173604" h="771525">
                <a:moveTo>
                  <a:pt x="133400" y="8966"/>
                </a:moveTo>
                <a:lnTo>
                  <a:pt x="81813" y="10033"/>
                </a:lnTo>
                <a:lnTo>
                  <a:pt x="39408" y="37884"/>
                </a:lnTo>
                <a:lnTo>
                  <a:pt x="10731" y="79514"/>
                </a:lnTo>
                <a:lnTo>
                  <a:pt x="0" y="130568"/>
                </a:lnTo>
                <a:lnTo>
                  <a:pt x="0" y="640397"/>
                </a:lnTo>
                <a:lnTo>
                  <a:pt x="10033" y="689825"/>
                </a:lnTo>
                <a:lnTo>
                  <a:pt x="38163" y="731850"/>
                </a:lnTo>
                <a:lnTo>
                  <a:pt x="80175" y="760298"/>
                </a:lnTo>
                <a:lnTo>
                  <a:pt x="131597" y="770966"/>
                </a:lnTo>
                <a:lnTo>
                  <a:pt x="133400" y="762000"/>
                </a:lnTo>
                <a:lnTo>
                  <a:pt x="87033" y="752703"/>
                </a:lnTo>
                <a:lnTo>
                  <a:pt x="84480" y="752195"/>
                </a:lnTo>
                <a:lnTo>
                  <a:pt x="84226" y="752017"/>
                </a:lnTo>
                <a:lnTo>
                  <a:pt x="46329" y="726719"/>
                </a:lnTo>
                <a:lnTo>
                  <a:pt x="45224" y="725995"/>
                </a:lnTo>
                <a:lnTo>
                  <a:pt x="44894" y="725487"/>
                </a:lnTo>
                <a:lnTo>
                  <a:pt x="19418" y="687997"/>
                </a:lnTo>
                <a:lnTo>
                  <a:pt x="18808" y="687120"/>
                </a:lnTo>
                <a:lnTo>
                  <a:pt x="18656" y="686346"/>
                </a:lnTo>
                <a:lnTo>
                  <a:pt x="9334" y="640397"/>
                </a:lnTo>
                <a:lnTo>
                  <a:pt x="9055" y="639483"/>
                </a:lnTo>
                <a:lnTo>
                  <a:pt x="9144" y="131483"/>
                </a:lnTo>
                <a:lnTo>
                  <a:pt x="18656" y="84645"/>
                </a:lnTo>
                <a:lnTo>
                  <a:pt x="18808" y="83883"/>
                </a:lnTo>
                <a:lnTo>
                  <a:pt x="19418" y="82994"/>
                </a:lnTo>
                <a:lnTo>
                  <a:pt x="44881" y="45504"/>
                </a:lnTo>
                <a:lnTo>
                  <a:pt x="45212" y="45021"/>
                </a:lnTo>
                <a:lnTo>
                  <a:pt x="46355" y="44259"/>
                </a:lnTo>
                <a:lnTo>
                  <a:pt x="84239" y="18999"/>
                </a:lnTo>
                <a:lnTo>
                  <a:pt x="84505" y="18821"/>
                </a:lnTo>
                <a:lnTo>
                  <a:pt x="86944" y="18326"/>
                </a:lnTo>
                <a:lnTo>
                  <a:pt x="133400" y="8966"/>
                </a:lnTo>
                <a:close/>
              </a:path>
              <a:path w="2173604" h="771525">
                <a:moveTo>
                  <a:pt x="2173046" y="130568"/>
                </a:moveTo>
                <a:lnTo>
                  <a:pt x="2163711" y="84645"/>
                </a:lnTo>
                <a:lnTo>
                  <a:pt x="2163381" y="82994"/>
                </a:lnTo>
                <a:lnTo>
                  <a:pt x="2163013" y="81165"/>
                </a:lnTo>
                <a:lnTo>
                  <a:pt x="2162746" y="80302"/>
                </a:lnTo>
                <a:lnTo>
                  <a:pt x="2162314" y="79514"/>
                </a:lnTo>
                <a:lnTo>
                  <a:pt x="2139200" y="45504"/>
                </a:lnTo>
                <a:lnTo>
                  <a:pt x="2138362" y="44259"/>
                </a:lnTo>
                <a:lnTo>
                  <a:pt x="2134882" y="39128"/>
                </a:lnTo>
                <a:lnTo>
                  <a:pt x="2134311" y="38442"/>
                </a:lnTo>
                <a:lnTo>
                  <a:pt x="2133638" y="37884"/>
                </a:lnTo>
                <a:lnTo>
                  <a:pt x="2105304" y="18999"/>
                </a:lnTo>
                <a:lnTo>
                  <a:pt x="2104301" y="18326"/>
                </a:lnTo>
                <a:lnTo>
                  <a:pt x="2092871" y="10706"/>
                </a:lnTo>
                <a:lnTo>
                  <a:pt x="2092083" y="10299"/>
                </a:lnTo>
                <a:lnTo>
                  <a:pt x="2091232" y="10033"/>
                </a:lnTo>
                <a:lnTo>
                  <a:pt x="2041448" y="0"/>
                </a:lnTo>
                <a:lnTo>
                  <a:pt x="2039645" y="8966"/>
                </a:lnTo>
                <a:lnTo>
                  <a:pt x="2088527" y="18821"/>
                </a:lnTo>
                <a:lnTo>
                  <a:pt x="2127821" y="45021"/>
                </a:lnTo>
                <a:lnTo>
                  <a:pt x="2154224" y="83883"/>
                </a:lnTo>
                <a:lnTo>
                  <a:pt x="2163889" y="131483"/>
                </a:lnTo>
                <a:lnTo>
                  <a:pt x="2164029" y="131965"/>
                </a:lnTo>
                <a:lnTo>
                  <a:pt x="2163991" y="639483"/>
                </a:lnTo>
                <a:lnTo>
                  <a:pt x="2163699" y="640397"/>
                </a:lnTo>
                <a:lnTo>
                  <a:pt x="2154224" y="687120"/>
                </a:lnTo>
                <a:lnTo>
                  <a:pt x="2127808" y="725995"/>
                </a:lnTo>
                <a:lnTo>
                  <a:pt x="2088553" y="752195"/>
                </a:lnTo>
                <a:lnTo>
                  <a:pt x="2039645" y="762000"/>
                </a:lnTo>
                <a:lnTo>
                  <a:pt x="2041448" y="770966"/>
                </a:lnTo>
                <a:lnTo>
                  <a:pt x="2091232" y="760984"/>
                </a:lnTo>
                <a:lnTo>
                  <a:pt x="2092083" y="760717"/>
                </a:lnTo>
                <a:lnTo>
                  <a:pt x="2092871" y="760298"/>
                </a:lnTo>
                <a:lnTo>
                  <a:pt x="2104237" y="752703"/>
                </a:lnTo>
                <a:lnTo>
                  <a:pt x="2105266" y="752017"/>
                </a:lnTo>
                <a:lnTo>
                  <a:pt x="2133638" y="733082"/>
                </a:lnTo>
                <a:lnTo>
                  <a:pt x="2134311" y="732536"/>
                </a:lnTo>
                <a:lnTo>
                  <a:pt x="2134882" y="731850"/>
                </a:lnTo>
                <a:lnTo>
                  <a:pt x="2138362" y="726719"/>
                </a:lnTo>
                <a:lnTo>
                  <a:pt x="2139200" y="725487"/>
                </a:lnTo>
                <a:lnTo>
                  <a:pt x="2162314" y="691476"/>
                </a:lnTo>
                <a:lnTo>
                  <a:pt x="2163711" y="686346"/>
                </a:lnTo>
                <a:lnTo>
                  <a:pt x="2173046" y="640397"/>
                </a:lnTo>
                <a:lnTo>
                  <a:pt x="2173046" y="130568"/>
                </a:lnTo>
                <a:close/>
              </a:path>
            </a:pathLst>
          </a:custGeom>
          <a:solidFill>
            <a:srgbClr val="477BB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 txBox="1"/>
          <p:nvPr/>
        </p:nvSpPr>
        <p:spPr>
          <a:xfrm>
            <a:off x="5193792" y="5271084"/>
            <a:ext cx="820419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spcBef>
                <a:spcPts val="100"/>
              </a:spcBef>
            </a:pPr>
            <a:r>
              <a:rPr dirty="0">
                <a:latin typeface="Calibri"/>
                <a:cs typeface="Calibri"/>
              </a:rPr>
              <a:t>M</a:t>
            </a:r>
            <a:r>
              <a:rPr sz="1725" baseline="-9661" dirty="0">
                <a:latin typeface="Calibri"/>
                <a:cs typeface="Calibri"/>
              </a:rPr>
              <a:t>2</a:t>
            </a:r>
            <a:r>
              <a:rPr sz="1725" spc="135" baseline="-9661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+</a:t>
            </a:r>
            <a:r>
              <a:rPr spc="-75" dirty="0">
                <a:latin typeface="Calibri"/>
                <a:cs typeface="Calibri"/>
              </a:rPr>
              <a:t> </a:t>
            </a:r>
            <a:r>
              <a:rPr spc="-25" dirty="0">
                <a:latin typeface="Calibri"/>
                <a:cs typeface="Calibri"/>
              </a:rPr>
              <a:t>M</a:t>
            </a:r>
            <a:r>
              <a:rPr sz="1725" spc="-37" baseline="-9661" dirty="0">
                <a:latin typeface="Calibri"/>
                <a:cs typeface="Calibri"/>
              </a:rPr>
              <a:t>4</a:t>
            </a:r>
            <a:endParaRPr sz="1725" baseline="-9661">
              <a:latin typeface="Calibri"/>
              <a:cs typeface="Calibri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6911085" y="5317744"/>
            <a:ext cx="189611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0800">
              <a:spcBef>
                <a:spcPts val="100"/>
              </a:spcBef>
              <a:tabLst>
                <a:tab pos="480059" algn="l"/>
              </a:tabLst>
            </a:pPr>
            <a:r>
              <a:rPr spc="-25" dirty="0">
                <a:latin typeface="Calibri"/>
                <a:cs typeface="Calibri"/>
              </a:rPr>
              <a:t>M</a:t>
            </a:r>
            <a:r>
              <a:rPr sz="1725" spc="-37" baseline="-9661" dirty="0">
                <a:latin typeface="Calibri"/>
                <a:cs typeface="Calibri"/>
              </a:rPr>
              <a:t>1</a:t>
            </a:r>
            <a:r>
              <a:rPr sz="1725" baseline="-9661" dirty="0">
                <a:latin typeface="Calibri"/>
                <a:cs typeface="Calibri"/>
              </a:rPr>
              <a:t>	</a:t>
            </a:r>
            <a:r>
              <a:rPr dirty="0">
                <a:latin typeface="Calibri"/>
                <a:cs typeface="Calibri"/>
              </a:rPr>
              <a:t>+</a:t>
            </a:r>
            <a:r>
              <a:rPr spc="-3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M</a:t>
            </a:r>
            <a:r>
              <a:rPr sz="1725" baseline="-9661" dirty="0">
                <a:latin typeface="Calibri"/>
                <a:cs typeface="Calibri"/>
              </a:rPr>
              <a:t>3</a:t>
            </a:r>
            <a:r>
              <a:rPr sz="1725" spc="547" baseline="-9661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-</a:t>
            </a:r>
            <a:r>
              <a:rPr spc="-2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M</a:t>
            </a:r>
            <a:r>
              <a:rPr sz="1725" baseline="-9661" dirty="0">
                <a:latin typeface="Calibri"/>
                <a:cs typeface="Calibri"/>
              </a:rPr>
              <a:t>2</a:t>
            </a:r>
            <a:r>
              <a:rPr sz="1725" spc="-60" baseline="-9661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+</a:t>
            </a:r>
            <a:r>
              <a:rPr spc="-35" dirty="0">
                <a:latin typeface="Calibri"/>
                <a:cs typeface="Calibri"/>
              </a:rPr>
              <a:t> </a:t>
            </a:r>
            <a:r>
              <a:rPr spc="-25" dirty="0">
                <a:latin typeface="Calibri"/>
                <a:cs typeface="Calibri"/>
              </a:rPr>
              <a:t>M</a:t>
            </a:r>
            <a:r>
              <a:rPr sz="1725" spc="-37" baseline="-9661" dirty="0">
                <a:latin typeface="Calibri"/>
                <a:cs typeface="Calibri"/>
              </a:rPr>
              <a:t>6</a:t>
            </a:r>
            <a:endParaRPr sz="1725" baseline="-9661">
              <a:latin typeface="Calibri"/>
              <a:cs typeface="Calibri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5719064" y="3992245"/>
            <a:ext cx="44069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pc="-25" dirty="0">
                <a:latin typeface="Microsoft Sans Serif"/>
                <a:cs typeface="Microsoft Sans Serif"/>
              </a:rPr>
              <a:t>C00</a:t>
            </a:r>
            <a:endParaRPr>
              <a:latin typeface="Microsoft Sans Serif"/>
              <a:cs typeface="Microsoft Sans Serif"/>
            </a:endParaRPr>
          </a:p>
        </p:txBody>
      </p:sp>
      <p:sp>
        <p:nvSpPr>
          <p:cNvPr id="50" name="object 50"/>
          <p:cNvSpPr txBox="1"/>
          <p:nvPr/>
        </p:nvSpPr>
        <p:spPr>
          <a:xfrm>
            <a:off x="7842630" y="3965447"/>
            <a:ext cx="44069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pc="-25" dirty="0">
                <a:latin typeface="Microsoft Sans Serif"/>
                <a:cs typeface="Microsoft Sans Serif"/>
              </a:rPr>
              <a:t>C01</a:t>
            </a:r>
            <a:endParaRPr>
              <a:latin typeface="Microsoft Sans Serif"/>
              <a:cs typeface="Microsoft Sans Serif"/>
            </a:endParaRPr>
          </a:p>
        </p:txBody>
      </p:sp>
      <p:sp>
        <p:nvSpPr>
          <p:cNvPr id="51" name="object 51"/>
          <p:cNvSpPr txBox="1"/>
          <p:nvPr/>
        </p:nvSpPr>
        <p:spPr>
          <a:xfrm>
            <a:off x="5566665" y="5883884"/>
            <a:ext cx="44132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pc="-25" dirty="0">
                <a:latin typeface="Microsoft Sans Serif"/>
                <a:cs typeface="Microsoft Sans Serif"/>
              </a:rPr>
              <a:t>C10</a:t>
            </a:r>
            <a:endParaRPr>
              <a:latin typeface="Microsoft Sans Serif"/>
              <a:cs typeface="Microsoft Sans Serif"/>
            </a:endParaRPr>
          </a:p>
        </p:txBody>
      </p:sp>
      <p:sp>
        <p:nvSpPr>
          <p:cNvPr id="52" name="object 52"/>
          <p:cNvSpPr txBox="1"/>
          <p:nvPr/>
        </p:nvSpPr>
        <p:spPr>
          <a:xfrm>
            <a:off x="7823708" y="5941796"/>
            <a:ext cx="42545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pc="-40" dirty="0">
                <a:latin typeface="Microsoft Sans Serif"/>
                <a:cs typeface="Microsoft Sans Serif"/>
              </a:rPr>
              <a:t>C11</a:t>
            </a:r>
            <a:endParaRPr>
              <a:latin typeface="Microsoft Sans Serif"/>
              <a:cs typeface="Microsoft Sans Serif"/>
            </a:endParaRPr>
          </a:p>
        </p:txBody>
      </p:sp>
      <p:sp>
        <p:nvSpPr>
          <p:cNvPr id="53" name="object 53"/>
          <p:cNvSpPr/>
          <p:nvPr/>
        </p:nvSpPr>
        <p:spPr>
          <a:xfrm>
            <a:off x="9217242" y="4389209"/>
            <a:ext cx="582295" cy="1533525"/>
          </a:xfrm>
          <a:custGeom>
            <a:avLst/>
            <a:gdLst/>
            <a:ahLst/>
            <a:cxnLst/>
            <a:rect l="l" t="t" r="r" b="b"/>
            <a:pathLst>
              <a:path w="582295" h="1533525">
                <a:moveTo>
                  <a:pt x="100888" y="770966"/>
                </a:moveTo>
                <a:lnTo>
                  <a:pt x="99085" y="762000"/>
                </a:lnTo>
                <a:lnTo>
                  <a:pt x="61874" y="769493"/>
                </a:lnTo>
                <a:lnTo>
                  <a:pt x="61010" y="769759"/>
                </a:lnTo>
                <a:lnTo>
                  <a:pt x="29197" y="791184"/>
                </a:lnTo>
                <a:lnTo>
                  <a:pt x="7759" y="822883"/>
                </a:lnTo>
                <a:lnTo>
                  <a:pt x="0" y="860831"/>
                </a:lnTo>
                <a:lnTo>
                  <a:pt x="0" y="1434134"/>
                </a:lnTo>
                <a:lnTo>
                  <a:pt x="7759" y="1472069"/>
                </a:lnTo>
                <a:lnTo>
                  <a:pt x="29197" y="1503819"/>
                </a:lnTo>
                <a:lnTo>
                  <a:pt x="61010" y="1525219"/>
                </a:lnTo>
                <a:lnTo>
                  <a:pt x="99085" y="1532966"/>
                </a:lnTo>
                <a:lnTo>
                  <a:pt x="100888" y="1524000"/>
                </a:lnTo>
                <a:lnTo>
                  <a:pt x="67081" y="1517205"/>
                </a:lnTo>
                <a:lnTo>
                  <a:pt x="64566" y="1516710"/>
                </a:lnTo>
                <a:lnTo>
                  <a:pt x="64300" y="1516519"/>
                </a:lnTo>
                <a:lnTo>
                  <a:pt x="36804" y="1498015"/>
                </a:lnTo>
                <a:lnTo>
                  <a:pt x="35699" y="1497279"/>
                </a:lnTo>
                <a:lnTo>
                  <a:pt x="35369" y="1496783"/>
                </a:lnTo>
                <a:lnTo>
                  <a:pt x="16878" y="1469402"/>
                </a:lnTo>
                <a:lnTo>
                  <a:pt x="16268" y="1468513"/>
                </a:lnTo>
                <a:lnTo>
                  <a:pt x="16116" y="1467739"/>
                </a:lnTo>
                <a:lnTo>
                  <a:pt x="9321" y="1434134"/>
                </a:lnTo>
                <a:lnTo>
                  <a:pt x="9055" y="1433233"/>
                </a:lnTo>
                <a:lnTo>
                  <a:pt x="9144" y="861733"/>
                </a:lnTo>
                <a:lnTo>
                  <a:pt x="16116" y="827214"/>
                </a:lnTo>
                <a:lnTo>
                  <a:pt x="16268" y="826452"/>
                </a:lnTo>
                <a:lnTo>
                  <a:pt x="16878" y="825550"/>
                </a:lnTo>
                <a:lnTo>
                  <a:pt x="35382" y="798207"/>
                </a:lnTo>
                <a:lnTo>
                  <a:pt x="35712" y="797712"/>
                </a:lnTo>
                <a:lnTo>
                  <a:pt x="36779" y="796988"/>
                </a:lnTo>
                <a:lnTo>
                  <a:pt x="64287" y="778459"/>
                </a:lnTo>
                <a:lnTo>
                  <a:pt x="64541" y="778294"/>
                </a:lnTo>
                <a:lnTo>
                  <a:pt x="67144" y="777760"/>
                </a:lnTo>
                <a:lnTo>
                  <a:pt x="100888" y="770966"/>
                </a:lnTo>
                <a:close/>
              </a:path>
              <a:path w="582295" h="1533525">
                <a:moveTo>
                  <a:pt x="148640" y="8966"/>
                </a:moveTo>
                <a:lnTo>
                  <a:pt x="146837" y="0"/>
                </a:lnTo>
                <a:lnTo>
                  <a:pt x="113309" y="6731"/>
                </a:lnTo>
                <a:lnTo>
                  <a:pt x="112445" y="6997"/>
                </a:lnTo>
                <a:lnTo>
                  <a:pt x="64706" y="54241"/>
                </a:lnTo>
                <a:lnTo>
                  <a:pt x="57277" y="89306"/>
                </a:lnTo>
                <a:lnTo>
                  <a:pt x="57277" y="681659"/>
                </a:lnTo>
                <a:lnTo>
                  <a:pt x="83121" y="743902"/>
                </a:lnTo>
                <a:lnTo>
                  <a:pt x="146837" y="770966"/>
                </a:lnTo>
                <a:lnTo>
                  <a:pt x="148640" y="762000"/>
                </a:lnTo>
                <a:lnTo>
                  <a:pt x="118516" y="755954"/>
                </a:lnTo>
                <a:lnTo>
                  <a:pt x="116014" y="755459"/>
                </a:lnTo>
                <a:lnTo>
                  <a:pt x="115735" y="755269"/>
                </a:lnTo>
                <a:lnTo>
                  <a:pt x="91274" y="738771"/>
                </a:lnTo>
                <a:lnTo>
                  <a:pt x="90182" y="738035"/>
                </a:lnTo>
                <a:lnTo>
                  <a:pt x="89852" y="737539"/>
                </a:lnTo>
                <a:lnTo>
                  <a:pt x="73393" y="713257"/>
                </a:lnTo>
                <a:lnTo>
                  <a:pt x="72783" y="712368"/>
                </a:lnTo>
                <a:lnTo>
                  <a:pt x="72631" y="711593"/>
                </a:lnTo>
                <a:lnTo>
                  <a:pt x="66598" y="681659"/>
                </a:lnTo>
                <a:lnTo>
                  <a:pt x="66332" y="680758"/>
                </a:lnTo>
                <a:lnTo>
                  <a:pt x="66421" y="90208"/>
                </a:lnTo>
                <a:lnTo>
                  <a:pt x="72631" y="59372"/>
                </a:lnTo>
                <a:lnTo>
                  <a:pt x="72783" y="58610"/>
                </a:lnTo>
                <a:lnTo>
                  <a:pt x="73393" y="57708"/>
                </a:lnTo>
                <a:lnTo>
                  <a:pt x="115722" y="15697"/>
                </a:lnTo>
                <a:lnTo>
                  <a:pt x="118579" y="14998"/>
                </a:lnTo>
                <a:lnTo>
                  <a:pt x="148640" y="8966"/>
                </a:lnTo>
                <a:close/>
              </a:path>
              <a:path w="582295" h="1533525">
                <a:moveTo>
                  <a:pt x="581990" y="89281"/>
                </a:moveTo>
                <a:lnTo>
                  <a:pt x="575856" y="59410"/>
                </a:lnTo>
                <a:lnTo>
                  <a:pt x="575500" y="57721"/>
                </a:lnTo>
                <a:lnTo>
                  <a:pt x="575132" y="55880"/>
                </a:lnTo>
                <a:lnTo>
                  <a:pt x="574852" y="55003"/>
                </a:lnTo>
                <a:lnTo>
                  <a:pt x="574408" y="54203"/>
                </a:lnTo>
                <a:lnTo>
                  <a:pt x="560044" y="33439"/>
                </a:lnTo>
                <a:lnTo>
                  <a:pt x="559206" y="32232"/>
                </a:lnTo>
                <a:lnTo>
                  <a:pt x="555612" y="27025"/>
                </a:lnTo>
                <a:lnTo>
                  <a:pt x="555053" y="26352"/>
                </a:lnTo>
                <a:lnTo>
                  <a:pt x="554367" y="25806"/>
                </a:lnTo>
                <a:lnTo>
                  <a:pt x="539026" y="15697"/>
                </a:lnTo>
                <a:lnTo>
                  <a:pt x="537997" y="15024"/>
                </a:lnTo>
                <a:lnTo>
                  <a:pt x="526427" y="7391"/>
                </a:lnTo>
                <a:lnTo>
                  <a:pt x="525640" y="6985"/>
                </a:lnTo>
                <a:lnTo>
                  <a:pt x="524802" y="6731"/>
                </a:lnTo>
                <a:lnTo>
                  <a:pt x="490639" y="0"/>
                </a:lnTo>
                <a:lnTo>
                  <a:pt x="488861" y="8966"/>
                </a:lnTo>
                <a:lnTo>
                  <a:pt x="522160" y="15532"/>
                </a:lnTo>
                <a:lnTo>
                  <a:pt x="548576" y="32943"/>
                </a:lnTo>
                <a:lnTo>
                  <a:pt x="566343" y="58635"/>
                </a:lnTo>
                <a:lnTo>
                  <a:pt x="572833" y="90208"/>
                </a:lnTo>
                <a:lnTo>
                  <a:pt x="572973" y="90690"/>
                </a:lnTo>
                <a:lnTo>
                  <a:pt x="572935" y="680758"/>
                </a:lnTo>
                <a:lnTo>
                  <a:pt x="572643" y="681672"/>
                </a:lnTo>
                <a:lnTo>
                  <a:pt x="566343" y="712343"/>
                </a:lnTo>
                <a:lnTo>
                  <a:pt x="548589" y="738009"/>
                </a:lnTo>
                <a:lnTo>
                  <a:pt x="522122" y="755446"/>
                </a:lnTo>
                <a:lnTo>
                  <a:pt x="488861" y="762000"/>
                </a:lnTo>
                <a:lnTo>
                  <a:pt x="489178" y="763651"/>
                </a:lnTo>
                <a:lnTo>
                  <a:pt x="480860" y="762000"/>
                </a:lnTo>
                <a:lnTo>
                  <a:pt x="479082" y="770966"/>
                </a:lnTo>
                <a:lnTo>
                  <a:pt x="516178" y="778294"/>
                </a:lnTo>
                <a:lnTo>
                  <a:pt x="545655" y="797737"/>
                </a:lnTo>
                <a:lnTo>
                  <a:pt x="565581" y="826490"/>
                </a:lnTo>
                <a:lnTo>
                  <a:pt x="572833" y="861733"/>
                </a:lnTo>
                <a:lnTo>
                  <a:pt x="572973" y="862215"/>
                </a:lnTo>
                <a:lnTo>
                  <a:pt x="572935" y="1433233"/>
                </a:lnTo>
                <a:lnTo>
                  <a:pt x="572643" y="1434147"/>
                </a:lnTo>
                <a:lnTo>
                  <a:pt x="565581" y="1468488"/>
                </a:lnTo>
                <a:lnTo>
                  <a:pt x="545668" y="1497253"/>
                </a:lnTo>
                <a:lnTo>
                  <a:pt x="516153" y="1516697"/>
                </a:lnTo>
                <a:lnTo>
                  <a:pt x="479082" y="1524000"/>
                </a:lnTo>
                <a:lnTo>
                  <a:pt x="480860" y="1532966"/>
                </a:lnTo>
                <a:lnTo>
                  <a:pt x="518833" y="1525485"/>
                </a:lnTo>
                <a:lnTo>
                  <a:pt x="519671" y="1525231"/>
                </a:lnTo>
                <a:lnTo>
                  <a:pt x="520458" y="1524812"/>
                </a:lnTo>
                <a:lnTo>
                  <a:pt x="532028" y="1517180"/>
                </a:lnTo>
                <a:lnTo>
                  <a:pt x="533031" y="1516519"/>
                </a:lnTo>
                <a:lnTo>
                  <a:pt x="551446" y="1504391"/>
                </a:lnTo>
                <a:lnTo>
                  <a:pt x="552132" y="1503845"/>
                </a:lnTo>
                <a:lnTo>
                  <a:pt x="552691" y="1503184"/>
                </a:lnTo>
                <a:lnTo>
                  <a:pt x="556285" y="1497977"/>
                </a:lnTo>
                <a:lnTo>
                  <a:pt x="557136" y="1496758"/>
                </a:lnTo>
                <a:lnTo>
                  <a:pt x="573646" y="1472907"/>
                </a:lnTo>
                <a:lnTo>
                  <a:pt x="574090" y="1472095"/>
                </a:lnTo>
                <a:lnTo>
                  <a:pt x="574370" y="1471218"/>
                </a:lnTo>
                <a:lnTo>
                  <a:pt x="574738" y="1469377"/>
                </a:lnTo>
                <a:lnTo>
                  <a:pt x="575081" y="1467700"/>
                </a:lnTo>
                <a:lnTo>
                  <a:pt x="581990" y="1434147"/>
                </a:lnTo>
                <a:lnTo>
                  <a:pt x="581990" y="860806"/>
                </a:lnTo>
                <a:lnTo>
                  <a:pt x="575094" y="827252"/>
                </a:lnTo>
                <a:lnTo>
                  <a:pt x="574738" y="825563"/>
                </a:lnTo>
                <a:lnTo>
                  <a:pt x="574370" y="823722"/>
                </a:lnTo>
                <a:lnTo>
                  <a:pt x="574090" y="822845"/>
                </a:lnTo>
                <a:lnTo>
                  <a:pt x="573646" y="822045"/>
                </a:lnTo>
                <a:lnTo>
                  <a:pt x="557136" y="798233"/>
                </a:lnTo>
                <a:lnTo>
                  <a:pt x="556298" y="797026"/>
                </a:lnTo>
                <a:lnTo>
                  <a:pt x="552691" y="791819"/>
                </a:lnTo>
                <a:lnTo>
                  <a:pt x="552132" y="791146"/>
                </a:lnTo>
                <a:lnTo>
                  <a:pt x="551446" y="790600"/>
                </a:lnTo>
                <a:lnTo>
                  <a:pt x="533044" y="778459"/>
                </a:lnTo>
                <a:lnTo>
                  <a:pt x="532015" y="777786"/>
                </a:lnTo>
                <a:lnTo>
                  <a:pt x="520458" y="770153"/>
                </a:lnTo>
                <a:lnTo>
                  <a:pt x="519671" y="769747"/>
                </a:lnTo>
                <a:lnTo>
                  <a:pt x="518833" y="769493"/>
                </a:lnTo>
                <a:lnTo>
                  <a:pt x="508469" y="767461"/>
                </a:lnTo>
                <a:lnTo>
                  <a:pt x="524802" y="764235"/>
                </a:lnTo>
                <a:lnTo>
                  <a:pt x="525640" y="763981"/>
                </a:lnTo>
                <a:lnTo>
                  <a:pt x="526427" y="763562"/>
                </a:lnTo>
                <a:lnTo>
                  <a:pt x="537997" y="755929"/>
                </a:lnTo>
                <a:lnTo>
                  <a:pt x="539000" y="755269"/>
                </a:lnTo>
                <a:lnTo>
                  <a:pt x="560044" y="737514"/>
                </a:lnTo>
                <a:lnTo>
                  <a:pt x="574408" y="716762"/>
                </a:lnTo>
                <a:lnTo>
                  <a:pt x="574852" y="715949"/>
                </a:lnTo>
                <a:lnTo>
                  <a:pt x="575132" y="715073"/>
                </a:lnTo>
                <a:lnTo>
                  <a:pt x="575500" y="713232"/>
                </a:lnTo>
                <a:lnTo>
                  <a:pt x="575843" y="711555"/>
                </a:lnTo>
                <a:lnTo>
                  <a:pt x="581990" y="681672"/>
                </a:lnTo>
                <a:lnTo>
                  <a:pt x="581990" y="89281"/>
                </a:lnTo>
                <a:close/>
              </a:path>
            </a:pathLst>
          </a:custGeom>
          <a:solidFill>
            <a:srgbClr val="477BB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 txBox="1"/>
          <p:nvPr/>
        </p:nvSpPr>
        <p:spPr>
          <a:xfrm>
            <a:off x="9408921" y="4582286"/>
            <a:ext cx="25654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pc="-25" dirty="0">
                <a:latin typeface="Calibri"/>
                <a:cs typeface="Calibri"/>
              </a:rPr>
              <a:t>11</a:t>
            </a:r>
            <a:endParaRPr>
              <a:latin typeface="Calibri"/>
              <a:cs typeface="Calibri"/>
            </a:endParaRPr>
          </a:p>
        </p:txBody>
      </p:sp>
      <p:sp>
        <p:nvSpPr>
          <p:cNvPr id="55" name="object 55"/>
          <p:cNvSpPr/>
          <p:nvPr/>
        </p:nvSpPr>
        <p:spPr>
          <a:xfrm>
            <a:off x="9903042" y="4358729"/>
            <a:ext cx="542925" cy="1548765"/>
          </a:xfrm>
          <a:custGeom>
            <a:avLst/>
            <a:gdLst/>
            <a:ahLst/>
            <a:cxnLst/>
            <a:rect l="l" t="t" r="r" b="b"/>
            <a:pathLst>
              <a:path w="542925" h="1548764">
                <a:moveTo>
                  <a:pt x="93802" y="786320"/>
                </a:moveTo>
                <a:lnTo>
                  <a:pt x="91948" y="777367"/>
                </a:lnTo>
                <a:lnTo>
                  <a:pt x="57531" y="784479"/>
                </a:lnTo>
                <a:lnTo>
                  <a:pt x="56680" y="784745"/>
                </a:lnTo>
                <a:lnTo>
                  <a:pt x="7670" y="833653"/>
                </a:lnTo>
                <a:lnTo>
                  <a:pt x="0" y="869975"/>
                </a:lnTo>
                <a:lnTo>
                  <a:pt x="0" y="1455699"/>
                </a:lnTo>
                <a:lnTo>
                  <a:pt x="26593" y="1520177"/>
                </a:lnTo>
                <a:lnTo>
                  <a:pt x="91960" y="1548142"/>
                </a:lnTo>
                <a:lnTo>
                  <a:pt x="93789" y="1539176"/>
                </a:lnTo>
                <a:lnTo>
                  <a:pt x="62814" y="1532890"/>
                </a:lnTo>
                <a:lnTo>
                  <a:pt x="60248" y="1532382"/>
                </a:lnTo>
                <a:lnTo>
                  <a:pt x="59982" y="1532191"/>
                </a:lnTo>
                <a:lnTo>
                  <a:pt x="34785" y="1515097"/>
                </a:lnTo>
                <a:lnTo>
                  <a:pt x="33680" y="1514348"/>
                </a:lnTo>
                <a:lnTo>
                  <a:pt x="33350" y="1513852"/>
                </a:lnTo>
                <a:lnTo>
                  <a:pt x="16357" y="1488478"/>
                </a:lnTo>
                <a:lnTo>
                  <a:pt x="15773" y="1487601"/>
                </a:lnTo>
                <a:lnTo>
                  <a:pt x="15608" y="1486839"/>
                </a:lnTo>
                <a:lnTo>
                  <a:pt x="9321" y="1455699"/>
                </a:lnTo>
                <a:lnTo>
                  <a:pt x="9055" y="1454797"/>
                </a:lnTo>
                <a:lnTo>
                  <a:pt x="9144" y="870877"/>
                </a:lnTo>
                <a:lnTo>
                  <a:pt x="15608" y="838758"/>
                </a:lnTo>
                <a:lnTo>
                  <a:pt x="15760" y="838009"/>
                </a:lnTo>
                <a:lnTo>
                  <a:pt x="16370" y="837107"/>
                </a:lnTo>
                <a:lnTo>
                  <a:pt x="33350" y="811796"/>
                </a:lnTo>
                <a:lnTo>
                  <a:pt x="62699" y="792746"/>
                </a:lnTo>
                <a:lnTo>
                  <a:pt x="93802" y="786320"/>
                </a:lnTo>
                <a:close/>
              </a:path>
              <a:path w="542925" h="1548764">
                <a:moveTo>
                  <a:pt x="93802" y="761746"/>
                </a:moveTo>
                <a:lnTo>
                  <a:pt x="62763" y="755332"/>
                </a:lnTo>
                <a:lnTo>
                  <a:pt x="60248" y="754824"/>
                </a:lnTo>
                <a:lnTo>
                  <a:pt x="59982" y="754634"/>
                </a:lnTo>
                <a:lnTo>
                  <a:pt x="34785" y="737527"/>
                </a:lnTo>
                <a:lnTo>
                  <a:pt x="33680" y="736790"/>
                </a:lnTo>
                <a:lnTo>
                  <a:pt x="33350" y="736282"/>
                </a:lnTo>
                <a:lnTo>
                  <a:pt x="16357" y="710844"/>
                </a:lnTo>
                <a:lnTo>
                  <a:pt x="15773" y="709968"/>
                </a:lnTo>
                <a:lnTo>
                  <a:pt x="15608" y="709206"/>
                </a:lnTo>
                <a:lnTo>
                  <a:pt x="9321" y="678103"/>
                </a:lnTo>
                <a:lnTo>
                  <a:pt x="9055" y="677202"/>
                </a:lnTo>
                <a:lnTo>
                  <a:pt x="9144" y="93383"/>
                </a:lnTo>
                <a:lnTo>
                  <a:pt x="15608" y="61264"/>
                </a:lnTo>
                <a:lnTo>
                  <a:pt x="15760" y="60515"/>
                </a:lnTo>
                <a:lnTo>
                  <a:pt x="16370" y="59613"/>
                </a:lnTo>
                <a:lnTo>
                  <a:pt x="33350" y="34302"/>
                </a:lnTo>
                <a:lnTo>
                  <a:pt x="93789" y="8966"/>
                </a:lnTo>
                <a:lnTo>
                  <a:pt x="91960" y="0"/>
                </a:lnTo>
                <a:lnTo>
                  <a:pt x="27825" y="26733"/>
                </a:lnTo>
                <a:lnTo>
                  <a:pt x="0" y="92481"/>
                </a:lnTo>
                <a:lnTo>
                  <a:pt x="0" y="678103"/>
                </a:lnTo>
                <a:lnTo>
                  <a:pt x="26593" y="742607"/>
                </a:lnTo>
                <a:lnTo>
                  <a:pt x="91948" y="770699"/>
                </a:lnTo>
                <a:lnTo>
                  <a:pt x="93802" y="761746"/>
                </a:lnTo>
                <a:close/>
              </a:path>
              <a:path w="542925" h="1548764">
                <a:moveTo>
                  <a:pt x="542366" y="869975"/>
                </a:moveTo>
                <a:lnTo>
                  <a:pt x="536067" y="838758"/>
                </a:lnTo>
                <a:lnTo>
                  <a:pt x="535736" y="837107"/>
                </a:lnTo>
                <a:lnTo>
                  <a:pt x="535381" y="835304"/>
                </a:lnTo>
                <a:lnTo>
                  <a:pt x="535114" y="834440"/>
                </a:lnTo>
                <a:lnTo>
                  <a:pt x="534695" y="833653"/>
                </a:lnTo>
                <a:lnTo>
                  <a:pt x="520014" y="811796"/>
                </a:lnTo>
                <a:lnTo>
                  <a:pt x="519188" y="810564"/>
                </a:lnTo>
                <a:lnTo>
                  <a:pt x="515772" y="805459"/>
                </a:lnTo>
                <a:lnTo>
                  <a:pt x="515213" y="804786"/>
                </a:lnTo>
                <a:lnTo>
                  <a:pt x="514540" y="804227"/>
                </a:lnTo>
                <a:lnTo>
                  <a:pt x="498627" y="793432"/>
                </a:lnTo>
                <a:lnTo>
                  <a:pt x="497624" y="792746"/>
                </a:lnTo>
                <a:lnTo>
                  <a:pt x="486473" y="785177"/>
                </a:lnTo>
                <a:lnTo>
                  <a:pt x="485686" y="784745"/>
                </a:lnTo>
                <a:lnTo>
                  <a:pt x="484835" y="784479"/>
                </a:lnTo>
                <a:lnTo>
                  <a:pt x="450418" y="777367"/>
                </a:lnTo>
                <a:lnTo>
                  <a:pt x="448564" y="786320"/>
                </a:lnTo>
                <a:lnTo>
                  <a:pt x="482066" y="793254"/>
                </a:lnTo>
                <a:lnTo>
                  <a:pt x="508660" y="811301"/>
                </a:lnTo>
                <a:lnTo>
                  <a:pt x="526592" y="838009"/>
                </a:lnTo>
                <a:lnTo>
                  <a:pt x="533209" y="870877"/>
                </a:lnTo>
                <a:lnTo>
                  <a:pt x="533349" y="871347"/>
                </a:lnTo>
                <a:lnTo>
                  <a:pt x="533311" y="1454797"/>
                </a:lnTo>
                <a:lnTo>
                  <a:pt x="533031" y="1455699"/>
                </a:lnTo>
                <a:lnTo>
                  <a:pt x="526580" y="1487601"/>
                </a:lnTo>
                <a:lnTo>
                  <a:pt x="508673" y="1514348"/>
                </a:lnTo>
                <a:lnTo>
                  <a:pt x="482104" y="1532382"/>
                </a:lnTo>
                <a:lnTo>
                  <a:pt x="448576" y="1539176"/>
                </a:lnTo>
                <a:lnTo>
                  <a:pt x="450405" y="1548142"/>
                </a:lnTo>
                <a:lnTo>
                  <a:pt x="497624" y="1532890"/>
                </a:lnTo>
                <a:lnTo>
                  <a:pt x="498652" y="1532191"/>
                </a:lnTo>
                <a:lnTo>
                  <a:pt x="514540" y="1521421"/>
                </a:lnTo>
                <a:lnTo>
                  <a:pt x="515213" y="1520863"/>
                </a:lnTo>
                <a:lnTo>
                  <a:pt x="515772" y="1520177"/>
                </a:lnTo>
                <a:lnTo>
                  <a:pt x="519163" y="1515097"/>
                </a:lnTo>
                <a:lnTo>
                  <a:pt x="520001" y="1513852"/>
                </a:lnTo>
                <a:lnTo>
                  <a:pt x="534695" y="1491919"/>
                </a:lnTo>
                <a:lnTo>
                  <a:pt x="535114" y="1491132"/>
                </a:lnTo>
                <a:lnTo>
                  <a:pt x="535381" y="1490281"/>
                </a:lnTo>
                <a:lnTo>
                  <a:pt x="535736" y="1488478"/>
                </a:lnTo>
                <a:lnTo>
                  <a:pt x="536067" y="1486839"/>
                </a:lnTo>
                <a:lnTo>
                  <a:pt x="542366" y="1455699"/>
                </a:lnTo>
                <a:lnTo>
                  <a:pt x="542366" y="869975"/>
                </a:lnTo>
                <a:close/>
              </a:path>
              <a:path w="542925" h="1548764">
                <a:moveTo>
                  <a:pt x="542366" y="92481"/>
                </a:moveTo>
                <a:lnTo>
                  <a:pt x="536067" y="61264"/>
                </a:lnTo>
                <a:lnTo>
                  <a:pt x="535736" y="59613"/>
                </a:lnTo>
                <a:lnTo>
                  <a:pt x="535381" y="57810"/>
                </a:lnTo>
                <a:lnTo>
                  <a:pt x="535114" y="56946"/>
                </a:lnTo>
                <a:lnTo>
                  <a:pt x="534695" y="56159"/>
                </a:lnTo>
                <a:lnTo>
                  <a:pt x="520014" y="34302"/>
                </a:lnTo>
                <a:lnTo>
                  <a:pt x="519188" y="33070"/>
                </a:lnTo>
                <a:lnTo>
                  <a:pt x="515772" y="27965"/>
                </a:lnTo>
                <a:lnTo>
                  <a:pt x="515213" y="27292"/>
                </a:lnTo>
                <a:lnTo>
                  <a:pt x="514540" y="26733"/>
                </a:lnTo>
                <a:lnTo>
                  <a:pt x="498652" y="15951"/>
                </a:lnTo>
                <a:lnTo>
                  <a:pt x="497624" y="15252"/>
                </a:lnTo>
                <a:lnTo>
                  <a:pt x="486473" y="7683"/>
                </a:lnTo>
                <a:lnTo>
                  <a:pt x="485686" y="7251"/>
                </a:lnTo>
                <a:lnTo>
                  <a:pt x="484822" y="6985"/>
                </a:lnTo>
                <a:lnTo>
                  <a:pt x="450405" y="0"/>
                </a:lnTo>
                <a:lnTo>
                  <a:pt x="448576" y="8966"/>
                </a:lnTo>
                <a:lnTo>
                  <a:pt x="482104" y="15773"/>
                </a:lnTo>
                <a:lnTo>
                  <a:pt x="508660" y="33807"/>
                </a:lnTo>
                <a:lnTo>
                  <a:pt x="526592" y="60515"/>
                </a:lnTo>
                <a:lnTo>
                  <a:pt x="533209" y="93383"/>
                </a:lnTo>
                <a:lnTo>
                  <a:pt x="533349" y="93853"/>
                </a:lnTo>
                <a:lnTo>
                  <a:pt x="533311" y="677202"/>
                </a:lnTo>
                <a:lnTo>
                  <a:pt x="533031" y="678103"/>
                </a:lnTo>
                <a:lnTo>
                  <a:pt x="526580" y="709968"/>
                </a:lnTo>
                <a:lnTo>
                  <a:pt x="508673" y="736790"/>
                </a:lnTo>
                <a:lnTo>
                  <a:pt x="482104" y="754824"/>
                </a:lnTo>
                <a:lnTo>
                  <a:pt x="448564" y="761746"/>
                </a:lnTo>
                <a:lnTo>
                  <a:pt x="450418" y="770699"/>
                </a:lnTo>
                <a:lnTo>
                  <a:pt x="497624" y="755332"/>
                </a:lnTo>
                <a:lnTo>
                  <a:pt x="498652" y="754634"/>
                </a:lnTo>
                <a:lnTo>
                  <a:pt x="514540" y="743851"/>
                </a:lnTo>
                <a:lnTo>
                  <a:pt x="515213" y="743280"/>
                </a:lnTo>
                <a:lnTo>
                  <a:pt x="515772" y="742607"/>
                </a:lnTo>
                <a:lnTo>
                  <a:pt x="519163" y="737527"/>
                </a:lnTo>
                <a:lnTo>
                  <a:pt x="519988" y="736282"/>
                </a:lnTo>
                <a:lnTo>
                  <a:pt x="534695" y="714286"/>
                </a:lnTo>
                <a:lnTo>
                  <a:pt x="535114" y="713498"/>
                </a:lnTo>
                <a:lnTo>
                  <a:pt x="535381" y="712647"/>
                </a:lnTo>
                <a:lnTo>
                  <a:pt x="535736" y="710844"/>
                </a:lnTo>
                <a:lnTo>
                  <a:pt x="536067" y="709206"/>
                </a:lnTo>
                <a:lnTo>
                  <a:pt x="542366" y="678103"/>
                </a:lnTo>
                <a:lnTo>
                  <a:pt x="542366" y="92481"/>
                </a:lnTo>
                <a:close/>
              </a:path>
            </a:pathLst>
          </a:custGeom>
          <a:solidFill>
            <a:srgbClr val="477BB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 txBox="1"/>
          <p:nvPr/>
        </p:nvSpPr>
        <p:spPr>
          <a:xfrm>
            <a:off x="10105136" y="4551502"/>
            <a:ext cx="14160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pc="-50" dirty="0">
                <a:latin typeface="Calibri"/>
                <a:cs typeface="Calibri"/>
              </a:rPr>
              <a:t>6</a:t>
            </a:r>
            <a:endParaRPr>
              <a:latin typeface="Calibri"/>
              <a:cs typeface="Calibri"/>
            </a:endParaRPr>
          </a:p>
        </p:txBody>
      </p:sp>
      <p:sp>
        <p:nvSpPr>
          <p:cNvPr id="57" name="object 57"/>
          <p:cNvSpPr txBox="1"/>
          <p:nvPr/>
        </p:nvSpPr>
        <p:spPr>
          <a:xfrm>
            <a:off x="9380981" y="5344871"/>
            <a:ext cx="25654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pc="-25" dirty="0">
                <a:latin typeface="Calibri"/>
                <a:cs typeface="Calibri"/>
              </a:rPr>
              <a:t>19</a:t>
            </a:r>
            <a:endParaRPr>
              <a:latin typeface="Calibri"/>
              <a:cs typeface="Calibri"/>
            </a:endParaRPr>
          </a:p>
        </p:txBody>
      </p:sp>
      <p:sp>
        <p:nvSpPr>
          <p:cNvPr id="58" name="object 58"/>
          <p:cNvSpPr txBox="1"/>
          <p:nvPr/>
        </p:nvSpPr>
        <p:spPr>
          <a:xfrm>
            <a:off x="10047223" y="5330571"/>
            <a:ext cx="25654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pc="-25" dirty="0">
                <a:latin typeface="Calibri"/>
                <a:cs typeface="Calibri"/>
              </a:rPr>
              <a:t>14</a:t>
            </a:r>
            <a:endParaRPr>
              <a:latin typeface="Calibri"/>
              <a:cs typeface="Calibri"/>
            </a:endParaRPr>
          </a:p>
        </p:txBody>
      </p:sp>
      <p:sp>
        <p:nvSpPr>
          <p:cNvPr id="59" name="object 59"/>
          <p:cNvSpPr txBox="1"/>
          <p:nvPr/>
        </p:nvSpPr>
        <p:spPr>
          <a:xfrm>
            <a:off x="9105393" y="5014925"/>
            <a:ext cx="15938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pc="-50" dirty="0">
                <a:latin typeface="Microsoft Sans Serif"/>
                <a:cs typeface="Microsoft Sans Serif"/>
              </a:rPr>
              <a:t>=</a:t>
            </a:r>
            <a:endParaRPr>
              <a:latin typeface="Microsoft Sans Serif"/>
              <a:cs typeface="Microsoft Sans Serif"/>
            </a:endParaRPr>
          </a:p>
        </p:txBody>
      </p:sp>
      <p:sp>
        <p:nvSpPr>
          <p:cNvPr id="60" name="object 60"/>
          <p:cNvSpPr/>
          <p:nvPr/>
        </p:nvSpPr>
        <p:spPr>
          <a:xfrm>
            <a:off x="1600961" y="761"/>
            <a:ext cx="9142730" cy="6856730"/>
          </a:xfrm>
          <a:custGeom>
            <a:avLst/>
            <a:gdLst/>
            <a:ahLst/>
            <a:cxnLst/>
            <a:rect l="l" t="t" r="r" b="b"/>
            <a:pathLst>
              <a:path w="9142730" h="6856730">
                <a:moveTo>
                  <a:pt x="0" y="0"/>
                </a:moveTo>
                <a:lnTo>
                  <a:pt x="9142476" y="0"/>
                </a:lnTo>
                <a:lnTo>
                  <a:pt x="9142476" y="6856476"/>
                </a:lnTo>
                <a:lnTo>
                  <a:pt x="0" y="6856476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 txBox="1"/>
          <p:nvPr/>
        </p:nvSpPr>
        <p:spPr>
          <a:xfrm>
            <a:off x="4194176" y="6438732"/>
            <a:ext cx="1062355" cy="363561"/>
          </a:xfrm>
          <a:prstGeom prst="rect">
            <a:avLst/>
          </a:prstGeom>
        </p:spPr>
        <p:txBody>
          <a:bodyPr vert="horz" wrap="square" lIns="0" tIns="4445" rIns="0" bIns="0" rtlCol="0">
            <a:spAutoFit/>
          </a:bodyPr>
          <a:lstStyle/>
          <a:p>
            <a:pPr marL="12700" marR="5080">
              <a:lnSpc>
                <a:spcPts val="1440"/>
              </a:lnSpc>
              <a:spcBef>
                <a:spcPts val="35"/>
              </a:spcBef>
            </a:pPr>
            <a:r>
              <a:rPr sz="1200" spc="45" dirty="0">
                <a:solidFill>
                  <a:srgbClr val="FFFFFF"/>
                </a:solidFill>
                <a:latin typeface="Arial MT"/>
                <a:cs typeface="Arial MT"/>
              </a:rPr>
              <a:t>Department</a:t>
            </a:r>
            <a:r>
              <a:rPr sz="1200" spc="1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-25" dirty="0">
                <a:solidFill>
                  <a:srgbClr val="FFFFFF"/>
                </a:solidFill>
                <a:latin typeface="Arial MT"/>
                <a:cs typeface="Arial MT"/>
              </a:rPr>
              <a:t>of </a:t>
            </a:r>
            <a:r>
              <a:rPr sz="1200" spc="-305" dirty="0">
                <a:solidFill>
                  <a:srgbClr val="FFFFFF"/>
                </a:solidFill>
                <a:latin typeface="Arial MT"/>
                <a:cs typeface="Arial MT"/>
              </a:rPr>
              <a:t>CCSSEE</a:t>
            </a:r>
            <a:endParaRPr sz="12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884798" y="6455470"/>
            <a:ext cx="2115820" cy="1708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325"/>
              </a:lnSpc>
            </a:pPr>
            <a:r>
              <a:rPr sz="1200" spc="10" dirty="0">
                <a:solidFill>
                  <a:srgbClr val="FFFFFF"/>
                </a:solidFill>
                <a:latin typeface="Arial MT"/>
                <a:cs typeface="Arial MT"/>
              </a:rPr>
              <a:t>ATME College</a:t>
            </a:r>
            <a:r>
              <a:rPr sz="1200" spc="-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10" dirty="0">
                <a:solidFill>
                  <a:srgbClr val="FFFFFF"/>
                </a:solidFill>
                <a:latin typeface="Arial MT"/>
                <a:cs typeface="Arial MT"/>
              </a:rPr>
              <a:t>of</a:t>
            </a:r>
            <a:r>
              <a:rPr sz="1200" spc="114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35" dirty="0">
                <a:solidFill>
                  <a:srgbClr val="FFFFFF"/>
                </a:solidFill>
                <a:latin typeface="Arial MT"/>
                <a:cs typeface="Arial MT"/>
              </a:rPr>
              <a:t>Engineering</a:t>
            </a:r>
            <a:endParaRPr sz="1200">
              <a:latin typeface="Arial MT"/>
              <a:cs typeface="Arial MT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4114800" y="6400801"/>
            <a:ext cx="4724400" cy="277495"/>
            <a:chOff x="2514600" y="6400800"/>
            <a:chExt cx="4724400" cy="277495"/>
          </a:xfrm>
        </p:grpSpPr>
        <p:sp>
          <p:nvSpPr>
            <p:cNvPr id="4" name="object 4"/>
            <p:cNvSpPr/>
            <p:nvPr/>
          </p:nvSpPr>
          <p:spPr>
            <a:xfrm>
              <a:off x="2514600" y="6400800"/>
              <a:ext cx="1600200" cy="277495"/>
            </a:xfrm>
            <a:custGeom>
              <a:avLst/>
              <a:gdLst/>
              <a:ahLst/>
              <a:cxnLst/>
              <a:rect l="l" t="t" r="r" b="b"/>
              <a:pathLst>
                <a:path w="1600200" h="277495">
                  <a:moveTo>
                    <a:pt x="1600200" y="277368"/>
                  </a:moveTo>
                  <a:lnTo>
                    <a:pt x="0" y="277368"/>
                  </a:lnTo>
                  <a:lnTo>
                    <a:pt x="0" y="0"/>
                  </a:lnTo>
                  <a:lnTo>
                    <a:pt x="1600200" y="0"/>
                  </a:lnTo>
                  <a:lnTo>
                    <a:pt x="1600200" y="277368"/>
                  </a:lnTo>
                  <a:close/>
                </a:path>
              </a:pathLst>
            </a:custGeom>
            <a:solidFill>
              <a:srgbClr val="E16C0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4114800" y="6400800"/>
              <a:ext cx="3124200" cy="277495"/>
            </a:xfrm>
            <a:custGeom>
              <a:avLst/>
              <a:gdLst/>
              <a:ahLst/>
              <a:cxnLst/>
              <a:rect l="l" t="t" r="r" b="b"/>
              <a:pathLst>
                <a:path w="3124200" h="277495">
                  <a:moveTo>
                    <a:pt x="3124200" y="277368"/>
                  </a:moveTo>
                  <a:lnTo>
                    <a:pt x="0" y="277368"/>
                  </a:lnTo>
                  <a:lnTo>
                    <a:pt x="0" y="0"/>
                  </a:lnTo>
                  <a:lnTo>
                    <a:pt x="3124200" y="0"/>
                  </a:lnTo>
                  <a:lnTo>
                    <a:pt x="3124200" y="277368"/>
                  </a:lnTo>
                  <a:close/>
                </a:path>
              </a:pathLst>
            </a:custGeom>
            <a:solidFill>
              <a:srgbClr val="2240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5556631" y="395605"/>
            <a:ext cx="1228725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pc="-10" dirty="0">
                <a:latin typeface="Calibri"/>
                <a:cs typeface="Calibri"/>
              </a:rPr>
              <a:t>Solve</a:t>
            </a:r>
          </a:p>
        </p:txBody>
      </p:sp>
      <p:sp>
        <p:nvSpPr>
          <p:cNvPr id="33" name="object 33"/>
          <p:cNvSpPr txBox="1">
            <a:spLocks noGrp="1"/>
          </p:cNvSpPr>
          <p:nvPr>
            <p:ph type="ftr" sz="quarter" idx="11"/>
          </p:nvPr>
        </p:nvSpPr>
        <p:spPr>
          <a:xfrm>
            <a:off x="1600200" y="0"/>
            <a:ext cx="0" cy="432490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25"/>
              </a:lnSpc>
            </a:pPr>
            <a:r>
              <a:rPr spc="10" dirty="0"/>
              <a:t>ATME College</a:t>
            </a:r>
            <a:r>
              <a:rPr spc="-5" dirty="0"/>
              <a:t> </a:t>
            </a:r>
            <a:r>
              <a:rPr spc="10" dirty="0"/>
              <a:t>of</a:t>
            </a:r>
            <a:r>
              <a:rPr spc="114" dirty="0"/>
              <a:t> </a:t>
            </a:r>
            <a:r>
              <a:rPr spc="35" dirty="0"/>
              <a:t>Engineering</a:t>
            </a:r>
          </a:p>
        </p:txBody>
      </p:sp>
      <p:sp>
        <p:nvSpPr>
          <p:cNvPr id="7" name="object 7"/>
          <p:cNvSpPr/>
          <p:nvPr/>
        </p:nvSpPr>
        <p:spPr>
          <a:xfrm>
            <a:off x="2816378" y="1444778"/>
            <a:ext cx="1152525" cy="1304925"/>
          </a:xfrm>
          <a:custGeom>
            <a:avLst/>
            <a:gdLst/>
            <a:ahLst/>
            <a:cxnLst/>
            <a:rect l="l" t="t" r="r" b="b"/>
            <a:pathLst>
              <a:path w="1152525" h="1304925">
                <a:moveTo>
                  <a:pt x="197091" y="9093"/>
                </a:moveTo>
                <a:lnTo>
                  <a:pt x="196049" y="0"/>
                </a:lnTo>
                <a:lnTo>
                  <a:pt x="151980" y="5080"/>
                </a:lnTo>
                <a:lnTo>
                  <a:pt x="150964" y="5321"/>
                </a:lnTo>
                <a:lnTo>
                  <a:pt x="110578" y="19672"/>
                </a:lnTo>
                <a:lnTo>
                  <a:pt x="73990" y="42583"/>
                </a:lnTo>
                <a:lnTo>
                  <a:pt x="43522" y="72682"/>
                </a:lnTo>
                <a:lnTo>
                  <a:pt x="20231" y="108889"/>
                </a:lnTo>
                <a:lnTo>
                  <a:pt x="5321" y="149809"/>
                </a:lnTo>
                <a:lnTo>
                  <a:pt x="4953" y="151892"/>
                </a:lnTo>
                <a:lnTo>
                  <a:pt x="4826" y="152908"/>
                </a:lnTo>
                <a:lnTo>
                  <a:pt x="0" y="194513"/>
                </a:lnTo>
                <a:lnTo>
                  <a:pt x="0" y="1109980"/>
                </a:lnTo>
                <a:lnTo>
                  <a:pt x="5080" y="1153668"/>
                </a:lnTo>
                <a:lnTo>
                  <a:pt x="19773" y="1194689"/>
                </a:lnTo>
                <a:lnTo>
                  <a:pt x="42900" y="1231036"/>
                </a:lnTo>
                <a:lnTo>
                  <a:pt x="73202" y="1261275"/>
                </a:lnTo>
                <a:lnTo>
                  <a:pt x="109677" y="1284376"/>
                </a:lnTo>
                <a:lnTo>
                  <a:pt x="150964" y="1299171"/>
                </a:lnTo>
                <a:lnTo>
                  <a:pt x="196049" y="1304493"/>
                </a:lnTo>
                <a:lnTo>
                  <a:pt x="197091" y="1295400"/>
                </a:lnTo>
                <a:lnTo>
                  <a:pt x="155105" y="1290561"/>
                </a:lnTo>
                <a:lnTo>
                  <a:pt x="153492" y="1290383"/>
                </a:lnTo>
                <a:lnTo>
                  <a:pt x="153022" y="1290320"/>
                </a:lnTo>
                <a:lnTo>
                  <a:pt x="153339" y="1290320"/>
                </a:lnTo>
                <a:lnTo>
                  <a:pt x="114846" y="1276642"/>
                </a:lnTo>
                <a:lnTo>
                  <a:pt x="114160" y="1276400"/>
                </a:lnTo>
                <a:lnTo>
                  <a:pt x="113868" y="1276210"/>
                </a:lnTo>
                <a:lnTo>
                  <a:pt x="79844" y="1254785"/>
                </a:lnTo>
                <a:lnTo>
                  <a:pt x="79298" y="1254442"/>
                </a:lnTo>
                <a:lnTo>
                  <a:pt x="79654" y="1254785"/>
                </a:lnTo>
                <a:lnTo>
                  <a:pt x="78867" y="1254163"/>
                </a:lnTo>
                <a:lnTo>
                  <a:pt x="79298" y="1254442"/>
                </a:lnTo>
                <a:lnTo>
                  <a:pt x="79019" y="1254163"/>
                </a:lnTo>
                <a:lnTo>
                  <a:pt x="50749" y="1226108"/>
                </a:lnTo>
                <a:lnTo>
                  <a:pt x="50317" y="1225689"/>
                </a:lnTo>
                <a:lnTo>
                  <a:pt x="50596" y="1226108"/>
                </a:lnTo>
                <a:lnTo>
                  <a:pt x="50241" y="1225689"/>
                </a:lnTo>
                <a:lnTo>
                  <a:pt x="50088" y="1225334"/>
                </a:lnTo>
                <a:lnTo>
                  <a:pt x="28511" y="1191590"/>
                </a:lnTo>
                <a:lnTo>
                  <a:pt x="28181" y="1191094"/>
                </a:lnTo>
                <a:lnTo>
                  <a:pt x="28371" y="1191590"/>
                </a:lnTo>
                <a:lnTo>
                  <a:pt x="28117" y="1191094"/>
                </a:lnTo>
                <a:lnTo>
                  <a:pt x="28028" y="1190675"/>
                </a:lnTo>
                <a:lnTo>
                  <a:pt x="14668" y="1153668"/>
                </a:lnTo>
                <a:lnTo>
                  <a:pt x="14160" y="1152601"/>
                </a:lnTo>
                <a:lnTo>
                  <a:pt x="14033" y="1151585"/>
                </a:lnTo>
                <a:lnTo>
                  <a:pt x="9207" y="1109980"/>
                </a:lnTo>
                <a:lnTo>
                  <a:pt x="9207" y="194513"/>
                </a:lnTo>
                <a:lnTo>
                  <a:pt x="13919" y="152908"/>
                </a:lnTo>
                <a:lnTo>
                  <a:pt x="14033" y="152412"/>
                </a:lnTo>
                <a:lnTo>
                  <a:pt x="14274" y="151892"/>
                </a:lnTo>
                <a:lnTo>
                  <a:pt x="27927" y="113817"/>
                </a:lnTo>
                <a:lnTo>
                  <a:pt x="28371" y="112903"/>
                </a:lnTo>
                <a:lnTo>
                  <a:pt x="28181" y="113411"/>
                </a:lnTo>
                <a:lnTo>
                  <a:pt x="28511" y="112903"/>
                </a:lnTo>
                <a:lnTo>
                  <a:pt x="31076" y="108889"/>
                </a:lnTo>
                <a:lnTo>
                  <a:pt x="49974" y="79159"/>
                </a:lnTo>
                <a:lnTo>
                  <a:pt x="50596" y="78384"/>
                </a:lnTo>
                <a:lnTo>
                  <a:pt x="50317" y="78816"/>
                </a:lnTo>
                <a:lnTo>
                  <a:pt x="50749" y="78384"/>
                </a:lnTo>
                <a:lnTo>
                  <a:pt x="79006" y="50330"/>
                </a:lnTo>
                <a:lnTo>
                  <a:pt x="79260" y="50076"/>
                </a:lnTo>
                <a:lnTo>
                  <a:pt x="78867" y="50330"/>
                </a:lnTo>
                <a:lnTo>
                  <a:pt x="79654" y="49695"/>
                </a:lnTo>
                <a:lnTo>
                  <a:pt x="79260" y="50076"/>
                </a:lnTo>
                <a:lnTo>
                  <a:pt x="79870" y="49695"/>
                </a:lnTo>
                <a:lnTo>
                  <a:pt x="113842" y="28282"/>
                </a:lnTo>
                <a:lnTo>
                  <a:pt x="114109" y="28117"/>
                </a:lnTo>
                <a:lnTo>
                  <a:pt x="114884" y="27838"/>
                </a:lnTo>
                <a:lnTo>
                  <a:pt x="153492" y="14122"/>
                </a:lnTo>
                <a:lnTo>
                  <a:pt x="155105" y="13931"/>
                </a:lnTo>
                <a:lnTo>
                  <a:pt x="197091" y="9093"/>
                </a:lnTo>
                <a:close/>
              </a:path>
              <a:path w="1152525" h="1304925">
                <a:moveTo>
                  <a:pt x="1152093" y="194525"/>
                </a:moveTo>
                <a:lnTo>
                  <a:pt x="1147140" y="150837"/>
                </a:lnTo>
                <a:lnTo>
                  <a:pt x="1132674" y="109816"/>
                </a:lnTo>
                <a:lnTo>
                  <a:pt x="1113447" y="79146"/>
                </a:lnTo>
                <a:lnTo>
                  <a:pt x="1112951" y="78359"/>
                </a:lnTo>
                <a:lnTo>
                  <a:pt x="1109878" y="73482"/>
                </a:lnTo>
                <a:lnTo>
                  <a:pt x="1109256" y="72694"/>
                </a:lnTo>
                <a:lnTo>
                  <a:pt x="1086954" y="50304"/>
                </a:lnTo>
                <a:lnTo>
                  <a:pt x="1086332" y="49682"/>
                </a:lnTo>
                <a:lnTo>
                  <a:pt x="1079919" y="43230"/>
                </a:lnTo>
                <a:lnTo>
                  <a:pt x="1079144" y="42608"/>
                </a:lnTo>
                <a:lnTo>
                  <a:pt x="1056805" y="28282"/>
                </a:lnTo>
                <a:lnTo>
                  <a:pt x="1056081" y="27825"/>
                </a:lnTo>
                <a:lnTo>
                  <a:pt x="1044092" y="20129"/>
                </a:lnTo>
                <a:lnTo>
                  <a:pt x="1043178" y="19672"/>
                </a:lnTo>
                <a:lnTo>
                  <a:pt x="1027722" y="14097"/>
                </a:lnTo>
                <a:lnTo>
                  <a:pt x="1027264" y="13931"/>
                </a:lnTo>
                <a:lnTo>
                  <a:pt x="1003427" y="5321"/>
                </a:lnTo>
                <a:lnTo>
                  <a:pt x="1002411" y="5080"/>
                </a:lnTo>
                <a:lnTo>
                  <a:pt x="959104" y="0"/>
                </a:lnTo>
                <a:lnTo>
                  <a:pt x="958037" y="9093"/>
                </a:lnTo>
                <a:lnTo>
                  <a:pt x="1000772" y="14097"/>
                </a:lnTo>
                <a:lnTo>
                  <a:pt x="1039609" y="28117"/>
                </a:lnTo>
                <a:lnTo>
                  <a:pt x="1073785" y="50038"/>
                </a:lnTo>
                <a:lnTo>
                  <a:pt x="1073442" y="49682"/>
                </a:lnTo>
                <a:lnTo>
                  <a:pt x="1074216" y="50304"/>
                </a:lnTo>
                <a:lnTo>
                  <a:pt x="1073785" y="50038"/>
                </a:lnTo>
                <a:lnTo>
                  <a:pt x="1102398" y="78778"/>
                </a:lnTo>
                <a:lnTo>
                  <a:pt x="1102144" y="78359"/>
                </a:lnTo>
                <a:lnTo>
                  <a:pt x="1102779" y="79146"/>
                </a:lnTo>
                <a:lnTo>
                  <a:pt x="1102398" y="78778"/>
                </a:lnTo>
                <a:lnTo>
                  <a:pt x="1123937" y="112890"/>
                </a:lnTo>
                <a:lnTo>
                  <a:pt x="1124280" y="113347"/>
                </a:lnTo>
                <a:lnTo>
                  <a:pt x="1124508" y="113792"/>
                </a:lnTo>
                <a:lnTo>
                  <a:pt x="1137920" y="151879"/>
                </a:lnTo>
                <a:lnTo>
                  <a:pt x="1138161" y="152374"/>
                </a:lnTo>
                <a:lnTo>
                  <a:pt x="1138288" y="152895"/>
                </a:lnTo>
                <a:lnTo>
                  <a:pt x="1142873" y="194525"/>
                </a:lnTo>
                <a:lnTo>
                  <a:pt x="1142873" y="1109967"/>
                </a:lnTo>
                <a:lnTo>
                  <a:pt x="1138047" y="1152613"/>
                </a:lnTo>
                <a:lnTo>
                  <a:pt x="1137551" y="1153655"/>
                </a:lnTo>
                <a:lnTo>
                  <a:pt x="1124381" y="1190701"/>
                </a:lnTo>
                <a:lnTo>
                  <a:pt x="1124280" y="1191158"/>
                </a:lnTo>
                <a:lnTo>
                  <a:pt x="1124064" y="1191602"/>
                </a:lnTo>
                <a:lnTo>
                  <a:pt x="1121994" y="1194676"/>
                </a:lnTo>
                <a:lnTo>
                  <a:pt x="1102398" y="1225727"/>
                </a:lnTo>
                <a:lnTo>
                  <a:pt x="1102779" y="1225346"/>
                </a:lnTo>
                <a:lnTo>
                  <a:pt x="1102144" y="1226134"/>
                </a:lnTo>
                <a:lnTo>
                  <a:pt x="1102398" y="1225727"/>
                </a:lnTo>
                <a:lnTo>
                  <a:pt x="1073785" y="1254467"/>
                </a:lnTo>
                <a:lnTo>
                  <a:pt x="1074216" y="1254188"/>
                </a:lnTo>
                <a:lnTo>
                  <a:pt x="1073442" y="1254810"/>
                </a:lnTo>
                <a:lnTo>
                  <a:pt x="1073785" y="1254467"/>
                </a:lnTo>
                <a:lnTo>
                  <a:pt x="1039609" y="1276388"/>
                </a:lnTo>
                <a:lnTo>
                  <a:pt x="1000988" y="1290320"/>
                </a:lnTo>
                <a:lnTo>
                  <a:pt x="1001344" y="1290320"/>
                </a:lnTo>
                <a:lnTo>
                  <a:pt x="1000823" y="1290383"/>
                </a:lnTo>
                <a:lnTo>
                  <a:pt x="958037" y="1295400"/>
                </a:lnTo>
                <a:lnTo>
                  <a:pt x="959104" y="1304493"/>
                </a:lnTo>
                <a:lnTo>
                  <a:pt x="1002411" y="1299413"/>
                </a:lnTo>
                <a:lnTo>
                  <a:pt x="1003427" y="1299171"/>
                </a:lnTo>
                <a:lnTo>
                  <a:pt x="1027264" y="1290561"/>
                </a:lnTo>
                <a:lnTo>
                  <a:pt x="1027938" y="1290320"/>
                </a:lnTo>
                <a:lnTo>
                  <a:pt x="1043178" y="1284820"/>
                </a:lnTo>
                <a:lnTo>
                  <a:pt x="1044092" y="1284363"/>
                </a:lnTo>
                <a:lnTo>
                  <a:pt x="1056081" y="1276667"/>
                </a:lnTo>
                <a:lnTo>
                  <a:pt x="1056805" y="1276210"/>
                </a:lnTo>
                <a:lnTo>
                  <a:pt x="1079144" y="1261884"/>
                </a:lnTo>
                <a:lnTo>
                  <a:pt x="1079919" y="1261262"/>
                </a:lnTo>
                <a:lnTo>
                  <a:pt x="1086332" y="1254810"/>
                </a:lnTo>
                <a:lnTo>
                  <a:pt x="1086954" y="1254188"/>
                </a:lnTo>
                <a:lnTo>
                  <a:pt x="1109256" y="1231798"/>
                </a:lnTo>
                <a:lnTo>
                  <a:pt x="1109878" y="1231011"/>
                </a:lnTo>
                <a:lnTo>
                  <a:pt x="1112951" y="1226134"/>
                </a:lnTo>
                <a:lnTo>
                  <a:pt x="1113447" y="1225346"/>
                </a:lnTo>
                <a:lnTo>
                  <a:pt x="1132230" y="1195578"/>
                </a:lnTo>
                <a:lnTo>
                  <a:pt x="1132674" y="1194676"/>
                </a:lnTo>
                <a:lnTo>
                  <a:pt x="1146898" y="1154671"/>
                </a:lnTo>
                <a:lnTo>
                  <a:pt x="1147140" y="1153655"/>
                </a:lnTo>
                <a:lnTo>
                  <a:pt x="1147254" y="1152613"/>
                </a:lnTo>
                <a:lnTo>
                  <a:pt x="1147368" y="1151597"/>
                </a:lnTo>
                <a:lnTo>
                  <a:pt x="1152093" y="1109967"/>
                </a:lnTo>
                <a:lnTo>
                  <a:pt x="1152093" y="194525"/>
                </a:lnTo>
                <a:close/>
              </a:path>
            </a:pathLst>
          </a:custGeom>
          <a:solidFill>
            <a:srgbClr val="477BB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3067304" y="1354709"/>
            <a:ext cx="620395" cy="1122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dirty="0">
                <a:latin typeface="Calibri"/>
                <a:cs typeface="Calibri"/>
              </a:rPr>
              <a:t>1</a:t>
            </a:r>
            <a:r>
              <a:rPr spc="-7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0</a:t>
            </a:r>
            <a:r>
              <a:rPr spc="-7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2</a:t>
            </a:r>
            <a:r>
              <a:rPr spc="-70" dirty="0">
                <a:latin typeface="Calibri"/>
                <a:cs typeface="Calibri"/>
              </a:rPr>
              <a:t> </a:t>
            </a:r>
            <a:r>
              <a:rPr spc="-50" dirty="0">
                <a:latin typeface="Calibri"/>
                <a:cs typeface="Calibri"/>
              </a:rPr>
              <a:t>1</a:t>
            </a:r>
            <a:endParaRPr>
              <a:latin typeface="Calibri"/>
              <a:cs typeface="Calibri"/>
            </a:endParaRPr>
          </a:p>
          <a:p>
            <a:pPr marL="12700"/>
            <a:r>
              <a:rPr dirty="0">
                <a:latin typeface="Calibri"/>
                <a:cs typeface="Calibri"/>
              </a:rPr>
              <a:t>4</a:t>
            </a:r>
            <a:r>
              <a:rPr spc="-7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1</a:t>
            </a:r>
            <a:r>
              <a:rPr spc="-7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1</a:t>
            </a:r>
            <a:r>
              <a:rPr spc="-75" dirty="0">
                <a:latin typeface="Calibri"/>
                <a:cs typeface="Calibri"/>
              </a:rPr>
              <a:t> </a:t>
            </a:r>
            <a:r>
              <a:rPr spc="-50" dirty="0">
                <a:latin typeface="Calibri"/>
                <a:cs typeface="Calibri"/>
              </a:rPr>
              <a:t>0</a:t>
            </a:r>
            <a:endParaRPr>
              <a:latin typeface="Calibri"/>
              <a:cs typeface="Calibri"/>
            </a:endParaRPr>
          </a:p>
          <a:p>
            <a:pPr marL="12700"/>
            <a:r>
              <a:rPr dirty="0">
                <a:latin typeface="Calibri"/>
                <a:cs typeface="Calibri"/>
              </a:rPr>
              <a:t>0</a:t>
            </a:r>
            <a:r>
              <a:rPr spc="-7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1</a:t>
            </a:r>
            <a:r>
              <a:rPr spc="-7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3</a:t>
            </a:r>
            <a:r>
              <a:rPr spc="-70" dirty="0">
                <a:latin typeface="Calibri"/>
                <a:cs typeface="Calibri"/>
              </a:rPr>
              <a:t> </a:t>
            </a:r>
            <a:r>
              <a:rPr spc="-50" dirty="0">
                <a:latin typeface="Calibri"/>
                <a:cs typeface="Calibri"/>
              </a:rPr>
              <a:t>0</a:t>
            </a:r>
            <a:endParaRPr>
              <a:latin typeface="Calibri"/>
              <a:cs typeface="Calibri"/>
            </a:endParaRPr>
          </a:p>
          <a:p>
            <a:pPr marL="12700"/>
            <a:r>
              <a:rPr dirty="0">
                <a:latin typeface="Calibri"/>
                <a:cs typeface="Calibri"/>
              </a:rPr>
              <a:t>5</a:t>
            </a:r>
            <a:r>
              <a:rPr spc="-7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0</a:t>
            </a:r>
            <a:r>
              <a:rPr spc="-7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2</a:t>
            </a:r>
            <a:r>
              <a:rPr spc="-75" dirty="0">
                <a:latin typeface="Calibri"/>
                <a:cs typeface="Calibri"/>
              </a:rPr>
              <a:t> </a:t>
            </a:r>
            <a:r>
              <a:rPr spc="-50" dirty="0">
                <a:latin typeface="Calibri"/>
                <a:cs typeface="Calibri"/>
              </a:rPr>
              <a:t>1</a:t>
            </a:r>
            <a:endParaRPr>
              <a:latin typeface="Calibri"/>
              <a:cs typeface="Calibri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4873778" y="1444778"/>
            <a:ext cx="1381125" cy="1304925"/>
          </a:xfrm>
          <a:custGeom>
            <a:avLst/>
            <a:gdLst/>
            <a:ahLst/>
            <a:cxnLst/>
            <a:rect l="l" t="t" r="r" b="b"/>
            <a:pathLst>
              <a:path w="1381125" h="1304925">
                <a:moveTo>
                  <a:pt x="221475" y="9093"/>
                </a:moveTo>
                <a:lnTo>
                  <a:pt x="220433" y="0"/>
                </a:lnTo>
                <a:lnTo>
                  <a:pt x="170776" y="5715"/>
                </a:lnTo>
                <a:lnTo>
                  <a:pt x="169760" y="5956"/>
                </a:lnTo>
                <a:lnTo>
                  <a:pt x="124294" y="22212"/>
                </a:lnTo>
                <a:lnTo>
                  <a:pt x="83134" y="48056"/>
                </a:lnTo>
                <a:lnTo>
                  <a:pt x="48806" y="82207"/>
                </a:lnTo>
                <a:lnTo>
                  <a:pt x="22656" y="122986"/>
                </a:lnTo>
                <a:lnTo>
                  <a:pt x="5956" y="169379"/>
                </a:lnTo>
                <a:lnTo>
                  <a:pt x="5473" y="172453"/>
                </a:lnTo>
                <a:lnTo>
                  <a:pt x="0" y="219925"/>
                </a:lnTo>
                <a:lnTo>
                  <a:pt x="0" y="1084567"/>
                </a:lnTo>
                <a:lnTo>
                  <a:pt x="5715" y="1134097"/>
                </a:lnTo>
                <a:lnTo>
                  <a:pt x="22212" y="1180579"/>
                </a:lnTo>
                <a:lnTo>
                  <a:pt x="48171" y="1221511"/>
                </a:lnTo>
                <a:lnTo>
                  <a:pt x="82334" y="1255801"/>
                </a:lnTo>
                <a:lnTo>
                  <a:pt x="123393" y="1281836"/>
                </a:lnTo>
                <a:lnTo>
                  <a:pt x="169760" y="1298536"/>
                </a:lnTo>
                <a:lnTo>
                  <a:pt x="220433" y="1304493"/>
                </a:lnTo>
                <a:lnTo>
                  <a:pt x="221475" y="1295400"/>
                </a:lnTo>
                <a:lnTo>
                  <a:pt x="173913" y="1289926"/>
                </a:lnTo>
                <a:lnTo>
                  <a:pt x="172313" y="1289748"/>
                </a:lnTo>
                <a:lnTo>
                  <a:pt x="171818" y="1289697"/>
                </a:lnTo>
                <a:lnTo>
                  <a:pt x="172148" y="1289685"/>
                </a:lnTo>
                <a:lnTo>
                  <a:pt x="128574" y="1274102"/>
                </a:lnTo>
                <a:lnTo>
                  <a:pt x="127863" y="1273860"/>
                </a:lnTo>
                <a:lnTo>
                  <a:pt x="127584" y="1273670"/>
                </a:lnTo>
                <a:lnTo>
                  <a:pt x="89014" y="1249337"/>
                </a:lnTo>
                <a:lnTo>
                  <a:pt x="88417" y="1248968"/>
                </a:lnTo>
                <a:lnTo>
                  <a:pt x="88798" y="1249337"/>
                </a:lnTo>
                <a:lnTo>
                  <a:pt x="88011" y="1248702"/>
                </a:lnTo>
                <a:lnTo>
                  <a:pt x="88417" y="1248968"/>
                </a:lnTo>
                <a:lnTo>
                  <a:pt x="88163" y="1248702"/>
                </a:lnTo>
                <a:lnTo>
                  <a:pt x="56045" y="1216583"/>
                </a:lnTo>
                <a:lnTo>
                  <a:pt x="55613" y="1216164"/>
                </a:lnTo>
                <a:lnTo>
                  <a:pt x="55892" y="1216583"/>
                </a:lnTo>
                <a:lnTo>
                  <a:pt x="55257" y="1215809"/>
                </a:lnTo>
                <a:lnTo>
                  <a:pt x="55613" y="1216164"/>
                </a:lnTo>
                <a:lnTo>
                  <a:pt x="55397" y="1215809"/>
                </a:lnTo>
                <a:lnTo>
                  <a:pt x="30949" y="1177505"/>
                </a:lnTo>
                <a:lnTo>
                  <a:pt x="30645" y="1177036"/>
                </a:lnTo>
                <a:lnTo>
                  <a:pt x="30822" y="1177505"/>
                </a:lnTo>
                <a:lnTo>
                  <a:pt x="30581" y="1177036"/>
                </a:lnTo>
                <a:lnTo>
                  <a:pt x="30480" y="1176578"/>
                </a:lnTo>
                <a:lnTo>
                  <a:pt x="14922" y="1133055"/>
                </a:lnTo>
                <a:lnTo>
                  <a:pt x="14719" y="1132547"/>
                </a:lnTo>
                <a:lnTo>
                  <a:pt x="14668" y="1132039"/>
                </a:lnTo>
                <a:lnTo>
                  <a:pt x="9207" y="1084567"/>
                </a:lnTo>
                <a:lnTo>
                  <a:pt x="9207" y="219925"/>
                </a:lnTo>
                <a:lnTo>
                  <a:pt x="14566" y="172453"/>
                </a:lnTo>
                <a:lnTo>
                  <a:pt x="14668" y="171996"/>
                </a:lnTo>
                <a:lnTo>
                  <a:pt x="14795" y="171437"/>
                </a:lnTo>
                <a:lnTo>
                  <a:pt x="14719" y="171996"/>
                </a:lnTo>
                <a:lnTo>
                  <a:pt x="14922" y="171437"/>
                </a:lnTo>
                <a:lnTo>
                  <a:pt x="30365" y="127914"/>
                </a:lnTo>
                <a:lnTo>
                  <a:pt x="30822" y="126987"/>
                </a:lnTo>
                <a:lnTo>
                  <a:pt x="30645" y="127469"/>
                </a:lnTo>
                <a:lnTo>
                  <a:pt x="30949" y="126987"/>
                </a:lnTo>
                <a:lnTo>
                  <a:pt x="55397" y="88684"/>
                </a:lnTo>
                <a:lnTo>
                  <a:pt x="55613" y="88341"/>
                </a:lnTo>
                <a:lnTo>
                  <a:pt x="55257" y="88684"/>
                </a:lnTo>
                <a:lnTo>
                  <a:pt x="55892" y="87909"/>
                </a:lnTo>
                <a:lnTo>
                  <a:pt x="55613" y="88341"/>
                </a:lnTo>
                <a:lnTo>
                  <a:pt x="56032" y="87909"/>
                </a:lnTo>
                <a:lnTo>
                  <a:pt x="88176" y="55778"/>
                </a:lnTo>
                <a:lnTo>
                  <a:pt x="88455" y="55499"/>
                </a:lnTo>
                <a:lnTo>
                  <a:pt x="88011" y="55778"/>
                </a:lnTo>
                <a:lnTo>
                  <a:pt x="88798" y="55156"/>
                </a:lnTo>
                <a:lnTo>
                  <a:pt x="88455" y="55499"/>
                </a:lnTo>
                <a:lnTo>
                  <a:pt x="88988" y="55156"/>
                </a:lnTo>
                <a:lnTo>
                  <a:pt x="127558" y="30822"/>
                </a:lnTo>
                <a:lnTo>
                  <a:pt x="127812" y="30670"/>
                </a:lnTo>
                <a:lnTo>
                  <a:pt x="127368" y="30822"/>
                </a:lnTo>
                <a:lnTo>
                  <a:pt x="128270" y="30378"/>
                </a:lnTo>
                <a:lnTo>
                  <a:pt x="127812" y="30670"/>
                </a:lnTo>
                <a:lnTo>
                  <a:pt x="128600" y="30378"/>
                </a:lnTo>
                <a:lnTo>
                  <a:pt x="172313" y="14757"/>
                </a:lnTo>
                <a:lnTo>
                  <a:pt x="173913" y="14566"/>
                </a:lnTo>
                <a:lnTo>
                  <a:pt x="221475" y="9093"/>
                </a:lnTo>
                <a:close/>
              </a:path>
              <a:path w="1381125" h="1304925">
                <a:moveTo>
                  <a:pt x="1380693" y="219925"/>
                </a:moveTo>
                <a:lnTo>
                  <a:pt x="1374978" y="170395"/>
                </a:lnTo>
                <a:lnTo>
                  <a:pt x="1374736" y="169379"/>
                </a:lnTo>
                <a:lnTo>
                  <a:pt x="1359573" y="126987"/>
                </a:lnTo>
                <a:lnTo>
                  <a:pt x="1358480" y="123913"/>
                </a:lnTo>
                <a:lnTo>
                  <a:pt x="1358023" y="122986"/>
                </a:lnTo>
                <a:lnTo>
                  <a:pt x="1336128" y="88684"/>
                </a:lnTo>
                <a:lnTo>
                  <a:pt x="1335633" y="87909"/>
                </a:lnTo>
                <a:lnTo>
                  <a:pt x="1332496" y="82981"/>
                </a:lnTo>
                <a:lnTo>
                  <a:pt x="1331874" y="82207"/>
                </a:lnTo>
                <a:lnTo>
                  <a:pt x="1305445" y="55778"/>
                </a:lnTo>
                <a:lnTo>
                  <a:pt x="1304823" y="55156"/>
                </a:lnTo>
                <a:lnTo>
                  <a:pt x="1298346" y="48679"/>
                </a:lnTo>
                <a:lnTo>
                  <a:pt x="1297559" y="48056"/>
                </a:lnTo>
                <a:lnTo>
                  <a:pt x="1270241" y="30822"/>
                </a:lnTo>
                <a:lnTo>
                  <a:pt x="1269530" y="30378"/>
                </a:lnTo>
                <a:lnTo>
                  <a:pt x="1257300" y="22656"/>
                </a:lnTo>
                <a:lnTo>
                  <a:pt x="1256398" y="22212"/>
                </a:lnTo>
                <a:lnTo>
                  <a:pt x="1235519" y="14757"/>
                </a:lnTo>
                <a:lnTo>
                  <a:pt x="1235011" y="14566"/>
                </a:lnTo>
                <a:lnTo>
                  <a:pt x="1210932" y="5956"/>
                </a:lnTo>
                <a:lnTo>
                  <a:pt x="1209916" y="5715"/>
                </a:lnTo>
                <a:lnTo>
                  <a:pt x="1160259" y="0"/>
                </a:lnTo>
                <a:lnTo>
                  <a:pt x="1159217" y="9093"/>
                </a:lnTo>
                <a:lnTo>
                  <a:pt x="1208366" y="14757"/>
                </a:lnTo>
                <a:lnTo>
                  <a:pt x="1252867" y="30670"/>
                </a:lnTo>
                <a:lnTo>
                  <a:pt x="1252423" y="30378"/>
                </a:lnTo>
                <a:lnTo>
                  <a:pt x="1253324" y="30822"/>
                </a:lnTo>
                <a:lnTo>
                  <a:pt x="1252867" y="30670"/>
                </a:lnTo>
                <a:lnTo>
                  <a:pt x="1292199" y="55486"/>
                </a:lnTo>
                <a:lnTo>
                  <a:pt x="1291882" y="55156"/>
                </a:lnTo>
                <a:lnTo>
                  <a:pt x="1292682" y="55778"/>
                </a:lnTo>
                <a:lnTo>
                  <a:pt x="1292199" y="55486"/>
                </a:lnTo>
                <a:lnTo>
                  <a:pt x="1325054" y="88341"/>
                </a:lnTo>
                <a:lnTo>
                  <a:pt x="1324787" y="87909"/>
                </a:lnTo>
                <a:lnTo>
                  <a:pt x="1325410" y="88684"/>
                </a:lnTo>
                <a:lnTo>
                  <a:pt x="1325054" y="88341"/>
                </a:lnTo>
                <a:lnTo>
                  <a:pt x="1350048" y="127520"/>
                </a:lnTo>
                <a:lnTo>
                  <a:pt x="1349870" y="126987"/>
                </a:lnTo>
                <a:lnTo>
                  <a:pt x="1350314" y="127914"/>
                </a:lnTo>
                <a:lnTo>
                  <a:pt x="1365758" y="171437"/>
                </a:lnTo>
                <a:lnTo>
                  <a:pt x="1365999" y="171945"/>
                </a:lnTo>
                <a:lnTo>
                  <a:pt x="1366126" y="172453"/>
                </a:lnTo>
                <a:lnTo>
                  <a:pt x="1371473" y="219925"/>
                </a:lnTo>
                <a:lnTo>
                  <a:pt x="1371473" y="1084567"/>
                </a:lnTo>
                <a:lnTo>
                  <a:pt x="1365885" y="1133055"/>
                </a:lnTo>
                <a:lnTo>
                  <a:pt x="1365389" y="1134097"/>
                </a:lnTo>
                <a:lnTo>
                  <a:pt x="1350200" y="1176578"/>
                </a:lnTo>
                <a:lnTo>
                  <a:pt x="1350111" y="1176985"/>
                </a:lnTo>
                <a:lnTo>
                  <a:pt x="1349870" y="1177505"/>
                </a:lnTo>
                <a:lnTo>
                  <a:pt x="1350048" y="1176985"/>
                </a:lnTo>
                <a:lnTo>
                  <a:pt x="1325054" y="1216164"/>
                </a:lnTo>
                <a:lnTo>
                  <a:pt x="1325410" y="1215809"/>
                </a:lnTo>
                <a:lnTo>
                  <a:pt x="1324787" y="1216583"/>
                </a:lnTo>
                <a:lnTo>
                  <a:pt x="1325054" y="1216164"/>
                </a:lnTo>
                <a:lnTo>
                  <a:pt x="1292225" y="1248994"/>
                </a:lnTo>
                <a:lnTo>
                  <a:pt x="1292682" y="1248702"/>
                </a:lnTo>
                <a:lnTo>
                  <a:pt x="1291882" y="1249337"/>
                </a:lnTo>
                <a:lnTo>
                  <a:pt x="1292225" y="1248994"/>
                </a:lnTo>
                <a:lnTo>
                  <a:pt x="1252816" y="1273860"/>
                </a:lnTo>
                <a:lnTo>
                  <a:pt x="1208532" y="1289685"/>
                </a:lnTo>
                <a:lnTo>
                  <a:pt x="1208874" y="1289685"/>
                </a:lnTo>
                <a:lnTo>
                  <a:pt x="1208366" y="1289748"/>
                </a:lnTo>
                <a:lnTo>
                  <a:pt x="1159217" y="1295400"/>
                </a:lnTo>
                <a:lnTo>
                  <a:pt x="1160259" y="1304493"/>
                </a:lnTo>
                <a:lnTo>
                  <a:pt x="1209916" y="1298778"/>
                </a:lnTo>
                <a:lnTo>
                  <a:pt x="1210932" y="1298536"/>
                </a:lnTo>
                <a:lnTo>
                  <a:pt x="1235011" y="1289926"/>
                </a:lnTo>
                <a:lnTo>
                  <a:pt x="1235684" y="1289685"/>
                </a:lnTo>
                <a:lnTo>
                  <a:pt x="1256398" y="1282280"/>
                </a:lnTo>
                <a:lnTo>
                  <a:pt x="1257300" y="1281836"/>
                </a:lnTo>
                <a:lnTo>
                  <a:pt x="1269555" y="1274102"/>
                </a:lnTo>
                <a:lnTo>
                  <a:pt x="1270241" y="1273670"/>
                </a:lnTo>
                <a:lnTo>
                  <a:pt x="1297559" y="1256436"/>
                </a:lnTo>
                <a:lnTo>
                  <a:pt x="1298346" y="1255801"/>
                </a:lnTo>
                <a:lnTo>
                  <a:pt x="1304810" y="1249337"/>
                </a:lnTo>
                <a:lnTo>
                  <a:pt x="1305445" y="1248702"/>
                </a:lnTo>
                <a:lnTo>
                  <a:pt x="1331874" y="1222286"/>
                </a:lnTo>
                <a:lnTo>
                  <a:pt x="1332496" y="1221511"/>
                </a:lnTo>
                <a:lnTo>
                  <a:pt x="1335633" y="1216583"/>
                </a:lnTo>
                <a:lnTo>
                  <a:pt x="1336128" y="1215809"/>
                </a:lnTo>
                <a:lnTo>
                  <a:pt x="1358023" y="1181506"/>
                </a:lnTo>
                <a:lnTo>
                  <a:pt x="1358480" y="1180579"/>
                </a:lnTo>
                <a:lnTo>
                  <a:pt x="1359573" y="1177505"/>
                </a:lnTo>
                <a:lnTo>
                  <a:pt x="1374736" y="1135113"/>
                </a:lnTo>
                <a:lnTo>
                  <a:pt x="1374978" y="1134097"/>
                </a:lnTo>
                <a:lnTo>
                  <a:pt x="1375092" y="1133055"/>
                </a:lnTo>
                <a:lnTo>
                  <a:pt x="1375206" y="1132039"/>
                </a:lnTo>
                <a:lnTo>
                  <a:pt x="1380693" y="1084567"/>
                </a:lnTo>
                <a:lnTo>
                  <a:pt x="1380693" y="219925"/>
                </a:lnTo>
                <a:close/>
              </a:path>
            </a:pathLst>
          </a:custGeom>
          <a:solidFill>
            <a:srgbClr val="477BB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5213731" y="1491565"/>
            <a:ext cx="672465" cy="11233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0005">
              <a:spcBef>
                <a:spcPts val="100"/>
              </a:spcBef>
            </a:pPr>
            <a:r>
              <a:rPr dirty="0">
                <a:latin typeface="Calibri"/>
                <a:cs typeface="Calibri"/>
              </a:rPr>
              <a:t>0</a:t>
            </a:r>
            <a:r>
              <a:rPr spc="-7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1</a:t>
            </a:r>
            <a:r>
              <a:rPr spc="-7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0</a:t>
            </a:r>
            <a:r>
              <a:rPr spc="-75" dirty="0">
                <a:latin typeface="Calibri"/>
                <a:cs typeface="Calibri"/>
              </a:rPr>
              <a:t> </a:t>
            </a:r>
            <a:r>
              <a:rPr spc="-50" dirty="0">
                <a:latin typeface="Calibri"/>
                <a:cs typeface="Calibri"/>
              </a:rPr>
              <a:t>1</a:t>
            </a:r>
            <a:endParaRPr>
              <a:latin typeface="Calibri"/>
              <a:cs typeface="Calibri"/>
            </a:endParaRPr>
          </a:p>
          <a:p>
            <a:pPr marL="40005">
              <a:spcBef>
                <a:spcPts val="5"/>
              </a:spcBef>
            </a:pPr>
            <a:r>
              <a:rPr dirty="0">
                <a:latin typeface="Calibri"/>
                <a:cs typeface="Calibri"/>
              </a:rPr>
              <a:t>2</a:t>
            </a:r>
            <a:r>
              <a:rPr spc="-7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1</a:t>
            </a:r>
            <a:r>
              <a:rPr spc="-7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0</a:t>
            </a:r>
            <a:r>
              <a:rPr spc="-70" dirty="0">
                <a:latin typeface="Calibri"/>
                <a:cs typeface="Calibri"/>
              </a:rPr>
              <a:t> </a:t>
            </a:r>
            <a:r>
              <a:rPr spc="-50" dirty="0">
                <a:latin typeface="Calibri"/>
                <a:cs typeface="Calibri"/>
              </a:rPr>
              <a:t>4</a:t>
            </a:r>
            <a:endParaRPr>
              <a:latin typeface="Calibri"/>
              <a:cs typeface="Calibri"/>
            </a:endParaRPr>
          </a:p>
          <a:p>
            <a:pPr marL="40005"/>
            <a:r>
              <a:rPr dirty="0">
                <a:latin typeface="Calibri"/>
                <a:cs typeface="Calibri"/>
              </a:rPr>
              <a:t>2</a:t>
            </a:r>
            <a:r>
              <a:rPr spc="-7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0</a:t>
            </a:r>
            <a:r>
              <a:rPr spc="-7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1</a:t>
            </a:r>
            <a:r>
              <a:rPr spc="-70" dirty="0">
                <a:latin typeface="Calibri"/>
                <a:cs typeface="Calibri"/>
              </a:rPr>
              <a:t> </a:t>
            </a:r>
            <a:r>
              <a:rPr spc="-50" dirty="0">
                <a:latin typeface="Calibri"/>
                <a:cs typeface="Calibri"/>
              </a:rPr>
              <a:t>1</a:t>
            </a:r>
            <a:endParaRPr>
              <a:latin typeface="Calibri"/>
              <a:cs typeface="Calibri"/>
            </a:endParaRPr>
          </a:p>
          <a:p>
            <a:pPr marL="12700"/>
            <a:r>
              <a:rPr dirty="0">
                <a:latin typeface="Calibri"/>
                <a:cs typeface="Calibri"/>
              </a:rPr>
              <a:t>1</a:t>
            </a:r>
            <a:r>
              <a:rPr spc="31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3</a:t>
            </a:r>
            <a:r>
              <a:rPr spc="-6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5</a:t>
            </a:r>
            <a:r>
              <a:rPr spc="-60" dirty="0">
                <a:latin typeface="Calibri"/>
                <a:cs typeface="Calibri"/>
              </a:rPr>
              <a:t> </a:t>
            </a:r>
            <a:r>
              <a:rPr spc="-50" dirty="0">
                <a:latin typeface="Calibri"/>
                <a:cs typeface="Calibri"/>
              </a:rPr>
              <a:t>0</a:t>
            </a:r>
            <a:endParaRPr>
              <a:latin typeface="Calibri"/>
              <a:cs typeface="Calibri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2968841" y="3426041"/>
            <a:ext cx="1420495" cy="814069"/>
          </a:xfrm>
          <a:custGeom>
            <a:avLst/>
            <a:gdLst/>
            <a:ahLst/>
            <a:cxnLst/>
            <a:rect l="l" t="t" r="r" b="b"/>
            <a:pathLst>
              <a:path w="1420495" h="814070">
                <a:moveTo>
                  <a:pt x="112077" y="8966"/>
                </a:moveTo>
                <a:lnTo>
                  <a:pt x="111975" y="8509"/>
                </a:lnTo>
                <a:lnTo>
                  <a:pt x="110248" y="0"/>
                </a:lnTo>
                <a:lnTo>
                  <a:pt x="68719" y="8509"/>
                </a:lnTo>
                <a:lnTo>
                  <a:pt x="33147" y="32321"/>
                </a:lnTo>
                <a:lnTo>
                  <a:pt x="9055" y="67856"/>
                </a:lnTo>
                <a:lnTo>
                  <a:pt x="0" y="111544"/>
                </a:lnTo>
                <a:lnTo>
                  <a:pt x="0" y="659422"/>
                </a:lnTo>
                <a:lnTo>
                  <a:pt x="8382" y="701459"/>
                </a:lnTo>
                <a:lnTo>
                  <a:pt x="31915" y="737400"/>
                </a:lnTo>
                <a:lnTo>
                  <a:pt x="67056" y="761746"/>
                </a:lnTo>
                <a:lnTo>
                  <a:pt x="110248" y="770966"/>
                </a:lnTo>
                <a:lnTo>
                  <a:pt x="112077" y="762000"/>
                </a:lnTo>
                <a:lnTo>
                  <a:pt x="73952" y="754189"/>
                </a:lnTo>
                <a:lnTo>
                  <a:pt x="71450" y="753681"/>
                </a:lnTo>
                <a:lnTo>
                  <a:pt x="71183" y="753491"/>
                </a:lnTo>
                <a:lnTo>
                  <a:pt x="40119" y="732320"/>
                </a:lnTo>
                <a:lnTo>
                  <a:pt x="39014" y="731570"/>
                </a:lnTo>
                <a:lnTo>
                  <a:pt x="38684" y="731075"/>
                </a:lnTo>
                <a:lnTo>
                  <a:pt x="17741" y="699668"/>
                </a:lnTo>
                <a:lnTo>
                  <a:pt x="17170" y="698804"/>
                </a:lnTo>
                <a:lnTo>
                  <a:pt x="17018" y="698030"/>
                </a:lnTo>
                <a:lnTo>
                  <a:pt x="9321" y="659422"/>
                </a:lnTo>
                <a:lnTo>
                  <a:pt x="9055" y="658533"/>
                </a:lnTo>
                <a:lnTo>
                  <a:pt x="9131" y="112433"/>
                </a:lnTo>
                <a:lnTo>
                  <a:pt x="17018" y="72936"/>
                </a:lnTo>
                <a:lnTo>
                  <a:pt x="17170" y="72174"/>
                </a:lnTo>
                <a:lnTo>
                  <a:pt x="17754" y="71285"/>
                </a:lnTo>
                <a:lnTo>
                  <a:pt x="38696" y="39878"/>
                </a:lnTo>
                <a:lnTo>
                  <a:pt x="39027" y="39382"/>
                </a:lnTo>
                <a:lnTo>
                  <a:pt x="40106" y="38646"/>
                </a:lnTo>
                <a:lnTo>
                  <a:pt x="71158" y="17475"/>
                </a:lnTo>
                <a:lnTo>
                  <a:pt x="71424" y="17297"/>
                </a:lnTo>
                <a:lnTo>
                  <a:pt x="74015" y="16764"/>
                </a:lnTo>
                <a:lnTo>
                  <a:pt x="112077" y="8966"/>
                </a:lnTo>
                <a:close/>
              </a:path>
              <a:path w="1420495" h="814070">
                <a:moveTo>
                  <a:pt x="658190" y="111506"/>
                </a:moveTo>
                <a:lnTo>
                  <a:pt x="650265" y="72974"/>
                </a:lnTo>
                <a:lnTo>
                  <a:pt x="649922" y="71310"/>
                </a:lnTo>
                <a:lnTo>
                  <a:pt x="649554" y="69469"/>
                </a:lnTo>
                <a:lnTo>
                  <a:pt x="649274" y="68605"/>
                </a:lnTo>
                <a:lnTo>
                  <a:pt x="648843" y="67805"/>
                </a:lnTo>
                <a:lnTo>
                  <a:pt x="629729" y="39916"/>
                </a:lnTo>
                <a:lnTo>
                  <a:pt x="628878" y="38684"/>
                </a:lnTo>
                <a:lnTo>
                  <a:pt x="625348" y="33515"/>
                </a:lnTo>
                <a:lnTo>
                  <a:pt x="624776" y="32842"/>
                </a:lnTo>
                <a:lnTo>
                  <a:pt x="624103" y="32296"/>
                </a:lnTo>
                <a:lnTo>
                  <a:pt x="601700" y="17475"/>
                </a:lnTo>
                <a:lnTo>
                  <a:pt x="600684" y="16802"/>
                </a:lnTo>
                <a:lnTo>
                  <a:pt x="589178" y="9182"/>
                </a:lnTo>
                <a:lnTo>
                  <a:pt x="588391" y="8763"/>
                </a:lnTo>
                <a:lnTo>
                  <a:pt x="587540" y="8509"/>
                </a:lnTo>
                <a:lnTo>
                  <a:pt x="544868" y="0"/>
                </a:lnTo>
                <a:lnTo>
                  <a:pt x="543090" y="8966"/>
                </a:lnTo>
                <a:lnTo>
                  <a:pt x="584860" y="17310"/>
                </a:lnTo>
                <a:lnTo>
                  <a:pt x="618312" y="39433"/>
                </a:lnTo>
                <a:lnTo>
                  <a:pt x="640765" y="72212"/>
                </a:lnTo>
                <a:lnTo>
                  <a:pt x="649033" y="112433"/>
                </a:lnTo>
                <a:lnTo>
                  <a:pt x="649173" y="112915"/>
                </a:lnTo>
                <a:lnTo>
                  <a:pt x="649135" y="658533"/>
                </a:lnTo>
                <a:lnTo>
                  <a:pt x="648843" y="659447"/>
                </a:lnTo>
                <a:lnTo>
                  <a:pt x="640765" y="698754"/>
                </a:lnTo>
                <a:lnTo>
                  <a:pt x="618299" y="731558"/>
                </a:lnTo>
                <a:lnTo>
                  <a:pt x="584860" y="753668"/>
                </a:lnTo>
                <a:lnTo>
                  <a:pt x="543090" y="762000"/>
                </a:lnTo>
                <a:lnTo>
                  <a:pt x="543179" y="762457"/>
                </a:lnTo>
                <a:lnTo>
                  <a:pt x="544868" y="770966"/>
                </a:lnTo>
                <a:lnTo>
                  <a:pt x="587540" y="762457"/>
                </a:lnTo>
                <a:lnTo>
                  <a:pt x="588391" y="762203"/>
                </a:lnTo>
                <a:lnTo>
                  <a:pt x="589178" y="761784"/>
                </a:lnTo>
                <a:lnTo>
                  <a:pt x="600684" y="754164"/>
                </a:lnTo>
                <a:lnTo>
                  <a:pt x="601700" y="753491"/>
                </a:lnTo>
                <a:lnTo>
                  <a:pt x="624103" y="738670"/>
                </a:lnTo>
                <a:lnTo>
                  <a:pt x="624776" y="738111"/>
                </a:lnTo>
                <a:lnTo>
                  <a:pt x="625348" y="737438"/>
                </a:lnTo>
                <a:lnTo>
                  <a:pt x="628878" y="732269"/>
                </a:lnTo>
                <a:lnTo>
                  <a:pt x="629716" y="731050"/>
                </a:lnTo>
                <a:lnTo>
                  <a:pt x="648843" y="703148"/>
                </a:lnTo>
                <a:lnTo>
                  <a:pt x="649274" y="702360"/>
                </a:lnTo>
                <a:lnTo>
                  <a:pt x="649554" y="701484"/>
                </a:lnTo>
                <a:lnTo>
                  <a:pt x="649922" y="699643"/>
                </a:lnTo>
                <a:lnTo>
                  <a:pt x="650265" y="697979"/>
                </a:lnTo>
                <a:lnTo>
                  <a:pt x="658190" y="659447"/>
                </a:lnTo>
                <a:lnTo>
                  <a:pt x="658190" y="111506"/>
                </a:lnTo>
                <a:close/>
              </a:path>
              <a:path w="1420495" h="814070">
                <a:moveTo>
                  <a:pt x="874077" y="51638"/>
                </a:moveTo>
                <a:lnTo>
                  <a:pt x="873975" y="51181"/>
                </a:lnTo>
                <a:lnTo>
                  <a:pt x="872248" y="42672"/>
                </a:lnTo>
                <a:lnTo>
                  <a:pt x="830719" y="51181"/>
                </a:lnTo>
                <a:lnTo>
                  <a:pt x="795147" y="75006"/>
                </a:lnTo>
                <a:lnTo>
                  <a:pt x="771055" y="110667"/>
                </a:lnTo>
                <a:lnTo>
                  <a:pt x="762000" y="154343"/>
                </a:lnTo>
                <a:lnTo>
                  <a:pt x="762000" y="702094"/>
                </a:lnTo>
                <a:lnTo>
                  <a:pt x="770382" y="744131"/>
                </a:lnTo>
                <a:lnTo>
                  <a:pt x="793915" y="780072"/>
                </a:lnTo>
                <a:lnTo>
                  <a:pt x="829056" y="804418"/>
                </a:lnTo>
                <a:lnTo>
                  <a:pt x="872248" y="813638"/>
                </a:lnTo>
                <a:lnTo>
                  <a:pt x="874077" y="804672"/>
                </a:lnTo>
                <a:lnTo>
                  <a:pt x="835952" y="796861"/>
                </a:lnTo>
                <a:lnTo>
                  <a:pt x="833450" y="796353"/>
                </a:lnTo>
                <a:lnTo>
                  <a:pt x="833183" y="796163"/>
                </a:lnTo>
                <a:lnTo>
                  <a:pt x="802119" y="774992"/>
                </a:lnTo>
                <a:lnTo>
                  <a:pt x="801014" y="774242"/>
                </a:lnTo>
                <a:lnTo>
                  <a:pt x="800684" y="773747"/>
                </a:lnTo>
                <a:lnTo>
                  <a:pt x="779754" y="742353"/>
                </a:lnTo>
                <a:lnTo>
                  <a:pt x="779170" y="741476"/>
                </a:lnTo>
                <a:lnTo>
                  <a:pt x="779018" y="740702"/>
                </a:lnTo>
                <a:lnTo>
                  <a:pt x="771309" y="702094"/>
                </a:lnTo>
                <a:lnTo>
                  <a:pt x="771055" y="701205"/>
                </a:lnTo>
                <a:lnTo>
                  <a:pt x="771131" y="155232"/>
                </a:lnTo>
                <a:lnTo>
                  <a:pt x="779018" y="115722"/>
                </a:lnTo>
                <a:lnTo>
                  <a:pt x="779157" y="114985"/>
                </a:lnTo>
                <a:lnTo>
                  <a:pt x="779754" y="114084"/>
                </a:lnTo>
                <a:lnTo>
                  <a:pt x="801039" y="82054"/>
                </a:lnTo>
                <a:lnTo>
                  <a:pt x="833158" y="60147"/>
                </a:lnTo>
                <a:lnTo>
                  <a:pt x="836015" y="59436"/>
                </a:lnTo>
                <a:lnTo>
                  <a:pt x="874077" y="51638"/>
                </a:lnTo>
                <a:close/>
              </a:path>
              <a:path w="1420495" h="814070">
                <a:moveTo>
                  <a:pt x="1420190" y="154305"/>
                </a:moveTo>
                <a:lnTo>
                  <a:pt x="1412265" y="115773"/>
                </a:lnTo>
                <a:lnTo>
                  <a:pt x="1411922" y="114109"/>
                </a:lnTo>
                <a:lnTo>
                  <a:pt x="1411554" y="112268"/>
                </a:lnTo>
                <a:lnTo>
                  <a:pt x="1411274" y="111404"/>
                </a:lnTo>
                <a:lnTo>
                  <a:pt x="1410843" y="110617"/>
                </a:lnTo>
                <a:lnTo>
                  <a:pt x="1391704" y="82588"/>
                </a:lnTo>
                <a:lnTo>
                  <a:pt x="1390865" y="81356"/>
                </a:lnTo>
                <a:lnTo>
                  <a:pt x="1387348" y="76200"/>
                </a:lnTo>
                <a:lnTo>
                  <a:pt x="1386789" y="75526"/>
                </a:lnTo>
                <a:lnTo>
                  <a:pt x="1386103" y="74968"/>
                </a:lnTo>
                <a:lnTo>
                  <a:pt x="1363700" y="60147"/>
                </a:lnTo>
                <a:lnTo>
                  <a:pt x="1362684" y="59474"/>
                </a:lnTo>
                <a:lnTo>
                  <a:pt x="1351178" y="51854"/>
                </a:lnTo>
                <a:lnTo>
                  <a:pt x="1350391" y="51435"/>
                </a:lnTo>
                <a:lnTo>
                  <a:pt x="1349540" y="51181"/>
                </a:lnTo>
                <a:lnTo>
                  <a:pt x="1306868" y="42672"/>
                </a:lnTo>
                <a:lnTo>
                  <a:pt x="1305090" y="51638"/>
                </a:lnTo>
                <a:lnTo>
                  <a:pt x="1346860" y="59982"/>
                </a:lnTo>
                <a:lnTo>
                  <a:pt x="1380312" y="82105"/>
                </a:lnTo>
                <a:lnTo>
                  <a:pt x="1402765" y="115011"/>
                </a:lnTo>
                <a:lnTo>
                  <a:pt x="1411033" y="155232"/>
                </a:lnTo>
                <a:lnTo>
                  <a:pt x="1411173" y="155714"/>
                </a:lnTo>
                <a:lnTo>
                  <a:pt x="1411135" y="701205"/>
                </a:lnTo>
                <a:lnTo>
                  <a:pt x="1410843" y="702119"/>
                </a:lnTo>
                <a:lnTo>
                  <a:pt x="1402765" y="741426"/>
                </a:lnTo>
                <a:lnTo>
                  <a:pt x="1380299" y="774230"/>
                </a:lnTo>
                <a:lnTo>
                  <a:pt x="1346860" y="796340"/>
                </a:lnTo>
                <a:lnTo>
                  <a:pt x="1305090" y="804672"/>
                </a:lnTo>
                <a:lnTo>
                  <a:pt x="1305179" y="805129"/>
                </a:lnTo>
                <a:lnTo>
                  <a:pt x="1306868" y="813638"/>
                </a:lnTo>
                <a:lnTo>
                  <a:pt x="1349540" y="805129"/>
                </a:lnTo>
                <a:lnTo>
                  <a:pt x="1350391" y="804875"/>
                </a:lnTo>
                <a:lnTo>
                  <a:pt x="1351178" y="804456"/>
                </a:lnTo>
                <a:lnTo>
                  <a:pt x="1362684" y="796836"/>
                </a:lnTo>
                <a:lnTo>
                  <a:pt x="1363700" y="796163"/>
                </a:lnTo>
                <a:lnTo>
                  <a:pt x="1386103" y="781342"/>
                </a:lnTo>
                <a:lnTo>
                  <a:pt x="1386776" y="780783"/>
                </a:lnTo>
                <a:lnTo>
                  <a:pt x="1387348" y="780110"/>
                </a:lnTo>
                <a:lnTo>
                  <a:pt x="1390878" y="774941"/>
                </a:lnTo>
                <a:lnTo>
                  <a:pt x="1391716" y="773722"/>
                </a:lnTo>
                <a:lnTo>
                  <a:pt x="1410843" y="745820"/>
                </a:lnTo>
                <a:lnTo>
                  <a:pt x="1411274" y="745032"/>
                </a:lnTo>
                <a:lnTo>
                  <a:pt x="1411554" y="744156"/>
                </a:lnTo>
                <a:lnTo>
                  <a:pt x="1411922" y="742315"/>
                </a:lnTo>
                <a:lnTo>
                  <a:pt x="1412265" y="740651"/>
                </a:lnTo>
                <a:lnTo>
                  <a:pt x="1420190" y="702119"/>
                </a:lnTo>
                <a:lnTo>
                  <a:pt x="1420190" y="154305"/>
                </a:lnTo>
                <a:close/>
              </a:path>
            </a:pathLst>
          </a:custGeom>
          <a:solidFill>
            <a:srgbClr val="477BB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3141091" y="3081426"/>
            <a:ext cx="1055370" cy="980440"/>
          </a:xfrm>
          <a:prstGeom prst="rect">
            <a:avLst/>
          </a:prstGeom>
        </p:spPr>
        <p:txBody>
          <a:bodyPr vert="horz" wrap="square" lIns="0" tIns="78740" rIns="0" bIns="0" rtlCol="0">
            <a:spAutoFit/>
          </a:bodyPr>
          <a:lstStyle/>
          <a:p>
            <a:pPr marL="73025">
              <a:spcBef>
                <a:spcPts val="620"/>
              </a:spcBef>
              <a:tabLst>
                <a:tab pos="771525" algn="l"/>
              </a:tabLst>
            </a:pPr>
            <a:r>
              <a:rPr sz="2700" spc="-37" baseline="3086" dirty="0">
                <a:latin typeface="Microsoft Sans Serif"/>
                <a:cs typeface="Microsoft Sans Serif"/>
              </a:rPr>
              <a:t>A1</a:t>
            </a:r>
            <a:r>
              <a:rPr sz="2700" baseline="3086" dirty="0">
                <a:latin typeface="Microsoft Sans Serif"/>
                <a:cs typeface="Microsoft Sans Serif"/>
              </a:rPr>
              <a:t>	</a:t>
            </a:r>
            <a:r>
              <a:rPr sz="1750" spc="-25" dirty="0">
                <a:latin typeface="Microsoft Sans Serif"/>
                <a:cs typeface="Microsoft Sans Serif"/>
              </a:rPr>
              <a:t>A2</a:t>
            </a:r>
            <a:endParaRPr sz="1750">
              <a:latin typeface="Microsoft Sans Serif"/>
              <a:cs typeface="Microsoft Sans Serif"/>
            </a:endParaRPr>
          </a:p>
          <a:p>
            <a:pPr marL="12700">
              <a:spcBef>
                <a:spcPts val="520"/>
              </a:spcBef>
            </a:pPr>
            <a:r>
              <a:rPr spc="-10" dirty="0">
                <a:latin typeface="Calibri"/>
                <a:cs typeface="Calibri"/>
              </a:rPr>
              <a:t>1</a:t>
            </a:r>
            <a:r>
              <a:rPr spc="-105" dirty="0">
                <a:latin typeface="Calibri"/>
                <a:cs typeface="Calibri"/>
              </a:rPr>
              <a:t> </a:t>
            </a:r>
            <a:r>
              <a:rPr spc="-50" dirty="0">
                <a:latin typeface="Calibri"/>
                <a:cs typeface="Calibri"/>
              </a:rPr>
              <a:t>0</a:t>
            </a:r>
            <a:endParaRPr>
              <a:latin typeface="Calibri"/>
              <a:cs typeface="Calibri"/>
            </a:endParaRPr>
          </a:p>
          <a:p>
            <a:pPr marL="12700"/>
            <a:r>
              <a:rPr spc="-10" dirty="0">
                <a:latin typeface="Calibri"/>
                <a:cs typeface="Calibri"/>
              </a:rPr>
              <a:t>4</a:t>
            </a:r>
            <a:r>
              <a:rPr spc="-105" dirty="0">
                <a:latin typeface="Calibri"/>
                <a:cs typeface="Calibri"/>
              </a:rPr>
              <a:t> </a:t>
            </a:r>
            <a:r>
              <a:rPr spc="-50" dirty="0">
                <a:latin typeface="Calibri"/>
                <a:cs typeface="Calibri"/>
              </a:rPr>
              <a:t>1</a:t>
            </a:r>
            <a:endParaRPr>
              <a:latin typeface="Calibri"/>
              <a:cs typeface="Calibri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2968841" y="4261193"/>
            <a:ext cx="658495" cy="771525"/>
          </a:xfrm>
          <a:custGeom>
            <a:avLst/>
            <a:gdLst/>
            <a:ahLst/>
            <a:cxnLst/>
            <a:rect l="l" t="t" r="r" b="b"/>
            <a:pathLst>
              <a:path w="658494" h="771525">
                <a:moveTo>
                  <a:pt x="112077" y="8966"/>
                </a:moveTo>
                <a:lnTo>
                  <a:pt x="111975" y="8509"/>
                </a:lnTo>
                <a:lnTo>
                  <a:pt x="110248" y="0"/>
                </a:lnTo>
                <a:lnTo>
                  <a:pt x="68719" y="8509"/>
                </a:lnTo>
                <a:lnTo>
                  <a:pt x="33147" y="32334"/>
                </a:lnTo>
                <a:lnTo>
                  <a:pt x="9055" y="67856"/>
                </a:lnTo>
                <a:lnTo>
                  <a:pt x="0" y="111544"/>
                </a:lnTo>
                <a:lnTo>
                  <a:pt x="0" y="659422"/>
                </a:lnTo>
                <a:lnTo>
                  <a:pt x="8382" y="701459"/>
                </a:lnTo>
                <a:lnTo>
                  <a:pt x="31915" y="737400"/>
                </a:lnTo>
                <a:lnTo>
                  <a:pt x="67056" y="761746"/>
                </a:lnTo>
                <a:lnTo>
                  <a:pt x="110248" y="770966"/>
                </a:lnTo>
                <a:lnTo>
                  <a:pt x="112077" y="762000"/>
                </a:lnTo>
                <a:lnTo>
                  <a:pt x="74015" y="754202"/>
                </a:lnTo>
                <a:lnTo>
                  <a:pt x="71424" y="753681"/>
                </a:lnTo>
                <a:lnTo>
                  <a:pt x="71158" y="753491"/>
                </a:lnTo>
                <a:lnTo>
                  <a:pt x="40119" y="732320"/>
                </a:lnTo>
                <a:lnTo>
                  <a:pt x="39014" y="731570"/>
                </a:lnTo>
                <a:lnTo>
                  <a:pt x="38684" y="731075"/>
                </a:lnTo>
                <a:lnTo>
                  <a:pt x="17754" y="699681"/>
                </a:lnTo>
                <a:lnTo>
                  <a:pt x="17170" y="698804"/>
                </a:lnTo>
                <a:lnTo>
                  <a:pt x="17018" y="698030"/>
                </a:lnTo>
                <a:lnTo>
                  <a:pt x="9309" y="659422"/>
                </a:lnTo>
                <a:lnTo>
                  <a:pt x="9055" y="658533"/>
                </a:lnTo>
                <a:lnTo>
                  <a:pt x="9131" y="112433"/>
                </a:lnTo>
                <a:lnTo>
                  <a:pt x="17018" y="72936"/>
                </a:lnTo>
                <a:lnTo>
                  <a:pt x="17170" y="72174"/>
                </a:lnTo>
                <a:lnTo>
                  <a:pt x="17754" y="71285"/>
                </a:lnTo>
                <a:lnTo>
                  <a:pt x="38696" y="39878"/>
                </a:lnTo>
                <a:lnTo>
                  <a:pt x="39027" y="39382"/>
                </a:lnTo>
                <a:lnTo>
                  <a:pt x="40106" y="38646"/>
                </a:lnTo>
                <a:lnTo>
                  <a:pt x="71158" y="17475"/>
                </a:lnTo>
                <a:lnTo>
                  <a:pt x="71424" y="17297"/>
                </a:lnTo>
                <a:lnTo>
                  <a:pt x="74015" y="16764"/>
                </a:lnTo>
                <a:lnTo>
                  <a:pt x="112077" y="8966"/>
                </a:lnTo>
                <a:close/>
              </a:path>
              <a:path w="658494" h="771525">
                <a:moveTo>
                  <a:pt x="658190" y="111518"/>
                </a:moveTo>
                <a:lnTo>
                  <a:pt x="650265" y="72974"/>
                </a:lnTo>
                <a:lnTo>
                  <a:pt x="649922" y="71310"/>
                </a:lnTo>
                <a:lnTo>
                  <a:pt x="649554" y="69469"/>
                </a:lnTo>
                <a:lnTo>
                  <a:pt x="649274" y="68605"/>
                </a:lnTo>
                <a:lnTo>
                  <a:pt x="648843" y="67805"/>
                </a:lnTo>
                <a:lnTo>
                  <a:pt x="629716" y="39916"/>
                </a:lnTo>
                <a:lnTo>
                  <a:pt x="628878" y="38684"/>
                </a:lnTo>
                <a:lnTo>
                  <a:pt x="625348" y="33528"/>
                </a:lnTo>
                <a:lnTo>
                  <a:pt x="624776" y="32842"/>
                </a:lnTo>
                <a:lnTo>
                  <a:pt x="624103" y="32296"/>
                </a:lnTo>
                <a:lnTo>
                  <a:pt x="601700" y="17475"/>
                </a:lnTo>
                <a:lnTo>
                  <a:pt x="600684" y="16802"/>
                </a:lnTo>
                <a:lnTo>
                  <a:pt x="589178" y="9182"/>
                </a:lnTo>
                <a:lnTo>
                  <a:pt x="588391" y="8763"/>
                </a:lnTo>
                <a:lnTo>
                  <a:pt x="587540" y="8509"/>
                </a:lnTo>
                <a:lnTo>
                  <a:pt x="544868" y="0"/>
                </a:lnTo>
                <a:lnTo>
                  <a:pt x="543090" y="8966"/>
                </a:lnTo>
                <a:lnTo>
                  <a:pt x="584860" y="17310"/>
                </a:lnTo>
                <a:lnTo>
                  <a:pt x="618312" y="39433"/>
                </a:lnTo>
                <a:lnTo>
                  <a:pt x="640765" y="72212"/>
                </a:lnTo>
                <a:lnTo>
                  <a:pt x="649033" y="112433"/>
                </a:lnTo>
                <a:lnTo>
                  <a:pt x="649173" y="112915"/>
                </a:lnTo>
                <a:lnTo>
                  <a:pt x="649135" y="658533"/>
                </a:lnTo>
                <a:lnTo>
                  <a:pt x="648843" y="659447"/>
                </a:lnTo>
                <a:lnTo>
                  <a:pt x="640765" y="698766"/>
                </a:lnTo>
                <a:lnTo>
                  <a:pt x="618299" y="731558"/>
                </a:lnTo>
                <a:lnTo>
                  <a:pt x="584860" y="753668"/>
                </a:lnTo>
                <a:lnTo>
                  <a:pt x="543090" y="762000"/>
                </a:lnTo>
                <a:lnTo>
                  <a:pt x="543179" y="762457"/>
                </a:lnTo>
                <a:lnTo>
                  <a:pt x="544868" y="770966"/>
                </a:lnTo>
                <a:lnTo>
                  <a:pt x="587540" y="762457"/>
                </a:lnTo>
                <a:lnTo>
                  <a:pt x="588391" y="762203"/>
                </a:lnTo>
                <a:lnTo>
                  <a:pt x="589178" y="761784"/>
                </a:lnTo>
                <a:lnTo>
                  <a:pt x="600684" y="754164"/>
                </a:lnTo>
                <a:lnTo>
                  <a:pt x="601700" y="753491"/>
                </a:lnTo>
                <a:lnTo>
                  <a:pt x="624103" y="738670"/>
                </a:lnTo>
                <a:lnTo>
                  <a:pt x="624776" y="738124"/>
                </a:lnTo>
                <a:lnTo>
                  <a:pt x="625348" y="737438"/>
                </a:lnTo>
                <a:lnTo>
                  <a:pt x="628878" y="732269"/>
                </a:lnTo>
                <a:lnTo>
                  <a:pt x="629716" y="731050"/>
                </a:lnTo>
                <a:lnTo>
                  <a:pt x="648843" y="703148"/>
                </a:lnTo>
                <a:lnTo>
                  <a:pt x="649274" y="702360"/>
                </a:lnTo>
                <a:lnTo>
                  <a:pt x="649554" y="701484"/>
                </a:lnTo>
                <a:lnTo>
                  <a:pt x="649922" y="699655"/>
                </a:lnTo>
                <a:lnTo>
                  <a:pt x="650265" y="697992"/>
                </a:lnTo>
                <a:lnTo>
                  <a:pt x="658190" y="659447"/>
                </a:lnTo>
                <a:lnTo>
                  <a:pt x="658190" y="111518"/>
                </a:lnTo>
                <a:close/>
              </a:path>
            </a:pathLst>
          </a:custGeom>
          <a:solidFill>
            <a:srgbClr val="477BB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 txBox="1"/>
          <p:nvPr/>
        </p:nvSpPr>
        <p:spPr>
          <a:xfrm>
            <a:off x="3140836" y="4317442"/>
            <a:ext cx="295910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pc="-10" dirty="0">
                <a:latin typeface="Calibri"/>
                <a:cs typeface="Calibri"/>
              </a:rPr>
              <a:t>0</a:t>
            </a:r>
            <a:r>
              <a:rPr spc="-105" dirty="0">
                <a:latin typeface="Calibri"/>
                <a:cs typeface="Calibri"/>
              </a:rPr>
              <a:t> </a:t>
            </a:r>
            <a:r>
              <a:rPr spc="-50" dirty="0">
                <a:latin typeface="Calibri"/>
                <a:cs typeface="Calibri"/>
              </a:rPr>
              <a:t>1</a:t>
            </a:r>
            <a:endParaRPr>
              <a:latin typeface="Calibri"/>
              <a:cs typeface="Calibri"/>
            </a:endParaRPr>
          </a:p>
          <a:p>
            <a:pPr marL="12700">
              <a:spcBef>
                <a:spcPts val="5"/>
              </a:spcBef>
            </a:pPr>
            <a:r>
              <a:rPr spc="-10" dirty="0">
                <a:latin typeface="Calibri"/>
                <a:cs typeface="Calibri"/>
              </a:rPr>
              <a:t>5</a:t>
            </a:r>
            <a:r>
              <a:rPr spc="-105" dirty="0">
                <a:latin typeface="Calibri"/>
                <a:cs typeface="Calibri"/>
              </a:rPr>
              <a:t> </a:t>
            </a:r>
            <a:r>
              <a:rPr spc="-50" dirty="0">
                <a:latin typeface="Calibri"/>
                <a:cs typeface="Calibri"/>
              </a:rPr>
              <a:t>0</a:t>
            </a:r>
            <a:endParaRPr>
              <a:latin typeface="Calibri"/>
              <a:cs typeface="Calibri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3107816" y="5031181"/>
            <a:ext cx="3048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pc="-25" dirty="0">
                <a:latin typeface="Microsoft Sans Serif"/>
                <a:cs typeface="Microsoft Sans Serif"/>
              </a:rPr>
              <a:t>A3</a:t>
            </a:r>
            <a:endParaRPr>
              <a:latin typeface="Microsoft Sans Serif"/>
              <a:cs typeface="Microsoft Sans Serif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3730842" y="3438233"/>
            <a:ext cx="1953895" cy="1627505"/>
          </a:xfrm>
          <a:custGeom>
            <a:avLst/>
            <a:gdLst/>
            <a:ahLst/>
            <a:cxnLst/>
            <a:rect l="l" t="t" r="r" b="b"/>
            <a:pathLst>
              <a:path w="1953895" h="1627504">
                <a:moveTo>
                  <a:pt x="112077" y="865454"/>
                </a:moveTo>
                <a:lnTo>
                  <a:pt x="111975" y="864997"/>
                </a:lnTo>
                <a:lnTo>
                  <a:pt x="110248" y="856488"/>
                </a:lnTo>
                <a:lnTo>
                  <a:pt x="68719" y="864997"/>
                </a:lnTo>
                <a:lnTo>
                  <a:pt x="33147" y="888809"/>
                </a:lnTo>
                <a:lnTo>
                  <a:pt x="9055" y="924344"/>
                </a:lnTo>
                <a:lnTo>
                  <a:pt x="0" y="968019"/>
                </a:lnTo>
                <a:lnTo>
                  <a:pt x="0" y="1515783"/>
                </a:lnTo>
                <a:lnTo>
                  <a:pt x="8382" y="1557820"/>
                </a:lnTo>
                <a:lnTo>
                  <a:pt x="31915" y="1593875"/>
                </a:lnTo>
                <a:lnTo>
                  <a:pt x="67056" y="1618234"/>
                </a:lnTo>
                <a:lnTo>
                  <a:pt x="110248" y="1627454"/>
                </a:lnTo>
                <a:lnTo>
                  <a:pt x="112077" y="1618488"/>
                </a:lnTo>
                <a:lnTo>
                  <a:pt x="73952" y="1610677"/>
                </a:lnTo>
                <a:lnTo>
                  <a:pt x="71450" y="1610169"/>
                </a:lnTo>
                <a:lnTo>
                  <a:pt x="71183" y="1609979"/>
                </a:lnTo>
                <a:lnTo>
                  <a:pt x="40144" y="1588820"/>
                </a:lnTo>
                <a:lnTo>
                  <a:pt x="39027" y="1588058"/>
                </a:lnTo>
                <a:lnTo>
                  <a:pt x="38696" y="1587563"/>
                </a:lnTo>
                <a:lnTo>
                  <a:pt x="17754" y="1556042"/>
                </a:lnTo>
                <a:lnTo>
                  <a:pt x="17157" y="1555153"/>
                </a:lnTo>
                <a:lnTo>
                  <a:pt x="17018" y="1554403"/>
                </a:lnTo>
                <a:lnTo>
                  <a:pt x="9309" y="1515783"/>
                </a:lnTo>
                <a:lnTo>
                  <a:pt x="9055" y="1514894"/>
                </a:lnTo>
                <a:lnTo>
                  <a:pt x="9131" y="968921"/>
                </a:lnTo>
                <a:lnTo>
                  <a:pt x="17018" y="929424"/>
                </a:lnTo>
                <a:lnTo>
                  <a:pt x="17170" y="928662"/>
                </a:lnTo>
                <a:lnTo>
                  <a:pt x="17754" y="927773"/>
                </a:lnTo>
                <a:lnTo>
                  <a:pt x="38696" y="896366"/>
                </a:lnTo>
                <a:lnTo>
                  <a:pt x="39027" y="895870"/>
                </a:lnTo>
                <a:lnTo>
                  <a:pt x="40106" y="895134"/>
                </a:lnTo>
                <a:lnTo>
                  <a:pt x="71158" y="873963"/>
                </a:lnTo>
                <a:lnTo>
                  <a:pt x="71424" y="873785"/>
                </a:lnTo>
                <a:lnTo>
                  <a:pt x="74015" y="873252"/>
                </a:lnTo>
                <a:lnTo>
                  <a:pt x="112077" y="865454"/>
                </a:lnTo>
                <a:close/>
              </a:path>
              <a:path w="1953895" h="1627504">
                <a:moveTo>
                  <a:pt x="658190" y="967994"/>
                </a:moveTo>
                <a:lnTo>
                  <a:pt x="650265" y="929462"/>
                </a:lnTo>
                <a:lnTo>
                  <a:pt x="649922" y="927798"/>
                </a:lnTo>
                <a:lnTo>
                  <a:pt x="649554" y="925957"/>
                </a:lnTo>
                <a:lnTo>
                  <a:pt x="649274" y="925093"/>
                </a:lnTo>
                <a:lnTo>
                  <a:pt x="648843" y="924293"/>
                </a:lnTo>
                <a:lnTo>
                  <a:pt x="629729" y="896404"/>
                </a:lnTo>
                <a:lnTo>
                  <a:pt x="628878" y="895172"/>
                </a:lnTo>
                <a:lnTo>
                  <a:pt x="625348" y="890003"/>
                </a:lnTo>
                <a:lnTo>
                  <a:pt x="624776" y="889330"/>
                </a:lnTo>
                <a:lnTo>
                  <a:pt x="624103" y="888784"/>
                </a:lnTo>
                <a:lnTo>
                  <a:pt x="601700" y="873963"/>
                </a:lnTo>
                <a:lnTo>
                  <a:pt x="600684" y="873290"/>
                </a:lnTo>
                <a:lnTo>
                  <a:pt x="589178" y="865670"/>
                </a:lnTo>
                <a:lnTo>
                  <a:pt x="588391" y="865251"/>
                </a:lnTo>
                <a:lnTo>
                  <a:pt x="587540" y="864997"/>
                </a:lnTo>
                <a:lnTo>
                  <a:pt x="544868" y="856488"/>
                </a:lnTo>
                <a:lnTo>
                  <a:pt x="543090" y="865454"/>
                </a:lnTo>
                <a:lnTo>
                  <a:pt x="584860" y="873798"/>
                </a:lnTo>
                <a:lnTo>
                  <a:pt x="618312" y="895921"/>
                </a:lnTo>
                <a:lnTo>
                  <a:pt x="640765" y="928700"/>
                </a:lnTo>
                <a:lnTo>
                  <a:pt x="649033" y="968921"/>
                </a:lnTo>
                <a:lnTo>
                  <a:pt x="649173" y="969403"/>
                </a:lnTo>
                <a:lnTo>
                  <a:pt x="649135" y="1514894"/>
                </a:lnTo>
                <a:lnTo>
                  <a:pt x="648843" y="1515808"/>
                </a:lnTo>
                <a:lnTo>
                  <a:pt x="640765" y="1555140"/>
                </a:lnTo>
                <a:lnTo>
                  <a:pt x="618312" y="1588033"/>
                </a:lnTo>
                <a:lnTo>
                  <a:pt x="584860" y="1610156"/>
                </a:lnTo>
                <a:lnTo>
                  <a:pt x="543090" y="1618488"/>
                </a:lnTo>
                <a:lnTo>
                  <a:pt x="543179" y="1618945"/>
                </a:lnTo>
                <a:lnTo>
                  <a:pt x="544868" y="1627454"/>
                </a:lnTo>
                <a:lnTo>
                  <a:pt x="587540" y="1618945"/>
                </a:lnTo>
                <a:lnTo>
                  <a:pt x="588391" y="1618691"/>
                </a:lnTo>
                <a:lnTo>
                  <a:pt x="589178" y="1618272"/>
                </a:lnTo>
                <a:lnTo>
                  <a:pt x="600684" y="1610652"/>
                </a:lnTo>
                <a:lnTo>
                  <a:pt x="601700" y="1609979"/>
                </a:lnTo>
                <a:lnTo>
                  <a:pt x="624103" y="1595158"/>
                </a:lnTo>
                <a:lnTo>
                  <a:pt x="624789" y="1594599"/>
                </a:lnTo>
                <a:lnTo>
                  <a:pt x="625348" y="1593926"/>
                </a:lnTo>
                <a:lnTo>
                  <a:pt x="628865" y="1588770"/>
                </a:lnTo>
                <a:lnTo>
                  <a:pt x="629704" y="1587538"/>
                </a:lnTo>
                <a:lnTo>
                  <a:pt x="648843" y="1559509"/>
                </a:lnTo>
                <a:lnTo>
                  <a:pt x="649274" y="1558709"/>
                </a:lnTo>
                <a:lnTo>
                  <a:pt x="649554" y="1557845"/>
                </a:lnTo>
                <a:lnTo>
                  <a:pt x="649922" y="1556004"/>
                </a:lnTo>
                <a:lnTo>
                  <a:pt x="650265" y="1554353"/>
                </a:lnTo>
                <a:lnTo>
                  <a:pt x="658190" y="1515808"/>
                </a:lnTo>
                <a:lnTo>
                  <a:pt x="658190" y="967994"/>
                </a:lnTo>
                <a:close/>
              </a:path>
              <a:path w="1953895" h="1627504">
                <a:moveTo>
                  <a:pt x="1407477" y="8966"/>
                </a:moveTo>
                <a:lnTo>
                  <a:pt x="1407375" y="8509"/>
                </a:lnTo>
                <a:lnTo>
                  <a:pt x="1405648" y="0"/>
                </a:lnTo>
                <a:lnTo>
                  <a:pt x="1364119" y="8509"/>
                </a:lnTo>
                <a:lnTo>
                  <a:pt x="1328547" y="32321"/>
                </a:lnTo>
                <a:lnTo>
                  <a:pt x="1304455" y="67856"/>
                </a:lnTo>
                <a:lnTo>
                  <a:pt x="1295400" y="111544"/>
                </a:lnTo>
                <a:lnTo>
                  <a:pt x="1295400" y="659422"/>
                </a:lnTo>
                <a:lnTo>
                  <a:pt x="1303782" y="701459"/>
                </a:lnTo>
                <a:lnTo>
                  <a:pt x="1327315" y="737400"/>
                </a:lnTo>
                <a:lnTo>
                  <a:pt x="1362456" y="761746"/>
                </a:lnTo>
                <a:lnTo>
                  <a:pt x="1405648" y="770966"/>
                </a:lnTo>
                <a:lnTo>
                  <a:pt x="1407477" y="762000"/>
                </a:lnTo>
                <a:lnTo>
                  <a:pt x="1369352" y="754189"/>
                </a:lnTo>
                <a:lnTo>
                  <a:pt x="1366850" y="753681"/>
                </a:lnTo>
                <a:lnTo>
                  <a:pt x="1366583" y="753491"/>
                </a:lnTo>
                <a:lnTo>
                  <a:pt x="1335519" y="732320"/>
                </a:lnTo>
                <a:lnTo>
                  <a:pt x="1334414" y="731570"/>
                </a:lnTo>
                <a:lnTo>
                  <a:pt x="1334084" y="731075"/>
                </a:lnTo>
                <a:lnTo>
                  <a:pt x="1313154" y="699668"/>
                </a:lnTo>
                <a:lnTo>
                  <a:pt x="1312570" y="698804"/>
                </a:lnTo>
                <a:lnTo>
                  <a:pt x="1312418" y="698030"/>
                </a:lnTo>
                <a:lnTo>
                  <a:pt x="1304721" y="659422"/>
                </a:lnTo>
                <a:lnTo>
                  <a:pt x="1304455" y="658533"/>
                </a:lnTo>
                <a:lnTo>
                  <a:pt x="1304531" y="112433"/>
                </a:lnTo>
                <a:lnTo>
                  <a:pt x="1312418" y="72936"/>
                </a:lnTo>
                <a:lnTo>
                  <a:pt x="1312570" y="72174"/>
                </a:lnTo>
                <a:lnTo>
                  <a:pt x="1313154" y="71285"/>
                </a:lnTo>
                <a:lnTo>
                  <a:pt x="1334096" y="39878"/>
                </a:lnTo>
                <a:lnTo>
                  <a:pt x="1334427" y="39382"/>
                </a:lnTo>
                <a:lnTo>
                  <a:pt x="1335506" y="38646"/>
                </a:lnTo>
                <a:lnTo>
                  <a:pt x="1366558" y="17475"/>
                </a:lnTo>
                <a:lnTo>
                  <a:pt x="1366824" y="17297"/>
                </a:lnTo>
                <a:lnTo>
                  <a:pt x="1369415" y="16764"/>
                </a:lnTo>
                <a:lnTo>
                  <a:pt x="1407477" y="8966"/>
                </a:lnTo>
                <a:close/>
              </a:path>
              <a:path w="1953895" h="1627504">
                <a:moveTo>
                  <a:pt x="1953590" y="111506"/>
                </a:moveTo>
                <a:lnTo>
                  <a:pt x="1945665" y="72974"/>
                </a:lnTo>
                <a:lnTo>
                  <a:pt x="1945322" y="71310"/>
                </a:lnTo>
                <a:lnTo>
                  <a:pt x="1944954" y="69469"/>
                </a:lnTo>
                <a:lnTo>
                  <a:pt x="1944674" y="68605"/>
                </a:lnTo>
                <a:lnTo>
                  <a:pt x="1944243" y="67805"/>
                </a:lnTo>
                <a:lnTo>
                  <a:pt x="1925129" y="39916"/>
                </a:lnTo>
                <a:lnTo>
                  <a:pt x="1924278" y="38684"/>
                </a:lnTo>
                <a:lnTo>
                  <a:pt x="1920748" y="33515"/>
                </a:lnTo>
                <a:lnTo>
                  <a:pt x="1920176" y="32842"/>
                </a:lnTo>
                <a:lnTo>
                  <a:pt x="1919503" y="32296"/>
                </a:lnTo>
                <a:lnTo>
                  <a:pt x="1897100" y="17475"/>
                </a:lnTo>
                <a:lnTo>
                  <a:pt x="1896084" y="16802"/>
                </a:lnTo>
                <a:lnTo>
                  <a:pt x="1884578" y="9182"/>
                </a:lnTo>
                <a:lnTo>
                  <a:pt x="1883791" y="8763"/>
                </a:lnTo>
                <a:lnTo>
                  <a:pt x="1882940" y="8509"/>
                </a:lnTo>
                <a:lnTo>
                  <a:pt x="1840268" y="0"/>
                </a:lnTo>
                <a:lnTo>
                  <a:pt x="1838490" y="8966"/>
                </a:lnTo>
                <a:lnTo>
                  <a:pt x="1880260" y="17310"/>
                </a:lnTo>
                <a:lnTo>
                  <a:pt x="1913712" y="39433"/>
                </a:lnTo>
                <a:lnTo>
                  <a:pt x="1936165" y="72212"/>
                </a:lnTo>
                <a:lnTo>
                  <a:pt x="1944433" y="112433"/>
                </a:lnTo>
                <a:lnTo>
                  <a:pt x="1944573" y="112915"/>
                </a:lnTo>
                <a:lnTo>
                  <a:pt x="1944535" y="658533"/>
                </a:lnTo>
                <a:lnTo>
                  <a:pt x="1944243" y="659447"/>
                </a:lnTo>
                <a:lnTo>
                  <a:pt x="1936165" y="698754"/>
                </a:lnTo>
                <a:lnTo>
                  <a:pt x="1913699" y="731558"/>
                </a:lnTo>
                <a:lnTo>
                  <a:pt x="1880260" y="753668"/>
                </a:lnTo>
                <a:lnTo>
                  <a:pt x="1838490" y="762000"/>
                </a:lnTo>
                <a:lnTo>
                  <a:pt x="1838579" y="762457"/>
                </a:lnTo>
                <a:lnTo>
                  <a:pt x="1840268" y="770966"/>
                </a:lnTo>
                <a:lnTo>
                  <a:pt x="1882940" y="762457"/>
                </a:lnTo>
                <a:lnTo>
                  <a:pt x="1883791" y="762203"/>
                </a:lnTo>
                <a:lnTo>
                  <a:pt x="1884578" y="761784"/>
                </a:lnTo>
                <a:lnTo>
                  <a:pt x="1896084" y="754164"/>
                </a:lnTo>
                <a:lnTo>
                  <a:pt x="1897100" y="753491"/>
                </a:lnTo>
                <a:lnTo>
                  <a:pt x="1919503" y="738670"/>
                </a:lnTo>
                <a:lnTo>
                  <a:pt x="1920176" y="738111"/>
                </a:lnTo>
                <a:lnTo>
                  <a:pt x="1920748" y="737438"/>
                </a:lnTo>
                <a:lnTo>
                  <a:pt x="1924278" y="732269"/>
                </a:lnTo>
                <a:lnTo>
                  <a:pt x="1925116" y="731050"/>
                </a:lnTo>
                <a:lnTo>
                  <a:pt x="1944243" y="703148"/>
                </a:lnTo>
                <a:lnTo>
                  <a:pt x="1944674" y="702360"/>
                </a:lnTo>
                <a:lnTo>
                  <a:pt x="1944954" y="701484"/>
                </a:lnTo>
                <a:lnTo>
                  <a:pt x="1945322" y="699643"/>
                </a:lnTo>
                <a:lnTo>
                  <a:pt x="1945665" y="697979"/>
                </a:lnTo>
                <a:lnTo>
                  <a:pt x="1953590" y="659447"/>
                </a:lnTo>
                <a:lnTo>
                  <a:pt x="1953590" y="111506"/>
                </a:lnTo>
                <a:close/>
              </a:path>
            </a:pathLst>
          </a:custGeom>
          <a:solidFill>
            <a:srgbClr val="477BB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 txBox="1"/>
          <p:nvPr/>
        </p:nvSpPr>
        <p:spPr>
          <a:xfrm>
            <a:off x="5112259" y="3146501"/>
            <a:ext cx="3054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pc="-25" dirty="0">
                <a:latin typeface="Microsoft Sans Serif"/>
                <a:cs typeface="Microsoft Sans Serif"/>
              </a:rPr>
              <a:t>B1</a:t>
            </a:r>
            <a:endParaRPr>
              <a:latin typeface="Microsoft Sans Serif"/>
              <a:cs typeface="Microsoft Sans Serif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4402454" y="3541396"/>
            <a:ext cx="295910" cy="57086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2145"/>
              </a:lnSpc>
              <a:spcBef>
                <a:spcPts val="100"/>
              </a:spcBef>
            </a:pPr>
            <a:r>
              <a:rPr spc="-10" dirty="0">
                <a:latin typeface="Calibri"/>
                <a:cs typeface="Calibri"/>
              </a:rPr>
              <a:t>2</a:t>
            </a:r>
            <a:r>
              <a:rPr spc="-105" dirty="0">
                <a:latin typeface="Calibri"/>
                <a:cs typeface="Calibri"/>
              </a:rPr>
              <a:t> </a:t>
            </a:r>
            <a:r>
              <a:rPr spc="-50" dirty="0">
                <a:latin typeface="Calibri"/>
                <a:cs typeface="Calibri"/>
              </a:rPr>
              <a:t>1</a:t>
            </a:r>
            <a:endParaRPr>
              <a:latin typeface="Calibri"/>
              <a:cs typeface="Calibri"/>
            </a:endParaRPr>
          </a:p>
          <a:p>
            <a:pPr marL="12700">
              <a:lnSpc>
                <a:spcPts val="2145"/>
              </a:lnSpc>
            </a:pPr>
            <a:r>
              <a:rPr spc="-10" dirty="0">
                <a:latin typeface="Calibri"/>
                <a:cs typeface="Calibri"/>
              </a:rPr>
              <a:t>1</a:t>
            </a:r>
            <a:r>
              <a:rPr spc="-105" dirty="0">
                <a:latin typeface="Calibri"/>
                <a:cs typeface="Calibri"/>
              </a:rPr>
              <a:t> </a:t>
            </a:r>
            <a:r>
              <a:rPr spc="-50" dirty="0">
                <a:latin typeface="Calibri"/>
                <a:cs typeface="Calibri"/>
              </a:rPr>
              <a:t>0</a:t>
            </a:r>
            <a:endParaRPr>
              <a:latin typeface="Calibri"/>
              <a:cs typeface="Calibri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5414010" y="3512820"/>
            <a:ext cx="296545" cy="5702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2145"/>
              </a:lnSpc>
              <a:spcBef>
                <a:spcPts val="100"/>
              </a:spcBef>
            </a:pPr>
            <a:r>
              <a:rPr spc="-10" dirty="0">
                <a:latin typeface="Calibri"/>
                <a:cs typeface="Calibri"/>
              </a:rPr>
              <a:t>0</a:t>
            </a:r>
            <a:r>
              <a:rPr spc="-100" dirty="0">
                <a:latin typeface="Calibri"/>
                <a:cs typeface="Calibri"/>
              </a:rPr>
              <a:t> </a:t>
            </a:r>
            <a:r>
              <a:rPr spc="-50" dirty="0">
                <a:latin typeface="Calibri"/>
                <a:cs typeface="Calibri"/>
              </a:rPr>
              <a:t>1</a:t>
            </a:r>
            <a:endParaRPr>
              <a:latin typeface="Calibri"/>
              <a:cs typeface="Calibri"/>
            </a:endParaRPr>
          </a:p>
          <a:p>
            <a:pPr marL="12700">
              <a:lnSpc>
                <a:spcPts val="2145"/>
              </a:lnSpc>
            </a:pPr>
            <a:r>
              <a:rPr spc="-10" dirty="0">
                <a:latin typeface="Calibri"/>
                <a:cs typeface="Calibri"/>
              </a:rPr>
              <a:t>2</a:t>
            </a:r>
            <a:r>
              <a:rPr spc="-100" dirty="0">
                <a:latin typeface="Calibri"/>
                <a:cs typeface="Calibri"/>
              </a:rPr>
              <a:t> </a:t>
            </a:r>
            <a:r>
              <a:rPr spc="-50" dirty="0">
                <a:latin typeface="Calibri"/>
                <a:cs typeface="Calibri"/>
              </a:rPr>
              <a:t>1</a:t>
            </a:r>
            <a:endParaRPr>
              <a:latin typeface="Calibri"/>
              <a:cs typeface="Calibri"/>
            </a:endParaRPr>
          </a:p>
        </p:txBody>
      </p:sp>
      <p:graphicFrame>
        <p:nvGraphicFramePr>
          <p:cNvPr id="20" name="object 20"/>
          <p:cNvGraphicFramePr>
            <a:graphicFrameLocks noGrp="1"/>
          </p:cNvGraphicFramePr>
          <p:nvPr/>
        </p:nvGraphicFramePr>
        <p:xfrm>
          <a:off x="4383404" y="4399915"/>
          <a:ext cx="2005964" cy="53975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731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9819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910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73050">
                <a:tc>
                  <a:txBody>
                    <a:bodyPr/>
                    <a:lstStyle/>
                    <a:p>
                      <a:pPr marL="31750">
                        <a:lnSpc>
                          <a:spcPts val="1875"/>
                        </a:lnSpc>
                      </a:pPr>
                      <a:r>
                        <a:rPr sz="1800" spc="-10" dirty="0">
                          <a:latin typeface="Calibri"/>
                          <a:cs typeface="Calibri"/>
                        </a:rPr>
                        <a:t>3</a:t>
                      </a:r>
                      <a:r>
                        <a:rPr sz="1800" spc="-10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50" dirty="0">
                          <a:latin typeface="Calibri"/>
                          <a:cs typeface="Calibri"/>
                        </a:rPr>
                        <a:t>0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48590" algn="r">
                        <a:lnSpc>
                          <a:spcPts val="1710"/>
                        </a:lnSpc>
                      </a:pPr>
                      <a:r>
                        <a:rPr sz="1800" spc="-10" dirty="0">
                          <a:latin typeface="Calibri"/>
                          <a:cs typeface="Calibri"/>
                        </a:rPr>
                        <a:t>2</a:t>
                      </a:r>
                      <a:r>
                        <a:rPr sz="1800" spc="-10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50" dirty="0">
                          <a:latin typeface="Calibri"/>
                          <a:cs typeface="Calibri"/>
                        </a:rPr>
                        <a:t>0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ts val="1975"/>
                        </a:lnSpc>
                      </a:pPr>
                      <a:r>
                        <a:rPr sz="1800" spc="-10" dirty="0">
                          <a:latin typeface="Calibri"/>
                          <a:cs typeface="Calibri"/>
                        </a:rPr>
                        <a:t>1</a:t>
                      </a:r>
                      <a:r>
                        <a:rPr sz="1800" spc="-10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50" dirty="0">
                          <a:latin typeface="Calibri"/>
                          <a:cs typeface="Calibri"/>
                        </a:rPr>
                        <a:t>1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6700">
                <a:tc>
                  <a:txBody>
                    <a:bodyPr/>
                    <a:lstStyle/>
                    <a:p>
                      <a:pPr marL="31750">
                        <a:lnSpc>
                          <a:spcPts val="1930"/>
                        </a:lnSpc>
                      </a:pPr>
                      <a:r>
                        <a:rPr sz="1800" spc="-10" dirty="0">
                          <a:latin typeface="Calibri"/>
                          <a:cs typeface="Calibri"/>
                        </a:rPr>
                        <a:t>2</a:t>
                      </a:r>
                      <a:r>
                        <a:rPr sz="1800" spc="-10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50" dirty="0">
                          <a:latin typeface="Calibri"/>
                          <a:cs typeface="Calibri"/>
                        </a:rPr>
                        <a:t>1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48590" algn="r">
                        <a:lnSpc>
                          <a:spcPts val="1795"/>
                        </a:lnSpc>
                      </a:pPr>
                      <a:r>
                        <a:rPr sz="1800" spc="-10" dirty="0">
                          <a:latin typeface="Calibri"/>
                          <a:cs typeface="Calibri"/>
                        </a:rPr>
                        <a:t>1</a:t>
                      </a:r>
                      <a:r>
                        <a:rPr sz="1800" spc="-10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50" dirty="0">
                          <a:latin typeface="Calibri"/>
                          <a:cs typeface="Calibri"/>
                        </a:rPr>
                        <a:t>3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ts val="2000"/>
                        </a:lnSpc>
                      </a:pPr>
                      <a:r>
                        <a:rPr sz="1800" spc="-10" dirty="0">
                          <a:latin typeface="Calibri"/>
                          <a:cs typeface="Calibri"/>
                        </a:rPr>
                        <a:t>5</a:t>
                      </a:r>
                      <a:r>
                        <a:rPr sz="1800" spc="-10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50" dirty="0">
                          <a:latin typeface="Calibri"/>
                          <a:cs typeface="Calibri"/>
                        </a:rPr>
                        <a:t>0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21" name="object 21"/>
          <p:cNvSpPr txBox="1"/>
          <p:nvPr/>
        </p:nvSpPr>
        <p:spPr>
          <a:xfrm>
            <a:off x="3813175" y="5081904"/>
            <a:ext cx="3048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pc="-25" dirty="0">
                <a:latin typeface="Microsoft Sans Serif"/>
                <a:cs typeface="Microsoft Sans Serif"/>
              </a:rPr>
              <a:t>A4</a:t>
            </a:r>
            <a:endParaRPr>
              <a:latin typeface="Microsoft Sans Serif"/>
              <a:cs typeface="Microsoft Sans Serif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5406390" y="5081904"/>
            <a:ext cx="79502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tabLst>
                <a:tab pos="502920" algn="l"/>
              </a:tabLst>
            </a:pPr>
            <a:r>
              <a:rPr spc="-25" dirty="0">
                <a:latin typeface="Microsoft Sans Serif"/>
                <a:cs typeface="Microsoft Sans Serif"/>
              </a:rPr>
              <a:t>B3</a:t>
            </a:r>
            <a:r>
              <a:rPr dirty="0">
                <a:latin typeface="Microsoft Sans Serif"/>
                <a:cs typeface="Microsoft Sans Serif"/>
              </a:rPr>
              <a:t>	</a:t>
            </a:r>
            <a:r>
              <a:rPr spc="-25" dirty="0">
                <a:latin typeface="Microsoft Sans Serif"/>
                <a:cs typeface="Microsoft Sans Serif"/>
              </a:rPr>
              <a:t>B4</a:t>
            </a:r>
            <a:endParaRPr>
              <a:latin typeface="Microsoft Sans Serif"/>
              <a:cs typeface="Microsoft Sans Serif"/>
            </a:endParaRPr>
          </a:p>
        </p:txBody>
      </p:sp>
      <p:sp>
        <p:nvSpPr>
          <p:cNvPr id="23" name="object 23"/>
          <p:cNvSpPr/>
          <p:nvPr/>
        </p:nvSpPr>
        <p:spPr>
          <a:xfrm>
            <a:off x="5788242" y="3480905"/>
            <a:ext cx="658495" cy="771525"/>
          </a:xfrm>
          <a:custGeom>
            <a:avLst/>
            <a:gdLst/>
            <a:ahLst/>
            <a:cxnLst/>
            <a:rect l="l" t="t" r="r" b="b"/>
            <a:pathLst>
              <a:path w="658495" h="771525">
                <a:moveTo>
                  <a:pt x="112077" y="8966"/>
                </a:moveTo>
                <a:lnTo>
                  <a:pt x="111975" y="8509"/>
                </a:lnTo>
                <a:lnTo>
                  <a:pt x="110248" y="0"/>
                </a:lnTo>
                <a:lnTo>
                  <a:pt x="68719" y="8509"/>
                </a:lnTo>
                <a:lnTo>
                  <a:pt x="33147" y="32334"/>
                </a:lnTo>
                <a:lnTo>
                  <a:pt x="9055" y="67856"/>
                </a:lnTo>
                <a:lnTo>
                  <a:pt x="0" y="111544"/>
                </a:lnTo>
                <a:lnTo>
                  <a:pt x="0" y="659295"/>
                </a:lnTo>
                <a:lnTo>
                  <a:pt x="8382" y="701332"/>
                </a:lnTo>
                <a:lnTo>
                  <a:pt x="31915" y="737387"/>
                </a:lnTo>
                <a:lnTo>
                  <a:pt x="67056" y="761746"/>
                </a:lnTo>
                <a:lnTo>
                  <a:pt x="110248" y="770966"/>
                </a:lnTo>
                <a:lnTo>
                  <a:pt x="112077" y="762000"/>
                </a:lnTo>
                <a:lnTo>
                  <a:pt x="74015" y="754202"/>
                </a:lnTo>
                <a:lnTo>
                  <a:pt x="71424" y="753681"/>
                </a:lnTo>
                <a:lnTo>
                  <a:pt x="71158" y="753491"/>
                </a:lnTo>
                <a:lnTo>
                  <a:pt x="40144" y="732332"/>
                </a:lnTo>
                <a:lnTo>
                  <a:pt x="39027" y="731570"/>
                </a:lnTo>
                <a:lnTo>
                  <a:pt x="38696" y="731075"/>
                </a:lnTo>
                <a:lnTo>
                  <a:pt x="17754" y="699554"/>
                </a:lnTo>
                <a:lnTo>
                  <a:pt x="17157" y="698665"/>
                </a:lnTo>
                <a:lnTo>
                  <a:pt x="17018" y="697915"/>
                </a:lnTo>
                <a:lnTo>
                  <a:pt x="9309" y="659295"/>
                </a:lnTo>
                <a:lnTo>
                  <a:pt x="9055" y="658406"/>
                </a:lnTo>
                <a:lnTo>
                  <a:pt x="9131" y="112433"/>
                </a:lnTo>
                <a:lnTo>
                  <a:pt x="17018" y="72936"/>
                </a:lnTo>
                <a:lnTo>
                  <a:pt x="17170" y="72174"/>
                </a:lnTo>
                <a:lnTo>
                  <a:pt x="17754" y="71285"/>
                </a:lnTo>
                <a:lnTo>
                  <a:pt x="38696" y="39878"/>
                </a:lnTo>
                <a:lnTo>
                  <a:pt x="39027" y="39382"/>
                </a:lnTo>
                <a:lnTo>
                  <a:pt x="40106" y="38646"/>
                </a:lnTo>
                <a:lnTo>
                  <a:pt x="71158" y="17475"/>
                </a:lnTo>
                <a:lnTo>
                  <a:pt x="71424" y="17297"/>
                </a:lnTo>
                <a:lnTo>
                  <a:pt x="74015" y="16764"/>
                </a:lnTo>
                <a:lnTo>
                  <a:pt x="112077" y="8966"/>
                </a:lnTo>
                <a:close/>
              </a:path>
              <a:path w="658495" h="771525">
                <a:moveTo>
                  <a:pt x="658190" y="111518"/>
                </a:moveTo>
                <a:lnTo>
                  <a:pt x="650265" y="72974"/>
                </a:lnTo>
                <a:lnTo>
                  <a:pt x="649922" y="71310"/>
                </a:lnTo>
                <a:lnTo>
                  <a:pt x="649554" y="69469"/>
                </a:lnTo>
                <a:lnTo>
                  <a:pt x="649274" y="68605"/>
                </a:lnTo>
                <a:lnTo>
                  <a:pt x="648843" y="67805"/>
                </a:lnTo>
                <a:lnTo>
                  <a:pt x="629716" y="39916"/>
                </a:lnTo>
                <a:lnTo>
                  <a:pt x="628878" y="38684"/>
                </a:lnTo>
                <a:lnTo>
                  <a:pt x="625348" y="33528"/>
                </a:lnTo>
                <a:lnTo>
                  <a:pt x="624776" y="32842"/>
                </a:lnTo>
                <a:lnTo>
                  <a:pt x="624103" y="32296"/>
                </a:lnTo>
                <a:lnTo>
                  <a:pt x="601700" y="17475"/>
                </a:lnTo>
                <a:lnTo>
                  <a:pt x="600684" y="16802"/>
                </a:lnTo>
                <a:lnTo>
                  <a:pt x="589178" y="9182"/>
                </a:lnTo>
                <a:lnTo>
                  <a:pt x="588391" y="8763"/>
                </a:lnTo>
                <a:lnTo>
                  <a:pt x="587540" y="8509"/>
                </a:lnTo>
                <a:lnTo>
                  <a:pt x="544868" y="0"/>
                </a:lnTo>
                <a:lnTo>
                  <a:pt x="543090" y="8966"/>
                </a:lnTo>
                <a:lnTo>
                  <a:pt x="584860" y="17310"/>
                </a:lnTo>
                <a:lnTo>
                  <a:pt x="618312" y="39433"/>
                </a:lnTo>
                <a:lnTo>
                  <a:pt x="640765" y="72212"/>
                </a:lnTo>
                <a:lnTo>
                  <a:pt x="649033" y="112433"/>
                </a:lnTo>
                <a:lnTo>
                  <a:pt x="649173" y="112915"/>
                </a:lnTo>
                <a:lnTo>
                  <a:pt x="649135" y="658406"/>
                </a:lnTo>
                <a:lnTo>
                  <a:pt x="648843" y="659320"/>
                </a:lnTo>
                <a:lnTo>
                  <a:pt x="640765" y="698639"/>
                </a:lnTo>
                <a:lnTo>
                  <a:pt x="618312" y="731545"/>
                </a:lnTo>
                <a:lnTo>
                  <a:pt x="584860" y="753668"/>
                </a:lnTo>
                <a:lnTo>
                  <a:pt x="543090" y="762000"/>
                </a:lnTo>
                <a:lnTo>
                  <a:pt x="543179" y="762457"/>
                </a:lnTo>
                <a:lnTo>
                  <a:pt x="544868" y="770966"/>
                </a:lnTo>
                <a:lnTo>
                  <a:pt x="587540" y="762457"/>
                </a:lnTo>
                <a:lnTo>
                  <a:pt x="588391" y="762203"/>
                </a:lnTo>
                <a:lnTo>
                  <a:pt x="589178" y="761784"/>
                </a:lnTo>
                <a:lnTo>
                  <a:pt x="600684" y="754164"/>
                </a:lnTo>
                <a:lnTo>
                  <a:pt x="601700" y="753491"/>
                </a:lnTo>
                <a:lnTo>
                  <a:pt x="624103" y="738670"/>
                </a:lnTo>
                <a:lnTo>
                  <a:pt x="624789" y="738111"/>
                </a:lnTo>
                <a:lnTo>
                  <a:pt x="625348" y="737438"/>
                </a:lnTo>
                <a:lnTo>
                  <a:pt x="628865" y="732282"/>
                </a:lnTo>
                <a:lnTo>
                  <a:pt x="629704" y="731050"/>
                </a:lnTo>
                <a:lnTo>
                  <a:pt x="648843" y="703021"/>
                </a:lnTo>
                <a:lnTo>
                  <a:pt x="649274" y="702221"/>
                </a:lnTo>
                <a:lnTo>
                  <a:pt x="649554" y="701357"/>
                </a:lnTo>
                <a:lnTo>
                  <a:pt x="649922" y="699528"/>
                </a:lnTo>
                <a:lnTo>
                  <a:pt x="650265" y="697865"/>
                </a:lnTo>
                <a:lnTo>
                  <a:pt x="658190" y="659320"/>
                </a:lnTo>
                <a:lnTo>
                  <a:pt x="658190" y="111518"/>
                </a:lnTo>
                <a:close/>
              </a:path>
            </a:pathLst>
          </a:custGeom>
          <a:solidFill>
            <a:srgbClr val="477BB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 txBox="1"/>
          <p:nvPr/>
        </p:nvSpPr>
        <p:spPr>
          <a:xfrm>
            <a:off x="5871465" y="3022726"/>
            <a:ext cx="422909" cy="1094740"/>
          </a:xfrm>
          <a:prstGeom prst="rect">
            <a:avLst/>
          </a:prstGeom>
        </p:spPr>
        <p:txBody>
          <a:bodyPr vert="horz" wrap="square" lIns="0" tIns="137160" rIns="0" bIns="0" rtlCol="0">
            <a:spAutoFit/>
          </a:bodyPr>
          <a:lstStyle/>
          <a:p>
            <a:pPr marL="12700">
              <a:spcBef>
                <a:spcPts val="1080"/>
              </a:spcBef>
            </a:pPr>
            <a:r>
              <a:rPr spc="-25" dirty="0">
                <a:latin typeface="Microsoft Sans Serif"/>
                <a:cs typeface="Microsoft Sans Serif"/>
              </a:rPr>
              <a:t>B2</a:t>
            </a:r>
            <a:endParaRPr>
              <a:latin typeface="Microsoft Sans Serif"/>
              <a:cs typeface="Microsoft Sans Serif"/>
            </a:endParaRPr>
          </a:p>
          <a:p>
            <a:pPr marL="138430">
              <a:lnSpc>
                <a:spcPts val="2150"/>
              </a:lnSpc>
              <a:spcBef>
                <a:spcPts val="985"/>
              </a:spcBef>
            </a:pPr>
            <a:r>
              <a:rPr spc="-10" dirty="0">
                <a:latin typeface="Calibri"/>
                <a:cs typeface="Calibri"/>
              </a:rPr>
              <a:t>0</a:t>
            </a:r>
            <a:r>
              <a:rPr spc="-100" dirty="0">
                <a:latin typeface="Calibri"/>
                <a:cs typeface="Calibri"/>
              </a:rPr>
              <a:t> </a:t>
            </a:r>
            <a:r>
              <a:rPr spc="-50" dirty="0">
                <a:latin typeface="Calibri"/>
                <a:cs typeface="Calibri"/>
              </a:rPr>
              <a:t>1</a:t>
            </a:r>
            <a:endParaRPr>
              <a:latin typeface="Calibri"/>
              <a:cs typeface="Calibri"/>
            </a:endParaRPr>
          </a:p>
          <a:p>
            <a:pPr marL="138430">
              <a:lnSpc>
                <a:spcPts val="2150"/>
              </a:lnSpc>
            </a:pPr>
            <a:r>
              <a:rPr spc="-10" dirty="0">
                <a:latin typeface="Calibri"/>
                <a:cs typeface="Calibri"/>
              </a:rPr>
              <a:t>0</a:t>
            </a:r>
            <a:r>
              <a:rPr spc="-100" dirty="0">
                <a:latin typeface="Calibri"/>
                <a:cs typeface="Calibri"/>
              </a:rPr>
              <a:t> </a:t>
            </a:r>
            <a:r>
              <a:rPr spc="-50" dirty="0">
                <a:latin typeface="Calibri"/>
                <a:cs typeface="Calibri"/>
              </a:rPr>
              <a:t>4</a:t>
            </a:r>
            <a:endParaRPr>
              <a:latin typeface="Calibri"/>
              <a:cs typeface="Calibri"/>
            </a:endParaRPr>
          </a:p>
        </p:txBody>
      </p:sp>
      <p:sp>
        <p:nvSpPr>
          <p:cNvPr id="25" name="object 25"/>
          <p:cNvSpPr/>
          <p:nvPr/>
        </p:nvSpPr>
        <p:spPr>
          <a:xfrm>
            <a:off x="5026241" y="4273385"/>
            <a:ext cx="112395" cy="771525"/>
          </a:xfrm>
          <a:custGeom>
            <a:avLst/>
            <a:gdLst/>
            <a:ahLst/>
            <a:cxnLst/>
            <a:rect l="l" t="t" r="r" b="b"/>
            <a:pathLst>
              <a:path w="112395" h="771525">
                <a:moveTo>
                  <a:pt x="110248" y="770966"/>
                </a:moveTo>
                <a:lnTo>
                  <a:pt x="68719" y="762444"/>
                </a:lnTo>
                <a:lnTo>
                  <a:pt x="33147" y="738631"/>
                </a:lnTo>
                <a:lnTo>
                  <a:pt x="9055" y="703110"/>
                </a:lnTo>
                <a:lnTo>
                  <a:pt x="0" y="659422"/>
                </a:lnTo>
                <a:lnTo>
                  <a:pt x="0" y="111531"/>
                </a:lnTo>
                <a:lnTo>
                  <a:pt x="8382" y="69494"/>
                </a:lnTo>
                <a:lnTo>
                  <a:pt x="31915" y="33566"/>
                </a:lnTo>
                <a:lnTo>
                  <a:pt x="67056" y="9207"/>
                </a:lnTo>
                <a:lnTo>
                  <a:pt x="110248" y="0"/>
                </a:lnTo>
                <a:lnTo>
                  <a:pt x="111984" y="8508"/>
                </a:lnTo>
                <a:lnTo>
                  <a:pt x="112077" y="8966"/>
                </a:lnTo>
                <a:lnTo>
                  <a:pt x="73962" y="16763"/>
                </a:lnTo>
                <a:lnTo>
                  <a:pt x="72212" y="16763"/>
                </a:lnTo>
                <a:lnTo>
                  <a:pt x="70548" y="17462"/>
                </a:lnTo>
                <a:lnTo>
                  <a:pt x="71187" y="17462"/>
                </a:lnTo>
                <a:lnTo>
                  <a:pt x="40110" y="38646"/>
                </a:lnTo>
                <a:lnTo>
                  <a:pt x="39522" y="38646"/>
                </a:lnTo>
                <a:lnTo>
                  <a:pt x="38303" y="39877"/>
                </a:lnTo>
                <a:lnTo>
                  <a:pt x="38701" y="39877"/>
                </a:lnTo>
                <a:lnTo>
                  <a:pt x="17763" y="71285"/>
                </a:lnTo>
                <a:lnTo>
                  <a:pt x="17348" y="71285"/>
                </a:lnTo>
                <a:lnTo>
                  <a:pt x="16662" y="72936"/>
                </a:lnTo>
                <a:lnTo>
                  <a:pt x="17018" y="72936"/>
                </a:lnTo>
                <a:lnTo>
                  <a:pt x="9143" y="112433"/>
                </a:lnTo>
                <a:lnTo>
                  <a:pt x="9055" y="658533"/>
                </a:lnTo>
                <a:lnTo>
                  <a:pt x="9323" y="659422"/>
                </a:lnTo>
                <a:lnTo>
                  <a:pt x="17021" y="698030"/>
                </a:lnTo>
                <a:lnTo>
                  <a:pt x="16662" y="698030"/>
                </a:lnTo>
                <a:lnTo>
                  <a:pt x="17348" y="699668"/>
                </a:lnTo>
                <a:lnTo>
                  <a:pt x="17754" y="699668"/>
                </a:lnTo>
                <a:lnTo>
                  <a:pt x="38692" y="731075"/>
                </a:lnTo>
                <a:lnTo>
                  <a:pt x="38303" y="731075"/>
                </a:lnTo>
                <a:lnTo>
                  <a:pt x="39522" y="732320"/>
                </a:lnTo>
                <a:lnTo>
                  <a:pt x="40129" y="732320"/>
                </a:lnTo>
                <a:lnTo>
                  <a:pt x="71187" y="753490"/>
                </a:lnTo>
                <a:lnTo>
                  <a:pt x="70548" y="753490"/>
                </a:lnTo>
                <a:lnTo>
                  <a:pt x="72212" y="754189"/>
                </a:lnTo>
                <a:lnTo>
                  <a:pt x="73957" y="754189"/>
                </a:lnTo>
                <a:lnTo>
                  <a:pt x="112077" y="762000"/>
                </a:lnTo>
                <a:lnTo>
                  <a:pt x="110248" y="770966"/>
                </a:lnTo>
                <a:close/>
              </a:path>
              <a:path w="112395" h="771525">
                <a:moveTo>
                  <a:pt x="70548" y="17462"/>
                </a:moveTo>
                <a:lnTo>
                  <a:pt x="72212" y="16763"/>
                </a:lnTo>
                <a:lnTo>
                  <a:pt x="71461" y="17275"/>
                </a:lnTo>
                <a:lnTo>
                  <a:pt x="70548" y="17462"/>
                </a:lnTo>
                <a:close/>
              </a:path>
              <a:path w="112395" h="771525">
                <a:moveTo>
                  <a:pt x="71461" y="17275"/>
                </a:moveTo>
                <a:lnTo>
                  <a:pt x="72212" y="16763"/>
                </a:lnTo>
                <a:lnTo>
                  <a:pt x="73962" y="16763"/>
                </a:lnTo>
                <a:lnTo>
                  <a:pt x="71461" y="17275"/>
                </a:lnTo>
                <a:close/>
              </a:path>
              <a:path w="112395" h="771525">
                <a:moveTo>
                  <a:pt x="71187" y="17462"/>
                </a:moveTo>
                <a:lnTo>
                  <a:pt x="70548" y="17462"/>
                </a:lnTo>
                <a:lnTo>
                  <a:pt x="71461" y="17275"/>
                </a:lnTo>
                <a:lnTo>
                  <a:pt x="71187" y="17462"/>
                </a:lnTo>
                <a:close/>
              </a:path>
              <a:path w="112395" h="771525">
                <a:moveTo>
                  <a:pt x="38303" y="39877"/>
                </a:moveTo>
                <a:lnTo>
                  <a:pt x="39522" y="38646"/>
                </a:lnTo>
                <a:lnTo>
                  <a:pt x="39032" y="39380"/>
                </a:lnTo>
                <a:lnTo>
                  <a:pt x="38303" y="39877"/>
                </a:lnTo>
                <a:close/>
              </a:path>
              <a:path w="112395" h="771525">
                <a:moveTo>
                  <a:pt x="39032" y="39380"/>
                </a:moveTo>
                <a:lnTo>
                  <a:pt x="39522" y="38646"/>
                </a:lnTo>
                <a:lnTo>
                  <a:pt x="40110" y="38646"/>
                </a:lnTo>
                <a:lnTo>
                  <a:pt x="39032" y="39380"/>
                </a:lnTo>
                <a:close/>
              </a:path>
              <a:path w="112395" h="771525">
                <a:moveTo>
                  <a:pt x="38701" y="39877"/>
                </a:moveTo>
                <a:lnTo>
                  <a:pt x="38303" y="39877"/>
                </a:lnTo>
                <a:lnTo>
                  <a:pt x="39032" y="39380"/>
                </a:lnTo>
                <a:lnTo>
                  <a:pt x="38701" y="39877"/>
                </a:lnTo>
                <a:close/>
              </a:path>
              <a:path w="112395" h="771525">
                <a:moveTo>
                  <a:pt x="16662" y="72936"/>
                </a:moveTo>
                <a:lnTo>
                  <a:pt x="17348" y="71285"/>
                </a:lnTo>
                <a:lnTo>
                  <a:pt x="17171" y="72172"/>
                </a:lnTo>
                <a:lnTo>
                  <a:pt x="16662" y="72936"/>
                </a:lnTo>
                <a:close/>
              </a:path>
              <a:path w="112395" h="771525">
                <a:moveTo>
                  <a:pt x="17171" y="72172"/>
                </a:moveTo>
                <a:lnTo>
                  <a:pt x="17348" y="71285"/>
                </a:lnTo>
                <a:lnTo>
                  <a:pt x="17763" y="71285"/>
                </a:lnTo>
                <a:lnTo>
                  <a:pt x="17171" y="72172"/>
                </a:lnTo>
                <a:close/>
              </a:path>
              <a:path w="112395" h="771525">
                <a:moveTo>
                  <a:pt x="17018" y="72936"/>
                </a:moveTo>
                <a:lnTo>
                  <a:pt x="16662" y="72936"/>
                </a:lnTo>
                <a:lnTo>
                  <a:pt x="17171" y="72172"/>
                </a:lnTo>
                <a:lnTo>
                  <a:pt x="17018" y="72936"/>
                </a:lnTo>
                <a:close/>
              </a:path>
              <a:path w="112395" h="771525">
                <a:moveTo>
                  <a:pt x="17348" y="699668"/>
                </a:moveTo>
                <a:lnTo>
                  <a:pt x="16662" y="698030"/>
                </a:lnTo>
                <a:lnTo>
                  <a:pt x="17174" y="698798"/>
                </a:lnTo>
                <a:lnTo>
                  <a:pt x="17348" y="699668"/>
                </a:lnTo>
                <a:close/>
              </a:path>
              <a:path w="112395" h="771525">
                <a:moveTo>
                  <a:pt x="17174" y="698798"/>
                </a:moveTo>
                <a:lnTo>
                  <a:pt x="16662" y="698030"/>
                </a:lnTo>
                <a:lnTo>
                  <a:pt x="17021" y="698030"/>
                </a:lnTo>
                <a:lnTo>
                  <a:pt x="17174" y="698798"/>
                </a:lnTo>
                <a:close/>
              </a:path>
              <a:path w="112395" h="771525">
                <a:moveTo>
                  <a:pt x="17754" y="699668"/>
                </a:moveTo>
                <a:lnTo>
                  <a:pt x="17348" y="699668"/>
                </a:lnTo>
                <a:lnTo>
                  <a:pt x="17174" y="698798"/>
                </a:lnTo>
                <a:lnTo>
                  <a:pt x="17754" y="699668"/>
                </a:lnTo>
                <a:close/>
              </a:path>
              <a:path w="112395" h="771525">
                <a:moveTo>
                  <a:pt x="39522" y="732320"/>
                </a:moveTo>
                <a:lnTo>
                  <a:pt x="38303" y="731075"/>
                </a:lnTo>
                <a:lnTo>
                  <a:pt x="39017" y="731562"/>
                </a:lnTo>
                <a:lnTo>
                  <a:pt x="39522" y="732320"/>
                </a:lnTo>
                <a:close/>
              </a:path>
              <a:path w="112395" h="771525">
                <a:moveTo>
                  <a:pt x="39017" y="731562"/>
                </a:moveTo>
                <a:lnTo>
                  <a:pt x="38303" y="731075"/>
                </a:lnTo>
                <a:lnTo>
                  <a:pt x="38692" y="731075"/>
                </a:lnTo>
                <a:lnTo>
                  <a:pt x="39017" y="731562"/>
                </a:lnTo>
                <a:close/>
              </a:path>
              <a:path w="112395" h="771525">
                <a:moveTo>
                  <a:pt x="40129" y="732320"/>
                </a:moveTo>
                <a:lnTo>
                  <a:pt x="39522" y="732320"/>
                </a:lnTo>
                <a:lnTo>
                  <a:pt x="39017" y="731562"/>
                </a:lnTo>
                <a:lnTo>
                  <a:pt x="40129" y="732320"/>
                </a:lnTo>
                <a:close/>
              </a:path>
              <a:path w="112395" h="771525">
                <a:moveTo>
                  <a:pt x="72212" y="754189"/>
                </a:moveTo>
                <a:lnTo>
                  <a:pt x="70548" y="753490"/>
                </a:lnTo>
                <a:lnTo>
                  <a:pt x="71462" y="753678"/>
                </a:lnTo>
                <a:lnTo>
                  <a:pt x="72212" y="754189"/>
                </a:lnTo>
                <a:close/>
              </a:path>
              <a:path w="112395" h="771525">
                <a:moveTo>
                  <a:pt x="71462" y="753678"/>
                </a:moveTo>
                <a:lnTo>
                  <a:pt x="70548" y="753490"/>
                </a:lnTo>
                <a:lnTo>
                  <a:pt x="71187" y="753490"/>
                </a:lnTo>
                <a:lnTo>
                  <a:pt x="71462" y="753678"/>
                </a:lnTo>
                <a:close/>
              </a:path>
              <a:path w="112395" h="771525">
                <a:moveTo>
                  <a:pt x="73957" y="754189"/>
                </a:moveTo>
                <a:lnTo>
                  <a:pt x="72212" y="754189"/>
                </a:lnTo>
                <a:lnTo>
                  <a:pt x="71462" y="753678"/>
                </a:lnTo>
                <a:lnTo>
                  <a:pt x="73957" y="754189"/>
                </a:lnTo>
                <a:close/>
              </a:path>
            </a:pathLst>
          </a:custGeom>
          <a:solidFill>
            <a:srgbClr val="477BB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5569330" y="4273385"/>
            <a:ext cx="115570" cy="771525"/>
          </a:xfrm>
          <a:custGeom>
            <a:avLst/>
            <a:gdLst/>
            <a:ahLst/>
            <a:cxnLst/>
            <a:rect l="l" t="t" r="r" b="b"/>
            <a:pathLst>
              <a:path w="115570" h="771525">
                <a:moveTo>
                  <a:pt x="41782" y="17297"/>
                </a:moveTo>
                <a:lnTo>
                  <a:pt x="0" y="8966"/>
                </a:lnTo>
                <a:lnTo>
                  <a:pt x="1778" y="0"/>
                </a:lnTo>
                <a:lnTo>
                  <a:pt x="44450" y="8508"/>
                </a:lnTo>
                <a:lnTo>
                  <a:pt x="45300" y="8762"/>
                </a:lnTo>
                <a:lnTo>
                  <a:pt x="46088" y="9182"/>
                </a:lnTo>
                <a:lnTo>
                  <a:pt x="57602" y="16802"/>
                </a:lnTo>
                <a:lnTo>
                  <a:pt x="41033" y="16802"/>
                </a:lnTo>
                <a:lnTo>
                  <a:pt x="41782" y="17297"/>
                </a:lnTo>
                <a:close/>
              </a:path>
              <a:path w="115570" h="771525">
                <a:moveTo>
                  <a:pt x="42672" y="17475"/>
                </a:moveTo>
                <a:lnTo>
                  <a:pt x="41782" y="17297"/>
                </a:lnTo>
                <a:lnTo>
                  <a:pt x="41033" y="16802"/>
                </a:lnTo>
                <a:lnTo>
                  <a:pt x="42672" y="17475"/>
                </a:lnTo>
                <a:close/>
              </a:path>
              <a:path w="115570" h="771525">
                <a:moveTo>
                  <a:pt x="58619" y="17475"/>
                </a:moveTo>
                <a:lnTo>
                  <a:pt x="42672" y="17475"/>
                </a:lnTo>
                <a:lnTo>
                  <a:pt x="41033" y="16802"/>
                </a:lnTo>
                <a:lnTo>
                  <a:pt x="57602" y="16802"/>
                </a:lnTo>
                <a:lnTo>
                  <a:pt x="58619" y="17475"/>
                </a:lnTo>
                <a:close/>
              </a:path>
              <a:path w="115570" h="771525">
                <a:moveTo>
                  <a:pt x="75225" y="39431"/>
                </a:moveTo>
                <a:lnTo>
                  <a:pt x="41782" y="17297"/>
                </a:lnTo>
                <a:lnTo>
                  <a:pt x="42672" y="17475"/>
                </a:lnTo>
                <a:lnTo>
                  <a:pt x="58619" y="17475"/>
                </a:lnTo>
                <a:lnTo>
                  <a:pt x="81013" y="32296"/>
                </a:lnTo>
                <a:lnTo>
                  <a:pt x="81686" y="32842"/>
                </a:lnTo>
                <a:lnTo>
                  <a:pt x="82257" y="33515"/>
                </a:lnTo>
                <a:lnTo>
                  <a:pt x="85799" y="38684"/>
                </a:lnTo>
                <a:lnTo>
                  <a:pt x="74714" y="38684"/>
                </a:lnTo>
                <a:lnTo>
                  <a:pt x="75225" y="39431"/>
                </a:lnTo>
                <a:close/>
              </a:path>
              <a:path w="115570" h="771525">
                <a:moveTo>
                  <a:pt x="75958" y="39916"/>
                </a:moveTo>
                <a:lnTo>
                  <a:pt x="75225" y="39431"/>
                </a:lnTo>
                <a:lnTo>
                  <a:pt x="74714" y="38684"/>
                </a:lnTo>
                <a:lnTo>
                  <a:pt x="75958" y="39916"/>
                </a:lnTo>
                <a:close/>
              </a:path>
              <a:path w="115570" h="771525">
                <a:moveTo>
                  <a:pt x="86643" y="39916"/>
                </a:moveTo>
                <a:lnTo>
                  <a:pt x="75958" y="39916"/>
                </a:lnTo>
                <a:lnTo>
                  <a:pt x="74714" y="38684"/>
                </a:lnTo>
                <a:lnTo>
                  <a:pt x="85799" y="38684"/>
                </a:lnTo>
                <a:lnTo>
                  <a:pt x="86643" y="39916"/>
                </a:lnTo>
                <a:close/>
              </a:path>
              <a:path w="115570" h="771525">
                <a:moveTo>
                  <a:pt x="97681" y="72204"/>
                </a:moveTo>
                <a:lnTo>
                  <a:pt x="75225" y="39431"/>
                </a:lnTo>
                <a:lnTo>
                  <a:pt x="75958" y="39916"/>
                </a:lnTo>
                <a:lnTo>
                  <a:pt x="86643" y="39916"/>
                </a:lnTo>
                <a:lnTo>
                  <a:pt x="105752" y="67805"/>
                </a:lnTo>
                <a:lnTo>
                  <a:pt x="106184" y="68605"/>
                </a:lnTo>
                <a:lnTo>
                  <a:pt x="106464" y="69468"/>
                </a:lnTo>
                <a:lnTo>
                  <a:pt x="106842" y="71310"/>
                </a:lnTo>
                <a:lnTo>
                  <a:pt x="97497" y="71310"/>
                </a:lnTo>
                <a:lnTo>
                  <a:pt x="97681" y="72204"/>
                </a:lnTo>
                <a:close/>
              </a:path>
              <a:path w="115570" h="771525">
                <a:moveTo>
                  <a:pt x="98209" y="72974"/>
                </a:moveTo>
                <a:lnTo>
                  <a:pt x="97681" y="72204"/>
                </a:lnTo>
                <a:lnTo>
                  <a:pt x="97497" y="71310"/>
                </a:lnTo>
                <a:lnTo>
                  <a:pt x="98209" y="72974"/>
                </a:lnTo>
                <a:close/>
              </a:path>
              <a:path w="115570" h="771525">
                <a:moveTo>
                  <a:pt x="107184" y="72974"/>
                </a:moveTo>
                <a:lnTo>
                  <a:pt x="98209" y="72974"/>
                </a:lnTo>
                <a:lnTo>
                  <a:pt x="97497" y="71310"/>
                </a:lnTo>
                <a:lnTo>
                  <a:pt x="106842" y="71310"/>
                </a:lnTo>
                <a:lnTo>
                  <a:pt x="107184" y="72974"/>
                </a:lnTo>
                <a:close/>
              </a:path>
              <a:path w="115570" h="771525">
                <a:moveTo>
                  <a:pt x="97681" y="698749"/>
                </a:moveTo>
                <a:lnTo>
                  <a:pt x="105755" y="659447"/>
                </a:lnTo>
                <a:lnTo>
                  <a:pt x="106045" y="658533"/>
                </a:lnTo>
                <a:lnTo>
                  <a:pt x="106091" y="112914"/>
                </a:lnTo>
                <a:lnTo>
                  <a:pt x="105946" y="112433"/>
                </a:lnTo>
                <a:lnTo>
                  <a:pt x="97681" y="72204"/>
                </a:lnTo>
                <a:lnTo>
                  <a:pt x="98209" y="72974"/>
                </a:lnTo>
                <a:lnTo>
                  <a:pt x="107184" y="72974"/>
                </a:lnTo>
                <a:lnTo>
                  <a:pt x="115100" y="111505"/>
                </a:lnTo>
                <a:lnTo>
                  <a:pt x="115100" y="659447"/>
                </a:lnTo>
                <a:lnTo>
                  <a:pt x="107184" y="697979"/>
                </a:lnTo>
                <a:lnTo>
                  <a:pt x="98209" y="697979"/>
                </a:lnTo>
                <a:lnTo>
                  <a:pt x="97681" y="698749"/>
                </a:lnTo>
                <a:close/>
              </a:path>
              <a:path w="115570" h="771525">
                <a:moveTo>
                  <a:pt x="97497" y="699642"/>
                </a:moveTo>
                <a:lnTo>
                  <a:pt x="97681" y="698749"/>
                </a:lnTo>
                <a:lnTo>
                  <a:pt x="98209" y="697979"/>
                </a:lnTo>
                <a:lnTo>
                  <a:pt x="97497" y="699642"/>
                </a:lnTo>
                <a:close/>
              </a:path>
              <a:path w="115570" h="771525">
                <a:moveTo>
                  <a:pt x="106842" y="699642"/>
                </a:moveTo>
                <a:lnTo>
                  <a:pt x="97497" y="699642"/>
                </a:lnTo>
                <a:lnTo>
                  <a:pt x="98209" y="697979"/>
                </a:lnTo>
                <a:lnTo>
                  <a:pt x="107184" y="697979"/>
                </a:lnTo>
                <a:lnTo>
                  <a:pt x="106842" y="699642"/>
                </a:lnTo>
                <a:close/>
              </a:path>
              <a:path w="115570" h="771525">
                <a:moveTo>
                  <a:pt x="75209" y="731545"/>
                </a:moveTo>
                <a:lnTo>
                  <a:pt x="97681" y="698749"/>
                </a:lnTo>
                <a:lnTo>
                  <a:pt x="97497" y="699642"/>
                </a:lnTo>
                <a:lnTo>
                  <a:pt x="106842" y="699642"/>
                </a:lnTo>
                <a:lnTo>
                  <a:pt x="106464" y="701484"/>
                </a:lnTo>
                <a:lnTo>
                  <a:pt x="106184" y="702360"/>
                </a:lnTo>
                <a:lnTo>
                  <a:pt x="105752" y="703148"/>
                </a:lnTo>
                <a:lnTo>
                  <a:pt x="86634" y="731050"/>
                </a:lnTo>
                <a:lnTo>
                  <a:pt x="75958" y="731050"/>
                </a:lnTo>
                <a:lnTo>
                  <a:pt x="75209" y="731545"/>
                </a:lnTo>
                <a:close/>
              </a:path>
              <a:path w="115570" h="771525">
                <a:moveTo>
                  <a:pt x="74714" y="732269"/>
                </a:moveTo>
                <a:lnTo>
                  <a:pt x="75209" y="731545"/>
                </a:lnTo>
                <a:lnTo>
                  <a:pt x="75958" y="731050"/>
                </a:lnTo>
                <a:lnTo>
                  <a:pt x="74714" y="732269"/>
                </a:lnTo>
                <a:close/>
              </a:path>
              <a:path w="115570" h="771525">
                <a:moveTo>
                  <a:pt x="85799" y="732269"/>
                </a:moveTo>
                <a:lnTo>
                  <a:pt x="74714" y="732269"/>
                </a:lnTo>
                <a:lnTo>
                  <a:pt x="75958" y="731050"/>
                </a:lnTo>
                <a:lnTo>
                  <a:pt x="86634" y="731050"/>
                </a:lnTo>
                <a:lnTo>
                  <a:pt x="85799" y="732269"/>
                </a:lnTo>
                <a:close/>
              </a:path>
              <a:path w="115570" h="771525">
                <a:moveTo>
                  <a:pt x="41782" y="753668"/>
                </a:moveTo>
                <a:lnTo>
                  <a:pt x="75209" y="731545"/>
                </a:lnTo>
                <a:lnTo>
                  <a:pt x="74714" y="732269"/>
                </a:lnTo>
                <a:lnTo>
                  <a:pt x="85799" y="732269"/>
                </a:lnTo>
                <a:lnTo>
                  <a:pt x="82257" y="737438"/>
                </a:lnTo>
                <a:lnTo>
                  <a:pt x="81686" y="738111"/>
                </a:lnTo>
                <a:lnTo>
                  <a:pt x="81013" y="738670"/>
                </a:lnTo>
                <a:lnTo>
                  <a:pt x="58619" y="753490"/>
                </a:lnTo>
                <a:lnTo>
                  <a:pt x="42672" y="753490"/>
                </a:lnTo>
                <a:lnTo>
                  <a:pt x="41782" y="753668"/>
                </a:lnTo>
                <a:close/>
              </a:path>
              <a:path w="115570" h="771525">
                <a:moveTo>
                  <a:pt x="41033" y="754164"/>
                </a:moveTo>
                <a:lnTo>
                  <a:pt x="41782" y="753668"/>
                </a:lnTo>
                <a:lnTo>
                  <a:pt x="42672" y="753490"/>
                </a:lnTo>
                <a:lnTo>
                  <a:pt x="41033" y="754164"/>
                </a:lnTo>
                <a:close/>
              </a:path>
              <a:path w="115570" h="771525">
                <a:moveTo>
                  <a:pt x="57602" y="754164"/>
                </a:moveTo>
                <a:lnTo>
                  <a:pt x="41033" y="754164"/>
                </a:lnTo>
                <a:lnTo>
                  <a:pt x="42672" y="753490"/>
                </a:lnTo>
                <a:lnTo>
                  <a:pt x="58619" y="753490"/>
                </a:lnTo>
                <a:lnTo>
                  <a:pt x="57602" y="754164"/>
                </a:lnTo>
                <a:close/>
              </a:path>
              <a:path w="115570" h="771525">
                <a:moveTo>
                  <a:pt x="1778" y="770966"/>
                </a:moveTo>
                <a:lnTo>
                  <a:pt x="90" y="762457"/>
                </a:lnTo>
                <a:lnTo>
                  <a:pt x="0" y="762000"/>
                </a:lnTo>
                <a:lnTo>
                  <a:pt x="41782" y="753668"/>
                </a:lnTo>
                <a:lnTo>
                  <a:pt x="41033" y="754164"/>
                </a:lnTo>
                <a:lnTo>
                  <a:pt x="57602" y="754164"/>
                </a:lnTo>
                <a:lnTo>
                  <a:pt x="46088" y="761784"/>
                </a:lnTo>
                <a:lnTo>
                  <a:pt x="45300" y="762203"/>
                </a:lnTo>
                <a:lnTo>
                  <a:pt x="44450" y="762457"/>
                </a:lnTo>
                <a:lnTo>
                  <a:pt x="1778" y="770966"/>
                </a:lnTo>
                <a:close/>
              </a:path>
            </a:pathLst>
          </a:custGeom>
          <a:solidFill>
            <a:srgbClr val="477BB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5788241" y="4306914"/>
            <a:ext cx="112395" cy="771525"/>
          </a:xfrm>
          <a:custGeom>
            <a:avLst/>
            <a:gdLst/>
            <a:ahLst/>
            <a:cxnLst/>
            <a:rect l="l" t="t" r="r" b="b"/>
            <a:pathLst>
              <a:path w="112395" h="771525">
                <a:moveTo>
                  <a:pt x="110248" y="770966"/>
                </a:moveTo>
                <a:lnTo>
                  <a:pt x="68719" y="762457"/>
                </a:lnTo>
                <a:lnTo>
                  <a:pt x="33147" y="738631"/>
                </a:lnTo>
                <a:lnTo>
                  <a:pt x="9055" y="703110"/>
                </a:lnTo>
                <a:lnTo>
                  <a:pt x="0" y="659422"/>
                </a:lnTo>
                <a:lnTo>
                  <a:pt x="0" y="111671"/>
                </a:lnTo>
                <a:lnTo>
                  <a:pt x="8382" y="69621"/>
                </a:lnTo>
                <a:lnTo>
                  <a:pt x="31915" y="33578"/>
                </a:lnTo>
                <a:lnTo>
                  <a:pt x="67056" y="9207"/>
                </a:lnTo>
                <a:lnTo>
                  <a:pt x="110248" y="0"/>
                </a:lnTo>
                <a:lnTo>
                  <a:pt x="111984" y="8509"/>
                </a:lnTo>
                <a:lnTo>
                  <a:pt x="112077" y="8966"/>
                </a:lnTo>
                <a:lnTo>
                  <a:pt x="74019" y="16763"/>
                </a:lnTo>
                <a:lnTo>
                  <a:pt x="72212" y="16763"/>
                </a:lnTo>
                <a:lnTo>
                  <a:pt x="70548" y="17475"/>
                </a:lnTo>
                <a:lnTo>
                  <a:pt x="71168" y="17475"/>
                </a:lnTo>
                <a:lnTo>
                  <a:pt x="40129" y="38633"/>
                </a:lnTo>
                <a:lnTo>
                  <a:pt x="39535" y="38633"/>
                </a:lnTo>
                <a:lnTo>
                  <a:pt x="38303" y="39877"/>
                </a:lnTo>
                <a:lnTo>
                  <a:pt x="38708" y="39877"/>
                </a:lnTo>
                <a:lnTo>
                  <a:pt x="17763" y="71412"/>
                </a:lnTo>
                <a:lnTo>
                  <a:pt x="17348" y="71412"/>
                </a:lnTo>
                <a:lnTo>
                  <a:pt x="16675" y="73050"/>
                </a:lnTo>
                <a:lnTo>
                  <a:pt x="17021" y="73050"/>
                </a:lnTo>
                <a:lnTo>
                  <a:pt x="9143" y="112560"/>
                </a:lnTo>
                <a:lnTo>
                  <a:pt x="9055" y="658533"/>
                </a:lnTo>
                <a:lnTo>
                  <a:pt x="9320" y="659422"/>
                </a:lnTo>
                <a:lnTo>
                  <a:pt x="17018" y="698030"/>
                </a:lnTo>
                <a:lnTo>
                  <a:pt x="16662" y="698030"/>
                </a:lnTo>
                <a:lnTo>
                  <a:pt x="17348" y="699681"/>
                </a:lnTo>
                <a:lnTo>
                  <a:pt x="17763" y="699681"/>
                </a:lnTo>
                <a:lnTo>
                  <a:pt x="38692" y="731075"/>
                </a:lnTo>
                <a:lnTo>
                  <a:pt x="38303" y="731075"/>
                </a:lnTo>
                <a:lnTo>
                  <a:pt x="39522" y="732320"/>
                </a:lnTo>
                <a:lnTo>
                  <a:pt x="40129" y="732320"/>
                </a:lnTo>
                <a:lnTo>
                  <a:pt x="71187" y="753490"/>
                </a:lnTo>
                <a:lnTo>
                  <a:pt x="70548" y="753490"/>
                </a:lnTo>
                <a:lnTo>
                  <a:pt x="72212" y="754189"/>
                </a:lnTo>
                <a:lnTo>
                  <a:pt x="73957" y="754189"/>
                </a:lnTo>
                <a:lnTo>
                  <a:pt x="112077" y="762000"/>
                </a:lnTo>
                <a:lnTo>
                  <a:pt x="110248" y="770966"/>
                </a:lnTo>
                <a:close/>
              </a:path>
              <a:path w="112395" h="771525">
                <a:moveTo>
                  <a:pt x="70548" y="17475"/>
                </a:moveTo>
                <a:lnTo>
                  <a:pt x="72212" y="16763"/>
                </a:lnTo>
                <a:lnTo>
                  <a:pt x="71435" y="17293"/>
                </a:lnTo>
                <a:lnTo>
                  <a:pt x="70548" y="17475"/>
                </a:lnTo>
                <a:close/>
              </a:path>
              <a:path w="112395" h="771525">
                <a:moveTo>
                  <a:pt x="71435" y="17293"/>
                </a:moveTo>
                <a:lnTo>
                  <a:pt x="72212" y="16763"/>
                </a:lnTo>
                <a:lnTo>
                  <a:pt x="74019" y="16763"/>
                </a:lnTo>
                <a:lnTo>
                  <a:pt x="71435" y="17293"/>
                </a:lnTo>
                <a:close/>
              </a:path>
              <a:path w="112395" h="771525">
                <a:moveTo>
                  <a:pt x="71168" y="17475"/>
                </a:moveTo>
                <a:lnTo>
                  <a:pt x="70548" y="17475"/>
                </a:lnTo>
                <a:lnTo>
                  <a:pt x="71435" y="17293"/>
                </a:lnTo>
                <a:lnTo>
                  <a:pt x="71168" y="17475"/>
                </a:lnTo>
                <a:close/>
              </a:path>
              <a:path w="112395" h="771525">
                <a:moveTo>
                  <a:pt x="38303" y="39877"/>
                </a:moveTo>
                <a:lnTo>
                  <a:pt x="39535" y="38633"/>
                </a:lnTo>
                <a:lnTo>
                  <a:pt x="39043" y="39373"/>
                </a:lnTo>
                <a:lnTo>
                  <a:pt x="38303" y="39877"/>
                </a:lnTo>
                <a:close/>
              </a:path>
              <a:path w="112395" h="771525">
                <a:moveTo>
                  <a:pt x="39043" y="39373"/>
                </a:moveTo>
                <a:lnTo>
                  <a:pt x="39535" y="38633"/>
                </a:lnTo>
                <a:lnTo>
                  <a:pt x="40129" y="38633"/>
                </a:lnTo>
                <a:lnTo>
                  <a:pt x="39043" y="39373"/>
                </a:lnTo>
                <a:close/>
              </a:path>
              <a:path w="112395" h="771525">
                <a:moveTo>
                  <a:pt x="38708" y="39877"/>
                </a:moveTo>
                <a:lnTo>
                  <a:pt x="38303" y="39877"/>
                </a:lnTo>
                <a:lnTo>
                  <a:pt x="39043" y="39373"/>
                </a:lnTo>
                <a:lnTo>
                  <a:pt x="38708" y="39877"/>
                </a:lnTo>
                <a:close/>
              </a:path>
              <a:path w="112395" h="771525">
                <a:moveTo>
                  <a:pt x="16675" y="73050"/>
                </a:moveTo>
                <a:lnTo>
                  <a:pt x="17348" y="71412"/>
                </a:lnTo>
                <a:lnTo>
                  <a:pt x="17170" y="72305"/>
                </a:lnTo>
                <a:lnTo>
                  <a:pt x="16675" y="73050"/>
                </a:lnTo>
                <a:close/>
              </a:path>
              <a:path w="112395" h="771525">
                <a:moveTo>
                  <a:pt x="17170" y="72305"/>
                </a:moveTo>
                <a:lnTo>
                  <a:pt x="17348" y="71412"/>
                </a:lnTo>
                <a:lnTo>
                  <a:pt x="17763" y="71412"/>
                </a:lnTo>
                <a:lnTo>
                  <a:pt x="17170" y="72305"/>
                </a:lnTo>
                <a:close/>
              </a:path>
              <a:path w="112395" h="771525">
                <a:moveTo>
                  <a:pt x="17021" y="73050"/>
                </a:moveTo>
                <a:lnTo>
                  <a:pt x="16675" y="73050"/>
                </a:lnTo>
                <a:lnTo>
                  <a:pt x="17170" y="72305"/>
                </a:lnTo>
                <a:lnTo>
                  <a:pt x="17021" y="73050"/>
                </a:lnTo>
                <a:close/>
              </a:path>
              <a:path w="112395" h="771525">
                <a:moveTo>
                  <a:pt x="17348" y="699681"/>
                </a:moveTo>
                <a:lnTo>
                  <a:pt x="16662" y="698030"/>
                </a:lnTo>
                <a:lnTo>
                  <a:pt x="17171" y="698793"/>
                </a:lnTo>
                <a:lnTo>
                  <a:pt x="17348" y="699681"/>
                </a:lnTo>
                <a:close/>
              </a:path>
              <a:path w="112395" h="771525">
                <a:moveTo>
                  <a:pt x="17171" y="698793"/>
                </a:moveTo>
                <a:lnTo>
                  <a:pt x="16662" y="698030"/>
                </a:lnTo>
                <a:lnTo>
                  <a:pt x="17018" y="698030"/>
                </a:lnTo>
                <a:lnTo>
                  <a:pt x="17171" y="698793"/>
                </a:lnTo>
                <a:close/>
              </a:path>
              <a:path w="112395" h="771525">
                <a:moveTo>
                  <a:pt x="17763" y="699681"/>
                </a:moveTo>
                <a:lnTo>
                  <a:pt x="17348" y="699681"/>
                </a:lnTo>
                <a:lnTo>
                  <a:pt x="17171" y="698793"/>
                </a:lnTo>
                <a:lnTo>
                  <a:pt x="17763" y="699681"/>
                </a:lnTo>
                <a:close/>
              </a:path>
              <a:path w="112395" h="771525">
                <a:moveTo>
                  <a:pt x="39522" y="732320"/>
                </a:moveTo>
                <a:lnTo>
                  <a:pt x="38303" y="731075"/>
                </a:lnTo>
                <a:lnTo>
                  <a:pt x="39017" y="731562"/>
                </a:lnTo>
                <a:lnTo>
                  <a:pt x="39522" y="732320"/>
                </a:lnTo>
                <a:close/>
              </a:path>
              <a:path w="112395" h="771525">
                <a:moveTo>
                  <a:pt x="39017" y="731562"/>
                </a:moveTo>
                <a:lnTo>
                  <a:pt x="38303" y="731075"/>
                </a:lnTo>
                <a:lnTo>
                  <a:pt x="38692" y="731075"/>
                </a:lnTo>
                <a:lnTo>
                  <a:pt x="39017" y="731562"/>
                </a:lnTo>
                <a:close/>
              </a:path>
              <a:path w="112395" h="771525">
                <a:moveTo>
                  <a:pt x="40129" y="732320"/>
                </a:moveTo>
                <a:lnTo>
                  <a:pt x="39522" y="732320"/>
                </a:lnTo>
                <a:lnTo>
                  <a:pt x="39017" y="731562"/>
                </a:lnTo>
                <a:lnTo>
                  <a:pt x="40129" y="732320"/>
                </a:lnTo>
                <a:close/>
              </a:path>
              <a:path w="112395" h="771525">
                <a:moveTo>
                  <a:pt x="72212" y="754189"/>
                </a:moveTo>
                <a:lnTo>
                  <a:pt x="70548" y="753490"/>
                </a:lnTo>
                <a:lnTo>
                  <a:pt x="71462" y="753678"/>
                </a:lnTo>
                <a:lnTo>
                  <a:pt x="72212" y="754189"/>
                </a:lnTo>
                <a:close/>
              </a:path>
              <a:path w="112395" h="771525">
                <a:moveTo>
                  <a:pt x="71462" y="753678"/>
                </a:moveTo>
                <a:lnTo>
                  <a:pt x="70548" y="753490"/>
                </a:lnTo>
                <a:lnTo>
                  <a:pt x="71187" y="753490"/>
                </a:lnTo>
                <a:lnTo>
                  <a:pt x="71462" y="753678"/>
                </a:lnTo>
                <a:close/>
              </a:path>
              <a:path w="112395" h="771525">
                <a:moveTo>
                  <a:pt x="73957" y="754189"/>
                </a:moveTo>
                <a:lnTo>
                  <a:pt x="72212" y="754189"/>
                </a:lnTo>
                <a:lnTo>
                  <a:pt x="71462" y="753678"/>
                </a:lnTo>
                <a:lnTo>
                  <a:pt x="73957" y="754189"/>
                </a:lnTo>
                <a:close/>
              </a:path>
            </a:pathLst>
          </a:custGeom>
          <a:solidFill>
            <a:srgbClr val="477BB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6331330" y="4306914"/>
            <a:ext cx="115570" cy="771525"/>
          </a:xfrm>
          <a:custGeom>
            <a:avLst/>
            <a:gdLst/>
            <a:ahLst/>
            <a:cxnLst/>
            <a:rect l="l" t="t" r="r" b="b"/>
            <a:pathLst>
              <a:path w="115570" h="771525">
                <a:moveTo>
                  <a:pt x="41782" y="17297"/>
                </a:moveTo>
                <a:lnTo>
                  <a:pt x="0" y="8966"/>
                </a:lnTo>
                <a:lnTo>
                  <a:pt x="1778" y="0"/>
                </a:lnTo>
                <a:lnTo>
                  <a:pt x="44450" y="8509"/>
                </a:lnTo>
                <a:lnTo>
                  <a:pt x="45300" y="8762"/>
                </a:lnTo>
                <a:lnTo>
                  <a:pt x="46088" y="9182"/>
                </a:lnTo>
                <a:lnTo>
                  <a:pt x="57602" y="16802"/>
                </a:lnTo>
                <a:lnTo>
                  <a:pt x="41033" y="16802"/>
                </a:lnTo>
                <a:lnTo>
                  <a:pt x="41782" y="17297"/>
                </a:lnTo>
                <a:close/>
              </a:path>
              <a:path w="115570" h="771525">
                <a:moveTo>
                  <a:pt x="42672" y="17475"/>
                </a:moveTo>
                <a:lnTo>
                  <a:pt x="41782" y="17297"/>
                </a:lnTo>
                <a:lnTo>
                  <a:pt x="41033" y="16802"/>
                </a:lnTo>
                <a:lnTo>
                  <a:pt x="42672" y="17475"/>
                </a:lnTo>
                <a:close/>
              </a:path>
              <a:path w="115570" h="771525">
                <a:moveTo>
                  <a:pt x="58619" y="17475"/>
                </a:moveTo>
                <a:lnTo>
                  <a:pt x="42672" y="17475"/>
                </a:lnTo>
                <a:lnTo>
                  <a:pt x="41033" y="16802"/>
                </a:lnTo>
                <a:lnTo>
                  <a:pt x="57602" y="16802"/>
                </a:lnTo>
                <a:lnTo>
                  <a:pt x="58619" y="17475"/>
                </a:lnTo>
                <a:close/>
              </a:path>
              <a:path w="115570" h="771525">
                <a:moveTo>
                  <a:pt x="75222" y="39428"/>
                </a:moveTo>
                <a:lnTo>
                  <a:pt x="41782" y="17297"/>
                </a:lnTo>
                <a:lnTo>
                  <a:pt x="42672" y="17475"/>
                </a:lnTo>
                <a:lnTo>
                  <a:pt x="58619" y="17475"/>
                </a:lnTo>
                <a:lnTo>
                  <a:pt x="81013" y="32296"/>
                </a:lnTo>
                <a:lnTo>
                  <a:pt x="81699" y="32854"/>
                </a:lnTo>
                <a:lnTo>
                  <a:pt x="82257" y="33527"/>
                </a:lnTo>
                <a:lnTo>
                  <a:pt x="85777" y="38684"/>
                </a:lnTo>
                <a:lnTo>
                  <a:pt x="74714" y="38684"/>
                </a:lnTo>
                <a:lnTo>
                  <a:pt x="75222" y="39428"/>
                </a:lnTo>
                <a:close/>
              </a:path>
              <a:path w="115570" h="771525">
                <a:moveTo>
                  <a:pt x="75958" y="39916"/>
                </a:moveTo>
                <a:lnTo>
                  <a:pt x="75222" y="39428"/>
                </a:lnTo>
                <a:lnTo>
                  <a:pt x="74714" y="38684"/>
                </a:lnTo>
                <a:lnTo>
                  <a:pt x="75958" y="39916"/>
                </a:lnTo>
                <a:close/>
              </a:path>
              <a:path w="115570" h="771525">
                <a:moveTo>
                  <a:pt x="86618" y="39916"/>
                </a:moveTo>
                <a:lnTo>
                  <a:pt x="75958" y="39916"/>
                </a:lnTo>
                <a:lnTo>
                  <a:pt x="74714" y="38684"/>
                </a:lnTo>
                <a:lnTo>
                  <a:pt x="85777" y="38684"/>
                </a:lnTo>
                <a:lnTo>
                  <a:pt x="86618" y="39916"/>
                </a:lnTo>
                <a:close/>
              </a:path>
              <a:path w="115570" h="771525">
                <a:moveTo>
                  <a:pt x="97680" y="72327"/>
                </a:moveTo>
                <a:lnTo>
                  <a:pt x="75222" y="39428"/>
                </a:lnTo>
                <a:lnTo>
                  <a:pt x="75958" y="39916"/>
                </a:lnTo>
                <a:lnTo>
                  <a:pt x="86618" y="39916"/>
                </a:lnTo>
                <a:lnTo>
                  <a:pt x="105752" y="67944"/>
                </a:lnTo>
                <a:lnTo>
                  <a:pt x="106184" y="68732"/>
                </a:lnTo>
                <a:lnTo>
                  <a:pt x="106464" y="69596"/>
                </a:lnTo>
                <a:lnTo>
                  <a:pt x="106842" y="71437"/>
                </a:lnTo>
                <a:lnTo>
                  <a:pt x="97497" y="71437"/>
                </a:lnTo>
                <a:lnTo>
                  <a:pt x="97680" y="72327"/>
                </a:lnTo>
                <a:close/>
              </a:path>
              <a:path w="115570" h="771525">
                <a:moveTo>
                  <a:pt x="98209" y="73101"/>
                </a:moveTo>
                <a:lnTo>
                  <a:pt x="97680" y="72327"/>
                </a:lnTo>
                <a:lnTo>
                  <a:pt x="97497" y="71437"/>
                </a:lnTo>
                <a:lnTo>
                  <a:pt x="98209" y="73101"/>
                </a:lnTo>
                <a:close/>
              </a:path>
              <a:path w="115570" h="771525">
                <a:moveTo>
                  <a:pt x="107184" y="73101"/>
                </a:moveTo>
                <a:lnTo>
                  <a:pt x="98209" y="73101"/>
                </a:lnTo>
                <a:lnTo>
                  <a:pt x="97497" y="71437"/>
                </a:lnTo>
                <a:lnTo>
                  <a:pt x="106842" y="71437"/>
                </a:lnTo>
                <a:lnTo>
                  <a:pt x="107184" y="73101"/>
                </a:lnTo>
                <a:close/>
              </a:path>
              <a:path w="115570" h="771525">
                <a:moveTo>
                  <a:pt x="97681" y="698749"/>
                </a:moveTo>
                <a:lnTo>
                  <a:pt x="105755" y="659447"/>
                </a:lnTo>
                <a:lnTo>
                  <a:pt x="106045" y="658533"/>
                </a:lnTo>
                <a:lnTo>
                  <a:pt x="106091" y="113041"/>
                </a:lnTo>
                <a:lnTo>
                  <a:pt x="105946" y="112560"/>
                </a:lnTo>
                <a:lnTo>
                  <a:pt x="97680" y="72327"/>
                </a:lnTo>
                <a:lnTo>
                  <a:pt x="98209" y="73101"/>
                </a:lnTo>
                <a:lnTo>
                  <a:pt x="107184" y="73101"/>
                </a:lnTo>
                <a:lnTo>
                  <a:pt x="115100" y="111632"/>
                </a:lnTo>
                <a:lnTo>
                  <a:pt x="115100" y="659447"/>
                </a:lnTo>
                <a:lnTo>
                  <a:pt x="107184" y="697979"/>
                </a:lnTo>
                <a:lnTo>
                  <a:pt x="98209" y="697979"/>
                </a:lnTo>
                <a:lnTo>
                  <a:pt x="97681" y="698749"/>
                </a:lnTo>
                <a:close/>
              </a:path>
              <a:path w="115570" h="771525">
                <a:moveTo>
                  <a:pt x="97497" y="699642"/>
                </a:moveTo>
                <a:lnTo>
                  <a:pt x="97681" y="698749"/>
                </a:lnTo>
                <a:lnTo>
                  <a:pt x="98209" y="697979"/>
                </a:lnTo>
                <a:lnTo>
                  <a:pt x="97497" y="699642"/>
                </a:lnTo>
                <a:close/>
              </a:path>
              <a:path w="115570" h="771525">
                <a:moveTo>
                  <a:pt x="106842" y="699642"/>
                </a:moveTo>
                <a:lnTo>
                  <a:pt x="97497" y="699642"/>
                </a:lnTo>
                <a:lnTo>
                  <a:pt x="98209" y="697979"/>
                </a:lnTo>
                <a:lnTo>
                  <a:pt x="107184" y="697979"/>
                </a:lnTo>
                <a:lnTo>
                  <a:pt x="106842" y="699642"/>
                </a:lnTo>
                <a:close/>
              </a:path>
              <a:path w="115570" h="771525">
                <a:moveTo>
                  <a:pt x="75209" y="731545"/>
                </a:moveTo>
                <a:lnTo>
                  <a:pt x="97681" y="698749"/>
                </a:lnTo>
                <a:lnTo>
                  <a:pt x="97497" y="699642"/>
                </a:lnTo>
                <a:lnTo>
                  <a:pt x="106842" y="699642"/>
                </a:lnTo>
                <a:lnTo>
                  <a:pt x="106464" y="701484"/>
                </a:lnTo>
                <a:lnTo>
                  <a:pt x="106184" y="702360"/>
                </a:lnTo>
                <a:lnTo>
                  <a:pt x="105752" y="703148"/>
                </a:lnTo>
                <a:lnTo>
                  <a:pt x="86634" y="731050"/>
                </a:lnTo>
                <a:lnTo>
                  <a:pt x="75958" y="731050"/>
                </a:lnTo>
                <a:lnTo>
                  <a:pt x="75209" y="731545"/>
                </a:lnTo>
                <a:close/>
              </a:path>
              <a:path w="115570" h="771525">
                <a:moveTo>
                  <a:pt x="74714" y="732269"/>
                </a:moveTo>
                <a:lnTo>
                  <a:pt x="75209" y="731545"/>
                </a:lnTo>
                <a:lnTo>
                  <a:pt x="75958" y="731050"/>
                </a:lnTo>
                <a:lnTo>
                  <a:pt x="74714" y="732269"/>
                </a:lnTo>
                <a:close/>
              </a:path>
              <a:path w="115570" h="771525">
                <a:moveTo>
                  <a:pt x="85799" y="732269"/>
                </a:moveTo>
                <a:lnTo>
                  <a:pt x="74714" y="732269"/>
                </a:lnTo>
                <a:lnTo>
                  <a:pt x="75958" y="731050"/>
                </a:lnTo>
                <a:lnTo>
                  <a:pt x="86634" y="731050"/>
                </a:lnTo>
                <a:lnTo>
                  <a:pt x="85799" y="732269"/>
                </a:lnTo>
                <a:close/>
              </a:path>
              <a:path w="115570" h="771525">
                <a:moveTo>
                  <a:pt x="41782" y="753668"/>
                </a:moveTo>
                <a:lnTo>
                  <a:pt x="75209" y="731545"/>
                </a:lnTo>
                <a:lnTo>
                  <a:pt x="74714" y="732269"/>
                </a:lnTo>
                <a:lnTo>
                  <a:pt x="85799" y="732269"/>
                </a:lnTo>
                <a:lnTo>
                  <a:pt x="82257" y="737438"/>
                </a:lnTo>
                <a:lnTo>
                  <a:pt x="81686" y="738111"/>
                </a:lnTo>
                <a:lnTo>
                  <a:pt x="81013" y="738670"/>
                </a:lnTo>
                <a:lnTo>
                  <a:pt x="58619" y="753490"/>
                </a:lnTo>
                <a:lnTo>
                  <a:pt x="42672" y="753490"/>
                </a:lnTo>
                <a:lnTo>
                  <a:pt x="41782" y="753668"/>
                </a:lnTo>
                <a:close/>
              </a:path>
              <a:path w="115570" h="771525">
                <a:moveTo>
                  <a:pt x="41033" y="754164"/>
                </a:moveTo>
                <a:lnTo>
                  <a:pt x="41782" y="753668"/>
                </a:lnTo>
                <a:lnTo>
                  <a:pt x="42672" y="753490"/>
                </a:lnTo>
                <a:lnTo>
                  <a:pt x="41033" y="754164"/>
                </a:lnTo>
                <a:close/>
              </a:path>
              <a:path w="115570" h="771525">
                <a:moveTo>
                  <a:pt x="57602" y="754164"/>
                </a:moveTo>
                <a:lnTo>
                  <a:pt x="41033" y="754164"/>
                </a:lnTo>
                <a:lnTo>
                  <a:pt x="42672" y="753490"/>
                </a:lnTo>
                <a:lnTo>
                  <a:pt x="58619" y="753490"/>
                </a:lnTo>
                <a:lnTo>
                  <a:pt x="57602" y="754164"/>
                </a:lnTo>
                <a:close/>
              </a:path>
              <a:path w="115570" h="771525">
                <a:moveTo>
                  <a:pt x="1778" y="770966"/>
                </a:moveTo>
                <a:lnTo>
                  <a:pt x="90" y="762457"/>
                </a:lnTo>
                <a:lnTo>
                  <a:pt x="0" y="762000"/>
                </a:lnTo>
                <a:lnTo>
                  <a:pt x="41782" y="753668"/>
                </a:lnTo>
                <a:lnTo>
                  <a:pt x="41033" y="754164"/>
                </a:lnTo>
                <a:lnTo>
                  <a:pt x="57602" y="754164"/>
                </a:lnTo>
                <a:lnTo>
                  <a:pt x="46088" y="761784"/>
                </a:lnTo>
                <a:lnTo>
                  <a:pt x="45300" y="762203"/>
                </a:lnTo>
                <a:lnTo>
                  <a:pt x="44450" y="762457"/>
                </a:lnTo>
                <a:lnTo>
                  <a:pt x="1778" y="770966"/>
                </a:lnTo>
                <a:close/>
              </a:path>
            </a:pathLst>
          </a:custGeom>
          <a:solidFill>
            <a:srgbClr val="477BB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 txBox="1"/>
          <p:nvPr/>
        </p:nvSpPr>
        <p:spPr>
          <a:xfrm>
            <a:off x="2212035" y="1922017"/>
            <a:ext cx="4191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b="1" dirty="0">
                <a:latin typeface="Arial"/>
                <a:cs typeface="Arial"/>
              </a:rPr>
              <a:t>A</a:t>
            </a:r>
            <a:r>
              <a:rPr b="1" spc="225" dirty="0">
                <a:latin typeface="Arial"/>
                <a:cs typeface="Arial"/>
              </a:rPr>
              <a:t> </a:t>
            </a:r>
            <a:r>
              <a:rPr b="1" spc="-60" dirty="0">
                <a:latin typeface="Arial"/>
                <a:cs typeface="Arial"/>
              </a:rPr>
              <a:t>=</a:t>
            </a:r>
            <a:endParaRPr>
              <a:latin typeface="Arial"/>
              <a:cs typeface="Arial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4213351" y="1922017"/>
            <a:ext cx="45212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tabLst>
                <a:tab pos="304800" algn="l"/>
              </a:tabLst>
            </a:pPr>
            <a:r>
              <a:rPr b="1" spc="-50" dirty="0">
                <a:latin typeface="Arial"/>
                <a:cs typeface="Arial"/>
              </a:rPr>
              <a:t>B</a:t>
            </a:r>
            <a:r>
              <a:rPr b="1" dirty="0">
                <a:latin typeface="Arial"/>
                <a:cs typeface="Arial"/>
              </a:rPr>
              <a:t>	</a:t>
            </a:r>
            <a:r>
              <a:rPr b="1" spc="-50" dirty="0">
                <a:latin typeface="Arial"/>
                <a:cs typeface="Arial"/>
              </a:rPr>
              <a:t>=</a:t>
            </a:r>
            <a:endParaRPr>
              <a:latin typeface="Arial"/>
              <a:cs typeface="Arial"/>
            </a:endParaRPr>
          </a:p>
        </p:txBody>
      </p:sp>
      <p:sp>
        <p:nvSpPr>
          <p:cNvPr id="31" name="object 31"/>
          <p:cNvSpPr/>
          <p:nvPr/>
        </p:nvSpPr>
        <p:spPr>
          <a:xfrm>
            <a:off x="1600961" y="761"/>
            <a:ext cx="9142730" cy="6856730"/>
          </a:xfrm>
          <a:custGeom>
            <a:avLst/>
            <a:gdLst/>
            <a:ahLst/>
            <a:cxnLst/>
            <a:rect l="l" t="t" r="r" b="b"/>
            <a:pathLst>
              <a:path w="9142730" h="6856730">
                <a:moveTo>
                  <a:pt x="0" y="0"/>
                </a:moveTo>
                <a:lnTo>
                  <a:pt x="9142476" y="0"/>
                </a:lnTo>
                <a:lnTo>
                  <a:pt x="9142476" y="6856476"/>
                </a:lnTo>
                <a:lnTo>
                  <a:pt x="0" y="6856476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 txBox="1"/>
          <p:nvPr/>
        </p:nvSpPr>
        <p:spPr>
          <a:xfrm>
            <a:off x="4194176" y="6438732"/>
            <a:ext cx="1062355" cy="363561"/>
          </a:xfrm>
          <a:prstGeom prst="rect">
            <a:avLst/>
          </a:prstGeom>
        </p:spPr>
        <p:txBody>
          <a:bodyPr vert="horz" wrap="square" lIns="0" tIns="4445" rIns="0" bIns="0" rtlCol="0">
            <a:spAutoFit/>
          </a:bodyPr>
          <a:lstStyle/>
          <a:p>
            <a:pPr marL="12700" marR="5080">
              <a:lnSpc>
                <a:spcPts val="1440"/>
              </a:lnSpc>
              <a:spcBef>
                <a:spcPts val="35"/>
              </a:spcBef>
            </a:pPr>
            <a:r>
              <a:rPr sz="1200" spc="45" dirty="0">
                <a:solidFill>
                  <a:srgbClr val="FFFFFF"/>
                </a:solidFill>
                <a:latin typeface="Arial MT"/>
                <a:cs typeface="Arial MT"/>
              </a:rPr>
              <a:t>Department</a:t>
            </a:r>
            <a:r>
              <a:rPr sz="1200" spc="1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-25" dirty="0">
                <a:solidFill>
                  <a:srgbClr val="FFFFFF"/>
                </a:solidFill>
                <a:latin typeface="Arial MT"/>
                <a:cs typeface="Arial MT"/>
              </a:rPr>
              <a:t>of </a:t>
            </a:r>
            <a:r>
              <a:rPr sz="1200" spc="-305" dirty="0">
                <a:solidFill>
                  <a:srgbClr val="FFFFFF"/>
                </a:solidFill>
                <a:latin typeface="Arial MT"/>
                <a:cs typeface="Arial MT"/>
              </a:rPr>
              <a:t>CCSSEE</a:t>
            </a:r>
            <a:endParaRPr sz="12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791200" y="6400801"/>
            <a:ext cx="3124200" cy="277495"/>
          </a:xfrm>
          <a:custGeom>
            <a:avLst/>
            <a:gdLst/>
            <a:ahLst/>
            <a:cxnLst/>
            <a:rect l="l" t="t" r="r" b="b"/>
            <a:pathLst>
              <a:path w="3124200" h="277495">
                <a:moveTo>
                  <a:pt x="3124200" y="277368"/>
                </a:moveTo>
                <a:lnTo>
                  <a:pt x="0" y="277368"/>
                </a:lnTo>
                <a:lnTo>
                  <a:pt x="0" y="0"/>
                </a:lnTo>
                <a:lnTo>
                  <a:pt x="3124200" y="0"/>
                </a:lnTo>
                <a:lnTo>
                  <a:pt x="3124200" y="277368"/>
                </a:lnTo>
                <a:close/>
              </a:path>
            </a:pathLst>
          </a:custGeom>
          <a:solidFill>
            <a:srgbClr val="22405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5884798" y="6455470"/>
            <a:ext cx="2115820" cy="1708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325"/>
              </a:lnSpc>
            </a:pPr>
            <a:r>
              <a:rPr sz="1200" spc="10" dirty="0">
                <a:solidFill>
                  <a:srgbClr val="FFFFFF"/>
                </a:solidFill>
                <a:latin typeface="Arial MT"/>
                <a:cs typeface="Arial MT"/>
              </a:rPr>
              <a:t>ATME College</a:t>
            </a:r>
            <a:r>
              <a:rPr sz="1200" spc="-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10" dirty="0">
                <a:solidFill>
                  <a:srgbClr val="FFFFFF"/>
                </a:solidFill>
                <a:latin typeface="Arial MT"/>
                <a:cs typeface="Arial MT"/>
              </a:rPr>
              <a:t>of</a:t>
            </a:r>
            <a:r>
              <a:rPr sz="1200" spc="114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35" dirty="0">
                <a:solidFill>
                  <a:srgbClr val="FFFFFF"/>
                </a:solidFill>
                <a:latin typeface="Arial MT"/>
                <a:cs typeface="Arial MT"/>
              </a:rPr>
              <a:t>Engineering</a:t>
            </a:r>
            <a:endParaRPr sz="1200">
              <a:latin typeface="Arial MT"/>
              <a:cs typeface="Arial MT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4114800" y="6400801"/>
            <a:ext cx="4724400" cy="277495"/>
            <a:chOff x="2514600" y="6400800"/>
            <a:chExt cx="4724400" cy="277495"/>
          </a:xfrm>
        </p:grpSpPr>
        <p:sp>
          <p:nvSpPr>
            <p:cNvPr id="5" name="object 5"/>
            <p:cNvSpPr/>
            <p:nvPr/>
          </p:nvSpPr>
          <p:spPr>
            <a:xfrm>
              <a:off x="2514600" y="6400800"/>
              <a:ext cx="1600200" cy="277495"/>
            </a:xfrm>
            <a:custGeom>
              <a:avLst/>
              <a:gdLst/>
              <a:ahLst/>
              <a:cxnLst/>
              <a:rect l="l" t="t" r="r" b="b"/>
              <a:pathLst>
                <a:path w="1600200" h="277495">
                  <a:moveTo>
                    <a:pt x="1600200" y="277368"/>
                  </a:moveTo>
                  <a:lnTo>
                    <a:pt x="0" y="277368"/>
                  </a:lnTo>
                  <a:lnTo>
                    <a:pt x="0" y="0"/>
                  </a:lnTo>
                  <a:lnTo>
                    <a:pt x="1600200" y="0"/>
                  </a:lnTo>
                  <a:lnTo>
                    <a:pt x="1600200" y="277368"/>
                  </a:lnTo>
                  <a:close/>
                </a:path>
              </a:pathLst>
            </a:custGeom>
            <a:solidFill>
              <a:srgbClr val="E16C0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4114800" y="6400800"/>
              <a:ext cx="3124200" cy="277495"/>
            </a:xfrm>
            <a:custGeom>
              <a:avLst/>
              <a:gdLst/>
              <a:ahLst/>
              <a:cxnLst/>
              <a:rect l="l" t="t" r="r" b="b"/>
              <a:pathLst>
                <a:path w="3124200" h="277495">
                  <a:moveTo>
                    <a:pt x="3124200" y="277368"/>
                  </a:moveTo>
                  <a:lnTo>
                    <a:pt x="0" y="277368"/>
                  </a:lnTo>
                  <a:lnTo>
                    <a:pt x="0" y="0"/>
                  </a:lnTo>
                  <a:lnTo>
                    <a:pt x="3124200" y="0"/>
                  </a:lnTo>
                  <a:lnTo>
                    <a:pt x="3124200" y="277368"/>
                  </a:lnTo>
                  <a:close/>
                </a:path>
              </a:pathLst>
            </a:custGeom>
            <a:solidFill>
              <a:srgbClr val="2240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/>
          <p:nvPr/>
        </p:nvSpPr>
        <p:spPr>
          <a:xfrm>
            <a:off x="2856065" y="2511641"/>
            <a:ext cx="112395" cy="771525"/>
          </a:xfrm>
          <a:custGeom>
            <a:avLst/>
            <a:gdLst/>
            <a:ahLst/>
            <a:cxnLst/>
            <a:rect l="l" t="t" r="r" b="b"/>
            <a:pathLst>
              <a:path w="112394" h="771525">
                <a:moveTo>
                  <a:pt x="110248" y="770966"/>
                </a:moveTo>
                <a:lnTo>
                  <a:pt x="68719" y="762457"/>
                </a:lnTo>
                <a:lnTo>
                  <a:pt x="33146" y="738632"/>
                </a:lnTo>
                <a:lnTo>
                  <a:pt x="9067" y="703110"/>
                </a:lnTo>
                <a:lnTo>
                  <a:pt x="0" y="659422"/>
                </a:lnTo>
                <a:lnTo>
                  <a:pt x="0" y="111531"/>
                </a:lnTo>
                <a:lnTo>
                  <a:pt x="8394" y="69494"/>
                </a:lnTo>
                <a:lnTo>
                  <a:pt x="31915" y="33566"/>
                </a:lnTo>
                <a:lnTo>
                  <a:pt x="67056" y="9207"/>
                </a:lnTo>
                <a:lnTo>
                  <a:pt x="110248" y="0"/>
                </a:lnTo>
                <a:lnTo>
                  <a:pt x="111984" y="8509"/>
                </a:lnTo>
                <a:lnTo>
                  <a:pt x="112077" y="8966"/>
                </a:lnTo>
                <a:lnTo>
                  <a:pt x="74019" y="16763"/>
                </a:lnTo>
                <a:lnTo>
                  <a:pt x="72212" y="16763"/>
                </a:lnTo>
                <a:lnTo>
                  <a:pt x="70548" y="17475"/>
                </a:lnTo>
                <a:lnTo>
                  <a:pt x="71168" y="17475"/>
                </a:lnTo>
                <a:lnTo>
                  <a:pt x="40110" y="38646"/>
                </a:lnTo>
                <a:lnTo>
                  <a:pt x="39522" y="38646"/>
                </a:lnTo>
                <a:lnTo>
                  <a:pt x="38303" y="39878"/>
                </a:lnTo>
                <a:lnTo>
                  <a:pt x="38701" y="39878"/>
                </a:lnTo>
                <a:lnTo>
                  <a:pt x="17767" y="71285"/>
                </a:lnTo>
                <a:lnTo>
                  <a:pt x="17360" y="71285"/>
                </a:lnTo>
                <a:lnTo>
                  <a:pt x="16675" y="72923"/>
                </a:lnTo>
                <a:lnTo>
                  <a:pt x="17033" y="72923"/>
                </a:lnTo>
                <a:lnTo>
                  <a:pt x="9143" y="112433"/>
                </a:lnTo>
                <a:lnTo>
                  <a:pt x="9055" y="658533"/>
                </a:lnTo>
                <a:lnTo>
                  <a:pt x="9323" y="659422"/>
                </a:lnTo>
                <a:lnTo>
                  <a:pt x="17033" y="698030"/>
                </a:lnTo>
                <a:lnTo>
                  <a:pt x="16675" y="698030"/>
                </a:lnTo>
                <a:lnTo>
                  <a:pt x="17360" y="699668"/>
                </a:lnTo>
                <a:lnTo>
                  <a:pt x="17766" y="699668"/>
                </a:lnTo>
                <a:lnTo>
                  <a:pt x="38693" y="731075"/>
                </a:lnTo>
                <a:lnTo>
                  <a:pt x="38303" y="731075"/>
                </a:lnTo>
                <a:lnTo>
                  <a:pt x="39522" y="732320"/>
                </a:lnTo>
                <a:lnTo>
                  <a:pt x="40129" y="732320"/>
                </a:lnTo>
                <a:lnTo>
                  <a:pt x="71187" y="753490"/>
                </a:lnTo>
                <a:lnTo>
                  <a:pt x="70548" y="753490"/>
                </a:lnTo>
                <a:lnTo>
                  <a:pt x="72212" y="754189"/>
                </a:lnTo>
                <a:lnTo>
                  <a:pt x="73957" y="754189"/>
                </a:lnTo>
                <a:lnTo>
                  <a:pt x="112077" y="762000"/>
                </a:lnTo>
                <a:lnTo>
                  <a:pt x="110248" y="770966"/>
                </a:lnTo>
                <a:close/>
              </a:path>
              <a:path w="112394" h="771525">
                <a:moveTo>
                  <a:pt x="70548" y="17475"/>
                </a:moveTo>
                <a:lnTo>
                  <a:pt x="72212" y="16763"/>
                </a:lnTo>
                <a:lnTo>
                  <a:pt x="71435" y="17293"/>
                </a:lnTo>
                <a:lnTo>
                  <a:pt x="70548" y="17475"/>
                </a:lnTo>
                <a:close/>
              </a:path>
              <a:path w="112394" h="771525">
                <a:moveTo>
                  <a:pt x="71435" y="17293"/>
                </a:moveTo>
                <a:lnTo>
                  <a:pt x="72212" y="16763"/>
                </a:lnTo>
                <a:lnTo>
                  <a:pt x="74019" y="16763"/>
                </a:lnTo>
                <a:lnTo>
                  <a:pt x="71435" y="17293"/>
                </a:lnTo>
                <a:close/>
              </a:path>
              <a:path w="112394" h="771525">
                <a:moveTo>
                  <a:pt x="71168" y="17475"/>
                </a:moveTo>
                <a:lnTo>
                  <a:pt x="70548" y="17475"/>
                </a:lnTo>
                <a:lnTo>
                  <a:pt x="71435" y="17293"/>
                </a:lnTo>
                <a:lnTo>
                  <a:pt x="71168" y="17475"/>
                </a:lnTo>
                <a:close/>
              </a:path>
              <a:path w="112394" h="771525">
                <a:moveTo>
                  <a:pt x="38303" y="39878"/>
                </a:moveTo>
                <a:lnTo>
                  <a:pt x="39522" y="38646"/>
                </a:lnTo>
                <a:lnTo>
                  <a:pt x="39032" y="39380"/>
                </a:lnTo>
                <a:lnTo>
                  <a:pt x="38303" y="39878"/>
                </a:lnTo>
                <a:close/>
              </a:path>
              <a:path w="112394" h="771525">
                <a:moveTo>
                  <a:pt x="39032" y="39380"/>
                </a:moveTo>
                <a:lnTo>
                  <a:pt x="39522" y="38646"/>
                </a:lnTo>
                <a:lnTo>
                  <a:pt x="40110" y="38646"/>
                </a:lnTo>
                <a:lnTo>
                  <a:pt x="39032" y="39380"/>
                </a:lnTo>
                <a:close/>
              </a:path>
              <a:path w="112394" h="771525">
                <a:moveTo>
                  <a:pt x="38701" y="39878"/>
                </a:moveTo>
                <a:lnTo>
                  <a:pt x="38303" y="39878"/>
                </a:lnTo>
                <a:lnTo>
                  <a:pt x="39032" y="39380"/>
                </a:lnTo>
                <a:lnTo>
                  <a:pt x="38701" y="39878"/>
                </a:lnTo>
                <a:close/>
              </a:path>
              <a:path w="112394" h="771525">
                <a:moveTo>
                  <a:pt x="16675" y="72923"/>
                </a:moveTo>
                <a:lnTo>
                  <a:pt x="17360" y="71285"/>
                </a:lnTo>
                <a:lnTo>
                  <a:pt x="17187" y="72155"/>
                </a:lnTo>
                <a:lnTo>
                  <a:pt x="16675" y="72923"/>
                </a:lnTo>
                <a:close/>
              </a:path>
              <a:path w="112394" h="771525">
                <a:moveTo>
                  <a:pt x="17187" y="72155"/>
                </a:moveTo>
                <a:lnTo>
                  <a:pt x="17360" y="71285"/>
                </a:lnTo>
                <a:lnTo>
                  <a:pt x="17767" y="71285"/>
                </a:lnTo>
                <a:lnTo>
                  <a:pt x="17187" y="72155"/>
                </a:lnTo>
                <a:close/>
              </a:path>
              <a:path w="112394" h="771525">
                <a:moveTo>
                  <a:pt x="17033" y="72923"/>
                </a:moveTo>
                <a:lnTo>
                  <a:pt x="16675" y="72923"/>
                </a:lnTo>
                <a:lnTo>
                  <a:pt x="17187" y="72155"/>
                </a:lnTo>
                <a:lnTo>
                  <a:pt x="17033" y="72923"/>
                </a:lnTo>
                <a:close/>
              </a:path>
              <a:path w="112394" h="771525">
                <a:moveTo>
                  <a:pt x="17360" y="699668"/>
                </a:moveTo>
                <a:lnTo>
                  <a:pt x="16675" y="698030"/>
                </a:lnTo>
                <a:lnTo>
                  <a:pt x="17187" y="698798"/>
                </a:lnTo>
                <a:lnTo>
                  <a:pt x="17360" y="699668"/>
                </a:lnTo>
                <a:close/>
              </a:path>
              <a:path w="112394" h="771525">
                <a:moveTo>
                  <a:pt x="17187" y="698798"/>
                </a:moveTo>
                <a:lnTo>
                  <a:pt x="16675" y="698030"/>
                </a:lnTo>
                <a:lnTo>
                  <a:pt x="17033" y="698030"/>
                </a:lnTo>
                <a:lnTo>
                  <a:pt x="17187" y="698798"/>
                </a:lnTo>
                <a:close/>
              </a:path>
              <a:path w="112394" h="771525">
                <a:moveTo>
                  <a:pt x="17766" y="699668"/>
                </a:moveTo>
                <a:lnTo>
                  <a:pt x="17360" y="699668"/>
                </a:lnTo>
                <a:lnTo>
                  <a:pt x="17187" y="698798"/>
                </a:lnTo>
                <a:lnTo>
                  <a:pt x="17766" y="699668"/>
                </a:lnTo>
                <a:close/>
              </a:path>
              <a:path w="112394" h="771525">
                <a:moveTo>
                  <a:pt x="39522" y="732320"/>
                </a:moveTo>
                <a:lnTo>
                  <a:pt x="38303" y="731075"/>
                </a:lnTo>
                <a:lnTo>
                  <a:pt x="39017" y="731562"/>
                </a:lnTo>
                <a:lnTo>
                  <a:pt x="39522" y="732320"/>
                </a:lnTo>
                <a:close/>
              </a:path>
              <a:path w="112394" h="771525">
                <a:moveTo>
                  <a:pt x="39017" y="731562"/>
                </a:moveTo>
                <a:lnTo>
                  <a:pt x="38303" y="731075"/>
                </a:lnTo>
                <a:lnTo>
                  <a:pt x="38693" y="731075"/>
                </a:lnTo>
                <a:lnTo>
                  <a:pt x="39017" y="731562"/>
                </a:lnTo>
                <a:close/>
              </a:path>
              <a:path w="112394" h="771525">
                <a:moveTo>
                  <a:pt x="40129" y="732320"/>
                </a:moveTo>
                <a:lnTo>
                  <a:pt x="39522" y="732320"/>
                </a:lnTo>
                <a:lnTo>
                  <a:pt x="39017" y="731562"/>
                </a:lnTo>
                <a:lnTo>
                  <a:pt x="40129" y="732320"/>
                </a:lnTo>
                <a:close/>
              </a:path>
              <a:path w="112394" h="771525">
                <a:moveTo>
                  <a:pt x="72212" y="754189"/>
                </a:moveTo>
                <a:lnTo>
                  <a:pt x="70548" y="753490"/>
                </a:lnTo>
                <a:lnTo>
                  <a:pt x="71462" y="753678"/>
                </a:lnTo>
                <a:lnTo>
                  <a:pt x="72212" y="754189"/>
                </a:lnTo>
                <a:close/>
              </a:path>
              <a:path w="112394" h="771525">
                <a:moveTo>
                  <a:pt x="71462" y="753678"/>
                </a:moveTo>
                <a:lnTo>
                  <a:pt x="70548" y="753490"/>
                </a:lnTo>
                <a:lnTo>
                  <a:pt x="71187" y="753490"/>
                </a:lnTo>
                <a:lnTo>
                  <a:pt x="71462" y="753678"/>
                </a:lnTo>
                <a:close/>
              </a:path>
              <a:path w="112394" h="771525">
                <a:moveTo>
                  <a:pt x="73957" y="754189"/>
                </a:moveTo>
                <a:lnTo>
                  <a:pt x="72212" y="754189"/>
                </a:lnTo>
                <a:lnTo>
                  <a:pt x="71462" y="753678"/>
                </a:lnTo>
                <a:lnTo>
                  <a:pt x="73957" y="754189"/>
                </a:lnTo>
                <a:close/>
              </a:path>
            </a:pathLst>
          </a:custGeom>
          <a:solidFill>
            <a:srgbClr val="477BB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3399130" y="2511641"/>
            <a:ext cx="112395" cy="771525"/>
          </a:xfrm>
          <a:custGeom>
            <a:avLst/>
            <a:gdLst/>
            <a:ahLst/>
            <a:cxnLst/>
            <a:rect l="l" t="t" r="r" b="b"/>
            <a:pathLst>
              <a:path w="112394" h="771525">
                <a:moveTo>
                  <a:pt x="40642" y="17293"/>
                </a:moveTo>
                <a:lnTo>
                  <a:pt x="0" y="8966"/>
                </a:lnTo>
                <a:lnTo>
                  <a:pt x="1828" y="0"/>
                </a:lnTo>
                <a:lnTo>
                  <a:pt x="43357" y="8509"/>
                </a:lnTo>
                <a:lnTo>
                  <a:pt x="44221" y="8775"/>
                </a:lnTo>
                <a:lnTo>
                  <a:pt x="45021" y="9207"/>
                </a:lnTo>
                <a:lnTo>
                  <a:pt x="56107" y="16763"/>
                </a:lnTo>
                <a:lnTo>
                  <a:pt x="39865" y="16763"/>
                </a:lnTo>
                <a:lnTo>
                  <a:pt x="40642" y="17293"/>
                </a:lnTo>
                <a:close/>
              </a:path>
              <a:path w="112394" h="771525">
                <a:moveTo>
                  <a:pt x="41529" y="17475"/>
                </a:moveTo>
                <a:lnTo>
                  <a:pt x="40642" y="17293"/>
                </a:lnTo>
                <a:lnTo>
                  <a:pt x="39865" y="16763"/>
                </a:lnTo>
                <a:lnTo>
                  <a:pt x="41529" y="17475"/>
                </a:lnTo>
                <a:close/>
              </a:path>
              <a:path w="112394" h="771525">
                <a:moveTo>
                  <a:pt x="57150" y="17475"/>
                </a:moveTo>
                <a:lnTo>
                  <a:pt x="41529" y="17475"/>
                </a:lnTo>
                <a:lnTo>
                  <a:pt x="39865" y="16763"/>
                </a:lnTo>
                <a:lnTo>
                  <a:pt x="56107" y="16763"/>
                </a:lnTo>
                <a:lnTo>
                  <a:pt x="57150" y="17475"/>
                </a:lnTo>
                <a:close/>
              </a:path>
              <a:path w="112394" h="771525">
                <a:moveTo>
                  <a:pt x="73021" y="39364"/>
                </a:moveTo>
                <a:lnTo>
                  <a:pt x="40642" y="17293"/>
                </a:lnTo>
                <a:lnTo>
                  <a:pt x="41529" y="17475"/>
                </a:lnTo>
                <a:lnTo>
                  <a:pt x="57150" y="17475"/>
                </a:lnTo>
                <a:lnTo>
                  <a:pt x="78930" y="32321"/>
                </a:lnTo>
                <a:lnTo>
                  <a:pt x="79603" y="32893"/>
                </a:lnTo>
                <a:lnTo>
                  <a:pt x="80149" y="33566"/>
                </a:lnTo>
                <a:lnTo>
                  <a:pt x="83538" y="38646"/>
                </a:lnTo>
                <a:lnTo>
                  <a:pt x="72542" y="38646"/>
                </a:lnTo>
                <a:lnTo>
                  <a:pt x="73021" y="39364"/>
                </a:lnTo>
                <a:close/>
              </a:path>
              <a:path w="112394" h="771525">
                <a:moveTo>
                  <a:pt x="73774" y="39878"/>
                </a:moveTo>
                <a:lnTo>
                  <a:pt x="73021" y="39364"/>
                </a:lnTo>
                <a:lnTo>
                  <a:pt x="72542" y="38646"/>
                </a:lnTo>
                <a:lnTo>
                  <a:pt x="73774" y="39878"/>
                </a:lnTo>
                <a:close/>
              </a:path>
              <a:path w="112394" h="771525">
                <a:moveTo>
                  <a:pt x="84359" y="39878"/>
                </a:moveTo>
                <a:lnTo>
                  <a:pt x="73774" y="39878"/>
                </a:lnTo>
                <a:lnTo>
                  <a:pt x="72542" y="38646"/>
                </a:lnTo>
                <a:lnTo>
                  <a:pt x="83538" y="38646"/>
                </a:lnTo>
                <a:lnTo>
                  <a:pt x="84359" y="39878"/>
                </a:lnTo>
                <a:close/>
              </a:path>
              <a:path w="112394" h="771525">
                <a:moveTo>
                  <a:pt x="94911" y="72200"/>
                </a:moveTo>
                <a:lnTo>
                  <a:pt x="73021" y="39364"/>
                </a:lnTo>
                <a:lnTo>
                  <a:pt x="73774" y="39878"/>
                </a:lnTo>
                <a:lnTo>
                  <a:pt x="84359" y="39878"/>
                </a:lnTo>
                <a:lnTo>
                  <a:pt x="103022" y="67856"/>
                </a:lnTo>
                <a:lnTo>
                  <a:pt x="103441" y="68643"/>
                </a:lnTo>
                <a:lnTo>
                  <a:pt x="103695" y="69494"/>
                </a:lnTo>
                <a:lnTo>
                  <a:pt x="104052" y="71285"/>
                </a:lnTo>
                <a:lnTo>
                  <a:pt x="94729" y="71285"/>
                </a:lnTo>
                <a:lnTo>
                  <a:pt x="94911" y="72200"/>
                </a:lnTo>
                <a:close/>
              </a:path>
              <a:path w="112394" h="771525">
                <a:moveTo>
                  <a:pt x="95402" y="72936"/>
                </a:moveTo>
                <a:lnTo>
                  <a:pt x="94911" y="72200"/>
                </a:lnTo>
                <a:lnTo>
                  <a:pt x="94729" y="71285"/>
                </a:lnTo>
                <a:lnTo>
                  <a:pt x="95402" y="72936"/>
                </a:lnTo>
                <a:close/>
              </a:path>
              <a:path w="112394" h="771525">
                <a:moveTo>
                  <a:pt x="104381" y="72936"/>
                </a:moveTo>
                <a:lnTo>
                  <a:pt x="95402" y="72936"/>
                </a:lnTo>
                <a:lnTo>
                  <a:pt x="94729" y="71285"/>
                </a:lnTo>
                <a:lnTo>
                  <a:pt x="104052" y="71285"/>
                </a:lnTo>
                <a:lnTo>
                  <a:pt x="104381" y="72936"/>
                </a:lnTo>
                <a:close/>
              </a:path>
              <a:path w="112394" h="771525">
                <a:moveTo>
                  <a:pt x="94911" y="698766"/>
                </a:moveTo>
                <a:lnTo>
                  <a:pt x="102756" y="659422"/>
                </a:lnTo>
                <a:lnTo>
                  <a:pt x="103022" y="658533"/>
                </a:lnTo>
                <a:lnTo>
                  <a:pt x="103066" y="112876"/>
                </a:lnTo>
                <a:lnTo>
                  <a:pt x="102934" y="112433"/>
                </a:lnTo>
                <a:lnTo>
                  <a:pt x="94911" y="72200"/>
                </a:lnTo>
                <a:lnTo>
                  <a:pt x="95402" y="72936"/>
                </a:lnTo>
                <a:lnTo>
                  <a:pt x="104381" y="72936"/>
                </a:lnTo>
                <a:lnTo>
                  <a:pt x="112077" y="111544"/>
                </a:lnTo>
                <a:lnTo>
                  <a:pt x="112077" y="659422"/>
                </a:lnTo>
                <a:lnTo>
                  <a:pt x="104379" y="698030"/>
                </a:lnTo>
                <a:lnTo>
                  <a:pt x="95402" y="698030"/>
                </a:lnTo>
                <a:lnTo>
                  <a:pt x="94911" y="698766"/>
                </a:lnTo>
                <a:close/>
              </a:path>
              <a:path w="112394" h="771525">
                <a:moveTo>
                  <a:pt x="94729" y="699681"/>
                </a:moveTo>
                <a:lnTo>
                  <a:pt x="94911" y="698766"/>
                </a:lnTo>
                <a:lnTo>
                  <a:pt x="95402" y="698030"/>
                </a:lnTo>
                <a:lnTo>
                  <a:pt x="94729" y="699681"/>
                </a:lnTo>
                <a:close/>
              </a:path>
              <a:path w="112394" h="771525">
                <a:moveTo>
                  <a:pt x="104050" y="699681"/>
                </a:moveTo>
                <a:lnTo>
                  <a:pt x="94729" y="699681"/>
                </a:lnTo>
                <a:lnTo>
                  <a:pt x="95402" y="698030"/>
                </a:lnTo>
                <a:lnTo>
                  <a:pt x="104379" y="698030"/>
                </a:lnTo>
                <a:lnTo>
                  <a:pt x="104050" y="699681"/>
                </a:lnTo>
                <a:close/>
              </a:path>
              <a:path w="112394" h="771525">
                <a:moveTo>
                  <a:pt x="73037" y="731577"/>
                </a:moveTo>
                <a:lnTo>
                  <a:pt x="94911" y="698766"/>
                </a:lnTo>
                <a:lnTo>
                  <a:pt x="94729" y="699681"/>
                </a:lnTo>
                <a:lnTo>
                  <a:pt x="104050" y="699681"/>
                </a:lnTo>
                <a:lnTo>
                  <a:pt x="103695" y="701459"/>
                </a:lnTo>
                <a:lnTo>
                  <a:pt x="103441" y="702322"/>
                </a:lnTo>
                <a:lnTo>
                  <a:pt x="103022" y="703110"/>
                </a:lnTo>
                <a:lnTo>
                  <a:pt x="84368" y="731075"/>
                </a:lnTo>
                <a:lnTo>
                  <a:pt x="73774" y="731075"/>
                </a:lnTo>
                <a:lnTo>
                  <a:pt x="73037" y="731577"/>
                </a:lnTo>
                <a:close/>
              </a:path>
              <a:path w="112394" h="771525">
                <a:moveTo>
                  <a:pt x="72542" y="732320"/>
                </a:moveTo>
                <a:lnTo>
                  <a:pt x="73037" y="731577"/>
                </a:lnTo>
                <a:lnTo>
                  <a:pt x="73774" y="731075"/>
                </a:lnTo>
                <a:lnTo>
                  <a:pt x="72542" y="732320"/>
                </a:lnTo>
                <a:close/>
              </a:path>
              <a:path w="112394" h="771525">
                <a:moveTo>
                  <a:pt x="83538" y="732320"/>
                </a:moveTo>
                <a:lnTo>
                  <a:pt x="72542" y="732320"/>
                </a:lnTo>
                <a:lnTo>
                  <a:pt x="73774" y="731075"/>
                </a:lnTo>
                <a:lnTo>
                  <a:pt x="84368" y="731075"/>
                </a:lnTo>
                <a:lnTo>
                  <a:pt x="83538" y="732320"/>
                </a:lnTo>
                <a:close/>
              </a:path>
              <a:path w="112394" h="771525">
                <a:moveTo>
                  <a:pt x="40615" y="753678"/>
                </a:moveTo>
                <a:lnTo>
                  <a:pt x="73037" y="731577"/>
                </a:lnTo>
                <a:lnTo>
                  <a:pt x="72542" y="732320"/>
                </a:lnTo>
                <a:lnTo>
                  <a:pt x="83538" y="732320"/>
                </a:lnTo>
                <a:lnTo>
                  <a:pt x="80149" y="737400"/>
                </a:lnTo>
                <a:lnTo>
                  <a:pt x="79603" y="738073"/>
                </a:lnTo>
                <a:lnTo>
                  <a:pt x="78930" y="738632"/>
                </a:lnTo>
                <a:lnTo>
                  <a:pt x="57131" y="753490"/>
                </a:lnTo>
                <a:lnTo>
                  <a:pt x="41529" y="753490"/>
                </a:lnTo>
                <a:lnTo>
                  <a:pt x="40615" y="753678"/>
                </a:lnTo>
                <a:close/>
              </a:path>
              <a:path w="112394" h="771525">
                <a:moveTo>
                  <a:pt x="39865" y="754189"/>
                </a:moveTo>
                <a:lnTo>
                  <a:pt x="40615" y="753678"/>
                </a:lnTo>
                <a:lnTo>
                  <a:pt x="41529" y="753490"/>
                </a:lnTo>
                <a:lnTo>
                  <a:pt x="39865" y="754189"/>
                </a:lnTo>
                <a:close/>
              </a:path>
              <a:path w="112394" h="771525">
                <a:moveTo>
                  <a:pt x="56107" y="754189"/>
                </a:moveTo>
                <a:lnTo>
                  <a:pt x="39865" y="754189"/>
                </a:lnTo>
                <a:lnTo>
                  <a:pt x="41529" y="753490"/>
                </a:lnTo>
                <a:lnTo>
                  <a:pt x="57131" y="753490"/>
                </a:lnTo>
                <a:lnTo>
                  <a:pt x="56107" y="754189"/>
                </a:lnTo>
                <a:close/>
              </a:path>
              <a:path w="112394" h="771525">
                <a:moveTo>
                  <a:pt x="1828" y="770966"/>
                </a:moveTo>
                <a:lnTo>
                  <a:pt x="93" y="762457"/>
                </a:lnTo>
                <a:lnTo>
                  <a:pt x="0" y="762000"/>
                </a:lnTo>
                <a:lnTo>
                  <a:pt x="40615" y="753678"/>
                </a:lnTo>
                <a:lnTo>
                  <a:pt x="39865" y="754189"/>
                </a:lnTo>
                <a:lnTo>
                  <a:pt x="56107" y="754189"/>
                </a:lnTo>
                <a:lnTo>
                  <a:pt x="45021" y="761746"/>
                </a:lnTo>
                <a:lnTo>
                  <a:pt x="44221" y="762177"/>
                </a:lnTo>
                <a:lnTo>
                  <a:pt x="43357" y="762457"/>
                </a:lnTo>
                <a:lnTo>
                  <a:pt x="1828" y="770966"/>
                </a:lnTo>
                <a:close/>
              </a:path>
            </a:pathLst>
          </a:custGeom>
          <a:solidFill>
            <a:srgbClr val="477BB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3026791" y="2567178"/>
            <a:ext cx="29591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pc="-10" dirty="0">
                <a:latin typeface="Calibri"/>
                <a:cs typeface="Calibri"/>
              </a:rPr>
              <a:t>1</a:t>
            </a:r>
            <a:r>
              <a:rPr spc="-105" dirty="0">
                <a:latin typeface="Calibri"/>
                <a:cs typeface="Calibri"/>
              </a:rPr>
              <a:t> </a:t>
            </a:r>
            <a:r>
              <a:rPr spc="-50" dirty="0">
                <a:latin typeface="Calibri"/>
                <a:cs typeface="Calibri"/>
              </a:rPr>
              <a:t>0</a:t>
            </a:r>
            <a:endParaRPr>
              <a:latin typeface="Calibri"/>
              <a:cs typeface="Calibri"/>
            </a:endParaRPr>
          </a:p>
          <a:p>
            <a:pPr marL="12700"/>
            <a:r>
              <a:rPr spc="-10" dirty="0">
                <a:latin typeface="Calibri"/>
                <a:cs typeface="Calibri"/>
              </a:rPr>
              <a:t>4</a:t>
            </a:r>
            <a:r>
              <a:rPr spc="-105" dirty="0">
                <a:latin typeface="Calibri"/>
                <a:cs typeface="Calibri"/>
              </a:rPr>
              <a:t> </a:t>
            </a:r>
            <a:r>
              <a:rPr spc="-50" dirty="0">
                <a:latin typeface="Calibri"/>
                <a:cs typeface="Calibri"/>
              </a:rPr>
              <a:t>1</a:t>
            </a:r>
            <a:endParaRPr>
              <a:latin typeface="Calibri"/>
              <a:cs typeface="Calibri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3959415" y="1216152"/>
            <a:ext cx="1039494" cy="1000125"/>
          </a:xfrm>
          <a:custGeom>
            <a:avLst/>
            <a:gdLst/>
            <a:ahLst/>
            <a:cxnLst/>
            <a:rect l="l" t="t" r="r" b="b"/>
            <a:pathLst>
              <a:path w="1039495" h="1000125">
                <a:moveTo>
                  <a:pt x="384644" y="9144"/>
                </a:moveTo>
                <a:lnTo>
                  <a:pt x="384327" y="0"/>
                </a:lnTo>
                <a:lnTo>
                  <a:pt x="310413" y="2540"/>
                </a:lnTo>
                <a:lnTo>
                  <a:pt x="249618" y="9296"/>
                </a:lnTo>
                <a:lnTo>
                  <a:pt x="249478" y="9296"/>
                </a:lnTo>
                <a:lnTo>
                  <a:pt x="208381" y="19570"/>
                </a:lnTo>
                <a:lnTo>
                  <a:pt x="189928" y="36322"/>
                </a:lnTo>
                <a:lnTo>
                  <a:pt x="189928" y="465963"/>
                </a:lnTo>
                <a:lnTo>
                  <a:pt x="177393" y="476262"/>
                </a:lnTo>
                <a:lnTo>
                  <a:pt x="138226" y="486054"/>
                </a:lnTo>
                <a:lnTo>
                  <a:pt x="138366" y="486054"/>
                </a:lnTo>
                <a:lnTo>
                  <a:pt x="78130" y="492760"/>
                </a:lnTo>
                <a:lnTo>
                  <a:pt x="4660" y="495300"/>
                </a:lnTo>
                <a:lnTo>
                  <a:pt x="4660" y="504444"/>
                </a:lnTo>
                <a:lnTo>
                  <a:pt x="4648" y="495312"/>
                </a:lnTo>
                <a:lnTo>
                  <a:pt x="4394" y="495300"/>
                </a:lnTo>
                <a:lnTo>
                  <a:pt x="2832" y="495617"/>
                </a:lnTo>
                <a:lnTo>
                  <a:pt x="1498" y="496430"/>
                </a:lnTo>
                <a:lnTo>
                  <a:pt x="520" y="497636"/>
                </a:lnTo>
                <a:lnTo>
                  <a:pt x="444" y="497840"/>
                </a:lnTo>
                <a:lnTo>
                  <a:pt x="0" y="499097"/>
                </a:lnTo>
                <a:lnTo>
                  <a:pt x="0" y="500646"/>
                </a:lnTo>
                <a:lnTo>
                  <a:pt x="77508" y="506958"/>
                </a:lnTo>
                <a:lnTo>
                  <a:pt x="77914" y="506958"/>
                </a:lnTo>
                <a:lnTo>
                  <a:pt x="137337" y="513575"/>
                </a:lnTo>
                <a:lnTo>
                  <a:pt x="137769" y="513575"/>
                </a:lnTo>
                <a:lnTo>
                  <a:pt x="177393" y="523494"/>
                </a:lnTo>
                <a:lnTo>
                  <a:pt x="189928" y="533793"/>
                </a:lnTo>
                <a:lnTo>
                  <a:pt x="189928" y="963422"/>
                </a:lnTo>
                <a:lnTo>
                  <a:pt x="190119" y="964742"/>
                </a:lnTo>
                <a:lnTo>
                  <a:pt x="249021" y="990333"/>
                </a:lnTo>
                <a:lnTo>
                  <a:pt x="248589" y="990333"/>
                </a:lnTo>
                <a:lnTo>
                  <a:pt x="310413" y="997204"/>
                </a:lnTo>
                <a:lnTo>
                  <a:pt x="384327" y="999744"/>
                </a:lnTo>
                <a:lnTo>
                  <a:pt x="384403" y="997204"/>
                </a:lnTo>
                <a:lnTo>
                  <a:pt x="384644" y="990600"/>
                </a:lnTo>
                <a:lnTo>
                  <a:pt x="310730" y="988060"/>
                </a:lnTo>
                <a:lnTo>
                  <a:pt x="310857" y="988060"/>
                </a:lnTo>
                <a:lnTo>
                  <a:pt x="250621" y="981354"/>
                </a:lnTo>
                <a:lnTo>
                  <a:pt x="250774" y="981354"/>
                </a:lnTo>
                <a:lnTo>
                  <a:pt x="214198" y="972210"/>
                </a:lnTo>
                <a:lnTo>
                  <a:pt x="211582" y="971562"/>
                </a:lnTo>
                <a:lnTo>
                  <a:pt x="211277" y="971308"/>
                </a:lnTo>
                <a:lnTo>
                  <a:pt x="201688" y="963422"/>
                </a:lnTo>
                <a:lnTo>
                  <a:pt x="199072" y="961263"/>
                </a:lnTo>
                <a:lnTo>
                  <a:pt x="199072" y="959891"/>
                </a:lnTo>
                <a:lnTo>
                  <a:pt x="199072" y="535152"/>
                </a:lnTo>
                <a:lnTo>
                  <a:pt x="199072" y="531622"/>
                </a:lnTo>
                <a:lnTo>
                  <a:pt x="198869" y="530301"/>
                </a:lnTo>
                <a:lnTo>
                  <a:pt x="198297" y="529082"/>
                </a:lnTo>
                <a:lnTo>
                  <a:pt x="197408" y="528091"/>
                </a:lnTo>
                <a:lnTo>
                  <a:pt x="192100" y="523735"/>
                </a:lnTo>
                <a:lnTo>
                  <a:pt x="191008" y="522833"/>
                </a:lnTo>
                <a:lnTo>
                  <a:pt x="182422" y="515772"/>
                </a:lnTo>
                <a:lnTo>
                  <a:pt x="181571" y="515213"/>
                </a:lnTo>
                <a:lnTo>
                  <a:pt x="180619" y="514870"/>
                </a:lnTo>
                <a:lnTo>
                  <a:pt x="139509" y="504596"/>
                </a:lnTo>
                <a:lnTo>
                  <a:pt x="139382" y="504596"/>
                </a:lnTo>
                <a:lnTo>
                  <a:pt x="138010" y="504444"/>
                </a:lnTo>
                <a:lnTo>
                  <a:pt x="96951" y="499872"/>
                </a:lnTo>
                <a:lnTo>
                  <a:pt x="138099" y="495300"/>
                </a:lnTo>
                <a:lnTo>
                  <a:pt x="140398" y="495033"/>
                </a:lnTo>
                <a:lnTo>
                  <a:pt x="139979" y="495033"/>
                </a:lnTo>
                <a:lnTo>
                  <a:pt x="180619" y="484873"/>
                </a:lnTo>
                <a:lnTo>
                  <a:pt x="181571" y="484517"/>
                </a:lnTo>
                <a:lnTo>
                  <a:pt x="182422" y="483971"/>
                </a:lnTo>
                <a:lnTo>
                  <a:pt x="191008" y="476910"/>
                </a:lnTo>
                <a:lnTo>
                  <a:pt x="192100" y="476008"/>
                </a:lnTo>
                <a:lnTo>
                  <a:pt x="197408" y="471652"/>
                </a:lnTo>
                <a:lnTo>
                  <a:pt x="198297" y="470662"/>
                </a:lnTo>
                <a:lnTo>
                  <a:pt x="198869" y="469442"/>
                </a:lnTo>
                <a:lnTo>
                  <a:pt x="199072" y="468122"/>
                </a:lnTo>
                <a:lnTo>
                  <a:pt x="199072" y="464591"/>
                </a:lnTo>
                <a:lnTo>
                  <a:pt x="199072" y="39852"/>
                </a:lnTo>
                <a:lnTo>
                  <a:pt x="199072" y="38493"/>
                </a:lnTo>
                <a:lnTo>
                  <a:pt x="201688" y="36322"/>
                </a:lnTo>
                <a:lnTo>
                  <a:pt x="211277" y="28435"/>
                </a:lnTo>
                <a:lnTo>
                  <a:pt x="211582" y="28194"/>
                </a:lnTo>
                <a:lnTo>
                  <a:pt x="214198" y="27533"/>
                </a:lnTo>
                <a:lnTo>
                  <a:pt x="251231" y="18275"/>
                </a:lnTo>
                <a:lnTo>
                  <a:pt x="251650" y="18275"/>
                </a:lnTo>
                <a:lnTo>
                  <a:pt x="311086" y="11658"/>
                </a:lnTo>
                <a:lnTo>
                  <a:pt x="311467" y="11658"/>
                </a:lnTo>
                <a:lnTo>
                  <a:pt x="384644" y="9144"/>
                </a:lnTo>
                <a:close/>
              </a:path>
              <a:path w="1039495" h="1000125">
                <a:moveTo>
                  <a:pt x="493102" y="9055"/>
                </a:moveTo>
                <a:lnTo>
                  <a:pt x="493001" y="8597"/>
                </a:lnTo>
                <a:lnTo>
                  <a:pt x="491274" y="88"/>
                </a:lnTo>
                <a:lnTo>
                  <a:pt x="449364" y="8597"/>
                </a:lnTo>
                <a:lnTo>
                  <a:pt x="413550" y="32410"/>
                </a:lnTo>
                <a:lnTo>
                  <a:pt x="389204" y="67932"/>
                </a:lnTo>
                <a:lnTo>
                  <a:pt x="380009" y="111620"/>
                </a:lnTo>
                <a:lnTo>
                  <a:pt x="380009" y="659523"/>
                </a:lnTo>
                <a:lnTo>
                  <a:pt x="388518" y="701560"/>
                </a:lnTo>
                <a:lnTo>
                  <a:pt x="412318" y="737501"/>
                </a:lnTo>
                <a:lnTo>
                  <a:pt x="447713" y="761847"/>
                </a:lnTo>
                <a:lnTo>
                  <a:pt x="491274" y="771055"/>
                </a:lnTo>
                <a:lnTo>
                  <a:pt x="493102" y="762088"/>
                </a:lnTo>
                <a:lnTo>
                  <a:pt x="454609" y="754278"/>
                </a:lnTo>
                <a:lnTo>
                  <a:pt x="452081" y="753770"/>
                </a:lnTo>
                <a:lnTo>
                  <a:pt x="451802" y="753579"/>
                </a:lnTo>
                <a:lnTo>
                  <a:pt x="420497" y="732396"/>
                </a:lnTo>
                <a:lnTo>
                  <a:pt x="419392" y="731659"/>
                </a:lnTo>
                <a:lnTo>
                  <a:pt x="419061" y="731164"/>
                </a:lnTo>
                <a:lnTo>
                  <a:pt x="397891" y="699757"/>
                </a:lnTo>
                <a:lnTo>
                  <a:pt x="397294" y="698881"/>
                </a:lnTo>
                <a:lnTo>
                  <a:pt x="397141" y="698106"/>
                </a:lnTo>
                <a:lnTo>
                  <a:pt x="389331" y="659523"/>
                </a:lnTo>
                <a:lnTo>
                  <a:pt x="389064" y="658622"/>
                </a:lnTo>
                <a:lnTo>
                  <a:pt x="389153" y="112522"/>
                </a:lnTo>
                <a:lnTo>
                  <a:pt x="397141" y="73037"/>
                </a:lnTo>
                <a:lnTo>
                  <a:pt x="397294" y="72275"/>
                </a:lnTo>
                <a:lnTo>
                  <a:pt x="397891" y="71386"/>
                </a:lnTo>
                <a:lnTo>
                  <a:pt x="419392" y="39497"/>
                </a:lnTo>
                <a:lnTo>
                  <a:pt x="451802" y="17564"/>
                </a:lnTo>
                <a:lnTo>
                  <a:pt x="454609" y="16865"/>
                </a:lnTo>
                <a:lnTo>
                  <a:pt x="493102" y="9055"/>
                </a:lnTo>
                <a:close/>
              </a:path>
              <a:path w="1039495" h="1000125">
                <a:moveTo>
                  <a:pt x="1039215" y="111607"/>
                </a:moveTo>
                <a:lnTo>
                  <a:pt x="1031290" y="73063"/>
                </a:lnTo>
                <a:lnTo>
                  <a:pt x="1030947" y="71399"/>
                </a:lnTo>
                <a:lnTo>
                  <a:pt x="1030579" y="69557"/>
                </a:lnTo>
                <a:lnTo>
                  <a:pt x="1030300" y="68694"/>
                </a:lnTo>
                <a:lnTo>
                  <a:pt x="1029868" y="67894"/>
                </a:lnTo>
                <a:lnTo>
                  <a:pt x="1010742" y="40005"/>
                </a:lnTo>
                <a:lnTo>
                  <a:pt x="1009904" y="38773"/>
                </a:lnTo>
                <a:lnTo>
                  <a:pt x="1006373" y="33616"/>
                </a:lnTo>
                <a:lnTo>
                  <a:pt x="1005801" y="32931"/>
                </a:lnTo>
                <a:lnTo>
                  <a:pt x="1005128" y="32385"/>
                </a:lnTo>
                <a:lnTo>
                  <a:pt x="982726" y="17564"/>
                </a:lnTo>
                <a:lnTo>
                  <a:pt x="981710" y="16891"/>
                </a:lnTo>
                <a:lnTo>
                  <a:pt x="970203" y="9271"/>
                </a:lnTo>
                <a:lnTo>
                  <a:pt x="969403" y="8851"/>
                </a:lnTo>
                <a:lnTo>
                  <a:pt x="968552" y="8597"/>
                </a:lnTo>
                <a:lnTo>
                  <a:pt x="925893" y="88"/>
                </a:lnTo>
                <a:lnTo>
                  <a:pt x="924102" y="9055"/>
                </a:lnTo>
                <a:lnTo>
                  <a:pt x="965885" y="17399"/>
                </a:lnTo>
                <a:lnTo>
                  <a:pt x="999337" y="39522"/>
                </a:lnTo>
                <a:lnTo>
                  <a:pt x="1021791" y="72301"/>
                </a:lnTo>
                <a:lnTo>
                  <a:pt x="1030058" y="112522"/>
                </a:lnTo>
                <a:lnTo>
                  <a:pt x="1030198" y="113004"/>
                </a:lnTo>
                <a:lnTo>
                  <a:pt x="1030160" y="658622"/>
                </a:lnTo>
                <a:lnTo>
                  <a:pt x="1029868" y="659536"/>
                </a:lnTo>
                <a:lnTo>
                  <a:pt x="1021791" y="698855"/>
                </a:lnTo>
                <a:lnTo>
                  <a:pt x="999324" y="731647"/>
                </a:lnTo>
                <a:lnTo>
                  <a:pt x="965885" y="753757"/>
                </a:lnTo>
                <a:lnTo>
                  <a:pt x="924102" y="762088"/>
                </a:lnTo>
                <a:lnTo>
                  <a:pt x="924204" y="762546"/>
                </a:lnTo>
                <a:lnTo>
                  <a:pt x="925893" y="771055"/>
                </a:lnTo>
                <a:lnTo>
                  <a:pt x="968552" y="762546"/>
                </a:lnTo>
                <a:lnTo>
                  <a:pt x="969403" y="762292"/>
                </a:lnTo>
                <a:lnTo>
                  <a:pt x="970203" y="761873"/>
                </a:lnTo>
                <a:lnTo>
                  <a:pt x="981710" y="754253"/>
                </a:lnTo>
                <a:lnTo>
                  <a:pt x="982726" y="753579"/>
                </a:lnTo>
                <a:lnTo>
                  <a:pt x="1005128" y="738759"/>
                </a:lnTo>
                <a:lnTo>
                  <a:pt x="1005801" y="738212"/>
                </a:lnTo>
                <a:lnTo>
                  <a:pt x="1006373" y="737527"/>
                </a:lnTo>
                <a:lnTo>
                  <a:pt x="1009904" y="732358"/>
                </a:lnTo>
                <a:lnTo>
                  <a:pt x="1010742" y="731139"/>
                </a:lnTo>
                <a:lnTo>
                  <a:pt x="1029868" y="703237"/>
                </a:lnTo>
                <a:lnTo>
                  <a:pt x="1030300" y="702449"/>
                </a:lnTo>
                <a:lnTo>
                  <a:pt x="1030579" y="701573"/>
                </a:lnTo>
                <a:lnTo>
                  <a:pt x="1030947" y="699744"/>
                </a:lnTo>
                <a:lnTo>
                  <a:pt x="1031290" y="698080"/>
                </a:lnTo>
                <a:lnTo>
                  <a:pt x="1039215" y="659536"/>
                </a:lnTo>
                <a:lnTo>
                  <a:pt x="1039215" y="111607"/>
                </a:lnTo>
                <a:close/>
              </a:path>
            </a:pathLst>
          </a:custGeom>
          <a:solidFill>
            <a:srgbClr val="477BB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4513579" y="1270889"/>
            <a:ext cx="29591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pc="-10" dirty="0">
                <a:latin typeface="Calibri"/>
                <a:cs typeface="Calibri"/>
              </a:rPr>
              <a:t>0</a:t>
            </a:r>
            <a:r>
              <a:rPr spc="-105" dirty="0">
                <a:latin typeface="Calibri"/>
                <a:cs typeface="Calibri"/>
              </a:rPr>
              <a:t> </a:t>
            </a:r>
            <a:r>
              <a:rPr spc="-50" dirty="0">
                <a:latin typeface="Calibri"/>
                <a:cs typeface="Calibri"/>
              </a:rPr>
              <a:t>1</a:t>
            </a:r>
            <a:endParaRPr>
              <a:latin typeface="Calibri"/>
              <a:cs typeface="Calibri"/>
            </a:endParaRPr>
          </a:p>
          <a:p>
            <a:pPr marL="12700"/>
            <a:r>
              <a:rPr spc="-10" dirty="0">
                <a:latin typeface="Calibri"/>
                <a:cs typeface="Calibri"/>
              </a:rPr>
              <a:t>0</a:t>
            </a:r>
            <a:r>
              <a:rPr spc="-105" dirty="0">
                <a:latin typeface="Calibri"/>
                <a:cs typeface="Calibri"/>
              </a:rPr>
              <a:t> </a:t>
            </a:r>
            <a:r>
              <a:rPr spc="-50" dirty="0">
                <a:latin typeface="Calibri"/>
                <a:cs typeface="Calibri"/>
              </a:rPr>
              <a:t>4</a:t>
            </a:r>
            <a:endParaRPr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593339" y="544957"/>
            <a:ext cx="197358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dirty="0">
                <a:latin typeface="Microsoft Sans Serif"/>
                <a:cs typeface="Microsoft Sans Serif"/>
              </a:rPr>
              <a:t>1.</a:t>
            </a:r>
            <a:r>
              <a:rPr spc="-40" dirty="0">
                <a:latin typeface="Microsoft Sans Serif"/>
                <a:cs typeface="Microsoft Sans Serif"/>
              </a:rPr>
              <a:t> </a:t>
            </a:r>
            <a:r>
              <a:rPr dirty="0">
                <a:latin typeface="Microsoft Sans Serif"/>
                <a:cs typeface="Microsoft Sans Serif"/>
              </a:rPr>
              <a:t>D</a:t>
            </a:r>
            <a:r>
              <a:rPr spc="-5" dirty="0">
                <a:latin typeface="Microsoft Sans Serif"/>
                <a:cs typeface="Microsoft Sans Serif"/>
              </a:rPr>
              <a:t> </a:t>
            </a:r>
            <a:r>
              <a:rPr dirty="0">
                <a:latin typeface="Microsoft Sans Serif"/>
                <a:cs typeface="Microsoft Sans Serif"/>
              </a:rPr>
              <a:t>=</a:t>
            </a:r>
            <a:r>
              <a:rPr spc="-105" dirty="0">
                <a:latin typeface="Microsoft Sans Serif"/>
                <a:cs typeface="Microsoft Sans Serif"/>
              </a:rPr>
              <a:t> </a:t>
            </a:r>
            <a:r>
              <a:rPr dirty="0">
                <a:latin typeface="Microsoft Sans Serif"/>
                <a:cs typeface="Microsoft Sans Serif"/>
              </a:rPr>
              <a:t>A1</a:t>
            </a:r>
            <a:r>
              <a:rPr spc="-30" dirty="0">
                <a:latin typeface="Microsoft Sans Serif"/>
                <a:cs typeface="Microsoft Sans Serif"/>
              </a:rPr>
              <a:t> </a:t>
            </a:r>
            <a:r>
              <a:rPr dirty="0">
                <a:latin typeface="Microsoft Sans Serif"/>
                <a:cs typeface="Microsoft Sans Serif"/>
              </a:rPr>
              <a:t>(B2</a:t>
            </a:r>
            <a:r>
              <a:rPr spc="-15" dirty="0">
                <a:latin typeface="Microsoft Sans Serif"/>
                <a:cs typeface="Microsoft Sans Serif"/>
              </a:rPr>
              <a:t> </a:t>
            </a:r>
            <a:r>
              <a:rPr dirty="0">
                <a:latin typeface="Microsoft Sans Serif"/>
                <a:cs typeface="Microsoft Sans Serif"/>
              </a:rPr>
              <a:t>–</a:t>
            </a:r>
            <a:r>
              <a:rPr spc="450" dirty="0">
                <a:latin typeface="Microsoft Sans Serif"/>
                <a:cs typeface="Microsoft Sans Serif"/>
              </a:rPr>
              <a:t> </a:t>
            </a:r>
            <a:r>
              <a:rPr spc="-25" dirty="0">
                <a:latin typeface="Microsoft Sans Serif"/>
                <a:cs typeface="Microsoft Sans Serif"/>
              </a:rPr>
              <a:t>B4)</a:t>
            </a:r>
            <a:endParaRPr>
              <a:latin typeface="Microsoft Sans Serif"/>
              <a:cs typeface="Microsoft Sans Serif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5414264" y="1459687"/>
            <a:ext cx="1016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pc="-50" dirty="0">
                <a:latin typeface="Microsoft Sans Serif"/>
                <a:cs typeface="Microsoft Sans Serif"/>
              </a:rPr>
              <a:t>-</a:t>
            </a:r>
            <a:endParaRPr>
              <a:latin typeface="Microsoft Sans Serif"/>
              <a:cs typeface="Microsoft Sans Serif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5788242" y="1246721"/>
            <a:ext cx="658495" cy="771525"/>
          </a:xfrm>
          <a:custGeom>
            <a:avLst/>
            <a:gdLst/>
            <a:ahLst/>
            <a:cxnLst/>
            <a:rect l="l" t="t" r="r" b="b"/>
            <a:pathLst>
              <a:path w="658495" h="771525">
                <a:moveTo>
                  <a:pt x="112077" y="8966"/>
                </a:moveTo>
                <a:lnTo>
                  <a:pt x="111975" y="8509"/>
                </a:lnTo>
                <a:lnTo>
                  <a:pt x="110248" y="0"/>
                </a:lnTo>
                <a:lnTo>
                  <a:pt x="68719" y="8509"/>
                </a:lnTo>
                <a:lnTo>
                  <a:pt x="33147" y="32321"/>
                </a:lnTo>
                <a:lnTo>
                  <a:pt x="9055" y="67856"/>
                </a:lnTo>
                <a:lnTo>
                  <a:pt x="0" y="111544"/>
                </a:lnTo>
                <a:lnTo>
                  <a:pt x="0" y="659422"/>
                </a:lnTo>
                <a:lnTo>
                  <a:pt x="8382" y="701459"/>
                </a:lnTo>
                <a:lnTo>
                  <a:pt x="31915" y="737400"/>
                </a:lnTo>
                <a:lnTo>
                  <a:pt x="67056" y="761746"/>
                </a:lnTo>
                <a:lnTo>
                  <a:pt x="110248" y="770966"/>
                </a:lnTo>
                <a:lnTo>
                  <a:pt x="112077" y="762000"/>
                </a:lnTo>
                <a:lnTo>
                  <a:pt x="73952" y="754189"/>
                </a:lnTo>
                <a:lnTo>
                  <a:pt x="71450" y="753681"/>
                </a:lnTo>
                <a:lnTo>
                  <a:pt x="71183" y="753491"/>
                </a:lnTo>
                <a:lnTo>
                  <a:pt x="40119" y="732320"/>
                </a:lnTo>
                <a:lnTo>
                  <a:pt x="39014" y="731570"/>
                </a:lnTo>
                <a:lnTo>
                  <a:pt x="38684" y="731075"/>
                </a:lnTo>
                <a:lnTo>
                  <a:pt x="17754" y="699681"/>
                </a:lnTo>
                <a:lnTo>
                  <a:pt x="17170" y="698804"/>
                </a:lnTo>
                <a:lnTo>
                  <a:pt x="17018" y="698030"/>
                </a:lnTo>
                <a:lnTo>
                  <a:pt x="9309" y="659422"/>
                </a:lnTo>
                <a:lnTo>
                  <a:pt x="9055" y="658533"/>
                </a:lnTo>
                <a:lnTo>
                  <a:pt x="9131" y="112433"/>
                </a:lnTo>
                <a:lnTo>
                  <a:pt x="17018" y="72936"/>
                </a:lnTo>
                <a:lnTo>
                  <a:pt x="17170" y="72174"/>
                </a:lnTo>
                <a:lnTo>
                  <a:pt x="17754" y="71285"/>
                </a:lnTo>
                <a:lnTo>
                  <a:pt x="38696" y="39878"/>
                </a:lnTo>
                <a:lnTo>
                  <a:pt x="39027" y="39382"/>
                </a:lnTo>
                <a:lnTo>
                  <a:pt x="40106" y="38646"/>
                </a:lnTo>
                <a:lnTo>
                  <a:pt x="71158" y="17475"/>
                </a:lnTo>
                <a:lnTo>
                  <a:pt x="71424" y="17297"/>
                </a:lnTo>
                <a:lnTo>
                  <a:pt x="74015" y="16764"/>
                </a:lnTo>
                <a:lnTo>
                  <a:pt x="112077" y="8966"/>
                </a:lnTo>
                <a:close/>
              </a:path>
              <a:path w="658495" h="771525">
                <a:moveTo>
                  <a:pt x="658190" y="111506"/>
                </a:moveTo>
                <a:lnTo>
                  <a:pt x="650265" y="72974"/>
                </a:lnTo>
                <a:lnTo>
                  <a:pt x="649922" y="71310"/>
                </a:lnTo>
                <a:lnTo>
                  <a:pt x="649554" y="69469"/>
                </a:lnTo>
                <a:lnTo>
                  <a:pt x="649274" y="68605"/>
                </a:lnTo>
                <a:lnTo>
                  <a:pt x="648843" y="67805"/>
                </a:lnTo>
                <a:lnTo>
                  <a:pt x="629729" y="39916"/>
                </a:lnTo>
                <a:lnTo>
                  <a:pt x="628878" y="38684"/>
                </a:lnTo>
                <a:lnTo>
                  <a:pt x="625348" y="33515"/>
                </a:lnTo>
                <a:lnTo>
                  <a:pt x="624776" y="32842"/>
                </a:lnTo>
                <a:lnTo>
                  <a:pt x="624103" y="32296"/>
                </a:lnTo>
                <a:lnTo>
                  <a:pt x="601700" y="17475"/>
                </a:lnTo>
                <a:lnTo>
                  <a:pt x="600684" y="16802"/>
                </a:lnTo>
                <a:lnTo>
                  <a:pt x="589178" y="9182"/>
                </a:lnTo>
                <a:lnTo>
                  <a:pt x="588391" y="8763"/>
                </a:lnTo>
                <a:lnTo>
                  <a:pt x="587540" y="8509"/>
                </a:lnTo>
                <a:lnTo>
                  <a:pt x="544868" y="0"/>
                </a:lnTo>
                <a:lnTo>
                  <a:pt x="543090" y="8966"/>
                </a:lnTo>
                <a:lnTo>
                  <a:pt x="584860" y="17310"/>
                </a:lnTo>
                <a:lnTo>
                  <a:pt x="618312" y="39433"/>
                </a:lnTo>
                <a:lnTo>
                  <a:pt x="640765" y="72212"/>
                </a:lnTo>
                <a:lnTo>
                  <a:pt x="649033" y="112433"/>
                </a:lnTo>
                <a:lnTo>
                  <a:pt x="649173" y="112915"/>
                </a:lnTo>
                <a:lnTo>
                  <a:pt x="649135" y="658533"/>
                </a:lnTo>
                <a:lnTo>
                  <a:pt x="648843" y="659447"/>
                </a:lnTo>
                <a:lnTo>
                  <a:pt x="640765" y="698754"/>
                </a:lnTo>
                <a:lnTo>
                  <a:pt x="618299" y="731558"/>
                </a:lnTo>
                <a:lnTo>
                  <a:pt x="584860" y="753668"/>
                </a:lnTo>
                <a:lnTo>
                  <a:pt x="543090" y="762000"/>
                </a:lnTo>
                <a:lnTo>
                  <a:pt x="543179" y="762457"/>
                </a:lnTo>
                <a:lnTo>
                  <a:pt x="544868" y="770966"/>
                </a:lnTo>
                <a:lnTo>
                  <a:pt x="587540" y="762457"/>
                </a:lnTo>
                <a:lnTo>
                  <a:pt x="588391" y="762203"/>
                </a:lnTo>
                <a:lnTo>
                  <a:pt x="589178" y="761784"/>
                </a:lnTo>
                <a:lnTo>
                  <a:pt x="600684" y="754164"/>
                </a:lnTo>
                <a:lnTo>
                  <a:pt x="601700" y="753491"/>
                </a:lnTo>
                <a:lnTo>
                  <a:pt x="624103" y="738670"/>
                </a:lnTo>
                <a:lnTo>
                  <a:pt x="624776" y="738111"/>
                </a:lnTo>
                <a:lnTo>
                  <a:pt x="625348" y="737438"/>
                </a:lnTo>
                <a:lnTo>
                  <a:pt x="628878" y="732269"/>
                </a:lnTo>
                <a:lnTo>
                  <a:pt x="629716" y="731050"/>
                </a:lnTo>
                <a:lnTo>
                  <a:pt x="648843" y="703148"/>
                </a:lnTo>
                <a:lnTo>
                  <a:pt x="649274" y="702360"/>
                </a:lnTo>
                <a:lnTo>
                  <a:pt x="649554" y="701484"/>
                </a:lnTo>
                <a:lnTo>
                  <a:pt x="649922" y="699643"/>
                </a:lnTo>
                <a:lnTo>
                  <a:pt x="650265" y="697979"/>
                </a:lnTo>
                <a:lnTo>
                  <a:pt x="658190" y="659447"/>
                </a:lnTo>
                <a:lnTo>
                  <a:pt x="658190" y="111506"/>
                </a:lnTo>
                <a:close/>
              </a:path>
            </a:pathLst>
          </a:custGeom>
          <a:solidFill>
            <a:srgbClr val="477BB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 txBox="1"/>
          <p:nvPr/>
        </p:nvSpPr>
        <p:spPr>
          <a:xfrm>
            <a:off x="5962016" y="1302639"/>
            <a:ext cx="29654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pc="-10" dirty="0">
                <a:latin typeface="Calibri"/>
                <a:cs typeface="Calibri"/>
              </a:rPr>
              <a:t>1</a:t>
            </a:r>
            <a:r>
              <a:rPr spc="-100" dirty="0">
                <a:latin typeface="Calibri"/>
                <a:cs typeface="Calibri"/>
              </a:rPr>
              <a:t> </a:t>
            </a:r>
            <a:r>
              <a:rPr spc="-50" dirty="0">
                <a:latin typeface="Calibri"/>
                <a:cs typeface="Calibri"/>
              </a:rPr>
              <a:t>1</a:t>
            </a:r>
            <a:endParaRPr>
              <a:latin typeface="Calibri"/>
              <a:cs typeface="Calibri"/>
            </a:endParaRPr>
          </a:p>
          <a:p>
            <a:pPr marL="12700"/>
            <a:r>
              <a:rPr spc="-10" dirty="0">
                <a:latin typeface="Calibri"/>
                <a:cs typeface="Calibri"/>
              </a:rPr>
              <a:t>5</a:t>
            </a:r>
            <a:r>
              <a:rPr spc="-100" dirty="0">
                <a:latin typeface="Calibri"/>
                <a:cs typeface="Calibri"/>
              </a:rPr>
              <a:t> </a:t>
            </a:r>
            <a:r>
              <a:rPr spc="-50" dirty="0">
                <a:latin typeface="Calibri"/>
                <a:cs typeface="Calibri"/>
              </a:rPr>
              <a:t>0</a:t>
            </a:r>
            <a:endParaRPr>
              <a:latin typeface="Calibri"/>
              <a:cs typeface="Calibri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2892641" y="1063752"/>
            <a:ext cx="4124325" cy="1152525"/>
          </a:xfrm>
          <a:custGeom>
            <a:avLst/>
            <a:gdLst/>
            <a:ahLst/>
            <a:cxnLst/>
            <a:rect l="l" t="t" r="r" b="b"/>
            <a:pathLst>
              <a:path w="4124325" h="1152525">
                <a:moveTo>
                  <a:pt x="112077" y="313855"/>
                </a:moveTo>
                <a:lnTo>
                  <a:pt x="111975" y="313397"/>
                </a:lnTo>
                <a:lnTo>
                  <a:pt x="110248" y="304888"/>
                </a:lnTo>
                <a:lnTo>
                  <a:pt x="68719" y="313397"/>
                </a:lnTo>
                <a:lnTo>
                  <a:pt x="33147" y="337223"/>
                </a:lnTo>
                <a:lnTo>
                  <a:pt x="9055" y="372745"/>
                </a:lnTo>
                <a:lnTo>
                  <a:pt x="0" y="416433"/>
                </a:lnTo>
                <a:lnTo>
                  <a:pt x="0" y="964311"/>
                </a:lnTo>
                <a:lnTo>
                  <a:pt x="8382" y="1006348"/>
                </a:lnTo>
                <a:lnTo>
                  <a:pt x="31915" y="1042289"/>
                </a:lnTo>
                <a:lnTo>
                  <a:pt x="67056" y="1066634"/>
                </a:lnTo>
                <a:lnTo>
                  <a:pt x="110248" y="1075855"/>
                </a:lnTo>
                <a:lnTo>
                  <a:pt x="112077" y="1066888"/>
                </a:lnTo>
                <a:lnTo>
                  <a:pt x="73952" y="1059078"/>
                </a:lnTo>
                <a:lnTo>
                  <a:pt x="71450" y="1058570"/>
                </a:lnTo>
                <a:lnTo>
                  <a:pt x="71183" y="1058379"/>
                </a:lnTo>
                <a:lnTo>
                  <a:pt x="40119" y="1037209"/>
                </a:lnTo>
                <a:lnTo>
                  <a:pt x="39014" y="1036459"/>
                </a:lnTo>
                <a:lnTo>
                  <a:pt x="38684" y="1035964"/>
                </a:lnTo>
                <a:lnTo>
                  <a:pt x="17754" y="1004570"/>
                </a:lnTo>
                <a:lnTo>
                  <a:pt x="17170" y="1003693"/>
                </a:lnTo>
                <a:lnTo>
                  <a:pt x="17018" y="1002919"/>
                </a:lnTo>
                <a:lnTo>
                  <a:pt x="9309" y="964311"/>
                </a:lnTo>
                <a:lnTo>
                  <a:pt x="9055" y="963422"/>
                </a:lnTo>
                <a:lnTo>
                  <a:pt x="9131" y="417322"/>
                </a:lnTo>
                <a:lnTo>
                  <a:pt x="17018" y="377825"/>
                </a:lnTo>
                <a:lnTo>
                  <a:pt x="17170" y="377063"/>
                </a:lnTo>
                <a:lnTo>
                  <a:pt x="17754" y="376174"/>
                </a:lnTo>
                <a:lnTo>
                  <a:pt x="38696" y="344766"/>
                </a:lnTo>
                <a:lnTo>
                  <a:pt x="39027" y="344271"/>
                </a:lnTo>
                <a:lnTo>
                  <a:pt x="40106" y="343535"/>
                </a:lnTo>
                <a:lnTo>
                  <a:pt x="71158" y="322364"/>
                </a:lnTo>
                <a:lnTo>
                  <a:pt x="71424" y="322186"/>
                </a:lnTo>
                <a:lnTo>
                  <a:pt x="74015" y="321652"/>
                </a:lnTo>
                <a:lnTo>
                  <a:pt x="112077" y="313855"/>
                </a:lnTo>
                <a:close/>
              </a:path>
              <a:path w="4124325" h="1152525">
                <a:moveTo>
                  <a:pt x="658190" y="416407"/>
                </a:moveTo>
                <a:lnTo>
                  <a:pt x="650265" y="377863"/>
                </a:lnTo>
                <a:lnTo>
                  <a:pt x="649922" y="376199"/>
                </a:lnTo>
                <a:lnTo>
                  <a:pt x="649554" y="374357"/>
                </a:lnTo>
                <a:lnTo>
                  <a:pt x="649274" y="373494"/>
                </a:lnTo>
                <a:lnTo>
                  <a:pt x="648843" y="372694"/>
                </a:lnTo>
                <a:lnTo>
                  <a:pt x="629716" y="344805"/>
                </a:lnTo>
                <a:lnTo>
                  <a:pt x="628878" y="343573"/>
                </a:lnTo>
                <a:lnTo>
                  <a:pt x="625348" y="338416"/>
                </a:lnTo>
                <a:lnTo>
                  <a:pt x="624776" y="337731"/>
                </a:lnTo>
                <a:lnTo>
                  <a:pt x="624103" y="337185"/>
                </a:lnTo>
                <a:lnTo>
                  <a:pt x="601700" y="322364"/>
                </a:lnTo>
                <a:lnTo>
                  <a:pt x="600684" y="321691"/>
                </a:lnTo>
                <a:lnTo>
                  <a:pt x="589178" y="314071"/>
                </a:lnTo>
                <a:lnTo>
                  <a:pt x="588391" y="313651"/>
                </a:lnTo>
                <a:lnTo>
                  <a:pt x="587540" y="313397"/>
                </a:lnTo>
                <a:lnTo>
                  <a:pt x="544868" y="304888"/>
                </a:lnTo>
                <a:lnTo>
                  <a:pt x="543090" y="313855"/>
                </a:lnTo>
                <a:lnTo>
                  <a:pt x="584860" y="322199"/>
                </a:lnTo>
                <a:lnTo>
                  <a:pt x="618312" y="344322"/>
                </a:lnTo>
                <a:lnTo>
                  <a:pt x="640765" y="377101"/>
                </a:lnTo>
                <a:lnTo>
                  <a:pt x="649033" y="417322"/>
                </a:lnTo>
                <a:lnTo>
                  <a:pt x="649173" y="417804"/>
                </a:lnTo>
                <a:lnTo>
                  <a:pt x="649135" y="963422"/>
                </a:lnTo>
                <a:lnTo>
                  <a:pt x="648843" y="964336"/>
                </a:lnTo>
                <a:lnTo>
                  <a:pt x="640765" y="1003655"/>
                </a:lnTo>
                <a:lnTo>
                  <a:pt x="618299" y="1036447"/>
                </a:lnTo>
                <a:lnTo>
                  <a:pt x="584860" y="1058557"/>
                </a:lnTo>
                <a:lnTo>
                  <a:pt x="543090" y="1066888"/>
                </a:lnTo>
                <a:lnTo>
                  <a:pt x="543179" y="1067346"/>
                </a:lnTo>
                <a:lnTo>
                  <a:pt x="544868" y="1075855"/>
                </a:lnTo>
                <a:lnTo>
                  <a:pt x="587540" y="1067346"/>
                </a:lnTo>
                <a:lnTo>
                  <a:pt x="588391" y="1067092"/>
                </a:lnTo>
                <a:lnTo>
                  <a:pt x="589178" y="1066673"/>
                </a:lnTo>
                <a:lnTo>
                  <a:pt x="600684" y="1059053"/>
                </a:lnTo>
                <a:lnTo>
                  <a:pt x="601700" y="1058379"/>
                </a:lnTo>
                <a:lnTo>
                  <a:pt x="624103" y="1043559"/>
                </a:lnTo>
                <a:lnTo>
                  <a:pt x="624776" y="1043012"/>
                </a:lnTo>
                <a:lnTo>
                  <a:pt x="625348" y="1042327"/>
                </a:lnTo>
                <a:lnTo>
                  <a:pt x="628878" y="1037158"/>
                </a:lnTo>
                <a:lnTo>
                  <a:pt x="629716" y="1035939"/>
                </a:lnTo>
                <a:lnTo>
                  <a:pt x="648843" y="1008037"/>
                </a:lnTo>
                <a:lnTo>
                  <a:pt x="649274" y="1007249"/>
                </a:lnTo>
                <a:lnTo>
                  <a:pt x="649554" y="1006373"/>
                </a:lnTo>
                <a:lnTo>
                  <a:pt x="649922" y="1004544"/>
                </a:lnTo>
                <a:lnTo>
                  <a:pt x="650265" y="1002880"/>
                </a:lnTo>
                <a:lnTo>
                  <a:pt x="658190" y="964336"/>
                </a:lnTo>
                <a:lnTo>
                  <a:pt x="658190" y="416407"/>
                </a:lnTo>
                <a:close/>
              </a:path>
              <a:path w="4124325" h="1152525">
                <a:moveTo>
                  <a:pt x="4123791" y="575297"/>
                </a:moveTo>
                <a:lnTo>
                  <a:pt x="4123258" y="573824"/>
                </a:lnTo>
                <a:lnTo>
                  <a:pt x="4122267" y="572617"/>
                </a:lnTo>
                <a:lnTo>
                  <a:pt x="4120934" y="571804"/>
                </a:lnTo>
                <a:lnTo>
                  <a:pt x="4119359" y="571512"/>
                </a:lnTo>
                <a:lnTo>
                  <a:pt x="4119156" y="571500"/>
                </a:lnTo>
                <a:lnTo>
                  <a:pt x="4047134" y="569595"/>
                </a:lnTo>
                <a:lnTo>
                  <a:pt x="3984726" y="564146"/>
                </a:lnTo>
                <a:lnTo>
                  <a:pt x="3935501" y="555942"/>
                </a:lnTo>
                <a:lnTo>
                  <a:pt x="3935666" y="555942"/>
                </a:lnTo>
                <a:lnTo>
                  <a:pt x="3907396" y="546849"/>
                </a:lnTo>
                <a:lnTo>
                  <a:pt x="3904843" y="546036"/>
                </a:lnTo>
                <a:lnTo>
                  <a:pt x="3904500" y="545680"/>
                </a:lnTo>
                <a:lnTo>
                  <a:pt x="3897045" y="537972"/>
                </a:lnTo>
                <a:lnTo>
                  <a:pt x="3895255" y="536130"/>
                </a:lnTo>
                <a:lnTo>
                  <a:pt x="3895255" y="534797"/>
                </a:lnTo>
                <a:lnTo>
                  <a:pt x="3895255" y="46748"/>
                </a:lnTo>
                <a:lnTo>
                  <a:pt x="3895255" y="42672"/>
                </a:lnTo>
                <a:lnTo>
                  <a:pt x="3894950" y="41033"/>
                </a:lnTo>
                <a:lnTo>
                  <a:pt x="3894086" y="39611"/>
                </a:lnTo>
                <a:lnTo>
                  <a:pt x="3892753" y="38595"/>
                </a:lnTo>
                <a:lnTo>
                  <a:pt x="3865270" y="24587"/>
                </a:lnTo>
                <a:lnTo>
                  <a:pt x="3864660" y="24269"/>
                </a:lnTo>
                <a:lnTo>
                  <a:pt x="3797477" y="7378"/>
                </a:lnTo>
                <a:lnTo>
                  <a:pt x="3734460" y="1905"/>
                </a:lnTo>
                <a:lnTo>
                  <a:pt x="3662197" y="0"/>
                </a:lnTo>
                <a:lnTo>
                  <a:pt x="3662146" y="1905"/>
                </a:lnTo>
                <a:lnTo>
                  <a:pt x="3661956" y="9144"/>
                </a:lnTo>
                <a:lnTo>
                  <a:pt x="3733952" y="11036"/>
                </a:lnTo>
                <a:lnTo>
                  <a:pt x="3796106" y="16446"/>
                </a:lnTo>
                <a:lnTo>
                  <a:pt x="3796334" y="16446"/>
                </a:lnTo>
                <a:lnTo>
                  <a:pt x="3845141" y="24587"/>
                </a:lnTo>
                <a:lnTo>
                  <a:pt x="3886111" y="45491"/>
                </a:lnTo>
                <a:lnTo>
                  <a:pt x="3886111" y="537972"/>
                </a:lnTo>
                <a:lnTo>
                  <a:pt x="3886263" y="539127"/>
                </a:lnTo>
                <a:lnTo>
                  <a:pt x="3933355" y="564807"/>
                </a:lnTo>
                <a:lnTo>
                  <a:pt x="3983888" y="573265"/>
                </a:lnTo>
                <a:lnTo>
                  <a:pt x="4016159" y="576072"/>
                </a:lnTo>
                <a:lnTo>
                  <a:pt x="3983888" y="578878"/>
                </a:lnTo>
                <a:lnTo>
                  <a:pt x="3934002" y="587184"/>
                </a:lnTo>
                <a:lnTo>
                  <a:pt x="3887393" y="610997"/>
                </a:lnTo>
                <a:lnTo>
                  <a:pt x="3886111" y="614172"/>
                </a:lnTo>
                <a:lnTo>
                  <a:pt x="3886111" y="1107630"/>
                </a:lnTo>
                <a:lnTo>
                  <a:pt x="3876497" y="1117536"/>
                </a:lnTo>
                <a:lnTo>
                  <a:pt x="3845687" y="1127442"/>
                </a:lnTo>
                <a:lnTo>
                  <a:pt x="3845864" y="1127442"/>
                </a:lnTo>
                <a:lnTo>
                  <a:pt x="3796627" y="1135646"/>
                </a:lnTo>
                <a:lnTo>
                  <a:pt x="3734092" y="1141095"/>
                </a:lnTo>
                <a:lnTo>
                  <a:pt x="3661956" y="1143000"/>
                </a:lnTo>
                <a:lnTo>
                  <a:pt x="3661994" y="1144714"/>
                </a:lnTo>
                <a:lnTo>
                  <a:pt x="3662197" y="1152144"/>
                </a:lnTo>
                <a:lnTo>
                  <a:pt x="3734739" y="1150226"/>
                </a:lnTo>
                <a:lnTo>
                  <a:pt x="3798049" y="1144714"/>
                </a:lnTo>
                <a:lnTo>
                  <a:pt x="3797833" y="1144714"/>
                </a:lnTo>
                <a:lnTo>
                  <a:pt x="3847363" y="1136459"/>
                </a:lnTo>
                <a:lnTo>
                  <a:pt x="3888435" y="1118349"/>
                </a:lnTo>
                <a:lnTo>
                  <a:pt x="3889565" y="1117180"/>
                </a:lnTo>
                <a:lnTo>
                  <a:pt x="3893959" y="1112647"/>
                </a:lnTo>
                <a:lnTo>
                  <a:pt x="3894671" y="1111719"/>
                </a:lnTo>
                <a:lnTo>
                  <a:pt x="3895102" y="1110627"/>
                </a:lnTo>
                <a:lnTo>
                  <a:pt x="3895255" y="1109472"/>
                </a:lnTo>
                <a:lnTo>
                  <a:pt x="3895255" y="1106297"/>
                </a:lnTo>
                <a:lnTo>
                  <a:pt x="3895255" y="617347"/>
                </a:lnTo>
                <a:lnTo>
                  <a:pt x="3895255" y="616026"/>
                </a:lnTo>
                <a:lnTo>
                  <a:pt x="3897045" y="614172"/>
                </a:lnTo>
                <a:lnTo>
                  <a:pt x="3904500" y="606463"/>
                </a:lnTo>
                <a:lnTo>
                  <a:pt x="3904843" y="606120"/>
                </a:lnTo>
                <a:lnTo>
                  <a:pt x="3907434" y="605282"/>
                </a:lnTo>
                <a:lnTo>
                  <a:pt x="3936149" y="596049"/>
                </a:lnTo>
                <a:lnTo>
                  <a:pt x="3936403" y="596049"/>
                </a:lnTo>
                <a:lnTo>
                  <a:pt x="3985018" y="587946"/>
                </a:lnTo>
                <a:lnTo>
                  <a:pt x="3985247" y="587946"/>
                </a:lnTo>
                <a:lnTo>
                  <a:pt x="4047413" y="582536"/>
                </a:lnTo>
                <a:lnTo>
                  <a:pt x="4047604" y="582536"/>
                </a:lnTo>
                <a:lnTo>
                  <a:pt x="4119384" y="580644"/>
                </a:lnTo>
                <a:lnTo>
                  <a:pt x="4120934" y="580339"/>
                </a:lnTo>
                <a:lnTo>
                  <a:pt x="4122267" y="579526"/>
                </a:lnTo>
                <a:lnTo>
                  <a:pt x="4123258" y="578319"/>
                </a:lnTo>
                <a:lnTo>
                  <a:pt x="4123791" y="576846"/>
                </a:lnTo>
                <a:lnTo>
                  <a:pt x="4123791" y="575297"/>
                </a:lnTo>
                <a:close/>
              </a:path>
            </a:pathLst>
          </a:custGeom>
          <a:solidFill>
            <a:srgbClr val="477BB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 txBox="1"/>
          <p:nvPr/>
        </p:nvSpPr>
        <p:spPr>
          <a:xfrm>
            <a:off x="3064891" y="1423289"/>
            <a:ext cx="29591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pc="-10" dirty="0">
                <a:latin typeface="Calibri"/>
                <a:cs typeface="Calibri"/>
              </a:rPr>
              <a:t>1</a:t>
            </a:r>
            <a:r>
              <a:rPr spc="-105" dirty="0">
                <a:latin typeface="Calibri"/>
                <a:cs typeface="Calibri"/>
              </a:rPr>
              <a:t> </a:t>
            </a:r>
            <a:r>
              <a:rPr spc="-50" dirty="0">
                <a:latin typeface="Calibri"/>
                <a:cs typeface="Calibri"/>
              </a:rPr>
              <a:t>0</a:t>
            </a:r>
            <a:endParaRPr>
              <a:latin typeface="Calibri"/>
              <a:cs typeface="Calibri"/>
            </a:endParaRPr>
          </a:p>
          <a:p>
            <a:pPr marL="12700"/>
            <a:r>
              <a:rPr spc="-10" dirty="0">
                <a:latin typeface="Calibri"/>
                <a:cs typeface="Calibri"/>
              </a:rPr>
              <a:t>4</a:t>
            </a:r>
            <a:r>
              <a:rPr spc="-105" dirty="0">
                <a:latin typeface="Calibri"/>
                <a:cs typeface="Calibri"/>
              </a:rPr>
              <a:t> </a:t>
            </a:r>
            <a:r>
              <a:rPr spc="-50" dirty="0">
                <a:latin typeface="Calibri"/>
                <a:cs typeface="Calibri"/>
              </a:rPr>
              <a:t>1</a:t>
            </a:r>
            <a:endParaRPr>
              <a:latin typeface="Calibri"/>
              <a:cs typeface="Calibri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3736976" y="1581022"/>
            <a:ext cx="1149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pc="-50" dirty="0">
                <a:latin typeface="Microsoft Sans Serif"/>
                <a:cs typeface="Microsoft Sans Serif"/>
              </a:rPr>
              <a:t>*</a:t>
            </a:r>
            <a:endParaRPr>
              <a:latin typeface="Microsoft Sans Serif"/>
              <a:cs typeface="Microsoft Sans Serif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3736976" y="2724658"/>
            <a:ext cx="1149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pc="-50" dirty="0">
                <a:latin typeface="Microsoft Sans Serif"/>
                <a:cs typeface="Microsoft Sans Serif"/>
              </a:rPr>
              <a:t>*</a:t>
            </a:r>
            <a:endParaRPr>
              <a:latin typeface="Microsoft Sans Serif"/>
              <a:cs typeface="Microsoft Sans Serif"/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4169753" y="2508593"/>
            <a:ext cx="655320" cy="771525"/>
          </a:xfrm>
          <a:custGeom>
            <a:avLst/>
            <a:gdLst/>
            <a:ahLst/>
            <a:cxnLst/>
            <a:rect l="l" t="t" r="r" b="b"/>
            <a:pathLst>
              <a:path w="655319" h="771525">
                <a:moveTo>
                  <a:pt x="112077" y="8966"/>
                </a:moveTo>
                <a:lnTo>
                  <a:pt x="111975" y="8509"/>
                </a:lnTo>
                <a:lnTo>
                  <a:pt x="110248" y="0"/>
                </a:lnTo>
                <a:lnTo>
                  <a:pt x="68719" y="8509"/>
                </a:lnTo>
                <a:lnTo>
                  <a:pt x="33147" y="32334"/>
                </a:lnTo>
                <a:lnTo>
                  <a:pt x="9055" y="67856"/>
                </a:lnTo>
                <a:lnTo>
                  <a:pt x="0" y="111544"/>
                </a:lnTo>
                <a:lnTo>
                  <a:pt x="0" y="659422"/>
                </a:lnTo>
                <a:lnTo>
                  <a:pt x="8382" y="701459"/>
                </a:lnTo>
                <a:lnTo>
                  <a:pt x="31915" y="737400"/>
                </a:lnTo>
                <a:lnTo>
                  <a:pt x="67056" y="761746"/>
                </a:lnTo>
                <a:lnTo>
                  <a:pt x="110248" y="770966"/>
                </a:lnTo>
                <a:lnTo>
                  <a:pt x="112077" y="762000"/>
                </a:lnTo>
                <a:lnTo>
                  <a:pt x="73952" y="754189"/>
                </a:lnTo>
                <a:lnTo>
                  <a:pt x="71450" y="753681"/>
                </a:lnTo>
                <a:lnTo>
                  <a:pt x="71183" y="753491"/>
                </a:lnTo>
                <a:lnTo>
                  <a:pt x="40119" y="732320"/>
                </a:lnTo>
                <a:lnTo>
                  <a:pt x="39014" y="731570"/>
                </a:lnTo>
                <a:lnTo>
                  <a:pt x="38684" y="731075"/>
                </a:lnTo>
                <a:lnTo>
                  <a:pt x="17754" y="699681"/>
                </a:lnTo>
                <a:lnTo>
                  <a:pt x="17170" y="698804"/>
                </a:lnTo>
                <a:lnTo>
                  <a:pt x="17018" y="698030"/>
                </a:lnTo>
                <a:lnTo>
                  <a:pt x="9309" y="659422"/>
                </a:lnTo>
                <a:lnTo>
                  <a:pt x="9055" y="658533"/>
                </a:lnTo>
                <a:lnTo>
                  <a:pt x="9131" y="112433"/>
                </a:lnTo>
                <a:lnTo>
                  <a:pt x="17018" y="72936"/>
                </a:lnTo>
                <a:lnTo>
                  <a:pt x="17170" y="72174"/>
                </a:lnTo>
                <a:lnTo>
                  <a:pt x="17754" y="71285"/>
                </a:lnTo>
                <a:lnTo>
                  <a:pt x="38696" y="39878"/>
                </a:lnTo>
                <a:lnTo>
                  <a:pt x="39027" y="39382"/>
                </a:lnTo>
                <a:lnTo>
                  <a:pt x="40106" y="38646"/>
                </a:lnTo>
                <a:lnTo>
                  <a:pt x="71158" y="17475"/>
                </a:lnTo>
                <a:lnTo>
                  <a:pt x="71424" y="17297"/>
                </a:lnTo>
                <a:lnTo>
                  <a:pt x="74015" y="16764"/>
                </a:lnTo>
                <a:lnTo>
                  <a:pt x="112077" y="8966"/>
                </a:lnTo>
                <a:close/>
              </a:path>
              <a:path w="655319" h="771525">
                <a:moveTo>
                  <a:pt x="655142" y="111544"/>
                </a:moveTo>
                <a:lnTo>
                  <a:pt x="647433" y="72936"/>
                </a:lnTo>
                <a:lnTo>
                  <a:pt x="647103" y="71285"/>
                </a:lnTo>
                <a:lnTo>
                  <a:pt x="646760" y="69507"/>
                </a:lnTo>
                <a:lnTo>
                  <a:pt x="646506" y="68643"/>
                </a:lnTo>
                <a:lnTo>
                  <a:pt x="646087" y="67856"/>
                </a:lnTo>
                <a:lnTo>
                  <a:pt x="627418" y="39878"/>
                </a:lnTo>
                <a:lnTo>
                  <a:pt x="626592" y="38646"/>
                </a:lnTo>
                <a:lnTo>
                  <a:pt x="623214" y="33566"/>
                </a:lnTo>
                <a:lnTo>
                  <a:pt x="622668" y="32893"/>
                </a:lnTo>
                <a:lnTo>
                  <a:pt x="621995" y="32334"/>
                </a:lnTo>
                <a:lnTo>
                  <a:pt x="600189" y="17475"/>
                </a:lnTo>
                <a:lnTo>
                  <a:pt x="599147" y="16764"/>
                </a:lnTo>
                <a:lnTo>
                  <a:pt x="588086" y="9220"/>
                </a:lnTo>
                <a:lnTo>
                  <a:pt x="587286" y="8775"/>
                </a:lnTo>
                <a:lnTo>
                  <a:pt x="586422" y="8509"/>
                </a:lnTo>
                <a:lnTo>
                  <a:pt x="544893" y="0"/>
                </a:lnTo>
                <a:lnTo>
                  <a:pt x="543064" y="8966"/>
                </a:lnTo>
                <a:lnTo>
                  <a:pt x="583704" y="17297"/>
                </a:lnTo>
                <a:lnTo>
                  <a:pt x="616077" y="39370"/>
                </a:lnTo>
                <a:lnTo>
                  <a:pt x="637971" y="72212"/>
                </a:lnTo>
                <a:lnTo>
                  <a:pt x="645998" y="112433"/>
                </a:lnTo>
                <a:lnTo>
                  <a:pt x="646125" y="112877"/>
                </a:lnTo>
                <a:lnTo>
                  <a:pt x="646087" y="658533"/>
                </a:lnTo>
                <a:lnTo>
                  <a:pt x="645820" y="659422"/>
                </a:lnTo>
                <a:lnTo>
                  <a:pt x="637971" y="698766"/>
                </a:lnTo>
                <a:lnTo>
                  <a:pt x="616089" y="731583"/>
                </a:lnTo>
                <a:lnTo>
                  <a:pt x="583679" y="753681"/>
                </a:lnTo>
                <a:lnTo>
                  <a:pt x="543064" y="762000"/>
                </a:lnTo>
                <a:lnTo>
                  <a:pt x="543153" y="762457"/>
                </a:lnTo>
                <a:lnTo>
                  <a:pt x="544893" y="770966"/>
                </a:lnTo>
                <a:lnTo>
                  <a:pt x="586422" y="762457"/>
                </a:lnTo>
                <a:lnTo>
                  <a:pt x="587286" y="762177"/>
                </a:lnTo>
                <a:lnTo>
                  <a:pt x="588086" y="761746"/>
                </a:lnTo>
                <a:lnTo>
                  <a:pt x="599160" y="754189"/>
                </a:lnTo>
                <a:lnTo>
                  <a:pt x="600189" y="753491"/>
                </a:lnTo>
                <a:lnTo>
                  <a:pt x="621995" y="738632"/>
                </a:lnTo>
                <a:lnTo>
                  <a:pt x="622668" y="738073"/>
                </a:lnTo>
                <a:lnTo>
                  <a:pt x="623214" y="737400"/>
                </a:lnTo>
                <a:lnTo>
                  <a:pt x="626592" y="732320"/>
                </a:lnTo>
                <a:lnTo>
                  <a:pt x="627430" y="731075"/>
                </a:lnTo>
                <a:lnTo>
                  <a:pt x="646087" y="703110"/>
                </a:lnTo>
                <a:lnTo>
                  <a:pt x="646506" y="702322"/>
                </a:lnTo>
                <a:lnTo>
                  <a:pt x="646760" y="701459"/>
                </a:lnTo>
                <a:lnTo>
                  <a:pt x="647103" y="699681"/>
                </a:lnTo>
                <a:lnTo>
                  <a:pt x="647433" y="698030"/>
                </a:lnTo>
                <a:lnTo>
                  <a:pt x="655142" y="659422"/>
                </a:lnTo>
                <a:lnTo>
                  <a:pt x="655142" y="111544"/>
                </a:lnTo>
                <a:close/>
              </a:path>
            </a:pathLst>
          </a:custGeom>
          <a:solidFill>
            <a:srgbClr val="477BB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 txBox="1"/>
          <p:nvPr/>
        </p:nvSpPr>
        <p:spPr>
          <a:xfrm>
            <a:off x="4306571" y="2564129"/>
            <a:ext cx="36639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pc="-10" dirty="0">
                <a:latin typeface="Calibri"/>
                <a:cs typeface="Calibri"/>
              </a:rPr>
              <a:t>-1</a:t>
            </a:r>
            <a:r>
              <a:rPr spc="-95" dirty="0">
                <a:latin typeface="Calibri"/>
                <a:cs typeface="Calibri"/>
              </a:rPr>
              <a:t> </a:t>
            </a:r>
            <a:r>
              <a:rPr spc="-50" dirty="0">
                <a:latin typeface="Calibri"/>
                <a:cs typeface="Calibri"/>
              </a:rPr>
              <a:t>0</a:t>
            </a:r>
            <a:endParaRPr>
              <a:latin typeface="Calibri"/>
              <a:cs typeface="Calibri"/>
            </a:endParaRPr>
          </a:p>
          <a:p>
            <a:pPr marL="12700"/>
            <a:r>
              <a:rPr spc="-10" dirty="0">
                <a:latin typeface="Calibri"/>
                <a:cs typeface="Calibri"/>
              </a:rPr>
              <a:t>-5</a:t>
            </a:r>
            <a:r>
              <a:rPr spc="-95" dirty="0">
                <a:latin typeface="Calibri"/>
                <a:cs typeface="Calibri"/>
              </a:rPr>
              <a:t> </a:t>
            </a:r>
            <a:r>
              <a:rPr spc="-50" dirty="0">
                <a:latin typeface="Calibri"/>
                <a:cs typeface="Calibri"/>
              </a:rPr>
              <a:t>4</a:t>
            </a:r>
            <a:endParaRPr>
              <a:latin typeface="Calibri"/>
              <a:cs typeface="Calibri"/>
            </a:endParaRPr>
          </a:p>
        </p:txBody>
      </p:sp>
      <p:sp>
        <p:nvSpPr>
          <p:cNvPr id="22" name="object 22"/>
          <p:cNvSpPr/>
          <p:nvPr/>
        </p:nvSpPr>
        <p:spPr>
          <a:xfrm>
            <a:off x="2843873" y="3730841"/>
            <a:ext cx="972185" cy="771525"/>
          </a:xfrm>
          <a:custGeom>
            <a:avLst/>
            <a:gdLst/>
            <a:ahLst/>
            <a:cxnLst/>
            <a:rect l="l" t="t" r="r" b="b"/>
            <a:pathLst>
              <a:path w="972185" h="771525">
                <a:moveTo>
                  <a:pt x="133400" y="8966"/>
                </a:moveTo>
                <a:lnTo>
                  <a:pt x="81813" y="10033"/>
                </a:lnTo>
                <a:lnTo>
                  <a:pt x="39408" y="37884"/>
                </a:lnTo>
                <a:lnTo>
                  <a:pt x="10769" y="79514"/>
                </a:lnTo>
                <a:lnTo>
                  <a:pt x="0" y="130568"/>
                </a:lnTo>
                <a:lnTo>
                  <a:pt x="0" y="640397"/>
                </a:lnTo>
                <a:lnTo>
                  <a:pt x="10071" y="689800"/>
                </a:lnTo>
                <a:lnTo>
                  <a:pt x="38163" y="731837"/>
                </a:lnTo>
                <a:lnTo>
                  <a:pt x="80175" y="760247"/>
                </a:lnTo>
                <a:lnTo>
                  <a:pt x="131597" y="770966"/>
                </a:lnTo>
                <a:lnTo>
                  <a:pt x="133400" y="762000"/>
                </a:lnTo>
                <a:lnTo>
                  <a:pt x="86944" y="752640"/>
                </a:lnTo>
                <a:lnTo>
                  <a:pt x="84505" y="752157"/>
                </a:lnTo>
                <a:lnTo>
                  <a:pt x="84239" y="751967"/>
                </a:lnTo>
                <a:lnTo>
                  <a:pt x="46355" y="726706"/>
                </a:lnTo>
                <a:lnTo>
                  <a:pt x="45212" y="725957"/>
                </a:lnTo>
                <a:lnTo>
                  <a:pt x="44881" y="725462"/>
                </a:lnTo>
                <a:lnTo>
                  <a:pt x="19456" y="687971"/>
                </a:lnTo>
                <a:lnTo>
                  <a:pt x="18846" y="687095"/>
                </a:lnTo>
                <a:lnTo>
                  <a:pt x="18694" y="686320"/>
                </a:lnTo>
                <a:lnTo>
                  <a:pt x="9334" y="640397"/>
                </a:lnTo>
                <a:lnTo>
                  <a:pt x="9055" y="639483"/>
                </a:lnTo>
                <a:lnTo>
                  <a:pt x="9144" y="131483"/>
                </a:lnTo>
                <a:lnTo>
                  <a:pt x="18694" y="84645"/>
                </a:lnTo>
                <a:lnTo>
                  <a:pt x="18846" y="83883"/>
                </a:lnTo>
                <a:lnTo>
                  <a:pt x="19456" y="82994"/>
                </a:lnTo>
                <a:lnTo>
                  <a:pt x="44894" y="45491"/>
                </a:lnTo>
                <a:lnTo>
                  <a:pt x="45224" y="44996"/>
                </a:lnTo>
                <a:lnTo>
                  <a:pt x="46329" y="44259"/>
                </a:lnTo>
                <a:lnTo>
                  <a:pt x="84226" y="18999"/>
                </a:lnTo>
                <a:lnTo>
                  <a:pt x="84480" y="18834"/>
                </a:lnTo>
                <a:lnTo>
                  <a:pt x="87007" y="18313"/>
                </a:lnTo>
                <a:lnTo>
                  <a:pt x="133400" y="8966"/>
                </a:lnTo>
                <a:close/>
              </a:path>
              <a:path w="972185" h="771525">
                <a:moveTo>
                  <a:pt x="972134" y="130568"/>
                </a:moveTo>
                <a:lnTo>
                  <a:pt x="962799" y="84645"/>
                </a:lnTo>
                <a:lnTo>
                  <a:pt x="962469" y="82981"/>
                </a:lnTo>
                <a:lnTo>
                  <a:pt x="962101" y="81165"/>
                </a:lnTo>
                <a:lnTo>
                  <a:pt x="961834" y="80302"/>
                </a:lnTo>
                <a:lnTo>
                  <a:pt x="961402" y="79514"/>
                </a:lnTo>
                <a:lnTo>
                  <a:pt x="938288" y="45491"/>
                </a:lnTo>
                <a:lnTo>
                  <a:pt x="937450" y="44259"/>
                </a:lnTo>
                <a:lnTo>
                  <a:pt x="933970" y="39128"/>
                </a:lnTo>
                <a:lnTo>
                  <a:pt x="933399" y="38442"/>
                </a:lnTo>
                <a:lnTo>
                  <a:pt x="932726" y="37884"/>
                </a:lnTo>
                <a:lnTo>
                  <a:pt x="904392" y="18999"/>
                </a:lnTo>
                <a:lnTo>
                  <a:pt x="903363" y="18313"/>
                </a:lnTo>
                <a:lnTo>
                  <a:pt x="891959" y="10706"/>
                </a:lnTo>
                <a:lnTo>
                  <a:pt x="891171" y="10287"/>
                </a:lnTo>
                <a:lnTo>
                  <a:pt x="890320" y="10033"/>
                </a:lnTo>
                <a:lnTo>
                  <a:pt x="840536" y="0"/>
                </a:lnTo>
                <a:lnTo>
                  <a:pt x="838733" y="8966"/>
                </a:lnTo>
                <a:lnTo>
                  <a:pt x="887641" y="18834"/>
                </a:lnTo>
                <a:lnTo>
                  <a:pt x="926896" y="44996"/>
                </a:lnTo>
                <a:lnTo>
                  <a:pt x="953312" y="83896"/>
                </a:lnTo>
                <a:lnTo>
                  <a:pt x="962977" y="131483"/>
                </a:lnTo>
                <a:lnTo>
                  <a:pt x="963117" y="131965"/>
                </a:lnTo>
                <a:lnTo>
                  <a:pt x="963079" y="639483"/>
                </a:lnTo>
                <a:lnTo>
                  <a:pt x="962787" y="640397"/>
                </a:lnTo>
                <a:lnTo>
                  <a:pt x="953312" y="687095"/>
                </a:lnTo>
                <a:lnTo>
                  <a:pt x="926909" y="725957"/>
                </a:lnTo>
                <a:lnTo>
                  <a:pt x="887615" y="752157"/>
                </a:lnTo>
                <a:lnTo>
                  <a:pt x="838733" y="762000"/>
                </a:lnTo>
                <a:lnTo>
                  <a:pt x="840536" y="770966"/>
                </a:lnTo>
                <a:lnTo>
                  <a:pt x="890320" y="760933"/>
                </a:lnTo>
                <a:lnTo>
                  <a:pt x="891171" y="760666"/>
                </a:lnTo>
                <a:lnTo>
                  <a:pt x="891959" y="760247"/>
                </a:lnTo>
                <a:lnTo>
                  <a:pt x="903363" y="752640"/>
                </a:lnTo>
                <a:lnTo>
                  <a:pt x="904379" y="751967"/>
                </a:lnTo>
                <a:lnTo>
                  <a:pt x="937450" y="726706"/>
                </a:lnTo>
                <a:lnTo>
                  <a:pt x="938288" y="725462"/>
                </a:lnTo>
                <a:lnTo>
                  <a:pt x="961402" y="691451"/>
                </a:lnTo>
                <a:lnTo>
                  <a:pt x="961834" y="690664"/>
                </a:lnTo>
                <a:lnTo>
                  <a:pt x="962101" y="689787"/>
                </a:lnTo>
                <a:lnTo>
                  <a:pt x="962469" y="687971"/>
                </a:lnTo>
                <a:lnTo>
                  <a:pt x="962799" y="686320"/>
                </a:lnTo>
                <a:lnTo>
                  <a:pt x="972134" y="640397"/>
                </a:lnTo>
                <a:lnTo>
                  <a:pt x="972134" y="130568"/>
                </a:lnTo>
                <a:close/>
              </a:path>
            </a:pathLst>
          </a:custGeom>
          <a:solidFill>
            <a:srgbClr val="477BB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 txBox="1"/>
          <p:nvPr/>
        </p:nvSpPr>
        <p:spPr>
          <a:xfrm>
            <a:off x="2822245" y="3787395"/>
            <a:ext cx="1960245" cy="12350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76860">
              <a:spcBef>
                <a:spcPts val="100"/>
              </a:spcBef>
              <a:tabLst>
                <a:tab pos="618490" algn="l"/>
              </a:tabLst>
            </a:pPr>
            <a:r>
              <a:rPr spc="-10" dirty="0">
                <a:latin typeface="Calibri"/>
                <a:cs typeface="Calibri"/>
              </a:rPr>
              <a:t>-</a:t>
            </a:r>
            <a:r>
              <a:rPr spc="-50" dirty="0">
                <a:latin typeface="Calibri"/>
                <a:cs typeface="Calibri"/>
              </a:rPr>
              <a:t>6</a:t>
            </a:r>
            <a:r>
              <a:rPr dirty="0">
                <a:latin typeface="Calibri"/>
                <a:cs typeface="Calibri"/>
              </a:rPr>
              <a:t>	</a:t>
            </a:r>
            <a:r>
              <a:rPr spc="-50" dirty="0">
                <a:latin typeface="Calibri"/>
                <a:cs typeface="Calibri"/>
              </a:rPr>
              <a:t>0</a:t>
            </a:r>
            <a:endParaRPr>
              <a:latin typeface="Calibri"/>
              <a:cs typeface="Calibri"/>
            </a:endParaRPr>
          </a:p>
          <a:p>
            <a:pPr marL="276860">
              <a:tabLst>
                <a:tab pos="618490" algn="l"/>
              </a:tabLst>
            </a:pPr>
            <a:r>
              <a:rPr spc="-10" dirty="0">
                <a:latin typeface="Calibri"/>
                <a:cs typeface="Calibri"/>
              </a:rPr>
              <a:t>-</a:t>
            </a:r>
            <a:r>
              <a:rPr spc="-50" dirty="0">
                <a:latin typeface="Calibri"/>
                <a:cs typeface="Calibri"/>
              </a:rPr>
              <a:t>9</a:t>
            </a:r>
            <a:r>
              <a:rPr dirty="0">
                <a:latin typeface="Calibri"/>
                <a:cs typeface="Calibri"/>
              </a:rPr>
              <a:t>	</a:t>
            </a:r>
            <a:r>
              <a:rPr spc="-50" dirty="0">
                <a:latin typeface="Calibri"/>
                <a:cs typeface="Calibri"/>
              </a:rPr>
              <a:t>4</a:t>
            </a:r>
            <a:endParaRPr>
              <a:latin typeface="Calibri"/>
              <a:cs typeface="Calibri"/>
            </a:endParaRPr>
          </a:p>
          <a:p>
            <a:pPr>
              <a:spcBef>
                <a:spcPts val="844"/>
              </a:spcBef>
            </a:pPr>
            <a:endParaRPr>
              <a:latin typeface="Calibri"/>
              <a:cs typeface="Calibri"/>
            </a:endParaRPr>
          </a:p>
          <a:p>
            <a:pPr marL="12700"/>
            <a:r>
              <a:rPr dirty="0">
                <a:latin typeface="Microsoft Sans Serif"/>
                <a:cs typeface="Microsoft Sans Serif"/>
              </a:rPr>
              <a:t>2.</a:t>
            </a:r>
            <a:r>
              <a:rPr spc="-15" dirty="0">
                <a:latin typeface="Microsoft Sans Serif"/>
                <a:cs typeface="Microsoft Sans Serif"/>
              </a:rPr>
              <a:t> </a:t>
            </a:r>
            <a:r>
              <a:rPr dirty="0">
                <a:latin typeface="Microsoft Sans Serif"/>
                <a:cs typeface="Microsoft Sans Serif"/>
              </a:rPr>
              <a:t>E</a:t>
            </a:r>
            <a:r>
              <a:rPr spc="-20" dirty="0">
                <a:latin typeface="Microsoft Sans Serif"/>
                <a:cs typeface="Microsoft Sans Serif"/>
              </a:rPr>
              <a:t> </a:t>
            </a:r>
            <a:r>
              <a:rPr dirty="0">
                <a:latin typeface="Microsoft Sans Serif"/>
                <a:cs typeface="Microsoft Sans Serif"/>
              </a:rPr>
              <a:t>=</a:t>
            </a:r>
            <a:r>
              <a:rPr spc="-105" dirty="0">
                <a:latin typeface="Microsoft Sans Serif"/>
                <a:cs typeface="Microsoft Sans Serif"/>
              </a:rPr>
              <a:t> </a:t>
            </a:r>
            <a:r>
              <a:rPr dirty="0">
                <a:latin typeface="Microsoft Sans Serif"/>
                <a:cs typeface="Microsoft Sans Serif"/>
              </a:rPr>
              <a:t>A4</a:t>
            </a:r>
            <a:r>
              <a:rPr spc="-30" dirty="0">
                <a:latin typeface="Microsoft Sans Serif"/>
                <a:cs typeface="Microsoft Sans Serif"/>
              </a:rPr>
              <a:t> </a:t>
            </a:r>
            <a:r>
              <a:rPr dirty="0">
                <a:latin typeface="Microsoft Sans Serif"/>
                <a:cs typeface="Microsoft Sans Serif"/>
              </a:rPr>
              <a:t>(B3</a:t>
            </a:r>
            <a:r>
              <a:rPr spc="-35" dirty="0">
                <a:latin typeface="Microsoft Sans Serif"/>
                <a:cs typeface="Microsoft Sans Serif"/>
              </a:rPr>
              <a:t> </a:t>
            </a:r>
            <a:r>
              <a:rPr dirty="0">
                <a:latin typeface="Microsoft Sans Serif"/>
                <a:cs typeface="Microsoft Sans Serif"/>
              </a:rPr>
              <a:t>–</a:t>
            </a:r>
            <a:r>
              <a:rPr spc="455" dirty="0">
                <a:latin typeface="Microsoft Sans Serif"/>
                <a:cs typeface="Microsoft Sans Serif"/>
              </a:rPr>
              <a:t> </a:t>
            </a:r>
            <a:r>
              <a:rPr spc="-25" dirty="0">
                <a:latin typeface="Microsoft Sans Serif"/>
                <a:cs typeface="Microsoft Sans Serif"/>
              </a:rPr>
              <a:t>B1)</a:t>
            </a:r>
            <a:endParaRPr>
              <a:latin typeface="Microsoft Sans Serif"/>
              <a:cs typeface="Microsoft Sans Serif"/>
            </a:endParaRPr>
          </a:p>
        </p:txBody>
      </p:sp>
      <p:sp>
        <p:nvSpPr>
          <p:cNvPr id="24" name="object 24"/>
          <p:cNvSpPr/>
          <p:nvPr/>
        </p:nvSpPr>
        <p:spPr>
          <a:xfrm>
            <a:off x="1600961" y="761"/>
            <a:ext cx="9142730" cy="6856730"/>
          </a:xfrm>
          <a:custGeom>
            <a:avLst/>
            <a:gdLst/>
            <a:ahLst/>
            <a:cxnLst/>
            <a:rect l="l" t="t" r="r" b="b"/>
            <a:pathLst>
              <a:path w="9142730" h="6856730">
                <a:moveTo>
                  <a:pt x="0" y="0"/>
                </a:moveTo>
                <a:lnTo>
                  <a:pt x="9142476" y="0"/>
                </a:lnTo>
                <a:lnTo>
                  <a:pt x="9142476" y="6856476"/>
                </a:lnTo>
                <a:lnTo>
                  <a:pt x="0" y="6856476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 txBox="1"/>
          <p:nvPr/>
        </p:nvSpPr>
        <p:spPr>
          <a:xfrm>
            <a:off x="4194176" y="6438732"/>
            <a:ext cx="1062355" cy="363561"/>
          </a:xfrm>
          <a:prstGeom prst="rect">
            <a:avLst/>
          </a:prstGeom>
        </p:spPr>
        <p:txBody>
          <a:bodyPr vert="horz" wrap="square" lIns="0" tIns="4445" rIns="0" bIns="0" rtlCol="0">
            <a:spAutoFit/>
          </a:bodyPr>
          <a:lstStyle/>
          <a:p>
            <a:pPr marL="12700" marR="5080">
              <a:lnSpc>
                <a:spcPts val="1440"/>
              </a:lnSpc>
              <a:spcBef>
                <a:spcPts val="35"/>
              </a:spcBef>
            </a:pPr>
            <a:r>
              <a:rPr sz="1200" spc="45" dirty="0">
                <a:solidFill>
                  <a:srgbClr val="FFFFFF"/>
                </a:solidFill>
                <a:latin typeface="Arial MT"/>
                <a:cs typeface="Arial MT"/>
              </a:rPr>
              <a:t>Department</a:t>
            </a:r>
            <a:r>
              <a:rPr sz="1200" spc="1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-25" dirty="0">
                <a:solidFill>
                  <a:srgbClr val="FFFFFF"/>
                </a:solidFill>
                <a:latin typeface="Arial MT"/>
                <a:cs typeface="Arial MT"/>
              </a:rPr>
              <a:t>of </a:t>
            </a:r>
            <a:r>
              <a:rPr sz="1200" spc="-305" dirty="0">
                <a:solidFill>
                  <a:srgbClr val="FFFFFF"/>
                </a:solidFill>
                <a:latin typeface="Arial MT"/>
                <a:cs typeface="Arial MT"/>
              </a:rPr>
              <a:t>CCSSEE</a:t>
            </a:r>
            <a:endParaRPr sz="1200">
              <a:latin typeface="Arial MT"/>
              <a:cs typeface="Arial MT"/>
            </a:endParaRPr>
          </a:p>
        </p:txBody>
      </p:sp>
      <p:sp>
        <p:nvSpPr>
          <p:cNvPr id="26" name="object 26"/>
          <p:cNvSpPr txBox="1">
            <a:spLocks noGrp="1"/>
          </p:cNvSpPr>
          <p:nvPr>
            <p:ph type="ftr" sz="quarter" idx="5"/>
          </p:nvPr>
        </p:nvSpPr>
        <p:spPr>
          <a:xfrm>
            <a:off x="1600200" y="0"/>
            <a:ext cx="0" cy="430887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25"/>
              </a:lnSpc>
            </a:pPr>
            <a:r>
              <a:rPr spc="10" dirty="0"/>
              <a:t>ATME College</a:t>
            </a:r>
            <a:r>
              <a:rPr spc="-5" dirty="0"/>
              <a:t> </a:t>
            </a:r>
            <a:r>
              <a:rPr spc="10" dirty="0"/>
              <a:t>of</a:t>
            </a:r>
            <a:r>
              <a:rPr spc="114" dirty="0"/>
              <a:t> </a:t>
            </a:r>
            <a:r>
              <a:rPr spc="35" dirty="0"/>
              <a:t>Engineering</a:t>
            </a:r>
          </a:p>
        </p:txBody>
      </p:sp>
    </p:spTree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884798" y="6455470"/>
            <a:ext cx="2115820" cy="1708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325"/>
              </a:lnSpc>
            </a:pPr>
            <a:r>
              <a:rPr sz="1200" spc="10" dirty="0">
                <a:solidFill>
                  <a:srgbClr val="FFFFFF"/>
                </a:solidFill>
                <a:latin typeface="Arial MT"/>
                <a:cs typeface="Arial MT"/>
              </a:rPr>
              <a:t>ATME College</a:t>
            </a:r>
            <a:r>
              <a:rPr sz="1200" spc="-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10" dirty="0">
                <a:solidFill>
                  <a:srgbClr val="FFFFFF"/>
                </a:solidFill>
                <a:latin typeface="Arial MT"/>
                <a:cs typeface="Arial MT"/>
              </a:rPr>
              <a:t>of</a:t>
            </a:r>
            <a:r>
              <a:rPr sz="1200" spc="114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35" dirty="0">
                <a:solidFill>
                  <a:srgbClr val="FFFFFF"/>
                </a:solidFill>
                <a:latin typeface="Arial MT"/>
                <a:cs typeface="Arial MT"/>
              </a:rPr>
              <a:t>Engineering</a:t>
            </a:r>
            <a:endParaRPr sz="1200">
              <a:latin typeface="Arial MT"/>
              <a:cs typeface="Arial MT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4114800" y="6400801"/>
            <a:ext cx="4724400" cy="277495"/>
            <a:chOff x="2514600" y="6400800"/>
            <a:chExt cx="4724400" cy="277495"/>
          </a:xfrm>
        </p:grpSpPr>
        <p:sp>
          <p:nvSpPr>
            <p:cNvPr id="4" name="object 4"/>
            <p:cNvSpPr/>
            <p:nvPr/>
          </p:nvSpPr>
          <p:spPr>
            <a:xfrm>
              <a:off x="2514600" y="6400800"/>
              <a:ext cx="1600200" cy="277495"/>
            </a:xfrm>
            <a:custGeom>
              <a:avLst/>
              <a:gdLst/>
              <a:ahLst/>
              <a:cxnLst/>
              <a:rect l="l" t="t" r="r" b="b"/>
              <a:pathLst>
                <a:path w="1600200" h="277495">
                  <a:moveTo>
                    <a:pt x="1600200" y="277368"/>
                  </a:moveTo>
                  <a:lnTo>
                    <a:pt x="0" y="277368"/>
                  </a:lnTo>
                  <a:lnTo>
                    <a:pt x="0" y="0"/>
                  </a:lnTo>
                  <a:lnTo>
                    <a:pt x="1600200" y="0"/>
                  </a:lnTo>
                  <a:lnTo>
                    <a:pt x="1600200" y="277368"/>
                  </a:lnTo>
                  <a:close/>
                </a:path>
              </a:pathLst>
            </a:custGeom>
            <a:solidFill>
              <a:srgbClr val="E16C0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4114800" y="6400800"/>
              <a:ext cx="3124200" cy="277495"/>
            </a:xfrm>
            <a:custGeom>
              <a:avLst/>
              <a:gdLst/>
              <a:ahLst/>
              <a:cxnLst/>
              <a:rect l="l" t="t" r="r" b="b"/>
              <a:pathLst>
                <a:path w="3124200" h="277495">
                  <a:moveTo>
                    <a:pt x="3124200" y="277368"/>
                  </a:moveTo>
                  <a:lnTo>
                    <a:pt x="0" y="277368"/>
                  </a:lnTo>
                  <a:lnTo>
                    <a:pt x="0" y="0"/>
                  </a:lnTo>
                  <a:lnTo>
                    <a:pt x="3124200" y="0"/>
                  </a:lnTo>
                  <a:lnTo>
                    <a:pt x="3124200" y="277368"/>
                  </a:lnTo>
                  <a:close/>
                </a:path>
              </a:pathLst>
            </a:custGeom>
            <a:solidFill>
              <a:srgbClr val="2240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1600200" y="0"/>
            <a:ext cx="0" cy="20116456"/>
          </a:xfrm>
          <a:prstGeom prst="rect">
            <a:avLst/>
          </a:prstGeom>
        </p:spPr>
        <p:txBody>
          <a:bodyPr vert="horz" wrap="square" lIns="0" tIns="475666" rIns="0" bIns="0" rtlCol="0">
            <a:spAutoFit/>
          </a:bodyPr>
          <a:lstStyle/>
          <a:p>
            <a:pPr marL="388620">
              <a:spcBef>
                <a:spcPts val="105"/>
              </a:spcBef>
            </a:pPr>
            <a:r>
              <a:rPr dirty="0">
                <a:latin typeface="Calibri"/>
                <a:cs typeface="Calibri"/>
              </a:rPr>
              <a:t>Analysis</a:t>
            </a:r>
            <a:r>
              <a:rPr spc="-13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of</a:t>
            </a:r>
            <a:r>
              <a:rPr spc="-55" dirty="0">
                <a:latin typeface="Calibri"/>
                <a:cs typeface="Calibri"/>
              </a:rPr>
              <a:t> </a:t>
            </a:r>
            <a:r>
              <a:rPr spc="-40" dirty="0">
                <a:latin typeface="Calibri"/>
                <a:cs typeface="Calibri"/>
              </a:rPr>
              <a:t>Strassen’s</a:t>
            </a:r>
            <a:r>
              <a:rPr spc="-210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Algorithm</a:t>
            </a:r>
          </a:p>
        </p:txBody>
      </p:sp>
      <p:sp>
        <p:nvSpPr>
          <p:cNvPr id="13" name="object 13"/>
          <p:cNvSpPr txBox="1">
            <a:spLocks noGrp="1"/>
          </p:cNvSpPr>
          <p:nvPr>
            <p:ph type="ftr" sz="quarter" idx="11"/>
          </p:nvPr>
        </p:nvSpPr>
        <p:spPr>
          <a:xfrm>
            <a:off x="1600200" y="0"/>
            <a:ext cx="0" cy="432490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25"/>
              </a:lnSpc>
            </a:pPr>
            <a:r>
              <a:rPr spc="10" dirty="0"/>
              <a:t>ATME College</a:t>
            </a:r>
            <a:r>
              <a:rPr spc="-5" dirty="0"/>
              <a:t> </a:t>
            </a:r>
            <a:r>
              <a:rPr spc="10" dirty="0"/>
              <a:t>of</a:t>
            </a:r>
            <a:r>
              <a:rPr spc="114" dirty="0"/>
              <a:t> </a:t>
            </a:r>
            <a:r>
              <a:rPr spc="35" dirty="0"/>
              <a:t>Engineering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2212035" y="1397584"/>
            <a:ext cx="7226934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2400" dirty="0">
                <a:latin typeface="Calibri"/>
                <a:cs typeface="Calibri"/>
              </a:rPr>
              <a:t>If</a:t>
            </a:r>
            <a:r>
              <a:rPr sz="2400" spc="-55" dirty="0">
                <a:latin typeface="Calibri"/>
                <a:cs typeface="Calibri"/>
              </a:rPr>
              <a:t> </a:t>
            </a:r>
            <a:r>
              <a:rPr sz="2400" i="1" dirty="0">
                <a:latin typeface="Calibri"/>
                <a:cs typeface="Calibri"/>
              </a:rPr>
              <a:t>n</a:t>
            </a:r>
            <a:r>
              <a:rPr sz="2400" i="1" spc="-6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is</a:t>
            </a:r>
            <a:r>
              <a:rPr sz="2400" spc="-2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not</a:t>
            </a:r>
            <a:r>
              <a:rPr sz="2400" spc="-7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a</a:t>
            </a:r>
            <a:r>
              <a:rPr sz="2400" spc="-6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power</a:t>
            </a:r>
            <a:r>
              <a:rPr sz="2400" spc="-1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of</a:t>
            </a:r>
            <a:r>
              <a:rPr sz="2400" spc="-8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2,</a:t>
            </a:r>
            <a:r>
              <a:rPr sz="2400" spc="-5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matrices</a:t>
            </a:r>
            <a:r>
              <a:rPr sz="2400" spc="-12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can</a:t>
            </a:r>
            <a:r>
              <a:rPr sz="2400" spc="-7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be</a:t>
            </a:r>
            <a:r>
              <a:rPr sz="2400" spc="-6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padded</a:t>
            </a:r>
            <a:r>
              <a:rPr sz="2400" spc="-7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with</a:t>
            </a:r>
            <a:r>
              <a:rPr sz="2400" spc="-6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zeros.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667915" y="2199958"/>
            <a:ext cx="3836035" cy="1793875"/>
          </a:xfrm>
          <a:prstGeom prst="rect">
            <a:avLst/>
          </a:prstGeom>
        </p:spPr>
        <p:txBody>
          <a:bodyPr vert="horz" wrap="square" lIns="0" tIns="88900" rIns="0" bIns="0" rtlCol="0">
            <a:spAutoFit/>
          </a:bodyPr>
          <a:lstStyle/>
          <a:p>
            <a:pPr marL="38100">
              <a:spcBef>
                <a:spcPts val="700"/>
              </a:spcBef>
            </a:pPr>
            <a:r>
              <a:rPr sz="2400" dirty="0">
                <a:latin typeface="Calibri"/>
                <a:cs typeface="Calibri"/>
              </a:rPr>
              <a:t>Number</a:t>
            </a:r>
            <a:r>
              <a:rPr sz="2400" spc="-10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of</a:t>
            </a:r>
            <a:r>
              <a:rPr sz="2400" spc="-10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multiplications:</a:t>
            </a:r>
            <a:endParaRPr sz="2400">
              <a:latin typeface="Calibri"/>
              <a:cs typeface="Calibri"/>
            </a:endParaRPr>
          </a:p>
          <a:p>
            <a:pPr marL="1820545">
              <a:spcBef>
                <a:spcPts val="600"/>
              </a:spcBef>
            </a:pPr>
            <a:r>
              <a:rPr sz="2400" dirty="0">
                <a:latin typeface="Calibri"/>
                <a:cs typeface="Calibri"/>
              </a:rPr>
              <a:t>M(</a:t>
            </a:r>
            <a:r>
              <a:rPr sz="2400" i="1" dirty="0">
                <a:latin typeface="Calibri"/>
                <a:cs typeface="Calibri"/>
              </a:rPr>
              <a:t>n</a:t>
            </a:r>
            <a:r>
              <a:rPr sz="2400" dirty="0">
                <a:latin typeface="Calibri"/>
                <a:cs typeface="Calibri"/>
              </a:rPr>
              <a:t>)</a:t>
            </a:r>
            <a:r>
              <a:rPr sz="2400" spc="-11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=</a:t>
            </a:r>
            <a:r>
              <a:rPr sz="2400" spc="-8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7M(</a:t>
            </a:r>
            <a:r>
              <a:rPr sz="2400" i="1" spc="-10" dirty="0">
                <a:latin typeface="Calibri"/>
                <a:cs typeface="Calibri"/>
              </a:rPr>
              <a:t>n</a:t>
            </a:r>
            <a:r>
              <a:rPr sz="2400" spc="-10" dirty="0">
                <a:latin typeface="Calibri"/>
                <a:cs typeface="Calibri"/>
              </a:rPr>
              <a:t>/2),</a:t>
            </a:r>
            <a:endParaRPr sz="2400">
              <a:latin typeface="Calibri"/>
              <a:cs typeface="Calibri"/>
            </a:endParaRPr>
          </a:p>
          <a:p>
            <a:pPr marL="714375">
              <a:spcBef>
                <a:spcPts val="600"/>
              </a:spcBef>
            </a:pPr>
            <a:r>
              <a:rPr sz="2400" dirty="0">
                <a:latin typeface="Calibri"/>
                <a:cs typeface="Calibri"/>
              </a:rPr>
              <a:t>M(n)</a:t>
            </a:r>
            <a:r>
              <a:rPr sz="2400" spc="-12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=</a:t>
            </a:r>
            <a:r>
              <a:rPr sz="2400" spc="-7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7M(2</a:t>
            </a:r>
            <a:r>
              <a:rPr sz="2400" spc="-90" dirty="0">
                <a:latin typeface="Calibri"/>
                <a:cs typeface="Calibri"/>
              </a:rPr>
              <a:t> </a:t>
            </a:r>
            <a:r>
              <a:rPr sz="2325" baseline="14336" dirty="0">
                <a:latin typeface="Calibri"/>
                <a:cs typeface="Calibri"/>
              </a:rPr>
              <a:t>k-</a:t>
            </a:r>
            <a:r>
              <a:rPr sz="2325" spc="-37" baseline="14336" dirty="0">
                <a:latin typeface="Calibri"/>
                <a:cs typeface="Calibri"/>
              </a:rPr>
              <a:t>1</a:t>
            </a:r>
            <a:r>
              <a:rPr sz="2400" spc="-25" dirty="0">
                <a:latin typeface="Calibri"/>
                <a:cs typeface="Calibri"/>
              </a:rPr>
              <a:t>)</a:t>
            </a:r>
            <a:endParaRPr sz="2400">
              <a:latin typeface="Calibri"/>
              <a:cs typeface="Calibri"/>
            </a:endParaRPr>
          </a:p>
          <a:p>
            <a:pPr marL="260350">
              <a:spcBef>
                <a:spcPts val="605"/>
              </a:spcBef>
            </a:pPr>
            <a:r>
              <a:rPr sz="2400" dirty="0">
                <a:latin typeface="Calibri"/>
                <a:cs typeface="Calibri"/>
              </a:rPr>
              <a:t>=</a:t>
            </a:r>
            <a:r>
              <a:rPr sz="2400" spc="-2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7[7M(2</a:t>
            </a:r>
            <a:r>
              <a:rPr sz="2400" spc="-110" dirty="0">
                <a:latin typeface="Calibri"/>
                <a:cs typeface="Calibri"/>
              </a:rPr>
              <a:t> </a:t>
            </a:r>
            <a:r>
              <a:rPr sz="2325" baseline="14336" dirty="0">
                <a:latin typeface="Calibri"/>
                <a:cs typeface="Calibri"/>
              </a:rPr>
              <a:t>k-2</a:t>
            </a:r>
            <a:r>
              <a:rPr sz="2400" dirty="0">
                <a:latin typeface="Calibri"/>
                <a:cs typeface="Calibri"/>
              </a:rPr>
              <a:t>)]</a:t>
            </a:r>
            <a:r>
              <a:rPr sz="2400" spc="-7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=</a:t>
            </a:r>
            <a:r>
              <a:rPr sz="2400" spc="-2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7</a:t>
            </a:r>
            <a:r>
              <a:rPr sz="2400" spc="-35" dirty="0">
                <a:latin typeface="Calibri"/>
                <a:cs typeface="Calibri"/>
              </a:rPr>
              <a:t> </a:t>
            </a:r>
            <a:r>
              <a:rPr sz="2325" baseline="14336" dirty="0">
                <a:latin typeface="Calibri"/>
                <a:cs typeface="Calibri"/>
              </a:rPr>
              <a:t>2</a:t>
            </a:r>
            <a:r>
              <a:rPr sz="2325" spc="345" baseline="14336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M(2</a:t>
            </a:r>
            <a:r>
              <a:rPr sz="2400" spc="-35" dirty="0">
                <a:latin typeface="Calibri"/>
                <a:cs typeface="Calibri"/>
              </a:rPr>
              <a:t> </a:t>
            </a:r>
            <a:r>
              <a:rPr sz="2325" spc="-15" baseline="14336" dirty="0">
                <a:latin typeface="Calibri"/>
                <a:cs typeface="Calibri"/>
              </a:rPr>
              <a:t>k-</a:t>
            </a:r>
            <a:r>
              <a:rPr sz="2325" spc="-37" baseline="14336" dirty="0">
                <a:latin typeface="Calibri"/>
                <a:cs typeface="Calibri"/>
              </a:rPr>
              <a:t>2</a:t>
            </a:r>
            <a:r>
              <a:rPr sz="2400" spc="-25" dirty="0">
                <a:latin typeface="Calibri"/>
                <a:cs typeface="Calibri"/>
              </a:rPr>
              <a:t>)]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666358" y="2715209"/>
            <a:ext cx="105092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2400" dirty="0">
                <a:latin typeface="Calibri"/>
                <a:cs typeface="Calibri"/>
              </a:rPr>
              <a:t>M(1)</a:t>
            </a:r>
            <a:r>
              <a:rPr sz="2400" spc="-12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=</a:t>
            </a:r>
            <a:r>
              <a:rPr sz="2400" spc="-55" dirty="0">
                <a:latin typeface="Calibri"/>
                <a:cs typeface="Calibri"/>
              </a:rPr>
              <a:t> </a:t>
            </a:r>
            <a:r>
              <a:rPr sz="2400" spc="-50" dirty="0">
                <a:latin typeface="Calibri"/>
                <a:cs typeface="Calibri"/>
              </a:rPr>
              <a:t>1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162150" y="4033392"/>
            <a:ext cx="7820025" cy="10718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4925" algn="ctr">
              <a:spcBef>
                <a:spcPts val="100"/>
              </a:spcBef>
              <a:tabLst>
                <a:tab pos="2382520" algn="l"/>
              </a:tabLst>
            </a:pPr>
            <a:r>
              <a:rPr sz="2400" dirty="0">
                <a:latin typeface="Calibri"/>
                <a:cs typeface="Calibri"/>
              </a:rPr>
              <a:t>=</a:t>
            </a:r>
            <a:r>
              <a:rPr sz="2400" spc="-1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7</a:t>
            </a:r>
            <a:r>
              <a:rPr sz="2400" spc="-30" dirty="0">
                <a:latin typeface="Calibri"/>
                <a:cs typeface="Calibri"/>
              </a:rPr>
              <a:t> </a:t>
            </a:r>
            <a:r>
              <a:rPr sz="2325" baseline="14336" dirty="0">
                <a:latin typeface="Calibri"/>
                <a:cs typeface="Calibri"/>
              </a:rPr>
              <a:t>k</a:t>
            </a:r>
            <a:r>
              <a:rPr sz="2325" spc="390" baseline="14336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M(2</a:t>
            </a:r>
            <a:r>
              <a:rPr sz="2400" spc="-35" dirty="0">
                <a:latin typeface="Calibri"/>
                <a:cs typeface="Calibri"/>
              </a:rPr>
              <a:t> </a:t>
            </a:r>
            <a:r>
              <a:rPr sz="2325" spc="-15" baseline="14336" dirty="0">
                <a:latin typeface="Calibri"/>
                <a:cs typeface="Calibri"/>
              </a:rPr>
              <a:t>k-</a:t>
            </a:r>
            <a:r>
              <a:rPr sz="2325" baseline="14336" dirty="0">
                <a:latin typeface="Calibri"/>
                <a:cs typeface="Calibri"/>
              </a:rPr>
              <a:t>k</a:t>
            </a:r>
            <a:r>
              <a:rPr sz="2400" dirty="0">
                <a:latin typeface="Calibri"/>
                <a:cs typeface="Calibri"/>
              </a:rPr>
              <a:t>)]</a:t>
            </a:r>
            <a:r>
              <a:rPr sz="2400" spc="-4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=</a:t>
            </a:r>
            <a:r>
              <a:rPr sz="2400" spc="-1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7</a:t>
            </a:r>
            <a:r>
              <a:rPr sz="2400" spc="-40" dirty="0">
                <a:latin typeface="Calibri"/>
                <a:cs typeface="Calibri"/>
              </a:rPr>
              <a:t> </a:t>
            </a:r>
            <a:r>
              <a:rPr sz="2325" spc="-75" baseline="14336" dirty="0">
                <a:latin typeface="Calibri"/>
                <a:cs typeface="Calibri"/>
              </a:rPr>
              <a:t>k</a:t>
            </a:r>
            <a:r>
              <a:rPr sz="2325" baseline="14336" dirty="0">
                <a:latin typeface="Calibri"/>
                <a:cs typeface="Calibri"/>
              </a:rPr>
              <a:t>	</a:t>
            </a:r>
            <a:r>
              <a:rPr sz="2400" spc="-25" dirty="0">
                <a:latin typeface="Calibri"/>
                <a:cs typeface="Calibri"/>
              </a:rPr>
              <a:t>(1)</a:t>
            </a:r>
            <a:endParaRPr sz="2400">
              <a:latin typeface="Calibri"/>
              <a:cs typeface="Calibri"/>
            </a:endParaRPr>
          </a:p>
          <a:p>
            <a:pPr algn="ctr">
              <a:spcBef>
                <a:spcPts val="2480"/>
              </a:spcBef>
              <a:tabLst>
                <a:tab pos="4731385" algn="l"/>
                <a:tab pos="5200650" algn="l"/>
              </a:tabLst>
            </a:pPr>
            <a:r>
              <a:rPr sz="2400" spc="-10" dirty="0">
                <a:latin typeface="Calibri"/>
                <a:cs typeface="Calibri"/>
              </a:rPr>
              <a:t>Solution:</a:t>
            </a:r>
            <a:r>
              <a:rPr sz="2400" spc="-10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M(</a:t>
            </a:r>
            <a:r>
              <a:rPr sz="2400" i="1" dirty="0">
                <a:latin typeface="Calibri"/>
                <a:cs typeface="Calibri"/>
              </a:rPr>
              <a:t>n</a:t>
            </a:r>
            <a:r>
              <a:rPr sz="2400" dirty="0">
                <a:latin typeface="Calibri"/>
                <a:cs typeface="Calibri"/>
              </a:rPr>
              <a:t>)</a:t>
            </a:r>
            <a:r>
              <a:rPr sz="2400" spc="-25" dirty="0"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C0504D"/>
                </a:solidFill>
                <a:latin typeface="Calibri"/>
                <a:cs typeface="Calibri"/>
              </a:rPr>
              <a:t>=</a:t>
            </a:r>
            <a:r>
              <a:rPr sz="2400" spc="25" dirty="0">
                <a:solidFill>
                  <a:srgbClr val="C0504D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C0504D"/>
                </a:solidFill>
                <a:latin typeface="Calibri"/>
                <a:cs typeface="Calibri"/>
              </a:rPr>
              <a:t>7</a:t>
            </a:r>
            <a:r>
              <a:rPr sz="2325" baseline="14336" dirty="0">
                <a:solidFill>
                  <a:srgbClr val="C0504D"/>
                </a:solidFill>
                <a:latin typeface="Calibri"/>
                <a:cs typeface="Calibri"/>
              </a:rPr>
              <a:t>log</a:t>
            </a:r>
            <a:r>
              <a:rPr sz="2325" spc="-75" baseline="14336" dirty="0">
                <a:solidFill>
                  <a:srgbClr val="C0504D"/>
                </a:solidFill>
                <a:latin typeface="Calibri"/>
                <a:cs typeface="Calibri"/>
              </a:rPr>
              <a:t> </a:t>
            </a:r>
            <a:r>
              <a:rPr sz="2325" baseline="-10752" dirty="0">
                <a:solidFill>
                  <a:srgbClr val="C0504D"/>
                </a:solidFill>
                <a:latin typeface="Calibri"/>
                <a:cs typeface="Calibri"/>
              </a:rPr>
              <a:t>2</a:t>
            </a:r>
            <a:r>
              <a:rPr sz="2325" i="1" baseline="-23297" dirty="0">
                <a:solidFill>
                  <a:srgbClr val="C0504D"/>
                </a:solidFill>
                <a:latin typeface="Calibri"/>
                <a:cs typeface="Calibri"/>
              </a:rPr>
              <a:t>n</a:t>
            </a:r>
            <a:r>
              <a:rPr sz="2325" i="1" spc="104" baseline="-23297" dirty="0">
                <a:solidFill>
                  <a:srgbClr val="C0504D"/>
                </a:solidFill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= </a:t>
            </a:r>
            <a:r>
              <a:rPr sz="2400" i="1" dirty="0">
                <a:latin typeface="Calibri"/>
                <a:cs typeface="Calibri"/>
              </a:rPr>
              <a:t>n</a:t>
            </a:r>
            <a:r>
              <a:rPr sz="2325" baseline="-23297" dirty="0">
                <a:latin typeface="Calibri"/>
                <a:cs typeface="Calibri"/>
              </a:rPr>
              <a:t>log</a:t>
            </a:r>
            <a:r>
              <a:rPr sz="2325" spc="30" baseline="-23297" dirty="0">
                <a:latin typeface="Calibri"/>
                <a:cs typeface="Calibri"/>
              </a:rPr>
              <a:t> </a:t>
            </a:r>
            <a:r>
              <a:rPr sz="2325" baseline="-10752" dirty="0">
                <a:latin typeface="Calibri"/>
                <a:cs typeface="Calibri"/>
              </a:rPr>
              <a:t>2</a:t>
            </a:r>
            <a:r>
              <a:rPr sz="2325" baseline="-23297" dirty="0">
                <a:latin typeface="Calibri"/>
                <a:cs typeface="Calibri"/>
              </a:rPr>
              <a:t>7</a:t>
            </a:r>
            <a:r>
              <a:rPr sz="2325" spc="37" baseline="-23297" dirty="0">
                <a:latin typeface="Calibri"/>
                <a:cs typeface="Calibri"/>
              </a:rPr>
              <a:t> </a:t>
            </a:r>
            <a:r>
              <a:rPr sz="2400" dirty="0">
                <a:latin typeface="Microsoft Sans Serif"/>
                <a:cs typeface="Microsoft Sans Serif"/>
              </a:rPr>
              <a:t>≈</a:t>
            </a:r>
            <a:r>
              <a:rPr sz="2400" spc="-100" dirty="0">
                <a:latin typeface="Microsoft Sans Serif"/>
                <a:cs typeface="Microsoft Sans Serif"/>
              </a:rPr>
              <a:t> </a:t>
            </a:r>
            <a:r>
              <a:rPr sz="2400" i="1" spc="-10" dirty="0">
                <a:latin typeface="Calibri"/>
                <a:cs typeface="Calibri"/>
              </a:rPr>
              <a:t>n</a:t>
            </a:r>
            <a:r>
              <a:rPr sz="2325" spc="-15" baseline="-23297" dirty="0">
                <a:latin typeface="Calibri"/>
                <a:cs typeface="Calibri"/>
              </a:rPr>
              <a:t>2.807</a:t>
            </a:r>
            <a:r>
              <a:rPr sz="2325" baseline="-23297" dirty="0">
                <a:latin typeface="Calibri"/>
                <a:cs typeface="Calibri"/>
              </a:rPr>
              <a:t>	</a:t>
            </a:r>
            <a:r>
              <a:rPr sz="2400" spc="-25" dirty="0">
                <a:latin typeface="Calibri"/>
                <a:cs typeface="Calibri"/>
              </a:rPr>
              <a:t>vs.</a:t>
            </a:r>
            <a:r>
              <a:rPr sz="2400" dirty="0">
                <a:latin typeface="Calibri"/>
                <a:cs typeface="Calibri"/>
              </a:rPr>
              <a:t>	</a:t>
            </a:r>
            <a:r>
              <a:rPr sz="2400" i="1" dirty="0">
                <a:latin typeface="Calibri"/>
                <a:cs typeface="Calibri"/>
              </a:rPr>
              <a:t>n</a:t>
            </a:r>
            <a:r>
              <a:rPr sz="2325" baseline="-23297" dirty="0">
                <a:latin typeface="Calibri"/>
                <a:cs typeface="Calibri"/>
              </a:rPr>
              <a:t>3</a:t>
            </a:r>
            <a:r>
              <a:rPr sz="2325" spc="-7" baseline="-23297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of</a:t>
            </a:r>
            <a:r>
              <a:rPr sz="2400" spc="-85" dirty="0">
                <a:latin typeface="Calibri"/>
                <a:cs typeface="Calibri"/>
              </a:rPr>
              <a:t> </a:t>
            </a:r>
            <a:r>
              <a:rPr sz="2400" spc="-45" dirty="0">
                <a:latin typeface="Calibri"/>
                <a:cs typeface="Calibri"/>
              </a:rPr>
              <a:t>brute-</a:t>
            </a:r>
            <a:r>
              <a:rPr sz="2400" spc="-30" dirty="0">
                <a:latin typeface="Calibri"/>
                <a:cs typeface="Calibri"/>
              </a:rPr>
              <a:t>force</a:t>
            </a:r>
            <a:r>
              <a:rPr sz="2400" spc="-45" dirty="0">
                <a:latin typeface="Calibri"/>
                <a:cs typeface="Calibri"/>
              </a:rPr>
              <a:t> </a:t>
            </a:r>
            <a:r>
              <a:rPr sz="2400" spc="-20" dirty="0">
                <a:latin typeface="Calibri"/>
                <a:cs typeface="Calibri"/>
              </a:rPr>
              <a:t>alg.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1600961" y="761"/>
            <a:ext cx="9142730" cy="6856730"/>
          </a:xfrm>
          <a:custGeom>
            <a:avLst/>
            <a:gdLst/>
            <a:ahLst/>
            <a:cxnLst/>
            <a:rect l="l" t="t" r="r" b="b"/>
            <a:pathLst>
              <a:path w="9142730" h="6856730">
                <a:moveTo>
                  <a:pt x="0" y="0"/>
                </a:moveTo>
                <a:lnTo>
                  <a:pt x="9142476" y="0"/>
                </a:lnTo>
                <a:lnTo>
                  <a:pt x="9142476" y="6856476"/>
                </a:lnTo>
                <a:lnTo>
                  <a:pt x="0" y="6856476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4194176" y="6438732"/>
            <a:ext cx="1062355" cy="363561"/>
          </a:xfrm>
          <a:prstGeom prst="rect">
            <a:avLst/>
          </a:prstGeom>
        </p:spPr>
        <p:txBody>
          <a:bodyPr vert="horz" wrap="square" lIns="0" tIns="4445" rIns="0" bIns="0" rtlCol="0">
            <a:spAutoFit/>
          </a:bodyPr>
          <a:lstStyle/>
          <a:p>
            <a:pPr marL="12700" marR="5080">
              <a:lnSpc>
                <a:spcPts val="1440"/>
              </a:lnSpc>
              <a:spcBef>
                <a:spcPts val="35"/>
              </a:spcBef>
            </a:pPr>
            <a:r>
              <a:rPr sz="1200" spc="45" dirty="0">
                <a:solidFill>
                  <a:srgbClr val="FFFFFF"/>
                </a:solidFill>
                <a:latin typeface="Arial MT"/>
                <a:cs typeface="Arial MT"/>
              </a:rPr>
              <a:t>Department</a:t>
            </a:r>
            <a:r>
              <a:rPr sz="1200" spc="1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-25" dirty="0">
                <a:solidFill>
                  <a:srgbClr val="FFFFFF"/>
                </a:solidFill>
                <a:latin typeface="Arial MT"/>
                <a:cs typeface="Arial MT"/>
              </a:rPr>
              <a:t>of </a:t>
            </a:r>
            <a:r>
              <a:rPr sz="1200" spc="-305" dirty="0">
                <a:solidFill>
                  <a:srgbClr val="FFFFFF"/>
                </a:solidFill>
                <a:latin typeface="Arial MT"/>
                <a:cs typeface="Arial MT"/>
              </a:rPr>
              <a:t>CCSSEE</a:t>
            </a:r>
            <a:endParaRPr sz="12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884798" y="6455470"/>
            <a:ext cx="2115820" cy="1708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325"/>
              </a:lnSpc>
            </a:pPr>
            <a:r>
              <a:rPr sz="1200" spc="10" dirty="0">
                <a:solidFill>
                  <a:srgbClr val="FFFFFF"/>
                </a:solidFill>
                <a:latin typeface="Arial MT"/>
                <a:cs typeface="Arial MT"/>
              </a:rPr>
              <a:t>ATME College</a:t>
            </a:r>
            <a:r>
              <a:rPr sz="1200" spc="-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10" dirty="0">
                <a:solidFill>
                  <a:srgbClr val="FFFFFF"/>
                </a:solidFill>
                <a:latin typeface="Arial MT"/>
                <a:cs typeface="Arial MT"/>
              </a:rPr>
              <a:t>of</a:t>
            </a:r>
            <a:r>
              <a:rPr sz="1200" spc="114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35" dirty="0">
                <a:solidFill>
                  <a:srgbClr val="FFFFFF"/>
                </a:solidFill>
                <a:latin typeface="Arial MT"/>
                <a:cs typeface="Arial MT"/>
              </a:rPr>
              <a:t>Engineering</a:t>
            </a:r>
            <a:endParaRPr sz="1200">
              <a:latin typeface="Arial MT"/>
              <a:cs typeface="Arial MT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4114800" y="6400801"/>
            <a:ext cx="4724400" cy="277495"/>
            <a:chOff x="2514600" y="6400800"/>
            <a:chExt cx="4724400" cy="277495"/>
          </a:xfrm>
        </p:grpSpPr>
        <p:sp>
          <p:nvSpPr>
            <p:cNvPr id="4" name="object 4"/>
            <p:cNvSpPr/>
            <p:nvPr/>
          </p:nvSpPr>
          <p:spPr>
            <a:xfrm>
              <a:off x="2514600" y="6400800"/>
              <a:ext cx="1600200" cy="277495"/>
            </a:xfrm>
            <a:custGeom>
              <a:avLst/>
              <a:gdLst/>
              <a:ahLst/>
              <a:cxnLst/>
              <a:rect l="l" t="t" r="r" b="b"/>
              <a:pathLst>
                <a:path w="1600200" h="277495">
                  <a:moveTo>
                    <a:pt x="1600200" y="277368"/>
                  </a:moveTo>
                  <a:lnTo>
                    <a:pt x="0" y="277368"/>
                  </a:lnTo>
                  <a:lnTo>
                    <a:pt x="0" y="0"/>
                  </a:lnTo>
                  <a:lnTo>
                    <a:pt x="1600200" y="0"/>
                  </a:lnTo>
                  <a:lnTo>
                    <a:pt x="1600200" y="277368"/>
                  </a:lnTo>
                  <a:close/>
                </a:path>
              </a:pathLst>
            </a:custGeom>
            <a:solidFill>
              <a:srgbClr val="E16C0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4114800" y="6400800"/>
              <a:ext cx="3124200" cy="277495"/>
            </a:xfrm>
            <a:custGeom>
              <a:avLst/>
              <a:gdLst/>
              <a:ahLst/>
              <a:cxnLst/>
              <a:rect l="l" t="t" r="r" b="b"/>
              <a:pathLst>
                <a:path w="3124200" h="277495">
                  <a:moveTo>
                    <a:pt x="3124200" y="277368"/>
                  </a:moveTo>
                  <a:lnTo>
                    <a:pt x="0" y="277368"/>
                  </a:lnTo>
                  <a:lnTo>
                    <a:pt x="0" y="0"/>
                  </a:lnTo>
                  <a:lnTo>
                    <a:pt x="3124200" y="0"/>
                  </a:lnTo>
                  <a:lnTo>
                    <a:pt x="3124200" y="277368"/>
                  </a:lnTo>
                  <a:close/>
                </a:path>
              </a:pathLst>
            </a:custGeom>
            <a:solidFill>
              <a:srgbClr val="2240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2355901" y="120980"/>
            <a:ext cx="6984365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pc="-25" dirty="0">
                <a:latin typeface="Calibri"/>
                <a:cs typeface="Calibri"/>
              </a:rPr>
              <a:t>Advantages</a:t>
            </a:r>
            <a:r>
              <a:rPr spc="-10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and</a:t>
            </a:r>
            <a:r>
              <a:rPr spc="-105" dirty="0">
                <a:latin typeface="Calibri"/>
                <a:cs typeface="Calibri"/>
              </a:rPr>
              <a:t> </a:t>
            </a:r>
            <a:r>
              <a:rPr spc="-20" dirty="0">
                <a:latin typeface="Calibri"/>
                <a:cs typeface="Calibri"/>
              </a:rPr>
              <a:t>Disadvantages</a:t>
            </a:r>
          </a:p>
        </p:txBody>
      </p:sp>
      <p:sp>
        <p:nvSpPr>
          <p:cNvPr id="10" name="object 10"/>
          <p:cNvSpPr txBox="1">
            <a:spLocks noGrp="1"/>
          </p:cNvSpPr>
          <p:nvPr>
            <p:ph type="ftr" sz="quarter" idx="11"/>
          </p:nvPr>
        </p:nvSpPr>
        <p:spPr>
          <a:xfrm>
            <a:off x="1600200" y="0"/>
            <a:ext cx="0" cy="432490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25"/>
              </a:lnSpc>
            </a:pPr>
            <a:r>
              <a:rPr spc="10" dirty="0"/>
              <a:t>ATME College</a:t>
            </a:r>
            <a:r>
              <a:rPr spc="-5" dirty="0"/>
              <a:t> </a:t>
            </a:r>
            <a:r>
              <a:rPr spc="10" dirty="0"/>
              <a:t>of</a:t>
            </a:r>
            <a:r>
              <a:rPr spc="114" dirty="0"/>
              <a:t> </a:t>
            </a:r>
            <a:r>
              <a:rPr spc="35" dirty="0"/>
              <a:t>Engineering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1982800" y="953769"/>
            <a:ext cx="8101330" cy="532384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7505" marR="5080" indent="-344805" algn="just">
              <a:spcBef>
                <a:spcPts val="105"/>
              </a:spcBef>
              <a:buFont typeface="Microsoft Sans Serif"/>
              <a:buChar char="•"/>
              <a:tabLst>
                <a:tab pos="357505" algn="l"/>
              </a:tabLst>
            </a:pPr>
            <a:r>
              <a:rPr sz="3200" spc="110" dirty="0">
                <a:solidFill>
                  <a:srgbClr val="2E859C"/>
                </a:solidFill>
                <a:latin typeface="Calibri"/>
                <a:cs typeface="Calibri"/>
              </a:rPr>
              <a:t>Difficult</a:t>
            </a:r>
            <a:r>
              <a:rPr sz="3200" spc="300" dirty="0">
                <a:solidFill>
                  <a:srgbClr val="2E859C"/>
                </a:solidFill>
                <a:latin typeface="Calibri"/>
                <a:cs typeface="Calibri"/>
              </a:rPr>
              <a:t> </a:t>
            </a:r>
            <a:r>
              <a:rPr sz="3200" spc="105" dirty="0">
                <a:solidFill>
                  <a:srgbClr val="2E859C"/>
                </a:solidFill>
                <a:latin typeface="Calibri"/>
                <a:cs typeface="Calibri"/>
              </a:rPr>
              <a:t>problems</a:t>
            </a:r>
            <a:r>
              <a:rPr sz="3200" spc="300" dirty="0">
                <a:solidFill>
                  <a:srgbClr val="2E859C"/>
                </a:solidFill>
                <a:latin typeface="Calibri"/>
                <a:cs typeface="Calibri"/>
              </a:rPr>
              <a:t> </a:t>
            </a:r>
            <a:r>
              <a:rPr sz="3200" spc="70" dirty="0">
                <a:solidFill>
                  <a:srgbClr val="2E859C"/>
                </a:solidFill>
                <a:latin typeface="Calibri"/>
                <a:cs typeface="Calibri"/>
              </a:rPr>
              <a:t>is</a:t>
            </a:r>
            <a:r>
              <a:rPr sz="3200" spc="335" dirty="0">
                <a:solidFill>
                  <a:srgbClr val="2E859C"/>
                </a:solidFill>
                <a:latin typeface="Calibri"/>
                <a:cs typeface="Calibri"/>
              </a:rPr>
              <a:t> </a:t>
            </a:r>
            <a:r>
              <a:rPr sz="3200" spc="70" dirty="0">
                <a:solidFill>
                  <a:srgbClr val="2E859C"/>
                </a:solidFill>
                <a:latin typeface="Calibri"/>
                <a:cs typeface="Calibri"/>
              </a:rPr>
              <a:t>broken</a:t>
            </a:r>
            <a:r>
              <a:rPr sz="3200" spc="270" dirty="0">
                <a:solidFill>
                  <a:srgbClr val="2E859C"/>
                </a:solidFill>
                <a:latin typeface="Calibri"/>
                <a:cs typeface="Calibri"/>
              </a:rPr>
              <a:t> </a:t>
            </a:r>
            <a:r>
              <a:rPr sz="3200" spc="100" dirty="0">
                <a:solidFill>
                  <a:srgbClr val="2E859C"/>
                </a:solidFill>
                <a:latin typeface="Calibri"/>
                <a:cs typeface="Calibri"/>
              </a:rPr>
              <a:t>down</a:t>
            </a:r>
            <a:r>
              <a:rPr sz="3200" spc="325" dirty="0">
                <a:solidFill>
                  <a:srgbClr val="2E859C"/>
                </a:solidFill>
                <a:latin typeface="Calibri"/>
                <a:cs typeface="Calibri"/>
              </a:rPr>
              <a:t> </a:t>
            </a:r>
            <a:r>
              <a:rPr sz="3200" spc="80" dirty="0">
                <a:solidFill>
                  <a:srgbClr val="2E859C"/>
                </a:solidFill>
                <a:latin typeface="Calibri"/>
                <a:cs typeface="Calibri"/>
              </a:rPr>
              <a:t>into</a:t>
            </a:r>
            <a:r>
              <a:rPr sz="3200" spc="315" dirty="0">
                <a:solidFill>
                  <a:srgbClr val="2E859C"/>
                </a:solidFill>
                <a:latin typeface="Calibri"/>
                <a:cs typeface="Calibri"/>
              </a:rPr>
              <a:t> </a:t>
            </a:r>
            <a:r>
              <a:rPr sz="3200" spc="60" dirty="0">
                <a:solidFill>
                  <a:srgbClr val="2E859C"/>
                </a:solidFill>
                <a:latin typeface="Calibri"/>
                <a:cs typeface="Calibri"/>
              </a:rPr>
              <a:t>sub </a:t>
            </a:r>
            <a:r>
              <a:rPr sz="3200" spc="140" dirty="0">
                <a:solidFill>
                  <a:srgbClr val="2E859C"/>
                </a:solidFill>
                <a:latin typeface="Calibri"/>
                <a:cs typeface="Calibri"/>
              </a:rPr>
              <a:t>problems</a:t>
            </a:r>
            <a:r>
              <a:rPr sz="3200" spc="375" dirty="0">
                <a:solidFill>
                  <a:srgbClr val="2E859C"/>
                </a:solidFill>
                <a:latin typeface="Calibri"/>
                <a:cs typeface="Calibri"/>
              </a:rPr>
              <a:t> </a:t>
            </a:r>
            <a:r>
              <a:rPr sz="3200" spc="105" dirty="0">
                <a:solidFill>
                  <a:srgbClr val="2E859C"/>
                </a:solidFill>
                <a:latin typeface="Calibri"/>
                <a:cs typeface="Calibri"/>
              </a:rPr>
              <a:t>and</a:t>
            </a:r>
            <a:r>
              <a:rPr sz="3200" spc="390" dirty="0">
                <a:solidFill>
                  <a:srgbClr val="2E859C"/>
                </a:solidFill>
                <a:latin typeface="Calibri"/>
                <a:cs typeface="Calibri"/>
              </a:rPr>
              <a:t> </a:t>
            </a:r>
            <a:r>
              <a:rPr sz="3200" spc="135" dirty="0">
                <a:solidFill>
                  <a:srgbClr val="2E859C"/>
                </a:solidFill>
                <a:latin typeface="Calibri"/>
                <a:cs typeface="Calibri"/>
              </a:rPr>
              <a:t>each</a:t>
            </a:r>
            <a:r>
              <a:rPr sz="3200" spc="409" dirty="0">
                <a:solidFill>
                  <a:srgbClr val="2E859C"/>
                </a:solidFill>
                <a:latin typeface="Calibri"/>
                <a:cs typeface="Calibri"/>
              </a:rPr>
              <a:t> </a:t>
            </a:r>
            <a:r>
              <a:rPr sz="3200" spc="110" dirty="0">
                <a:solidFill>
                  <a:srgbClr val="2E859C"/>
                </a:solidFill>
                <a:latin typeface="Calibri"/>
                <a:cs typeface="Calibri"/>
              </a:rPr>
              <a:t>sub</a:t>
            </a:r>
            <a:r>
              <a:rPr sz="3200" spc="390" dirty="0">
                <a:solidFill>
                  <a:srgbClr val="2E859C"/>
                </a:solidFill>
                <a:latin typeface="Calibri"/>
                <a:cs typeface="Calibri"/>
              </a:rPr>
              <a:t> </a:t>
            </a:r>
            <a:r>
              <a:rPr sz="3200" spc="140" dirty="0">
                <a:solidFill>
                  <a:srgbClr val="2E859C"/>
                </a:solidFill>
                <a:latin typeface="Calibri"/>
                <a:cs typeface="Calibri"/>
              </a:rPr>
              <a:t>problem</a:t>
            </a:r>
            <a:r>
              <a:rPr sz="3200" spc="385" dirty="0">
                <a:solidFill>
                  <a:srgbClr val="2E859C"/>
                </a:solidFill>
                <a:latin typeface="Calibri"/>
                <a:cs typeface="Calibri"/>
              </a:rPr>
              <a:t> </a:t>
            </a:r>
            <a:r>
              <a:rPr sz="3200" spc="90" dirty="0">
                <a:solidFill>
                  <a:srgbClr val="2E859C"/>
                </a:solidFill>
                <a:latin typeface="Calibri"/>
                <a:cs typeface="Calibri"/>
              </a:rPr>
              <a:t>is</a:t>
            </a:r>
            <a:r>
              <a:rPr sz="3200" spc="409" dirty="0">
                <a:solidFill>
                  <a:srgbClr val="2E859C"/>
                </a:solidFill>
                <a:latin typeface="Calibri"/>
                <a:cs typeface="Calibri"/>
              </a:rPr>
              <a:t> </a:t>
            </a:r>
            <a:r>
              <a:rPr sz="3200" spc="130" dirty="0">
                <a:solidFill>
                  <a:srgbClr val="2E859C"/>
                </a:solidFill>
                <a:latin typeface="Calibri"/>
                <a:cs typeface="Calibri"/>
              </a:rPr>
              <a:t>solved </a:t>
            </a:r>
            <a:r>
              <a:rPr sz="3200" spc="-10" dirty="0">
                <a:solidFill>
                  <a:srgbClr val="2E859C"/>
                </a:solidFill>
                <a:latin typeface="Calibri"/>
                <a:cs typeface="Calibri"/>
              </a:rPr>
              <a:t>independently.</a:t>
            </a:r>
            <a:endParaRPr sz="3200">
              <a:latin typeface="Calibri"/>
              <a:cs typeface="Calibri"/>
            </a:endParaRPr>
          </a:p>
          <a:p>
            <a:pPr marL="357505" marR="5715" indent="-344805" algn="just">
              <a:lnSpc>
                <a:spcPts val="3820"/>
              </a:lnSpc>
              <a:spcBef>
                <a:spcPts val="1095"/>
              </a:spcBef>
              <a:buFont typeface="Microsoft Sans Serif"/>
              <a:buChar char="•"/>
              <a:tabLst>
                <a:tab pos="357505" algn="l"/>
              </a:tabLst>
            </a:pPr>
            <a:r>
              <a:rPr sz="3200" spc="60" dirty="0">
                <a:solidFill>
                  <a:srgbClr val="2E859C"/>
                </a:solidFill>
                <a:latin typeface="Calibri"/>
                <a:cs typeface="Calibri"/>
              </a:rPr>
              <a:t>It</a:t>
            </a:r>
            <a:r>
              <a:rPr sz="3200" spc="310" dirty="0">
                <a:solidFill>
                  <a:srgbClr val="2E859C"/>
                </a:solidFill>
                <a:latin typeface="Calibri"/>
                <a:cs typeface="Calibri"/>
              </a:rPr>
              <a:t> </a:t>
            </a:r>
            <a:r>
              <a:rPr sz="3200" spc="100" dirty="0">
                <a:solidFill>
                  <a:srgbClr val="2E859C"/>
                </a:solidFill>
                <a:latin typeface="Calibri"/>
                <a:cs typeface="Calibri"/>
              </a:rPr>
              <a:t>gives</a:t>
            </a:r>
            <a:r>
              <a:rPr sz="3200" spc="310" dirty="0">
                <a:solidFill>
                  <a:srgbClr val="2E859C"/>
                </a:solidFill>
                <a:latin typeface="Calibri"/>
                <a:cs typeface="Calibri"/>
              </a:rPr>
              <a:t> </a:t>
            </a:r>
            <a:r>
              <a:rPr sz="3200" spc="95" dirty="0">
                <a:solidFill>
                  <a:srgbClr val="2E859C"/>
                </a:solidFill>
                <a:latin typeface="Calibri"/>
                <a:cs typeface="Calibri"/>
              </a:rPr>
              <a:t>efficient</a:t>
            </a:r>
            <a:r>
              <a:rPr sz="3200" spc="270" dirty="0">
                <a:solidFill>
                  <a:srgbClr val="2E859C"/>
                </a:solidFill>
                <a:latin typeface="Calibri"/>
                <a:cs typeface="Calibri"/>
              </a:rPr>
              <a:t> </a:t>
            </a:r>
            <a:r>
              <a:rPr sz="3200" spc="114" dirty="0">
                <a:solidFill>
                  <a:srgbClr val="2E859C"/>
                </a:solidFill>
                <a:latin typeface="Calibri"/>
                <a:cs typeface="Calibri"/>
              </a:rPr>
              <a:t>algorithms</a:t>
            </a:r>
            <a:r>
              <a:rPr sz="3200" spc="310" dirty="0">
                <a:solidFill>
                  <a:srgbClr val="2E859C"/>
                </a:solidFill>
                <a:latin typeface="Calibri"/>
                <a:cs typeface="Calibri"/>
              </a:rPr>
              <a:t> </a:t>
            </a:r>
            <a:r>
              <a:rPr sz="3200" spc="60" dirty="0">
                <a:solidFill>
                  <a:srgbClr val="2E859C"/>
                </a:solidFill>
                <a:latin typeface="Calibri"/>
                <a:cs typeface="Calibri"/>
              </a:rPr>
              <a:t>like</a:t>
            </a:r>
            <a:r>
              <a:rPr sz="3200" spc="260" dirty="0">
                <a:solidFill>
                  <a:srgbClr val="2E859C"/>
                </a:solidFill>
                <a:latin typeface="Calibri"/>
                <a:cs typeface="Calibri"/>
              </a:rPr>
              <a:t> </a:t>
            </a:r>
            <a:r>
              <a:rPr sz="3200" spc="105" dirty="0">
                <a:solidFill>
                  <a:srgbClr val="2E859C"/>
                </a:solidFill>
                <a:latin typeface="Calibri"/>
                <a:cs typeface="Calibri"/>
              </a:rPr>
              <a:t>quick</a:t>
            </a:r>
            <a:r>
              <a:rPr sz="3200" spc="310" dirty="0">
                <a:solidFill>
                  <a:srgbClr val="2E859C"/>
                </a:solidFill>
                <a:latin typeface="Calibri"/>
                <a:cs typeface="Calibri"/>
              </a:rPr>
              <a:t> </a:t>
            </a:r>
            <a:r>
              <a:rPr sz="3200" spc="100" dirty="0">
                <a:solidFill>
                  <a:srgbClr val="2E859C"/>
                </a:solidFill>
                <a:latin typeface="Calibri"/>
                <a:cs typeface="Calibri"/>
              </a:rPr>
              <a:t>sort, </a:t>
            </a:r>
            <a:r>
              <a:rPr sz="3200" spc="-20" dirty="0">
                <a:solidFill>
                  <a:srgbClr val="2E859C"/>
                </a:solidFill>
                <a:latin typeface="Calibri"/>
                <a:cs typeface="Calibri"/>
              </a:rPr>
              <a:t>merge</a:t>
            </a:r>
            <a:r>
              <a:rPr sz="3200" spc="-150" dirty="0">
                <a:solidFill>
                  <a:srgbClr val="2E859C"/>
                </a:solidFill>
                <a:latin typeface="Calibri"/>
                <a:cs typeface="Calibri"/>
              </a:rPr>
              <a:t> </a:t>
            </a:r>
            <a:r>
              <a:rPr sz="3200" dirty="0">
                <a:solidFill>
                  <a:srgbClr val="2E859C"/>
                </a:solidFill>
                <a:latin typeface="Calibri"/>
                <a:cs typeface="Calibri"/>
              </a:rPr>
              <a:t>sort,</a:t>
            </a:r>
            <a:r>
              <a:rPr sz="3200" spc="-100" dirty="0">
                <a:solidFill>
                  <a:srgbClr val="2E859C"/>
                </a:solidFill>
                <a:latin typeface="Calibri"/>
                <a:cs typeface="Calibri"/>
              </a:rPr>
              <a:t> </a:t>
            </a:r>
            <a:r>
              <a:rPr sz="3200" spc="-60" dirty="0">
                <a:solidFill>
                  <a:srgbClr val="2E859C"/>
                </a:solidFill>
                <a:latin typeface="Calibri"/>
                <a:cs typeface="Calibri"/>
              </a:rPr>
              <a:t>streassen’s</a:t>
            </a:r>
            <a:r>
              <a:rPr sz="3200" spc="-120" dirty="0">
                <a:solidFill>
                  <a:srgbClr val="2E859C"/>
                </a:solidFill>
                <a:latin typeface="Calibri"/>
                <a:cs typeface="Calibri"/>
              </a:rPr>
              <a:t> </a:t>
            </a:r>
            <a:r>
              <a:rPr sz="3200" dirty="0">
                <a:solidFill>
                  <a:srgbClr val="2E859C"/>
                </a:solidFill>
                <a:latin typeface="Calibri"/>
                <a:cs typeface="Calibri"/>
              </a:rPr>
              <a:t>matrix</a:t>
            </a:r>
            <a:r>
              <a:rPr sz="3200" spc="-125" dirty="0">
                <a:solidFill>
                  <a:srgbClr val="2E859C"/>
                </a:solidFill>
                <a:latin typeface="Calibri"/>
                <a:cs typeface="Calibri"/>
              </a:rPr>
              <a:t> </a:t>
            </a:r>
            <a:r>
              <a:rPr sz="3200" spc="-10" dirty="0">
                <a:solidFill>
                  <a:srgbClr val="2E859C"/>
                </a:solidFill>
                <a:latin typeface="Calibri"/>
                <a:cs typeface="Calibri"/>
              </a:rPr>
              <a:t>multiplication.</a:t>
            </a:r>
            <a:endParaRPr sz="3200">
              <a:latin typeface="Calibri"/>
              <a:cs typeface="Calibri"/>
            </a:endParaRPr>
          </a:p>
          <a:p>
            <a:pPr marL="357505" marR="5080" indent="-344805" algn="just">
              <a:lnSpc>
                <a:spcPts val="3790"/>
              </a:lnSpc>
              <a:spcBef>
                <a:spcPts val="880"/>
              </a:spcBef>
              <a:buSzPct val="56250"/>
              <a:buFont typeface="Microsoft Sans Serif"/>
              <a:buChar char="•"/>
              <a:tabLst>
                <a:tab pos="357505" algn="l"/>
                <a:tab pos="408305" algn="l"/>
              </a:tabLst>
            </a:pPr>
            <a:r>
              <a:rPr sz="3200" dirty="0">
                <a:solidFill>
                  <a:srgbClr val="2E859C"/>
                </a:solidFill>
                <a:latin typeface="Calibri"/>
                <a:cs typeface="Calibri"/>
              </a:rPr>
              <a:t>	</a:t>
            </a:r>
            <a:r>
              <a:rPr sz="3200" spc="90" dirty="0">
                <a:solidFill>
                  <a:srgbClr val="2E859C"/>
                </a:solidFill>
                <a:latin typeface="Calibri"/>
                <a:cs typeface="Calibri"/>
              </a:rPr>
              <a:t>Sub</a:t>
            </a:r>
            <a:r>
              <a:rPr sz="3200" spc="335" dirty="0">
                <a:solidFill>
                  <a:srgbClr val="2E859C"/>
                </a:solidFill>
                <a:latin typeface="Calibri"/>
                <a:cs typeface="Calibri"/>
              </a:rPr>
              <a:t> </a:t>
            </a:r>
            <a:r>
              <a:rPr sz="3200" spc="125" dirty="0">
                <a:solidFill>
                  <a:srgbClr val="2E859C"/>
                </a:solidFill>
                <a:latin typeface="Calibri"/>
                <a:cs typeface="Calibri"/>
              </a:rPr>
              <a:t>problems</a:t>
            </a:r>
            <a:r>
              <a:rPr sz="3200" spc="345" dirty="0">
                <a:solidFill>
                  <a:srgbClr val="2E859C"/>
                </a:solidFill>
                <a:latin typeface="Calibri"/>
                <a:cs typeface="Calibri"/>
              </a:rPr>
              <a:t> </a:t>
            </a:r>
            <a:r>
              <a:rPr sz="3200" spc="90" dirty="0">
                <a:solidFill>
                  <a:srgbClr val="2E859C"/>
                </a:solidFill>
                <a:latin typeface="Calibri"/>
                <a:cs typeface="Calibri"/>
              </a:rPr>
              <a:t>can</a:t>
            </a:r>
            <a:r>
              <a:rPr sz="3200" spc="360" dirty="0">
                <a:solidFill>
                  <a:srgbClr val="2E859C"/>
                </a:solidFill>
                <a:latin typeface="Calibri"/>
                <a:cs typeface="Calibri"/>
              </a:rPr>
              <a:t> </a:t>
            </a:r>
            <a:r>
              <a:rPr sz="3200" spc="75" dirty="0">
                <a:solidFill>
                  <a:srgbClr val="2E859C"/>
                </a:solidFill>
                <a:latin typeface="Calibri"/>
                <a:cs typeface="Calibri"/>
              </a:rPr>
              <a:t>be</a:t>
            </a:r>
            <a:r>
              <a:rPr sz="3200" spc="355" dirty="0">
                <a:solidFill>
                  <a:srgbClr val="2E859C"/>
                </a:solidFill>
                <a:latin typeface="Calibri"/>
                <a:cs typeface="Calibri"/>
              </a:rPr>
              <a:t> </a:t>
            </a:r>
            <a:r>
              <a:rPr sz="3200" spc="100" dirty="0">
                <a:solidFill>
                  <a:srgbClr val="2E859C"/>
                </a:solidFill>
                <a:latin typeface="Calibri"/>
                <a:cs typeface="Calibri"/>
              </a:rPr>
              <a:t>executed</a:t>
            </a:r>
            <a:r>
              <a:rPr sz="3200" spc="310" dirty="0">
                <a:solidFill>
                  <a:srgbClr val="2E859C"/>
                </a:solidFill>
                <a:latin typeface="Calibri"/>
                <a:cs typeface="Calibri"/>
              </a:rPr>
              <a:t> </a:t>
            </a:r>
            <a:r>
              <a:rPr sz="3200" spc="70" dirty="0">
                <a:solidFill>
                  <a:srgbClr val="2E859C"/>
                </a:solidFill>
                <a:latin typeface="Calibri"/>
                <a:cs typeface="Calibri"/>
              </a:rPr>
              <a:t>on</a:t>
            </a:r>
            <a:r>
              <a:rPr sz="3200" spc="345" dirty="0">
                <a:solidFill>
                  <a:srgbClr val="2E859C"/>
                </a:solidFill>
                <a:latin typeface="Calibri"/>
                <a:cs typeface="Calibri"/>
              </a:rPr>
              <a:t> </a:t>
            </a:r>
            <a:r>
              <a:rPr sz="3200" spc="114" dirty="0">
                <a:solidFill>
                  <a:srgbClr val="2E859C"/>
                </a:solidFill>
                <a:latin typeface="Calibri"/>
                <a:cs typeface="Calibri"/>
              </a:rPr>
              <a:t>parallel </a:t>
            </a:r>
            <a:r>
              <a:rPr sz="3200" spc="-10" dirty="0">
                <a:solidFill>
                  <a:srgbClr val="2E859C"/>
                </a:solidFill>
                <a:latin typeface="Calibri"/>
                <a:cs typeface="Calibri"/>
              </a:rPr>
              <a:t>processor.</a:t>
            </a:r>
            <a:endParaRPr sz="3200">
              <a:latin typeface="Calibri"/>
              <a:cs typeface="Calibri"/>
            </a:endParaRPr>
          </a:p>
          <a:p>
            <a:pPr marL="12700">
              <a:spcBef>
                <a:spcPts val="575"/>
              </a:spcBef>
            </a:pPr>
            <a:r>
              <a:rPr sz="3200" spc="-10" dirty="0">
                <a:latin typeface="Calibri"/>
                <a:cs typeface="Calibri"/>
              </a:rPr>
              <a:t>Disadvantage</a:t>
            </a:r>
            <a:endParaRPr sz="3200">
              <a:latin typeface="Calibri"/>
              <a:cs typeface="Calibri"/>
            </a:endParaRPr>
          </a:p>
          <a:p>
            <a:pPr marL="357505" marR="31115" indent="-344805">
              <a:lnSpc>
                <a:spcPts val="3820"/>
              </a:lnSpc>
              <a:spcBef>
                <a:spcPts val="1040"/>
              </a:spcBef>
              <a:buFont typeface="Microsoft Sans Serif"/>
              <a:buChar char="•"/>
              <a:tabLst>
                <a:tab pos="357505" algn="l"/>
                <a:tab pos="789940" algn="l"/>
                <a:tab pos="2039620" algn="l"/>
                <a:tab pos="2807970" algn="l"/>
                <a:tab pos="3341370" algn="l"/>
                <a:tab pos="5031105" algn="l"/>
                <a:tab pos="6689725" algn="l"/>
                <a:tab pos="7508875" algn="l"/>
              </a:tabLst>
            </a:pPr>
            <a:r>
              <a:rPr sz="3200" spc="-25" dirty="0">
                <a:solidFill>
                  <a:srgbClr val="E16C08"/>
                </a:solidFill>
                <a:latin typeface="Calibri"/>
                <a:cs typeface="Calibri"/>
              </a:rPr>
              <a:t>It</a:t>
            </a:r>
            <a:r>
              <a:rPr sz="3200" dirty="0">
                <a:solidFill>
                  <a:srgbClr val="E16C08"/>
                </a:solidFill>
                <a:latin typeface="Calibri"/>
                <a:cs typeface="Calibri"/>
              </a:rPr>
              <a:t>	</a:t>
            </a:r>
            <a:r>
              <a:rPr sz="3200" spc="-20" dirty="0">
                <a:solidFill>
                  <a:srgbClr val="E16C08"/>
                </a:solidFill>
                <a:latin typeface="Calibri"/>
                <a:cs typeface="Calibri"/>
              </a:rPr>
              <a:t>makes</a:t>
            </a:r>
            <a:r>
              <a:rPr sz="3200" dirty="0">
                <a:solidFill>
                  <a:srgbClr val="E16C08"/>
                </a:solidFill>
                <a:latin typeface="Calibri"/>
                <a:cs typeface="Calibri"/>
              </a:rPr>
              <a:t>	</a:t>
            </a:r>
            <a:r>
              <a:rPr sz="3200" spc="-25" dirty="0">
                <a:solidFill>
                  <a:srgbClr val="E16C08"/>
                </a:solidFill>
                <a:latin typeface="Calibri"/>
                <a:cs typeface="Calibri"/>
              </a:rPr>
              <a:t>use</a:t>
            </a:r>
            <a:r>
              <a:rPr sz="3200" dirty="0">
                <a:solidFill>
                  <a:srgbClr val="E16C08"/>
                </a:solidFill>
                <a:latin typeface="Calibri"/>
                <a:cs typeface="Calibri"/>
              </a:rPr>
              <a:t>	</a:t>
            </a:r>
            <a:r>
              <a:rPr sz="3200" spc="-25" dirty="0">
                <a:solidFill>
                  <a:srgbClr val="E16C08"/>
                </a:solidFill>
                <a:latin typeface="Calibri"/>
                <a:cs typeface="Calibri"/>
              </a:rPr>
              <a:t>of</a:t>
            </a:r>
            <a:r>
              <a:rPr sz="3200" dirty="0">
                <a:solidFill>
                  <a:srgbClr val="E16C08"/>
                </a:solidFill>
                <a:latin typeface="Calibri"/>
                <a:cs typeface="Calibri"/>
              </a:rPr>
              <a:t>	</a:t>
            </a:r>
            <a:r>
              <a:rPr sz="3200" spc="-10" dirty="0">
                <a:solidFill>
                  <a:srgbClr val="E16C08"/>
                </a:solidFill>
                <a:latin typeface="Calibri"/>
                <a:cs typeface="Calibri"/>
              </a:rPr>
              <a:t>recursive</a:t>
            </a:r>
            <a:r>
              <a:rPr sz="3200" dirty="0">
                <a:solidFill>
                  <a:srgbClr val="E16C08"/>
                </a:solidFill>
                <a:latin typeface="Calibri"/>
                <a:cs typeface="Calibri"/>
              </a:rPr>
              <a:t>	</a:t>
            </a:r>
            <a:r>
              <a:rPr sz="3200" spc="-10" dirty="0">
                <a:solidFill>
                  <a:srgbClr val="E16C08"/>
                </a:solidFill>
                <a:latin typeface="Calibri"/>
                <a:cs typeface="Calibri"/>
              </a:rPr>
              <a:t>methods</a:t>
            </a:r>
            <a:r>
              <a:rPr sz="3200" dirty="0">
                <a:solidFill>
                  <a:srgbClr val="E16C08"/>
                </a:solidFill>
                <a:latin typeface="Calibri"/>
                <a:cs typeface="Calibri"/>
              </a:rPr>
              <a:t>	</a:t>
            </a:r>
            <a:r>
              <a:rPr sz="3200" spc="-25" dirty="0">
                <a:solidFill>
                  <a:srgbClr val="E16C08"/>
                </a:solidFill>
                <a:latin typeface="Calibri"/>
                <a:cs typeface="Calibri"/>
              </a:rPr>
              <a:t>and</a:t>
            </a:r>
            <a:r>
              <a:rPr sz="3200" dirty="0">
                <a:solidFill>
                  <a:srgbClr val="E16C08"/>
                </a:solidFill>
                <a:latin typeface="Calibri"/>
                <a:cs typeface="Calibri"/>
              </a:rPr>
              <a:t>	</a:t>
            </a:r>
            <a:r>
              <a:rPr sz="3200" spc="-25" dirty="0">
                <a:solidFill>
                  <a:srgbClr val="E16C08"/>
                </a:solidFill>
                <a:latin typeface="Calibri"/>
                <a:cs typeface="Calibri"/>
              </a:rPr>
              <a:t>the recursion</a:t>
            </a:r>
            <a:r>
              <a:rPr sz="3200" spc="-35" dirty="0">
                <a:solidFill>
                  <a:srgbClr val="E16C08"/>
                </a:solidFill>
                <a:latin typeface="Calibri"/>
                <a:cs typeface="Calibri"/>
              </a:rPr>
              <a:t> </a:t>
            </a:r>
            <a:r>
              <a:rPr sz="3200" dirty="0">
                <a:solidFill>
                  <a:srgbClr val="E16C08"/>
                </a:solidFill>
                <a:latin typeface="Calibri"/>
                <a:cs typeface="Calibri"/>
              </a:rPr>
              <a:t>is</a:t>
            </a:r>
            <a:r>
              <a:rPr sz="3200" spc="-90" dirty="0">
                <a:solidFill>
                  <a:srgbClr val="E16C08"/>
                </a:solidFill>
                <a:latin typeface="Calibri"/>
                <a:cs typeface="Calibri"/>
              </a:rPr>
              <a:t> </a:t>
            </a:r>
            <a:r>
              <a:rPr sz="3200" dirty="0">
                <a:solidFill>
                  <a:srgbClr val="E16C08"/>
                </a:solidFill>
                <a:latin typeface="Calibri"/>
                <a:cs typeface="Calibri"/>
              </a:rPr>
              <a:t>slow</a:t>
            </a:r>
            <a:r>
              <a:rPr sz="3200" spc="-120" dirty="0">
                <a:solidFill>
                  <a:srgbClr val="E16C08"/>
                </a:solidFill>
                <a:latin typeface="Calibri"/>
                <a:cs typeface="Calibri"/>
              </a:rPr>
              <a:t> </a:t>
            </a:r>
            <a:r>
              <a:rPr sz="3200" dirty="0">
                <a:solidFill>
                  <a:srgbClr val="E16C08"/>
                </a:solidFill>
                <a:latin typeface="Calibri"/>
                <a:cs typeface="Calibri"/>
              </a:rPr>
              <a:t>and</a:t>
            </a:r>
            <a:r>
              <a:rPr sz="3200" spc="-50" dirty="0">
                <a:solidFill>
                  <a:srgbClr val="E16C08"/>
                </a:solidFill>
                <a:latin typeface="Calibri"/>
                <a:cs typeface="Calibri"/>
              </a:rPr>
              <a:t> </a:t>
            </a:r>
            <a:r>
              <a:rPr sz="3200" spc="-10" dirty="0">
                <a:solidFill>
                  <a:srgbClr val="E16C08"/>
                </a:solidFill>
                <a:latin typeface="Calibri"/>
                <a:cs typeface="Calibri"/>
              </a:rPr>
              <a:t>complex.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1600961" y="761"/>
            <a:ext cx="9142730" cy="6856730"/>
          </a:xfrm>
          <a:custGeom>
            <a:avLst/>
            <a:gdLst/>
            <a:ahLst/>
            <a:cxnLst/>
            <a:rect l="l" t="t" r="r" b="b"/>
            <a:pathLst>
              <a:path w="9142730" h="6856730">
                <a:moveTo>
                  <a:pt x="0" y="0"/>
                </a:moveTo>
                <a:lnTo>
                  <a:pt x="9142476" y="0"/>
                </a:lnTo>
                <a:lnTo>
                  <a:pt x="9142476" y="6856476"/>
                </a:lnTo>
                <a:lnTo>
                  <a:pt x="0" y="6856476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4194176" y="6438732"/>
            <a:ext cx="1062355" cy="363561"/>
          </a:xfrm>
          <a:prstGeom prst="rect">
            <a:avLst/>
          </a:prstGeom>
        </p:spPr>
        <p:txBody>
          <a:bodyPr vert="horz" wrap="square" lIns="0" tIns="4445" rIns="0" bIns="0" rtlCol="0">
            <a:spAutoFit/>
          </a:bodyPr>
          <a:lstStyle/>
          <a:p>
            <a:pPr marL="12700" marR="5080">
              <a:lnSpc>
                <a:spcPts val="1440"/>
              </a:lnSpc>
              <a:spcBef>
                <a:spcPts val="35"/>
              </a:spcBef>
            </a:pPr>
            <a:r>
              <a:rPr sz="1200" spc="45" dirty="0">
                <a:solidFill>
                  <a:srgbClr val="FFFFFF"/>
                </a:solidFill>
                <a:latin typeface="Arial MT"/>
                <a:cs typeface="Arial MT"/>
              </a:rPr>
              <a:t>Department</a:t>
            </a:r>
            <a:r>
              <a:rPr sz="1200" spc="1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-25" dirty="0">
                <a:solidFill>
                  <a:srgbClr val="FFFFFF"/>
                </a:solidFill>
                <a:latin typeface="Arial MT"/>
                <a:cs typeface="Arial MT"/>
              </a:rPr>
              <a:t>of </a:t>
            </a:r>
            <a:r>
              <a:rPr sz="1200" spc="-305" dirty="0">
                <a:solidFill>
                  <a:srgbClr val="FFFFFF"/>
                </a:solidFill>
                <a:latin typeface="Arial MT"/>
                <a:cs typeface="Arial MT"/>
              </a:rPr>
              <a:t>CCSSEE</a:t>
            </a:r>
            <a:endParaRPr sz="12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884798" y="6455470"/>
            <a:ext cx="2115820" cy="1708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325"/>
              </a:lnSpc>
            </a:pPr>
            <a:r>
              <a:rPr sz="1200" spc="10" dirty="0">
                <a:solidFill>
                  <a:srgbClr val="FFFFFF"/>
                </a:solidFill>
                <a:latin typeface="Arial MT"/>
                <a:cs typeface="Arial MT"/>
              </a:rPr>
              <a:t>ATME College</a:t>
            </a:r>
            <a:r>
              <a:rPr sz="1200" spc="-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10" dirty="0">
                <a:solidFill>
                  <a:srgbClr val="FFFFFF"/>
                </a:solidFill>
                <a:latin typeface="Arial MT"/>
                <a:cs typeface="Arial MT"/>
              </a:rPr>
              <a:t>of</a:t>
            </a:r>
            <a:r>
              <a:rPr sz="1200" spc="114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35" dirty="0">
                <a:solidFill>
                  <a:srgbClr val="FFFFFF"/>
                </a:solidFill>
                <a:latin typeface="Arial MT"/>
                <a:cs typeface="Arial MT"/>
              </a:rPr>
              <a:t>Engineering</a:t>
            </a:r>
            <a:endParaRPr sz="1200">
              <a:latin typeface="Arial MT"/>
              <a:cs typeface="Arial MT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4114800" y="6400801"/>
            <a:ext cx="4724400" cy="277495"/>
            <a:chOff x="2514600" y="6400800"/>
            <a:chExt cx="4724400" cy="277495"/>
          </a:xfrm>
        </p:grpSpPr>
        <p:sp>
          <p:nvSpPr>
            <p:cNvPr id="4" name="object 4"/>
            <p:cNvSpPr/>
            <p:nvPr/>
          </p:nvSpPr>
          <p:spPr>
            <a:xfrm>
              <a:off x="2514600" y="6400800"/>
              <a:ext cx="1600200" cy="277495"/>
            </a:xfrm>
            <a:custGeom>
              <a:avLst/>
              <a:gdLst/>
              <a:ahLst/>
              <a:cxnLst/>
              <a:rect l="l" t="t" r="r" b="b"/>
              <a:pathLst>
                <a:path w="1600200" h="277495">
                  <a:moveTo>
                    <a:pt x="1600200" y="277368"/>
                  </a:moveTo>
                  <a:lnTo>
                    <a:pt x="0" y="277368"/>
                  </a:lnTo>
                  <a:lnTo>
                    <a:pt x="0" y="0"/>
                  </a:lnTo>
                  <a:lnTo>
                    <a:pt x="1600200" y="0"/>
                  </a:lnTo>
                  <a:lnTo>
                    <a:pt x="1600200" y="277368"/>
                  </a:lnTo>
                  <a:close/>
                </a:path>
              </a:pathLst>
            </a:custGeom>
            <a:solidFill>
              <a:srgbClr val="E16C0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4114800" y="6400800"/>
              <a:ext cx="3124200" cy="277495"/>
            </a:xfrm>
            <a:custGeom>
              <a:avLst/>
              <a:gdLst/>
              <a:ahLst/>
              <a:cxnLst/>
              <a:rect l="l" t="t" r="r" b="b"/>
              <a:pathLst>
                <a:path w="3124200" h="277495">
                  <a:moveTo>
                    <a:pt x="3124200" y="277368"/>
                  </a:moveTo>
                  <a:lnTo>
                    <a:pt x="0" y="277368"/>
                  </a:lnTo>
                  <a:lnTo>
                    <a:pt x="0" y="0"/>
                  </a:lnTo>
                  <a:lnTo>
                    <a:pt x="3124200" y="0"/>
                  </a:lnTo>
                  <a:lnTo>
                    <a:pt x="3124200" y="277368"/>
                  </a:lnTo>
                  <a:close/>
                </a:path>
              </a:pathLst>
            </a:custGeom>
            <a:solidFill>
              <a:srgbClr val="2240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1600200" y="0"/>
            <a:ext cx="0" cy="14022480"/>
          </a:xfrm>
          <a:prstGeom prst="rect">
            <a:avLst/>
          </a:prstGeom>
        </p:spPr>
        <p:txBody>
          <a:bodyPr vert="horz" wrap="square" lIns="0" tIns="475666" rIns="0" bIns="0" rtlCol="0">
            <a:spAutoFit/>
          </a:bodyPr>
          <a:lstStyle/>
          <a:p>
            <a:pPr marL="1351915">
              <a:spcBef>
                <a:spcPts val="105"/>
              </a:spcBef>
            </a:pPr>
            <a:r>
              <a:rPr spc="-30" dirty="0">
                <a:latin typeface="Calibri"/>
                <a:cs typeface="Calibri"/>
              </a:rPr>
              <a:t>Decrease-</a:t>
            </a:r>
            <a:r>
              <a:rPr spc="-25" dirty="0">
                <a:latin typeface="Calibri"/>
                <a:cs typeface="Calibri"/>
              </a:rPr>
              <a:t>and-</a:t>
            </a:r>
            <a:r>
              <a:rPr spc="-10" dirty="0">
                <a:latin typeface="Calibri"/>
                <a:cs typeface="Calibri"/>
              </a:rPr>
              <a:t>Conquer</a:t>
            </a:r>
          </a:p>
        </p:txBody>
      </p:sp>
      <p:sp>
        <p:nvSpPr>
          <p:cNvPr id="10" name="object 10"/>
          <p:cNvSpPr txBox="1">
            <a:spLocks noGrp="1"/>
          </p:cNvSpPr>
          <p:nvPr>
            <p:ph type="ftr" sz="quarter" idx="11"/>
          </p:nvPr>
        </p:nvSpPr>
        <p:spPr>
          <a:xfrm>
            <a:off x="1600200" y="0"/>
            <a:ext cx="0" cy="432490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25"/>
              </a:lnSpc>
            </a:pPr>
            <a:r>
              <a:rPr spc="10" dirty="0"/>
              <a:t>ATME College</a:t>
            </a:r>
            <a:r>
              <a:rPr spc="-5" dirty="0"/>
              <a:t> </a:t>
            </a:r>
            <a:r>
              <a:rPr spc="10" dirty="0"/>
              <a:t>of</a:t>
            </a:r>
            <a:r>
              <a:rPr spc="114" dirty="0"/>
              <a:t> </a:t>
            </a:r>
            <a:r>
              <a:rPr spc="35" dirty="0"/>
              <a:t>Engineering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2135836" y="1625219"/>
            <a:ext cx="8101965" cy="40652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69900" marR="5080" indent="-457200" algn="just">
              <a:spcBef>
                <a:spcPts val="100"/>
              </a:spcBef>
            </a:pPr>
            <a:r>
              <a:rPr sz="2400" dirty="0">
                <a:solidFill>
                  <a:srgbClr val="E16C08"/>
                </a:solidFill>
                <a:latin typeface="Calibri"/>
                <a:cs typeface="Calibri"/>
              </a:rPr>
              <a:t>The</a:t>
            </a:r>
            <a:r>
              <a:rPr sz="2400" spc="240" dirty="0">
                <a:solidFill>
                  <a:srgbClr val="E16C08"/>
                </a:solidFill>
                <a:latin typeface="Calibri"/>
                <a:cs typeface="Calibri"/>
              </a:rPr>
              <a:t> </a:t>
            </a:r>
            <a:r>
              <a:rPr sz="2400" spc="60" dirty="0">
                <a:solidFill>
                  <a:srgbClr val="E16C08"/>
                </a:solidFill>
                <a:latin typeface="Calibri"/>
                <a:cs typeface="Calibri"/>
              </a:rPr>
              <a:t>decrease</a:t>
            </a:r>
            <a:r>
              <a:rPr sz="2400" spc="229" dirty="0">
                <a:solidFill>
                  <a:srgbClr val="E16C08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E16C08"/>
                </a:solidFill>
                <a:latin typeface="Calibri"/>
                <a:cs typeface="Calibri"/>
              </a:rPr>
              <a:t>and</a:t>
            </a:r>
            <a:r>
              <a:rPr sz="2400" spc="229" dirty="0">
                <a:solidFill>
                  <a:srgbClr val="E16C08"/>
                </a:solidFill>
                <a:latin typeface="Calibri"/>
                <a:cs typeface="Calibri"/>
              </a:rPr>
              <a:t> </a:t>
            </a:r>
            <a:r>
              <a:rPr sz="2400" spc="50" dirty="0">
                <a:solidFill>
                  <a:srgbClr val="E16C08"/>
                </a:solidFill>
                <a:latin typeface="Calibri"/>
                <a:cs typeface="Calibri"/>
              </a:rPr>
              <a:t>conquer</a:t>
            </a:r>
            <a:r>
              <a:rPr sz="2400" spc="215" dirty="0">
                <a:solidFill>
                  <a:srgbClr val="E16C08"/>
                </a:solidFill>
                <a:latin typeface="Calibri"/>
                <a:cs typeface="Calibri"/>
              </a:rPr>
              <a:t> </a:t>
            </a:r>
            <a:r>
              <a:rPr sz="2400" spc="60" dirty="0">
                <a:solidFill>
                  <a:srgbClr val="E16C08"/>
                </a:solidFill>
                <a:latin typeface="Calibri"/>
                <a:cs typeface="Calibri"/>
              </a:rPr>
              <a:t>technique</a:t>
            </a:r>
            <a:r>
              <a:rPr sz="2400" spc="229" dirty="0">
                <a:solidFill>
                  <a:srgbClr val="E16C08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E16C08"/>
                </a:solidFill>
                <a:latin typeface="Calibri"/>
                <a:cs typeface="Calibri"/>
              </a:rPr>
              <a:t>is</a:t>
            </a:r>
            <a:r>
              <a:rPr sz="2400" spc="254" dirty="0">
                <a:solidFill>
                  <a:srgbClr val="E16C08"/>
                </a:solidFill>
                <a:latin typeface="Calibri"/>
                <a:cs typeface="Calibri"/>
              </a:rPr>
              <a:t> </a:t>
            </a:r>
            <a:r>
              <a:rPr sz="2400" spc="50" dirty="0">
                <a:solidFill>
                  <a:srgbClr val="E16C08"/>
                </a:solidFill>
                <a:latin typeface="Calibri"/>
                <a:cs typeface="Calibri"/>
              </a:rPr>
              <a:t>almost</a:t>
            </a:r>
            <a:r>
              <a:rPr sz="2400" spc="204" dirty="0">
                <a:solidFill>
                  <a:srgbClr val="E16C08"/>
                </a:solidFill>
                <a:latin typeface="Calibri"/>
                <a:cs typeface="Calibri"/>
              </a:rPr>
              <a:t> </a:t>
            </a:r>
            <a:r>
              <a:rPr sz="2400" spc="65" dirty="0">
                <a:solidFill>
                  <a:srgbClr val="E16C08"/>
                </a:solidFill>
                <a:latin typeface="Calibri"/>
                <a:cs typeface="Calibri"/>
              </a:rPr>
              <a:t>similar</a:t>
            </a:r>
            <a:r>
              <a:rPr sz="2400" spc="229" dirty="0">
                <a:solidFill>
                  <a:srgbClr val="E16C08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E16C08"/>
                </a:solidFill>
                <a:latin typeface="Calibri"/>
                <a:cs typeface="Calibri"/>
              </a:rPr>
              <a:t>to</a:t>
            </a:r>
            <a:r>
              <a:rPr sz="2400" spc="229" dirty="0">
                <a:solidFill>
                  <a:srgbClr val="E16C08"/>
                </a:solidFill>
                <a:latin typeface="Calibri"/>
                <a:cs typeface="Calibri"/>
              </a:rPr>
              <a:t> </a:t>
            </a:r>
            <a:r>
              <a:rPr sz="2400" spc="25" dirty="0">
                <a:solidFill>
                  <a:srgbClr val="E16C08"/>
                </a:solidFill>
                <a:latin typeface="Calibri"/>
                <a:cs typeface="Calibri"/>
              </a:rPr>
              <a:t>the </a:t>
            </a:r>
            <a:r>
              <a:rPr sz="2400" spc="50" dirty="0">
                <a:solidFill>
                  <a:srgbClr val="E16C08"/>
                </a:solidFill>
                <a:latin typeface="Calibri"/>
                <a:cs typeface="Calibri"/>
              </a:rPr>
              <a:t>divide</a:t>
            </a:r>
            <a:r>
              <a:rPr sz="2400" spc="265" dirty="0">
                <a:solidFill>
                  <a:srgbClr val="E16C08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E16C08"/>
                </a:solidFill>
                <a:latin typeface="Calibri"/>
                <a:cs typeface="Calibri"/>
              </a:rPr>
              <a:t>and</a:t>
            </a:r>
            <a:r>
              <a:rPr sz="2400" spc="270" dirty="0">
                <a:solidFill>
                  <a:srgbClr val="E16C08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E16C08"/>
                </a:solidFill>
                <a:latin typeface="Calibri"/>
                <a:cs typeface="Calibri"/>
              </a:rPr>
              <a:t>conquer</a:t>
            </a:r>
            <a:r>
              <a:rPr sz="2400" spc="245" dirty="0">
                <a:solidFill>
                  <a:srgbClr val="E16C08"/>
                </a:solidFill>
                <a:latin typeface="Calibri"/>
                <a:cs typeface="Calibri"/>
              </a:rPr>
              <a:t> </a:t>
            </a:r>
            <a:r>
              <a:rPr sz="2400" spc="55" dirty="0">
                <a:solidFill>
                  <a:srgbClr val="E16C08"/>
                </a:solidFill>
                <a:latin typeface="Calibri"/>
                <a:cs typeface="Calibri"/>
              </a:rPr>
              <a:t>technique,</a:t>
            </a:r>
            <a:r>
              <a:rPr sz="2400" spc="280" dirty="0">
                <a:solidFill>
                  <a:srgbClr val="E16C08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E16C08"/>
                </a:solidFill>
                <a:latin typeface="Calibri"/>
                <a:cs typeface="Calibri"/>
              </a:rPr>
              <a:t>but</a:t>
            </a:r>
            <a:r>
              <a:rPr sz="2400" spc="285" dirty="0">
                <a:solidFill>
                  <a:srgbClr val="E16C08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E16C08"/>
                </a:solidFill>
                <a:latin typeface="Calibri"/>
                <a:cs typeface="Calibri"/>
              </a:rPr>
              <a:t>instead</a:t>
            </a:r>
            <a:r>
              <a:rPr sz="2400" spc="254" dirty="0">
                <a:solidFill>
                  <a:srgbClr val="E16C08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E16C08"/>
                </a:solidFill>
                <a:latin typeface="Calibri"/>
                <a:cs typeface="Calibri"/>
              </a:rPr>
              <a:t>of</a:t>
            </a:r>
            <a:r>
              <a:rPr sz="2400" spc="295" dirty="0">
                <a:solidFill>
                  <a:srgbClr val="E16C08"/>
                </a:solidFill>
                <a:latin typeface="Calibri"/>
                <a:cs typeface="Calibri"/>
              </a:rPr>
              <a:t> </a:t>
            </a:r>
            <a:r>
              <a:rPr sz="2400" spc="60" dirty="0">
                <a:solidFill>
                  <a:srgbClr val="E16C08"/>
                </a:solidFill>
                <a:latin typeface="Calibri"/>
                <a:cs typeface="Calibri"/>
              </a:rPr>
              <a:t>dividing</a:t>
            </a:r>
            <a:r>
              <a:rPr sz="2400" spc="280" dirty="0">
                <a:solidFill>
                  <a:srgbClr val="E16C08"/>
                </a:solidFill>
                <a:latin typeface="Calibri"/>
                <a:cs typeface="Calibri"/>
              </a:rPr>
              <a:t> </a:t>
            </a:r>
            <a:r>
              <a:rPr sz="2400" spc="25" dirty="0">
                <a:solidFill>
                  <a:srgbClr val="E16C08"/>
                </a:solidFill>
                <a:latin typeface="Calibri"/>
                <a:cs typeface="Calibri"/>
              </a:rPr>
              <a:t>the </a:t>
            </a:r>
            <a:r>
              <a:rPr sz="2400" spc="60" dirty="0">
                <a:solidFill>
                  <a:srgbClr val="E16C08"/>
                </a:solidFill>
                <a:latin typeface="Calibri"/>
                <a:cs typeface="Calibri"/>
              </a:rPr>
              <a:t>problem</a:t>
            </a:r>
            <a:r>
              <a:rPr sz="2400" spc="240" dirty="0">
                <a:solidFill>
                  <a:srgbClr val="E16C08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E16C08"/>
                </a:solidFill>
                <a:latin typeface="Calibri"/>
                <a:cs typeface="Calibri"/>
              </a:rPr>
              <a:t>into</a:t>
            </a:r>
            <a:r>
              <a:rPr sz="2400" spc="215" dirty="0">
                <a:solidFill>
                  <a:srgbClr val="E16C08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E16C08"/>
                </a:solidFill>
                <a:latin typeface="Calibri"/>
                <a:cs typeface="Calibri"/>
              </a:rPr>
              <a:t>size</a:t>
            </a:r>
            <a:r>
              <a:rPr sz="2400" spc="225" dirty="0">
                <a:solidFill>
                  <a:srgbClr val="E16C08"/>
                </a:solidFill>
                <a:latin typeface="Calibri"/>
                <a:cs typeface="Calibri"/>
              </a:rPr>
              <a:t> </a:t>
            </a:r>
            <a:r>
              <a:rPr sz="2400" spc="55" dirty="0">
                <a:solidFill>
                  <a:srgbClr val="E16C08"/>
                </a:solidFill>
                <a:latin typeface="Calibri"/>
                <a:cs typeface="Calibri"/>
              </a:rPr>
              <a:t>n/2,</a:t>
            </a:r>
            <a:r>
              <a:rPr sz="2400" spc="240" dirty="0">
                <a:solidFill>
                  <a:srgbClr val="E16C08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E16C08"/>
                </a:solidFill>
                <a:latin typeface="Calibri"/>
                <a:cs typeface="Calibri"/>
              </a:rPr>
              <a:t>it</a:t>
            </a:r>
            <a:r>
              <a:rPr sz="2400" spc="229" dirty="0">
                <a:solidFill>
                  <a:srgbClr val="E16C08"/>
                </a:solidFill>
                <a:latin typeface="Calibri"/>
                <a:cs typeface="Calibri"/>
              </a:rPr>
              <a:t> </a:t>
            </a:r>
            <a:r>
              <a:rPr sz="2400" spc="45" dirty="0">
                <a:solidFill>
                  <a:srgbClr val="E16C08"/>
                </a:solidFill>
                <a:latin typeface="Calibri"/>
                <a:cs typeface="Calibri"/>
              </a:rPr>
              <a:t>is</a:t>
            </a:r>
            <a:r>
              <a:rPr sz="2400" spc="254" dirty="0">
                <a:solidFill>
                  <a:srgbClr val="E16C08"/>
                </a:solidFill>
                <a:latin typeface="Calibri"/>
                <a:cs typeface="Calibri"/>
              </a:rPr>
              <a:t> </a:t>
            </a:r>
            <a:r>
              <a:rPr sz="2400" spc="60" dirty="0">
                <a:solidFill>
                  <a:srgbClr val="E16C08"/>
                </a:solidFill>
                <a:latin typeface="Calibri"/>
                <a:cs typeface="Calibri"/>
              </a:rPr>
              <a:t>decremented</a:t>
            </a:r>
            <a:r>
              <a:rPr sz="2400" spc="240" dirty="0">
                <a:solidFill>
                  <a:srgbClr val="E16C08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E16C08"/>
                </a:solidFill>
                <a:latin typeface="Calibri"/>
                <a:cs typeface="Calibri"/>
              </a:rPr>
              <a:t>by</a:t>
            </a:r>
            <a:r>
              <a:rPr sz="2400" spc="270" dirty="0">
                <a:solidFill>
                  <a:srgbClr val="E16C08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E16C08"/>
                </a:solidFill>
                <a:latin typeface="Calibri"/>
                <a:cs typeface="Calibri"/>
              </a:rPr>
              <a:t>a</a:t>
            </a:r>
            <a:r>
              <a:rPr sz="2400" spc="254" dirty="0">
                <a:solidFill>
                  <a:srgbClr val="E16C08"/>
                </a:solidFill>
                <a:latin typeface="Calibri"/>
                <a:cs typeface="Calibri"/>
              </a:rPr>
              <a:t> </a:t>
            </a:r>
            <a:r>
              <a:rPr sz="2400" spc="50" dirty="0">
                <a:solidFill>
                  <a:srgbClr val="E16C08"/>
                </a:solidFill>
                <a:latin typeface="Calibri"/>
                <a:cs typeface="Calibri"/>
              </a:rPr>
              <a:t>constant</a:t>
            </a:r>
            <a:r>
              <a:rPr sz="2400" spc="229" dirty="0">
                <a:solidFill>
                  <a:srgbClr val="E16C08"/>
                </a:solidFill>
                <a:latin typeface="Calibri"/>
                <a:cs typeface="Calibri"/>
              </a:rPr>
              <a:t> </a:t>
            </a:r>
            <a:r>
              <a:rPr sz="2400" spc="-25" dirty="0">
                <a:solidFill>
                  <a:srgbClr val="E16C08"/>
                </a:solidFill>
                <a:latin typeface="Calibri"/>
                <a:cs typeface="Calibri"/>
              </a:rPr>
              <a:t>or </a:t>
            </a:r>
            <a:r>
              <a:rPr sz="2400" spc="-35" dirty="0">
                <a:solidFill>
                  <a:srgbClr val="E16C08"/>
                </a:solidFill>
                <a:latin typeface="Calibri"/>
                <a:cs typeface="Calibri"/>
              </a:rPr>
              <a:t>constant</a:t>
            </a:r>
            <a:r>
              <a:rPr sz="2400" spc="-90" dirty="0">
                <a:solidFill>
                  <a:srgbClr val="E16C08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E16C08"/>
                </a:solidFill>
                <a:latin typeface="Calibri"/>
                <a:cs typeface="Calibri"/>
              </a:rPr>
              <a:t>factor.</a:t>
            </a:r>
            <a:endParaRPr sz="2400">
              <a:latin typeface="Calibri"/>
              <a:cs typeface="Calibri"/>
            </a:endParaRPr>
          </a:p>
          <a:p>
            <a:pPr marL="12700" algn="just">
              <a:spcBef>
                <a:spcPts val="605"/>
              </a:spcBef>
            </a:pPr>
            <a:r>
              <a:rPr sz="2400" spc="-10" dirty="0">
                <a:latin typeface="Calibri"/>
                <a:cs typeface="Calibri"/>
              </a:rPr>
              <a:t>There</a:t>
            </a:r>
            <a:r>
              <a:rPr sz="2400" spc="-114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are</a:t>
            </a:r>
            <a:r>
              <a:rPr sz="2400" spc="-3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three</a:t>
            </a:r>
            <a:r>
              <a:rPr sz="2400" spc="-110" dirty="0">
                <a:latin typeface="Calibri"/>
                <a:cs typeface="Calibri"/>
              </a:rPr>
              <a:t> </a:t>
            </a:r>
            <a:r>
              <a:rPr sz="2400" spc="-25" dirty="0">
                <a:latin typeface="Calibri"/>
                <a:cs typeface="Calibri"/>
              </a:rPr>
              <a:t>variations</a:t>
            </a:r>
            <a:r>
              <a:rPr sz="2400" spc="-114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of</a:t>
            </a:r>
            <a:r>
              <a:rPr sz="2400" spc="-6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decrease</a:t>
            </a:r>
            <a:r>
              <a:rPr sz="2400" spc="-6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and</a:t>
            </a:r>
            <a:r>
              <a:rPr sz="2400" spc="-6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conquer</a:t>
            </a:r>
            <a:endParaRPr sz="2400">
              <a:latin typeface="Calibri"/>
              <a:cs typeface="Calibri"/>
            </a:endParaRPr>
          </a:p>
          <a:p>
            <a:pPr marL="423545" indent="-410845">
              <a:spcBef>
                <a:spcPts val="600"/>
              </a:spcBef>
              <a:buClr>
                <a:srgbClr val="000000"/>
              </a:buClr>
              <a:buFont typeface="Microsoft Sans Serif"/>
              <a:buChar char="•"/>
              <a:tabLst>
                <a:tab pos="423545" algn="l"/>
              </a:tabLst>
            </a:pPr>
            <a:r>
              <a:rPr sz="2400" spc="-10" dirty="0">
                <a:solidFill>
                  <a:srgbClr val="923735"/>
                </a:solidFill>
                <a:latin typeface="Calibri"/>
                <a:cs typeface="Calibri"/>
              </a:rPr>
              <a:t>Decrease</a:t>
            </a:r>
            <a:r>
              <a:rPr sz="2400" spc="-125" dirty="0">
                <a:solidFill>
                  <a:srgbClr val="923735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923735"/>
                </a:solidFill>
                <a:latin typeface="Calibri"/>
                <a:cs typeface="Calibri"/>
              </a:rPr>
              <a:t>by</a:t>
            </a:r>
            <a:r>
              <a:rPr sz="2400" spc="-105" dirty="0">
                <a:solidFill>
                  <a:srgbClr val="923735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923735"/>
                </a:solidFill>
                <a:latin typeface="Calibri"/>
                <a:cs typeface="Calibri"/>
              </a:rPr>
              <a:t>a</a:t>
            </a:r>
            <a:r>
              <a:rPr sz="2400" spc="-55" dirty="0">
                <a:solidFill>
                  <a:srgbClr val="923735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923735"/>
                </a:solidFill>
                <a:latin typeface="Calibri"/>
                <a:cs typeface="Calibri"/>
              </a:rPr>
              <a:t>constant</a:t>
            </a:r>
            <a:endParaRPr sz="2400">
              <a:latin typeface="Calibri"/>
              <a:cs typeface="Calibri"/>
            </a:endParaRPr>
          </a:p>
          <a:p>
            <a:pPr marL="423545" indent="-410845">
              <a:spcBef>
                <a:spcPts val="600"/>
              </a:spcBef>
              <a:buFont typeface="Microsoft Sans Serif"/>
              <a:buChar char="•"/>
              <a:tabLst>
                <a:tab pos="423545" algn="l"/>
              </a:tabLst>
            </a:pPr>
            <a:r>
              <a:rPr sz="2400" spc="-10" dirty="0">
                <a:solidFill>
                  <a:srgbClr val="923735"/>
                </a:solidFill>
                <a:latin typeface="Calibri"/>
                <a:cs typeface="Calibri"/>
              </a:rPr>
              <a:t>Decrease</a:t>
            </a:r>
            <a:r>
              <a:rPr sz="2400" spc="-125" dirty="0">
                <a:solidFill>
                  <a:srgbClr val="923735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923735"/>
                </a:solidFill>
                <a:latin typeface="Calibri"/>
                <a:cs typeface="Calibri"/>
              </a:rPr>
              <a:t>by</a:t>
            </a:r>
            <a:r>
              <a:rPr sz="2400" spc="-60" dirty="0">
                <a:solidFill>
                  <a:srgbClr val="923735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923735"/>
                </a:solidFill>
                <a:latin typeface="Calibri"/>
                <a:cs typeface="Calibri"/>
              </a:rPr>
              <a:t>a</a:t>
            </a:r>
            <a:r>
              <a:rPr sz="2400" spc="-40" dirty="0">
                <a:solidFill>
                  <a:srgbClr val="923735"/>
                </a:solidFill>
                <a:latin typeface="Calibri"/>
                <a:cs typeface="Calibri"/>
              </a:rPr>
              <a:t> constant</a:t>
            </a:r>
            <a:r>
              <a:rPr sz="2400" spc="-95" dirty="0">
                <a:solidFill>
                  <a:srgbClr val="923735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923735"/>
                </a:solidFill>
                <a:latin typeface="Calibri"/>
                <a:cs typeface="Calibri"/>
              </a:rPr>
              <a:t>factor</a:t>
            </a:r>
            <a:endParaRPr sz="2400">
              <a:latin typeface="Calibri"/>
              <a:cs typeface="Calibri"/>
            </a:endParaRPr>
          </a:p>
          <a:p>
            <a:pPr marL="423545" indent="-410845">
              <a:spcBef>
                <a:spcPts val="605"/>
              </a:spcBef>
              <a:buFont typeface="Microsoft Sans Serif"/>
              <a:buChar char="•"/>
              <a:tabLst>
                <a:tab pos="423545" algn="l"/>
              </a:tabLst>
            </a:pPr>
            <a:r>
              <a:rPr sz="2400" spc="-55" dirty="0">
                <a:solidFill>
                  <a:srgbClr val="923735"/>
                </a:solidFill>
                <a:latin typeface="Calibri"/>
                <a:cs typeface="Calibri"/>
              </a:rPr>
              <a:t>Variable</a:t>
            </a:r>
            <a:r>
              <a:rPr sz="2400" spc="-50" dirty="0">
                <a:solidFill>
                  <a:srgbClr val="923735"/>
                </a:solidFill>
                <a:latin typeface="Calibri"/>
                <a:cs typeface="Calibri"/>
              </a:rPr>
              <a:t> </a:t>
            </a:r>
            <a:r>
              <a:rPr sz="2400" spc="-30" dirty="0">
                <a:solidFill>
                  <a:srgbClr val="923735"/>
                </a:solidFill>
                <a:latin typeface="Calibri"/>
                <a:cs typeface="Calibri"/>
              </a:rPr>
              <a:t>size</a:t>
            </a:r>
            <a:r>
              <a:rPr sz="2400" spc="-60" dirty="0">
                <a:solidFill>
                  <a:srgbClr val="923735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923735"/>
                </a:solidFill>
                <a:latin typeface="Calibri"/>
                <a:cs typeface="Calibri"/>
              </a:rPr>
              <a:t>decrease</a:t>
            </a:r>
            <a:endParaRPr sz="2400">
              <a:latin typeface="Calibri"/>
              <a:cs typeface="Calibri"/>
            </a:endParaRPr>
          </a:p>
          <a:p>
            <a:pPr marL="12700" marR="31115">
              <a:spcBef>
                <a:spcPts val="600"/>
              </a:spcBef>
              <a:tabLst>
                <a:tab pos="609600" algn="l"/>
                <a:tab pos="1917064" algn="l"/>
                <a:tab pos="2487295" algn="l"/>
                <a:tab pos="2658110" algn="l"/>
                <a:tab pos="2935605" algn="l"/>
                <a:tab pos="3867785" algn="l"/>
                <a:tab pos="4752975" algn="l"/>
                <a:tab pos="5307965" algn="l"/>
                <a:tab pos="6142990" algn="l"/>
                <a:tab pos="7795895" algn="l"/>
              </a:tabLst>
            </a:pPr>
            <a:r>
              <a:rPr sz="2400" spc="-25" dirty="0">
                <a:solidFill>
                  <a:srgbClr val="4F5F28"/>
                </a:solidFill>
                <a:latin typeface="Calibri"/>
                <a:cs typeface="Calibri"/>
              </a:rPr>
              <a:t>The</a:t>
            </a:r>
            <a:r>
              <a:rPr sz="2400" dirty="0">
                <a:solidFill>
                  <a:srgbClr val="4F5F28"/>
                </a:solidFill>
                <a:latin typeface="Calibri"/>
                <a:cs typeface="Calibri"/>
              </a:rPr>
              <a:t>	</a:t>
            </a:r>
            <a:r>
              <a:rPr sz="2400" spc="-10" dirty="0">
                <a:solidFill>
                  <a:srgbClr val="4F5F28"/>
                </a:solidFill>
                <a:latin typeface="Calibri"/>
                <a:cs typeface="Calibri"/>
              </a:rPr>
              <a:t>problems</a:t>
            </a:r>
            <a:r>
              <a:rPr sz="2400" dirty="0">
                <a:solidFill>
                  <a:srgbClr val="4F5F28"/>
                </a:solidFill>
                <a:latin typeface="Calibri"/>
                <a:cs typeface="Calibri"/>
              </a:rPr>
              <a:t>	</a:t>
            </a:r>
            <a:r>
              <a:rPr sz="2400" spc="-25" dirty="0">
                <a:solidFill>
                  <a:srgbClr val="4F5F28"/>
                </a:solidFill>
                <a:latin typeface="Calibri"/>
                <a:cs typeface="Calibri"/>
              </a:rPr>
              <a:t>can</a:t>
            </a:r>
            <a:r>
              <a:rPr sz="2400" dirty="0">
                <a:solidFill>
                  <a:srgbClr val="4F5F28"/>
                </a:solidFill>
                <a:latin typeface="Calibri"/>
                <a:cs typeface="Calibri"/>
              </a:rPr>
              <a:t>	</a:t>
            </a:r>
            <a:r>
              <a:rPr sz="2400" spc="-25" dirty="0">
                <a:solidFill>
                  <a:srgbClr val="4F5F28"/>
                </a:solidFill>
                <a:latin typeface="Calibri"/>
                <a:cs typeface="Calibri"/>
              </a:rPr>
              <a:t>be</a:t>
            </a:r>
            <a:r>
              <a:rPr sz="2400" dirty="0">
                <a:solidFill>
                  <a:srgbClr val="4F5F28"/>
                </a:solidFill>
                <a:latin typeface="Calibri"/>
                <a:cs typeface="Calibri"/>
              </a:rPr>
              <a:t>	</a:t>
            </a:r>
            <a:r>
              <a:rPr sz="2400" spc="-10" dirty="0">
                <a:solidFill>
                  <a:srgbClr val="4F5F28"/>
                </a:solidFill>
                <a:latin typeface="Calibri"/>
                <a:cs typeface="Calibri"/>
              </a:rPr>
              <a:t>solved</a:t>
            </a:r>
            <a:r>
              <a:rPr sz="2400" dirty="0">
                <a:solidFill>
                  <a:srgbClr val="4F5F28"/>
                </a:solidFill>
                <a:latin typeface="Calibri"/>
                <a:cs typeface="Calibri"/>
              </a:rPr>
              <a:t>	</a:t>
            </a:r>
            <a:r>
              <a:rPr sz="2400" spc="-10" dirty="0">
                <a:solidFill>
                  <a:srgbClr val="4F5F28"/>
                </a:solidFill>
                <a:latin typeface="Calibri"/>
                <a:cs typeface="Calibri"/>
              </a:rPr>
              <a:t>either</a:t>
            </a:r>
            <a:r>
              <a:rPr sz="2400" dirty="0">
                <a:solidFill>
                  <a:srgbClr val="4F5F28"/>
                </a:solidFill>
                <a:latin typeface="Calibri"/>
                <a:cs typeface="Calibri"/>
              </a:rPr>
              <a:t>	</a:t>
            </a:r>
            <a:r>
              <a:rPr sz="2400" spc="-25" dirty="0">
                <a:solidFill>
                  <a:srgbClr val="4F5F28"/>
                </a:solidFill>
                <a:latin typeface="Calibri"/>
                <a:cs typeface="Calibri"/>
              </a:rPr>
              <a:t>top</a:t>
            </a:r>
            <a:r>
              <a:rPr sz="2400" dirty="0">
                <a:solidFill>
                  <a:srgbClr val="4F5F28"/>
                </a:solidFill>
                <a:latin typeface="Calibri"/>
                <a:cs typeface="Calibri"/>
              </a:rPr>
              <a:t>	</a:t>
            </a:r>
            <a:r>
              <a:rPr sz="2400" spc="-20" dirty="0">
                <a:solidFill>
                  <a:srgbClr val="4F5F28"/>
                </a:solidFill>
                <a:latin typeface="Calibri"/>
                <a:cs typeface="Calibri"/>
              </a:rPr>
              <a:t>down</a:t>
            </a:r>
            <a:r>
              <a:rPr sz="2400" dirty="0">
                <a:solidFill>
                  <a:srgbClr val="4F5F28"/>
                </a:solidFill>
                <a:latin typeface="Calibri"/>
                <a:cs typeface="Calibri"/>
              </a:rPr>
              <a:t>	</a:t>
            </a:r>
            <a:r>
              <a:rPr sz="2400" spc="-10" dirty="0">
                <a:solidFill>
                  <a:srgbClr val="4F5F28"/>
                </a:solidFill>
                <a:latin typeface="Calibri"/>
                <a:cs typeface="Calibri"/>
              </a:rPr>
              <a:t>(recursively)</a:t>
            </a:r>
            <a:r>
              <a:rPr sz="2400" dirty="0">
                <a:solidFill>
                  <a:srgbClr val="4F5F28"/>
                </a:solidFill>
                <a:latin typeface="Calibri"/>
                <a:cs typeface="Calibri"/>
              </a:rPr>
              <a:t>	</a:t>
            </a:r>
            <a:r>
              <a:rPr sz="2400" spc="-25" dirty="0">
                <a:solidFill>
                  <a:srgbClr val="4F5F28"/>
                </a:solidFill>
                <a:latin typeface="Calibri"/>
                <a:cs typeface="Calibri"/>
              </a:rPr>
              <a:t>or bottom</a:t>
            </a:r>
            <a:r>
              <a:rPr sz="2400" spc="-90" dirty="0">
                <a:solidFill>
                  <a:srgbClr val="4F5F28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F5F28"/>
                </a:solidFill>
                <a:latin typeface="Calibri"/>
                <a:cs typeface="Calibri"/>
              </a:rPr>
              <a:t>up</a:t>
            </a:r>
            <a:r>
              <a:rPr sz="2400" spc="-5" dirty="0">
                <a:solidFill>
                  <a:srgbClr val="4F5F28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F5F28"/>
                </a:solidFill>
                <a:latin typeface="Calibri"/>
                <a:cs typeface="Calibri"/>
              </a:rPr>
              <a:t>(</a:t>
            </a:r>
            <a:r>
              <a:rPr sz="2400" spc="-15" dirty="0">
                <a:solidFill>
                  <a:srgbClr val="4F5F28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4F5F28"/>
                </a:solidFill>
                <a:latin typeface="Calibri"/>
                <a:cs typeface="Calibri"/>
              </a:rPr>
              <a:t>without</a:t>
            </a:r>
            <a:r>
              <a:rPr sz="2400" dirty="0">
                <a:solidFill>
                  <a:srgbClr val="4F5F28"/>
                </a:solidFill>
                <a:latin typeface="Calibri"/>
                <a:cs typeface="Calibri"/>
              </a:rPr>
              <a:t>		</a:t>
            </a:r>
            <a:r>
              <a:rPr sz="2400" spc="-10" dirty="0">
                <a:solidFill>
                  <a:srgbClr val="4F5F28"/>
                </a:solidFill>
                <a:latin typeface="Calibri"/>
                <a:cs typeface="Calibri"/>
              </a:rPr>
              <a:t>recursion)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1600961" y="761"/>
            <a:ext cx="9142730" cy="6856730"/>
          </a:xfrm>
          <a:custGeom>
            <a:avLst/>
            <a:gdLst/>
            <a:ahLst/>
            <a:cxnLst/>
            <a:rect l="l" t="t" r="r" b="b"/>
            <a:pathLst>
              <a:path w="9142730" h="6856730">
                <a:moveTo>
                  <a:pt x="0" y="0"/>
                </a:moveTo>
                <a:lnTo>
                  <a:pt x="9142476" y="0"/>
                </a:lnTo>
                <a:lnTo>
                  <a:pt x="9142476" y="6856476"/>
                </a:lnTo>
                <a:lnTo>
                  <a:pt x="0" y="6856476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4194176" y="6438732"/>
            <a:ext cx="1062355" cy="363561"/>
          </a:xfrm>
          <a:prstGeom prst="rect">
            <a:avLst/>
          </a:prstGeom>
        </p:spPr>
        <p:txBody>
          <a:bodyPr vert="horz" wrap="square" lIns="0" tIns="4445" rIns="0" bIns="0" rtlCol="0">
            <a:spAutoFit/>
          </a:bodyPr>
          <a:lstStyle/>
          <a:p>
            <a:pPr marL="12700" marR="5080">
              <a:lnSpc>
                <a:spcPts val="1440"/>
              </a:lnSpc>
              <a:spcBef>
                <a:spcPts val="35"/>
              </a:spcBef>
            </a:pPr>
            <a:r>
              <a:rPr sz="1200" spc="45" dirty="0">
                <a:solidFill>
                  <a:srgbClr val="FFFFFF"/>
                </a:solidFill>
                <a:latin typeface="Arial MT"/>
                <a:cs typeface="Arial MT"/>
              </a:rPr>
              <a:t>Department</a:t>
            </a:r>
            <a:r>
              <a:rPr sz="1200" spc="1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-25" dirty="0">
                <a:solidFill>
                  <a:srgbClr val="FFFFFF"/>
                </a:solidFill>
                <a:latin typeface="Arial MT"/>
                <a:cs typeface="Arial MT"/>
              </a:rPr>
              <a:t>of </a:t>
            </a:r>
            <a:r>
              <a:rPr sz="1200" spc="-305" dirty="0">
                <a:solidFill>
                  <a:srgbClr val="FFFFFF"/>
                </a:solidFill>
                <a:latin typeface="Arial MT"/>
                <a:cs typeface="Arial MT"/>
              </a:rPr>
              <a:t>CCSSEE</a:t>
            </a:r>
            <a:endParaRPr sz="12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884798" y="6455470"/>
            <a:ext cx="2115820" cy="1708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325"/>
              </a:lnSpc>
            </a:pPr>
            <a:r>
              <a:rPr sz="1200" spc="10" dirty="0">
                <a:solidFill>
                  <a:srgbClr val="FFFFFF"/>
                </a:solidFill>
                <a:latin typeface="Arial MT"/>
                <a:cs typeface="Arial MT"/>
              </a:rPr>
              <a:t>ATME College</a:t>
            </a:r>
            <a:r>
              <a:rPr sz="1200" spc="-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10" dirty="0">
                <a:solidFill>
                  <a:srgbClr val="FFFFFF"/>
                </a:solidFill>
                <a:latin typeface="Arial MT"/>
                <a:cs typeface="Arial MT"/>
              </a:rPr>
              <a:t>of</a:t>
            </a:r>
            <a:r>
              <a:rPr sz="1200" spc="114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35" dirty="0">
                <a:solidFill>
                  <a:srgbClr val="FFFFFF"/>
                </a:solidFill>
                <a:latin typeface="Arial MT"/>
                <a:cs typeface="Arial MT"/>
              </a:rPr>
              <a:t>Engineering</a:t>
            </a:r>
            <a:endParaRPr sz="1200">
              <a:latin typeface="Arial MT"/>
              <a:cs typeface="Arial MT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4114800" y="6400801"/>
            <a:ext cx="4724400" cy="277495"/>
            <a:chOff x="2514600" y="6400800"/>
            <a:chExt cx="4724400" cy="277495"/>
          </a:xfrm>
        </p:grpSpPr>
        <p:sp>
          <p:nvSpPr>
            <p:cNvPr id="4" name="object 4"/>
            <p:cNvSpPr/>
            <p:nvPr/>
          </p:nvSpPr>
          <p:spPr>
            <a:xfrm>
              <a:off x="2514600" y="6400800"/>
              <a:ext cx="1600200" cy="277495"/>
            </a:xfrm>
            <a:custGeom>
              <a:avLst/>
              <a:gdLst/>
              <a:ahLst/>
              <a:cxnLst/>
              <a:rect l="l" t="t" r="r" b="b"/>
              <a:pathLst>
                <a:path w="1600200" h="277495">
                  <a:moveTo>
                    <a:pt x="1600200" y="277368"/>
                  </a:moveTo>
                  <a:lnTo>
                    <a:pt x="0" y="277368"/>
                  </a:lnTo>
                  <a:lnTo>
                    <a:pt x="0" y="0"/>
                  </a:lnTo>
                  <a:lnTo>
                    <a:pt x="1600200" y="0"/>
                  </a:lnTo>
                  <a:lnTo>
                    <a:pt x="1600200" y="277368"/>
                  </a:lnTo>
                  <a:close/>
                </a:path>
              </a:pathLst>
            </a:custGeom>
            <a:solidFill>
              <a:srgbClr val="E16C0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4114800" y="6400800"/>
              <a:ext cx="3124200" cy="277495"/>
            </a:xfrm>
            <a:custGeom>
              <a:avLst/>
              <a:gdLst/>
              <a:ahLst/>
              <a:cxnLst/>
              <a:rect l="l" t="t" r="r" b="b"/>
              <a:pathLst>
                <a:path w="3124200" h="277495">
                  <a:moveTo>
                    <a:pt x="3124200" y="277368"/>
                  </a:moveTo>
                  <a:lnTo>
                    <a:pt x="0" y="277368"/>
                  </a:lnTo>
                  <a:lnTo>
                    <a:pt x="0" y="0"/>
                  </a:lnTo>
                  <a:lnTo>
                    <a:pt x="3124200" y="0"/>
                  </a:lnTo>
                  <a:lnTo>
                    <a:pt x="3124200" y="277368"/>
                  </a:lnTo>
                  <a:close/>
                </a:path>
              </a:pathLst>
            </a:custGeom>
            <a:solidFill>
              <a:srgbClr val="2240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3537585" y="395605"/>
            <a:ext cx="5241290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dirty="0">
                <a:latin typeface="Calibri"/>
                <a:cs typeface="Calibri"/>
              </a:rPr>
              <a:t>Decrease</a:t>
            </a:r>
            <a:r>
              <a:rPr spc="-16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by</a:t>
            </a:r>
            <a:r>
              <a:rPr spc="-10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a</a:t>
            </a:r>
            <a:r>
              <a:rPr spc="-90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constant</a:t>
            </a:r>
          </a:p>
        </p:txBody>
      </p:sp>
      <p:sp>
        <p:nvSpPr>
          <p:cNvPr id="10" name="object 10"/>
          <p:cNvSpPr txBox="1">
            <a:spLocks noGrp="1"/>
          </p:cNvSpPr>
          <p:nvPr>
            <p:ph type="ftr" sz="quarter" idx="11"/>
          </p:nvPr>
        </p:nvSpPr>
        <p:spPr>
          <a:xfrm>
            <a:off x="1600200" y="0"/>
            <a:ext cx="0" cy="432490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25"/>
              </a:lnSpc>
            </a:pPr>
            <a:r>
              <a:rPr spc="10" dirty="0"/>
              <a:t>ATME College</a:t>
            </a:r>
            <a:r>
              <a:rPr spc="-5" dirty="0"/>
              <a:t> </a:t>
            </a:r>
            <a:r>
              <a:rPr spc="10" dirty="0"/>
              <a:t>of</a:t>
            </a:r>
            <a:r>
              <a:rPr spc="114" dirty="0"/>
              <a:t> </a:t>
            </a:r>
            <a:r>
              <a:rPr spc="35" dirty="0"/>
              <a:t>Engineering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2123135" y="1609089"/>
            <a:ext cx="8115934" cy="29527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81305" marR="5080" indent="-269240" algn="just">
              <a:spcBef>
                <a:spcPts val="105"/>
              </a:spcBef>
              <a:buFont typeface="Microsoft Sans Serif"/>
              <a:buChar char="•"/>
              <a:tabLst>
                <a:tab pos="281305" algn="l"/>
              </a:tabLst>
            </a:pPr>
            <a:r>
              <a:rPr sz="3200" dirty="0">
                <a:latin typeface="Calibri"/>
                <a:cs typeface="Calibri"/>
              </a:rPr>
              <a:t>In</a:t>
            </a:r>
            <a:r>
              <a:rPr sz="3200" spc="7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this</a:t>
            </a:r>
            <a:r>
              <a:rPr sz="3200" spc="7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type</a:t>
            </a:r>
            <a:r>
              <a:rPr sz="3200" spc="7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of</a:t>
            </a:r>
            <a:r>
              <a:rPr sz="3200" spc="6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variation,</a:t>
            </a:r>
            <a:r>
              <a:rPr sz="3200" spc="6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the</a:t>
            </a:r>
            <a:r>
              <a:rPr sz="3200" spc="7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size</a:t>
            </a:r>
            <a:r>
              <a:rPr sz="3200" spc="3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of</a:t>
            </a:r>
            <a:r>
              <a:rPr sz="3200" spc="6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an</a:t>
            </a:r>
            <a:r>
              <a:rPr sz="3200" spc="70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instance </a:t>
            </a:r>
            <a:r>
              <a:rPr sz="3200" spc="50" dirty="0">
                <a:latin typeface="Calibri"/>
                <a:cs typeface="Calibri"/>
              </a:rPr>
              <a:t>is</a:t>
            </a:r>
            <a:r>
              <a:rPr sz="3200" spc="265" dirty="0">
                <a:latin typeface="Calibri"/>
                <a:cs typeface="Calibri"/>
              </a:rPr>
              <a:t> </a:t>
            </a:r>
            <a:r>
              <a:rPr sz="3200" spc="75" dirty="0">
                <a:latin typeface="Calibri"/>
                <a:cs typeface="Calibri"/>
              </a:rPr>
              <a:t>reduced</a:t>
            </a:r>
            <a:r>
              <a:rPr sz="3200" spc="254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by</a:t>
            </a:r>
            <a:r>
              <a:rPr sz="3200" spc="270" dirty="0">
                <a:latin typeface="Calibri"/>
                <a:cs typeface="Calibri"/>
              </a:rPr>
              <a:t> </a:t>
            </a:r>
            <a:r>
              <a:rPr sz="3200" spc="65" dirty="0">
                <a:latin typeface="Calibri"/>
                <a:cs typeface="Calibri"/>
              </a:rPr>
              <a:t>the</a:t>
            </a:r>
            <a:r>
              <a:rPr sz="3200" spc="265" dirty="0">
                <a:latin typeface="Calibri"/>
                <a:cs typeface="Calibri"/>
              </a:rPr>
              <a:t> </a:t>
            </a:r>
            <a:r>
              <a:rPr sz="3200" spc="70" dirty="0">
                <a:latin typeface="Calibri"/>
                <a:cs typeface="Calibri"/>
              </a:rPr>
              <a:t>same</a:t>
            </a:r>
            <a:r>
              <a:rPr sz="3200" spc="254" dirty="0">
                <a:latin typeface="Calibri"/>
                <a:cs typeface="Calibri"/>
              </a:rPr>
              <a:t> </a:t>
            </a:r>
            <a:r>
              <a:rPr sz="3200" spc="60" dirty="0">
                <a:latin typeface="Calibri"/>
                <a:cs typeface="Calibri"/>
              </a:rPr>
              <a:t>constant</a:t>
            </a:r>
            <a:r>
              <a:rPr sz="3200" spc="235" dirty="0">
                <a:latin typeface="Calibri"/>
                <a:cs typeface="Calibri"/>
              </a:rPr>
              <a:t> </a:t>
            </a:r>
            <a:r>
              <a:rPr sz="3200" spc="65" dirty="0">
                <a:latin typeface="Calibri"/>
                <a:cs typeface="Calibri"/>
              </a:rPr>
              <a:t>‘1’</a:t>
            </a:r>
            <a:r>
              <a:rPr sz="3200" spc="27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on</a:t>
            </a:r>
            <a:r>
              <a:rPr sz="3200" spc="254" dirty="0">
                <a:latin typeface="Calibri"/>
                <a:cs typeface="Calibri"/>
              </a:rPr>
              <a:t> </a:t>
            </a:r>
            <a:r>
              <a:rPr sz="3200" spc="55" dirty="0">
                <a:latin typeface="Calibri"/>
                <a:cs typeface="Calibri"/>
              </a:rPr>
              <a:t>each </a:t>
            </a:r>
            <a:r>
              <a:rPr sz="3200" dirty="0">
                <a:latin typeface="Calibri"/>
                <a:cs typeface="Calibri"/>
              </a:rPr>
              <a:t>iteration.</a:t>
            </a:r>
            <a:r>
              <a:rPr sz="3200" spc="13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So,</a:t>
            </a:r>
            <a:r>
              <a:rPr sz="3200" spc="14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if</a:t>
            </a:r>
            <a:r>
              <a:rPr sz="3200" spc="17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a</a:t>
            </a:r>
            <a:r>
              <a:rPr sz="3200" spc="16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problem</a:t>
            </a:r>
            <a:r>
              <a:rPr sz="3200" spc="16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is</a:t>
            </a:r>
            <a:r>
              <a:rPr sz="3200" spc="17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of</a:t>
            </a:r>
            <a:r>
              <a:rPr sz="3200" spc="16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size</a:t>
            </a:r>
            <a:r>
              <a:rPr sz="3200" spc="114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‘n’</a:t>
            </a:r>
            <a:r>
              <a:rPr sz="3200" spc="17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,</a:t>
            </a:r>
            <a:r>
              <a:rPr sz="3200" spc="18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then</a:t>
            </a:r>
            <a:r>
              <a:rPr sz="3200" spc="170" dirty="0">
                <a:latin typeface="Calibri"/>
                <a:cs typeface="Calibri"/>
              </a:rPr>
              <a:t> </a:t>
            </a:r>
            <a:r>
              <a:rPr sz="3200" spc="-50" dirty="0">
                <a:latin typeface="Calibri"/>
                <a:cs typeface="Calibri"/>
              </a:rPr>
              <a:t>a </a:t>
            </a:r>
            <a:r>
              <a:rPr sz="3200" spc="90" dirty="0">
                <a:latin typeface="Calibri"/>
                <a:cs typeface="Calibri"/>
              </a:rPr>
              <a:t>sub</a:t>
            </a:r>
            <a:r>
              <a:rPr sz="3200" spc="330" dirty="0">
                <a:latin typeface="Calibri"/>
                <a:cs typeface="Calibri"/>
              </a:rPr>
              <a:t> </a:t>
            </a:r>
            <a:r>
              <a:rPr sz="3200" spc="114" dirty="0">
                <a:latin typeface="Calibri"/>
                <a:cs typeface="Calibri"/>
              </a:rPr>
              <a:t>problem</a:t>
            </a:r>
            <a:r>
              <a:rPr sz="3200" spc="330" dirty="0">
                <a:latin typeface="Calibri"/>
                <a:cs typeface="Calibri"/>
              </a:rPr>
              <a:t> </a:t>
            </a:r>
            <a:r>
              <a:rPr sz="3200" spc="75" dirty="0">
                <a:latin typeface="Calibri"/>
                <a:cs typeface="Calibri"/>
              </a:rPr>
              <a:t>of</a:t>
            </a:r>
            <a:r>
              <a:rPr sz="3200" spc="330" dirty="0">
                <a:latin typeface="Calibri"/>
                <a:cs typeface="Calibri"/>
              </a:rPr>
              <a:t> </a:t>
            </a:r>
            <a:r>
              <a:rPr sz="3200" spc="85" dirty="0">
                <a:latin typeface="Calibri"/>
                <a:cs typeface="Calibri"/>
              </a:rPr>
              <a:t>size</a:t>
            </a:r>
            <a:r>
              <a:rPr sz="3200" spc="310" dirty="0">
                <a:latin typeface="Calibri"/>
                <a:cs typeface="Calibri"/>
              </a:rPr>
              <a:t> </a:t>
            </a:r>
            <a:r>
              <a:rPr sz="3200" spc="150" dirty="0">
                <a:latin typeface="Calibri"/>
                <a:cs typeface="Calibri"/>
              </a:rPr>
              <a:t>‘n-</a:t>
            </a:r>
            <a:r>
              <a:rPr sz="3200" spc="65" dirty="0">
                <a:latin typeface="Calibri"/>
                <a:cs typeface="Calibri"/>
              </a:rPr>
              <a:t>1’</a:t>
            </a:r>
            <a:r>
              <a:rPr sz="3200" spc="345" dirty="0">
                <a:latin typeface="Calibri"/>
                <a:cs typeface="Calibri"/>
              </a:rPr>
              <a:t> </a:t>
            </a:r>
            <a:r>
              <a:rPr sz="3200" spc="75" dirty="0">
                <a:latin typeface="Calibri"/>
                <a:cs typeface="Calibri"/>
              </a:rPr>
              <a:t>is</a:t>
            </a:r>
            <a:r>
              <a:rPr sz="3200" spc="350" dirty="0">
                <a:latin typeface="Calibri"/>
                <a:cs typeface="Calibri"/>
              </a:rPr>
              <a:t> </a:t>
            </a:r>
            <a:r>
              <a:rPr sz="3200" spc="114" dirty="0">
                <a:latin typeface="Calibri"/>
                <a:cs typeface="Calibri"/>
              </a:rPr>
              <a:t>solved</a:t>
            </a:r>
            <a:r>
              <a:rPr sz="3200" spc="330" dirty="0">
                <a:latin typeface="Calibri"/>
                <a:cs typeface="Calibri"/>
              </a:rPr>
              <a:t> </a:t>
            </a:r>
            <a:r>
              <a:rPr sz="3200" spc="85" dirty="0">
                <a:latin typeface="Calibri"/>
                <a:cs typeface="Calibri"/>
              </a:rPr>
              <a:t>first</a:t>
            </a:r>
            <a:r>
              <a:rPr sz="3200" spc="305" dirty="0">
                <a:latin typeface="Calibri"/>
                <a:cs typeface="Calibri"/>
              </a:rPr>
              <a:t> </a:t>
            </a:r>
            <a:r>
              <a:rPr sz="3200" spc="70" dirty="0">
                <a:latin typeface="Calibri"/>
                <a:cs typeface="Calibri"/>
              </a:rPr>
              <a:t>but </a:t>
            </a:r>
            <a:r>
              <a:rPr sz="3200" dirty="0">
                <a:latin typeface="Calibri"/>
                <a:cs typeface="Calibri"/>
              </a:rPr>
              <a:t>before</a:t>
            </a:r>
            <a:r>
              <a:rPr sz="3200" spc="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a</a:t>
            </a:r>
            <a:r>
              <a:rPr sz="3200" spc="5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sub</a:t>
            </a:r>
            <a:r>
              <a:rPr sz="3200" spc="4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sub</a:t>
            </a:r>
            <a:r>
              <a:rPr sz="3200" spc="4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problem</a:t>
            </a:r>
            <a:r>
              <a:rPr sz="3200" spc="3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of</a:t>
            </a:r>
            <a:r>
              <a:rPr sz="3200" spc="4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size</a:t>
            </a:r>
            <a:r>
              <a:rPr sz="3200" spc="3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‘n-2’</a:t>
            </a:r>
            <a:r>
              <a:rPr sz="3200" spc="6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is</a:t>
            </a:r>
            <a:r>
              <a:rPr sz="3200" spc="65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solved </a:t>
            </a:r>
            <a:r>
              <a:rPr sz="3200" dirty="0">
                <a:latin typeface="Calibri"/>
                <a:cs typeface="Calibri"/>
              </a:rPr>
              <a:t>and</a:t>
            </a:r>
            <a:r>
              <a:rPr sz="3200" spc="-4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so</a:t>
            </a:r>
            <a:r>
              <a:rPr sz="3200" spc="-60" dirty="0">
                <a:latin typeface="Calibri"/>
                <a:cs typeface="Calibri"/>
              </a:rPr>
              <a:t> </a:t>
            </a:r>
            <a:r>
              <a:rPr sz="3200" spc="-25" dirty="0">
                <a:latin typeface="Calibri"/>
                <a:cs typeface="Calibri"/>
              </a:rPr>
              <a:t>on.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1600961" y="761"/>
            <a:ext cx="9142730" cy="6856730"/>
          </a:xfrm>
          <a:custGeom>
            <a:avLst/>
            <a:gdLst/>
            <a:ahLst/>
            <a:cxnLst/>
            <a:rect l="l" t="t" r="r" b="b"/>
            <a:pathLst>
              <a:path w="9142730" h="6856730">
                <a:moveTo>
                  <a:pt x="0" y="0"/>
                </a:moveTo>
                <a:lnTo>
                  <a:pt x="9142476" y="0"/>
                </a:lnTo>
                <a:lnTo>
                  <a:pt x="9142476" y="6856476"/>
                </a:lnTo>
                <a:lnTo>
                  <a:pt x="0" y="6856476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4194176" y="6438732"/>
            <a:ext cx="1062355" cy="363561"/>
          </a:xfrm>
          <a:prstGeom prst="rect">
            <a:avLst/>
          </a:prstGeom>
        </p:spPr>
        <p:txBody>
          <a:bodyPr vert="horz" wrap="square" lIns="0" tIns="4445" rIns="0" bIns="0" rtlCol="0">
            <a:spAutoFit/>
          </a:bodyPr>
          <a:lstStyle/>
          <a:p>
            <a:pPr marL="12700" marR="5080">
              <a:lnSpc>
                <a:spcPts val="1440"/>
              </a:lnSpc>
              <a:spcBef>
                <a:spcPts val="35"/>
              </a:spcBef>
            </a:pPr>
            <a:r>
              <a:rPr sz="1200" spc="45" dirty="0">
                <a:solidFill>
                  <a:srgbClr val="FFFFFF"/>
                </a:solidFill>
                <a:latin typeface="Arial MT"/>
                <a:cs typeface="Arial MT"/>
              </a:rPr>
              <a:t>Department</a:t>
            </a:r>
            <a:r>
              <a:rPr sz="1200" spc="1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-25" dirty="0">
                <a:solidFill>
                  <a:srgbClr val="FFFFFF"/>
                </a:solidFill>
                <a:latin typeface="Arial MT"/>
                <a:cs typeface="Arial MT"/>
              </a:rPr>
              <a:t>of </a:t>
            </a:r>
            <a:r>
              <a:rPr sz="1200" spc="-305" dirty="0">
                <a:solidFill>
                  <a:srgbClr val="FFFFFF"/>
                </a:solidFill>
                <a:latin typeface="Arial MT"/>
                <a:cs typeface="Arial MT"/>
              </a:rPr>
              <a:t>CCSSEE</a:t>
            </a:r>
            <a:endParaRPr sz="12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884798" y="6455470"/>
            <a:ext cx="2115820" cy="1708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325"/>
              </a:lnSpc>
            </a:pPr>
            <a:r>
              <a:rPr sz="1200" spc="10" dirty="0">
                <a:solidFill>
                  <a:srgbClr val="FFFFFF"/>
                </a:solidFill>
                <a:latin typeface="Arial MT"/>
                <a:cs typeface="Arial MT"/>
              </a:rPr>
              <a:t>ATME College</a:t>
            </a:r>
            <a:r>
              <a:rPr sz="1200" spc="-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10" dirty="0">
                <a:solidFill>
                  <a:srgbClr val="FFFFFF"/>
                </a:solidFill>
                <a:latin typeface="Arial MT"/>
                <a:cs typeface="Arial MT"/>
              </a:rPr>
              <a:t>of</a:t>
            </a:r>
            <a:r>
              <a:rPr sz="1200" spc="114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35" dirty="0">
                <a:solidFill>
                  <a:srgbClr val="FFFFFF"/>
                </a:solidFill>
                <a:latin typeface="Arial MT"/>
                <a:cs typeface="Arial MT"/>
              </a:rPr>
              <a:t>Engineering</a:t>
            </a:r>
            <a:endParaRPr sz="1200">
              <a:latin typeface="Arial MT"/>
              <a:cs typeface="Arial MT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4114800" y="6400801"/>
            <a:ext cx="4724400" cy="277495"/>
            <a:chOff x="2514600" y="6400800"/>
            <a:chExt cx="4724400" cy="277495"/>
          </a:xfrm>
        </p:grpSpPr>
        <p:sp>
          <p:nvSpPr>
            <p:cNvPr id="4" name="object 4"/>
            <p:cNvSpPr/>
            <p:nvPr/>
          </p:nvSpPr>
          <p:spPr>
            <a:xfrm>
              <a:off x="2514600" y="6400800"/>
              <a:ext cx="1600200" cy="277495"/>
            </a:xfrm>
            <a:custGeom>
              <a:avLst/>
              <a:gdLst/>
              <a:ahLst/>
              <a:cxnLst/>
              <a:rect l="l" t="t" r="r" b="b"/>
              <a:pathLst>
                <a:path w="1600200" h="277495">
                  <a:moveTo>
                    <a:pt x="1600200" y="277368"/>
                  </a:moveTo>
                  <a:lnTo>
                    <a:pt x="0" y="277368"/>
                  </a:lnTo>
                  <a:lnTo>
                    <a:pt x="0" y="0"/>
                  </a:lnTo>
                  <a:lnTo>
                    <a:pt x="1600200" y="0"/>
                  </a:lnTo>
                  <a:lnTo>
                    <a:pt x="1600200" y="277368"/>
                  </a:lnTo>
                  <a:close/>
                </a:path>
              </a:pathLst>
            </a:custGeom>
            <a:solidFill>
              <a:srgbClr val="E16C0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4114800" y="6400800"/>
              <a:ext cx="3124200" cy="277495"/>
            </a:xfrm>
            <a:custGeom>
              <a:avLst/>
              <a:gdLst/>
              <a:ahLst/>
              <a:cxnLst/>
              <a:rect l="l" t="t" r="r" b="b"/>
              <a:pathLst>
                <a:path w="3124200" h="277495">
                  <a:moveTo>
                    <a:pt x="3124200" y="277368"/>
                  </a:moveTo>
                  <a:lnTo>
                    <a:pt x="0" y="277368"/>
                  </a:lnTo>
                  <a:lnTo>
                    <a:pt x="0" y="0"/>
                  </a:lnTo>
                  <a:lnTo>
                    <a:pt x="3124200" y="0"/>
                  </a:lnTo>
                  <a:lnTo>
                    <a:pt x="3124200" y="277368"/>
                  </a:lnTo>
                  <a:close/>
                </a:path>
              </a:pathLst>
            </a:custGeom>
            <a:solidFill>
              <a:srgbClr val="2240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/>
          <p:nvPr/>
        </p:nvSpPr>
        <p:spPr>
          <a:xfrm>
            <a:off x="2949575" y="1801877"/>
            <a:ext cx="19050" cy="485775"/>
          </a:xfrm>
          <a:custGeom>
            <a:avLst/>
            <a:gdLst/>
            <a:ahLst/>
            <a:cxnLst/>
            <a:rect l="l" t="t" r="r" b="b"/>
            <a:pathLst>
              <a:path w="19050" h="485775">
                <a:moveTo>
                  <a:pt x="19050" y="485648"/>
                </a:moveTo>
                <a:lnTo>
                  <a:pt x="0" y="485648"/>
                </a:lnTo>
                <a:lnTo>
                  <a:pt x="0" y="0"/>
                </a:lnTo>
                <a:lnTo>
                  <a:pt x="19050" y="0"/>
                </a:lnTo>
                <a:lnTo>
                  <a:pt x="19050" y="48564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3406775" y="1801877"/>
            <a:ext cx="19050" cy="485775"/>
          </a:xfrm>
          <a:custGeom>
            <a:avLst/>
            <a:gdLst/>
            <a:ahLst/>
            <a:cxnLst/>
            <a:rect l="l" t="t" r="r" b="b"/>
            <a:pathLst>
              <a:path w="19050" h="485775">
                <a:moveTo>
                  <a:pt x="19050" y="485648"/>
                </a:moveTo>
                <a:lnTo>
                  <a:pt x="0" y="485648"/>
                </a:lnTo>
                <a:lnTo>
                  <a:pt x="0" y="0"/>
                </a:lnTo>
                <a:lnTo>
                  <a:pt x="19050" y="0"/>
                </a:lnTo>
                <a:lnTo>
                  <a:pt x="19050" y="48564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7369175" y="1801877"/>
            <a:ext cx="19050" cy="485775"/>
          </a:xfrm>
          <a:custGeom>
            <a:avLst/>
            <a:gdLst/>
            <a:ahLst/>
            <a:cxnLst/>
            <a:rect l="l" t="t" r="r" b="b"/>
            <a:pathLst>
              <a:path w="19050" h="485775">
                <a:moveTo>
                  <a:pt x="19050" y="485648"/>
                </a:moveTo>
                <a:lnTo>
                  <a:pt x="0" y="485648"/>
                </a:lnTo>
                <a:lnTo>
                  <a:pt x="0" y="0"/>
                </a:lnTo>
                <a:lnTo>
                  <a:pt x="19050" y="0"/>
                </a:lnTo>
                <a:lnTo>
                  <a:pt x="19050" y="48564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2487613" y="1801877"/>
            <a:ext cx="28575" cy="485775"/>
          </a:xfrm>
          <a:custGeom>
            <a:avLst/>
            <a:gdLst/>
            <a:ahLst/>
            <a:cxnLst/>
            <a:rect l="l" t="t" r="r" b="b"/>
            <a:pathLst>
              <a:path w="28575" h="485775">
                <a:moveTo>
                  <a:pt x="28575" y="485648"/>
                </a:moveTo>
                <a:lnTo>
                  <a:pt x="0" y="485648"/>
                </a:lnTo>
                <a:lnTo>
                  <a:pt x="0" y="0"/>
                </a:lnTo>
                <a:lnTo>
                  <a:pt x="28575" y="0"/>
                </a:lnTo>
                <a:lnTo>
                  <a:pt x="28575" y="48564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2487613" y="1801813"/>
            <a:ext cx="5362575" cy="485775"/>
          </a:xfrm>
          <a:custGeom>
            <a:avLst/>
            <a:gdLst/>
            <a:ahLst/>
            <a:cxnLst/>
            <a:rect l="l" t="t" r="r" b="b"/>
            <a:pathLst>
              <a:path w="5362575" h="485775">
                <a:moveTo>
                  <a:pt x="5362575" y="63"/>
                </a:moveTo>
                <a:lnTo>
                  <a:pt x="0" y="0"/>
                </a:lnTo>
                <a:lnTo>
                  <a:pt x="0" y="28575"/>
                </a:lnTo>
                <a:lnTo>
                  <a:pt x="5334000" y="28575"/>
                </a:lnTo>
                <a:lnTo>
                  <a:pt x="5334000" y="457200"/>
                </a:lnTo>
                <a:lnTo>
                  <a:pt x="0" y="457200"/>
                </a:lnTo>
                <a:lnTo>
                  <a:pt x="0" y="485775"/>
                </a:lnTo>
                <a:lnTo>
                  <a:pt x="5362511" y="485775"/>
                </a:lnTo>
                <a:lnTo>
                  <a:pt x="5362575" y="6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1" name="object 11"/>
          <p:cNvGrpSpPr/>
          <p:nvPr/>
        </p:nvGrpSpPr>
        <p:grpSpPr>
          <a:xfrm>
            <a:off x="2676144" y="2286000"/>
            <a:ext cx="134620" cy="684530"/>
            <a:chOff x="1075944" y="2286000"/>
            <a:chExt cx="134620" cy="684530"/>
          </a:xfrm>
        </p:grpSpPr>
        <p:pic>
          <p:nvPicPr>
            <p:cNvPr id="12" name="object 12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075944" y="2840736"/>
              <a:ext cx="134112" cy="129539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1128522" y="2286000"/>
              <a:ext cx="29209" cy="628650"/>
            </a:xfrm>
            <a:custGeom>
              <a:avLst/>
              <a:gdLst/>
              <a:ahLst/>
              <a:cxnLst/>
              <a:rect l="l" t="t" r="r" b="b"/>
              <a:pathLst>
                <a:path w="29209" h="628650">
                  <a:moveTo>
                    <a:pt x="14439" y="628650"/>
                  </a:moveTo>
                  <a:lnTo>
                    <a:pt x="0" y="604138"/>
                  </a:lnTo>
                  <a:lnTo>
                    <a:pt x="0" y="0"/>
                  </a:lnTo>
                  <a:lnTo>
                    <a:pt x="28879" y="0"/>
                  </a:lnTo>
                  <a:lnTo>
                    <a:pt x="28879" y="604138"/>
                  </a:lnTo>
                  <a:lnTo>
                    <a:pt x="14439" y="62865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" name="object 14"/>
          <p:cNvSpPr txBox="1">
            <a:spLocks noGrp="1"/>
          </p:cNvSpPr>
          <p:nvPr>
            <p:ph type="title"/>
          </p:nvPr>
        </p:nvSpPr>
        <p:spPr>
          <a:xfrm>
            <a:off x="3537585" y="395605"/>
            <a:ext cx="5241290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dirty="0">
                <a:latin typeface="Calibri"/>
                <a:cs typeface="Calibri"/>
              </a:rPr>
              <a:t>Decrease</a:t>
            </a:r>
            <a:r>
              <a:rPr spc="-16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by</a:t>
            </a:r>
            <a:r>
              <a:rPr spc="-10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a</a:t>
            </a:r>
            <a:r>
              <a:rPr spc="-90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constant</a:t>
            </a:r>
          </a:p>
        </p:txBody>
      </p:sp>
      <p:sp>
        <p:nvSpPr>
          <p:cNvPr id="34" name="object 34"/>
          <p:cNvSpPr txBox="1">
            <a:spLocks noGrp="1"/>
          </p:cNvSpPr>
          <p:nvPr>
            <p:ph type="ftr" sz="quarter" idx="11"/>
          </p:nvPr>
        </p:nvSpPr>
        <p:spPr>
          <a:xfrm>
            <a:off x="1600200" y="0"/>
            <a:ext cx="0" cy="432490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25"/>
              </a:lnSpc>
            </a:pPr>
            <a:r>
              <a:rPr spc="10" dirty="0"/>
              <a:t>ATME College</a:t>
            </a:r>
            <a:r>
              <a:rPr spc="-5" dirty="0"/>
              <a:t> </a:t>
            </a:r>
            <a:r>
              <a:rPr spc="10" dirty="0"/>
              <a:t>of</a:t>
            </a:r>
            <a:r>
              <a:rPr spc="114" dirty="0"/>
              <a:t> </a:t>
            </a:r>
            <a:r>
              <a:rPr spc="35" dirty="0"/>
              <a:t>Engineering</a:t>
            </a:r>
          </a:p>
        </p:txBody>
      </p:sp>
      <p:sp>
        <p:nvSpPr>
          <p:cNvPr id="15" name="object 15"/>
          <p:cNvSpPr txBox="1"/>
          <p:nvPr/>
        </p:nvSpPr>
        <p:spPr>
          <a:xfrm>
            <a:off x="3425825" y="1852752"/>
            <a:ext cx="3943350" cy="8178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spcBef>
                <a:spcPts val="100"/>
              </a:spcBef>
            </a:pPr>
            <a:r>
              <a:rPr spc="-25" dirty="0">
                <a:latin typeface="Calibri"/>
                <a:cs typeface="Calibri"/>
              </a:rPr>
              <a:t>…….</a:t>
            </a:r>
            <a:endParaRPr>
              <a:latin typeface="Calibri"/>
              <a:cs typeface="Calibri"/>
            </a:endParaRPr>
          </a:p>
          <a:p>
            <a:pPr marL="476250">
              <a:spcBef>
                <a:spcPts val="1920"/>
              </a:spcBef>
            </a:pPr>
            <a:r>
              <a:rPr dirty="0">
                <a:latin typeface="Microsoft Sans Serif"/>
                <a:cs typeface="Microsoft Sans Serif"/>
              </a:rPr>
              <a:t>Problem</a:t>
            </a:r>
            <a:r>
              <a:rPr spc="-100" dirty="0">
                <a:latin typeface="Microsoft Sans Serif"/>
                <a:cs typeface="Microsoft Sans Serif"/>
              </a:rPr>
              <a:t> </a:t>
            </a:r>
            <a:r>
              <a:rPr dirty="0">
                <a:latin typeface="Microsoft Sans Serif"/>
                <a:cs typeface="Microsoft Sans Serif"/>
              </a:rPr>
              <a:t>of</a:t>
            </a:r>
            <a:r>
              <a:rPr spc="-90" dirty="0">
                <a:latin typeface="Microsoft Sans Serif"/>
                <a:cs typeface="Microsoft Sans Serif"/>
              </a:rPr>
              <a:t> </a:t>
            </a:r>
            <a:r>
              <a:rPr dirty="0">
                <a:latin typeface="Microsoft Sans Serif"/>
                <a:cs typeface="Microsoft Sans Serif"/>
              </a:rPr>
              <a:t>Size</a:t>
            </a:r>
            <a:r>
              <a:rPr spc="-45" dirty="0">
                <a:latin typeface="Microsoft Sans Serif"/>
                <a:cs typeface="Microsoft Sans Serif"/>
              </a:rPr>
              <a:t> </a:t>
            </a:r>
            <a:r>
              <a:rPr spc="-50" dirty="0">
                <a:latin typeface="Microsoft Sans Serif"/>
                <a:cs typeface="Microsoft Sans Serif"/>
              </a:rPr>
              <a:t>n</a:t>
            </a:r>
            <a:endParaRPr>
              <a:latin typeface="Microsoft Sans Serif"/>
              <a:cs typeface="Microsoft Sans Serif"/>
            </a:endParaRPr>
          </a:p>
        </p:txBody>
      </p:sp>
      <p:grpSp>
        <p:nvGrpSpPr>
          <p:cNvPr id="16" name="object 16"/>
          <p:cNvGrpSpPr/>
          <p:nvPr/>
        </p:nvGrpSpPr>
        <p:grpSpPr>
          <a:xfrm>
            <a:off x="2996183" y="4745736"/>
            <a:ext cx="2579370" cy="603885"/>
            <a:chOff x="1395983" y="4745735"/>
            <a:chExt cx="2579370" cy="603885"/>
          </a:xfrm>
        </p:grpSpPr>
        <p:pic>
          <p:nvPicPr>
            <p:cNvPr id="17" name="object 1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554223" y="4745735"/>
              <a:ext cx="134112" cy="131063"/>
            </a:xfrm>
            <a:prstGeom prst="rect">
              <a:avLst/>
            </a:prstGeom>
          </p:spPr>
        </p:pic>
        <p:sp>
          <p:nvSpPr>
            <p:cNvPr id="18" name="object 18"/>
            <p:cNvSpPr/>
            <p:nvPr/>
          </p:nvSpPr>
          <p:spPr>
            <a:xfrm>
              <a:off x="1395983" y="4867655"/>
              <a:ext cx="2579370" cy="481965"/>
            </a:xfrm>
            <a:custGeom>
              <a:avLst/>
              <a:gdLst/>
              <a:ahLst/>
              <a:cxnLst/>
              <a:rect l="l" t="t" r="r" b="b"/>
              <a:pathLst>
                <a:path w="2579370" h="481964">
                  <a:moveTo>
                    <a:pt x="2566796" y="481584"/>
                  </a:moveTo>
                  <a:lnTo>
                    <a:pt x="12191" y="481584"/>
                  </a:lnTo>
                  <a:lnTo>
                    <a:pt x="9474" y="481279"/>
                  </a:lnTo>
                  <a:lnTo>
                    <a:pt x="0" y="469392"/>
                  </a:lnTo>
                  <a:lnTo>
                    <a:pt x="0" y="12192"/>
                  </a:lnTo>
                  <a:lnTo>
                    <a:pt x="12191" y="0"/>
                  </a:lnTo>
                  <a:lnTo>
                    <a:pt x="2566796" y="0"/>
                  </a:lnTo>
                  <a:lnTo>
                    <a:pt x="2578989" y="12192"/>
                  </a:lnTo>
                  <a:lnTo>
                    <a:pt x="24384" y="12192"/>
                  </a:lnTo>
                  <a:lnTo>
                    <a:pt x="12191" y="24384"/>
                  </a:lnTo>
                  <a:lnTo>
                    <a:pt x="24384" y="24384"/>
                  </a:lnTo>
                  <a:lnTo>
                    <a:pt x="24384" y="457200"/>
                  </a:lnTo>
                  <a:lnTo>
                    <a:pt x="12191" y="457200"/>
                  </a:lnTo>
                  <a:lnTo>
                    <a:pt x="24384" y="469392"/>
                  </a:lnTo>
                  <a:lnTo>
                    <a:pt x="2578989" y="469392"/>
                  </a:lnTo>
                  <a:lnTo>
                    <a:pt x="2578684" y="472109"/>
                  </a:lnTo>
                  <a:lnTo>
                    <a:pt x="2569502" y="481279"/>
                  </a:lnTo>
                  <a:lnTo>
                    <a:pt x="2566796" y="481584"/>
                  </a:lnTo>
                  <a:close/>
                </a:path>
                <a:path w="2579370" h="481964">
                  <a:moveTo>
                    <a:pt x="24384" y="24384"/>
                  </a:moveTo>
                  <a:lnTo>
                    <a:pt x="12191" y="24384"/>
                  </a:lnTo>
                  <a:lnTo>
                    <a:pt x="24384" y="12192"/>
                  </a:lnTo>
                  <a:lnTo>
                    <a:pt x="24384" y="24384"/>
                  </a:lnTo>
                  <a:close/>
                </a:path>
                <a:path w="2579370" h="481964">
                  <a:moveTo>
                    <a:pt x="2554604" y="24384"/>
                  </a:moveTo>
                  <a:lnTo>
                    <a:pt x="24384" y="24384"/>
                  </a:lnTo>
                  <a:lnTo>
                    <a:pt x="24384" y="12192"/>
                  </a:lnTo>
                  <a:lnTo>
                    <a:pt x="2554604" y="12192"/>
                  </a:lnTo>
                  <a:lnTo>
                    <a:pt x="2554604" y="24384"/>
                  </a:lnTo>
                  <a:close/>
                </a:path>
                <a:path w="2579370" h="481964">
                  <a:moveTo>
                    <a:pt x="2554604" y="469392"/>
                  </a:moveTo>
                  <a:lnTo>
                    <a:pt x="2554604" y="12192"/>
                  </a:lnTo>
                  <a:lnTo>
                    <a:pt x="2566796" y="24384"/>
                  </a:lnTo>
                  <a:lnTo>
                    <a:pt x="2578989" y="24384"/>
                  </a:lnTo>
                  <a:lnTo>
                    <a:pt x="2578989" y="457200"/>
                  </a:lnTo>
                  <a:lnTo>
                    <a:pt x="2566796" y="457200"/>
                  </a:lnTo>
                  <a:lnTo>
                    <a:pt x="2554604" y="469392"/>
                  </a:lnTo>
                  <a:close/>
                </a:path>
                <a:path w="2579370" h="481964">
                  <a:moveTo>
                    <a:pt x="2578989" y="24384"/>
                  </a:moveTo>
                  <a:lnTo>
                    <a:pt x="2566796" y="24384"/>
                  </a:lnTo>
                  <a:lnTo>
                    <a:pt x="2554604" y="12192"/>
                  </a:lnTo>
                  <a:lnTo>
                    <a:pt x="2578989" y="12192"/>
                  </a:lnTo>
                  <a:lnTo>
                    <a:pt x="2578989" y="24384"/>
                  </a:lnTo>
                  <a:close/>
                </a:path>
                <a:path w="2579370" h="481964">
                  <a:moveTo>
                    <a:pt x="24384" y="469392"/>
                  </a:moveTo>
                  <a:lnTo>
                    <a:pt x="12191" y="457200"/>
                  </a:lnTo>
                  <a:lnTo>
                    <a:pt x="24384" y="457200"/>
                  </a:lnTo>
                  <a:lnTo>
                    <a:pt x="24384" y="469392"/>
                  </a:lnTo>
                  <a:close/>
                </a:path>
                <a:path w="2579370" h="481964">
                  <a:moveTo>
                    <a:pt x="2554604" y="469392"/>
                  </a:moveTo>
                  <a:lnTo>
                    <a:pt x="24384" y="469392"/>
                  </a:lnTo>
                  <a:lnTo>
                    <a:pt x="24384" y="457200"/>
                  </a:lnTo>
                  <a:lnTo>
                    <a:pt x="2554604" y="457200"/>
                  </a:lnTo>
                  <a:lnTo>
                    <a:pt x="2554604" y="469392"/>
                  </a:lnTo>
                  <a:close/>
                </a:path>
                <a:path w="2579370" h="481964">
                  <a:moveTo>
                    <a:pt x="2578989" y="469392"/>
                  </a:moveTo>
                  <a:lnTo>
                    <a:pt x="2554604" y="469392"/>
                  </a:lnTo>
                  <a:lnTo>
                    <a:pt x="2566796" y="457200"/>
                  </a:lnTo>
                  <a:lnTo>
                    <a:pt x="2578989" y="457200"/>
                  </a:lnTo>
                  <a:lnTo>
                    <a:pt x="2578989" y="46939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9" name="object 19"/>
          <p:cNvSpPr txBox="1"/>
          <p:nvPr/>
        </p:nvSpPr>
        <p:spPr>
          <a:xfrm>
            <a:off x="3154426" y="4918582"/>
            <a:ext cx="223202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pc="-10" dirty="0">
                <a:latin typeface="Calibri"/>
                <a:cs typeface="Calibri"/>
              </a:rPr>
              <a:t>Solution</a:t>
            </a:r>
            <a:r>
              <a:rPr spc="-6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to</a:t>
            </a:r>
            <a:r>
              <a:rPr spc="-9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sub</a:t>
            </a:r>
            <a:r>
              <a:rPr spc="-70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problem</a:t>
            </a:r>
            <a:endParaRPr>
              <a:latin typeface="Calibri"/>
              <a:cs typeface="Calibri"/>
            </a:endParaRPr>
          </a:p>
        </p:txBody>
      </p:sp>
      <p:grpSp>
        <p:nvGrpSpPr>
          <p:cNvPr id="20" name="object 20"/>
          <p:cNvGrpSpPr/>
          <p:nvPr/>
        </p:nvGrpSpPr>
        <p:grpSpPr>
          <a:xfrm>
            <a:off x="4157472" y="2286001"/>
            <a:ext cx="3545204" cy="4178935"/>
            <a:chOff x="2557272" y="2286000"/>
            <a:chExt cx="3545204" cy="4178935"/>
          </a:xfrm>
        </p:grpSpPr>
        <p:sp>
          <p:nvSpPr>
            <p:cNvPr id="21" name="object 21"/>
            <p:cNvSpPr/>
            <p:nvPr/>
          </p:nvSpPr>
          <p:spPr>
            <a:xfrm>
              <a:off x="2557272" y="2285999"/>
              <a:ext cx="3545204" cy="3411220"/>
            </a:xfrm>
            <a:custGeom>
              <a:avLst/>
              <a:gdLst/>
              <a:ahLst/>
              <a:cxnLst/>
              <a:rect l="l" t="t" r="r" b="b"/>
              <a:pathLst>
                <a:path w="3545204" h="3411220">
                  <a:moveTo>
                    <a:pt x="3544697" y="3281172"/>
                  </a:moveTo>
                  <a:lnTo>
                    <a:pt x="3542411" y="3272409"/>
                  </a:lnTo>
                  <a:lnTo>
                    <a:pt x="3528822" y="3264535"/>
                  </a:lnTo>
                  <a:lnTo>
                    <a:pt x="3520059" y="3266821"/>
                  </a:lnTo>
                  <a:lnTo>
                    <a:pt x="3492754" y="3313671"/>
                  </a:lnTo>
                  <a:lnTo>
                    <a:pt x="3492627" y="3366554"/>
                  </a:lnTo>
                  <a:lnTo>
                    <a:pt x="3492627" y="0"/>
                  </a:lnTo>
                  <a:lnTo>
                    <a:pt x="3464052" y="0"/>
                  </a:lnTo>
                  <a:lnTo>
                    <a:pt x="3464179" y="3313887"/>
                  </a:lnTo>
                  <a:lnTo>
                    <a:pt x="3436747" y="3266821"/>
                  </a:lnTo>
                  <a:lnTo>
                    <a:pt x="3427984" y="3264535"/>
                  </a:lnTo>
                  <a:lnTo>
                    <a:pt x="3414395" y="3272409"/>
                  </a:lnTo>
                  <a:lnTo>
                    <a:pt x="3412109" y="3281172"/>
                  </a:lnTo>
                  <a:lnTo>
                    <a:pt x="3471621" y="3383280"/>
                  </a:lnTo>
                  <a:lnTo>
                    <a:pt x="73063" y="3383280"/>
                  </a:lnTo>
                  <a:lnTo>
                    <a:pt x="132588" y="3281172"/>
                  </a:lnTo>
                  <a:lnTo>
                    <a:pt x="130302" y="3272409"/>
                  </a:lnTo>
                  <a:lnTo>
                    <a:pt x="116713" y="3264535"/>
                  </a:lnTo>
                  <a:lnTo>
                    <a:pt x="107950" y="3266821"/>
                  </a:lnTo>
                  <a:lnTo>
                    <a:pt x="80518" y="3313849"/>
                  </a:lnTo>
                  <a:lnTo>
                    <a:pt x="80518" y="3051810"/>
                  </a:lnTo>
                  <a:lnTo>
                    <a:pt x="51943" y="3051810"/>
                  </a:lnTo>
                  <a:lnTo>
                    <a:pt x="52070" y="3366528"/>
                  </a:lnTo>
                  <a:lnTo>
                    <a:pt x="51943" y="3313709"/>
                  </a:lnTo>
                  <a:lnTo>
                    <a:pt x="24638" y="3266821"/>
                  </a:lnTo>
                  <a:lnTo>
                    <a:pt x="15875" y="3264535"/>
                  </a:lnTo>
                  <a:lnTo>
                    <a:pt x="2286" y="3272409"/>
                  </a:lnTo>
                  <a:lnTo>
                    <a:pt x="0" y="3281172"/>
                  </a:lnTo>
                  <a:lnTo>
                    <a:pt x="65532" y="3393605"/>
                  </a:lnTo>
                  <a:lnTo>
                    <a:pt x="65532" y="3410712"/>
                  </a:lnTo>
                  <a:lnTo>
                    <a:pt x="3479292" y="3410712"/>
                  </a:lnTo>
                  <a:lnTo>
                    <a:pt x="3479292" y="3393376"/>
                  </a:lnTo>
                  <a:lnTo>
                    <a:pt x="3544697" y="328117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2" name="object 22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245864" y="5873496"/>
              <a:ext cx="131063" cy="131063"/>
            </a:xfrm>
            <a:prstGeom prst="rect">
              <a:avLst/>
            </a:prstGeom>
          </p:spPr>
        </p:pic>
        <p:sp>
          <p:nvSpPr>
            <p:cNvPr id="23" name="object 23"/>
            <p:cNvSpPr/>
            <p:nvPr/>
          </p:nvSpPr>
          <p:spPr>
            <a:xfrm>
              <a:off x="4297172" y="5660135"/>
              <a:ext cx="28575" cy="287655"/>
            </a:xfrm>
            <a:custGeom>
              <a:avLst/>
              <a:gdLst/>
              <a:ahLst/>
              <a:cxnLst/>
              <a:rect l="l" t="t" r="r" b="b"/>
              <a:pathLst>
                <a:path w="28575" h="287654">
                  <a:moveTo>
                    <a:pt x="14224" y="287045"/>
                  </a:moveTo>
                  <a:lnTo>
                    <a:pt x="126" y="262623"/>
                  </a:lnTo>
                  <a:lnTo>
                    <a:pt x="0" y="0"/>
                  </a:lnTo>
                  <a:lnTo>
                    <a:pt x="28193" y="0"/>
                  </a:lnTo>
                  <a:lnTo>
                    <a:pt x="28193" y="262623"/>
                  </a:lnTo>
                  <a:lnTo>
                    <a:pt x="14224" y="287045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3032759" y="5995415"/>
              <a:ext cx="2557780" cy="457200"/>
            </a:xfrm>
            <a:custGeom>
              <a:avLst/>
              <a:gdLst/>
              <a:ahLst/>
              <a:cxnLst/>
              <a:rect l="l" t="t" r="r" b="b"/>
              <a:pathLst>
                <a:path w="2557779" h="457200">
                  <a:moveTo>
                    <a:pt x="2557272" y="457200"/>
                  </a:moveTo>
                  <a:lnTo>
                    <a:pt x="0" y="457200"/>
                  </a:lnTo>
                  <a:lnTo>
                    <a:pt x="0" y="0"/>
                  </a:lnTo>
                  <a:lnTo>
                    <a:pt x="2557272" y="0"/>
                  </a:lnTo>
                  <a:lnTo>
                    <a:pt x="2557272" y="45720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3020568" y="5983223"/>
              <a:ext cx="2582545" cy="481965"/>
            </a:xfrm>
            <a:custGeom>
              <a:avLst/>
              <a:gdLst/>
              <a:ahLst/>
              <a:cxnLst/>
              <a:rect l="l" t="t" r="r" b="b"/>
              <a:pathLst>
                <a:path w="2582545" h="481964">
                  <a:moveTo>
                    <a:pt x="2569972" y="481584"/>
                  </a:moveTo>
                  <a:lnTo>
                    <a:pt x="12192" y="481584"/>
                  </a:lnTo>
                  <a:lnTo>
                    <a:pt x="9474" y="481279"/>
                  </a:lnTo>
                  <a:lnTo>
                    <a:pt x="0" y="469391"/>
                  </a:lnTo>
                  <a:lnTo>
                    <a:pt x="0" y="12191"/>
                  </a:lnTo>
                  <a:lnTo>
                    <a:pt x="12192" y="0"/>
                  </a:lnTo>
                  <a:lnTo>
                    <a:pt x="2569972" y="0"/>
                  </a:lnTo>
                  <a:lnTo>
                    <a:pt x="2582164" y="12191"/>
                  </a:lnTo>
                  <a:lnTo>
                    <a:pt x="24383" y="12191"/>
                  </a:lnTo>
                  <a:lnTo>
                    <a:pt x="12192" y="24384"/>
                  </a:lnTo>
                  <a:lnTo>
                    <a:pt x="24383" y="24384"/>
                  </a:lnTo>
                  <a:lnTo>
                    <a:pt x="24383" y="457200"/>
                  </a:lnTo>
                  <a:lnTo>
                    <a:pt x="12192" y="457200"/>
                  </a:lnTo>
                  <a:lnTo>
                    <a:pt x="24383" y="469391"/>
                  </a:lnTo>
                  <a:lnTo>
                    <a:pt x="2582164" y="469391"/>
                  </a:lnTo>
                  <a:lnTo>
                    <a:pt x="2581859" y="472109"/>
                  </a:lnTo>
                  <a:lnTo>
                    <a:pt x="2572689" y="481279"/>
                  </a:lnTo>
                  <a:lnTo>
                    <a:pt x="2569972" y="481584"/>
                  </a:lnTo>
                  <a:close/>
                </a:path>
                <a:path w="2582545" h="481964">
                  <a:moveTo>
                    <a:pt x="24383" y="24384"/>
                  </a:moveTo>
                  <a:lnTo>
                    <a:pt x="12192" y="24384"/>
                  </a:lnTo>
                  <a:lnTo>
                    <a:pt x="24383" y="12191"/>
                  </a:lnTo>
                  <a:lnTo>
                    <a:pt x="24383" y="24384"/>
                  </a:lnTo>
                  <a:close/>
                </a:path>
                <a:path w="2582545" h="481964">
                  <a:moveTo>
                    <a:pt x="2557780" y="24384"/>
                  </a:moveTo>
                  <a:lnTo>
                    <a:pt x="24383" y="24384"/>
                  </a:lnTo>
                  <a:lnTo>
                    <a:pt x="24383" y="12191"/>
                  </a:lnTo>
                  <a:lnTo>
                    <a:pt x="2557780" y="12191"/>
                  </a:lnTo>
                  <a:lnTo>
                    <a:pt x="2557780" y="24384"/>
                  </a:lnTo>
                  <a:close/>
                </a:path>
                <a:path w="2582545" h="481964">
                  <a:moveTo>
                    <a:pt x="2557780" y="469391"/>
                  </a:moveTo>
                  <a:lnTo>
                    <a:pt x="2557780" y="12191"/>
                  </a:lnTo>
                  <a:lnTo>
                    <a:pt x="2569972" y="24384"/>
                  </a:lnTo>
                  <a:lnTo>
                    <a:pt x="2582164" y="24384"/>
                  </a:lnTo>
                  <a:lnTo>
                    <a:pt x="2582164" y="457200"/>
                  </a:lnTo>
                  <a:lnTo>
                    <a:pt x="2569972" y="457200"/>
                  </a:lnTo>
                  <a:lnTo>
                    <a:pt x="2557780" y="469391"/>
                  </a:lnTo>
                  <a:close/>
                </a:path>
                <a:path w="2582545" h="481964">
                  <a:moveTo>
                    <a:pt x="2582164" y="24384"/>
                  </a:moveTo>
                  <a:lnTo>
                    <a:pt x="2569972" y="24384"/>
                  </a:lnTo>
                  <a:lnTo>
                    <a:pt x="2557780" y="12191"/>
                  </a:lnTo>
                  <a:lnTo>
                    <a:pt x="2582164" y="12191"/>
                  </a:lnTo>
                  <a:lnTo>
                    <a:pt x="2582164" y="24384"/>
                  </a:lnTo>
                  <a:close/>
                </a:path>
                <a:path w="2582545" h="481964">
                  <a:moveTo>
                    <a:pt x="24383" y="469391"/>
                  </a:moveTo>
                  <a:lnTo>
                    <a:pt x="12192" y="457200"/>
                  </a:lnTo>
                  <a:lnTo>
                    <a:pt x="24383" y="457200"/>
                  </a:lnTo>
                  <a:lnTo>
                    <a:pt x="24383" y="469391"/>
                  </a:lnTo>
                  <a:close/>
                </a:path>
                <a:path w="2582545" h="481964">
                  <a:moveTo>
                    <a:pt x="2557780" y="469391"/>
                  </a:moveTo>
                  <a:lnTo>
                    <a:pt x="24383" y="469391"/>
                  </a:lnTo>
                  <a:lnTo>
                    <a:pt x="24383" y="457200"/>
                  </a:lnTo>
                  <a:lnTo>
                    <a:pt x="2557780" y="457200"/>
                  </a:lnTo>
                  <a:lnTo>
                    <a:pt x="2557780" y="469391"/>
                  </a:lnTo>
                  <a:close/>
                </a:path>
                <a:path w="2582545" h="481964">
                  <a:moveTo>
                    <a:pt x="2582164" y="469391"/>
                  </a:moveTo>
                  <a:lnTo>
                    <a:pt x="2557780" y="469391"/>
                  </a:lnTo>
                  <a:lnTo>
                    <a:pt x="2569972" y="457200"/>
                  </a:lnTo>
                  <a:lnTo>
                    <a:pt x="2582164" y="457200"/>
                  </a:lnTo>
                  <a:lnTo>
                    <a:pt x="2582164" y="469391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6" name="object 26"/>
          <p:cNvSpPr txBox="1"/>
          <p:nvPr/>
        </p:nvSpPr>
        <p:spPr>
          <a:xfrm>
            <a:off x="4837430" y="5909691"/>
            <a:ext cx="2153285" cy="546100"/>
          </a:xfrm>
          <a:prstGeom prst="rect">
            <a:avLst/>
          </a:prstGeom>
        </p:spPr>
        <p:txBody>
          <a:bodyPr vert="horz" wrap="square" lIns="0" tIns="43815" rIns="0" bIns="0" rtlCol="0">
            <a:spAutoFit/>
          </a:bodyPr>
          <a:lstStyle/>
          <a:p>
            <a:pPr marL="685165" marR="5080" indent="-672465">
              <a:lnSpc>
                <a:spcPts val="1939"/>
              </a:lnSpc>
              <a:spcBef>
                <a:spcPts val="345"/>
              </a:spcBef>
            </a:pPr>
            <a:r>
              <a:rPr spc="-10" dirty="0">
                <a:latin typeface="Calibri"/>
                <a:cs typeface="Calibri"/>
              </a:rPr>
              <a:t>Solution</a:t>
            </a:r>
            <a:r>
              <a:rPr spc="-8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to</a:t>
            </a:r>
            <a:r>
              <a:rPr spc="-9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the</a:t>
            </a:r>
            <a:r>
              <a:rPr spc="-40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Original Problem</a:t>
            </a:r>
            <a:endParaRPr>
              <a:latin typeface="Calibri"/>
              <a:cs typeface="Calibri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2288236" y="3587495"/>
            <a:ext cx="1784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pc="-50" dirty="0">
                <a:latin typeface="Microsoft Sans Serif"/>
                <a:cs typeface="Microsoft Sans Serif"/>
              </a:rPr>
              <a:t>S</a:t>
            </a:r>
            <a:endParaRPr>
              <a:latin typeface="Microsoft Sans Serif"/>
              <a:cs typeface="Microsoft Sans Serif"/>
            </a:endParaRPr>
          </a:p>
        </p:txBody>
      </p:sp>
      <p:graphicFrame>
        <p:nvGraphicFramePr>
          <p:cNvPr id="28" name="object 28"/>
          <p:cNvGraphicFramePr>
            <a:graphicFrameLocks noGrp="1"/>
          </p:cNvGraphicFramePr>
          <p:nvPr/>
        </p:nvGraphicFramePr>
        <p:xfrm>
          <a:off x="2471738" y="2944812"/>
          <a:ext cx="3568065" cy="185991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57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7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3947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9982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pPr marL="203835">
                        <a:lnSpc>
                          <a:spcPct val="100000"/>
                        </a:lnSpc>
                        <a:spcBef>
                          <a:spcPts val="550"/>
                        </a:spcBef>
                      </a:pPr>
                      <a:r>
                        <a:rPr sz="1800" spc="-50" dirty="0">
                          <a:latin typeface="Microsoft Sans Serif"/>
                          <a:cs typeface="Microsoft Sans Serif"/>
                        </a:rPr>
                        <a:t>1</a:t>
                      </a:r>
                      <a:endParaRPr sz="1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985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marL="622300">
                        <a:lnSpc>
                          <a:spcPct val="100000"/>
                        </a:lnSpc>
                        <a:spcBef>
                          <a:spcPts val="395"/>
                        </a:spcBef>
                      </a:pPr>
                      <a:r>
                        <a:rPr sz="1800" spc="-25" dirty="0">
                          <a:latin typeface="Calibri"/>
                          <a:cs typeface="Calibri"/>
                        </a:rPr>
                        <a:t>…….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5016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68910">
                        <a:lnSpc>
                          <a:spcPct val="100000"/>
                        </a:lnSpc>
                        <a:spcBef>
                          <a:spcPts val="550"/>
                        </a:spcBef>
                      </a:pPr>
                      <a:r>
                        <a:rPr sz="1800" spc="-10" dirty="0">
                          <a:latin typeface="Microsoft Sans Serif"/>
                          <a:cs typeface="Microsoft Sans Serif"/>
                        </a:rPr>
                        <a:t>n-</a:t>
                      </a:r>
                      <a:r>
                        <a:rPr sz="1800" spc="-50" dirty="0">
                          <a:latin typeface="Microsoft Sans Serif"/>
                          <a:cs typeface="Microsoft Sans Serif"/>
                        </a:rPr>
                        <a:t>1</a:t>
                      </a:r>
                      <a:endParaRPr sz="1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985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02715"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445"/>
                        </a:spcBef>
                      </a:pPr>
                      <a:r>
                        <a:rPr sz="1800" dirty="0">
                          <a:latin typeface="Microsoft Sans Serif"/>
                          <a:cs typeface="Microsoft Sans Serif"/>
                        </a:rPr>
                        <a:t>ub</a:t>
                      </a:r>
                      <a:r>
                        <a:rPr sz="1800" spc="-5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800" dirty="0">
                          <a:latin typeface="Microsoft Sans Serif"/>
                          <a:cs typeface="Microsoft Sans Serif"/>
                        </a:rPr>
                        <a:t>Problem</a:t>
                      </a:r>
                      <a:r>
                        <a:rPr sz="1800" spc="-8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800" dirty="0">
                          <a:latin typeface="Microsoft Sans Serif"/>
                          <a:cs typeface="Microsoft Sans Serif"/>
                        </a:rPr>
                        <a:t>of</a:t>
                      </a:r>
                      <a:r>
                        <a:rPr sz="1800" spc="-4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800" spc="-25" dirty="0">
                          <a:latin typeface="Microsoft Sans Serif"/>
                          <a:cs typeface="Microsoft Sans Serif"/>
                        </a:rPr>
                        <a:t>Siz</a:t>
                      </a:r>
                      <a:endParaRPr sz="1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83515" marB="0">
                    <a:lnR w="381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 marL="12700">
                        <a:lnSpc>
                          <a:spcPts val="2150"/>
                        </a:lnSpc>
                        <a:spcBef>
                          <a:spcPts val="1445"/>
                        </a:spcBef>
                      </a:pPr>
                      <a:r>
                        <a:rPr sz="1800" dirty="0">
                          <a:latin typeface="Microsoft Sans Serif"/>
                          <a:cs typeface="Microsoft Sans Serif"/>
                        </a:rPr>
                        <a:t>e</a:t>
                      </a:r>
                      <a:r>
                        <a:rPr sz="1800" spc="-1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800" dirty="0">
                          <a:latin typeface="Microsoft Sans Serif"/>
                          <a:cs typeface="Microsoft Sans Serif"/>
                        </a:rPr>
                        <a:t>(n</a:t>
                      </a:r>
                      <a:r>
                        <a:rPr sz="1800" spc="-1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800" dirty="0">
                          <a:latin typeface="Microsoft Sans Serif"/>
                          <a:cs typeface="Microsoft Sans Serif"/>
                        </a:rPr>
                        <a:t>–</a:t>
                      </a:r>
                      <a:r>
                        <a:rPr sz="1800" spc="459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800" spc="-25" dirty="0">
                          <a:latin typeface="Microsoft Sans Serif"/>
                          <a:cs typeface="Microsoft Sans Serif"/>
                        </a:rPr>
                        <a:t>1)</a:t>
                      </a:r>
                      <a:endParaRPr sz="1800">
                        <a:latin typeface="Microsoft Sans Serif"/>
                        <a:cs typeface="Microsoft Sans Serif"/>
                      </a:endParaRPr>
                    </a:p>
                    <a:p>
                      <a:pPr marL="316865" marR="847090" indent="63500">
                        <a:lnSpc>
                          <a:spcPts val="2160"/>
                        </a:lnSpc>
                        <a:spcBef>
                          <a:spcPts val="65"/>
                        </a:spcBef>
                      </a:pPr>
                      <a:r>
                        <a:rPr sz="1800" dirty="0">
                          <a:latin typeface="Microsoft Sans Serif"/>
                          <a:cs typeface="Microsoft Sans Serif"/>
                        </a:rPr>
                        <a:t>…</a:t>
                      </a:r>
                      <a:r>
                        <a:rPr sz="1800" spc="-9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800" spc="-50" dirty="0">
                          <a:latin typeface="Microsoft Sans Serif"/>
                          <a:cs typeface="Microsoft Sans Serif"/>
                        </a:rPr>
                        <a:t>.</a:t>
                      </a:r>
                      <a:r>
                        <a:rPr sz="1800" spc="50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800" dirty="0">
                          <a:latin typeface="Microsoft Sans Serif"/>
                          <a:cs typeface="Microsoft Sans Serif"/>
                        </a:rPr>
                        <a:t>(n</a:t>
                      </a:r>
                      <a:r>
                        <a:rPr sz="1800" spc="-5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800" spc="-10" dirty="0">
                          <a:latin typeface="Microsoft Sans Serif"/>
                          <a:cs typeface="Microsoft Sans Serif"/>
                        </a:rPr>
                        <a:t>-</a:t>
                      </a:r>
                      <a:r>
                        <a:rPr sz="1800" spc="-35" dirty="0">
                          <a:latin typeface="Microsoft Sans Serif"/>
                          <a:cs typeface="Microsoft Sans Serif"/>
                        </a:rPr>
                        <a:t>2)</a:t>
                      </a:r>
                      <a:endParaRPr sz="1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83515" marB="0">
                    <a:lnL w="38100">
                      <a:solidFill>
                        <a:srgbClr val="000000"/>
                      </a:solidFill>
                      <a:prstDash val="solid"/>
                    </a:lnL>
                    <a:lnT w="28575">
                      <a:solidFill>
                        <a:srgbClr val="000000"/>
                      </a:solidFill>
                      <a:prstDash val="solid"/>
                    </a:lnT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29" name="object 29"/>
          <p:cNvSpPr txBox="1"/>
          <p:nvPr/>
        </p:nvSpPr>
        <p:spPr>
          <a:xfrm>
            <a:off x="2639670" y="1470990"/>
            <a:ext cx="1530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pc="-50" dirty="0">
                <a:latin typeface="Microsoft Sans Serif"/>
                <a:cs typeface="Microsoft Sans Serif"/>
              </a:rPr>
              <a:t>1</a:t>
            </a:r>
            <a:endParaRPr>
              <a:latin typeface="Microsoft Sans Serif"/>
              <a:cs typeface="Microsoft Sans Serif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3227071" y="1483436"/>
            <a:ext cx="1530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pc="-50" dirty="0">
                <a:latin typeface="Microsoft Sans Serif"/>
                <a:cs typeface="Microsoft Sans Serif"/>
              </a:rPr>
              <a:t>2</a:t>
            </a:r>
            <a:endParaRPr>
              <a:latin typeface="Microsoft Sans Serif"/>
              <a:cs typeface="Microsoft Sans Serif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7585329" y="1483436"/>
            <a:ext cx="1530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pc="-50" dirty="0">
                <a:latin typeface="Microsoft Sans Serif"/>
                <a:cs typeface="Microsoft Sans Serif"/>
              </a:rPr>
              <a:t>n</a:t>
            </a:r>
            <a:endParaRPr>
              <a:latin typeface="Microsoft Sans Serif"/>
              <a:cs typeface="Microsoft Sans Serif"/>
            </a:endParaRPr>
          </a:p>
        </p:txBody>
      </p:sp>
      <p:sp>
        <p:nvSpPr>
          <p:cNvPr id="32" name="object 32"/>
          <p:cNvSpPr/>
          <p:nvPr/>
        </p:nvSpPr>
        <p:spPr>
          <a:xfrm>
            <a:off x="1600961" y="761"/>
            <a:ext cx="9142730" cy="6856730"/>
          </a:xfrm>
          <a:custGeom>
            <a:avLst/>
            <a:gdLst/>
            <a:ahLst/>
            <a:cxnLst/>
            <a:rect l="l" t="t" r="r" b="b"/>
            <a:pathLst>
              <a:path w="9142730" h="6856730">
                <a:moveTo>
                  <a:pt x="0" y="0"/>
                </a:moveTo>
                <a:lnTo>
                  <a:pt x="9142476" y="0"/>
                </a:lnTo>
                <a:lnTo>
                  <a:pt x="9142476" y="6856476"/>
                </a:lnTo>
                <a:lnTo>
                  <a:pt x="0" y="6856476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 txBox="1"/>
          <p:nvPr/>
        </p:nvSpPr>
        <p:spPr>
          <a:xfrm>
            <a:off x="4194176" y="6438732"/>
            <a:ext cx="1062355" cy="363561"/>
          </a:xfrm>
          <a:prstGeom prst="rect">
            <a:avLst/>
          </a:prstGeom>
        </p:spPr>
        <p:txBody>
          <a:bodyPr vert="horz" wrap="square" lIns="0" tIns="4445" rIns="0" bIns="0" rtlCol="0">
            <a:spAutoFit/>
          </a:bodyPr>
          <a:lstStyle/>
          <a:p>
            <a:pPr marL="12700" marR="5080">
              <a:lnSpc>
                <a:spcPts val="1440"/>
              </a:lnSpc>
              <a:spcBef>
                <a:spcPts val="35"/>
              </a:spcBef>
            </a:pPr>
            <a:r>
              <a:rPr sz="1200" spc="45" dirty="0">
                <a:solidFill>
                  <a:srgbClr val="FFFFFF"/>
                </a:solidFill>
                <a:latin typeface="Arial MT"/>
                <a:cs typeface="Arial MT"/>
              </a:rPr>
              <a:t>Department</a:t>
            </a:r>
            <a:r>
              <a:rPr sz="1200" spc="1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-25" dirty="0">
                <a:solidFill>
                  <a:srgbClr val="FFFFFF"/>
                </a:solidFill>
                <a:latin typeface="Arial MT"/>
                <a:cs typeface="Arial MT"/>
              </a:rPr>
              <a:t>of </a:t>
            </a:r>
            <a:r>
              <a:rPr sz="1200" spc="-305" dirty="0">
                <a:solidFill>
                  <a:srgbClr val="FFFFFF"/>
                </a:solidFill>
                <a:latin typeface="Arial MT"/>
                <a:cs typeface="Arial MT"/>
              </a:rPr>
              <a:t>CCSSEE</a:t>
            </a:r>
            <a:endParaRPr sz="12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4114800" y="6400801"/>
            <a:ext cx="4724400" cy="277495"/>
            <a:chOff x="2514600" y="6400800"/>
            <a:chExt cx="4724400" cy="277495"/>
          </a:xfrm>
        </p:grpSpPr>
        <p:sp>
          <p:nvSpPr>
            <p:cNvPr id="3" name="object 3"/>
            <p:cNvSpPr/>
            <p:nvPr/>
          </p:nvSpPr>
          <p:spPr>
            <a:xfrm>
              <a:off x="2514600" y="6400800"/>
              <a:ext cx="1600200" cy="277495"/>
            </a:xfrm>
            <a:custGeom>
              <a:avLst/>
              <a:gdLst/>
              <a:ahLst/>
              <a:cxnLst/>
              <a:rect l="l" t="t" r="r" b="b"/>
              <a:pathLst>
                <a:path w="1600200" h="277495">
                  <a:moveTo>
                    <a:pt x="1600200" y="277368"/>
                  </a:moveTo>
                  <a:lnTo>
                    <a:pt x="0" y="277368"/>
                  </a:lnTo>
                  <a:lnTo>
                    <a:pt x="0" y="0"/>
                  </a:lnTo>
                  <a:lnTo>
                    <a:pt x="1600200" y="0"/>
                  </a:lnTo>
                  <a:lnTo>
                    <a:pt x="1600200" y="277368"/>
                  </a:lnTo>
                  <a:close/>
                </a:path>
              </a:pathLst>
            </a:custGeom>
            <a:solidFill>
              <a:srgbClr val="E16C0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4114800" y="6400800"/>
              <a:ext cx="3124200" cy="277495"/>
            </a:xfrm>
            <a:custGeom>
              <a:avLst/>
              <a:gdLst/>
              <a:ahLst/>
              <a:cxnLst/>
              <a:rect l="l" t="t" r="r" b="b"/>
              <a:pathLst>
                <a:path w="3124200" h="277495">
                  <a:moveTo>
                    <a:pt x="3124200" y="277368"/>
                  </a:moveTo>
                  <a:lnTo>
                    <a:pt x="0" y="277368"/>
                  </a:lnTo>
                  <a:lnTo>
                    <a:pt x="0" y="0"/>
                  </a:lnTo>
                  <a:lnTo>
                    <a:pt x="3124200" y="0"/>
                  </a:lnTo>
                  <a:lnTo>
                    <a:pt x="3124200" y="277368"/>
                  </a:lnTo>
                  <a:close/>
                </a:path>
              </a:pathLst>
            </a:custGeom>
            <a:solidFill>
              <a:srgbClr val="2240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3537585" y="395605"/>
            <a:ext cx="5241290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dirty="0">
                <a:latin typeface="Calibri"/>
                <a:cs typeface="Calibri"/>
              </a:rPr>
              <a:t>Decrease</a:t>
            </a:r>
            <a:r>
              <a:rPr spc="-16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by</a:t>
            </a:r>
            <a:r>
              <a:rPr spc="-10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a</a:t>
            </a:r>
            <a:r>
              <a:rPr spc="-90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constant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2122525" y="1368629"/>
            <a:ext cx="7768590" cy="217360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5400">
              <a:spcBef>
                <a:spcPts val="105"/>
              </a:spcBef>
            </a:pPr>
            <a:r>
              <a:rPr sz="3200" spc="-20" dirty="0">
                <a:latin typeface="Calibri"/>
                <a:cs typeface="Calibri"/>
              </a:rPr>
              <a:t>Example:</a:t>
            </a:r>
            <a:r>
              <a:rPr sz="3200" spc="-13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Consider</a:t>
            </a:r>
            <a:r>
              <a:rPr sz="3200" spc="-7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a</a:t>
            </a:r>
            <a:r>
              <a:rPr sz="3200" spc="-80" dirty="0">
                <a:latin typeface="Calibri"/>
                <a:cs typeface="Calibri"/>
              </a:rPr>
              <a:t> </a:t>
            </a:r>
            <a:r>
              <a:rPr sz="3200" spc="-20" dirty="0">
                <a:latin typeface="Calibri"/>
                <a:cs typeface="Calibri"/>
              </a:rPr>
              <a:t>problem</a:t>
            </a:r>
            <a:r>
              <a:rPr sz="3200" spc="-114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for</a:t>
            </a:r>
            <a:r>
              <a:rPr sz="3200" spc="-135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computing</a:t>
            </a:r>
            <a:r>
              <a:rPr sz="3200" spc="-10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a</a:t>
            </a:r>
            <a:r>
              <a:rPr sz="3200" spc="-30" dirty="0">
                <a:latin typeface="Calibri"/>
                <a:cs typeface="Calibri"/>
              </a:rPr>
              <a:t> </a:t>
            </a:r>
            <a:r>
              <a:rPr sz="3075" spc="-75" baseline="13550" dirty="0">
                <a:latin typeface="Calibri"/>
                <a:cs typeface="Calibri"/>
              </a:rPr>
              <a:t>n</a:t>
            </a:r>
            <a:endParaRPr sz="3075" baseline="13550">
              <a:latin typeface="Calibri"/>
              <a:cs typeface="Calibri"/>
            </a:endParaRPr>
          </a:p>
          <a:p>
            <a:pPr marL="25400"/>
            <a:r>
              <a:rPr sz="3200" spc="-10" dirty="0">
                <a:latin typeface="Calibri"/>
                <a:cs typeface="Calibri"/>
              </a:rPr>
              <a:t>where</a:t>
            </a:r>
            <a:r>
              <a:rPr sz="3200" spc="-13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n</a:t>
            </a:r>
            <a:r>
              <a:rPr sz="3200" spc="-7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is</a:t>
            </a:r>
            <a:r>
              <a:rPr sz="3200" spc="-5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a</a:t>
            </a:r>
            <a:r>
              <a:rPr sz="3200" spc="-65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positive</a:t>
            </a:r>
            <a:r>
              <a:rPr sz="3200" spc="-110" dirty="0">
                <a:latin typeface="Calibri"/>
                <a:cs typeface="Calibri"/>
              </a:rPr>
              <a:t> </a:t>
            </a:r>
            <a:r>
              <a:rPr sz="3200" spc="-25" dirty="0">
                <a:latin typeface="Calibri"/>
                <a:cs typeface="Calibri"/>
              </a:rPr>
              <a:t>integer</a:t>
            </a:r>
            <a:r>
              <a:rPr sz="3200" spc="-55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exponent</a:t>
            </a:r>
            <a:endParaRPr sz="3200">
              <a:latin typeface="Calibri"/>
              <a:cs typeface="Calibri"/>
            </a:endParaRPr>
          </a:p>
          <a:p>
            <a:pPr marL="25400">
              <a:spcBef>
                <a:spcPts val="795"/>
              </a:spcBef>
            </a:pPr>
            <a:r>
              <a:rPr sz="3200" dirty="0">
                <a:latin typeface="Calibri"/>
                <a:cs typeface="Calibri"/>
              </a:rPr>
              <a:t>Let</a:t>
            </a:r>
            <a:r>
              <a:rPr sz="3200" spc="-9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f(n)</a:t>
            </a:r>
            <a:r>
              <a:rPr sz="3200" spc="-8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=</a:t>
            </a:r>
            <a:r>
              <a:rPr sz="3200" spc="-7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a</a:t>
            </a:r>
            <a:r>
              <a:rPr sz="3200" spc="-65" dirty="0">
                <a:latin typeface="Calibri"/>
                <a:cs typeface="Calibri"/>
              </a:rPr>
              <a:t> </a:t>
            </a:r>
            <a:r>
              <a:rPr sz="3075" spc="-75" baseline="13550" dirty="0">
                <a:latin typeface="Calibri"/>
                <a:cs typeface="Calibri"/>
              </a:rPr>
              <a:t>n</a:t>
            </a:r>
            <a:endParaRPr sz="3075" baseline="13550">
              <a:latin typeface="Calibri"/>
              <a:cs typeface="Calibri"/>
            </a:endParaRPr>
          </a:p>
          <a:p>
            <a:pPr marL="119380">
              <a:spcBef>
                <a:spcPts val="750"/>
              </a:spcBef>
            </a:pPr>
            <a:r>
              <a:rPr sz="3200" dirty="0">
                <a:latin typeface="Calibri"/>
                <a:cs typeface="Calibri"/>
              </a:rPr>
              <a:t>a</a:t>
            </a:r>
            <a:r>
              <a:rPr sz="3200" spc="-30" dirty="0">
                <a:latin typeface="Calibri"/>
                <a:cs typeface="Calibri"/>
              </a:rPr>
              <a:t> </a:t>
            </a:r>
            <a:r>
              <a:rPr sz="3075" baseline="13550" dirty="0">
                <a:latin typeface="Calibri"/>
                <a:cs typeface="Calibri"/>
              </a:rPr>
              <a:t>n</a:t>
            </a:r>
            <a:r>
              <a:rPr sz="3075" spc="547" baseline="1355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=</a:t>
            </a:r>
            <a:r>
              <a:rPr sz="3200" spc="-3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a</a:t>
            </a:r>
            <a:r>
              <a:rPr sz="3200" spc="-25" dirty="0">
                <a:latin typeface="Calibri"/>
                <a:cs typeface="Calibri"/>
              </a:rPr>
              <a:t> </a:t>
            </a:r>
            <a:r>
              <a:rPr sz="3075" baseline="13550" dirty="0">
                <a:latin typeface="Calibri"/>
                <a:cs typeface="Calibri"/>
              </a:rPr>
              <a:t>n-1</a:t>
            </a:r>
            <a:r>
              <a:rPr sz="3075" spc="442" baseline="1355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.</a:t>
            </a:r>
            <a:r>
              <a:rPr sz="3200" spc="-20" dirty="0">
                <a:latin typeface="Calibri"/>
                <a:cs typeface="Calibri"/>
              </a:rPr>
              <a:t> </a:t>
            </a:r>
            <a:r>
              <a:rPr sz="3200" spc="-50" dirty="0">
                <a:latin typeface="Calibri"/>
                <a:cs typeface="Calibri"/>
              </a:rPr>
              <a:t>a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755188" y="3516172"/>
            <a:ext cx="3532504" cy="1794510"/>
          </a:xfrm>
          <a:prstGeom prst="rect">
            <a:avLst/>
          </a:prstGeom>
        </p:spPr>
        <p:txBody>
          <a:bodyPr vert="horz" wrap="square" lIns="0" tIns="113665" rIns="0" bIns="0" rtlCol="0">
            <a:spAutoFit/>
          </a:bodyPr>
          <a:lstStyle/>
          <a:p>
            <a:pPr marL="38100">
              <a:spcBef>
                <a:spcPts val="895"/>
              </a:spcBef>
            </a:pPr>
            <a:r>
              <a:rPr sz="3200" dirty="0">
                <a:latin typeface="Calibri"/>
                <a:cs typeface="Calibri"/>
              </a:rPr>
              <a:t>=</a:t>
            </a:r>
            <a:r>
              <a:rPr sz="3200" spc="-3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a</a:t>
            </a:r>
            <a:r>
              <a:rPr sz="3200" spc="-25" dirty="0">
                <a:latin typeface="Calibri"/>
                <a:cs typeface="Calibri"/>
              </a:rPr>
              <a:t> </a:t>
            </a:r>
            <a:r>
              <a:rPr sz="3075" baseline="13550" dirty="0">
                <a:latin typeface="Calibri"/>
                <a:cs typeface="Calibri"/>
              </a:rPr>
              <a:t>n-2</a:t>
            </a:r>
            <a:r>
              <a:rPr sz="3075" spc="442" baseline="1355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.</a:t>
            </a:r>
            <a:r>
              <a:rPr sz="3200" spc="-2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a</a:t>
            </a:r>
            <a:r>
              <a:rPr sz="3200" spc="-3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.</a:t>
            </a:r>
            <a:r>
              <a:rPr sz="3200" spc="-40" dirty="0">
                <a:latin typeface="Calibri"/>
                <a:cs typeface="Calibri"/>
              </a:rPr>
              <a:t> </a:t>
            </a:r>
            <a:r>
              <a:rPr sz="3200" spc="-50" dirty="0">
                <a:latin typeface="Calibri"/>
                <a:cs typeface="Calibri"/>
              </a:rPr>
              <a:t>a</a:t>
            </a:r>
            <a:endParaRPr sz="3200">
              <a:latin typeface="Calibri"/>
              <a:cs typeface="Calibri"/>
            </a:endParaRPr>
          </a:p>
          <a:p>
            <a:pPr marL="38100">
              <a:spcBef>
                <a:spcPts val="795"/>
              </a:spcBef>
            </a:pPr>
            <a:r>
              <a:rPr sz="3200" dirty="0">
                <a:latin typeface="Calibri"/>
                <a:cs typeface="Calibri"/>
              </a:rPr>
              <a:t>=</a:t>
            </a:r>
            <a:r>
              <a:rPr sz="3200" spc="-3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a</a:t>
            </a:r>
            <a:r>
              <a:rPr sz="3200" spc="5" dirty="0">
                <a:latin typeface="Calibri"/>
                <a:cs typeface="Calibri"/>
              </a:rPr>
              <a:t> </a:t>
            </a:r>
            <a:r>
              <a:rPr sz="3075" baseline="13550" dirty="0">
                <a:latin typeface="Calibri"/>
                <a:cs typeface="Calibri"/>
              </a:rPr>
              <a:t>n-3</a:t>
            </a:r>
            <a:r>
              <a:rPr sz="3075" spc="375" baseline="1355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.</a:t>
            </a:r>
            <a:r>
              <a:rPr sz="3200" spc="-1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a</a:t>
            </a:r>
            <a:r>
              <a:rPr sz="3200" spc="-2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.</a:t>
            </a:r>
            <a:r>
              <a:rPr sz="3200" spc="-2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a</a:t>
            </a:r>
            <a:r>
              <a:rPr sz="3200" spc="-1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.</a:t>
            </a:r>
            <a:r>
              <a:rPr sz="3200" spc="-45" dirty="0">
                <a:latin typeface="Calibri"/>
                <a:cs typeface="Calibri"/>
              </a:rPr>
              <a:t> </a:t>
            </a:r>
            <a:r>
              <a:rPr sz="3200" spc="-50" dirty="0">
                <a:latin typeface="Calibri"/>
                <a:cs typeface="Calibri"/>
              </a:rPr>
              <a:t>a</a:t>
            </a:r>
            <a:endParaRPr sz="3200">
              <a:latin typeface="Calibri"/>
              <a:cs typeface="Calibri"/>
            </a:endParaRPr>
          </a:p>
          <a:p>
            <a:pPr marL="38100">
              <a:spcBef>
                <a:spcPts val="820"/>
              </a:spcBef>
            </a:pPr>
            <a:r>
              <a:rPr sz="3200" dirty="0">
                <a:latin typeface="Calibri"/>
                <a:cs typeface="Calibri"/>
              </a:rPr>
              <a:t>=</a:t>
            </a:r>
            <a:r>
              <a:rPr sz="3200" spc="-4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a.</a:t>
            </a:r>
            <a:r>
              <a:rPr sz="3200" spc="-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a.</a:t>
            </a:r>
            <a:r>
              <a:rPr sz="3200" spc="-2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a.</a:t>
            </a:r>
            <a:r>
              <a:rPr sz="3200" spc="-2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a.</a:t>
            </a:r>
            <a:r>
              <a:rPr sz="3200" spc="-2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.</a:t>
            </a:r>
            <a:r>
              <a:rPr sz="3200" spc="-3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.</a:t>
            </a:r>
            <a:r>
              <a:rPr sz="3200" spc="-5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n</a:t>
            </a:r>
            <a:r>
              <a:rPr sz="3200" spc="-15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times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6693409" y="3416809"/>
            <a:ext cx="3301365" cy="1624965"/>
          </a:xfrm>
          <a:custGeom>
            <a:avLst/>
            <a:gdLst/>
            <a:ahLst/>
            <a:cxnLst/>
            <a:rect l="l" t="t" r="r" b="b"/>
            <a:pathLst>
              <a:path w="3301365" h="1624964">
                <a:moveTo>
                  <a:pt x="3288791" y="1624583"/>
                </a:moveTo>
                <a:lnTo>
                  <a:pt x="12191" y="1624583"/>
                </a:lnTo>
                <a:lnTo>
                  <a:pt x="9474" y="1624279"/>
                </a:lnTo>
                <a:lnTo>
                  <a:pt x="0" y="1612391"/>
                </a:lnTo>
                <a:lnTo>
                  <a:pt x="0" y="12191"/>
                </a:lnTo>
                <a:lnTo>
                  <a:pt x="12191" y="0"/>
                </a:lnTo>
                <a:lnTo>
                  <a:pt x="3288791" y="0"/>
                </a:lnTo>
                <a:lnTo>
                  <a:pt x="3300984" y="12191"/>
                </a:lnTo>
                <a:lnTo>
                  <a:pt x="24383" y="12191"/>
                </a:lnTo>
                <a:lnTo>
                  <a:pt x="12191" y="24383"/>
                </a:lnTo>
                <a:lnTo>
                  <a:pt x="24383" y="24383"/>
                </a:lnTo>
                <a:lnTo>
                  <a:pt x="24383" y="1600200"/>
                </a:lnTo>
                <a:lnTo>
                  <a:pt x="12191" y="1600200"/>
                </a:lnTo>
                <a:lnTo>
                  <a:pt x="24383" y="1612391"/>
                </a:lnTo>
                <a:lnTo>
                  <a:pt x="3300984" y="1612391"/>
                </a:lnTo>
                <a:lnTo>
                  <a:pt x="3300679" y="1615109"/>
                </a:lnTo>
                <a:lnTo>
                  <a:pt x="3291509" y="1624279"/>
                </a:lnTo>
                <a:lnTo>
                  <a:pt x="3288791" y="1624583"/>
                </a:lnTo>
                <a:close/>
              </a:path>
              <a:path w="3301365" h="1624964">
                <a:moveTo>
                  <a:pt x="24383" y="24383"/>
                </a:moveTo>
                <a:lnTo>
                  <a:pt x="12191" y="24383"/>
                </a:lnTo>
                <a:lnTo>
                  <a:pt x="24383" y="12191"/>
                </a:lnTo>
                <a:lnTo>
                  <a:pt x="24383" y="24383"/>
                </a:lnTo>
                <a:close/>
              </a:path>
              <a:path w="3301365" h="1624964">
                <a:moveTo>
                  <a:pt x="3276599" y="24383"/>
                </a:moveTo>
                <a:lnTo>
                  <a:pt x="24383" y="24383"/>
                </a:lnTo>
                <a:lnTo>
                  <a:pt x="24383" y="12191"/>
                </a:lnTo>
                <a:lnTo>
                  <a:pt x="3276599" y="12191"/>
                </a:lnTo>
                <a:lnTo>
                  <a:pt x="3276599" y="24383"/>
                </a:lnTo>
                <a:close/>
              </a:path>
              <a:path w="3301365" h="1624964">
                <a:moveTo>
                  <a:pt x="3276599" y="1612391"/>
                </a:moveTo>
                <a:lnTo>
                  <a:pt x="3276599" y="12191"/>
                </a:lnTo>
                <a:lnTo>
                  <a:pt x="3288791" y="24383"/>
                </a:lnTo>
                <a:lnTo>
                  <a:pt x="3300984" y="24383"/>
                </a:lnTo>
                <a:lnTo>
                  <a:pt x="3300984" y="1600200"/>
                </a:lnTo>
                <a:lnTo>
                  <a:pt x="3288791" y="1600200"/>
                </a:lnTo>
                <a:lnTo>
                  <a:pt x="3276599" y="1612391"/>
                </a:lnTo>
                <a:close/>
              </a:path>
              <a:path w="3301365" h="1624964">
                <a:moveTo>
                  <a:pt x="3300984" y="24383"/>
                </a:moveTo>
                <a:lnTo>
                  <a:pt x="3288791" y="24383"/>
                </a:lnTo>
                <a:lnTo>
                  <a:pt x="3276599" y="12191"/>
                </a:lnTo>
                <a:lnTo>
                  <a:pt x="3300984" y="12191"/>
                </a:lnTo>
                <a:lnTo>
                  <a:pt x="3300984" y="24383"/>
                </a:lnTo>
                <a:close/>
              </a:path>
              <a:path w="3301365" h="1624964">
                <a:moveTo>
                  <a:pt x="24383" y="1612391"/>
                </a:moveTo>
                <a:lnTo>
                  <a:pt x="12191" y="1600200"/>
                </a:lnTo>
                <a:lnTo>
                  <a:pt x="24383" y="1600200"/>
                </a:lnTo>
                <a:lnTo>
                  <a:pt x="24383" y="1612391"/>
                </a:lnTo>
                <a:close/>
              </a:path>
              <a:path w="3301365" h="1624964">
                <a:moveTo>
                  <a:pt x="3276599" y="1612391"/>
                </a:moveTo>
                <a:lnTo>
                  <a:pt x="24383" y="1612391"/>
                </a:lnTo>
                <a:lnTo>
                  <a:pt x="24383" y="1600200"/>
                </a:lnTo>
                <a:lnTo>
                  <a:pt x="3276599" y="1600200"/>
                </a:lnTo>
                <a:lnTo>
                  <a:pt x="3276599" y="1612391"/>
                </a:lnTo>
                <a:close/>
              </a:path>
              <a:path w="3301365" h="1624964">
                <a:moveTo>
                  <a:pt x="3300984" y="1612391"/>
                </a:moveTo>
                <a:lnTo>
                  <a:pt x="3276599" y="1612391"/>
                </a:lnTo>
                <a:lnTo>
                  <a:pt x="3288791" y="1600200"/>
                </a:lnTo>
                <a:lnTo>
                  <a:pt x="3300984" y="1600200"/>
                </a:lnTo>
                <a:lnTo>
                  <a:pt x="3300984" y="161239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7212966" y="3945890"/>
            <a:ext cx="60769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dirty="0">
                <a:latin typeface="Calibri"/>
                <a:cs typeface="Calibri"/>
              </a:rPr>
              <a:t>F(n)</a:t>
            </a:r>
            <a:r>
              <a:rPr spc="380" dirty="0">
                <a:latin typeface="Calibri"/>
                <a:cs typeface="Calibri"/>
              </a:rPr>
              <a:t> </a:t>
            </a:r>
            <a:r>
              <a:rPr spc="-50" dirty="0">
                <a:latin typeface="Calibri"/>
                <a:cs typeface="Calibri"/>
              </a:rPr>
              <a:t>=</a:t>
            </a:r>
            <a:endParaRPr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7953375" y="3945890"/>
            <a:ext cx="152146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7305" marR="5080" indent="-15240">
              <a:spcBef>
                <a:spcPts val="100"/>
              </a:spcBef>
              <a:tabLst>
                <a:tab pos="347345" algn="l"/>
              </a:tabLst>
            </a:pPr>
            <a:r>
              <a:rPr spc="-20" dirty="0">
                <a:latin typeface="Calibri"/>
                <a:cs typeface="Calibri"/>
              </a:rPr>
              <a:t>f(n-</a:t>
            </a:r>
            <a:r>
              <a:rPr dirty="0">
                <a:latin typeface="Calibri"/>
                <a:cs typeface="Calibri"/>
              </a:rPr>
              <a:t>1</a:t>
            </a:r>
            <a:r>
              <a:rPr spc="-3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)</a:t>
            </a:r>
            <a:r>
              <a:rPr spc="-1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.</a:t>
            </a:r>
            <a:r>
              <a:rPr spc="-4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a</a:t>
            </a:r>
            <a:r>
              <a:rPr spc="37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if</a:t>
            </a:r>
            <a:r>
              <a:rPr spc="-2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n&gt;</a:t>
            </a:r>
            <a:r>
              <a:rPr spc="-30" dirty="0">
                <a:latin typeface="Calibri"/>
                <a:cs typeface="Calibri"/>
              </a:rPr>
              <a:t> </a:t>
            </a:r>
            <a:r>
              <a:rPr spc="-50" dirty="0">
                <a:latin typeface="Calibri"/>
                <a:cs typeface="Calibri"/>
              </a:rPr>
              <a:t>1 a</a:t>
            </a:r>
            <a:r>
              <a:rPr dirty="0">
                <a:latin typeface="Calibri"/>
                <a:cs typeface="Calibri"/>
              </a:rPr>
              <a:t>	if</a:t>
            </a:r>
            <a:r>
              <a:rPr spc="-7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n</a:t>
            </a:r>
            <a:r>
              <a:rPr spc="-4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=</a:t>
            </a:r>
            <a:r>
              <a:rPr spc="-50" dirty="0">
                <a:latin typeface="Calibri"/>
                <a:cs typeface="Calibri"/>
              </a:rPr>
              <a:t> 1</a:t>
            </a:r>
            <a:endParaRPr>
              <a:latin typeface="Calibri"/>
              <a:cs typeface="Calibri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7693215" y="3730753"/>
            <a:ext cx="309880" cy="847725"/>
          </a:xfrm>
          <a:custGeom>
            <a:avLst/>
            <a:gdLst/>
            <a:ahLst/>
            <a:cxnLst/>
            <a:rect l="l" t="t" r="r" b="b"/>
            <a:pathLst>
              <a:path w="309879" h="847725">
                <a:moveTo>
                  <a:pt x="152336" y="396124"/>
                </a:moveTo>
                <a:lnTo>
                  <a:pt x="152336" y="29972"/>
                </a:lnTo>
                <a:lnTo>
                  <a:pt x="152526" y="28651"/>
                </a:lnTo>
                <a:lnTo>
                  <a:pt x="200807" y="7518"/>
                </a:lnTo>
                <a:lnTo>
                  <a:pt x="200977" y="7518"/>
                </a:lnTo>
                <a:lnTo>
                  <a:pt x="249717" y="2032"/>
                </a:lnTo>
                <a:lnTo>
                  <a:pt x="309156" y="0"/>
                </a:lnTo>
                <a:lnTo>
                  <a:pt x="309406" y="7518"/>
                </a:lnTo>
                <a:lnTo>
                  <a:pt x="309460" y="9144"/>
                </a:lnTo>
                <a:lnTo>
                  <a:pt x="250893" y="11150"/>
                </a:lnTo>
                <a:lnTo>
                  <a:pt x="250507" y="11150"/>
                </a:lnTo>
                <a:lnTo>
                  <a:pt x="202896" y="16510"/>
                </a:lnTo>
                <a:lnTo>
                  <a:pt x="202577" y="16510"/>
                </a:lnTo>
                <a:lnTo>
                  <a:pt x="173674" y="23583"/>
                </a:lnTo>
                <a:lnTo>
                  <a:pt x="171767" y="23583"/>
                </a:lnTo>
                <a:lnTo>
                  <a:pt x="169938" y="24498"/>
                </a:lnTo>
                <a:lnTo>
                  <a:pt x="170665" y="24498"/>
                </a:lnTo>
                <a:lnTo>
                  <a:pt x="164069" y="29972"/>
                </a:lnTo>
                <a:lnTo>
                  <a:pt x="161480" y="29972"/>
                </a:lnTo>
                <a:lnTo>
                  <a:pt x="159829" y="33489"/>
                </a:lnTo>
                <a:lnTo>
                  <a:pt x="161480" y="33489"/>
                </a:lnTo>
                <a:lnTo>
                  <a:pt x="161480" y="394754"/>
                </a:lnTo>
                <a:lnTo>
                  <a:pt x="153987" y="394754"/>
                </a:lnTo>
                <a:lnTo>
                  <a:pt x="152336" y="396124"/>
                </a:lnTo>
                <a:close/>
              </a:path>
              <a:path w="309879" h="847725">
                <a:moveTo>
                  <a:pt x="169938" y="24498"/>
                </a:moveTo>
                <a:lnTo>
                  <a:pt x="171767" y="23583"/>
                </a:lnTo>
                <a:lnTo>
                  <a:pt x="170969" y="24245"/>
                </a:lnTo>
                <a:lnTo>
                  <a:pt x="169938" y="24498"/>
                </a:lnTo>
                <a:close/>
              </a:path>
              <a:path w="309879" h="847725">
                <a:moveTo>
                  <a:pt x="170969" y="24245"/>
                </a:moveTo>
                <a:lnTo>
                  <a:pt x="171767" y="23583"/>
                </a:lnTo>
                <a:lnTo>
                  <a:pt x="173674" y="23583"/>
                </a:lnTo>
                <a:lnTo>
                  <a:pt x="170969" y="24245"/>
                </a:lnTo>
                <a:close/>
              </a:path>
              <a:path w="309879" h="847725">
                <a:moveTo>
                  <a:pt x="170665" y="24498"/>
                </a:moveTo>
                <a:lnTo>
                  <a:pt x="169938" y="24498"/>
                </a:lnTo>
                <a:lnTo>
                  <a:pt x="170969" y="24245"/>
                </a:lnTo>
                <a:lnTo>
                  <a:pt x="170665" y="24498"/>
                </a:lnTo>
                <a:close/>
              </a:path>
              <a:path w="309879" h="847725">
                <a:moveTo>
                  <a:pt x="159829" y="33489"/>
                </a:moveTo>
                <a:lnTo>
                  <a:pt x="161480" y="29972"/>
                </a:lnTo>
                <a:lnTo>
                  <a:pt x="161480" y="32119"/>
                </a:lnTo>
                <a:lnTo>
                  <a:pt x="159829" y="33489"/>
                </a:lnTo>
                <a:close/>
              </a:path>
              <a:path w="309879" h="847725">
                <a:moveTo>
                  <a:pt x="161480" y="32119"/>
                </a:moveTo>
                <a:lnTo>
                  <a:pt x="161480" y="29972"/>
                </a:lnTo>
                <a:lnTo>
                  <a:pt x="164069" y="29972"/>
                </a:lnTo>
                <a:lnTo>
                  <a:pt x="161480" y="32119"/>
                </a:lnTo>
                <a:close/>
              </a:path>
              <a:path w="309879" h="847725">
                <a:moveTo>
                  <a:pt x="161480" y="33489"/>
                </a:moveTo>
                <a:lnTo>
                  <a:pt x="159829" y="33489"/>
                </a:lnTo>
                <a:lnTo>
                  <a:pt x="161480" y="32119"/>
                </a:lnTo>
                <a:lnTo>
                  <a:pt x="161480" y="33489"/>
                </a:lnTo>
                <a:close/>
              </a:path>
              <a:path w="309879" h="847725">
                <a:moveTo>
                  <a:pt x="152336" y="398272"/>
                </a:moveTo>
                <a:lnTo>
                  <a:pt x="152336" y="396124"/>
                </a:lnTo>
                <a:lnTo>
                  <a:pt x="153987" y="394754"/>
                </a:lnTo>
                <a:lnTo>
                  <a:pt x="152336" y="398272"/>
                </a:lnTo>
                <a:close/>
              </a:path>
              <a:path w="309879" h="847725">
                <a:moveTo>
                  <a:pt x="161480" y="398272"/>
                </a:moveTo>
                <a:lnTo>
                  <a:pt x="152336" y="398272"/>
                </a:lnTo>
                <a:lnTo>
                  <a:pt x="153987" y="394754"/>
                </a:lnTo>
                <a:lnTo>
                  <a:pt x="161480" y="394754"/>
                </a:lnTo>
                <a:lnTo>
                  <a:pt x="161480" y="398272"/>
                </a:lnTo>
                <a:close/>
              </a:path>
              <a:path w="309879" h="847725">
                <a:moveTo>
                  <a:pt x="142868" y="403980"/>
                </a:moveTo>
                <a:lnTo>
                  <a:pt x="152336" y="396124"/>
                </a:lnTo>
                <a:lnTo>
                  <a:pt x="152336" y="398272"/>
                </a:lnTo>
                <a:lnTo>
                  <a:pt x="161480" y="398272"/>
                </a:lnTo>
                <a:lnTo>
                  <a:pt x="161289" y="399592"/>
                </a:lnTo>
                <a:lnTo>
                  <a:pt x="160718" y="400799"/>
                </a:lnTo>
                <a:lnTo>
                  <a:pt x="159829" y="401789"/>
                </a:lnTo>
                <a:lnTo>
                  <a:pt x="157487" y="403733"/>
                </a:lnTo>
                <a:lnTo>
                  <a:pt x="143878" y="403733"/>
                </a:lnTo>
                <a:lnTo>
                  <a:pt x="142868" y="403980"/>
                </a:lnTo>
                <a:close/>
              </a:path>
              <a:path w="309879" h="847725">
                <a:moveTo>
                  <a:pt x="142049" y="404660"/>
                </a:moveTo>
                <a:lnTo>
                  <a:pt x="142868" y="403980"/>
                </a:lnTo>
                <a:lnTo>
                  <a:pt x="143878" y="403733"/>
                </a:lnTo>
                <a:lnTo>
                  <a:pt x="142049" y="404660"/>
                </a:lnTo>
                <a:close/>
              </a:path>
              <a:path w="309879" h="847725">
                <a:moveTo>
                  <a:pt x="156370" y="404660"/>
                </a:moveTo>
                <a:lnTo>
                  <a:pt x="142049" y="404660"/>
                </a:lnTo>
                <a:lnTo>
                  <a:pt x="143878" y="403733"/>
                </a:lnTo>
                <a:lnTo>
                  <a:pt x="157487" y="403733"/>
                </a:lnTo>
                <a:lnTo>
                  <a:pt x="156370" y="404660"/>
                </a:lnTo>
                <a:close/>
              </a:path>
              <a:path w="309879" h="847725">
                <a:moveTo>
                  <a:pt x="4660" y="428244"/>
                </a:moveTo>
                <a:lnTo>
                  <a:pt x="4660" y="419089"/>
                </a:lnTo>
                <a:lnTo>
                  <a:pt x="63665" y="417068"/>
                </a:lnTo>
                <a:lnTo>
                  <a:pt x="63535" y="417068"/>
                </a:lnTo>
                <a:lnTo>
                  <a:pt x="111823" y="411632"/>
                </a:lnTo>
                <a:lnTo>
                  <a:pt x="111653" y="411632"/>
                </a:lnTo>
                <a:lnTo>
                  <a:pt x="142868" y="403980"/>
                </a:lnTo>
                <a:lnTo>
                  <a:pt x="142049" y="404660"/>
                </a:lnTo>
                <a:lnTo>
                  <a:pt x="156370" y="404660"/>
                </a:lnTo>
                <a:lnTo>
                  <a:pt x="147968" y="411632"/>
                </a:lnTo>
                <a:lnTo>
                  <a:pt x="147027" y="412254"/>
                </a:lnTo>
                <a:lnTo>
                  <a:pt x="146062" y="412623"/>
                </a:lnTo>
                <a:lnTo>
                  <a:pt x="119641" y="419089"/>
                </a:lnTo>
                <a:lnTo>
                  <a:pt x="4356" y="419089"/>
                </a:lnTo>
                <a:lnTo>
                  <a:pt x="63969" y="421132"/>
                </a:lnTo>
                <a:lnTo>
                  <a:pt x="64099" y="421132"/>
                </a:lnTo>
                <a:lnTo>
                  <a:pt x="86664" y="423672"/>
                </a:lnTo>
                <a:lnTo>
                  <a:pt x="64325" y="426186"/>
                </a:lnTo>
                <a:lnTo>
                  <a:pt x="64711" y="426186"/>
                </a:lnTo>
                <a:lnTo>
                  <a:pt x="4660" y="428244"/>
                </a:lnTo>
                <a:close/>
              </a:path>
              <a:path w="309879" h="847725">
                <a:moveTo>
                  <a:pt x="142868" y="443363"/>
                </a:moveTo>
                <a:lnTo>
                  <a:pt x="111239" y="435610"/>
                </a:lnTo>
                <a:lnTo>
                  <a:pt x="110920" y="435610"/>
                </a:lnTo>
                <a:lnTo>
                  <a:pt x="63309" y="430250"/>
                </a:lnTo>
                <a:lnTo>
                  <a:pt x="62923" y="430250"/>
                </a:lnTo>
                <a:lnTo>
                  <a:pt x="4356" y="428244"/>
                </a:lnTo>
                <a:lnTo>
                  <a:pt x="2832" y="427926"/>
                </a:lnTo>
                <a:lnTo>
                  <a:pt x="1498" y="427113"/>
                </a:lnTo>
                <a:lnTo>
                  <a:pt x="520" y="425907"/>
                </a:lnTo>
                <a:lnTo>
                  <a:pt x="0" y="424446"/>
                </a:lnTo>
                <a:lnTo>
                  <a:pt x="0" y="422897"/>
                </a:lnTo>
                <a:lnTo>
                  <a:pt x="520" y="421424"/>
                </a:lnTo>
                <a:lnTo>
                  <a:pt x="1498" y="420230"/>
                </a:lnTo>
                <a:lnTo>
                  <a:pt x="2832" y="419417"/>
                </a:lnTo>
                <a:lnTo>
                  <a:pt x="4406" y="419089"/>
                </a:lnTo>
                <a:lnTo>
                  <a:pt x="4660" y="419089"/>
                </a:lnTo>
                <a:lnTo>
                  <a:pt x="4660" y="428244"/>
                </a:lnTo>
                <a:lnTo>
                  <a:pt x="119640" y="428244"/>
                </a:lnTo>
                <a:lnTo>
                  <a:pt x="146062" y="434721"/>
                </a:lnTo>
                <a:lnTo>
                  <a:pt x="147027" y="435076"/>
                </a:lnTo>
                <a:lnTo>
                  <a:pt x="147833" y="435610"/>
                </a:lnTo>
                <a:lnTo>
                  <a:pt x="156370" y="442683"/>
                </a:lnTo>
                <a:lnTo>
                  <a:pt x="142049" y="442683"/>
                </a:lnTo>
                <a:lnTo>
                  <a:pt x="142868" y="443363"/>
                </a:lnTo>
                <a:close/>
              </a:path>
              <a:path w="309879" h="847725">
                <a:moveTo>
                  <a:pt x="86664" y="423672"/>
                </a:moveTo>
                <a:lnTo>
                  <a:pt x="64099" y="421132"/>
                </a:lnTo>
                <a:lnTo>
                  <a:pt x="4356" y="419089"/>
                </a:lnTo>
                <a:lnTo>
                  <a:pt x="119641" y="419089"/>
                </a:lnTo>
                <a:lnTo>
                  <a:pt x="113423" y="420611"/>
                </a:lnTo>
                <a:lnTo>
                  <a:pt x="113854" y="420611"/>
                </a:lnTo>
                <a:lnTo>
                  <a:pt x="86664" y="423672"/>
                </a:lnTo>
                <a:close/>
              </a:path>
              <a:path w="309879" h="847725">
                <a:moveTo>
                  <a:pt x="119640" y="428244"/>
                </a:moveTo>
                <a:lnTo>
                  <a:pt x="4660" y="428244"/>
                </a:lnTo>
                <a:lnTo>
                  <a:pt x="64711" y="426186"/>
                </a:lnTo>
                <a:lnTo>
                  <a:pt x="64325" y="426186"/>
                </a:lnTo>
                <a:lnTo>
                  <a:pt x="86664" y="423672"/>
                </a:lnTo>
                <a:lnTo>
                  <a:pt x="112839" y="426618"/>
                </a:lnTo>
                <a:lnTo>
                  <a:pt x="113009" y="426618"/>
                </a:lnTo>
                <a:lnTo>
                  <a:pt x="119640" y="428244"/>
                </a:lnTo>
                <a:close/>
              </a:path>
              <a:path w="309879" h="847725">
                <a:moveTo>
                  <a:pt x="143878" y="443611"/>
                </a:moveTo>
                <a:lnTo>
                  <a:pt x="142868" y="443363"/>
                </a:lnTo>
                <a:lnTo>
                  <a:pt x="142049" y="442683"/>
                </a:lnTo>
                <a:lnTo>
                  <a:pt x="143878" y="443611"/>
                </a:lnTo>
                <a:close/>
              </a:path>
              <a:path w="309879" h="847725">
                <a:moveTo>
                  <a:pt x="157487" y="443611"/>
                </a:moveTo>
                <a:lnTo>
                  <a:pt x="143878" y="443611"/>
                </a:lnTo>
                <a:lnTo>
                  <a:pt x="142049" y="442683"/>
                </a:lnTo>
                <a:lnTo>
                  <a:pt x="156370" y="442683"/>
                </a:lnTo>
                <a:lnTo>
                  <a:pt x="157487" y="443611"/>
                </a:lnTo>
                <a:close/>
              </a:path>
              <a:path w="309879" h="847725">
                <a:moveTo>
                  <a:pt x="152336" y="451219"/>
                </a:moveTo>
                <a:lnTo>
                  <a:pt x="142868" y="443363"/>
                </a:lnTo>
                <a:lnTo>
                  <a:pt x="143878" y="443611"/>
                </a:lnTo>
                <a:lnTo>
                  <a:pt x="157487" y="443611"/>
                </a:lnTo>
                <a:lnTo>
                  <a:pt x="159829" y="445554"/>
                </a:lnTo>
                <a:lnTo>
                  <a:pt x="160718" y="446544"/>
                </a:lnTo>
                <a:lnTo>
                  <a:pt x="161289" y="447751"/>
                </a:lnTo>
                <a:lnTo>
                  <a:pt x="161480" y="449072"/>
                </a:lnTo>
                <a:lnTo>
                  <a:pt x="152336" y="449072"/>
                </a:lnTo>
                <a:lnTo>
                  <a:pt x="152336" y="451219"/>
                </a:lnTo>
                <a:close/>
              </a:path>
              <a:path w="309879" h="847725">
                <a:moveTo>
                  <a:pt x="153987" y="452589"/>
                </a:moveTo>
                <a:lnTo>
                  <a:pt x="152336" y="451219"/>
                </a:lnTo>
                <a:lnTo>
                  <a:pt x="152336" y="449072"/>
                </a:lnTo>
                <a:lnTo>
                  <a:pt x="153987" y="452589"/>
                </a:lnTo>
                <a:close/>
              </a:path>
              <a:path w="309879" h="847725">
                <a:moveTo>
                  <a:pt x="161480" y="452589"/>
                </a:moveTo>
                <a:lnTo>
                  <a:pt x="153987" y="452589"/>
                </a:lnTo>
                <a:lnTo>
                  <a:pt x="152336" y="449072"/>
                </a:lnTo>
                <a:lnTo>
                  <a:pt x="161480" y="449072"/>
                </a:lnTo>
                <a:lnTo>
                  <a:pt x="161480" y="452589"/>
                </a:lnTo>
                <a:close/>
              </a:path>
              <a:path w="309879" h="847725">
                <a:moveTo>
                  <a:pt x="309156" y="847344"/>
                </a:moveTo>
                <a:lnTo>
                  <a:pt x="249105" y="845286"/>
                </a:lnTo>
                <a:lnTo>
                  <a:pt x="249491" y="845286"/>
                </a:lnTo>
                <a:lnTo>
                  <a:pt x="200074" y="839724"/>
                </a:lnTo>
                <a:lnTo>
                  <a:pt x="200393" y="839724"/>
                </a:lnTo>
                <a:lnTo>
                  <a:pt x="167754" y="831723"/>
                </a:lnTo>
                <a:lnTo>
                  <a:pt x="166789" y="831354"/>
                </a:lnTo>
                <a:lnTo>
                  <a:pt x="152336" y="817372"/>
                </a:lnTo>
                <a:lnTo>
                  <a:pt x="152336" y="451219"/>
                </a:lnTo>
                <a:lnTo>
                  <a:pt x="153987" y="452589"/>
                </a:lnTo>
                <a:lnTo>
                  <a:pt x="161480" y="452589"/>
                </a:lnTo>
                <a:lnTo>
                  <a:pt x="161480" y="813854"/>
                </a:lnTo>
                <a:lnTo>
                  <a:pt x="159829" y="813854"/>
                </a:lnTo>
                <a:lnTo>
                  <a:pt x="161480" y="817372"/>
                </a:lnTo>
                <a:lnTo>
                  <a:pt x="164069" y="817372"/>
                </a:lnTo>
                <a:lnTo>
                  <a:pt x="170650" y="822833"/>
                </a:lnTo>
                <a:lnTo>
                  <a:pt x="169938" y="822833"/>
                </a:lnTo>
                <a:lnTo>
                  <a:pt x="171767" y="823760"/>
                </a:lnTo>
                <a:lnTo>
                  <a:pt x="173720" y="823760"/>
                </a:lnTo>
                <a:lnTo>
                  <a:pt x="202163" y="830732"/>
                </a:lnTo>
                <a:lnTo>
                  <a:pt x="201993" y="830732"/>
                </a:lnTo>
                <a:lnTo>
                  <a:pt x="250281" y="836168"/>
                </a:lnTo>
                <a:lnTo>
                  <a:pt x="250151" y="836168"/>
                </a:lnTo>
                <a:lnTo>
                  <a:pt x="309460" y="838200"/>
                </a:lnTo>
                <a:lnTo>
                  <a:pt x="309224" y="845286"/>
                </a:lnTo>
                <a:lnTo>
                  <a:pt x="309156" y="847344"/>
                </a:lnTo>
                <a:close/>
              </a:path>
              <a:path w="309879" h="847725">
                <a:moveTo>
                  <a:pt x="161480" y="817372"/>
                </a:moveTo>
                <a:lnTo>
                  <a:pt x="159829" y="813854"/>
                </a:lnTo>
                <a:lnTo>
                  <a:pt x="161480" y="815224"/>
                </a:lnTo>
                <a:lnTo>
                  <a:pt x="161480" y="817372"/>
                </a:lnTo>
                <a:close/>
              </a:path>
              <a:path w="309879" h="847725">
                <a:moveTo>
                  <a:pt x="161480" y="815224"/>
                </a:moveTo>
                <a:lnTo>
                  <a:pt x="159829" y="813854"/>
                </a:lnTo>
                <a:lnTo>
                  <a:pt x="161480" y="813854"/>
                </a:lnTo>
                <a:lnTo>
                  <a:pt x="161480" y="815224"/>
                </a:lnTo>
                <a:close/>
              </a:path>
              <a:path w="309879" h="847725">
                <a:moveTo>
                  <a:pt x="164069" y="817372"/>
                </a:moveTo>
                <a:lnTo>
                  <a:pt x="161480" y="817372"/>
                </a:lnTo>
                <a:lnTo>
                  <a:pt x="161480" y="815224"/>
                </a:lnTo>
                <a:lnTo>
                  <a:pt x="164069" y="817372"/>
                </a:lnTo>
                <a:close/>
              </a:path>
              <a:path w="309879" h="847725">
                <a:moveTo>
                  <a:pt x="171767" y="823760"/>
                </a:moveTo>
                <a:lnTo>
                  <a:pt x="169938" y="822833"/>
                </a:lnTo>
                <a:lnTo>
                  <a:pt x="170948" y="823080"/>
                </a:lnTo>
                <a:lnTo>
                  <a:pt x="171767" y="823760"/>
                </a:lnTo>
                <a:close/>
              </a:path>
              <a:path w="309879" h="847725">
                <a:moveTo>
                  <a:pt x="170948" y="823080"/>
                </a:moveTo>
                <a:lnTo>
                  <a:pt x="169938" y="822833"/>
                </a:lnTo>
                <a:lnTo>
                  <a:pt x="170650" y="822833"/>
                </a:lnTo>
                <a:lnTo>
                  <a:pt x="170948" y="823080"/>
                </a:lnTo>
                <a:close/>
              </a:path>
              <a:path w="309879" h="847725">
                <a:moveTo>
                  <a:pt x="173720" y="823760"/>
                </a:moveTo>
                <a:lnTo>
                  <a:pt x="171767" y="823760"/>
                </a:lnTo>
                <a:lnTo>
                  <a:pt x="170948" y="823080"/>
                </a:lnTo>
                <a:lnTo>
                  <a:pt x="173720" y="823760"/>
                </a:lnTo>
                <a:close/>
              </a:path>
            </a:pathLst>
          </a:custGeom>
          <a:solidFill>
            <a:srgbClr val="477BB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2440939" y="5360238"/>
            <a:ext cx="6983730" cy="11464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dirty="0">
                <a:latin typeface="Microsoft Sans Serif"/>
                <a:cs typeface="Microsoft Sans Serif"/>
              </a:rPr>
              <a:t>The</a:t>
            </a:r>
            <a:r>
              <a:rPr spc="-30" dirty="0">
                <a:latin typeface="Microsoft Sans Serif"/>
                <a:cs typeface="Microsoft Sans Serif"/>
              </a:rPr>
              <a:t> </a:t>
            </a:r>
            <a:r>
              <a:rPr dirty="0">
                <a:latin typeface="Microsoft Sans Serif"/>
                <a:cs typeface="Microsoft Sans Serif"/>
              </a:rPr>
              <a:t>above</a:t>
            </a:r>
            <a:r>
              <a:rPr spc="-15" dirty="0">
                <a:latin typeface="Microsoft Sans Serif"/>
                <a:cs typeface="Microsoft Sans Serif"/>
              </a:rPr>
              <a:t> </a:t>
            </a:r>
            <a:r>
              <a:rPr spc="-10" dirty="0">
                <a:latin typeface="Microsoft Sans Serif"/>
                <a:cs typeface="Microsoft Sans Serif"/>
              </a:rPr>
              <a:t>definition</a:t>
            </a:r>
            <a:r>
              <a:rPr spc="-60" dirty="0">
                <a:latin typeface="Microsoft Sans Serif"/>
                <a:cs typeface="Microsoft Sans Serif"/>
              </a:rPr>
              <a:t> </a:t>
            </a:r>
            <a:r>
              <a:rPr dirty="0">
                <a:latin typeface="Microsoft Sans Serif"/>
                <a:cs typeface="Microsoft Sans Serif"/>
              </a:rPr>
              <a:t>is</a:t>
            </a:r>
            <a:r>
              <a:rPr spc="-20" dirty="0">
                <a:latin typeface="Microsoft Sans Serif"/>
                <a:cs typeface="Microsoft Sans Serif"/>
              </a:rPr>
              <a:t> </a:t>
            </a:r>
            <a:r>
              <a:rPr dirty="0">
                <a:latin typeface="Microsoft Sans Serif"/>
                <a:cs typeface="Microsoft Sans Serif"/>
              </a:rPr>
              <a:t>a</a:t>
            </a:r>
            <a:r>
              <a:rPr spc="-20" dirty="0">
                <a:latin typeface="Microsoft Sans Serif"/>
                <a:cs typeface="Microsoft Sans Serif"/>
              </a:rPr>
              <a:t> </a:t>
            </a:r>
            <a:r>
              <a:rPr dirty="0">
                <a:latin typeface="Microsoft Sans Serif"/>
                <a:cs typeface="Microsoft Sans Serif"/>
              </a:rPr>
              <a:t>recursive</a:t>
            </a:r>
            <a:r>
              <a:rPr spc="-80" dirty="0">
                <a:latin typeface="Microsoft Sans Serif"/>
                <a:cs typeface="Microsoft Sans Serif"/>
              </a:rPr>
              <a:t> </a:t>
            </a:r>
            <a:r>
              <a:rPr dirty="0">
                <a:latin typeface="Microsoft Sans Serif"/>
                <a:cs typeface="Microsoft Sans Serif"/>
              </a:rPr>
              <a:t>definition</a:t>
            </a:r>
            <a:r>
              <a:rPr spc="-10" dirty="0">
                <a:latin typeface="Microsoft Sans Serif"/>
                <a:cs typeface="Microsoft Sans Serif"/>
              </a:rPr>
              <a:t> i.e,</a:t>
            </a:r>
            <a:r>
              <a:rPr spc="-100" dirty="0">
                <a:latin typeface="Microsoft Sans Serif"/>
                <a:cs typeface="Microsoft Sans Serif"/>
              </a:rPr>
              <a:t> </a:t>
            </a:r>
            <a:r>
              <a:rPr dirty="0">
                <a:latin typeface="Microsoft Sans Serif"/>
                <a:cs typeface="Microsoft Sans Serif"/>
              </a:rPr>
              <a:t>a</a:t>
            </a:r>
            <a:r>
              <a:rPr spc="-5" dirty="0">
                <a:latin typeface="Microsoft Sans Serif"/>
                <a:cs typeface="Microsoft Sans Serif"/>
              </a:rPr>
              <a:t> </a:t>
            </a:r>
            <a:r>
              <a:rPr dirty="0">
                <a:latin typeface="Microsoft Sans Serif"/>
                <a:cs typeface="Microsoft Sans Serif"/>
              </a:rPr>
              <a:t>top</a:t>
            </a:r>
            <a:r>
              <a:rPr spc="-15" dirty="0">
                <a:latin typeface="Microsoft Sans Serif"/>
                <a:cs typeface="Microsoft Sans Serif"/>
              </a:rPr>
              <a:t> </a:t>
            </a:r>
            <a:r>
              <a:rPr dirty="0">
                <a:latin typeface="Microsoft Sans Serif"/>
                <a:cs typeface="Microsoft Sans Serif"/>
              </a:rPr>
              <a:t>down</a:t>
            </a:r>
            <a:r>
              <a:rPr spc="5" dirty="0">
                <a:latin typeface="Microsoft Sans Serif"/>
                <a:cs typeface="Microsoft Sans Serif"/>
              </a:rPr>
              <a:t> </a:t>
            </a:r>
            <a:r>
              <a:rPr spc="-10" dirty="0">
                <a:latin typeface="Microsoft Sans Serif"/>
                <a:cs typeface="Microsoft Sans Serif"/>
              </a:rPr>
              <a:t>approach</a:t>
            </a:r>
            <a:endParaRPr>
              <a:latin typeface="Microsoft Sans Serif"/>
              <a:cs typeface="Microsoft Sans Serif"/>
            </a:endParaRPr>
          </a:p>
          <a:p>
            <a:pPr>
              <a:spcBef>
                <a:spcPts val="170"/>
              </a:spcBef>
            </a:pPr>
            <a:endParaRPr>
              <a:latin typeface="Microsoft Sans Serif"/>
              <a:cs typeface="Microsoft Sans Serif"/>
            </a:endParaRPr>
          </a:p>
          <a:p>
            <a:pPr marL="241300" marR="848360"/>
            <a:r>
              <a:rPr dirty="0">
                <a:latin typeface="Microsoft Sans Serif"/>
                <a:cs typeface="Microsoft Sans Serif"/>
              </a:rPr>
              <a:t>Eg:</a:t>
            </a:r>
            <a:r>
              <a:rPr spc="-10" dirty="0">
                <a:latin typeface="Microsoft Sans Serif"/>
                <a:cs typeface="Microsoft Sans Serif"/>
              </a:rPr>
              <a:t> Insertion</a:t>
            </a:r>
            <a:r>
              <a:rPr spc="-70" dirty="0">
                <a:latin typeface="Microsoft Sans Serif"/>
                <a:cs typeface="Microsoft Sans Serif"/>
              </a:rPr>
              <a:t> </a:t>
            </a:r>
            <a:r>
              <a:rPr dirty="0">
                <a:latin typeface="Microsoft Sans Serif"/>
                <a:cs typeface="Microsoft Sans Serif"/>
              </a:rPr>
              <a:t>sort,</a:t>
            </a:r>
            <a:r>
              <a:rPr spc="20" dirty="0">
                <a:latin typeface="Microsoft Sans Serif"/>
                <a:cs typeface="Microsoft Sans Serif"/>
              </a:rPr>
              <a:t> </a:t>
            </a:r>
            <a:r>
              <a:rPr dirty="0">
                <a:latin typeface="Microsoft Sans Serif"/>
                <a:cs typeface="Microsoft Sans Serif"/>
              </a:rPr>
              <a:t>Depth</a:t>
            </a:r>
            <a:r>
              <a:rPr spc="-20" dirty="0">
                <a:latin typeface="Microsoft Sans Serif"/>
                <a:cs typeface="Microsoft Sans Serif"/>
              </a:rPr>
              <a:t> </a:t>
            </a:r>
            <a:r>
              <a:rPr dirty="0">
                <a:latin typeface="Microsoft Sans Serif"/>
                <a:cs typeface="Microsoft Sans Serif"/>
              </a:rPr>
              <a:t>First</a:t>
            </a:r>
            <a:r>
              <a:rPr spc="-50" dirty="0">
                <a:latin typeface="Microsoft Sans Serif"/>
                <a:cs typeface="Microsoft Sans Serif"/>
              </a:rPr>
              <a:t> </a:t>
            </a:r>
            <a:r>
              <a:rPr dirty="0">
                <a:latin typeface="Microsoft Sans Serif"/>
                <a:cs typeface="Microsoft Sans Serif"/>
              </a:rPr>
              <a:t>Search,</a:t>
            </a:r>
            <a:r>
              <a:rPr spc="-50" dirty="0">
                <a:latin typeface="Microsoft Sans Serif"/>
                <a:cs typeface="Microsoft Sans Serif"/>
              </a:rPr>
              <a:t> </a:t>
            </a:r>
            <a:r>
              <a:rPr dirty="0">
                <a:latin typeface="Microsoft Sans Serif"/>
                <a:cs typeface="Microsoft Sans Serif"/>
              </a:rPr>
              <a:t>Breath</a:t>
            </a:r>
            <a:r>
              <a:rPr spc="-20" dirty="0">
                <a:latin typeface="Microsoft Sans Serif"/>
                <a:cs typeface="Microsoft Sans Serif"/>
              </a:rPr>
              <a:t> </a:t>
            </a:r>
            <a:r>
              <a:rPr dirty="0">
                <a:latin typeface="Microsoft Sans Serif"/>
                <a:cs typeface="Microsoft Sans Serif"/>
              </a:rPr>
              <a:t>First</a:t>
            </a:r>
            <a:r>
              <a:rPr spc="-25" dirty="0">
                <a:latin typeface="Microsoft Sans Serif"/>
                <a:cs typeface="Microsoft Sans Serif"/>
              </a:rPr>
              <a:t> </a:t>
            </a:r>
            <a:r>
              <a:rPr spc="-10" dirty="0">
                <a:latin typeface="Microsoft Sans Serif"/>
                <a:cs typeface="Microsoft Sans Serif"/>
              </a:rPr>
              <a:t>Search, </a:t>
            </a:r>
            <a:r>
              <a:rPr spc="-35" dirty="0">
                <a:latin typeface="Microsoft Sans Serif"/>
                <a:cs typeface="Microsoft Sans Serif"/>
              </a:rPr>
              <a:t>Topological</a:t>
            </a:r>
            <a:r>
              <a:rPr spc="-25" dirty="0">
                <a:latin typeface="Microsoft Sans Serif"/>
                <a:cs typeface="Microsoft Sans Serif"/>
              </a:rPr>
              <a:t> </a:t>
            </a:r>
            <a:r>
              <a:rPr spc="-20" dirty="0">
                <a:latin typeface="Microsoft Sans Serif"/>
                <a:cs typeface="Microsoft Sans Serif"/>
              </a:rPr>
              <a:t>Sort</a:t>
            </a:r>
            <a:endParaRPr>
              <a:latin typeface="Microsoft Sans Serif"/>
              <a:cs typeface="Microsoft Sans Serif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1600961" y="761"/>
            <a:ext cx="9142730" cy="6856730"/>
          </a:xfrm>
          <a:custGeom>
            <a:avLst/>
            <a:gdLst/>
            <a:ahLst/>
            <a:cxnLst/>
            <a:rect l="l" t="t" r="r" b="b"/>
            <a:pathLst>
              <a:path w="9142730" h="6856730">
                <a:moveTo>
                  <a:pt x="0" y="0"/>
                </a:moveTo>
                <a:lnTo>
                  <a:pt x="9142476" y="0"/>
                </a:lnTo>
                <a:lnTo>
                  <a:pt x="9142476" y="6856476"/>
                </a:lnTo>
                <a:lnTo>
                  <a:pt x="0" y="6856476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 txBox="1"/>
          <p:nvPr/>
        </p:nvSpPr>
        <p:spPr>
          <a:xfrm>
            <a:off x="5795265" y="6434286"/>
            <a:ext cx="2226945" cy="189154"/>
          </a:xfrm>
          <a:prstGeom prst="rect">
            <a:avLst/>
          </a:prstGeom>
        </p:spPr>
        <p:txBody>
          <a:bodyPr vert="horz" wrap="square" lIns="0" tIns="4445" rIns="0" bIns="0" rtlCol="0">
            <a:spAutoFit/>
          </a:bodyPr>
          <a:lstStyle/>
          <a:p>
            <a:pPr marL="12700">
              <a:spcBef>
                <a:spcPts val="35"/>
              </a:spcBef>
            </a:pPr>
            <a:r>
              <a:rPr spc="-450" baseline="2314" dirty="0">
                <a:solidFill>
                  <a:srgbClr val="FFFFFF"/>
                </a:solidFill>
                <a:latin typeface="Arial MT"/>
                <a:cs typeface="Arial MT"/>
              </a:rPr>
              <a:t>A</a:t>
            </a:r>
            <a:r>
              <a:rPr sz="1200" spc="-495" dirty="0">
                <a:solidFill>
                  <a:srgbClr val="FFFFFF"/>
                </a:solidFill>
                <a:latin typeface="Arial MT"/>
                <a:cs typeface="Arial MT"/>
              </a:rPr>
              <a:t>A</a:t>
            </a:r>
            <a:r>
              <a:rPr spc="-292" baseline="2314" dirty="0">
                <a:solidFill>
                  <a:srgbClr val="FFFFFF"/>
                </a:solidFill>
                <a:latin typeface="Arial MT"/>
                <a:cs typeface="Arial MT"/>
              </a:rPr>
              <a:t>T</a:t>
            </a:r>
            <a:r>
              <a:rPr sz="1200" spc="-550" dirty="0">
                <a:solidFill>
                  <a:srgbClr val="FFFFFF"/>
                </a:solidFill>
                <a:latin typeface="Arial MT"/>
                <a:cs typeface="Arial MT"/>
              </a:rPr>
              <a:t>T</a:t>
            </a:r>
            <a:r>
              <a:rPr spc="-82" baseline="2314" dirty="0">
                <a:solidFill>
                  <a:srgbClr val="FFFFFF"/>
                </a:solidFill>
                <a:latin typeface="Arial MT"/>
                <a:cs typeface="Arial MT"/>
              </a:rPr>
              <a:t>M</a:t>
            </a:r>
            <a:r>
              <a:rPr sz="1200" spc="-975" dirty="0">
                <a:solidFill>
                  <a:srgbClr val="FFFFFF"/>
                </a:solidFill>
                <a:latin typeface="Arial MT"/>
                <a:cs typeface="Arial MT"/>
              </a:rPr>
              <a:t>M</a:t>
            </a:r>
            <a:r>
              <a:rPr spc="-217" baseline="2314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200" spc="-405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pc="-1162" baseline="2314" dirty="0">
                <a:solidFill>
                  <a:srgbClr val="FFFFFF"/>
                </a:solidFill>
                <a:latin typeface="Arial MT"/>
                <a:cs typeface="Arial MT"/>
              </a:rPr>
              <a:t>C</a:t>
            </a:r>
            <a:r>
              <a:rPr sz="1200" spc="-300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200" spc="-600" dirty="0">
                <a:solidFill>
                  <a:srgbClr val="FFFFFF"/>
                </a:solidFill>
                <a:latin typeface="Arial MT"/>
                <a:cs typeface="Arial MT"/>
              </a:rPr>
              <a:t>C</a:t>
            </a:r>
            <a:r>
              <a:rPr spc="-569" baseline="2314" dirty="0">
                <a:solidFill>
                  <a:srgbClr val="FFFFFF"/>
                </a:solidFill>
                <a:latin typeface="Arial MT"/>
                <a:cs typeface="Arial MT"/>
              </a:rPr>
              <a:t>o</a:t>
            </a:r>
            <a:r>
              <a:rPr sz="1200" spc="-495" dirty="0">
                <a:solidFill>
                  <a:srgbClr val="FFFFFF"/>
                </a:solidFill>
                <a:latin typeface="Arial MT"/>
                <a:cs typeface="Arial MT"/>
              </a:rPr>
              <a:t>C</a:t>
            </a:r>
            <a:r>
              <a:rPr spc="-127" baseline="2314" dirty="0">
                <a:solidFill>
                  <a:srgbClr val="FFFFFF"/>
                </a:solidFill>
                <a:latin typeface="Arial MT"/>
                <a:cs typeface="Arial MT"/>
              </a:rPr>
              <a:t>l</a:t>
            </a:r>
            <a:r>
              <a:rPr sz="1200" spc="-550" dirty="0">
                <a:solidFill>
                  <a:srgbClr val="FFFFFF"/>
                </a:solidFill>
                <a:latin typeface="Arial MT"/>
                <a:cs typeface="Arial MT"/>
              </a:rPr>
              <a:t>o</a:t>
            </a:r>
            <a:r>
              <a:rPr spc="-44" baseline="2314" dirty="0">
                <a:solidFill>
                  <a:srgbClr val="FFFFFF"/>
                </a:solidFill>
                <a:latin typeface="Arial MT"/>
                <a:cs typeface="Arial MT"/>
              </a:rPr>
              <a:t>l</a:t>
            </a:r>
            <a:r>
              <a:rPr sz="1200" spc="-605" dirty="0">
                <a:solidFill>
                  <a:srgbClr val="FFFFFF"/>
                </a:solidFill>
                <a:latin typeface="Arial MT"/>
                <a:cs typeface="Arial MT"/>
              </a:rPr>
              <a:t>o</a:t>
            </a:r>
            <a:r>
              <a:rPr spc="-562" baseline="2314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200" spc="-280" dirty="0">
                <a:solidFill>
                  <a:srgbClr val="FFFFFF"/>
                </a:solidFill>
                <a:latin typeface="Arial MT"/>
                <a:cs typeface="Arial MT"/>
              </a:rPr>
              <a:t>l</a:t>
            </a:r>
            <a:r>
              <a:rPr sz="1200" spc="-300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200" spc="-280" dirty="0">
                <a:solidFill>
                  <a:srgbClr val="FFFFFF"/>
                </a:solidFill>
                <a:latin typeface="Arial MT"/>
                <a:cs typeface="Arial MT"/>
              </a:rPr>
              <a:t>l</a:t>
            </a:r>
            <a:r>
              <a:rPr sz="1200" spc="-650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pc="-494" baseline="2314" dirty="0">
                <a:solidFill>
                  <a:srgbClr val="FFFFFF"/>
                </a:solidFill>
                <a:latin typeface="Arial MT"/>
                <a:cs typeface="Arial MT"/>
              </a:rPr>
              <a:t>g</a:t>
            </a:r>
            <a:r>
              <a:rPr sz="1200" spc="-300" dirty="0">
                <a:solidFill>
                  <a:srgbClr val="FFFFFF"/>
                </a:solidFill>
                <a:latin typeface="Arial MT"/>
                <a:cs typeface="Arial MT"/>
              </a:rPr>
              <a:t>g</a:t>
            </a:r>
            <a:r>
              <a:rPr sz="1200" spc="-675" dirty="0">
                <a:solidFill>
                  <a:srgbClr val="FFFFFF"/>
                </a:solidFill>
                <a:latin typeface="Arial MT"/>
                <a:cs typeface="Arial MT"/>
              </a:rPr>
              <a:t>g</a:t>
            </a:r>
            <a:r>
              <a:rPr spc="-457" baseline="2314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200" spc="-300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200" spc="-500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pc="-150" baseline="2314" dirty="0">
                <a:solidFill>
                  <a:srgbClr val="FFFFFF"/>
                </a:solidFill>
                <a:latin typeface="Arial MT"/>
                <a:cs typeface="Arial MT"/>
              </a:rPr>
              <a:t>o</a:t>
            </a:r>
            <a:r>
              <a:rPr sz="1200" spc="-545" dirty="0">
                <a:solidFill>
                  <a:srgbClr val="FFFFFF"/>
                </a:solidFill>
                <a:latin typeface="Arial MT"/>
                <a:cs typeface="Arial MT"/>
              </a:rPr>
              <a:t>o</a:t>
            </a:r>
            <a:r>
              <a:rPr spc="-157" baseline="2314" dirty="0">
                <a:solidFill>
                  <a:srgbClr val="FFFFFF"/>
                </a:solidFill>
                <a:latin typeface="Arial MT"/>
                <a:cs typeface="Arial MT"/>
              </a:rPr>
              <a:t>f</a:t>
            </a:r>
            <a:r>
              <a:rPr sz="1200" spc="-100" dirty="0">
                <a:solidFill>
                  <a:srgbClr val="FFFFFF"/>
                </a:solidFill>
                <a:latin typeface="Arial MT"/>
                <a:cs typeface="Arial MT"/>
              </a:rPr>
              <a:t>f</a:t>
            </a:r>
            <a:r>
              <a:rPr sz="1200" spc="-150" dirty="0">
                <a:solidFill>
                  <a:srgbClr val="FFFFFF"/>
                </a:solidFill>
                <a:latin typeface="Arial MT"/>
                <a:cs typeface="Arial MT"/>
              </a:rPr>
              <a:t>f</a:t>
            </a:r>
            <a:r>
              <a:rPr spc="-480" baseline="2314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200" spc="-520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pc="52" baseline="2314" dirty="0">
                <a:solidFill>
                  <a:srgbClr val="FFFFFF"/>
                </a:solidFill>
                <a:latin typeface="Arial MT"/>
                <a:cs typeface="Arial MT"/>
              </a:rPr>
              <a:t>n</a:t>
            </a:r>
            <a:r>
              <a:rPr spc="-997" baseline="2314" dirty="0">
                <a:solidFill>
                  <a:srgbClr val="FFFFFF"/>
                </a:solidFill>
                <a:latin typeface="Arial MT"/>
                <a:cs typeface="Arial MT"/>
              </a:rPr>
              <a:t>g</a:t>
            </a:r>
            <a:r>
              <a:rPr sz="1200" spc="-235" dirty="0">
                <a:solidFill>
                  <a:srgbClr val="FFFFFF"/>
                </a:solidFill>
                <a:latin typeface="Arial MT"/>
                <a:cs typeface="Arial MT"/>
              </a:rPr>
              <a:t>n</a:t>
            </a:r>
            <a:r>
              <a:rPr sz="1200" spc="-405" dirty="0">
                <a:solidFill>
                  <a:srgbClr val="FFFFFF"/>
                </a:solidFill>
                <a:latin typeface="Arial MT"/>
                <a:cs typeface="Arial MT"/>
              </a:rPr>
              <a:t>g</a:t>
            </a:r>
            <a:r>
              <a:rPr spc="-165" baseline="2314" dirty="0">
                <a:solidFill>
                  <a:srgbClr val="FFFFFF"/>
                </a:solidFill>
                <a:latin typeface="Arial MT"/>
                <a:cs typeface="Arial MT"/>
              </a:rPr>
              <a:t>i</a:t>
            </a:r>
            <a:r>
              <a:rPr sz="1200" spc="-525" dirty="0">
                <a:solidFill>
                  <a:srgbClr val="FFFFFF"/>
                </a:solidFill>
                <a:latin typeface="Arial MT"/>
                <a:cs typeface="Arial MT"/>
              </a:rPr>
              <a:t>g</a:t>
            </a:r>
            <a:r>
              <a:rPr spc="-585" baseline="2314" dirty="0">
                <a:solidFill>
                  <a:srgbClr val="FFFFFF"/>
                </a:solidFill>
                <a:latin typeface="Arial MT"/>
                <a:cs typeface="Arial MT"/>
              </a:rPr>
              <a:t>n</a:t>
            </a:r>
            <a:r>
              <a:rPr sz="1200" spc="-235" dirty="0">
                <a:solidFill>
                  <a:srgbClr val="FFFFFF"/>
                </a:solidFill>
                <a:latin typeface="Arial MT"/>
                <a:cs typeface="Arial MT"/>
              </a:rPr>
              <a:t>i</a:t>
            </a:r>
            <a:r>
              <a:rPr sz="1200" spc="-300" dirty="0">
                <a:solidFill>
                  <a:srgbClr val="FFFFFF"/>
                </a:solidFill>
                <a:latin typeface="Arial MT"/>
                <a:cs typeface="Arial MT"/>
              </a:rPr>
              <a:t>n</a:t>
            </a:r>
            <a:r>
              <a:rPr spc="-922" baseline="2314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200" spc="-235" dirty="0">
                <a:solidFill>
                  <a:srgbClr val="FFFFFF"/>
                </a:solidFill>
                <a:latin typeface="Arial MT"/>
                <a:cs typeface="Arial MT"/>
              </a:rPr>
              <a:t>i</a:t>
            </a:r>
            <a:r>
              <a:rPr sz="1200" spc="-75" dirty="0">
                <a:solidFill>
                  <a:srgbClr val="FFFFFF"/>
                </a:solidFill>
                <a:latin typeface="Arial MT"/>
                <a:cs typeface="Arial MT"/>
              </a:rPr>
              <a:t>n</a:t>
            </a:r>
            <a:r>
              <a:rPr spc="52" baseline="2314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pc="-600" baseline="2314" dirty="0">
                <a:solidFill>
                  <a:srgbClr val="FFFFFF"/>
                </a:solidFill>
                <a:latin typeface="Arial MT"/>
                <a:cs typeface="Arial MT"/>
              </a:rPr>
              <a:t>r</a:t>
            </a:r>
            <a:r>
              <a:rPr sz="1200" spc="-235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200" spc="-365" dirty="0">
                <a:solidFill>
                  <a:srgbClr val="FFFFFF"/>
                </a:solidFill>
                <a:latin typeface="Arial MT"/>
                <a:cs typeface="Arial MT"/>
              </a:rPr>
              <a:t>r</a:t>
            </a:r>
            <a:r>
              <a:rPr spc="-157" baseline="2314" dirty="0">
                <a:solidFill>
                  <a:srgbClr val="FFFFFF"/>
                </a:solidFill>
                <a:latin typeface="Arial MT"/>
                <a:cs typeface="Arial MT"/>
              </a:rPr>
              <a:t>i</a:t>
            </a:r>
            <a:r>
              <a:rPr sz="1200" spc="-245" dirty="0">
                <a:solidFill>
                  <a:srgbClr val="FFFFFF"/>
                </a:solidFill>
                <a:latin typeface="Arial MT"/>
                <a:cs typeface="Arial MT"/>
              </a:rPr>
              <a:t>r</a:t>
            </a:r>
            <a:r>
              <a:rPr spc="-337" baseline="2314" dirty="0">
                <a:solidFill>
                  <a:srgbClr val="FFFFFF"/>
                </a:solidFill>
                <a:latin typeface="Arial MT"/>
                <a:cs typeface="Arial MT"/>
              </a:rPr>
              <a:t>n</a:t>
            </a:r>
            <a:r>
              <a:rPr sz="1200" spc="-235" dirty="0">
                <a:solidFill>
                  <a:srgbClr val="FFFFFF"/>
                </a:solidFill>
                <a:latin typeface="Arial MT"/>
                <a:cs typeface="Arial MT"/>
              </a:rPr>
              <a:t>i</a:t>
            </a:r>
            <a:r>
              <a:rPr sz="1200" spc="-465" dirty="0">
                <a:solidFill>
                  <a:srgbClr val="FFFFFF"/>
                </a:solidFill>
                <a:latin typeface="Arial MT"/>
                <a:cs typeface="Arial MT"/>
              </a:rPr>
              <a:t>n</a:t>
            </a:r>
            <a:r>
              <a:rPr spc="-7" baseline="2314" dirty="0">
                <a:solidFill>
                  <a:srgbClr val="FFFFFF"/>
                </a:solidFill>
                <a:latin typeface="Arial MT"/>
                <a:cs typeface="Arial MT"/>
              </a:rPr>
              <a:t>g</a:t>
            </a:r>
            <a:r>
              <a:rPr sz="1200" spc="-10" dirty="0">
                <a:solidFill>
                  <a:srgbClr val="FFFFFF"/>
                </a:solidFill>
                <a:latin typeface="Arial MT"/>
                <a:cs typeface="Arial MT"/>
              </a:rPr>
              <a:t>g</a:t>
            </a:r>
            <a:endParaRPr sz="1200">
              <a:latin typeface="Arial MT"/>
              <a:cs typeface="Arial MT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4194175" y="6446352"/>
            <a:ext cx="1101090" cy="376555"/>
          </a:xfrm>
          <a:prstGeom prst="rect">
            <a:avLst/>
          </a:prstGeom>
        </p:spPr>
        <p:txBody>
          <a:bodyPr vert="horz" wrap="square" lIns="0" tIns="6350" rIns="0" bIns="0" rtlCol="0">
            <a:spAutoFit/>
          </a:bodyPr>
          <a:lstStyle/>
          <a:p>
            <a:pPr marL="12700" marR="5080">
              <a:lnSpc>
                <a:spcPts val="1420"/>
              </a:lnSpc>
              <a:spcBef>
                <a:spcPts val="50"/>
              </a:spcBef>
            </a:pPr>
            <a:r>
              <a:rPr sz="1200" spc="-480" dirty="0">
                <a:solidFill>
                  <a:srgbClr val="FFFFFF"/>
                </a:solidFill>
                <a:latin typeface="Arial MT"/>
                <a:cs typeface="Arial MT"/>
              </a:rPr>
              <a:t>D</a:t>
            </a:r>
            <a:r>
              <a:rPr sz="1200" spc="-405" dirty="0">
                <a:solidFill>
                  <a:srgbClr val="FFFFFF"/>
                </a:solidFill>
                <a:latin typeface="Arial MT"/>
                <a:cs typeface="Arial MT"/>
              </a:rPr>
              <a:t>D</a:t>
            </a:r>
            <a:r>
              <a:rPr sz="1200" spc="-280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200" spc="-370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200" spc="-280" dirty="0">
                <a:solidFill>
                  <a:srgbClr val="FFFFFF"/>
                </a:solidFill>
                <a:latin typeface="Arial MT"/>
                <a:cs typeface="Arial MT"/>
              </a:rPr>
              <a:t>p</a:t>
            </a:r>
            <a:r>
              <a:rPr sz="1200" spc="-350" dirty="0">
                <a:solidFill>
                  <a:srgbClr val="FFFFFF"/>
                </a:solidFill>
                <a:latin typeface="Arial MT"/>
                <a:cs typeface="Arial MT"/>
              </a:rPr>
              <a:t>p</a:t>
            </a:r>
            <a:r>
              <a:rPr sz="1200" spc="-280" dirty="0">
                <a:solidFill>
                  <a:srgbClr val="FFFFFF"/>
                </a:solidFill>
                <a:latin typeface="Arial MT"/>
                <a:cs typeface="Arial MT"/>
              </a:rPr>
              <a:t>a</a:t>
            </a:r>
            <a:r>
              <a:rPr sz="1200" spc="-370" dirty="0">
                <a:solidFill>
                  <a:srgbClr val="FFFFFF"/>
                </a:solidFill>
                <a:latin typeface="Arial MT"/>
                <a:cs typeface="Arial MT"/>
              </a:rPr>
              <a:t>a</a:t>
            </a:r>
            <a:r>
              <a:rPr sz="1200" spc="-10" dirty="0">
                <a:solidFill>
                  <a:srgbClr val="FFFFFF"/>
                </a:solidFill>
                <a:latin typeface="Arial MT"/>
                <a:cs typeface="Arial MT"/>
              </a:rPr>
              <a:t>r</a:t>
            </a:r>
            <a:r>
              <a:rPr sz="1200" spc="-295" dirty="0">
                <a:solidFill>
                  <a:srgbClr val="FFFFFF"/>
                </a:solidFill>
                <a:latin typeface="Arial MT"/>
                <a:cs typeface="Arial MT"/>
              </a:rPr>
              <a:t>r</a:t>
            </a:r>
            <a:r>
              <a:rPr sz="1200" spc="60" dirty="0">
                <a:solidFill>
                  <a:srgbClr val="FFFFFF"/>
                </a:solidFill>
                <a:latin typeface="Arial MT"/>
                <a:cs typeface="Arial MT"/>
              </a:rPr>
              <a:t>t</a:t>
            </a:r>
            <a:r>
              <a:rPr sz="1200" spc="-330" dirty="0">
                <a:solidFill>
                  <a:srgbClr val="FFFFFF"/>
                </a:solidFill>
                <a:latin typeface="Arial MT"/>
                <a:cs typeface="Arial MT"/>
              </a:rPr>
              <a:t>t</a:t>
            </a:r>
            <a:r>
              <a:rPr sz="1200" spc="-620" dirty="0">
                <a:solidFill>
                  <a:srgbClr val="FFFFFF"/>
                </a:solidFill>
                <a:latin typeface="Arial MT"/>
                <a:cs typeface="Arial MT"/>
              </a:rPr>
              <a:t>m</a:t>
            </a:r>
            <a:r>
              <a:rPr sz="1200" spc="-370" dirty="0">
                <a:solidFill>
                  <a:srgbClr val="FFFFFF"/>
                </a:solidFill>
                <a:latin typeface="Arial MT"/>
                <a:cs typeface="Arial MT"/>
              </a:rPr>
              <a:t>m</a:t>
            </a:r>
            <a:r>
              <a:rPr sz="1200" spc="-280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200" spc="-370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200" spc="-305" dirty="0">
                <a:solidFill>
                  <a:srgbClr val="FFFFFF"/>
                </a:solidFill>
                <a:latin typeface="Arial MT"/>
                <a:cs typeface="Arial MT"/>
              </a:rPr>
              <a:t>n</a:t>
            </a:r>
            <a:r>
              <a:rPr sz="1200" spc="-350" dirty="0">
                <a:solidFill>
                  <a:srgbClr val="FFFFFF"/>
                </a:solidFill>
                <a:latin typeface="Arial MT"/>
                <a:cs typeface="Arial MT"/>
              </a:rPr>
              <a:t>n</a:t>
            </a:r>
            <a:r>
              <a:rPr sz="1200" spc="35" dirty="0">
                <a:solidFill>
                  <a:srgbClr val="FFFFFF"/>
                </a:solidFill>
                <a:latin typeface="Arial MT"/>
                <a:cs typeface="Arial MT"/>
              </a:rPr>
              <a:t>t</a:t>
            </a:r>
            <a:r>
              <a:rPr sz="1200" spc="-90" dirty="0">
                <a:solidFill>
                  <a:srgbClr val="FFFFFF"/>
                </a:solidFill>
                <a:latin typeface="Arial MT"/>
                <a:cs typeface="Arial MT"/>
              </a:rPr>
              <a:t>t</a:t>
            </a:r>
            <a:r>
              <a:rPr sz="1200" spc="-330" dirty="0">
                <a:solidFill>
                  <a:srgbClr val="FFFFFF"/>
                </a:solidFill>
                <a:latin typeface="Arial MT"/>
                <a:cs typeface="Arial MT"/>
              </a:rPr>
              <a:t>o</a:t>
            </a:r>
            <a:r>
              <a:rPr sz="1200" spc="-325" dirty="0">
                <a:solidFill>
                  <a:srgbClr val="FFFFFF"/>
                </a:solidFill>
                <a:latin typeface="Arial MT"/>
                <a:cs typeface="Arial MT"/>
              </a:rPr>
              <a:t>o</a:t>
            </a:r>
            <a:r>
              <a:rPr sz="1200" spc="10" dirty="0">
                <a:solidFill>
                  <a:srgbClr val="FFFFFF"/>
                </a:solidFill>
                <a:latin typeface="Arial MT"/>
                <a:cs typeface="Arial MT"/>
              </a:rPr>
              <a:t>f</a:t>
            </a:r>
            <a:r>
              <a:rPr sz="1200" spc="-10" dirty="0">
                <a:solidFill>
                  <a:srgbClr val="FFFFFF"/>
                </a:solidFill>
                <a:latin typeface="Arial MT"/>
                <a:cs typeface="Arial MT"/>
              </a:rPr>
              <a:t>f</a:t>
            </a:r>
            <a:r>
              <a:rPr sz="1200" spc="50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-305" dirty="0">
                <a:solidFill>
                  <a:srgbClr val="FFFFFF"/>
                </a:solidFill>
                <a:latin typeface="Arial MT"/>
                <a:cs typeface="Arial MT"/>
              </a:rPr>
              <a:t>CCSSEE</a:t>
            </a:r>
            <a:endParaRPr sz="12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884798" y="6455470"/>
            <a:ext cx="2115820" cy="1708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325"/>
              </a:lnSpc>
            </a:pPr>
            <a:r>
              <a:rPr sz="1200" spc="10" dirty="0">
                <a:solidFill>
                  <a:srgbClr val="FFFFFF"/>
                </a:solidFill>
                <a:latin typeface="Arial MT"/>
                <a:cs typeface="Arial MT"/>
              </a:rPr>
              <a:t>ATME College</a:t>
            </a:r>
            <a:r>
              <a:rPr sz="1200" spc="-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10" dirty="0">
                <a:solidFill>
                  <a:srgbClr val="FFFFFF"/>
                </a:solidFill>
                <a:latin typeface="Arial MT"/>
                <a:cs typeface="Arial MT"/>
              </a:rPr>
              <a:t>of</a:t>
            </a:r>
            <a:r>
              <a:rPr sz="1200" spc="114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35" dirty="0">
                <a:solidFill>
                  <a:srgbClr val="FFFFFF"/>
                </a:solidFill>
                <a:latin typeface="Arial MT"/>
                <a:cs typeface="Arial MT"/>
              </a:rPr>
              <a:t>Engineering</a:t>
            </a:r>
            <a:endParaRPr sz="1200">
              <a:latin typeface="Arial MT"/>
              <a:cs typeface="Arial MT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4114800" y="6400801"/>
            <a:ext cx="4724400" cy="277495"/>
            <a:chOff x="2514600" y="6400800"/>
            <a:chExt cx="4724400" cy="277495"/>
          </a:xfrm>
        </p:grpSpPr>
        <p:sp>
          <p:nvSpPr>
            <p:cNvPr id="4" name="object 4"/>
            <p:cNvSpPr/>
            <p:nvPr/>
          </p:nvSpPr>
          <p:spPr>
            <a:xfrm>
              <a:off x="2514600" y="6400800"/>
              <a:ext cx="1600200" cy="277495"/>
            </a:xfrm>
            <a:custGeom>
              <a:avLst/>
              <a:gdLst/>
              <a:ahLst/>
              <a:cxnLst/>
              <a:rect l="l" t="t" r="r" b="b"/>
              <a:pathLst>
                <a:path w="1600200" h="277495">
                  <a:moveTo>
                    <a:pt x="1600200" y="277368"/>
                  </a:moveTo>
                  <a:lnTo>
                    <a:pt x="0" y="277368"/>
                  </a:lnTo>
                  <a:lnTo>
                    <a:pt x="0" y="0"/>
                  </a:lnTo>
                  <a:lnTo>
                    <a:pt x="1600200" y="0"/>
                  </a:lnTo>
                  <a:lnTo>
                    <a:pt x="1600200" y="277368"/>
                  </a:lnTo>
                  <a:close/>
                </a:path>
              </a:pathLst>
            </a:custGeom>
            <a:solidFill>
              <a:srgbClr val="E16C0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4114800" y="6400800"/>
              <a:ext cx="3124200" cy="277495"/>
            </a:xfrm>
            <a:custGeom>
              <a:avLst/>
              <a:gdLst/>
              <a:ahLst/>
              <a:cxnLst/>
              <a:rect l="l" t="t" r="r" b="b"/>
              <a:pathLst>
                <a:path w="3124200" h="277495">
                  <a:moveTo>
                    <a:pt x="3124200" y="277368"/>
                  </a:moveTo>
                  <a:lnTo>
                    <a:pt x="0" y="277368"/>
                  </a:lnTo>
                  <a:lnTo>
                    <a:pt x="0" y="0"/>
                  </a:lnTo>
                  <a:lnTo>
                    <a:pt x="3124200" y="0"/>
                  </a:lnTo>
                  <a:lnTo>
                    <a:pt x="3124200" y="277368"/>
                  </a:lnTo>
                  <a:close/>
                </a:path>
              </a:pathLst>
            </a:custGeom>
            <a:solidFill>
              <a:srgbClr val="2240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1600200" y="0"/>
            <a:ext cx="0" cy="17408022"/>
          </a:xfrm>
          <a:prstGeom prst="rect">
            <a:avLst/>
          </a:prstGeom>
        </p:spPr>
        <p:txBody>
          <a:bodyPr vert="horz" wrap="square" lIns="0" tIns="475666" rIns="0" bIns="0" rtlCol="0">
            <a:spAutoFit/>
          </a:bodyPr>
          <a:lstStyle/>
          <a:p>
            <a:pPr marL="620395">
              <a:spcBef>
                <a:spcPts val="105"/>
              </a:spcBef>
            </a:pPr>
            <a:r>
              <a:rPr dirty="0">
                <a:latin typeface="Calibri"/>
                <a:cs typeface="Calibri"/>
              </a:rPr>
              <a:t>Decrease</a:t>
            </a:r>
            <a:r>
              <a:rPr spc="-15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by</a:t>
            </a:r>
            <a:r>
              <a:rPr spc="-15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a</a:t>
            </a:r>
            <a:r>
              <a:rPr spc="-10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constant</a:t>
            </a:r>
            <a:r>
              <a:rPr spc="-150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factor</a:t>
            </a:r>
          </a:p>
        </p:txBody>
      </p:sp>
      <p:sp>
        <p:nvSpPr>
          <p:cNvPr id="10" name="object 10"/>
          <p:cNvSpPr txBox="1">
            <a:spLocks noGrp="1"/>
          </p:cNvSpPr>
          <p:nvPr>
            <p:ph type="ftr" sz="quarter" idx="11"/>
          </p:nvPr>
        </p:nvSpPr>
        <p:spPr>
          <a:xfrm>
            <a:off x="1600200" y="0"/>
            <a:ext cx="0" cy="432490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25"/>
              </a:lnSpc>
            </a:pPr>
            <a:r>
              <a:rPr spc="10" dirty="0"/>
              <a:t>ATME College</a:t>
            </a:r>
            <a:r>
              <a:rPr spc="-5" dirty="0"/>
              <a:t> </a:t>
            </a:r>
            <a:r>
              <a:rPr spc="10" dirty="0"/>
              <a:t>of</a:t>
            </a:r>
            <a:r>
              <a:rPr spc="114" dirty="0"/>
              <a:t> </a:t>
            </a:r>
            <a:r>
              <a:rPr spc="35" dirty="0"/>
              <a:t>Engineering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2123135" y="1609724"/>
            <a:ext cx="8084820" cy="354584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84480" marR="5080" indent="-271780" algn="just">
              <a:spcBef>
                <a:spcPts val="105"/>
              </a:spcBef>
              <a:buFont typeface="Microsoft Sans Serif"/>
              <a:buChar char="•"/>
              <a:tabLst>
                <a:tab pos="284480" algn="l"/>
              </a:tabLst>
            </a:pPr>
            <a:r>
              <a:rPr sz="3200" dirty="0">
                <a:solidFill>
                  <a:srgbClr val="4F5F28"/>
                </a:solidFill>
                <a:latin typeface="Calibri"/>
                <a:cs typeface="Calibri"/>
              </a:rPr>
              <a:t>In</a:t>
            </a:r>
            <a:r>
              <a:rPr sz="3200" spc="170" dirty="0">
                <a:solidFill>
                  <a:srgbClr val="4F5F28"/>
                </a:solidFill>
                <a:latin typeface="Calibri"/>
                <a:cs typeface="Calibri"/>
              </a:rPr>
              <a:t> </a:t>
            </a:r>
            <a:r>
              <a:rPr sz="3200" dirty="0">
                <a:solidFill>
                  <a:srgbClr val="4F5F28"/>
                </a:solidFill>
                <a:latin typeface="Calibri"/>
                <a:cs typeface="Calibri"/>
              </a:rPr>
              <a:t>this</a:t>
            </a:r>
            <a:r>
              <a:rPr sz="3200" spc="175" dirty="0">
                <a:solidFill>
                  <a:srgbClr val="4F5F28"/>
                </a:solidFill>
                <a:latin typeface="Calibri"/>
                <a:cs typeface="Calibri"/>
              </a:rPr>
              <a:t> </a:t>
            </a:r>
            <a:r>
              <a:rPr sz="3200" dirty="0">
                <a:solidFill>
                  <a:srgbClr val="4F5F28"/>
                </a:solidFill>
                <a:latin typeface="Calibri"/>
                <a:cs typeface="Calibri"/>
              </a:rPr>
              <a:t>type</a:t>
            </a:r>
            <a:r>
              <a:rPr sz="3200" spc="170" dirty="0">
                <a:solidFill>
                  <a:srgbClr val="4F5F28"/>
                </a:solidFill>
                <a:latin typeface="Calibri"/>
                <a:cs typeface="Calibri"/>
              </a:rPr>
              <a:t> </a:t>
            </a:r>
            <a:r>
              <a:rPr sz="3200" dirty="0">
                <a:solidFill>
                  <a:srgbClr val="4F5F28"/>
                </a:solidFill>
                <a:latin typeface="Calibri"/>
                <a:cs typeface="Calibri"/>
              </a:rPr>
              <a:t>of</a:t>
            </a:r>
            <a:r>
              <a:rPr sz="3200" spc="165" dirty="0">
                <a:solidFill>
                  <a:srgbClr val="4F5F28"/>
                </a:solidFill>
                <a:latin typeface="Calibri"/>
                <a:cs typeface="Calibri"/>
              </a:rPr>
              <a:t> </a:t>
            </a:r>
            <a:r>
              <a:rPr sz="3200" dirty="0">
                <a:solidFill>
                  <a:srgbClr val="4F5F28"/>
                </a:solidFill>
                <a:latin typeface="Calibri"/>
                <a:cs typeface="Calibri"/>
              </a:rPr>
              <a:t>variation,</a:t>
            </a:r>
            <a:r>
              <a:rPr sz="3200" spc="165" dirty="0">
                <a:solidFill>
                  <a:srgbClr val="4F5F28"/>
                </a:solidFill>
                <a:latin typeface="Calibri"/>
                <a:cs typeface="Calibri"/>
              </a:rPr>
              <a:t> </a:t>
            </a:r>
            <a:r>
              <a:rPr sz="3200" dirty="0">
                <a:solidFill>
                  <a:srgbClr val="4F5F28"/>
                </a:solidFill>
                <a:latin typeface="Calibri"/>
                <a:cs typeface="Calibri"/>
              </a:rPr>
              <a:t>the</a:t>
            </a:r>
            <a:r>
              <a:rPr sz="3200" spc="175" dirty="0">
                <a:solidFill>
                  <a:srgbClr val="4F5F28"/>
                </a:solidFill>
                <a:latin typeface="Calibri"/>
                <a:cs typeface="Calibri"/>
              </a:rPr>
              <a:t> </a:t>
            </a:r>
            <a:r>
              <a:rPr sz="3200" dirty="0">
                <a:solidFill>
                  <a:srgbClr val="4F5F28"/>
                </a:solidFill>
                <a:latin typeface="Calibri"/>
                <a:cs typeface="Calibri"/>
              </a:rPr>
              <a:t>size</a:t>
            </a:r>
            <a:r>
              <a:rPr sz="3200" spc="140" dirty="0">
                <a:solidFill>
                  <a:srgbClr val="4F5F28"/>
                </a:solidFill>
                <a:latin typeface="Calibri"/>
                <a:cs typeface="Calibri"/>
              </a:rPr>
              <a:t> </a:t>
            </a:r>
            <a:r>
              <a:rPr sz="3200" dirty="0">
                <a:solidFill>
                  <a:srgbClr val="4F5F28"/>
                </a:solidFill>
                <a:latin typeface="Calibri"/>
                <a:cs typeface="Calibri"/>
              </a:rPr>
              <a:t>of</a:t>
            </a:r>
            <a:r>
              <a:rPr sz="3200" spc="160" dirty="0">
                <a:solidFill>
                  <a:srgbClr val="4F5F28"/>
                </a:solidFill>
                <a:latin typeface="Calibri"/>
                <a:cs typeface="Calibri"/>
              </a:rPr>
              <a:t> </a:t>
            </a:r>
            <a:r>
              <a:rPr sz="3200" dirty="0">
                <a:solidFill>
                  <a:srgbClr val="4F5F28"/>
                </a:solidFill>
                <a:latin typeface="Calibri"/>
                <a:cs typeface="Calibri"/>
              </a:rPr>
              <a:t>instance</a:t>
            </a:r>
            <a:r>
              <a:rPr sz="3200" spc="160" dirty="0">
                <a:solidFill>
                  <a:srgbClr val="4F5F28"/>
                </a:solidFill>
                <a:latin typeface="Calibri"/>
                <a:cs typeface="Calibri"/>
              </a:rPr>
              <a:t> </a:t>
            </a:r>
            <a:r>
              <a:rPr sz="3200" spc="-25" dirty="0">
                <a:solidFill>
                  <a:srgbClr val="4F5F28"/>
                </a:solidFill>
                <a:latin typeface="Calibri"/>
                <a:cs typeface="Calibri"/>
              </a:rPr>
              <a:t>is </a:t>
            </a:r>
            <a:r>
              <a:rPr sz="3200" dirty="0">
                <a:solidFill>
                  <a:srgbClr val="4F5F28"/>
                </a:solidFill>
                <a:latin typeface="Calibri"/>
                <a:cs typeface="Calibri"/>
              </a:rPr>
              <a:t>reduced</a:t>
            </a:r>
            <a:r>
              <a:rPr sz="3200" spc="80" dirty="0">
                <a:solidFill>
                  <a:srgbClr val="4F5F28"/>
                </a:solidFill>
                <a:latin typeface="Calibri"/>
                <a:cs typeface="Calibri"/>
              </a:rPr>
              <a:t> </a:t>
            </a:r>
            <a:r>
              <a:rPr sz="3200" dirty="0">
                <a:solidFill>
                  <a:srgbClr val="4F5F28"/>
                </a:solidFill>
                <a:latin typeface="Calibri"/>
                <a:cs typeface="Calibri"/>
              </a:rPr>
              <a:t>by</a:t>
            </a:r>
            <a:r>
              <a:rPr sz="3200" spc="100" dirty="0">
                <a:solidFill>
                  <a:srgbClr val="4F5F28"/>
                </a:solidFill>
                <a:latin typeface="Calibri"/>
                <a:cs typeface="Calibri"/>
              </a:rPr>
              <a:t> </a:t>
            </a:r>
            <a:r>
              <a:rPr sz="3200" dirty="0">
                <a:solidFill>
                  <a:srgbClr val="4F5F28"/>
                </a:solidFill>
                <a:latin typeface="Calibri"/>
                <a:cs typeface="Calibri"/>
              </a:rPr>
              <a:t>a</a:t>
            </a:r>
            <a:r>
              <a:rPr sz="3200" spc="100" dirty="0">
                <a:solidFill>
                  <a:srgbClr val="4F5F28"/>
                </a:solidFill>
                <a:latin typeface="Calibri"/>
                <a:cs typeface="Calibri"/>
              </a:rPr>
              <a:t> </a:t>
            </a:r>
            <a:r>
              <a:rPr sz="3200" dirty="0">
                <a:solidFill>
                  <a:srgbClr val="4F5F28"/>
                </a:solidFill>
                <a:latin typeface="Calibri"/>
                <a:cs typeface="Calibri"/>
              </a:rPr>
              <a:t>constant</a:t>
            </a:r>
            <a:r>
              <a:rPr sz="3200" spc="75" dirty="0">
                <a:solidFill>
                  <a:srgbClr val="4F5F28"/>
                </a:solidFill>
                <a:latin typeface="Calibri"/>
                <a:cs typeface="Calibri"/>
              </a:rPr>
              <a:t> </a:t>
            </a:r>
            <a:r>
              <a:rPr sz="3200" dirty="0">
                <a:solidFill>
                  <a:srgbClr val="4F5F28"/>
                </a:solidFill>
                <a:latin typeface="Calibri"/>
                <a:cs typeface="Calibri"/>
              </a:rPr>
              <a:t>factor</a:t>
            </a:r>
            <a:r>
              <a:rPr sz="3200" spc="75" dirty="0">
                <a:solidFill>
                  <a:srgbClr val="4F5F28"/>
                </a:solidFill>
                <a:latin typeface="Calibri"/>
                <a:cs typeface="Calibri"/>
              </a:rPr>
              <a:t> </a:t>
            </a:r>
            <a:r>
              <a:rPr sz="3200" dirty="0">
                <a:solidFill>
                  <a:srgbClr val="4F5F28"/>
                </a:solidFill>
                <a:latin typeface="Calibri"/>
                <a:cs typeface="Calibri"/>
              </a:rPr>
              <a:t>on</a:t>
            </a:r>
            <a:r>
              <a:rPr sz="3200" spc="95" dirty="0">
                <a:solidFill>
                  <a:srgbClr val="4F5F28"/>
                </a:solidFill>
                <a:latin typeface="Calibri"/>
                <a:cs typeface="Calibri"/>
              </a:rPr>
              <a:t> </a:t>
            </a:r>
            <a:r>
              <a:rPr sz="3200" dirty="0">
                <a:solidFill>
                  <a:srgbClr val="4F5F28"/>
                </a:solidFill>
                <a:latin typeface="Calibri"/>
                <a:cs typeface="Calibri"/>
              </a:rPr>
              <a:t>each</a:t>
            </a:r>
            <a:r>
              <a:rPr sz="3200" spc="105" dirty="0">
                <a:solidFill>
                  <a:srgbClr val="4F5F28"/>
                </a:solidFill>
                <a:latin typeface="Calibri"/>
                <a:cs typeface="Calibri"/>
              </a:rPr>
              <a:t> </a:t>
            </a:r>
            <a:r>
              <a:rPr sz="3200" spc="-10" dirty="0">
                <a:solidFill>
                  <a:srgbClr val="4F5F28"/>
                </a:solidFill>
                <a:latin typeface="Calibri"/>
                <a:cs typeface="Calibri"/>
              </a:rPr>
              <a:t>iteration </a:t>
            </a:r>
            <a:r>
              <a:rPr sz="3200" dirty="0">
                <a:solidFill>
                  <a:srgbClr val="4F5F28"/>
                </a:solidFill>
                <a:latin typeface="Calibri"/>
                <a:cs typeface="Calibri"/>
              </a:rPr>
              <a:t>(most</a:t>
            </a:r>
            <a:r>
              <a:rPr sz="3200" spc="-70" dirty="0">
                <a:solidFill>
                  <a:srgbClr val="4F5F28"/>
                </a:solidFill>
                <a:latin typeface="Calibri"/>
                <a:cs typeface="Calibri"/>
              </a:rPr>
              <a:t> </a:t>
            </a:r>
            <a:r>
              <a:rPr sz="3200" dirty="0">
                <a:solidFill>
                  <a:srgbClr val="4F5F28"/>
                </a:solidFill>
                <a:latin typeface="Calibri"/>
                <a:cs typeface="Calibri"/>
              </a:rPr>
              <a:t>of</a:t>
            </a:r>
            <a:r>
              <a:rPr sz="3200" spc="-60" dirty="0">
                <a:solidFill>
                  <a:srgbClr val="4F5F28"/>
                </a:solidFill>
                <a:latin typeface="Calibri"/>
                <a:cs typeface="Calibri"/>
              </a:rPr>
              <a:t> </a:t>
            </a:r>
            <a:r>
              <a:rPr sz="3200" dirty="0">
                <a:solidFill>
                  <a:srgbClr val="4F5F28"/>
                </a:solidFill>
                <a:latin typeface="Calibri"/>
                <a:cs typeface="Calibri"/>
              </a:rPr>
              <a:t>the</a:t>
            </a:r>
            <a:r>
              <a:rPr sz="3200" spc="-90" dirty="0">
                <a:solidFill>
                  <a:srgbClr val="4F5F28"/>
                </a:solidFill>
                <a:latin typeface="Calibri"/>
                <a:cs typeface="Calibri"/>
              </a:rPr>
              <a:t> </a:t>
            </a:r>
            <a:r>
              <a:rPr sz="3200" dirty="0">
                <a:solidFill>
                  <a:srgbClr val="4F5F28"/>
                </a:solidFill>
                <a:latin typeface="Calibri"/>
                <a:cs typeface="Calibri"/>
              </a:rPr>
              <a:t>case</a:t>
            </a:r>
            <a:r>
              <a:rPr sz="3200" spc="-100" dirty="0">
                <a:solidFill>
                  <a:srgbClr val="4F5F28"/>
                </a:solidFill>
                <a:latin typeface="Calibri"/>
                <a:cs typeface="Calibri"/>
              </a:rPr>
              <a:t> </a:t>
            </a:r>
            <a:r>
              <a:rPr sz="3200" dirty="0">
                <a:solidFill>
                  <a:srgbClr val="4F5F28"/>
                </a:solidFill>
                <a:latin typeface="Calibri"/>
                <a:cs typeface="Calibri"/>
              </a:rPr>
              <a:t>it</a:t>
            </a:r>
            <a:r>
              <a:rPr sz="3200" spc="-80" dirty="0">
                <a:solidFill>
                  <a:srgbClr val="4F5F28"/>
                </a:solidFill>
                <a:latin typeface="Calibri"/>
                <a:cs typeface="Calibri"/>
              </a:rPr>
              <a:t> </a:t>
            </a:r>
            <a:r>
              <a:rPr sz="3200" dirty="0">
                <a:solidFill>
                  <a:srgbClr val="4F5F28"/>
                </a:solidFill>
                <a:latin typeface="Calibri"/>
                <a:cs typeface="Calibri"/>
              </a:rPr>
              <a:t>is</a:t>
            </a:r>
            <a:r>
              <a:rPr sz="3200" spc="-60" dirty="0">
                <a:solidFill>
                  <a:srgbClr val="4F5F28"/>
                </a:solidFill>
                <a:latin typeface="Calibri"/>
                <a:cs typeface="Calibri"/>
              </a:rPr>
              <a:t> </a:t>
            </a:r>
            <a:r>
              <a:rPr sz="3200" spc="-25" dirty="0">
                <a:solidFill>
                  <a:srgbClr val="4F5F28"/>
                </a:solidFill>
                <a:latin typeface="Calibri"/>
                <a:cs typeface="Calibri"/>
              </a:rPr>
              <a:t>2).</a:t>
            </a:r>
            <a:endParaRPr sz="3200">
              <a:latin typeface="Calibri"/>
              <a:cs typeface="Calibri"/>
            </a:endParaRPr>
          </a:p>
          <a:p>
            <a:pPr marL="368935" marR="88265" indent="-344805">
              <a:spcBef>
                <a:spcPts val="830"/>
              </a:spcBef>
              <a:buFont typeface="Microsoft Sans Serif"/>
              <a:buChar char="•"/>
              <a:tabLst>
                <a:tab pos="368935" algn="l"/>
              </a:tabLst>
            </a:pPr>
            <a:r>
              <a:rPr sz="3200" spc="-10" dirty="0">
                <a:solidFill>
                  <a:srgbClr val="923735"/>
                </a:solidFill>
                <a:latin typeface="Calibri"/>
                <a:cs typeface="Calibri"/>
              </a:rPr>
              <a:t>So,</a:t>
            </a:r>
            <a:r>
              <a:rPr sz="3200" spc="-114" dirty="0">
                <a:solidFill>
                  <a:srgbClr val="923735"/>
                </a:solidFill>
                <a:latin typeface="Calibri"/>
                <a:cs typeface="Calibri"/>
              </a:rPr>
              <a:t> </a:t>
            </a:r>
            <a:r>
              <a:rPr sz="3200" dirty="0">
                <a:solidFill>
                  <a:srgbClr val="923735"/>
                </a:solidFill>
                <a:latin typeface="Calibri"/>
                <a:cs typeface="Calibri"/>
              </a:rPr>
              <a:t>if</a:t>
            </a:r>
            <a:r>
              <a:rPr sz="3200" spc="-70" dirty="0">
                <a:solidFill>
                  <a:srgbClr val="923735"/>
                </a:solidFill>
                <a:latin typeface="Calibri"/>
                <a:cs typeface="Calibri"/>
              </a:rPr>
              <a:t> </a:t>
            </a:r>
            <a:r>
              <a:rPr sz="3200" dirty="0">
                <a:solidFill>
                  <a:srgbClr val="923735"/>
                </a:solidFill>
                <a:latin typeface="Calibri"/>
                <a:cs typeface="Calibri"/>
              </a:rPr>
              <a:t>a</a:t>
            </a:r>
            <a:r>
              <a:rPr sz="3200" spc="-75" dirty="0">
                <a:solidFill>
                  <a:srgbClr val="923735"/>
                </a:solidFill>
                <a:latin typeface="Calibri"/>
                <a:cs typeface="Calibri"/>
              </a:rPr>
              <a:t> </a:t>
            </a:r>
            <a:r>
              <a:rPr sz="3200" spc="-10" dirty="0">
                <a:solidFill>
                  <a:srgbClr val="923735"/>
                </a:solidFill>
                <a:latin typeface="Calibri"/>
                <a:cs typeface="Calibri"/>
              </a:rPr>
              <a:t>problem</a:t>
            </a:r>
            <a:r>
              <a:rPr sz="3200" spc="-90" dirty="0">
                <a:solidFill>
                  <a:srgbClr val="923735"/>
                </a:solidFill>
                <a:latin typeface="Calibri"/>
                <a:cs typeface="Calibri"/>
              </a:rPr>
              <a:t> </a:t>
            </a:r>
            <a:r>
              <a:rPr sz="3200" dirty="0">
                <a:solidFill>
                  <a:srgbClr val="923735"/>
                </a:solidFill>
                <a:latin typeface="Calibri"/>
                <a:cs typeface="Calibri"/>
              </a:rPr>
              <a:t>of</a:t>
            </a:r>
            <a:r>
              <a:rPr sz="3200" spc="-80" dirty="0">
                <a:solidFill>
                  <a:srgbClr val="923735"/>
                </a:solidFill>
                <a:latin typeface="Calibri"/>
                <a:cs typeface="Calibri"/>
              </a:rPr>
              <a:t> </a:t>
            </a:r>
            <a:r>
              <a:rPr sz="3200" spc="-10" dirty="0">
                <a:solidFill>
                  <a:srgbClr val="923735"/>
                </a:solidFill>
                <a:latin typeface="Calibri"/>
                <a:cs typeface="Calibri"/>
              </a:rPr>
              <a:t>size</a:t>
            </a:r>
            <a:r>
              <a:rPr sz="3200" spc="-110" dirty="0">
                <a:solidFill>
                  <a:srgbClr val="923735"/>
                </a:solidFill>
                <a:latin typeface="Calibri"/>
                <a:cs typeface="Calibri"/>
              </a:rPr>
              <a:t> </a:t>
            </a:r>
            <a:r>
              <a:rPr sz="3200" dirty="0">
                <a:solidFill>
                  <a:srgbClr val="923735"/>
                </a:solidFill>
                <a:latin typeface="Calibri"/>
                <a:cs typeface="Calibri"/>
              </a:rPr>
              <a:t>‘n’</a:t>
            </a:r>
            <a:r>
              <a:rPr sz="3200" spc="-75" dirty="0">
                <a:solidFill>
                  <a:srgbClr val="923735"/>
                </a:solidFill>
                <a:latin typeface="Calibri"/>
                <a:cs typeface="Calibri"/>
              </a:rPr>
              <a:t> </a:t>
            </a:r>
            <a:r>
              <a:rPr sz="3200" dirty="0">
                <a:solidFill>
                  <a:srgbClr val="923735"/>
                </a:solidFill>
                <a:latin typeface="Calibri"/>
                <a:cs typeface="Calibri"/>
              </a:rPr>
              <a:t>is</a:t>
            </a:r>
            <a:r>
              <a:rPr sz="3200" spc="-80" dirty="0">
                <a:solidFill>
                  <a:srgbClr val="923735"/>
                </a:solidFill>
                <a:latin typeface="Calibri"/>
                <a:cs typeface="Calibri"/>
              </a:rPr>
              <a:t> </a:t>
            </a:r>
            <a:r>
              <a:rPr sz="3200" dirty="0">
                <a:solidFill>
                  <a:srgbClr val="923735"/>
                </a:solidFill>
                <a:latin typeface="Calibri"/>
                <a:cs typeface="Calibri"/>
              </a:rPr>
              <a:t>to</a:t>
            </a:r>
            <a:r>
              <a:rPr sz="3200" spc="-85" dirty="0">
                <a:solidFill>
                  <a:srgbClr val="923735"/>
                </a:solidFill>
                <a:latin typeface="Calibri"/>
                <a:cs typeface="Calibri"/>
              </a:rPr>
              <a:t> </a:t>
            </a:r>
            <a:r>
              <a:rPr sz="3200" dirty="0">
                <a:solidFill>
                  <a:srgbClr val="923735"/>
                </a:solidFill>
                <a:latin typeface="Calibri"/>
                <a:cs typeface="Calibri"/>
              </a:rPr>
              <a:t>be</a:t>
            </a:r>
            <a:r>
              <a:rPr sz="3200" spc="-80" dirty="0">
                <a:solidFill>
                  <a:srgbClr val="923735"/>
                </a:solidFill>
                <a:latin typeface="Calibri"/>
                <a:cs typeface="Calibri"/>
              </a:rPr>
              <a:t> </a:t>
            </a:r>
            <a:r>
              <a:rPr sz="3200" dirty="0">
                <a:solidFill>
                  <a:srgbClr val="923735"/>
                </a:solidFill>
                <a:latin typeface="Calibri"/>
                <a:cs typeface="Calibri"/>
              </a:rPr>
              <a:t>solved</a:t>
            </a:r>
            <a:r>
              <a:rPr sz="3200" spc="-90" dirty="0">
                <a:solidFill>
                  <a:srgbClr val="923735"/>
                </a:solidFill>
                <a:latin typeface="Calibri"/>
                <a:cs typeface="Calibri"/>
              </a:rPr>
              <a:t> </a:t>
            </a:r>
            <a:r>
              <a:rPr sz="3200" spc="-20" dirty="0">
                <a:solidFill>
                  <a:srgbClr val="923735"/>
                </a:solidFill>
                <a:latin typeface="Calibri"/>
                <a:cs typeface="Calibri"/>
              </a:rPr>
              <a:t>then </a:t>
            </a:r>
            <a:r>
              <a:rPr sz="3200" spc="-30" dirty="0">
                <a:solidFill>
                  <a:srgbClr val="923735"/>
                </a:solidFill>
                <a:latin typeface="Calibri"/>
                <a:cs typeface="Calibri"/>
              </a:rPr>
              <a:t>first</a:t>
            </a:r>
            <a:r>
              <a:rPr sz="3200" spc="-110" dirty="0">
                <a:solidFill>
                  <a:srgbClr val="923735"/>
                </a:solidFill>
                <a:latin typeface="Calibri"/>
                <a:cs typeface="Calibri"/>
              </a:rPr>
              <a:t> </a:t>
            </a:r>
            <a:r>
              <a:rPr sz="3200" dirty="0">
                <a:solidFill>
                  <a:srgbClr val="923735"/>
                </a:solidFill>
                <a:latin typeface="Calibri"/>
                <a:cs typeface="Calibri"/>
              </a:rPr>
              <a:t>the</a:t>
            </a:r>
            <a:r>
              <a:rPr sz="3200" spc="-65" dirty="0">
                <a:solidFill>
                  <a:srgbClr val="923735"/>
                </a:solidFill>
                <a:latin typeface="Calibri"/>
                <a:cs typeface="Calibri"/>
              </a:rPr>
              <a:t> </a:t>
            </a:r>
            <a:r>
              <a:rPr sz="3200" dirty="0">
                <a:solidFill>
                  <a:srgbClr val="923735"/>
                </a:solidFill>
                <a:latin typeface="Calibri"/>
                <a:cs typeface="Calibri"/>
              </a:rPr>
              <a:t>sub</a:t>
            </a:r>
            <a:r>
              <a:rPr sz="3200" spc="-45" dirty="0">
                <a:solidFill>
                  <a:srgbClr val="923735"/>
                </a:solidFill>
                <a:latin typeface="Calibri"/>
                <a:cs typeface="Calibri"/>
              </a:rPr>
              <a:t> </a:t>
            </a:r>
            <a:r>
              <a:rPr sz="3200" spc="-20" dirty="0">
                <a:solidFill>
                  <a:srgbClr val="923735"/>
                </a:solidFill>
                <a:latin typeface="Calibri"/>
                <a:cs typeface="Calibri"/>
              </a:rPr>
              <a:t>problem</a:t>
            </a:r>
            <a:r>
              <a:rPr sz="3200" spc="-90" dirty="0">
                <a:solidFill>
                  <a:srgbClr val="923735"/>
                </a:solidFill>
                <a:latin typeface="Calibri"/>
                <a:cs typeface="Calibri"/>
              </a:rPr>
              <a:t> </a:t>
            </a:r>
            <a:r>
              <a:rPr sz="3200" dirty="0">
                <a:solidFill>
                  <a:srgbClr val="923735"/>
                </a:solidFill>
                <a:latin typeface="Calibri"/>
                <a:cs typeface="Calibri"/>
              </a:rPr>
              <a:t>of</a:t>
            </a:r>
            <a:r>
              <a:rPr sz="3200" spc="-90" dirty="0">
                <a:solidFill>
                  <a:srgbClr val="923735"/>
                </a:solidFill>
                <a:latin typeface="Calibri"/>
                <a:cs typeface="Calibri"/>
              </a:rPr>
              <a:t> </a:t>
            </a:r>
            <a:r>
              <a:rPr sz="3200" spc="-20" dirty="0">
                <a:solidFill>
                  <a:srgbClr val="923735"/>
                </a:solidFill>
                <a:latin typeface="Calibri"/>
                <a:cs typeface="Calibri"/>
              </a:rPr>
              <a:t>size</a:t>
            </a:r>
            <a:r>
              <a:rPr sz="3200" spc="-105" dirty="0">
                <a:solidFill>
                  <a:srgbClr val="923735"/>
                </a:solidFill>
                <a:latin typeface="Calibri"/>
                <a:cs typeface="Calibri"/>
              </a:rPr>
              <a:t> </a:t>
            </a:r>
            <a:r>
              <a:rPr sz="3200" dirty="0">
                <a:solidFill>
                  <a:srgbClr val="923735"/>
                </a:solidFill>
                <a:latin typeface="Calibri"/>
                <a:cs typeface="Calibri"/>
              </a:rPr>
              <a:t>n/2</a:t>
            </a:r>
            <a:r>
              <a:rPr sz="3200" spc="-65" dirty="0">
                <a:solidFill>
                  <a:srgbClr val="923735"/>
                </a:solidFill>
                <a:latin typeface="Calibri"/>
                <a:cs typeface="Calibri"/>
              </a:rPr>
              <a:t> </a:t>
            </a:r>
            <a:r>
              <a:rPr sz="3200" dirty="0">
                <a:solidFill>
                  <a:srgbClr val="923735"/>
                </a:solidFill>
                <a:latin typeface="Calibri"/>
                <a:cs typeface="Calibri"/>
              </a:rPr>
              <a:t>is</a:t>
            </a:r>
            <a:r>
              <a:rPr sz="3200" spc="-55" dirty="0">
                <a:solidFill>
                  <a:srgbClr val="923735"/>
                </a:solidFill>
                <a:latin typeface="Calibri"/>
                <a:cs typeface="Calibri"/>
              </a:rPr>
              <a:t> </a:t>
            </a:r>
            <a:r>
              <a:rPr sz="3200" dirty="0">
                <a:solidFill>
                  <a:srgbClr val="923735"/>
                </a:solidFill>
                <a:latin typeface="Calibri"/>
                <a:cs typeface="Calibri"/>
              </a:rPr>
              <a:t>to</a:t>
            </a:r>
            <a:r>
              <a:rPr sz="3200" spc="-80" dirty="0">
                <a:solidFill>
                  <a:srgbClr val="923735"/>
                </a:solidFill>
                <a:latin typeface="Calibri"/>
                <a:cs typeface="Calibri"/>
              </a:rPr>
              <a:t> </a:t>
            </a:r>
            <a:r>
              <a:rPr sz="3200" dirty="0">
                <a:solidFill>
                  <a:srgbClr val="923735"/>
                </a:solidFill>
                <a:latin typeface="Calibri"/>
                <a:cs typeface="Calibri"/>
              </a:rPr>
              <a:t>be</a:t>
            </a:r>
            <a:r>
              <a:rPr sz="3200" spc="-70" dirty="0">
                <a:solidFill>
                  <a:srgbClr val="923735"/>
                </a:solidFill>
                <a:latin typeface="Calibri"/>
                <a:cs typeface="Calibri"/>
              </a:rPr>
              <a:t> </a:t>
            </a:r>
            <a:r>
              <a:rPr sz="3200" spc="-10" dirty="0">
                <a:solidFill>
                  <a:srgbClr val="923735"/>
                </a:solidFill>
                <a:latin typeface="Calibri"/>
                <a:cs typeface="Calibri"/>
              </a:rPr>
              <a:t>solved </a:t>
            </a:r>
            <a:r>
              <a:rPr sz="3200" dirty="0">
                <a:solidFill>
                  <a:srgbClr val="923735"/>
                </a:solidFill>
                <a:latin typeface="Calibri"/>
                <a:cs typeface="Calibri"/>
              </a:rPr>
              <a:t>which</a:t>
            </a:r>
            <a:r>
              <a:rPr sz="3200" spc="-105" dirty="0">
                <a:solidFill>
                  <a:srgbClr val="923735"/>
                </a:solidFill>
                <a:latin typeface="Calibri"/>
                <a:cs typeface="Calibri"/>
              </a:rPr>
              <a:t> </a:t>
            </a:r>
            <a:r>
              <a:rPr sz="3200" spc="-25" dirty="0">
                <a:solidFill>
                  <a:srgbClr val="923735"/>
                </a:solidFill>
                <a:latin typeface="Calibri"/>
                <a:cs typeface="Calibri"/>
              </a:rPr>
              <a:t>in-</a:t>
            </a:r>
            <a:r>
              <a:rPr sz="3200" dirty="0">
                <a:solidFill>
                  <a:srgbClr val="923735"/>
                </a:solidFill>
                <a:latin typeface="Calibri"/>
                <a:cs typeface="Calibri"/>
              </a:rPr>
              <a:t>turn</a:t>
            </a:r>
            <a:r>
              <a:rPr sz="3200" spc="-100" dirty="0">
                <a:solidFill>
                  <a:srgbClr val="923735"/>
                </a:solidFill>
                <a:latin typeface="Calibri"/>
                <a:cs typeface="Calibri"/>
              </a:rPr>
              <a:t> </a:t>
            </a:r>
            <a:r>
              <a:rPr sz="3200" spc="-10" dirty="0">
                <a:solidFill>
                  <a:srgbClr val="923735"/>
                </a:solidFill>
                <a:latin typeface="Calibri"/>
                <a:cs typeface="Calibri"/>
              </a:rPr>
              <a:t>requires</a:t>
            </a:r>
            <a:r>
              <a:rPr sz="3200" spc="-100" dirty="0">
                <a:solidFill>
                  <a:srgbClr val="923735"/>
                </a:solidFill>
                <a:latin typeface="Calibri"/>
                <a:cs typeface="Calibri"/>
              </a:rPr>
              <a:t> </a:t>
            </a:r>
            <a:r>
              <a:rPr sz="3200" dirty="0">
                <a:solidFill>
                  <a:srgbClr val="923735"/>
                </a:solidFill>
                <a:latin typeface="Calibri"/>
                <a:cs typeface="Calibri"/>
              </a:rPr>
              <a:t>the</a:t>
            </a:r>
            <a:r>
              <a:rPr sz="3200" spc="-105" dirty="0">
                <a:solidFill>
                  <a:srgbClr val="923735"/>
                </a:solidFill>
                <a:latin typeface="Calibri"/>
                <a:cs typeface="Calibri"/>
              </a:rPr>
              <a:t> </a:t>
            </a:r>
            <a:r>
              <a:rPr sz="3200" dirty="0">
                <a:solidFill>
                  <a:srgbClr val="923735"/>
                </a:solidFill>
                <a:latin typeface="Calibri"/>
                <a:cs typeface="Calibri"/>
              </a:rPr>
              <a:t>solution</a:t>
            </a:r>
            <a:r>
              <a:rPr sz="3200" spc="-100" dirty="0">
                <a:solidFill>
                  <a:srgbClr val="923735"/>
                </a:solidFill>
                <a:latin typeface="Calibri"/>
                <a:cs typeface="Calibri"/>
              </a:rPr>
              <a:t> </a:t>
            </a:r>
            <a:r>
              <a:rPr sz="3200" dirty="0">
                <a:solidFill>
                  <a:srgbClr val="923735"/>
                </a:solidFill>
                <a:latin typeface="Calibri"/>
                <a:cs typeface="Calibri"/>
              </a:rPr>
              <a:t>for</a:t>
            </a:r>
            <a:r>
              <a:rPr sz="3200" spc="-125" dirty="0">
                <a:solidFill>
                  <a:srgbClr val="923735"/>
                </a:solidFill>
                <a:latin typeface="Calibri"/>
                <a:cs typeface="Calibri"/>
              </a:rPr>
              <a:t> </a:t>
            </a:r>
            <a:r>
              <a:rPr sz="3200" dirty="0">
                <a:solidFill>
                  <a:srgbClr val="923735"/>
                </a:solidFill>
                <a:latin typeface="Calibri"/>
                <a:cs typeface="Calibri"/>
              </a:rPr>
              <a:t>the</a:t>
            </a:r>
            <a:r>
              <a:rPr sz="3200" spc="-105" dirty="0">
                <a:solidFill>
                  <a:srgbClr val="923735"/>
                </a:solidFill>
                <a:latin typeface="Calibri"/>
                <a:cs typeface="Calibri"/>
              </a:rPr>
              <a:t> </a:t>
            </a:r>
            <a:r>
              <a:rPr sz="3200" spc="-25" dirty="0">
                <a:solidFill>
                  <a:srgbClr val="923735"/>
                </a:solidFill>
                <a:latin typeface="Calibri"/>
                <a:cs typeface="Calibri"/>
              </a:rPr>
              <a:t>sub </a:t>
            </a:r>
            <a:r>
              <a:rPr sz="3200" dirty="0">
                <a:solidFill>
                  <a:srgbClr val="923735"/>
                </a:solidFill>
                <a:latin typeface="Calibri"/>
                <a:cs typeface="Calibri"/>
              </a:rPr>
              <a:t>sub</a:t>
            </a:r>
            <a:r>
              <a:rPr sz="3200" spc="-75" dirty="0">
                <a:solidFill>
                  <a:srgbClr val="923735"/>
                </a:solidFill>
                <a:latin typeface="Calibri"/>
                <a:cs typeface="Calibri"/>
              </a:rPr>
              <a:t> </a:t>
            </a:r>
            <a:r>
              <a:rPr sz="3200" spc="-20" dirty="0">
                <a:solidFill>
                  <a:srgbClr val="923735"/>
                </a:solidFill>
                <a:latin typeface="Calibri"/>
                <a:cs typeface="Calibri"/>
              </a:rPr>
              <a:t>problem</a:t>
            </a:r>
            <a:r>
              <a:rPr sz="3200" spc="-100" dirty="0">
                <a:solidFill>
                  <a:srgbClr val="923735"/>
                </a:solidFill>
                <a:latin typeface="Calibri"/>
                <a:cs typeface="Calibri"/>
              </a:rPr>
              <a:t> </a:t>
            </a:r>
            <a:r>
              <a:rPr sz="3200" dirty="0">
                <a:solidFill>
                  <a:srgbClr val="923735"/>
                </a:solidFill>
                <a:latin typeface="Calibri"/>
                <a:cs typeface="Calibri"/>
              </a:rPr>
              <a:t>n/4</a:t>
            </a:r>
            <a:r>
              <a:rPr sz="3200" spc="-65" dirty="0">
                <a:solidFill>
                  <a:srgbClr val="923735"/>
                </a:solidFill>
                <a:latin typeface="Calibri"/>
                <a:cs typeface="Calibri"/>
              </a:rPr>
              <a:t> </a:t>
            </a:r>
            <a:r>
              <a:rPr sz="3200" dirty="0">
                <a:solidFill>
                  <a:srgbClr val="923735"/>
                </a:solidFill>
                <a:latin typeface="Calibri"/>
                <a:cs typeface="Calibri"/>
              </a:rPr>
              <a:t>and</a:t>
            </a:r>
            <a:r>
              <a:rPr sz="3200" spc="-20" dirty="0">
                <a:solidFill>
                  <a:srgbClr val="923735"/>
                </a:solidFill>
                <a:latin typeface="Calibri"/>
                <a:cs typeface="Calibri"/>
              </a:rPr>
              <a:t> </a:t>
            </a:r>
            <a:r>
              <a:rPr sz="3200" dirty="0">
                <a:solidFill>
                  <a:srgbClr val="923735"/>
                </a:solidFill>
                <a:latin typeface="Calibri"/>
                <a:cs typeface="Calibri"/>
              </a:rPr>
              <a:t>so</a:t>
            </a:r>
            <a:r>
              <a:rPr sz="3200" spc="-70" dirty="0">
                <a:solidFill>
                  <a:srgbClr val="923735"/>
                </a:solidFill>
                <a:latin typeface="Calibri"/>
                <a:cs typeface="Calibri"/>
              </a:rPr>
              <a:t> </a:t>
            </a:r>
            <a:r>
              <a:rPr sz="3200" spc="-25" dirty="0">
                <a:solidFill>
                  <a:srgbClr val="923735"/>
                </a:solidFill>
                <a:latin typeface="Calibri"/>
                <a:cs typeface="Calibri"/>
              </a:rPr>
              <a:t>on.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1600961" y="761"/>
            <a:ext cx="9142730" cy="6856730"/>
          </a:xfrm>
          <a:custGeom>
            <a:avLst/>
            <a:gdLst/>
            <a:ahLst/>
            <a:cxnLst/>
            <a:rect l="l" t="t" r="r" b="b"/>
            <a:pathLst>
              <a:path w="9142730" h="6856730">
                <a:moveTo>
                  <a:pt x="0" y="0"/>
                </a:moveTo>
                <a:lnTo>
                  <a:pt x="9142476" y="0"/>
                </a:lnTo>
                <a:lnTo>
                  <a:pt x="9142476" y="6856476"/>
                </a:lnTo>
                <a:lnTo>
                  <a:pt x="0" y="6856476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4194176" y="6438732"/>
            <a:ext cx="1062355" cy="363561"/>
          </a:xfrm>
          <a:prstGeom prst="rect">
            <a:avLst/>
          </a:prstGeom>
        </p:spPr>
        <p:txBody>
          <a:bodyPr vert="horz" wrap="square" lIns="0" tIns="4445" rIns="0" bIns="0" rtlCol="0">
            <a:spAutoFit/>
          </a:bodyPr>
          <a:lstStyle/>
          <a:p>
            <a:pPr marL="12700" marR="5080">
              <a:lnSpc>
                <a:spcPts val="1440"/>
              </a:lnSpc>
              <a:spcBef>
                <a:spcPts val="35"/>
              </a:spcBef>
            </a:pPr>
            <a:r>
              <a:rPr sz="1200" spc="45" dirty="0">
                <a:solidFill>
                  <a:srgbClr val="FFFFFF"/>
                </a:solidFill>
                <a:latin typeface="Arial MT"/>
                <a:cs typeface="Arial MT"/>
              </a:rPr>
              <a:t>Department</a:t>
            </a:r>
            <a:r>
              <a:rPr sz="1200" spc="1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-25" dirty="0">
                <a:solidFill>
                  <a:srgbClr val="FFFFFF"/>
                </a:solidFill>
                <a:latin typeface="Arial MT"/>
                <a:cs typeface="Arial MT"/>
              </a:rPr>
              <a:t>of </a:t>
            </a:r>
            <a:r>
              <a:rPr sz="1200" spc="-305" dirty="0">
                <a:solidFill>
                  <a:srgbClr val="FFFFFF"/>
                </a:solidFill>
                <a:latin typeface="Arial MT"/>
                <a:cs typeface="Arial MT"/>
              </a:rPr>
              <a:t>CCSSEE</a:t>
            </a:r>
            <a:endParaRPr sz="12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884798" y="6455470"/>
            <a:ext cx="2115820" cy="1708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325"/>
              </a:lnSpc>
            </a:pPr>
            <a:r>
              <a:rPr sz="1200" spc="10" dirty="0">
                <a:solidFill>
                  <a:srgbClr val="FFFFFF"/>
                </a:solidFill>
                <a:latin typeface="Arial MT"/>
                <a:cs typeface="Arial MT"/>
              </a:rPr>
              <a:t>ATME College</a:t>
            </a:r>
            <a:r>
              <a:rPr sz="1200" spc="-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10" dirty="0">
                <a:solidFill>
                  <a:srgbClr val="FFFFFF"/>
                </a:solidFill>
                <a:latin typeface="Arial MT"/>
                <a:cs typeface="Arial MT"/>
              </a:rPr>
              <a:t>of</a:t>
            </a:r>
            <a:r>
              <a:rPr sz="1200" spc="114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35" dirty="0">
                <a:solidFill>
                  <a:srgbClr val="FFFFFF"/>
                </a:solidFill>
                <a:latin typeface="Arial MT"/>
                <a:cs typeface="Arial MT"/>
              </a:rPr>
              <a:t>Engineering</a:t>
            </a:r>
            <a:endParaRPr sz="1200">
              <a:latin typeface="Arial MT"/>
              <a:cs typeface="Arial MT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4114800" y="6400801"/>
            <a:ext cx="4724400" cy="277495"/>
            <a:chOff x="2514600" y="6400800"/>
            <a:chExt cx="4724400" cy="277495"/>
          </a:xfrm>
        </p:grpSpPr>
        <p:sp>
          <p:nvSpPr>
            <p:cNvPr id="4" name="object 4"/>
            <p:cNvSpPr/>
            <p:nvPr/>
          </p:nvSpPr>
          <p:spPr>
            <a:xfrm>
              <a:off x="2514600" y="6400800"/>
              <a:ext cx="1600200" cy="277495"/>
            </a:xfrm>
            <a:custGeom>
              <a:avLst/>
              <a:gdLst/>
              <a:ahLst/>
              <a:cxnLst/>
              <a:rect l="l" t="t" r="r" b="b"/>
              <a:pathLst>
                <a:path w="1600200" h="277495">
                  <a:moveTo>
                    <a:pt x="1600200" y="277368"/>
                  </a:moveTo>
                  <a:lnTo>
                    <a:pt x="0" y="277368"/>
                  </a:lnTo>
                  <a:lnTo>
                    <a:pt x="0" y="0"/>
                  </a:lnTo>
                  <a:lnTo>
                    <a:pt x="1600200" y="0"/>
                  </a:lnTo>
                  <a:lnTo>
                    <a:pt x="1600200" y="277368"/>
                  </a:lnTo>
                  <a:close/>
                </a:path>
              </a:pathLst>
            </a:custGeom>
            <a:solidFill>
              <a:srgbClr val="E16C0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4114800" y="6400800"/>
              <a:ext cx="3124200" cy="277495"/>
            </a:xfrm>
            <a:custGeom>
              <a:avLst/>
              <a:gdLst/>
              <a:ahLst/>
              <a:cxnLst/>
              <a:rect l="l" t="t" r="r" b="b"/>
              <a:pathLst>
                <a:path w="3124200" h="277495">
                  <a:moveTo>
                    <a:pt x="3124200" y="277368"/>
                  </a:moveTo>
                  <a:lnTo>
                    <a:pt x="0" y="277368"/>
                  </a:lnTo>
                  <a:lnTo>
                    <a:pt x="0" y="0"/>
                  </a:lnTo>
                  <a:lnTo>
                    <a:pt x="3124200" y="0"/>
                  </a:lnTo>
                  <a:lnTo>
                    <a:pt x="3124200" y="277368"/>
                  </a:lnTo>
                  <a:close/>
                </a:path>
              </a:pathLst>
            </a:custGeom>
            <a:solidFill>
              <a:srgbClr val="2240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1600200" y="0"/>
            <a:ext cx="0" cy="17408022"/>
          </a:xfrm>
          <a:prstGeom prst="rect">
            <a:avLst/>
          </a:prstGeom>
        </p:spPr>
        <p:txBody>
          <a:bodyPr vert="horz" wrap="square" lIns="0" tIns="475666" rIns="0" bIns="0" rtlCol="0">
            <a:spAutoFit/>
          </a:bodyPr>
          <a:lstStyle/>
          <a:p>
            <a:pPr marL="620395">
              <a:spcBef>
                <a:spcPts val="105"/>
              </a:spcBef>
            </a:pPr>
            <a:r>
              <a:rPr dirty="0">
                <a:latin typeface="Calibri"/>
                <a:cs typeface="Calibri"/>
              </a:rPr>
              <a:t>Decrease</a:t>
            </a:r>
            <a:r>
              <a:rPr spc="-15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by</a:t>
            </a:r>
            <a:r>
              <a:rPr spc="-15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a</a:t>
            </a:r>
            <a:r>
              <a:rPr spc="-10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constant</a:t>
            </a:r>
            <a:r>
              <a:rPr spc="-150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factor</a:t>
            </a:r>
          </a:p>
        </p:txBody>
      </p:sp>
      <p:sp>
        <p:nvSpPr>
          <p:cNvPr id="27" name="object 27"/>
          <p:cNvSpPr txBox="1">
            <a:spLocks noGrp="1"/>
          </p:cNvSpPr>
          <p:nvPr>
            <p:ph type="ftr" sz="quarter" idx="11"/>
          </p:nvPr>
        </p:nvSpPr>
        <p:spPr>
          <a:xfrm>
            <a:off x="1600200" y="0"/>
            <a:ext cx="0" cy="432490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25"/>
              </a:lnSpc>
            </a:pPr>
            <a:r>
              <a:rPr spc="10" dirty="0"/>
              <a:t>ATME College</a:t>
            </a:r>
            <a:r>
              <a:rPr spc="-5" dirty="0"/>
              <a:t> </a:t>
            </a:r>
            <a:r>
              <a:rPr spc="10" dirty="0"/>
              <a:t>of</a:t>
            </a:r>
            <a:r>
              <a:rPr spc="114" dirty="0"/>
              <a:t> </a:t>
            </a:r>
            <a:r>
              <a:rPr spc="35" dirty="0"/>
              <a:t>Engineering</a:t>
            </a:r>
          </a:p>
        </p:txBody>
      </p:sp>
      <p:graphicFrame>
        <p:nvGraphicFramePr>
          <p:cNvPr id="7" name="object 7"/>
          <p:cNvGraphicFramePr>
            <a:graphicFrameLocks noGrp="1"/>
          </p:cNvGraphicFramePr>
          <p:nvPr/>
        </p:nvGraphicFramePr>
        <p:xfrm>
          <a:off x="2473326" y="1787525"/>
          <a:ext cx="5438775" cy="4572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57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7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962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572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90"/>
                        </a:spcBef>
                      </a:pPr>
                      <a:r>
                        <a:rPr sz="1800" spc="-25" dirty="0">
                          <a:latin typeface="Calibri"/>
                          <a:cs typeface="Calibri"/>
                        </a:rPr>
                        <a:t>…….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4953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pSp>
        <p:nvGrpSpPr>
          <p:cNvPr id="8" name="object 8"/>
          <p:cNvGrpSpPr/>
          <p:nvPr/>
        </p:nvGrpSpPr>
        <p:grpSpPr>
          <a:xfrm>
            <a:off x="3681983" y="2307336"/>
            <a:ext cx="607060" cy="2569845"/>
            <a:chOff x="2081783" y="2307335"/>
            <a:chExt cx="607060" cy="2569845"/>
          </a:xfrm>
        </p:grpSpPr>
        <p:pic>
          <p:nvPicPr>
            <p:cNvPr id="9" name="object 9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081783" y="2840735"/>
              <a:ext cx="134112" cy="129539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2134234" y="2307335"/>
              <a:ext cx="29209" cy="607695"/>
            </a:xfrm>
            <a:custGeom>
              <a:avLst/>
              <a:gdLst/>
              <a:ahLst/>
              <a:cxnLst/>
              <a:rect l="l" t="t" r="r" b="b"/>
              <a:pathLst>
                <a:path w="29210" h="607694">
                  <a:moveTo>
                    <a:pt x="14477" y="607694"/>
                  </a:moveTo>
                  <a:lnTo>
                    <a:pt x="126" y="583438"/>
                  </a:lnTo>
                  <a:lnTo>
                    <a:pt x="0" y="0"/>
                  </a:lnTo>
                  <a:lnTo>
                    <a:pt x="28956" y="0"/>
                  </a:lnTo>
                  <a:lnTo>
                    <a:pt x="28956" y="583438"/>
                  </a:lnTo>
                  <a:lnTo>
                    <a:pt x="14477" y="60769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" name="object 11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554223" y="4745735"/>
              <a:ext cx="134112" cy="131063"/>
            </a:xfrm>
            <a:prstGeom prst="rect">
              <a:avLst/>
            </a:prstGeom>
          </p:spPr>
        </p:pic>
      </p:grpSp>
      <p:sp>
        <p:nvSpPr>
          <p:cNvPr id="12" name="object 12"/>
          <p:cNvSpPr txBox="1"/>
          <p:nvPr/>
        </p:nvSpPr>
        <p:spPr>
          <a:xfrm>
            <a:off x="3889376" y="2375280"/>
            <a:ext cx="180149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pc="-10" dirty="0">
                <a:latin typeface="Microsoft Sans Serif"/>
                <a:cs typeface="Microsoft Sans Serif"/>
              </a:rPr>
              <a:t>Problem</a:t>
            </a:r>
            <a:r>
              <a:rPr spc="-80" dirty="0">
                <a:latin typeface="Microsoft Sans Serif"/>
                <a:cs typeface="Microsoft Sans Serif"/>
              </a:rPr>
              <a:t> </a:t>
            </a:r>
            <a:r>
              <a:rPr dirty="0">
                <a:latin typeface="Microsoft Sans Serif"/>
                <a:cs typeface="Microsoft Sans Serif"/>
              </a:rPr>
              <a:t>of</a:t>
            </a:r>
            <a:r>
              <a:rPr spc="-75" dirty="0">
                <a:latin typeface="Microsoft Sans Serif"/>
                <a:cs typeface="Microsoft Sans Serif"/>
              </a:rPr>
              <a:t> </a:t>
            </a:r>
            <a:r>
              <a:rPr dirty="0">
                <a:latin typeface="Microsoft Sans Serif"/>
                <a:cs typeface="Microsoft Sans Serif"/>
              </a:rPr>
              <a:t>Size</a:t>
            </a:r>
            <a:r>
              <a:rPr spc="-25" dirty="0">
                <a:latin typeface="Microsoft Sans Serif"/>
                <a:cs typeface="Microsoft Sans Serif"/>
              </a:rPr>
              <a:t> </a:t>
            </a:r>
            <a:r>
              <a:rPr spc="-50" dirty="0">
                <a:latin typeface="Microsoft Sans Serif"/>
                <a:cs typeface="Microsoft Sans Serif"/>
              </a:rPr>
              <a:t>n</a:t>
            </a:r>
            <a:endParaRPr>
              <a:latin typeface="Microsoft Sans Serif"/>
              <a:cs typeface="Microsoft Sans Serif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2374088" y="3615512"/>
            <a:ext cx="1784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pc="-50" dirty="0">
                <a:latin typeface="Microsoft Sans Serif"/>
                <a:cs typeface="Microsoft Sans Serif"/>
              </a:rPr>
              <a:t>S</a:t>
            </a:r>
            <a:endParaRPr>
              <a:latin typeface="Microsoft Sans Serif"/>
              <a:cs typeface="Microsoft Sans Serif"/>
            </a:endParaRPr>
          </a:p>
        </p:txBody>
      </p:sp>
      <p:graphicFrame>
        <p:nvGraphicFramePr>
          <p:cNvPr id="14" name="object 14"/>
          <p:cNvGraphicFramePr>
            <a:graphicFrameLocks noGrp="1"/>
          </p:cNvGraphicFramePr>
          <p:nvPr/>
        </p:nvGraphicFramePr>
        <p:xfrm>
          <a:off x="2471737" y="2944812"/>
          <a:ext cx="3549650" cy="185991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57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7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2105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9982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pPr marL="203835">
                        <a:lnSpc>
                          <a:spcPct val="100000"/>
                        </a:lnSpc>
                        <a:spcBef>
                          <a:spcPts val="550"/>
                        </a:spcBef>
                      </a:pPr>
                      <a:r>
                        <a:rPr sz="1800" spc="-50" dirty="0">
                          <a:latin typeface="Microsoft Sans Serif"/>
                          <a:cs typeface="Microsoft Sans Serif"/>
                        </a:rPr>
                        <a:t>1</a:t>
                      </a:r>
                      <a:endParaRPr sz="1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985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marL="622300">
                        <a:lnSpc>
                          <a:spcPct val="100000"/>
                        </a:lnSpc>
                        <a:spcBef>
                          <a:spcPts val="395"/>
                        </a:spcBef>
                      </a:pPr>
                      <a:r>
                        <a:rPr sz="1800" spc="-25" dirty="0">
                          <a:latin typeface="Calibri"/>
                          <a:cs typeface="Calibri"/>
                        </a:rPr>
                        <a:t>…….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5016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68910">
                        <a:lnSpc>
                          <a:spcPct val="100000"/>
                        </a:lnSpc>
                        <a:spcBef>
                          <a:spcPts val="550"/>
                        </a:spcBef>
                      </a:pPr>
                      <a:r>
                        <a:rPr sz="1800" spc="-25" dirty="0">
                          <a:latin typeface="Microsoft Sans Serif"/>
                          <a:cs typeface="Microsoft Sans Serif"/>
                        </a:rPr>
                        <a:t>n/2</a:t>
                      </a:r>
                      <a:endParaRPr sz="1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985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02715">
                <a:tc gridSpan="3">
                  <a:txBody>
                    <a:bodyPr/>
                    <a:lstStyle/>
                    <a:p>
                      <a:pPr marL="52705">
                        <a:lnSpc>
                          <a:spcPct val="100000"/>
                        </a:lnSpc>
                        <a:spcBef>
                          <a:spcPts val="1664"/>
                        </a:spcBef>
                      </a:pPr>
                      <a:r>
                        <a:rPr sz="1800" dirty="0">
                          <a:latin typeface="Microsoft Sans Serif"/>
                          <a:cs typeface="Microsoft Sans Serif"/>
                        </a:rPr>
                        <a:t>ub</a:t>
                      </a:r>
                      <a:r>
                        <a:rPr sz="1800" spc="-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800" spc="-10" dirty="0">
                          <a:latin typeface="Microsoft Sans Serif"/>
                          <a:cs typeface="Microsoft Sans Serif"/>
                        </a:rPr>
                        <a:t>Problem</a:t>
                      </a:r>
                      <a:r>
                        <a:rPr sz="1800" spc="-6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800" dirty="0">
                          <a:latin typeface="Microsoft Sans Serif"/>
                          <a:cs typeface="Microsoft Sans Serif"/>
                        </a:rPr>
                        <a:t>of</a:t>
                      </a:r>
                      <a:r>
                        <a:rPr sz="1800" spc="-2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800" spc="-25" dirty="0">
                          <a:latin typeface="Microsoft Sans Serif"/>
                          <a:cs typeface="Microsoft Sans Serif"/>
                        </a:rPr>
                        <a:t>Si</a:t>
                      </a:r>
                      <a:endParaRPr sz="1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11454" marB="0">
                    <a:lnR w="381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 marR="828040" algn="r">
                        <a:lnSpc>
                          <a:spcPct val="100000"/>
                        </a:lnSpc>
                        <a:spcBef>
                          <a:spcPts val="1664"/>
                        </a:spcBef>
                      </a:pPr>
                      <a:r>
                        <a:rPr sz="1800" dirty="0">
                          <a:latin typeface="Microsoft Sans Serif"/>
                          <a:cs typeface="Microsoft Sans Serif"/>
                        </a:rPr>
                        <a:t>ze</a:t>
                      </a:r>
                      <a:r>
                        <a:rPr sz="1800" spc="-2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800" dirty="0">
                          <a:latin typeface="Microsoft Sans Serif"/>
                          <a:cs typeface="Microsoft Sans Serif"/>
                        </a:rPr>
                        <a:t>(n</a:t>
                      </a:r>
                      <a:r>
                        <a:rPr sz="1800" spc="-1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800" dirty="0">
                          <a:latin typeface="Microsoft Sans Serif"/>
                          <a:cs typeface="Microsoft Sans Serif"/>
                        </a:rPr>
                        <a:t>/</a:t>
                      </a:r>
                      <a:r>
                        <a:rPr sz="1800" spc="-2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800" spc="-35" dirty="0">
                          <a:latin typeface="Microsoft Sans Serif"/>
                          <a:cs typeface="Microsoft Sans Serif"/>
                        </a:rPr>
                        <a:t>2)</a:t>
                      </a:r>
                      <a:endParaRPr sz="1800">
                        <a:latin typeface="Microsoft Sans Serif"/>
                        <a:cs typeface="Microsoft Sans Serif"/>
                      </a:endParaRPr>
                    </a:p>
                    <a:p>
                      <a:pPr marR="827405" algn="r">
                        <a:lnSpc>
                          <a:spcPct val="100000"/>
                        </a:lnSpc>
                        <a:spcBef>
                          <a:spcPts val="1910"/>
                        </a:spcBef>
                      </a:pPr>
                      <a:r>
                        <a:rPr sz="1800" dirty="0">
                          <a:latin typeface="Microsoft Sans Serif"/>
                          <a:cs typeface="Microsoft Sans Serif"/>
                        </a:rPr>
                        <a:t>(n</a:t>
                      </a:r>
                      <a:r>
                        <a:rPr sz="1800" spc="-5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800" dirty="0">
                          <a:latin typeface="Microsoft Sans Serif"/>
                          <a:cs typeface="Microsoft Sans Serif"/>
                        </a:rPr>
                        <a:t>/</a:t>
                      </a:r>
                      <a:r>
                        <a:rPr sz="1800" spc="-5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800" spc="-25" dirty="0">
                          <a:latin typeface="Microsoft Sans Serif"/>
                          <a:cs typeface="Microsoft Sans Serif"/>
                        </a:rPr>
                        <a:t>4)</a:t>
                      </a:r>
                      <a:endParaRPr sz="1800">
                        <a:latin typeface="Microsoft Sans Serif"/>
                        <a:cs typeface="Microsoft Sans Serif"/>
                      </a:endParaRPr>
                    </a:p>
                    <a:p>
                      <a:pPr marR="827405" algn="r">
                        <a:lnSpc>
                          <a:spcPct val="100000"/>
                        </a:lnSpc>
                      </a:pPr>
                      <a:r>
                        <a:rPr sz="1800" dirty="0">
                          <a:latin typeface="Microsoft Sans Serif"/>
                          <a:cs typeface="Microsoft Sans Serif"/>
                        </a:rPr>
                        <a:t>-</a:t>
                      </a:r>
                      <a:r>
                        <a:rPr sz="1800" spc="-6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800" dirty="0">
                          <a:latin typeface="Microsoft Sans Serif"/>
                          <a:cs typeface="Microsoft Sans Serif"/>
                        </a:rPr>
                        <a:t>-</a:t>
                      </a:r>
                      <a:r>
                        <a:rPr sz="1800" spc="-3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800" spc="-50" dirty="0">
                          <a:latin typeface="Microsoft Sans Serif"/>
                          <a:cs typeface="Microsoft Sans Serif"/>
                        </a:rPr>
                        <a:t>-</a:t>
                      </a:r>
                      <a:endParaRPr sz="1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11454" marB="0">
                    <a:lnL w="38100">
                      <a:solidFill>
                        <a:srgbClr val="000000"/>
                      </a:solidFill>
                      <a:prstDash val="solid"/>
                    </a:lnL>
                    <a:lnT w="28575">
                      <a:solidFill>
                        <a:srgbClr val="000000"/>
                      </a:solidFill>
                      <a:prstDash val="solid"/>
                    </a:lnT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5" name="object 15"/>
          <p:cNvSpPr/>
          <p:nvPr/>
        </p:nvSpPr>
        <p:spPr>
          <a:xfrm>
            <a:off x="2996183" y="4867656"/>
            <a:ext cx="2579370" cy="481965"/>
          </a:xfrm>
          <a:custGeom>
            <a:avLst/>
            <a:gdLst/>
            <a:ahLst/>
            <a:cxnLst/>
            <a:rect l="l" t="t" r="r" b="b"/>
            <a:pathLst>
              <a:path w="2579370" h="481964">
                <a:moveTo>
                  <a:pt x="2566796" y="481584"/>
                </a:moveTo>
                <a:lnTo>
                  <a:pt x="12191" y="481584"/>
                </a:lnTo>
                <a:lnTo>
                  <a:pt x="9474" y="481279"/>
                </a:lnTo>
                <a:lnTo>
                  <a:pt x="0" y="469392"/>
                </a:lnTo>
                <a:lnTo>
                  <a:pt x="0" y="12192"/>
                </a:lnTo>
                <a:lnTo>
                  <a:pt x="12191" y="0"/>
                </a:lnTo>
                <a:lnTo>
                  <a:pt x="2566796" y="0"/>
                </a:lnTo>
                <a:lnTo>
                  <a:pt x="2578989" y="12192"/>
                </a:lnTo>
                <a:lnTo>
                  <a:pt x="24384" y="12192"/>
                </a:lnTo>
                <a:lnTo>
                  <a:pt x="12191" y="24384"/>
                </a:lnTo>
                <a:lnTo>
                  <a:pt x="24384" y="24384"/>
                </a:lnTo>
                <a:lnTo>
                  <a:pt x="24384" y="457200"/>
                </a:lnTo>
                <a:lnTo>
                  <a:pt x="12191" y="457200"/>
                </a:lnTo>
                <a:lnTo>
                  <a:pt x="24384" y="469392"/>
                </a:lnTo>
                <a:lnTo>
                  <a:pt x="2578989" y="469392"/>
                </a:lnTo>
                <a:lnTo>
                  <a:pt x="2578684" y="472109"/>
                </a:lnTo>
                <a:lnTo>
                  <a:pt x="2569502" y="481279"/>
                </a:lnTo>
                <a:lnTo>
                  <a:pt x="2566796" y="481584"/>
                </a:lnTo>
                <a:close/>
              </a:path>
              <a:path w="2579370" h="481964">
                <a:moveTo>
                  <a:pt x="24384" y="24384"/>
                </a:moveTo>
                <a:lnTo>
                  <a:pt x="12191" y="24384"/>
                </a:lnTo>
                <a:lnTo>
                  <a:pt x="24384" y="12192"/>
                </a:lnTo>
                <a:lnTo>
                  <a:pt x="24384" y="24384"/>
                </a:lnTo>
                <a:close/>
              </a:path>
              <a:path w="2579370" h="481964">
                <a:moveTo>
                  <a:pt x="2554604" y="24384"/>
                </a:moveTo>
                <a:lnTo>
                  <a:pt x="24384" y="24384"/>
                </a:lnTo>
                <a:lnTo>
                  <a:pt x="24384" y="12192"/>
                </a:lnTo>
                <a:lnTo>
                  <a:pt x="2554604" y="12192"/>
                </a:lnTo>
                <a:lnTo>
                  <a:pt x="2554604" y="24384"/>
                </a:lnTo>
                <a:close/>
              </a:path>
              <a:path w="2579370" h="481964">
                <a:moveTo>
                  <a:pt x="2554604" y="469392"/>
                </a:moveTo>
                <a:lnTo>
                  <a:pt x="2554604" y="12192"/>
                </a:lnTo>
                <a:lnTo>
                  <a:pt x="2566796" y="24384"/>
                </a:lnTo>
                <a:lnTo>
                  <a:pt x="2578989" y="24384"/>
                </a:lnTo>
                <a:lnTo>
                  <a:pt x="2578989" y="457200"/>
                </a:lnTo>
                <a:lnTo>
                  <a:pt x="2566796" y="457200"/>
                </a:lnTo>
                <a:lnTo>
                  <a:pt x="2554604" y="469392"/>
                </a:lnTo>
                <a:close/>
              </a:path>
              <a:path w="2579370" h="481964">
                <a:moveTo>
                  <a:pt x="2578989" y="24384"/>
                </a:moveTo>
                <a:lnTo>
                  <a:pt x="2566796" y="24384"/>
                </a:lnTo>
                <a:lnTo>
                  <a:pt x="2554604" y="12192"/>
                </a:lnTo>
                <a:lnTo>
                  <a:pt x="2578989" y="12192"/>
                </a:lnTo>
                <a:lnTo>
                  <a:pt x="2578989" y="24384"/>
                </a:lnTo>
                <a:close/>
              </a:path>
              <a:path w="2579370" h="481964">
                <a:moveTo>
                  <a:pt x="24384" y="469392"/>
                </a:moveTo>
                <a:lnTo>
                  <a:pt x="12191" y="457200"/>
                </a:lnTo>
                <a:lnTo>
                  <a:pt x="24384" y="457200"/>
                </a:lnTo>
                <a:lnTo>
                  <a:pt x="24384" y="469392"/>
                </a:lnTo>
                <a:close/>
              </a:path>
              <a:path w="2579370" h="481964">
                <a:moveTo>
                  <a:pt x="2554604" y="469392"/>
                </a:moveTo>
                <a:lnTo>
                  <a:pt x="24384" y="469392"/>
                </a:lnTo>
                <a:lnTo>
                  <a:pt x="24384" y="457200"/>
                </a:lnTo>
                <a:lnTo>
                  <a:pt x="2554604" y="457200"/>
                </a:lnTo>
                <a:lnTo>
                  <a:pt x="2554604" y="469392"/>
                </a:lnTo>
                <a:close/>
              </a:path>
              <a:path w="2579370" h="481964">
                <a:moveTo>
                  <a:pt x="2578989" y="469392"/>
                </a:moveTo>
                <a:lnTo>
                  <a:pt x="2554604" y="469392"/>
                </a:lnTo>
                <a:lnTo>
                  <a:pt x="2566796" y="457200"/>
                </a:lnTo>
                <a:lnTo>
                  <a:pt x="2578989" y="457200"/>
                </a:lnTo>
                <a:lnTo>
                  <a:pt x="2578989" y="46939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 txBox="1"/>
          <p:nvPr/>
        </p:nvSpPr>
        <p:spPr>
          <a:xfrm>
            <a:off x="3154426" y="4918582"/>
            <a:ext cx="223202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pc="-10" dirty="0">
                <a:latin typeface="Calibri"/>
                <a:cs typeface="Calibri"/>
              </a:rPr>
              <a:t>Solution</a:t>
            </a:r>
            <a:r>
              <a:rPr spc="-6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to</a:t>
            </a:r>
            <a:r>
              <a:rPr spc="-9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sub</a:t>
            </a:r>
            <a:r>
              <a:rPr spc="-70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problem</a:t>
            </a:r>
            <a:endParaRPr>
              <a:latin typeface="Calibri"/>
              <a:cs typeface="Calibri"/>
            </a:endParaRPr>
          </a:p>
        </p:txBody>
      </p:sp>
      <p:grpSp>
        <p:nvGrpSpPr>
          <p:cNvPr id="17" name="object 17"/>
          <p:cNvGrpSpPr/>
          <p:nvPr/>
        </p:nvGrpSpPr>
        <p:grpSpPr>
          <a:xfrm>
            <a:off x="4215384" y="5324855"/>
            <a:ext cx="3018155" cy="1149350"/>
            <a:chOff x="2615183" y="5324855"/>
            <a:chExt cx="3018155" cy="1149350"/>
          </a:xfrm>
        </p:grpSpPr>
        <p:pic>
          <p:nvPicPr>
            <p:cNvPr id="18" name="object 1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671316" y="5888736"/>
              <a:ext cx="138684" cy="117347"/>
            </a:xfrm>
            <a:prstGeom prst="rect">
              <a:avLst/>
            </a:prstGeom>
          </p:spPr>
        </p:pic>
        <p:sp>
          <p:nvSpPr>
            <p:cNvPr id="19" name="object 19"/>
            <p:cNvSpPr/>
            <p:nvPr/>
          </p:nvSpPr>
          <p:spPr>
            <a:xfrm>
              <a:off x="2615183" y="5324855"/>
              <a:ext cx="1174115" cy="652780"/>
            </a:xfrm>
            <a:custGeom>
              <a:avLst/>
              <a:gdLst/>
              <a:ahLst/>
              <a:cxnLst/>
              <a:rect l="l" t="t" r="r" b="b"/>
              <a:pathLst>
                <a:path w="1174114" h="652779">
                  <a:moveTo>
                    <a:pt x="1117092" y="652653"/>
                  </a:moveTo>
                  <a:lnTo>
                    <a:pt x="0" y="24892"/>
                  </a:lnTo>
                  <a:lnTo>
                    <a:pt x="13970" y="0"/>
                  </a:lnTo>
                  <a:lnTo>
                    <a:pt x="1173861" y="651776"/>
                  </a:lnTo>
                  <a:lnTo>
                    <a:pt x="1117092" y="652653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3066287" y="6004559"/>
              <a:ext cx="2554605" cy="457200"/>
            </a:xfrm>
            <a:custGeom>
              <a:avLst/>
              <a:gdLst/>
              <a:ahLst/>
              <a:cxnLst/>
              <a:rect l="l" t="t" r="r" b="b"/>
              <a:pathLst>
                <a:path w="2554604" h="457200">
                  <a:moveTo>
                    <a:pt x="2554224" y="457200"/>
                  </a:moveTo>
                  <a:lnTo>
                    <a:pt x="0" y="457200"/>
                  </a:lnTo>
                  <a:lnTo>
                    <a:pt x="0" y="0"/>
                  </a:lnTo>
                  <a:lnTo>
                    <a:pt x="2554224" y="0"/>
                  </a:lnTo>
                  <a:lnTo>
                    <a:pt x="2554224" y="45720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3054095" y="5992368"/>
              <a:ext cx="2579370" cy="481965"/>
            </a:xfrm>
            <a:custGeom>
              <a:avLst/>
              <a:gdLst/>
              <a:ahLst/>
              <a:cxnLst/>
              <a:rect l="l" t="t" r="r" b="b"/>
              <a:pathLst>
                <a:path w="2579370" h="481964">
                  <a:moveTo>
                    <a:pt x="2566797" y="481584"/>
                  </a:moveTo>
                  <a:lnTo>
                    <a:pt x="12192" y="481584"/>
                  </a:lnTo>
                  <a:lnTo>
                    <a:pt x="9474" y="481279"/>
                  </a:lnTo>
                  <a:lnTo>
                    <a:pt x="0" y="469392"/>
                  </a:lnTo>
                  <a:lnTo>
                    <a:pt x="0" y="12192"/>
                  </a:lnTo>
                  <a:lnTo>
                    <a:pt x="12192" y="0"/>
                  </a:lnTo>
                  <a:lnTo>
                    <a:pt x="2566797" y="0"/>
                  </a:lnTo>
                  <a:lnTo>
                    <a:pt x="2578989" y="12192"/>
                  </a:lnTo>
                  <a:lnTo>
                    <a:pt x="24384" y="12192"/>
                  </a:lnTo>
                  <a:lnTo>
                    <a:pt x="12192" y="24384"/>
                  </a:lnTo>
                  <a:lnTo>
                    <a:pt x="24384" y="24384"/>
                  </a:lnTo>
                  <a:lnTo>
                    <a:pt x="24384" y="457200"/>
                  </a:lnTo>
                  <a:lnTo>
                    <a:pt x="12192" y="457200"/>
                  </a:lnTo>
                  <a:lnTo>
                    <a:pt x="24384" y="469392"/>
                  </a:lnTo>
                  <a:lnTo>
                    <a:pt x="2578989" y="469392"/>
                  </a:lnTo>
                  <a:lnTo>
                    <a:pt x="2578684" y="472109"/>
                  </a:lnTo>
                  <a:lnTo>
                    <a:pt x="2569514" y="481279"/>
                  </a:lnTo>
                  <a:lnTo>
                    <a:pt x="2566797" y="481584"/>
                  </a:lnTo>
                  <a:close/>
                </a:path>
                <a:path w="2579370" h="481964">
                  <a:moveTo>
                    <a:pt x="24384" y="24384"/>
                  </a:moveTo>
                  <a:lnTo>
                    <a:pt x="12192" y="24384"/>
                  </a:lnTo>
                  <a:lnTo>
                    <a:pt x="24384" y="12192"/>
                  </a:lnTo>
                  <a:lnTo>
                    <a:pt x="24384" y="24384"/>
                  </a:lnTo>
                  <a:close/>
                </a:path>
                <a:path w="2579370" h="481964">
                  <a:moveTo>
                    <a:pt x="2554605" y="24384"/>
                  </a:moveTo>
                  <a:lnTo>
                    <a:pt x="24384" y="24384"/>
                  </a:lnTo>
                  <a:lnTo>
                    <a:pt x="24384" y="12192"/>
                  </a:lnTo>
                  <a:lnTo>
                    <a:pt x="2554605" y="12192"/>
                  </a:lnTo>
                  <a:lnTo>
                    <a:pt x="2554605" y="24384"/>
                  </a:lnTo>
                  <a:close/>
                </a:path>
                <a:path w="2579370" h="481964">
                  <a:moveTo>
                    <a:pt x="2554605" y="469392"/>
                  </a:moveTo>
                  <a:lnTo>
                    <a:pt x="2554605" y="12192"/>
                  </a:lnTo>
                  <a:lnTo>
                    <a:pt x="2566797" y="24384"/>
                  </a:lnTo>
                  <a:lnTo>
                    <a:pt x="2578989" y="24384"/>
                  </a:lnTo>
                  <a:lnTo>
                    <a:pt x="2578989" y="457200"/>
                  </a:lnTo>
                  <a:lnTo>
                    <a:pt x="2566797" y="457200"/>
                  </a:lnTo>
                  <a:lnTo>
                    <a:pt x="2554605" y="469392"/>
                  </a:lnTo>
                  <a:close/>
                </a:path>
                <a:path w="2579370" h="481964">
                  <a:moveTo>
                    <a:pt x="2578989" y="24384"/>
                  </a:moveTo>
                  <a:lnTo>
                    <a:pt x="2566797" y="24384"/>
                  </a:lnTo>
                  <a:lnTo>
                    <a:pt x="2554605" y="12192"/>
                  </a:lnTo>
                  <a:lnTo>
                    <a:pt x="2578989" y="12192"/>
                  </a:lnTo>
                  <a:lnTo>
                    <a:pt x="2578989" y="24384"/>
                  </a:lnTo>
                  <a:close/>
                </a:path>
                <a:path w="2579370" h="481964">
                  <a:moveTo>
                    <a:pt x="24384" y="469392"/>
                  </a:moveTo>
                  <a:lnTo>
                    <a:pt x="12192" y="457200"/>
                  </a:lnTo>
                  <a:lnTo>
                    <a:pt x="24384" y="457200"/>
                  </a:lnTo>
                  <a:lnTo>
                    <a:pt x="24384" y="469392"/>
                  </a:lnTo>
                  <a:close/>
                </a:path>
                <a:path w="2579370" h="481964">
                  <a:moveTo>
                    <a:pt x="2554605" y="469392"/>
                  </a:moveTo>
                  <a:lnTo>
                    <a:pt x="24384" y="469392"/>
                  </a:lnTo>
                  <a:lnTo>
                    <a:pt x="24384" y="457200"/>
                  </a:lnTo>
                  <a:lnTo>
                    <a:pt x="2554605" y="457200"/>
                  </a:lnTo>
                  <a:lnTo>
                    <a:pt x="2554605" y="469392"/>
                  </a:lnTo>
                  <a:close/>
                </a:path>
                <a:path w="2579370" h="481964">
                  <a:moveTo>
                    <a:pt x="2578989" y="469392"/>
                  </a:moveTo>
                  <a:lnTo>
                    <a:pt x="2554605" y="469392"/>
                  </a:lnTo>
                  <a:lnTo>
                    <a:pt x="2566797" y="457200"/>
                  </a:lnTo>
                  <a:lnTo>
                    <a:pt x="2578989" y="457200"/>
                  </a:lnTo>
                  <a:lnTo>
                    <a:pt x="2578989" y="46939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2" name="object 22"/>
          <p:cNvSpPr txBox="1"/>
          <p:nvPr/>
        </p:nvSpPr>
        <p:spPr>
          <a:xfrm>
            <a:off x="4869053" y="5918834"/>
            <a:ext cx="2150110" cy="546100"/>
          </a:xfrm>
          <a:prstGeom prst="rect">
            <a:avLst/>
          </a:prstGeom>
        </p:spPr>
        <p:txBody>
          <a:bodyPr vert="horz" wrap="square" lIns="0" tIns="43815" rIns="0" bIns="0" rtlCol="0">
            <a:spAutoFit/>
          </a:bodyPr>
          <a:lstStyle/>
          <a:p>
            <a:pPr marL="687070" marR="5080" indent="-674370">
              <a:lnSpc>
                <a:spcPts val="1939"/>
              </a:lnSpc>
              <a:spcBef>
                <a:spcPts val="345"/>
              </a:spcBef>
            </a:pPr>
            <a:r>
              <a:rPr spc="-10" dirty="0">
                <a:latin typeface="Calibri"/>
                <a:cs typeface="Calibri"/>
              </a:rPr>
              <a:t>Solution</a:t>
            </a:r>
            <a:r>
              <a:rPr spc="-9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to</a:t>
            </a:r>
            <a:r>
              <a:rPr spc="-10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the</a:t>
            </a:r>
            <a:r>
              <a:rPr spc="-40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Original Problem</a:t>
            </a:r>
            <a:endParaRPr>
              <a:latin typeface="Calibri"/>
              <a:cs typeface="Calibri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2639670" y="1470990"/>
            <a:ext cx="1530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pc="-50" dirty="0">
                <a:latin typeface="Microsoft Sans Serif"/>
                <a:cs typeface="Microsoft Sans Serif"/>
              </a:rPr>
              <a:t>1</a:t>
            </a:r>
            <a:endParaRPr>
              <a:latin typeface="Microsoft Sans Serif"/>
              <a:cs typeface="Microsoft Sans Serif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3227070" y="1483436"/>
            <a:ext cx="450977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tabLst>
                <a:tab pos="4368800" algn="l"/>
              </a:tabLst>
            </a:pPr>
            <a:r>
              <a:rPr spc="-50" dirty="0">
                <a:latin typeface="Microsoft Sans Serif"/>
                <a:cs typeface="Microsoft Sans Serif"/>
              </a:rPr>
              <a:t>2</a:t>
            </a:r>
            <a:r>
              <a:rPr dirty="0">
                <a:latin typeface="Microsoft Sans Serif"/>
                <a:cs typeface="Microsoft Sans Serif"/>
              </a:rPr>
              <a:t>	</a:t>
            </a:r>
            <a:r>
              <a:rPr spc="-50" dirty="0">
                <a:latin typeface="Microsoft Sans Serif"/>
                <a:cs typeface="Microsoft Sans Serif"/>
              </a:rPr>
              <a:t>n</a:t>
            </a:r>
            <a:endParaRPr>
              <a:latin typeface="Microsoft Sans Serif"/>
              <a:cs typeface="Microsoft Sans Serif"/>
            </a:endParaRPr>
          </a:p>
        </p:txBody>
      </p:sp>
      <p:sp>
        <p:nvSpPr>
          <p:cNvPr id="25" name="object 25"/>
          <p:cNvSpPr/>
          <p:nvPr/>
        </p:nvSpPr>
        <p:spPr>
          <a:xfrm>
            <a:off x="1600961" y="761"/>
            <a:ext cx="9142730" cy="6856730"/>
          </a:xfrm>
          <a:custGeom>
            <a:avLst/>
            <a:gdLst/>
            <a:ahLst/>
            <a:cxnLst/>
            <a:rect l="l" t="t" r="r" b="b"/>
            <a:pathLst>
              <a:path w="9142730" h="6856730">
                <a:moveTo>
                  <a:pt x="0" y="0"/>
                </a:moveTo>
                <a:lnTo>
                  <a:pt x="9142476" y="0"/>
                </a:lnTo>
                <a:lnTo>
                  <a:pt x="9142476" y="6856476"/>
                </a:lnTo>
                <a:lnTo>
                  <a:pt x="0" y="6856476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 txBox="1"/>
          <p:nvPr/>
        </p:nvSpPr>
        <p:spPr>
          <a:xfrm>
            <a:off x="4194176" y="6438732"/>
            <a:ext cx="1062355" cy="363561"/>
          </a:xfrm>
          <a:prstGeom prst="rect">
            <a:avLst/>
          </a:prstGeom>
        </p:spPr>
        <p:txBody>
          <a:bodyPr vert="horz" wrap="square" lIns="0" tIns="4445" rIns="0" bIns="0" rtlCol="0">
            <a:spAutoFit/>
          </a:bodyPr>
          <a:lstStyle/>
          <a:p>
            <a:pPr marL="12700" marR="5080">
              <a:lnSpc>
                <a:spcPts val="1440"/>
              </a:lnSpc>
              <a:spcBef>
                <a:spcPts val="35"/>
              </a:spcBef>
            </a:pPr>
            <a:r>
              <a:rPr sz="1200" spc="45" dirty="0">
                <a:solidFill>
                  <a:srgbClr val="FFFFFF"/>
                </a:solidFill>
                <a:latin typeface="Arial MT"/>
                <a:cs typeface="Arial MT"/>
              </a:rPr>
              <a:t>Department</a:t>
            </a:r>
            <a:r>
              <a:rPr sz="1200" spc="1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-25" dirty="0">
                <a:solidFill>
                  <a:srgbClr val="FFFFFF"/>
                </a:solidFill>
                <a:latin typeface="Arial MT"/>
                <a:cs typeface="Arial MT"/>
              </a:rPr>
              <a:t>of </a:t>
            </a:r>
            <a:r>
              <a:rPr sz="1200" spc="-305" dirty="0">
                <a:solidFill>
                  <a:srgbClr val="FFFFFF"/>
                </a:solidFill>
                <a:latin typeface="Arial MT"/>
                <a:cs typeface="Arial MT"/>
              </a:rPr>
              <a:t>CCSSEE</a:t>
            </a:r>
            <a:endParaRPr sz="12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884798" y="6455470"/>
            <a:ext cx="2115820" cy="1708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325"/>
              </a:lnSpc>
            </a:pPr>
            <a:r>
              <a:rPr sz="1200" spc="10" dirty="0">
                <a:solidFill>
                  <a:srgbClr val="FFFFFF"/>
                </a:solidFill>
                <a:latin typeface="Arial MT"/>
                <a:cs typeface="Arial MT"/>
              </a:rPr>
              <a:t>ATME College</a:t>
            </a:r>
            <a:r>
              <a:rPr sz="1200" spc="-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10" dirty="0">
                <a:solidFill>
                  <a:srgbClr val="FFFFFF"/>
                </a:solidFill>
                <a:latin typeface="Arial MT"/>
                <a:cs typeface="Arial MT"/>
              </a:rPr>
              <a:t>of</a:t>
            </a:r>
            <a:r>
              <a:rPr sz="1200" spc="114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35" dirty="0">
                <a:solidFill>
                  <a:srgbClr val="FFFFFF"/>
                </a:solidFill>
                <a:latin typeface="Arial MT"/>
                <a:cs typeface="Arial MT"/>
              </a:rPr>
              <a:t>Engineering</a:t>
            </a:r>
            <a:endParaRPr sz="1200">
              <a:latin typeface="Arial MT"/>
              <a:cs typeface="Arial MT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4114800" y="6400801"/>
            <a:ext cx="4724400" cy="277495"/>
            <a:chOff x="2514600" y="6400800"/>
            <a:chExt cx="4724400" cy="277495"/>
          </a:xfrm>
        </p:grpSpPr>
        <p:sp>
          <p:nvSpPr>
            <p:cNvPr id="4" name="object 4"/>
            <p:cNvSpPr/>
            <p:nvPr/>
          </p:nvSpPr>
          <p:spPr>
            <a:xfrm>
              <a:off x="2514600" y="6400800"/>
              <a:ext cx="1600200" cy="277495"/>
            </a:xfrm>
            <a:custGeom>
              <a:avLst/>
              <a:gdLst/>
              <a:ahLst/>
              <a:cxnLst/>
              <a:rect l="l" t="t" r="r" b="b"/>
              <a:pathLst>
                <a:path w="1600200" h="277495">
                  <a:moveTo>
                    <a:pt x="1600200" y="277368"/>
                  </a:moveTo>
                  <a:lnTo>
                    <a:pt x="0" y="277368"/>
                  </a:lnTo>
                  <a:lnTo>
                    <a:pt x="0" y="0"/>
                  </a:lnTo>
                  <a:lnTo>
                    <a:pt x="1600200" y="0"/>
                  </a:lnTo>
                  <a:lnTo>
                    <a:pt x="1600200" y="277368"/>
                  </a:lnTo>
                  <a:close/>
                </a:path>
              </a:pathLst>
            </a:custGeom>
            <a:solidFill>
              <a:srgbClr val="E16C0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4114800" y="6400800"/>
              <a:ext cx="3124200" cy="277495"/>
            </a:xfrm>
            <a:custGeom>
              <a:avLst/>
              <a:gdLst/>
              <a:ahLst/>
              <a:cxnLst/>
              <a:rect l="l" t="t" r="r" b="b"/>
              <a:pathLst>
                <a:path w="3124200" h="277495">
                  <a:moveTo>
                    <a:pt x="3124200" y="277368"/>
                  </a:moveTo>
                  <a:lnTo>
                    <a:pt x="0" y="277368"/>
                  </a:lnTo>
                  <a:lnTo>
                    <a:pt x="0" y="0"/>
                  </a:lnTo>
                  <a:lnTo>
                    <a:pt x="3124200" y="0"/>
                  </a:lnTo>
                  <a:lnTo>
                    <a:pt x="3124200" y="277368"/>
                  </a:lnTo>
                  <a:close/>
                </a:path>
              </a:pathLst>
            </a:custGeom>
            <a:solidFill>
              <a:srgbClr val="2240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1600200" y="0"/>
            <a:ext cx="0" cy="17408022"/>
          </a:xfrm>
          <a:prstGeom prst="rect">
            <a:avLst/>
          </a:prstGeom>
        </p:spPr>
        <p:txBody>
          <a:bodyPr vert="horz" wrap="square" lIns="0" tIns="475666" rIns="0" bIns="0" rtlCol="0">
            <a:spAutoFit/>
          </a:bodyPr>
          <a:lstStyle/>
          <a:p>
            <a:pPr marL="620395">
              <a:spcBef>
                <a:spcPts val="105"/>
              </a:spcBef>
            </a:pPr>
            <a:r>
              <a:rPr dirty="0">
                <a:latin typeface="Calibri"/>
                <a:cs typeface="Calibri"/>
              </a:rPr>
              <a:t>Decrease</a:t>
            </a:r>
            <a:r>
              <a:rPr spc="-15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by</a:t>
            </a:r>
            <a:r>
              <a:rPr spc="-15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a</a:t>
            </a:r>
            <a:r>
              <a:rPr spc="-10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constant</a:t>
            </a:r>
            <a:r>
              <a:rPr spc="-150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factor</a:t>
            </a:r>
          </a:p>
        </p:txBody>
      </p:sp>
      <p:sp>
        <p:nvSpPr>
          <p:cNvPr id="16" name="object 16"/>
          <p:cNvSpPr txBox="1">
            <a:spLocks noGrp="1"/>
          </p:cNvSpPr>
          <p:nvPr>
            <p:ph type="ftr" sz="quarter" idx="11"/>
          </p:nvPr>
        </p:nvSpPr>
        <p:spPr>
          <a:xfrm>
            <a:off x="1600200" y="0"/>
            <a:ext cx="0" cy="432490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25"/>
              </a:lnSpc>
            </a:pPr>
            <a:r>
              <a:rPr spc="10" dirty="0"/>
              <a:t>ATME College</a:t>
            </a:r>
            <a:r>
              <a:rPr spc="-5" dirty="0"/>
              <a:t> </a:t>
            </a:r>
            <a:r>
              <a:rPr spc="10" dirty="0"/>
              <a:t>of</a:t>
            </a:r>
            <a:r>
              <a:rPr spc="114" dirty="0"/>
              <a:t> </a:t>
            </a:r>
            <a:r>
              <a:rPr spc="35" dirty="0"/>
              <a:t>Engineering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2112569" y="1406702"/>
            <a:ext cx="8165465" cy="22263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 marR="358140">
              <a:lnSpc>
                <a:spcPct val="119900"/>
              </a:lnSpc>
              <a:spcBef>
                <a:spcPts val="100"/>
              </a:spcBef>
            </a:pPr>
            <a:r>
              <a:rPr sz="3200" spc="-10" dirty="0">
                <a:solidFill>
                  <a:srgbClr val="2E859C"/>
                </a:solidFill>
                <a:latin typeface="Calibri"/>
                <a:cs typeface="Calibri"/>
              </a:rPr>
              <a:t>Example:</a:t>
            </a:r>
            <a:r>
              <a:rPr sz="3200" spc="-120" dirty="0">
                <a:solidFill>
                  <a:srgbClr val="2E859C"/>
                </a:solidFill>
                <a:latin typeface="Calibri"/>
                <a:cs typeface="Calibri"/>
              </a:rPr>
              <a:t> </a:t>
            </a:r>
            <a:r>
              <a:rPr sz="3200" dirty="0">
                <a:solidFill>
                  <a:srgbClr val="2E859C"/>
                </a:solidFill>
                <a:latin typeface="Calibri"/>
                <a:cs typeface="Calibri"/>
              </a:rPr>
              <a:t>Consider</a:t>
            </a:r>
            <a:r>
              <a:rPr sz="3200" spc="-120" dirty="0">
                <a:solidFill>
                  <a:srgbClr val="2E859C"/>
                </a:solidFill>
                <a:latin typeface="Calibri"/>
                <a:cs typeface="Calibri"/>
              </a:rPr>
              <a:t> </a:t>
            </a:r>
            <a:r>
              <a:rPr sz="3200" dirty="0">
                <a:solidFill>
                  <a:srgbClr val="2E859C"/>
                </a:solidFill>
                <a:latin typeface="Calibri"/>
                <a:cs typeface="Calibri"/>
              </a:rPr>
              <a:t>a</a:t>
            </a:r>
            <a:r>
              <a:rPr sz="3200" spc="-114" dirty="0">
                <a:solidFill>
                  <a:srgbClr val="2E859C"/>
                </a:solidFill>
                <a:latin typeface="Calibri"/>
                <a:cs typeface="Calibri"/>
              </a:rPr>
              <a:t> </a:t>
            </a:r>
            <a:r>
              <a:rPr sz="3200" spc="-10" dirty="0">
                <a:solidFill>
                  <a:srgbClr val="2E859C"/>
                </a:solidFill>
                <a:latin typeface="Calibri"/>
                <a:cs typeface="Calibri"/>
              </a:rPr>
              <a:t>problem</a:t>
            </a:r>
            <a:r>
              <a:rPr sz="3200" spc="-125" dirty="0">
                <a:solidFill>
                  <a:srgbClr val="2E859C"/>
                </a:solidFill>
                <a:latin typeface="Calibri"/>
                <a:cs typeface="Calibri"/>
              </a:rPr>
              <a:t> </a:t>
            </a:r>
            <a:r>
              <a:rPr sz="3200" dirty="0">
                <a:solidFill>
                  <a:srgbClr val="2E859C"/>
                </a:solidFill>
                <a:latin typeface="Calibri"/>
                <a:cs typeface="Calibri"/>
              </a:rPr>
              <a:t>for</a:t>
            </a:r>
            <a:r>
              <a:rPr sz="3200" spc="-145" dirty="0">
                <a:solidFill>
                  <a:srgbClr val="2E859C"/>
                </a:solidFill>
                <a:latin typeface="Calibri"/>
                <a:cs typeface="Calibri"/>
              </a:rPr>
              <a:t> </a:t>
            </a:r>
            <a:r>
              <a:rPr sz="3200" spc="-20" dirty="0">
                <a:solidFill>
                  <a:srgbClr val="2E859C"/>
                </a:solidFill>
                <a:latin typeface="Calibri"/>
                <a:cs typeface="Calibri"/>
              </a:rPr>
              <a:t>computing</a:t>
            </a:r>
            <a:r>
              <a:rPr sz="3200" spc="-125" dirty="0">
                <a:solidFill>
                  <a:srgbClr val="2E859C"/>
                </a:solidFill>
                <a:latin typeface="Calibri"/>
                <a:cs typeface="Calibri"/>
              </a:rPr>
              <a:t> </a:t>
            </a:r>
            <a:r>
              <a:rPr sz="3200" spc="-25" dirty="0">
                <a:solidFill>
                  <a:srgbClr val="2E859C"/>
                </a:solidFill>
                <a:latin typeface="Calibri"/>
                <a:cs typeface="Calibri"/>
              </a:rPr>
              <a:t>a</a:t>
            </a:r>
            <a:r>
              <a:rPr sz="3075" spc="-37" baseline="13550" dirty="0">
                <a:solidFill>
                  <a:srgbClr val="2E859C"/>
                </a:solidFill>
                <a:latin typeface="Calibri"/>
                <a:cs typeface="Calibri"/>
              </a:rPr>
              <a:t>n </a:t>
            </a:r>
            <a:r>
              <a:rPr sz="3200" dirty="0">
                <a:solidFill>
                  <a:srgbClr val="2E859C"/>
                </a:solidFill>
                <a:latin typeface="Calibri"/>
                <a:cs typeface="Calibri"/>
              </a:rPr>
              <a:t>As</a:t>
            </a:r>
            <a:r>
              <a:rPr sz="3200" spc="-75" dirty="0">
                <a:solidFill>
                  <a:srgbClr val="2E859C"/>
                </a:solidFill>
                <a:latin typeface="Calibri"/>
                <a:cs typeface="Calibri"/>
              </a:rPr>
              <a:t> </a:t>
            </a:r>
            <a:r>
              <a:rPr sz="3200" dirty="0">
                <a:solidFill>
                  <a:srgbClr val="2E859C"/>
                </a:solidFill>
                <a:latin typeface="Calibri"/>
                <a:cs typeface="Calibri"/>
              </a:rPr>
              <a:t>the</a:t>
            </a:r>
            <a:r>
              <a:rPr sz="3200" spc="-65" dirty="0">
                <a:solidFill>
                  <a:srgbClr val="2E859C"/>
                </a:solidFill>
                <a:latin typeface="Calibri"/>
                <a:cs typeface="Calibri"/>
              </a:rPr>
              <a:t> </a:t>
            </a:r>
            <a:r>
              <a:rPr sz="3200" spc="-20" dirty="0">
                <a:solidFill>
                  <a:srgbClr val="2E859C"/>
                </a:solidFill>
                <a:latin typeface="Calibri"/>
                <a:cs typeface="Calibri"/>
              </a:rPr>
              <a:t>problem</a:t>
            </a:r>
            <a:r>
              <a:rPr sz="3200" spc="-85" dirty="0">
                <a:solidFill>
                  <a:srgbClr val="2E859C"/>
                </a:solidFill>
                <a:latin typeface="Calibri"/>
                <a:cs typeface="Calibri"/>
              </a:rPr>
              <a:t> </a:t>
            </a:r>
            <a:r>
              <a:rPr sz="3200" dirty="0">
                <a:solidFill>
                  <a:srgbClr val="2E859C"/>
                </a:solidFill>
                <a:latin typeface="Calibri"/>
                <a:cs typeface="Calibri"/>
              </a:rPr>
              <a:t>is</a:t>
            </a:r>
            <a:r>
              <a:rPr sz="3200" spc="-65" dirty="0">
                <a:solidFill>
                  <a:srgbClr val="2E859C"/>
                </a:solidFill>
                <a:latin typeface="Calibri"/>
                <a:cs typeface="Calibri"/>
              </a:rPr>
              <a:t> </a:t>
            </a:r>
            <a:r>
              <a:rPr sz="3200" dirty="0">
                <a:solidFill>
                  <a:srgbClr val="2E859C"/>
                </a:solidFill>
                <a:latin typeface="Calibri"/>
                <a:cs typeface="Calibri"/>
              </a:rPr>
              <a:t>to</a:t>
            </a:r>
            <a:r>
              <a:rPr sz="3200" spc="-105" dirty="0">
                <a:solidFill>
                  <a:srgbClr val="2E859C"/>
                </a:solidFill>
                <a:latin typeface="Calibri"/>
                <a:cs typeface="Calibri"/>
              </a:rPr>
              <a:t> </a:t>
            </a:r>
            <a:r>
              <a:rPr sz="3200" dirty="0">
                <a:solidFill>
                  <a:srgbClr val="2E859C"/>
                </a:solidFill>
                <a:latin typeface="Calibri"/>
                <a:cs typeface="Calibri"/>
              </a:rPr>
              <a:t>be</a:t>
            </a:r>
            <a:r>
              <a:rPr sz="3200" spc="-75" dirty="0">
                <a:solidFill>
                  <a:srgbClr val="2E859C"/>
                </a:solidFill>
                <a:latin typeface="Calibri"/>
                <a:cs typeface="Calibri"/>
              </a:rPr>
              <a:t> </a:t>
            </a:r>
            <a:r>
              <a:rPr sz="3200" spc="-10" dirty="0">
                <a:solidFill>
                  <a:srgbClr val="2E859C"/>
                </a:solidFill>
                <a:latin typeface="Calibri"/>
                <a:cs typeface="Calibri"/>
              </a:rPr>
              <a:t>halved</a:t>
            </a:r>
            <a:r>
              <a:rPr sz="3200" spc="-90" dirty="0">
                <a:solidFill>
                  <a:srgbClr val="2E859C"/>
                </a:solidFill>
                <a:latin typeface="Calibri"/>
                <a:cs typeface="Calibri"/>
              </a:rPr>
              <a:t> </a:t>
            </a:r>
            <a:r>
              <a:rPr sz="3200" dirty="0">
                <a:solidFill>
                  <a:srgbClr val="2E859C"/>
                </a:solidFill>
                <a:latin typeface="Calibri"/>
                <a:cs typeface="Calibri"/>
              </a:rPr>
              <a:t>each</a:t>
            </a:r>
            <a:r>
              <a:rPr sz="3200" spc="-50" dirty="0">
                <a:solidFill>
                  <a:srgbClr val="2E859C"/>
                </a:solidFill>
                <a:latin typeface="Calibri"/>
                <a:cs typeface="Calibri"/>
              </a:rPr>
              <a:t> </a:t>
            </a:r>
            <a:r>
              <a:rPr sz="3200" dirty="0">
                <a:solidFill>
                  <a:srgbClr val="2E859C"/>
                </a:solidFill>
                <a:latin typeface="Calibri"/>
                <a:cs typeface="Calibri"/>
              </a:rPr>
              <a:t>time</a:t>
            </a:r>
            <a:r>
              <a:rPr sz="3200" spc="-75" dirty="0">
                <a:solidFill>
                  <a:srgbClr val="2E859C"/>
                </a:solidFill>
                <a:latin typeface="Calibri"/>
                <a:cs typeface="Calibri"/>
              </a:rPr>
              <a:t> </a:t>
            </a:r>
            <a:r>
              <a:rPr sz="3200" spc="-10" dirty="0">
                <a:solidFill>
                  <a:srgbClr val="2E859C"/>
                </a:solidFill>
                <a:latin typeface="Calibri"/>
                <a:cs typeface="Calibri"/>
              </a:rPr>
              <a:t>(Since</a:t>
            </a:r>
            <a:endParaRPr sz="3200">
              <a:latin typeface="Calibri"/>
              <a:cs typeface="Calibri"/>
            </a:endParaRPr>
          </a:p>
          <a:p>
            <a:pPr marL="38100">
              <a:spcBef>
                <a:spcPts val="434"/>
              </a:spcBef>
            </a:pPr>
            <a:r>
              <a:rPr sz="3200" dirty="0">
                <a:solidFill>
                  <a:srgbClr val="2E859C"/>
                </a:solidFill>
                <a:latin typeface="Calibri"/>
                <a:cs typeface="Calibri"/>
              </a:rPr>
              <a:t>the</a:t>
            </a:r>
            <a:r>
              <a:rPr sz="3200" spc="-85" dirty="0">
                <a:solidFill>
                  <a:srgbClr val="2E859C"/>
                </a:solidFill>
                <a:latin typeface="Calibri"/>
                <a:cs typeface="Calibri"/>
              </a:rPr>
              <a:t> </a:t>
            </a:r>
            <a:r>
              <a:rPr sz="3200" spc="-35" dirty="0">
                <a:solidFill>
                  <a:srgbClr val="2E859C"/>
                </a:solidFill>
                <a:latin typeface="Calibri"/>
                <a:cs typeface="Calibri"/>
              </a:rPr>
              <a:t>constant</a:t>
            </a:r>
            <a:r>
              <a:rPr sz="3200" spc="-60" dirty="0">
                <a:solidFill>
                  <a:srgbClr val="2E859C"/>
                </a:solidFill>
                <a:latin typeface="Calibri"/>
                <a:cs typeface="Calibri"/>
              </a:rPr>
              <a:t> </a:t>
            </a:r>
            <a:r>
              <a:rPr sz="3200" spc="-30" dirty="0">
                <a:solidFill>
                  <a:srgbClr val="2E859C"/>
                </a:solidFill>
                <a:latin typeface="Calibri"/>
                <a:cs typeface="Calibri"/>
              </a:rPr>
              <a:t>factor</a:t>
            </a:r>
            <a:r>
              <a:rPr sz="3200" spc="-100" dirty="0">
                <a:solidFill>
                  <a:srgbClr val="2E859C"/>
                </a:solidFill>
                <a:latin typeface="Calibri"/>
                <a:cs typeface="Calibri"/>
              </a:rPr>
              <a:t> </a:t>
            </a:r>
            <a:r>
              <a:rPr sz="3200" dirty="0">
                <a:solidFill>
                  <a:srgbClr val="2E859C"/>
                </a:solidFill>
                <a:latin typeface="Calibri"/>
                <a:cs typeface="Calibri"/>
              </a:rPr>
              <a:t>is</a:t>
            </a:r>
            <a:r>
              <a:rPr sz="3200" spc="-80" dirty="0">
                <a:solidFill>
                  <a:srgbClr val="2E859C"/>
                </a:solidFill>
                <a:latin typeface="Calibri"/>
                <a:cs typeface="Calibri"/>
              </a:rPr>
              <a:t> </a:t>
            </a:r>
            <a:r>
              <a:rPr sz="3200" dirty="0">
                <a:solidFill>
                  <a:srgbClr val="2E859C"/>
                </a:solidFill>
                <a:latin typeface="Calibri"/>
                <a:cs typeface="Calibri"/>
              </a:rPr>
              <a:t>2,</a:t>
            </a:r>
            <a:r>
              <a:rPr sz="3200" spc="-65" dirty="0">
                <a:solidFill>
                  <a:srgbClr val="2E859C"/>
                </a:solidFill>
                <a:latin typeface="Calibri"/>
                <a:cs typeface="Calibri"/>
              </a:rPr>
              <a:t> </a:t>
            </a:r>
            <a:r>
              <a:rPr sz="3200" dirty="0">
                <a:solidFill>
                  <a:srgbClr val="2E859C"/>
                </a:solidFill>
                <a:latin typeface="Calibri"/>
                <a:cs typeface="Calibri"/>
              </a:rPr>
              <a:t>to</a:t>
            </a:r>
            <a:r>
              <a:rPr sz="3200" spc="-85" dirty="0">
                <a:solidFill>
                  <a:srgbClr val="2E859C"/>
                </a:solidFill>
                <a:latin typeface="Calibri"/>
                <a:cs typeface="Calibri"/>
              </a:rPr>
              <a:t> </a:t>
            </a:r>
            <a:r>
              <a:rPr sz="3200" dirty="0">
                <a:solidFill>
                  <a:srgbClr val="2E859C"/>
                </a:solidFill>
                <a:latin typeface="Calibri"/>
                <a:cs typeface="Calibri"/>
              </a:rPr>
              <a:t>solve</a:t>
            </a:r>
            <a:r>
              <a:rPr sz="3200" spc="-110" dirty="0">
                <a:solidFill>
                  <a:srgbClr val="2E859C"/>
                </a:solidFill>
                <a:latin typeface="Calibri"/>
                <a:cs typeface="Calibri"/>
              </a:rPr>
              <a:t> </a:t>
            </a:r>
            <a:r>
              <a:rPr sz="3200" dirty="0">
                <a:solidFill>
                  <a:srgbClr val="2E859C"/>
                </a:solidFill>
                <a:latin typeface="Calibri"/>
                <a:cs typeface="Calibri"/>
              </a:rPr>
              <a:t>a</a:t>
            </a:r>
            <a:r>
              <a:rPr sz="3200" spc="-70" dirty="0">
                <a:solidFill>
                  <a:srgbClr val="2E859C"/>
                </a:solidFill>
                <a:latin typeface="Calibri"/>
                <a:cs typeface="Calibri"/>
              </a:rPr>
              <a:t> </a:t>
            </a:r>
            <a:r>
              <a:rPr sz="3075" baseline="13550" dirty="0">
                <a:solidFill>
                  <a:srgbClr val="2E859C"/>
                </a:solidFill>
                <a:latin typeface="Calibri"/>
                <a:cs typeface="Calibri"/>
              </a:rPr>
              <a:t>n,</a:t>
            </a:r>
            <a:r>
              <a:rPr sz="3075" spc="450" baseline="13550" dirty="0">
                <a:solidFill>
                  <a:srgbClr val="2E859C"/>
                </a:solidFill>
                <a:latin typeface="Calibri"/>
                <a:cs typeface="Calibri"/>
              </a:rPr>
              <a:t> </a:t>
            </a:r>
            <a:r>
              <a:rPr sz="3200" spc="-25" dirty="0">
                <a:solidFill>
                  <a:srgbClr val="2E859C"/>
                </a:solidFill>
                <a:latin typeface="Calibri"/>
                <a:cs typeface="Calibri"/>
              </a:rPr>
              <a:t>first</a:t>
            </a:r>
            <a:r>
              <a:rPr sz="3200" spc="-110" dirty="0">
                <a:solidFill>
                  <a:srgbClr val="2E859C"/>
                </a:solidFill>
                <a:latin typeface="Calibri"/>
                <a:cs typeface="Calibri"/>
              </a:rPr>
              <a:t> </a:t>
            </a:r>
            <a:r>
              <a:rPr sz="3200" dirty="0">
                <a:solidFill>
                  <a:srgbClr val="2E859C"/>
                </a:solidFill>
                <a:latin typeface="Calibri"/>
                <a:cs typeface="Calibri"/>
              </a:rPr>
              <a:t>solve</a:t>
            </a:r>
            <a:r>
              <a:rPr sz="3200" spc="-110" dirty="0">
                <a:solidFill>
                  <a:srgbClr val="2E859C"/>
                </a:solidFill>
                <a:latin typeface="Calibri"/>
                <a:cs typeface="Calibri"/>
              </a:rPr>
              <a:t> </a:t>
            </a:r>
            <a:r>
              <a:rPr sz="3200" spc="-20" dirty="0">
                <a:solidFill>
                  <a:srgbClr val="2E859C"/>
                </a:solidFill>
                <a:latin typeface="Calibri"/>
                <a:cs typeface="Calibri"/>
              </a:rPr>
              <a:t>a</a:t>
            </a:r>
            <a:r>
              <a:rPr sz="3075" spc="-30" baseline="13550" dirty="0">
                <a:solidFill>
                  <a:srgbClr val="2E859C"/>
                </a:solidFill>
                <a:latin typeface="Calibri"/>
                <a:cs typeface="Calibri"/>
              </a:rPr>
              <a:t>n/2</a:t>
            </a:r>
            <a:endParaRPr sz="3075" baseline="13550">
              <a:latin typeface="Calibri"/>
              <a:cs typeface="Calibri"/>
            </a:endParaRPr>
          </a:p>
          <a:p>
            <a:pPr marL="38100">
              <a:spcBef>
                <a:spcPts val="5"/>
              </a:spcBef>
            </a:pPr>
            <a:r>
              <a:rPr sz="3200" dirty="0">
                <a:solidFill>
                  <a:srgbClr val="2E859C"/>
                </a:solidFill>
                <a:latin typeface="Calibri"/>
                <a:cs typeface="Calibri"/>
              </a:rPr>
              <a:t>,</a:t>
            </a:r>
            <a:r>
              <a:rPr sz="3200" spc="-80" dirty="0">
                <a:solidFill>
                  <a:srgbClr val="2E859C"/>
                </a:solidFill>
                <a:latin typeface="Calibri"/>
                <a:cs typeface="Calibri"/>
              </a:rPr>
              <a:t> </a:t>
            </a:r>
            <a:r>
              <a:rPr sz="3200" dirty="0">
                <a:solidFill>
                  <a:srgbClr val="2E859C"/>
                </a:solidFill>
                <a:latin typeface="Calibri"/>
                <a:cs typeface="Calibri"/>
              </a:rPr>
              <a:t>but</a:t>
            </a:r>
            <a:r>
              <a:rPr sz="3200" spc="-65" dirty="0">
                <a:solidFill>
                  <a:srgbClr val="2E859C"/>
                </a:solidFill>
                <a:latin typeface="Calibri"/>
                <a:cs typeface="Calibri"/>
              </a:rPr>
              <a:t> </a:t>
            </a:r>
            <a:r>
              <a:rPr sz="3200" spc="-45" dirty="0">
                <a:solidFill>
                  <a:srgbClr val="2E859C"/>
                </a:solidFill>
                <a:latin typeface="Calibri"/>
                <a:cs typeface="Calibri"/>
              </a:rPr>
              <a:t>before</a:t>
            </a:r>
            <a:r>
              <a:rPr sz="3200" spc="-114" dirty="0">
                <a:solidFill>
                  <a:srgbClr val="2E859C"/>
                </a:solidFill>
                <a:latin typeface="Calibri"/>
                <a:cs typeface="Calibri"/>
              </a:rPr>
              <a:t> </a:t>
            </a:r>
            <a:r>
              <a:rPr sz="3200" dirty="0">
                <a:solidFill>
                  <a:srgbClr val="2E859C"/>
                </a:solidFill>
                <a:latin typeface="Calibri"/>
                <a:cs typeface="Calibri"/>
              </a:rPr>
              <a:t>solve</a:t>
            </a:r>
            <a:r>
              <a:rPr sz="3200" spc="-105" dirty="0">
                <a:solidFill>
                  <a:srgbClr val="2E859C"/>
                </a:solidFill>
                <a:latin typeface="Calibri"/>
                <a:cs typeface="Calibri"/>
              </a:rPr>
              <a:t> </a:t>
            </a:r>
            <a:r>
              <a:rPr sz="3200" dirty="0">
                <a:solidFill>
                  <a:srgbClr val="2E859C"/>
                </a:solidFill>
                <a:latin typeface="Calibri"/>
                <a:cs typeface="Calibri"/>
              </a:rPr>
              <a:t>a</a:t>
            </a:r>
            <a:r>
              <a:rPr sz="3075" baseline="13550" dirty="0">
                <a:solidFill>
                  <a:srgbClr val="2E859C"/>
                </a:solidFill>
                <a:latin typeface="Calibri"/>
                <a:cs typeface="Calibri"/>
              </a:rPr>
              <a:t>n/4</a:t>
            </a:r>
            <a:r>
              <a:rPr sz="3075" spc="7" baseline="13550" dirty="0">
                <a:solidFill>
                  <a:srgbClr val="2E859C"/>
                </a:solidFill>
                <a:latin typeface="Calibri"/>
                <a:cs typeface="Calibri"/>
              </a:rPr>
              <a:t> </a:t>
            </a:r>
            <a:r>
              <a:rPr sz="3200" dirty="0">
                <a:solidFill>
                  <a:srgbClr val="2E859C"/>
                </a:solidFill>
                <a:latin typeface="Calibri"/>
                <a:cs typeface="Calibri"/>
              </a:rPr>
              <a:t>and</a:t>
            </a:r>
            <a:r>
              <a:rPr sz="3200" spc="-45" dirty="0">
                <a:solidFill>
                  <a:srgbClr val="2E859C"/>
                </a:solidFill>
                <a:latin typeface="Calibri"/>
                <a:cs typeface="Calibri"/>
              </a:rPr>
              <a:t> </a:t>
            </a:r>
            <a:r>
              <a:rPr sz="3200" dirty="0">
                <a:solidFill>
                  <a:srgbClr val="2E859C"/>
                </a:solidFill>
                <a:latin typeface="Calibri"/>
                <a:cs typeface="Calibri"/>
              </a:rPr>
              <a:t>so</a:t>
            </a:r>
            <a:r>
              <a:rPr sz="3200" spc="-80" dirty="0">
                <a:solidFill>
                  <a:srgbClr val="2E859C"/>
                </a:solidFill>
                <a:latin typeface="Calibri"/>
                <a:cs typeface="Calibri"/>
              </a:rPr>
              <a:t> </a:t>
            </a:r>
            <a:r>
              <a:rPr sz="3200" spc="-25" dirty="0">
                <a:solidFill>
                  <a:srgbClr val="2E859C"/>
                </a:solidFill>
                <a:latin typeface="Calibri"/>
                <a:cs typeface="Calibri"/>
              </a:rPr>
              <a:t>on.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659176" y="4292219"/>
            <a:ext cx="228600" cy="5143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3200" spc="-50" dirty="0">
                <a:solidFill>
                  <a:srgbClr val="C00000"/>
                </a:solidFill>
                <a:latin typeface="Calibri"/>
                <a:cs typeface="Calibri"/>
              </a:rPr>
              <a:t>=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137968" y="4195395"/>
            <a:ext cx="351790" cy="50101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spcBef>
                <a:spcPts val="120"/>
              </a:spcBef>
            </a:pPr>
            <a:r>
              <a:rPr sz="4650" spc="-37" baseline="-3584" dirty="0">
                <a:solidFill>
                  <a:srgbClr val="C00000"/>
                </a:solidFill>
                <a:latin typeface="Calibri"/>
                <a:cs typeface="Calibri"/>
              </a:rPr>
              <a:t>a</a:t>
            </a:r>
            <a:r>
              <a:rPr sz="2050" spc="-25" dirty="0">
                <a:solidFill>
                  <a:srgbClr val="C00000"/>
                </a:solidFill>
                <a:latin typeface="Calibri"/>
                <a:cs typeface="Calibri"/>
              </a:rPr>
              <a:t>n</a:t>
            </a:r>
            <a:endParaRPr sz="205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298748" y="4066908"/>
            <a:ext cx="1352550" cy="1898014"/>
          </a:xfrm>
          <a:prstGeom prst="rect">
            <a:avLst/>
          </a:prstGeom>
        </p:spPr>
        <p:txBody>
          <a:bodyPr vert="horz" wrap="square" lIns="0" tIns="127635" rIns="0" bIns="0" rtlCol="0">
            <a:spAutoFit/>
          </a:bodyPr>
          <a:lstStyle/>
          <a:p>
            <a:pPr marL="38100">
              <a:spcBef>
                <a:spcPts val="1005"/>
              </a:spcBef>
            </a:pPr>
            <a:r>
              <a:rPr sz="4650" baseline="-7168" dirty="0">
                <a:solidFill>
                  <a:srgbClr val="C00000"/>
                </a:solidFill>
                <a:latin typeface="Calibri"/>
                <a:cs typeface="Calibri"/>
              </a:rPr>
              <a:t>(a</a:t>
            </a:r>
            <a:r>
              <a:rPr sz="2100" dirty="0">
                <a:solidFill>
                  <a:srgbClr val="C00000"/>
                </a:solidFill>
                <a:latin typeface="Calibri"/>
                <a:cs typeface="Calibri"/>
              </a:rPr>
              <a:t>n/2</a:t>
            </a:r>
            <a:r>
              <a:rPr sz="2100" spc="-15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C00000"/>
                </a:solidFill>
                <a:latin typeface="Calibri"/>
                <a:cs typeface="Calibri"/>
              </a:rPr>
              <a:t>)</a:t>
            </a:r>
            <a:r>
              <a:rPr sz="2100" spc="170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2100" spc="-50" dirty="0">
                <a:solidFill>
                  <a:srgbClr val="C00000"/>
                </a:solidFill>
                <a:latin typeface="Calibri"/>
                <a:cs typeface="Calibri"/>
              </a:rPr>
              <a:t>2</a:t>
            </a:r>
            <a:endParaRPr sz="2100">
              <a:latin typeface="Calibri"/>
              <a:cs typeface="Calibri"/>
            </a:endParaRPr>
          </a:p>
          <a:p>
            <a:pPr marL="46990">
              <a:spcBef>
                <a:spcPts val="910"/>
              </a:spcBef>
            </a:pPr>
            <a:r>
              <a:rPr sz="4650" spc="-15" baseline="-7168" dirty="0">
                <a:solidFill>
                  <a:srgbClr val="C00000"/>
                </a:solidFill>
                <a:latin typeface="Calibri"/>
                <a:cs typeface="Calibri"/>
              </a:rPr>
              <a:t>(a</a:t>
            </a:r>
            <a:r>
              <a:rPr sz="2100" spc="-10" dirty="0">
                <a:solidFill>
                  <a:srgbClr val="C00000"/>
                </a:solidFill>
                <a:latin typeface="Calibri"/>
                <a:cs typeface="Calibri"/>
              </a:rPr>
              <a:t>n-</a:t>
            </a:r>
            <a:r>
              <a:rPr sz="2100" dirty="0">
                <a:solidFill>
                  <a:srgbClr val="C00000"/>
                </a:solidFill>
                <a:latin typeface="Calibri"/>
                <a:cs typeface="Calibri"/>
              </a:rPr>
              <a:t>1/2</a:t>
            </a:r>
            <a:r>
              <a:rPr sz="2100" spc="10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C00000"/>
                </a:solidFill>
                <a:latin typeface="Calibri"/>
                <a:cs typeface="Calibri"/>
              </a:rPr>
              <a:t>)</a:t>
            </a:r>
            <a:r>
              <a:rPr sz="2100" spc="195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2100" spc="-50" dirty="0">
                <a:solidFill>
                  <a:srgbClr val="C00000"/>
                </a:solidFill>
                <a:latin typeface="Calibri"/>
                <a:cs typeface="Calibri"/>
              </a:rPr>
              <a:t>2</a:t>
            </a:r>
            <a:endParaRPr sz="2100">
              <a:latin typeface="Calibri"/>
              <a:cs typeface="Calibri"/>
            </a:endParaRPr>
          </a:p>
          <a:p>
            <a:pPr marL="46355">
              <a:spcBef>
                <a:spcPts val="1645"/>
              </a:spcBef>
            </a:pPr>
            <a:r>
              <a:rPr sz="3200" spc="-50" dirty="0">
                <a:solidFill>
                  <a:srgbClr val="C00000"/>
                </a:solidFill>
                <a:latin typeface="Calibri"/>
                <a:cs typeface="Calibri"/>
              </a:rPr>
              <a:t>a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4633341" y="4139743"/>
            <a:ext cx="3102610" cy="18364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00025" marR="5080" indent="-170815">
              <a:lnSpc>
                <a:spcPct val="119900"/>
              </a:lnSpc>
              <a:spcBef>
                <a:spcPts val="100"/>
              </a:spcBef>
            </a:pPr>
            <a:r>
              <a:rPr sz="3200" dirty="0">
                <a:solidFill>
                  <a:srgbClr val="C00000"/>
                </a:solidFill>
                <a:latin typeface="Calibri"/>
                <a:cs typeface="Calibri"/>
              </a:rPr>
              <a:t>if</a:t>
            </a:r>
            <a:r>
              <a:rPr sz="3200" spc="-50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3200" dirty="0">
                <a:solidFill>
                  <a:srgbClr val="C00000"/>
                </a:solidFill>
                <a:latin typeface="Calibri"/>
                <a:cs typeface="Calibri"/>
              </a:rPr>
              <a:t>n</a:t>
            </a:r>
            <a:r>
              <a:rPr sz="3200" spc="-60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3200" dirty="0">
                <a:solidFill>
                  <a:srgbClr val="C00000"/>
                </a:solidFill>
                <a:latin typeface="Calibri"/>
                <a:cs typeface="Calibri"/>
              </a:rPr>
              <a:t>is</a:t>
            </a:r>
            <a:r>
              <a:rPr sz="3200" spc="-45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3200" dirty="0">
                <a:solidFill>
                  <a:srgbClr val="C00000"/>
                </a:solidFill>
                <a:latin typeface="Calibri"/>
                <a:cs typeface="Calibri"/>
              </a:rPr>
              <a:t>even</a:t>
            </a:r>
            <a:r>
              <a:rPr sz="3200" spc="-70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3200" dirty="0">
                <a:solidFill>
                  <a:srgbClr val="C00000"/>
                </a:solidFill>
                <a:latin typeface="Calibri"/>
                <a:cs typeface="Calibri"/>
              </a:rPr>
              <a:t>and</a:t>
            </a:r>
            <a:r>
              <a:rPr sz="3200" spc="-55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3200" dirty="0">
                <a:solidFill>
                  <a:srgbClr val="C00000"/>
                </a:solidFill>
                <a:latin typeface="Calibri"/>
                <a:cs typeface="Calibri"/>
              </a:rPr>
              <a:t>&gt;</a:t>
            </a:r>
            <a:r>
              <a:rPr sz="3200" spc="-55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3200" spc="-50" dirty="0">
                <a:solidFill>
                  <a:srgbClr val="C00000"/>
                </a:solidFill>
                <a:latin typeface="Calibri"/>
                <a:cs typeface="Calibri"/>
              </a:rPr>
              <a:t>1 </a:t>
            </a:r>
            <a:r>
              <a:rPr sz="3200" dirty="0">
                <a:solidFill>
                  <a:srgbClr val="C00000"/>
                </a:solidFill>
                <a:latin typeface="Calibri"/>
                <a:cs typeface="Calibri"/>
              </a:rPr>
              <a:t>if</a:t>
            </a:r>
            <a:r>
              <a:rPr sz="3200" spc="-75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3200" dirty="0">
                <a:solidFill>
                  <a:srgbClr val="C00000"/>
                </a:solidFill>
                <a:latin typeface="Calibri"/>
                <a:cs typeface="Calibri"/>
              </a:rPr>
              <a:t>n</a:t>
            </a:r>
            <a:r>
              <a:rPr sz="3200" spc="-50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3200" dirty="0">
                <a:solidFill>
                  <a:srgbClr val="C00000"/>
                </a:solidFill>
                <a:latin typeface="Calibri"/>
                <a:cs typeface="Calibri"/>
              </a:rPr>
              <a:t>is</a:t>
            </a:r>
            <a:r>
              <a:rPr sz="3200" spc="-75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3200" dirty="0">
                <a:solidFill>
                  <a:srgbClr val="C00000"/>
                </a:solidFill>
                <a:latin typeface="Calibri"/>
                <a:cs typeface="Calibri"/>
              </a:rPr>
              <a:t>odd</a:t>
            </a:r>
            <a:r>
              <a:rPr sz="3200" spc="-40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3200" dirty="0">
                <a:solidFill>
                  <a:srgbClr val="C00000"/>
                </a:solidFill>
                <a:latin typeface="Calibri"/>
                <a:cs typeface="Calibri"/>
              </a:rPr>
              <a:t>and</a:t>
            </a:r>
            <a:r>
              <a:rPr sz="3200" spc="-45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3200" dirty="0">
                <a:solidFill>
                  <a:srgbClr val="C00000"/>
                </a:solidFill>
                <a:latin typeface="Calibri"/>
                <a:cs typeface="Calibri"/>
              </a:rPr>
              <a:t>&gt;</a:t>
            </a:r>
            <a:r>
              <a:rPr sz="3200" spc="-40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3200" spc="-50" dirty="0">
                <a:solidFill>
                  <a:srgbClr val="C00000"/>
                </a:solidFill>
                <a:latin typeface="Calibri"/>
                <a:cs typeface="Calibri"/>
              </a:rPr>
              <a:t>1</a:t>
            </a:r>
            <a:endParaRPr sz="3200">
              <a:latin typeface="Calibri"/>
              <a:cs typeface="Calibri"/>
            </a:endParaRPr>
          </a:p>
          <a:p>
            <a:pPr marL="12700">
              <a:spcBef>
                <a:spcPts val="1210"/>
              </a:spcBef>
            </a:pPr>
            <a:r>
              <a:rPr sz="3200" dirty="0">
                <a:solidFill>
                  <a:srgbClr val="C00000"/>
                </a:solidFill>
                <a:latin typeface="Calibri"/>
                <a:cs typeface="Calibri"/>
              </a:rPr>
              <a:t>if</a:t>
            </a:r>
            <a:r>
              <a:rPr sz="3200" spc="-85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3200" dirty="0">
                <a:solidFill>
                  <a:srgbClr val="C00000"/>
                </a:solidFill>
                <a:latin typeface="Calibri"/>
                <a:cs typeface="Calibri"/>
              </a:rPr>
              <a:t>n</a:t>
            </a:r>
            <a:r>
              <a:rPr sz="3200" spc="-55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3200" dirty="0">
                <a:solidFill>
                  <a:srgbClr val="C00000"/>
                </a:solidFill>
                <a:latin typeface="Calibri"/>
                <a:cs typeface="Calibri"/>
              </a:rPr>
              <a:t>=</a:t>
            </a:r>
            <a:r>
              <a:rPr sz="3200" spc="-75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3200" spc="-50" dirty="0">
                <a:solidFill>
                  <a:srgbClr val="C00000"/>
                </a:solidFill>
                <a:latin typeface="Calibri"/>
                <a:cs typeface="Calibri"/>
              </a:rPr>
              <a:t>1</a:t>
            </a:r>
            <a:endParaRPr sz="3200">
              <a:latin typeface="Calibri"/>
              <a:cs typeface="Calibri"/>
            </a:endParaRPr>
          </a:p>
        </p:txBody>
      </p:sp>
      <p:grpSp>
        <p:nvGrpSpPr>
          <p:cNvPr id="12" name="object 12"/>
          <p:cNvGrpSpPr/>
          <p:nvPr/>
        </p:nvGrpSpPr>
        <p:grpSpPr>
          <a:xfrm>
            <a:off x="1600961" y="761"/>
            <a:ext cx="9142730" cy="6856730"/>
            <a:chOff x="761" y="761"/>
            <a:chExt cx="9142730" cy="6856730"/>
          </a:xfrm>
        </p:grpSpPr>
        <p:sp>
          <p:nvSpPr>
            <p:cNvPr id="13" name="object 13"/>
            <p:cNvSpPr/>
            <p:nvPr/>
          </p:nvSpPr>
          <p:spPr>
            <a:xfrm>
              <a:off x="1359484" y="4178808"/>
              <a:ext cx="623570" cy="2009139"/>
            </a:xfrm>
            <a:custGeom>
              <a:avLst/>
              <a:gdLst/>
              <a:ahLst/>
              <a:cxnLst/>
              <a:rect l="l" t="t" r="r" b="b"/>
              <a:pathLst>
                <a:path w="623569" h="2009139">
                  <a:moveTo>
                    <a:pt x="304723" y="949274"/>
                  </a:moveTo>
                  <a:lnTo>
                    <a:pt x="304741" y="64340"/>
                  </a:lnTo>
                  <a:lnTo>
                    <a:pt x="380949" y="19786"/>
                  </a:lnTo>
                  <a:lnTo>
                    <a:pt x="431038" y="11252"/>
                  </a:lnTo>
                  <a:lnTo>
                    <a:pt x="431177" y="11252"/>
                  </a:lnTo>
                  <a:lnTo>
                    <a:pt x="488301" y="5232"/>
                  </a:lnTo>
                  <a:lnTo>
                    <a:pt x="553110" y="1396"/>
                  </a:lnTo>
                  <a:lnTo>
                    <a:pt x="622960" y="0"/>
                  </a:lnTo>
                  <a:lnTo>
                    <a:pt x="623519" y="27431"/>
                  </a:lnTo>
                  <a:lnTo>
                    <a:pt x="554939" y="28803"/>
                  </a:lnTo>
                  <a:lnTo>
                    <a:pt x="554202" y="28803"/>
                  </a:lnTo>
                  <a:lnTo>
                    <a:pt x="490922" y="32562"/>
                  </a:lnTo>
                  <a:lnTo>
                    <a:pt x="490689" y="32562"/>
                  </a:lnTo>
                  <a:lnTo>
                    <a:pt x="435132" y="38417"/>
                  </a:lnTo>
                  <a:lnTo>
                    <a:pt x="434873" y="38417"/>
                  </a:lnTo>
                  <a:lnTo>
                    <a:pt x="390894" y="45745"/>
                  </a:lnTo>
                  <a:lnTo>
                    <a:pt x="389788" y="45745"/>
                  </a:lnTo>
                  <a:lnTo>
                    <a:pt x="387616" y="46291"/>
                  </a:lnTo>
                  <a:lnTo>
                    <a:pt x="388184" y="46291"/>
                  </a:lnTo>
                  <a:lnTo>
                    <a:pt x="346226" y="60578"/>
                  </a:lnTo>
                  <a:lnTo>
                    <a:pt x="337756" y="60578"/>
                  </a:lnTo>
                  <a:lnTo>
                    <a:pt x="332567" y="64515"/>
                  </a:lnTo>
                  <a:lnTo>
                    <a:pt x="332155" y="64515"/>
                  </a:lnTo>
                  <a:lnTo>
                    <a:pt x="332058" y="64828"/>
                  </a:lnTo>
                  <a:lnTo>
                    <a:pt x="331441" y="65370"/>
                  </a:lnTo>
                  <a:lnTo>
                    <a:pt x="330860" y="65811"/>
                  </a:lnTo>
                  <a:lnTo>
                    <a:pt x="331754" y="65811"/>
                  </a:lnTo>
                  <a:lnTo>
                    <a:pt x="329755" y="72262"/>
                  </a:lnTo>
                  <a:lnTo>
                    <a:pt x="332155" y="72262"/>
                  </a:lnTo>
                  <a:lnTo>
                    <a:pt x="332155" y="945768"/>
                  </a:lnTo>
                  <a:lnTo>
                    <a:pt x="307124" y="945768"/>
                  </a:lnTo>
                  <a:lnTo>
                    <a:pt x="304723" y="949274"/>
                  </a:lnTo>
                  <a:close/>
                </a:path>
                <a:path w="623569" h="2009139">
                  <a:moveTo>
                    <a:pt x="387616" y="46291"/>
                  </a:moveTo>
                  <a:lnTo>
                    <a:pt x="389788" y="45745"/>
                  </a:lnTo>
                  <a:lnTo>
                    <a:pt x="388728" y="46106"/>
                  </a:lnTo>
                  <a:lnTo>
                    <a:pt x="387616" y="46291"/>
                  </a:lnTo>
                  <a:close/>
                </a:path>
                <a:path w="623569" h="2009139">
                  <a:moveTo>
                    <a:pt x="388728" y="46106"/>
                  </a:moveTo>
                  <a:lnTo>
                    <a:pt x="389788" y="45745"/>
                  </a:lnTo>
                  <a:lnTo>
                    <a:pt x="390894" y="45745"/>
                  </a:lnTo>
                  <a:lnTo>
                    <a:pt x="388728" y="46106"/>
                  </a:lnTo>
                  <a:close/>
                </a:path>
                <a:path w="623569" h="2009139">
                  <a:moveTo>
                    <a:pt x="388184" y="46291"/>
                  </a:moveTo>
                  <a:lnTo>
                    <a:pt x="387616" y="46291"/>
                  </a:lnTo>
                  <a:lnTo>
                    <a:pt x="388728" y="46106"/>
                  </a:lnTo>
                  <a:lnTo>
                    <a:pt x="388184" y="46291"/>
                  </a:lnTo>
                  <a:close/>
                </a:path>
                <a:path w="623569" h="2009139">
                  <a:moveTo>
                    <a:pt x="332155" y="65370"/>
                  </a:moveTo>
                  <a:lnTo>
                    <a:pt x="332155" y="64828"/>
                  </a:lnTo>
                  <a:lnTo>
                    <a:pt x="337756" y="60578"/>
                  </a:lnTo>
                  <a:lnTo>
                    <a:pt x="335180" y="64340"/>
                  </a:lnTo>
                  <a:lnTo>
                    <a:pt x="332155" y="65370"/>
                  </a:lnTo>
                  <a:close/>
                </a:path>
                <a:path w="623569" h="2009139">
                  <a:moveTo>
                    <a:pt x="335180" y="64340"/>
                  </a:moveTo>
                  <a:lnTo>
                    <a:pt x="337756" y="60578"/>
                  </a:lnTo>
                  <a:lnTo>
                    <a:pt x="346226" y="60578"/>
                  </a:lnTo>
                  <a:lnTo>
                    <a:pt x="335180" y="64340"/>
                  </a:lnTo>
                  <a:close/>
                </a:path>
                <a:path w="623569" h="2009139">
                  <a:moveTo>
                    <a:pt x="332155" y="68757"/>
                  </a:moveTo>
                  <a:lnTo>
                    <a:pt x="332155" y="65370"/>
                  </a:lnTo>
                  <a:lnTo>
                    <a:pt x="335180" y="64340"/>
                  </a:lnTo>
                  <a:lnTo>
                    <a:pt x="332155" y="68757"/>
                  </a:lnTo>
                  <a:close/>
                </a:path>
                <a:path w="623569" h="2009139">
                  <a:moveTo>
                    <a:pt x="332155" y="64828"/>
                  </a:moveTo>
                  <a:lnTo>
                    <a:pt x="332155" y="64515"/>
                  </a:lnTo>
                  <a:lnTo>
                    <a:pt x="332567" y="64515"/>
                  </a:lnTo>
                  <a:lnTo>
                    <a:pt x="332155" y="64828"/>
                  </a:lnTo>
                  <a:close/>
                </a:path>
                <a:path w="623569" h="2009139">
                  <a:moveTo>
                    <a:pt x="330860" y="65811"/>
                  </a:moveTo>
                  <a:lnTo>
                    <a:pt x="332155" y="64828"/>
                  </a:lnTo>
                  <a:lnTo>
                    <a:pt x="331891" y="65370"/>
                  </a:lnTo>
                  <a:lnTo>
                    <a:pt x="332155" y="65370"/>
                  </a:lnTo>
                  <a:lnTo>
                    <a:pt x="330860" y="65811"/>
                  </a:lnTo>
                  <a:close/>
                </a:path>
                <a:path w="623569" h="2009139">
                  <a:moveTo>
                    <a:pt x="329755" y="72262"/>
                  </a:moveTo>
                  <a:lnTo>
                    <a:pt x="332058" y="64828"/>
                  </a:lnTo>
                  <a:lnTo>
                    <a:pt x="332155" y="68757"/>
                  </a:lnTo>
                  <a:lnTo>
                    <a:pt x="329755" y="72262"/>
                  </a:lnTo>
                  <a:close/>
                </a:path>
                <a:path w="623569" h="2009139">
                  <a:moveTo>
                    <a:pt x="331754" y="65811"/>
                  </a:moveTo>
                  <a:lnTo>
                    <a:pt x="330860" y="65811"/>
                  </a:lnTo>
                  <a:lnTo>
                    <a:pt x="332155" y="65370"/>
                  </a:lnTo>
                  <a:lnTo>
                    <a:pt x="331891" y="65370"/>
                  </a:lnTo>
                  <a:lnTo>
                    <a:pt x="331754" y="65811"/>
                  </a:lnTo>
                  <a:close/>
                </a:path>
                <a:path w="623569" h="2009139">
                  <a:moveTo>
                    <a:pt x="332155" y="72262"/>
                  </a:moveTo>
                  <a:lnTo>
                    <a:pt x="329755" y="72262"/>
                  </a:lnTo>
                  <a:lnTo>
                    <a:pt x="332155" y="68757"/>
                  </a:lnTo>
                  <a:lnTo>
                    <a:pt x="332155" y="72262"/>
                  </a:lnTo>
                  <a:close/>
                </a:path>
                <a:path w="623569" h="2009139">
                  <a:moveTo>
                    <a:pt x="304723" y="953515"/>
                  </a:moveTo>
                  <a:lnTo>
                    <a:pt x="304723" y="949274"/>
                  </a:lnTo>
                  <a:lnTo>
                    <a:pt x="307124" y="945768"/>
                  </a:lnTo>
                  <a:lnTo>
                    <a:pt x="304723" y="953515"/>
                  </a:lnTo>
                  <a:close/>
                </a:path>
                <a:path w="623569" h="2009139">
                  <a:moveTo>
                    <a:pt x="332155" y="953515"/>
                  </a:moveTo>
                  <a:lnTo>
                    <a:pt x="304723" y="953515"/>
                  </a:lnTo>
                  <a:lnTo>
                    <a:pt x="304854" y="953093"/>
                  </a:lnTo>
                  <a:lnTo>
                    <a:pt x="306019" y="952207"/>
                  </a:lnTo>
                  <a:lnTo>
                    <a:pt x="305129" y="952207"/>
                  </a:lnTo>
                  <a:lnTo>
                    <a:pt x="307124" y="945768"/>
                  </a:lnTo>
                  <a:lnTo>
                    <a:pt x="332155" y="945768"/>
                  </a:lnTo>
                  <a:lnTo>
                    <a:pt x="332155" y="952207"/>
                  </a:lnTo>
                  <a:lnTo>
                    <a:pt x="306019" y="952207"/>
                  </a:lnTo>
                  <a:lnTo>
                    <a:pt x="305024" y="952546"/>
                  </a:lnTo>
                  <a:lnTo>
                    <a:pt x="332155" y="952546"/>
                  </a:lnTo>
                  <a:lnTo>
                    <a:pt x="332155" y="953515"/>
                  </a:lnTo>
                  <a:close/>
                </a:path>
                <a:path w="623569" h="2009139">
                  <a:moveTo>
                    <a:pt x="301709" y="953676"/>
                  </a:moveTo>
                  <a:lnTo>
                    <a:pt x="304723" y="949274"/>
                  </a:lnTo>
                  <a:lnTo>
                    <a:pt x="304723" y="952546"/>
                  </a:lnTo>
                  <a:lnTo>
                    <a:pt x="305024" y="952546"/>
                  </a:lnTo>
                  <a:lnTo>
                    <a:pt x="301709" y="953676"/>
                  </a:lnTo>
                  <a:close/>
                </a:path>
                <a:path w="623569" h="2009139">
                  <a:moveTo>
                    <a:pt x="304854" y="953093"/>
                  </a:moveTo>
                  <a:lnTo>
                    <a:pt x="305024" y="952546"/>
                  </a:lnTo>
                  <a:lnTo>
                    <a:pt x="306019" y="952207"/>
                  </a:lnTo>
                  <a:lnTo>
                    <a:pt x="304854" y="953093"/>
                  </a:lnTo>
                  <a:close/>
                </a:path>
                <a:path w="623569" h="2009139">
                  <a:moveTo>
                    <a:pt x="299123" y="957452"/>
                  </a:moveTo>
                  <a:lnTo>
                    <a:pt x="301709" y="953676"/>
                  </a:lnTo>
                  <a:lnTo>
                    <a:pt x="305024" y="952546"/>
                  </a:lnTo>
                  <a:lnTo>
                    <a:pt x="304723" y="952546"/>
                  </a:lnTo>
                  <a:lnTo>
                    <a:pt x="304723" y="953093"/>
                  </a:lnTo>
                  <a:lnTo>
                    <a:pt x="304854" y="953093"/>
                  </a:lnTo>
                  <a:lnTo>
                    <a:pt x="299123" y="957452"/>
                  </a:lnTo>
                  <a:close/>
                </a:path>
                <a:path w="623569" h="2009139">
                  <a:moveTo>
                    <a:pt x="331507" y="957452"/>
                  </a:moveTo>
                  <a:lnTo>
                    <a:pt x="299123" y="957452"/>
                  </a:lnTo>
                  <a:lnTo>
                    <a:pt x="304854" y="953093"/>
                  </a:lnTo>
                  <a:lnTo>
                    <a:pt x="304723" y="953093"/>
                  </a:lnTo>
                  <a:lnTo>
                    <a:pt x="304723" y="953515"/>
                  </a:lnTo>
                  <a:lnTo>
                    <a:pt x="332155" y="953515"/>
                  </a:lnTo>
                  <a:lnTo>
                    <a:pt x="331876" y="956246"/>
                  </a:lnTo>
                  <a:lnTo>
                    <a:pt x="331507" y="957452"/>
                  </a:lnTo>
                  <a:close/>
                </a:path>
                <a:path w="623569" h="2009139">
                  <a:moveTo>
                    <a:pt x="248161" y="971921"/>
                  </a:moveTo>
                  <a:lnTo>
                    <a:pt x="301709" y="953676"/>
                  </a:lnTo>
                  <a:lnTo>
                    <a:pt x="299123" y="957452"/>
                  </a:lnTo>
                  <a:lnTo>
                    <a:pt x="331507" y="957452"/>
                  </a:lnTo>
                  <a:lnTo>
                    <a:pt x="331076" y="958862"/>
                  </a:lnTo>
                  <a:lnTo>
                    <a:pt x="329755" y="961263"/>
                  </a:lnTo>
                  <a:lnTo>
                    <a:pt x="322580" y="971740"/>
                  </a:lnTo>
                  <a:lnTo>
                    <a:pt x="249250" y="971740"/>
                  </a:lnTo>
                  <a:lnTo>
                    <a:pt x="248161" y="971921"/>
                  </a:lnTo>
                  <a:close/>
                </a:path>
                <a:path w="623569" h="2009139">
                  <a:moveTo>
                    <a:pt x="247091" y="972286"/>
                  </a:moveTo>
                  <a:lnTo>
                    <a:pt x="248161" y="971921"/>
                  </a:lnTo>
                  <a:lnTo>
                    <a:pt x="249250" y="971740"/>
                  </a:lnTo>
                  <a:lnTo>
                    <a:pt x="247091" y="972286"/>
                  </a:lnTo>
                  <a:close/>
                </a:path>
                <a:path w="623569" h="2009139">
                  <a:moveTo>
                    <a:pt x="322206" y="972286"/>
                  </a:moveTo>
                  <a:lnTo>
                    <a:pt x="247091" y="972286"/>
                  </a:lnTo>
                  <a:lnTo>
                    <a:pt x="249250" y="971740"/>
                  </a:lnTo>
                  <a:lnTo>
                    <a:pt x="322580" y="971740"/>
                  </a:lnTo>
                  <a:lnTo>
                    <a:pt x="322206" y="972286"/>
                  </a:lnTo>
                  <a:close/>
                </a:path>
                <a:path w="623569" h="2009139">
                  <a:moveTo>
                    <a:pt x="13919" y="1018031"/>
                  </a:moveTo>
                  <a:lnTo>
                    <a:pt x="13919" y="990588"/>
                  </a:lnTo>
                  <a:lnTo>
                    <a:pt x="83104" y="989202"/>
                  </a:lnTo>
                  <a:lnTo>
                    <a:pt x="146811" y="985418"/>
                  </a:lnTo>
                  <a:lnTo>
                    <a:pt x="146671" y="985418"/>
                  </a:lnTo>
                  <a:lnTo>
                    <a:pt x="202831" y="979500"/>
                  </a:lnTo>
                  <a:lnTo>
                    <a:pt x="202691" y="979500"/>
                  </a:lnTo>
                  <a:lnTo>
                    <a:pt x="248161" y="971921"/>
                  </a:lnTo>
                  <a:lnTo>
                    <a:pt x="247091" y="972286"/>
                  </a:lnTo>
                  <a:lnTo>
                    <a:pt x="322206" y="972286"/>
                  </a:lnTo>
                  <a:lnTo>
                    <a:pt x="278415" y="990588"/>
                  </a:lnTo>
                  <a:lnTo>
                    <a:pt x="13360" y="990588"/>
                  </a:lnTo>
                  <a:lnTo>
                    <a:pt x="77419" y="991869"/>
                  </a:lnTo>
                  <a:lnTo>
                    <a:pt x="81627" y="991869"/>
                  </a:lnTo>
                  <a:lnTo>
                    <a:pt x="148437" y="995832"/>
                  </a:lnTo>
                  <a:lnTo>
                    <a:pt x="148577" y="995832"/>
                  </a:lnTo>
                  <a:lnTo>
                    <a:pt x="205701" y="1001852"/>
                  </a:lnTo>
                  <a:lnTo>
                    <a:pt x="220611" y="1004315"/>
                  </a:lnTo>
                  <a:lnTo>
                    <a:pt x="206514" y="1006665"/>
                  </a:lnTo>
                  <a:lnTo>
                    <a:pt x="206786" y="1006665"/>
                  </a:lnTo>
                  <a:lnTo>
                    <a:pt x="149059" y="1012748"/>
                  </a:lnTo>
                  <a:lnTo>
                    <a:pt x="149292" y="1012748"/>
                  </a:lnTo>
                  <a:lnTo>
                    <a:pt x="84302" y="1016609"/>
                  </a:lnTo>
                  <a:lnTo>
                    <a:pt x="85039" y="1016609"/>
                  </a:lnTo>
                  <a:lnTo>
                    <a:pt x="13919" y="1018031"/>
                  </a:lnTo>
                  <a:close/>
                </a:path>
                <a:path w="623569" h="2009139">
                  <a:moveTo>
                    <a:pt x="248162" y="1036710"/>
                  </a:moveTo>
                  <a:lnTo>
                    <a:pt x="202006" y="1029017"/>
                  </a:lnTo>
                  <a:lnTo>
                    <a:pt x="201747" y="1029017"/>
                  </a:lnTo>
                  <a:lnTo>
                    <a:pt x="146189" y="1023162"/>
                  </a:lnTo>
                  <a:lnTo>
                    <a:pt x="145956" y="1023162"/>
                  </a:lnTo>
                  <a:lnTo>
                    <a:pt x="82676" y="1019403"/>
                  </a:lnTo>
                  <a:lnTo>
                    <a:pt x="81940" y="1019403"/>
                  </a:lnTo>
                  <a:lnTo>
                    <a:pt x="13360" y="1018031"/>
                  </a:lnTo>
                  <a:lnTo>
                    <a:pt x="0" y="1005725"/>
                  </a:lnTo>
                  <a:lnTo>
                    <a:pt x="0" y="1002893"/>
                  </a:lnTo>
                  <a:lnTo>
                    <a:pt x="13448" y="990588"/>
                  </a:lnTo>
                  <a:lnTo>
                    <a:pt x="13918" y="990588"/>
                  </a:lnTo>
                  <a:lnTo>
                    <a:pt x="13918" y="1018031"/>
                  </a:lnTo>
                  <a:lnTo>
                    <a:pt x="278396" y="1018031"/>
                  </a:lnTo>
                  <a:lnTo>
                    <a:pt x="314858" y="1030439"/>
                  </a:lnTo>
                  <a:lnTo>
                    <a:pt x="322206" y="1036345"/>
                  </a:lnTo>
                  <a:lnTo>
                    <a:pt x="247091" y="1036345"/>
                  </a:lnTo>
                  <a:lnTo>
                    <a:pt x="248162" y="1036710"/>
                  </a:lnTo>
                  <a:close/>
                </a:path>
                <a:path w="623569" h="2009139">
                  <a:moveTo>
                    <a:pt x="220611" y="1004315"/>
                  </a:moveTo>
                  <a:lnTo>
                    <a:pt x="205701" y="1001852"/>
                  </a:lnTo>
                  <a:lnTo>
                    <a:pt x="148577" y="995832"/>
                  </a:lnTo>
                  <a:lnTo>
                    <a:pt x="81627" y="991869"/>
                  </a:lnTo>
                  <a:lnTo>
                    <a:pt x="77419" y="991869"/>
                  </a:lnTo>
                  <a:lnTo>
                    <a:pt x="13360" y="990588"/>
                  </a:lnTo>
                  <a:lnTo>
                    <a:pt x="278415" y="990588"/>
                  </a:lnTo>
                  <a:lnTo>
                    <a:pt x="255930" y="998245"/>
                  </a:lnTo>
                  <a:lnTo>
                    <a:pt x="253758" y="998791"/>
                  </a:lnTo>
                  <a:lnTo>
                    <a:pt x="220611" y="1004315"/>
                  </a:lnTo>
                  <a:close/>
                </a:path>
                <a:path w="623569" h="2009139">
                  <a:moveTo>
                    <a:pt x="278396" y="1018031"/>
                  </a:moveTo>
                  <a:lnTo>
                    <a:pt x="13919" y="1018031"/>
                  </a:lnTo>
                  <a:lnTo>
                    <a:pt x="85039" y="1016609"/>
                  </a:lnTo>
                  <a:lnTo>
                    <a:pt x="84302" y="1016609"/>
                  </a:lnTo>
                  <a:lnTo>
                    <a:pt x="149292" y="1012748"/>
                  </a:lnTo>
                  <a:lnTo>
                    <a:pt x="149059" y="1012748"/>
                  </a:lnTo>
                  <a:lnTo>
                    <a:pt x="206786" y="1006665"/>
                  </a:lnTo>
                  <a:lnTo>
                    <a:pt x="206514" y="1006665"/>
                  </a:lnTo>
                  <a:lnTo>
                    <a:pt x="220611" y="1004315"/>
                  </a:lnTo>
                  <a:lnTo>
                    <a:pt x="253758" y="1009840"/>
                  </a:lnTo>
                  <a:lnTo>
                    <a:pt x="255930" y="1010386"/>
                  </a:lnTo>
                  <a:lnTo>
                    <a:pt x="278396" y="1018031"/>
                  </a:lnTo>
                  <a:close/>
                </a:path>
                <a:path w="623569" h="2009139">
                  <a:moveTo>
                    <a:pt x="249250" y="1036891"/>
                  </a:moveTo>
                  <a:lnTo>
                    <a:pt x="248162" y="1036710"/>
                  </a:lnTo>
                  <a:lnTo>
                    <a:pt x="247091" y="1036345"/>
                  </a:lnTo>
                  <a:lnTo>
                    <a:pt x="249250" y="1036891"/>
                  </a:lnTo>
                  <a:close/>
                </a:path>
                <a:path w="623569" h="2009139">
                  <a:moveTo>
                    <a:pt x="322580" y="1036891"/>
                  </a:moveTo>
                  <a:lnTo>
                    <a:pt x="249250" y="1036891"/>
                  </a:lnTo>
                  <a:lnTo>
                    <a:pt x="247091" y="1036345"/>
                  </a:lnTo>
                  <a:lnTo>
                    <a:pt x="322206" y="1036345"/>
                  </a:lnTo>
                  <a:lnTo>
                    <a:pt x="322456" y="1036710"/>
                  </a:lnTo>
                  <a:lnTo>
                    <a:pt x="322580" y="1036891"/>
                  </a:lnTo>
                  <a:close/>
                </a:path>
                <a:path w="623569" h="2009139">
                  <a:moveTo>
                    <a:pt x="301698" y="1054940"/>
                  </a:moveTo>
                  <a:lnTo>
                    <a:pt x="248162" y="1036710"/>
                  </a:lnTo>
                  <a:lnTo>
                    <a:pt x="249250" y="1036891"/>
                  </a:lnTo>
                  <a:lnTo>
                    <a:pt x="322580" y="1036891"/>
                  </a:lnTo>
                  <a:lnTo>
                    <a:pt x="329755" y="1047368"/>
                  </a:lnTo>
                  <a:lnTo>
                    <a:pt x="331076" y="1049769"/>
                  </a:lnTo>
                  <a:lnTo>
                    <a:pt x="331507" y="1051178"/>
                  </a:lnTo>
                  <a:lnTo>
                    <a:pt x="299123" y="1051178"/>
                  </a:lnTo>
                  <a:lnTo>
                    <a:pt x="301698" y="1054940"/>
                  </a:lnTo>
                  <a:close/>
                </a:path>
                <a:path w="623569" h="2009139">
                  <a:moveTo>
                    <a:pt x="304723" y="1055970"/>
                  </a:moveTo>
                  <a:lnTo>
                    <a:pt x="301698" y="1054940"/>
                  </a:lnTo>
                  <a:lnTo>
                    <a:pt x="299123" y="1051178"/>
                  </a:lnTo>
                  <a:lnTo>
                    <a:pt x="304723" y="1055428"/>
                  </a:lnTo>
                  <a:lnTo>
                    <a:pt x="304723" y="1055970"/>
                  </a:lnTo>
                  <a:close/>
                </a:path>
                <a:path w="623569" h="2009139">
                  <a:moveTo>
                    <a:pt x="304723" y="1055428"/>
                  </a:moveTo>
                  <a:lnTo>
                    <a:pt x="299123" y="1051178"/>
                  </a:lnTo>
                  <a:lnTo>
                    <a:pt x="331507" y="1051178"/>
                  </a:lnTo>
                  <a:lnTo>
                    <a:pt x="331876" y="1052385"/>
                  </a:lnTo>
                  <a:lnTo>
                    <a:pt x="332137" y="1054940"/>
                  </a:lnTo>
                  <a:lnTo>
                    <a:pt x="332155" y="1055115"/>
                  </a:lnTo>
                  <a:lnTo>
                    <a:pt x="304723" y="1055115"/>
                  </a:lnTo>
                  <a:lnTo>
                    <a:pt x="304723" y="1055428"/>
                  </a:lnTo>
                  <a:close/>
                </a:path>
                <a:path w="623569" h="2009139">
                  <a:moveTo>
                    <a:pt x="304723" y="1059357"/>
                  </a:moveTo>
                  <a:lnTo>
                    <a:pt x="301819" y="1055115"/>
                  </a:lnTo>
                  <a:lnTo>
                    <a:pt x="301698" y="1054940"/>
                  </a:lnTo>
                  <a:lnTo>
                    <a:pt x="304723" y="1055970"/>
                  </a:lnTo>
                  <a:lnTo>
                    <a:pt x="304723" y="1059357"/>
                  </a:lnTo>
                  <a:close/>
                </a:path>
                <a:path w="623569" h="2009139">
                  <a:moveTo>
                    <a:pt x="332155" y="1056411"/>
                  </a:moveTo>
                  <a:lnTo>
                    <a:pt x="306019" y="1056411"/>
                  </a:lnTo>
                  <a:lnTo>
                    <a:pt x="305437" y="1055970"/>
                  </a:lnTo>
                  <a:lnTo>
                    <a:pt x="304820" y="1055428"/>
                  </a:lnTo>
                  <a:lnTo>
                    <a:pt x="304723" y="1055115"/>
                  </a:lnTo>
                  <a:lnTo>
                    <a:pt x="332155" y="1055115"/>
                  </a:lnTo>
                  <a:lnTo>
                    <a:pt x="332155" y="1056411"/>
                  </a:lnTo>
                  <a:close/>
                </a:path>
                <a:path w="623569" h="2009139">
                  <a:moveTo>
                    <a:pt x="307124" y="1062863"/>
                  </a:moveTo>
                  <a:lnTo>
                    <a:pt x="304723" y="1059357"/>
                  </a:lnTo>
                  <a:lnTo>
                    <a:pt x="304723" y="1055428"/>
                  </a:lnTo>
                  <a:lnTo>
                    <a:pt x="304988" y="1055970"/>
                  </a:lnTo>
                  <a:lnTo>
                    <a:pt x="307124" y="1062863"/>
                  </a:lnTo>
                  <a:close/>
                </a:path>
                <a:path w="623569" h="2009139">
                  <a:moveTo>
                    <a:pt x="305437" y="1055970"/>
                  </a:moveTo>
                  <a:lnTo>
                    <a:pt x="304988" y="1055970"/>
                  </a:lnTo>
                  <a:lnTo>
                    <a:pt x="304820" y="1055428"/>
                  </a:lnTo>
                  <a:lnTo>
                    <a:pt x="305437" y="1055970"/>
                  </a:lnTo>
                  <a:close/>
                </a:path>
                <a:path w="623569" h="2009139">
                  <a:moveTo>
                    <a:pt x="332155" y="1062863"/>
                  </a:moveTo>
                  <a:lnTo>
                    <a:pt x="307124" y="1062863"/>
                  </a:lnTo>
                  <a:lnTo>
                    <a:pt x="304988" y="1055970"/>
                  </a:lnTo>
                  <a:lnTo>
                    <a:pt x="304723" y="1055970"/>
                  </a:lnTo>
                  <a:lnTo>
                    <a:pt x="306019" y="1056411"/>
                  </a:lnTo>
                  <a:lnTo>
                    <a:pt x="332155" y="1056411"/>
                  </a:lnTo>
                  <a:lnTo>
                    <a:pt x="332155" y="1062863"/>
                  </a:lnTo>
                  <a:close/>
                </a:path>
                <a:path w="623569" h="2009139">
                  <a:moveTo>
                    <a:pt x="306019" y="1056411"/>
                  </a:moveTo>
                  <a:lnTo>
                    <a:pt x="304723" y="1055970"/>
                  </a:lnTo>
                  <a:lnTo>
                    <a:pt x="305437" y="1055970"/>
                  </a:lnTo>
                  <a:lnTo>
                    <a:pt x="306019" y="1056411"/>
                  </a:lnTo>
                  <a:close/>
                </a:path>
                <a:path w="623569" h="2009139">
                  <a:moveTo>
                    <a:pt x="622973" y="2008631"/>
                  </a:moveTo>
                  <a:lnTo>
                    <a:pt x="553123" y="2007285"/>
                  </a:lnTo>
                  <a:lnTo>
                    <a:pt x="487588" y="2003386"/>
                  </a:lnTo>
                  <a:lnTo>
                    <a:pt x="487806" y="2003386"/>
                  </a:lnTo>
                  <a:lnTo>
                    <a:pt x="430084" y="1997278"/>
                  </a:lnTo>
                  <a:lnTo>
                    <a:pt x="430364" y="1997278"/>
                  </a:lnTo>
                  <a:lnTo>
                    <a:pt x="383120" y="1989416"/>
                  </a:lnTo>
                  <a:lnTo>
                    <a:pt x="380936" y="1988870"/>
                  </a:lnTo>
                  <a:lnTo>
                    <a:pt x="322008" y="1968741"/>
                  </a:lnTo>
                  <a:lnTo>
                    <a:pt x="304723" y="1059357"/>
                  </a:lnTo>
                  <a:lnTo>
                    <a:pt x="307124" y="1062863"/>
                  </a:lnTo>
                  <a:lnTo>
                    <a:pt x="332155" y="1062863"/>
                  </a:lnTo>
                  <a:lnTo>
                    <a:pt x="332155" y="1936343"/>
                  </a:lnTo>
                  <a:lnTo>
                    <a:pt x="329742" y="1936343"/>
                  </a:lnTo>
                  <a:lnTo>
                    <a:pt x="331741" y="1942782"/>
                  </a:lnTo>
                  <a:lnTo>
                    <a:pt x="330873" y="1942782"/>
                  </a:lnTo>
                  <a:lnTo>
                    <a:pt x="332009" y="1943643"/>
                  </a:lnTo>
                  <a:lnTo>
                    <a:pt x="332155" y="1944115"/>
                  </a:lnTo>
                  <a:lnTo>
                    <a:pt x="332632" y="1944115"/>
                  </a:lnTo>
                  <a:lnTo>
                    <a:pt x="337743" y="1947989"/>
                  </a:lnTo>
                  <a:lnTo>
                    <a:pt x="346116" y="1947989"/>
                  </a:lnTo>
                  <a:lnTo>
                    <a:pt x="388202" y="1962365"/>
                  </a:lnTo>
                  <a:lnTo>
                    <a:pt x="387616" y="1962365"/>
                  </a:lnTo>
                  <a:lnTo>
                    <a:pt x="389801" y="1962912"/>
                  </a:lnTo>
                  <a:lnTo>
                    <a:pt x="390903" y="1962912"/>
                  </a:lnTo>
                  <a:lnTo>
                    <a:pt x="434249" y="1970112"/>
                  </a:lnTo>
                  <a:lnTo>
                    <a:pt x="434060" y="1970112"/>
                  </a:lnTo>
                  <a:lnTo>
                    <a:pt x="490222" y="1976056"/>
                  </a:lnTo>
                  <a:lnTo>
                    <a:pt x="490067" y="1976056"/>
                  </a:lnTo>
                  <a:lnTo>
                    <a:pt x="553776" y="1979853"/>
                  </a:lnTo>
                  <a:lnTo>
                    <a:pt x="623506" y="1981200"/>
                  </a:lnTo>
                  <a:lnTo>
                    <a:pt x="623193" y="1997278"/>
                  </a:lnTo>
                  <a:lnTo>
                    <a:pt x="623075" y="2003386"/>
                  </a:lnTo>
                  <a:lnTo>
                    <a:pt x="622973" y="2008631"/>
                  </a:lnTo>
                  <a:close/>
                </a:path>
                <a:path w="623569" h="2009139">
                  <a:moveTo>
                    <a:pt x="332155" y="1944115"/>
                  </a:moveTo>
                  <a:lnTo>
                    <a:pt x="329742" y="1936343"/>
                  </a:lnTo>
                  <a:lnTo>
                    <a:pt x="332155" y="1939855"/>
                  </a:lnTo>
                  <a:lnTo>
                    <a:pt x="332155" y="1944115"/>
                  </a:lnTo>
                  <a:close/>
                </a:path>
                <a:path w="623569" h="2009139">
                  <a:moveTo>
                    <a:pt x="332155" y="1939855"/>
                  </a:moveTo>
                  <a:lnTo>
                    <a:pt x="329742" y="1936343"/>
                  </a:lnTo>
                  <a:lnTo>
                    <a:pt x="332155" y="1936343"/>
                  </a:lnTo>
                  <a:lnTo>
                    <a:pt x="332155" y="1939855"/>
                  </a:lnTo>
                  <a:close/>
                </a:path>
                <a:path w="623569" h="2009139">
                  <a:moveTo>
                    <a:pt x="334394" y="1943114"/>
                  </a:moveTo>
                  <a:lnTo>
                    <a:pt x="332155" y="1943114"/>
                  </a:lnTo>
                  <a:lnTo>
                    <a:pt x="332155" y="1939855"/>
                  </a:lnTo>
                  <a:lnTo>
                    <a:pt x="334394" y="1943114"/>
                  </a:lnTo>
                  <a:close/>
                </a:path>
                <a:path w="623569" h="2009139">
                  <a:moveTo>
                    <a:pt x="332009" y="1943643"/>
                  </a:moveTo>
                  <a:lnTo>
                    <a:pt x="330873" y="1942782"/>
                  </a:lnTo>
                  <a:lnTo>
                    <a:pt x="331844" y="1943114"/>
                  </a:lnTo>
                  <a:lnTo>
                    <a:pt x="332009" y="1943643"/>
                  </a:lnTo>
                  <a:close/>
                </a:path>
                <a:path w="623569" h="2009139">
                  <a:moveTo>
                    <a:pt x="331844" y="1943114"/>
                  </a:moveTo>
                  <a:lnTo>
                    <a:pt x="330873" y="1942782"/>
                  </a:lnTo>
                  <a:lnTo>
                    <a:pt x="331741" y="1942782"/>
                  </a:lnTo>
                  <a:lnTo>
                    <a:pt x="331844" y="1943114"/>
                  </a:lnTo>
                  <a:close/>
                </a:path>
                <a:path w="623569" h="2009139">
                  <a:moveTo>
                    <a:pt x="333393" y="1943643"/>
                  </a:moveTo>
                  <a:lnTo>
                    <a:pt x="332155" y="1943643"/>
                  </a:lnTo>
                  <a:lnTo>
                    <a:pt x="332155" y="1943114"/>
                  </a:lnTo>
                  <a:lnTo>
                    <a:pt x="331844" y="1943114"/>
                  </a:lnTo>
                  <a:lnTo>
                    <a:pt x="333393" y="1943643"/>
                  </a:lnTo>
                  <a:close/>
                </a:path>
                <a:path w="623569" h="2009139">
                  <a:moveTo>
                    <a:pt x="335176" y="1944252"/>
                  </a:moveTo>
                  <a:lnTo>
                    <a:pt x="331844" y="1943114"/>
                  </a:lnTo>
                  <a:lnTo>
                    <a:pt x="334394" y="1943114"/>
                  </a:lnTo>
                  <a:lnTo>
                    <a:pt x="335082" y="1944115"/>
                  </a:lnTo>
                  <a:lnTo>
                    <a:pt x="335176" y="1944252"/>
                  </a:lnTo>
                  <a:close/>
                </a:path>
                <a:path w="623569" h="2009139">
                  <a:moveTo>
                    <a:pt x="332632" y="1944115"/>
                  </a:moveTo>
                  <a:lnTo>
                    <a:pt x="332155" y="1944115"/>
                  </a:lnTo>
                  <a:lnTo>
                    <a:pt x="332155" y="1943643"/>
                  </a:lnTo>
                  <a:lnTo>
                    <a:pt x="332009" y="1943643"/>
                  </a:lnTo>
                  <a:lnTo>
                    <a:pt x="332632" y="1944115"/>
                  </a:lnTo>
                  <a:close/>
                </a:path>
                <a:path w="623569" h="2009139">
                  <a:moveTo>
                    <a:pt x="337743" y="1947989"/>
                  </a:moveTo>
                  <a:lnTo>
                    <a:pt x="332009" y="1943643"/>
                  </a:lnTo>
                  <a:lnTo>
                    <a:pt x="333393" y="1943643"/>
                  </a:lnTo>
                  <a:lnTo>
                    <a:pt x="335176" y="1944252"/>
                  </a:lnTo>
                  <a:lnTo>
                    <a:pt x="337743" y="1947989"/>
                  </a:lnTo>
                  <a:close/>
                </a:path>
                <a:path w="623569" h="2009139">
                  <a:moveTo>
                    <a:pt x="346116" y="1947989"/>
                  </a:moveTo>
                  <a:lnTo>
                    <a:pt x="337743" y="1947989"/>
                  </a:lnTo>
                  <a:lnTo>
                    <a:pt x="335176" y="1944252"/>
                  </a:lnTo>
                  <a:lnTo>
                    <a:pt x="346116" y="1947989"/>
                  </a:lnTo>
                  <a:close/>
                </a:path>
                <a:path w="623569" h="2009139">
                  <a:moveTo>
                    <a:pt x="389801" y="1962912"/>
                  </a:moveTo>
                  <a:lnTo>
                    <a:pt x="387616" y="1962365"/>
                  </a:lnTo>
                  <a:lnTo>
                    <a:pt x="388756" y="1962555"/>
                  </a:lnTo>
                  <a:lnTo>
                    <a:pt x="389801" y="1962912"/>
                  </a:lnTo>
                  <a:close/>
                </a:path>
                <a:path w="623569" h="2009139">
                  <a:moveTo>
                    <a:pt x="388756" y="1962555"/>
                  </a:moveTo>
                  <a:lnTo>
                    <a:pt x="387616" y="1962365"/>
                  </a:lnTo>
                  <a:lnTo>
                    <a:pt x="388202" y="1962365"/>
                  </a:lnTo>
                  <a:lnTo>
                    <a:pt x="388756" y="1962555"/>
                  </a:lnTo>
                  <a:close/>
                </a:path>
                <a:path w="623569" h="2009139">
                  <a:moveTo>
                    <a:pt x="390903" y="1962912"/>
                  </a:moveTo>
                  <a:lnTo>
                    <a:pt x="389801" y="1962912"/>
                  </a:lnTo>
                  <a:lnTo>
                    <a:pt x="388756" y="1962555"/>
                  </a:lnTo>
                  <a:lnTo>
                    <a:pt x="390903" y="196291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761" y="761"/>
              <a:ext cx="9142730" cy="6856730"/>
            </a:xfrm>
            <a:custGeom>
              <a:avLst/>
              <a:gdLst/>
              <a:ahLst/>
              <a:cxnLst/>
              <a:rect l="l" t="t" r="r" b="b"/>
              <a:pathLst>
                <a:path w="9142730" h="6856730">
                  <a:moveTo>
                    <a:pt x="0" y="0"/>
                  </a:moveTo>
                  <a:lnTo>
                    <a:pt x="9142476" y="0"/>
                  </a:lnTo>
                  <a:lnTo>
                    <a:pt x="9142476" y="6856476"/>
                  </a:lnTo>
                  <a:lnTo>
                    <a:pt x="0" y="6856476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" name="object 15"/>
          <p:cNvSpPr txBox="1"/>
          <p:nvPr/>
        </p:nvSpPr>
        <p:spPr>
          <a:xfrm>
            <a:off x="4194176" y="6438732"/>
            <a:ext cx="1062355" cy="363561"/>
          </a:xfrm>
          <a:prstGeom prst="rect">
            <a:avLst/>
          </a:prstGeom>
        </p:spPr>
        <p:txBody>
          <a:bodyPr vert="horz" wrap="square" lIns="0" tIns="4445" rIns="0" bIns="0" rtlCol="0">
            <a:spAutoFit/>
          </a:bodyPr>
          <a:lstStyle/>
          <a:p>
            <a:pPr marL="12700" marR="5080">
              <a:lnSpc>
                <a:spcPts val="1440"/>
              </a:lnSpc>
              <a:spcBef>
                <a:spcPts val="35"/>
              </a:spcBef>
            </a:pPr>
            <a:r>
              <a:rPr sz="1200" spc="45" dirty="0">
                <a:solidFill>
                  <a:srgbClr val="FFFFFF"/>
                </a:solidFill>
                <a:latin typeface="Arial MT"/>
                <a:cs typeface="Arial MT"/>
              </a:rPr>
              <a:t>Department</a:t>
            </a:r>
            <a:r>
              <a:rPr sz="1200" spc="1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-25" dirty="0">
                <a:solidFill>
                  <a:srgbClr val="FFFFFF"/>
                </a:solidFill>
                <a:latin typeface="Arial MT"/>
                <a:cs typeface="Arial MT"/>
              </a:rPr>
              <a:t>of </a:t>
            </a:r>
            <a:r>
              <a:rPr sz="1200" spc="-305" dirty="0">
                <a:solidFill>
                  <a:srgbClr val="FFFFFF"/>
                </a:solidFill>
                <a:latin typeface="Arial MT"/>
                <a:cs typeface="Arial MT"/>
              </a:rPr>
              <a:t>CCSSEE</a:t>
            </a:r>
            <a:endParaRPr sz="12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884798" y="6455470"/>
            <a:ext cx="2115820" cy="1708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325"/>
              </a:lnSpc>
            </a:pPr>
            <a:r>
              <a:rPr sz="1200" spc="10" dirty="0">
                <a:solidFill>
                  <a:srgbClr val="FFFFFF"/>
                </a:solidFill>
                <a:latin typeface="Arial MT"/>
                <a:cs typeface="Arial MT"/>
              </a:rPr>
              <a:t>ATME College</a:t>
            </a:r>
            <a:r>
              <a:rPr sz="1200" spc="-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10" dirty="0">
                <a:solidFill>
                  <a:srgbClr val="FFFFFF"/>
                </a:solidFill>
                <a:latin typeface="Arial MT"/>
                <a:cs typeface="Arial MT"/>
              </a:rPr>
              <a:t>of</a:t>
            </a:r>
            <a:r>
              <a:rPr sz="1200" spc="114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35" dirty="0">
                <a:solidFill>
                  <a:srgbClr val="FFFFFF"/>
                </a:solidFill>
                <a:latin typeface="Arial MT"/>
                <a:cs typeface="Arial MT"/>
              </a:rPr>
              <a:t>Engineering</a:t>
            </a:r>
            <a:endParaRPr sz="1200">
              <a:latin typeface="Arial MT"/>
              <a:cs typeface="Arial MT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4114800" y="6400801"/>
            <a:ext cx="4724400" cy="277495"/>
            <a:chOff x="2514600" y="6400800"/>
            <a:chExt cx="4724400" cy="277495"/>
          </a:xfrm>
        </p:grpSpPr>
        <p:sp>
          <p:nvSpPr>
            <p:cNvPr id="4" name="object 4"/>
            <p:cNvSpPr/>
            <p:nvPr/>
          </p:nvSpPr>
          <p:spPr>
            <a:xfrm>
              <a:off x="2514600" y="6400800"/>
              <a:ext cx="1600200" cy="277495"/>
            </a:xfrm>
            <a:custGeom>
              <a:avLst/>
              <a:gdLst/>
              <a:ahLst/>
              <a:cxnLst/>
              <a:rect l="l" t="t" r="r" b="b"/>
              <a:pathLst>
                <a:path w="1600200" h="277495">
                  <a:moveTo>
                    <a:pt x="1600200" y="277368"/>
                  </a:moveTo>
                  <a:lnTo>
                    <a:pt x="0" y="277368"/>
                  </a:lnTo>
                  <a:lnTo>
                    <a:pt x="0" y="0"/>
                  </a:lnTo>
                  <a:lnTo>
                    <a:pt x="1600200" y="0"/>
                  </a:lnTo>
                  <a:lnTo>
                    <a:pt x="1600200" y="277368"/>
                  </a:lnTo>
                  <a:close/>
                </a:path>
              </a:pathLst>
            </a:custGeom>
            <a:solidFill>
              <a:srgbClr val="E16C0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4114800" y="6400800"/>
              <a:ext cx="3124200" cy="277495"/>
            </a:xfrm>
            <a:custGeom>
              <a:avLst/>
              <a:gdLst/>
              <a:ahLst/>
              <a:cxnLst/>
              <a:rect l="l" t="t" r="r" b="b"/>
              <a:pathLst>
                <a:path w="3124200" h="277495">
                  <a:moveTo>
                    <a:pt x="3124200" y="277368"/>
                  </a:moveTo>
                  <a:lnTo>
                    <a:pt x="0" y="277368"/>
                  </a:lnTo>
                  <a:lnTo>
                    <a:pt x="0" y="0"/>
                  </a:lnTo>
                  <a:lnTo>
                    <a:pt x="3124200" y="0"/>
                  </a:lnTo>
                  <a:lnTo>
                    <a:pt x="3124200" y="277368"/>
                  </a:lnTo>
                  <a:close/>
                </a:path>
              </a:pathLst>
            </a:custGeom>
            <a:solidFill>
              <a:srgbClr val="2240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2135836" y="1559637"/>
            <a:ext cx="8100695" cy="37979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algn="just">
              <a:spcBef>
                <a:spcPts val="105"/>
              </a:spcBef>
            </a:pPr>
            <a:r>
              <a:rPr sz="3200" dirty="0">
                <a:solidFill>
                  <a:srgbClr val="2E859C"/>
                </a:solidFill>
                <a:latin typeface="Calibri"/>
                <a:cs typeface="Calibri"/>
              </a:rPr>
              <a:t>The</a:t>
            </a:r>
            <a:r>
              <a:rPr sz="3200" spc="180" dirty="0">
                <a:solidFill>
                  <a:srgbClr val="2E859C"/>
                </a:solidFill>
                <a:latin typeface="Calibri"/>
                <a:cs typeface="Calibri"/>
              </a:rPr>
              <a:t> </a:t>
            </a:r>
            <a:r>
              <a:rPr sz="3200" dirty="0">
                <a:solidFill>
                  <a:srgbClr val="2E859C"/>
                </a:solidFill>
                <a:latin typeface="Calibri"/>
                <a:cs typeface="Calibri"/>
              </a:rPr>
              <a:t>efficiency</a:t>
            </a:r>
            <a:r>
              <a:rPr sz="3200" spc="204" dirty="0">
                <a:solidFill>
                  <a:srgbClr val="2E859C"/>
                </a:solidFill>
                <a:latin typeface="Calibri"/>
                <a:cs typeface="Calibri"/>
              </a:rPr>
              <a:t> </a:t>
            </a:r>
            <a:r>
              <a:rPr sz="3200" dirty="0">
                <a:solidFill>
                  <a:srgbClr val="2E859C"/>
                </a:solidFill>
                <a:latin typeface="Calibri"/>
                <a:cs typeface="Calibri"/>
              </a:rPr>
              <a:t>of</a:t>
            </a:r>
            <a:r>
              <a:rPr sz="3200" spc="204" dirty="0">
                <a:solidFill>
                  <a:srgbClr val="2E859C"/>
                </a:solidFill>
                <a:latin typeface="Calibri"/>
                <a:cs typeface="Calibri"/>
              </a:rPr>
              <a:t> </a:t>
            </a:r>
            <a:r>
              <a:rPr sz="3200" dirty="0">
                <a:solidFill>
                  <a:srgbClr val="2E859C"/>
                </a:solidFill>
                <a:latin typeface="Calibri"/>
                <a:cs typeface="Calibri"/>
              </a:rPr>
              <a:t>this</a:t>
            </a:r>
            <a:r>
              <a:rPr sz="3200" spc="195" dirty="0">
                <a:solidFill>
                  <a:srgbClr val="2E859C"/>
                </a:solidFill>
                <a:latin typeface="Calibri"/>
                <a:cs typeface="Calibri"/>
              </a:rPr>
              <a:t> </a:t>
            </a:r>
            <a:r>
              <a:rPr sz="3200" dirty="0">
                <a:solidFill>
                  <a:srgbClr val="2E859C"/>
                </a:solidFill>
                <a:latin typeface="Calibri"/>
                <a:cs typeface="Calibri"/>
              </a:rPr>
              <a:t>variation</a:t>
            </a:r>
            <a:r>
              <a:rPr sz="3200" spc="210" dirty="0">
                <a:solidFill>
                  <a:srgbClr val="2E859C"/>
                </a:solidFill>
                <a:latin typeface="Calibri"/>
                <a:cs typeface="Calibri"/>
              </a:rPr>
              <a:t> </a:t>
            </a:r>
            <a:r>
              <a:rPr sz="3200" dirty="0">
                <a:solidFill>
                  <a:srgbClr val="2E859C"/>
                </a:solidFill>
                <a:latin typeface="Calibri"/>
                <a:cs typeface="Calibri"/>
              </a:rPr>
              <a:t>i.e</a:t>
            </a:r>
            <a:r>
              <a:rPr sz="3200" spc="215" dirty="0">
                <a:solidFill>
                  <a:srgbClr val="2E859C"/>
                </a:solidFill>
                <a:latin typeface="Calibri"/>
                <a:cs typeface="Calibri"/>
              </a:rPr>
              <a:t> </a:t>
            </a:r>
            <a:r>
              <a:rPr sz="3200" dirty="0">
                <a:solidFill>
                  <a:srgbClr val="2E859C"/>
                </a:solidFill>
                <a:latin typeface="Calibri"/>
                <a:cs typeface="Calibri"/>
              </a:rPr>
              <a:t>decrease</a:t>
            </a:r>
            <a:r>
              <a:rPr sz="3200" spc="200" dirty="0">
                <a:solidFill>
                  <a:srgbClr val="2E859C"/>
                </a:solidFill>
                <a:latin typeface="Calibri"/>
                <a:cs typeface="Calibri"/>
              </a:rPr>
              <a:t> </a:t>
            </a:r>
            <a:r>
              <a:rPr sz="3200" dirty="0">
                <a:solidFill>
                  <a:srgbClr val="2E859C"/>
                </a:solidFill>
                <a:latin typeface="Calibri"/>
                <a:cs typeface="Calibri"/>
              </a:rPr>
              <a:t>by</a:t>
            </a:r>
            <a:r>
              <a:rPr sz="3200" spc="210" dirty="0">
                <a:solidFill>
                  <a:srgbClr val="2E859C"/>
                </a:solidFill>
                <a:latin typeface="Calibri"/>
                <a:cs typeface="Calibri"/>
              </a:rPr>
              <a:t> </a:t>
            </a:r>
            <a:r>
              <a:rPr sz="3200" spc="-50" dirty="0">
                <a:solidFill>
                  <a:srgbClr val="2E859C"/>
                </a:solidFill>
                <a:latin typeface="Calibri"/>
                <a:cs typeface="Calibri"/>
              </a:rPr>
              <a:t>a </a:t>
            </a:r>
            <a:r>
              <a:rPr sz="3200" dirty="0">
                <a:solidFill>
                  <a:srgbClr val="2E859C"/>
                </a:solidFill>
                <a:latin typeface="Calibri"/>
                <a:cs typeface="Calibri"/>
              </a:rPr>
              <a:t>constant</a:t>
            </a:r>
            <a:r>
              <a:rPr sz="3200" spc="245" dirty="0">
                <a:solidFill>
                  <a:srgbClr val="2E859C"/>
                </a:solidFill>
                <a:latin typeface="Calibri"/>
                <a:cs typeface="Calibri"/>
              </a:rPr>
              <a:t> </a:t>
            </a:r>
            <a:r>
              <a:rPr sz="3200" spc="50" dirty="0">
                <a:solidFill>
                  <a:srgbClr val="2E859C"/>
                </a:solidFill>
                <a:latin typeface="Calibri"/>
                <a:cs typeface="Calibri"/>
              </a:rPr>
              <a:t>factor</a:t>
            </a:r>
            <a:r>
              <a:rPr sz="3200" spc="270" dirty="0">
                <a:solidFill>
                  <a:srgbClr val="2E859C"/>
                </a:solidFill>
                <a:latin typeface="Calibri"/>
                <a:cs typeface="Calibri"/>
              </a:rPr>
              <a:t> </a:t>
            </a:r>
            <a:r>
              <a:rPr sz="3200" spc="50" dirty="0">
                <a:solidFill>
                  <a:srgbClr val="2E859C"/>
                </a:solidFill>
                <a:latin typeface="Calibri"/>
                <a:cs typeface="Calibri"/>
              </a:rPr>
              <a:t>is</a:t>
            </a:r>
            <a:r>
              <a:rPr sz="3200" spc="315" dirty="0">
                <a:solidFill>
                  <a:srgbClr val="2E859C"/>
                </a:solidFill>
                <a:latin typeface="Calibri"/>
                <a:cs typeface="Calibri"/>
              </a:rPr>
              <a:t> </a:t>
            </a:r>
            <a:r>
              <a:rPr sz="3200" spc="65" dirty="0">
                <a:solidFill>
                  <a:srgbClr val="2E859C"/>
                </a:solidFill>
                <a:latin typeface="Calibri"/>
                <a:cs typeface="Calibri"/>
              </a:rPr>
              <a:t>O(log</a:t>
            </a:r>
            <a:r>
              <a:rPr sz="3200" spc="290" dirty="0">
                <a:solidFill>
                  <a:srgbClr val="2E859C"/>
                </a:solidFill>
                <a:latin typeface="Calibri"/>
                <a:cs typeface="Calibri"/>
              </a:rPr>
              <a:t> </a:t>
            </a:r>
            <a:r>
              <a:rPr sz="3200" dirty="0">
                <a:solidFill>
                  <a:srgbClr val="2E859C"/>
                </a:solidFill>
                <a:latin typeface="Calibri"/>
                <a:cs typeface="Calibri"/>
              </a:rPr>
              <a:t>n)</a:t>
            </a:r>
            <a:r>
              <a:rPr sz="3200" spc="325" dirty="0">
                <a:solidFill>
                  <a:srgbClr val="2E859C"/>
                </a:solidFill>
                <a:latin typeface="Calibri"/>
                <a:cs typeface="Calibri"/>
              </a:rPr>
              <a:t> </a:t>
            </a:r>
            <a:r>
              <a:rPr sz="3200" spc="75" dirty="0">
                <a:solidFill>
                  <a:srgbClr val="2E859C"/>
                </a:solidFill>
                <a:latin typeface="Calibri"/>
                <a:cs typeface="Calibri"/>
              </a:rPr>
              <a:t>because,</a:t>
            </a:r>
            <a:r>
              <a:rPr sz="3200" spc="295" dirty="0">
                <a:solidFill>
                  <a:srgbClr val="2E859C"/>
                </a:solidFill>
                <a:latin typeface="Calibri"/>
                <a:cs typeface="Calibri"/>
              </a:rPr>
              <a:t> </a:t>
            </a:r>
            <a:r>
              <a:rPr sz="3200" spc="60" dirty="0">
                <a:solidFill>
                  <a:srgbClr val="2E859C"/>
                </a:solidFill>
                <a:latin typeface="Calibri"/>
                <a:cs typeface="Calibri"/>
              </a:rPr>
              <a:t>the</a:t>
            </a:r>
            <a:r>
              <a:rPr sz="3200" spc="300" dirty="0">
                <a:solidFill>
                  <a:srgbClr val="2E859C"/>
                </a:solidFill>
                <a:latin typeface="Calibri"/>
                <a:cs typeface="Calibri"/>
              </a:rPr>
              <a:t> </a:t>
            </a:r>
            <a:r>
              <a:rPr sz="3200" dirty="0">
                <a:solidFill>
                  <a:srgbClr val="2E859C"/>
                </a:solidFill>
                <a:latin typeface="Calibri"/>
                <a:cs typeface="Calibri"/>
              </a:rPr>
              <a:t>size</a:t>
            </a:r>
            <a:r>
              <a:rPr sz="3200" spc="270" dirty="0">
                <a:solidFill>
                  <a:srgbClr val="2E859C"/>
                </a:solidFill>
                <a:latin typeface="Calibri"/>
                <a:cs typeface="Calibri"/>
              </a:rPr>
              <a:t> </a:t>
            </a:r>
            <a:r>
              <a:rPr sz="3200" spc="25" dirty="0">
                <a:solidFill>
                  <a:srgbClr val="2E859C"/>
                </a:solidFill>
                <a:latin typeface="Calibri"/>
                <a:cs typeface="Calibri"/>
              </a:rPr>
              <a:t>is </a:t>
            </a:r>
            <a:r>
              <a:rPr sz="3200" dirty="0">
                <a:solidFill>
                  <a:srgbClr val="2E859C"/>
                </a:solidFill>
                <a:latin typeface="Calibri"/>
                <a:cs typeface="Calibri"/>
              </a:rPr>
              <a:t>reduced</a:t>
            </a:r>
            <a:r>
              <a:rPr sz="3200" spc="340" dirty="0">
                <a:solidFill>
                  <a:srgbClr val="2E859C"/>
                </a:solidFill>
                <a:latin typeface="Calibri"/>
                <a:cs typeface="Calibri"/>
              </a:rPr>
              <a:t> </a:t>
            </a:r>
            <a:r>
              <a:rPr sz="3200" dirty="0">
                <a:solidFill>
                  <a:srgbClr val="2E859C"/>
                </a:solidFill>
                <a:latin typeface="Calibri"/>
                <a:cs typeface="Calibri"/>
              </a:rPr>
              <a:t>by</a:t>
            </a:r>
            <a:r>
              <a:rPr sz="3200" spc="345" dirty="0">
                <a:solidFill>
                  <a:srgbClr val="2E859C"/>
                </a:solidFill>
                <a:latin typeface="Calibri"/>
                <a:cs typeface="Calibri"/>
              </a:rPr>
              <a:t> </a:t>
            </a:r>
            <a:r>
              <a:rPr sz="3200" dirty="0">
                <a:solidFill>
                  <a:srgbClr val="2E859C"/>
                </a:solidFill>
                <a:latin typeface="Calibri"/>
                <a:cs typeface="Calibri"/>
              </a:rPr>
              <a:t>at</a:t>
            </a:r>
            <a:r>
              <a:rPr sz="3200" spc="325" dirty="0">
                <a:solidFill>
                  <a:srgbClr val="2E859C"/>
                </a:solidFill>
                <a:latin typeface="Calibri"/>
                <a:cs typeface="Calibri"/>
              </a:rPr>
              <a:t> </a:t>
            </a:r>
            <a:r>
              <a:rPr sz="3200" dirty="0">
                <a:solidFill>
                  <a:srgbClr val="2E859C"/>
                </a:solidFill>
                <a:latin typeface="Calibri"/>
                <a:cs typeface="Calibri"/>
              </a:rPr>
              <a:t>least</a:t>
            </a:r>
            <a:r>
              <a:rPr sz="3200" spc="340" dirty="0">
                <a:solidFill>
                  <a:srgbClr val="2E859C"/>
                </a:solidFill>
                <a:latin typeface="Calibri"/>
                <a:cs typeface="Calibri"/>
              </a:rPr>
              <a:t> </a:t>
            </a:r>
            <a:r>
              <a:rPr sz="3200" dirty="0">
                <a:solidFill>
                  <a:srgbClr val="2E859C"/>
                </a:solidFill>
                <a:latin typeface="Calibri"/>
                <a:cs typeface="Calibri"/>
              </a:rPr>
              <a:t>one</a:t>
            </a:r>
            <a:r>
              <a:rPr sz="3200" spc="340" dirty="0">
                <a:solidFill>
                  <a:srgbClr val="2E859C"/>
                </a:solidFill>
                <a:latin typeface="Calibri"/>
                <a:cs typeface="Calibri"/>
              </a:rPr>
              <a:t> </a:t>
            </a:r>
            <a:r>
              <a:rPr sz="3200" dirty="0">
                <a:solidFill>
                  <a:srgbClr val="2E859C"/>
                </a:solidFill>
                <a:latin typeface="Calibri"/>
                <a:cs typeface="Calibri"/>
              </a:rPr>
              <a:t>half</a:t>
            </a:r>
            <a:r>
              <a:rPr sz="3200" spc="375" dirty="0">
                <a:solidFill>
                  <a:srgbClr val="2E859C"/>
                </a:solidFill>
                <a:latin typeface="Calibri"/>
                <a:cs typeface="Calibri"/>
              </a:rPr>
              <a:t> </a:t>
            </a:r>
            <a:r>
              <a:rPr sz="3200" dirty="0">
                <a:solidFill>
                  <a:srgbClr val="2E859C"/>
                </a:solidFill>
                <a:latin typeface="Calibri"/>
                <a:cs typeface="Calibri"/>
              </a:rPr>
              <a:t>at</a:t>
            </a:r>
            <a:r>
              <a:rPr sz="3200" spc="465" dirty="0">
                <a:solidFill>
                  <a:srgbClr val="2E859C"/>
                </a:solidFill>
                <a:latin typeface="Calibri"/>
                <a:cs typeface="Calibri"/>
              </a:rPr>
              <a:t> </a:t>
            </a:r>
            <a:r>
              <a:rPr sz="3200" dirty="0">
                <a:solidFill>
                  <a:srgbClr val="2E859C"/>
                </a:solidFill>
                <a:latin typeface="Calibri"/>
                <a:cs typeface="Calibri"/>
              </a:rPr>
              <a:t>the</a:t>
            </a:r>
            <a:r>
              <a:rPr sz="3200" spc="285" dirty="0">
                <a:solidFill>
                  <a:srgbClr val="2E859C"/>
                </a:solidFill>
                <a:latin typeface="Calibri"/>
                <a:cs typeface="Calibri"/>
              </a:rPr>
              <a:t> </a:t>
            </a:r>
            <a:r>
              <a:rPr sz="3200" dirty="0">
                <a:solidFill>
                  <a:srgbClr val="2E859C"/>
                </a:solidFill>
                <a:latin typeface="Calibri"/>
                <a:cs typeface="Calibri"/>
              </a:rPr>
              <a:t>expense</a:t>
            </a:r>
            <a:r>
              <a:rPr sz="3200" spc="445" dirty="0">
                <a:solidFill>
                  <a:srgbClr val="2E859C"/>
                </a:solidFill>
                <a:latin typeface="Calibri"/>
                <a:cs typeface="Calibri"/>
              </a:rPr>
              <a:t> </a:t>
            </a:r>
            <a:r>
              <a:rPr sz="3200" spc="-25" dirty="0">
                <a:solidFill>
                  <a:srgbClr val="2E859C"/>
                </a:solidFill>
                <a:latin typeface="Calibri"/>
                <a:cs typeface="Calibri"/>
              </a:rPr>
              <a:t>of </a:t>
            </a:r>
            <a:r>
              <a:rPr sz="3200" spc="105" dirty="0">
                <a:solidFill>
                  <a:srgbClr val="2E859C"/>
                </a:solidFill>
                <a:latin typeface="Calibri"/>
                <a:cs typeface="Calibri"/>
              </a:rPr>
              <a:t>no</a:t>
            </a:r>
            <a:r>
              <a:rPr sz="3200" spc="495" dirty="0">
                <a:solidFill>
                  <a:srgbClr val="2E859C"/>
                </a:solidFill>
                <a:latin typeface="Calibri"/>
                <a:cs typeface="Calibri"/>
              </a:rPr>
              <a:t> </a:t>
            </a:r>
            <a:r>
              <a:rPr sz="3200" spc="145" dirty="0">
                <a:solidFill>
                  <a:srgbClr val="2E859C"/>
                </a:solidFill>
                <a:latin typeface="Calibri"/>
                <a:cs typeface="Calibri"/>
              </a:rPr>
              <a:t>more</a:t>
            </a:r>
            <a:r>
              <a:rPr sz="3200" spc="475" dirty="0">
                <a:solidFill>
                  <a:srgbClr val="2E859C"/>
                </a:solidFill>
                <a:latin typeface="Calibri"/>
                <a:cs typeface="Calibri"/>
              </a:rPr>
              <a:t> </a:t>
            </a:r>
            <a:r>
              <a:rPr sz="3200" spc="155" dirty="0">
                <a:solidFill>
                  <a:srgbClr val="2E859C"/>
                </a:solidFill>
                <a:latin typeface="Calibri"/>
                <a:cs typeface="Calibri"/>
              </a:rPr>
              <a:t>than</a:t>
            </a:r>
            <a:r>
              <a:rPr sz="3200" spc="490" dirty="0">
                <a:solidFill>
                  <a:srgbClr val="2E859C"/>
                </a:solidFill>
                <a:latin typeface="Calibri"/>
                <a:cs typeface="Calibri"/>
              </a:rPr>
              <a:t> </a:t>
            </a:r>
            <a:r>
              <a:rPr sz="3200" spc="135" dirty="0">
                <a:solidFill>
                  <a:srgbClr val="2E859C"/>
                </a:solidFill>
                <a:latin typeface="Calibri"/>
                <a:cs typeface="Calibri"/>
              </a:rPr>
              <a:t>two</a:t>
            </a:r>
            <a:r>
              <a:rPr sz="3200" spc="495" dirty="0">
                <a:solidFill>
                  <a:srgbClr val="2E859C"/>
                </a:solidFill>
                <a:latin typeface="Calibri"/>
                <a:cs typeface="Calibri"/>
              </a:rPr>
              <a:t> </a:t>
            </a:r>
            <a:r>
              <a:rPr sz="3200" spc="200" dirty="0">
                <a:solidFill>
                  <a:srgbClr val="2E859C"/>
                </a:solidFill>
                <a:latin typeface="Calibri"/>
                <a:cs typeface="Calibri"/>
              </a:rPr>
              <a:t>multiplications</a:t>
            </a:r>
            <a:r>
              <a:rPr sz="3200" spc="505" dirty="0">
                <a:solidFill>
                  <a:srgbClr val="2E859C"/>
                </a:solidFill>
                <a:latin typeface="Calibri"/>
                <a:cs typeface="Calibri"/>
              </a:rPr>
              <a:t> </a:t>
            </a:r>
            <a:r>
              <a:rPr sz="3200" spc="105" dirty="0">
                <a:solidFill>
                  <a:srgbClr val="2E859C"/>
                </a:solidFill>
                <a:latin typeface="Calibri"/>
                <a:cs typeface="Calibri"/>
              </a:rPr>
              <a:t>on</a:t>
            </a:r>
            <a:r>
              <a:rPr sz="3200" spc="490" dirty="0">
                <a:solidFill>
                  <a:srgbClr val="2E859C"/>
                </a:solidFill>
                <a:latin typeface="Calibri"/>
                <a:cs typeface="Calibri"/>
              </a:rPr>
              <a:t> </a:t>
            </a:r>
            <a:r>
              <a:rPr sz="3200" spc="145" dirty="0">
                <a:solidFill>
                  <a:srgbClr val="2E859C"/>
                </a:solidFill>
                <a:latin typeface="Calibri"/>
                <a:cs typeface="Calibri"/>
              </a:rPr>
              <a:t>each </a:t>
            </a:r>
            <a:r>
              <a:rPr sz="3200" spc="-10" dirty="0">
                <a:solidFill>
                  <a:srgbClr val="2E859C"/>
                </a:solidFill>
                <a:latin typeface="Calibri"/>
                <a:cs typeface="Calibri"/>
              </a:rPr>
              <a:t>iteration</a:t>
            </a:r>
            <a:endParaRPr sz="3200">
              <a:latin typeface="Calibri"/>
              <a:cs typeface="Calibri"/>
            </a:endParaRPr>
          </a:p>
          <a:p>
            <a:pPr marL="73025" marR="368300">
              <a:spcBef>
                <a:spcPts val="2815"/>
              </a:spcBef>
            </a:pPr>
            <a:r>
              <a:rPr sz="3200" dirty="0">
                <a:solidFill>
                  <a:srgbClr val="C00000"/>
                </a:solidFill>
                <a:latin typeface="Calibri"/>
                <a:cs typeface="Calibri"/>
              </a:rPr>
              <a:t>Eg:</a:t>
            </a:r>
            <a:r>
              <a:rPr sz="3200" spc="-75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3200" dirty="0">
                <a:solidFill>
                  <a:srgbClr val="C00000"/>
                </a:solidFill>
                <a:latin typeface="Calibri"/>
                <a:cs typeface="Calibri"/>
              </a:rPr>
              <a:t>Binary</a:t>
            </a:r>
            <a:r>
              <a:rPr sz="3200" spc="-45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3200" spc="-10" dirty="0">
                <a:solidFill>
                  <a:srgbClr val="C00000"/>
                </a:solidFill>
                <a:latin typeface="Calibri"/>
                <a:cs typeface="Calibri"/>
              </a:rPr>
              <a:t>search</a:t>
            </a:r>
            <a:r>
              <a:rPr sz="3200" spc="-105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3200" dirty="0">
                <a:solidFill>
                  <a:srgbClr val="C00000"/>
                </a:solidFill>
                <a:latin typeface="Calibri"/>
                <a:cs typeface="Calibri"/>
              </a:rPr>
              <a:t>and</a:t>
            </a:r>
            <a:r>
              <a:rPr sz="3200" spc="-70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3200" dirty="0">
                <a:solidFill>
                  <a:srgbClr val="C00000"/>
                </a:solidFill>
                <a:latin typeface="Calibri"/>
                <a:cs typeface="Calibri"/>
              </a:rPr>
              <a:t>the</a:t>
            </a:r>
            <a:r>
              <a:rPr sz="3200" spc="-80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3200" dirty="0">
                <a:solidFill>
                  <a:srgbClr val="C00000"/>
                </a:solidFill>
                <a:latin typeface="Calibri"/>
                <a:cs typeface="Calibri"/>
              </a:rPr>
              <a:t>method</a:t>
            </a:r>
            <a:r>
              <a:rPr sz="3200" spc="-65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3200" dirty="0">
                <a:solidFill>
                  <a:srgbClr val="C00000"/>
                </a:solidFill>
                <a:latin typeface="Calibri"/>
                <a:cs typeface="Calibri"/>
              </a:rPr>
              <a:t>of</a:t>
            </a:r>
            <a:r>
              <a:rPr sz="3200" spc="-80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3200" spc="-10" dirty="0">
                <a:solidFill>
                  <a:srgbClr val="C00000"/>
                </a:solidFill>
                <a:latin typeface="Calibri"/>
                <a:cs typeface="Calibri"/>
              </a:rPr>
              <a:t>bisection, </a:t>
            </a:r>
            <a:r>
              <a:rPr sz="3200" spc="-95" dirty="0">
                <a:solidFill>
                  <a:srgbClr val="C00000"/>
                </a:solidFill>
                <a:latin typeface="Calibri"/>
                <a:cs typeface="Calibri"/>
              </a:rPr>
              <a:t>Fake</a:t>
            </a:r>
            <a:r>
              <a:rPr sz="3200" spc="-90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3200" dirty="0">
                <a:solidFill>
                  <a:srgbClr val="C00000"/>
                </a:solidFill>
                <a:latin typeface="Calibri"/>
                <a:cs typeface="Calibri"/>
              </a:rPr>
              <a:t>coin</a:t>
            </a:r>
            <a:r>
              <a:rPr sz="3200" spc="-110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3200" spc="-10" dirty="0">
                <a:solidFill>
                  <a:srgbClr val="C00000"/>
                </a:solidFill>
                <a:latin typeface="Calibri"/>
                <a:cs typeface="Calibri"/>
              </a:rPr>
              <a:t>problem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1600200" y="1"/>
            <a:ext cx="0" cy="17271395"/>
          </a:xfrm>
          <a:prstGeom prst="rect">
            <a:avLst/>
          </a:prstGeom>
        </p:spPr>
        <p:txBody>
          <a:bodyPr vert="horz" wrap="square" lIns="0" tIns="340360" rIns="0" bIns="0" rtlCol="0">
            <a:spAutoFit/>
          </a:bodyPr>
          <a:lstStyle/>
          <a:p>
            <a:pPr marL="177165">
              <a:spcBef>
                <a:spcPts val="105"/>
              </a:spcBef>
            </a:pPr>
            <a:r>
              <a:rPr dirty="0">
                <a:latin typeface="Calibri"/>
                <a:cs typeface="Calibri"/>
              </a:rPr>
              <a:t>Decrease</a:t>
            </a:r>
            <a:r>
              <a:rPr spc="-13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by</a:t>
            </a:r>
            <a:r>
              <a:rPr spc="-14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a</a:t>
            </a:r>
            <a:r>
              <a:rPr spc="-12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constant</a:t>
            </a:r>
            <a:r>
              <a:rPr spc="-120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factor</a:t>
            </a:r>
          </a:p>
        </p:txBody>
      </p:sp>
      <p:sp>
        <p:nvSpPr>
          <p:cNvPr id="10" name="object 10"/>
          <p:cNvSpPr txBox="1">
            <a:spLocks noGrp="1"/>
          </p:cNvSpPr>
          <p:nvPr>
            <p:ph type="ftr" sz="quarter" idx="11"/>
          </p:nvPr>
        </p:nvSpPr>
        <p:spPr>
          <a:xfrm>
            <a:off x="1600200" y="0"/>
            <a:ext cx="0" cy="432490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25"/>
              </a:lnSpc>
            </a:pPr>
            <a:r>
              <a:rPr spc="10" dirty="0"/>
              <a:t>ATME College</a:t>
            </a:r>
            <a:r>
              <a:rPr spc="-5" dirty="0"/>
              <a:t> </a:t>
            </a:r>
            <a:r>
              <a:rPr spc="10" dirty="0"/>
              <a:t>of</a:t>
            </a:r>
            <a:r>
              <a:rPr spc="114" dirty="0"/>
              <a:t> </a:t>
            </a:r>
            <a:r>
              <a:rPr spc="35" dirty="0"/>
              <a:t>Engineering</a:t>
            </a:r>
          </a:p>
        </p:txBody>
      </p:sp>
      <p:sp>
        <p:nvSpPr>
          <p:cNvPr id="8" name="object 8"/>
          <p:cNvSpPr/>
          <p:nvPr/>
        </p:nvSpPr>
        <p:spPr>
          <a:xfrm>
            <a:off x="1600961" y="761"/>
            <a:ext cx="9142730" cy="6856730"/>
          </a:xfrm>
          <a:custGeom>
            <a:avLst/>
            <a:gdLst/>
            <a:ahLst/>
            <a:cxnLst/>
            <a:rect l="l" t="t" r="r" b="b"/>
            <a:pathLst>
              <a:path w="9142730" h="6856730">
                <a:moveTo>
                  <a:pt x="0" y="0"/>
                </a:moveTo>
                <a:lnTo>
                  <a:pt x="9142476" y="0"/>
                </a:lnTo>
                <a:lnTo>
                  <a:pt x="9142476" y="6856476"/>
                </a:lnTo>
                <a:lnTo>
                  <a:pt x="0" y="6856476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4194176" y="6438732"/>
            <a:ext cx="1062355" cy="363561"/>
          </a:xfrm>
          <a:prstGeom prst="rect">
            <a:avLst/>
          </a:prstGeom>
        </p:spPr>
        <p:txBody>
          <a:bodyPr vert="horz" wrap="square" lIns="0" tIns="4445" rIns="0" bIns="0" rtlCol="0">
            <a:spAutoFit/>
          </a:bodyPr>
          <a:lstStyle/>
          <a:p>
            <a:pPr marL="12700" marR="5080">
              <a:lnSpc>
                <a:spcPts val="1440"/>
              </a:lnSpc>
              <a:spcBef>
                <a:spcPts val="35"/>
              </a:spcBef>
            </a:pPr>
            <a:r>
              <a:rPr sz="1200" spc="45" dirty="0">
                <a:solidFill>
                  <a:srgbClr val="FFFFFF"/>
                </a:solidFill>
                <a:latin typeface="Arial MT"/>
                <a:cs typeface="Arial MT"/>
              </a:rPr>
              <a:t>Department</a:t>
            </a:r>
            <a:r>
              <a:rPr sz="1200" spc="1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-25" dirty="0">
                <a:solidFill>
                  <a:srgbClr val="FFFFFF"/>
                </a:solidFill>
                <a:latin typeface="Arial MT"/>
                <a:cs typeface="Arial MT"/>
              </a:rPr>
              <a:t>of </a:t>
            </a:r>
            <a:r>
              <a:rPr sz="1200" spc="-305" dirty="0">
                <a:solidFill>
                  <a:srgbClr val="FFFFFF"/>
                </a:solidFill>
                <a:latin typeface="Arial MT"/>
                <a:cs typeface="Arial MT"/>
              </a:rPr>
              <a:t>CCSSEE</a:t>
            </a:r>
            <a:endParaRPr sz="12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884798" y="6455470"/>
            <a:ext cx="2115820" cy="1708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325"/>
              </a:lnSpc>
            </a:pPr>
            <a:r>
              <a:rPr sz="1200" spc="10" dirty="0">
                <a:solidFill>
                  <a:srgbClr val="FFFFFF"/>
                </a:solidFill>
                <a:latin typeface="Arial MT"/>
                <a:cs typeface="Arial MT"/>
              </a:rPr>
              <a:t>ATME College</a:t>
            </a:r>
            <a:r>
              <a:rPr sz="1200" spc="-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10" dirty="0">
                <a:solidFill>
                  <a:srgbClr val="FFFFFF"/>
                </a:solidFill>
                <a:latin typeface="Arial MT"/>
                <a:cs typeface="Arial MT"/>
              </a:rPr>
              <a:t>of</a:t>
            </a:r>
            <a:r>
              <a:rPr sz="1200" spc="114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35" dirty="0">
                <a:solidFill>
                  <a:srgbClr val="FFFFFF"/>
                </a:solidFill>
                <a:latin typeface="Arial MT"/>
                <a:cs typeface="Arial MT"/>
              </a:rPr>
              <a:t>Engineering</a:t>
            </a:r>
            <a:endParaRPr sz="1200">
              <a:latin typeface="Arial MT"/>
              <a:cs typeface="Arial MT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4114800" y="6400801"/>
            <a:ext cx="4724400" cy="277495"/>
            <a:chOff x="2514600" y="6400800"/>
            <a:chExt cx="4724400" cy="277495"/>
          </a:xfrm>
        </p:grpSpPr>
        <p:sp>
          <p:nvSpPr>
            <p:cNvPr id="4" name="object 4"/>
            <p:cNvSpPr/>
            <p:nvPr/>
          </p:nvSpPr>
          <p:spPr>
            <a:xfrm>
              <a:off x="2514600" y="6400800"/>
              <a:ext cx="1600200" cy="277495"/>
            </a:xfrm>
            <a:custGeom>
              <a:avLst/>
              <a:gdLst/>
              <a:ahLst/>
              <a:cxnLst/>
              <a:rect l="l" t="t" r="r" b="b"/>
              <a:pathLst>
                <a:path w="1600200" h="277495">
                  <a:moveTo>
                    <a:pt x="1600200" y="277368"/>
                  </a:moveTo>
                  <a:lnTo>
                    <a:pt x="0" y="277368"/>
                  </a:lnTo>
                  <a:lnTo>
                    <a:pt x="0" y="0"/>
                  </a:lnTo>
                  <a:lnTo>
                    <a:pt x="1600200" y="0"/>
                  </a:lnTo>
                  <a:lnTo>
                    <a:pt x="1600200" y="277368"/>
                  </a:lnTo>
                  <a:close/>
                </a:path>
              </a:pathLst>
            </a:custGeom>
            <a:solidFill>
              <a:srgbClr val="E16C0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4114800" y="6400800"/>
              <a:ext cx="3124200" cy="277495"/>
            </a:xfrm>
            <a:custGeom>
              <a:avLst/>
              <a:gdLst/>
              <a:ahLst/>
              <a:cxnLst/>
              <a:rect l="l" t="t" r="r" b="b"/>
              <a:pathLst>
                <a:path w="3124200" h="277495">
                  <a:moveTo>
                    <a:pt x="3124200" y="277368"/>
                  </a:moveTo>
                  <a:lnTo>
                    <a:pt x="0" y="277368"/>
                  </a:lnTo>
                  <a:lnTo>
                    <a:pt x="0" y="0"/>
                  </a:lnTo>
                  <a:lnTo>
                    <a:pt x="3124200" y="0"/>
                  </a:lnTo>
                  <a:lnTo>
                    <a:pt x="3124200" y="277368"/>
                  </a:lnTo>
                  <a:close/>
                </a:path>
              </a:pathLst>
            </a:custGeom>
            <a:solidFill>
              <a:srgbClr val="2240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1600200" y="0"/>
            <a:ext cx="0" cy="14022480"/>
          </a:xfrm>
          <a:prstGeom prst="rect">
            <a:avLst/>
          </a:prstGeom>
        </p:spPr>
        <p:txBody>
          <a:bodyPr vert="horz" wrap="square" lIns="0" tIns="475666" rIns="0" bIns="0" rtlCol="0">
            <a:spAutoFit/>
          </a:bodyPr>
          <a:lstStyle/>
          <a:p>
            <a:pPr marL="1483360">
              <a:spcBef>
                <a:spcPts val="105"/>
              </a:spcBef>
            </a:pPr>
            <a:r>
              <a:rPr spc="-30" dirty="0">
                <a:latin typeface="Calibri"/>
                <a:cs typeface="Calibri"/>
              </a:rPr>
              <a:t>Variable</a:t>
            </a:r>
            <a:r>
              <a:rPr spc="-204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size</a:t>
            </a:r>
            <a:r>
              <a:rPr spc="-200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decrease</a:t>
            </a:r>
          </a:p>
        </p:txBody>
      </p:sp>
      <p:sp>
        <p:nvSpPr>
          <p:cNvPr id="15" name="object 15"/>
          <p:cNvSpPr txBox="1">
            <a:spLocks noGrp="1"/>
          </p:cNvSpPr>
          <p:nvPr>
            <p:ph type="ftr" sz="quarter" idx="11"/>
          </p:nvPr>
        </p:nvSpPr>
        <p:spPr>
          <a:xfrm>
            <a:off x="1600200" y="0"/>
            <a:ext cx="0" cy="432490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25"/>
              </a:lnSpc>
            </a:pPr>
            <a:r>
              <a:rPr spc="10" dirty="0"/>
              <a:t>ATME College</a:t>
            </a:r>
            <a:r>
              <a:rPr spc="-5" dirty="0"/>
              <a:t> </a:t>
            </a:r>
            <a:r>
              <a:rPr spc="10" dirty="0"/>
              <a:t>of</a:t>
            </a:r>
            <a:r>
              <a:rPr spc="114" dirty="0"/>
              <a:t> </a:t>
            </a:r>
            <a:r>
              <a:rPr spc="35" dirty="0"/>
              <a:t>Engineering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2135836" y="1559637"/>
            <a:ext cx="8101965" cy="260540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algn="just">
              <a:spcBef>
                <a:spcPts val="105"/>
              </a:spcBef>
            </a:pPr>
            <a:r>
              <a:rPr sz="3200" spc="70" dirty="0">
                <a:solidFill>
                  <a:srgbClr val="E16C08"/>
                </a:solidFill>
                <a:latin typeface="Calibri"/>
                <a:cs typeface="Calibri"/>
              </a:rPr>
              <a:t>In</a:t>
            </a:r>
            <a:r>
              <a:rPr sz="3200" spc="355" dirty="0">
                <a:solidFill>
                  <a:srgbClr val="E16C08"/>
                </a:solidFill>
                <a:latin typeface="Calibri"/>
                <a:cs typeface="Calibri"/>
              </a:rPr>
              <a:t> </a:t>
            </a:r>
            <a:r>
              <a:rPr sz="3200" spc="114" dirty="0">
                <a:solidFill>
                  <a:srgbClr val="E16C08"/>
                </a:solidFill>
                <a:latin typeface="Calibri"/>
                <a:cs typeface="Calibri"/>
              </a:rPr>
              <a:t>this</a:t>
            </a:r>
            <a:r>
              <a:rPr sz="3200" spc="345" dirty="0">
                <a:solidFill>
                  <a:srgbClr val="E16C08"/>
                </a:solidFill>
                <a:latin typeface="Calibri"/>
                <a:cs typeface="Calibri"/>
              </a:rPr>
              <a:t> </a:t>
            </a:r>
            <a:r>
              <a:rPr sz="3200" spc="125" dirty="0">
                <a:solidFill>
                  <a:srgbClr val="E16C08"/>
                </a:solidFill>
                <a:latin typeface="Calibri"/>
                <a:cs typeface="Calibri"/>
              </a:rPr>
              <a:t>type,</a:t>
            </a:r>
            <a:r>
              <a:rPr sz="3200" spc="360" dirty="0">
                <a:solidFill>
                  <a:srgbClr val="E16C08"/>
                </a:solidFill>
                <a:latin typeface="Calibri"/>
                <a:cs typeface="Calibri"/>
              </a:rPr>
              <a:t> </a:t>
            </a:r>
            <a:r>
              <a:rPr sz="3200" spc="105" dirty="0">
                <a:solidFill>
                  <a:srgbClr val="E16C08"/>
                </a:solidFill>
                <a:latin typeface="Calibri"/>
                <a:cs typeface="Calibri"/>
              </a:rPr>
              <a:t>the</a:t>
            </a:r>
            <a:r>
              <a:rPr sz="3200" spc="365" dirty="0">
                <a:solidFill>
                  <a:srgbClr val="E16C08"/>
                </a:solidFill>
                <a:latin typeface="Calibri"/>
                <a:cs typeface="Calibri"/>
              </a:rPr>
              <a:t> </a:t>
            </a:r>
            <a:r>
              <a:rPr sz="3200" spc="135" dirty="0">
                <a:solidFill>
                  <a:srgbClr val="E16C08"/>
                </a:solidFill>
                <a:latin typeface="Calibri"/>
                <a:cs typeface="Calibri"/>
              </a:rPr>
              <a:t>reduction</a:t>
            </a:r>
            <a:r>
              <a:rPr sz="3200" spc="355" dirty="0">
                <a:solidFill>
                  <a:srgbClr val="E16C08"/>
                </a:solidFill>
                <a:latin typeface="Calibri"/>
                <a:cs typeface="Calibri"/>
              </a:rPr>
              <a:t> </a:t>
            </a:r>
            <a:r>
              <a:rPr sz="3200" spc="75" dirty="0">
                <a:solidFill>
                  <a:srgbClr val="E16C08"/>
                </a:solidFill>
                <a:latin typeface="Calibri"/>
                <a:cs typeface="Calibri"/>
              </a:rPr>
              <a:t>in</a:t>
            </a:r>
            <a:r>
              <a:rPr sz="3200" spc="365" dirty="0">
                <a:solidFill>
                  <a:srgbClr val="E16C08"/>
                </a:solidFill>
                <a:latin typeface="Calibri"/>
                <a:cs typeface="Calibri"/>
              </a:rPr>
              <a:t> </a:t>
            </a:r>
            <a:r>
              <a:rPr sz="3200" spc="100" dirty="0">
                <a:solidFill>
                  <a:srgbClr val="E16C08"/>
                </a:solidFill>
                <a:latin typeface="Calibri"/>
                <a:cs typeface="Calibri"/>
              </a:rPr>
              <a:t>the</a:t>
            </a:r>
            <a:r>
              <a:rPr sz="3200" spc="355" dirty="0">
                <a:solidFill>
                  <a:srgbClr val="E16C08"/>
                </a:solidFill>
                <a:latin typeface="Calibri"/>
                <a:cs typeface="Calibri"/>
              </a:rPr>
              <a:t> </a:t>
            </a:r>
            <a:r>
              <a:rPr sz="3200" spc="95" dirty="0">
                <a:solidFill>
                  <a:srgbClr val="E16C08"/>
                </a:solidFill>
                <a:latin typeface="Calibri"/>
                <a:cs typeface="Calibri"/>
              </a:rPr>
              <a:t>size</a:t>
            </a:r>
            <a:r>
              <a:rPr sz="3200" spc="325" dirty="0">
                <a:solidFill>
                  <a:srgbClr val="E16C08"/>
                </a:solidFill>
                <a:latin typeface="Calibri"/>
                <a:cs typeface="Calibri"/>
              </a:rPr>
              <a:t> </a:t>
            </a:r>
            <a:r>
              <a:rPr sz="3200" spc="85" dirty="0">
                <a:solidFill>
                  <a:srgbClr val="E16C08"/>
                </a:solidFill>
                <a:latin typeface="Calibri"/>
                <a:cs typeface="Calibri"/>
              </a:rPr>
              <a:t>of</a:t>
            </a:r>
            <a:r>
              <a:rPr sz="3200" spc="355" dirty="0">
                <a:solidFill>
                  <a:srgbClr val="E16C08"/>
                </a:solidFill>
                <a:latin typeface="Calibri"/>
                <a:cs typeface="Calibri"/>
              </a:rPr>
              <a:t> </a:t>
            </a:r>
            <a:r>
              <a:rPr sz="3200" spc="75" dirty="0">
                <a:solidFill>
                  <a:srgbClr val="E16C08"/>
                </a:solidFill>
                <a:latin typeface="Calibri"/>
                <a:cs typeface="Calibri"/>
              </a:rPr>
              <a:t>the </a:t>
            </a:r>
            <a:r>
              <a:rPr sz="3200" dirty="0">
                <a:solidFill>
                  <a:srgbClr val="E16C08"/>
                </a:solidFill>
                <a:latin typeface="Calibri"/>
                <a:cs typeface="Calibri"/>
              </a:rPr>
              <a:t>problem</a:t>
            </a:r>
            <a:r>
              <a:rPr sz="3200" spc="100" dirty="0">
                <a:solidFill>
                  <a:srgbClr val="E16C08"/>
                </a:solidFill>
                <a:latin typeface="Calibri"/>
                <a:cs typeface="Calibri"/>
              </a:rPr>
              <a:t> </a:t>
            </a:r>
            <a:r>
              <a:rPr sz="3200" dirty="0">
                <a:solidFill>
                  <a:srgbClr val="E16C08"/>
                </a:solidFill>
                <a:latin typeface="Calibri"/>
                <a:cs typeface="Calibri"/>
              </a:rPr>
              <a:t>instance</a:t>
            </a:r>
            <a:r>
              <a:rPr sz="3200" spc="105" dirty="0">
                <a:solidFill>
                  <a:srgbClr val="E16C08"/>
                </a:solidFill>
                <a:latin typeface="Calibri"/>
                <a:cs typeface="Calibri"/>
              </a:rPr>
              <a:t> </a:t>
            </a:r>
            <a:r>
              <a:rPr sz="3200" dirty="0">
                <a:solidFill>
                  <a:srgbClr val="E16C08"/>
                </a:solidFill>
                <a:latin typeface="Calibri"/>
                <a:cs typeface="Calibri"/>
              </a:rPr>
              <a:t>is</a:t>
            </a:r>
            <a:r>
              <a:rPr sz="3200" spc="105" dirty="0">
                <a:solidFill>
                  <a:srgbClr val="E16C08"/>
                </a:solidFill>
                <a:latin typeface="Calibri"/>
                <a:cs typeface="Calibri"/>
              </a:rPr>
              <a:t> </a:t>
            </a:r>
            <a:r>
              <a:rPr sz="3200" dirty="0">
                <a:solidFill>
                  <a:srgbClr val="E16C08"/>
                </a:solidFill>
                <a:latin typeface="Calibri"/>
                <a:cs typeface="Calibri"/>
              </a:rPr>
              <a:t>varied</a:t>
            </a:r>
            <a:r>
              <a:rPr sz="3200" spc="114" dirty="0">
                <a:solidFill>
                  <a:srgbClr val="E16C08"/>
                </a:solidFill>
                <a:latin typeface="Calibri"/>
                <a:cs typeface="Calibri"/>
              </a:rPr>
              <a:t> </a:t>
            </a:r>
            <a:r>
              <a:rPr sz="3200" dirty="0">
                <a:solidFill>
                  <a:srgbClr val="E16C08"/>
                </a:solidFill>
                <a:latin typeface="Calibri"/>
                <a:cs typeface="Calibri"/>
              </a:rPr>
              <a:t>from</a:t>
            </a:r>
            <a:r>
              <a:rPr sz="3200" spc="85" dirty="0">
                <a:solidFill>
                  <a:srgbClr val="E16C08"/>
                </a:solidFill>
                <a:latin typeface="Calibri"/>
                <a:cs typeface="Calibri"/>
              </a:rPr>
              <a:t> </a:t>
            </a:r>
            <a:r>
              <a:rPr sz="3200" dirty="0">
                <a:solidFill>
                  <a:srgbClr val="E16C08"/>
                </a:solidFill>
                <a:latin typeface="Calibri"/>
                <a:cs typeface="Calibri"/>
              </a:rPr>
              <a:t>one</a:t>
            </a:r>
            <a:r>
              <a:rPr sz="3200" spc="100" dirty="0">
                <a:solidFill>
                  <a:srgbClr val="E16C08"/>
                </a:solidFill>
                <a:latin typeface="Calibri"/>
                <a:cs typeface="Calibri"/>
              </a:rPr>
              <a:t> </a:t>
            </a:r>
            <a:r>
              <a:rPr sz="3200" dirty="0">
                <a:solidFill>
                  <a:srgbClr val="E16C08"/>
                </a:solidFill>
                <a:latin typeface="Calibri"/>
                <a:cs typeface="Calibri"/>
              </a:rPr>
              <a:t>iteration</a:t>
            </a:r>
            <a:r>
              <a:rPr sz="3200" spc="105" dirty="0">
                <a:solidFill>
                  <a:srgbClr val="E16C08"/>
                </a:solidFill>
                <a:latin typeface="Calibri"/>
                <a:cs typeface="Calibri"/>
              </a:rPr>
              <a:t> </a:t>
            </a:r>
            <a:r>
              <a:rPr sz="3200" spc="-25" dirty="0">
                <a:solidFill>
                  <a:srgbClr val="E16C08"/>
                </a:solidFill>
                <a:latin typeface="Calibri"/>
                <a:cs typeface="Calibri"/>
              </a:rPr>
              <a:t>to </a:t>
            </a:r>
            <a:r>
              <a:rPr sz="3200" spc="-10" dirty="0">
                <a:solidFill>
                  <a:srgbClr val="E16C08"/>
                </a:solidFill>
                <a:latin typeface="Calibri"/>
                <a:cs typeface="Calibri"/>
              </a:rPr>
              <a:t>another.</a:t>
            </a:r>
            <a:endParaRPr sz="3200">
              <a:latin typeface="Calibri"/>
              <a:cs typeface="Calibri"/>
            </a:endParaRPr>
          </a:p>
          <a:p>
            <a:pPr marL="469900" marR="6350" algn="just">
              <a:spcBef>
                <a:spcPts val="1105"/>
              </a:spcBef>
            </a:pPr>
            <a:r>
              <a:rPr sz="3200" spc="245" dirty="0">
                <a:solidFill>
                  <a:srgbClr val="5F4779"/>
                </a:solidFill>
                <a:latin typeface="Calibri"/>
                <a:cs typeface="Calibri"/>
              </a:rPr>
              <a:t>Eg:</a:t>
            </a:r>
            <a:r>
              <a:rPr sz="3200" spc="770" dirty="0">
                <a:solidFill>
                  <a:srgbClr val="5F4779"/>
                </a:solidFill>
                <a:latin typeface="Calibri"/>
                <a:cs typeface="Calibri"/>
              </a:rPr>
              <a:t> </a:t>
            </a:r>
            <a:r>
              <a:rPr sz="3200" spc="285" dirty="0">
                <a:solidFill>
                  <a:srgbClr val="5F4779"/>
                </a:solidFill>
                <a:latin typeface="Calibri"/>
                <a:cs typeface="Calibri"/>
              </a:rPr>
              <a:t>Euclid’s</a:t>
            </a:r>
            <a:r>
              <a:rPr sz="3200" spc="735" dirty="0">
                <a:solidFill>
                  <a:srgbClr val="5F4779"/>
                </a:solidFill>
                <a:latin typeface="Calibri"/>
                <a:cs typeface="Calibri"/>
              </a:rPr>
              <a:t> </a:t>
            </a:r>
            <a:r>
              <a:rPr sz="3200" spc="-20" dirty="0">
                <a:solidFill>
                  <a:srgbClr val="5F4779"/>
                </a:solidFill>
                <a:latin typeface="Calibri"/>
                <a:cs typeface="Calibri"/>
              </a:rPr>
              <a:t>a</a:t>
            </a:r>
            <a:r>
              <a:rPr sz="3200" spc="-340" dirty="0">
                <a:solidFill>
                  <a:srgbClr val="5F4779"/>
                </a:solidFill>
                <a:latin typeface="Calibri"/>
                <a:cs typeface="Calibri"/>
              </a:rPr>
              <a:t> </a:t>
            </a:r>
            <a:r>
              <a:rPr sz="3200" spc="-10" dirty="0">
                <a:solidFill>
                  <a:srgbClr val="5F4779"/>
                </a:solidFill>
                <a:latin typeface="Calibri"/>
                <a:cs typeface="Calibri"/>
              </a:rPr>
              <a:t>l</a:t>
            </a:r>
            <a:r>
              <a:rPr sz="3200" spc="-340" dirty="0">
                <a:solidFill>
                  <a:srgbClr val="5F4779"/>
                </a:solidFill>
                <a:latin typeface="Calibri"/>
                <a:cs typeface="Calibri"/>
              </a:rPr>
              <a:t> </a:t>
            </a:r>
            <a:r>
              <a:rPr sz="3200" spc="310" dirty="0">
                <a:solidFill>
                  <a:srgbClr val="5F4779"/>
                </a:solidFill>
                <a:latin typeface="Calibri"/>
                <a:cs typeface="Calibri"/>
              </a:rPr>
              <a:t>gorithm</a:t>
            </a:r>
            <a:r>
              <a:rPr sz="3200" spc="765" dirty="0">
                <a:solidFill>
                  <a:srgbClr val="5F4779"/>
                </a:solidFill>
                <a:latin typeface="Calibri"/>
                <a:cs typeface="Calibri"/>
              </a:rPr>
              <a:t> </a:t>
            </a:r>
            <a:r>
              <a:rPr sz="3200" spc="300" dirty="0">
                <a:solidFill>
                  <a:srgbClr val="5F4779"/>
                </a:solidFill>
                <a:latin typeface="Calibri"/>
                <a:cs typeface="Calibri"/>
              </a:rPr>
              <a:t>f</a:t>
            </a:r>
            <a:r>
              <a:rPr sz="3200" spc="370" dirty="0">
                <a:solidFill>
                  <a:srgbClr val="5F4779"/>
                </a:solidFill>
                <a:latin typeface="Calibri"/>
                <a:cs typeface="Calibri"/>
              </a:rPr>
              <a:t>o</a:t>
            </a:r>
            <a:r>
              <a:rPr sz="3200" dirty="0">
                <a:solidFill>
                  <a:srgbClr val="5F4779"/>
                </a:solidFill>
                <a:latin typeface="Calibri"/>
                <a:cs typeface="Calibri"/>
              </a:rPr>
              <a:t>r</a:t>
            </a:r>
            <a:r>
              <a:rPr sz="3200" spc="750" dirty="0">
                <a:solidFill>
                  <a:srgbClr val="5F4779"/>
                </a:solidFill>
                <a:latin typeface="Calibri"/>
                <a:cs typeface="Calibri"/>
              </a:rPr>
              <a:t> </a:t>
            </a:r>
            <a:r>
              <a:rPr sz="3200" spc="325" dirty="0">
                <a:solidFill>
                  <a:srgbClr val="5F4779"/>
                </a:solidFill>
                <a:latin typeface="Calibri"/>
                <a:cs typeface="Calibri"/>
              </a:rPr>
              <a:t>computing</a:t>
            </a:r>
            <a:r>
              <a:rPr sz="3200" spc="-10" dirty="0">
                <a:solidFill>
                  <a:srgbClr val="5F4779"/>
                </a:solidFill>
                <a:latin typeface="Calibri"/>
                <a:cs typeface="Calibri"/>
              </a:rPr>
              <a:t> </a:t>
            </a:r>
            <a:r>
              <a:rPr sz="3200" spc="-30" dirty="0">
                <a:solidFill>
                  <a:srgbClr val="5F4779"/>
                </a:solidFill>
                <a:latin typeface="Calibri"/>
                <a:cs typeface="Calibri"/>
              </a:rPr>
              <a:t>GCD</a:t>
            </a:r>
            <a:r>
              <a:rPr sz="3200" spc="5" dirty="0">
                <a:solidFill>
                  <a:srgbClr val="5F4779"/>
                </a:solidFill>
                <a:latin typeface="Calibri"/>
                <a:cs typeface="Calibri"/>
              </a:rPr>
              <a:t> </a:t>
            </a:r>
            <a:r>
              <a:rPr sz="3200" spc="-15" dirty="0">
                <a:solidFill>
                  <a:srgbClr val="5F4779"/>
                </a:solidFill>
                <a:latin typeface="Calibri"/>
                <a:cs typeface="Calibri"/>
              </a:rPr>
              <a:t>o</a:t>
            </a:r>
            <a:r>
              <a:rPr sz="3200" dirty="0">
                <a:solidFill>
                  <a:srgbClr val="5F4779"/>
                </a:solidFill>
                <a:latin typeface="Calibri"/>
                <a:cs typeface="Calibri"/>
              </a:rPr>
              <a:t>f</a:t>
            </a:r>
            <a:r>
              <a:rPr sz="3200" spc="-10" dirty="0">
                <a:solidFill>
                  <a:srgbClr val="5F4779"/>
                </a:solidFill>
                <a:latin typeface="Calibri"/>
                <a:cs typeface="Calibri"/>
              </a:rPr>
              <a:t> </a:t>
            </a:r>
            <a:r>
              <a:rPr sz="3200" spc="-25" dirty="0">
                <a:solidFill>
                  <a:srgbClr val="5F4779"/>
                </a:solidFill>
                <a:latin typeface="Calibri"/>
                <a:cs typeface="Calibri"/>
              </a:rPr>
              <a:t>two</a:t>
            </a:r>
            <a:r>
              <a:rPr sz="3200" spc="-35" dirty="0">
                <a:solidFill>
                  <a:srgbClr val="5F4779"/>
                </a:solidFill>
                <a:latin typeface="Calibri"/>
                <a:cs typeface="Calibri"/>
              </a:rPr>
              <a:t> </a:t>
            </a:r>
            <a:r>
              <a:rPr sz="3200" spc="-20" dirty="0">
                <a:solidFill>
                  <a:srgbClr val="5F4779"/>
                </a:solidFill>
                <a:latin typeface="Calibri"/>
                <a:cs typeface="Calibri"/>
              </a:rPr>
              <a:t>nos.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602789" y="4238828"/>
            <a:ext cx="1852295" cy="5143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3200" dirty="0">
                <a:solidFill>
                  <a:srgbClr val="C00000"/>
                </a:solidFill>
                <a:latin typeface="Calibri"/>
                <a:cs typeface="Calibri"/>
              </a:rPr>
              <a:t>gcd</a:t>
            </a:r>
            <a:r>
              <a:rPr sz="3200" spc="-185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3200" dirty="0">
                <a:solidFill>
                  <a:srgbClr val="C00000"/>
                </a:solidFill>
                <a:latin typeface="Calibri"/>
                <a:cs typeface="Calibri"/>
              </a:rPr>
              <a:t>(m,n)</a:t>
            </a:r>
            <a:r>
              <a:rPr sz="3200" spc="-140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3200" spc="-50" dirty="0">
                <a:solidFill>
                  <a:srgbClr val="C00000"/>
                </a:solidFill>
                <a:latin typeface="Calibri"/>
                <a:cs typeface="Calibri"/>
              </a:rPr>
              <a:t>=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730877" y="4238828"/>
            <a:ext cx="2795905" cy="10020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69570" marR="5080" indent="-356870">
              <a:spcBef>
                <a:spcPts val="105"/>
              </a:spcBef>
            </a:pPr>
            <a:r>
              <a:rPr sz="3200" dirty="0">
                <a:solidFill>
                  <a:srgbClr val="C00000"/>
                </a:solidFill>
                <a:latin typeface="Calibri"/>
                <a:cs typeface="Calibri"/>
              </a:rPr>
              <a:t>gcd</a:t>
            </a:r>
            <a:r>
              <a:rPr sz="3200" spc="-114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3200" dirty="0">
                <a:solidFill>
                  <a:srgbClr val="C00000"/>
                </a:solidFill>
                <a:latin typeface="Calibri"/>
                <a:cs typeface="Calibri"/>
              </a:rPr>
              <a:t>(n,</a:t>
            </a:r>
            <a:r>
              <a:rPr sz="3200" spc="-100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3200" dirty="0">
                <a:solidFill>
                  <a:srgbClr val="C00000"/>
                </a:solidFill>
                <a:latin typeface="Calibri"/>
                <a:cs typeface="Calibri"/>
              </a:rPr>
              <a:t>m</a:t>
            </a:r>
            <a:r>
              <a:rPr sz="3200" spc="-75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3200" dirty="0">
                <a:solidFill>
                  <a:srgbClr val="C00000"/>
                </a:solidFill>
                <a:latin typeface="Calibri"/>
                <a:cs typeface="Calibri"/>
              </a:rPr>
              <a:t>mod</a:t>
            </a:r>
            <a:r>
              <a:rPr sz="3200" spc="-95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3200" spc="-25" dirty="0">
                <a:solidFill>
                  <a:srgbClr val="C00000"/>
                </a:solidFill>
                <a:latin typeface="Calibri"/>
                <a:cs typeface="Calibri"/>
              </a:rPr>
              <a:t>n) </a:t>
            </a:r>
            <a:r>
              <a:rPr sz="3200" spc="-50" dirty="0">
                <a:solidFill>
                  <a:srgbClr val="C00000"/>
                </a:solidFill>
                <a:latin typeface="Calibri"/>
                <a:cs typeface="Calibri"/>
              </a:rPr>
              <a:t>m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7717917" y="4238828"/>
            <a:ext cx="1209675" cy="10020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indent="182880">
              <a:spcBef>
                <a:spcPts val="105"/>
              </a:spcBef>
            </a:pPr>
            <a:r>
              <a:rPr sz="3200" dirty="0">
                <a:solidFill>
                  <a:srgbClr val="C00000"/>
                </a:solidFill>
                <a:latin typeface="Calibri"/>
                <a:cs typeface="Calibri"/>
              </a:rPr>
              <a:t>if</a:t>
            </a:r>
            <a:r>
              <a:rPr sz="3200" spc="-145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3200" dirty="0">
                <a:solidFill>
                  <a:srgbClr val="C00000"/>
                </a:solidFill>
                <a:latin typeface="Calibri"/>
                <a:cs typeface="Calibri"/>
              </a:rPr>
              <a:t>n&gt;</a:t>
            </a:r>
            <a:r>
              <a:rPr sz="3200" spc="-90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3200" spc="-50" dirty="0">
                <a:solidFill>
                  <a:srgbClr val="C00000"/>
                </a:solidFill>
                <a:latin typeface="Calibri"/>
                <a:cs typeface="Calibri"/>
              </a:rPr>
              <a:t>0 </a:t>
            </a:r>
            <a:r>
              <a:rPr sz="3200" dirty="0">
                <a:solidFill>
                  <a:srgbClr val="C00000"/>
                </a:solidFill>
                <a:latin typeface="Calibri"/>
                <a:cs typeface="Calibri"/>
              </a:rPr>
              <a:t>if</a:t>
            </a:r>
            <a:r>
              <a:rPr sz="3200" spc="-85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3200" spc="-25" dirty="0">
                <a:solidFill>
                  <a:srgbClr val="C00000"/>
                </a:solidFill>
                <a:latin typeface="Calibri"/>
                <a:cs typeface="Calibri"/>
              </a:rPr>
              <a:t>n=0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4407485" y="4398276"/>
            <a:ext cx="319405" cy="713740"/>
          </a:xfrm>
          <a:custGeom>
            <a:avLst/>
            <a:gdLst/>
            <a:ahLst/>
            <a:cxnLst/>
            <a:rect l="l" t="t" r="r" b="b"/>
            <a:pathLst>
              <a:path w="319405" h="713739">
                <a:moveTo>
                  <a:pt x="152323" y="324759"/>
                </a:moveTo>
                <a:lnTo>
                  <a:pt x="152323" y="38976"/>
                </a:lnTo>
                <a:lnTo>
                  <a:pt x="152539" y="36575"/>
                </a:lnTo>
                <a:lnTo>
                  <a:pt x="207352" y="7746"/>
                </a:lnTo>
                <a:lnTo>
                  <a:pt x="258209" y="2031"/>
                </a:lnTo>
                <a:lnTo>
                  <a:pt x="258660" y="2031"/>
                </a:lnTo>
                <a:lnTo>
                  <a:pt x="317969" y="0"/>
                </a:lnTo>
                <a:lnTo>
                  <a:pt x="318909" y="27406"/>
                </a:lnTo>
                <a:lnTo>
                  <a:pt x="261824" y="29362"/>
                </a:lnTo>
                <a:lnTo>
                  <a:pt x="260629" y="29362"/>
                </a:lnTo>
                <a:lnTo>
                  <a:pt x="214887" y="34391"/>
                </a:lnTo>
                <a:lnTo>
                  <a:pt x="213880" y="34391"/>
                </a:lnTo>
                <a:lnTo>
                  <a:pt x="212718" y="34592"/>
                </a:lnTo>
                <a:lnTo>
                  <a:pt x="213061" y="34592"/>
                </a:lnTo>
                <a:lnTo>
                  <a:pt x="195178" y="38976"/>
                </a:lnTo>
                <a:lnTo>
                  <a:pt x="179755" y="38976"/>
                </a:lnTo>
                <a:lnTo>
                  <a:pt x="174802" y="49529"/>
                </a:lnTo>
                <a:lnTo>
                  <a:pt x="179755" y="49529"/>
                </a:lnTo>
                <a:lnTo>
                  <a:pt x="179755" y="320649"/>
                </a:lnTo>
                <a:lnTo>
                  <a:pt x="157276" y="320649"/>
                </a:lnTo>
                <a:lnTo>
                  <a:pt x="152323" y="324759"/>
                </a:lnTo>
                <a:close/>
              </a:path>
              <a:path w="319405" h="713739">
                <a:moveTo>
                  <a:pt x="213061" y="34592"/>
                </a:moveTo>
                <a:lnTo>
                  <a:pt x="212718" y="34592"/>
                </a:lnTo>
                <a:lnTo>
                  <a:pt x="213880" y="34391"/>
                </a:lnTo>
                <a:lnTo>
                  <a:pt x="213061" y="34592"/>
                </a:lnTo>
                <a:close/>
              </a:path>
              <a:path w="319405" h="713739">
                <a:moveTo>
                  <a:pt x="213061" y="34592"/>
                </a:moveTo>
                <a:lnTo>
                  <a:pt x="213880" y="34391"/>
                </a:lnTo>
                <a:lnTo>
                  <a:pt x="214887" y="34391"/>
                </a:lnTo>
                <a:lnTo>
                  <a:pt x="213061" y="34592"/>
                </a:lnTo>
                <a:close/>
              </a:path>
              <a:path w="319405" h="713739">
                <a:moveTo>
                  <a:pt x="174802" y="49529"/>
                </a:moveTo>
                <a:lnTo>
                  <a:pt x="179755" y="38976"/>
                </a:lnTo>
                <a:lnTo>
                  <a:pt x="179755" y="45420"/>
                </a:lnTo>
                <a:lnTo>
                  <a:pt x="174802" y="49529"/>
                </a:lnTo>
                <a:close/>
              </a:path>
              <a:path w="319405" h="713739">
                <a:moveTo>
                  <a:pt x="179755" y="45420"/>
                </a:moveTo>
                <a:lnTo>
                  <a:pt x="179755" y="38976"/>
                </a:lnTo>
                <a:lnTo>
                  <a:pt x="195178" y="38976"/>
                </a:lnTo>
                <a:lnTo>
                  <a:pt x="192535" y="39623"/>
                </a:lnTo>
                <a:lnTo>
                  <a:pt x="186740" y="39623"/>
                </a:lnTo>
                <a:lnTo>
                  <a:pt x="181241" y="42392"/>
                </a:lnTo>
                <a:lnTo>
                  <a:pt x="183404" y="42392"/>
                </a:lnTo>
                <a:lnTo>
                  <a:pt x="179755" y="45420"/>
                </a:lnTo>
                <a:close/>
              </a:path>
              <a:path w="319405" h="713739">
                <a:moveTo>
                  <a:pt x="181241" y="42392"/>
                </a:moveTo>
                <a:lnTo>
                  <a:pt x="186740" y="39623"/>
                </a:lnTo>
                <a:lnTo>
                  <a:pt x="184311" y="41640"/>
                </a:lnTo>
                <a:lnTo>
                  <a:pt x="181241" y="42392"/>
                </a:lnTo>
                <a:close/>
              </a:path>
              <a:path w="319405" h="713739">
                <a:moveTo>
                  <a:pt x="184311" y="41640"/>
                </a:moveTo>
                <a:lnTo>
                  <a:pt x="186740" y="39623"/>
                </a:lnTo>
                <a:lnTo>
                  <a:pt x="192535" y="39623"/>
                </a:lnTo>
                <a:lnTo>
                  <a:pt x="184311" y="41640"/>
                </a:lnTo>
                <a:close/>
              </a:path>
              <a:path w="319405" h="713739">
                <a:moveTo>
                  <a:pt x="183404" y="42392"/>
                </a:moveTo>
                <a:lnTo>
                  <a:pt x="181241" y="42392"/>
                </a:lnTo>
                <a:lnTo>
                  <a:pt x="184311" y="41640"/>
                </a:lnTo>
                <a:lnTo>
                  <a:pt x="183404" y="42392"/>
                </a:lnTo>
                <a:close/>
              </a:path>
              <a:path w="319405" h="713739">
                <a:moveTo>
                  <a:pt x="179755" y="49529"/>
                </a:moveTo>
                <a:lnTo>
                  <a:pt x="174802" y="49529"/>
                </a:lnTo>
                <a:lnTo>
                  <a:pt x="179755" y="45420"/>
                </a:lnTo>
                <a:lnTo>
                  <a:pt x="179755" y="49529"/>
                </a:lnTo>
                <a:close/>
              </a:path>
              <a:path w="319405" h="713739">
                <a:moveTo>
                  <a:pt x="152323" y="331203"/>
                </a:moveTo>
                <a:lnTo>
                  <a:pt x="152323" y="324759"/>
                </a:lnTo>
                <a:lnTo>
                  <a:pt x="157276" y="320649"/>
                </a:lnTo>
                <a:lnTo>
                  <a:pt x="152323" y="331203"/>
                </a:lnTo>
                <a:close/>
              </a:path>
              <a:path w="319405" h="713739">
                <a:moveTo>
                  <a:pt x="179755" y="331203"/>
                </a:moveTo>
                <a:lnTo>
                  <a:pt x="152323" y="331203"/>
                </a:lnTo>
                <a:lnTo>
                  <a:pt x="157276" y="320649"/>
                </a:lnTo>
                <a:lnTo>
                  <a:pt x="179755" y="320649"/>
                </a:lnTo>
                <a:lnTo>
                  <a:pt x="179755" y="331203"/>
                </a:lnTo>
                <a:close/>
              </a:path>
              <a:path w="319405" h="713739">
                <a:moveTo>
                  <a:pt x="147768" y="328539"/>
                </a:moveTo>
                <a:lnTo>
                  <a:pt x="152323" y="324759"/>
                </a:lnTo>
                <a:lnTo>
                  <a:pt x="152323" y="327786"/>
                </a:lnTo>
                <a:lnTo>
                  <a:pt x="150837" y="327786"/>
                </a:lnTo>
                <a:lnTo>
                  <a:pt x="147768" y="328539"/>
                </a:lnTo>
                <a:close/>
              </a:path>
              <a:path w="319405" h="713739">
                <a:moveTo>
                  <a:pt x="145338" y="330555"/>
                </a:moveTo>
                <a:lnTo>
                  <a:pt x="147768" y="328539"/>
                </a:lnTo>
                <a:lnTo>
                  <a:pt x="150837" y="327786"/>
                </a:lnTo>
                <a:lnTo>
                  <a:pt x="145338" y="330555"/>
                </a:lnTo>
                <a:close/>
              </a:path>
              <a:path w="319405" h="713739">
                <a:moveTo>
                  <a:pt x="152323" y="330555"/>
                </a:moveTo>
                <a:lnTo>
                  <a:pt x="145338" y="330555"/>
                </a:lnTo>
                <a:lnTo>
                  <a:pt x="150837" y="327786"/>
                </a:lnTo>
                <a:lnTo>
                  <a:pt x="152323" y="327786"/>
                </a:lnTo>
                <a:lnTo>
                  <a:pt x="152323" y="330555"/>
                </a:lnTo>
                <a:close/>
              </a:path>
              <a:path w="319405" h="713739">
                <a:moveTo>
                  <a:pt x="118198" y="335788"/>
                </a:moveTo>
                <a:lnTo>
                  <a:pt x="147768" y="328539"/>
                </a:lnTo>
                <a:lnTo>
                  <a:pt x="145338" y="330555"/>
                </a:lnTo>
                <a:lnTo>
                  <a:pt x="152323" y="330555"/>
                </a:lnTo>
                <a:lnTo>
                  <a:pt x="152323" y="331203"/>
                </a:lnTo>
                <a:lnTo>
                  <a:pt x="179755" y="331203"/>
                </a:lnTo>
                <a:lnTo>
                  <a:pt x="179539" y="333603"/>
                </a:lnTo>
                <a:lnTo>
                  <a:pt x="179036" y="335483"/>
                </a:lnTo>
                <a:lnTo>
                  <a:pt x="119926" y="335483"/>
                </a:lnTo>
                <a:lnTo>
                  <a:pt x="118198" y="335788"/>
                </a:lnTo>
                <a:close/>
              </a:path>
              <a:path w="319405" h="713739">
                <a:moveTo>
                  <a:pt x="14109" y="370306"/>
                </a:moveTo>
                <a:lnTo>
                  <a:pt x="14109" y="342867"/>
                </a:lnTo>
                <a:lnTo>
                  <a:pt x="72478" y="340867"/>
                </a:lnTo>
                <a:lnTo>
                  <a:pt x="72089" y="340867"/>
                </a:lnTo>
                <a:lnTo>
                  <a:pt x="119926" y="335483"/>
                </a:lnTo>
                <a:lnTo>
                  <a:pt x="119442" y="335483"/>
                </a:lnTo>
                <a:lnTo>
                  <a:pt x="118198" y="335788"/>
                </a:lnTo>
                <a:lnTo>
                  <a:pt x="178955" y="335788"/>
                </a:lnTo>
                <a:lnTo>
                  <a:pt x="178917" y="335927"/>
                </a:lnTo>
                <a:lnTo>
                  <a:pt x="177888" y="338099"/>
                </a:lnTo>
                <a:lnTo>
                  <a:pt x="176504" y="340067"/>
                </a:lnTo>
                <a:lnTo>
                  <a:pt x="174802" y="341756"/>
                </a:lnTo>
                <a:lnTo>
                  <a:pt x="173464" y="342867"/>
                </a:lnTo>
                <a:lnTo>
                  <a:pt x="13169" y="342867"/>
                </a:lnTo>
                <a:lnTo>
                  <a:pt x="73418" y="344931"/>
                </a:lnTo>
                <a:lnTo>
                  <a:pt x="73869" y="344931"/>
                </a:lnTo>
                <a:lnTo>
                  <a:pt x="122961" y="350329"/>
                </a:lnTo>
                <a:lnTo>
                  <a:pt x="124726" y="350646"/>
                </a:lnTo>
                <a:lnTo>
                  <a:pt x="148765" y="356539"/>
                </a:lnTo>
                <a:lnTo>
                  <a:pt x="124726" y="362432"/>
                </a:lnTo>
                <a:lnTo>
                  <a:pt x="122999" y="362737"/>
                </a:lnTo>
                <a:lnTo>
                  <a:pt x="74485" y="368198"/>
                </a:lnTo>
                <a:lnTo>
                  <a:pt x="75642" y="368198"/>
                </a:lnTo>
                <a:lnTo>
                  <a:pt x="14109" y="370306"/>
                </a:lnTo>
                <a:close/>
              </a:path>
              <a:path w="319405" h="713739">
                <a:moveTo>
                  <a:pt x="178955" y="335788"/>
                </a:moveTo>
                <a:lnTo>
                  <a:pt x="118198" y="335788"/>
                </a:lnTo>
                <a:lnTo>
                  <a:pt x="119926" y="335483"/>
                </a:lnTo>
                <a:lnTo>
                  <a:pt x="179036" y="335483"/>
                </a:lnTo>
                <a:lnTo>
                  <a:pt x="178955" y="335788"/>
                </a:lnTo>
                <a:close/>
              </a:path>
              <a:path w="319405" h="713739">
                <a:moveTo>
                  <a:pt x="119017" y="377492"/>
                </a:moveTo>
                <a:lnTo>
                  <a:pt x="71450" y="372262"/>
                </a:lnTo>
                <a:lnTo>
                  <a:pt x="70254" y="372262"/>
                </a:lnTo>
                <a:lnTo>
                  <a:pt x="13169" y="370306"/>
                </a:lnTo>
                <a:lnTo>
                  <a:pt x="0" y="358000"/>
                </a:lnTo>
                <a:lnTo>
                  <a:pt x="0" y="355193"/>
                </a:lnTo>
                <a:lnTo>
                  <a:pt x="13404" y="342867"/>
                </a:lnTo>
                <a:lnTo>
                  <a:pt x="14108" y="342867"/>
                </a:lnTo>
                <a:lnTo>
                  <a:pt x="14108" y="370306"/>
                </a:lnTo>
                <a:lnTo>
                  <a:pt x="173578" y="370306"/>
                </a:lnTo>
                <a:lnTo>
                  <a:pt x="178955" y="377291"/>
                </a:lnTo>
                <a:lnTo>
                  <a:pt x="118198" y="377291"/>
                </a:lnTo>
                <a:lnTo>
                  <a:pt x="119017" y="377492"/>
                </a:lnTo>
                <a:close/>
              </a:path>
              <a:path w="319405" h="713739">
                <a:moveTo>
                  <a:pt x="148765" y="356539"/>
                </a:moveTo>
                <a:lnTo>
                  <a:pt x="124726" y="350646"/>
                </a:lnTo>
                <a:lnTo>
                  <a:pt x="122961" y="350329"/>
                </a:lnTo>
                <a:lnTo>
                  <a:pt x="73869" y="344931"/>
                </a:lnTo>
                <a:lnTo>
                  <a:pt x="73418" y="344931"/>
                </a:lnTo>
                <a:lnTo>
                  <a:pt x="13169" y="342867"/>
                </a:lnTo>
                <a:lnTo>
                  <a:pt x="173464" y="342867"/>
                </a:lnTo>
                <a:lnTo>
                  <a:pt x="162864" y="351663"/>
                </a:lnTo>
                <a:lnTo>
                  <a:pt x="161175" y="352856"/>
                </a:lnTo>
                <a:lnTo>
                  <a:pt x="159334" y="353783"/>
                </a:lnTo>
                <a:lnTo>
                  <a:pt x="157365" y="354431"/>
                </a:lnTo>
                <a:lnTo>
                  <a:pt x="148765" y="356539"/>
                </a:lnTo>
                <a:close/>
              </a:path>
              <a:path w="319405" h="713739">
                <a:moveTo>
                  <a:pt x="173578" y="370306"/>
                </a:moveTo>
                <a:lnTo>
                  <a:pt x="14109" y="370306"/>
                </a:lnTo>
                <a:lnTo>
                  <a:pt x="75642" y="368198"/>
                </a:lnTo>
                <a:lnTo>
                  <a:pt x="74485" y="368198"/>
                </a:lnTo>
                <a:lnTo>
                  <a:pt x="122999" y="362737"/>
                </a:lnTo>
                <a:lnTo>
                  <a:pt x="124726" y="362432"/>
                </a:lnTo>
                <a:lnTo>
                  <a:pt x="148765" y="356539"/>
                </a:lnTo>
                <a:lnTo>
                  <a:pt x="157365" y="358647"/>
                </a:lnTo>
                <a:lnTo>
                  <a:pt x="159334" y="359282"/>
                </a:lnTo>
                <a:lnTo>
                  <a:pt x="161175" y="360222"/>
                </a:lnTo>
                <a:lnTo>
                  <a:pt x="162864" y="361416"/>
                </a:lnTo>
                <a:lnTo>
                  <a:pt x="173578" y="370306"/>
                </a:lnTo>
                <a:close/>
              </a:path>
              <a:path w="319405" h="713739">
                <a:moveTo>
                  <a:pt x="147768" y="384540"/>
                </a:moveTo>
                <a:lnTo>
                  <a:pt x="118198" y="377291"/>
                </a:lnTo>
                <a:lnTo>
                  <a:pt x="119361" y="377492"/>
                </a:lnTo>
                <a:lnTo>
                  <a:pt x="179008" y="377492"/>
                </a:lnTo>
                <a:lnTo>
                  <a:pt x="179539" y="379475"/>
                </a:lnTo>
                <a:lnTo>
                  <a:pt x="179755" y="381876"/>
                </a:lnTo>
                <a:lnTo>
                  <a:pt x="152323" y="381876"/>
                </a:lnTo>
                <a:lnTo>
                  <a:pt x="152323" y="382523"/>
                </a:lnTo>
                <a:lnTo>
                  <a:pt x="145338" y="382523"/>
                </a:lnTo>
                <a:lnTo>
                  <a:pt x="147768" y="384540"/>
                </a:lnTo>
                <a:close/>
              </a:path>
              <a:path w="319405" h="713739">
                <a:moveTo>
                  <a:pt x="179008" y="377492"/>
                </a:moveTo>
                <a:lnTo>
                  <a:pt x="119361" y="377492"/>
                </a:lnTo>
                <a:lnTo>
                  <a:pt x="118198" y="377291"/>
                </a:lnTo>
                <a:lnTo>
                  <a:pt x="178955" y="377291"/>
                </a:lnTo>
                <a:lnTo>
                  <a:pt x="179008" y="377492"/>
                </a:lnTo>
                <a:close/>
              </a:path>
              <a:path w="319405" h="713739">
                <a:moveTo>
                  <a:pt x="157276" y="392429"/>
                </a:moveTo>
                <a:lnTo>
                  <a:pt x="152323" y="388320"/>
                </a:lnTo>
                <a:lnTo>
                  <a:pt x="152323" y="381876"/>
                </a:lnTo>
                <a:lnTo>
                  <a:pt x="157276" y="392429"/>
                </a:lnTo>
                <a:close/>
              </a:path>
              <a:path w="319405" h="713739">
                <a:moveTo>
                  <a:pt x="179755" y="392429"/>
                </a:moveTo>
                <a:lnTo>
                  <a:pt x="157276" y="392429"/>
                </a:lnTo>
                <a:lnTo>
                  <a:pt x="152323" y="381876"/>
                </a:lnTo>
                <a:lnTo>
                  <a:pt x="179755" y="381876"/>
                </a:lnTo>
                <a:lnTo>
                  <a:pt x="179755" y="392429"/>
                </a:lnTo>
                <a:close/>
              </a:path>
              <a:path w="319405" h="713739">
                <a:moveTo>
                  <a:pt x="150837" y="385292"/>
                </a:moveTo>
                <a:lnTo>
                  <a:pt x="147768" y="384540"/>
                </a:lnTo>
                <a:lnTo>
                  <a:pt x="145338" y="382523"/>
                </a:lnTo>
                <a:lnTo>
                  <a:pt x="150837" y="385292"/>
                </a:lnTo>
                <a:close/>
              </a:path>
              <a:path w="319405" h="713739">
                <a:moveTo>
                  <a:pt x="152323" y="385292"/>
                </a:moveTo>
                <a:lnTo>
                  <a:pt x="150837" y="385292"/>
                </a:lnTo>
                <a:lnTo>
                  <a:pt x="145338" y="382523"/>
                </a:lnTo>
                <a:lnTo>
                  <a:pt x="152323" y="382523"/>
                </a:lnTo>
                <a:lnTo>
                  <a:pt x="152323" y="385292"/>
                </a:lnTo>
                <a:close/>
              </a:path>
              <a:path w="319405" h="713739">
                <a:moveTo>
                  <a:pt x="152323" y="388320"/>
                </a:moveTo>
                <a:lnTo>
                  <a:pt x="147768" y="384540"/>
                </a:lnTo>
                <a:lnTo>
                  <a:pt x="150837" y="385292"/>
                </a:lnTo>
                <a:lnTo>
                  <a:pt x="152323" y="385292"/>
                </a:lnTo>
                <a:lnTo>
                  <a:pt x="152323" y="388320"/>
                </a:lnTo>
                <a:close/>
              </a:path>
              <a:path w="319405" h="713739">
                <a:moveTo>
                  <a:pt x="317969" y="713206"/>
                </a:moveTo>
                <a:lnTo>
                  <a:pt x="256436" y="711098"/>
                </a:lnTo>
                <a:lnTo>
                  <a:pt x="257594" y="711098"/>
                </a:lnTo>
                <a:lnTo>
                  <a:pt x="209080" y="705637"/>
                </a:lnTo>
                <a:lnTo>
                  <a:pt x="170903" y="695756"/>
                </a:lnTo>
                <a:lnTo>
                  <a:pt x="152323" y="674103"/>
                </a:lnTo>
                <a:lnTo>
                  <a:pt x="152323" y="388320"/>
                </a:lnTo>
                <a:lnTo>
                  <a:pt x="157276" y="392429"/>
                </a:lnTo>
                <a:lnTo>
                  <a:pt x="179755" y="392429"/>
                </a:lnTo>
                <a:lnTo>
                  <a:pt x="179755" y="663549"/>
                </a:lnTo>
                <a:lnTo>
                  <a:pt x="174802" y="663549"/>
                </a:lnTo>
                <a:lnTo>
                  <a:pt x="179755" y="674103"/>
                </a:lnTo>
                <a:lnTo>
                  <a:pt x="195178" y="674103"/>
                </a:lnTo>
                <a:lnTo>
                  <a:pt x="212637" y="678383"/>
                </a:lnTo>
                <a:lnTo>
                  <a:pt x="212153" y="678383"/>
                </a:lnTo>
                <a:lnTo>
                  <a:pt x="213880" y="678688"/>
                </a:lnTo>
                <a:lnTo>
                  <a:pt x="214861" y="678688"/>
                </a:lnTo>
                <a:lnTo>
                  <a:pt x="259990" y="683767"/>
                </a:lnTo>
                <a:lnTo>
                  <a:pt x="259600" y="683767"/>
                </a:lnTo>
                <a:lnTo>
                  <a:pt x="318909" y="685800"/>
                </a:lnTo>
                <a:lnTo>
                  <a:pt x="318042" y="711098"/>
                </a:lnTo>
                <a:lnTo>
                  <a:pt x="317969" y="713206"/>
                </a:lnTo>
                <a:close/>
              </a:path>
              <a:path w="319405" h="713739">
                <a:moveTo>
                  <a:pt x="179755" y="674103"/>
                </a:moveTo>
                <a:lnTo>
                  <a:pt x="174802" y="663549"/>
                </a:lnTo>
                <a:lnTo>
                  <a:pt x="179755" y="667659"/>
                </a:lnTo>
                <a:lnTo>
                  <a:pt x="179755" y="674103"/>
                </a:lnTo>
                <a:close/>
              </a:path>
              <a:path w="319405" h="713739">
                <a:moveTo>
                  <a:pt x="179755" y="667659"/>
                </a:moveTo>
                <a:lnTo>
                  <a:pt x="174802" y="663549"/>
                </a:lnTo>
                <a:lnTo>
                  <a:pt x="179755" y="663549"/>
                </a:lnTo>
                <a:lnTo>
                  <a:pt x="179755" y="667659"/>
                </a:lnTo>
                <a:close/>
              </a:path>
              <a:path w="319405" h="713739">
                <a:moveTo>
                  <a:pt x="195178" y="674103"/>
                </a:moveTo>
                <a:lnTo>
                  <a:pt x="179755" y="674103"/>
                </a:lnTo>
                <a:lnTo>
                  <a:pt x="179755" y="667659"/>
                </a:lnTo>
                <a:lnTo>
                  <a:pt x="183404" y="670686"/>
                </a:lnTo>
                <a:lnTo>
                  <a:pt x="181241" y="670686"/>
                </a:lnTo>
                <a:lnTo>
                  <a:pt x="186740" y="673455"/>
                </a:lnTo>
                <a:lnTo>
                  <a:pt x="192535" y="673455"/>
                </a:lnTo>
                <a:lnTo>
                  <a:pt x="195178" y="674103"/>
                </a:lnTo>
                <a:close/>
              </a:path>
              <a:path w="319405" h="713739">
                <a:moveTo>
                  <a:pt x="186740" y="673455"/>
                </a:moveTo>
                <a:lnTo>
                  <a:pt x="181241" y="670686"/>
                </a:lnTo>
                <a:lnTo>
                  <a:pt x="184311" y="671439"/>
                </a:lnTo>
                <a:lnTo>
                  <a:pt x="186740" y="673455"/>
                </a:lnTo>
                <a:close/>
              </a:path>
              <a:path w="319405" h="713739">
                <a:moveTo>
                  <a:pt x="184311" y="671439"/>
                </a:moveTo>
                <a:lnTo>
                  <a:pt x="181241" y="670686"/>
                </a:lnTo>
                <a:lnTo>
                  <a:pt x="183404" y="670686"/>
                </a:lnTo>
                <a:lnTo>
                  <a:pt x="184311" y="671439"/>
                </a:lnTo>
                <a:close/>
              </a:path>
              <a:path w="319405" h="713739">
                <a:moveTo>
                  <a:pt x="192535" y="673455"/>
                </a:moveTo>
                <a:lnTo>
                  <a:pt x="186740" y="673455"/>
                </a:lnTo>
                <a:lnTo>
                  <a:pt x="184311" y="671439"/>
                </a:lnTo>
                <a:lnTo>
                  <a:pt x="192535" y="673455"/>
                </a:lnTo>
                <a:close/>
              </a:path>
              <a:path w="319405" h="713739">
                <a:moveTo>
                  <a:pt x="213880" y="678688"/>
                </a:moveTo>
                <a:lnTo>
                  <a:pt x="212153" y="678383"/>
                </a:lnTo>
                <a:lnTo>
                  <a:pt x="212637" y="678383"/>
                </a:lnTo>
                <a:lnTo>
                  <a:pt x="213880" y="678688"/>
                </a:lnTo>
                <a:close/>
              </a:path>
              <a:path w="319405" h="713739">
                <a:moveTo>
                  <a:pt x="214861" y="678688"/>
                </a:moveTo>
                <a:lnTo>
                  <a:pt x="213880" y="678688"/>
                </a:lnTo>
                <a:lnTo>
                  <a:pt x="212637" y="678383"/>
                </a:lnTo>
                <a:lnTo>
                  <a:pt x="212153" y="678383"/>
                </a:lnTo>
                <a:lnTo>
                  <a:pt x="214861" y="67868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2602788" y="5379974"/>
            <a:ext cx="6583680" cy="87820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spcBef>
                <a:spcPts val="95"/>
              </a:spcBef>
            </a:pPr>
            <a:r>
              <a:rPr sz="2800" dirty="0">
                <a:solidFill>
                  <a:srgbClr val="4F5F28"/>
                </a:solidFill>
                <a:latin typeface="Calibri"/>
                <a:cs typeface="Calibri"/>
              </a:rPr>
              <a:t>Eg:</a:t>
            </a:r>
            <a:r>
              <a:rPr sz="2800" spc="-100" dirty="0">
                <a:solidFill>
                  <a:srgbClr val="4F5F28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4F5F28"/>
                </a:solidFill>
                <a:latin typeface="Calibri"/>
                <a:cs typeface="Calibri"/>
              </a:rPr>
              <a:t>Computing</a:t>
            </a:r>
            <a:r>
              <a:rPr sz="2800" spc="-80" dirty="0">
                <a:solidFill>
                  <a:srgbClr val="4F5F28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4F5F28"/>
                </a:solidFill>
                <a:latin typeface="Calibri"/>
                <a:cs typeface="Calibri"/>
              </a:rPr>
              <a:t>a</a:t>
            </a:r>
            <a:r>
              <a:rPr sz="2800" spc="-120" dirty="0">
                <a:solidFill>
                  <a:srgbClr val="4F5F28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4F5F28"/>
                </a:solidFill>
                <a:latin typeface="Calibri"/>
                <a:cs typeface="Calibri"/>
              </a:rPr>
              <a:t>median,</a:t>
            </a:r>
            <a:r>
              <a:rPr sz="2800" spc="-80" dirty="0">
                <a:solidFill>
                  <a:srgbClr val="4F5F28"/>
                </a:solidFill>
                <a:latin typeface="Calibri"/>
                <a:cs typeface="Calibri"/>
              </a:rPr>
              <a:t> </a:t>
            </a:r>
            <a:r>
              <a:rPr sz="2800" spc="-30" dirty="0">
                <a:solidFill>
                  <a:srgbClr val="4F5F28"/>
                </a:solidFill>
                <a:latin typeface="Calibri"/>
                <a:cs typeface="Calibri"/>
              </a:rPr>
              <a:t>Interpolation</a:t>
            </a:r>
            <a:r>
              <a:rPr sz="2800" spc="-20" dirty="0">
                <a:solidFill>
                  <a:srgbClr val="4F5F28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4F5F28"/>
                </a:solidFill>
                <a:latin typeface="Calibri"/>
                <a:cs typeface="Calibri"/>
              </a:rPr>
              <a:t>Search </a:t>
            </a:r>
            <a:r>
              <a:rPr sz="2800" dirty="0">
                <a:solidFill>
                  <a:srgbClr val="4F5F28"/>
                </a:solidFill>
                <a:latin typeface="Calibri"/>
                <a:cs typeface="Calibri"/>
              </a:rPr>
              <a:t>and</a:t>
            </a:r>
            <a:r>
              <a:rPr sz="2800" spc="-80" dirty="0">
                <a:solidFill>
                  <a:srgbClr val="4F5F28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4F5F28"/>
                </a:solidFill>
                <a:latin typeface="Calibri"/>
                <a:cs typeface="Calibri"/>
              </a:rPr>
              <a:t>Binary</a:t>
            </a:r>
            <a:r>
              <a:rPr sz="2800" spc="-110" dirty="0">
                <a:solidFill>
                  <a:srgbClr val="4F5F28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4F5F28"/>
                </a:solidFill>
                <a:latin typeface="Calibri"/>
                <a:cs typeface="Calibri"/>
              </a:rPr>
              <a:t>Search</a:t>
            </a:r>
            <a:r>
              <a:rPr sz="2800" spc="-60" dirty="0">
                <a:solidFill>
                  <a:srgbClr val="4F5F28"/>
                </a:solidFill>
                <a:latin typeface="Calibri"/>
                <a:cs typeface="Calibri"/>
              </a:rPr>
              <a:t> </a:t>
            </a:r>
            <a:r>
              <a:rPr sz="2800" spc="-20" dirty="0">
                <a:solidFill>
                  <a:srgbClr val="4F5F28"/>
                </a:solidFill>
                <a:latin typeface="Calibri"/>
                <a:cs typeface="Calibri"/>
              </a:rPr>
              <a:t>Tree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1600961" y="761"/>
            <a:ext cx="9142730" cy="6856730"/>
          </a:xfrm>
          <a:custGeom>
            <a:avLst/>
            <a:gdLst/>
            <a:ahLst/>
            <a:cxnLst/>
            <a:rect l="l" t="t" r="r" b="b"/>
            <a:pathLst>
              <a:path w="9142730" h="6856730">
                <a:moveTo>
                  <a:pt x="0" y="0"/>
                </a:moveTo>
                <a:lnTo>
                  <a:pt x="9142476" y="0"/>
                </a:lnTo>
                <a:lnTo>
                  <a:pt x="9142476" y="6856476"/>
                </a:lnTo>
                <a:lnTo>
                  <a:pt x="0" y="6856476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 txBox="1"/>
          <p:nvPr/>
        </p:nvSpPr>
        <p:spPr>
          <a:xfrm>
            <a:off x="4194176" y="6438732"/>
            <a:ext cx="1062355" cy="363561"/>
          </a:xfrm>
          <a:prstGeom prst="rect">
            <a:avLst/>
          </a:prstGeom>
        </p:spPr>
        <p:txBody>
          <a:bodyPr vert="horz" wrap="square" lIns="0" tIns="4445" rIns="0" bIns="0" rtlCol="0">
            <a:spAutoFit/>
          </a:bodyPr>
          <a:lstStyle/>
          <a:p>
            <a:pPr marL="12700" marR="5080">
              <a:lnSpc>
                <a:spcPts val="1440"/>
              </a:lnSpc>
              <a:spcBef>
                <a:spcPts val="35"/>
              </a:spcBef>
            </a:pPr>
            <a:r>
              <a:rPr sz="1200" spc="45" dirty="0">
                <a:solidFill>
                  <a:srgbClr val="FFFFFF"/>
                </a:solidFill>
                <a:latin typeface="Arial MT"/>
                <a:cs typeface="Arial MT"/>
              </a:rPr>
              <a:t>Department</a:t>
            </a:r>
            <a:r>
              <a:rPr sz="1200" spc="1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-25" dirty="0">
                <a:solidFill>
                  <a:srgbClr val="FFFFFF"/>
                </a:solidFill>
                <a:latin typeface="Arial MT"/>
                <a:cs typeface="Arial MT"/>
              </a:rPr>
              <a:t>of </a:t>
            </a:r>
            <a:r>
              <a:rPr sz="1200" spc="-305" dirty="0">
                <a:solidFill>
                  <a:srgbClr val="FFFFFF"/>
                </a:solidFill>
                <a:latin typeface="Arial MT"/>
                <a:cs typeface="Arial MT"/>
              </a:rPr>
              <a:t>CCSSEE</a:t>
            </a:r>
            <a:endParaRPr sz="12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884798" y="6455470"/>
            <a:ext cx="2115820" cy="1708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325"/>
              </a:lnSpc>
            </a:pPr>
            <a:r>
              <a:rPr sz="1200" spc="10" dirty="0">
                <a:solidFill>
                  <a:srgbClr val="FFFFFF"/>
                </a:solidFill>
                <a:latin typeface="Arial MT"/>
                <a:cs typeface="Arial MT"/>
              </a:rPr>
              <a:t>ATME College</a:t>
            </a:r>
            <a:r>
              <a:rPr sz="1200" spc="-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10" dirty="0">
                <a:solidFill>
                  <a:srgbClr val="FFFFFF"/>
                </a:solidFill>
                <a:latin typeface="Arial MT"/>
                <a:cs typeface="Arial MT"/>
              </a:rPr>
              <a:t>of</a:t>
            </a:r>
            <a:r>
              <a:rPr sz="1200" spc="114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35" dirty="0">
                <a:solidFill>
                  <a:srgbClr val="FFFFFF"/>
                </a:solidFill>
                <a:latin typeface="Arial MT"/>
                <a:cs typeface="Arial MT"/>
              </a:rPr>
              <a:t>Engineering</a:t>
            </a:r>
            <a:endParaRPr sz="1200">
              <a:latin typeface="Arial MT"/>
              <a:cs typeface="Arial MT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2532889" y="1975130"/>
            <a:ext cx="7577455" cy="4703445"/>
            <a:chOff x="932688" y="1975129"/>
            <a:chExt cx="7577455" cy="4703445"/>
          </a:xfrm>
        </p:grpSpPr>
        <p:sp>
          <p:nvSpPr>
            <p:cNvPr id="4" name="object 4"/>
            <p:cNvSpPr/>
            <p:nvPr/>
          </p:nvSpPr>
          <p:spPr>
            <a:xfrm>
              <a:off x="2514600" y="6400800"/>
              <a:ext cx="1600200" cy="277495"/>
            </a:xfrm>
            <a:custGeom>
              <a:avLst/>
              <a:gdLst/>
              <a:ahLst/>
              <a:cxnLst/>
              <a:rect l="l" t="t" r="r" b="b"/>
              <a:pathLst>
                <a:path w="1600200" h="277495">
                  <a:moveTo>
                    <a:pt x="1600200" y="277368"/>
                  </a:moveTo>
                  <a:lnTo>
                    <a:pt x="0" y="277368"/>
                  </a:lnTo>
                  <a:lnTo>
                    <a:pt x="0" y="0"/>
                  </a:lnTo>
                  <a:lnTo>
                    <a:pt x="1600200" y="0"/>
                  </a:lnTo>
                  <a:lnTo>
                    <a:pt x="1600200" y="277368"/>
                  </a:lnTo>
                  <a:close/>
                </a:path>
              </a:pathLst>
            </a:custGeom>
            <a:solidFill>
              <a:srgbClr val="E16C0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4114800" y="6400800"/>
              <a:ext cx="3124200" cy="277495"/>
            </a:xfrm>
            <a:custGeom>
              <a:avLst/>
              <a:gdLst/>
              <a:ahLst/>
              <a:cxnLst/>
              <a:rect l="l" t="t" r="r" b="b"/>
              <a:pathLst>
                <a:path w="3124200" h="277495">
                  <a:moveTo>
                    <a:pt x="3124200" y="277368"/>
                  </a:moveTo>
                  <a:lnTo>
                    <a:pt x="0" y="277368"/>
                  </a:lnTo>
                  <a:lnTo>
                    <a:pt x="0" y="0"/>
                  </a:lnTo>
                  <a:lnTo>
                    <a:pt x="3124200" y="0"/>
                  </a:lnTo>
                  <a:lnTo>
                    <a:pt x="3124200" y="277368"/>
                  </a:lnTo>
                  <a:close/>
                </a:path>
              </a:pathLst>
            </a:custGeom>
            <a:solidFill>
              <a:srgbClr val="2240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898929" y="1975129"/>
              <a:ext cx="2145741" cy="1917141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175529" y="1975129"/>
              <a:ext cx="2145741" cy="1917141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932688" y="2691384"/>
              <a:ext cx="603504" cy="240791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495031" y="2691384"/>
              <a:ext cx="1014983" cy="240791"/>
            </a:xfrm>
            <a:prstGeom prst="rect">
              <a:avLst/>
            </a:prstGeom>
          </p:spPr>
        </p:pic>
      </p:grp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2288236" y="371220"/>
            <a:ext cx="7306309" cy="13779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564515">
              <a:lnSpc>
                <a:spcPts val="5225"/>
              </a:lnSpc>
              <a:spcBef>
                <a:spcPts val="105"/>
              </a:spcBef>
            </a:pPr>
            <a:r>
              <a:rPr dirty="0">
                <a:latin typeface="Calibri"/>
                <a:cs typeface="Calibri"/>
              </a:rPr>
              <a:t>DAGs</a:t>
            </a:r>
            <a:r>
              <a:rPr spc="-17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and</a:t>
            </a:r>
            <a:r>
              <a:rPr spc="-135" dirty="0">
                <a:latin typeface="Calibri"/>
                <a:cs typeface="Calibri"/>
              </a:rPr>
              <a:t> </a:t>
            </a:r>
            <a:r>
              <a:rPr spc="-45" dirty="0">
                <a:latin typeface="Calibri"/>
                <a:cs typeface="Calibri"/>
              </a:rPr>
              <a:t>Topological</a:t>
            </a:r>
            <a:r>
              <a:rPr spc="-120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Sorting</a:t>
            </a:r>
          </a:p>
          <a:p>
            <a:pPr marL="12700" marR="5080">
              <a:lnSpc>
                <a:spcPts val="2600"/>
              </a:lnSpc>
              <a:spcBef>
                <a:spcPts val="260"/>
              </a:spcBef>
            </a:pPr>
            <a:r>
              <a:rPr sz="2400" dirty="0">
                <a:latin typeface="Calibri"/>
                <a:cs typeface="Calibri"/>
              </a:rPr>
              <a:t>A</a:t>
            </a:r>
            <a:r>
              <a:rPr sz="2400" spc="-55" dirty="0">
                <a:latin typeface="Calibri"/>
                <a:cs typeface="Calibri"/>
              </a:rPr>
              <a:t> </a:t>
            </a:r>
            <a:r>
              <a:rPr sz="2400" i="1" u="heavy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dag</a:t>
            </a:r>
            <a:r>
              <a:rPr sz="2400" dirty="0">
                <a:latin typeface="Calibri"/>
                <a:cs typeface="Calibri"/>
              </a:rPr>
              <a:t>:</a:t>
            </a:r>
            <a:r>
              <a:rPr sz="2400" spc="15" dirty="0"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F5F28"/>
                </a:solidFill>
                <a:latin typeface="Calibri"/>
                <a:cs typeface="Calibri"/>
              </a:rPr>
              <a:t>a</a:t>
            </a:r>
            <a:r>
              <a:rPr sz="2400" spc="-45" dirty="0">
                <a:solidFill>
                  <a:srgbClr val="4F5F28"/>
                </a:solidFill>
                <a:latin typeface="Calibri"/>
                <a:cs typeface="Calibri"/>
              </a:rPr>
              <a:t> </a:t>
            </a:r>
            <a:r>
              <a:rPr sz="2400" spc="-25" dirty="0">
                <a:solidFill>
                  <a:srgbClr val="4F5F28"/>
                </a:solidFill>
                <a:latin typeface="Calibri"/>
                <a:cs typeface="Calibri"/>
              </a:rPr>
              <a:t>directed</a:t>
            </a:r>
            <a:r>
              <a:rPr sz="2400" spc="-110" dirty="0">
                <a:solidFill>
                  <a:srgbClr val="4F5F28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4F5F28"/>
                </a:solidFill>
                <a:latin typeface="Calibri"/>
                <a:cs typeface="Calibri"/>
              </a:rPr>
              <a:t>acyclic</a:t>
            </a:r>
            <a:r>
              <a:rPr sz="2400" spc="-60" dirty="0">
                <a:solidFill>
                  <a:srgbClr val="4F5F28"/>
                </a:solidFill>
                <a:latin typeface="Calibri"/>
                <a:cs typeface="Calibri"/>
              </a:rPr>
              <a:t> </a:t>
            </a:r>
            <a:r>
              <a:rPr sz="2400" spc="-25" dirty="0">
                <a:solidFill>
                  <a:srgbClr val="4F5F28"/>
                </a:solidFill>
                <a:latin typeface="Calibri"/>
                <a:cs typeface="Calibri"/>
              </a:rPr>
              <a:t>graph,</a:t>
            </a:r>
            <a:r>
              <a:rPr sz="2400" spc="-95" dirty="0">
                <a:solidFill>
                  <a:srgbClr val="4F5F28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F5F28"/>
                </a:solidFill>
                <a:latin typeface="Calibri"/>
                <a:cs typeface="Calibri"/>
              </a:rPr>
              <a:t>i.e.</a:t>
            </a:r>
            <a:r>
              <a:rPr sz="2400" spc="-30" dirty="0">
                <a:solidFill>
                  <a:srgbClr val="4F5F28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F5F28"/>
                </a:solidFill>
                <a:latin typeface="Calibri"/>
                <a:cs typeface="Calibri"/>
              </a:rPr>
              <a:t>a</a:t>
            </a:r>
            <a:r>
              <a:rPr sz="2400" spc="-45" dirty="0">
                <a:solidFill>
                  <a:srgbClr val="4F5F28"/>
                </a:solidFill>
                <a:latin typeface="Calibri"/>
                <a:cs typeface="Calibri"/>
              </a:rPr>
              <a:t> </a:t>
            </a:r>
            <a:r>
              <a:rPr sz="2400" spc="-25" dirty="0">
                <a:solidFill>
                  <a:srgbClr val="4F5F28"/>
                </a:solidFill>
                <a:latin typeface="Calibri"/>
                <a:cs typeface="Calibri"/>
              </a:rPr>
              <a:t>directed</a:t>
            </a:r>
            <a:r>
              <a:rPr sz="2400" spc="-110" dirty="0">
                <a:solidFill>
                  <a:srgbClr val="4F5F28"/>
                </a:solidFill>
                <a:latin typeface="Calibri"/>
                <a:cs typeface="Calibri"/>
              </a:rPr>
              <a:t> </a:t>
            </a:r>
            <a:r>
              <a:rPr sz="2400" spc="-20" dirty="0">
                <a:solidFill>
                  <a:srgbClr val="4F5F28"/>
                </a:solidFill>
                <a:latin typeface="Calibri"/>
                <a:cs typeface="Calibri"/>
              </a:rPr>
              <a:t>graph</a:t>
            </a:r>
            <a:r>
              <a:rPr sz="2400" spc="-90" dirty="0">
                <a:solidFill>
                  <a:srgbClr val="4F5F28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F5F28"/>
                </a:solidFill>
                <a:latin typeface="Calibri"/>
                <a:cs typeface="Calibri"/>
              </a:rPr>
              <a:t>with</a:t>
            </a:r>
            <a:r>
              <a:rPr sz="2400" spc="-60" dirty="0">
                <a:solidFill>
                  <a:srgbClr val="4F5F28"/>
                </a:solidFill>
                <a:latin typeface="Calibri"/>
                <a:cs typeface="Calibri"/>
              </a:rPr>
              <a:t> </a:t>
            </a:r>
            <a:r>
              <a:rPr sz="2400" spc="-25" dirty="0">
                <a:solidFill>
                  <a:srgbClr val="4F5F28"/>
                </a:solidFill>
                <a:latin typeface="Calibri"/>
                <a:cs typeface="Calibri"/>
              </a:rPr>
              <a:t>no </a:t>
            </a:r>
            <a:r>
              <a:rPr sz="2400" spc="-20" dirty="0">
                <a:solidFill>
                  <a:srgbClr val="4F5F28"/>
                </a:solidFill>
                <a:latin typeface="Calibri"/>
                <a:cs typeface="Calibri"/>
              </a:rPr>
              <a:t>(directed)</a:t>
            </a:r>
            <a:r>
              <a:rPr sz="2400" spc="-65" dirty="0">
                <a:solidFill>
                  <a:srgbClr val="4F5F28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4F5F28"/>
                </a:solidFill>
                <a:latin typeface="Calibri"/>
                <a:cs typeface="Calibri"/>
              </a:rPr>
              <a:t>cycles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19" name="object 19"/>
          <p:cNvSpPr txBox="1">
            <a:spLocks noGrp="1"/>
          </p:cNvSpPr>
          <p:nvPr>
            <p:ph type="ftr" sz="quarter" idx="11"/>
          </p:nvPr>
        </p:nvSpPr>
        <p:spPr>
          <a:xfrm>
            <a:off x="1600200" y="0"/>
            <a:ext cx="0" cy="432490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25"/>
              </a:lnSpc>
            </a:pPr>
            <a:r>
              <a:rPr spc="10" dirty="0"/>
              <a:t>ATME College</a:t>
            </a:r>
            <a:r>
              <a:rPr spc="-5" dirty="0"/>
              <a:t> </a:t>
            </a:r>
            <a:r>
              <a:rPr spc="10" dirty="0"/>
              <a:t>of</a:t>
            </a:r>
            <a:r>
              <a:rPr spc="114" dirty="0"/>
              <a:t> </a:t>
            </a:r>
            <a:r>
              <a:rPr spc="35" dirty="0"/>
              <a:t>Engineering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2516835" y="2072082"/>
            <a:ext cx="7576184" cy="8566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05104" algn="ctr">
              <a:spcBef>
                <a:spcPts val="100"/>
              </a:spcBef>
              <a:tabLst>
                <a:tab pos="1805305" algn="l"/>
                <a:tab pos="3482340" algn="l"/>
                <a:tab pos="5083175" algn="l"/>
              </a:tabLst>
            </a:pPr>
            <a:r>
              <a:rPr spc="-50" dirty="0">
                <a:solidFill>
                  <a:srgbClr val="EBEBDF"/>
                </a:solidFill>
                <a:latin typeface="Microsoft Sans Serif"/>
                <a:cs typeface="Microsoft Sans Serif"/>
              </a:rPr>
              <a:t>a</a:t>
            </a:r>
            <a:r>
              <a:rPr dirty="0">
                <a:solidFill>
                  <a:srgbClr val="EBEBDF"/>
                </a:solidFill>
                <a:latin typeface="Microsoft Sans Serif"/>
                <a:cs typeface="Microsoft Sans Serif"/>
              </a:rPr>
              <a:t>	</a:t>
            </a:r>
            <a:r>
              <a:rPr spc="-50" dirty="0">
                <a:solidFill>
                  <a:srgbClr val="EBEBDF"/>
                </a:solidFill>
                <a:latin typeface="Microsoft Sans Serif"/>
                <a:cs typeface="Microsoft Sans Serif"/>
              </a:rPr>
              <a:t>b</a:t>
            </a:r>
            <a:r>
              <a:rPr dirty="0">
                <a:solidFill>
                  <a:srgbClr val="EBEBDF"/>
                </a:solidFill>
                <a:latin typeface="Microsoft Sans Serif"/>
                <a:cs typeface="Microsoft Sans Serif"/>
              </a:rPr>
              <a:t>	</a:t>
            </a:r>
            <a:r>
              <a:rPr spc="-50" dirty="0">
                <a:solidFill>
                  <a:srgbClr val="EBEBDF"/>
                </a:solidFill>
                <a:latin typeface="Microsoft Sans Serif"/>
                <a:cs typeface="Microsoft Sans Serif"/>
              </a:rPr>
              <a:t>a</a:t>
            </a:r>
            <a:r>
              <a:rPr dirty="0">
                <a:solidFill>
                  <a:srgbClr val="EBEBDF"/>
                </a:solidFill>
                <a:latin typeface="Microsoft Sans Serif"/>
                <a:cs typeface="Microsoft Sans Serif"/>
              </a:rPr>
              <a:t>	</a:t>
            </a:r>
            <a:r>
              <a:rPr spc="-50" dirty="0">
                <a:solidFill>
                  <a:srgbClr val="EBEBDF"/>
                </a:solidFill>
                <a:latin typeface="Microsoft Sans Serif"/>
                <a:cs typeface="Microsoft Sans Serif"/>
              </a:rPr>
              <a:t>b</a:t>
            </a:r>
            <a:endParaRPr>
              <a:latin typeface="Microsoft Sans Serif"/>
              <a:cs typeface="Microsoft Sans Serif"/>
            </a:endParaRPr>
          </a:p>
          <a:p>
            <a:pPr>
              <a:spcBef>
                <a:spcPts val="110"/>
              </a:spcBef>
            </a:pPr>
            <a:endParaRPr>
              <a:latin typeface="Microsoft Sans Serif"/>
              <a:cs typeface="Microsoft Sans Serif"/>
            </a:endParaRPr>
          </a:p>
          <a:p>
            <a:pPr marL="12700">
              <a:tabLst>
                <a:tab pos="6567805" algn="l"/>
              </a:tabLst>
            </a:pPr>
            <a:r>
              <a:rPr b="1" dirty="0">
                <a:solidFill>
                  <a:srgbClr val="0000FF"/>
                </a:solidFill>
                <a:latin typeface="Arial"/>
                <a:cs typeface="Arial"/>
              </a:rPr>
              <a:t>a</a:t>
            </a:r>
            <a:r>
              <a:rPr b="1" spc="-25" dirty="0">
                <a:solidFill>
                  <a:srgbClr val="0000FF"/>
                </a:solidFill>
                <a:latin typeface="Arial"/>
                <a:cs typeface="Arial"/>
              </a:rPr>
              <a:t> dag</a:t>
            </a:r>
            <a:r>
              <a:rPr b="1" dirty="0">
                <a:solidFill>
                  <a:srgbClr val="0000FF"/>
                </a:solidFill>
                <a:latin typeface="Arial"/>
                <a:cs typeface="Arial"/>
              </a:rPr>
              <a:t>	not</a:t>
            </a:r>
            <a:r>
              <a:rPr b="1" spc="-110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b="1" dirty="0">
                <a:solidFill>
                  <a:srgbClr val="0000FF"/>
                </a:solidFill>
                <a:latin typeface="Arial"/>
                <a:cs typeface="Arial"/>
              </a:rPr>
              <a:t>a</a:t>
            </a:r>
            <a:r>
              <a:rPr b="1" spc="-90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b="1" spc="-25" dirty="0">
                <a:solidFill>
                  <a:srgbClr val="0000FF"/>
                </a:solidFill>
                <a:latin typeface="Arial"/>
                <a:cs typeface="Arial"/>
              </a:rPr>
              <a:t>dag</a:t>
            </a:r>
            <a:endParaRPr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3892245" y="3484956"/>
            <a:ext cx="1397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pc="-50" dirty="0">
                <a:solidFill>
                  <a:srgbClr val="EBEBDF"/>
                </a:solidFill>
                <a:latin typeface="Microsoft Sans Serif"/>
                <a:cs typeface="Microsoft Sans Serif"/>
              </a:rPr>
              <a:t>c</a:t>
            </a:r>
            <a:endParaRPr>
              <a:latin typeface="Microsoft Sans Serif"/>
              <a:cs typeface="Microsoft Sans Serif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5492446" y="3484956"/>
            <a:ext cx="1530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pc="-50" dirty="0">
                <a:solidFill>
                  <a:srgbClr val="EBEBDF"/>
                </a:solidFill>
                <a:latin typeface="Microsoft Sans Serif"/>
                <a:cs typeface="Microsoft Sans Serif"/>
              </a:rPr>
              <a:t>d</a:t>
            </a:r>
            <a:endParaRPr>
              <a:latin typeface="Microsoft Sans Serif"/>
              <a:cs typeface="Microsoft Sans Serif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7170115" y="3484956"/>
            <a:ext cx="1397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pc="-50" dirty="0">
                <a:solidFill>
                  <a:srgbClr val="EBEBDF"/>
                </a:solidFill>
                <a:latin typeface="Microsoft Sans Serif"/>
                <a:cs typeface="Microsoft Sans Serif"/>
              </a:rPr>
              <a:t>c</a:t>
            </a:r>
            <a:endParaRPr>
              <a:latin typeface="Microsoft Sans Serif"/>
              <a:cs typeface="Microsoft Sans Serif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8770950" y="3484956"/>
            <a:ext cx="1530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pc="-50" dirty="0">
                <a:solidFill>
                  <a:srgbClr val="EBEBDF"/>
                </a:solidFill>
                <a:latin typeface="Microsoft Sans Serif"/>
                <a:cs typeface="Microsoft Sans Serif"/>
              </a:rPr>
              <a:t>d</a:t>
            </a:r>
            <a:endParaRPr>
              <a:latin typeface="Microsoft Sans Serif"/>
              <a:cs typeface="Microsoft Sans Serif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2288236" y="4189807"/>
            <a:ext cx="8254365" cy="23044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799465">
              <a:spcBef>
                <a:spcPts val="100"/>
              </a:spcBef>
            </a:pPr>
            <a:r>
              <a:rPr sz="2400" dirty="0">
                <a:solidFill>
                  <a:srgbClr val="954606"/>
                </a:solidFill>
                <a:latin typeface="Calibri"/>
                <a:cs typeface="Calibri"/>
              </a:rPr>
              <a:t>Arise</a:t>
            </a:r>
            <a:r>
              <a:rPr sz="2400" spc="-70" dirty="0">
                <a:solidFill>
                  <a:srgbClr val="954606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954606"/>
                </a:solidFill>
                <a:latin typeface="Calibri"/>
                <a:cs typeface="Calibri"/>
              </a:rPr>
              <a:t>in</a:t>
            </a:r>
            <a:r>
              <a:rPr sz="2400" spc="-45" dirty="0">
                <a:solidFill>
                  <a:srgbClr val="954606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954606"/>
                </a:solidFill>
                <a:latin typeface="Calibri"/>
                <a:cs typeface="Calibri"/>
              </a:rPr>
              <a:t>modeling</a:t>
            </a:r>
            <a:r>
              <a:rPr sz="2400" spc="-95" dirty="0">
                <a:solidFill>
                  <a:srgbClr val="954606"/>
                </a:solidFill>
                <a:latin typeface="Calibri"/>
                <a:cs typeface="Calibri"/>
              </a:rPr>
              <a:t> </a:t>
            </a:r>
            <a:r>
              <a:rPr sz="2400" spc="-20" dirty="0">
                <a:solidFill>
                  <a:srgbClr val="954606"/>
                </a:solidFill>
                <a:latin typeface="Calibri"/>
                <a:cs typeface="Calibri"/>
              </a:rPr>
              <a:t>many</a:t>
            </a:r>
            <a:r>
              <a:rPr sz="2400" spc="-70" dirty="0">
                <a:solidFill>
                  <a:srgbClr val="954606"/>
                </a:solidFill>
                <a:latin typeface="Calibri"/>
                <a:cs typeface="Calibri"/>
              </a:rPr>
              <a:t> </a:t>
            </a:r>
            <a:r>
              <a:rPr sz="2400" spc="-20" dirty="0">
                <a:solidFill>
                  <a:srgbClr val="954606"/>
                </a:solidFill>
                <a:latin typeface="Calibri"/>
                <a:cs typeface="Calibri"/>
              </a:rPr>
              <a:t>problems</a:t>
            </a:r>
            <a:r>
              <a:rPr sz="2400" spc="-110" dirty="0">
                <a:solidFill>
                  <a:srgbClr val="954606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954606"/>
                </a:solidFill>
                <a:latin typeface="Calibri"/>
                <a:cs typeface="Calibri"/>
              </a:rPr>
              <a:t>that</a:t>
            </a:r>
            <a:r>
              <a:rPr sz="2400" spc="-125" dirty="0">
                <a:solidFill>
                  <a:srgbClr val="954606"/>
                </a:solidFill>
                <a:latin typeface="Calibri"/>
                <a:cs typeface="Calibri"/>
              </a:rPr>
              <a:t> </a:t>
            </a:r>
            <a:r>
              <a:rPr sz="2400" spc="-30" dirty="0">
                <a:solidFill>
                  <a:srgbClr val="954606"/>
                </a:solidFill>
                <a:latin typeface="Calibri"/>
                <a:cs typeface="Calibri"/>
              </a:rPr>
              <a:t>involve</a:t>
            </a:r>
            <a:r>
              <a:rPr sz="2400" spc="-55" dirty="0">
                <a:solidFill>
                  <a:srgbClr val="954606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954606"/>
                </a:solidFill>
                <a:latin typeface="Calibri"/>
                <a:cs typeface="Calibri"/>
              </a:rPr>
              <a:t>prerequisite </a:t>
            </a:r>
            <a:r>
              <a:rPr sz="2400" spc="-35" dirty="0">
                <a:solidFill>
                  <a:srgbClr val="954606"/>
                </a:solidFill>
                <a:latin typeface="Calibri"/>
                <a:cs typeface="Calibri"/>
              </a:rPr>
              <a:t>constraints</a:t>
            </a:r>
            <a:r>
              <a:rPr sz="2400" spc="-10" dirty="0">
                <a:solidFill>
                  <a:srgbClr val="954606"/>
                </a:solidFill>
                <a:latin typeface="Calibri"/>
                <a:cs typeface="Calibri"/>
              </a:rPr>
              <a:t> </a:t>
            </a:r>
            <a:r>
              <a:rPr sz="2400" spc="-20" dirty="0">
                <a:solidFill>
                  <a:srgbClr val="954606"/>
                </a:solidFill>
                <a:latin typeface="Calibri"/>
                <a:cs typeface="Calibri"/>
              </a:rPr>
              <a:t>(construction</a:t>
            </a:r>
            <a:r>
              <a:rPr sz="2400" spc="-105" dirty="0">
                <a:solidFill>
                  <a:srgbClr val="954606"/>
                </a:solidFill>
                <a:latin typeface="Calibri"/>
                <a:cs typeface="Calibri"/>
              </a:rPr>
              <a:t> </a:t>
            </a:r>
            <a:r>
              <a:rPr sz="2400" spc="-20" dirty="0">
                <a:solidFill>
                  <a:srgbClr val="954606"/>
                </a:solidFill>
                <a:latin typeface="Calibri"/>
                <a:cs typeface="Calibri"/>
              </a:rPr>
              <a:t>projects,</a:t>
            </a:r>
            <a:r>
              <a:rPr sz="2400" spc="-85" dirty="0">
                <a:solidFill>
                  <a:srgbClr val="954606"/>
                </a:solidFill>
                <a:latin typeface="Calibri"/>
                <a:cs typeface="Calibri"/>
              </a:rPr>
              <a:t> </a:t>
            </a:r>
            <a:r>
              <a:rPr sz="2400" spc="-20" dirty="0">
                <a:solidFill>
                  <a:srgbClr val="954606"/>
                </a:solidFill>
                <a:latin typeface="Calibri"/>
                <a:cs typeface="Calibri"/>
              </a:rPr>
              <a:t>document</a:t>
            </a:r>
            <a:r>
              <a:rPr sz="2400" spc="-95" dirty="0">
                <a:solidFill>
                  <a:srgbClr val="954606"/>
                </a:solidFill>
                <a:latin typeface="Calibri"/>
                <a:cs typeface="Calibri"/>
              </a:rPr>
              <a:t> </a:t>
            </a:r>
            <a:r>
              <a:rPr sz="2400" spc="-25" dirty="0">
                <a:solidFill>
                  <a:srgbClr val="954606"/>
                </a:solidFill>
                <a:latin typeface="Calibri"/>
                <a:cs typeface="Calibri"/>
              </a:rPr>
              <a:t>version</a:t>
            </a:r>
            <a:r>
              <a:rPr sz="2400" dirty="0">
                <a:solidFill>
                  <a:srgbClr val="954606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954606"/>
                </a:solidFill>
                <a:latin typeface="Calibri"/>
                <a:cs typeface="Calibri"/>
              </a:rPr>
              <a:t>control)</a:t>
            </a:r>
            <a:endParaRPr sz="2400">
              <a:latin typeface="Calibri"/>
              <a:cs typeface="Calibri"/>
            </a:endParaRPr>
          </a:p>
          <a:p>
            <a:pPr>
              <a:spcBef>
                <a:spcPts val="50"/>
              </a:spcBef>
            </a:pPr>
            <a:endParaRPr sz="2400">
              <a:latin typeface="Calibri"/>
              <a:cs typeface="Calibri"/>
            </a:endParaRPr>
          </a:p>
          <a:p>
            <a:pPr marL="12700" marR="5080" algn="just">
              <a:lnSpc>
                <a:spcPct val="79900"/>
              </a:lnSpc>
              <a:spcBef>
                <a:spcPts val="5"/>
              </a:spcBef>
            </a:pPr>
            <a:r>
              <a:rPr sz="2400" spc="-10" dirty="0">
                <a:solidFill>
                  <a:srgbClr val="1F5668"/>
                </a:solidFill>
                <a:latin typeface="Calibri"/>
                <a:cs typeface="Calibri"/>
              </a:rPr>
              <a:t>Vertices </a:t>
            </a:r>
            <a:r>
              <a:rPr sz="2400" dirty="0">
                <a:solidFill>
                  <a:srgbClr val="1F5668"/>
                </a:solidFill>
                <a:latin typeface="Calibri"/>
                <a:cs typeface="Calibri"/>
              </a:rPr>
              <a:t>of</a:t>
            </a:r>
            <a:r>
              <a:rPr sz="2400" spc="35" dirty="0">
                <a:solidFill>
                  <a:srgbClr val="1F5668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1F5668"/>
                </a:solidFill>
                <a:latin typeface="Calibri"/>
                <a:cs typeface="Calibri"/>
              </a:rPr>
              <a:t>a</a:t>
            </a:r>
            <a:r>
              <a:rPr sz="2400" spc="35" dirty="0">
                <a:solidFill>
                  <a:srgbClr val="1F5668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1F5668"/>
                </a:solidFill>
                <a:latin typeface="Calibri"/>
                <a:cs typeface="Calibri"/>
              </a:rPr>
              <a:t>dag</a:t>
            </a:r>
            <a:r>
              <a:rPr sz="2400" spc="35" dirty="0">
                <a:solidFill>
                  <a:srgbClr val="1F5668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1F5668"/>
                </a:solidFill>
                <a:latin typeface="Calibri"/>
                <a:cs typeface="Calibri"/>
              </a:rPr>
              <a:t>can</a:t>
            </a:r>
            <a:r>
              <a:rPr sz="2400" spc="5" dirty="0">
                <a:solidFill>
                  <a:srgbClr val="1F5668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1F5668"/>
                </a:solidFill>
                <a:latin typeface="Calibri"/>
                <a:cs typeface="Calibri"/>
              </a:rPr>
              <a:t>be</a:t>
            </a:r>
            <a:r>
              <a:rPr sz="2400" spc="40" dirty="0">
                <a:solidFill>
                  <a:srgbClr val="1F5668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1F5668"/>
                </a:solidFill>
                <a:latin typeface="Calibri"/>
                <a:cs typeface="Calibri"/>
              </a:rPr>
              <a:t>linearly</a:t>
            </a:r>
            <a:r>
              <a:rPr sz="2400" spc="25" dirty="0">
                <a:solidFill>
                  <a:srgbClr val="1F5668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1F5668"/>
                </a:solidFill>
                <a:latin typeface="Calibri"/>
                <a:cs typeface="Calibri"/>
              </a:rPr>
              <a:t>ordered</a:t>
            </a:r>
            <a:r>
              <a:rPr sz="2400" spc="-5" dirty="0">
                <a:solidFill>
                  <a:srgbClr val="1F5668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1F5668"/>
                </a:solidFill>
                <a:latin typeface="Calibri"/>
                <a:cs typeface="Calibri"/>
              </a:rPr>
              <a:t>so</a:t>
            </a:r>
            <a:r>
              <a:rPr sz="2400" spc="25" dirty="0">
                <a:solidFill>
                  <a:srgbClr val="1F5668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1F5668"/>
                </a:solidFill>
                <a:latin typeface="Calibri"/>
                <a:cs typeface="Calibri"/>
              </a:rPr>
              <a:t>that</a:t>
            </a:r>
            <a:r>
              <a:rPr sz="2400" spc="15" dirty="0">
                <a:solidFill>
                  <a:srgbClr val="1F5668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1F5668"/>
                </a:solidFill>
                <a:latin typeface="Calibri"/>
                <a:cs typeface="Calibri"/>
              </a:rPr>
              <a:t>for</a:t>
            </a:r>
            <a:r>
              <a:rPr sz="2400" spc="-5" dirty="0">
                <a:solidFill>
                  <a:srgbClr val="1F5668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1F5668"/>
                </a:solidFill>
                <a:latin typeface="Calibri"/>
                <a:cs typeface="Calibri"/>
              </a:rPr>
              <a:t>every</a:t>
            </a:r>
            <a:r>
              <a:rPr sz="2400" spc="35" dirty="0">
                <a:solidFill>
                  <a:srgbClr val="1F5668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1F5668"/>
                </a:solidFill>
                <a:latin typeface="Calibri"/>
                <a:cs typeface="Calibri"/>
              </a:rPr>
              <a:t>edge</a:t>
            </a:r>
            <a:r>
              <a:rPr sz="2400" spc="25" dirty="0">
                <a:solidFill>
                  <a:srgbClr val="1F5668"/>
                </a:solidFill>
                <a:latin typeface="Calibri"/>
                <a:cs typeface="Calibri"/>
              </a:rPr>
              <a:t> </a:t>
            </a:r>
            <a:r>
              <a:rPr sz="2400" spc="-25" dirty="0">
                <a:solidFill>
                  <a:srgbClr val="1F5668"/>
                </a:solidFill>
                <a:latin typeface="Calibri"/>
                <a:cs typeface="Calibri"/>
              </a:rPr>
              <a:t>its </a:t>
            </a:r>
            <a:r>
              <a:rPr sz="2400" spc="85" dirty="0">
                <a:solidFill>
                  <a:srgbClr val="1F5668"/>
                </a:solidFill>
                <a:latin typeface="Calibri"/>
                <a:cs typeface="Calibri"/>
              </a:rPr>
              <a:t>starting</a:t>
            </a:r>
            <a:r>
              <a:rPr sz="2400" spc="240" dirty="0">
                <a:solidFill>
                  <a:srgbClr val="1F5668"/>
                </a:solidFill>
                <a:latin typeface="Calibri"/>
                <a:cs typeface="Calibri"/>
              </a:rPr>
              <a:t> </a:t>
            </a:r>
            <a:r>
              <a:rPr sz="2400" spc="65" dirty="0">
                <a:solidFill>
                  <a:srgbClr val="1F5668"/>
                </a:solidFill>
                <a:latin typeface="Calibri"/>
                <a:cs typeface="Calibri"/>
              </a:rPr>
              <a:t>vertex</a:t>
            </a:r>
            <a:r>
              <a:rPr sz="2400" spc="229" dirty="0">
                <a:solidFill>
                  <a:srgbClr val="1F5668"/>
                </a:solidFill>
                <a:latin typeface="Calibri"/>
                <a:cs typeface="Calibri"/>
              </a:rPr>
              <a:t> </a:t>
            </a:r>
            <a:r>
              <a:rPr sz="2400" spc="60" dirty="0">
                <a:solidFill>
                  <a:srgbClr val="1F5668"/>
                </a:solidFill>
                <a:latin typeface="Calibri"/>
                <a:cs typeface="Calibri"/>
              </a:rPr>
              <a:t>is</a:t>
            </a:r>
            <a:r>
              <a:rPr sz="2400" spc="275" dirty="0">
                <a:solidFill>
                  <a:srgbClr val="1F5668"/>
                </a:solidFill>
                <a:latin typeface="Calibri"/>
                <a:cs typeface="Calibri"/>
              </a:rPr>
              <a:t> </a:t>
            </a:r>
            <a:r>
              <a:rPr sz="2400" spc="75" dirty="0">
                <a:solidFill>
                  <a:srgbClr val="1F5668"/>
                </a:solidFill>
                <a:latin typeface="Calibri"/>
                <a:cs typeface="Calibri"/>
              </a:rPr>
              <a:t>listed</a:t>
            </a:r>
            <a:r>
              <a:rPr sz="2400" spc="229" dirty="0">
                <a:solidFill>
                  <a:srgbClr val="1F5668"/>
                </a:solidFill>
                <a:latin typeface="Calibri"/>
                <a:cs typeface="Calibri"/>
              </a:rPr>
              <a:t> </a:t>
            </a:r>
            <a:r>
              <a:rPr sz="2400" spc="60" dirty="0">
                <a:solidFill>
                  <a:srgbClr val="1F5668"/>
                </a:solidFill>
                <a:latin typeface="Calibri"/>
                <a:cs typeface="Calibri"/>
              </a:rPr>
              <a:t>before</a:t>
            </a:r>
            <a:r>
              <a:rPr sz="2400" spc="229" dirty="0">
                <a:solidFill>
                  <a:srgbClr val="1F5668"/>
                </a:solidFill>
                <a:latin typeface="Calibri"/>
                <a:cs typeface="Calibri"/>
              </a:rPr>
              <a:t> </a:t>
            </a:r>
            <a:r>
              <a:rPr sz="2400" spc="85" dirty="0">
                <a:solidFill>
                  <a:srgbClr val="1F5668"/>
                </a:solidFill>
                <a:latin typeface="Calibri"/>
                <a:cs typeface="Calibri"/>
              </a:rPr>
              <a:t>its</a:t>
            </a:r>
            <a:r>
              <a:rPr sz="2400" spc="275" dirty="0">
                <a:solidFill>
                  <a:srgbClr val="1F5668"/>
                </a:solidFill>
                <a:latin typeface="Calibri"/>
                <a:cs typeface="Calibri"/>
              </a:rPr>
              <a:t> </a:t>
            </a:r>
            <a:r>
              <a:rPr sz="2400" spc="95" dirty="0">
                <a:solidFill>
                  <a:srgbClr val="1F5668"/>
                </a:solidFill>
                <a:latin typeface="Calibri"/>
                <a:cs typeface="Calibri"/>
              </a:rPr>
              <a:t>ending</a:t>
            </a:r>
            <a:r>
              <a:rPr sz="2400" spc="270" dirty="0">
                <a:solidFill>
                  <a:srgbClr val="1F5668"/>
                </a:solidFill>
                <a:latin typeface="Calibri"/>
                <a:cs typeface="Calibri"/>
              </a:rPr>
              <a:t> </a:t>
            </a:r>
            <a:r>
              <a:rPr sz="2400" spc="70" dirty="0">
                <a:solidFill>
                  <a:srgbClr val="1F5668"/>
                </a:solidFill>
                <a:latin typeface="Calibri"/>
                <a:cs typeface="Calibri"/>
              </a:rPr>
              <a:t>vertex</a:t>
            </a:r>
            <a:r>
              <a:rPr sz="2400" spc="240" dirty="0">
                <a:solidFill>
                  <a:srgbClr val="1F5668"/>
                </a:solidFill>
                <a:latin typeface="Calibri"/>
                <a:cs typeface="Calibri"/>
              </a:rPr>
              <a:t> </a:t>
            </a:r>
            <a:r>
              <a:rPr sz="2400" spc="85" dirty="0">
                <a:solidFill>
                  <a:srgbClr val="1F5668"/>
                </a:solidFill>
                <a:latin typeface="Calibri"/>
                <a:cs typeface="Calibri"/>
              </a:rPr>
              <a:t>(</a:t>
            </a:r>
            <a:r>
              <a:rPr sz="2400" i="1" u="heavy" spc="85" dirty="0">
                <a:solidFill>
                  <a:srgbClr val="1F5668"/>
                </a:solidFill>
                <a:uFill>
                  <a:solidFill>
                    <a:srgbClr val="1F5668"/>
                  </a:solidFill>
                </a:uFill>
                <a:latin typeface="Calibri"/>
                <a:cs typeface="Calibri"/>
              </a:rPr>
              <a:t>topological</a:t>
            </a:r>
            <a:r>
              <a:rPr sz="2400" i="1" spc="85" dirty="0">
                <a:solidFill>
                  <a:srgbClr val="1F5668"/>
                </a:solidFill>
                <a:latin typeface="Calibri"/>
                <a:cs typeface="Calibri"/>
              </a:rPr>
              <a:t> </a:t>
            </a:r>
            <a:r>
              <a:rPr sz="2400" i="1" u="heavy" dirty="0">
                <a:solidFill>
                  <a:srgbClr val="1F5668"/>
                </a:solidFill>
                <a:uFill>
                  <a:solidFill>
                    <a:srgbClr val="1F5668"/>
                  </a:solidFill>
                </a:uFill>
                <a:latin typeface="Calibri"/>
                <a:cs typeface="Calibri"/>
              </a:rPr>
              <a:t>sorting</a:t>
            </a:r>
            <a:r>
              <a:rPr sz="2400" dirty="0">
                <a:solidFill>
                  <a:srgbClr val="1F5668"/>
                </a:solidFill>
                <a:latin typeface="Calibri"/>
                <a:cs typeface="Calibri"/>
              </a:rPr>
              <a:t>).</a:t>
            </a:r>
            <a:r>
              <a:rPr sz="2400" spc="145" dirty="0">
                <a:solidFill>
                  <a:srgbClr val="1F5668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1F5668"/>
                </a:solidFill>
                <a:latin typeface="Calibri"/>
                <a:cs typeface="Calibri"/>
              </a:rPr>
              <a:t>Being</a:t>
            </a:r>
            <a:r>
              <a:rPr sz="2400" spc="160" dirty="0">
                <a:solidFill>
                  <a:srgbClr val="1F5668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1F5668"/>
                </a:solidFill>
                <a:latin typeface="Calibri"/>
                <a:cs typeface="Calibri"/>
              </a:rPr>
              <a:t>a</a:t>
            </a:r>
            <a:r>
              <a:rPr sz="2400" spc="155" dirty="0">
                <a:solidFill>
                  <a:srgbClr val="1F5668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1F5668"/>
                </a:solidFill>
                <a:latin typeface="Calibri"/>
                <a:cs typeface="Calibri"/>
              </a:rPr>
              <a:t>dag</a:t>
            </a:r>
            <a:r>
              <a:rPr sz="2400" spc="160" dirty="0">
                <a:solidFill>
                  <a:srgbClr val="1F5668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1F5668"/>
                </a:solidFill>
                <a:latin typeface="Calibri"/>
                <a:cs typeface="Calibri"/>
              </a:rPr>
              <a:t>is</a:t>
            </a:r>
            <a:r>
              <a:rPr sz="2400" spc="155" dirty="0">
                <a:solidFill>
                  <a:srgbClr val="1F5668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1F5668"/>
                </a:solidFill>
                <a:latin typeface="Calibri"/>
                <a:cs typeface="Calibri"/>
              </a:rPr>
              <a:t>also</a:t>
            </a:r>
            <a:r>
              <a:rPr sz="2400" spc="150" dirty="0">
                <a:solidFill>
                  <a:srgbClr val="1F5668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1F5668"/>
                </a:solidFill>
                <a:latin typeface="Calibri"/>
                <a:cs typeface="Calibri"/>
              </a:rPr>
              <a:t>a</a:t>
            </a:r>
            <a:r>
              <a:rPr sz="2400" spc="160" dirty="0">
                <a:solidFill>
                  <a:srgbClr val="1F5668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1F5668"/>
                </a:solidFill>
                <a:latin typeface="Calibri"/>
                <a:cs typeface="Calibri"/>
              </a:rPr>
              <a:t>necessary</a:t>
            </a:r>
            <a:r>
              <a:rPr sz="2400" spc="145" dirty="0">
                <a:solidFill>
                  <a:srgbClr val="1F5668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1F5668"/>
                </a:solidFill>
                <a:latin typeface="Calibri"/>
                <a:cs typeface="Calibri"/>
              </a:rPr>
              <a:t>condition</a:t>
            </a:r>
            <a:r>
              <a:rPr sz="2400" spc="125" dirty="0">
                <a:solidFill>
                  <a:srgbClr val="1F5668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1F5668"/>
                </a:solidFill>
                <a:latin typeface="Calibri"/>
                <a:cs typeface="Calibri"/>
              </a:rPr>
              <a:t>for</a:t>
            </a:r>
            <a:r>
              <a:rPr sz="2400" spc="125" dirty="0">
                <a:solidFill>
                  <a:srgbClr val="1F5668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1F5668"/>
                </a:solidFill>
                <a:latin typeface="Calibri"/>
                <a:cs typeface="Calibri"/>
              </a:rPr>
              <a:t>topological sorting</a:t>
            </a:r>
            <a:r>
              <a:rPr sz="2400" spc="-120" dirty="0">
                <a:solidFill>
                  <a:srgbClr val="1F5668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1F5668"/>
                </a:solidFill>
                <a:latin typeface="Calibri"/>
                <a:cs typeface="Calibri"/>
              </a:rPr>
              <a:t>to</a:t>
            </a:r>
            <a:r>
              <a:rPr sz="2400" spc="-55" dirty="0">
                <a:solidFill>
                  <a:srgbClr val="1F5668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1F5668"/>
                </a:solidFill>
                <a:latin typeface="Calibri"/>
                <a:cs typeface="Calibri"/>
              </a:rPr>
              <a:t>be</a:t>
            </a:r>
            <a:r>
              <a:rPr sz="2400" spc="-45" dirty="0">
                <a:solidFill>
                  <a:srgbClr val="1F5668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1F5668"/>
                </a:solidFill>
                <a:latin typeface="Calibri"/>
                <a:cs typeface="Calibri"/>
              </a:rPr>
              <a:t>possible.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1600961" y="761"/>
            <a:ext cx="9142730" cy="6856730"/>
          </a:xfrm>
          <a:custGeom>
            <a:avLst/>
            <a:gdLst/>
            <a:ahLst/>
            <a:cxnLst/>
            <a:rect l="l" t="t" r="r" b="b"/>
            <a:pathLst>
              <a:path w="9142730" h="6856730">
                <a:moveTo>
                  <a:pt x="0" y="0"/>
                </a:moveTo>
                <a:lnTo>
                  <a:pt x="9142476" y="0"/>
                </a:lnTo>
                <a:lnTo>
                  <a:pt x="9142476" y="6856476"/>
                </a:lnTo>
                <a:lnTo>
                  <a:pt x="0" y="6856476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 txBox="1"/>
          <p:nvPr/>
        </p:nvSpPr>
        <p:spPr>
          <a:xfrm>
            <a:off x="4194176" y="6438732"/>
            <a:ext cx="1062355" cy="363561"/>
          </a:xfrm>
          <a:prstGeom prst="rect">
            <a:avLst/>
          </a:prstGeom>
        </p:spPr>
        <p:txBody>
          <a:bodyPr vert="horz" wrap="square" lIns="0" tIns="4445" rIns="0" bIns="0" rtlCol="0">
            <a:spAutoFit/>
          </a:bodyPr>
          <a:lstStyle/>
          <a:p>
            <a:pPr marL="12700" marR="5080">
              <a:lnSpc>
                <a:spcPts val="1440"/>
              </a:lnSpc>
              <a:spcBef>
                <a:spcPts val="35"/>
              </a:spcBef>
            </a:pPr>
            <a:r>
              <a:rPr sz="1200" spc="45" dirty="0">
                <a:solidFill>
                  <a:srgbClr val="FFFFFF"/>
                </a:solidFill>
                <a:latin typeface="Arial MT"/>
                <a:cs typeface="Arial MT"/>
              </a:rPr>
              <a:t>Department</a:t>
            </a:r>
            <a:r>
              <a:rPr sz="1200" spc="1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-25" dirty="0">
                <a:solidFill>
                  <a:srgbClr val="FFFFFF"/>
                </a:solidFill>
                <a:latin typeface="Arial MT"/>
                <a:cs typeface="Arial MT"/>
              </a:rPr>
              <a:t>of </a:t>
            </a:r>
            <a:r>
              <a:rPr sz="1200" spc="-305" dirty="0">
                <a:solidFill>
                  <a:srgbClr val="FFFFFF"/>
                </a:solidFill>
                <a:latin typeface="Arial MT"/>
                <a:cs typeface="Arial MT"/>
              </a:rPr>
              <a:t>CCSSEE</a:t>
            </a:r>
            <a:endParaRPr sz="12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884798" y="6455470"/>
            <a:ext cx="2115820" cy="1708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325"/>
              </a:lnSpc>
            </a:pPr>
            <a:r>
              <a:rPr sz="1200" spc="10" dirty="0">
                <a:solidFill>
                  <a:srgbClr val="FFFFFF"/>
                </a:solidFill>
                <a:latin typeface="Arial MT"/>
                <a:cs typeface="Arial MT"/>
              </a:rPr>
              <a:t>ATME College</a:t>
            </a:r>
            <a:r>
              <a:rPr sz="1200" spc="-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10" dirty="0">
                <a:solidFill>
                  <a:srgbClr val="FFFFFF"/>
                </a:solidFill>
                <a:latin typeface="Arial MT"/>
                <a:cs typeface="Arial MT"/>
              </a:rPr>
              <a:t>of</a:t>
            </a:r>
            <a:r>
              <a:rPr sz="1200" spc="114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35" dirty="0">
                <a:solidFill>
                  <a:srgbClr val="FFFFFF"/>
                </a:solidFill>
                <a:latin typeface="Arial MT"/>
                <a:cs typeface="Arial MT"/>
              </a:rPr>
              <a:t>Engineering</a:t>
            </a:r>
            <a:endParaRPr sz="1200">
              <a:latin typeface="Arial MT"/>
              <a:cs typeface="Arial MT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4114800" y="6400801"/>
            <a:ext cx="4724400" cy="277495"/>
            <a:chOff x="2514600" y="6400800"/>
            <a:chExt cx="4724400" cy="277495"/>
          </a:xfrm>
        </p:grpSpPr>
        <p:sp>
          <p:nvSpPr>
            <p:cNvPr id="4" name="object 4"/>
            <p:cNvSpPr/>
            <p:nvPr/>
          </p:nvSpPr>
          <p:spPr>
            <a:xfrm>
              <a:off x="2514600" y="6400800"/>
              <a:ext cx="1600200" cy="277495"/>
            </a:xfrm>
            <a:custGeom>
              <a:avLst/>
              <a:gdLst/>
              <a:ahLst/>
              <a:cxnLst/>
              <a:rect l="l" t="t" r="r" b="b"/>
              <a:pathLst>
                <a:path w="1600200" h="277495">
                  <a:moveTo>
                    <a:pt x="1600200" y="277368"/>
                  </a:moveTo>
                  <a:lnTo>
                    <a:pt x="0" y="277368"/>
                  </a:lnTo>
                  <a:lnTo>
                    <a:pt x="0" y="0"/>
                  </a:lnTo>
                  <a:lnTo>
                    <a:pt x="1600200" y="0"/>
                  </a:lnTo>
                  <a:lnTo>
                    <a:pt x="1600200" y="277368"/>
                  </a:lnTo>
                  <a:close/>
                </a:path>
              </a:pathLst>
            </a:custGeom>
            <a:solidFill>
              <a:srgbClr val="E16C0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4114800" y="6400800"/>
              <a:ext cx="3124200" cy="277495"/>
            </a:xfrm>
            <a:custGeom>
              <a:avLst/>
              <a:gdLst/>
              <a:ahLst/>
              <a:cxnLst/>
              <a:rect l="l" t="t" r="r" b="b"/>
              <a:pathLst>
                <a:path w="3124200" h="277495">
                  <a:moveTo>
                    <a:pt x="3124200" y="277368"/>
                  </a:moveTo>
                  <a:lnTo>
                    <a:pt x="0" y="277368"/>
                  </a:lnTo>
                  <a:lnTo>
                    <a:pt x="0" y="0"/>
                  </a:lnTo>
                  <a:lnTo>
                    <a:pt x="3124200" y="0"/>
                  </a:lnTo>
                  <a:lnTo>
                    <a:pt x="3124200" y="277368"/>
                  </a:lnTo>
                  <a:close/>
                </a:path>
              </a:pathLst>
            </a:custGeom>
            <a:solidFill>
              <a:srgbClr val="2240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2985898" y="395605"/>
            <a:ext cx="6346825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pc="-50" dirty="0">
                <a:latin typeface="Calibri"/>
                <a:cs typeface="Calibri"/>
              </a:rPr>
              <a:t>Topological</a:t>
            </a:r>
            <a:r>
              <a:rPr spc="-19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Sorting</a:t>
            </a:r>
            <a:r>
              <a:rPr spc="-17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Example</a:t>
            </a:r>
          </a:p>
        </p:txBody>
      </p:sp>
      <p:sp>
        <p:nvSpPr>
          <p:cNvPr id="19" name="object 19"/>
          <p:cNvSpPr txBox="1">
            <a:spLocks noGrp="1"/>
          </p:cNvSpPr>
          <p:nvPr>
            <p:ph type="ftr" sz="quarter" idx="11"/>
          </p:nvPr>
        </p:nvSpPr>
        <p:spPr>
          <a:xfrm>
            <a:off x="1600200" y="0"/>
            <a:ext cx="0" cy="432490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25"/>
              </a:lnSpc>
            </a:pPr>
            <a:r>
              <a:rPr spc="10" dirty="0"/>
              <a:t>ATME College</a:t>
            </a:r>
            <a:r>
              <a:rPr spc="-5" dirty="0"/>
              <a:t> </a:t>
            </a:r>
            <a:r>
              <a:rPr spc="10" dirty="0"/>
              <a:t>of</a:t>
            </a:r>
            <a:r>
              <a:rPr spc="114" dirty="0"/>
              <a:t> </a:t>
            </a:r>
            <a:r>
              <a:rPr spc="35" dirty="0"/>
              <a:t>Engineering</a:t>
            </a:r>
          </a:p>
        </p:txBody>
      </p:sp>
      <p:pic>
        <p:nvPicPr>
          <p:cNvPr id="7" name="object 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660903" y="1746504"/>
            <a:ext cx="4355592" cy="4279392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2913380" y="2954096"/>
            <a:ext cx="3850004" cy="191847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445" algn="ctr">
              <a:spcBef>
                <a:spcPts val="100"/>
              </a:spcBef>
            </a:pPr>
            <a:r>
              <a:rPr spc="-10" dirty="0">
                <a:solidFill>
                  <a:srgbClr val="EBEBDF"/>
                </a:solidFill>
                <a:latin typeface="Microsoft Sans Serif"/>
                <a:cs typeface="Microsoft Sans Serif"/>
              </a:rPr>
              <a:t>human</a:t>
            </a:r>
            <a:endParaRPr>
              <a:latin typeface="Microsoft Sans Serif"/>
              <a:cs typeface="Microsoft Sans Serif"/>
            </a:endParaRPr>
          </a:p>
          <a:p>
            <a:pPr>
              <a:spcBef>
                <a:spcPts val="940"/>
              </a:spcBef>
            </a:pPr>
            <a:endParaRPr>
              <a:latin typeface="Microsoft Sans Serif"/>
              <a:cs typeface="Microsoft Sans Serif"/>
            </a:endParaRPr>
          </a:p>
          <a:p>
            <a:pPr marL="12700"/>
            <a:r>
              <a:rPr spc="-20" dirty="0">
                <a:solidFill>
                  <a:srgbClr val="EBEBDF"/>
                </a:solidFill>
                <a:latin typeface="Microsoft Sans Serif"/>
                <a:cs typeface="Microsoft Sans Serif"/>
              </a:rPr>
              <a:t>fish</a:t>
            </a:r>
            <a:endParaRPr>
              <a:latin typeface="Microsoft Sans Serif"/>
              <a:cs typeface="Microsoft Sans Serif"/>
            </a:endParaRPr>
          </a:p>
          <a:p>
            <a:pPr marL="3213100">
              <a:spcBef>
                <a:spcPts val="795"/>
              </a:spcBef>
            </a:pPr>
            <a:r>
              <a:rPr spc="-10" dirty="0">
                <a:solidFill>
                  <a:srgbClr val="EBEBDF"/>
                </a:solidFill>
                <a:latin typeface="Microsoft Sans Serif"/>
                <a:cs typeface="Microsoft Sans Serif"/>
              </a:rPr>
              <a:t>sheep</a:t>
            </a:r>
            <a:endParaRPr>
              <a:latin typeface="Microsoft Sans Serif"/>
              <a:cs typeface="Microsoft Sans Serif"/>
            </a:endParaRPr>
          </a:p>
          <a:p>
            <a:pPr>
              <a:spcBef>
                <a:spcPts val="175"/>
              </a:spcBef>
            </a:pPr>
            <a:endParaRPr>
              <a:latin typeface="Microsoft Sans Serif"/>
              <a:cs typeface="Microsoft Sans Serif"/>
            </a:endParaRPr>
          </a:p>
          <a:p>
            <a:pPr marL="1079500"/>
            <a:r>
              <a:rPr spc="-10" dirty="0">
                <a:solidFill>
                  <a:srgbClr val="EBEBDF"/>
                </a:solidFill>
                <a:latin typeface="Microsoft Sans Serif"/>
                <a:cs typeface="Microsoft Sans Serif"/>
              </a:rPr>
              <a:t>shrimp</a:t>
            </a:r>
            <a:endParaRPr>
              <a:latin typeface="Microsoft Sans Serif"/>
              <a:cs typeface="Microsoft Sans Serif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4566019" y="5404103"/>
            <a:ext cx="1155065" cy="622300"/>
            <a:chOff x="2965818" y="5404103"/>
            <a:chExt cx="1155065" cy="622300"/>
          </a:xfrm>
        </p:grpSpPr>
        <p:sp>
          <p:nvSpPr>
            <p:cNvPr id="10" name="object 10"/>
            <p:cNvSpPr/>
            <p:nvPr/>
          </p:nvSpPr>
          <p:spPr>
            <a:xfrm>
              <a:off x="2971800" y="5410199"/>
              <a:ext cx="1143000" cy="609600"/>
            </a:xfrm>
            <a:custGeom>
              <a:avLst/>
              <a:gdLst/>
              <a:ahLst/>
              <a:cxnLst/>
              <a:rect l="l" t="t" r="r" b="b"/>
              <a:pathLst>
                <a:path w="1143000" h="609600">
                  <a:moveTo>
                    <a:pt x="571500" y="609600"/>
                  </a:moveTo>
                  <a:lnTo>
                    <a:pt x="509270" y="607809"/>
                  </a:lnTo>
                  <a:lnTo>
                    <a:pt x="448945" y="602564"/>
                  </a:lnTo>
                  <a:lnTo>
                    <a:pt x="390905" y="594055"/>
                  </a:lnTo>
                  <a:lnTo>
                    <a:pt x="335534" y="582472"/>
                  </a:lnTo>
                  <a:lnTo>
                    <a:pt x="283083" y="567982"/>
                  </a:lnTo>
                  <a:lnTo>
                    <a:pt x="233933" y="550786"/>
                  </a:lnTo>
                  <a:lnTo>
                    <a:pt x="188594" y="531075"/>
                  </a:lnTo>
                  <a:lnTo>
                    <a:pt x="147193" y="509015"/>
                  </a:lnTo>
                  <a:lnTo>
                    <a:pt x="110236" y="484809"/>
                  </a:lnTo>
                  <a:lnTo>
                    <a:pt x="77977" y="458635"/>
                  </a:lnTo>
                  <a:lnTo>
                    <a:pt x="29082" y="401142"/>
                  </a:lnTo>
                  <a:lnTo>
                    <a:pt x="3301" y="338010"/>
                  </a:lnTo>
                  <a:lnTo>
                    <a:pt x="0" y="304800"/>
                  </a:lnTo>
                  <a:lnTo>
                    <a:pt x="13207" y="239433"/>
                  </a:lnTo>
                  <a:lnTo>
                    <a:pt x="50926" y="178942"/>
                  </a:lnTo>
                  <a:lnTo>
                    <a:pt x="77977" y="151002"/>
                  </a:lnTo>
                  <a:lnTo>
                    <a:pt x="110236" y="124840"/>
                  </a:lnTo>
                  <a:lnTo>
                    <a:pt x="147193" y="100584"/>
                  </a:lnTo>
                  <a:lnTo>
                    <a:pt x="188594" y="78486"/>
                  </a:lnTo>
                  <a:lnTo>
                    <a:pt x="233933" y="58800"/>
                  </a:lnTo>
                  <a:lnTo>
                    <a:pt x="283083" y="41655"/>
                  </a:lnTo>
                  <a:lnTo>
                    <a:pt x="335534" y="27177"/>
                  </a:lnTo>
                  <a:lnTo>
                    <a:pt x="390905" y="15494"/>
                  </a:lnTo>
                  <a:lnTo>
                    <a:pt x="448945" y="6985"/>
                  </a:lnTo>
                  <a:lnTo>
                    <a:pt x="509270" y="1777"/>
                  </a:lnTo>
                  <a:lnTo>
                    <a:pt x="571500" y="0"/>
                  </a:lnTo>
                  <a:lnTo>
                    <a:pt x="633729" y="1777"/>
                  </a:lnTo>
                  <a:lnTo>
                    <a:pt x="694054" y="6985"/>
                  </a:lnTo>
                  <a:lnTo>
                    <a:pt x="752094" y="15494"/>
                  </a:lnTo>
                  <a:lnTo>
                    <a:pt x="807465" y="27177"/>
                  </a:lnTo>
                  <a:lnTo>
                    <a:pt x="859916" y="41655"/>
                  </a:lnTo>
                  <a:lnTo>
                    <a:pt x="909065" y="58800"/>
                  </a:lnTo>
                  <a:lnTo>
                    <a:pt x="954404" y="78486"/>
                  </a:lnTo>
                  <a:lnTo>
                    <a:pt x="995807" y="100584"/>
                  </a:lnTo>
                  <a:lnTo>
                    <a:pt x="1032763" y="124840"/>
                  </a:lnTo>
                  <a:lnTo>
                    <a:pt x="1065022" y="151002"/>
                  </a:lnTo>
                  <a:lnTo>
                    <a:pt x="1113916" y="208483"/>
                  </a:lnTo>
                  <a:lnTo>
                    <a:pt x="1139698" y="271602"/>
                  </a:lnTo>
                  <a:lnTo>
                    <a:pt x="1143000" y="304800"/>
                  </a:lnTo>
                  <a:lnTo>
                    <a:pt x="1129791" y="370192"/>
                  </a:lnTo>
                  <a:lnTo>
                    <a:pt x="1092073" y="430682"/>
                  </a:lnTo>
                  <a:lnTo>
                    <a:pt x="1065022" y="458635"/>
                  </a:lnTo>
                  <a:lnTo>
                    <a:pt x="1032763" y="484809"/>
                  </a:lnTo>
                  <a:lnTo>
                    <a:pt x="995807" y="509015"/>
                  </a:lnTo>
                  <a:lnTo>
                    <a:pt x="954404" y="531075"/>
                  </a:lnTo>
                  <a:lnTo>
                    <a:pt x="909065" y="550786"/>
                  </a:lnTo>
                  <a:lnTo>
                    <a:pt x="859916" y="567982"/>
                  </a:lnTo>
                  <a:lnTo>
                    <a:pt x="807465" y="582472"/>
                  </a:lnTo>
                  <a:lnTo>
                    <a:pt x="752094" y="594055"/>
                  </a:lnTo>
                  <a:lnTo>
                    <a:pt x="694054" y="602564"/>
                  </a:lnTo>
                  <a:lnTo>
                    <a:pt x="633729" y="607809"/>
                  </a:lnTo>
                  <a:lnTo>
                    <a:pt x="571500" y="609600"/>
                  </a:lnTo>
                  <a:close/>
                </a:path>
              </a:pathLst>
            </a:custGeom>
            <a:solidFill>
              <a:srgbClr val="4F81B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2965818" y="5404103"/>
              <a:ext cx="1155065" cy="622300"/>
            </a:xfrm>
            <a:custGeom>
              <a:avLst/>
              <a:gdLst/>
              <a:ahLst/>
              <a:cxnLst/>
              <a:rect l="l" t="t" r="r" b="b"/>
              <a:pathLst>
                <a:path w="1155064" h="622300">
                  <a:moveTo>
                    <a:pt x="640232" y="619975"/>
                  </a:moveTo>
                  <a:lnTo>
                    <a:pt x="514781" y="619975"/>
                  </a:lnTo>
                  <a:lnTo>
                    <a:pt x="454037" y="614692"/>
                  </a:lnTo>
                  <a:lnTo>
                    <a:pt x="395565" y="606120"/>
                  </a:lnTo>
                  <a:lnTo>
                    <a:pt x="395694" y="606120"/>
                  </a:lnTo>
                  <a:lnTo>
                    <a:pt x="339890" y="594448"/>
                  </a:lnTo>
                  <a:lnTo>
                    <a:pt x="287075" y="579831"/>
                  </a:lnTo>
                  <a:lnTo>
                    <a:pt x="237896" y="562635"/>
                  </a:lnTo>
                  <a:lnTo>
                    <a:pt x="191706" y="542556"/>
                  </a:lnTo>
                  <a:lnTo>
                    <a:pt x="150304" y="520496"/>
                  </a:lnTo>
                  <a:lnTo>
                    <a:pt x="112877" y="495998"/>
                  </a:lnTo>
                  <a:lnTo>
                    <a:pt x="80111" y="469468"/>
                  </a:lnTo>
                  <a:lnTo>
                    <a:pt x="52527" y="441020"/>
                  </a:lnTo>
                  <a:lnTo>
                    <a:pt x="14020" y="379514"/>
                  </a:lnTo>
                  <a:lnTo>
                    <a:pt x="0" y="312102"/>
                  </a:lnTo>
                  <a:lnTo>
                    <a:pt x="12" y="309689"/>
                  </a:lnTo>
                  <a:lnTo>
                    <a:pt x="13207" y="244322"/>
                  </a:lnTo>
                  <a:lnTo>
                    <a:pt x="51739" y="181813"/>
                  </a:lnTo>
                  <a:lnTo>
                    <a:pt x="79578" y="152857"/>
                  </a:lnTo>
                  <a:lnTo>
                    <a:pt x="112382" y="126199"/>
                  </a:lnTo>
                  <a:lnTo>
                    <a:pt x="149834" y="101587"/>
                  </a:lnTo>
                  <a:lnTo>
                    <a:pt x="191706" y="79209"/>
                  </a:lnTo>
                  <a:lnTo>
                    <a:pt x="237490" y="59309"/>
                  </a:lnTo>
                  <a:lnTo>
                    <a:pt x="287439" y="41871"/>
                  </a:lnTo>
                  <a:lnTo>
                    <a:pt x="339291" y="27559"/>
                  </a:lnTo>
                  <a:lnTo>
                    <a:pt x="395931" y="15557"/>
                  </a:lnTo>
                  <a:lnTo>
                    <a:pt x="396063" y="15557"/>
                  </a:lnTo>
                  <a:lnTo>
                    <a:pt x="454297" y="7010"/>
                  </a:lnTo>
                  <a:lnTo>
                    <a:pt x="454478" y="7010"/>
                  </a:lnTo>
                  <a:lnTo>
                    <a:pt x="515073" y="1778"/>
                  </a:lnTo>
                  <a:lnTo>
                    <a:pt x="577303" y="0"/>
                  </a:lnTo>
                  <a:lnTo>
                    <a:pt x="639889" y="1778"/>
                  </a:lnTo>
                  <a:lnTo>
                    <a:pt x="700557" y="7010"/>
                  </a:lnTo>
                  <a:lnTo>
                    <a:pt x="736008" y="12192"/>
                  </a:lnTo>
                  <a:lnTo>
                    <a:pt x="577659" y="12192"/>
                  </a:lnTo>
                  <a:lnTo>
                    <a:pt x="516318" y="13944"/>
                  </a:lnTo>
                  <a:lnTo>
                    <a:pt x="515772" y="13944"/>
                  </a:lnTo>
                  <a:lnTo>
                    <a:pt x="455888" y="19113"/>
                  </a:lnTo>
                  <a:lnTo>
                    <a:pt x="398209" y="27559"/>
                  </a:lnTo>
                  <a:lnTo>
                    <a:pt x="343194" y="39154"/>
                  </a:lnTo>
                  <a:lnTo>
                    <a:pt x="291150" y="53505"/>
                  </a:lnTo>
                  <a:lnTo>
                    <a:pt x="242395" y="70485"/>
                  </a:lnTo>
                  <a:lnTo>
                    <a:pt x="197499" y="89954"/>
                  </a:lnTo>
                  <a:lnTo>
                    <a:pt x="156257" y="111925"/>
                  </a:lnTo>
                  <a:lnTo>
                    <a:pt x="120099" y="135674"/>
                  </a:lnTo>
                  <a:lnTo>
                    <a:pt x="119830" y="135834"/>
                  </a:lnTo>
                  <a:lnTo>
                    <a:pt x="119557" y="136029"/>
                  </a:lnTo>
                  <a:lnTo>
                    <a:pt x="88405" y="161340"/>
                  </a:lnTo>
                  <a:lnTo>
                    <a:pt x="88072" y="161584"/>
                  </a:lnTo>
                  <a:lnTo>
                    <a:pt x="87795" y="161836"/>
                  </a:lnTo>
                  <a:lnTo>
                    <a:pt x="62273" y="188264"/>
                  </a:lnTo>
                  <a:lnTo>
                    <a:pt x="62077" y="188264"/>
                  </a:lnTo>
                  <a:lnTo>
                    <a:pt x="61290" y="189280"/>
                  </a:lnTo>
                  <a:lnTo>
                    <a:pt x="61444" y="189280"/>
                  </a:lnTo>
                  <a:lnTo>
                    <a:pt x="25617" y="246735"/>
                  </a:lnTo>
                  <a:lnTo>
                    <a:pt x="25158" y="246735"/>
                  </a:lnTo>
                  <a:lnTo>
                    <a:pt x="24358" y="248754"/>
                  </a:lnTo>
                  <a:lnTo>
                    <a:pt x="24750" y="248754"/>
                  </a:lnTo>
                  <a:lnTo>
                    <a:pt x="12438" y="309689"/>
                  </a:lnTo>
                  <a:lnTo>
                    <a:pt x="11963" y="309689"/>
                  </a:lnTo>
                  <a:lnTo>
                    <a:pt x="11950" y="312102"/>
                  </a:lnTo>
                  <a:lnTo>
                    <a:pt x="12450" y="312102"/>
                  </a:lnTo>
                  <a:lnTo>
                    <a:pt x="24751" y="373062"/>
                  </a:lnTo>
                  <a:lnTo>
                    <a:pt x="24358" y="373062"/>
                  </a:lnTo>
                  <a:lnTo>
                    <a:pt x="25158" y="375081"/>
                  </a:lnTo>
                  <a:lnTo>
                    <a:pt x="25617" y="375081"/>
                  </a:lnTo>
                  <a:lnTo>
                    <a:pt x="61444" y="432536"/>
                  </a:lnTo>
                  <a:lnTo>
                    <a:pt x="61290" y="432536"/>
                  </a:lnTo>
                  <a:lnTo>
                    <a:pt x="62077" y="433552"/>
                  </a:lnTo>
                  <a:lnTo>
                    <a:pt x="62273" y="433552"/>
                  </a:lnTo>
                  <a:lnTo>
                    <a:pt x="87861" y="459994"/>
                  </a:lnTo>
                  <a:lnTo>
                    <a:pt x="88073" y="460246"/>
                  </a:lnTo>
                  <a:lnTo>
                    <a:pt x="88765" y="460781"/>
                  </a:lnTo>
                  <a:lnTo>
                    <a:pt x="119599" y="485800"/>
                  </a:lnTo>
                  <a:lnTo>
                    <a:pt x="156514" y="510006"/>
                  </a:lnTo>
                  <a:lnTo>
                    <a:pt x="197328" y="531732"/>
                  </a:lnTo>
                  <a:lnTo>
                    <a:pt x="241961" y="551129"/>
                  </a:lnTo>
                  <a:lnTo>
                    <a:pt x="290720" y="568198"/>
                  </a:lnTo>
                  <a:lnTo>
                    <a:pt x="342819" y="582599"/>
                  </a:lnTo>
                  <a:lnTo>
                    <a:pt x="397828" y="594118"/>
                  </a:lnTo>
                  <a:lnTo>
                    <a:pt x="455555" y="602589"/>
                  </a:lnTo>
                  <a:lnTo>
                    <a:pt x="515492" y="607809"/>
                  </a:lnTo>
                  <a:lnTo>
                    <a:pt x="577481" y="609594"/>
                  </a:lnTo>
                  <a:lnTo>
                    <a:pt x="735651" y="609594"/>
                  </a:lnTo>
                  <a:lnTo>
                    <a:pt x="700925" y="614692"/>
                  </a:lnTo>
                  <a:lnTo>
                    <a:pt x="640232" y="619975"/>
                  </a:lnTo>
                  <a:close/>
                </a:path>
                <a:path w="1155064" h="622300">
                  <a:moveTo>
                    <a:pt x="1093240" y="188834"/>
                  </a:moveTo>
                  <a:lnTo>
                    <a:pt x="1067168" y="161836"/>
                  </a:lnTo>
                  <a:lnTo>
                    <a:pt x="1066891" y="161584"/>
                  </a:lnTo>
                  <a:lnTo>
                    <a:pt x="1066557" y="161340"/>
                  </a:lnTo>
                  <a:lnTo>
                    <a:pt x="1035405" y="136029"/>
                  </a:lnTo>
                  <a:lnTo>
                    <a:pt x="1035133" y="135834"/>
                  </a:lnTo>
                  <a:lnTo>
                    <a:pt x="1034863" y="135674"/>
                  </a:lnTo>
                  <a:lnTo>
                    <a:pt x="998706" y="111925"/>
                  </a:lnTo>
                  <a:lnTo>
                    <a:pt x="957463" y="89954"/>
                  </a:lnTo>
                  <a:lnTo>
                    <a:pt x="912567" y="70485"/>
                  </a:lnTo>
                  <a:lnTo>
                    <a:pt x="863813" y="53505"/>
                  </a:lnTo>
                  <a:lnTo>
                    <a:pt x="811769" y="39154"/>
                  </a:lnTo>
                  <a:lnTo>
                    <a:pt x="756753" y="27559"/>
                  </a:lnTo>
                  <a:lnTo>
                    <a:pt x="699074" y="19113"/>
                  </a:lnTo>
                  <a:lnTo>
                    <a:pt x="639190" y="13944"/>
                  </a:lnTo>
                  <a:lnTo>
                    <a:pt x="638644" y="13944"/>
                  </a:lnTo>
                  <a:lnTo>
                    <a:pt x="577303" y="12192"/>
                  </a:lnTo>
                  <a:lnTo>
                    <a:pt x="736008" y="12192"/>
                  </a:lnTo>
                  <a:lnTo>
                    <a:pt x="758964" y="15557"/>
                  </a:lnTo>
                  <a:lnTo>
                    <a:pt x="814704" y="27305"/>
                  </a:lnTo>
                  <a:lnTo>
                    <a:pt x="867524" y="41871"/>
                  </a:lnTo>
                  <a:lnTo>
                    <a:pt x="917054" y="59143"/>
                  </a:lnTo>
                  <a:lnTo>
                    <a:pt x="962812" y="78994"/>
                  </a:lnTo>
                  <a:lnTo>
                    <a:pt x="1004658" y="101307"/>
                  </a:lnTo>
                  <a:lnTo>
                    <a:pt x="1042085" y="125844"/>
                  </a:lnTo>
                  <a:lnTo>
                    <a:pt x="1074839" y="152361"/>
                  </a:lnTo>
                  <a:lnTo>
                    <a:pt x="1102436" y="180797"/>
                  </a:lnTo>
                  <a:lnTo>
                    <a:pt x="1107246" y="188264"/>
                  </a:lnTo>
                  <a:lnTo>
                    <a:pt x="1092885" y="188264"/>
                  </a:lnTo>
                  <a:lnTo>
                    <a:pt x="1093240" y="188834"/>
                  </a:lnTo>
                  <a:close/>
                </a:path>
                <a:path w="1155064" h="622300">
                  <a:moveTo>
                    <a:pt x="61722" y="188834"/>
                  </a:moveTo>
                  <a:lnTo>
                    <a:pt x="62077" y="188264"/>
                  </a:lnTo>
                  <a:lnTo>
                    <a:pt x="62273" y="188264"/>
                  </a:lnTo>
                  <a:lnTo>
                    <a:pt x="61722" y="188834"/>
                  </a:lnTo>
                  <a:close/>
                </a:path>
                <a:path w="1155064" h="622300">
                  <a:moveTo>
                    <a:pt x="1107880" y="189280"/>
                  </a:moveTo>
                  <a:lnTo>
                    <a:pt x="1093673" y="189280"/>
                  </a:lnTo>
                  <a:lnTo>
                    <a:pt x="1092885" y="188264"/>
                  </a:lnTo>
                  <a:lnTo>
                    <a:pt x="1107246" y="188264"/>
                  </a:lnTo>
                  <a:lnTo>
                    <a:pt x="1107880" y="189280"/>
                  </a:lnTo>
                  <a:close/>
                </a:path>
                <a:path w="1155064" h="622300">
                  <a:moveTo>
                    <a:pt x="61444" y="189280"/>
                  </a:moveTo>
                  <a:lnTo>
                    <a:pt x="61290" y="189280"/>
                  </a:lnTo>
                  <a:lnTo>
                    <a:pt x="61722" y="188834"/>
                  </a:lnTo>
                  <a:lnTo>
                    <a:pt x="61444" y="189280"/>
                  </a:lnTo>
                  <a:close/>
                </a:path>
                <a:path w="1155064" h="622300">
                  <a:moveTo>
                    <a:pt x="1130006" y="247795"/>
                  </a:moveTo>
                  <a:lnTo>
                    <a:pt x="1093240" y="188834"/>
                  </a:lnTo>
                  <a:lnTo>
                    <a:pt x="1093673" y="189280"/>
                  </a:lnTo>
                  <a:lnTo>
                    <a:pt x="1107880" y="189280"/>
                  </a:lnTo>
                  <a:lnTo>
                    <a:pt x="1140942" y="242303"/>
                  </a:lnTo>
                  <a:lnTo>
                    <a:pt x="1141437" y="243281"/>
                  </a:lnTo>
                  <a:lnTo>
                    <a:pt x="1141742" y="244322"/>
                  </a:lnTo>
                  <a:lnTo>
                    <a:pt x="1142230" y="246735"/>
                  </a:lnTo>
                  <a:lnTo>
                    <a:pt x="1129791" y="246735"/>
                  </a:lnTo>
                  <a:lnTo>
                    <a:pt x="1130006" y="247795"/>
                  </a:lnTo>
                  <a:close/>
                </a:path>
                <a:path w="1155064" h="622300">
                  <a:moveTo>
                    <a:pt x="24358" y="248754"/>
                  </a:moveTo>
                  <a:lnTo>
                    <a:pt x="25158" y="246735"/>
                  </a:lnTo>
                  <a:lnTo>
                    <a:pt x="24944" y="247795"/>
                  </a:lnTo>
                  <a:lnTo>
                    <a:pt x="24358" y="248754"/>
                  </a:lnTo>
                  <a:close/>
                </a:path>
                <a:path w="1155064" h="622300">
                  <a:moveTo>
                    <a:pt x="24957" y="247795"/>
                  </a:moveTo>
                  <a:lnTo>
                    <a:pt x="25158" y="246735"/>
                  </a:lnTo>
                  <a:lnTo>
                    <a:pt x="25617" y="246735"/>
                  </a:lnTo>
                  <a:lnTo>
                    <a:pt x="24957" y="247795"/>
                  </a:lnTo>
                  <a:close/>
                </a:path>
                <a:path w="1155064" h="622300">
                  <a:moveTo>
                    <a:pt x="1130604" y="248754"/>
                  </a:moveTo>
                  <a:lnTo>
                    <a:pt x="1130006" y="247795"/>
                  </a:lnTo>
                  <a:lnTo>
                    <a:pt x="1129791" y="246735"/>
                  </a:lnTo>
                  <a:lnTo>
                    <a:pt x="1130604" y="248754"/>
                  </a:lnTo>
                  <a:close/>
                </a:path>
                <a:path w="1155064" h="622300">
                  <a:moveTo>
                    <a:pt x="1142638" y="248754"/>
                  </a:moveTo>
                  <a:lnTo>
                    <a:pt x="1130604" y="248754"/>
                  </a:lnTo>
                  <a:lnTo>
                    <a:pt x="1129791" y="246735"/>
                  </a:lnTo>
                  <a:lnTo>
                    <a:pt x="1142230" y="246735"/>
                  </a:lnTo>
                  <a:lnTo>
                    <a:pt x="1142638" y="248754"/>
                  </a:lnTo>
                  <a:close/>
                </a:path>
                <a:path w="1155064" h="622300">
                  <a:moveTo>
                    <a:pt x="24750" y="248754"/>
                  </a:moveTo>
                  <a:lnTo>
                    <a:pt x="24358" y="248754"/>
                  </a:lnTo>
                  <a:lnTo>
                    <a:pt x="24957" y="247795"/>
                  </a:lnTo>
                  <a:lnTo>
                    <a:pt x="24750" y="248754"/>
                  </a:lnTo>
                  <a:close/>
                </a:path>
                <a:path w="1155064" h="622300">
                  <a:moveTo>
                    <a:pt x="1154991" y="312102"/>
                  </a:moveTo>
                  <a:lnTo>
                    <a:pt x="1143012" y="312102"/>
                  </a:lnTo>
                  <a:lnTo>
                    <a:pt x="1142911" y="310299"/>
                  </a:lnTo>
                  <a:lnTo>
                    <a:pt x="1142647" y="310299"/>
                  </a:lnTo>
                  <a:lnTo>
                    <a:pt x="1130006" y="247795"/>
                  </a:lnTo>
                  <a:lnTo>
                    <a:pt x="1130604" y="248754"/>
                  </a:lnTo>
                  <a:lnTo>
                    <a:pt x="1142638" y="248754"/>
                  </a:lnTo>
                  <a:lnTo>
                    <a:pt x="1154950" y="309689"/>
                  </a:lnTo>
                  <a:lnTo>
                    <a:pt x="1154985" y="310299"/>
                  </a:lnTo>
                  <a:lnTo>
                    <a:pt x="1142911" y="310299"/>
                  </a:lnTo>
                  <a:lnTo>
                    <a:pt x="1142854" y="310865"/>
                  </a:lnTo>
                  <a:lnTo>
                    <a:pt x="1155016" y="310865"/>
                  </a:lnTo>
                  <a:lnTo>
                    <a:pt x="1154991" y="312102"/>
                  </a:lnTo>
                  <a:close/>
                </a:path>
                <a:path w="1155064" h="622300">
                  <a:moveTo>
                    <a:pt x="12200" y="310865"/>
                  </a:moveTo>
                  <a:lnTo>
                    <a:pt x="12086" y="310299"/>
                  </a:lnTo>
                  <a:lnTo>
                    <a:pt x="11963" y="309689"/>
                  </a:lnTo>
                  <a:lnTo>
                    <a:pt x="12438" y="309689"/>
                  </a:lnTo>
                  <a:lnTo>
                    <a:pt x="12315" y="310299"/>
                  </a:lnTo>
                  <a:lnTo>
                    <a:pt x="12200" y="310865"/>
                  </a:lnTo>
                  <a:close/>
                </a:path>
                <a:path w="1155064" h="622300">
                  <a:moveTo>
                    <a:pt x="12073" y="311492"/>
                  </a:moveTo>
                  <a:lnTo>
                    <a:pt x="11960" y="310299"/>
                  </a:lnTo>
                  <a:lnTo>
                    <a:pt x="12200" y="310865"/>
                  </a:lnTo>
                  <a:lnTo>
                    <a:pt x="12262" y="311171"/>
                  </a:lnTo>
                  <a:lnTo>
                    <a:pt x="12073" y="311492"/>
                  </a:lnTo>
                  <a:close/>
                </a:path>
                <a:path w="1155064" h="622300">
                  <a:moveTo>
                    <a:pt x="12450" y="312102"/>
                  </a:moveTo>
                  <a:lnTo>
                    <a:pt x="11950" y="312102"/>
                  </a:lnTo>
                  <a:lnTo>
                    <a:pt x="12073" y="311492"/>
                  </a:lnTo>
                  <a:lnTo>
                    <a:pt x="12138" y="311171"/>
                  </a:lnTo>
                  <a:lnTo>
                    <a:pt x="12327" y="311492"/>
                  </a:lnTo>
                  <a:lnTo>
                    <a:pt x="12450" y="312102"/>
                  </a:lnTo>
                  <a:close/>
                </a:path>
                <a:path w="1155064" h="622300">
                  <a:moveTo>
                    <a:pt x="1151870" y="343496"/>
                  </a:moveTo>
                  <a:lnTo>
                    <a:pt x="1139609" y="343496"/>
                  </a:lnTo>
                  <a:lnTo>
                    <a:pt x="1140040" y="341795"/>
                  </a:lnTo>
                  <a:lnTo>
                    <a:pt x="1139778" y="341795"/>
                  </a:lnTo>
                  <a:lnTo>
                    <a:pt x="1142731" y="312102"/>
                  </a:lnTo>
                  <a:lnTo>
                    <a:pt x="1142792" y="311492"/>
                  </a:lnTo>
                  <a:lnTo>
                    <a:pt x="1143012" y="312102"/>
                  </a:lnTo>
                  <a:lnTo>
                    <a:pt x="1154991" y="312102"/>
                  </a:lnTo>
                  <a:lnTo>
                    <a:pt x="1152039" y="341795"/>
                  </a:lnTo>
                  <a:lnTo>
                    <a:pt x="1140040" y="341795"/>
                  </a:lnTo>
                  <a:lnTo>
                    <a:pt x="1139693" y="342645"/>
                  </a:lnTo>
                  <a:lnTo>
                    <a:pt x="1151954" y="342645"/>
                  </a:lnTo>
                  <a:lnTo>
                    <a:pt x="1151870" y="343496"/>
                  </a:lnTo>
                  <a:close/>
                </a:path>
                <a:path w="1155064" h="622300">
                  <a:moveTo>
                    <a:pt x="1139609" y="343496"/>
                  </a:moveTo>
                  <a:lnTo>
                    <a:pt x="1139693" y="342645"/>
                  </a:lnTo>
                  <a:lnTo>
                    <a:pt x="1140040" y="341795"/>
                  </a:lnTo>
                  <a:lnTo>
                    <a:pt x="1139609" y="343496"/>
                  </a:lnTo>
                  <a:close/>
                </a:path>
                <a:path w="1155064" h="622300">
                  <a:moveTo>
                    <a:pt x="1114641" y="404004"/>
                  </a:moveTo>
                  <a:lnTo>
                    <a:pt x="1139693" y="342645"/>
                  </a:lnTo>
                  <a:lnTo>
                    <a:pt x="1139609" y="343496"/>
                  </a:lnTo>
                  <a:lnTo>
                    <a:pt x="1151870" y="343496"/>
                  </a:lnTo>
                  <a:lnTo>
                    <a:pt x="1151750" y="344703"/>
                  </a:lnTo>
                  <a:lnTo>
                    <a:pt x="1151318" y="346405"/>
                  </a:lnTo>
                  <a:lnTo>
                    <a:pt x="1128089" y="403288"/>
                  </a:lnTo>
                  <a:lnTo>
                    <a:pt x="1115250" y="403288"/>
                  </a:lnTo>
                  <a:lnTo>
                    <a:pt x="1114641" y="404004"/>
                  </a:lnTo>
                  <a:close/>
                </a:path>
                <a:path w="1155064" h="622300">
                  <a:moveTo>
                    <a:pt x="25158" y="375081"/>
                  </a:moveTo>
                  <a:lnTo>
                    <a:pt x="24358" y="373062"/>
                  </a:lnTo>
                  <a:lnTo>
                    <a:pt x="24939" y="373993"/>
                  </a:lnTo>
                  <a:lnTo>
                    <a:pt x="25158" y="375081"/>
                  </a:lnTo>
                  <a:close/>
                </a:path>
                <a:path w="1155064" h="622300">
                  <a:moveTo>
                    <a:pt x="24939" y="373993"/>
                  </a:moveTo>
                  <a:lnTo>
                    <a:pt x="24358" y="373062"/>
                  </a:lnTo>
                  <a:lnTo>
                    <a:pt x="24751" y="373062"/>
                  </a:lnTo>
                  <a:lnTo>
                    <a:pt x="24939" y="373993"/>
                  </a:lnTo>
                  <a:close/>
                </a:path>
                <a:path w="1155064" h="622300">
                  <a:moveTo>
                    <a:pt x="25617" y="375081"/>
                  </a:moveTo>
                  <a:lnTo>
                    <a:pt x="25158" y="375081"/>
                  </a:lnTo>
                  <a:lnTo>
                    <a:pt x="24939" y="373993"/>
                  </a:lnTo>
                  <a:lnTo>
                    <a:pt x="25617" y="375081"/>
                  </a:lnTo>
                  <a:close/>
                </a:path>
                <a:path w="1155064" h="622300">
                  <a:moveTo>
                    <a:pt x="1114259" y="404939"/>
                  </a:moveTo>
                  <a:lnTo>
                    <a:pt x="1114641" y="404004"/>
                  </a:lnTo>
                  <a:lnTo>
                    <a:pt x="1115250" y="403288"/>
                  </a:lnTo>
                  <a:lnTo>
                    <a:pt x="1114259" y="404939"/>
                  </a:lnTo>
                  <a:close/>
                </a:path>
                <a:path w="1155064" h="622300">
                  <a:moveTo>
                    <a:pt x="1127414" y="404939"/>
                  </a:moveTo>
                  <a:lnTo>
                    <a:pt x="1114259" y="404939"/>
                  </a:lnTo>
                  <a:lnTo>
                    <a:pt x="1115250" y="403288"/>
                  </a:lnTo>
                  <a:lnTo>
                    <a:pt x="1128089" y="403288"/>
                  </a:lnTo>
                  <a:lnTo>
                    <a:pt x="1127414" y="404939"/>
                  </a:lnTo>
                  <a:close/>
                </a:path>
                <a:path w="1155064" h="622300">
                  <a:moveTo>
                    <a:pt x="1082369" y="460781"/>
                  </a:moveTo>
                  <a:lnTo>
                    <a:pt x="1066355" y="460781"/>
                  </a:lnTo>
                  <a:lnTo>
                    <a:pt x="1067168" y="459994"/>
                  </a:lnTo>
                  <a:lnTo>
                    <a:pt x="1067025" y="459994"/>
                  </a:lnTo>
                  <a:lnTo>
                    <a:pt x="1114641" y="404004"/>
                  </a:lnTo>
                  <a:lnTo>
                    <a:pt x="1114259" y="404939"/>
                  </a:lnTo>
                  <a:lnTo>
                    <a:pt x="1127414" y="404939"/>
                  </a:lnTo>
                  <a:lnTo>
                    <a:pt x="1125537" y="409536"/>
                  </a:lnTo>
                  <a:lnTo>
                    <a:pt x="1124546" y="411187"/>
                  </a:lnTo>
                  <a:lnTo>
                    <a:pt x="1083039" y="459994"/>
                  </a:lnTo>
                  <a:lnTo>
                    <a:pt x="1067168" y="459994"/>
                  </a:lnTo>
                  <a:lnTo>
                    <a:pt x="1066857" y="460246"/>
                  </a:lnTo>
                  <a:lnTo>
                    <a:pt x="1082825" y="460246"/>
                  </a:lnTo>
                  <a:lnTo>
                    <a:pt x="1082369" y="460781"/>
                  </a:lnTo>
                  <a:close/>
                </a:path>
                <a:path w="1155064" h="622300">
                  <a:moveTo>
                    <a:pt x="61722" y="432983"/>
                  </a:moveTo>
                  <a:lnTo>
                    <a:pt x="61290" y="432536"/>
                  </a:lnTo>
                  <a:lnTo>
                    <a:pt x="61444" y="432536"/>
                  </a:lnTo>
                  <a:lnTo>
                    <a:pt x="61722" y="432983"/>
                  </a:lnTo>
                  <a:close/>
                </a:path>
                <a:path w="1155064" h="622300">
                  <a:moveTo>
                    <a:pt x="62273" y="433552"/>
                  </a:moveTo>
                  <a:lnTo>
                    <a:pt x="62077" y="433552"/>
                  </a:lnTo>
                  <a:lnTo>
                    <a:pt x="61722" y="432983"/>
                  </a:lnTo>
                  <a:lnTo>
                    <a:pt x="62273" y="433552"/>
                  </a:lnTo>
                  <a:close/>
                </a:path>
                <a:path w="1155064" h="622300">
                  <a:moveTo>
                    <a:pt x="735651" y="609594"/>
                  </a:moveTo>
                  <a:lnTo>
                    <a:pt x="577481" y="609594"/>
                  </a:lnTo>
                  <a:lnTo>
                    <a:pt x="639470" y="607809"/>
                  </a:lnTo>
                  <a:lnTo>
                    <a:pt x="699407" y="602589"/>
                  </a:lnTo>
                  <a:lnTo>
                    <a:pt x="757134" y="594118"/>
                  </a:lnTo>
                  <a:lnTo>
                    <a:pt x="812143" y="582599"/>
                  </a:lnTo>
                  <a:lnTo>
                    <a:pt x="864242" y="568198"/>
                  </a:lnTo>
                  <a:lnTo>
                    <a:pt x="913001" y="551129"/>
                  </a:lnTo>
                  <a:lnTo>
                    <a:pt x="957634" y="531732"/>
                  </a:lnTo>
                  <a:lnTo>
                    <a:pt x="998448" y="510006"/>
                  </a:lnTo>
                  <a:lnTo>
                    <a:pt x="1034897" y="486168"/>
                  </a:lnTo>
                  <a:lnTo>
                    <a:pt x="1035351" y="485800"/>
                  </a:lnTo>
                  <a:lnTo>
                    <a:pt x="1066857" y="460246"/>
                  </a:lnTo>
                  <a:lnTo>
                    <a:pt x="1066355" y="460781"/>
                  </a:lnTo>
                  <a:lnTo>
                    <a:pt x="1082369" y="460781"/>
                  </a:lnTo>
                  <a:lnTo>
                    <a:pt x="1075651" y="468680"/>
                  </a:lnTo>
                  <a:lnTo>
                    <a:pt x="1042581" y="495642"/>
                  </a:lnTo>
                  <a:lnTo>
                    <a:pt x="1005128" y="520217"/>
                  </a:lnTo>
                  <a:lnTo>
                    <a:pt x="963256" y="542556"/>
                  </a:lnTo>
                  <a:lnTo>
                    <a:pt x="917473" y="562470"/>
                  </a:lnTo>
                  <a:lnTo>
                    <a:pt x="867905" y="579831"/>
                  </a:lnTo>
                  <a:lnTo>
                    <a:pt x="815073" y="594448"/>
                  </a:lnTo>
                  <a:lnTo>
                    <a:pt x="759320" y="606120"/>
                  </a:lnTo>
                  <a:lnTo>
                    <a:pt x="735651" y="609594"/>
                  </a:lnTo>
                  <a:close/>
                </a:path>
                <a:path w="1155064" h="622300">
                  <a:moveTo>
                    <a:pt x="577659" y="621792"/>
                  </a:moveTo>
                  <a:lnTo>
                    <a:pt x="514186" y="619975"/>
                  </a:lnTo>
                  <a:lnTo>
                    <a:pt x="640772" y="619975"/>
                  </a:lnTo>
                  <a:lnTo>
                    <a:pt x="577659" y="621792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" name="object 12"/>
          <p:cNvSpPr txBox="1"/>
          <p:nvPr/>
        </p:nvSpPr>
        <p:spPr>
          <a:xfrm>
            <a:off x="4819270" y="5547385"/>
            <a:ext cx="62547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pc="-10" dirty="0">
                <a:solidFill>
                  <a:srgbClr val="EBEBDF"/>
                </a:solidFill>
                <a:latin typeface="Microsoft Sans Serif"/>
                <a:cs typeface="Microsoft Sans Serif"/>
              </a:rPr>
              <a:t>wheat</a:t>
            </a:r>
            <a:endParaRPr>
              <a:latin typeface="Microsoft Sans Serif"/>
              <a:cs typeface="Microsoft Sans Serif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3370580" y="5547385"/>
            <a:ext cx="8896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pc="-10" dirty="0">
                <a:solidFill>
                  <a:srgbClr val="EBEBDF"/>
                </a:solidFill>
                <a:latin typeface="Microsoft Sans Serif"/>
                <a:cs typeface="Microsoft Sans Serif"/>
              </a:rPr>
              <a:t>plankton</a:t>
            </a:r>
            <a:endParaRPr>
              <a:latin typeface="Microsoft Sans Serif"/>
              <a:cs typeface="Microsoft Sans Serif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2288236" y="1102183"/>
            <a:ext cx="6703695" cy="108648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algn="ctr">
              <a:spcBef>
                <a:spcPts val="105"/>
              </a:spcBef>
            </a:pPr>
            <a:r>
              <a:rPr sz="3200" spc="-10" dirty="0">
                <a:latin typeface="Calibri"/>
                <a:cs typeface="Calibri"/>
              </a:rPr>
              <a:t>Order</a:t>
            </a:r>
            <a:r>
              <a:rPr sz="3200" spc="-8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the</a:t>
            </a:r>
            <a:r>
              <a:rPr sz="3200" spc="-135" dirty="0">
                <a:latin typeface="Calibri"/>
                <a:cs typeface="Calibri"/>
              </a:rPr>
              <a:t> </a:t>
            </a:r>
            <a:r>
              <a:rPr sz="3200" spc="-20" dirty="0">
                <a:latin typeface="Calibri"/>
                <a:cs typeface="Calibri"/>
              </a:rPr>
              <a:t>following</a:t>
            </a:r>
            <a:r>
              <a:rPr sz="3200" spc="-3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items</a:t>
            </a:r>
            <a:r>
              <a:rPr sz="3200" spc="-13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in</a:t>
            </a:r>
            <a:r>
              <a:rPr sz="3200" spc="-11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a</a:t>
            </a:r>
            <a:r>
              <a:rPr sz="3200" spc="-105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food</a:t>
            </a:r>
            <a:r>
              <a:rPr sz="3200" spc="-135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chain</a:t>
            </a:r>
            <a:endParaRPr sz="3200">
              <a:latin typeface="Calibri"/>
              <a:cs typeface="Calibri"/>
            </a:endParaRPr>
          </a:p>
          <a:p>
            <a:pPr marL="47625" algn="ctr">
              <a:spcBef>
                <a:spcPts val="2350"/>
              </a:spcBef>
            </a:pPr>
            <a:r>
              <a:rPr spc="-10" dirty="0">
                <a:solidFill>
                  <a:srgbClr val="EBEBDF"/>
                </a:solidFill>
                <a:latin typeface="Microsoft Sans Serif"/>
                <a:cs typeface="Microsoft Sans Serif"/>
              </a:rPr>
              <a:t>tiger</a:t>
            </a:r>
            <a:endParaRPr>
              <a:latin typeface="Microsoft Sans Serif"/>
              <a:cs typeface="Microsoft Sans Serif"/>
            </a:endParaRPr>
          </a:p>
        </p:txBody>
      </p:sp>
      <p:grpSp>
        <p:nvGrpSpPr>
          <p:cNvPr id="15" name="object 15"/>
          <p:cNvGrpSpPr/>
          <p:nvPr/>
        </p:nvGrpSpPr>
        <p:grpSpPr>
          <a:xfrm>
            <a:off x="1600961" y="761"/>
            <a:ext cx="9142730" cy="6856730"/>
            <a:chOff x="761" y="761"/>
            <a:chExt cx="9142730" cy="6856730"/>
          </a:xfrm>
        </p:grpSpPr>
        <p:sp>
          <p:nvSpPr>
            <p:cNvPr id="16" name="object 16"/>
            <p:cNvSpPr/>
            <p:nvPr/>
          </p:nvSpPr>
          <p:spPr>
            <a:xfrm>
              <a:off x="1825752" y="2209799"/>
              <a:ext cx="2904490" cy="3279775"/>
            </a:xfrm>
            <a:custGeom>
              <a:avLst/>
              <a:gdLst/>
              <a:ahLst/>
              <a:cxnLst/>
              <a:rect l="l" t="t" r="r" b="b"/>
              <a:pathLst>
                <a:path w="2904490" h="3279775">
                  <a:moveTo>
                    <a:pt x="765429" y="2742565"/>
                  </a:moveTo>
                  <a:lnTo>
                    <a:pt x="697230" y="2793619"/>
                  </a:lnTo>
                  <a:lnTo>
                    <a:pt x="725678" y="2807843"/>
                  </a:lnTo>
                  <a:lnTo>
                    <a:pt x="531241" y="3196844"/>
                  </a:lnTo>
                  <a:lnTo>
                    <a:pt x="542671" y="3202432"/>
                  </a:lnTo>
                  <a:lnTo>
                    <a:pt x="736981" y="2813558"/>
                  </a:lnTo>
                  <a:lnTo>
                    <a:pt x="765429" y="2827782"/>
                  </a:lnTo>
                  <a:lnTo>
                    <a:pt x="765429" y="2742565"/>
                  </a:lnTo>
                  <a:close/>
                </a:path>
                <a:path w="2904490" h="3279775">
                  <a:moveTo>
                    <a:pt x="1679448" y="0"/>
                  </a:moveTo>
                  <a:lnTo>
                    <a:pt x="1595501" y="13970"/>
                  </a:lnTo>
                  <a:lnTo>
                    <a:pt x="1614170" y="39751"/>
                  </a:lnTo>
                  <a:lnTo>
                    <a:pt x="0" y="1213866"/>
                  </a:lnTo>
                  <a:lnTo>
                    <a:pt x="7366" y="1224026"/>
                  </a:lnTo>
                  <a:lnTo>
                    <a:pt x="1621663" y="50038"/>
                  </a:lnTo>
                  <a:lnTo>
                    <a:pt x="1640205" y="75692"/>
                  </a:lnTo>
                  <a:lnTo>
                    <a:pt x="1679448" y="0"/>
                  </a:lnTo>
                  <a:close/>
                </a:path>
                <a:path w="2904490" h="3279775">
                  <a:moveTo>
                    <a:pt x="1761998" y="3199130"/>
                  </a:moveTo>
                  <a:lnTo>
                    <a:pt x="1615440" y="1294384"/>
                  </a:lnTo>
                  <a:lnTo>
                    <a:pt x="1647063" y="1291971"/>
                  </a:lnTo>
                  <a:lnTo>
                    <a:pt x="1603375" y="1218946"/>
                  </a:lnTo>
                  <a:lnTo>
                    <a:pt x="1571244" y="1297813"/>
                  </a:lnTo>
                  <a:lnTo>
                    <a:pt x="1602740" y="1295400"/>
                  </a:lnTo>
                  <a:lnTo>
                    <a:pt x="1749298" y="3200146"/>
                  </a:lnTo>
                  <a:lnTo>
                    <a:pt x="1761998" y="3199130"/>
                  </a:lnTo>
                  <a:close/>
                </a:path>
                <a:path w="2904490" h="3279775">
                  <a:moveTo>
                    <a:pt x="2745867" y="2209292"/>
                  </a:moveTo>
                  <a:lnTo>
                    <a:pt x="2672715" y="2252726"/>
                  </a:lnTo>
                  <a:lnTo>
                    <a:pt x="2699512" y="2269998"/>
                  </a:lnTo>
                  <a:lnTo>
                    <a:pt x="2054987" y="3272409"/>
                  </a:lnTo>
                  <a:lnTo>
                    <a:pt x="2065655" y="3279267"/>
                  </a:lnTo>
                  <a:lnTo>
                    <a:pt x="2710180" y="2276856"/>
                  </a:lnTo>
                  <a:lnTo>
                    <a:pt x="2736723" y="2294001"/>
                  </a:lnTo>
                  <a:lnTo>
                    <a:pt x="2745867" y="2209292"/>
                  </a:lnTo>
                  <a:close/>
                </a:path>
                <a:path w="2904490" h="3279775">
                  <a:moveTo>
                    <a:pt x="2904363" y="1597914"/>
                  </a:moveTo>
                  <a:lnTo>
                    <a:pt x="2470150" y="223139"/>
                  </a:lnTo>
                  <a:lnTo>
                    <a:pt x="2500503" y="213614"/>
                  </a:lnTo>
                  <a:lnTo>
                    <a:pt x="2441194" y="152400"/>
                  </a:lnTo>
                  <a:lnTo>
                    <a:pt x="2427859" y="236474"/>
                  </a:lnTo>
                  <a:lnTo>
                    <a:pt x="2458085" y="226949"/>
                  </a:lnTo>
                  <a:lnTo>
                    <a:pt x="2892171" y="1601724"/>
                  </a:lnTo>
                  <a:lnTo>
                    <a:pt x="2904363" y="1597914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761" y="761"/>
              <a:ext cx="9142730" cy="6856730"/>
            </a:xfrm>
            <a:custGeom>
              <a:avLst/>
              <a:gdLst/>
              <a:ahLst/>
              <a:cxnLst/>
              <a:rect l="l" t="t" r="r" b="b"/>
              <a:pathLst>
                <a:path w="9142730" h="6856730">
                  <a:moveTo>
                    <a:pt x="0" y="0"/>
                  </a:moveTo>
                  <a:lnTo>
                    <a:pt x="9142476" y="0"/>
                  </a:lnTo>
                  <a:lnTo>
                    <a:pt x="9142476" y="6856476"/>
                  </a:lnTo>
                  <a:lnTo>
                    <a:pt x="0" y="6856476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" name="object 18"/>
          <p:cNvSpPr txBox="1"/>
          <p:nvPr/>
        </p:nvSpPr>
        <p:spPr>
          <a:xfrm>
            <a:off x="4194176" y="6438732"/>
            <a:ext cx="1062355" cy="363561"/>
          </a:xfrm>
          <a:prstGeom prst="rect">
            <a:avLst/>
          </a:prstGeom>
        </p:spPr>
        <p:txBody>
          <a:bodyPr vert="horz" wrap="square" lIns="0" tIns="4445" rIns="0" bIns="0" rtlCol="0">
            <a:spAutoFit/>
          </a:bodyPr>
          <a:lstStyle/>
          <a:p>
            <a:pPr marL="12700" marR="5080">
              <a:lnSpc>
                <a:spcPts val="1440"/>
              </a:lnSpc>
              <a:spcBef>
                <a:spcPts val="35"/>
              </a:spcBef>
            </a:pPr>
            <a:r>
              <a:rPr sz="1200" spc="45" dirty="0">
                <a:solidFill>
                  <a:srgbClr val="FFFFFF"/>
                </a:solidFill>
                <a:latin typeface="Arial MT"/>
                <a:cs typeface="Arial MT"/>
              </a:rPr>
              <a:t>Department</a:t>
            </a:r>
            <a:r>
              <a:rPr sz="1200" spc="1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-25" dirty="0">
                <a:solidFill>
                  <a:srgbClr val="FFFFFF"/>
                </a:solidFill>
                <a:latin typeface="Arial MT"/>
                <a:cs typeface="Arial MT"/>
              </a:rPr>
              <a:t>of </a:t>
            </a:r>
            <a:r>
              <a:rPr sz="1200" spc="-305" dirty="0">
                <a:solidFill>
                  <a:srgbClr val="FFFFFF"/>
                </a:solidFill>
                <a:latin typeface="Arial MT"/>
                <a:cs typeface="Arial MT"/>
              </a:rPr>
              <a:t>CCSSEE</a:t>
            </a:r>
            <a:endParaRPr sz="12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884798" y="6455470"/>
            <a:ext cx="2115820" cy="1708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325"/>
              </a:lnSpc>
            </a:pPr>
            <a:r>
              <a:rPr sz="1200" spc="10" dirty="0">
                <a:solidFill>
                  <a:srgbClr val="FFFFFF"/>
                </a:solidFill>
                <a:latin typeface="Arial MT"/>
                <a:cs typeface="Arial MT"/>
              </a:rPr>
              <a:t>ATME College</a:t>
            </a:r>
            <a:r>
              <a:rPr sz="1200" spc="-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10" dirty="0">
                <a:solidFill>
                  <a:srgbClr val="FFFFFF"/>
                </a:solidFill>
                <a:latin typeface="Arial MT"/>
                <a:cs typeface="Arial MT"/>
              </a:rPr>
              <a:t>of</a:t>
            </a:r>
            <a:r>
              <a:rPr sz="1200" spc="114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35" dirty="0">
                <a:solidFill>
                  <a:srgbClr val="FFFFFF"/>
                </a:solidFill>
                <a:latin typeface="Arial MT"/>
                <a:cs typeface="Arial MT"/>
              </a:rPr>
              <a:t>Engineering</a:t>
            </a:r>
            <a:endParaRPr sz="1200">
              <a:latin typeface="Arial MT"/>
              <a:cs typeface="Arial MT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4114800" y="6400801"/>
            <a:ext cx="4724400" cy="277495"/>
            <a:chOff x="2514600" y="6400800"/>
            <a:chExt cx="4724400" cy="277495"/>
          </a:xfrm>
        </p:grpSpPr>
        <p:sp>
          <p:nvSpPr>
            <p:cNvPr id="4" name="object 4"/>
            <p:cNvSpPr/>
            <p:nvPr/>
          </p:nvSpPr>
          <p:spPr>
            <a:xfrm>
              <a:off x="2514600" y="6400800"/>
              <a:ext cx="1600200" cy="277495"/>
            </a:xfrm>
            <a:custGeom>
              <a:avLst/>
              <a:gdLst/>
              <a:ahLst/>
              <a:cxnLst/>
              <a:rect l="l" t="t" r="r" b="b"/>
              <a:pathLst>
                <a:path w="1600200" h="277495">
                  <a:moveTo>
                    <a:pt x="1600200" y="277368"/>
                  </a:moveTo>
                  <a:lnTo>
                    <a:pt x="0" y="277368"/>
                  </a:lnTo>
                  <a:lnTo>
                    <a:pt x="0" y="0"/>
                  </a:lnTo>
                  <a:lnTo>
                    <a:pt x="1600200" y="0"/>
                  </a:lnTo>
                  <a:lnTo>
                    <a:pt x="1600200" y="277368"/>
                  </a:lnTo>
                  <a:close/>
                </a:path>
              </a:pathLst>
            </a:custGeom>
            <a:solidFill>
              <a:srgbClr val="E16C0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4114800" y="6400800"/>
              <a:ext cx="3124200" cy="277495"/>
            </a:xfrm>
            <a:custGeom>
              <a:avLst/>
              <a:gdLst/>
              <a:ahLst/>
              <a:cxnLst/>
              <a:rect l="l" t="t" r="r" b="b"/>
              <a:pathLst>
                <a:path w="3124200" h="277495">
                  <a:moveTo>
                    <a:pt x="3124200" y="277368"/>
                  </a:moveTo>
                  <a:lnTo>
                    <a:pt x="0" y="277368"/>
                  </a:lnTo>
                  <a:lnTo>
                    <a:pt x="0" y="0"/>
                  </a:lnTo>
                  <a:lnTo>
                    <a:pt x="3124200" y="0"/>
                  </a:lnTo>
                  <a:lnTo>
                    <a:pt x="3124200" y="277368"/>
                  </a:lnTo>
                  <a:close/>
                </a:path>
              </a:pathLst>
            </a:custGeom>
            <a:solidFill>
              <a:srgbClr val="2240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3893058" y="6680"/>
            <a:ext cx="4764405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pc="-40" dirty="0">
                <a:latin typeface="Calibri"/>
                <a:cs typeface="Calibri"/>
              </a:rPr>
              <a:t>DFS-</a:t>
            </a:r>
            <a:r>
              <a:rPr dirty="0">
                <a:latin typeface="Calibri"/>
                <a:cs typeface="Calibri"/>
              </a:rPr>
              <a:t>based</a:t>
            </a:r>
            <a:r>
              <a:rPr spc="-170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Algorithm</a:t>
            </a:r>
          </a:p>
        </p:txBody>
      </p:sp>
      <p:sp>
        <p:nvSpPr>
          <p:cNvPr id="19" name="object 19"/>
          <p:cNvSpPr txBox="1">
            <a:spLocks noGrp="1"/>
          </p:cNvSpPr>
          <p:nvPr>
            <p:ph type="ftr" sz="quarter" idx="11"/>
          </p:nvPr>
        </p:nvSpPr>
        <p:spPr>
          <a:xfrm>
            <a:off x="1600200" y="0"/>
            <a:ext cx="0" cy="432490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25"/>
              </a:lnSpc>
            </a:pPr>
            <a:r>
              <a:rPr spc="10" dirty="0"/>
              <a:t>ATME College</a:t>
            </a:r>
            <a:r>
              <a:rPr spc="-5" dirty="0"/>
              <a:t> </a:t>
            </a:r>
            <a:r>
              <a:rPr spc="10" dirty="0"/>
              <a:t>of</a:t>
            </a:r>
            <a:r>
              <a:rPr spc="114" dirty="0"/>
              <a:t> </a:t>
            </a:r>
            <a:r>
              <a:rPr spc="35" dirty="0"/>
              <a:t>Engineering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2288236" y="1146888"/>
            <a:ext cx="7794625" cy="2719705"/>
          </a:xfrm>
          <a:prstGeom prst="rect">
            <a:avLst/>
          </a:prstGeom>
        </p:spPr>
        <p:txBody>
          <a:bodyPr vert="horz" wrap="square" lIns="0" tIns="71120" rIns="0" bIns="0" rtlCol="0">
            <a:spAutoFit/>
          </a:bodyPr>
          <a:lstStyle/>
          <a:p>
            <a:pPr marL="12700">
              <a:spcBef>
                <a:spcPts val="560"/>
              </a:spcBef>
            </a:pPr>
            <a:r>
              <a:rPr sz="2000" u="heavy" spc="-3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DFS-</a:t>
            </a:r>
            <a:r>
              <a:rPr sz="2000" u="heavy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based</a:t>
            </a:r>
            <a:r>
              <a:rPr sz="2000" u="heavy" spc="-5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2000" u="heavy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algorithm</a:t>
            </a:r>
            <a:r>
              <a:rPr sz="2000" u="heavy" spc="-7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2000" u="heavy" spc="-3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for</a:t>
            </a:r>
            <a:r>
              <a:rPr sz="2000" u="heavy" spc="-6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2000" u="heavy" spc="-2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topological</a:t>
            </a:r>
            <a:r>
              <a:rPr sz="2000" u="heavy" spc="-9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2000" u="heavy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sorting</a:t>
            </a:r>
            <a:endParaRPr sz="2000">
              <a:latin typeface="Calibri"/>
              <a:cs typeface="Calibri"/>
            </a:endParaRPr>
          </a:p>
          <a:p>
            <a:pPr marL="850900" marR="169545" indent="-381000">
              <a:lnSpc>
                <a:spcPts val="3340"/>
              </a:lnSpc>
              <a:spcBef>
                <a:spcPts val="765"/>
              </a:spcBef>
              <a:buFont typeface="Microsoft Sans Serif"/>
              <a:buChar char="–"/>
              <a:tabLst>
                <a:tab pos="850900" algn="l"/>
              </a:tabLst>
            </a:pPr>
            <a:r>
              <a:rPr sz="2800" spc="-40" dirty="0">
                <a:latin typeface="Calibri"/>
                <a:cs typeface="Calibri"/>
              </a:rPr>
              <a:t>Perform</a:t>
            </a:r>
            <a:r>
              <a:rPr sz="2800" spc="-12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DFS</a:t>
            </a:r>
            <a:r>
              <a:rPr sz="2800" spc="-140" dirty="0">
                <a:latin typeface="Calibri"/>
                <a:cs typeface="Calibri"/>
              </a:rPr>
              <a:t> </a:t>
            </a:r>
            <a:r>
              <a:rPr sz="2800" spc="-45" dirty="0">
                <a:latin typeface="Calibri"/>
                <a:cs typeface="Calibri"/>
              </a:rPr>
              <a:t>traversal,</a:t>
            </a:r>
            <a:r>
              <a:rPr sz="2800" spc="-114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noting</a:t>
            </a:r>
            <a:r>
              <a:rPr sz="2800" spc="-9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the</a:t>
            </a:r>
            <a:r>
              <a:rPr sz="2800" spc="-7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order</a:t>
            </a:r>
            <a:r>
              <a:rPr sz="2800" spc="-7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vertices </a:t>
            </a:r>
            <a:r>
              <a:rPr sz="2800" dirty="0">
                <a:latin typeface="Calibri"/>
                <a:cs typeface="Calibri"/>
              </a:rPr>
              <a:t>are</a:t>
            </a:r>
            <a:r>
              <a:rPr sz="2800" spc="-14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popped</a:t>
            </a:r>
            <a:r>
              <a:rPr sz="2800" spc="-7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off</a:t>
            </a:r>
            <a:r>
              <a:rPr sz="2800" spc="-12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the</a:t>
            </a:r>
            <a:r>
              <a:rPr sz="2800" spc="-80" dirty="0">
                <a:latin typeface="Calibri"/>
                <a:cs typeface="Calibri"/>
              </a:rPr>
              <a:t> </a:t>
            </a:r>
            <a:r>
              <a:rPr sz="2800" spc="-45" dirty="0">
                <a:latin typeface="Calibri"/>
                <a:cs typeface="Calibri"/>
              </a:rPr>
              <a:t>traversal</a:t>
            </a:r>
            <a:r>
              <a:rPr sz="2800" spc="-11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stack</a:t>
            </a:r>
            <a:endParaRPr sz="2800">
              <a:latin typeface="Calibri"/>
              <a:cs typeface="Calibri"/>
            </a:endParaRPr>
          </a:p>
          <a:p>
            <a:pPr marL="850265" indent="-381000">
              <a:spcBef>
                <a:spcPts val="495"/>
              </a:spcBef>
              <a:buFont typeface="Microsoft Sans Serif"/>
              <a:buChar char="–"/>
              <a:tabLst>
                <a:tab pos="850265" algn="l"/>
              </a:tabLst>
            </a:pPr>
            <a:r>
              <a:rPr sz="2800" spc="-45" dirty="0">
                <a:latin typeface="Calibri"/>
                <a:cs typeface="Calibri"/>
              </a:rPr>
              <a:t>Reverse</a:t>
            </a:r>
            <a:r>
              <a:rPr sz="2800" spc="-114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order</a:t>
            </a:r>
            <a:r>
              <a:rPr sz="2800" spc="-10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solves</a:t>
            </a:r>
            <a:r>
              <a:rPr sz="2800" spc="-75" dirty="0">
                <a:latin typeface="Calibri"/>
                <a:cs typeface="Calibri"/>
              </a:rPr>
              <a:t> </a:t>
            </a:r>
            <a:r>
              <a:rPr sz="2800" spc="-30" dirty="0">
                <a:latin typeface="Calibri"/>
                <a:cs typeface="Calibri"/>
              </a:rPr>
              <a:t>topological</a:t>
            </a:r>
            <a:r>
              <a:rPr sz="2800" spc="-12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sorting</a:t>
            </a:r>
            <a:r>
              <a:rPr sz="2800" spc="-9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problem</a:t>
            </a:r>
            <a:endParaRPr sz="2800">
              <a:latin typeface="Calibri"/>
              <a:cs typeface="Calibri"/>
            </a:endParaRPr>
          </a:p>
          <a:p>
            <a:pPr marL="850265" indent="-381000">
              <a:spcBef>
                <a:spcPts val="700"/>
              </a:spcBef>
              <a:buFont typeface="Microsoft Sans Serif"/>
              <a:buChar char="–"/>
              <a:tabLst>
                <a:tab pos="850265" algn="l"/>
              </a:tabLst>
            </a:pPr>
            <a:r>
              <a:rPr sz="2800" dirty="0">
                <a:latin typeface="Calibri"/>
                <a:cs typeface="Calibri"/>
              </a:rPr>
              <a:t>Back</a:t>
            </a:r>
            <a:r>
              <a:rPr sz="2800" spc="-10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edges</a:t>
            </a:r>
            <a:r>
              <a:rPr sz="2800" spc="-125" dirty="0">
                <a:latin typeface="Calibri"/>
                <a:cs typeface="Calibri"/>
              </a:rPr>
              <a:t> </a:t>
            </a:r>
            <a:r>
              <a:rPr sz="2800" spc="-30" dirty="0">
                <a:latin typeface="Calibri"/>
                <a:cs typeface="Calibri"/>
              </a:rPr>
              <a:t>encountered?→</a:t>
            </a:r>
            <a:r>
              <a:rPr sz="2800" spc="30" dirty="0">
                <a:latin typeface="Calibri"/>
                <a:cs typeface="Calibri"/>
              </a:rPr>
              <a:t> </a:t>
            </a:r>
            <a:r>
              <a:rPr sz="2800" spc="-35" dirty="0">
                <a:latin typeface="Calibri"/>
                <a:cs typeface="Calibri"/>
              </a:rPr>
              <a:t>NOT</a:t>
            </a:r>
            <a:r>
              <a:rPr sz="2800" spc="-12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a</a:t>
            </a:r>
            <a:r>
              <a:rPr sz="2800" spc="-80" dirty="0">
                <a:latin typeface="Calibri"/>
                <a:cs typeface="Calibri"/>
              </a:rPr>
              <a:t> </a:t>
            </a:r>
            <a:r>
              <a:rPr sz="2800" spc="-20" dirty="0">
                <a:latin typeface="Calibri"/>
                <a:cs typeface="Calibri"/>
              </a:rPr>
              <a:t>dag!</a:t>
            </a:r>
            <a:endParaRPr sz="2800">
              <a:latin typeface="Calibri"/>
              <a:cs typeface="Calibri"/>
            </a:endParaRPr>
          </a:p>
          <a:p>
            <a:pPr marL="12700">
              <a:spcBef>
                <a:spcPts val="590"/>
              </a:spcBef>
            </a:pPr>
            <a:r>
              <a:rPr sz="2000" spc="-10" dirty="0">
                <a:latin typeface="Calibri"/>
                <a:cs typeface="Calibri"/>
              </a:rPr>
              <a:t>Example:</a:t>
            </a:r>
            <a:endParaRPr sz="2000">
              <a:latin typeface="Calibri"/>
              <a:cs typeface="Calibri"/>
            </a:endParaRPr>
          </a:p>
        </p:txBody>
      </p:sp>
      <p:pic>
        <p:nvPicPr>
          <p:cNvPr id="8" name="object 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356130" y="4108730"/>
            <a:ext cx="5422341" cy="1917141"/>
          </a:xfrm>
          <a:prstGeom prst="rect">
            <a:avLst/>
          </a:prstGeom>
        </p:spPr>
      </p:pic>
      <p:sp>
        <p:nvSpPr>
          <p:cNvPr id="9" name="object 9"/>
          <p:cNvSpPr txBox="1"/>
          <p:nvPr/>
        </p:nvSpPr>
        <p:spPr>
          <a:xfrm>
            <a:off x="2518969" y="4249292"/>
            <a:ext cx="1530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pc="-50" dirty="0">
                <a:solidFill>
                  <a:srgbClr val="FF9933"/>
                </a:solidFill>
                <a:latin typeface="Microsoft Sans Serif"/>
                <a:cs typeface="Microsoft Sans Serif"/>
              </a:rPr>
              <a:t>b</a:t>
            </a:r>
            <a:endParaRPr>
              <a:latin typeface="Microsoft Sans Serif"/>
              <a:cs typeface="Microsoft Sans Serif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518969" y="5585485"/>
            <a:ext cx="1530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pc="-50" dirty="0">
                <a:solidFill>
                  <a:srgbClr val="EBEBDF"/>
                </a:solidFill>
                <a:latin typeface="Microsoft Sans Serif"/>
                <a:cs typeface="Microsoft Sans Serif"/>
              </a:rPr>
              <a:t>e</a:t>
            </a:r>
            <a:endParaRPr>
              <a:latin typeface="Microsoft Sans Serif"/>
              <a:cs typeface="Microsoft Sans Serif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4120134" y="5585485"/>
            <a:ext cx="895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pc="-50" dirty="0">
                <a:solidFill>
                  <a:srgbClr val="EBEBDF"/>
                </a:solidFill>
                <a:latin typeface="Microsoft Sans Serif"/>
                <a:cs typeface="Microsoft Sans Serif"/>
              </a:rPr>
              <a:t>f</a:t>
            </a:r>
            <a:endParaRPr>
              <a:latin typeface="Microsoft Sans Serif"/>
              <a:cs typeface="Microsoft Sans Serif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4120134" y="4212412"/>
            <a:ext cx="1530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pc="-50" dirty="0">
                <a:solidFill>
                  <a:srgbClr val="FF9933"/>
                </a:solidFill>
                <a:latin typeface="Microsoft Sans Serif"/>
                <a:cs typeface="Microsoft Sans Serif"/>
              </a:rPr>
              <a:t>a</a:t>
            </a:r>
            <a:endParaRPr>
              <a:latin typeface="Microsoft Sans Serif"/>
              <a:cs typeface="Microsoft Sans Serif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5796534" y="4212412"/>
            <a:ext cx="1397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pc="-50" dirty="0">
                <a:solidFill>
                  <a:srgbClr val="EBEBDF"/>
                </a:solidFill>
                <a:latin typeface="Microsoft Sans Serif"/>
                <a:cs typeface="Microsoft Sans Serif"/>
              </a:rPr>
              <a:t>c</a:t>
            </a:r>
            <a:endParaRPr>
              <a:latin typeface="Microsoft Sans Serif"/>
              <a:cs typeface="Microsoft Sans Serif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7397370" y="4212412"/>
            <a:ext cx="1530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pc="-50" dirty="0">
                <a:solidFill>
                  <a:srgbClr val="EBEBDF"/>
                </a:solidFill>
                <a:latin typeface="Microsoft Sans Serif"/>
                <a:cs typeface="Microsoft Sans Serif"/>
              </a:rPr>
              <a:t>d</a:t>
            </a:r>
            <a:endParaRPr>
              <a:latin typeface="Microsoft Sans Serif"/>
              <a:cs typeface="Microsoft Sans Serif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5797423" y="5585485"/>
            <a:ext cx="1530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pc="-50" dirty="0">
                <a:solidFill>
                  <a:srgbClr val="EBEBDF"/>
                </a:solidFill>
                <a:latin typeface="Microsoft Sans Serif"/>
                <a:cs typeface="Microsoft Sans Serif"/>
              </a:rPr>
              <a:t>g</a:t>
            </a:r>
            <a:endParaRPr>
              <a:latin typeface="Microsoft Sans Serif"/>
              <a:cs typeface="Microsoft Sans Serif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7398512" y="5585485"/>
            <a:ext cx="1530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pc="-50" dirty="0">
                <a:solidFill>
                  <a:srgbClr val="EBEBDF"/>
                </a:solidFill>
                <a:latin typeface="Microsoft Sans Serif"/>
                <a:cs typeface="Microsoft Sans Serif"/>
              </a:rPr>
              <a:t>h</a:t>
            </a:r>
            <a:endParaRPr>
              <a:latin typeface="Microsoft Sans Serif"/>
              <a:cs typeface="Microsoft Sans Serif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1600961" y="761"/>
            <a:ext cx="9142730" cy="6856730"/>
          </a:xfrm>
          <a:custGeom>
            <a:avLst/>
            <a:gdLst/>
            <a:ahLst/>
            <a:cxnLst/>
            <a:rect l="l" t="t" r="r" b="b"/>
            <a:pathLst>
              <a:path w="9142730" h="6856730">
                <a:moveTo>
                  <a:pt x="0" y="0"/>
                </a:moveTo>
                <a:lnTo>
                  <a:pt x="9142476" y="0"/>
                </a:lnTo>
                <a:lnTo>
                  <a:pt x="9142476" y="6856476"/>
                </a:lnTo>
                <a:lnTo>
                  <a:pt x="0" y="6856476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 txBox="1"/>
          <p:nvPr/>
        </p:nvSpPr>
        <p:spPr>
          <a:xfrm>
            <a:off x="4194176" y="6438732"/>
            <a:ext cx="1062355" cy="363561"/>
          </a:xfrm>
          <a:prstGeom prst="rect">
            <a:avLst/>
          </a:prstGeom>
        </p:spPr>
        <p:txBody>
          <a:bodyPr vert="horz" wrap="square" lIns="0" tIns="4445" rIns="0" bIns="0" rtlCol="0">
            <a:spAutoFit/>
          </a:bodyPr>
          <a:lstStyle/>
          <a:p>
            <a:pPr marL="12700" marR="5080">
              <a:lnSpc>
                <a:spcPts val="1440"/>
              </a:lnSpc>
              <a:spcBef>
                <a:spcPts val="35"/>
              </a:spcBef>
            </a:pPr>
            <a:r>
              <a:rPr sz="1200" spc="45" dirty="0">
                <a:solidFill>
                  <a:srgbClr val="FFFFFF"/>
                </a:solidFill>
                <a:latin typeface="Arial MT"/>
                <a:cs typeface="Arial MT"/>
              </a:rPr>
              <a:t>Department</a:t>
            </a:r>
            <a:r>
              <a:rPr sz="1200" spc="1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-25" dirty="0">
                <a:solidFill>
                  <a:srgbClr val="FFFFFF"/>
                </a:solidFill>
                <a:latin typeface="Arial MT"/>
                <a:cs typeface="Arial MT"/>
              </a:rPr>
              <a:t>of </a:t>
            </a:r>
            <a:r>
              <a:rPr sz="1200" spc="-305" dirty="0">
                <a:solidFill>
                  <a:srgbClr val="FFFFFF"/>
                </a:solidFill>
                <a:latin typeface="Arial MT"/>
                <a:cs typeface="Arial MT"/>
              </a:rPr>
              <a:t>CCSSEE</a:t>
            </a:r>
            <a:endParaRPr sz="12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884798" y="6455470"/>
            <a:ext cx="2115820" cy="1708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325"/>
              </a:lnSpc>
            </a:pPr>
            <a:r>
              <a:rPr sz="1200" spc="10" dirty="0">
                <a:solidFill>
                  <a:srgbClr val="FFFFFF"/>
                </a:solidFill>
                <a:latin typeface="Arial MT"/>
                <a:cs typeface="Arial MT"/>
              </a:rPr>
              <a:t>ATME College</a:t>
            </a:r>
            <a:r>
              <a:rPr sz="1200" spc="-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10" dirty="0">
                <a:solidFill>
                  <a:srgbClr val="FFFFFF"/>
                </a:solidFill>
                <a:latin typeface="Arial MT"/>
                <a:cs typeface="Arial MT"/>
              </a:rPr>
              <a:t>of</a:t>
            </a:r>
            <a:r>
              <a:rPr sz="1200" spc="114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35" dirty="0">
                <a:solidFill>
                  <a:srgbClr val="FFFFFF"/>
                </a:solidFill>
                <a:latin typeface="Arial MT"/>
                <a:cs typeface="Arial MT"/>
              </a:rPr>
              <a:t>Engineering</a:t>
            </a:r>
            <a:endParaRPr sz="1200">
              <a:latin typeface="Arial MT"/>
              <a:cs typeface="Arial MT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4114800" y="6400801"/>
            <a:ext cx="4724400" cy="277495"/>
            <a:chOff x="2514600" y="6400800"/>
            <a:chExt cx="4724400" cy="277495"/>
          </a:xfrm>
        </p:grpSpPr>
        <p:sp>
          <p:nvSpPr>
            <p:cNvPr id="4" name="object 4"/>
            <p:cNvSpPr/>
            <p:nvPr/>
          </p:nvSpPr>
          <p:spPr>
            <a:xfrm>
              <a:off x="2514600" y="6400800"/>
              <a:ext cx="1600200" cy="277495"/>
            </a:xfrm>
            <a:custGeom>
              <a:avLst/>
              <a:gdLst/>
              <a:ahLst/>
              <a:cxnLst/>
              <a:rect l="l" t="t" r="r" b="b"/>
              <a:pathLst>
                <a:path w="1600200" h="277495">
                  <a:moveTo>
                    <a:pt x="1600200" y="277368"/>
                  </a:moveTo>
                  <a:lnTo>
                    <a:pt x="0" y="277368"/>
                  </a:lnTo>
                  <a:lnTo>
                    <a:pt x="0" y="0"/>
                  </a:lnTo>
                  <a:lnTo>
                    <a:pt x="1600200" y="0"/>
                  </a:lnTo>
                  <a:lnTo>
                    <a:pt x="1600200" y="277368"/>
                  </a:lnTo>
                  <a:close/>
                </a:path>
              </a:pathLst>
            </a:custGeom>
            <a:solidFill>
              <a:srgbClr val="E16C0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4114800" y="6400800"/>
              <a:ext cx="3124200" cy="277495"/>
            </a:xfrm>
            <a:custGeom>
              <a:avLst/>
              <a:gdLst/>
              <a:ahLst/>
              <a:cxnLst/>
              <a:rect l="l" t="t" r="r" b="b"/>
              <a:pathLst>
                <a:path w="3124200" h="277495">
                  <a:moveTo>
                    <a:pt x="3124200" y="277368"/>
                  </a:moveTo>
                  <a:lnTo>
                    <a:pt x="0" y="277368"/>
                  </a:lnTo>
                  <a:lnTo>
                    <a:pt x="0" y="0"/>
                  </a:lnTo>
                  <a:lnTo>
                    <a:pt x="3124200" y="0"/>
                  </a:lnTo>
                  <a:lnTo>
                    <a:pt x="3124200" y="277368"/>
                  </a:lnTo>
                  <a:close/>
                </a:path>
              </a:pathLst>
            </a:custGeom>
            <a:solidFill>
              <a:srgbClr val="2240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3345560" y="120980"/>
            <a:ext cx="6009640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dirty="0">
                <a:latin typeface="Calibri"/>
                <a:cs typeface="Calibri"/>
              </a:rPr>
              <a:t>Source</a:t>
            </a:r>
            <a:r>
              <a:rPr spc="-204" dirty="0">
                <a:latin typeface="Calibri"/>
                <a:cs typeface="Calibri"/>
              </a:rPr>
              <a:t> </a:t>
            </a:r>
            <a:r>
              <a:rPr spc="-20" dirty="0">
                <a:latin typeface="Calibri"/>
                <a:cs typeface="Calibri"/>
              </a:rPr>
              <a:t>Removal</a:t>
            </a:r>
            <a:r>
              <a:rPr spc="-210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Algorithm</a:t>
            </a:r>
          </a:p>
        </p:txBody>
      </p:sp>
      <p:sp>
        <p:nvSpPr>
          <p:cNvPr id="22" name="object 22"/>
          <p:cNvSpPr txBox="1">
            <a:spLocks noGrp="1"/>
          </p:cNvSpPr>
          <p:nvPr>
            <p:ph type="ftr" sz="quarter" idx="11"/>
          </p:nvPr>
        </p:nvSpPr>
        <p:spPr>
          <a:xfrm>
            <a:off x="1600200" y="0"/>
            <a:ext cx="0" cy="432490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25"/>
              </a:lnSpc>
            </a:pPr>
            <a:r>
              <a:rPr spc="10" dirty="0"/>
              <a:t>ATME College</a:t>
            </a:r>
            <a:r>
              <a:rPr spc="-5" dirty="0"/>
              <a:t> </a:t>
            </a:r>
            <a:r>
              <a:rPr spc="10" dirty="0"/>
              <a:t>of</a:t>
            </a:r>
            <a:r>
              <a:rPr spc="114" dirty="0"/>
              <a:t> </a:t>
            </a:r>
            <a:r>
              <a:rPr spc="35" dirty="0"/>
              <a:t>Engineering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2211374" y="1150061"/>
            <a:ext cx="8084184" cy="14884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70534" marR="5080" indent="-457834">
              <a:spcBef>
                <a:spcPts val="100"/>
              </a:spcBef>
            </a:pPr>
            <a:r>
              <a:rPr sz="2400" spc="-10" dirty="0">
                <a:latin typeface="Calibri"/>
                <a:cs typeface="Calibri"/>
              </a:rPr>
              <a:t>Repeatedly</a:t>
            </a:r>
            <a:r>
              <a:rPr sz="2400" spc="-5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identify</a:t>
            </a:r>
            <a:r>
              <a:rPr sz="2400" spc="-4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and</a:t>
            </a:r>
            <a:r>
              <a:rPr sz="2400" spc="-45" dirty="0">
                <a:latin typeface="Calibri"/>
                <a:cs typeface="Calibri"/>
              </a:rPr>
              <a:t> </a:t>
            </a:r>
            <a:r>
              <a:rPr sz="2400" spc="-20" dirty="0">
                <a:latin typeface="Calibri"/>
                <a:cs typeface="Calibri"/>
              </a:rPr>
              <a:t>remove</a:t>
            </a:r>
            <a:r>
              <a:rPr sz="2400" spc="-8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a</a:t>
            </a:r>
            <a:r>
              <a:rPr sz="2400" spc="-45" dirty="0">
                <a:latin typeface="Calibri"/>
                <a:cs typeface="Calibri"/>
              </a:rPr>
              <a:t> </a:t>
            </a:r>
            <a:r>
              <a:rPr sz="2400" i="1" dirty="0">
                <a:latin typeface="Calibri"/>
                <a:cs typeface="Calibri"/>
              </a:rPr>
              <a:t>source</a:t>
            </a:r>
            <a:r>
              <a:rPr sz="2400" i="1" spc="-5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(a</a:t>
            </a:r>
            <a:r>
              <a:rPr sz="2400" spc="-55" dirty="0">
                <a:latin typeface="Calibri"/>
                <a:cs typeface="Calibri"/>
              </a:rPr>
              <a:t> </a:t>
            </a:r>
            <a:r>
              <a:rPr sz="2400" spc="-20" dirty="0">
                <a:latin typeface="Calibri"/>
                <a:cs typeface="Calibri"/>
              </a:rPr>
              <a:t>vertex</a:t>
            </a:r>
            <a:r>
              <a:rPr sz="2400" spc="-8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with</a:t>
            </a:r>
            <a:r>
              <a:rPr sz="2400" spc="-55" dirty="0">
                <a:latin typeface="Calibri"/>
                <a:cs typeface="Calibri"/>
              </a:rPr>
              <a:t> </a:t>
            </a:r>
            <a:r>
              <a:rPr sz="2400" spc="-25" dirty="0">
                <a:latin typeface="Calibri"/>
                <a:cs typeface="Calibri"/>
              </a:rPr>
              <a:t>no </a:t>
            </a:r>
            <a:r>
              <a:rPr sz="2400" spc="-10" dirty="0">
                <a:latin typeface="Calibri"/>
                <a:cs typeface="Calibri"/>
              </a:rPr>
              <a:t>incoming</a:t>
            </a:r>
            <a:r>
              <a:rPr sz="2400" spc="-114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edges)</a:t>
            </a:r>
            <a:r>
              <a:rPr sz="2400" spc="-6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and</a:t>
            </a:r>
            <a:r>
              <a:rPr sz="2400" spc="-6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all</a:t>
            </a:r>
            <a:r>
              <a:rPr sz="2400" spc="-3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the</a:t>
            </a:r>
            <a:r>
              <a:rPr sz="2400" spc="-2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edges</a:t>
            </a:r>
            <a:r>
              <a:rPr sz="2400" spc="-11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incident</a:t>
            </a:r>
            <a:r>
              <a:rPr sz="2400" spc="-9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to</a:t>
            </a:r>
            <a:r>
              <a:rPr sz="2400" spc="-8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it</a:t>
            </a:r>
            <a:r>
              <a:rPr sz="2400" spc="-2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until</a:t>
            </a:r>
            <a:r>
              <a:rPr sz="2400" spc="-114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either</a:t>
            </a:r>
            <a:r>
              <a:rPr sz="2400" spc="-45" dirty="0">
                <a:latin typeface="Calibri"/>
                <a:cs typeface="Calibri"/>
              </a:rPr>
              <a:t> </a:t>
            </a:r>
            <a:r>
              <a:rPr sz="2400" spc="-25" dirty="0">
                <a:latin typeface="Calibri"/>
                <a:cs typeface="Calibri"/>
              </a:rPr>
              <a:t>no </a:t>
            </a:r>
            <a:r>
              <a:rPr sz="2400" spc="-20" dirty="0">
                <a:latin typeface="Calibri"/>
                <a:cs typeface="Calibri"/>
              </a:rPr>
              <a:t>vertex</a:t>
            </a:r>
            <a:r>
              <a:rPr sz="2400" spc="-7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is</a:t>
            </a:r>
            <a:r>
              <a:rPr sz="2400" spc="-2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left</a:t>
            </a:r>
            <a:r>
              <a:rPr sz="2400" spc="-2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or</a:t>
            </a:r>
            <a:r>
              <a:rPr sz="2400" spc="-3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there</a:t>
            </a:r>
            <a:r>
              <a:rPr sz="2400" spc="-2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is</a:t>
            </a:r>
            <a:r>
              <a:rPr sz="2400" spc="-3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no</a:t>
            </a:r>
            <a:r>
              <a:rPr sz="2400" spc="-2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source</a:t>
            </a:r>
            <a:r>
              <a:rPr sz="2400" spc="-3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among</a:t>
            </a:r>
            <a:r>
              <a:rPr sz="2400" spc="-2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the</a:t>
            </a:r>
            <a:r>
              <a:rPr sz="2400" spc="-3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remaining </a:t>
            </a:r>
            <a:r>
              <a:rPr sz="2400" dirty="0">
                <a:latin typeface="Calibri"/>
                <a:cs typeface="Calibri"/>
              </a:rPr>
              <a:t>vertices</a:t>
            </a:r>
            <a:r>
              <a:rPr sz="2400" spc="-10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(not</a:t>
            </a:r>
            <a:r>
              <a:rPr sz="2400" spc="-8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a</a:t>
            </a:r>
            <a:r>
              <a:rPr sz="2400" spc="-70" dirty="0">
                <a:latin typeface="Calibri"/>
                <a:cs typeface="Calibri"/>
              </a:rPr>
              <a:t> </a:t>
            </a:r>
            <a:r>
              <a:rPr sz="2400" spc="-20" dirty="0">
                <a:latin typeface="Calibri"/>
                <a:cs typeface="Calibri"/>
              </a:rPr>
              <a:t>dag)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212035" y="2654884"/>
            <a:ext cx="1131570" cy="3314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2000" spc="-25" dirty="0">
                <a:latin typeface="Calibri"/>
                <a:cs typeface="Calibri"/>
              </a:rPr>
              <a:t>Example:</a:t>
            </a:r>
            <a:r>
              <a:rPr sz="2000" spc="-70" dirty="0">
                <a:latin typeface="Calibri"/>
                <a:cs typeface="Calibri"/>
              </a:rPr>
              <a:t> </a:t>
            </a:r>
            <a:r>
              <a:rPr sz="2000" spc="-50" dirty="0">
                <a:latin typeface="Calibri"/>
                <a:cs typeface="Calibri"/>
              </a:rPr>
              <a:t>1</a:t>
            </a:r>
            <a:endParaRPr sz="2000">
              <a:latin typeface="Calibri"/>
              <a:cs typeface="Calibri"/>
            </a:endParaRPr>
          </a:p>
        </p:txBody>
      </p:sp>
      <p:pic>
        <p:nvPicPr>
          <p:cNvPr id="9" name="object 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303328" y="5251730"/>
            <a:ext cx="2349373" cy="1072819"/>
          </a:xfrm>
          <a:prstGeom prst="rect">
            <a:avLst/>
          </a:prstGeom>
        </p:spPr>
      </p:pic>
      <p:sp>
        <p:nvSpPr>
          <p:cNvPr id="10" name="object 10"/>
          <p:cNvSpPr txBox="1"/>
          <p:nvPr/>
        </p:nvSpPr>
        <p:spPr>
          <a:xfrm>
            <a:off x="8356855" y="5976239"/>
            <a:ext cx="1530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pc="-50" dirty="0">
                <a:solidFill>
                  <a:srgbClr val="EBEBDF"/>
                </a:solidFill>
                <a:latin typeface="Microsoft Sans Serif"/>
                <a:cs typeface="Microsoft Sans Serif"/>
              </a:rPr>
              <a:t>e</a:t>
            </a:r>
            <a:endParaRPr>
              <a:latin typeface="Microsoft Sans Serif"/>
              <a:cs typeface="Microsoft Sans Serif"/>
            </a:endParaRPr>
          </a:p>
        </p:txBody>
      </p:sp>
      <p:pic>
        <p:nvPicPr>
          <p:cNvPr id="11" name="object 11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038663" y="2569490"/>
            <a:ext cx="4431158" cy="1274013"/>
          </a:xfrm>
          <a:prstGeom prst="rect">
            <a:avLst/>
          </a:prstGeom>
        </p:spPr>
      </p:pic>
      <p:sp>
        <p:nvSpPr>
          <p:cNvPr id="12" name="object 12"/>
          <p:cNvSpPr txBox="1"/>
          <p:nvPr/>
        </p:nvSpPr>
        <p:spPr>
          <a:xfrm>
            <a:off x="5496305" y="2593847"/>
            <a:ext cx="282956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tabLst>
                <a:tab pos="1380490" algn="l"/>
                <a:tab pos="2688590" algn="l"/>
              </a:tabLst>
            </a:pPr>
            <a:r>
              <a:rPr spc="-50" dirty="0">
                <a:solidFill>
                  <a:srgbClr val="EBEBDF"/>
                </a:solidFill>
                <a:latin typeface="Microsoft Sans Serif"/>
                <a:cs typeface="Microsoft Sans Serif"/>
              </a:rPr>
              <a:t>b</a:t>
            </a:r>
            <a:r>
              <a:rPr dirty="0">
                <a:solidFill>
                  <a:srgbClr val="EBEBDF"/>
                </a:solidFill>
                <a:latin typeface="Microsoft Sans Serif"/>
                <a:cs typeface="Microsoft Sans Serif"/>
              </a:rPr>
              <a:t>	</a:t>
            </a:r>
            <a:r>
              <a:rPr spc="-50" dirty="0">
                <a:solidFill>
                  <a:srgbClr val="EBEBDF"/>
                </a:solidFill>
                <a:latin typeface="Microsoft Sans Serif"/>
                <a:cs typeface="Microsoft Sans Serif"/>
              </a:rPr>
              <a:t>c</a:t>
            </a:r>
            <a:r>
              <a:rPr dirty="0">
                <a:solidFill>
                  <a:srgbClr val="EBEBDF"/>
                </a:solidFill>
                <a:latin typeface="Microsoft Sans Serif"/>
                <a:cs typeface="Microsoft Sans Serif"/>
              </a:rPr>
              <a:t>	</a:t>
            </a:r>
            <a:r>
              <a:rPr spc="-50" dirty="0">
                <a:solidFill>
                  <a:srgbClr val="EBEBDF"/>
                </a:solidFill>
                <a:latin typeface="Microsoft Sans Serif"/>
                <a:cs typeface="Microsoft Sans Serif"/>
              </a:rPr>
              <a:t>d</a:t>
            </a:r>
            <a:endParaRPr>
              <a:latin typeface="Microsoft Sans Serif"/>
              <a:cs typeface="Microsoft Sans Serif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2212035" y="3369198"/>
            <a:ext cx="7900034" cy="1170940"/>
          </a:xfrm>
          <a:prstGeom prst="rect">
            <a:avLst/>
          </a:prstGeom>
        </p:spPr>
        <p:txBody>
          <a:bodyPr vert="horz" wrap="square" lIns="0" tIns="135890" rIns="0" bIns="0" rtlCol="0">
            <a:spAutoFit/>
          </a:bodyPr>
          <a:lstStyle/>
          <a:p>
            <a:pPr marL="189230" algn="ctr">
              <a:spcBef>
                <a:spcPts val="1070"/>
              </a:spcBef>
              <a:tabLst>
                <a:tab pos="1497330" algn="l"/>
                <a:tab pos="2866390" algn="l"/>
                <a:tab pos="4173854" algn="l"/>
              </a:tabLst>
            </a:pPr>
            <a:r>
              <a:rPr spc="-50" dirty="0">
                <a:solidFill>
                  <a:srgbClr val="EBEBDF"/>
                </a:solidFill>
                <a:latin typeface="Microsoft Sans Serif"/>
                <a:cs typeface="Microsoft Sans Serif"/>
              </a:rPr>
              <a:t>e</a:t>
            </a:r>
            <a:r>
              <a:rPr dirty="0">
                <a:solidFill>
                  <a:srgbClr val="EBEBDF"/>
                </a:solidFill>
                <a:latin typeface="Microsoft Sans Serif"/>
                <a:cs typeface="Microsoft Sans Serif"/>
              </a:rPr>
              <a:t>	</a:t>
            </a:r>
            <a:r>
              <a:rPr spc="-50" dirty="0">
                <a:solidFill>
                  <a:srgbClr val="EBEBDF"/>
                </a:solidFill>
                <a:latin typeface="Microsoft Sans Serif"/>
                <a:cs typeface="Microsoft Sans Serif"/>
              </a:rPr>
              <a:t>f</a:t>
            </a:r>
            <a:r>
              <a:rPr dirty="0">
                <a:solidFill>
                  <a:srgbClr val="EBEBDF"/>
                </a:solidFill>
                <a:latin typeface="Microsoft Sans Serif"/>
                <a:cs typeface="Microsoft Sans Serif"/>
              </a:rPr>
              <a:t>	</a:t>
            </a:r>
            <a:r>
              <a:rPr spc="-50" dirty="0">
                <a:solidFill>
                  <a:srgbClr val="EBEBDF"/>
                </a:solidFill>
                <a:latin typeface="Microsoft Sans Serif"/>
                <a:cs typeface="Microsoft Sans Serif"/>
              </a:rPr>
              <a:t>g</a:t>
            </a:r>
            <a:r>
              <a:rPr dirty="0">
                <a:solidFill>
                  <a:srgbClr val="EBEBDF"/>
                </a:solidFill>
                <a:latin typeface="Microsoft Sans Serif"/>
                <a:cs typeface="Microsoft Sans Serif"/>
              </a:rPr>
              <a:t>	</a:t>
            </a:r>
            <a:r>
              <a:rPr spc="-50" dirty="0">
                <a:solidFill>
                  <a:srgbClr val="EBEBDF"/>
                </a:solidFill>
                <a:latin typeface="Microsoft Sans Serif"/>
                <a:cs typeface="Microsoft Sans Serif"/>
              </a:rPr>
              <a:t>h</a:t>
            </a:r>
            <a:endParaRPr>
              <a:latin typeface="Microsoft Sans Serif"/>
              <a:cs typeface="Microsoft Sans Serif"/>
            </a:endParaRPr>
          </a:p>
          <a:p>
            <a:pPr marL="469900" marR="5080" indent="-457200">
              <a:spcBef>
                <a:spcPts val="1085"/>
              </a:spcBef>
            </a:pPr>
            <a:r>
              <a:rPr sz="2000" spc="-25" dirty="0">
                <a:latin typeface="Calibri"/>
                <a:cs typeface="Calibri"/>
              </a:rPr>
              <a:t>Efficiency:</a:t>
            </a:r>
            <a:r>
              <a:rPr sz="2000" spc="-9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same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as </a:t>
            </a:r>
            <a:r>
              <a:rPr sz="2000" spc="-25" dirty="0">
                <a:latin typeface="Calibri"/>
                <a:cs typeface="Calibri"/>
              </a:rPr>
              <a:t>efficiency</a:t>
            </a:r>
            <a:r>
              <a:rPr sz="2000" spc="-7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of</a:t>
            </a:r>
            <a:r>
              <a:rPr sz="2000" spc="-4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the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spc="-35" dirty="0">
                <a:latin typeface="Calibri"/>
                <a:cs typeface="Calibri"/>
              </a:rPr>
              <a:t>DFS-</a:t>
            </a:r>
            <a:r>
              <a:rPr sz="2000" dirty="0">
                <a:latin typeface="Calibri"/>
                <a:cs typeface="Calibri"/>
              </a:rPr>
              <a:t>based</a:t>
            </a:r>
            <a:r>
              <a:rPr sz="2000" spc="-5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algorithm,</a:t>
            </a:r>
            <a:r>
              <a:rPr sz="2000" spc="-5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but</a:t>
            </a:r>
            <a:r>
              <a:rPr sz="2000" spc="-7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how</a:t>
            </a:r>
            <a:r>
              <a:rPr sz="2000" spc="-6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would</a:t>
            </a:r>
            <a:r>
              <a:rPr sz="2000" spc="-75" dirty="0">
                <a:latin typeface="Calibri"/>
                <a:cs typeface="Calibri"/>
              </a:rPr>
              <a:t> </a:t>
            </a:r>
            <a:r>
              <a:rPr sz="2000" spc="-25" dirty="0">
                <a:latin typeface="Calibri"/>
                <a:cs typeface="Calibri"/>
              </a:rPr>
              <a:t>you </a:t>
            </a:r>
            <a:r>
              <a:rPr sz="2000" spc="-10" dirty="0">
                <a:latin typeface="Calibri"/>
                <a:cs typeface="Calibri"/>
              </a:rPr>
              <a:t>identify</a:t>
            </a:r>
            <a:r>
              <a:rPr sz="2000" spc="-8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a</a:t>
            </a:r>
            <a:r>
              <a:rPr sz="2000" spc="-45" dirty="0">
                <a:latin typeface="Calibri"/>
                <a:cs typeface="Calibri"/>
              </a:rPr>
              <a:t> </a:t>
            </a:r>
            <a:r>
              <a:rPr sz="2000" spc="-20" dirty="0">
                <a:latin typeface="Calibri"/>
                <a:cs typeface="Calibri"/>
              </a:rPr>
              <a:t>source?</a:t>
            </a:r>
            <a:r>
              <a:rPr sz="2000" spc="-6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How</a:t>
            </a:r>
            <a:r>
              <a:rPr sz="2000" spc="-8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do</a:t>
            </a:r>
            <a:r>
              <a:rPr sz="2000" spc="-60" dirty="0">
                <a:latin typeface="Calibri"/>
                <a:cs typeface="Calibri"/>
              </a:rPr>
              <a:t> </a:t>
            </a:r>
            <a:r>
              <a:rPr sz="2000" spc="-20" dirty="0">
                <a:latin typeface="Calibri"/>
                <a:cs typeface="Calibri"/>
              </a:rPr>
              <a:t>you</a:t>
            </a:r>
            <a:r>
              <a:rPr sz="2000" spc="-95" dirty="0">
                <a:latin typeface="Calibri"/>
                <a:cs typeface="Calibri"/>
              </a:rPr>
              <a:t> </a:t>
            </a:r>
            <a:r>
              <a:rPr sz="2000" spc="-20" dirty="0">
                <a:latin typeface="Calibri"/>
                <a:cs typeface="Calibri"/>
              </a:rPr>
              <a:t>remove</a:t>
            </a:r>
            <a:r>
              <a:rPr sz="2000" spc="1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a</a:t>
            </a:r>
            <a:r>
              <a:rPr sz="2000" spc="-4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source</a:t>
            </a:r>
            <a:r>
              <a:rPr sz="2000" spc="-75" dirty="0">
                <a:latin typeface="Calibri"/>
                <a:cs typeface="Calibri"/>
              </a:rPr>
              <a:t> </a:t>
            </a:r>
            <a:r>
              <a:rPr sz="2000" spc="-20" dirty="0">
                <a:latin typeface="Calibri"/>
                <a:cs typeface="Calibri"/>
              </a:rPr>
              <a:t>from</a:t>
            </a:r>
            <a:r>
              <a:rPr sz="2000" spc="-4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the</a:t>
            </a:r>
            <a:r>
              <a:rPr sz="2000" spc="-45" dirty="0">
                <a:latin typeface="Calibri"/>
                <a:cs typeface="Calibri"/>
              </a:rPr>
              <a:t> </a:t>
            </a:r>
            <a:r>
              <a:rPr sz="2000" spc="-20" dirty="0">
                <a:latin typeface="Calibri"/>
                <a:cs typeface="Calibri"/>
              </a:rPr>
              <a:t>dag?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4267581" y="2579878"/>
            <a:ext cx="1530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pc="-50" dirty="0">
                <a:solidFill>
                  <a:srgbClr val="EBEBDF"/>
                </a:solidFill>
                <a:latin typeface="Microsoft Sans Serif"/>
                <a:cs typeface="Microsoft Sans Serif"/>
              </a:rPr>
              <a:t>a</a:t>
            </a:r>
            <a:endParaRPr>
              <a:latin typeface="Microsoft Sans Serif"/>
              <a:cs typeface="Microsoft Sans Serif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8300467" y="5264530"/>
            <a:ext cx="1530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pc="-50" dirty="0">
                <a:solidFill>
                  <a:srgbClr val="EBEBDF"/>
                </a:solidFill>
                <a:latin typeface="Microsoft Sans Serif"/>
                <a:cs typeface="Microsoft Sans Serif"/>
              </a:rPr>
              <a:t>d</a:t>
            </a:r>
            <a:endParaRPr>
              <a:latin typeface="Microsoft Sans Serif"/>
              <a:cs typeface="Microsoft Sans Serif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7395209" y="5626633"/>
            <a:ext cx="1397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pc="-50" dirty="0">
                <a:solidFill>
                  <a:srgbClr val="EBEBDF"/>
                </a:solidFill>
                <a:latin typeface="Microsoft Sans Serif"/>
                <a:cs typeface="Microsoft Sans Serif"/>
              </a:rPr>
              <a:t>c</a:t>
            </a:r>
            <a:endParaRPr>
              <a:latin typeface="Microsoft Sans Serif"/>
              <a:cs typeface="Microsoft Sans Serif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6523102" y="5896381"/>
            <a:ext cx="1530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pc="-50" dirty="0">
                <a:solidFill>
                  <a:srgbClr val="EBEBDF"/>
                </a:solidFill>
                <a:latin typeface="Microsoft Sans Serif"/>
                <a:cs typeface="Microsoft Sans Serif"/>
              </a:rPr>
              <a:t>b</a:t>
            </a:r>
            <a:endParaRPr>
              <a:latin typeface="Microsoft Sans Serif"/>
              <a:cs typeface="Microsoft Sans Serif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6453379" y="5275833"/>
            <a:ext cx="1530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pc="-50" dirty="0">
                <a:solidFill>
                  <a:srgbClr val="EBEBDF"/>
                </a:solidFill>
                <a:latin typeface="Microsoft Sans Serif"/>
                <a:cs typeface="Microsoft Sans Serif"/>
              </a:rPr>
              <a:t>a</a:t>
            </a:r>
            <a:endParaRPr>
              <a:latin typeface="Microsoft Sans Serif"/>
              <a:cs typeface="Microsoft Sans Serif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3203194" y="5571464"/>
            <a:ext cx="108839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pc="-10" dirty="0">
                <a:latin typeface="Microsoft Sans Serif"/>
                <a:cs typeface="Microsoft Sans Serif"/>
              </a:rPr>
              <a:t>Example</a:t>
            </a:r>
            <a:r>
              <a:rPr spc="-95" dirty="0">
                <a:latin typeface="Microsoft Sans Serif"/>
                <a:cs typeface="Microsoft Sans Serif"/>
              </a:rPr>
              <a:t> </a:t>
            </a:r>
            <a:r>
              <a:rPr spc="-50" dirty="0">
                <a:latin typeface="Microsoft Sans Serif"/>
                <a:cs typeface="Microsoft Sans Serif"/>
              </a:rPr>
              <a:t>2</a:t>
            </a:r>
            <a:endParaRPr>
              <a:latin typeface="Microsoft Sans Serif"/>
              <a:cs typeface="Microsoft Sans Serif"/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1600961" y="761"/>
            <a:ext cx="9142730" cy="6856730"/>
          </a:xfrm>
          <a:custGeom>
            <a:avLst/>
            <a:gdLst/>
            <a:ahLst/>
            <a:cxnLst/>
            <a:rect l="l" t="t" r="r" b="b"/>
            <a:pathLst>
              <a:path w="9142730" h="6856730">
                <a:moveTo>
                  <a:pt x="0" y="0"/>
                </a:moveTo>
                <a:lnTo>
                  <a:pt x="9142476" y="0"/>
                </a:lnTo>
                <a:lnTo>
                  <a:pt x="9142476" y="6856476"/>
                </a:lnTo>
                <a:lnTo>
                  <a:pt x="0" y="6856476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 txBox="1"/>
          <p:nvPr/>
        </p:nvSpPr>
        <p:spPr>
          <a:xfrm>
            <a:off x="4194176" y="6438732"/>
            <a:ext cx="1062355" cy="363561"/>
          </a:xfrm>
          <a:prstGeom prst="rect">
            <a:avLst/>
          </a:prstGeom>
        </p:spPr>
        <p:txBody>
          <a:bodyPr vert="horz" wrap="square" lIns="0" tIns="4445" rIns="0" bIns="0" rtlCol="0">
            <a:spAutoFit/>
          </a:bodyPr>
          <a:lstStyle/>
          <a:p>
            <a:pPr marL="12700" marR="5080">
              <a:lnSpc>
                <a:spcPts val="1440"/>
              </a:lnSpc>
              <a:spcBef>
                <a:spcPts val="35"/>
              </a:spcBef>
            </a:pPr>
            <a:r>
              <a:rPr sz="1200" spc="45" dirty="0">
                <a:solidFill>
                  <a:srgbClr val="FFFFFF"/>
                </a:solidFill>
                <a:latin typeface="Arial MT"/>
                <a:cs typeface="Arial MT"/>
              </a:rPr>
              <a:t>Department</a:t>
            </a:r>
            <a:r>
              <a:rPr sz="1200" spc="1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-25" dirty="0">
                <a:solidFill>
                  <a:srgbClr val="FFFFFF"/>
                </a:solidFill>
                <a:latin typeface="Arial MT"/>
                <a:cs typeface="Arial MT"/>
              </a:rPr>
              <a:t>of </a:t>
            </a:r>
            <a:r>
              <a:rPr sz="1200" spc="-305" dirty="0">
                <a:solidFill>
                  <a:srgbClr val="FFFFFF"/>
                </a:solidFill>
                <a:latin typeface="Arial MT"/>
                <a:cs typeface="Arial MT"/>
              </a:rPr>
              <a:t>CCSSEE</a:t>
            </a:r>
            <a:endParaRPr sz="12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884798" y="6455470"/>
            <a:ext cx="2115820" cy="1708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325"/>
              </a:lnSpc>
            </a:pPr>
            <a:r>
              <a:rPr sz="1200" spc="10" dirty="0">
                <a:solidFill>
                  <a:srgbClr val="FFFFFF"/>
                </a:solidFill>
                <a:latin typeface="Arial MT"/>
                <a:cs typeface="Arial MT"/>
              </a:rPr>
              <a:t>ATME College</a:t>
            </a:r>
            <a:r>
              <a:rPr sz="1200" spc="-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10" dirty="0">
                <a:solidFill>
                  <a:srgbClr val="FFFFFF"/>
                </a:solidFill>
                <a:latin typeface="Arial MT"/>
                <a:cs typeface="Arial MT"/>
              </a:rPr>
              <a:t>of</a:t>
            </a:r>
            <a:r>
              <a:rPr sz="1200" spc="114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35" dirty="0">
                <a:solidFill>
                  <a:srgbClr val="FFFFFF"/>
                </a:solidFill>
                <a:latin typeface="Arial MT"/>
                <a:cs typeface="Arial MT"/>
              </a:rPr>
              <a:t>Engineering</a:t>
            </a:r>
            <a:endParaRPr sz="1200">
              <a:latin typeface="Arial MT"/>
              <a:cs typeface="Arial MT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4114800" y="6400801"/>
            <a:ext cx="4724400" cy="277495"/>
            <a:chOff x="2514600" y="6400800"/>
            <a:chExt cx="4724400" cy="277495"/>
          </a:xfrm>
        </p:grpSpPr>
        <p:sp>
          <p:nvSpPr>
            <p:cNvPr id="4" name="object 4"/>
            <p:cNvSpPr/>
            <p:nvPr/>
          </p:nvSpPr>
          <p:spPr>
            <a:xfrm>
              <a:off x="2514600" y="6400800"/>
              <a:ext cx="1600200" cy="277495"/>
            </a:xfrm>
            <a:custGeom>
              <a:avLst/>
              <a:gdLst/>
              <a:ahLst/>
              <a:cxnLst/>
              <a:rect l="l" t="t" r="r" b="b"/>
              <a:pathLst>
                <a:path w="1600200" h="277495">
                  <a:moveTo>
                    <a:pt x="1600200" y="277368"/>
                  </a:moveTo>
                  <a:lnTo>
                    <a:pt x="0" y="277368"/>
                  </a:lnTo>
                  <a:lnTo>
                    <a:pt x="0" y="0"/>
                  </a:lnTo>
                  <a:lnTo>
                    <a:pt x="1600200" y="0"/>
                  </a:lnTo>
                  <a:lnTo>
                    <a:pt x="1600200" y="277368"/>
                  </a:lnTo>
                  <a:close/>
                </a:path>
              </a:pathLst>
            </a:custGeom>
            <a:solidFill>
              <a:srgbClr val="E16C0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4114800" y="6400800"/>
              <a:ext cx="3124200" cy="277495"/>
            </a:xfrm>
            <a:custGeom>
              <a:avLst/>
              <a:gdLst/>
              <a:ahLst/>
              <a:cxnLst/>
              <a:rect l="l" t="t" r="r" b="b"/>
              <a:pathLst>
                <a:path w="3124200" h="277495">
                  <a:moveTo>
                    <a:pt x="3124200" y="277368"/>
                  </a:moveTo>
                  <a:lnTo>
                    <a:pt x="0" y="277368"/>
                  </a:lnTo>
                  <a:lnTo>
                    <a:pt x="0" y="0"/>
                  </a:lnTo>
                  <a:lnTo>
                    <a:pt x="3124200" y="0"/>
                  </a:lnTo>
                  <a:lnTo>
                    <a:pt x="3124200" y="277368"/>
                  </a:lnTo>
                  <a:close/>
                </a:path>
              </a:pathLst>
            </a:custGeom>
            <a:solidFill>
              <a:srgbClr val="2240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1600200" y="1"/>
            <a:ext cx="0" cy="15376697"/>
          </a:xfrm>
          <a:prstGeom prst="rect">
            <a:avLst/>
          </a:prstGeom>
        </p:spPr>
        <p:txBody>
          <a:bodyPr vert="horz" wrap="square" lIns="0" tIns="475666" rIns="0" bIns="0" rtlCol="0">
            <a:spAutoFit/>
          </a:bodyPr>
          <a:lstStyle/>
          <a:p>
            <a:pPr marL="966469">
              <a:spcBef>
                <a:spcPts val="105"/>
              </a:spcBef>
            </a:pPr>
            <a:r>
              <a:rPr dirty="0">
                <a:latin typeface="Calibri"/>
                <a:cs typeface="Calibri"/>
              </a:rPr>
              <a:t>Source</a:t>
            </a:r>
            <a:r>
              <a:rPr spc="-210" dirty="0">
                <a:latin typeface="Calibri"/>
                <a:cs typeface="Calibri"/>
              </a:rPr>
              <a:t> </a:t>
            </a:r>
            <a:r>
              <a:rPr spc="-20" dirty="0">
                <a:latin typeface="Calibri"/>
                <a:cs typeface="Calibri"/>
              </a:rPr>
              <a:t>Removal</a:t>
            </a:r>
            <a:r>
              <a:rPr spc="-220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Algorithm</a:t>
            </a:r>
          </a:p>
        </p:txBody>
      </p:sp>
      <p:sp>
        <p:nvSpPr>
          <p:cNvPr id="10" name="object 10"/>
          <p:cNvSpPr txBox="1">
            <a:spLocks noGrp="1"/>
          </p:cNvSpPr>
          <p:nvPr>
            <p:ph type="ftr" sz="quarter" idx="11"/>
          </p:nvPr>
        </p:nvSpPr>
        <p:spPr>
          <a:xfrm>
            <a:off x="1600200" y="0"/>
            <a:ext cx="0" cy="432490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25"/>
              </a:lnSpc>
            </a:pPr>
            <a:r>
              <a:rPr spc="10" dirty="0"/>
              <a:t>ATME College</a:t>
            </a:r>
            <a:r>
              <a:rPr spc="-5" dirty="0"/>
              <a:t> </a:t>
            </a:r>
            <a:r>
              <a:rPr spc="10" dirty="0"/>
              <a:t>of</a:t>
            </a:r>
            <a:r>
              <a:rPr spc="114" dirty="0"/>
              <a:t> </a:t>
            </a:r>
            <a:r>
              <a:rPr spc="35" dirty="0"/>
              <a:t>Engineering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2135200" y="1506270"/>
            <a:ext cx="7942580" cy="4433570"/>
          </a:xfrm>
          <a:prstGeom prst="rect">
            <a:avLst/>
          </a:prstGeom>
        </p:spPr>
        <p:txBody>
          <a:bodyPr vert="horz" wrap="square" lIns="0" tIns="113030" rIns="0" bIns="0" rtlCol="0">
            <a:spAutoFit/>
          </a:bodyPr>
          <a:lstStyle/>
          <a:p>
            <a:pPr marL="13335">
              <a:spcBef>
                <a:spcPts val="890"/>
              </a:spcBef>
            </a:pPr>
            <a:r>
              <a:rPr sz="3200" spc="-70" dirty="0">
                <a:latin typeface="Calibri"/>
                <a:cs typeface="Calibri"/>
              </a:rPr>
              <a:t>Topological</a:t>
            </a:r>
            <a:r>
              <a:rPr sz="3200" spc="-90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Sort(G)</a:t>
            </a:r>
            <a:endParaRPr sz="3200">
              <a:latin typeface="Calibri"/>
              <a:cs typeface="Calibri"/>
            </a:endParaRPr>
          </a:p>
          <a:p>
            <a:pPr marL="528320" marR="5080" indent="-515620">
              <a:spcBef>
                <a:spcPts val="790"/>
              </a:spcBef>
              <a:buAutoNum type="arabicPeriod"/>
              <a:tabLst>
                <a:tab pos="528320" algn="l"/>
                <a:tab pos="7591425" algn="l"/>
              </a:tabLst>
            </a:pPr>
            <a:r>
              <a:rPr sz="3200" dirty="0">
                <a:latin typeface="Calibri"/>
                <a:cs typeface="Calibri"/>
              </a:rPr>
              <a:t>Find</a:t>
            </a:r>
            <a:r>
              <a:rPr sz="3200" spc="-7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the</a:t>
            </a:r>
            <a:r>
              <a:rPr sz="3200" spc="-70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indegree</a:t>
            </a:r>
            <a:r>
              <a:rPr sz="3200" spc="-9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INDG(n)</a:t>
            </a:r>
            <a:r>
              <a:rPr sz="3200" spc="-2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of</a:t>
            </a:r>
            <a:r>
              <a:rPr sz="3200" spc="-8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each</a:t>
            </a:r>
            <a:r>
              <a:rPr sz="3200" spc="-8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node</a:t>
            </a:r>
            <a:r>
              <a:rPr sz="3200" spc="-95" dirty="0">
                <a:latin typeface="Calibri"/>
                <a:cs typeface="Calibri"/>
              </a:rPr>
              <a:t> </a:t>
            </a:r>
            <a:r>
              <a:rPr sz="3200" spc="-50" dirty="0">
                <a:latin typeface="Calibri"/>
                <a:cs typeface="Calibri"/>
              </a:rPr>
              <a:t>n</a:t>
            </a:r>
            <a:r>
              <a:rPr sz="3200" dirty="0">
                <a:latin typeface="Calibri"/>
                <a:cs typeface="Calibri"/>
              </a:rPr>
              <a:t>	</a:t>
            </a:r>
            <a:r>
              <a:rPr sz="3200" spc="-25" dirty="0">
                <a:latin typeface="Calibri"/>
                <a:cs typeface="Calibri"/>
              </a:rPr>
              <a:t>of G.</a:t>
            </a:r>
            <a:endParaRPr sz="3200">
              <a:latin typeface="Calibri"/>
              <a:cs typeface="Calibri"/>
            </a:endParaRPr>
          </a:p>
          <a:p>
            <a:pPr marL="528320" marR="854075" indent="-515620">
              <a:spcBef>
                <a:spcPts val="800"/>
              </a:spcBef>
              <a:buAutoNum type="arabicPeriod"/>
              <a:tabLst>
                <a:tab pos="528320" algn="l"/>
              </a:tabLst>
            </a:pPr>
            <a:r>
              <a:rPr sz="3200" dirty="0">
                <a:latin typeface="Calibri"/>
                <a:cs typeface="Calibri"/>
              </a:rPr>
              <a:t>Put</a:t>
            </a:r>
            <a:r>
              <a:rPr sz="3200" spc="-6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in</a:t>
            </a:r>
            <a:r>
              <a:rPr sz="3200" spc="-6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a</a:t>
            </a:r>
            <a:r>
              <a:rPr sz="3200" spc="-3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queue</a:t>
            </a:r>
            <a:r>
              <a:rPr sz="3200" spc="-6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Q</a:t>
            </a:r>
            <a:r>
              <a:rPr sz="3200" spc="-6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all</a:t>
            </a:r>
            <a:r>
              <a:rPr sz="3200" spc="-7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the</a:t>
            </a:r>
            <a:r>
              <a:rPr sz="3200" spc="-3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nodes</a:t>
            </a:r>
            <a:r>
              <a:rPr sz="3200" spc="-6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with</a:t>
            </a:r>
            <a:r>
              <a:rPr sz="3200" spc="-55" dirty="0">
                <a:latin typeface="Calibri"/>
                <a:cs typeface="Calibri"/>
              </a:rPr>
              <a:t> </a:t>
            </a:r>
            <a:r>
              <a:rPr sz="3200" spc="-20" dirty="0">
                <a:latin typeface="Calibri"/>
                <a:cs typeface="Calibri"/>
              </a:rPr>
              <a:t>zero </a:t>
            </a:r>
            <a:r>
              <a:rPr sz="3200" spc="-10" dirty="0">
                <a:latin typeface="Calibri"/>
                <a:cs typeface="Calibri"/>
              </a:rPr>
              <a:t>indegree.</a:t>
            </a:r>
            <a:endParaRPr sz="3200">
              <a:latin typeface="Calibri"/>
              <a:cs typeface="Calibri"/>
            </a:endParaRPr>
          </a:p>
          <a:p>
            <a:pPr marL="527685" indent="-514984">
              <a:spcBef>
                <a:spcPts val="815"/>
              </a:spcBef>
              <a:buAutoNum type="arabicPeriod"/>
              <a:tabLst>
                <a:tab pos="527685" algn="l"/>
              </a:tabLst>
            </a:pPr>
            <a:r>
              <a:rPr sz="3200" spc="-25" dirty="0">
                <a:latin typeface="Calibri"/>
                <a:cs typeface="Calibri"/>
              </a:rPr>
              <a:t>Repeat</a:t>
            </a:r>
            <a:r>
              <a:rPr sz="3200" spc="-60" dirty="0">
                <a:latin typeface="Calibri"/>
                <a:cs typeface="Calibri"/>
              </a:rPr>
              <a:t> </a:t>
            </a:r>
            <a:r>
              <a:rPr sz="3200" spc="-25" dirty="0">
                <a:latin typeface="Calibri"/>
                <a:cs typeface="Calibri"/>
              </a:rPr>
              <a:t>step</a:t>
            </a:r>
            <a:r>
              <a:rPr sz="3200" spc="-12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4</a:t>
            </a:r>
            <a:r>
              <a:rPr sz="3200" spc="-8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and</a:t>
            </a:r>
            <a:r>
              <a:rPr sz="3200" spc="-3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5</a:t>
            </a:r>
            <a:r>
              <a:rPr sz="3200" spc="-10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until</a:t>
            </a:r>
            <a:r>
              <a:rPr sz="3200" spc="-8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G</a:t>
            </a:r>
            <a:r>
              <a:rPr sz="3200" spc="-75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becomes</a:t>
            </a:r>
            <a:r>
              <a:rPr sz="3200" spc="-135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empty.</a:t>
            </a:r>
            <a:endParaRPr sz="3200">
              <a:latin typeface="Calibri"/>
              <a:cs typeface="Calibri"/>
            </a:endParaRPr>
          </a:p>
          <a:p>
            <a:pPr marL="528320" marR="593090" indent="-515620">
              <a:spcBef>
                <a:spcPts val="795"/>
              </a:spcBef>
              <a:buAutoNum type="arabicPeriod"/>
              <a:tabLst>
                <a:tab pos="528320" algn="l"/>
              </a:tabLst>
            </a:pPr>
            <a:r>
              <a:rPr sz="3200" spc="-25" dirty="0">
                <a:latin typeface="Calibri"/>
                <a:cs typeface="Calibri"/>
              </a:rPr>
              <a:t>Repeat</a:t>
            </a:r>
            <a:r>
              <a:rPr sz="3200" spc="-6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the</a:t>
            </a:r>
            <a:r>
              <a:rPr sz="3200" spc="-10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element</a:t>
            </a:r>
            <a:r>
              <a:rPr sz="3200" spc="-9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n</a:t>
            </a:r>
            <a:r>
              <a:rPr sz="3200" spc="-8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of</a:t>
            </a:r>
            <a:r>
              <a:rPr sz="3200" spc="-8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the</a:t>
            </a:r>
            <a:r>
              <a:rPr sz="3200" spc="-13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queue</a:t>
            </a:r>
            <a:r>
              <a:rPr sz="3200" spc="-6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Q</a:t>
            </a:r>
            <a:r>
              <a:rPr sz="3200" spc="-70" dirty="0">
                <a:latin typeface="Calibri"/>
                <a:cs typeface="Calibri"/>
              </a:rPr>
              <a:t> </a:t>
            </a:r>
            <a:r>
              <a:rPr sz="3200" spc="-25" dirty="0">
                <a:latin typeface="Calibri"/>
                <a:cs typeface="Calibri"/>
              </a:rPr>
              <a:t>and </a:t>
            </a:r>
            <a:r>
              <a:rPr sz="3200" dirty="0">
                <a:latin typeface="Calibri"/>
                <a:cs typeface="Calibri"/>
              </a:rPr>
              <a:t>add</a:t>
            </a:r>
            <a:r>
              <a:rPr sz="3200" spc="-7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it</a:t>
            </a:r>
            <a:r>
              <a:rPr sz="3200" spc="-8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to</a:t>
            </a:r>
            <a:r>
              <a:rPr sz="3200" spc="-10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T</a:t>
            </a:r>
            <a:r>
              <a:rPr sz="3200" spc="-7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(Set</a:t>
            </a:r>
            <a:r>
              <a:rPr sz="3200" spc="-60" dirty="0">
                <a:latin typeface="Calibri"/>
                <a:cs typeface="Calibri"/>
              </a:rPr>
              <a:t> </a:t>
            </a:r>
            <a:r>
              <a:rPr sz="3200" spc="-25" dirty="0">
                <a:latin typeface="Calibri"/>
                <a:cs typeface="Calibri"/>
              </a:rPr>
              <a:t>Front</a:t>
            </a:r>
            <a:r>
              <a:rPr sz="3200" spc="-8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=</a:t>
            </a:r>
            <a:r>
              <a:rPr sz="3200" spc="-65" dirty="0">
                <a:latin typeface="Calibri"/>
                <a:cs typeface="Calibri"/>
              </a:rPr>
              <a:t> </a:t>
            </a:r>
            <a:r>
              <a:rPr sz="3200" spc="-25" dirty="0">
                <a:latin typeface="Calibri"/>
                <a:cs typeface="Calibri"/>
              </a:rPr>
              <a:t>Front</a:t>
            </a:r>
            <a:r>
              <a:rPr sz="3200" spc="-75" dirty="0">
                <a:latin typeface="Calibri"/>
                <a:cs typeface="Calibri"/>
              </a:rPr>
              <a:t> </a:t>
            </a:r>
            <a:r>
              <a:rPr sz="3200" spc="-20" dirty="0">
                <a:latin typeface="Calibri"/>
                <a:cs typeface="Calibri"/>
              </a:rPr>
              <a:t>+1).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1600961" y="761"/>
            <a:ext cx="9142730" cy="6856730"/>
          </a:xfrm>
          <a:custGeom>
            <a:avLst/>
            <a:gdLst/>
            <a:ahLst/>
            <a:cxnLst/>
            <a:rect l="l" t="t" r="r" b="b"/>
            <a:pathLst>
              <a:path w="9142730" h="6856730">
                <a:moveTo>
                  <a:pt x="0" y="0"/>
                </a:moveTo>
                <a:lnTo>
                  <a:pt x="9142476" y="0"/>
                </a:lnTo>
                <a:lnTo>
                  <a:pt x="9142476" y="6856476"/>
                </a:lnTo>
                <a:lnTo>
                  <a:pt x="0" y="6856476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4194176" y="6438732"/>
            <a:ext cx="1062355" cy="363561"/>
          </a:xfrm>
          <a:prstGeom prst="rect">
            <a:avLst/>
          </a:prstGeom>
        </p:spPr>
        <p:txBody>
          <a:bodyPr vert="horz" wrap="square" lIns="0" tIns="4445" rIns="0" bIns="0" rtlCol="0">
            <a:spAutoFit/>
          </a:bodyPr>
          <a:lstStyle/>
          <a:p>
            <a:pPr marL="12700" marR="5080">
              <a:lnSpc>
                <a:spcPts val="1440"/>
              </a:lnSpc>
              <a:spcBef>
                <a:spcPts val="35"/>
              </a:spcBef>
            </a:pPr>
            <a:r>
              <a:rPr sz="1200" spc="45" dirty="0">
                <a:solidFill>
                  <a:srgbClr val="FFFFFF"/>
                </a:solidFill>
                <a:latin typeface="Arial MT"/>
                <a:cs typeface="Arial MT"/>
              </a:rPr>
              <a:t>Department</a:t>
            </a:r>
            <a:r>
              <a:rPr sz="1200" spc="1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-25" dirty="0">
                <a:solidFill>
                  <a:srgbClr val="FFFFFF"/>
                </a:solidFill>
                <a:latin typeface="Arial MT"/>
                <a:cs typeface="Arial MT"/>
              </a:rPr>
              <a:t>of </a:t>
            </a:r>
            <a:r>
              <a:rPr sz="1200" spc="-305" dirty="0">
                <a:solidFill>
                  <a:srgbClr val="FFFFFF"/>
                </a:solidFill>
                <a:latin typeface="Arial MT"/>
                <a:cs typeface="Arial MT"/>
              </a:rPr>
              <a:t>CCSSEE</a:t>
            </a:r>
            <a:endParaRPr sz="12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884798" y="6455470"/>
            <a:ext cx="2115820" cy="1708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325"/>
              </a:lnSpc>
            </a:pPr>
            <a:r>
              <a:rPr sz="1200" spc="10" dirty="0">
                <a:solidFill>
                  <a:srgbClr val="FFFFFF"/>
                </a:solidFill>
                <a:latin typeface="Arial MT"/>
                <a:cs typeface="Arial MT"/>
              </a:rPr>
              <a:t>ATME College</a:t>
            </a:r>
            <a:r>
              <a:rPr sz="1200" spc="-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10" dirty="0">
                <a:solidFill>
                  <a:srgbClr val="FFFFFF"/>
                </a:solidFill>
                <a:latin typeface="Arial MT"/>
                <a:cs typeface="Arial MT"/>
              </a:rPr>
              <a:t>of</a:t>
            </a:r>
            <a:r>
              <a:rPr sz="1200" spc="114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35" dirty="0">
                <a:solidFill>
                  <a:srgbClr val="FFFFFF"/>
                </a:solidFill>
                <a:latin typeface="Arial MT"/>
                <a:cs typeface="Arial MT"/>
              </a:rPr>
              <a:t>Engineering</a:t>
            </a:r>
            <a:endParaRPr sz="1200">
              <a:latin typeface="Arial MT"/>
              <a:cs typeface="Arial MT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4114800" y="6400801"/>
            <a:ext cx="4724400" cy="277495"/>
            <a:chOff x="2514600" y="6400800"/>
            <a:chExt cx="4724400" cy="277495"/>
          </a:xfrm>
        </p:grpSpPr>
        <p:sp>
          <p:nvSpPr>
            <p:cNvPr id="4" name="object 4"/>
            <p:cNvSpPr/>
            <p:nvPr/>
          </p:nvSpPr>
          <p:spPr>
            <a:xfrm>
              <a:off x="2514600" y="6400800"/>
              <a:ext cx="1600200" cy="277495"/>
            </a:xfrm>
            <a:custGeom>
              <a:avLst/>
              <a:gdLst/>
              <a:ahLst/>
              <a:cxnLst/>
              <a:rect l="l" t="t" r="r" b="b"/>
              <a:pathLst>
                <a:path w="1600200" h="277495">
                  <a:moveTo>
                    <a:pt x="1600200" y="277368"/>
                  </a:moveTo>
                  <a:lnTo>
                    <a:pt x="0" y="277368"/>
                  </a:lnTo>
                  <a:lnTo>
                    <a:pt x="0" y="0"/>
                  </a:lnTo>
                  <a:lnTo>
                    <a:pt x="1600200" y="0"/>
                  </a:lnTo>
                  <a:lnTo>
                    <a:pt x="1600200" y="277368"/>
                  </a:lnTo>
                  <a:close/>
                </a:path>
              </a:pathLst>
            </a:custGeom>
            <a:solidFill>
              <a:srgbClr val="E16C0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4114800" y="6400800"/>
              <a:ext cx="3124200" cy="277495"/>
            </a:xfrm>
            <a:custGeom>
              <a:avLst/>
              <a:gdLst/>
              <a:ahLst/>
              <a:cxnLst/>
              <a:rect l="l" t="t" r="r" b="b"/>
              <a:pathLst>
                <a:path w="3124200" h="277495">
                  <a:moveTo>
                    <a:pt x="3124200" y="277368"/>
                  </a:moveTo>
                  <a:lnTo>
                    <a:pt x="0" y="277368"/>
                  </a:lnTo>
                  <a:lnTo>
                    <a:pt x="0" y="0"/>
                  </a:lnTo>
                  <a:lnTo>
                    <a:pt x="3124200" y="0"/>
                  </a:lnTo>
                  <a:lnTo>
                    <a:pt x="3124200" y="277368"/>
                  </a:lnTo>
                  <a:close/>
                </a:path>
              </a:pathLst>
            </a:custGeom>
            <a:solidFill>
              <a:srgbClr val="2240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1600200" y="1"/>
            <a:ext cx="0" cy="15376697"/>
          </a:xfrm>
          <a:prstGeom prst="rect">
            <a:avLst/>
          </a:prstGeom>
        </p:spPr>
        <p:txBody>
          <a:bodyPr vert="horz" wrap="square" lIns="0" tIns="475666" rIns="0" bIns="0" rtlCol="0">
            <a:spAutoFit/>
          </a:bodyPr>
          <a:lstStyle/>
          <a:p>
            <a:pPr marL="966469">
              <a:spcBef>
                <a:spcPts val="105"/>
              </a:spcBef>
            </a:pPr>
            <a:r>
              <a:rPr dirty="0">
                <a:latin typeface="Calibri"/>
                <a:cs typeface="Calibri"/>
              </a:rPr>
              <a:t>Source</a:t>
            </a:r>
            <a:r>
              <a:rPr spc="-210" dirty="0">
                <a:latin typeface="Calibri"/>
                <a:cs typeface="Calibri"/>
              </a:rPr>
              <a:t> </a:t>
            </a:r>
            <a:r>
              <a:rPr spc="-20" dirty="0">
                <a:latin typeface="Calibri"/>
                <a:cs typeface="Calibri"/>
              </a:rPr>
              <a:t>Removal</a:t>
            </a:r>
            <a:r>
              <a:rPr spc="-220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Algorithm</a:t>
            </a:r>
          </a:p>
        </p:txBody>
      </p:sp>
      <p:sp>
        <p:nvSpPr>
          <p:cNvPr id="10" name="object 10"/>
          <p:cNvSpPr txBox="1">
            <a:spLocks noGrp="1"/>
          </p:cNvSpPr>
          <p:nvPr>
            <p:ph type="ftr" sz="quarter" idx="11"/>
          </p:nvPr>
        </p:nvSpPr>
        <p:spPr>
          <a:xfrm>
            <a:off x="1600200" y="0"/>
            <a:ext cx="0" cy="432490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25"/>
              </a:lnSpc>
            </a:pPr>
            <a:r>
              <a:rPr spc="10" dirty="0"/>
              <a:t>ATME College</a:t>
            </a:r>
            <a:r>
              <a:rPr spc="-5" dirty="0"/>
              <a:t> </a:t>
            </a:r>
            <a:r>
              <a:rPr spc="10" dirty="0"/>
              <a:t>of</a:t>
            </a:r>
            <a:r>
              <a:rPr spc="114" dirty="0"/>
              <a:t> </a:t>
            </a:r>
            <a:r>
              <a:rPr spc="35" dirty="0"/>
              <a:t>Engineering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2135201" y="1559637"/>
            <a:ext cx="7902575" cy="4271041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3335" marR="115570" indent="-12065">
              <a:spcBef>
                <a:spcPts val="105"/>
              </a:spcBef>
              <a:buSzPct val="96875"/>
              <a:buAutoNum type="arabicPeriod" startAt="5"/>
              <a:tabLst>
                <a:tab pos="313690" algn="l"/>
              </a:tabLst>
            </a:pPr>
            <a:r>
              <a:rPr sz="3200" spc="-25" dirty="0">
                <a:latin typeface="Calibri"/>
                <a:cs typeface="Calibri"/>
              </a:rPr>
              <a:t>	Repeat</a:t>
            </a:r>
            <a:r>
              <a:rPr sz="3200" spc="-8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the</a:t>
            </a:r>
            <a:r>
              <a:rPr sz="3200" spc="-95" dirty="0">
                <a:latin typeface="Calibri"/>
                <a:cs typeface="Calibri"/>
              </a:rPr>
              <a:t> </a:t>
            </a:r>
            <a:r>
              <a:rPr sz="3200" spc="-25" dirty="0">
                <a:latin typeface="Calibri"/>
                <a:cs typeface="Calibri"/>
              </a:rPr>
              <a:t>following</a:t>
            </a:r>
            <a:r>
              <a:rPr sz="3200" spc="-3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for</a:t>
            </a:r>
            <a:r>
              <a:rPr sz="3200" spc="-14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each</a:t>
            </a:r>
            <a:r>
              <a:rPr sz="3200" spc="-85" dirty="0">
                <a:latin typeface="Calibri"/>
                <a:cs typeface="Calibri"/>
              </a:rPr>
              <a:t> </a:t>
            </a:r>
            <a:r>
              <a:rPr sz="3200" spc="-65" dirty="0">
                <a:latin typeface="Calibri"/>
                <a:cs typeface="Calibri"/>
              </a:rPr>
              <a:t>neighbour,</a:t>
            </a:r>
            <a:r>
              <a:rPr sz="3200" spc="-12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m</a:t>
            </a:r>
            <a:r>
              <a:rPr sz="3200" spc="-60" dirty="0">
                <a:latin typeface="Calibri"/>
                <a:cs typeface="Calibri"/>
              </a:rPr>
              <a:t> </a:t>
            </a:r>
            <a:r>
              <a:rPr sz="3200" spc="-25" dirty="0">
                <a:latin typeface="Calibri"/>
                <a:cs typeface="Calibri"/>
              </a:rPr>
              <a:t>of </a:t>
            </a:r>
            <a:r>
              <a:rPr sz="3200" dirty="0">
                <a:latin typeface="Calibri"/>
                <a:cs typeface="Calibri"/>
              </a:rPr>
              <a:t>the</a:t>
            </a:r>
            <a:r>
              <a:rPr sz="3200" spc="-8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node</a:t>
            </a:r>
            <a:r>
              <a:rPr sz="3200" spc="-55" dirty="0">
                <a:latin typeface="Calibri"/>
                <a:cs typeface="Calibri"/>
              </a:rPr>
              <a:t> </a:t>
            </a:r>
            <a:r>
              <a:rPr sz="3200" spc="-50" dirty="0">
                <a:latin typeface="Calibri"/>
                <a:cs typeface="Calibri"/>
              </a:rPr>
              <a:t>n</a:t>
            </a:r>
            <a:endParaRPr sz="3200">
              <a:latin typeface="Calibri"/>
              <a:cs typeface="Calibri"/>
            </a:endParaRPr>
          </a:p>
          <a:p>
            <a:pPr marL="792480" lvl="1" indent="-411480">
              <a:spcBef>
                <a:spcPts val="795"/>
              </a:spcBef>
              <a:buAutoNum type="alphaLcParenR"/>
              <a:tabLst>
                <a:tab pos="792480" algn="l"/>
              </a:tabLst>
            </a:pPr>
            <a:r>
              <a:rPr sz="3200" dirty="0">
                <a:latin typeface="Calibri"/>
                <a:cs typeface="Calibri"/>
              </a:rPr>
              <a:t>Set</a:t>
            </a:r>
            <a:r>
              <a:rPr sz="3200" spc="-105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INDEG(m)</a:t>
            </a:r>
            <a:r>
              <a:rPr sz="3200" spc="-9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=</a:t>
            </a:r>
            <a:r>
              <a:rPr sz="3200" spc="-60" dirty="0">
                <a:latin typeface="Calibri"/>
                <a:cs typeface="Calibri"/>
              </a:rPr>
              <a:t> </a:t>
            </a:r>
            <a:r>
              <a:rPr sz="3200" spc="-30" dirty="0">
                <a:latin typeface="Calibri"/>
                <a:cs typeface="Calibri"/>
              </a:rPr>
              <a:t>INDG(m)-</a:t>
            </a:r>
            <a:r>
              <a:rPr sz="3200" spc="-50" dirty="0">
                <a:latin typeface="Calibri"/>
                <a:cs typeface="Calibri"/>
              </a:rPr>
              <a:t>1</a:t>
            </a:r>
            <a:endParaRPr sz="3200">
              <a:latin typeface="Calibri"/>
              <a:cs typeface="Calibri"/>
            </a:endParaRPr>
          </a:p>
          <a:p>
            <a:pPr marL="808355" lvl="1" indent="-427355">
              <a:spcBef>
                <a:spcPts val="455"/>
              </a:spcBef>
              <a:buAutoNum type="alphaLcParenR"/>
              <a:tabLst>
                <a:tab pos="808355" algn="l"/>
              </a:tabLst>
            </a:pPr>
            <a:r>
              <a:rPr sz="3200" dirty="0">
                <a:latin typeface="Calibri"/>
                <a:cs typeface="Calibri"/>
              </a:rPr>
              <a:t>If</a:t>
            </a:r>
            <a:r>
              <a:rPr sz="3200" spc="-65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INDEG(m)</a:t>
            </a:r>
            <a:r>
              <a:rPr sz="3200" spc="-3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=</a:t>
            </a:r>
            <a:r>
              <a:rPr sz="3200" spc="-5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0</a:t>
            </a:r>
            <a:r>
              <a:rPr sz="3200" spc="-6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then</a:t>
            </a:r>
            <a:r>
              <a:rPr sz="3200" spc="-4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add</a:t>
            </a:r>
            <a:r>
              <a:rPr sz="3200" spc="-4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m</a:t>
            </a:r>
            <a:r>
              <a:rPr sz="3200" spc="-8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to</a:t>
            </a:r>
            <a:r>
              <a:rPr sz="3200" spc="-7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the</a:t>
            </a:r>
            <a:r>
              <a:rPr sz="3200" spc="-5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rear</a:t>
            </a:r>
            <a:r>
              <a:rPr sz="3200" spc="-130" dirty="0">
                <a:latin typeface="Calibri"/>
                <a:cs typeface="Calibri"/>
              </a:rPr>
              <a:t> </a:t>
            </a:r>
            <a:r>
              <a:rPr sz="3200" spc="-25" dirty="0">
                <a:latin typeface="Calibri"/>
                <a:cs typeface="Calibri"/>
              </a:rPr>
              <a:t>end</a:t>
            </a:r>
            <a:endParaRPr sz="3200">
              <a:latin typeface="Calibri"/>
              <a:cs typeface="Calibri"/>
            </a:endParaRPr>
          </a:p>
          <a:p>
            <a:pPr marL="751205">
              <a:spcBef>
                <a:spcPts val="770"/>
              </a:spcBef>
            </a:pPr>
            <a:r>
              <a:rPr sz="3200" dirty="0">
                <a:latin typeface="Calibri"/>
                <a:cs typeface="Calibri"/>
              </a:rPr>
              <a:t>of</a:t>
            </a:r>
            <a:r>
              <a:rPr sz="3200" spc="-10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the</a:t>
            </a:r>
            <a:r>
              <a:rPr sz="3200" spc="-65" dirty="0">
                <a:latin typeface="Calibri"/>
                <a:cs typeface="Calibri"/>
              </a:rPr>
              <a:t> </a:t>
            </a:r>
            <a:r>
              <a:rPr sz="3200" spc="-25" dirty="0">
                <a:latin typeface="Calibri"/>
                <a:cs typeface="Calibri"/>
              </a:rPr>
              <a:t>Q.</a:t>
            </a:r>
            <a:endParaRPr sz="3200">
              <a:latin typeface="Calibri"/>
              <a:cs typeface="Calibri"/>
            </a:endParaRPr>
          </a:p>
          <a:p>
            <a:pPr marL="411480" indent="-398780">
              <a:spcBef>
                <a:spcPts val="1110"/>
              </a:spcBef>
              <a:buSzPct val="96875"/>
              <a:buAutoNum type="arabicPeriod" startAt="6"/>
              <a:tabLst>
                <a:tab pos="411480" algn="l"/>
              </a:tabLst>
            </a:pPr>
            <a:r>
              <a:rPr sz="3200" spc="-10" dirty="0">
                <a:latin typeface="Calibri"/>
                <a:cs typeface="Calibri"/>
              </a:rPr>
              <a:t>Exit.</a:t>
            </a:r>
            <a:endParaRPr sz="3200">
              <a:latin typeface="Calibri"/>
              <a:cs typeface="Calibri"/>
            </a:endParaRPr>
          </a:p>
          <a:p>
            <a:pPr marL="241935">
              <a:spcBef>
                <a:spcPts val="3550"/>
              </a:spcBef>
            </a:pPr>
            <a:r>
              <a:rPr sz="2800" dirty="0">
                <a:latin typeface="Microsoft Sans Serif"/>
                <a:cs typeface="Microsoft Sans Serif"/>
              </a:rPr>
              <a:t>Note:</a:t>
            </a:r>
            <a:r>
              <a:rPr sz="2800" spc="-55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For</a:t>
            </a:r>
            <a:r>
              <a:rPr sz="2800" spc="-30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Problems</a:t>
            </a:r>
            <a:r>
              <a:rPr sz="2800" spc="-55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refer</a:t>
            </a:r>
            <a:r>
              <a:rPr sz="2800" spc="-45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class</a:t>
            </a:r>
            <a:r>
              <a:rPr sz="2800" spc="-70" dirty="0">
                <a:latin typeface="Microsoft Sans Serif"/>
                <a:cs typeface="Microsoft Sans Serif"/>
              </a:rPr>
              <a:t> </a:t>
            </a:r>
            <a:r>
              <a:rPr sz="2800" spc="-10" dirty="0">
                <a:latin typeface="Microsoft Sans Serif"/>
                <a:cs typeface="Microsoft Sans Serif"/>
              </a:rPr>
              <a:t>notes</a:t>
            </a:r>
            <a:endParaRPr sz="2800">
              <a:latin typeface="Microsoft Sans Serif"/>
              <a:cs typeface="Microsoft Sans Serif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1600961" y="761"/>
            <a:ext cx="9142730" cy="6856730"/>
          </a:xfrm>
          <a:custGeom>
            <a:avLst/>
            <a:gdLst/>
            <a:ahLst/>
            <a:cxnLst/>
            <a:rect l="l" t="t" r="r" b="b"/>
            <a:pathLst>
              <a:path w="9142730" h="6856730">
                <a:moveTo>
                  <a:pt x="0" y="0"/>
                </a:moveTo>
                <a:lnTo>
                  <a:pt x="9142476" y="0"/>
                </a:lnTo>
                <a:lnTo>
                  <a:pt x="9142476" y="6856476"/>
                </a:lnTo>
                <a:lnTo>
                  <a:pt x="0" y="6856476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4194176" y="6438732"/>
            <a:ext cx="1062355" cy="363561"/>
          </a:xfrm>
          <a:prstGeom prst="rect">
            <a:avLst/>
          </a:prstGeom>
        </p:spPr>
        <p:txBody>
          <a:bodyPr vert="horz" wrap="square" lIns="0" tIns="4445" rIns="0" bIns="0" rtlCol="0">
            <a:spAutoFit/>
          </a:bodyPr>
          <a:lstStyle/>
          <a:p>
            <a:pPr marL="12700" marR="5080">
              <a:lnSpc>
                <a:spcPts val="1440"/>
              </a:lnSpc>
              <a:spcBef>
                <a:spcPts val="35"/>
              </a:spcBef>
            </a:pPr>
            <a:r>
              <a:rPr sz="1200" spc="45" dirty="0">
                <a:solidFill>
                  <a:srgbClr val="FFFFFF"/>
                </a:solidFill>
                <a:latin typeface="Arial MT"/>
                <a:cs typeface="Arial MT"/>
              </a:rPr>
              <a:t>Department</a:t>
            </a:r>
            <a:r>
              <a:rPr sz="1200" spc="1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-25" dirty="0">
                <a:solidFill>
                  <a:srgbClr val="FFFFFF"/>
                </a:solidFill>
                <a:latin typeface="Arial MT"/>
                <a:cs typeface="Arial MT"/>
              </a:rPr>
              <a:t>of </a:t>
            </a:r>
            <a:r>
              <a:rPr sz="1200" spc="-305" dirty="0">
                <a:solidFill>
                  <a:srgbClr val="FFFFFF"/>
                </a:solidFill>
                <a:latin typeface="Arial MT"/>
                <a:cs typeface="Arial MT"/>
              </a:rPr>
              <a:t>CCSSEE</a:t>
            </a:r>
            <a:endParaRPr sz="12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166616" y="6400801"/>
            <a:ext cx="1637030" cy="277495"/>
          </a:xfrm>
          <a:custGeom>
            <a:avLst/>
            <a:gdLst/>
            <a:ahLst/>
            <a:cxnLst/>
            <a:rect l="l" t="t" r="r" b="b"/>
            <a:pathLst>
              <a:path w="1637029" h="277495">
                <a:moveTo>
                  <a:pt x="1636775" y="277368"/>
                </a:moveTo>
                <a:lnTo>
                  <a:pt x="0" y="277368"/>
                </a:lnTo>
                <a:lnTo>
                  <a:pt x="0" y="0"/>
                </a:lnTo>
                <a:lnTo>
                  <a:pt x="1636775" y="0"/>
                </a:lnTo>
                <a:lnTo>
                  <a:pt x="1636775" y="277368"/>
                </a:lnTo>
                <a:close/>
              </a:path>
            </a:pathLst>
          </a:custGeom>
          <a:solidFill>
            <a:srgbClr val="E16C0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4722623" y="286893"/>
            <a:ext cx="2265045" cy="45148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  <a:tabLst>
                <a:tab pos="1767839" algn="l"/>
              </a:tabLst>
            </a:pPr>
            <a:r>
              <a:rPr sz="2800" spc="-30" dirty="0">
                <a:latin typeface="Cambria"/>
                <a:cs typeface="Cambria"/>
              </a:rPr>
              <a:t>M</a:t>
            </a:r>
            <a:r>
              <a:rPr sz="2800" spc="-235" dirty="0">
                <a:latin typeface="Cambria"/>
                <a:cs typeface="Cambria"/>
              </a:rPr>
              <a:t> </a:t>
            </a:r>
            <a:r>
              <a:rPr sz="2800" dirty="0">
                <a:latin typeface="Cambria"/>
                <a:cs typeface="Cambria"/>
              </a:rPr>
              <a:t>O</a:t>
            </a:r>
            <a:r>
              <a:rPr sz="2800" spc="-229" dirty="0">
                <a:latin typeface="Cambria"/>
                <a:cs typeface="Cambria"/>
              </a:rPr>
              <a:t> </a:t>
            </a:r>
            <a:r>
              <a:rPr sz="2800" spc="-25" dirty="0">
                <a:latin typeface="Cambria"/>
                <a:cs typeface="Cambria"/>
              </a:rPr>
              <a:t>D</a:t>
            </a:r>
            <a:r>
              <a:rPr sz="2800" spc="-229" dirty="0">
                <a:latin typeface="Cambria"/>
                <a:cs typeface="Cambria"/>
              </a:rPr>
              <a:t> </a:t>
            </a:r>
            <a:r>
              <a:rPr sz="2800" spc="-25" dirty="0">
                <a:latin typeface="Cambria"/>
                <a:cs typeface="Cambria"/>
              </a:rPr>
              <a:t>U</a:t>
            </a:r>
            <a:r>
              <a:rPr sz="2800" spc="-229" dirty="0">
                <a:latin typeface="Cambria"/>
                <a:cs typeface="Cambria"/>
              </a:rPr>
              <a:t> </a:t>
            </a:r>
            <a:r>
              <a:rPr sz="2800" dirty="0">
                <a:latin typeface="Cambria"/>
                <a:cs typeface="Cambria"/>
              </a:rPr>
              <a:t>L</a:t>
            </a:r>
            <a:r>
              <a:rPr sz="2800" spc="-229" dirty="0">
                <a:latin typeface="Cambria"/>
                <a:cs typeface="Cambria"/>
              </a:rPr>
              <a:t> </a:t>
            </a:r>
            <a:r>
              <a:rPr sz="2800" spc="-60" dirty="0">
                <a:latin typeface="Cambria"/>
                <a:cs typeface="Cambria"/>
              </a:rPr>
              <a:t>E</a:t>
            </a:r>
            <a:r>
              <a:rPr sz="2800" dirty="0">
                <a:latin typeface="Cambria"/>
                <a:cs typeface="Cambria"/>
              </a:rPr>
              <a:t>	</a:t>
            </a:r>
            <a:r>
              <a:rPr sz="2800" dirty="0">
                <a:latin typeface="Tahoma"/>
                <a:cs typeface="Tahoma"/>
              </a:rPr>
              <a:t>–</a:t>
            </a:r>
            <a:r>
              <a:rPr sz="2800" spc="-145" dirty="0">
                <a:latin typeface="Tahoma"/>
                <a:cs typeface="Tahoma"/>
              </a:rPr>
              <a:t> </a:t>
            </a:r>
            <a:r>
              <a:rPr sz="2800" spc="-50" dirty="0">
                <a:latin typeface="Cambria"/>
                <a:cs typeface="Cambria"/>
              </a:rPr>
              <a:t>3</a:t>
            </a:r>
            <a:endParaRPr sz="2800">
              <a:latin typeface="Cambria"/>
              <a:cs typeface="Cambria"/>
            </a:endParaRPr>
          </a:p>
        </p:txBody>
      </p:sp>
      <p:sp>
        <p:nvSpPr>
          <p:cNvPr id="9" name="object 9"/>
          <p:cNvSpPr txBox="1">
            <a:spLocks noGrp="1"/>
          </p:cNvSpPr>
          <p:nvPr>
            <p:ph type="ftr" sz="quarter" idx="11"/>
          </p:nvPr>
        </p:nvSpPr>
        <p:spPr>
          <a:xfrm>
            <a:off x="1600200" y="0"/>
            <a:ext cx="0" cy="432490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25"/>
              </a:lnSpc>
            </a:pPr>
            <a:r>
              <a:rPr spc="10" dirty="0"/>
              <a:t>ATME College</a:t>
            </a:r>
            <a:r>
              <a:rPr spc="-5" dirty="0"/>
              <a:t> </a:t>
            </a:r>
            <a:r>
              <a:rPr spc="10" dirty="0"/>
              <a:t>of</a:t>
            </a:r>
            <a:r>
              <a:rPr spc="114" dirty="0"/>
              <a:t> </a:t>
            </a:r>
            <a:r>
              <a:rPr spc="35" dirty="0"/>
              <a:t>Engineering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4181349" y="1131950"/>
            <a:ext cx="3305175" cy="45148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  <a:tabLst>
                <a:tab pos="1656080" algn="l"/>
              </a:tabLst>
            </a:pPr>
            <a:r>
              <a:rPr sz="2800" spc="-25" dirty="0">
                <a:latin typeface="Cambria"/>
                <a:cs typeface="Cambria"/>
              </a:rPr>
              <a:t>G</a:t>
            </a:r>
            <a:r>
              <a:rPr sz="2800" spc="-235" dirty="0">
                <a:latin typeface="Cambria"/>
                <a:cs typeface="Cambria"/>
              </a:rPr>
              <a:t> </a:t>
            </a:r>
            <a:r>
              <a:rPr sz="2800" spc="-25" dirty="0">
                <a:latin typeface="Cambria"/>
                <a:cs typeface="Cambria"/>
              </a:rPr>
              <a:t>R</a:t>
            </a:r>
            <a:r>
              <a:rPr sz="2800" spc="-229" dirty="0">
                <a:latin typeface="Cambria"/>
                <a:cs typeface="Cambria"/>
              </a:rPr>
              <a:t> </a:t>
            </a:r>
            <a:r>
              <a:rPr sz="2800" spc="-25" dirty="0">
                <a:latin typeface="Cambria"/>
                <a:cs typeface="Cambria"/>
              </a:rPr>
              <a:t>E</a:t>
            </a:r>
            <a:r>
              <a:rPr sz="2800" spc="-235" dirty="0">
                <a:latin typeface="Cambria"/>
                <a:cs typeface="Cambria"/>
              </a:rPr>
              <a:t> </a:t>
            </a:r>
            <a:r>
              <a:rPr sz="2800" spc="-25" dirty="0">
                <a:latin typeface="Cambria"/>
                <a:cs typeface="Cambria"/>
              </a:rPr>
              <a:t>E</a:t>
            </a:r>
            <a:r>
              <a:rPr sz="2800" spc="-229" dirty="0">
                <a:latin typeface="Cambria"/>
                <a:cs typeface="Cambria"/>
              </a:rPr>
              <a:t> </a:t>
            </a:r>
            <a:r>
              <a:rPr sz="2800" spc="110" dirty="0">
                <a:latin typeface="Cambria"/>
                <a:cs typeface="Cambria"/>
              </a:rPr>
              <a:t>DY</a:t>
            </a:r>
            <a:r>
              <a:rPr sz="2800" dirty="0">
                <a:latin typeface="Cambria"/>
                <a:cs typeface="Cambria"/>
              </a:rPr>
              <a:t>	</a:t>
            </a:r>
            <a:r>
              <a:rPr sz="2800" spc="-30" dirty="0">
                <a:latin typeface="Cambria"/>
                <a:cs typeface="Cambria"/>
              </a:rPr>
              <a:t>M</a:t>
            </a:r>
            <a:r>
              <a:rPr sz="2800" spc="-265" dirty="0">
                <a:latin typeface="Cambria"/>
                <a:cs typeface="Cambria"/>
              </a:rPr>
              <a:t> </a:t>
            </a:r>
            <a:r>
              <a:rPr sz="2800" spc="245" dirty="0">
                <a:latin typeface="Cambria"/>
                <a:cs typeface="Cambria"/>
              </a:rPr>
              <a:t>ETHO</a:t>
            </a:r>
            <a:r>
              <a:rPr sz="2800" spc="-265" dirty="0">
                <a:latin typeface="Cambria"/>
                <a:cs typeface="Cambria"/>
              </a:rPr>
              <a:t> </a:t>
            </a:r>
            <a:r>
              <a:rPr sz="2800" spc="-50" dirty="0">
                <a:latin typeface="Cambria"/>
                <a:cs typeface="Cambria"/>
              </a:rPr>
              <a:t>D</a:t>
            </a:r>
            <a:endParaRPr sz="2800">
              <a:latin typeface="Cambria"/>
              <a:cs typeface="Cambria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1600961" y="761"/>
            <a:ext cx="9142730" cy="6856730"/>
            <a:chOff x="761" y="761"/>
            <a:chExt cx="9142730" cy="6856730"/>
          </a:xfrm>
        </p:grpSpPr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81000" y="2667000"/>
              <a:ext cx="8458200" cy="1524000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761" y="761"/>
              <a:ext cx="9142730" cy="6856730"/>
            </a:xfrm>
            <a:custGeom>
              <a:avLst/>
              <a:gdLst/>
              <a:ahLst/>
              <a:cxnLst/>
              <a:rect l="l" t="t" r="r" b="b"/>
              <a:pathLst>
                <a:path w="9142730" h="6856730">
                  <a:moveTo>
                    <a:pt x="0" y="0"/>
                  </a:moveTo>
                  <a:lnTo>
                    <a:pt x="9142476" y="0"/>
                  </a:lnTo>
                  <a:lnTo>
                    <a:pt x="9142476" y="6856476"/>
                  </a:lnTo>
                  <a:lnTo>
                    <a:pt x="0" y="6856476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4194176" y="6438732"/>
            <a:ext cx="1062355" cy="363561"/>
          </a:xfrm>
          <a:prstGeom prst="rect">
            <a:avLst/>
          </a:prstGeom>
        </p:spPr>
        <p:txBody>
          <a:bodyPr vert="horz" wrap="square" lIns="0" tIns="4445" rIns="0" bIns="0" rtlCol="0">
            <a:spAutoFit/>
          </a:bodyPr>
          <a:lstStyle/>
          <a:p>
            <a:pPr marL="12700" marR="5080">
              <a:lnSpc>
                <a:spcPts val="1440"/>
              </a:lnSpc>
              <a:spcBef>
                <a:spcPts val="35"/>
              </a:spcBef>
            </a:pPr>
            <a:r>
              <a:rPr sz="1200" spc="45" dirty="0">
                <a:solidFill>
                  <a:srgbClr val="FFFFFF"/>
                </a:solidFill>
                <a:latin typeface="Arial MT"/>
                <a:cs typeface="Arial MT"/>
              </a:rPr>
              <a:t>Department</a:t>
            </a:r>
            <a:r>
              <a:rPr sz="1200" spc="1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-25" dirty="0">
                <a:solidFill>
                  <a:srgbClr val="FFFFFF"/>
                </a:solidFill>
                <a:latin typeface="Arial MT"/>
                <a:cs typeface="Arial MT"/>
              </a:rPr>
              <a:t>of CSE</a:t>
            </a:r>
            <a:endParaRPr sz="12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488818" y="161366"/>
            <a:ext cx="4417695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b="1" dirty="0">
                <a:solidFill>
                  <a:srgbClr val="C00000"/>
                </a:solidFill>
                <a:latin typeface="Georgia"/>
                <a:cs typeface="Georgia"/>
              </a:rPr>
              <a:t>Greedy</a:t>
            </a:r>
            <a:r>
              <a:rPr b="1" spc="-245" dirty="0">
                <a:solidFill>
                  <a:srgbClr val="C00000"/>
                </a:solidFill>
                <a:latin typeface="Georgia"/>
                <a:cs typeface="Georgia"/>
              </a:rPr>
              <a:t> </a:t>
            </a:r>
            <a:r>
              <a:rPr b="1" spc="-10" dirty="0">
                <a:solidFill>
                  <a:srgbClr val="C00000"/>
                </a:solidFill>
                <a:latin typeface="Georgia"/>
                <a:cs typeface="Georgia"/>
              </a:rPr>
              <a:t>Method</a:t>
            </a:r>
          </a:p>
        </p:txBody>
      </p:sp>
      <p:sp>
        <p:nvSpPr>
          <p:cNvPr id="3" name="object 3"/>
          <p:cNvSpPr/>
          <p:nvPr/>
        </p:nvSpPr>
        <p:spPr>
          <a:xfrm>
            <a:off x="2054352" y="1063753"/>
            <a:ext cx="8239125" cy="5267325"/>
          </a:xfrm>
          <a:custGeom>
            <a:avLst/>
            <a:gdLst/>
            <a:ahLst/>
            <a:cxnLst/>
            <a:rect l="l" t="t" r="r" b="b"/>
            <a:pathLst>
              <a:path w="8239125" h="5267325">
                <a:moveTo>
                  <a:pt x="8234172" y="5266944"/>
                </a:moveTo>
                <a:lnTo>
                  <a:pt x="4571" y="5266944"/>
                </a:lnTo>
                <a:lnTo>
                  <a:pt x="3162" y="5266715"/>
                </a:lnTo>
                <a:lnTo>
                  <a:pt x="1879" y="5266067"/>
                </a:lnTo>
                <a:lnTo>
                  <a:pt x="876" y="5265064"/>
                </a:lnTo>
                <a:lnTo>
                  <a:pt x="228" y="5263781"/>
                </a:lnTo>
                <a:lnTo>
                  <a:pt x="0" y="5262372"/>
                </a:lnTo>
                <a:lnTo>
                  <a:pt x="0" y="4572"/>
                </a:lnTo>
                <a:lnTo>
                  <a:pt x="4571" y="0"/>
                </a:lnTo>
                <a:lnTo>
                  <a:pt x="8234172" y="0"/>
                </a:lnTo>
                <a:lnTo>
                  <a:pt x="8238744" y="4572"/>
                </a:lnTo>
                <a:lnTo>
                  <a:pt x="9143" y="4572"/>
                </a:lnTo>
                <a:lnTo>
                  <a:pt x="4571" y="9144"/>
                </a:lnTo>
                <a:lnTo>
                  <a:pt x="9143" y="9144"/>
                </a:lnTo>
                <a:lnTo>
                  <a:pt x="9143" y="5257799"/>
                </a:lnTo>
                <a:lnTo>
                  <a:pt x="4571" y="5257799"/>
                </a:lnTo>
                <a:lnTo>
                  <a:pt x="9143" y="5262372"/>
                </a:lnTo>
                <a:lnTo>
                  <a:pt x="8238744" y="5262372"/>
                </a:lnTo>
                <a:lnTo>
                  <a:pt x="8238515" y="5263781"/>
                </a:lnTo>
                <a:lnTo>
                  <a:pt x="8237867" y="5265064"/>
                </a:lnTo>
                <a:lnTo>
                  <a:pt x="8236851" y="5266067"/>
                </a:lnTo>
                <a:lnTo>
                  <a:pt x="8235581" y="5266715"/>
                </a:lnTo>
                <a:lnTo>
                  <a:pt x="8234172" y="5266944"/>
                </a:lnTo>
                <a:close/>
              </a:path>
              <a:path w="8239125" h="5267325">
                <a:moveTo>
                  <a:pt x="9143" y="9144"/>
                </a:moveTo>
                <a:lnTo>
                  <a:pt x="4571" y="9144"/>
                </a:lnTo>
                <a:lnTo>
                  <a:pt x="9143" y="4572"/>
                </a:lnTo>
                <a:lnTo>
                  <a:pt x="9143" y="9144"/>
                </a:lnTo>
                <a:close/>
              </a:path>
              <a:path w="8239125" h="5267325">
                <a:moveTo>
                  <a:pt x="8229600" y="9144"/>
                </a:moveTo>
                <a:lnTo>
                  <a:pt x="9143" y="9144"/>
                </a:lnTo>
                <a:lnTo>
                  <a:pt x="9143" y="4572"/>
                </a:lnTo>
                <a:lnTo>
                  <a:pt x="8229600" y="4572"/>
                </a:lnTo>
                <a:lnTo>
                  <a:pt x="8229600" y="9144"/>
                </a:lnTo>
                <a:close/>
              </a:path>
              <a:path w="8239125" h="5267325">
                <a:moveTo>
                  <a:pt x="8229600" y="5262372"/>
                </a:moveTo>
                <a:lnTo>
                  <a:pt x="8229600" y="4572"/>
                </a:lnTo>
                <a:lnTo>
                  <a:pt x="8234172" y="9144"/>
                </a:lnTo>
                <a:lnTo>
                  <a:pt x="8238744" y="9144"/>
                </a:lnTo>
                <a:lnTo>
                  <a:pt x="8238744" y="5257799"/>
                </a:lnTo>
                <a:lnTo>
                  <a:pt x="8234172" y="5257799"/>
                </a:lnTo>
                <a:lnTo>
                  <a:pt x="8229600" y="5262372"/>
                </a:lnTo>
                <a:close/>
              </a:path>
              <a:path w="8239125" h="5267325">
                <a:moveTo>
                  <a:pt x="8238744" y="9144"/>
                </a:moveTo>
                <a:lnTo>
                  <a:pt x="8234172" y="9144"/>
                </a:lnTo>
                <a:lnTo>
                  <a:pt x="8229600" y="4572"/>
                </a:lnTo>
                <a:lnTo>
                  <a:pt x="8238744" y="4572"/>
                </a:lnTo>
                <a:lnTo>
                  <a:pt x="8238744" y="9144"/>
                </a:lnTo>
                <a:close/>
              </a:path>
              <a:path w="8239125" h="5267325">
                <a:moveTo>
                  <a:pt x="9143" y="5262372"/>
                </a:moveTo>
                <a:lnTo>
                  <a:pt x="4571" y="5257799"/>
                </a:lnTo>
                <a:lnTo>
                  <a:pt x="9143" y="5257799"/>
                </a:lnTo>
                <a:lnTo>
                  <a:pt x="9143" y="5262372"/>
                </a:lnTo>
                <a:close/>
              </a:path>
              <a:path w="8239125" h="5267325">
                <a:moveTo>
                  <a:pt x="8229600" y="5262372"/>
                </a:moveTo>
                <a:lnTo>
                  <a:pt x="9143" y="5262372"/>
                </a:lnTo>
                <a:lnTo>
                  <a:pt x="9143" y="5257799"/>
                </a:lnTo>
                <a:lnTo>
                  <a:pt x="8229600" y="5257799"/>
                </a:lnTo>
                <a:lnTo>
                  <a:pt x="8229600" y="5262372"/>
                </a:lnTo>
                <a:close/>
              </a:path>
              <a:path w="8239125" h="5267325">
                <a:moveTo>
                  <a:pt x="8238744" y="5262372"/>
                </a:moveTo>
                <a:lnTo>
                  <a:pt x="8229600" y="5262372"/>
                </a:lnTo>
                <a:lnTo>
                  <a:pt x="8234172" y="5257799"/>
                </a:lnTo>
                <a:lnTo>
                  <a:pt x="8238744" y="5257799"/>
                </a:lnTo>
                <a:lnTo>
                  <a:pt x="8238744" y="5262372"/>
                </a:lnTo>
                <a:close/>
              </a:path>
            </a:pathLst>
          </a:custGeom>
          <a:solidFill>
            <a:srgbClr val="2E859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2135200" y="965340"/>
            <a:ext cx="7658100" cy="2513965"/>
          </a:xfrm>
          <a:prstGeom prst="rect">
            <a:avLst/>
          </a:prstGeom>
        </p:spPr>
        <p:txBody>
          <a:bodyPr vert="horz" wrap="square" lIns="0" tIns="101600" rIns="0" bIns="0" rtlCol="0">
            <a:spAutoFit/>
          </a:bodyPr>
          <a:lstStyle/>
          <a:p>
            <a:pPr marL="356870" indent="-344170">
              <a:spcBef>
                <a:spcPts val="800"/>
              </a:spcBef>
              <a:buFont typeface="Microsoft Sans Serif"/>
              <a:buChar char="•"/>
              <a:tabLst>
                <a:tab pos="356870" algn="l"/>
              </a:tabLst>
            </a:pPr>
            <a:r>
              <a:rPr sz="2800" dirty="0">
                <a:latin typeface="Times New Roman"/>
                <a:cs typeface="Times New Roman"/>
              </a:rPr>
              <a:t>Approach</a:t>
            </a:r>
            <a:r>
              <a:rPr sz="2800" spc="-114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for</a:t>
            </a:r>
            <a:r>
              <a:rPr sz="2800" spc="-13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Solving</a:t>
            </a:r>
            <a:r>
              <a:rPr sz="2800" spc="-130" dirty="0">
                <a:latin typeface="Times New Roman"/>
                <a:cs typeface="Times New Roman"/>
              </a:rPr>
              <a:t> </a:t>
            </a:r>
            <a:r>
              <a:rPr sz="2800" spc="-10" dirty="0">
                <a:latin typeface="Times New Roman"/>
                <a:cs typeface="Times New Roman"/>
              </a:rPr>
              <a:t>problem</a:t>
            </a:r>
            <a:endParaRPr sz="2800">
              <a:latin typeface="Times New Roman"/>
              <a:cs typeface="Times New Roman"/>
            </a:endParaRPr>
          </a:p>
          <a:p>
            <a:pPr marL="356870" indent="-344170">
              <a:spcBef>
                <a:spcPts val="700"/>
              </a:spcBef>
              <a:buFont typeface="Microsoft Sans Serif"/>
              <a:buChar char="•"/>
              <a:tabLst>
                <a:tab pos="356870" algn="l"/>
              </a:tabLst>
            </a:pPr>
            <a:r>
              <a:rPr sz="2800" dirty="0">
                <a:latin typeface="Times New Roman"/>
                <a:cs typeface="Times New Roman"/>
              </a:rPr>
              <a:t>Used</a:t>
            </a:r>
            <a:r>
              <a:rPr sz="2800" spc="-9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for</a:t>
            </a:r>
            <a:r>
              <a:rPr sz="2800" spc="-30" dirty="0">
                <a:latin typeface="Times New Roman"/>
                <a:cs typeface="Times New Roman"/>
              </a:rPr>
              <a:t> </a:t>
            </a:r>
            <a:r>
              <a:rPr sz="2800" spc="-10" dirty="0">
                <a:latin typeface="Times New Roman"/>
                <a:cs typeface="Times New Roman"/>
              </a:rPr>
              <a:t>Solving</a:t>
            </a:r>
            <a:r>
              <a:rPr sz="2800" spc="-120" dirty="0">
                <a:latin typeface="Times New Roman"/>
                <a:cs typeface="Times New Roman"/>
              </a:rPr>
              <a:t> </a:t>
            </a:r>
            <a:r>
              <a:rPr sz="2800" spc="-10" dirty="0">
                <a:latin typeface="Times New Roman"/>
                <a:cs typeface="Times New Roman"/>
              </a:rPr>
              <a:t>Optimization</a:t>
            </a:r>
            <a:r>
              <a:rPr sz="2800" spc="-105" dirty="0">
                <a:latin typeface="Times New Roman"/>
                <a:cs typeface="Times New Roman"/>
              </a:rPr>
              <a:t> </a:t>
            </a:r>
            <a:r>
              <a:rPr sz="2800" spc="-10" dirty="0">
                <a:latin typeface="Times New Roman"/>
                <a:cs typeface="Times New Roman"/>
              </a:rPr>
              <a:t>Problem</a:t>
            </a:r>
            <a:endParaRPr sz="2800">
              <a:latin typeface="Times New Roman"/>
              <a:cs typeface="Times New Roman"/>
            </a:endParaRPr>
          </a:p>
          <a:p>
            <a:pPr marL="357505" marR="5080" indent="-344805">
              <a:spcBef>
                <a:spcPts val="695"/>
              </a:spcBef>
              <a:buFont typeface="Microsoft Sans Serif"/>
              <a:buChar char="•"/>
              <a:tabLst>
                <a:tab pos="357505" algn="l"/>
              </a:tabLst>
            </a:pPr>
            <a:r>
              <a:rPr sz="2800" b="1" spc="-10" dirty="0">
                <a:latin typeface="Times New Roman"/>
                <a:cs typeface="Times New Roman"/>
              </a:rPr>
              <a:t>Optimization</a:t>
            </a:r>
            <a:r>
              <a:rPr sz="2800" b="1" spc="-100" dirty="0">
                <a:latin typeface="Times New Roman"/>
                <a:cs typeface="Times New Roman"/>
              </a:rPr>
              <a:t> </a:t>
            </a:r>
            <a:r>
              <a:rPr sz="2800" b="1" spc="-10" dirty="0">
                <a:latin typeface="Times New Roman"/>
                <a:cs typeface="Times New Roman"/>
              </a:rPr>
              <a:t>Problem</a:t>
            </a:r>
            <a:r>
              <a:rPr sz="2800" b="1" spc="-11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:</a:t>
            </a:r>
            <a:r>
              <a:rPr sz="2800" spc="-6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Problems</a:t>
            </a:r>
            <a:r>
              <a:rPr sz="2800" spc="-11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which</a:t>
            </a:r>
            <a:r>
              <a:rPr sz="2800" spc="-130" dirty="0">
                <a:latin typeface="Times New Roman"/>
                <a:cs typeface="Times New Roman"/>
              </a:rPr>
              <a:t> </a:t>
            </a:r>
            <a:r>
              <a:rPr sz="2800" spc="-10" dirty="0">
                <a:latin typeface="Times New Roman"/>
                <a:cs typeface="Times New Roman"/>
              </a:rPr>
              <a:t>demands </a:t>
            </a:r>
            <a:r>
              <a:rPr sz="2800" spc="-20" dirty="0">
                <a:latin typeface="Times New Roman"/>
                <a:cs typeface="Times New Roman"/>
              </a:rPr>
              <a:t>minimum/maximum</a:t>
            </a:r>
            <a:r>
              <a:rPr sz="2800" spc="-70" dirty="0">
                <a:latin typeface="Times New Roman"/>
                <a:cs typeface="Times New Roman"/>
              </a:rPr>
              <a:t> </a:t>
            </a:r>
            <a:r>
              <a:rPr sz="2800" spc="-10" dirty="0">
                <a:latin typeface="Times New Roman"/>
                <a:cs typeface="Times New Roman"/>
              </a:rPr>
              <a:t>results</a:t>
            </a:r>
            <a:endParaRPr sz="2800">
              <a:latin typeface="Times New Roman"/>
              <a:cs typeface="Times New Roman"/>
            </a:endParaRPr>
          </a:p>
          <a:p>
            <a:pPr marL="356870" indent="-344170">
              <a:spcBef>
                <a:spcPts val="700"/>
              </a:spcBef>
              <a:buFont typeface="Microsoft Sans Serif"/>
              <a:buChar char="•"/>
              <a:tabLst>
                <a:tab pos="356870" algn="l"/>
              </a:tabLst>
            </a:pPr>
            <a:r>
              <a:rPr sz="2800" spc="-10" dirty="0">
                <a:latin typeface="Times New Roman"/>
                <a:cs typeface="Times New Roman"/>
              </a:rPr>
              <a:t>Example:</a:t>
            </a:r>
            <a:endParaRPr sz="28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4495800" y="4306823"/>
            <a:ext cx="2057400" cy="76200"/>
          </a:xfrm>
          <a:custGeom>
            <a:avLst/>
            <a:gdLst/>
            <a:ahLst/>
            <a:cxnLst/>
            <a:rect l="l" t="t" r="r" b="b"/>
            <a:pathLst>
              <a:path w="2057400" h="76200">
                <a:moveTo>
                  <a:pt x="1981200" y="76200"/>
                </a:moveTo>
                <a:lnTo>
                  <a:pt x="1981200" y="44450"/>
                </a:lnTo>
                <a:lnTo>
                  <a:pt x="0" y="44450"/>
                </a:lnTo>
                <a:lnTo>
                  <a:pt x="0" y="31750"/>
                </a:lnTo>
                <a:lnTo>
                  <a:pt x="1981200" y="31750"/>
                </a:lnTo>
                <a:lnTo>
                  <a:pt x="1981200" y="0"/>
                </a:lnTo>
                <a:lnTo>
                  <a:pt x="2057400" y="38100"/>
                </a:lnTo>
                <a:lnTo>
                  <a:pt x="1981200" y="76200"/>
                </a:lnTo>
                <a:close/>
              </a:path>
            </a:pathLst>
          </a:custGeom>
          <a:solidFill>
            <a:srgbClr val="477BB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5223765" y="3747211"/>
            <a:ext cx="64706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dirty="0">
                <a:solidFill>
                  <a:srgbClr val="00ADED"/>
                </a:solidFill>
                <a:latin typeface="Microsoft Sans Serif"/>
                <a:cs typeface="Microsoft Sans Serif"/>
              </a:rPr>
              <a:t>12</a:t>
            </a:r>
            <a:r>
              <a:rPr spc="-90" dirty="0">
                <a:solidFill>
                  <a:srgbClr val="00ADED"/>
                </a:solidFill>
                <a:latin typeface="Microsoft Sans Serif"/>
                <a:cs typeface="Microsoft Sans Serif"/>
              </a:rPr>
              <a:t> </a:t>
            </a:r>
            <a:r>
              <a:rPr spc="-25" dirty="0">
                <a:solidFill>
                  <a:srgbClr val="00ADED"/>
                </a:solidFill>
                <a:latin typeface="Microsoft Sans Serif"/>
                <a:cs typeface="Microsoft Sans Serif"/>
              </a:rPr>
              <a:t>hrs</a:t>
            </a:r>
            <a:endParaRPr>
              <a:latin typeface="Microsoft Sans Serif"/>
              <a:cs typeface="Microsoft Sans Serif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7624953" y="3785996"/>
            <a:ext cx="14224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pc="-20" dirty="0">
                <a:solidFill>
                  <a:srgbClr val="C00000"/>
                </a:solidFill>
                <a:latin typeface="Microsoft Sans Serif"/>
                <a:cs typeface="Microsoft Sans Serif"/>
              </a:rPr>
              <a:t>Minimum</a:t>
            </a:r>
            <a:r>
              <a:rPr spc="-60" dirty="0">
                <a:solidFill>
                  <a:srgbClr val="C00000"/>
                </a:solidFill>
                <a:latin typeface="Microsoft Sans Serif"/>
                <a:cs typeface="Microsoft Sans Serif"/>
              </a:rPr>
              <a:t> </a:t>
            </a:r>
            <a:r>
              <a:rPr spc="-20" dirty="0">
                <a:solidFill>
                  <a:srgbClr val="C00000"/>
                </a:solidFill>
                <a:latin typeface="Microsoft Sans Serif"/>
                <a:cs typeface="Microsoft Sans Serif"/>
              </a:rPr>
              <a:t>cost</a:t>
            </a:r>
            <a:endParaRPr>
              <a:latin typeface="Microsoft Sans Serif"/>
              <a:cs typeface="Microsoft Sans Serif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964939" y="4047185"/>
            <a:ext cx="2919730" cy="105537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09550">
              <a:spcBef>
                <a:spcPts val="95"/>
              </a:spcBef>
              <a:tabLst>
                <a:tab pos="2669540" algn="l"/>
              </a:tabLst>
            </a:pPr>
            <a:r>
              <a:rPr sz="2800" spc="-50" dirty="0">
                <a:latin typeface="Times New Roman"/>
                <a:cs typeface="Times New Roman"/>
              </a:rPr>
              <a:t>A</a:t>
            </a:r>
            <a:r>
              <a:rPr sz="2800" dirty="0">
                <a:latin typeface="Times New Roman"/>
                <a:cs typeface="Times New Roman"/>
              </a:rPr>
              <a:t>	</a:t>
            </a:r>
            <a:r>
              <a:rPr sz="2800" spc="-50" dirty="0">
                <a:latin typeface="Times New Roman"/>
                <a:cs typeface="Times New Roman"/>
              </a:rPr>
              <a:t>B</a:t>
            </a:r>
            <a:endParaRPr sz="2800">
              <a:latin typeface="Times New Roman"/>
              <a:cs typeface="Times New Roman"/>
            </a:endParaRPr>
          </a:p>
          <a:p>
            <a:pPr marL="12700">
              <a:spcBef>
                <a:spcPts val="2835"/>
              </a:spcBef>
              <a:tabLst>
                <a:tab pos="481330" algn="l"/>
                <a:tab pos="895350" algn="l"/>
                <a:tab pos="1316990" algn="l"/>
                <a:tab pos="1682750" algn="l"/>
              </a:tabLst>
            </a:pPr>
            <a:r>
              <a:rPr sz="1600" spc="-25" dirty="0">
                <a:latin typeface="Times New Roman"/>
                <a:cs typeface="Times New Roman"/>
              </a:rPr>
              <a:t>S1</a:t>
            </a:r>
            <a:r>
              <a:rPr sz="1600" dirty="0">
                <a:latin typeface="Times New Roman"/>
                <a:cs typeface="Times New Roman"/>
              </a:rPr>
              <a:t>	</a:t>
            </a:r>
            <a:r>
              <a:rPr sz="1600" spc="-25" dirty="0">
                <a:latin typeface="Times New Roman"/>
                <a:cs typeface="Times New Roman"/>
              </a:rPr>
              <a:t>S2</a:t>
            </a:r>
            <a:r>
              <a:rPr sz="1600" dirty="0">
                <a:latin typeface="Times New Roman"/>
                <a:cs typeface="Times New Roman"/>
              </a:rPr>
              <a:t>	</a:t>
            </a:r>
            <a:r>
              <a:rPr sz="1600" spc="-25" dirty="0">
                <a:latin typeface="Times New Roman"/>
                <a:cs typeface="Times New Roman"/>
              </a:rPr>
              <a:t>S3</a:t>
            </a:r>
            <a:r>
              <a:rPr sz="1600" dirty="0">
                <a:latin typeface="Times New Roman"/>
                <a:cs typeface="Times New Roman"/>
              </a:rPr>
              <a:t>	</a:t>
            </a:r>
            <a:r>
              <a:rPr sz="1600" spc="-25" dirty="0">
                <a:solidFill>
                  <a:srgbClr val="C00000"/>
                </a:solidFill>
                <a:latin typeface="Times New Roman"/>
                <a:cs typeface="Times New Roman"/>
              </a:rPr>
              <a:t>S4</a:t>
            </a:r>
            <a:r>
              <a:rPr sz="1600" dirty="0">
                <a:solidFill>
                  <a:srgbClr val="C00000"/>
                </a:solidFill>
                <a:latin typeface="Times New Roman"/>
                <a:cs typeface="Times New Roman"/>
              </a:rPr>
              <a:t>	</a:t>
            </a:r>
            <a:r>
              <a:rPr sz="1600" spc="-20" dirty="0">
                <a:solidFill>
                  <a:srgbClr val="C00000"/>
                </a:solidFill>
                <a:latin typeface="Times New Roman"/>
                <a:cs typeface="Times New Roman"/>
              </a:rPr>
              <a:t>S5……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931411" y="5457316"/>
            <a:ext cx="156083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dirty="0">
                <a:solidFill>
                  <a:srgbClr val="C00000"/>
                </a:solidFill>
                <a:latin typeface="Times New Roman"/>
                <a:cs typeface="Times New Roman"/>
              </a:rPr>
              <a:t>Optimal</a:t>
            </a:r>
            <a:r>
              <a:rPr spc="-110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pc="-10" dirty="0">
                <a:solidFill>
                  <a:srgbClr val="C00000"/>
                </a:solidFill>
                <a:latin typeface="Times New Roman"/>
                <a:cs typeface="Times New Roman"/>
              </a:rPr>
              <a:t>solution</a:t>
            </a:r>
            <a:endParaRPr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251829" y="5432933"/>
            <a:ext cx="165417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pc="-10" dirty="0">
                <a:solidFill>
                  <a:srgbClr val="00ADED"/>
                </a:solidFill>
                <a:latin typeface="Times New Roman"/>
                <a:cs typeface="Times New Roman"/>
              </a:rPr>
              <a:t>Feasible</a:t>
            </a:r>
            <a:r>
              <a:rPr spc="-95" dirty="0">
                <a:solidFill>
                  <a:srgbClr val="00ADED"/>
                </a:solidFill>
                <a:latin typeface="Times New Roman"/>
                <a:cs typeface="Times New Roman"/>
              </a:rPr>
              <a:t> </a:t>
            </a:r>
            <a:r>
              <a:rPr spc="-10" dirty="0">
                <a:solidFill>
                  <a:srgbClr val="00ADED"/>
                </a:solidFill>
                <a:latin typeface="Times New Roman"/>
                <a:cs typeface="Times New Roman"/>
              </a:rPr>
              <a:t>solutions</a:t>
            </a:r>
            <a:endParaRPr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2742387" y="5975274"/>
            <a:ext cx="3386454" cy="26860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600" dirty="0">
                <a:latin typeface="Times New Roman"/>
                <a:cs typeface="Times New Roman"/>
              </a:rPr>
              <a:t>There</a:t>
            </a:r>
            <a:r>
              <a:rPr sz="1600" spc="-5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will</a:t>
            </a:r>
            <a:r>
              <a:rPr sz="1600" spc="-1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be</a:t>
            </a:r>
            <a:r>
              <a:rPr sz="1600" spc="-6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only</a:t>
            </a:r>
            <a:r>
              <a:rPr sz="1600" spc="-4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one</a:t>
            </a:r>
            <a:r>
              <a:rPr sz="1600" spc="-7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minimum</a:t>
            </a:r>
            <a:r>
              <a:rPr sz="1600" spc="-7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solution</a:t>
            </a:r>
            <a:endParaRPr sz="1600">
              <a:latin typeface="Times New Roman"/>
              <a:cs typeface="Times New Roman"/>
            </a:endParaRPr>
          </a:p>
        </p:txBody>
      </p:sp>
      <p:grpSp>
        <p:nvGrpSpPr>
          <p:cNvPr id="12" name="object 12"/>
          <p:cNvGrpSpPr/>
          <p:nvPr/>
        </p:nvGrpSpPr>
        <p:grpSpPr>
          <a:xfrm>
            <a:off x="5029200" y="5099303"/>
            <a:ext cx="1258570" cy="496570"/>
            <a:chOff x="3429000" y="5099303"/>
            <a:chExt cx="1258570" cy="496570"/>
          </a:xfrm>
        </p:grpSpPr>
        <p:sp>
          <p:nvSpPr>
            <p:cNvPr id="13" name="object 13"/>
            <p:cNvSpPr/>
            <p:nvPr/>
          </p:nvSpPr>
          <p:spPr>
            <a:xfrm>
              <a:off x="3767328" y="5099303"/>
              <a:ext cx="920115" cy="496570"/>
            </a:xfrm>
            <a:custGeom>
              <a:avLst/>
              <a:gdLst/>
              <a:ahLst/>
              <a:cxnLst/>
              <a:rect l="l" t="t" r="r" b="b"/>
              <a:pathLst>
                <a:path w="920114" h="496570">
                  <a:moveTo>
                    <a:pt x="805434" y="496570"/>
                  </a:moveTo>
                  <a:lnTo>
                    <a:pt x="760095" y="424053"/>
                  </a:lnTo>
                  <a:lnTo>
                    <a:pt x="743458" y="451231"/>
                  </a:lnTo>
                  <a:lnTo>
                    <a:pt x="6604" y="0"/>
                  </a:lnTo>
                  <a:lnTo>
                    <a:pt x="0" y="10922"/>
                  </a:lnTo>
                  <a:lnTo>
                    <a:pt x="736854" y="462153"/>
                  </a:lnTo>
                  <a:lnTo>
                    <a:pt x="720344" y="489292"/>
                  </a:lnTo>
                  <a:lnTo>
                    <a:pt x="805434" y="496570"/>
                  </a:lnTo>
                  <a:close/>
                </a:path>
                <a:path w="920114" h="496570">
                  <a:moveTo>
                    <a:pt x="919988" y="435991"/>
                  </a:moveTo>
                  <a:lnTo>
                    <a:pt x="881761" y="359410"/>
                  </a:lnTo>
                  <a:lnTo>
                    <a:pt x="862711" y="384937"/>
                  </a:lnTo>
                  <a:lnTo>
                    <a:pt x="350901" y="381"/>
                  </a:lnTo>
                  <a:lnTo>
                    <a:pt x="343281" y="10541"/>
                  </a:lnTo>
                  <a:lnTo>
                    <a:pt x="855091" y="395224"/>
                  </a:lnTo>
                  <a:lnTo>
                    <a:pt x="835914" y="420624"/>
                  </a:lnTo>
                  <a:lnTo>
                    <a:pt x="919988" y="435991"/>
                  </a:lnTo>
                  <a:close/>
                </a:path>
              </a:pathLst>
            </a:custGeom>
            <a:solidFill>
              <a:srgbClr val="2E859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" name="object 1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429000" y="5509259"/>
              <a:ext cx="74675" cy="83819"/>
            </a:xfrm>
            <a:prstGeom prst="rect">
              <a:avLst/>
            </a:prstGeom>
          </p:spPr>
        </p:pic>
        <p:sp>
          <p:nvSpPr>
            <p:cNvPr id="15" name="object 15"/>
            <p:cNvSpPr/>
            <p:nvPr/>
          </p:nvSpPr>
          <p:spPr>
            <a:xfrm>
              <a:off x="3467480" y="5102351"/>
              <a:ext cx="308610" cy="432434"/>
            </a:xfrm>
            <a:custGeom>
              <a:avLst/>
              <a:gdLst/>
              <a:ahLst/>
              <a:cxnLst/>
              <a:rect l="l" t="t" r="r" b="b"/>
              <a:pathLst>
                <a:path w="308610" h="432435">
                  <a:moveTo>
                    <a:pt x="10287" y="432053"/>
                  </a:moveTo>
                  <a:lnTo>
                    <a:pt x="0" y="424814"/>
                  </a:lnTo>
                  <a:lnTo>
                    <a:pt x="298069" y="0"/>
                  </a:lnTo>
                  <a:lnTo>
                    <a:pt x="308483" y="7365"/>
                  </a:lnTo>
                  <a:lnTo>
                    <a:pt x="10287" y="432053"/>
                  </a:lnTo>
                  <a:close/>
                </a:path>
              </a:pathLst>
            </a:custGeom>
            <a:solidFill>
              <a:srgbClr val="BB484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6" name="object 16"/>
          <p:cNvSpPr txBox="1"/>
          <p:nvPr/>
        </p:nvSpPr>
        <p:spPr>
          <a:xfrm>
            <a:off x="4114800" y="6400800"/>
            <a:ext cx="1600200" cy="223138"/>
          </a:xfrm>
          <a:prstGeom prst="rect">
            <a:avLst/>
          </a:prstGeom>
          <a:solidFill>
            <a:srgbClr val="E16C08"/>
          </a:solidFill>
        </p:spPr>
        <p:txBody>
          <a:bodyPr vert="horz" wrap="square" lIns="0" tIns="38100" rIns="0" bIns="0" rtlCol="0">
            <a:spAutoFit/>
          </a:bodyPr>
          <a:lstStyle/>
          <a:p>
            <a:pPr marL="92075">
              <a:spcBef>
                <a:spcPts val="300"/>
              </a:spcBef>
            </a:pPr>
            <a:r>
              <a:rPr sz="1200" spc="-180" dirty="0">
                <a:solidFill>
                  <a:srgbClr val="FFFFFF"/>
                </a:solidFill>
                <a:latin typeface="Arial MT"/>
                <a:cs typeface="Arial MT"/>
              </a:rPr>
              <a:t>DDeeppaartmmeenntoof</a:t>
            </a:r>
            <a:endParaRPr sz="1200">
              <a:latin typeface="Arial MT"/>
              <a:cs typeface="Arial MT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10249028" y="6422517"/>
            <a:ext cx="319405" cy="22890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400" spc="-25" dirty="0">
                <a:latin typeface="Microsoft Sans Serif"/>
                <a:cs typeface="Microsoft Sans Serif"/>
              </a:rPr>
              <a:t>139</a:t>
            </a:r>
            <a:endParaRPr sz="1400">
              <a:latin typeface="Microsoft Sans Serif"/>
              <a:cs typeface="Microsoft Sans Serif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5715000" y="6400800"/>
            <a:ext cx="3200400" cy="223138"/>
          </a:xfrm>
          <a:prstGeom prst="rect">
            <a:avLst/>
          </a:prstGeom>
          <a:solidFill>
            <a:srgbClr val="22405F"/>
          </a:solidFill>
        </p:spPr>
        <p:txBody>
          <a:bodyPr vert="horz" wrap="square" lIns="0" tIns="38100" rIns="0" bIns="0" rtlCol="0">
            <a:spAutoFit/>
          </a:bodyPr>
          <a:lstStyle/>
          <a:p>
            <a:pPr marL="92710">
              <a:spcBef>
                <a:spcPts val="300"/>
              </a:spcBef>
            </a:pPr>
            <a:r>
              <a:rPr spc="-450" baseline="2314" dirty="0">
                <a:solidFill>
                  <a:srgbClr val="FFFFFF"/>
                </a:solidFill>
                <a:latin typeface="Arial MT"/>
                <a:cs typeface="Arial MT"/>
              </a:rPr>
              <a:t>A</a:t>
            </a:r>
            <a:r>
              <a:rPr sz="1200" spc="-490" dirty="0">
                <a:solidFill>
                  <a:srgbClr val="FFFFFF"/>
                </a:solidFill>
                <a:latin typeface="Arial MT"/>
                <a:cs typeface="Arial MT"/>
              </a:rPr>
              <a:t>A</a:t>
            </a:r>
            <a:r>
              <a:rPr spc="-292" baseline="2314" dirty="0">
                <a:solidFill>
                  <a:srgbClr val="FFFFFF"/>
                </a:solidFill>
                <a:latin typeface="Arial MT"/>
                <a:cs typeface="Arial MT"/>
              </a:rPr>
              <a:t>T</a:t>
            </a:r>
            <a:r>
              <a:rPr sz="1200" spc="-550" dirty="0">
                <a:solidFill>
                  <a:srgbClr val="FFFFFF"/>
                </a:solidFill>
                <a:latin typeface="Arial MT"/>
                <a:cs typeface="Arial MT"/>
              </a:rPr>
              <a:t>T</a:t>
            </a:r>
            <a:r>
              <a:rPr spc="-89" baseline="2314" dirty="0">
                <a:solidFill>
                  <a:srgbClr val="FFFFFF"/>
                </a:solidFill>
                <a:latin typeface="Arial MT"/>
                <a:cs typeface="Arial MT"/>
              </a:rPr>
              <a:t>M</a:t>
            </a:r>
            <a:r>
              <a:rPr sz="1200" spc="-975" dirty="0">
                <a:solidFill>
                  <a:srgbClr val="FFFFFF"/>
                </a:solidFill>
                <a:latin typeface="Arial MT"/>
                <a:cs typeface="Arial MT"/>
              </a:rPr>
              <a:t>M</a:t>
            </a:r>
            <a:r>
              <a:rPr spc="-217" baseline="2314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200" spc="-400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pc="-1162" baseline="2314" dirty="0">
                <a:solidFill>
                  <a:srgbClr val="FFFFFF"/>
                </a:solidFill>
                <a:latin typeface="Arial MT"/>
                <a:cs typeface="Arial MT"/>
              </a:rPr>
              <a:t>C</a:t>
            </a:r>
            <a:r>
              <a:rPr sz="1200" spc="-300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200" spc="-595" dirty="0">
                <a:solidFill>
                  <a:srgbClr val="FFFFFF"/>
                </a:solidFill>
                <a:latin typeface="Arial MT"/>
                <a:cs typeface="Arial MT"/>
              </a:rPr>
              <a:t>C</a:t>
            </a:r>
            <a:r>
              <a:rPr spc="-569" baseline="2314" dirty="0">
                <a:solidFill>
                  <a:srgbClr val="FFFFFF"/>
                </a:solidFill>
                <a:latin typeface="Arial MT"/>
                <a:cs typeface="Arial MT"/>
              </a:rPr>
              <a:t>o</a:t>
            </a:r>
            <a:r>
              <a:rPr sz="1200" spc="-490" dirty="0">
                <a:solidFill>
                  <a:srgbClr val="FFFFFF"/>
                </a:solidFill>
                <a:latin typeface="Arial MT"/>
                <a:cs typeface="Arial MT"/>
              </a:rPr>
              <a:t>C</a:t>
            </a:r>
            <a:r>
              <a:rPr spc="-127" baseline="2314" dirty="0">
                <a:solidFill>
                  <a:srgbClr val="FFFFFF"/>
                </a:solidFill>
                <a:latin typeface="Arial MT"/>
                <a:cs typeface="Arial MT"/>
              </a:rPr>
              <a:t>l</a:t>
            </a:r>
            <a:r>
              <a:rPr sz="1200" spc="-550" dirty="0">
                <a:solidFill>
                  <a:srgbClr val="FFFFFF"/>
                </a:solidFill>
                <a:latin typeface="Arial MT"/>
                <a:cs typeface="Arial MT"/>
              </a:rPr>
              <a:t>o</a:t>
            </a:r>
            <a:r>
              <a:rPr spc="-44" baseline="2314" dirty="0">
                <a:solidFill>
                  <a:srgbClr val="FFFFFF"/>
                </a:solidFill>
                <a:latin typeface="Arial MT"/>
                <a:cs typeface="Arial MT"/>
              </a:rPr>
              <a:t>l</a:t>
            </a:r>
            <a:r>
              <a:rPr sz="1200" spc="-605" dirty="0">
                <a:solidFill>
                  <a:srgbClr val="FFFFFF"/>
                </a:solidFill>
                <a:latin typeface="Arial MT"/>
                <a:cs typeface="Arial MT"/>
              </a:rPr>
              <a:t>o</a:t>
            </a:r>
            <a:r>
              <a:rPr spc="-562" baseline="2314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200" spc="-280" dirty="0">
                <a:solidFill>
                  <a:srgbClr val="FFFFFF"/>
                </a:solidFill>
                <a:latin typeface="Arial MT"/>
                <a:cs typeface="Arial MT"/>
              </a:rPr>
              <a:t>l</a:t>
            </a:r>
            <a:r>
              <a:rPr sz="1200" spc="-300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200" spc="-280" dirty="0">
                <a:solidFill>
                  <a:srgbClr val="FFFFFF"/>
                </a:solidFill>
                <a:latin typeface="Arial MT"/>
                <a:cs typeface="Arial MT"/>
              </a:rPr>
              <a:t>l</a:t>
            </a:r>
            <a:r>
              <a:rPr sz="1200" spc="-650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pc="-494" baseline="2314" dirty="0">
                <a:solidFill>
                  <a:srgbClr val="FFFFFF"/>
                </a:solidFill>
                <a:latin typeface="Arial MT"/>
                <a:cs typeface="Arial MT"/>
              </a:rPr>
              <a:t>g</a:t>
            </a:r>
            <a:r>
              <a:rPr sz="1200" spc="-300" dirty="0">
                <a:solidFill>
                  <a:srgbClr val="FFFFFF"/>
                </a:solidFill>
                <a:latin typeface="Arial MT"/>
                <a:cs typeface="Arial MT"/>
              </a:rPr>
              <a:t>g</a:t>
            </a:r>
            <a:r>
              <a:rPr sz="1200" spc="-675" dirty="0">
                <a:solidFill>
                  <a:srgbClr val="FFFFFF"/>
                </a:solidFill>
                <a:latin typeface="Arial MT"/>
                <a:cs typeface="Arial MT"/>
              </a:rPr>
              <a:t>g</a:t>
            </a:r>
            <a:r>
              <a:rPr spc="-457" baseline="2314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200" spc="-300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200" spc="-500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pc="-150" baseline="2314" dirty="0">
                <a:solidFill>
                  <a:srgbClr val="FFFFFF"/>
                </a:solidFill>
                <a:latin typeface="Arial MT"/>
                <a:cs typeface="Arial MT"/>
              </a:rPr>
              <a:t>o</a:t>
            </a:r>
            <a:r>
              <a:rPr sz="1200" spc="-545" dirty="0">
                <a:solidFill>
                  <a:srgbClr val="FFFFFF"/>
                </a:solidFill>
                <a:latin typeface="Arial MT"/>
                <a:cs typeface="Arial MT"/>
              </a:rPr>
              <a:t>o</a:t>
            </a:r>
            <a:r>
              <a:rPr spc="52" baseline="2314" dirty="0">
                <a:solidFill>
                  <a:srgbClr val="FFFFFF"/>
                </a:solidFill>
                <a:latin typeface="Arial MT"/>
                <a:cs typeface="Arial MT"/>
              </a:rPr>
              <a:t>f</a:t>
            </a:r>
            <a:r>
              <a:rPr sz="1200" spc="-40" dirty="0">
                <a:solidFill>
                  <a:srgbClr val="FFFFFF"/>
                </a:solidFill>
                <a:latin typeface="Arial MT"/>
                <a:cs typeface="Arial MT"/>
              </a:rPr>
              <a:t>f</a:t>
            </a:r>
            <a:r>
              <a:rPr spc="-644" baseline="2314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200" spc="-405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pc="-89" baseline="2314" dirty="0">
                <a:solidFill>
                  <a:srgbClr val="FFFFFF"/>
                </a:solidFill>
                <a:latin typeface="Arial MT"/>
                <a:cs typeface="Arial MT"/>
              </a:rPr>
              <a:t>n</a:t>
            </a:r>
            <a:r>
              <a:rPr sz="1200" spc="-585" dirty="0">
                <a:solidFill>
                  <a:srgbClr val="FFFFFF"/>
                </a:solidFill>
                <a:latin typeface="Arial MT"/>
                <a:cs typeface="Arial MT"/>
              </a:rPr>
              <a:t>n</a:t>
            </a:r>
            <a:r>
              <a:rPr spc="-494" baseline="2314" dirty="0">
                <a:solidFill>
                  <a:srgbClr val="FFFFFF"/>
                </a:solidFill>
                <a:latin typeface="Arial MT"/>
                <a:cs typeface="Arial MT"/>
              </a:rPr>
              <a:t>g</a:t>
            </a:r>
            <a:r>
              <a:rPr sz="1200" spc="-295" dirty="0">
                <a:solidFill>
                  <a:srgbClr val="FFFFFF"/>
                </a:solidFill>
                <a:latin typeface="Arial MT"/>
                <a:cs typeface="Arial MT"/>
              </a:rPr>
              <a:t>g</a:t>
            </a:r>
            <a:r>
              <a:rPr spc="-330" baseline="2314" dirty="0">
                <a:solidFill>
                  <a:srgbClr val="FFFFFF"/>
                </a:solidFill>
                <a:latin typeface="Arial MT"/>
                <a:cs typeface="Arial MT"/>
              </a:rPr>
              <a:t>i</a:t>
            </a:r>
            <a:r>
              <a:rPr sz="1200" spc="-415" dirty="0">
                <a:solidFill>
                  <a:srgbClr val="FFFFFF"/>
                </a:solidFill>
                <a:latin typeface="Arial MT"/>
                <a:cs typeface="Arial MT"/>
              </a:rPr>
              <a:t>g</a:t>
            </a:r>
            <a:r>
              <a:rPr spc="-750" baseline="2314" dirty="0">
                <a:solidFill>
                  <a:srgbClr val="FFFFFF"/>
                </a:solidFill>
                <a:latin typeface="Arial MT"/>
                <a:cs typeface="Arial MT"/>
              </a:rPr>
              <a:t>n</a:t>
            </a:r>
            <a:r>
              <a:rPr sz="1200" spc="-235" dirty="0">
                <a:solidFill>
                  <a:srgbClr val="FFFFFF"/>
                </a:solidFill>
                <a:latin typeface="Arial MT"/>
                <a:cs typeface="Arial MT"/>
              </a:rPr>
              <a:t>ini</a:t>
            </a:r>
            <a:r>
              <a:rPr sz="1200" spc="-680" dirty="0">
                <a:solidFill>
                  <a:srgbClr val="FFFFFF"/>
                </a:solidFill>
                <a:latin typeface="Arial MT"/>
                <a:cs typeface="Arial MT"/>
              </a:rPr>
              <a:t>n</a:t>
            </a:r>
            <a:r>
              <a:rPr spc="52" baseline="2314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pc="-89" baseline="2314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200" spc="-585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pc="-104" baseline="2314" dirty="0">
                <a:solidFill>
                  <a:srgbClr val="FFFFFF"/>
                </a:solidFill>
                <a:latin typeface="Arial MT"/>
                <a:cs typeface="Arial MT"/>
              </a:rPr>
              <a:t>r</a:t>
            </a:r>
            <a:r>
              <a:rPr sz="1200" spc="-254" dirty="0">
                <a:solidFill>
                  <a:srgbClr val="FFFFFF"/>
                </a:solidFill>
                <a:latin typeface="Arial MT"/>
                <a:cs typeface="Arial MT"/>
              </a:rPr>
              <a:t>r</a:t>
            </a:r>
            <a:r>
              <a:rPr spc="-322" baseline="2314" dirty="0">
                <a:solidFill>
                  <a:srgbClr val="FFFFFF"/>
                </a:solidFill>
                <a:latin typeface="Arial MT"/>
                <a:cs typeface="Arial MT"/>
              </a:rPr>
              <a:t>i</a:t>
            </a:r>
            <a:r>
              <a:rPr sz="1200" spc="-135" dirty="0">
                <a:solidFill>
                  <a:srgbClr val="FFFFFF"/>
                </a:solidFill>
                <a:latin typeface="Arial MT"/>
                <a:cs typeface="Arial MT"/>
              </a:rPr>
              <a:t>r</a:t>
            </a:r>
            <a:r>
              <a:rPr spc="-502" baseline="2314" dirty="0">
                <a:solidFill>
                  <a:srgbClr val="FFFFFF"/>
                </a:solidFill>
                <a:latin typeface="Arial MT"/>
                <a:cs typeface="Arial MT"/>
              </a:rPr>
              <a:t>n</a:t>
            </a:r>
            <a:r>
              <a:rPr sz="1200" spc="-235" dirty="0">
                <a:solidFill>
                  <a:srgbClr val="FFFFFF"/>
                </a:solidFill>
                <a:latin typeface="Arial MT"/>
                <a:cs typeface="Arial MT"/>
              </a:rPr>
              <a:t>i</a:t>
            </a:r>
            <a:r>
              <a:rPr sz="1200" spc="-355" dirty="0">
                <a:solidFill>
                  <a:srgbClr val="FFFFFF"/>
                </a:solidFill>
                <a:latin typeface="Arial MT"/>
                <a:cs typeface="Arial MT"/>
              </a:rPr>
              <a:t>n</a:t>
            </a:r>
            <a:r>
              <a:rPr spc="-172" baseline="2314" dirty="0">
                <a:solidFill>
                  <a:srgbClr val="FFFFFF"/>
                </a:solidFill>
                <a:latin typeface="Arial MT"/>
                <a:cs typeface="Arial MT"/>
              </a:rPr>
              <a:t>g</a:t>
            </a:r>
            <a:r>
              <a:rPr sz="1200" spc="-10" dirty="0">
                <a:solidFill>
                  <a:srgbClr val="FFFFFF"/>
                </a:solidFill>
                <a:latin typeface="Arial MT"/>
                <a:cs typeface="Arial MT"/>
              </a:rPr>
              <a:t>g</a:t>
            </a:r>
            <a:endParaRPr sz="1200">
              <a:latin typeface="Arial MT"/>
              <a:cs typeface="Arial MT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1600961" y="761"/>
            <a:ext cx="9142730" cy="6856730"/>
          </a:xfrm>
          <a:custGeom>
            <a:avLst/>
            <a:gdLst/>
            <a:ahLst/>
            <a:cxnLst/>
            <a:rect l="l" t="t" r="r" b="b"/>
            <a:pathLst>
              <a:path w="9142730" h="6856730">
                <a:moveTo>
                  <a:pt x="0" y="0"/>
                </a:moveTo>
                <a:lnTo>
                  <a:pt x="9142476" y="0"/>
                </a:lnTo>
                <a:lnTo>
                  <a:pt x="9142476" y="6856476"/>
                </a:lnTo>
                <a:lnTo>
                  <a:pt x="0" y="6856476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 txBox="1"/>
          <p:nvPr/>
        </p:nvSpPr>
        <p:spPr>
          <a:xfrm>
            <a:off x="4194176" y="6621332"/>
            <a:ext cx="389255" cy="17953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25"/>
              </a:lnSpc>
            </a:pPr>
            <a:r>
              <a:rPr sz="1200" spc="-360" dirty="0">
                <a:solidFill>
                  <a:srgbClr val="FFFFFF"/>
                </a:solidFill>
                <a:latin typeface="Arial MT"/>
                <a:cs typeface="Arial MT"/>
              </a:rPr>
              <a:t>CCSSEE</a:t>
            </a:r>
            <a:endParaRPr sz="12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884798" y="6455470"/>
            <a:ext cx="2115820" cy="1708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325"/>
              </a:lnSpc>
            </a:pPr>
            <a:r>
              <a:rPr sz="1200" spc="10" dirty="0">
                <a:solidFill>
                  <a:srgbClr val="FFFFFF"/>
                </a:solidFill>
                <a:latin typeface="Arial MT"/>
                <a:cs typeface="Arial MT"/>
              </a:rPr>
              <a:t>ATME College</a:t>
            </a:r>
            <a:r>
              <a:rPr sz="1200" spc="-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10" dirty="0">
                <a:solidFill>
                  <a:srgbClr val="FFFFFF"/>
                </a:solidFill>
                <a:latin typeface="Arial MT"/>
                <a:cs typeface="Arial MT"/>
              </a:rPr>
              <a:t>of</a:t>
            </a:r>
            <a:r>
              <a:rPr sz="1200" spc="114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35" dirty="0">
                <a:solidFill>
                  <a:srgbClr val="FFFFFF"/>
                </a:solidFill>
                <a:latin typeface="Arial MT"/>
                <a:cs typeface="Arial MT"/>
              </a:rPr>
              <a:t>Engineering</a:t>
            </a:r>
            <a:endParaRPr sz="1200">
              <a:latin typeface="Arial MT"/>
              <a:cs typeface="Arial MT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4114800" y="6400801"/>
            <a:ext cx="4724400" cy="277495"/>
            <a:chOff x="2514600" y="6400800"/>
            <a:chExt cx="4724400" cy="277495"/>
          </a:xfrm>
        </p:grpSpPr>
        <p:sp>
          <p:nvSpPr>
            <p:cNvPr id="4" name="object 4"/>
            <p:cNvSpPr/>
            <p:nvPr/>
          </p:nvSpPr>
          <p:spPr>
            <a:xfrm>
              <a:off x="2514600" y="6400800"/>
              <a:ext cx="1600200" cy="277495"/>
            </a:xfrm>
            <a:custGeom>
              <a:avLst/>
              <a:gdLst/>
              <a:ahLst/>
              <a:cxnLst/>
              <a:rect l="l" t="t" r="r" b="b"/>
              <a:pathLst>
                <a:path w="1600200" h="277495">
                  <a:moveTo>
                    <a:pt x="1600200" y="277368"/>
                  </a:moveTo>
                  <a:lnTo>
                    <a:pt x="0" y="277368"/>
                  </a:lnTo>
                  <a:lnTo>
                    <a:pt x="0" y="0"/>
                  </a:lnTo>
                  <a:lnTo>
                    <a:pt x="1600200" y="0"/>
                  </a:lnTo>
                  <a:lnTo>
                    <a:pt x="1600200" y="277368"/>
                  </a:lnTo>
                  <a:close/>
                </a:path>
              </a:pathLst>
            </a:custGeom>
            <a:solidFill>
              <a:srgbClr val="E16C0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4114800" y="6400800"/>
              <a:ext cx="3124200" cy="277495"/>
            </a:xfrm>
            <a:custGeom>
              <a:avLst/>
              <a:gdLst/>
              <a:ahLst/>
              <a:cxnLst/>
              <a:rect l="l" t="t" r="r" b="b"/>
              <a:pathLst>
                <a:path w="3124200" h="277495">
                  <a:moveTo>
                    <a:pt x="3124200" y="277368"/>
                  </a:moveTo>
                  <a:lnTo>
                    <a:pt x="0" y="277368"/>
                  </a:lnTo>
                  <a:lnTo>
                    <a:pt x="0" y="0"/>
                  </a:lnTo>
                  <a:lnTo>
                    <a:pt x="3124200" y="0"/>
                  </a:lnTo>
                  <a:lnTo>
                    <a:pt x="3124200" y="277368"/>
                  </a:lnTo>
                  <a:close/>
                </a:path>
              </a:pathLst>
            </a:custGeom>
            <a:solidFill>
              <a:srgbClr val="2240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2650008" y="949833"/>
            <a:ext cx="7623809" cy="1122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814955" marR="5080" indent="-2802255">
              <a:spcBef>
                <a:spcPts val="100"/>
              </a:spcBef>
            </a:pPr>
            <a:r>
              <a:rPr sz="3600" b="1" dirty="0">
                <a:solidFill>
                  <a:srgbClr val="C00000"/>
                </a:solidFill>
                <a:latin typeface="Georgia"/>
                <a:cs typeface="Georgia"/>
              </a:rPr>
              <a:t>Strategies</a:t>
            </a:r>
            <a:r>
              <a:rPr sz="3600" b="1" spc="-150" dirty="0">
                <a:solidFill>
                  <a:srgbClr val="C00000"/>
                </a:solidFill>
                <a:latin typeface="Georgia"/>
                <a:cs typeface="Georgia"/>
              </a:rPr>
              <a:t> </a:t>
            </a:r>
            <a:r>
              <a:rPr sz="3600" b="1" dirty="0">
                <a:solidFill>
                  <a:srgbClr val="C00000"/>
                </a:solidFill>
                <a:latin typeface="Georgia"/>
                <a:cs typeface="Georgia"/>
              </a:rPr>
              <a:t>used</a:t>
            </a:r>
            <a:r>
              <a:rPr sz="3600" b="1" spc="-160" dirty="0">
                <a:solidFill>
                  <a:srgbClr val="C00000"/>
                </a:solidFill>
                <a:latin typeface="Georgia"/>
                <a:cs typeface="Georgia"/>
              </a:rPr>
              <a:t> </a:t>
            </a:r>
            <a:r>
              <a:rPr sz="3600" b="1" dirty="0">
                <a:solidFill>
                  <a:srgbClr val="C00000"/>
                </a:solidFill>
                <a:latin typeface="Georgia"/>
                <a:cs typeface="Georgia"/>
              </a:rPr>
              <a:t>for</a:t>
            </a:r>
            <a:r>
              <a:rPr sz="3600" b="1" spc="-190" dirty="0">
                <a:solidFill>
                  <a:srgbClr val="C00000"/>
                </a:solidFill>
                <a:latin typeface="Georgia"/>
                <a:cs typeface="Georgia"/>
              </a:rPr>
              <a:t> </a:t>
            </a:r>
            <a:r>
              <a:rPr sz="3600" b="1" spc="-10" dirty="0">
                <a:solidFill>
                  <a:srgbClr val="C00000"/>
                </a:solidFill>
                <a:latin typeface="Georgia"/>
                <a:cs typeface="Georgia"/>
              </a:rPr>
              <a:t>Optimization Problem</a:t>
            </a:r>
            <a:endParaRPr sz="3600">
              <a:latin typeface="Georgia"/>
              <a:cs typeface="Georgia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194176" y="6424371"/>
            <a:ext cx="106235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45" dirty="0">
                <a:solidFill>
                  <a:srgbClr val="FFFFFF"/>
                </a:solidFill>
                <a:latin typeface="Arial MT"/>
                <a:cs typeface="Arial MT"/>
              </a:rPr>
              <a:t>Department</a:t>
            </a:r>
            <a:r>
              <a:rPr sz="1200" spc="1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-25" dirty="0">
                <a:solidFill>
                  <a:srgbClr val="FFFFFF"/>
                </a:solidFill>
                <a:latin typeface="Arial MT"/>
                <a:cs typeface="Arial MT"/>
              </a:rPr>
              <a:t>of</a:t>
            </a:r>
            <a:endParaRPr sz="1200">
              <a:latin typeface="Arial MT"/>
              <a:cs typeface="Arial MT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0249028" y="6422517"/>
            <a:ext cx="319405" cy="22890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400" spc="-25" dirty="0">
                <a:latin typeface="Microsoft Sans Serif"/>
                <a:cs typeface="Microsoft Sans Serif"/>
              </a:rPr>
              <a:t>140</a:t>
            </a:r>
            <a:endParaRPr sz="1400">
              <a:latin typeface="Microsoft Sans Serif"/>
              <a:cs typeface="Microsoft Sans Serif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973958" y="2193393"/>
            <a:ext cx="4538980" cy="1797685"/>
          </a:xfrm>
          <a:prstGeom prst="rect">
            <a:avLst/>
          </a:prstGeom>
        </p:spPr>
        <p:txBody>
          <a:bodyPr vert="horz" wrap="square" lIns="0" tIns="116205" rIns="0" bIns="0" rtlCol="0">
            <a:spAutoFit/>
          </a:bodyPr>
          <a:lstStyle/>
          <a:p>
            <a:pPr marL="353695" indent="-340995">
              <a:spcBef>
                <a:spcPts val="915"/>
              </a:spcBef>
              <a:buFont typeface="Microsoft Sans Serif"/>
              <a:buChar char="•"/>
              <a:tabLst>
                <a:tab pos="353695" algn="l"/>
              </a:tabLst>
            </a:pPr>
            <a:r>
              <a:rPr sz="3200" dirty="0">
                <a:latin typeface="Georgia"/>
                <a:cs typeface="Georgia"/>
              </a:rPr>
              <a:t>Greedy</a:t>
            </a:r>
            <a:r>
              <a:rPr sz="3200" spc="-170" dirty="0">
                <a:latin typeface="Georgia"/>
                <a:cs typeface="Georgia"/>
              </a:rPr>
              <a:t> </a:t>
            </a:r>
            <a:r>
              <a:rPr sz="3200" spc="-10" dirty="0">
                <a:latin typeface="Georgia"/>
                <a:cs typeface="Georgia"/>
              </a:rPr>
              <a:t>Method</a:t>
            </a:r>
            <a:endParaRPr sz="3200">
              <a:latin typeface="Georgia"/>
              <a:cs typeface="Georgia"/>
            </a:endParaRPr>
          </a:p>
          <a:p>
            <a:pPr marL="353695" indent="-340995">
              <a:spcBef>
                <a:spcPts val="819"/>
              </a:spcBef>
              <a:buFont typeface="Microsoft Sans Serif"/>
              <a:buChar char="•"/>
              <a:tabLst>
                <a:tab pos="353695" algn="l"/>
              </a:tabLst>
            </a:pPr>
            <a:r>
              <a:rPr sz="3200" spc="-10" dirty="0">
                <a:latin typeface="Georgia"/>
                <a:cs typeface="Georgia"/>
              </a:rPr>
              <a:t>Dynamic</a:t>
            </a:r>
            <a:r>
              <a:rPr sz="3200" spc="-145" dirty="0">
                <a:latin typeface="Georgia"/>
                <a:cs typeface="Georgia"/>
              </a:rPr>
              <a:t> </a:t>
            </a:r>
            <a:r>
              <a:rPr sz="3200" spc="-10" dirty="0">
                <a:latin typeface="Georgia"/>
                <a:cs typeface="Georgia"/>
              </a:rPr>
              <a:t>Programming</a:t>
            </a:r>
            <a:endParaRPr sz="3200">
              <a:latin typeface="Georgia"/>
              <a:cs typeface="Georgia"/>
            </a:endParaRPr>
          </a:p>
          <a:p>
            <a:pPr marL="353695" indent="-340995">
              <a:spcBef>
                <a:spcPts val="795"/>
              </a:spcBef>
              <a:buFont typeface="Microsoft Sans Serif"/>
              <a:buChar char="•"/>
              <a:tabLst>
                <a:tab pos="353695" algn="l"/>
              </a:tabLst>
            </a:pPr>
            <a:r>
              <a:rPr sz="3200" dirty="0">
                <a:latin typeface="Georgia"/>
                <a:cs typeface="Georgia"/>
              </a:rPr>
              <a:t>Branch</a:t>
            </a:r>
            <a:r>
              <a:rPr sz="3200" spc="-90" dirty="0">
                <a:latin typeface="Georgia"/>
                <a:cs typeface="Georgia"/>
              </a:rPr>
              <a:t> </a:t>
            </a:r>
            <a:r>
              <a:rPr sz="3200" dirty="0">
                <a:latin typeface="Georgia"/>
                <a:cs typeface="Georgia"/>
              </a:rPr>
              <a:t>and</a:t>
            </a:r>
            <a:r>
              <a:rPr sz="3200" spc="-80" dirty="0">
                <a:latin typeface="Georgia"/>
                <a:cs typeface="Georgia"/>
              </a:rPr>
              <a:t> </a:t>
            </a:r>
            <a:r>
              <a:rPr sz="3200" spc="-10" dirty="0">
                <a:latin typeface="Georgia"/>
                <a:cs typeface="Georgia"/>
              </a:rPr>
              <a:t>Bound</a:t>
            </a:r>
            <a:endParaRPr sz="3200">
              <a:latin typeface="Georgia"/>
              <a:cs typeface="Georgia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795264" y="6419850"/>
            <a:ext cx="2141220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10" dirty="0">
                <a:solidFill>
                  <a:srgbClr val="FFFFFF"/>
                </a:solidFill>
                <a:latin typeface="Arial MT"/>
                <a:cs typeface="Arial MT"/>
              </a:rPr>
              <a:t>ATME College</a:t>
            </a:r>
            <a:r>
              <a:rPr sz="1200" spc="-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10" dirty="0">
                <a:solidFill>
                  <a:srgbClr val="FFFFFF"/>
                </a:solidFill>
                <a:latin typeface="Arial MT"/>
                <a:cs typeface="Arial MT"/>
              </a:rPr>
              <a:t>of</a:t>
            </a:r>
            <a:r>
              <a:rPr sz="1200" spc="114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35" dirty="0">
                <a:solidFill>
                  <a:srgbClr val="FFFFFF"/>
                </a:solidFill>
                <a:latin typeface="Arial MT"/>
                <a:cs typeface="Arial MT"/>
              </a:rPr>
              <a:t>Engineering</a:t>
            </a:r>
            <a:endParaRPr sz="1200">
              <a:latin typeface="Arial MT"/>
              <a:cs typeface="Arial MT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1600961" y="761"/>
            <a:ext cx="9142730" cy="6856730"/>
          </a:xfrm>
          <a:custGeom>
            <a:avLst/>
            <a:gdLst/>
            <a:ahLst/>
            <a:cxnLst/>
            <a:rect l="l" t="t" r="r" b="b"/>
            <a:pathLst>
              <a:path w="9142730" h="6856730">
                <a:moveTo>
                  <a:pt x="0" y="0"/>
                </a:moveTo>
                <a:lnTo>
                  <a:pt x="9142476" y="0"/>
                </a:lnTo>
                <a:lnTo>
                  <a:pt x="9142476" y="6856476"/>
                </a:lnTo>
                <a:lnTo>
                  <a:pt x="0" y="6856476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4194176" y="6621332"/>
            <a:ext cx="389255" cy="17953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25"/>
              </a:lnSpc>
            </a:pPr>
            <a:r>
              <a:rPr sz="1200" spc="-360" dirty="0">
                <a:solidFill>
                  <a:srgbClr val="FFFFFF"/>
                </a:solidFill>
                <a:latin typeface="Arial MT"/>
                <a:cs typeface="Arial MT"/>
              </a:rPr>
              <a:t>CCSSEE</a:t>
            </a:r>
            <a:endParaRPr sz="12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4114800" y="6400800"/>
            <a:ext cx="4800600" cy="228600"/>
            <a:chOff x="2514600" y="6400800"/>
            <a:chExt cx="4800600" cy="228600"/>
          </a:xfrm>
        </p:grpSpPr>
        <p:sp>
          <p:nvSpPr>
            <p:cNvPr id="3" name="object 3"/>
            <p:cNvSpPr/>
            <p:nvPr/>
          </p:nvSpPr>
          <p:spPr>
            <a:xfrm>
              <a:off x="2514600" y="6400800"/>
              <a:ext cx="1600200" cy="228600"/>
            </a:xfrm>
            <a:custGeom>
              <a:avLst/>
              <a:gdLst/>
              <a:ahLst/>
              <a:cxnLst/>
              <a:rect l="l" t="t" r="r" b="b"/>
              <a:pathLst>
                <a:path w="1600200" h="228600">
                  <a:moveTo>
                    <a:pt x="1600200" y="228600"/>
                  </a:moveTo>
                  <a:lnTo>
                    <a:pt x="0" y="228600"/>
                  </a:lnTo>
                  <a:lnTo>
                    <a:pt x="0" y="0"/>
                  </a:lnTo>
                  <a:lnTo>
                    <a:pt x="1600200" y="0"/>
                  </a:lnTo>
                  <a:lnTo>
                    <a:pt x="1600200" y="228600"/>
                  </a:lnTo>
                  <a:close/>
                </a:path>
              </a:pathLst>
            </a:custGeom>
            <a:solidFill>
              <a:srgbClr val="E16C0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4114800" y="6400800"/>
              <a:ext cx="3200400" cy="228600"/>
            </a:xfrm>
            <a:custGeom>
              <a:avLst/>
              <a:gdLst/>
              <a:ahLst/>
              <a:cxnLst/>
              <a:rect l="l" t="t" r="r" b="b"/>
              <a:pathLst>
                <a:path w="3200400" h="228600">
                  <a:moveTo>
                    <a:pt x="3200400" y="228600"/>
                  </a:moveTo>
                  <a:lnTo>
                    <a:pt x="0" y="228600"/>
                  </a:lnTo>
                  <a:lnTo>
                    <a:pt x="0" y="0"/>
                  </a:lnTo>
                  <a:lnTo>
                    <a:pt x="3200400" y="0"/>
                  </a:lnTo>
                  <a:lnTo>
                    <a:pt x="3200400" y="228600"/>
                  </a:lnTo>
                  <a:close/>
                </a:path>
              </a:pathLst>
            </a:custGeom>
            <a:solidFill>
              <a:srgbClr val="2240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3768599" y="-8432"/>
            <a:ext cx="5213985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b="1" spc="-10" dirty="0">
                <a:solidFill>
                  <a:srgbClr val="C00000"/>
                </a:solidFill>
                <a:latin typeface="Georgia"/>
                <a:cs typeface="Georgia"/>
              </a:rPr>
              <a:t>Greedy</a:t>
            </a:r>
            <a:r>
              <a:rPr b="1" spc="-229" dirty="0">
                <a:solidFill>
                  <a:srgbClr val="C00000"/>
                </a:solidFill>
                <a:latin typeface="Georgia"/>
                <a:cs typeface="Georgia"/>
              </a:rPr>
              <a:t> </a:t>
            </a:r>
            <a:r>
              <a:rPr b="1" spc="-10" dirty="0">
                <a:solidFill>
                  <a:srgbClr val="C00000"/>
                </a:solidFill>
                <a:latin typeface="Georgia"/>
                <a:cs typeface="Georgia"/>
              </a:rPr>
              <a:t>Technique</a:t>
            </a:r>
          </a:p>
        </p:txBody>
      </p:sp>
      <p:sp>
        <p:nvSpPr>
          <p:cNvPr id="16" name="object 16"/>
          <p:cNvSpPr txBox="1">
            <a:spLocks noGrp="1"/>
          </p:cNvSpPr>
          <p:nvPr>
            <p:ph type="ftr" sz="quarter" idx="11"/>
          </p:nvPr>
        </p:nvSpPr>
        <p:spPr>
          <a:xfrm>
            <a:off x="1600200" y="0"/>
            <a:ext cx="0" cy="432490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25"/>
              </a:lnSpc>
            </a:pPr>
            <a:r>
              <a:rPr spc="10" dirty="0"/>
              <a:t>ATME College</a:t>
            </a:r>
            <a:r>
              <a:rPr spc="-5" dirty="0"/>
              <a:t> </a:t>
            </a:r>
            <a:r>
              <a:rPr spc="10" dirty="0"/>
              <a:t>of</a:t>
            </a:r>
            <a:r>
              <a:rPr spc="114" dirty="0"/>
              <a:t> </a:t>
            </a:r>
            <a:r>
              <a:rPr spc="35" dirty="0"/>
              <a:t>Engineering</a:t>
            </a:r>
          </a:p>
        </p:txBody>
      </p:sp>
      <p:grpSp>
        <p:nvGrpSpPr>
          <p:cNvPr id="6" name="object 6"/>
          <p:cNvGrpSpPr/>
          <p:nvPr/>
        </p:nvGrpSpPr>
        <p:grpSpPr>
          <a:xfrm>
            <a:off x="2072641" y="1173481"/>
            <a:ext cx="8269605" cy="1807845"/>
            <a:chOff x="472440" y="1173480"/>
            <a:chExt cx="8269605" cy="1807845"/>
          </a:xfrm>
        </p:grpSpPr>
        <p:sp>
          <p:nvSpPr>
            <p:cNvPr id="7" name="object 7"/>
            <p:cNvSpPr/>
            <p:nvPr/>
          </p:nvSpPr>
          <p:spPr>
            <a:xfrm>
              <a:off x="492252" y="1193292"/>
              <a:ext cx="8229600" cy="1767839"/>
            </a:xfrm>
            <a:custGeom>
              <a:avLst/>
              <a:gdLst/>
              <a:ahLst/>
              <a:cxnLst/>
              <a:rect l="l" t="t" r="r" b="b"/>
              <a:pathLst>
                <a:path w="8229600" h="1767839">
                  <a:moveTo>
                    <a:pt x="8229600" y="1767839"/>
                  </a:moveTo>
                  <a:lnTo>
                    <a:pt x="0" y="1767839"/>
                  </a:lnTo>
                  <a:lnTo>
                    <a:pt x="0" y="0"/>
                  </a:lnTo>
                  <a:lnTo>
                    <a:pt x="8229600" y="0"/>
                  </a:lnTo>
                  <a:lnTo>
                    <a:pt x="8229600" y="1767839"/>
                  </a:lnTo>
                  <a:close/>
                </a:path>
              </a:pathLst>
            </a:custGeom>
            <a:solidFill>
              <a:srgbClr val="FAEAD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472440" y="1173480"/>
              <a:ext cx="8269605" cy="1807845"/>
            </a:xfrm>
            <a:custGeom>
              <a:avLst/>
              <a:gdLst/>
              <a:ahLst/>
              <a:cxnLst/>
              <a:rect l="l" t="t" r="r" b="b"/>
              <a:pathLst>
                <a:path w="8269605" h="1807845">
                  <a:moveTo>
                    <a:pt x="8249411" y="1807464"/>
                  </a:moveTo>
                  <a:lnTo>
                    <a:pt x="19811" y="1807464"/>
                  </a:lnTo>
                  <a:lnTo>
                    <a:pt x="16370" y="1807159"/>
                  </a:lnTo>
                  <a:lnTo>
                    <a:pt x="0" y="1787652"/>
                  </a:lnTo>
                  <a:lnTo>
                    <a:pt x="0" y="19812"/>
                  </a:lnTo>
                  <a:lnTo>
                    <a:pt x="19811" y="0"/>
                  </a:lnTo>
                  <a:lnTo>
                    <a:pt x="8249411" y="0"/>
                  </a:lnTo>
                  <a:lnTo>
                    <a:pt x="8269224" y="19812"/>
                  </a:lnTo>
                  <a:lnTo>
                    <a:pt x="39623" y="19812"/>
                  </a:lnTo>
                  <a:lnTo>
                    <a:pt x="19811" y="39624"/>
                  </a:lnTo>
                  <a:lnTo>
                    <a:pt x="39623" y="39624"/>
                  </a:lnTo>
                  <a:lnTo>
                    <a:pt x="39623" y="1767839"/>
                  </a:lnTo>
                  <a:lnTo>
                    <a:pt x="19811" y="1767839"/>
                  </a:lnTo>
                  <a:lnTo>
                    <a:pt x="39623" y="1787652"/>
                  </a:lnTo>
                  <a:lnTo>
                    <a:pt x="8269224" y="1787652"/>
                  </a:lnTo>
                  <a:lnTo>
                    <a:pt x="8268919" y="1791093"/>
                  </a:lnTo>
                  <a:lnTo>
                    <a:pt x="8252853" y="1807159"/>
                  </a:lnTo>
                  <a:lnTo>
                    <a:pt x="8249411" y="1807464"/>
                  </a:lnTo>
                  <a:close/>
                </a:path>
                <a:path w="8269605" h="1807845">
                  <a:moveTo>
                    <a:pt x="39623" y="39624"/>
                  </a:moveTo>
                  <a:lnTo>
                    <a:pt x="19811" y="39624"/>
                  </a:lnTo>
                  <a:lnTo>
                    <a:pt x="39623" y="19812"/>
                  </a:lnTo>
                  <a:lnTo>
                    <a:pt x="39623" y="39624"/>
                  </a:lnTo>
                  <a:close/>
                </a:path>
                <a:path w="8269605" h="1807845">
                  <a:moveTo>
                    <a:pt x="8229600" y="39624"/>
                  </a:moveTo>
                  <a:lnTo>
                    <a:pt x="39623" y="39624"/>
                  </a:lnTo>
                  <a:lnTo>
                    <a:pt x="39623" y="19812"/>
                  </a:lnTo>
                  <a:lnTo>
                    <a:pt x="8229600" y="19812"/>
                  </a:lnTo>
                  <a:lnTo>
                    <a:pt x="8229600" y="39624"/>
                  </a:lnTo>
                  <a:close/>
                </a:path>
                <a:path w="8269605" h="1807845">
                  <a:moveTo>
                    <a:pt x="8229600" y="1787652"/>
                  </a:moveTo>
                  <a:lnTo>
                    <a:pt x="8229600" y="19812"/>
                  </a:lnTo>
                  <a:lnTo>
                    <a:pt x="8249411" y="39624"/>
                  </a:lnTo>
                  <a:lnTo>
                    <a:pt x="8269224" y="39624"/>
                  </a:lnTo>
                  <a:lnTo>
                    <a:pt x="8269224" y="1767840"/>
                  </a:lnTo>
                  <a:lnTo>
                    <a:pt x="8249411" y="1767839"/>
                  </a:lnTo>
                  <a:lnTo>
                    <a:pt x="8229600" y="1787652"/>
                  </a:lnTo>
                  <a:close/>
                </a:path>
                <a:path w="8269605" h="1807845">
                  <a:moveTo>
                    <a:pt x="8269224" y="39624"/>
                  </a:moveTo>
                  <a:lnTo>
                    <a:pt x="8249411" y="39624"/>
                  </a:lnTo>
                  <a:lnTo>
                    <a:pt x="8229600" y="19812"/>
                  </a:lnTo>
                  <a:lnTo>
                    <a:pt x="8269224" y="19812"/>
                  </a:lnTo>
                  <a:lnTo>
                    <a:pt x="8269224" y="39624"/>
                  </a:lnTo>
                  <a:close/>
                </a:path>
                <a:path w="8269605" h="1807845">
                  <a:moveTo>
                    <a:pt x="39623" y="1787652"/>
                  </a:moveTo>
                  <a:lnTo>
                    <a:pt x="19811" y="1767839"/>
                  </a:lnTo>
                  <a:lnTo>
                    <a:pt x="39623" y="1767839"/>
                  </a:lnTo>
                  <a:lnTo>
                    <a:pt x="39623" y="1787652"/>
                  </a:lnTo>
                  <a:close/>
                </a:path>
                <a:path w="8269605" h="1807845">
                  <a:moveTo>
                    <a:pt x="8229600" y="1787652"/>
                  </a:moveTo>
                  <a:lnTo>
                    <a:pt x="39623" y="1787652"/>
                  </a:lnTo>
                  <a:lnTo>
                    <a:pt x="39623" y="1767839"/>
                  </a:lnTo>
                  <a:lnTo>
                    <a:pt x="8229600" y="1767839"/>
                  </a:lnTo>
                  <a:lnTo>
                    <a:pt x="8229600" y="1787652"/>
                  </a:lnTo>
                  <a:close/>
                </a:path>
                <a:path w="8269605" h="1807845">
                  <a:moveTo>
                    <a:pt x="8269224" y="1787652"/>
                  </a:moveTo>
                  <a:lnTo>
                    <a:pt x="8229600" y="1787652"/>
                  </a:lnTo>
                  <a:lnTo>
                    <a:pt x="8249411" y="1767839"/>
                  </a:lnTo>
                  <a:lnTo>
                    <a:pt x="8269224" y="1767840"/>
                  </a:lnTo>
                  <a:lnTo>
                    <a:pt x="8269224" y="178765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2092451" y="1193292"/>
            <a:ext cx="8242300" cy="153888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9535" marR="3175" algn="just">
              <a:lnSpc>
                <a:spcPts val="2685"/>
              </a:lnSpc>
            </a:pPr>
            <a:r>
              <a:rPr sz="2800" dirty="0">
                <a:latin typeface="Calibri"/>
                <a:cs typeface="Calibri"/>
              </a:rPr>
              <a:t>Greedy</a:t>
            </a:r>
            <a:r>
              <a:rPr sz="2800" spc="44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algorithms,</a:t>
            </a:r>
            <a:r>
              <a:rPr sz="2800" spc="175" dirty="0">
                <a:latin typeface="Calibri"/>
                <a:cs typeface="Calibri"/>
              </a:rPr>
              <a:t>  </a:t>
            </a:r>
            <a:r>
              <a:rPr sz="2800" dirty="0">
                <a:latin typeface="Calibri"/>
                <a:cs typeface="Calibri"/>
              </a:rPr>
              <a:t>construct</a:t>
            </a:r>
            <a:r>
              <a:rPr sz="2800" spc="190" dirty="0">
                <a:latin typeface="Calibri"/>
                <a:cs typeface="Calibri"/>
              </a:rPr>
              <a:t>  </a:t>
            </a:r>
            <a:r>
              <a:rPr sz="2800" dirty="0">
                <a:latin typeface="Calibri"/>
                <a:cs typeface="Calibri"/>
              </a:rPr>
              <a:t>a</a:t>
            </a:r>
            <a:r>
              <a:rPr sz="2800" spc="200" dirty="0">
                <a:latin typeface="Calibri"/>
                <a:cs typeface="Calibri"/>
              </a:rPr>
              <a:t>  </a:t>
            </a:r>
            <a:r>
              <a:rPr sz="2800" dirty="0">
                <a:latin typeface="Calibri"/>
                <a:cs typeface="Calibri"/>
              </a:rPr>
              <a:t>solution</a:t>
            </a:r>
            <a:r>
              <a:rPr sz="2800" spc="190" dirty="0">
                <a:latin typeface="Calibri"/>
                <a:cs typeface="Calibri"/>
              </a:rPr>
              <a:t>  </a:t>
            </a:r>
            <a:r>
              <a:rPr sz="2800" dirty="0">
                <a:latin typeface="Calibri"/>
                <a:cs typeface="Calibri"/>
              </a:rPr>
              <a:t>through</a:t>
            </a:r>
            <a:r>
              <a:rPr sz="2800" spc="175" dirty="0">
                <a:latin typeface="Calibri"/>
                <a:cs typeface="Calibri"/>
              </a:rPr>
              <a:t>  </a:t>
            </a:r>
            <a:r>
              <a:rPr sz="2800" spc="-50" dirty="0">
                <a:latin typeface="Calibri"/>
                <a:cs typeface="Calibri"/>
              </a:rPr>
              <a:t>a</a:t>
            </a:r>
            <a:endParaRPr sz="2800">
              <a:latin typeface="Calibri"/>
              <a:cs typeface="Calibri"/>
            </a:endParaRPr>
          </a:p>
          <a:p>
            <a:pPr marL="89535" algn="just">
              <a:lnSpc>
                <a:spcPts val="3030"/>
              </a:lnSpc>
              <a:spcBef>
                <a:spcPts val="300"/>
              </a:spcBef>
            </a:pPr>
            <a:r>
              <a:rPr sz="2800" spc="114" dirty="0">
                <a:latin typeface="Calibri"/>
                <a:cs typeface="Calibri"/>
              </a:rPr>
              <a:t>sequence</a:t>
            </a:r>
            <a:r>
              <a:rPr sz="2800" spc="315" dirty="0">
                <a:latin typeface="Calibri"/>
                <a:cs typeface="Calibri"/>
              </a:rPr>
              <a:t> </a:t>
            </a:r>
            <a:r>
              <a:rPr sz="2800" spc="65" dirty="0">
                <a:latin typeface="Calibri"/>
                <a:cs typeface="Calibri"/>
              </a:rPr>
              <a:t>of</a:t>
            </a:r>
            <a:r>
              <a:rPr sz="2800" spc="310" dirty="0">
                <a:latin typeface="Calibri"/>
                <a:cs typeface="Calibri"/>
              </a:rPr>
              <a:t> </a:t>
            </a:r>
            <a:r>
              <a:rPr sz="2800" spc="90" dirty="0">
                <a:latin typeface="Calibri"/>
                <a:cs typeface="Calibri"/>
              </a:rPr>
              <a:t>steps,</a:t>
            </a:r>
            <a:r>
              <a:rPr sz="2800" spc="300" dirty="0">
                <a:latin typeface="Calibri"/>
                <a:cs typeface="Calibri"/>
              </a:rPr>
              <a:t> </a:t>
            </a:r>
            <a:r>
              <a:rPr sz="2800" spc="105" dirty="0">
                <a:latin typeface="Calibri"/>
                <a:cs typeface="Calibri"/>
              </a:rPr>
              <a:t>each</a:t>
            </a:r>
            <a:r>
              <a:rPr sz="2800" spc="335" dirty="0">
                <a:latin typeface="Calibri"/>
                <a:cs typeface="Calibri"/>
              </a:rPr>
              <a:t> </a:t>
            </a:r>
            <a:r>
              <a:rPr sz="2800" spc="80" dirty="0">
                <a:latin typeface="Calibri"/>
                <a:cs typeface="Calibri"/>
              </a:rPr>
              <a:t>step</a:t>
            </a:r>
            <a:r>
              <a:rPr sz="2800" spc="310" dirty="0">
                <a:latin typeface="Calibri"/>
                <a:cs typeface="Calibri"/>
              </a:rPr>
              <a:t> </a:t>
            </a:r>
            <a:r>
              <a:rPr sz="2800" spc="120" dirty="0">
                <a:latin typeface="Calibri"/>
                <a:cs typeface="Calibri"/>
              </a:rPr>
              <a:t>expanding</a:t>
            </a:r>
            <a:r>
              <a:rPr sz="2800" spc="34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a</a:t>
            </a:r>
            <a:r>
              <a:rPr sz="2800" spc="345" dirty="0">
                <a:latin typeface="Calibri"/>
                <a:cs typeface="Calibri"/>
              </a:rPr>
              <a:t> </a:t>
            </a:r>
            <a:r>
              <a:rPr sz="2800" spc="114" dirty="0">
                <a:latin typeface="Calibri"/>
                <a:cs typeface="Calibri"/>
              </a:rPr>
              <a:t>partially </a:t>
            </a:r>
            <a:r>
              <a:rPr sz="2800" dirty="0">
                <a:latin typeface="Calibri"/>
                <a:cs typeface="Calibri"/>
              </a:rPr>
              <a:t>constructed</a:t>
            </a:r>
            <a:r>
              <a:rPr sz="2800" spc="225" dirty="0">
                <a:latin typeface="Calibri"/>
                <a:cs typeface="Calibri"/>
              </a:rPr>
              <a:t> </a:t>
            </a:r>
            <a:r>
              <a:rPr sz="2800" spc="50" dirty="0">
                <a:latin typeface="Calibri"/>
                <a:cs typeface="Calibri"/>
              </a:rPr>
              <a:t>solution</a:t>
            </a:r>
            <a:r>
              <a:rPr sz="2800" spc="225" dirty="0">
                <a:latin typeface="Calibri"/>
                <a:cs typeface="Calibri"/>
              </a:rPr>
              <a:t> </a:t>
            </a:r>
            <a:r>
              <a:rPr sz="2800" spc="45" dirty="0">
                <a:latin typeface="Calibri"/>
                <a:cs typeface="Calibri"/>
              </a:rPr>
              <a:t>obtained</a:t>
            </a:r>
            <a:r>
              <a:rPr sz="2800" spc="23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so</a:t>
            </a:r>
            <a:r>
              <a:rPr sz="2800" spc="240" dirty="0">
                <a:latin typeface="Calibri"/>
                <a:cs typeface="Calibri"/>
              </a:rPr>
              <a:t> </a:t>
            </a:r>
            <a:r>
              <a:rPr sz="2800" spc="-20" dirty="0">
                <a:latin typeface="Calibri"/>
                <a:cs typeface="Calibri"/>
              </a:rPr>
              <a:t>far,</a:t>
            </a:r>
            <a:r>
              <a:rPr sz="2800" spc="114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until</a:t>
            </a:r>
            <a:r>
              <a:rPr sz="2800" spc="24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a</a:t>
            </a:r>
            <a:r>
              <a:rPr sz="2800" spc="27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complete </a:t>
            </a:r>
            <a:r>
              <a:rPr sz="2800" dirty="0">
                <a:latin typeface="Calibri"/>
                <a:cs typeface="Calibri"/>
              </a:rPr>
              <a:t>solution</a:t>
            </a:r>
            <a:r>
              <a:rPr sz="2800" spc="-13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to</a:t>
            </a:r>
            <a:r>
              <a:rPr sz="2800" spc="-9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the</a:t>
            </a:r>
            <a:r>
              <a:rPr sz="2800" spc="-9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problem</a:t>
            </a:r>
            <a:r>
              <a:rPr sz="2800" spc="-4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is</a:t>
            </a:r>
            <a:r>
              <a:rPr sz="2800" spc="-7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reached.</a:t>
            </a:r>
            <a:endParaRPr sz="2800">
              <a:latin typeface="Calibri"/>
              <a:cs typeface="Calibri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2072641" y="3270503"/>
            <a:ext cx="8269605" cy="3048000"/>
            <a:chOff x="472440" y="3270503"/>
            <a:chExt cx="8269605" cy="3048000"/>
          </a:xfrm>
        </p:grpSpPr>
        <p:sp>
          <p:nvSpPr>
            <p:cNvPr id="11" name="object 11"/>
            <p:cNvSpPr/>
            <p:nvPr/>
          </p:nvSpPr>
          <p:spPr>
            <a:xfrm>
              <a:off x="490728" y="3288791"/>
              <a:ext cx="8229600" cy="3008630"/>
            </a:xfrm>
            <a:custGeom>
              <a:avLst/>
              <a:gdLst/>
              <a:ahLst/>
              <a:cxnLst/>
              <a:rect l="l" t="t" r="r" b="b"/>
              <a:pathLst>
                <a:path w="8229600" h="3008629">
                  <a:moveTo>
                    <a:pt x="8229600" y="3008376"/>
                  </a:moveTo>
                  <a:lnTo>
                    <a:pt x="0" y="3008376"/>
                  </a:lnTo>
                  <a:lnTo>
                    <a:pt x="0" y="0"/>
                  </a:lnTo>
                  <a:lnTo>
                    <a:pt x="8229600" y="0"/>
                  </a:lnTo>
                  <a:lnTo>
                    <a:pt x="8229600" y="3008376"/>
                  </a:lnTo>
                  <a:close/>
                </a:path>
              </a:pathLst>
            </a:custGeom>
            <a:solidFill>
              <a:srgbClr val="DBEBF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472440" y="3270503"/>
              <a:ext cx="8269605" cy="3048000"/>
            </a:xfrm>
            <a:custGeom>
              <a:avLst/>
              <a:gdLst/>
              <a:ahLst/>
              <a:cxnLst/>
              <a:rect l="l" t="t" r="r" b="b"/>
              <a:pathLst>
                <a:path w="8269605" h="3048000">
                  <a:moveTo>
                    <a:pt x="8249411" y="3048000"/>
                  </a:moveTo>
                  <a:lnTo>
                    <a:pt x="19811" y="3048000"/>
                  </a:lnTo>
                  <a:lnTo>
                    <a:pt x="16370" y="3047695"/>
                  </a:lnTo>
                  <a:lnTo>
                    <a:pt x="0" y="3028188"/>
                  </a:lnTo>
                  <a:lnTo>
                    <a:pt x="0" y="19812"/>
                  </a:lnTo>
                  <a:lnTo>
                    <a:pt x="19811" y="0"/>
                  </a:lnTo>
                  <a:lnTo>
                    <a:pt x="8249411" y="0"/>
                  </a:lnTo>
                  <a:lnTo>
                    <a:pt x="8269224" y="19812"/>
                  </a:lnTo>
                  <a:lnTo>
                    <a:pt x="39623" y="19812"/>
                  </a:lnTo>
                  <a:lnTo>
                    <a:pt x="19811" y="39624"/>
                  </a:lnTo>
                  <a:lnTo>
                    <a:pt x="39623" y="39624"/>
                  </a:lnTo>
                  <a:lnTo>
                    <a:pt x="39623" y="3008376"/>
                  </a:lnTo>
                  <a:lnTo>
                    <a:pt x="19811" y="3008376"/>
                  </a:lnTo>
                  <a:lnTo>
                    <a:pt x="39623" y="3028188"/>
                  </a:lnTo>
                  <a:lnTo>
                    <a:pt x="8269224" y="3028188"/>
                  </a:lnTo>
                  <a:lnTo>
                    <a:pt x="8268919" y="3031629"/>
                  </a:lnTo>
                  <a:lnTo>
                    <a:pt x="8252853" y="3047695"/>
                  </a:lnTo>
                  <a:lnTo>
                    <a:pt x="8249411" y="3048000"/>
                  </a:lnTo>
                  <a:close/>
                </a:path>
                <a:path w="8269605" h="3048000">
                  <a:moveTo>
                    <a:pt x="39623" y="39624"/>
                  </a:moveTo>
                  <a:lnTo>
                    <a:pt x="19811" y="39624"/>
                  </a:lnTo>
                  <a:lnTo>
                    <a:pt x="39623" y="19812"/>
                  </a:lnTo>
                  <a:lnTo>
                    <a:pt x="39623" y="39624"/>
                  </a:lnTo>
                  <a:close/>
                </a:path>
                <a:path w="8269605" h="3048000">
                  <a:moveTo>
                    <a:pt x="8229600" y="39624"/>
                  </a:moveTo>
                  <a:lnTo>
                    <a:pt x="39623" y="39624"/>
                  </a:lnTo>
                  <a:lnTo>
                    <a:pt x="39623" y="19812"/>
                  </a:lnTo>
                  <a:lnTo>
                    <a:pt x="8229600" y="19812"/>
                  </a:lnTo>
                  <a:lnTo>
                    <a:pt x="8229600" y="39624"/>
                  </a:lnTo>
                  <a:close/>
                </a:path>
                <a:path w="8269605" h="3048000">
                  <a:moveTo>
                    <a:pt x="8229600" y="3028188"/>
                  </a:moveTo>
                  <a:lnTo>
                    <a:pt x="8229600" y="19812"/>
                  </a:lnTo>
                  <a:lnTo>
                    <a:pt x="8249411" y="39624"/>
                  </a:lnTo>
                  <a:lnTo>
                    <a:pt x="8269224" y="39624"/>
                  </a:lnTo>
                  <a:lnTo>
                    <a:pt x="8269224" y="3008376"/>
                  </a:lnTo>
                  <a:lnTo>
                    <a:pt x="8249411" y="3008376"/>
                  </a:lnTo>
                  <a:lnTo>
                    <a:pt x="8229600" y="3028188"/>
                  </a:lnTo>
                  <a:close/>
                </a:path>
                <a:path w="8269605" h="3048000">
                  <a:moveTo>
                    <a:pt x="8269224" y="39624"/>
                  </a:moveTo>
                  <a:lnTo>
                    <a:pt x="8249411" y="39624"/>
                  </a:lnTo>
                  <a:lnTo>
                    <a:pt x="8229600" y="19812"/>
                  </a:lnTo>
                  <a:lnTo>
                    <a:pt x="8269224" y="19812"/>
                  </a:lnTo>
                  <a:lnTo>
                    <a:pt x="8269224" y="39624"/>
                  </a:lnTo>
                  <a:close/>
                </a:path>
                <a:path w="8269605" h="3048000">
                  <a:moveTo>
                    <a:pt x="39623" y="3028188"/>
                  </a:moveTo>
                  <a:lnTo>
                    <a:pt x="19811" y="3008376"/>
                  </a:lnTo>
                  <a:lnTo>
                    <a:pt x="39623" y="3008376"/>
                  </a:lnTo>
                  <a:lnTo>
                    <a:pt x="39623" y="3028188"/>
                  </a:lnTo>
                  <a:close/>
                </a:path>
                <a:path w="8269605" h="3048000">
                  <a:moveTo>
                    <a:pt x="8229600" y="3028188"/>
                  </a:moveTo>
                  <a:lnTo>
                    <a:pt x="39623" y="3028188"/>
                  </a:lnTo>
                  <a:lnTo>
                    <a:pt x="39623" y="3008376"/>
                  </a:lnTo>
                  <a:lnTo>
                    <a:pt x="8229600" y="3008376"/>
                  </a:lnTo>
                  <a:lnTo>
                    <a:pt x="8229600" y="3028188"/>
                  </a:lnTo>
                  <a:close/>
                </a:path>
                <a:path w="8269605" h="3048000">
                  <a:moveTo>
                    <a:pt x="8269224" y="3028188"/>
                  </a:moveTo>
                  <a:lnTo>
                    <a:pt x="8229600" y="3028188"/>
                  </a:lnTo>
                  <a:lnTo>
                    <a:pt x="8249411" y="3008376"/>
                  </a:lnTo>
                  <a:lnTo>
                    <a:pt x="8269224" y="3008376"/>
                  </a:lnTo>
                  <a:lnTo>
                    <a:pt x="8269224" y="3028188"/>
                  </a:lnTo>
                  <a:close/>
                </a:path>
              </a:pathLst>
            </a:custGeom>
            <a:solidFill>
              <a:srgbClr val="95460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object 13"/>
          <p:cNvSpPr txBox="1"/>
          <p:nvPr/>
        </p:nvSpPr>
        <p:spPr>
          <a:xfrm>
            <a:off x="2168728" y="3186633"/>
            <a:ext cx="8077834" cy="2426970"/>
          </a:xfrm>
          <a:prstGeom prst="rect">
            <a:avLst/>
          </a:prstGeom>
        </p:spPr>
        <p:txBody>
          <a:bodyPr vert="horz" wrap="square" lIns="0" tIns="103505" rIns="0" bIns="0" rtlCol="0">
            <a:spAutoFit/>
          </a:bodyPr>
          <a:lstStyle/>
          <a:p>
            <a:pPr marL="353695" indent="-340995">
              <a:spcBef>
                <a:spcPts val="815"/>
              </a:spcBef>
              <a:buFont typeface="Wingdings"/>
              <a:buChar char=""/>
              <a:tabLst>
                <a:tab pos="353695" algn="l"/>
              </a:tabLst>
            </a:pPr>
            <a:r>
              <a:rPr sz="2800" b="1" i="1" dirty="0">
                <a:solidFill>
                  <a:srgbClr val="C00000"/>
                </a:solidFill>
                <a:latin typeface="Times New Roman"/>
                <a:cs typeface="Times New Roman"/>
              </a:rPr>
              <a:t>feasible</a:t>
            </a:r>
            <a:r>
              <a:rPr sz="2800" b="1" i="1" spc="-110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2800" i="1" spc="-10" dirty="0">
                <a:latin typeface="Times New Roman"/>
                <a:cs typeface="Times New Roman"/>
              </a:rPr>
              <a:t>-</a:t>
            </a:r>
            <a:r>
              <a:rPr sz="2800" i="1" dirty="0">
                <a:latin typeface="Times New Roman"/>
                <a:cs typeface="Times New Roman"/>
              </a:rPr>
              <a:t>it</a:t>
            </a:r>
            <a:r>
              <a:rPr sz="2800" i="1" spc="-35" dirty="0">
                <a:latin typeface="Times New Roman"/>
                <a:cs typeface="Times New Roman"/>
              </a:rPr>
              <a:t> </a:t>
            </a:r>
            <a:r>
              <a:rPr sz="2800" i="1" dirty="0">
                <a:latin typeface="Times New Roman"/>
                <a:cs typeface="Times New Roman"/>
              </a:rPr>
              <a:t>has</a:t>
            </a:r>
            <a:r>
              <a:rPr sz="2800" i="1" spc="-30" dirty="0">
                <a:latin typeface="Times New Roman"/>
                <a:cs typeface="Times New Roman"/>
              </a:rPr>
              <a:t> </a:t>
            </a:r>
            <a:r>
              <a:rPr sz="2800" i="1" dirty="0">
                <a:latin typeface="Times New Roman"/>
                <a:cs typeface="Times New Roman"/>
              </a:rPr>
              <a:t>to</a:t>
            </a:r>
            <a:r>
              <a:rPr sz="2800" i="1" spc="-15" dirty="0">
                <a:latin typeface="Times New Roman"/>
                <a:cs typeface="Times New Roman"/>
              </a:rPr>
              <a:t> </a:t>
            </a:r>
            <a:r>
              <a:rPr sz="2800" i="1" dirty="0">
                <a:latin typeface="Times New Roman"/>
                <a:cs typeface="Times New Roman"/>
              </a:rPr>
              <a:t>satisfy</a:t>
            </a:r>
            <a:r>
              <a:rPr sz="2800" i="1" spc="-95" dirty="0">
                <a:latin typeface="Times New Roman"/>
                <a:cs typeface="Times New Roman"/>
              </a:rPr>
              <a:t> </a:t>
            </a:r>
            <a:r>
              <a:rPr sz="2800" i="1" dirty="0">
                <a:latin typeface="Times New Roman"/>
                <a:cs typeface="Times New Roman"/>
              </a:rPr>
              <a:t>the</a:t>
            </a:r>
            <a:r>
              <a:rPr sz="2800" i="1" spc="-35" dirty="0">
                <a:latin typeface="Times New Roman"/>
                <a:cs typeface="Times New Roman"/>
              </a:rPr>
              <a:t> </a:t>
            </a:r>
            <a:r>
              <a:rPr sz="2800" i="1" spc="-110" dirty="0">
                <a:latin typeface="Times New Roman"/>
                <a:cs typeface="Times New Roman"/>
              </a:rPr>
              <a:t>problem’s</a:t>
            </a:r>
            <a:r>
              <a:rPr sz="2800" i="1" spc="-180" dirty="0">
                <a:latin typeface="Times New Roman"/>
                <a:cs typeface="Times New Roman"/>
              </a:rPr>
              <a:t> </a:t>
            </a:r>
            <a:r>
              <a:rPr sz="2800" i="1" spc="-10" dirty="0">
                <a:latin typeface="Times New Roman"/>
                <a:cs typeface="Times New Roman"/>
              </a:rPr>
              <a:t>constraints</a:t>
            </a:r>
            <a:endParaRPr sz="2800">
              <a:latin typeface="Times New Roman"/>
              <a:cs typeface="Times New Roman"/>
            </a:endParaRPr>
          </a:p>
          <a:p>
            <a:pPr marL="357505" marR="5080" indent="-344805">
              <a:lnSpc>
                <a:spcPts val="3340"/>
              </a:lnSpc>
              <a:spcBef>
                <a:spcPts val="840"/>
              </a:spcBef>
              <a:buFont typeface="Wingdings"/>
              <a:buChar char=""/>
              <a:tabLst>
                <a:tab pos="357505" algn="l"/>
                <a:tab pos="444500" algn="l"/>
                <a:tab pos="1561465" algn="l"/>
                <a:tab pos="2814320" algn="l"/>
                <a:tab pos="3079750" algn="l"/>
                <a:tab pos="3423920" algn="l"/>
                <a:tab pos="4067810" algn="l"/>
                <a:tab pos="4491355" algn="l"/>
                <a:tab pos="4976495" algn="l"/>
                <a:tab pos="5558155" algn="l"/>
                <a:tab pos="6278245" algn="l"/>
                <a:tab pos="7137400" algn="l"/>
              </a:tabLst>
            </a:pPr>
            <a:r>
              <a:rPr dirty="0">
                <a:latin typeface="Times New Roman"/>
                <a:cs typeface="Times New Roman"/>
              </a:rPr>
              <a:t>	</a:t>
            </a:r>
            <a:r>
              <a:rPr sz="2800" b="1" i="1" spc="-10" dirty="0">
                <a:solidFill>
                  <a:srgbClr val="C00000"/>
                </a:solidFill>
                <a:latin typeface="Times New Roman"/>
                <a:cs typeface="Times New Roman"/>
              </a:rPr>
              <a:t>locally</a:t>
            </a:r>
            <a:r>
              <a:rPr sz="2800" b="1" i="1" dirty="0">
                <a:solidFill>
                  <a:srgbClr val="C00000"/>
                </a:solidFill>
                <a:latin typeface="Times New Roman"/>
                <a:cs typeface="Times New Roman"/>
              </a:rPr>
              <a:t>	</a:t>
            </a:r>
            <a:r>
              <a:rPr sz="2800" b="1" i="1" spc="-10" dirty="0">
                <a:solidFill>
                  <a:srgbClr val="C00000"/>
                </a:solidFill>
                <a:latin typeface="Times New Roman"/>
                <a:cs typeface="Times New Roman"/>
              </a:rPr>
              <a:t>optimal</a:t>
            </a:r>
            <a:r>
              <a:rPr sz="2800" b="1" i="1" dirty="0">
                <a:solidFill>
                  <a:srgbClr val="C00000"/>
                </a:solidFill>
                <a:latin typeface="Times New Roman"/>
                <a:cs typeface="Times New Roman"/>
              </a:rPr>
              <a:t>	</a:t>
            </a:r>
            <a:r>
              <a:rPr sz="2800" b="1" i="1" spc="-50" dirty="0">
                <a:solidFill>
                  <a:srgbClr val="C00000"/>
                </a:solidFill>
                <a:latin typeface="Times New Roman"/>
                <a:cs typeface="Times New Roman"/>
              </a:rPr>
              <a:t>-</a:t>
            </a:r>
            <a:r>
              <a:rPr sz="2800" b="1" i="1" dirty="0">
                <a:solidFill>
                  <a:srgbClr val="C00000"/>
                </a:solidFill>
                <a:latin typeface="Times New Roman"/>
                <a:cs typeface="Times New Roman"/>
              </a:rPr>
              <a:t>	</a:t>
            </a:r>
            <a:r>
              <a:rPr sz="2800" i="1" spc="-25" dirty="0">
                <a:latin typeface="Times New Roman"/>
                <a:cs typeface="Times New Roman"/>
              </a:rPr>
              <a:t>it</a:t>
            </a:r>
            <a:r>
              <a:rPr sz="2800" i="1" dirty="0">
                <a:latin typeface="Times New Roman"/>
                <a:cs typeface="Times New Roman"/>
              </a:rPr>
              <a:t>	</a:t>
            </a:r>
            <a:r>
              <a:rPr sz="2800" i="1" spc="-25" dirty="0">
                <a:latin typeface="Times New Roman"/>
                <a:cs typeface="Times New Roman"/>
              </a:rPr>
              <a:t>has</a:t>
            </a:r>
            <a:r>
              <a:rPr sz="2800" i="1" dirty="0">
                <a:latin typeface="Times New Roman"/>
                <a:cs typeface="Times New Roman"/>
              </a:rPr>
              <a:t>	</a:t>
            </a:r>
            <a:r>
              <a:rPr sz="2800" i="1" spc="-25" dirty="0">
                <a:latin typeface="Times New Roman"/>
                <a:cs typeface="Times New Roman"/>
              </a:rPr>
              <a:t>to</a:t>
            </a:r>
            <a:r>
              <a:rPr sz="2800" i="1" dirty="0">
                <a:latin typeface="Times New Roman"/>
                <a:cs typeface="Times New Roman"/>
              </a:rPr>
              <a:t>	</a:t>
            </a:r>
            <a:r>
              <a:rPr sz="2800" i="1" spc="-25" dirty="0">
                <a:latin typeface="Times New Roman"/>
                <a:cs typeface="Times New Roman"/>
              </a:rPr>
              <a:t>be</a:t>
            </a:r>
            <a:r>
              <a:rPr sz="2800" i="1" dirty="0">
                <a:latin typeface="Times New Roman"/>
                <a:cs typeface="Times New Roman"/>
              </a:rPr>
              <a:t>	</a:t>
            </a:r>
            <a:r>
              <a:rPr sz="2800" i="1" spc="-25" dirty="0">
                <a:latin typeface="Times New Roman"/>
                <a:cs typeface="Times New Roman"/>
              </a:rPr>
              <a:t>the</a:t>
            </a:r>
            <a:r>
              <a:rPr sz="2800" i="1" dirty="0">
                <a:latin typeface="Times New Roman"/>
                <a:cs typeface="Times New Roman"/>
              </a:rPr>
              <a:t>	</a:t>
            </a:r>
            <a:r>
              <a:rPr sz="2800" i="1" spc="-20" dirty="0">
                <a:latin typeface="Times New Roman"/>
                <a:cs typeface="Times New Roman"/>
              </a:rPr>
              <a:t>best</a:t>
            </a:r>
            <a:r>
              <a:rPr sz="2800" i="1" dirty="0">
                <a:latin typeface="Times New Roman"/>
                <a:cs typeface="Times New Roman"/>
              </a:rPr>
              <a:t>	</a:t>
            </a:r>
            <a:r>
              <a:rPr sz="2800" i="1" spc="-10" dirty="0">
                <a:latin typeface="Times New Roman"/>
                <a:cs typeface="Times New Roman"/>
              </a:rPr>
              <a:t>local</a:t>
            </a:r>
            <a:r>
              <a:rPr sz="2800" i="1" dirty="0">
                <a:latin typeface="Times New Roman"/>
                <a:cs typeface="Times New Roman"/>
              </a:rPr>
              <a:t>	</a:t>
            </a:r>
            <a:r>
              <a:rPr sz="2800" i="1" spc="-10" dirty="0">
                <a:latin typeface="Times New Roman"/>
                <a:cs typeface="Times New Roman"/>
              </a:rPr>
              <a:t>choice </a:t>
            </a:r>
            <a:r>
              <a:rPr sz="2800" i="1" dirty="0">
                <a:latin typeface="Times New Roman"/>
                <a:cs typeface="Times New Roman"/>
              </a:rPr>
              <a:t>among</a:t>
            </a:r>
            <a:r>
              <a:rPr sz="2800" i="1" spc="-85" dirty="0">
                <a:latin typeface="Times New Roman"/>
                <a:cs typeface="Times New Roman"/>
              </a:rPr>
              <a:t> </a:t>
            </a:r>
            <a:r>
              <a:rPr sz="2800" i="1" dirty="0">
                <a:latin typeface="Times New Roman"/>
                <a:cs typeface="Times New Roman"/>
              </a:rPr>
              <a:t>all</a:t>
            </a:r>
            <a:r>
              <a:rPr sz="2800" i="1" spc="-65" dirty="0">
                <a:latin typeface="Times New Roman"/>
                <a:cs typeface="Times New Roman"/>
              </a:rPr>
              <a:t> </a:t>
            </a:r>
            <a:r>
              <a:rPr sz="2800" i="1" spc="-10" dirty="0">
                <a:latin typeface="Times New Roman"/>
                <a:cs typeface="Times New Roman"/>
              </a:rPr>
              <a:t>feasible</a:t>
            </a:r>
            <a:r>
              <a:rPr sz="2800" i="1" spc="-135" dirty="0">
                <a:latin typeface="Times New Roman"/>
                <a:cs typeface="Times New Roman"/>
              </a:rPr>
              <a:t> </a:t>
            </a:r>
            <a:r>
              <a:rPr sz="2800" i="1" dirty="0">
                <a:latin typeface="Times New Roman"/>
                <a:cs typeface="Times New Roman"/>
              </a:rPr>
              <a:t>choices</a:t>
            </a:r>
            <a:r>
              <a:rPr sz="2800" i="1" spc="-110" dirty="0">
                <a:latin typeface="Times New Roman"/>
                <a:cs typeface="Times New Roman"/>
              </a:rPr>
              <a:t> </a:t>
            </a:r>
            <a:r>
              <a:rPr sz="2800" i="1" dirty="0">
                <a:latin typeface="Times New Roman"/>
                <a:cs typeface="Times New Roman"/>
              </a:rPr>
              <a:t>available</a:t>
            </a:r>
            <a:r>
              <a:rPr sz="2800" i="1" spc="-110" dirty="0">
                <a:latin typeface="Times New Roman"/>
                <a:cs typeface="Times New Roman"/>
              </a:rPr>
              <a:t> </a:t>
            </a:r>
            <a:r>
              <a:rPr sz="2800" i="1" dirty="0">
                <a:latin typeface="Times New Roman"/>
                <a:cs typeface="Times New Roman"/>
              </a:rPr>
              <a:t>on</a:t>
            </a:r>
            <a:r>
              <a:rPr sz="2800" i="1" spc="-35" dirty="0">
                <a:latin typeface="Times New Roman"/>
                <a:cs typeface="Times New Roman"/>
              </a:rPr>
              <a:t> </a:t>
            </a:r>
            <a:r>
              <a:rPr sz="2800" i="1" dirty="0">
                <a:latin typeface="Times New Roman"/>
                <a:cs typeface="Times New Roman"/>
              </a:rPr>
              <a:t>that</a:t>
            </a:r>
            <a:r>
              <a:rPr sz="2800" i="1" spc="-110" dirty="0">
                <a:latin typeface="Times New Roman"/>
                <a:cs typeface="Times New Roman"/>
              </a:rPr>
              <a:t> </a:t>
            </a:r>
            <a:r>
              <a:rPr sz="2800" i="1" spc="-20" dirty="0">
                <a:latin typeface="Times New Roman"/>
                <a:cs typeface="Times New Roman"/>
              </a:rPr>
              <a:t>step</a:t>
            </a:r>
            <a:endParaRPr sz="2800">
              <a:latin typeface="Times New Roman"/>
              <a:cs typeface="Times New Roman"/>
            </a:endParaRPr>
          </a:p>
          <a:p>
            <a:pPr marL="357505" marR="6985" indent="-344805">
              <a:lnSpc>
                <a:spcPts val="3340"/>
              </a:lnSpc>
              <a:spcBef>
                <a:spcPts val="735"/>
              </a:spcBef>
              <a:buFont typeface="Wingdings"/>
              <a:buChar char=""/>
              <a:tabLst>
                <a:tab pos="357505" algn="l"/>
                <a:tab pos="534035" algn="l"/>
                <a:tab pos="2317750" algn="l"/>
                <a:tab pos="2585720" algn="l"/>
                <a:tab pos="3402965" algn="l"/>
                <a:tab pos="4408805" algn="l"/>
                <a:tab pos="4756785" algn="l"/>
                <a:tab pos="5872480" algn="l"/>
                <a:tab pos="6354445" algn="l"/>
                <a:tab pos="7708265" algn="l"/>
              </a:tabLst>
            </a:pPr>
            <a:r>
              <a:rPr dirty="0">
                <a:latin typeface="Times New Roman"/>
                <a:cs typeface="Times New Roman"/>
              </a:rPr>
              <a:t>	</a:t>
            </a:r>
            <a:r>
              <a:rPr sz="2800" b="1" i="1" spc="-10" dirty="0">
                <a:solidFill>
                  <a:srgbClr val="C00000"/>
                </a:solidFill>
                <a:latin typeface="Times New Roman"/>
                <a:cs typeface="Times New Roman"/>
              </a:rPr>
              <a:t>irrevocable</a:t>
            </a:r>
            <a:r>
              <a:rPr sz="2800" b="1" i="1" dirty="0">
                <a:solidFill>
                  <a:srgbClr val="C00000"/>
                </a:solidFill>
                <a:latin typeface="Times New Roman"/>
                <a:cs typeface="Times New Roman"/>
              </a:rPr>
              <a:t>	</a:t>
            </a:r>
            <a:r>
              <a:rPr sz="2800" b="1" i="1" spc="-50" dirty="0">
                <a:solidFill>
                  <a:srgbClr val="C00000"/>
                </a:solidFill>
                <a:latin typeface="Times New Roman"/>
                <a:cs typeface="Times New Roman"/>
              </a:rPr>
              <a:t>-</a:t>
            </a:r>
            <a:r>
              <a:rPr sz="2800" b="1" i="1" dirty="0">
                <a:solidFill>
                  <a:srgbClr val="C00000"/>
                </a:solidFill>
                <a:latin typeface="Times New Roman"/>
                <a:cs typeface="Times New Roman"/>
              </a:rPr>
              <a:t>	</a:t>
            </a:r>
            <a:r>
              <a:rPr sz="2800" i="1" spc="-20" dirty="0">
                <a:latin typeface="Times New Roman"/>
                <a:cs typeface="Times New Roman"/>
              </a:rPr>
              <a:t>once</a:t>
            </a:r>
            <a:r>
              <a:rPr sz="2800" i="1" dirty="0">
                <a:latin typeface="Times New Roman"/>
                <a:cs typeface="Times New Roman"/>
              </a:rPr>
              <a:t>	</a:t>
            </a:r>
            <a:r>
              <a:rPr sz="2800" i="1" spc="-10" dirty="0">
                <a:latin typeface="Times New Roman"/>
                <a:cs typeface="Times New Roman"/>
              </a:rPr>
              <a:t>made,</a:t>
            </a:r>
            <a:r>
              <a:rPr sz="2800" i="1" dirty="0">
                <a:latin typeface="Times New Roman"/>
                <a:cs typeface="Times New Roman"/>
              </a:rPr>
              <a:t>	</a:t>
            </a:r>
            <a:r>
              <a:rPr sz="2800" i="1" spc="-25" dirty="0">
                <a:latin typeface="Times New Roman"/>
                <a:cs typeface="Times New Roman"/>
              </a:rPr>
              <a:t>it</a:t>
            </a:r>
            <a:r>
              <a:rPr sz="2800" i="1" dirty="0">
                <a:latin typeface="Times New Roman"/>
                <a:cs typeface="Times New Roman"/>
              </a:rPr>
              <a:t>	</a:t>
            </a:r>
            <a:r>
              <a:rPr sz="2800" i="1" spc="-10" dirty="0">
                <a:latin typeface="Times New Roman"/>
                <a:cs typeface="Times New Roman"/>
              </a:rPr>
              <a:t>cannot</a:t>
            </a:r>
            <a:r>
              <a:rPr sz="2800" i="1" dirty="0">
                <a:latin typeface="Times New Roman"/>
                <a:cs typeface="Times New Roman"/>
              </a:rPr>
              <a:t>	</a:t>
            </a:r>
            <a:r>
              <a:rPr sz="2800" i="1" spc="-25" dirty="0">
                <a:latin typeface="Times New Roman"/>
                <a:cs typeface="Times New Roman"/>
              </a:rPr>
              <a:t>be</a:t>
            </a:r>
            <a:r>
              <a:rPr sz="2800" i="1" dirty="0">
                <a:latin typeface="Times New Roman"/>
                <a:cs typeface="Times New Roman"/>
              </a:rPr>
              <a:t>	</a:t>
            </a:r>
            <a:r>
              <a:rPr sz="2800" i="1" spc="-10" dirty="0">
                <a:latin typeface="Times New Roman"/>
                <a:cs typeface="Times New Roman"/>
              </a:rPr>
              <a:t>changed</a:t>
            </a:r>
            <a:r>
              <a:rPr sz="2800" i="1" dirty="0">
                <a:latin typeface="Times New Roman"/>
                <a:cs typeface="Times New Roman"/>
              </a:rPr>
              <a:t>	</a:t>
            </a:r>
            <a:r>
              <a:rPr sz="2800" i="1" spc="-25" dirty="0">
                <a:latin typeface="Times New Roman"/>
                <a:cs typeface="Times New Roman"/>
              </a:rPr>
              <a:t>on </a:t>
            </a:r>
            <a:r>
              <a:rPr sz="2800" i="1" spc="-10" dirty="0">
                <a:latin typeface="Times New Roman"/>
                <a:cs typeface="Times New Roman"/>
              </a:rPr>
              <a:t>subsequent</a:t>
            </a:r>
            <a:r>
              <a:rPr sz="2800" i="1" spc="-125" dirty="0">
                <a:latin typeface="Times New Roman"/>
                <a:cs typeface="Times New Roman"/>
              </a:rPr>
              <a:t> </a:t>
            </a:r>
            <a:r>
              <a:rPr sz="2800" i="1" dirty="0">
                <a:latin typeface="Times New Roman"/>
                <a:cs typeface="Times New Roman"/>
              </a:rPr>
              <a:t>steps</a:t>
            </a:r>
            <a:r>
              <a:rPr sz="2800" i="1" spc="-65" dirty="0">
                <a:latin typeface="Times New Roman"/>
                <a:cs typeface="Times New Roman"/>
              </a:rPr>
              <a:t> </a:t>
            </a:r>
            <a:r>
              <a:rPr sz="2800" i="1" dirty="0">
                <a:latin typeface="Times New Roman"/>
                <a:cs typeface="Times New Roman"/>
              </a:rPr>
              <a:t>of</a:t>
            </a:r>
            <a:r>
              <a:rPr sz="2800" i="1" spc="-30" dirty="0">
                <a:latin typeface="Times New Roman"/>
                <a:cs typeface="Times New Roman"/>
              </a:rPr>
              <a:t> </a:t>
            </a:r>
            <a:r>
              <a:rPr sz="2800" i="1" dirty="0">
                <a:latin typeface="Times New Roman"/>
                <a:cs typeface="Times New Roman"/>
              </a:rPr>
              <a:t>the</a:t>
            </a:r>
            <a:r>
              <a:rPr sz="2800" i="1" spc="-40" dirty="0">
                <a:latin typeface="Times New Roman"/>
                <a:cs typeface="Times New Roman"/>
              </a:rPr>
              <a:t> </a:t>
            </a:r>
            <a:r>
              <a:rPr sz="2800" i="1" spc="-10" dirty="0">
                <a:latin typeface="Times New Roman"/>
                <a:cs typeface="Times New Roman"/>
              </a:rPr>
              <a:t>algorithm</a:t>
            </a:r>
            <a:endParaRPr sz="280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1600961" y="761"/>
            <a:ext cx="9142730" cy="6856730"/>
          </a:xfrm>
          <a:custGeom>
            <a:avLst/>
            <a:gdLst/>
            <a:ahLst/>
            <a:cxnLst/>
            <a:rect l="l" t="t" r="r" b="b"/>
            <a:pathLst>
              <a:path w="9142730" h="6856730">
                <a:moveTo>
                  <a:pt x="0" y="0"/>
                </a:moveTo>
                <a:lnTo>
                  <a:pt x="9142476" y="0"/>
                </a:lnTo>
                <a:lnTo>
                  <a:pt x="9142476" y="6856476"/>
                </a:lnTo>
                <a:lnTo>
                  <a:pt x="0" y="6856476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 txBox="1"/>
          <p:nvPr/>
        </p:nvSpPr>
        <p:spPr>
          <a:xfrm>
            <a:off x="4194175" y="6438096"/>
            <a:ext cx="1422400" cy="17953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25"/>
              </a:lnSpc>
            </a:pPr>
            <a:r>
              <a:rPr sz="1200" spc="45" dirty="0">
                <a:solidFill>
                  <a:srgbClr val="FFFFFF"/>
                </a:solidFill>
                <a:latin typeface="Arial MT"/>
                <a:cs typeface="Arial MT"/>
              </a:rPr>
              <a:t>Department</a:t>
            </a:r>
            <a:r>
              <a:rPr sz="1200" spc="1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dirty="0">
                <a:solidFill>
                  <a:srgbClr val="FFFFFF"/>
                </a:solidFill>
                <a:latin typeface="Arial MT"/>
                <a:cs typeface="Arial MT"/>
              </a:rPr>
              <a:t>of</a:t>
            </a:r>
            <a:r>
              <a:rPr sz="1200" spc="6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-25" dirty="0">
                <a:solidFill>
                  <a:srgbClr val="FFFFFF"/>
                </a:solidFill>
                <a:latin typeface="Arial MT"/>
                <a:cs typeface="Arial MT"/>
              </a:rPr>
              <a:t>CSE</a:t>
            </a:r>
            <a:endParaRPr sz="1200">
              <a:latin typeface="Arial MT"/>
              <a:cs typeface="Arial MT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10246869" y="6444356"/>
            <a:ext cx="319405" cy="20345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75"/>
              </a:lnSpc>
            </a:pPr>
            <a:r>
              <a:rPr sz="1400" spc="-25" dirty="0">
                <a:latin typeface="Microsoft Sans Serif"/>
                <a:cs typeface="Microsoft Sans Serif"/>
              </a:rPr>
              <a:t>141</a:t>
            </a:r>
            <a:endParaRPr sz="1400">
              <a:latin typeface="Microsoft Sans Serif"/>
              <a:cs typeface="Microsoft Sans Serif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2135835" y="6450558"/>
            <a:ext cx="726440" cy="15606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r>
              <a:rPr sz="1200" spc="-20" dirty="0">
                <a:solidFill>
                  <a:srgbClr val="868686"/>
                </a:solidFill>
                <a:latin typeface="Calibri"/>
                <a:cs typeface="Calibri"/>
              </a:rPr>
              <a:t>24-08-2020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9935971" y="6450558"/>
            <a:ext cx="102870" cy="15606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r>
              <a:rPr sz="1200" spc="-50" dirty="0">
                <a:solidFill>
                  <a:srgbClr val="868686"/>
                </a:solidFill>
                <a:latin typeface="Calibri"/>
                <a:cs typeface="Calibri"/>
              </a:rPr>
              <a:t>4</a:t>
            </a:r>
            <a:endParaRPr sz="1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406497" y="1031316"/>
            <a:ext cx="7489190" cy="5143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3200" b="1" dirty="0">
                <a:solidFill>
                  <a:srgbClr val="C00000"/>
                </a:solidFill>
                <a:latin typeface="Georgia"/>
                <a:cs typeface="Georgia"/>
              </a:rPr>
              <a:t>General</a:t>
            </a:r>
            <a:r>
              <a:rPr sz="3200" b="1" spc="-140" dirty="0">
                <a:solidFill>
                  <a:srgbClr val="C00000"/>
                </a:solidFill>
                <a:latin typeface="Georgia"/>
                <a:cs typeface="Georgia"/>
              </a:rPr>
              <a:t> </a:t>
            </a:r>
            <a:r>
              <a:rPr sz="3200" b="1" dirty="0">
                <a:solidFill>
                  <a:srgbClr val="C00000"/>
                </a:solidFill>
                <a:latin typeface="Georgia"/>
                <a:cs typeface="Georgia"/>
              </a:rPr>
              <a:t>method</a:t>
            </a:r>
            <a:r>
              <a:rPr sz="3200" b="1" spc="-120" dirty="0">
                <a:solidFill>
                  <a:srgbClr val="C00000"/>
                </a:solidFill>
                <a:latin typeface="Georgia"/>
                <a:cs typeface="Georgia"/>
              </a:rPr>
              <a:t> </a:t>
            </a:r>
            <a:r>
              <a:rPr sz="3200" b="1" dirty="0">
                <a:solidFill>
                  <a:srgbClr val="C00000"/>
                </a:solidFill>
                <a:latin typeface="Georgia"/>
                <a:cs typeface="Georgia"/>
              </a:rPr>
              <a:t>control</a:t>
            </a:r>
            <a:r>
              <a:rPr sz="3200" b="1" spc="-155" dirty="0">
                <a:solidFill>
                  <a:srgbClr val="C00000"/>
                </a:solidFill>
                <a:latin typeface="Georgia"/>
                <a:cs typeface="Georgia"/>
              </a:rPr>
              <a:t> </a:t>
            </a:r>
            <a:r>
              <a:rPr sz="3200" b="1" spc="-10" dirty="0">
                <a:solidFill>
                  <a:srgbClr val="C00000"/>
                </a:solidFill>
                <a:latin typeface="Georgia"/>
                <a:cs typeface="Georgia"/>
              </a:rPr>
              <a:t>abstraction</a:t>
            </a:r>
            <a:endParaRPr sz="3200">
              <a:latin typeface="Georgia"/>
              <a:cs typeface="Georgi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114800" y="6400800"/>
            <a:ext cx="1600200" cy="221214"/>
          </a:xfrm>
          <a:prstGeom prst="rect">
            <a:avLst/>
          </a:prstGeom>
          <a:solidFill>
            <a:srgbClr val="E16C08"/>
          </a:solidFill>
        </p:spPr>
        <p:txBody>
          <a:bodyPr vert="horz" wrap="square" lIns="0" tIns="36195" rIns="0" bIns="0" rtlCol="0">
            <a:spAutoFit/>
          </a:bodyPr>
          <a:lstStyle/>
          <a:p>
            <a:pPr marL="92075">
              <a:spcBef>
                <a:spcPts val="285"/>
              </a:spcBef>
            </a:pPr>
            <a:r>
              <a:rPr sz="1200" spc="45" dirty="0">
                <a:solidFill>
                  <a:srgbClr val="FFFFFF"/>
                </a:solidFill>
                <a:latin typeface="Arial MT"/>
                <a:cs typeface="Arial MT"/>
              </a:rPr>
              <a:t>Department</a:t>
            </a:r>
            <a:r>
              <a:rPr sz="1200" spc="1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-25" dirty="0">
                <a:solidFill>
                  <a:srgbClr val="FFFFFF"/>
                </a:solidFill>
                <a:latin typeface="Arial MT"/>
                <a:cs typeface="Arial MT"/>
              </a:rPr>
              <a:t>of</a:t>
            </a:r>
            <a:endParaRPr sz="1200">
              <a:latin typeface="Arial MT"/>
              <a:cs typeface="Arial MT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0249028" y="6422517"/>
            <a:ext cx="319405" cy="22890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400" spc="-25" dirty="0">
                <a:latin typeface="Microsoft Sans Serif"/>
                <a:cs typeface="Microsoft Sans Serif"/>
              </a:rPr>
              <a:t>142</a:t>
            </a:r>
            <a:endParaRPr sz="1400">
              <a:latin typeface="Microsoft Sans Serif"/>
              <a:cs typeface="Microsoft Sans Serif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050795" y="1578801"/>
            <a:ext cx="3914775" cy="1351915"/>
          </a:xfrm>
          <a:prstGeom prst="rect">
            <a:avLst/>
          </a:prstGeom>
        </p:spPr>
        <p:txBody>
          <a:bodyPr vert="horz" wrap="square" lIns="0" tIns="88900" rIns="0" bIns="0" rtlCol="0">
            <a:spAutoFit/>
          </a:bodyPr>
          <a:lstStyle/>
          <a:p>
            <a:pPr marL="12700">
              <a:spcBef>
                <a:spcPts val="700"/>
              </a:spcBef>
            </a:pPr>
            <a:r>
              <a:rPr sz="2400" spc="-10" dirty="0">
                <a:latin typeface="Calibri"/>
                <a:cs typeface="Calibri"/>
              </a:rPr>
              <a:t>Algorithm</a:t>
            </a:r>
            <a:r>
              <a:rPr sz="2400" spc="-13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Greedy(a,</a:t>
            </a:r>
            <a:r>
              <a:rPr sz="2400" spc="-110" dirty="0">
                <a:latin typeface="Calibri"/>
                <a:cs typeface="Calibri"/>
              </a:rPr>
              <a:t> </a:t>
            </a:r>
            <a:r>
              <a:rPr sz="2400" spc="-25" dirty="0">
                <a:latin typeface="Calibri"/>
                <a:cs typeface="Calibri"/>
              </a:rPr>
              <a:t>n)</a:t>
            </a:r>
            <a:endParaRPr sz="2400">
              <a:latin typeface="Calibri"/>
              <a:cs typeface="Calibri"/>
            </a:endParaRPr>
          </a:p>
          <a:p>
            <a:pPr marL="12700">
              <a:spcBef>
                <a:spcPts val="600"/>
              </a:spcBef>
            </a:pPr>
            <a:r>
              <a:rPr sz="2400" dirty="0">
                <a:latin typeface="Calibri"/>
                <a:cs typeface="Calibri"/>
              </a:rPr>
              <a:t>//</a:t>
            </a:r>
            <a:r>
              <a:rPr sz="2400" spc="-6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a[1..n]</a:t>
            </a:r>
            <a:r>
              <a:rPr sz="2400" spc="-10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contains</a:t>
            </a:r>
            <a:r>
              <a:rPr sz="2400" spc="-13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the</a:t>
            </a:r>
            <a:r>
              <a:rPr sz="2400" spc="-3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‘n’</a:t>
            </a:r>
            <a:r>
              <a:rPr sz="2400" spc="-4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inputs</a:t>
            </a:r>
            <a:endParaRPr sz="2400">
              <a:latin typeface="Calibri"/>
              <a:cs typeface="Calibri"/>
            </a:endParaRPr>
          </a:p>
          <a:p>
            <a:pPr marL="12700">
              <a:spcBef>
                <a:spcPts val="605"/>
              </a:spcBef>
            </a:pPr>
            <a:r>
              <a:rPr sz="2400" spc="-50" dirty="0">
                <a:latin typeface="Calibri"/>
                <a:cs typeface="Calibri"/>
              </a:rPr>
              <a:t>{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050794" y="2890852"/>
            <a:ext cx="1968500" cy="1216660"/>
          </a:xfrm>
          <a:prstGeom prst="rect">
            <a:avLst/>
          </a:prstGeom>
        </p:spPr>
        <p:txBody>
          <a:bodyPr vert="horz" wrap="square" lIns="0" tIns="94615" rIns="0" bIns="0" rtlCol="0">
            <a:spAutoFit/>
          </a:bodyPr>
          <a:lstStyle/>
          <a:p>
            <a:pPr marL="12700">
              <a:spcBef>
                <a:spcPts val="745"/>
              </a:spcBef>
            </a:pPr>
            <a:r>
              <a:rPr sz="2400" spc="-10" dirty="0">
                <a:latin typeface="Calibri"/>
                <a:cs typeface="Calibri"/>
              </a:rPr>
              <a:t>Solution</a:t>
            </a:r>
            <a:r>
              <a:rPr sz="2400" spc="-12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:=</a:t>
            </a:r>
            <a:r>
              <a:rPr sz="2400" spc="-90" dirty="0">
                <a:latin typeface="Calibri"/>
                <a:cs typeface="Calibri"/>
              </a:rPr>
              <a:t> </a:t>
            </a:r>
            <a:r>
              <a:rPr sz="2400" spc="-25" dirty="0">
                <a:latin typeface="Calibri"/>
                <a:cs typeface="Calibri"/>
              </a:rPr>
              <a:t>0;</a:t>
            </a:r>
            <a:endParaRPr sz="2400">
              <a:latin typeface="Calibri"/>
              <a:cs typeface="Calibri"/>
            </a:endParaRPr>
          </a:p>
          <a:p>
            <a:pPr marL="414655">
              <a:spcBef>
                <a:spcPts val="545"/>
              </a:spcBef>
            </a:pPr>
            <a:r>
              <a:rPr sz="2000" spc="-45" dirty="0">
                <a:latin typeface="Calibri"/>
                <a:cs typeface="Calibri"/>
              </a:rPr>
              <a:t>for</a:t>
            </a:r>
            <a:r>
              <a:rPr sz="2000" spc="-7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i:=</a:t>
            </a:r>
            <a:r>
              <a:rPr sz="2000" spc="-4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1</a:t>
            </a:r>
            <a:r>
              <a:rPr sz="2000" spc="-6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to</a:t>
            </a:r>
            <a:r>
              <a:rPr sz="2000" spc="-8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n</a:t>
            </a:r>
            <a:r>
              <a:rPr sz="2000" spc="-55" dirty="0">
                <a:latin typeface="Calibri"/>
                <a:cs typeface="Calibri"/>
              </a:rPr>
              <a:t> </a:t>
            </a:r>
            <a:r>
              <a:rPr sz="2000" spc="-25" dirty="0">
                <a:latin typeface="Calibri"/>
                <a:cs typeface="Calibri"/>
              </a:rPr>
              <a:t>do</a:t>
            </a:r>
            <a:endParaRPr sz="2000">
              <a:latin typeface="Calibri"/>
              <a:cs typeface="Calibri"/>
            </a:endParaRPr>
          </a:p>
          <a:p>
            <a:pPr marL="414655">
              <a:spcBef>
                <a:spcPts val="505"/>
              </a:spcBef>
            </a:pPr>
            <a:r>
              <a:rPr sz="2000" spc="-50" dirty="0">
                <a:latin typeface="Calibri"/>
                <a:cs typeface="Calibri"/>
              </a:rPr>
              <a:t>{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088128" y="2973070"/>
            <a:ext cx="282321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2400" spc="-20" dirty="0">
                <a:latin typeface="Calibri"/>
                <a:cs typeface="Calibri"/>
              </a:rPr>
              <a:t>//Initialize</a:t>
            </a:r>
            <a:r>
              <a:rPr sz="2400" spc="-9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the</a:t>
            </a:r>
            <a:r>
              <a:rPr sz="2400" spc="-2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solution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050794" y="4103205"/>
            <a:ext cx="3519804" cy="2235835"/>
          </a:xfrm>
          <a:prstGeom prst="rect">
            <a:avLst/>
          </a:prstGeom>
        </p:spPr>
        <p:txBody>
          <a:bodyPr vert="horz" wrap="square" lIns="0" tIns="46990" rIns="0" bIns="0" rtlCol="0">
            <a:spAutoFit/>
          </a:bodyPr>
          <a:lstStyle/>
          <a:p>
            <a:pPr marL="814705">
              <a:spcBef>
                <a:spcPts val="370"/>
              </a:spcBef>
            </a:pPr>
            <a:r>
              <a:rPr dirty="0">
                <a:latin typeface="Calibri"/>
                <a:cs typeface="Calibri"/>
              </a:rPr>
              <a:t>X</a:t>
            </a:r>
            <a:r>
              <a:rPr spc="-6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:</a:t>
            </a:r>
            <a:r>
              <a:rPr spc="-1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=</a:t>
            </a:r>
            <a:r>
              <a:rPr spc="-4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Select(a);</a:t>
            </a:r>
            <a:endParaRPr>
              <a:latin typeface="Calibri"/>
              <a:cs typeface="Calibri"/>
            </a:endParaRPr>
          </a:p>
          <a:p>
            <a:pPr marL="814705">
              <a:spcBef>
                <a:spcPts val="270"/>
              </a:spcBef>
            </a:pPr>
            <a:r>
              <a:rPr dirty="0">
                <a:latin typeface="Calibri"/>
                <a:cs typeface="Calibri"/>
              </a:rPr>
              <a:t>If</a:t>
            </a:r>
            <a:r>
              <a:rPr spc="25" dirty="0">
                <a:latin typeface="Calibri"/>
                <a:cs typeface="Calibri"/>
              </a:rPr>
              <a:t> </a:t>
            </a:r>
            <a:r>
              <a:rPr spc="-25" dirty="0">
                <a:latin typeface="Calibri"/>
                <a:cs typeface="Calibri"/>
              </a:rPr>
              <a:t>Feasible(Solution,</a:t>
            </a:r>
            <a:r>
              <a:rPr spc="-4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x)</a:t>
            </a:r>
            <a:r>
              <a:rPr spc="15" dirty="0">
                <a:latin typeface="Calibri"/>
                <a:cs typeface="Calibri"/>
              </a:rPr>
              <a:t> </a:t>
            </a:r>
            <a:r>
              <a:rPr spc="-20" dirty="0">
                <a:latin typeface="Calibri"/>
                <a:cs typeface="Calibri"/>
              </a:rPr>
              <a:t>then</a:t>
            </a:r>
            <a:endParaRPr>
              <a:latin typeface="Calibri"/>
              <a:cs typeface="Calibri"/>
            </a:endParaRPr>
          </a:p>
          <a:p>
            <a:pPr marL="814705">
              <a:spcBef>
                <a:spcPts val="430"/>
              </a:spcBef>
            </a:pPr>
            <a:r>
              <a:rPr spc="-20" dirty="0">
                <a:latin typeface="Calibri"/>
                <a:cs typeface="Calibri"/>
              </a:rPr>
              <a:t>Solution:= Union(Solution,</a:t>
            </a:r>
            <a:r>
              <a:rPr spc="35" dirty="0">
                <a:latin typeface="Calibri"/>
                <a:cs typeface="Calibri"/>
              </a:rPr>
              <a:t> </a:t>
            </a:r>
            <a:r>
              <a:rPr spc="-25" dirty="0">
                <a:latin typeface="Calibri"/>
                <a:cs typeface="Calibri"/>
              </a:rPr>
              <a:t>x);</a:t>
            </a:r>
            <a:endParaRPr>
              <a:latin typeface="Calibri"/>
              <a:cs typeface="Calibri"/>
            </a:endParaRPr>
          </a:p>
          <a:p>
            <a:pPr marL="414655">
              <a:spcBef>
                <a:spcPts val="655"/>
              </a:spcBef>
            </a:pPr>
            <a:r>
              <a:rPr sz="2000" spc="-50" dirty="0">
                <a:latin typeface="Calibri"/>
                <a:cs typeface="Calibri"/>
              </a:rPr>
              <a:t>}</a:t>
            </a:r>
            <a:endParaRPr sz="2000">
              <a:latin typeface="Calibri"/>
              <a:cs typeface="Calibri"/>
            </a:endParaRPr>
          </a:p>
          <a:p>
            <a:pPr marL="12700">
              <a:spcBef>
                <a:spcPts val="535"/>
              </a:spcBef>
            </a:pPr>
            <a:r>
              <a:rPr sz="2400" spc="-10" dirty="0">
                <a:latin typeface="Calibri"/>
                <a:cs typeface="Calibri"/>
              </a:rPr>
              <a:t>Return</a:t>
            </a:r>
            <a:r>
              <a:rPr sz="2400" spc="-13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Solution;</a:t>
            </a:r>
            <a:endParaRPr sz="2400">
              <a:latin typeface="Calibri"/>
              <a:cs typeface="Calibri"/>
            </a:endParaRPr>
          </a:p>
          <a:p>
            <a:pPr marL="12700">
              <a:spcBef>
                <a:spcPts val="605"/>
              </a:spcBef>
            </a:pPr>
            <a:r>
              <a:rPr sz="2400" spc="-50" dirty="0">
                <a:latin typeface="Calibri"/>
                <a:cs typeface="Calibri"/>
              </a:rPr>
              <a:t>}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715000" y="6400800"/>
            <a:ext cx="3200400" cy="216726"/>
          </a:xfrm>
          <a:prstGeom prst="rect">
            <a:avLst/>
          </a:prstGeom>
          <a:solidFill>
            <a:srgbClr val="22405F"/>
          </a:solidFill>
        </p:spPr>
        <p:txBody>
          <a:bodyPr vert="horz" wrap="square" lIns="0" tIns="31750" rIns="0" bIns="0" rtlCol="0">
            <a:spAutoFit/>
          </a:bodyPr>
          <a:lstStyle/>
          <a:p>
            <a:pPr marL="92710">
              <a:spcBef>
                <a:spcPts val="250"/>
              </a:spcBef>
            </a:pPr>
            <a:r>
              <a:rPr sz="1200" spc="10" dirty="0">
                <a:solidFill>
                  <a:srgbClr val="FFFFFF"/>
                </a:solidFill>
                <a:latin typeface="Arial MT"/>
                <a:cs typeface="Arial MT"/>
              </a:rPr>
              <a:t>ATME College</a:t>
            </a:r>
            <a:r>
              <a:rPr sz="1200" spc="-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10" dirty="0">
                <a:solidFill>
                  <a:srgbClr val="FFFFFF"/>
                </a:solidFill>
                <a:latin typeface="Arial MT"/>
                <a:cs typeface="Arial MT"/>
              </a:rPr>
              <a:t>of</a:t>
            </a:r>
            <a:r>
              <a:rPr sz="1200" spc="114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35" dirty="0">
                <a:solidFill>
                  <a:srgbClr val="FFFFFF"/>
                </a:solidFill>
                <a:latin typeface="Arial MT"/>
                <a:cs typeface="Arial MT"/>
              </a:rPr>
              <a:t>Engineering</a:t>
            </a:r>
            <a:endParaRPr sz="1200">
              <a:latin typeface="Arial MT"/>
              <a:cs typeface="Arial MT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1600961" y="761"/>
            <a:ext cx="9142730" cy="6856730"/>
          </a:xfrm>
          <a:custGeom>
            <a:avLst/>
            <a:gdLst/>
            <a:ahLst/>
            <a:cxnLst/>
            <a:rect l="l" t="t" r="r" b="b"/>
            <a:pathLst>
              <a:path w="9142730" h="6856730">
                <a:moveTo>
                  <a:pt x="0" y="0"/>
                </a:moveTo>
                <a:lnTo>
                  <a:pt x="9142476" y="0"/>
                </a:lnTo>
                <a:lnTo>
                  <a:pt x="9142476" y="6856476"/>
                </a:lnTo>
                <a:lnTo>
                  <a:pt x="0" y="6856476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545182" y="1031316"/>
            <a:ext cx="7365365" cy="5143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3200" b="1" spc="-10" dirty="0">
                <a:solidFill>
                  <a:srgbClr val="C00000"/>
                </a:solidFill>
                <a:latin typeface="Georgia"/>
                <a:cs typeface="Georgia"/>
              </a:rPr>
              <a:t>Applications</a:t>
            </a:r>
            <a:r>
              <a:rPr sz="3200" b="1" spc="-100" dirty="0">
                <a:solidFill>
                  <a:srgbClr val="C00000"/>
                </a:solidFill>
                <a:latin typeface="Georgia"/>
                <a:cs typeface="Georgia"/>
              </a:rPr>
              <a:t> </a:t>
            </a:r>
            <a:r>
              <a:rPr sz="3200" b="1" dirty="0">
                <a:solidFill>
                  <a:srgbClr val="C00000"/>
                </a:solidFill>
                <a:latin typeface="Georgia"/>
                <a:cs typeface="Georgia"/>
              </a:rPr>
              <a:t>of</a:t>
            </a:r>
            <a:r>
              <a:rPr sz="3200" b="1" spc="-85" dirty="0">
                <a:solidFill>
                  <a:srgbClr val="C00000"/>
                </a:solidFill>
                <a:latin typeface="Georgia"/>
                <a:cs typeface="Georgia"/>
              </a:rPr>
              <a:t> </a:t>
            </a:r>
            <a:r>
              <a:rPr sz="3200" b="1" dirty="0">
                <a:solidFill>
                  <a:srgbClr val="C00000"/>
                </a:solidFill>
                <a:latin typeface="Georgia"/>
                <a:cs typeface="Georgia"/>
              </a:rPr>
              <a:t>the</a:t>
            </a:r>
            <a:r>
              <a:rPr sz="3200" b="1" spc="-95" dirty="0">
                <a:solidFill>
                  <a:srgbClr val="C00000"/>
                </a:solidFill>
                <a:latin typeface="Georgia"/>
                <a:cs typeface="Georgia"/>
              </a:rPr>
              <a:t> </a:t>
            </a:r>
            <a:r>
              <a:rPr sz="3200" b="1" dirty="0">
                <a:solidFill>
                  <a:srgbClr val="C00000"/>
                </a:solidFill>
                <a:latin typeface="Georgia"/>
                <a:cs typeface="Georgia"/>
              </a:rPr>
              <a:t>Greedy</a:t>
            </a:r>
            <a:r>
              <a:rPr sz="3200" b="1" spc="-90" dirty="0">
                <a:solidFill>
                  <a:srgbClr val="C00000"/>
                </a:solidFill>
                <a:latin typeface="Georgia"/>
                <a:cs typeface="Georgia"/>
              </a:rPr>
              <a:t> </a:t>
            </a:r>
            <a:r>
              <a:rPr sz="3200" b="1" spc="-10" dirty="0">
                <a:solidFill>
                  <a:srgbClr val="C00000"/>
                </a:solidFill>
                <a:latin typeface="Georgia"/>
                <a:cs typeface="Georgia"/>
              </a:rPr>
              <a:t>Strategy</a:t>
            </a:r>
            <a:endParaRPr sz="3200">
              <a:latin typeface="Georgia"/>
              <a:cs typeface="Georgia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2039113" y="1734312"/>
            <a:ext cx="8269605" cy="4307205"/>
          </a:xfrm>
          <a:custGeom>
            <a:avLst/>
            <a:gdLst/>
            <a:ahLst/>
            <a:cxnLst/>
            <a:rect l="l" t="t" r="r" b="b"/>
            <a:pathLst>
              <a:path w="8269605" h="4307205">
                <a:moveTo>
                  <a:pt x="8249411" y="4306824"/>
                </a:moveTo>
                <a:lnTo>
                  <a:pt x="19811" y="4306824"/>
                </a:lnTo>
                <a:lnTo>
                  <a:pt x="16370" y="4306519"/>
                </a:lnTo>
                <a:lnTo>
                  <a:pt x="0" y="4287012"/>
                </a:lnTo>
                <a:lnTo>
                  <a:pt x="0" y="19812"/>
                </a:lnTo>
                <a:lnTo>
                  <a:pt x="19811" y="0"/>
                </a:lnTo>
                <a:lnTo>
                  <a:pt x="8249411" y="0"/>
                </a:lnTo>
                <a:lnTo>
                  <a:pt x="8269223" y="19812"/>
                </a:lnTo>
                <a:lnTo>
                  <a:pt x="39623" y="19812"/>
                </a:lnTo>
                <a:lnTo>
                  <a:pt x="19811" y="39624"/>
                </a:lnTo>
                <a:lnTo>
                  <a:pt x="39623" y="39624"/>
                </a:lnTo>
                <a:lnTo>
                  <a:pt x="39623" y="4267200"/>
                </a:lnTo>
                <a:lnTo>
                  <a:pt x="19811" y="4267200"/>
                </a:lnTo>
                <a:lnTo>
                  <a:pt x="39623" y="4287012"/>
                </a:lnTo>
                <a:lnTo>
                  <a:pt x="8269223" y="4287012"/>
                </a:lnTo>
                <a:lnTo>
                  <a:pt x="8268919" y="4290453"/>
                </a:lnTo>
                <a:lnTo>
                  <a:pt x="8252853" y="4306519"/>
                </a:lnTo>
                <a:lnTo>
                  <a:pt x="8249411" y="4306824"/>
                </a:lnTo>
                <a:close/>
              </a:path>
              <a:path w="8269605" h="4307205">
                <a:moveTo>
                  <a:pt x="39623" y="39624"/>
                </a:moveTo>
                <a:lnTo>
                  <a:pt x="19811" y="39624"/>
                </a:lnTo>
                <a:lnTo>
                  <a:pt x="39623" y="19812"/>
                </a:lnTo>
                <a:lnTo>
                  <a:pt x="39623" y="39624"/>
                </a:lnTo>
                <a:close/>
              </a:path>
              <a:path w="8269605" h="4307205">
                <a:moveTo>
                  <a:pt x="8229600" y="39624"/>
                </a:moveTo>
                <a:lnTo>
                  <a:pt x="39623" y="39624"/>
                </a:lnTo>
                <a:lnTo>
                  <a:pt x="39623" y="19812"/>
                </a:lnTo>
                <a:lnTo>
                  <a:pt x="8229600" y="19812"/>
                </a:lnTo>
                <a:lnTo>
                  <a:pt x="8229600" y="39624"/>
                </a:lnTo>
                <a:close/>
              </a:path>
              <a:path w="8269605" h="4307205">
                <a:moveTo>
                  <a:pt x="8229600" y="4287012"/>
                </a:moveTo>
                <a:lnTo>
                  <a:pt x="8229600" y="19812"/>
                </a:lnTo>
                <a:lnTo>
                  <a:pt x="8249411" y="39624"/>
                </a:lnTo>
                <a:lnTo>
                  <a:pt x="8269223" y="39624"/>
                </a:lnTo>
                <a:lnTo>
                  <a:pt x="8269223" y="4267200"/>
                </a:lnTo>
                <a:lnTo>
                  <a:pt x="8249411" y="4267200"/>
                </a:lnTo>
                <a:lnTo>
                  <a:pt x="8229600" y="4287012"/>
                </a:lnTo>
                <a:close/>
              </a:path>
              <a:path w="8269605" h="4307205">
                <a:moveTo>
                  <a:pt x="8269223" y="39624"/>
                </a:moveTo>
                <a:lnTo>
                  <a:pt x="8249411" y="39624"/>
                </a:lnTo>
                <a:lnTo>
                  <a:pt x="8229600" y="19812"/>
                </a:lnTo>
                <a:lnTo>
                  <a:pt x="8269223" y="19812"/>
                </a:lnTo>
                <a:lnTo>
                  <a:pt x="8269223" y="39624"/>
                </a:lnTo>
                <a:close/>
              </a:path>
              <a:path w="8269605" h="4307205">
                <a:moveTo>
                  <a:pt x="39623" y="4287012"/>
                </a:moveTo>
                <a:lnTo>
                  <a:pt x="19811" y="4267200"/>
                </a:lnTo>
                <a:lnTo>
                  <a:pt x="39623" y="4267200"/>
                </a:lnTo>
                <a:lnTo>
                  <a:pt x="39623" y="4287012"/>
                </a:lnTo>
                <a:close/>
              </a:path>
              <a:path w="8269605" h="4307205">
                <a:moveTo>
                  <a:pt x="8229600" y="4287012"/>
                </a:moveTo>
                <a:lnTo>
                  <a:pt x="39623" y="4287012"/>
                </a:lnTo>
                <a:lnTo>
                  <a:pt x="39623" y="4267200"/>
                </a:lnTo>
                <a:lnTo>
                  <a:pt x="8229600" y="4267200"/>
                </a:lnTo>
                <a:lnTo>
                  <a:pt x="8229600" y="4287012"/>
                </a:lnTo>
                <a:close/>
              </a:path>
              <a:path w="8269605" h="4307205">
                <a:moveTo>
                  <a:pt x="8269223" y="4287012"/>
                </a:moveTo>
                <a:lnTo>
                  <a:pt x="8229600" y="4287012"/>
                </a:lnTo>
                <a:lnTo>
                  <a:pt x="8249411" y="4267200"/>
                </a:lnTo>
                <a:lnTo>
                  <a:pt x="8269223" y="4267200"/>
                </a:lnTo>
                <a:lnTo>
                  <a:pt x="8269223" y="4287012"/>
                </a:lnTo>
                <a:close/>
              </a:path>
            </a:pathLst>
          </a:custGeom>
          <a:solidFill>
            <a:srgbClr val="92373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2135200" y="1619480"/>
            <a:ext cx="5727700" cy="4017645"/>
          </a:xfrm>
          <a:prstGeom prst="rect">
            <a:avLst/>
          </a:prstGeom>
        </p:spPr>
        <p:txBody>
          <a:bodyPr vert="horz" wrap="square" lIns="0" tIns="115570" rIns="0" bIns="0" rtlCol="0">
            <a:spAutoFit/>
          </a:bodyPr>
          <a:lstStyle/>
          <a:p>
            <a:pPr marL="356870" indent="-344170">
              <a:spcBef>
                <a:spcPts val="910"/>
              </a:spcBef>
              <a:buFont typeface="Microsoft Sans Serif"/>
              <a:buChar char="•"/>
              <a:tabLst>
                <a:tab pos="356870" algn="l"/>
              </a:tabLst>
            </a:pPr>
            <a:r>
              <a:rPr sz="2800" spc="-10" dirty="0">
                <a:latin typeface="Calibri"/>
                <a:cs typeface="Calibri"/>
              </a:rPr>
              <a:t>Optimal</a:t>
            </a:r>
            <a:r>
              <a:rPr sz="2800" spc="-13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solutions:</a:t>
            </a:r>
            <a:endParaRPr sz="2800">
              <a:latin typeface="Calibri"/>
              <a:cs typeface="Calibri"/>
            </a:endParaRPr>
          </a:p>
          <a:p>
            <a:pPr marL="756285" lvl="1" indent="-286385">
              <a:spcBef>
                <a:spcPts val="590"/>
              </a:spcBef>
              <a:buFont typeface="Microsoft Sans Serif"/>
              <a:buChar char="–"/>
              <a:tabLst>
                <a:tab pos="756285" algn="l"/>
              </a:tabLst>
            </a:pPr>
            <a:r>
              <a:rPr sz="2000" spc="-10" dirty="0">
                <a:latin typeface="Calibri"/>
                <a:cs typeface="Calibri"/>
              </a:rPr>
              <a:t>change</a:t>
            </a:r>
            <a:r>
              <a:rPr sz="2000" spc="-10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making</a:t>
            </a:r>
            <a:r>
              <a:rPr sz="2000" spc="-55" dirty="0">
                <a:latin typeface="Calibri"/>
                <a:cs typeface="Calibri"/>
              </a:rPr>
              <a:t> </a:t>
            </a:r>
            <a:r>
              <a:rPr sz="2000" spc="-35" dirty="0">
                <a:latin typeface="Calibri"/>
                <a:cs typeface="Calibri"/>
              </a:rPr>
              <a:t>for</a:t>
            </a:r>
            <a:r>
              <a:rPr sz="2000" spc="-8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“normal”</a:t>
            </a:r>
            <a:r>
              <a:rPr sz="2000" spc="-9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coin</a:t>
            </a:r>
            <a:r>
              <a:rPr sz="2000" spc="-7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denominations</a:t>
            </a:r>
            <a:endParaRPr sz="2000">
              <a:latin typeface="Calibri"/>
              <a:cs typeface="Calibri"/>
            </a:endParaRPr>
          </a:p>
          <a:p>
            <a:pPr marL="756285" lvl="1" indent="-286385">
              <a:spcBef>
                <a:spcPts val="505"/>
              </a:spcBef>
              <a:buFont typeface="Microsoft Sans Serif"/>
              <a:buChar char="–"/>
              <a:tabLst>
                <a:tab pos="756285" algn="l"/>
              </a:tabLst>
            </a:pPr>
            <a:r>
              <a:rPr sz="2000" spc="-10" dirty="0">
                <a:latin typeface="Calibri"/>
                <a:cs typeface="Calibri"/>
              </a:rPr>
              <a:t>minimum</a:t>
            </a:r>
            <a:r>
              <a:rPr sz="2000" spc="-6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spanning</a:t>
            </a:r>
            <a:r>
              <a:rPr sz="2000" spc="-6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tree</a:t>
            </a:r>
            <a:r>
              <a:rPr sz="2000" spc="-80" dirty="0">
                <a:latin typeface="Calibri"/>
                <a:cs typeface="Calibri"/>
              </a:rPr>
              <a:t> </a:t>
            </a:r>
            <a:r>
              <a:rPr sz="2000" spc="-20" dirty="0">
                <a:latin typeface="Calibri"/>
                <a:cs typeface="Calibri"/>
              </a:rPr>
              <a:t>(MST)</a:t>
            </a:r>
            <a:endParaRPr sz="2000">
              <a:latin typeface="Calibri"/>
              <a:cs typeface="Calibri"/>
            </a:endParaRPr>
          </a:p>
          <a:p>
            <a:pPr marL="756285" lvl="1" indent="-286385">
              <a:spcBef>
                <a:spcPts val="505"/>
              </a:spcBef>
              <a:buFont typeface="Microsoft Sans Serif"/>
              <a:buChar char="–"/>
              <a:tabLst>
                <a:tab pos="756285" algn="l"/>
              </a:tabLst>
            </a:pPr>
            <a:r>
              <a:rPr sz="2000" spc="-25" dirty="0">
                <a:latin typeface="Calibri"/>
                <a:cs typeface="Calibri"/>
              </a:rPr>
              <a:t>single-</a:t>
            </a:r>
            <a:r>
              <a:rPr sz="2000" spc="-20" dirty="0">
                <a:latin typeface="Calibri"/>
                <a:cs typeface="Calibri"/>
              </a:rPr>
              <a:t>source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spc="-30" dirty="0">
                <a:latin typeface="Calibri"/>
                <a:cs typeface="Calibri"/>
              </a:rPr>
              <a:t>shortest</a:t>
            </a:r>
            <a:r>
              <a:rPr sz="2000" spc="-65" dirty="0">
                <a:latin typeface="Calibri"/>
                <a:cs typeface="Calibri"/>
              </a:rPr>
              <a:t> </a:t>
            </a:r>
            <a:r>
              <a:rPr sz="2000" spc="-20" dirty="0">
                <a:latin typeface="Calibri"/>
                <a:cs typeface="Calibri"/>
              </a:rPr>
              <a:t>paths</a:t>
            </a:r>
            <a:endParaRPr sz="2000">
              <a:latin typeface="Calibri"/>
              <a:cs typeface="Calibri"/>
            </a:endParaRPr>
          </a:p>
          <a:p>
            <a:pPr marL="756285" lvl="1" indent="-286385">
              <a:spcBef>
                <a:spcPts val="505"/>
              </a:spcBef>
              <a:buFont typeface="Microsoft Sans Serif"/>
              <a:buChar char="–"/>
              <a:tabLst>
                <a:tab pos="756285" algn="l"/>
              </a:tabLst>
            </a:pPr>
            <a:r>
              <a:rPr sz="2000" spc="-10" dirty="0">
                <a:latin typeface="Calibri"/>
                <a:cs typeface="Calibri"/>
              </a:rPr>
              <a:t>simple</a:t>
            </a:r>
            <a:r>
              <a:rPr sz="2000" spc="-20" dirty="0">
                <a:latin typeface="Calibri"/>
                <a:cs typeface="Calibri"/>
              </a:rPr>
              <a:t> scheduling</a:t>
            </a:r>
            <a:r>
              <a:rPr sz="2000" spc="-9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problems</a:t>
            </a:r>
            <a:endParaRPr sz="2000">
              <a:latin typeface="Calibri"/>
              <a:cs typeface="Calibri"/>
            </a:endParaRPr>
          </a:p>
          <a:p>
            <a:pPr marL="756285" lvl="1" indent="-286385">
              <a:spcBef>
                <a:spcPts val="505"/>
              </a:spcBef>
              <a:buFont typeface="Microsoft Sans Serif"/>
              <a:buChar char="–"/>
              <a:tabLst>
                <a:tab pos="756285" algn="l"/>
              </a:tabLst>
            </a:pPr>
            <a:r>
              <a:rPr sz="2000" spc="-25" dirty="0">
                <a:latin typeface="Calibri"/>
                <a:cs typeface="Calibri"/>
              </a:rPr>
              <a:t>Huffman</a:t>
            </a:r>
            <a:r>
              <a:rPr sz="2000" spc="-75" dirty="0">
                <a:latin typeface="Calibri"/>
                <a:cs typeface="Calibri"/>
              </a:rPr>
              <a:t> </a:t>
            </a:r>
            <a:r>
              <a:rPr sz="2000" spc="-20" dirty="0">
                <a:latin typeface="Calibri"/>
                <a:cs typeface="Calibri"/>
              </a:rPr>
              <a:t>codes</a:t>
            </a:r>
            <a:endParaRPr sz="2000">
              <a:latin typeface="Calibri"/>
              <a:cs typeface="Calibri"/>
            </a:endParaRPr>
          </a:p>
          <a:p>
            <a:pPr marL="356870" indent="-344170">
              <a:spcBef>
                <a:spcPts val="495"/>
              </a:spcBef>
              <a:buFont typeface="Microsoft Sans Serif"/>
              <a:buChar char="•"/>
              <a:tabLst>
                <a:tab pos="356870" algn="l"/>
              </a:tabLst>
            </a:pPr>
            <a:r>
              <a:rPr sz="2800" spc="-10" dirty="0">
                <a:latin typeface="Calibri"/>
                <a:cs typeface="Calibri"/>
              </a:rPr>
              <a:t>Approximations/heuristics:</a:t>
            </a:r>
            <a:endParaRPr sz="2800">
              <a:latin typeface="Calibri"/>
              <a:cs typeface="Calibri"/>
            </a:endParaRPr>
          </a:p>
          <a:p>
            <a:pPr marL="756285" lvl="1" indent="-286385">
              <a:spcBef>
                <a:spcPts val="610"/>
              </a:spcBef>
              <a:buFont typeface="Microsoft Sans Serif"/>
              <a:buChar char="–"/>
              <a:tabLst>
                <a:tab pos="756285" algn="l"/>
              </a:tabLst>
            </a:pPr>
            <a:r>
              <a:rPr sz="2000" spc="-35" dirty="0">
                <a:latin typeface="Calibri"/>
                <a:cs typeface="Calibri"/>
              </a:rPr>
              <a:t>traveling</a:t>
            </a:r>
            <a:r>
              <a:rPr sz="2000" spc="-8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salesman</a:t>
            </a:r>
            <a:r>
              <a:rPr sz="2000" spc="-60" dirty="0">
                <a:latin typeface="Calibri"/>
                <a:cs typeface="Calibri"/>
              </a:rPr>
              <a:t> </a:t>
            </a:r>
            <a:r>
              <a:rPr sz="2000" spc="-20" dirty="0">
                <a:latin typeface="Calibri"/>
                <a:cs typeface="Calibri"/>
              </a:rPr>
              <a:t>problem</a:t>
            </a:r>
            <a:r>
              <a:rPr sz="2000" spc="-9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(TSP)</a:t>
            </a:r>
            <a:endParaRPr sz="2000">
              <a:latin typeface="Calibri"/>
              <a:cs typeface="Calibri"/>
            </a:endParaRPr>
          </a:p>
          <a:p>
            <a:pPr marL="756285" lvl="1" indent="-286385">
              <a:spcBef>
                <a:spcPts val="484"/>
              </a:spcBef>
              <a:buFont typeface="Microsoft Sans Serif"/>
              <a:buChar char="–"/>
              <a:tabLst>
                <a:tab pos="756285" algn="l"/>
              </a:tabLst>
            </a:pPr>
            <a:r>
              <a:rPr sz="2000" spc="-20" dirty="0">
                <a:latin typeface="Calibri"/>
                <a:cs typeface="Calibri"/>
              </a:rPr>
              <a:t>knapsack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problem</a:t>
            </a:r>
            <a:endParaRPr sz="2000">
              <a:latin typeface="Calibri"/>
              <a:cs typeface="Calibri"/>
            </a:endParaRPr>
          </a:p>
          <a:p>
            <a:pPr marL="756285" lvl="1" indent="-286385">
              <a:spcBef>
                <a:spcPts val="500"/>
              </a:spcBef>
              <a:buFont typeface="Microsoft Sans Serif"/>
              <a:buChar char="–"/>
              <a:tabLst>
                <a:tab pos="756285" algn="l"/>
              </a:tabLst>
            </a:pPr>
            <a:r>
              <a:rPr sz="2000" dirty="0">
                <a:latin typeface="Calibri"/>
                <a:cs typeface="Calibri"/>
              </a:rPr>
              <a:t>other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spc="-25" dirty="0">
                <a:latin typeface="Calibri"/>
                <a:cs typeface="Calibri"/>
              </a:rPr>
              <a:t>combinatorial</a:t>
            </a:r>
            <a:r>
              <a:rPr sz="2000" spc="-50" dirty="0">
                <a:latin typeface="Calibri"/>
                <a:cs typeface="Calibri"/>
              </a:rPr>
              <a:t> </a:t>
            </a:r>
            <a:r>
              <a:rPr sz="2000" spc="-25" dirty="0">
                <a:latin typeface="Calibri"/>
                <a:cs typeface="Calibri"/>
              </a:rPr>
              <a:t>optimization</a:t>
            </a:r>
            <a:r>
              <a:rPr sz="2000" spc="-5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problems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114800" y="6400800"/>
            <a:ext cx="1600200" cy="223138"/>
          </a:xfrm>
          <a:prstGeom prst="rect">
            <a:avLst/>
          </a:prstGeom>
          <a:solidFill>
            <a:srgbClr val="E16C08"/>
          </a:solidFill>
        </p:spPr>
        <p:txBody>
          <a:bodyPr vert="horz" wrap="square" lIns="0" tIns="38100" rIns="0" bIns="0" rtlCol="0">
            <a:spAutoFit/>
          </a:bodyPr>
          <a:lstStyle/>
          <a:p>
            <a:pPr marL="92075">
              <a:spcBef>
                <a:spcPts val="300"/>
              </a:spcBef>
            </a:pPr>
            <a:r>
              <a:rPr sz="1200" spc="-180" dirty="0">
                <a:solidFill>
                  <a:srgbClr val="FFFFFF"/>
                </a:solidFill>
                <a:latin typeface="Arial MT"/>
                <a:cs typeface="Arial MT"/>
              </a:rPr>
              <a:t>DDeeppaartmmeenntoof</a:t>
            </a:r>
            <a:endParaRPr sz="1200">
              <a:latin typeface="Arial MT"/>
              <a:cs typeface="Arial MT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0249028" y="6422517"/>
            <a:ext cx="319405" cy="22890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400" spc="-25" dirty="0">
                <a:latin typeface="Microsoft Sans Serif"/>
                <a:cs typeface="Microsoft Sans Serif"/>
              </a:rPr>
              <a:t>143</a:t>
            </a:r>
            <a:endParaRPr sz="1400">
              <a:latin typeface="Microsoft Sans Serif"/>
              <a:cs typeface="Microsoft Sans Serif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715000" y="6400800"/>
            <a:ext cx="3200400" cy="223138"/>
          </a:xfrm>
          <a:prstGeom prst="rect">
            <a:avLst/>
          </a:prstGeom>
          <a:solidFill>
            <a:srgbClr val="22405F"/>
          </a:solidFill>
        </p:spPr>
        <p:txBody>
          <a:bodyPr vert="horz" wrap="square" lIns="0" tIns="38100" rIns="0" bIns="0" rtlCol="0">
            <a:spAutoFit/>
          </a:bodyPr>
          <a:lstStyle/>
          <a:p>
            <a:pPr marL="92710">
              <a:spcBef>
                <a:spcPts val="300"/>
              </a:spcBef>
            </a:pPr>
            <a:r>
              <a:rPr spc="-450" baseline="2314" dirty="0">
                <a:solidFill>
                  <a:srgbClr val="FFFFFF"/>
                </a:solidFill>
                <a:latin typeface="Arial MT"/>
                <a:cs typeface="Arial MT"/>
              </a:rPr>
              <a:t>A</a:t>
            </a:r>
            <a:r>
              <a:rPr sz="1200" spc="-490" dirty="0">
                <a:solidFill>
                  <a:srgbClr val="FFFFFF"/>
                </a:solidFill>
                <a:latin typeface="Arial MT"/>
                <a:cs typeface="Arial MT"/>
              </a:rPr>
              <a:t>A</a:t>
            </a:r>
            <a:r>
              <a:rPr spc="-292" baseline="2314" dirty="0">
                <a:solidFill>
                  <a:srgbClr val="FFFFFF"/>
                </a:solidFill>
                <a:latin typeface="Arial MT"/>
                <a:cs typeface="Arial MT"/>
              </a:rPr>
              <a:t>T</a:t>
            </a:r>
            <a:r>
              <a:rPr sz="1200" spc="-550" dirty="0">
                <a:solidFill>
                  <a:srgbClr val="FFFFFF"/>
                </a:solidFill>
                <a:latin typeface="Arial MT"/>
                <a:cs typeface="Arial MT"/>
              </a:rPr>
              <a:t>T</a:t>
            </a:r>
            <a:r>
              <a:rPr spc="-89" baseline="2314" dirty="0">
                <a:solidFill>
                  <a:srgbClr val="FFFFFF"/>
                </a:solidFill>
                <a:latin typeface="Arial MT"/>
                <a:cs typeface="Arial MT"/>
              </a:rPr>
              <a:t>M</a:t>
            </a:r>
            <a:r>
              <a:rPr sz="1200" spc="-975" dirty="0">
                <a:solidFill>
                  <a:srgbClr val="FFFFFF"/>
                </a:solidFill>
                <a:latin typeface="Arial MT"/>
                <a:cs typeface="Arial MT"/>
              </a:rPr>
              <a:t>M</a:t>
            </a:r>
            <a:r>
              <a:rPr spc="-217" baseline="2314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200" spc="-400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pc="-1162" baseline="2314" dirty="0">
                <a:solidFill>
                  <a:srgbClr val="FFFFFF"/>
                </a:solidFill>
                <a:latin typeface="Arial MT"/>
                <a:cs typeface="Arial MT"/>
              </a:rPr>
              <a:t>C</a:t>
            </a:r>
            <a:r>
              <a:rPr sz="1200" spc="-300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200" spc="-595" dirty="0">
                <a:solidFill>
                  <a:srgbClr val="FFFFFF"/>
                </a:solidFill>
                <a:latin typeface="Arial MT"/>
                <a:cs typeface="Arial MT"/>
              </a:rPr>
              <a:t>C</a:t>
            </a:r>
            <a:r>
              <a:rPr spc="-569" baseline="2314" dirty="0">
                <a:solidFill>
                  <a:srgbClr val="FFFFFF"/>
                </a:solidFill>
                <a:latin typeface="Arial MT"/>
                <a:cs typeface="Arial MT"/>
              </a:rPr>
              <a:t>o</a:t>
            </a:r>
            <a:r>
              <a:rPr sz="1200" spc="-490" dirty="0">
                <a:solidFill>
                  <a:srgbClr val="FFFFFF"/>
                </a:solidFill>
                <a:latin typeface="Arial MT"/>
                <a:cs typeface="Arial MT"/>
              </a:rPr>
              <a:t>C</a:t>
            </a:r>
            <a:r>
              <a:rPr spc="-127" baseline="2314" dirty="0">
                <a:solidFill>
                  <a:srgbClr val="FFFFFF"/>
                </a:solidFill>
                <a:latin typeface="Arial MT"/>
                <a:cs typeface="Arial MT"/>
              </a:rPr>
              <a:t>l</a:t>
            </a:r>
            <a:r>
              <a:rPr sz="1200" spc="-550" dirty="0">
                <a:solidFill>
                  <a:srgbClr val="FFFFFF"/>
                </a:solidFill>
                <a:latin typeface="Arial MT"/>
                <a:cs typeface="Arial MT"/>
              </a:rPr>
              <a:t>o</a:t>
            </a:r>
            <a:r>
              <a:rPr spc="-44" baseline="2314" dirty="0">
                <a:solidFill>
                  <a:srgbClr val="FFFFFF"/>
                </a:solidFill>
                <a:latin typeface="Arial MT"/>
                <a:cs typeface="Arial MT"/>
              </a:rPr>
              <a:t>l</a:t>
            </a:r>
            <a:r>
              <a:rPr sz="1200" spc="-605" dirty="0">
                <a:solidFill>
                  <a:srgbClr val="FFFFFF"/>
                </a:solidFill>
                <a:latin typeface="Arial MT"/>
                <a:cs typeface="Arial MT"/>
              </a:rPr>
              <a:t>o</a:t>
            </a:r>
            <a:r>
              <a:rPr spc="-562" baseline="2314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200" spc="-280" dirty="0">
                <a:solidFill>
                  <a:srgbClr val="FFFFFF"/>
                </a:solidFill>
                <a:latin typeface="Arial MT"/>
                <a:cs typeface="Arial MT"/>
              </a:rPr>
              <a:t>l</a:t>
            </a:r>
            <a:r>
              <a:rPr sz="1200" spc="-300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200" spc="-280" dirty="0">
                <a:solidFill>
                  <a:srgbClr val="FFFFFF"/>
                </a:solidFill>
                <a:latin typeface="Arial MT"/>
                <a:cs typeface="Arial MT"/>
              </a:rPr>
              <a:t>l</a:t>
            </a:r>
            <a:r>
              <a:rPr sz="1200" spc="-650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pc="-494" baseline="2314" dirty="0">
                <a:solidFill>
                  <a:srgbClr val="FFFFFF"/>
                </a:solidFill>
                <a:latin typeface="Arial MT"/>
                <a:cs typeface="Arial MT"/>
              </a:rPr>
              <a:t>g</a:t>
            </a:r>
            <a:r>
              <a:rPr sz="1200" spc="-300" dirty="0">
                <a:solidFill>
                  <a:srgbClr val="FFFFFF"/>
                </a:solidFill>
                <a:latin typeface="Arial MT"/>
                <a:cs typeface="Arial MT"/>
              </a:rPr>
              <a:t>g</a:t>
            </a:r>
            <a:r>
              <a:rPr sz="1200" spc="-675" dirty="0">
                <a:solidFill>
                  <a:srgbClr val="FFFFFF"/>
                </a:solidFill>
                <a:latin typeface="Arial MT"/>
                <a:cs typeface="Arial MT"/>
              </a:rPr>
              <a:t>g</a:t>
            </a:r>
            <a:r>
              <a:rPr spc="-457" baseline="2314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200" spc="-300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200" spc="-500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pc="-150" baseline="2314" dirty="0">
                <a:solidFill>
                  <a:srgbClr val="FFFFFF"/>
                </a:solidFill>
                <a:latin typeface="Arial MT"/>
                <a:cs typeface="Arial MT"/>
              </a:rPr>
              <a:t>o</a:t>
            </a:r>
            <a:r>
              <a:rPr sz="1200" spc="-545" dirty="0">
                <a:solidFill>
                  <a:srgbClr val="FFFFFF"/>
                </a:solidFill>
                <a:latin typeface="Arial MT"/>
                <a:cs typeface="Arial MT"/>
              </a:rPr>
              <a:t>o</a:t>
            </a:r>
            <a:r>
              <a:rPr spc="52" baseline="2314" dirty="0">
                <a:solidFill>
                  <a:srgbClr val="FFFFFF"/>
                </a:solidFill>
                <a:latin typeface="Arial MT"/>
                <a:cs typeface="Arial MT"/>
              </a:rPr>
              <a:t>f</a:t>
            </a:r>
            <a:r>
              <a:rPr sz="1200" spc="-40" dirty="0">
                <a:solidFill>
                  <a:srgbClr val="FFFFFF"/>
                </a:solidFill>
                <a:latin typeface="Arial MT"/>
                <a:cs typeface="Arial MT"/>
              </a:rPr>
              <a:t>f</a:t>
            </a:r>
            <a:r>
              <a:rPr spc="-644" baseline="2314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200" spc="-405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pc="-89" baseline="2314" dirty="0">
                <a:solidFill>
                  <a:srgbClr val="FFFFFF"/>
                </a:solidFill>
                <a:latin typeface="Arial MT"/>
                <a:cs typeface="Arial MT"/>
              </a:rPr>
              <a:t>n</a:t>
            </a:r>
            <a:r>
              <a:rPr sz="1200" spc="-585" dirty="0">
                <a:solidFill>
                  <a:srgbClr val="FFFFFF"/>
                </a:solidFill>
                <a:latin typeface="Arial MT"/>
                <a:cs typeface="Arial MT"/>
              </a:rPr>
              <a:t>n</a:t>
            </a:r>
            <a:r>
              <a:rPr spc="-494" baseline="2314" dirty="0">
                <a:solidFill>
                  <a:srgbClr val="FFFFFF"/>
                </a:solidFill>
                <a:latin typeface="Arial MT"/>
                <a:cs typeface="Arial MT"/>
              </a:rPr>
              <a:t>g</a:t>
            </a:r>
            <a:r>
              <a:rPr sz="1200" spc="-295" dirty="0">
                <a:solidFill>
                  <a:srgbClr val="FFFFFF"/>
                </a:solidFill>
                <a:latin typeface="Arial MT"/>
                <a:cs typeface="Arial MT"/>
              </a:rPr>
              <a:t>g</a:t>
            </a:r>
            <a:r>
              <a:rPr spc="-330" baseline="2314" dirty="0">
                <a:solidFill>
                  <a:srgbClr val="FFFFFF"/>
                </a:solidFill>
                <a:latin typeface="Arial MT"/>
                <a:cs typeface="Arial MT"/>
              </a:rPr>
              <a:t>i</a:t>
            </a:r>
            <a:r>
              <a:rPr sz="1200" spc="-415" dirty="0">
                <a:solidFill>
                  <a:srgbClr val="FFFFFF"/>
                </a:solidFill>
                <a:latin typeface="Arial MT"/>
                <a:cs typeface="Arial MT"/>
              </a:rPr>
              <a:t>g</a:t>
            </a:r>
            <a:r>
              <a:rPr spc="-750" baseline="2314" dirty="0">
                <a:solidFill>
                  <a:srgbClr val="FFFFFF"/>
                </a:solidFill>
                <a:latin typeface="Arial MT"/>
                <a:cs typeface="Arial MT"/>
              </a:rPr>
              <a:t>n</a:t>
            </a:r>
            <a:r>
              <a:rPr sz="1200" spc="-235" dirty="0">
                <a:solidFill>
                  <a:srgbClr val="FFFFFF"/>
                </a:solidFill>
                <a:latin typeface="Arial MT"/>
                <a:cs typeface="Arial MT"/>
              </a:rPr>
              <a:t>ini</a:t>
            </a:r>
            <a:r>
              <a:rPr sz="1200" spc="-680" dirty="0">
                <a:solidFill>
                  <a:srgbClr val="FFFFFF"/>
                </a:solidFill>
                <a:latin typeface="Arial MT"/>
                <a:cs typeface="Arial MT"/>
              </a:rPr>
              <a:t>n</a:t>
            </a:r>
            <a:r>
              <a:rPr spc="52" baseline="2314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pc="-89" baseline="2314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200" spc="-585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pc="-104" baseline="2314" dirty="0">
                <a:solidFill>
                  <a:srgbClr val="FFFFFF"/>
                </a:solidFill>
                <a:latin typeface="Arial MT"/>
                <a:cs typeface="Arial MT"/>
              </a:rPr>
              <a:t>r</a:t>
            </a:r>
            <a:r>
              <a:rPr sz="1200" spc="-254" dirty="0">
                <a:solidFill>
                  <a:srgbClr val="FFFFFF"/>
                </a:solidFill>
                <a:latin typeface="Arial MT"/>
                <a:cs typeface="Arial MT"/>
              </a:rPr>
              <a:t>r</a:t>
            </a:r>
            <a:r>
              <a:rPr spc="-322" baseline="2314" dirty="0">
                <a:solidFill>
                  <a:srgbClr val="FFFFFF"/>
                </a:solidFill>
                <a:latin typeface="Arial MT"/>
                <a:cs typeface="Arial MT"/>
              </a:rPr>
              <a:t>i</a:t>
            </a:r>
            <a:r>
              <a:rPr sz="1200" spc="-135" dirty="0">
                <a:solidFill>
                  <a:srgbClr val="FFFFFF"/>
                </a:solidFill>
                <a:latin typeface="Arial MT"/>
                <a:cs typeface="Arial MT"/>
              </a:rPr>
              <a:t>r</a:t>
            </a:r>
            <a:r>
              <a:rPr spc="-502" baseline="2314" dirty="0">
                <a:solidFill>
                  <a:srgbClr val="FFFFFF"/>
                </a:solidFill>
                <a:latin typeface="Arial MT"/>
                <a:cs typeface="Arial MT"/>
              </a:rPr>
              <a:t>n</a:t>
            </a:r>
            <a:r>
              <a:rPr sz="1200" spc="-235" dirty="0">
                <a:solidFill>
                  <a:srgbClr val="FFFFFF"/>
                </a:solidFill>
                <a:latin typeface="Arial MT"/>
                <a:cs typeface="Arial MT"/>
              </a:rPr>
              <a:t>i</a:t>
            </a:r>
            <a:r>
              <a:rPr sz="1200" spc="-355" dirty="0">
                <a:solidFill>
                  <a:srgbClr val="FFFFFF"/>
                </a:solidFill>
                <a:latin typeface="Arial MT"/>
                <a:cs typeface="Arial MT"/>
              </a:rPr>
              <a:t>n</a:t>
            </a:r>
            <a:r>
              <a:rPr spc="-172" baseline="2314" dirty="0">
                <a:solidFill>
                  <a:srgbClr val="FFFFFF"/>
                </a:solidFill>
                <a:latin typeface="Arial MT"/>
                <a:cs typeface="Arial MT"/>
              </a:rPr>
              <a:t>g</a:t>
            </a:r>
            <a:r>
              <a:rPr sz="1200" spc="-10" dirty="0">
                <a:solidFill>
                  <a:srgbClr val="FFFFFF"/>
                </a:solidFill>
                <a:latin typeface="Arial MT"/>
                <a:cs typeface="Arial MT"/>
              </a:rPr>
              <a:t>g</a:t>
            </a:r>
            <a:endParaRPr sz="1200">
              <a:latin typeface="Arial MT"/>
              <a:cs typeface="Arial MT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1600961" y="761"/>
            <a:ext cx="9142730" cy="6856730"/>
          </a:xfrm>
          <a:custGeom>
            <a:avLst/>
            <a:gdLst/>
            <a:ahLst/>
            <a:cxnLst/>
            <a:rect l="l" t="t" r="r" b="b"/>
            <a:pathLst>
              <a:path w="9142730" h="6856730">
                <a:moveTo>
                  <a:pt x="0" y="0"/>
                </a:moveTo>
                <a:lnTo>
                  <a:pt x="9142476" y="0"/>
                </a:lnTo>
                <a:lnTo>
                  <a:pt x="9142476" y="6856476"/>
                </a:lnTo>
                <a:lnTo>
                  <a:pt x="0" y="6856476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600200" y="1"/>
            <a:ext cx="0" cy="16707651"/>
          </a:xfrm>
          <a:prstGeom prst="rect">
            <a:avLst/>
          </a:prstGeom>
        </p:spPr>
        <p:txBody>
          <a:bodyPr vert="horz" wrap="square" lIns="0" tIns="86868" rIns="0" bIns="0" rtlCol="0">
            <a:spAutoFit/>
          </a:bodyPr>
          <a:lstStyle/>
          <a:p>
            <a:pPr marL="3521710" marR="5080" indent="-3109595">
              <a:spcBef>
                <a:spcPts val="100"/>
              </a:spcBef>
            </a:pPr>
            <a:r>
              <a:rPr sz="2400" b="1" spc="-10" dirty="0">
                <a:solidFill>
                  <a:srgbClr val="C00000"/>
                </a:solidFill>
                <a:latin typeface="Georgia"/>
                <a:cs typeface="Georgia"/>
              </a:rPr>
              <a:t>Differences</a:t>
            </a:r>
            <a:r>
              <a:rPr sz="2400" b="1" spc="-60" dirty="0">
                <a:solidFill>
                  <a:srgbClr val="C00000"/>
                </a:solidFill>
                <a:latin typeface="Georgia"/>
                <a:cs typeface="Georgia"/>
              </a:rPr>
              <a:t> </a:t>
            </a:r>
            <a:r>
              <a:rPr sz="2400" b="1" dirty="0">
                <a:solidFill>
                  <a:srgbClr val="C00000"/>
                </a:solidFill>
                <a:latin typeface="Georgia"/>
                <a:cs typeface="Georgia"/>
              </a:rPr>
              <a:t>b/w</a:t>
            </a:r>
            <a:r>
              <a:rPr sz="2400" b="1" spc="-85" dirty="0">
                <a:solidFill>
                  <a:srgbClr val="C00000"/>
                </a:solidFill>
                <a:latin typeface="Georgia"/>
                <a:cs typeface="Georgia"/>
              </a:rPr>
              <a:t> </a:t>
            </a:r>
            <a:r>
              <a:rPr sz="2400" b="1" dirty="0">
                <a:solidFill>
                  <a:srgbClr val="C00000"/>
                </a:solidFill>
                <a:latin typeface="Georgia"/>
                <a:cs typeface="Georgia"/>
              </a:rPr>
              <a:t>Divide</a:t>
            </a:r>
            <a:r>
              <a:rPr sz="2400" b="1" spc="-15" dirty="0">
                <a:solidFill>
                  <a:srgbClr val="C00000"/>
                </a:solidFill>
                <a:latin typeface="Georgia"/>
                <a:cs typeface="Georgia"/>
              </a:rPr>
              <a:t> </a:t>
            </a:r>
            <a:r>
              <a:rPr sz="2400" b="1" dirty="0">
                <a:solidFill>
                  <a:srgbClr val="C00000"/>
                </a:solidFill>
                <a:latin typeface="Georgia"/>
                <a:cs typeface="Georgia"/>
              </a:rPr>
              <a:t>and</a:t>
            </a:r>
            <a:r>
              <a:rPr sz="2400" b="1" spc="-55" dirty="0">
                <a:solidFill>
                  <a:srgbClr val="C00000"/>
                </a:solidFill>
                <a:latin typeface="Georgia"/>
                <a:cs typeface="Georgia"/>
              </a:rPr>
              <a:t> </a:t>
            </a:r>
            <a:r>
              <a:rPr sz="2400" b="1" spc="-10" dirty="0">
                <a:solidFill>
                  <a:srgbClr val="C00000"/>
                </a:solidFill>
                <a:latin typeface="Georgia"/>
                <a:cs typeface="Georgia"/>
              </a:rPr>
              <a:t>conquer</a:t>
            </a:r>
            <a:r>
              <a:rPr sz="2400" b="1" spc="-140" dirty="0">
                <a:solidFill>
                  <a:srgbClr val="C00000"/>
                </a:solidFill>
                <a:latin typeface="Georgia"/>
                <a:cs typeface="Georgia"/>
              </a:rPr>
              <a:t> </a:t>
            </a:r>
            <a:r>
              <a:rPr sz="2400" b="1" dirty="0">
                <a:solidFill>
                  <a:srgbClr val="C00000"/>
                </a:solidFill>
                <a:latin typeface="Georgia"/>
                <a:cs typeface="Georgia"/>
              </a:rPr>
              <a:t>and</a:t>
            </a:r>
            <a:r>
              <a:rPr sz="2400" b="1" spc="-50" dirty="0">
                <a:solidFill>
                  <a:srgbClr val="C00000"/>
                </a:solidFill>
                <a:latin typeface="Georgia"/>
                <a:cs typeface="Georgia"/>
              </a:rPr>
              <a:t> </a:t>
            </a:r>
            <a:r>
              <a:rPr sz="2400" b="1" spc="-10" dirty="0">
                <a:solidFill>
                  <a:srgbClr val="C00000"/>
                </a:solidFill>
                <a:latin typeface="Georgia"/>
                <a:cs typeface="Georgia"/>
              </a:rPr>
              <a:t>greedy Method</a:t>
            </a:r>
            <a:endParaRPr sz="2400">
              <a:latin typeface="Georgia"/>
              <a:cs typeface="Georgia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438400" y="847344"/>
            <a:ext cx="7467600" cy="5370576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10246869" y="6430417"/>
            <a:ext cx="319405" cy="22890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400" spc="-25" dirty="0">
                <a:latin typeface="Microsoft Sans Serif"/>
                <a:cs typeface="Microsoft Sans Serif"/>
              </a:rPr>
              <a:t>144</a:t>
            </a:r>
            <a:endParaRPr sz="1400">
              <a:latin typeface="Microsoft Sans Serif"/>
              <a:cs typeface="Microsoft Sans Serif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1600961" y="761"/>
            <a:ext cx="9142730" cy="6856730"/>
          </a:xfrm>
          <a:custGeom>
            <a:avLst/>
            <a:gdLst/>
            <a:ahLst/>
            <a:cxnLst/>
            <a:rect l="l" t="t" r="r" b="b"/>
            <a:pathLst>
              <a:path w="9142730" h="6856730">
                <a:moveTo>
                  <a:pt x="0" y="0"/>
                </a:moveTo>
                <a:lnTo>
                  <a:pt x="9142476" y="0"/>
                </a:lnTo>
                <a:lnTo>
                  <a:pt x="9142476" y="6856476"/>
                </a:lnTo>
                <a:lnTo>
                  <a:pt x="0" y="6856476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803392" y="6400801"/>
            <a:ext cx="3112135" cy="277495"/>
          </a:xfrm>
          <a:custGeom>
            <a:avLst/>
            <a:gdLst/>
            <a:ahLst/>
            <a:cxnLst/>
            <a:rect l="l" t="t" r="r" b="b"/>
            <a:pathLst>
              <a:path w="3112134" h="277495">
                <a:moveTo>
                  <a:pt x="3112008" y="277368"/>
                </a:moveTo>
                <a:lnTo>
                  <a:pt x="0" y="277368"/>
                </a:lnTo>
                <a:lnTo>
                  <a:pt x="0" y="0"/>
                </a:lnTo>
                <a:lnTo>
                  <a:pt x="3112008" y="0"/>
                </a:lnTo>
                <a:lnTo>
                  <a:pt x="3112008" y="277368"/>
                </a:lnTo>
                <a:close/>
              </a:path>
            </a:pathLst>
          </a:custGeom>
          <a:solidFill>
            <a:srgbClr val="22405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5884798" y="6455470"/>
            <a:ext cx="2115820" cy="1708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325"/>
              </a:lnSpc>
            </a:pPr>
            <a:r>
              <a:rPr sz="1200" spc="10" dirty="0">
                <a:solidFill>
                  <a:srgbClr val="FFFFFF"/>
                </a:solidFill>
                <a:latin typeface="Arial MT"/>
                <a:cs typeface="Arial MT"/>
              </a:rPr>
              <a:t>ATME College</a:t>
            </a:r>
            <a:r>
              <a:rPr sz="1200" spc="-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10" dirty="0">
                <a:solidFill>
                  <a:srgbClr val="FFFFFF"/>
                </a:solidFill>
                <a:latin typeface="Arial MT"/>
                <a:cs typeface="Arial MT"/>
              </a:rPr>
              <a:t>of</a:t>
            </a:r>
            <a:r>
              <a:rPr sz="1200" spc="114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35" dirty="0">
                <a:solidFill>
                  <a:srgbClr val="FFFFFF"/>
                </a:solidFill>
                <a:latin typeface="Arial MT"/>
                <a:cs typeface="Arial MT"/>
              </a:rPr>
              <a:t>Engineering</a:t>
            </a:r>
            <a:endParaRPr sz="1200">
              <a:latin typeface="Arial MT"/>
              <a:cs typeface="Arial MT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4114800" y="6400801"/>
            <a:ext cx="4724400" cy="277495"/>
            <a:chOff x="2514600" y="6400800"/>
            <a:chExt cx="4724400" cy="277495"/>
          </a:xfrm>
        </p:grpSpPr>
        <p:sp>
          <p:nvSpPr>
            <p:cNvPr id="5" name="object 5"/>
            <p:cNvSpPr/>
            <p:nvPr/>
          </p:nvSpPr>
          <p:spPr>
            <a:xfrm>
              <a:off x="2514600" y="6400800"/>
              <a:ext cx="1600200" cy="277495"/>
            </a:xfrm>
            <a:custGeom>
              <a:avLst/>
              <a:gdLst/>
              <a:ahLst/>
              <a:cxnLst/>
              <a:rect l="l" t="t" r="r" b="b"/>
              <a:pathLst>
                <a:path w="1600200" h="277495">
                  <a:moveTo>
                    <a:pt x="1600200" y="277368"/>
                  </a:moveTo>
                  <a:lnTo>
                    <a:pt x="0" y="277368"/>
                  </a:lnTo>
                  <a:lnTo>
                    <a:pt x="0" y="0"/>
                  </a:lnTo>
                  <a:lnTo>
                    <a:pt x="1600200" y="0"/>
                  </a:lnTo>
                  <a:lnTo>
                    <a:pt x="1600200" y="277368"/>
                  </a:lnTo>
                  <a:close/>
                </a:path>
              </a:pathLst>
            </a:custGeom>
            <a:solidFill>
              <a:srgbClr val="E16C0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4114800" y="6400800"/>
              <a:ext cx="3124200" cy="277495"/>
            </a:xfrm>
            <a:custGeom>
              <a:avLst/>
              <a:gdLst/>
              <a:ahLst/>
              <a:cxnLst/>
              <a:rect l="l" t="t" r="r" b="b"/>
              <a:pathLst>
                <a:path w="3124200" h="277495">
                  <a:moveTo>
                    <a:pt x="3124200" y="277368"/>
                  </a:moveTo>
                  <a:lnTo>
                    <a:pt x="0" y="277368"/>
                  </a:lnTo>
                  <a:lnTo>
                    <a:pt x="0" y="0"/>
                  </a:lnTo>
                  <a:lnTo>
                    <a:pt x="3124200" y="0"/>
                  </a:lnTo>
                  <a:lnTo>
                    <a:pt x="3124200" y="277368"/>
                  </a:lnTo>
                  <a:close/>
                </a:path>
              </a:pathLst>
            </a:custGeom>
            <a:solidFill>
              <a:srgbClr val="2240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2915793" y="458166"/>
            <a:ext cx="6489065" cy="63436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4000" b="1" spc="-35" dirty="0">
                <a:solidFill>
                  <a:srgbClr val="C00000"/>
                </a:solidFill>
                <a:latin typeface="Georgia"/>
                <a:cs typeface="Georgia"/>
              </a:rPr>
              <a:t>Change-</a:t>
            </a:r>
            <a:r>
              <a:rPr sz="4000" b="1" spc="-10" dirty="0">
                <a:solidFill>
                  <a:srgbClr val="C00000"/>
                </a:solidFill>
                <a:latin typeface="Georgia"/>
                <a:cs typeface="Georgia"/>
              </a:rPr>
              <a:t>Making</a:t>
            </a:r>
            <a:r>
              <a:rPr sz="4000" b="1" spc="-155" dirty="0">
                <a:solidFill>
                  <a:srgbClr val="C00000"/>
                </a:solidFill>
                <a:latin typeface="Georgia"/>
                <a:cs typeface="Georgia"/>
              </a:rPr>
              <a:t> </a:t>
            </a:r>
            <a:r>
              <a:rPr sz="4000" b="1" spc="-10" dirty="0">
                <a:solidFill>
                  <a:srgbClr val="C00000"/>
                </a:solidFill>
                <a:latin typeface="Georgia"/>
                <a:cs typeface="Georgia"/>
              </a:rPr>
              <a:t>Problem</a:t>
            </a:r>
            <a:endParaRPr sz="4000">
              <a:latin typeface="Georgia"/>
              <a:cs typeface="Georgia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830401" y="1207770"/>
            <a:ext cx="8602345" cy="511619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57505" marR="5080" indent="-344805">
              <a:spcBef>
                <a:spcPts val="95"/>
              </a:spcBef>
              <a:buFont typeface="Microsoft Sans Serif"/>
              <a:buChar char="•"/>
              <a:tabLst>
                <a:tab pos="357505" algn="l"/>
              </a:tabLst>
            </a:pPr>
            <a:r>
              <a:rPr sz="2800" dirty="0">
                <a:solidFill>
                  <a:srgbClr val="C00000"/>
                </a:solidFill>
                <a:latin typeface="Times New Roman"/>
                <a:cs typeface="Times New Roman"/>
              </a:rPr>
              <a:t>Problem</a:t>
            </a:r>
            <a:r>
              <a:rPr sz="2800" spc="-105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2800" dirty="0">
                <a:solidFill>
                  <a:srgbClr val="C00000"/>
                </a:solidFill>
                <a:latin typeface="Times New Roman"/>
                <a:cs typeface="Times New Roman"/>
              </a:rPr>
              <a:t>Statement:</a:t>
            </a:r>
            <a:r>
              <a:rPr sz="2800" spc="-110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Given</a:t>
            </a:r>
            <a:r>
              <a:rPr sz="2800" spc="-8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coins</a:t>
            </a:r>
            <a:r>
              <a:rPr sz="2800" spc="-12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of</a:t>
            </a:r>
            <a:r>
              <a:rPr sz="2800" spc="-5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several</a:t>
            </a:r>
            <a:r>
              <a:rPr sz="2800" spc="-114" dirty="0">
                <a:latin typeface="Times New Roman"/>
                <a:cs typeface="Times New Roman"/>
              </a:rPr>
              <a:t> </a:t>
            </a:r>
            <a:r>
              <a:rPr sz="2800" spc="-10" dirty="0">
                <a:latin typeface="Times New Roman"/>
                <a:cs typeface="Times New Roman"/>
              </a:rPr>
              <a:t>denominations </a:t>
            </a:r>
            <a:r>
              <a:rPr sz="2800" dirty="0">
                <a:latin typeface="Times New Roman"/>
                <a:cs typeface="Times New Roman"/>
              </a:rPr>
              <a:t>find</a:t>
            </a:r>
            <a:r>
              <a:rPr sz="2800" spc="-2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out</a:t>
            </a:r>
            <a:r>
              <a:rPr sz="2800" spc="-2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a</a:t>
            </a:r>
            <a:r>
              <a:rPr sz="2800" spc="-3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way</a:t>
            </a:r>
            <a:r>
              <a:rPr sz="2800" spc="-4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to</a:t>
            </a:r>
            <a:r>
              <a:rPr sz="2800" spc="-2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give</a:t>
            </a:r>
            <a:r>
              <a:rPr sz="2800" spc="-2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a</a:t>
            </a:r>
            <a:r>
              <a:rPr sz="2800" spc="-3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customer</a:t>
            </a:r>
            <a:r>
              <a:rPr sz="2800" spc="-5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an</a:t>
            </a:r>
            <a:r>
              <a:rPr sz="2800" spc="-3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amount</a:t>
            </a:r>
            <a:r>
              <a:rPr sz="2800" spc="-4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with</a:t>
            </a:r>
            <a:r>
              <a:rPr sz="2800" spc="-35" dirty="0">
                <a:latin typeface="Times New Roman"/>
                <a:cs typeface="Times New Roman"/>
              </a:rPr>
              <a:t> </a:t>
            </a:r>
            <a:r>
              <a:rPr sz="2800" spc="-10" dirty="0">
                <a:latin typeface="Times New Roman"/>
                <a:cs typeface="Times New Roman"/>
              </a:rPr>
              <a:t>fewest </a:t>
            </a:r>
            <a:r>
              <a:rPr sz="2800" dirty="0">
                <a:latin typeface="Times New Roman"/>
                <a:cs typeface="Times New Roman"/>
              </a:rPr>
              <a:t>number</a:t>
            </a:r>
            <a:r>
              <a:rPr sz="2800" spc="-114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of</a:t>
            </a:r>
            <a:r>
              <a:rPr sz="2800" spc="-65" dirty="0">
                <a:latin typeface="Times New Roman"/>
                <a:cs typeface="Times New Roman"/>
              </a:rPr>
              <a:t> </a:t>
            </a:r>
            <a:r>
              <a:rPr sz="2800" spc="-10" dirty="0">
                <a:latin typeface="Times New Roman"/>
                <a:cs typeface="Times New Roman"/>
              </a:rPr>
              <a:t>coins.</a:t>
            </a:r>
            <a:endParaRPr sz="2800">
              <a:latin typeface="Times New Roman"/>
              <a:cs typeface="Times New Roman"/>
            </a:endParaRPr>
          </a:p>
          <a:p>
            <a:pPr marL="357505" marR="53975" indent="-344805">
              <a:spcBef>
                <a:spcPts val="700"/>
              </a:spcBef>
              <a:buFont typeface="Microsoft Sans Serif"/>
              <a:buChar char="•"/>
              <a:tabLst>
                <a:tab pos="357505" algn="l"/>
              </a:tabLst>
            </a:pPr>
            <a:r>
              <a:rPr sz="2800" dirty="0">
                <a:latin typeface="Times New Roman"/>
                <a:cs typeface="Times New Roman"/>
              </a:rPr>
              <a:t>Example:</a:t>
            </a:r>
            <a:r>
              <a:rPr sz="2800" spc="-9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if</a:t>
            </a:r>
            <a:r>
              <a:rPr sz="2800" spc="-70" dirty="0">
                <a:latin typeface="Times New Roman"/>
                <a:cs typeface="Times New Roman"/>
              </a:rPr>
              <a:t> </a:t>
            </a:r>
            <a:r>
              <a:rPr sz="2800" spc="-10" dirty="0">
                <a:latin typeface="Times New Roman"/>
                <a:cs typeface="Times New Roman"/>
              </a:rPr>
              <a:t>denominations</a:t>
            </a:r>
            <a:r>
              <a:rPr sz="2800" spc="-12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are</a:t>
            </a:r>
            <a:r>
              <a:rPr sz="2800" spc="-7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1,5,10,</a:t>
            </a:r>
            <a:r>
              <a:rPr sz="2800" spc="-10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25</a:t>
            </a:r>
            <a:r>
              <a:rPr sz="2800" spc="-4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and</a:t>
            </a:r>
            <a:r>
              <a:rPr sz="2800" spc="-10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100</a:t>
            </a:r>
            <a:r>
              <a:rPr sz="2800" spc="-5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and</a:t>
            </a:r>
            <a:r>
              <a:rPr sz="2800" spc="-65" dirty="0">
                <a:latin typeface="Times New Roman"/>
                <a:cs typeface="Times New Roman"/>
              </a:rPr>
              <a:t> </a:t>
            </a:r>
            <a:r>
              <a:rPr sz="2800" spc="-25" dirty="0">
                <a:latin typeface="Times New Roman"/>
                <a:cs typeface="Times New Roman"/>
              </a:rPr>
              <a:t>the </a:t>
            </a:r>
            <a:r>
              <a:rPr sz="2800" dirty="0">
                <a:latin typeface="Times New Roman"/>
                <a:cs typeface="Times New Roman"/>
              </a:rPr>
              <a:t>change</a:t>
            </a:r>
            <a:r>
              <a:rPr sz="2800" spc="-12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required</a:t>
            </a:r>
            <a:r>
              <a:rPr sz="2800" spc="-6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is</a:t>
            </a:r>
            <a:r>
              <a:rPr sz="2800" spc="-114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30,</a:t>
            </a:r>
            <a:r>
              <a:rPr sz="2800" spc="-5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the</a:t>
            </a:r>
            <a:r>
              <a:rPr sz="2800" spc="-114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solutions</a:t>
            </a:r>
            <a:r>
              <a:rPr sz="2800" spc="-75" dirty="0">
                <a:latin typeface="Times New Roman"/>
                <a:cs typeface="Times New Roman"/>
              </a:rPr>
              <a:t> </a:t>
            </a:r>
            <a:r>
              <a:rPr sz="2800" spc="-20" dirty="0">
                <a:latin typeface="Times New Roman"/>
                <a:cs typeface="Times New Roman"/>
              </a:rPr>
              <a:t>are,</a:t>
            </a:r>
            <a:endParaRPr sz="2800">
              <a:latin typeface="Times New Roman"/>
              <a:cs typeface="Times New Roman"/>
            </a:endParaRPr>
          </a:p>
          <a:p>
            <a:pPr marL="424180" indent="-411480">
              <a:spcBef>
                <a:spcPts val="720"/>
              </a:spcBef>
              <a:buFont typeface="Microsoft Sans Serif"/>
              <a:buChar char="•"/>
              <a:tabLst>
                <a:tab pos="424180" algn="l"/>
                <a:tab pos="1954530" algn="l"/>
              </a:tabLst>
            </a:pPr>
            <a:r>
              <a:rPr sz="2800" dirty="0">
                <a:latin typeface="Times New Roman"/>
                <a:cs typeface="Times New Roman"/>
              </a:rPr>
              <a:t>Amount</a:t>
            </a:r>
            <a:r>
              <a:rPr sz="2800" spc="-120" dirty="0">
                <a:latin typeface="Times New Roman"/>
                <a:cs typeface="Times New Roman"/>
              </a:rPr>
              <a:t> </a:t>
            </a:r>
            <a:r>
              <a:rPr sz="2800" spc="-50" dirty="0">
                <a:latin typeface="Times New Roman"/>
                <a:cs typeface="Times New Roman"/>
              </a:rPr>
              <a:t>:</a:t>
            </a:r>
            <a:r>
              <a:rPr sz="2800" dirty="0">
                <a:latin typeface="Times New Roman"/>
                <a:cs typeface="Times New Roman"/>
              </a:rPr>
              <a:t>	</a:t>
            </a:r>
            <a:r>
              <a:rPr sz="2800" spc="-25" dirty="0">
                <a:latin typeface="Times New Roman"/>
                <a:cs typeface="Times New Roman"/>
              </a:rPr>
              <a:t>30</a:t>
            </a:r>
            <a:endParaRPr sz="2800">
              <a:latin typeface="Times New Roman"/>
              <a:cs typeface="Times New Roman"/>
            </a:endParaRPr>
          </a:p>
          <a:p>
            <a:pPr marL="445134" indent="-432434">
              <a:spcBef>
                <a:spcPts val="1555"/>
              </a:spcBef>
              <a:buSzPct val="116666"/>
              <a:buFont typeface="Microsoft Sans Serif"/>
              <a:buChar char="•"/>
              <a:tabLst>
                <a:tab pos="445134" algn="l"/>
                <a:tab pos="2747010" algn="l"/>
              </a:tabLst>
            </a:pPr>
            <a:r>
              <a:rPr sz="2400" dirty="0">
                <a:latin typeface="Times New Roman"/>
                <a:cs typeface="Times New Roman"/>
              </a:rPr>
              <a:t>Solutions</a:t>
            </a:r>
            <a:r>
              <a:rPr sz="2400" spc="-3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:</a:t>
            </a:r>
            <a:r>
              <a:rPr sz="2400" spc="-2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3</a:t>
            </a:r>
            <a:r>
              <a:rPr sz="2400" spc="-1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x</a:t>
            </a:r>
            <a:r>
              <a:rPr sz="2400" spc="-10" dirty="0">
                <a:latin typeface="Times New Roman"/>
                <a:cs typeface="Times New Roman"/>
              </a:rPr>
              <a:t> </a:t>
            </a:r>
            <a:r>
              <a:rPr sz="2400" spc="-25" dirty="0">
                <a:latin typeface="Times New Roman"/>
                <a:cs typeface="Times New Roman"/>
              </a:rPr>
              <a:t>10</a:t>
            </a:r>
            <a:r>
              <a:rPr sz="2400" dirty="0">
                <a:latin typeface="Times New Roman"/>
                <a:cs typeface="Times New Roman"/>
              </a:rPr>
              <a:t>	(</a:t>
            </a:r>
            <a:r>
              <a:rPr sz="2400" spc="-7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3</a:t>
            </a:r>
            <a:r>
              <a:rPr sz="2400" spc="-6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coins</a:t>
            </a:r>
            <a:r>
              <a:rPr sz="2400" spc="-55" dirty="0">
                <a:latin typeface="Times New Roman"/>
                <a:cs typeface="Times New Roman"/>
              </a:rPr>
              <a:t> </a:t>
            </a:r>
            <a:r>
              <a:rPr sz="2400" spc="-50" dirty="0">
                <a:latin typeface="Times New Roman"/>
                <a:cs typeface="Times New Roman"/>
              </a:rPr>
              <a:t>)</a:t>
            </a:r>
            <a:endParaRPr sz="2400">
              <a:latin typeface="Times New Roman"/>
              <a:cs typeface="Times New Roman"/>
            </a:endParaRPr>
          </a:p>
          <a:p>
            <a:pPr marL="1841500">
              <a:spcBef>
                <a:spcPts val="770"/>
              </a:spcBef>
              <a:tabLst>
                <a:tab pos="2680335" algn="l"/>
              </a:tabLst>
            </a:pPr>
            <a:r>
              <a:rPr sz="2400" dirty="0">
                <a:latin typeface="Times New Roman"/>
                <a:cs typeface="Times New Roman"/>
              </a:rPr>
              <a:t>6 x</a:t>
            </a:r>
            <a:r>
              <a:rPr sz="2400" spc="-5" dirty="0">
                <a:latin typeface="Times New Roman"/>
                <a:cs typeface="Times New Roman"/>
              </a:rPr>
              <a:t> </a:t>
            </a:r>
            <a:r>
              <a:rPr sz="2400" spc="-50" dirty="0">
                <a:latin typeface="Times New Roman"/>
                <a:cs typeface="Times New Roman"/>
              </a:rPr>
              <a:t>5</a:t>
            </a:r>
            <a:r>
              <a:rPr sz="2400" dirty="0">
                <a:latin typeface="Times New Roman"/>
                <a:cs typeface="Times New Roman"/>
              </a:rPr>
              <a:t>	(</a:t>
            </a:r>
            <a:r>
              <a:rPr sz="2400" spc="-7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6</a:t>
            </a:r>
            <a:r>
              <a:rPr sz="2400" spc="-6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coins</a:t>
            </a:r>
            <a:r>
              <a:rPr sz="2400" spc="-55" dirty="0">
                <a:latin typeface="Times New Roman"/>
                <a:cs typeface="Times New Roman"/>
              </a:rPr>
              <a:t> </a:t>
            </a:r>
            <a:r>
              <a:rPr sz="2400" spc="-50" dirty="0">
                <a:latin typeface="Times New Roman"/>
                <a:cs typeface="Times New Roman"/>
              </a:rPr>
              <a:t>)</a:t>
            </a:r>
            <a:endParaRPr sz="2400">
              <a:latin typeface="Times New Roman"/>
              <a:cs typeface="Times New Roman"/>
            </a:endParaRPr>
          </a:p>
          <a:p>
            <a:pPr marL="1841500">
              <a:spcBef>
                <a:spcPts val="580"/>
              </a:spcBef>
            </a:pPr>
            <a:r>
              <a:rPr sz="2400" dirty="0">
                <a:latin typeface="Times New Roman"/>
                <a:cs typeface="Times New Roman"/>
              </a:rPr>
              <a:t>1</a:t>
            </a:r>
            <a:r>
              <a:rPr sz="2400" spc="-2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x</a:t>
            </a:r>
            <a:r>
              <a:rPr sz="2400" spc="-4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25</a:t>
            </a:r>
            <a:r>
              <a:rPr sz="2400" spc="-1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+</a:t>
            </a:r>
            <a:r>
              <a:rPr sz="2400" spc="-4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5</a:t>
            </a:r>
            <a:r>
              <a:rPr sz="2400" spc="-2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x</a:t>
            </a:r>
            <a:r>
              <a:rPr sz="2400" spc="-4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1</a:t>
            </a:r>
            <a:r>
              <a:rPr sz="2400" spc="-1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(</a:t>
            </a:r>
            <a:r>
              <a:rPr sz="2400" spc="-2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6</a:t>
            </a:r>
            <a:r>
              <a:rPr sz="2400" spc="-4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coins</a:t>
            </a:r>
            <a:r>
              <a:rPr sz="2400" spc="-10" dirty="0">
                <a:latin typeface="Times New Roman"/>
                <a:cs typeface="Times New Roman"/>
              </a:rPr>
              <a:t> </a:t>
            </a:r>
            <a:r>
              <a:rPr sz="2400" spc="-50" dirty="0">
                <a:latin typeface="Times New Roman"/>
                <a:cs typeface="Times New Roman"/>
              </a:rPr>
              <a:t>)</a:t>
            </a:r>
            <a:endParaRPr sz="2400">
              <a:latin typeface="Times New Roman"/>
              <a:cs typeface="Times New Roman"/>
            </a:endParaRPr>
          </a:p>
          <a:p>
            <a:pPr marL="1841500">
              <a:spcBef>
                <a:spcPts val="605"/>
              </a:spcBef>
            </a:pPr>
            <a:r>
              <a:rPr sz="2400" dirty="0">
                <a:latin typeface="Times New Roman"/>
                <a:cs typeface="Times New Roman"/>
              </a:rPr>
              <a:t>1</a:t>
            </a:r>
            <a:r>
              <a:rPr sz="2400" spc="-4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x</a:t>
            </a:r>
            <a:r>
              <a:rPr sz="2400" spc="-1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25</a:t>
            </a:r>
            <a:r>
              <a:rPr sz="2400" spc="-4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+</a:t>
            </a:r>
            <a:r>
              <a:rPr sz="2400" spc="-2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1</a:t>
            </a:r>
            <a:r>
              <a:rPr sz="2400" spc="-4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x</a:t>
            </a:r>
            <a:r>
              <a:rPr sz="2400" spc="-1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5</a:t>
            </a:r>
            <a:r>
              <a:rPr sz="2400" spc="-1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(</a:t>
            </a:r>
            <a:r>
              <a:rPr sz="2400" spc="-4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2</a:t>
            </a:r>
            <a:r>
              <a:rPr sz="2400" spc="-1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coins</a:t>
            </a:r>
            <a:r>
              <a:rPr sz="2400" spc="-55" dirty="0">
                <a:latin typeface="Times New Roman"/>
                <a:cs typeface="Times New Roman"/>
              </a:rPr>
              <a:t> </a:t>
            </a:r>
            <a:r>
              <a:rPr sz="2400" spc="-50" dirty="0">
                <a:latin typeface="Times New Roman"/>
                <a:cs typeface="Times New Roman"/>
              </a:rPr>
              <a:t>)</a:t>
            </a:r>
            <a:endParaRPr sz="2400">
              <a:latin typeface="Times New Roman"/>
              <a:cs typeface="Times New Roman"/>
            </a:endParaRPr>
          </a:p>
          <a:p>
            <a:pPr marL="12700">
              <a:spcBef>
                <a:spcPts val="600"/>
              </a:spcBef>
            </a:pPr>
            <a:r>
              <a:rPr sz="2400" dirty="0">
                <a:latin typeface="Times New Roman"/>
                <a:cs typeface="Times New Roman"/>
              </a:rPr>
              <a:t>The</a:t>
            </a:r>
            <a:r>
              <a:rPr sz="2400" spc="-5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last</a:t>
            </a:r>
            <a:r>
              <a:rPr sz="2400" spc="-7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solution</a:t>
            </a:r>
            <a:r>
              <a:rPr sz="2400" spc="-6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is</a:t>
            </a:r>
            <a:r>
              <a:rPr sz="2400" spc="-3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the</a:t>
            </a:r>
            <a:r>
              <a:rPr sz="2400" spc="-7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optimal</a:t>
            </a:r>
            <a:r>
              <a:rPr sz="2400" spc="-9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one</a:t>
            </a:r>
            <a:r>
              <a:rPr sz="2400" spc="-5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as</a:t>
            </a:r>
            <a:r>
              <a:rPr sz="2400" spc="-2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it</a:t>
            </a:r>
            <a:r>
              <a:rPr sz="2400" spc="-7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gives</a:t>
            </a:r>
            <a:r>
              <a:rPr sz="2400" spc="-4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us</a:t>
            </a:r>
            <a:r>
              <a:rPr sz="2400" spc="-2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change</a:t>
            </a:r>
            <a:r>
              <a:rPr sz="2400" spc="-2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only</a:t>
            </a:r>
            <a:r>
              <a:rPr sz="2400" spc="-2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with</a:t>
            </a:r>
            <a:r>
              <a:rPr sz="2400" spc="-65" dirty="0">
                <a:latin typeface="Times New Roman"/>
                <a:cs typeface="Times New Roman"/>
              </a:rPr>
              <a:t> </a:t>
            </a:r>
            <a:r>
              <a:rPr sz="2400" spc="-50" dirty="0">
                <a:latin typeface="Times New Roman"/>
                <a:cs typeface="Times New Roman"/>
              </a:rPr>
              <a:t>2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831035" y="6216980"/>
            <a:ext cx="74295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2400" spc="-10" dirty="0">
                <a:latin typeface="Times New Roman"/>
                <a:cs typeface="Times New Roman"/>
              </a:rPr>
              <a:t>coins.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0246869" y="6430417"/>
            <a:ext cx="319405" cy="22890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400" spc="-25" dirty="0">
                <a:latin typeface="Microsoft Sans Serif"/>
                <a:cs typeface="Microsoft Sans Serif"/>
              </a:rPr>
              <a:t>145</a:t>
            </a:r>
            <a:endParaRPr sz="1400">
              <a:latin typeface="Microsoft Sans Serif"/>
              <a:cs typeface="Microsoft Sans Serif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4194175" y="6424371"/>
            <a:ext cx="3742054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4135" marR="5080" indent="-51435">
              <a:spcBef>
                <a:spcPts val="100"/>
              </a:spcBef>
              <a:tabLst>
                <a:tab pos="1613535" algn="l"/>
              </a:tabLst>
            </a:pPr>
            <a:r>
              <a:rPr sz="1200" spc="45" dirty="0">
                <a:solidFill>
                  <a:srgbClr val="FFFFFF"/>
                </a:solidFill>
                <a:latin typeface="Arial MT"/>
                <a:cs typeface="Arial MT"/>
              </a:rPr>
              <a:t>Department</a:t>
            </a:r>
            <a:r>
              <a:rPr sz="1200" spc="1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dirty="0">
                <a:solidFill>
                  <a:srgbClr val="FFFFFF"/>
                </a:solidFill>
                <a:latin typeface="Arial MT"/>
                <a:cs typeface="Arial MT"/>
              </a:rPr>
              <a:t>of</a:t>
            </a:r>
            <a:r>
              <a:rPr sz="1200" spc="6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-25" dirty="0">
                <a:solidFill>
                  <a:srgbClr val="FFFFFF"/>
                </a:solidFill>
                <a:latin typeface="Arial MT"/>
                <a:cs typeface="Arial MT"/>
              </a:rPr>
              <a:t>CSE</a:t>
            </a:r>
            <a:r>
              <a:rPr sz="1200" dirty="0">
                <a:solidFill>
                  <a:srgbClr val="FFFFFF"/>
                </a:solidFill>
                <a:latin typeface="Arial MT"/>
                <a:cs typeface="Arial MT"/>
              </a:rPr>
              <a:t>	</a:t>
            </a:r>
            <a:r>
              <a:rPr spc="15" baseline="2314" dirty="0">
                <a:solidFill>
                  <a:srgbClr val="FFFFFF"/>
                </a:solidFill>
                <a:latin typeface="Arial MT"/>
                <a:cs typeface="Arial MT"/>
              </a:rPr>
              <a:t>ATME College</a:t>
            </a:r>
            <a:r>
              <a:rPr spc="-7" baseline="2314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pc="15" baseline="2314" dirty="0">
                <a:solidFill>
                  <a:srgbClr val="FFFFFF"/>
                </a:solidFill>
                <a:latin typeface="Arial MT"/>
                <a:cs typeface="Arial MT"/>
              </a:rPr>
              <a:t>of</a:t>
            </a:r>
            <a:r>
              <a:rPr spc="172" baseline="2314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pc="52" baseline="2314" dirty="0">
                <a:solidFill>
                  <a:srgbClr val="FFFFFF"/>
                </a:solidFill>
                <a:latin typeface="Arial MT"/>
                <a:cs typeface="Arial MT"/>
              </a:rPr>
              <a:t>Engineering </a:t>
            </a:r>
            <a:r>
              <a:rPr sz="1200" spc="-25" dirty="0">
                <a:solidFill>
                  <a:srgbClr val="FFFFFF"/>
                </a:solidFill>
                <a:latin typeface="Arial MT"/>
                <a:cs typeface="Arial MT"/>
              </a:rPr>
              <a:t>CSE</a:t>
            </a:r>
            <a:endParaRPr sz="1200">
              <a:latin typeface="Arial MT"/>
              <a:cs typeface="Arial MT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1600961" y="761"/>
            <a:ext cx="9142730" cy="6856730"/>
          </a:xfrm>
          <a:custGeom>
            <a:avLst/>
            <a:gdLst/>
            <a:ahLst/>
            <a:cxnLst/>
            <a:rect l="l" t="t" r="r" b="b"/>
            <a:pathLst>
              <a:path w="9142730" h="6856730">
                <a:moveTo>
                  <a:pt x="0" y="0"/>
                </a:moveTo>
                <a:lnTo>
                  <a:pt x="9142476" y="0"/>
                </a:lnTo>
                <a:lnTo>
                  <a:pt x="9142476" y="6856476"/>
                </a:lnTo>
                <a:lnTo>
                  <a:pt x="0" y="6856476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803392" y="6400801"/>
            <a:ext cx="3112135" cy="277495"/>
          </a:xfrm>
          <a:custGeom>
            <a:avLst/>
            <a:gdLst/>
            <a:ahLst/>
            <a:cxnLst/>
            <a:rect l="l" t="t" r="r" b="b"/>
            <a:pathLst>
              <a:path w="3112134" h="277495">
                <a:moveTo>
                  <a:pt x="3112008" y="277368"/>
                </a:moveTo>
                <a:lnTo>
                  <a:pt x="0" y="277368"/>
                </a:lnTo>
                <a:lnTo>
                  <a:pt x="0" y="0"/>
                </a:lnTo>
                <a:lnTo>
                  <a:pt x="3112008" y="0"/>
                </a:lnTo>
                <a:lnTo>
                  <a:pt x="3112008" y="277368"/>
                </a:lnTo>
                <a:close/>
              </a:path>
            </a:pathLst>
          </a:custGeom>
          <a:solidFill>
            <a:srgbClr val="22405F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4114800" y="6400801"/>
            <a:ext cx="4724400" cy="277495"/>
            <a:chOff x="2514600" y="6400800"/>
            <a:chExt cx="4724400" cy="277495"/>
          </a:xfrm>
        </p:grpSpPr>
        <p:sp>
          <p:nvSpPr>
            <p:cNvPr id="4" name="object 4"/>
            <p:cNvSpPr/>
            <p:nvPr/>
          </p:nvSpPr>
          <p:spPr>
            <a:xfrm>
              <a:off x="2514600" y="6400800"/>
              <a:ext cx="1600200" cy="277495"/>
            </a:xfrm>
            <a:custGeom>
              <a:avLst/>
              <a:gdLst/>
              <a:ahLst/>
              <a:cxnLst/>
              <a:rect l="l" t="t" r="r" b="b"/>
              <a:pathLst>
                <a:path w="1600200" h="277495">
                  <a:moveTo>
                    <a:pt x="1600200" y="277368"/>
                  </a:moveTo>
                  <a:lnTo>
                    <a:pt x="0" y="277368"/>
                  </a:lnTo>
                  <a:lnTo>
                    <a:pt x="0" y="0"/>
                  </a:lnTo>
                  <a:lnTo>
                    <a:pt x="1600200" y="0"/>
                  </a:lnTo>
                  <a:lnTo>
                    <a:pt x="1600200" y="277368"/>
                  </a:lnTo>
                  <a:close/>
                </a:path>
              </a:pathLst>
            </a:custGeom>
            <a:solidFill>
              <a:srgbClr val="E16C0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4114800" y="6400800"/>
              <a:ext cx="3124200" cy="277495"/>
            </a:xfrm>
            <a:custGeom>
              <a:avLst/>
              <a:gdLst/>
              <a:ahLst/>
              <a:cxnLst/>
              <a:rect l="l" t="t" r="r" b="b"/>
              <a:pathLst>
                <a:path w="3124200" h="277495">
                  <a:moveTo>
                    <a:pt x="3124200" y="277368"/>
                  </a:moveTo>
                  <a:lnTo>
                    <a:pt x="0" y="277368"/>
                  </a:lnTo>
                  <a:lnTo>
                    <a:pt x="0" y="0"/>
                  </a:lnTo>
                  <a:lnTo>
                    <a:pt x="3124200" y="0"/>
                  </a:lnTo>
                  <a:lnTo>
                    <a:pt x="3124200" y="277368"/>
                  </a:lnTo>
                  <a:close/>
                </a:path>
              </a:pathLst>
            </a:custGeom>
            <a:solidFill>
              <a:srgbClr val="2240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1600200" y="1"/>
            <a:ext cx="0" cy="10478561"/>
          </a:xfrm>
          <a:prstGeom prst="rect">
            <a:avLst/>
          </a:prstGeom>
        </p:spPr>
        <p:txBody>
          <a:bodyPr vert="horz" wrap="square" lIns="0" tIns="623621" rIns="0" bIns="0" rtlCol="0">
            <a:spAutoFit/>
          </a:bodyPr>
          <a:lstStyle/>
          <a:p>
            <a:pPr marL="1374775">
              <a:spcBef>
                <a:spcPts val="105"/>
              </a:spcBef>
            </a:pPr>
            <a:r>
              <a:rPr sz="3200" b="1" spc="-30" dirty="0">
                <a:solidFill>
                  <a:srgbClr val="C00000"/>
                </a:solidFill>
                <a:latin typeface="Georgia"/>
                <a:cs typeface="Georgia"/>
              </a:rPr>
              <a:t>Change-</a:t>
            </a:r>
            <a:r>
              <a:rPr sz="3200" b="1" spc="-10" dirty="0">
                <a:solidFill>
                  <a:srgbClr val="C00000"/>
                </a:solidFill>
                <a:latin typeface="Georgia"/>
                <a:cs typeface="Georgia"/>
              </a:rPr>
              <a:t>Making</a:t>
            </a:r>
            <a:r>
              <a:rPr sz="3200" b="1" spc="-110" dirty="0">
                <a:solidFill>
                  <a:srgbClr val="C00000"/>
                </a:solidFill>
                <a:latin typeface="Georgia"/>
                <a:cs typeface="Georgia"/>
              </a:rPr>
              <a:t> </a:t>
            </a:r>
            <a:r>
              <a:rPr sz="3200" b="1" spc="-10" dirty="0">
                <a:solidFill>
                  <a:srgbClr val="C00000"/>
                </a:solidFill>
                <a:latin typeface="Georgia"/>
                <a:cs typeface="Georgia"/>
              </a:rPr>
              <a:t>Problem</a:t>
            </a:r>
            <a:endParaRPr sz="3200">
              <a:latin typeface="Georgia"/>
              <a:cs typeface="Georgia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2103119" y="1551433"/>
            <a:ext cx="8370570" cy="3423285"/>
            <a:chOff x="502919" y="1551432"/>
            <a:chExt cx="8370570" cy="3423285"/>
          </a:xfrm>
        </p:grpSpPr>
        <p:sp>
          <p:nvSpPr>
            <p:cNvPr id="8" name="object 8"/>
            <p:cNvSpPr/>
            <p:nvPr/>
          </p:nvSpPr>
          <p:spPr>
            <a:xfrm>
              <a:off x="502919" y="1551432"/>
              <a:ext cx="8345805" cy="982344"/>
            </a:xfrm>
            <a:custGeom>
              <a:avLst/>
              <a:gdLst/>
              <a:ahLst/>
              <a:cxnLst/>
              <a:rect l="l" t="t" r="r" b="b"/>
              <a:pathLst>
                <a:path w="8345805" h="982344">
                  <a:moveTo>
                    <a:pt x="8325611" y="981964"/>
                  </a:moveTo>
                  <a:lnTo>
                    <a:pt x="19811" y="981964"/>
                  </a:lnTo>
                  <a:lnTo>
                    <a:pt x="16370" y="981659"/>
                  </a:lnTo>
                  <a:lnTo>
                    <a:pt x="0" y="962152"/>
                  </a:lnTo>
                  <a:lnTo>
                    <a:pt x="0" y="19812"/>
                  </a:lnTo>
                  <a:lnTo>
                    <a:pt x="19811" y="0"/>
                  </a:lnTo>
                  <a:lnTo>
                    <a:pt x="8325611" y="0"/>
                  </a:lnTo>
                  <a:lnTo>
                    <a:pt x="8345424" y="19812"/>
                  </a:lnTo>
                  <a:lnTo>
                    <a:pt x="39623" y="19812"/>
                  </a:lnTo>
                  <a:lnTo>
                    <a:pt x="19811" y="39624"/>
                  </a:lnTo>
                  <a:lnTo>
                    <a:pt x="39623" y="39624"/>
                  </a:lnTo>
                  <a:lnTo>
                    <a:pt x="39623" y="942340"/>
                  </a:lnTo>
                  <a:lnTo>
                    <a:pt x="19811" y="942340"/>
                  </a:lnTo>
                  <a:lnTo>
                    <a:pt x="39623" y="962152"/>
                  </a:lnTo>
                  <a:lnTo>
                    <a:pt x="8345424" y="962152"/>
                  </a:lnTo>
                  <a:lnTo>
                    <a:pt x="8345119" y="965593"/>
                  </a:lnTo>
                  <a:lnTo>
                    <a:pt x="8329053" y="981659"/>
                  </a:lnTo>
                  <a:lnTo>
                    <a:pt x="8325611" y="981964"/>
                  </a:lnTo>
                  <a:close/>
                </a:path>
                <a:path w="8345805" h="982344">
                  <a:moveTo>
                    <a:pt x="39623" y="39624"/>
                  </a:moveTo>
                  <a:lnTo>
                    <a:pt x="19811" y="39624"/>
                  </a:lnTo>
                  <a:lnTo>
                    <a:pt x="39623" y="19812"/>
                  </a:lnTo>
                  <a:lnTo>
                    <a:pt x="39623" y="39624"/>
                  </a:lnTo>
                  <a:close/>
                </a:path>
                <a:path w="8345805" h="982344">
                  <a:moveTo>
                    <a:pt x="8305800" y="39624"/>
                  </a:moveTo>
                  <a:lnTo>
                    <a:pt x="39623" y="39624"/>
                  </a:lnTo>
                  <a:lnTo>
                    <a:pt x="39623" y="19812"/>
                  </a:lnTo>
                  <a:lnTo>
                    <a:pt x="8305800" y="19812"/>
                  </a:lnTo>
                  <a:lnTo>
                    <a:pt x="8305800" y="39624"/>
                  </a:lnTo>
                  <a:close/>
                </a:path>
                <a:path w="8345805" h="982344">
                  <a:moveTo>
                    <a:pt x="8305800" y="962152"/>
                  </a:moveTo>
                  <a:lnTo>
                    <a:pt x="8305800" y="19812"/>
                  </a:lnTo>
                  <a:lnTo>
                    <a:pt x="8325611" y="39624"/>
                  </a:lnTo>
                  <a:lnTo>
                    <a:pt x="8345424" y="39624"/>
                  </a:lnTo>
                  <a:lnTo>
                    <a:pt x="8345424" y="942340"/>
                  </a:lnTo>
                  <a:lnTo>
                    <a:pt x="8325611" y="942340"/>
                  </a:lnTo>
                  <a:lnTo>
                    <a:pt x="8305800" y="962152"/>
                  </a:lnTo>
                  <a:close/>
                </a:path>
                <a:path w="8345805" h="982344">
                  <a:moveTo>
                    <a:pt x="8345424" y="39624"/>
                  </a:moveTo>
                  <a:lnTo>
                    <a:pt x="8325611" y="39624"/>
                  </a:lnTo>
                  <a:lnTo>
                    <a:pt x="8305800" y="19812"/>
                  </a:lnTo>
                  <a:lnTo>
                    <a:pt x="8345424" y="19812"/>
                  </a:lnTo>
                  <a:lnTo>
                    <a:pt x="8345424" y="39624"/>
                  </a:lnTo>
                  <a:close/>
                </a:path>
                <a:path w="8345805" h="982344">
                  <a:moveTo>
                    <a:pt x="39623" y="962152"/>
                  </a:moveTo>
                  <a:lnTo>
                    <a:pt x="19811" y="942340"/>
                  </a:lnTo>
                  <a:lnTo>
                    <a:pt x="39623" y="942340"/>
                  </a:lnTo>
                  <a:lnTo>
                    <a:pt x="39623" y="962152"/>
                  </a:lnTo>
                  <a:close/>
                </a:path>
                <a:path w="8345805" h="982344">
                  <a:moveTo>
                    <a:pt x="8305800" y="962152"/>
                  </a:moveTo>
                  <a:lnTo>
                    <a:pt x="39623" y="962152"/>
                  </a:lnTo>
                  <a:lnTo>
                    <a:pt x="39623" y="942340"/>
                  </a:lnTo>
                  <a:lnTo>
                    <a:pt x="8305800" y="942340"/>
                  </a:lnTo>
                  <a:lnTo>
                    <a:pt x="8305800" y="962152"/>
                  </a:lnTo>
                  <a:close/>
                </a:path>
                <a:path w="8345805" h="982344">
                  <a:moveTo>
                    <a:pt x="8345424" y="962152"/>
                  </a:moveTo>
                  <a:lnTo>
                    <a:pt x="8305800" y="962152"/>
                  </a:lnTo>
                  <a:lnTo>
                    <a:pt x="8325611" y="942340"/>
                  </a:lnTo>
                  <a:lnTo>
                    <a:pt x="8345424" y="942340"/>
                  </a:lnTo>
                  <a:lnTo>
                    <a:pt x="8345424" y="962152"/>
                  </a:lnTo>
                  <a:close/>
                </a:path>
              </a:pathLst>
            </a:custGeom>
            <a:solidFill>
              <a:srgbClr val="95460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2496312" y="4477511"/>
              <a:ext cx="3131185" cy="497205"/>
            </a:xfrm>
            <a:custGeom>
              <a:avLst/>
              <a:gdLst/>
              <a:ahLst/>
              <a:cxnLst/>
              <a:rect l="l" t="t" r="r" b="b"/>
              <a:pathLst>
                <a:path w="3131185" h="497204">
                  <a:moveTo>
                    <a:pt x="3110991" y="496824"/>
                  </a:moveTo>
                  <a:lnTo>
                    <a:pt x="19812" y="496824"/>
                  </a:lnTo>
                  <a:lnTo>
                    <a:pt x="16370" y="496519"/>
                  </a:lnTo>
                  <a:lnTo>
                    <a:pt x="0" y="477012"/>
                  </a:lnTo>
                  <a:lnTo>
                    <a:pt x="0" y="19812"/>
                  </a:lnTo>
                  <a:lnTo>
                    <a:pt x="19812" y="0"/>
                  </a:lnTo>
                  <a:lnTo>
                    <a:pt x="3110991" y="0"/>
                  </a:lnTo>
                  <a:lnTo>
                    <a:pt x="3130804" y="19812"/>
                  </a:lnTo>
                  <a:lnTo>
                    <a:pt x="39624" y="19812"/>
                  </a:lnTo>
                  <a:lnTo>
                    <a:pt x="19812" y="39624"/>
                  </a:lnTo>
                  <a:lnTo>
                    <a:pt x="39624" y="39624"/>
                  </a:lnTo>
                  <a:lnTo>
                    <a:pt x="39624" y="457200"/>
                  </a:lnTo>
                  <a:lnTo>
                    <a:pt x="19812" y="457200"/>
                  </a:lnTo>
                  <a:lnTo>
                    <a:pt x="39624" y="477012"/>
                  </a:lnTo>
                  <a:lnTo>
                    <a:pt x="3130804" y="477012"/>
                  </a:lnTo>
                  <a:lnTo>
                    <a:pt x="3130499" y="480453"/>
                  </a:lnTo>
                  <a:lnTo>
                    <a:pt x="3114433" y="496519"/>
                  </a:lnTo>
                  <a:lnTo>
                    <a:pt x="3110991" y="496824"/>
                  </a:lnTo>
                  <a:close/>
                </a:path>
                <a:path w="3131185" h="497204">
                  <a:moveTo>
                    <a:pt x="39624" y="39624"/>
                  </a:moveTo>
                  <a:lnTo>
                    <a:pt x="19812" y="39624"/>
                  </a:lnTo>
                  <a:lnTo>
                    <a:pt x="39624" y="19812"/>
                  </a:lnTo>
                  <a:lnTo>
                    <a:pt x="39624" y="39624"/>
                  </a:lnTo>
                  <a:close/>
                </a:path>
                <a:path w="3131185" h="497204">
                  <a:moveTo>
                    <a:pt x="3091179" y="39624"/>
                  </a:moveTo>
                  <a:lnTo>
                    <a:pt x="39624" y="39624"/>
                  </a:lnTo>
                  <a:lnTo>
                    <a:pt x="39624" y="19812"/>
                  </a:lnTo>
                  <a:lnTo>
                    <a:pt x="3091179" y="19812"/>
                  </a:lnTo>
                  <a:lnTo>
                    <a:pt x="3091179" y="39624"/>
                  </a:lnTo>
                  <a:close/>
                </a:path>
                <a:path w="3131185" h="497204">
                  <a:moveTo>
                    <a:pt x="3091179" y="477012"/>
                  </a:moveTo>
                  <a:lnTo>
                    <a:pt x="3091179" y="19812"/>
                  </a:lnTo>
                  <a:lnTo>
                    <a:pt x="3110991" y="39624"/>
                  </a:lnTo>
                  <a:lnTo>
                    <a:pt x="3130804" y="39624"/>
                  </a:lnTo>
                  <a:lnTo>
                    <a:pt x="3130804" y="457200"/>
                  </a:lnTo>
                  <a:lnTo>
                    <a:pt x="3110991" y="457200"/>
                  </a:lnTo>
                  <a:lnTo>
                    <a:pt x="3091179" y="477012"/>
                  </a:lnTo>
                  <a:close/>
                </a:path>
                <a:path w="3131185" h="497204">
                  <a:moveTo>
                    <a:pt x="3130804" y="39624"/>
                  </a:moveTo>
                  <a:lnTo>
                    <a:pt x="3110991" y="39624"/>
                  </a:lnTo>
                  <a:lnTo>
                    <a:pt x="3091179" y="19812"/>
                  </a:lnTo>
                  <a:lnTo>
                    <a:pt x="3130804" y="19812"/>
                  </a:lnTo>
                  <a:lnTo>
                    <a:pt x="3130804" y="39624"/>
                  </a:lnTo>
                  <a:close/>
                </a:path>
                <a:path w="3131185" h="497204">
                  <a:moveTo>
                    <a:pt x="39624" y="477012"/>
                  </a:moveTo>
                  <a:lnTo>
                    <a:pt x="19812" y="457200"/>
                  </a:lnTo>
                  <a:lnTo>
                    <a:pt x="39624" y="457200"/>
                  </a:lnTo>
                  <a:lnTo>
                    <a:pt x="39624" y="477012"/>
                  </a:lnTo>
                  <a:close/>
                </a:path>
                <a:path w="3131185" h="497204">
                  <a:moveTo>
                    <a:pt x="3091179" y="477012"/>
                  </a:moveTo>
                  <a:lnTo>
                    <a:pt x="39624" y="477012"/>
                  </a:lnTo>
                  <a:lnTo>
                    <a:pt x="39624" y="457200"/>
                  </a:lnTo>
                  <a:lnTo>
                    <a:pt x="3091179" y="457200"/>
                  </a:lnTo>
                  <a:lnTo>
                    <a:pt x="3091179" y="477012"/>
                  </a:lnTo>
                  <a:close/>
                </a:path>
                <a:path w="3131185" h="497204">
                  <a:moveTo>
                    <a:pt x="3130804" y="477012"/>
                  </a:moveTo>
                  <a:lnTo>
                    <a:pt x="3091179" y="477012"/>
                  </a:lnTo>
                  <a:lnTo>
                    <a:pt x="3110991" y="457200"/>
                  </a:lnTo>
                  <a:lnTo>
                    <a:pt x="3130804" y="457200"/>
                  </a:lnTo>
                  <a:lnTo>
                    <a:pt x="3130804" y="477012"/>
                  </a:lnTo>
                  <a:close/>
                </a:path>
              </a:pathLst>
            </a:custGeom>
            <a:solidFill>
              <a:srgbClr val="1F566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551687" y="2673096"/>
              <a:ext cx="8321675" cy="1363345"/>
            </a:xfrm>
            <a:custGeom>
              <a:avLst/>
              <a:gdLst/>
              <a:ahLst/>
              <a:cxnLst/>
              <a:rect l="l" t="t" r="r" b="b"/>
              <a:pathLst>
                <a:path w="8321675" h="1363345">
                  <a:moveTo>
                    <a:pt x="8301482" y="1362964"/>
                  </a:moveTo>
                  <a:lnTo>
                    <a:pt x="19812" y="1362964"/>
                  </a:lnTo>
                  <a:lnTo>
                    <a:pt x="16370" y="1362659"/>
                  </a:lnTo>
                  <a:lnTo>
                    <a:pt x="0" y="1343152"/>
                  </a:lnTo>
                  <a:lnTo>
                    <a:pt x="0" y="19811"/>
                  </a:lnTo>
                  <a:lnTo>
                    <a:pt x="19812" y="0"/>
                  </a:lnTo>
                  <a:lnTo>
                    <a:pt x="8301482" y="0"/>
                  </a:lnTo>
                  <a:lnTo>
                    <a:pt x="8321294" y="19811"/>
                  </a:lnTo>
                  <a:lnTo>
                    <a:pt x="39624" y="19811"/>
                  </a:lnTo>
                  <a:lnTo>
                    <a:pt x="19812" y="39623"/>
                  </a:lnTo>
                  <a:lnTo>
                    <a:pt x="39624" y="39623"/>
                  </a:lnTo>
                  <a:lnTo>
                    <a:pt x="39624" y="1323339"/>
                  </a:lnTo>
                  <a:lnTo>
                    <a:pt x="19812" y="1323339"/>
                  </a:lnTo>
                  <a:lnTo>
                    <a:pt x="39624" y="1343152"/>
                  </a:lnTo>
                  <a:lnTo>
                    <a:pt x="8321294" y="1343152"/>
                  </a:lnTo>
                  <a:lnTo>
                    <a:pt x="8320989" y="1346593"/>
                  </a:lnTo>
                  <a:lnTo>
                    <a:pt x="8304923" y="1362659"/>
                  </a:lnTo>
                  <a:lnTo>
                    <a:pt x="8301482" y="1362964"/>
                  </a:lnTo>
                  <a:close/>
                </a:path>
                <a:path w="8321675" h="1363345">
                  <a:moveTo>
                    <a:pt x="39624" y="39623"/>
                  </a:moveTo>
                  <a:lnTo>
                    <a:pt x="19812" y="39623"/>
                  </a:lnTo>
                  <a:lnTo>
                    <a:pt x="39624" y="19811"/>
                  </a:lnTo>
                  <a:lnTo>
                    <a:pt x="39624" y="39623"/>
                  </a:lnTo>
                  <a:close/>
                </a:path>
                <a:path w="8321675" h="1363345">
                  <a:moveTo>
                    <a:pt x="8281669" y="39623"/>
                  </a:moveTo>
                  <a:lnTo>
                    <a:pt x="39624" y="39623"/>
                  </a:lnTo>
                  <a:lnTo>
                    <a:pt x="39624" y="19811"/>
                  </a:lnTo>
                  <a:lnTo>
                    <a:pt x="8281669" y="19811"/>
                  </a:lnTo>
                  <a:lnTo>
                    <a:pt x="8281669" y="39623"/>
                  </a:lnTo>
                  <a:close/>
                </a:path>
                <a:path w="8321675" h="1363345">
                  <a:moveTo>
                    <a:pt x="8281669" y="1343152"/>
                  </a:moveTo>
                  <a:lnTo>
                    <a:pt x="8281669" y="19811"/>
                  </a:lnTo>
                  <a:lnTo>
                    <a:pt x="8301482" y="39623"/>
                  </a:lnTo>
                  <a:lnTo>
                    <a:pt x="8321294" y="39623"/>
                  </a:lnTo>
                  <a:lnTo>
                    <a:pt x="8321294" y="1323339"/>
                  </a:lnTo>
                  <a:lnTo>
                    <a:pt x="8301482" y="1323339"/>
                  </a:lnTo>
                  <a:lnTo>
                    <a:pt x="8281669" y="1343152"/>
                  </a:lnTo>
                  <a:close/>
                </a:path>
                <a:path w="8321675" h="1363345">
                  <a:moveTo>
                    <a:pt x="8321294" y="39623"/>
                  </a:moveTo>
                  <a:lnTo>
                    <a:pt x="8301482" y="39623"/>
                  </a:lnTo>
                  <a:lnTo>
                    <a:pt x="8281669" y="19811"/>
                  </a:lnTo>
                  <a:lnTo>
                    <a:pt x="8321294" y="19811"/>
                  </a:lnTo>
                  <a:lnTo>
                    <a:pt x="8321294" y="39623"/>
                  </a:lnTo>
                  <a:close/>
                </a:path>
                <a:path w="8321675" h="1363345">
                  <a:moveTo>
                    <a:pt x="39624" y="1343152"/>
                  </a:moveTo>
                  <a:lnTo>
                    <a:pt x="19812" y="1323339"/>
                  </a:lnTo>
                  <a:lnTo>
                    <a:pt x="39624" y="1323339"/>
                  </a:lnTo>
                  <a:lnTo>
                    <a:pt x="39624" y="1343152"/>
                  </a:lnTo>
                  <a:close/>
                </a:path>
                <a:path w="8321675" h="1363345">
                  <a:moveTo>
                    <a:pt x="8281669" y="1343152"/>
                  </a:moveTo>
                  <a:lnTo>
                    <a:pt x="39624" y="1343152"/>
                  </a:lnTo>
                  <a:lnTo>
                    <a:pt x="39624" y="1323339"/>
                  </a:lnTo>
                  <a:lnTo>
                    <a:pt x="8281669" y="1323339"/>
                  </a:lnTo>
                  <a:lnTo>
                    <a:pt x="8281669" y="1343152"/>
                  </a:lnTo>
                  <a:close/>
                </a:path>
                <a:path w="8321675" h="1363345">
                  <a:moveTo>
                    <a:pt x="8321294" y="1343152"/>
                  </a:moveTo>
                  <a:lnTo>
                    <a:pt x="8281669" y="1343152"/>
                  </a:lnTo>
                  <a:lnTo>
                    <a:pt x="8301482" y="1323339"/>
                  </a:lnTo>
                  <a:lnTo>
                    <a:pt x="8321294" y="1323339"/>
                  </a:lnTo>
                  <a:lnTo>
                    <a:pt x="8321294" y="1343152"/>
                  </a:lnTo>
                  <a:close/>
                </a:path>
              </a:pathLst>
            </a:custGeom>
            <a:solidFill>
              <a:srgbClr val="4F5F2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 txBox="1"/>
          <p:nvPr/>
        </p:nvSpPr>
        <p:spPr>
          <a:xfrm>
            <a:off x="2137538" y="1471549"/>
            <a:ext cx="8011795" cy="346889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76200" marR="68580">
              <a:lnSpc>
                <a:spcPct val="121000"/>
              </a:lnSpc>
              <a:spcBef>
                <a:spcPts val="100"/>
              </a:spcBef>
            </a:pPr>
            <a:r>
              <a:rPr sz="2400" b="1" spc="-10" dirty="0">
                <a:solidFill>
                  <a:srgbClr val="1F5668"/>
                </a:solidFill>
                <a:latin typeface="Calibri"/>
                <a:cs typeface="Calibri"/>
              </a:rPr>
              <a:t>Given</a:t>
            </a:r>
            <a:r>
              <a:rPr sz="2400" b="1" spc="-105" dirty="0">
                <a:solidFill>
                  <a:srgbClr val="1F5668"/>
                </a:solidFill>
                <a:latin typeface="Calibri"/>
                <a:cs typeface="Calibri"/>
              </a:rPr>
              <a:t> </a:t>
            </a:r>
            <a:r>
              <a:rPr sz="2400" b="1" spc="-10" dirty="0">
                <a:solidFill>
                  <a:srgbClr val="1F5668"/>
                </a:solidFill>
                <a:latin typeface="Calibri"/>
                <a:cs typeface="Calibri"/>
              </a:rPr>
              <a:t>unlimited</a:t>
            </a:r>
            <a:r>
              <a:rPr sz="2400" b="1" spc="-85" dirty="0">
                <a:solidFill>
                  <a:srgbClr val="1F5668"/>
                </a:solidFill>
                <a:latin typeface="Calibri"/>
                <a:cs typeface="Calibri"/>
              </a:rPr>
              <a:t> </a:t>
            </a:r>
            <a:r>
              <a:rPr sz="2400" b="1" spc="-10" dirty="0">
                <a:solidFill>
                  <a:srgbClr val="1F5668"/>
                </a:solidFill>
                <a:latin typeface="Calibri"/>
                <a:cs typeface="Calibri"/>
              </a:rPr>
              <a:t>amounts</a:t>
            </a:r>
            <a:r>
              <a:rPr sz="2400" b="1" spc="-55" dirty="0">
                <a:solidFill>
                  <a:srgbClr val="1F5668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1F5668"/>
                </a:solidFill>
                <a:latin typeface="Calibri"/>
                <a:cs typeface="Calibri"/>
              </a:rPr>
              <a:t>of</a:t>
            </a:r>
            <a:r>
              <a:rPr sz="2400" b="1" spc="-45" dirty="0">
                <a:solidFill>
                  <a:srgbClr val="1F5668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1F5668"/>
                </a:solidFill>
                <a:latin typeface="Calibri"/>
                <a:cs typeface="Calibri"/>
              </a:rPr>
              <a:t>coins</a:t>
            </a:r>
            <a:r>
              <a:rPr sz="2400" b="1" spc="-85" dirty="0">
                <a:solidFill>
                  <a:srgbClr val="1F5668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1F5668"/>
                </a:solidFill>
                <a:latin typeface="Calibri"/>
                <a:cs typeface="Calibri"/>
              </a:rPr>
              <a:t>of</a:t>
            </a:r>
            <a:r>
              <a:rPr sz="2400" b="1" spc="-45" dirty="0">
                <a:solidFill>
                  <a:srgbClr val="1F5668"/>
                </a:solidFill>
                <a:latin typeface="Calibri"/>
                <a:cs typeface="Calibri"/>
              </a:rPr>
              <a:t> </a:t>
            </a:r>
            <a:r>
              <a:rPr sz="2400" b="1" spc="-10" dirty="0">
                <a:solidFill>
                  <a:srgbClr val="1F5668"/>
                </a:solidFill>
                <a:latin typeface="Calibri"/>
                <a:cs typeface="Calibri"/>
              </a:rPr>
              <a:t>denominations</a:t>
            </a:r>
            <a:r>
              <a:rPr sz="2400" b="1" spc="-75" dirty="0">
                <a:solidFill>
                  <a:srgbClr val="1F5668"/>
                </a:solidFill>
                <a:latin typeface="Calibri"/>
                <a:cs typeface="Calibri"/>
              </a:rPr>
              <a:t> </a:t>
            </a:r>
            <a:r>
              <a:rPr sz="2400" b="1" i="1" dirty="0">
                <a:solidFill>
                  <a:srgbClr val="1F5668"/>
                </a:solidFill>
                <a:latin typeface="Calibri"/>
                <a:cs typeface="Calibri"/>
              </a:rPr>
              <a:t>d</a:t>
            </a:r>
            <a:r>
              <a:rPr sz="2325" b="1" baseline="-10752" dirty="0">
                <a:solidFill>
                  <a:srgbClr val="1F5668"/>
                </a:solidFill>
                <a:latin typeface="Calibri"/>
                <a:cs typeface="Calibri"/>
              </a:rPr>
              <a:t>1</a:t>
            </a:r>
            <a:r>
              <a:rPr sz="2325" b="1" spc="-67" baseline="-10752" dirty="0">
                <a:solidFill>
                  <a:srgbClr val="1F5668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1F5668"/>
                </a:solidFill>
                <a:latin typeface="Calibri"/>
                <a:cs typeface="Calibri"/>
              </a:rPr>
              <a:t>&gt;</a:t>
            </a:r>
            <a:r>
              <a:rPr sz="2400" b="1" spc="-30" dirty="0">
                <a:solidFill>
                  <a:srgbClr val="1F5668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1F5668"/>
                </a:solidFill>
                <a:latin typeface="Calibri"/>
                <a:cs typeface="Calibri"/>
              </a:rPr>
              <a:t>…</a:t>
            </a:r>
            <a:r>
              <a:rPr sz="2400" b="1" spc="-5" dirty="0">
                <a:solidFill>
                  <a:srgbClr val="1F5668"/>
                </a:solidFill>
                <a:latin typeface="Calibri"/>
                <a:cs typeface="Calibri"/>
              </a:rPr>
              <a:t> </a:t>
            </a:r>
            <a:r>
              <a:rPr sz="2400" b="1" spc="-20" dirty="0">
                <a:solidFill>
                  <a:srgbClr val="1F5668"/>
                </a:solidFill>
                <a:latin typeface="Calibri"/>
                <a:cs typeface="Calibri"/>
              </a:rPr>
              <a:t>&gt;</a:t>
            </a:r>
            <a:r>
              <a:rPr sz="2400" b="1" i="1" spc="-20" dirty="0">
                <a:solidFill>
                  <a:srgbClr val="1F5668"/>
                </a:solidFill>
                <a:latin typeface="Calibri"/>
                <a:cs typeface="Calibri"/>
              </a:rPr>
              <a:t>d</a:t>
            </a:r>
            <a:r>
              <a:rPr sz="2325" b="1" i="1" spc="-30" baseline="-10752" dirty="0">
                <a:solidFill>
                  <a:srgbClr val="1F5668"/>
                </a:solidFill>
                <a:latin typeface="Calibri"/>
                <a:cs typeface="Calibri"/>
              </a:rPr>
              <a:t>n</a:t>
            </a:r>
            <a:r>
              <a:rPr sz="2400" b="1" spc="-20" dirty="0">
                <a:solidFill>
                  <a:srgbClr val="1F5668"/>
                </a:solidFill>
                <a:latin typeface="Calibri"/>
                <a:cs typeface="Calibri"/>
              </a:rPr>
              <a:t>, </a:t>
            </a:r>
            <a:r>
              <a:rPr sz="2400" b="1" dirty="0">
                <a:solidFill>
                  <a:srgbClr val="1F5668"/>
                </a:solidFill>
                <a:latin typeface="Calibri"/>
                <a:cs typeface="Calibri"/>
              </a:rPr>
              <a:t>give</a:t>
            </a:r>
            <a:r>
              <a:rPr sz="2400" b="1" spc="-95" dirty="0">
                <a:solidFill>
                  <a:srgbClr val="1F5668"/>
                </a:solidFill>
                <a:latin typeface="Calibri"/>
                <a:cs typeface="Calibri"/>
              </a:rPr>
              <a:t> </a:t>
            </a:r>
            <a:r>
              <a:rPr sz="2400" b="1" spc="-10" dirty="0">
                <a:solidFill>
                  <a:srgbClr val="1F5668"/>
                </a:solidFill>
                <a:latin typeface="Calibri"/>
                <a:cs typeface="Calibri"/>
              </a:rPr>
              <a:t>change</a:t>
            </a:r>
            <a:r>
              <a:rPr sz="2400" b="1" spc="-105" dirty="0">
                <a:solidFill>
                  <a:srgbClr val="1F5668"/>
                </a:solidFill>
                <a:latin typeface="Calibri"/>
                <a:cs typeface="Calibri"/>
              </a:rPr>
              <a:t> </a:t>
            </a:r>
            <a:r>
              <a:rPr sz="2400" b="1" spc="-10" dirty="0">
                <a:solidFill>
                  <a:srgbClr val="1F5668"/>
                </a:solidFill>
                <a:latin typeface="Calibri"/>
                <a:cs typeface="Calibri"/>
              </a:rPr>
              <a:t>for</a:t>
            </a:r>
            <a:r>
              <a:rPr sz="2400" b="1" spc="-105" dirty="0">
                <a:solidFill>
                  <a:srgbClr val="1F5668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1F5668"/>
                </a:solidFill>
                <a:latin typeface="Calibri"/>
                <a:cs typeface="Calibri"/>
              </a:rPr>
              <a:t>amount</a:t>
            </a:r>
            <a:r>
              <a:rPr sz="2400" b="1" spc="-75" dirty="0">
                <a:solidFill>
                  <a:srgbClr val="1F5668"/>
                </a:solidFill>
                <a:latin typeface="Calibri"/>
                <a:cs typeface="Calibri"/>
              </a:rPr>
              <a:t> </a:t>
            </a:r>
            <a:r>
              <a:rPr sz="2400" b="1" i="1" dirty="0">
                <a:solidFill>
                  <a:srgbClr val="1F5668"/>
                </a:solidFill>
                <a:latin typeface="Calibri"/>
                <a:cs typeface="Calibri"/>
              </a:rPr>
              <a:t>n</a:t>
            </a:r>
            <a:r>
              <a:rPr sz="2400" b="1" i="1" spc="-75" dirty="0">
                <a:solidFill>
                  <a:srgbClr val="1F5668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1F5668"/>
                </a:solidFill>
                <a:latin typeface="Calibri"/>
                <a:cs typeface="Calibri"/>
              </a:rPr>
              <a:t>with</a:t>
            </a:r>
            <a:r>
              <a:rPr sz="2400" b="1" spc="-75" dirty="0">
                <a:solidFill>
                  <a:srgbClr val="1F5668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1F5668"/>
                </a:solidFill>
                <a:latin typeface="Calibri"/>
                <a:cs typeface="Calibri"/>
              </a:rPr>
              <a:t>the</a:t>
            </a:r>
            <a:r>
              <a:rPr sz="2400" b="1" spc="-60" dirty="0">
                <a:solidFill>
                  <a:srgbClr val="1F5668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1F5668"/>
                </a:solidFill>
                <a:latin typeface="Calibri"/>
                <a:cs typeface="Calibri"/>
              </a:rPr>
              <a:t>least</a:t>
            </a:r>
            <a:r>
              <a:rPr sz="2400" b="1" spc="-50" dirty="0">
                <a:solidFill>
                  <a:srgbClr val="1F5668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1F5668"/>
                </a:solidFill>
                <a:latin typeface="Calibri"/>
                <a:cs typeface="Calibri"/>
              </a:rPr>
              <a:t>number</a:t>
            </a:r>
            <a:r>
              <a:rPr sz="2400" b="1" spc="-40" dirty="0">
                <a:solidFill>
                  <a:srgbClr val="1F5668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1F5668"/>
                </a:solidFill>
                <a:latin typeface="Calibri"/>
                <a:cs typeface="Calibri"/>
              </a:rPr>
              <a:t>of</a:t>
            </a:r>
            <a:r>
              <a:rPr sz="2400" b="1" spc="-70" dirty="0">
                <a:solidFill>
                  <a:srgbClr val="1F5668"/>
                </a:solidFill>
                <a:latin typeface="Calibri"/>
                <a:cs typeface="Calibri"/>
              </a:rPr>
              <a:t> </a:t>
            </a:r>
            <a:r>
              <a:rPr sz="2400" b="1" spc="-10" dirty="0">
                <a:solidFill>
                  <a:srgbClr val="1F5668"/>
                </a:solidFill>
                <a:latin typeface="Calibri"/>
                <a:cs typeface="Calibri"/>
              </a:rPr>
              <a:t>coins</a:t>
            </a:r>
            <a:endParaRPr sz="2400">
              <a:latin typeface="Calibri"/>
              <a:cs typeface="Calibri"/>
            </a:endParaRPr>
          </a:p>
          <a:p>
            <a:pPr marL="123825">
              <a:spcBef>
                <a:spcPts val="2690"/>
              </a:spcBef>
              <a:tabLst>
                <a:tab pos="1391920" algn="l"/>
                <a:tab pos="2541270" algn="l"/>
                <a:tab pos="3620770" algn="l"/>
                <a:tab pos="4626610" algn="l"/>
                <a:tab pos="5563235" algn="l"/>
                <a:tab pos="6154420" algn="l"/>
              </a:tabLst>
            </a:pPr>
            <a:r>
              <a:rPr sz="2000" b="1" spc="-10" dirty="0">
                <a:solidFill>
                  <a:srgbClr val="47452A"/>
                </a:solidFill>
                <a:latin typeface="Arial"/>
                <a:cs typeface="Arial"/>
              </a:rPr>
              <a:t>Example:</a:t>
            </a:r>
            <a:r>
              <a:rPr sz="2000" b="1" dirty="0">
                <a:solidFill>
                  <a:srgbClr val="47452A"/>
                </a:solidFill>
                <a:latin typeface="Arial"/>
                <a:cs typeface="Arial"/>
              </a:rPr>
              <a:t>	</a:t>
            </a:r>
            <a:r>
              <a:rPr sz="2000" b="1" i="1" dirty="0">
                <a:solidFill>
                  <a:srgbClr val="47452A"/>
                </a:solidFill>
                <a:latin typeface="Arial"/>
                <a:cs typeface="Arial"/>
              </a:rPr>
              <a:t>d</a:t>
            </a:r>
            <a:r>
              <a:rPr sz="1875" b="1" baseline="-11111" dirty="0">
                <a:solidFill>
                  <a:srgbClr val="47452A"/>
                </a:solidFill>
                <a:latin typeface="Arial"/>
                <a:cs typeface="Arial"/>
              </a:rPr>
              <a:t>1</a:t>
            </a:r>
            <a:r>
              <a:rPr sz="1875" b="1" spc="30" baseline="-11111" dirty="0">
                <a:solidFill>
                  <a:srgbClr val="47452A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47452A"/>
                </a:solidFill>
                <a:latin typeface="Arial"/>
                <a:cs typeface="Arial"/>
              </a:rPr>
              <a:t>=</a:t>
            </a:r>
            <a:r>
              <a:rPr sz="2000" b="1" spc="-35" dirty="0">
                <a:solidFill>
                  <a:srgbClr val="47452A"/>
                </a:solidFill>
                <a:latin typeface="Arial"/>
                <a:cs typeface="Arial"/>
              </a:rPr>
              <a:t> </a:t>
            </a:r>
            <a:r>
              <a:rPr sz="2000" b="1" spc="-20" dirty="0">
                <a:solidFill>
                  <a:srgbClr val="47452A"/>
                </a:solidFill>
                <a:latin typeface="Arial"/>
                <a:cs typeface="Arial"/>
              </a:rPr>
              <a:t>25c,</a:t>
            </a:r>
            <a:r>
              <a:rPr sz="2000" b="1" dirty="0">
                <a:solidFill>
                  <a:srgbClr val="47452A"/>
                </a:solidFill>
                <a:latin typeface="Arial"/>
                <a:cs typeface="Arial"/>
              </a:rPr>
              <a:t>	</a:t>
            </a:r>
            <a:r>
              <a:rPr sz="2000" b="1" i="1" dirty="0">
                <a:solidFill>
                  <a:srgbClr val="47452A"/>
                </a:solidFill>
                <a:latin typeface="Arial"/>
                <a:cs typeface="Arial"/>
              </a:rPr>
              <a:t>d</a:t>
            </a:r>
            <a:r>
              <a:rPr sz="1875" b="1" baseline="-11111" dirty="0">
                <a:solidFill>
                  <a:srgbClr val="47452A"/>
                </a:solidFill>
                <a:latin typeface="Arial"/>
                <a:cs typeface="Arial"/>
              </a:rPr>
              <a:t>2</a:t>
            </a:r>
            <a:r>
              <a:rPr sz="1875" b="1" spc="22" baseline="-11111" dirty="0">
                <a:solidFill>
                  <a:srgbClr val="47452A"/>
                </a:solidFill>
                <a:latin typeface="Arial"/>
                <a:cs typeface="Arial"/>
              </a:rPr>
              <a:t> </a:t>
            </a:r>
            <a:r>
              <a:rPr sz="2000" b="1" spc="-10" dirty="0">
                <a:solidFill>
                  <a:srgbClr val="47452A"/>
                </a:solidFill>
                <a:latin typeface="Arial"/>
                <a:cs typeface="Arial"/>
              </a:rPr>
              <a:t>=10c,</a:t>
            </a:r>
            <a:r>
              <a:rPr sz="2000" b="1" dirty="0">
                <a:solidFill>
                  <a:srgbClr val="47452A"/>
                </a:solidFill>
                <a:latin typeface="Arial"/>
                <a:cs typeface="Arial"/>
              </a:rPr>
              <a:t>	</a:t>
            </a:r>
            <a:r>
              <a:rPr sz="2000" b="1" i="1" dirty="0">
                <a:solidFill>
                  <a:srgbClr val="47452A"/>
                </a:solidFill>
                <a:latin typeface="Arial"/>
                <a:cs typeface="Arial"/>
              </a:rPr>
              <a:t>d</a:t>
            </a:r>
            <a:r>
              <a:rPr sz="1875" b="1" baseline="-11111" dirty="0">
                <a:solidFill>
                  <a:srgbClr val="47452A"/>
                </a:solidFill>
                <a:latin typeface="Arial"/>
                <a:cs typeface="Arial"/>
              </a:rPr>
              <a:t>3</a:t>
            </a:r>
            <a:r>
              <a:rPr sz="1875" b="1" spc="30" baseline="-11111" dirty="0">
                <a:solidFill>
                  <a:srgbClr val="47452A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47452A"/>
                </a:solidFill>
                <a:latin typeface="Arial"/>
                <a:cs typeface="Arial"/>
              </a:rPr>
              <a:t>=</a:t>
            </a:r>
            <a:r>
              <a:rPr sz="2000" b="1" spc="-35" dirty="0">
                <a:solidFill>
                  <a:srgbClr val="47452A"/>
                </a:solidFill>
                <a:latin typeface="Arial"/>
                <a:cs typeface="Arial"/>
              </a:rPr>
              <a:t> </a:t>
            </a:r>
            <a:r>
              <a:rPr sz="2000" b="1" spc="-25" dirty="0">
                <a:solidFill>
                  <a:srgbClr val="47452A"/>
                </a:solidFill>
                <a:latin typeface="Arial"/>
                <a:cs typeface="Arial"/>
              </a:rPr>
              <a:t>5c,</a:t>
            </a:r>
            <a:r>
              <a:rPr sz="2000" b="1" dirty="0">
                <a:solidFill>
                  <a:srgbClr val="47452A"/>
                </a:solidFill>
                <a:latin typeface="Arial"/>
                <a:cs typeface="Arial"/>
              </a:rPr>
              <a:t>	</a:t>
            </a:r>
            <a:r>
              <a:rPr sz="2000" b="1" i="1" dirty="0">
                <a:solidFill>
                  <a:srgbClr val="47452A"/>
                </a:solidFill>
                <a:latin typeface="Arial"/>
                <a:cs typeface="Arial"/>
              </a:rPr>
              <a:t>d</a:t>
            </a:r>
            <a:r>
              <a:rPr sz="1875" b="1" baseline="-11111" dirty="0">
                <a:solidFill>
                  <a:srgbClr val="47452A"/>
                </a:solidFill>
                <a:latin typeface="Arial"/>
                <a:cs typeface="Arial"/>
              </a:rPr>
              <a:t>4</a:t>
            </a:r>
            <a:r>
              <a:rPr sz="1875" b="1" spc="37" baseline="-11111" dirty="0">
                <a:solidFill>
                  <a:srgbClr val="47452A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47452A"/>
                </a:solidFill>
                <a:latin typeface="Arial"/>
                <a:cs typeface="Arial"/>
              </a:rPr>
              <a:t>=</a:t>
            </a:r>
            <a:r>
              <a:rPr sz="2000" b="1" spc="-40" dirty="0">
                <a:solidFill>
                  <a:srgbClr val="47452A"/>
                </a:solidFill>
                <a:latin typeface="Arial"/>
                <a:cs typeface="Arial"/>
              </a:rPr>
              <a:t> </a:t>
            </a:r>
            <a:r>
              <a:rPr sz="2000" b="1" spc="-25" dirty="0">
                <a:solidFill>
                  <a:srgbClr val="47452A"/>
                </a:solidFill>
                <a:latin typeface="Arial"/>
                <a:cs typeface="Arial"/>
              </a:rPr>
              <a:t>1c</a:t>
            </a:r>
            <a:r>
              <a:rPr sz="2000" b="1" dirty="0">
                <a:solidFill>
                  <a:srgbClr val="47452A"/>
                </a:solidFill>
                <a:latin typeface="Arial"/>
                <a:cs typeface="Arial"/>
              </a:rPr>
              <a:t>	</a:t>
            </a:r>
            <a:r>
              <a:rPr sz="2000" b="1" spc="-25" dirty="0">
                <a:solidFill>
                  <a:srgbClr val="47452A"/>
                </a:solidFill>
                <a:latin typeface="Arial"/>
                <a:cs typeface="Arial"/>
              </a:rPr>
              <a:t>and</a:t>
            </a:r>
            <a:r>
              <a:rPr sz="2000" b="1" dirty="0">
                <a:solidFill>
                  <a:srgbClr val="47452A"/>
                </a:solidFill>
                <a:latin typeface="Arial"/>
                <a:cs typeface="Arial"/>
              </a:rPr>
              <a:t>	</a:t>
            </a:r>
            <a:r>
              <a:rPr sz="2000" b="1" i="1" dirty="0">
                <a:solidFill>
                  <a:srgbClr val="47452A"/>
                </a:solidFill>
                <a:latin typeface="Arial"/>
                <a:cs typeface="Arial"/>
              </a:rPr>
              <a:t>n</a:t>
            </a:r>
            <a:r>
              <a:rPr sz="2000" b="1" i="1" spc="-75" dirty="0">
                <a:solidFill>
                  <a:srgbClr val="47452A"/>
                </a:solidFill>
                <a:latin typeface="Arial"/>
                <a:cs typeface="Arial"/>
              </a:rPr>
              <a:t> </a:t>
            </a:r>
            <a:r>
              <a:rPr sz="2000" b="1" i="1" dirty="0">
                <a:solidFill>
                  <a:srgbClr val="47452A"/>
                </a:solidFill>
                <a:latin typeface="Arial"/>
                <a:cs typeface="Arial"/>
              </a:rPr>
              <a:t>=</a:t>
            </a:r>
            <a:r>
              <a:rPr sz="2000" b="1" i="1" spc="-110" dirty="0">
                <a:solidFill>
                  <a:srgbClr val="47452A"/>
                </a:solidFill>
                <a:latin typeface="Arial"/>
                <a:cs typeface="Arial"/>
              </a:rPr>
              <a:t> </a:t>
            </a:r>
            <a:r>
              <a:rPr sz="2000" b="1" spc="-25" dirty="0">
                <a:solidFill>
                  <a:srgbClr val="47452A"/>
                </a:solidFill>
                <a:latin typeface="Arial"/>
                <a:cs typeface="Arial"/>
              </a:rPr>
              <a:t>48c</a:t>
            </a:r>
            <a:endParaRPr sz="2000">
              <a:latin typeface="Arial"/>
              <a:cs typeface="Arial"/>
            </a:endParaRPr>
          </a:p>
          <a:p>
            <a:pPr>
              <a:spcBef>
                <a:spcPts val="280"/>
              </a:spcBef>
            </a:pPr>
            <a:endParaRPr sz="2000">
              <a:latin typeface="Arial"/>
              <a:cs typeface="Arial"/>
            </a:endParaRPr>
          </a:p>
          <a:p>
            <a:pPr marL="123825" marR="443865"/>
            <a:r>
              <a:rPr sz="2000" b="1" dirty="0">
                <a:solidFill>
                  <a:srgbClr val="47452A"/>
                </a:solidFill>
                <a:latin typeface="Arial"/>
                <a:cs typeface="Arial"/>
              </a:rPr>
              <a:t>Greedy</a:t>
            </a:r>
            <a:r>
              <a:rPr sz="2000" b="1" spc="-75" dirty="0">
                <a:solidFill>
                  <a:srgbClr val="47452A"/>
                </a:solidFill>
                <a:latin typeface="Arial"/>
                <a:cs typeface="Arial"/>
              </a:rPr>
              <a:t> </a:t>
            </a:r>
            <a:r>
              <a:rPr sz="2000" b="1" spc="-10" dirty="0">
                <a:solidFill>
                  <a:srgbClr val="47452A"/>
                </a:solidFill>
                <a:latin typeface="Arial"/>
                <a:cs typeface="Arial"/>
              </a:rPr>
              <a:t>solution</a:t>
            </a:r>
            <a:r>
              <a:rPr sz="2000" b="1" spc="-100" dirty="0">
                <a:solidFill>
                  <a:srgbClr val="47452A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47452A"/>
                </a:solidFill>
                <a:latin typeface="Arial"/>
                <a:cs typeface="Arial"/>
              </a:rPr>
              <a:t>is</a:t>
            </a:r>
            <a:r>
              <a:rPr sz="2000" b="1" spc="-55" dirty="0">
                <a:solidFill>
                  <a:srgbClr val="47452A"/>
                </a:solidFill>
                <a:latin typeface="Arial"/>
                <a:cs typeface="Arial"/>
              </a:rPr>
              <a:t> </a:t>
            </a:r>
            <a:r>
              <a:rPr sz="2000" b="1" spc="-10" dirty="0">
                <a:solidFill>
                  <a:srgbClr val="47452A"/>
                </a:solidFill>
                <a:latin typeface="Arial"/>
                <a:cs typeface="Arial"/>
              </a:rPr>
              <a:t>optimal</a:t>
            </a:r>
            <a:r>
              <a:rPr sz="2000" b="1" spc="-110" dirty="0">
                <a:solidFill>
                  <a:srgbClr val="47452A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47452A"/>
                </a:solidFill>
                <a:latin typeface="Arial"/>
                <a:cs typeface="Arial"/>
              </a:rPr>
              <a:t>for</a:t>
            </a:r>
            <a:r>
              <a:rPr sz="2000" b="1" spc="-60" dirty="0">
                <a:solidFill>
                  <a:srgbClr val="47452A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47452A"/>
                </a:solidFill>
                <a:latin typeface="Arial"/>
                <a:cs typeface="Arial"/>
              </a:rPr>
              <a:t>any</a:t>
            </a:r>
            <a:r>
              <a:rPr sz="2000" b="1" spc="-50" dirty="0">
                <a:solidFill>
                  <a:srgbClr val="47452A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47452A"/>
                </a:solidFill>
                <a:latin typeface="Arial"/>
                <a:cs typeface="Arial"/>
              </a:rPr>
              <a:t>amount</a:t>
            </a:r>
            <a:r>
              <a:rPr sz="2000" b="1" spc="-75" dirty="0">
                <a:solidFill>
                  <a:srgbClr val="47452A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47452A"/>
                </a:solidFill>
                <a:latin typeface="Arial"/>
                <a:cs typeface="Arial"/>
              </a:rPr>
              <a:t>and</a:t>
            </a:r>
            <a:r>
              <a:rPr sz="2000" b="1" spc="-30" dirty="0">
                <a:solidFill>
                  <a:srgbClr val="47452A"/>
                </a:solidFill>
                <a:latin typeface="Arial"/>
                <a:cs typeface="Arial"/>
              </a:rPr>
              <a:t> “normal’’</a:t>
            </a:r>
            <a:r>
              <a:rPr sz="2000" b="1" spc="-180" dirty="0">
                <a:solidFill>
                  <a:srgbClr val="47452A"/>
                </a:solidFill>
                <a:latin typeface="Arial"/>
                <a:cs typeface="Arial"/>
              </a:rPr>
              <a:t> </a:t>
            </a:r>
            <a:r>
              <a:rPr sz="2000" b="1" spc="-10" dirty="0">
                <a:solidFill>
                  <a:srgbClr val="47452A"/>
                </a:solidFill>
                <a:latin typeface="Arial"/>
                <a:cs typeface="Arial"/>
              </a:rPr>
              <a:t>set</a:t>
            </a:r>
            <a:r>
              <a:rPr sz="2000" b="1" spc="-130" dirty="0">
                <a:solidFill>
                  <a:srgbClr val="47452A"/>
                </a:solidFill>
                <a:latin typeface="Arial"/>
                <a:cs typeface="Arial"/>
              </a:rPr>
              <a:t> </a:t>
            </a:r>
            <a:r>
              <a:rPr sz="2000" b="1" spc="-25" dirty="0">
                <a:solidFill>
                  <a:srgbClr val="47452A"/>
                </a:solidFill>
                <a:latin typeface="Arial"/>
                <a:cs typeface="Arial"/>
              </a:rPr>
              <a:t>of </a:t>
            </a:r>
            <a:r>
              <a:rPr sz="2000" b="1" spc="-10" dirty="0">
                <a:solidFill>
                  <a:srgbClr val="47452A"/>
                </a:solidFill>
                <a:latin typeface="Arial"/>
                <a:cs typeface="Arial"/>
              </a:rPr>
              <a:t>denominations</a:t>
            </a:r>
            <a:endParaRPr sz="2000">
              <a:latin typeface="Arial"/>
              <a:cs typeface="Arial"/>
            </a:endParaRPr>
          </a:p>
          <a:p>
            <a:pPr>
              <a:spcBef>
                <a:spcPts val="2075"/>
              </a:spcBef>
            </a:pPr>
            <a:endParaRPr sz="2000">
              <a:latin typeface="Arial"/>
              <a:cs typeface="Arial"/>
            </a:endParaRPr>
          </a:p>
          <a:p>
            <a:pPr marL="2069464">
              <a:tabLst>
                <a:tab pos="4496435" algn="l"/>
              </a:tabLst>
            </a:pPr>
            <a:r>
              <a:rPr sz="2400" b="1" dirty="0">
                <a:solidFill>
                  <a:srgbClr val="47452A"/>
                </a:solidFill>
                <a:latin typeface="Times New Roman"/>
                <a:cs typeface="Times New Roman"/>
              </a:rPr>
              <a:t>Solution:</a:t>
            </a:r>
            <a:r>
              <a:rPr sz="2400" b="1" spc="-50" dirty="0">
                <a:solidFill>
                  <a:srgbClr val="47452A"/>
                </a:solidFill>
                <a:latin typeface="Times New Roman"/>
                <a:cs typeface="Times New Roman"/>
              </a:rPr>
              <a:t> </a:t>
            </a:r>
            <a:r>
              <a:rPr sz="2400" b="1" dirty="0">
                <a:solidFill>
                  <a:srgbClr val="47452A"/>
                </a:solidFill>
                <a:latin typeface="Times New Roman"/>
                <a:cs typeface="Times New Roman"/>
              </a:rPr>
              <a:t>&lt;1,</a:t>
            </a:r>
            <a:r>
              <a:rPr sz="2400" b="1" spc="-40" dirty="0">
                <a:solidFill>
                  <a:srgbClr val="47452A"/>
                </a:solidFill>
                <a:latin typeface="Times New Roman"/>
                <a:cs typeface="Times New Roman"/>
              </a:rPr>
              <a:t> </a:t>
            </a:r>
            <a:r>
              <a:rPr sz="2400" b="1" dirty="0">
                <a:solidFill>
                  <a:srgbClr val="47452A"/>
                </a:solidFill>
                <a:latin typeface="Times New Roman"/>
                <a:cs typeface="Times New Roman"/>
              </a:rPr>
              <a:t>2,</a:t>
            </a:r>
            <a:r>
              <a:rPr sz="2400" b="1" spc="-25" dirty="0">
                <a:solidFill>
                  <a:srgbClr val="47452A"/>
                </a:solidFill>
                <a:latin typeface="Times New Roman"/>
                <a:cs typeface="Times New Roman"/>
              </a:rPr>
              <a:t> 0,</a:t>
            </a:r>
            <a:r>
              <a:rPr sz="2400" b="1" dirty="0">
                <a:solidFill>
                  <a:srgbClr val="47452A"/>
                </a:solidFill>
                <a:latin typeface="Times New Roman"/>
                <a:cs typeface="Times New Roman"/>
              </a:rPr>
              <a:t>	</a:t>
            </a:r>
            <a:r>
              <a:rPr sz="2400" b="1" spc="-25" dirty="0">
                <a:solidFill>
                  <a:srgbClr val="47452A"/>
                </a:solidFill>
                <a:latin typeface="Times New Roman"/>
                <a:cs typeface="Times New Roman"/>
              </a:rPr>
              <a:t>3&gt;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1600961" y="761"/>
            <a:ext cx="9142730" cy="6856730"/>
          </a:xfrm>
          <a:custGeom>
            <a:avLst/>
            <a:gdLst/>
            <a:ahLst/>
            <a:cxnLst/>
            <a:rect l="l" t="t" r="r" b="b"/>
            <a:pathLst>
              <a:path w="9142730" h="6856730">
                <a:moveTo>
                  <a:pt x="0" y="0"/>
                </a:moveTo>
                <a:lnTo>
                  <a:pt x="9142476" y="0"/>
                </a:lnTo>
                <a:lnTo>
                  <a:pt x="9142476" y="6856476"/>
                </a:lnTo>
                <a:lnTo>
                  <a:pt x="0" y="6856476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5795265" y="6434286"/>
            <a:ext cx="2226945" cy="189154"/>
          </a:xfrm>
          <a:prstGeom prst="rect">
            <a:avLst/>
          </a:prstGeom>
        </p:spPr>
        <p:txBody>
          <a:bodyPr vert="horz" wrap="square" lIns="0" tIns="4445" rIns="0" bIns="0" rtlCol="0">
            <a:spAutoFit/>
          </a:bodyPr>
          <a:lstStyle/>
          <a:p>
            <a:pPr marL="12700">
              <a:spcBef>
                <a:spcPts val="35"/>
              </a:spcBef>
            </a:pPr>
            <a:r>
              <a:rPr spc="-450" baseline="2314" dirty="0">
                <a:solidFill>
                  <a:srgbClr val="FFFFFF"/>
                </a:solidFill>
                <a:latin typeface="Arial MT"/>
                <a:cs typeface="Arial MT"/>
              </a:rPr>
              <a:t>A</a:t>
            </a:r>
            <a:r>
              <a:rPr sz="1200" spc="-495" dirty="0">
                <a:solidFill>
                  <a:srgbClr val="FFFFFF"/>
                </a:solidFill>
                <a:latin typeface="Arial MT"/>
                <a:cs typeface="Arial MT"/>
              </a:rPr>
              <a:t>A</a:t>
            </a:r>
            <a:r>
              <a:rPr spc="-292" baseline="2314" dirty="0">
                <a:solidFill>
                  <a:srgbClr val="FFFFFF"/>
                </a:solidFill>
                <a:latin typeface="Arial MT"/>
                <a:cs typeface="Arial MT"/>
              </a:rPr>
              <a:t>T</a:t>
            </a:r>
            <a:r>
              <a:rPr sz="1200" spc="-550" dirty="0">
                <a:solidFill>
                  <a:srgbClr val="FFFFFF"/>
                </a:solidFill>
                <a:latin typeface="Arial MT"/>
                <a:cs typeface="Arial MT"/>
              </a:rPr>
              <a:t>T</a:t>
            </a:r>
            <a:r>
              <a:rPr spc="-82" baseline="2314" dirty="0">
                <a:solidFill>
                  <a:srgbClr val="FFFFFF"/>
                </a:solidFill>
                <a:latin typeface="Arial MT"/>
                <a:cs typeface="Arial MT"/>
              </a:rPr>
              <a:t>M</a:t>
            </a:r>
            <a:r>
              <a:rPr sz="1200" spc="-975" dirty="0">
                <a:solidFill>
                  <a:srgbClr val="FFFFFF"/>
                </a:solidFill>
                <a:latin typeface="Arial MT"/>
                <a:cs typeface="Arial MT"/>
              </a:rPr>
              <a:t>M</a:t>
            </a:r>
            <a:r>
              <a:rPr spc="-217" baseline="2314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200" spc="-405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pc="-1162" baseline="2314" dirty="0">
                <a:solidFill>
                  <a:srgbClr val="FFFFFF"/>
                </a:solidFill>
                <a:latin typeface="Arial MT"/>
                <a:cs typeface="Arial MT"/>
              </a:rPr>
              <a:t>C</a:t>
            </a:r>
            <a:r>
              <a:rPr sz="1200" spc="-300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200" spc="-600" dirty="0">
                <a:solidFill>
                  <a:srgbClr val="FFFFFF"/>
                </a:solidFill>
                <a:latin typeface="Arial MT"/>
                <a:cs typeface="Arial MT"/>
              </a:rPr>
              <a:t>C</a:t>
            </a:r>
            <a:r>
              <a:rPr spc="-569" baseline="2314" dirty="0">
                <a:solidFill>
                  <a:srgbClr val="FFFFFF"/>
                </a:solidFill>
                <a:latin typeface="Arial MT"/>
                <a:cs typeface="Arial MT"/>
              </a:rPr>
              <a:t>o</a:t>
            </a:r>
            <a:r>
              <a:rPr sz="1200" spc="-495" dirty="0">
                <a:solidFill>
                  <a:srgbClr val="FFFFFF"/>
                </a:solidFill>
                <a:latin typeface="Arial MT"/>
                <a:cs typeface="Arial MT"/>
              </a:rPr>
              <a:t>C</a:t>
            </a:r>
            <a:r>
              <a:rPr spc="-127" baseline="2314" dirty="0">
                <a:solidFill>
                  <a:srgbClr val="FFFFFF"/>
                </a:solidFill>
                <a:latin typeface="Arial MT"/>
                <a:cs typeface="Arial MT"/>
              </a:rPr>
              <a:t>l</a:t>
            </a:r>
            <a:r>
              <a:rPr sz="1200" spc="-550" dirty="0">
                <a:solidFill>
                  <a:srgbClr val="FFFFFF"/>
                </a:solidFill>
                <a:latin typeface="Arial MT"/>
                <a:cs typeface="Arial MT"/>
              </a:rPr>
              <a:t>o</a:t>
            </a:r>
            <a:r>
              <a:rPr spc="-44" baseline="2314" dirty="0">
                <a:solidFill>
                  <a:srgbClr val="FFFFFF"/>
                </a:solidFill>
                <a:latin typeface="Arial MT"/>
                <a:cs typeface="Arial MT"/>
              </a:rPr>
              <a:t>l</a:t>
            </a:r>
            <a:r>
              <a:rPr sz="1200" spc="-605" dirty="0">
                <a:solidFill>
                  <a:srgbClr val="FFFFFF"/>
                </a:solidFill>
                <a:latin typeface="Arial MT"/>
                <a:cs typeface="Arial MT"/>
              </a:rPr>
              <a:t>o</a:t>
            </a:r>
            <a:r>
              <a:rPr spc="-562" baseline="2314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200" spc="-280" dirty="0">
                <a:solidFill>
                  <a:srgbClr val="FFFFFF"/>
                </a:solidFill>
                <a:latin typeface="Arial MT"/>
                <a:cs typeface="Arial MT"/>
              </a:rPr>
              <a:t>l</a:t>
            </a:r>
            <a:r>
              <a:rPr sz="1200" spc="-300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200" spc="-280" dirty="0">
                <a:solidFill>
                  <a:srgbClr val="FFFFFF"/>
                </a:solidFill>
                <a:latin typeface="Arial MT"/>
                <a:cs typeface="Arial MT"/>
              </a:rPr>
              <a:t>l</a:t>
            </a:r>
            <a:r>
              <a:rPr sz="1200" spc="-650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pc="-494" baseline="2314" dirty="0">
                <a:solidFill>
                  <a:srgbClr val="FFFFFF"/>
                </a:solidFill>
                <a:latin typeface="Arial MT"/>
                <a:cs typeface="Arial MT"/>
              </a:rPr>
              <a:t>g</a:t>
            </a:r>
            <a:r>
              <a:rPr sz="1200" spc="-300" dirty="0">
                <a:solidFill>
                  <a:srgbClr val="FFFFFF"/>
                </a:solidFill>
                <a:latin typeface="Arial MT"/>
                <a:cs typeface="Arial MT"/>
              </a:rPr>
              <a:t>g</a:t>
            </a:r>
            <a:r>
              <a:rPr sz="1200" spc="-675" dirty="0">
                <a:solidFill>
                  <a:srgbClr val="FFFFFF"/>
                </a:solidFill>
                <a:latin typeface="Arial MT"/>
                <a:cs typeface="Arial MT"/>
              </a:rPr>
              <a:t>g</a:t>
            </a:r>
            <a:r>
              <a:rPr spc="-457" baseline="2314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200" spc="-300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200" spc="-500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pc="-150" baseline="2314" dirty="0">
                <a:solidFill>
                  <a:srgbClr val="FFFFFF"/>
                </a:solidFill>
                <a:latin typeface="Arial MT"/>
                <a:cs typeface="Arial MT"/>
              </a:rPr>
              <a:t>o</a:t>
            </a:r>
            <a:r>
              <a:rPr sz="1200" spc="-545" dirty="0">
                <a:solidFill>
                  <a:srgbClr val="FFFFFF"/>
                </a:solidFill>
                <a:latin typeface="Arial MT"/>
                <a:cs typeface="Arial MT"/>
              </a:rPr>
              <a:t>o</a:t>
            </a:r>
            <a:r>
              <a:rPr spc="-157" baseline="2314" dirty="0">
                <a:solidFill>
                  <a:srgbClr val="FFFFFF"/>
                </a:solidFill>
                <a:latin typeface="Arial MT"/>
                <a:cs typeface="Arial MT"/>
              </a:rPr>
              <a:t>f</a:t>
            </a:r>
            <a:r>
              <a:rPr sz="1200" spc="-100" dirty="0">
                <a:solidFill>
                  <a:srgbClr val="FFFFFF"/>
                </a:solidFill>
                <a:latin typeface="Arial MT"/>
                <a:cs typeface="Arial MT"/>
              </a:rPr>
              <a:t>f</a:t>
            </a:r>
            <a:r>
              <a:rPr sz="1200" spc="-150" dirty="0">
                <a:solidFill>
                  <a:srgbClr val="FFFFFF"/>
                </a:solidFill>
                <a:latin typeface="Arial MT"/>
                <a:cs typeface="Arial MT"/>
              </a:rPr>
              <a:t>f</a:t>
            </a:r>
            <a:r>
              <a:rPr spc="-480" baseline="2314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200" spc="-520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pc="52" baseline="2314" dirty="0">
                <a:solidFill>
                  <a:srgbClr val="FFFFFF"/>
                </a:solidFill>
                <a:latin typeface="Arial MT"/>
                <a:cs typeface="Arial MT"/>
              </a:rPr>
              <a:t>n</a:t>
            </a:r>
            <a:r>
              <a:rPr spc="-997" baseline="2314" dirty="0">
                <a:solidFill>
                  <a:srgbClr val="FFFFFF"/>
                </a:solidFill>
                <a:latin typeface="Arial MT"/>
                <a:cs typeface="Arial MT"/>
              </a:rPr>
              <a:t>g</a:t>
            </a:r>
            <a:r>
              <a:rPr sz="1200" spc="-235" dirty="0">
                <a:solidFill>
                  <a:srgbClr val="FFFFFF"/>
                </a:solidFill>
                <a:latin typeface="Arial MT"/>
                <a:cs typeface="Arial MT"/>
              </a:rPr>
              <a:t>n</a:t>
            </a:r>
            <a:r>
              <a:rPr sz="1200" spc="-405" dirty="0">
                <a:solidFill>
                  <a:srgbClr val="FFFFFF"/>
                </a:solidFill>
                <a:latin typeface="Arial MT"/>
                <a:cs typeface="Arial MT"/>
              </a:rPr>
              <a:t>g</a:t>
            </a:r>
            <a:r>
              <a:rPr spc="-165" baseline="2314" dirty="0">
                <a:solidFill>
                  <a:srgbClr val="FFFFFF"/>
                </a:solidFill>
                <a:latin typeface="Arial MT"/>
                <a:cs typeface="Arial MT"/>
              </a:rPr>
              <a:t>i</a:t>
            </a:r>
            <a:r>
              <a:rPr sz="1200" spc="-525" dirty="0">
                <a:solidFill>
                  <a:srgbClr val="FFFFFF"/>
                </a:solidFill>
                <a:latin typeface="Arial MT"/>
                <a:cs typeface="Arial MT"/>
              </a:rPr>
              <a:t>g</a:t>
            </a:r>
            <a:r>
              <a:rPr spc="-585" baseline="2314" dirty="0">
                <a:solidFill>
                  <a:srgbClr val="FFFFFF"/>
                </a:solidFill>
                <a:latin typeface="Arial MT"/>
                <a:cs typeface="Arial MT"/>
              </a:rPr>
              <a:t>n</a:t>
            </a:r>
            <a:r>
              <a:rPr sz="1200" spc="-235" dirty="0">
                <a:solidFill>
                  <a:srgbClr val="FFFFFF"/>
                </a:solidFill>
                <a:latin typeface="Arial MT"/>
                <a:cs typeface="Arial MT"/>
              </a:rPr>
              <a:t>i</a:t>
            </a:r>
            <a:r>
              <a:rPr sz="1200" spc="-300" dirty="0">
                <a:solidFill>
                  <a:srgbClr val="FFFFFF"/>
                </a:solidFill>
                <a:latin typeface="Arial MT"/>
                <a:cs typeface="Arial MT"/>
              </a:rPr>
              <a:t>n</a:t>
            </a:r>
            <a:r>
              <a:rPr spc="-922" baseline="2314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200" spc="-235" dirty="0">
                <a:solidFill>
                  <a:srgbClr val="FFFFFF"/>
                </a:solidFill>
                <a:latin typeface="Arial MT"/>
                <a:cs typeface="Arial MT"/>
              </a:rPr>
              <a:t>i</a:t>
            </a:r>
            <a:r>
              <a:rPr sz="1200" spc="-75" dirty="0">
                <a:solidFill>
                  <a:srgbClr val="FFFFFF"/>
                </a:solidFill>
                <a:latin typeface="Arial MT"/>
                <a:cs typeface="Arial MT"/>
              </a:rPr>
              <a:t>n</a:t>
            </a:r>
            <a:r>
              <a:rPr spc="52" baseline="2314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pc="-600" baseline="2314" dirty="0">
                <a:solidFill>
                  <a:srgbClr val="FFFFFF"/>
                </a:solidFill>
                <a:latin typeface="Arial MT"/>
                <a:cs typeface="Arial MT"/>
              </a:rPr>
              <a:t>r</a:t>
            </a:r>
            <a:r>
              <a:rPr sz="1200" spc="-235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200" spc="-365" dirty="0">
                <a:solidFill>
                  <a:srgbClr val="FFFFFF"/>
                </a:solidFill>
                <a:latin typeface="Arial MT"/>
                <a:cs typeface="Arial MT"/>
              </a:rPr>
              <a:t>r</a:t>
            </a:r>
            <a:r>
              <a:rPr spc="-157" baseline="2314" dirty="0">
                <a:solidFill>
                  <a:srgbClr val="FFFFFF"/>
                </a:solidFill>
                <a:latin typeface="Arial MT"/>
                <a:cs typeface="Arial MT"/>
              </a:rPr>
              <a:t>i</a:t>
            </a:r>
            <a:r>
              <a:rPr sz="1200" spc="-245" dirty="0">
                <a:solidFill>
                  <a:srgbClr val="FFFFFF"/>
                </a:solidFill>
                <a:latin typeface="Arial MT"/>
                <a:cs typeface="Arial MT"/>
              </a:rPr>
              <a:t>r</a:t>
            </a:r>
            <a:r>
              <a:rPr spc="-337" baseline="2314" dirty="0">
                <a:solidFill>
                  <a:srgbClr val="FFFFFF"/>
                </a:solidFill>
                <a:latin typeface="Arial MT"/>
                <a:cs typeface="Arial MT"/>
              </a:rPr>
              <a:t>n</a:t>
            </a:r>
            <a:r>
              <a:rPr sz="1200" spc="-235" dirty="0">
                <a:solidFill>
                  <a:srgbClr val="FFFFFF"/>
                </a:solidFill>
                <a:latin typeface="Arial MT"/>
                <a:cs typeface="Arial MT"/>
              </a:rPr>
              <a:t>i</a:t>
            </a:r>
            <a:r>
              <a:rPr sz="1200" spc="-465" dirty="0">
                <a:solidFill>
                  <a:srgbClr val="FFFFFF"/>
                </a:solidFill>
                <a:latin typeface="Arial MT"/>
                <a:cs typeface="Arial MT"/>
              </a:rPr>
              <a:t>n</a:t>
            </a:r>
            <a:r>
              <a:rPr spc="-7" baseline="2314" dirty="0">
                <a:solidFill>
                  <a:srgbClr val="FFFFFF"/>
                </a:solidFill>
                <a:latin typeface="Arial MT"/>
                <a:cs typeface="Arial MT"/>
              </a:rPr>
              <a:t>g</a:t>
            </a:r>
            <a:r>
              <a:rPr sz="1200" spc="-10" dirty="0">
                <a:solidFill>
                  <a:srgbClr val="FFFFFF"/>
                </a:solidFill>
                <a:latin typeface="Arial MT"/>
                <a:cs typeface="Arial MT"/>
              </a:rPr>
              <a:t>g</a:t>
            </a:r>
            <a:endParaRPr sz="1200">
              <a:latin typeface="Arial MT"/>
              <a:cs typeface="Arial MT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4194175" y="6446352"/>
            <a:ext cx="1101090" cy="376555"/>
          </a:xfrm>
          <a:prstGeom prst="rect">
            <a:avLst/>
          </a:prstGeom>
        </p:spPr>
        <p:txBody>
          <a:bodyPr vert="horz" wrap="square" lIns="0" tIns="6350" rIns="0" bIns="0" rtlCol="0">
            <a:spAutoFit/>
          </a:bodyPr>
          <a:lstStyle/>
          <a:p>
            <a:pPr marL="12700" marR="5080">
              <a:lnSpc>
                <a:spcPts val="1420"/>
              </a:lnSpc>
              <a:spcBef>
                <a:spcPts val="50"/>
              </a:spcBef>
            </a:pPr>
            <a:r>
              <a:rPr sz="1200" spc="-480" dirty="0">
                <a:solidFill>
                  <a:srgbClr val="FFFFFF"/>
                </a:solidFill>
                <a:latin typeface="Arial MT"/>
                <a:cs typeface="Arial MT"/>
              </a:rPr>
              <a:t>D</a:t>
            </a:r>
            <a:r>
              <a:rPr sz="1200" spc="-405" dirty="0">
                <a:solidFill>
                  <a:srgbClr val="FFFFFF"/>
                </a:solidFill>
                <a:latin typeface="Arial MT"/>
                <a:cs typeface="Arial MT"/>
              </a:rPr>
              <a:t>D</a:t>
            </a:r>
            <a:r>
              <a:rPr sz="1200" spc="-280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200" spc="-370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200" spc="-280" dirty="0">
                <a:solidFill>
                  <a:srgbClr val="FFFFFF"/>
                </a:solidFill>
                <a:latin typeface="Arial MT"/>
                <a:cs typeface="Arial MT"/>
              </a:rPr>
              <a:t>p</a:t>
            </a:r>
            <a:r>
              <a:rPr sz="1200" spc="-350" dirty="0">
                <a:solidFill>
                  <a:srgbClr val="FFFFFF"/>
                </a:solidFill>
                <a:latin typeface="Arial MT"/>
                <a:cs typeface="Arial MT"/>
              </a:rPr>
              <a:t>p</a:t>
            </a:r>
            <a:r>
              <a:rPr sz="1200" spc="-280" dirty="0">
                <a:solidFill>
                  <a:srgbClr val="FFFFFF"/>
                </a:solidFill>
                <a:latin typeface="Arial MT"/>
                <a:cs typeface="Arial MT"/>
              </a:rPr>
              <a:t>a</a:t>
            </a:r>
            <a:r>
              <a:rPr sz="1200" spc="-370" dirty="0">
                <a:solidFill>
                  <a:srgbClr val="FFFFFF"/>
                </a:solidFill>
                <a:latin typeface="Arial MT"/>
                <a:cs typeface="Arial MT"/>
              </a:rPr>
              <a:t>a</a:t>
            </a:r>
            <a:r>
              <a:rPr sz="1200" spc="-10" dirty="0">
                <a:solidFill>
                  <a:srgbClr val="FFFFFF"/>
                </a:solidFill>
                <a:latin typeface="Arial MT"/>
                <a:cs typeface="Arial MT"/>
              </a:rPr>
              <a:t>r</a:t>
            </a:r>
            <a:r>
              <a:rPr sz="1200" spc="-295" dirty="0">
                <a:solidFill>
                  <a:srgbClr val="FFFFFF"/>
                </a:solidFill>
                <a:latin typeface="Arial MT"/>
                <a:cs typeface="Arial MT"/>
              </a:rPr>
              <a:t>r</a:t>
            </a:r>
            <a:r>
              <a:rPr sz="1200" spc="60" dirty="0">
                <a:solidFill>
                  <a:srgbClr val="FFFFFF"/>
                </a:solidFill>
                <a:latin typeface="Arial MT"/>
                <a:cs typeface="Arial MT"/>
              </a:rPr>
              <a:t>t</a:t>
            </a:r>
            <a:r>
              <a:rPr sz="1200" spc="-330" dirty="0">
                <a:solidFill>
                  <a:srgbClr val="FFFFFF"/>
                </a:solidFill>
                <a:latin typeface="Arial MT"/>
                <a:cs typeface="Arial MT"/>
              </a:rPr>
              <a:t>t</a:t>
            </a:r>
            <a:r>
              <a:rPr sz="1200" spc="-620" dirty="0">
                <a:solidFill>
                  <a:srgbClr val="FFFFFF"/>
                </a:solidFill>
                <a:latin typeface="Arial MT"/>
                <a:cs typeface="Arial MT"/>
              </a:rPr>
              <a:t>m</a:t>
            </a:r>
            <a:r>
              <a:rPr sz="1200" spc="-370" dirty="0">
                <a:solidFill>
                  <a:srgbClr val="FFFFFF"/>
                </a:solidFill>
                <a:latin typeface="Arial MT"/>
                <a:cs typeface="Arial MT"/>
              </a:rPr>
              <a:t>m</a:t>
            </a:r>
            <a:r>
              <a:rPr sz="1200" spc="-280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200" spc="-370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200" spc="-305" dirty="0">
                <a:solidFill>
                  <a:srgbClr val="FFFFFF"/>
                </a:solidFill>
                <a:latin typeface="Arial MT"/>
                <a:cs typeface="Arial MT"/>
              </a:rPr>
              <a:t>n</a:t>
            </a:r>
            <a:r>
              <a:rPr sz="1200" spc="-350" dirty="0">
                <a:solidFill>
                  <a:srgbClr val="FFFFFF"/>
                </a:solidFill>
                <a:latin typeface="Arial MT"/>
                <a:cs typeface="Arial MT"/>
              </a:rPr>
              <a:t>n</a:t>
            </a:r>
            <a:r>
              <a:rPr sz="1200" spc="35" dirty="0">
                <a:solidFill>
                  <a:srgbClr val="FFFFFF"/>
                </a:solidFill>
                <a:latin typeface="Arial MT"/>
                <a:cs typeface="Arial MT"/>
              </a:rPr>
              <a:t>t</a:t>
            </a:r>
            <a:r>
              <a:rPr sz="1200" spc="-90" dirty="0">
                <a:solidFill>
                  <a:srgbClr val="FFFFFF"/>
                </a:solidFill>
                <a:latin typeface="Arial MT"/>
                <a:cs typeface="Arial MT"/>
              </a:rPr>
              <a:t>t</a:t>
            </a:r>
            <a:r>
              <a:rPr sz="1200" spc="-330" dirty="0">
                <a:solidFill>
                  <a:srgbClr val="FFFFFF"/>
                </a:solidFill>
                <a:latin typeface="Arial MT"/>
                <a:cs typeface="Arial MT"/>
              </a:rPr>
              <a:t>o</a:t>
            </a:r>
            <a:r>
              <a:rPr sz="1200" spc="-325" dirty="0">
                <a:solidFill>
                  <a:srgbClr val="FFFFFF"/>
                </a:solidFill>
                <a:latin typeface="Arial MT"/>
                <a:cs typeface="Arial MT"/>
              </a:rPr>
              <a:t>o</a:t>
            </a:r>
            <a:r>
              <a:rPr sz="1200" spc="10" dirty="0">
                <a:solidFill>
                  <a:srgbClr val="FFFFFF"/>
                </a:solidFill>
                <a:latin typeface="Arial MT"/>
                <a:cs typeface="Arial MT"/>
              </a:rPr>
              <a:t>f</a:t>
            </a:r>
            <a:r>
              <a:rPr sz="1200" spc="-10" dirty="0">
                <a:solidFill>
                  <a:srgbClr val="FFFFFF"/>
                </a:solidFill>
                <a:latin typeface="Arial MT"/>
                <a:cs typeface="Arial MT"/>
              </a:rPr>
              <a:t>f</a:t>
            </a:r>
            <a:r>
              <a:rPr sz="1200" spc="50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-305" dirty="0">
                <a:solidFill>
                  <a:srgbClr val="FFFFFF"/>
                </a:solidFill>
                <a:latin typeface="Arial MT"/>
                <a:cs typeface="Arial MT"/>
              </a:rPr>
              <a:t>CCSSEE</a:t>
            </a:r>
            <a:endParaRPr sz="12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803392" y="6400801"/>
            <a:ext cx="3112135" cy="277495"/>
          </a:xfrm>
          <a:custGeom>
            <a:avLst/>
            <a:gdLst/>
            <a:ahLst/>
            <a:cxnLst/>
            <a:rect l="l" t="t" r="r" b="b"/>
            <a:pathLst>
              <a:path w="3112134" h="277495">
                <a:moveTo>
                  <a:pt x="3112008" y="277368"/>
                </a:moveTo>
                <a:lnTo>
                  <a:pt x="0" y="277368"/>
                </a:lnTo>
                <a:lnTo>
                  <a:pt x="0" y="0"/>
                </a:lnTo>
                <a:lnTo>
                  <a:pt x="3112008" y="0"/>
                </a:lnTo>
                <a:lnTo>
                  <a:pt x="3112008" y="277368"/>
                </a:lnTo>
                <a:close/>
              </a:path>
            </a:pathLst>
          </a:custGeom>
          <a:solidFill>
            <a:srgbClr val="22405F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4114800" y="6400801"/>
            <a:ext cx="4724400" cy="277495"/>
            <a:chOff x="2514600" y="6400800"/>
            <a:chExt cx="4724400" cy="277495"/>
          </a:xfrm>
        </p:grpSpPr>
        <p:sp>
          <p:nvSpPr>
            <p:cNvPr id="4" name="object 4"/>
            <p:cNvSpPr/>
            <p:nvPr/>
          </p:nvSpPr>
          <p:spPr>
            <a:xfrm>
              <a:off x="2514600" y="6400800"/>
              <a:ext cx="1600200" cy="277495"/>
            </a:xfrm>
            <a:custGeom>
              <a:avLst/>
              <a:gdLst/>
              <a:ahLst/>
              <a:cxnLst/>
              <a:rect l="l" t="t" r="r" b="b"/>
              <a:pathLst>
                <a:path w="1600200" h="277495">
                  <a:moveTo>
                    <a:pt x="1600200" y="277368"/>
                  </a:moveTo>
                  <a:lnTo>
                    <a:pt x="0" y="277368"/>
                  </a:lnTo>
                  <a:lnTo>
                    <a:pt x="0" y="0"/>
                  </a:lnTo>
                  <a:lnTo>
                    <a:pt x="1600200" y="0"/>
                  </a:lnTo>
                  <a:lnTo>
                    <a:pt x="1600200" y="277368"/>
                  </a:lnTo>
                  <a:close/>
                </a:path>
              </a:pathLst>
            </a:custGeom>
            <a:solidFill>
              <a:srgbClr val="E16C0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4114800" y="6400800"/>
              <a:ext cx="3124200" cy="277495"/>
            </a:xfrm>
            <a:custGeom>
              <a:avLst/>
              <a:gdLst/>
              <a:ahLst/>
              <a:cxnLst/>
              <a:rect l="l" t="t" r="r" b="b"/>
              <a:pathLst>
                <a:path w="3124200" h="277495">
                  <a:moveTo>
                    <a:pt x="3124200" y="277368"/>
                  </a:moveTo>
                  <a:lnTo>
                    <a:pt x="0" y="277368"/>
                  </a:lnTo>
                  <a:lnTo>
                    <a:pt x="0" y="0"/>
                  </a:lnTo>
                  <a:lnTo>
                    <a:pt x="3124200" y="0"/>
                  </a:lnTo>
                  <a:lnTo>
                    <a:pt x="3124200" y="277368"/>
                  </a:lnTo>
                  <a:close/>
                </a:path>
              </a:pathLst>
            </a:custGeom>
            <a:solidFill>
              <a:srgbClr val="2240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4110990" y="421081"/>
            <a:ext cx="4092575" cy="5143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3200" b="1" spc="-20" dirty="0">
                <a:solidFill>
                  <a:srgbClr val="C00000"/>
                </a:solidFill>
                <a:latin typeface="Georgia"/>
                <a:cs typeface="Georgia"/>
              </a:rPr>
              <a:t>cashier’s</a:t>
            </a:r>
            <a:r>
              <a:rPr sz="3200" b="1" spc="-105" dirty="0">
                <a:solidFill>
                  <a:srgbClr val="C00000"/>
                </a:solidFill>
                <a:latin typeface="Georgia"/>
                <a:cs typeface="Georgia"/>
              </a:rPr>
              <a:t> </a:t>
            </a:r>
            <a:r>
              <a:rPr sz="3200" b="1" spc="-10" dirty="0">
                <a:solidFill>
                  <a:srgbClr val="C00000"/>
                </a:solidFill>
                <a:latin typeface="Georgia"/>
                <a:cs typeface="Georgia"/>
              </a:rPr>
              <a:t>Algorithm</a:t>
            </a:r>
            <a:endParaRPr sz="3200">
              <a:latin typeface="Georgia"/>
              <a:cs typeface="Georgia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2039113" y="1200912"/>
            <a:ext cx="4383405" cy="4993005"/>
          </a:xfrm>
          <a:custGeom>
            <a:avLst/>
            <a:gdLst/>
            <a:ahLst/>
            <a:cxnLst/>
            <a:rect l="l" t="t" r="r" b="b"/>
            <a:pathLst>
              <a:path w="4383405" h="4993005">
                <a:moveTo>
                  <a:pt x="4363212" y="4992624"/>
                </a:moveTo>
                <a:lnTo>
                  <a:pt x="19811" y="4992624"/>
                </a:lnTo>
                <a:lnTo>
                  <a:pt x="16370" y="4992319"/>
                </a:lnTo>
                <a:lnTo>
                  <a:pt x="0" y="4972812"/>
                </a:lnTo>
                <a:lnTo>
                  <a:pt x="0" y="19812"/>
                </a:lnTo>
                <a:lnTo>
                  <a:pt x="19811" y="0"/>
                </a:lnTo>
                <a:lnTo>
                  <a:pt x="4363212" y="0"/>
                </a:lnTo>
                <a:lnTo>
                  <a:pt x="4383024" y="19812"/>
                </a:lnTo>
                <a:lnTo>
                  <a:pt x="39623" y="19812"/>
                </a:lnTo>
                <a:lnTo>
                  <a:pt x="19812" y="39623"/>
                </a:lnTo>
                <a:lnTo>
                  <a:pt x="39623" y="39623"/>
                </a:lnTo>
                <a:lnTo>
                  <a:pt x="39623" y="4953000"/>
                </a:lnTo>
                <a:lnTo>
                  <a:pt x="19811" y="4953000"/>
                </a:lnTo>
                <a:lnTo>
                  <a:pt x="39623" y="4972812"/>
                </a:lnTo>
                <a:lnTo>
                  <a:pt x="4383024" y="4972812"/>
                </a:lnTo>
                <a:lnTo>
                  <a:pt x="4382719" y="4976253"/>
                </a:lnTo>
                <a:lnTo>
                  <a:pt x="4366653" y="4992319"/>
                </a:lnTo>
                <a:lnTo>
                  <a:pt x="4363212" y="4992624"/>
                </a:lnTo>
                <a:close/>
              </a:path>
              <a:path w="4383405" h="4993005">
                <a:moveTo>
                  <a:pt x="39623" y="39623"/>
                </a:moveTo>
                <a:lnTo>
                  <a:pt x="19812" y="39623"/>
                </a:lnTo>
                <a:lnTo>
                  <a:pt x="39623" y="19812"/>
                </a:lnTo>
                <a:lnTo>
                  <a:pt x="39623" y="39623"/>
                </a:lnTo>
                <a:close/>
              </a:path>
              <a:path w="4383405" h="4993005">
                <a:moveTo>
                  <a:pt x="4343400" y="39623"/>
                </a:moveTo>
                <a:lnTo>
                  <a:pt x="39623" y="39623"/>
                </a:lnTo>
                <a:lnTo>
                  <a:pt x="39623" y="19812"/>
                </a:lnTo>
                <a:lnTo>
                  <a:pt x="4343400" y="19812"/>
                </a:lnTo>
                <a:lnTo>
                  <a:pt x="4343400" y="39623"/>
                </a:lnTo>
                <a:close/>
              </a:path>
              <a:path w="4383405" h="4993005">
                <a:moveTo>
                  <a:pt x="4343400" y="4972812"/>
                </a:moveTo>
                <a:lnTo>
                  <a:pt x="4343400" y="19812"/>
                </a:lnTo>
                <a:lnTo>
                  <a:pt x="4363211" y="39623"/>
                </a:lnTo>
                <a:lnTo>
                  <a:pt x="4383024" y="39623"/>
                </a:lnTo>
                <a:lnTo>
                  <a:pt x="4383024" y="4953000"/>
                </a:lnTo>
                <a:lnTo>
                  <a:pt x="4363212" y="4953000"/>
                </a:lnTo>
                <a:lnTo>
                  <a:pt x="4343400" y="4972812"/>
                </a:lnTo>
                <a:close/>
              </a:path>
              <a:path w="4383405" h="4993005">
                <a:moveTo>
                  <a:pt x="4383024" y="39623"/>
                </a:moveTo>
                <a:lnTo>
                  <a:pt x="4363211" y="39623"/>
                </a:lnTo>
                <a:lnTo>
                  <a:pt x="4343400" y="19812"/>
                </a:lnTo>
                <a:lnTo>
                  <a:pt x="4383024" y="19812"/>
                </a:lnTo>
                <a:lnTo>
                  <a:pt x="4383024" y="39623"/>
                </a:lnTo>
                <a:close/>
              </a:path>
              <a:path w="4383405" h="4993005">
                <a:moveTo>
                  <a:pt x="39623" y="4972812"/>
                </a:moveTo>
                <a:lnTo>
                  <a:pt x="19811" y="4953000"/>
                </a:lnTo>
                <a:lnTo>
                  <a:pt x="39623" y="4953000"/>
                </a:lnTo>
                <a:lnTo>
                  <a:pt x="39623" y="4972812"/>
                </a:lnTo>
                <a:close/>
              </a:path>
              <a:path w="4383405" h="4993005">
                <a:moveTo>
                  <a:pt x="4343400" y="4972812"/>
                </a:moveTo>
                <a:lnTo>
                  <a:pt x="39623" y="4972812"/>
                </a:lnTo>
                <a:lnTo>
                  <a:pt x="39623" y="4953000"/>
                </a:lnTo>
                <a:lnTo>
                  <a:pt x="4343400" y="4953000"/>
                </a:lnTo>
                <a:lnTo>
                  <a:pt x="4343400" y="4972812"/>
                </a:lnTo>
                <a:close/>
              </a:path>
              <a:path w="4383405" h="4993005">
                <a:moveTo>
                  <a:pt x="4383024" y="4972812"/>
                </a:moveTo>
                <a:lnTo>
                  <a:pt x="4343400" y="4972812"/>
                </a:lnTo>
                <a:lnTo>
                  <a:pt x="4363212" y="4953000"/>
                </a:lnTo>
                <a:lnTo>
                  <a:pt x="4383024" y="4953000"/>
                </a:lnTo>
                <a:lnTo>
                  <a:pt x="4383024" y="4972812"/>
                </a:lnTo>
                <a:close/>
              </a:path>
            </a:pathLst>
          </a:custGeom>
          <a:solidFill>
            <a:srgbClr val="95460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2135836" y="1169086"/>
            <a:ext cx="3752215" cy="2389505"/>
          </a:xfrm>
          <a:prstGeom prst="rect">
            <a:avLst/>
          </a:prstGeom>
        </p:spPr>
        <p:txBody>
          <a:bodyPr vert="horz" wrap="square" lIns="0" tIns="63500" rIns="0" bIns="0" rtlCol="0">
            <a:spAutoFit/>
          </a:bodyPr>
          <a:lstStyle/>
          <a:p>
            <a:pPr marL="12700">
              <a:spcBef>
                <a:spcPts val="500"/>
              </a:spcBef>
            </a:pPr>
            <a:r>
              <a:rPr sz="2000" spc="-10" dirty="0">
                <a:solidFill>
                  <a:srgbClr val="2E859C"/>
                </a:solidFill>
                <a:latin typeface="Arial Black"/>
                <a:cs typeface="Arial Black"/>
              </a:rPr>
              <a:t>Algorithm</a:t>
            </a:r>
            <a:r>
              <a:rPr sz="2000" spc="-114" dirty="0">
                <a:solidFill>
                  <a:srgbClr val="2E859C"/>
                </a:solidFill>
                <a:latin typeface="Arial Black"/>
                <a:cs typeface="Arial Black"/>
              </a:rPr>
              <a:t> </a:t>
            </a:r>
            <a:r>
              <a:rPr sz="2000" spc="-10" dirty="0">
                <a:solidFill>
                  <a:srgbClr val="2E859C"/>
                </a:solidFill>
                <a:latin typeface="Arial Black"/>
                <a:cs typeface="Arial Black"/>
              </a:rPr>
              <a:t>coinchange()</a:t>
            </a:r>
            <a:endParaRPr sz="2000">
              <a:latin typeface="Arial Black"/>
              <a:cs typeface="Arial Black"/>
            </a:endParaRPr>
          </a:p>
          <a:p>
            <a:pPr marL="12700" marR="5080">
              <a:spcBef>
                <a:spcPts val="400"/>
              </a:spcBef>
            </a:pPr>
            <a:r>
              <a:rPr sz="2000" b="1" spc="-10" dirty="0">
                <a:solidFill>
                  <a:srgbClr val="E16C08"/>
                </a:solidFill>
                <a:latin typeface="Calibri"/>
                <a:cs typeface="Calibri"/>
              </a:rPr>
              <a:t>//Input:</a:t>
            </a:r>
            <a:r>
              <a:rPr sz="2000" b="1" spc="-90" dirty="0">
                <a:solidFill>
                  <a:srgbClr val="E16C08"/>
                </a:solidFill>
                <a:latin typeface="Calibri"/>
                <a:cs typeface="Calibri"/>
              </a:rPr>
              <a:t> </a:t>
            </a:r>
            <a:r>
              <a:rPr sz="2000" b="1" spc="-10" dirty="0">
                <a:solidFill>
                  <a:srgbClr val="E16C08"/>
                </a:solidFill>
                <a:latin typeface="Calibri"/>
                <a:cs typeface="Calibri"/>
              </a:rPr>
              <a:t>Denomination</a:t>
            </a:r>
            <a:r>
              <a:rPr sz="2000" b="1" spc="-95" dirty="0">
                <a:solidFill>
                  <a:srgbClr val="E16C08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E16C08"/>
                </a:solidFill>
                <a:latin typeface="Calibri"/>
                <a:cs typeface="Calibri"/>
              </a:rPr>
              <a:t>d[1]</a:t>
            </a:r>
            <a:r>
              <a:rPr sz="2000" b="1" spc="-55" dirty="0">
                <a:solidFill>
                  <a:srgbClr val="E16C08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E16C08"/>
                </a:solidFill>
                <a:latin typeface="Calibri"/>
                <a:cs typeface="Calibri"/>
              </a:rPr>
              <a:t>&gt;</a:t>
            </a:r>
            <a:r>
              <a:rPr sz="2000" b="1" spc="-45" dirty="0">
                <a:solidFill>
                  <a:srgbClr val="E16C08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E16C08"/>
                </a:solidFill>
                <a:latin typeface="Calibri"/>
                <a:cs typeface="Calibri"/>
              </a:rPr>
              <a:t>d[2]</a:t>
            </a:r>
            <a:r>
              <a:rPr sz="2000" b="1" spc="-20" dirty="0">
                <a:solidFill>
                  <a:srgbClr val="E16C08"/>
                </a:solidFill>
                <a:latin typeface="Calibri"/>
                <a:cs typeface="Calibri"/>
              </a:rPr>
              <a:t> </a:t>
            </a:r>
            <a:r>
              <a:rPr sz="2000" b="1" spc="-50" dirty="0">
                <a:solidFill>
                  <a:srgbClr val="E16C08"/>
                </a:solidFill>
                <a:latin typeface="Calibri"/>
                <a:cs typeface="Calibri"/>
              </a:rPr>
              <a:t>&gt; </a:t>
            </a:r>
            <a:r>
              <a:rPr sz="2000" b="1" spc="-140" dirty="0">
                <a:solidFill>
                  <a:srgbClr val="E16C08"/>
                </a:solidFill>
                <a:latin typeface="Calibri"/>
                <a:cs typeface="Calibri"/>
              </a:rPr>
              <a:t>d*3+</a:t>
            </a:r>
            <a:r>
              <a:rPr sz="2000" b="1" spc="-225" dirty="0">
                <a:solidFill>
                  <a:srgbClr val="E16C08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E16C08"/>
                </a:solidFill>
                <a:latin typeface="Calibri"/>
                <a:cs typeface="Calibri"/>
              </a:rPr>
              <a:t>…</a:t>
            </a:r>
            <a:r>
              <a:rPr sz="2000" b="1" spc="-15" dirty="0">
                <a:solidFill>
                  <a:srgbClr val="E16C08"/>
                </a:solidFill>
                <a:latin typeface="Calibri"/>
                <a:cs typeface="Calibri"/>
              </a:rPr>
              <a:t> </a:t>
            </a:r>
            <a:r>
              <a:rPr sz="2000" b="1" spc="-20" dirty="0">
                <a:solidFill>
                  <a:srgbClr val="E16C08"/>
                </a:solidFill>
                <a:latin typeface="Calibri"/>
                <a:cs typeface="Calibri"/>
              </a:rPr>
              <a:t>d*n+</a:t>
            </a:r>
            <a:endParaRPr sz="2000">
              <a:latin typeface="Calibri"/>
              <a:cs typeface="Calibri"/>
            </a:endParaRPr>
          </a:p>
          <a:p>
            <a:pPr marL="12700">
              <a:spcBef>
                <a:spcPts val="500"/>
              </a:spcBef>
            </a:pPr>
            <a:r>
              <a:rPr sz="2000" b="1" spc="-40" dirty="0">
                <a:solidFill>
                  <a:srgbClr val="E16C08"/>
                </a:solidFill>
                <a:latin typeface="Calibri"/>
                <a:cs typeface="Calibri"/>
              </a:rPr>
              <a:t>//Amount</a:t>
            </a:r>
            <a:r>
              <a:rPr sz="2000" b="1" spc="-65" dirty="0">
                <a:solidFill>
                  <a:srgbClr val="E16C08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E16C08"/>
                </a:solidFill>
                <a:latin typeface="Calibri"/>
                <a:cs typeface="Calibri"/>
              </a:rPr>
              <a:t>to</a:t>
            </a:r>
            <a:r>
              <a:rPr sz="2000" b="1" spc="-45" dirty="0">
                <a:solidFill>
                  <a:srgbClr val="E16C08"/>
                </a:solidFill>
                <a:latin typeface="Calibri"/>
                <a:cs typeface="Calibri"/>
              </a:rPr>
              <a:t> </a:t>
            </a:r>
            <a:r>
              <a:rPr sz="2000" b="1" spc="-20" dirty="0">
                <a:solidFill>
                  <a:srgbClr val="E16C08"/>
                </a:solidFill>
                <a:latin typeface="Calibri"/>
                <a:cs typeface="Calibri"/>
              </a:rPr>
              <a:t>obtain</a:t>
            </a:r>
            <a:r>
              <a:rPr sz="2000" b="1" spc="-100" dirty="0">
                <a:solidFill>
                  <a:srgbClr val="E16C08"/>
                </a:solidFill>
                <a:latin typeface="Calibri"/>
                <a:cs typeface="Calibri"/>
              </a:rPr>
              <a:t> </a:t>
            </a:r>
            <a:r>
              <a:rPr sz="2000" b="1" spc="-10" dirty="0">
                <a:solidFill>
                  <a:srgbClr val="E16C08"/>
                </a:solidFill>
                <a:latin typeface="Calibri"/>
                <a:cs typeface="Calibri"/>
              </a:rPr>
              <a:t>change</a:t>
            </a:r>
            <a:r>
              <a:rPr sz="2000" b="1" spc="-60" dirty="0">
                <a:solidFill>
                  <a:srgbClr val="E16C08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E16C08"/>
                </a:solidFill>
                <a:latin typeface="Calibri"/>
                <a:cs typeface="Calibri"/>
              </a:rPr>
              <a:t>–</a:t>
            </a:r>
            <a:r>
              <a:rPr sz="2000" b="1" spc="-20" dirty="0">
                <a:solidFill>
                  <a:srgbClr val="E16C08"/>
                </a:solidFill>
                <a:latin typeface="Calibri"/>
                <a:cs typeface="Calibri"/>
              </a:rPr>
              <a:t> </a:t>
            </a:r>
            <a:r>
              <a:rPr sz="2000" b="1" spc="-50" dirty="0">
                <a:solidFill>
                  <a:srgbClr val="E16C08"/>
                </a:solidFill>
                <a:latin typeface="Calibri"/>
                <a:cs typeface="Calibri"/>
              </a:rPr>
              <a:t>C</a:t>
            </a:r>
            <a:endParaRPr sz="2000">
              <a:latin typeface="Calibri"/>
              <a:cs typeface="Calibri"/>
            </a:endParaRPr>
          </a:p>
          <a:p>
            <a:pPr marL="12700" marR="187960">
              <a:spcBef>
                <a:spcPts val="509"/>
              </a:spcBef>
            </a:pPr>
            <a:r>
              <a:rPr sz="2000" b="1" dirty="0">
                <a:solidFill>
                  <a:srgbClr val="528ED2"/>
                </a:solidFill>
                <a:latin typeface="Calibri"/>
                <a:cs typeface="Calibri"/>
              </a:rPr>
              <a:t>//</a:t>
            </a:r>
            <a:r>
              <a:rPr sz="2000" b="1" spc="-45" dirty="0">
                <a:solidFill>
                  <a:srgbClr val="528ED2"/>
                </a:solidFill>
                <a:latin typeface="Calibri"/>
                <a:cs typeface="Calibri"/>
              </a:rPr>
              <a:t> </a:t>
            </a:r>
            <a:r>
              <a:rPr sz="2000" b="1" spc="-10" dirty="0">
                <a:solidFill>
                  <a:srgbClr val="528ED2"/>
                </a:solidFill>
                <a:latin typeface="Calibri"/>
                <a:cs typeface="Calibri"/>
              </a:rPr>
              <a:t>Output:</a:t>
            </a:r>
            <a:r>
              <a:rPr sz="2000" b="1" spc="-114" dirty="0">
                <a:solidFill>
                  <a:srgbClr val="528ED2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528ED2"/>
                </a:solidFill>
                <a:latin typeface="Calibri"/>
                <a:cs typeface="Calibri"/>
              </a:rPr>
              <a:t>The</a:t>
            </a:r>
            <a:r>
              <a:rPr sz="2000" b="1" spc="-35" dirty="0">
                <a:solidFill>
                  <a:srgbClr val="528ED2"/>
                </a:solidFill>
                <a:latin typeface="Calibri"/>
                <a:cs typeface="Calibri"/>
              </a:rPr>
              <a:t> </a:t>
            </a:r>
            <a:r>
              <a:rPr sz="2000" b="1" spc="-10" dirty="0">
                <a:solidFill>
                  <a:srgbClr val="528ED2"/>
                </a:solidFill>
                <a:latin typeface="Calibri"/>
                <a:cs typeface="Calibri"/>
              </a:rPr>
              <a:t>optimal</a:t>
            </a:r>
            <a:r>
              <a:rPr sz="2000" b="1" spc="-65" dirty="0">
                <a:solidFill>
                  <a:srgbClr val="528ED2"/>
                </a:solidFill>
                <a:latin typeface="Calibri"/>
                <a:cs typeface="Calibri"/>
              </a:rPr>
              <a:t> </a:t>
            </a:r>
            <a:r>
              <a:rPr sz="2000" b="1" spc="-10" dirty="0">
                <a:solidFill>
                  <a:srgbClr val="528ED2"/>
                </a:solidFill>
                <a:latin typeface="Calibri"/>
                <a:cs typeface="Calibri"/>
              </a:rPr>
              <a:t>number</a:t>
            </a:r>
            <a:r>
              <a:rPr sz="2000" b="1" spc="-60" dirty="0">
                <a:solidFill>
                  <a:srgbClr val="528ED2"/>
                </a:solidFill>
                <a:latin typeface="Calibri"/>
                <a:cs typeface="Calibri"/>
              </a:rPr>
              <a:t> </a:t>
            </a:r>
            <a:r>
              <a:rPr sz="2000" b="1" spc="-25" dirty="0">
                <a:solidFill>
                  <a:srgbClr val="528ED2"/>
                </a:solidFill>
                <a:latin typeface="Calibri"/>
                <a:cs typeface="Calibri"/>
              </a:rPr>
              <a:t>of </a:t>
            </a:r>
            <a:r>
              <a:rPr sz="2000" b="1" dirty="0">
                <a:solidFill>
                  <a:srgbClr val="528ED2"/>
                </a:solidFill>
                <a:latin typeface="Calibri"/>
                <a:cs typeface="Calibri"/>
              </a:rPr>
              <a:t>coins</a:t>
            </a:r>
            <a:r>
              <a:rPr sz="2000" b="1" spc="-70" dirty="0">
                <a:solidFill>
                  <a:srgbClr val="528ED2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528ED2"/>
                </a:solidFill>
                <a:latin typeface="Calibri"/>
                <a:cs typeface="Calibri"/>
              </a:rPr>
              <a:t>for</a:t>
            </a:r>
            <a:r>
              <a:rPr sz="2000" b="1" spc="-55" dirty="0">
                <a:solidFill>
                  <a:srgbClr val="528ED2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528ED2"/>
                </a:solidFill>
                <a:latin typeface="Calibri"/>
                <a:cs typeface="Calibri"/>
              </a:rPr>
              <a:t>change</a:t>
            </a:r>
            <a:r>
              <a:rPr sz="2000" b="1" spc="-60" dirty="0">
                <a:solidFill>
                  <a:srgbClr val="528ED2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528ED2"/>
                </a:solidFill>
                <a:latin typeface="Calibri"/>
                <a:cs typeface="Calibri"/>
              </a:rPr>
              <a:t>of</a:t>
            </a:r>
            <a:r>
              <a:rPr sz="2000" b="1" spc="-45" dirty="0">
                <a:solidFill>
                  <a:srgbClr val="528ED2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528ED2"/>
                </a:solidFill>
                <a:latin typeface="Calibri"/>
                <a:cs typeface="Calibri"/>
              </a:rPr>
              <a:t>C,</a:t>
            </a:r>
            <a:r>
              <a:rPr sz="2000" b="1" spc="-55" dirty="0">
                <a:solidFill>
                  <a:srgbClr val="528ED2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528ED2"/>
                </a:solidFill>
                <a:latin typeface="Calibri"/>
                <a:cs typeface="Calibri"/>
              </a:rPr>
              <a:t>is</a:t>
            </a:r>
            <a:r>
              <a:rPr sz="2000" b="1" spc="-60" dirty="0">
                <a:solidFill>
                  <a:srgbClr val="528ED2"/>
                </a:solidFill>
                <a:latin typeface="Calibri"/>
                <a:cs typeface="Calibri"/>
              </a:rPr>
              <a:t> </a:t>
            </a:r>
            <a:r>
              <a:rPr sz="2000" b="1" spc="-35" dirty="0">
                <a:solidFill>
                  <a:srgbClr val="528ED2"/>
                </a:solidFill>
                <a:latin typeface="Calibri"/>
                <a:cs typeface="Calibri"/>
              </a:rPr>
              <a:t>stored</a:t>
            </a:r>
            <a:r>
              <a:rPr sz="2000" b="1" spc="-80" dirty="0">
                <a:solidFill>
                  <a:srgbClr val="528ED2"/>
                </a:solidFill>
                <a:latin typeface="Calibri"/>
                <a:cs typeface="Calibri"/>
              </a:rPr>
              <a:t> </a:t>
            </a:r>
            <a:r>
              <a:rPr sz="2000" b="1" spc="-25" dirty="0">
                <a:solidFill>
                  <a:srgbClr val="528ED2"/>
                </a:solidFill>
                <a:latin typeface="Calibri"/>
                <a:cs typeface="Calibri"/>
              </a:rPr>
              <a:t>in </a:t>
            </a:r>
            <a:r>
              <a:rPr sz="2000" b="1" spc="-10" dirty="0">
                <a:solidFill>
                  <a:srgbClr val="528ED2"/>
                </a:solidFill>
                <a:latin typeface="Calibri"/>
                <a:cs typeface="Calibri"/>
              </a:rPr>
              <a:t>Coins[i]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135836" y="3914203"/>
            <a:ext cx="2384425" cy="2007870"/>
          </a:xfrm>
          <a:prstGeom prst="rect">
            <a:avLst/>
          </a:prstGeom>
        </p:spPr>
        <p:txBody>
          <a:bodyPr vert="horz" wrap="square" lIns="0" tIns="60960" rIns="0" bIns="0" rtlCol="0">
            <a:spAutoFit/>
          </a:bodyPr>
          <a:lstStyle/>
          <a:p>
            <a:pPr marL="12700">
              <a:spcBef>
                <a:spcPts val="480"/>
              </a:spcBef>
            </a:pPr>
            <a:r>
              <a:rPr sz="1600" dirty="0">
                <a:solidFill>
                  <a:srgbClr val="2E859C"/>
                </a:solidFill>
                <a:latin typeface="Arial Black"/>
                <a:cs typeface="Arial Black"/>
              </a:rPr>
              <a:t>for</a:t>
            </a:r>
            <a:r>
              <a:rPr sz="1600" spc="-75" dirty="0">
                <a:solidFill>
                  <a:srgbClr val="2E859C"/>
                </a:solidFill>
                <a:latin typeface="Arial Black"/>
                <a:cs typeface="Arial Black"/>
              </a:rPr>
              <a:t> </a:t>
            </a:r>
            <a:r>
              <a:rPr sz="1600" dirty="0">
                <a:solidFill>
                  <a:srgbClr val="2E859C"/>
                </a:solidFill>
                <a:latin typeface="Arial Black"/>
                <a:cs typeface="Arial Black"/>
              </a:rPr>
              <a:t>i</a:t>
            </a:r>
            <a:r>
              <a:rPr sz="1600" spc="-10" dirty="0">
                <a:solidFill>
                  <a:srgbClr val="2E859C"/>
                </a:solidFill>
                <a:latin typeface="Arial Black"/>
                <a:cs typeface="Arial Black"/>
              </a:rPr>
              <a:t> </a:t>
            </a:r>
            <a:r>
              <a:rPr sz="1600" dirty="0">
                <a:solidFill>
                  <a:srgbClr val="2E859C"/>
                </a:solidFill>
                <a:latin typeface="Wingdings"/>
                <a:cs typeface="Wingdings"/>
              </a:rPr>
              <a:t></a:t>
            </a:r>
            <a:r>
              <a:rPr sz="1600" spc="55" dirty="0">
                <a:solidFill>
                  <a:srgbClr val="2E859C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rgbClr val="2E859C"/>
                </a:solidFill>
                <a:latin typeface="Arial Black"/>
                <a:cs typeface="Arial Black"/>
              </a:rPr>
              <a:t>1</a:t>
            </a:r>
            <a:r>
              <a:rPr sz="1600" spc="-45" dirty="0">
                <a:solidFill>
                  <a:srgbClr val="2E859C"/>
                </a:solidFill>
                <a:latin typeface="Arial Black"/>
                <a:cs typeface="Arial Black"/>
              </a:rPr>
              <a:t> </a:t>
            </a:r>
            <a:r>
              <a:rPr sz="1600" dirty="0">
                <a:solidFill>
                  <a:srgbClr val="2E859C"/>
                </a:solidFill>
                <a:latin typeface="Arial Black"/>
                <a:cs typeface="Arial Black"/>
              </a:rPr>
              <a:t>to</a:t>
            </a:r>
            <a:r>
              <a:rPr sz="1600" spc="-45" dirty="0">
                <a:solidFill>
                  <a:srgbClr val="2E859C"/>
                </a:solidFill>
                <a:latin typeface="Arial Black"/>
                <a:cs typeface="Arial Black"/>
              </a:rPr>
              <a:t> </a:t>
            </a:r>
            <a:r>
              <a:rPr sz="1600" dirty="0">
                <a:solidFill>
                  <a:srgbClr val="2E859C"/>
                </a:solidFill>
                <a:latin typeface="Arial Black"/>
                <a:cs typeface="Arial Black"/>
              </a:rPr>
              <a:t>n</a:t>
            </a:r>
            <a:r>
              <a:rPr sz="1600" spc="-50" dirty="0">
                <a:solidFill>
                  <a:srgbClr val="2E859C"/>
                </a:solidFill>
                <a:latin typeface="Arial Black"/>
                <a:cs typeface="Arial Black"/>
              </a:rPr>
              <a:t> </a:t>
            </a:r>
            <a:r>
              <a:rPr sz="1600" spc="-25" dirty="0">
                <a:solidFill>
                  <a:srgbClr val="2E859C"/>
                </a:solidFill>
                <a:latin typeface="Arial Black"/>
                <a:cs typeface="Arial Black"/>
              </a:rPr>
              <a:t>do</a:t>
            </a:r>
            <a:endParaRPr sz="1600">
              <a:latin typeface="Arial Black"/>
              <a:cs typeface="Arial Black"/>
            </a:endParaRPr>
          </a:p>
          <a:p>
            <a:pPr marL="422909">
              <a:spcBef>
                <a:spcPts val="380"/>
              </a:spcBef>
            </a:pPr>
            <a:r>
              <a:rPr sz="1600" spc="-50" dirty="0">
                <a:solidFill>
                  <a:srgbClr val="2E859C"/>
                </a:solidFill>
                <a:latin typeface="Arial Black"/>
                <a:cs typeface="Arial Black"/>
              </a:rPr>
              <a:t>{</a:t>
            </a:r>
            <a:endParaRPr sz="1600">
              <a:latin typeface="Arial Black"/>
              <a:cs typeface="Arial Black"/>
            </a:endParaRPr>
          </a:p>
          <a:p>
            <a:pPr marL="628650">
              <a:spcBef>
                <a:spcPts val="415"/>
              </a:spcBef>
            </a:pPr>
            <a:r>
              <a:rPr sz="1600" spc="-10" dirty="0">
                <a:solidFill>
                  <a:srgbClr val="2E859C"/>
                </a:solidFill>
                <a:latin typeface="Arial Black"/>
                <a:cs typeface="Arial Black"/>
              </a:rPr>
              <a:t>Coins[i]</a:t>
            </a:r>
            <a:r>
              <a:rPr sz="1600" spc="-75" dirty="0">
                <a:solidFill>
                  <a:srgbClr val="2E859C"/>
                </a:solidFill>
                <a:latin typeface="Arial Black"/>
                <a:cs typeface="Arial Black"/>
              </a:rPr>
              <a:t> </a:t>
            </a:r>
            <a:r>
              <a:rPr sz="1600" dirty="0">
                <a:solidFill>
                  <a:srgbClr val="2E859C"/>
                </a:solidFill>
                <a:latin typeface="Arial Black"/>
                <a:cs typeface="Arial Black"/>
              </a:rPr>
              <a:t>=</a:t>
            </a:r>
            <a:r>
              <a:rPr sz="1600" spc="-55" dirty="0">
                <a:solidFill>
                  <a:srgbClr val="2E859C"/>
                </a:solidFill>
                <a:latin typeface="Arial Black"/>
                <a:cs typeface="Arial Black"/>
              </a:rPr>
              <a:t> </a:t>
            </a:r>
            <a:r>
              <a:rPr sz="1600" spc="-10" dirty="0">
                <a:solidFill>
                  <a:srgbClr val="2E859C"/>
                </a:solidFill>
                <a:latin typeface="Arial Black"/>
                <a:cs typeface="Arial Black"/>
              </a:rPr>
              <a:t>C/d[i];</a:t>
            </a:r>
            <a:endParaRPr sz="1600">
              <a:latin typeface="Arial Black"/>
              <a:cs typeface="Arial Black"/>
            </a:endParaRPr>
          </a:p>
          <a:p>
            <a:pPr marL="600710" marR="27940" indent="24765">
              <a:lnSpc>
                <a:spcPts val="2910"/>
              </a:lnSpc>
              <a:spcBef>
                <a:spcPts val="130"/>
              </a:spcBef>
            </a:pPr>
            <a:r>
              <a:rPr sz="1600" dirty="0">
                <a:solidFill>
                  <a:srgbClr val="2E859C"/>
                </a:solidFill>
                <a:latin typeface="Arial Black"/>
                <a:cs typeface="Arial Black"/>
              </a:rPr>
              <a:t>C</a:t>
            </a:r>
            <a:r>
              <a:rPr sz="1600" spc="-30" dirty="0">
                <a:solidFill>
                  <a:srgbClr val="2E859C"/>
                </a:solidFill>
                <a:latin typeface="Arial Black"/>
                <a:cs typeface="Arial Black"/>
              </a:rPr>
              <a:t> </a:t>
            </a:r>
            <a:r>
              <a:rPr sz="1600" dirty="0">
                <a:solidFill>
                  <a:srgbClr val="2E859C"/>
                </a:solidFill>
                <a:latin typeface="Arial Black"/>
                <a:cs typeface="Arial Black"/>
              </a:rPr>
              <a:t>=</a:t>
            </a:r>
            <a:r>
              <a:rPr sz="1600" spc="-40" dirty="0">
                <a:solidFill>
                  <a:srgbClr val="2E859C"/>
                </a:solidFill>
                <a:latin typeface="Arial Black"/>
                <a:cs typeface="Arial Black"/>
              </a:rPr>
              <a:t> </a:t>
            </a:r>
            <a:r>
              <a:rPr sz="1600" dirty="0">
                <a:solidFill>
                  <a:srgbClr val="2E859C"/>
                </a:solidFill>
                <a:latin typeface="Arial Black"/>
                <a:cs typeface="Arial Black"/>
              </a:rPr>
              <a:t>C</a:t>
            </a:r>
            <a:r>
              <a:rPr sz="1600" spc="-25" dirty="0">
                <a:solidFill>
                  <a:srgbClr val="2E859C"/>
                </a:solidFill>
                <a:latin typeface="Arial Black"/>
                <a:cs typeface="Arial Black"/>
              </a:rPr>
              <a:t> </a:t>
            </a:r>
            <a:r>
              <a:rPr sz="1600" dirty="0">
                <a:solidFill>
                  <a:srgbClr val="2E859C"/>
                </a:solidFill>
                <a:latin typeface="Arial Black"/>
                <a:cs typeface="Arial Black"/>
              </a:rPr>
              <a:t>mo</a:t>
            </a:r>
            <a:r>
              <a:rPr sz="2000" dirty="0">
                <a:solidFill>
                  <a:srgbClr val="2E859C"/>
                </a:solidFill>
                <a:latin typeface="Arial Black"/>
                <a:cs typeface="Arial Black"/>
              </a:rPr>
              <a:t>d</a:t>
            </a:r>
            <a:r>
              <a:rPr sz="2000" spc="-45" dirty="0">
                <a:solidFill>
                  <a:srgbClr val="2E859C"/>
                </a:solidFill>
                <a:latin typeface="Arial Black"/>
                <a:cs typeface="Arial Black"/>
              </a:rPr>
              <a:t> </a:t>
            </a:r>
            <a:r>
              <a:rPr sz="2000" spc="-20" dirty="0">
                <a:solidFill>
                  <a:srgbClr val="2E859C"/>
                </a:solidFill>
                <a:latin typeface="Arial Black"/>
                <a:cs typeface="Arial Black"/>
              </a:rPr>
              <a:t>d[i] Print</a:t>
            </a:r>
            <a:r>
              <a:rPr sz="2000" spc="-125" dirty="0">
                <a:solidFill>
                  <a:srgbClr val="2E859C"/>
                </a:solidFill>
                <a:latin typeface="Arial Black"/>
                <a:cs typeface="Arial Black"/>
              </a:rPr>
              <a:t> </a:t>
            </a:r>
            <a:r>
              <a:rPr sz="2000" spc="-10" dirty="0">
                <a:solidFill>
                  <a:srgbClr val="2E859C"/>
                </a:solidFill>
                <a:latin typeface="Arial Black"/>
                <a:cs typeface="Arial Black"/>
              </a:rPr>
              <a:t>coins[i]</a:t>
            </a:r>
            <a:endParaRPr sz="2000">
              <a:latin typeface="Arial Black"/>
              <a:cs typeface="Arial Black"/>
            </a:endParaRPr>
          </a:p>
          <a:p>
            <a:pPr marL="518159">
              <a:spcBef>
                <a:spcPts val="320"/>
              </a:spcBef>
            </a:pPr>
            <a:r>
              <a:rPr sz="2000" spc="-50" dirty="0">
                <a:solidFill>
                  <a:srgbClr val="2E859C"/>
                </a:solidFill>
                <a:latin typeface="Arial Black"/>
                <a:cs typeface="Arial Black"/>
              </a:rPr>
              <a:t>}</a:t>
            </a:r>
            <a:endParaRPr sz="2000">
              <a:latin typeface="Arial Black"/>
              <a:cs typeface="Arial Black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6382512" y="1200912"/>
            <a:ext cx="4231005" cy="4993005"/>
          </a:xfrm>
          <a:custGeom>
            <a:avLst/>
            <a:gdLst/>
            <a:ahLst/>
            <a:cxnLst/>
            <a:rect l="l" t="t" r="r" b="b"/>
            <a:pathLst>
              <a:path w="4231005" h="4993005">
                <a:moveTo>
                  <a:pt x="4210812" y="4992624"/>
                </a:moveTo>
                <a:lnTo>
                  <a:pt x="19812" y="4992624"/>
                </a:lnTo>
                <a:lnTo>
                  <a:pt x="16370" y="4992319"/>
                </a:lnTo>
                <a:lnTo>
                  <a:pt x="0" y="4972812"/>
                </a:lnTo>
                <a:lnTo>
                  <a:pt x="0" y="19812"/>
                </a:lnTo>
                <a:lnTo>
                  <a:pt x="19812" y="0"/>
                </a:lnTo>
                <a:lnTo>
                  <a:pt x="4210812" y="0"/>
                </a:lnTo>
                <a:lnTo>
                  <a:pt x="4230623" y="19812"/>
                </a:lnTo>
                <a:lnTo>
                  <a:pt x="39624" y="19812"/>
                </a:lnTo>
                <a:lnTo>
                  <a:pt x="19812" y="39624"/>
                </a:lnTo>
                <a:lnTo>
                  <a:pt x="39624" y="39624"/>
                </a:lnTo>
                <a:lnTo>
                  <a:pt x="39624" y="4953000"/>
                </a:lnTo>
                <a:lnTo>
                  <a:pt x="19812" y="4953000"/>
                </a:lnTo>
                <a:lnTo>
                  <a:pt x="39624" y="4972812"/>
                </a:lnTo>
                <a:lnTo>
                  <a:pt x="4230623" y="4972812"/>
                </a:lnTo>
                <a:lnTo>
                  <a:pt x="4230319" y="4976253"/>
                </a:lnTo>
                <a:lnTo>
                  <a:pt x="4214253" y="4992319"/>
                </a:lnTo>
                <a:lnTo>
                  <a:pt x="4210812" y="4992624"/>
                </a:lnTo>
                <a:close/>
              </a:path>
              <a:path w="4231005" h="4993005">
                <a:moveTo>
                  <a:pt x="39624" y="39624"/>
                </a:moveTo>
                <a:lnTo>
                  <a:pt x="19812" y="39624"/>
                </a:lnTo>
                <a:lnTo>
                  <a:pt x="39624" y="19812"/>
                </a:lnTo>
                <a:lnTo>
                  <a:pt x="39624" y="39624"/>
                </a:lnTo>
                <a:close/>
              </a:path>
              <a:path w="4231005" h="4993005">
                <a:moveTo>
                  <a:pt x="4190999" y="39624"/>
                </a:moveTo>
                <a:lnTo>
                  <a:pt x="39624" y="39624"/>
                </a:lnTo>
                <a:lnTo>
                  <a:pt x="39624" y="19812"/>
                </a:lnTo>
                <a:lnTo>
                  <a:pt x="4190999" y="19812"/>
                </a:lnTo>
                <a:lnTo>
                  <a:pt x="4190999" y="39624"/>
                </a:lnTo>
                <a:close/>
              </a:path>
              <a:path w="4231005" h="4993005">
                <a:moveTo>
                  <a:pt x="4190999" y="4972812"/>
                </a:moveTo>
                <a:lnTo>
                  <a:pt x="4190999" y="19812"/>
                </a:lnTo>
                <a:lnTo>
                  <a:pt x="4210812" y="39624"/>
                </a:lnTo>
                <a:lnTo>
                  <a:pt x="4230623" y="39624"/>
                </a:lnTo>
                <a:lnTo>
                  <a:pt x="4230623" y="4952999"/>
                </a:lnTo>
                <a:lnTo>
                  <a:pt x="4210812" y="4953000"/>
                </a:lnTo>
                <a:lnTo>
                  <a:pt x="4190999" y="4972812"/>
                </a:lnTo>
                <a:close/>
              </a:path>
              <a:path w="4231005" h="4993005">
                <a:moveTo>
                  <a:pt x="4230623" y="39624"/>
                </a:moveTo>
                <a:lnTo>
                  <a:pt x="4210812" y="39624"/>
                </a:lnTo>
                <a:lnTo>
                  <a:pt x="4190999" y="19812"/>
                </a:lnTo>
                <a:lnTo>
                  <a:pt x="4230623" y="19812"/>
                </a:lnTo>
                <a:lnTo>
                  <a:pt x="4230623" y="39624"/>
                </a:lnTo>
                <a:close/>
              </a:path>
              <a:path w="4231005" h="4993005">
                <a:moveTo>
                  <a:pt x="39624" y="4972812"/>
                </a:moveTo>
                <a:lnTo>
                  <a:pt x="19812" y="4953000"/>
                </a:lnTo>
                <a:lnTo>
                  <a:pt x="39624" y="4953000"/>
                </a:lnTo>
                <a:lnTo>
                  <a:pt x="39624" y="4972812"/>
                </a:lnTo>
                <a:close/>
              </a:path>
              <a:path w="4231005" h="4993005">
                <a:moveTo>
                  <a:pt x="4190999" y="4972812"/>
                </a:moveTo>
                <a:lnTo>
                  <a:pt x="39624" y="4972812"/>
                </a:lnTo>
                <a:lnTo>
                  <a:pt x="39624" y="4953000"/>
                </a:lnTo>
                <a:lnTo>
                  <a:pt x="4190999" y="4953000"/>
                </a:lnTo>
                <a:lnTo>
                  <a:pt x="4190999" y="4972812"/>
                </a:lnTo>
                <a:close/>
              </a:path>
              <a:path w="4231005" h="4993005">
                <a:moveTo>
                  <a:pt x="4230623" y="4972812"/>
                </a:moveTo>
                <a:lnTo>
                  <a:pt x="4190999" y="4972812"/>
                </a:lnTo>
                <a:lnTo>
                  <a:pt x="4210812" y="4953000"/>
                </a:lnTo>
                <a:lnTo>
                  <a:pt x="4230623" y="4952999"/>
                </a:lnTo>
                <a:lnTo>
                  <a:pt x="4230623" y="4972812"/>
                </a:lnTo>
                <a:close/>
              </a:path>
            </a:pathLst>
          </a:custGeom>
          <a:solidFill>
            <a:srgbClr val="95460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7027927" y="1178382"/>
            <a:ext cx="2936875" cy="5143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  <a:tabLst>
                <a:tab pos="1688464" algn="l"/>
                <a:tab pos="2344420" algn="l"/>
              </a:tabLst>
            </a:pPr>
            <a:r>
              <a:rPr sz="3200" spc="-10" dirty="0">
                <a:solidFill>
                  <a:srgbClr val="C00000"/>
                </a:solidFill>
                <a:latin typeface="Calibri"/>
                <a:cs typeface="Calibri"/>
              </a:rPr>
              <a:t>{25,10,1}</a:t>
            </a:r>
            <a:r>
              <a:rPr sz="3200" dirty="0">
                <a:solidFill>
                  <a:srgbClr val="C00000"/>
                </a:solidFill>
                <a:latin typeface="Calibri"/>
                <a:cs typeface="Calibri"/>
              </a:rPr>
              <a:t>	</a:t>
            </a:r>
            <a:r>
              <a:rPr sz="3200" spc="-25" dirty="0">
                <a:solidFill>
                  <a:srgbClr val="C00000"/>
                </a:solidFill>
                <a:latin typeface="Calibri"/>
                <a:cs typeface="Calibri"/>
              </a:rPr>
              <a:t>for</a:t>
            </a:r>
            <a:r>
              <a:rPr sz="3200" dirty="0">
                <a:solidFill>
                  <a:srgbClr val="C00000"/>
                </a:solidFill>
                <a:latin typeface="Calibri"/>
                <a:cs typeface="Calibri"/>
              </a:rPr>
              <a:t>	</a:t>
            </a:r>
            <a:r>
              <a:rPr sz="3200" spc="-25" dirty="0">
                <a:solidFill>
                  <a:srgbClr val="C00000"/>
                </a:solidFill>
                <a:latin typeface="Calibri"/>
                <a:cs typeface="Calibri"/>
              </a:rPr>
              <a:t>30c</a:t>
            </a:r>
            <a:endParaRPr sz="3200">
              <a:latin typeface="Calibri"/>
              <a:cs typeface="Calibri"/>
            </a:endParaRPr>
          </a:p>
        </p:txBody>
      </p:sp>
      <p:grpSp>
        <p:nvGrpSpPr>
          <p:cNvPr id="12" name="object 12"/>
          <p:cNvGrpSpPr/>
          <p:nvPr/>
        </p:nvGrpSpPr>
        <p:grpSpPr>
          <a:xfrm>
            <a:off x="1600961" y="761"/>
            <a:ext cx="9142730" cy="6856730"/>
            <a:chOff x="761" y="761"/>
            <a:chExt cx="9142730" cy="6856730"/>
          </a:xfrm>
        </p:grpSpPr>
        <p:pic>
          <p:nvPicPr>
            <p:cNvPr id="13" name="object 1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916423" y="1828800"/>
              <a:ext cx="3962400" cy="4191000"/>
            </a:xfrm>
            <a:prstGeom prst="rect">
              <a:avLst/>
            </a:prstGeom>
          </p:spPr>
        </p:pic>
        <p:sp>
          <p:nvSpPr>
            <p:cNvPr id="14" name="object 14"/>
            <p:cNvSpPr/>
            <p:nvPr/>
          </p:nvSpPr>
          <p:spPr>
            <a:xfrm>
              <a:off x="761" y="761"/>
              <a:ext cx="9142730" cy="6856730"/>
            </a:xfrm>
            <a:custGeom>
              <a:avLst/>
              <a:gdLst/>
              <a:ahLst/>
              <a:cxnLst/>
              <a:rect l="l" t="t" r="r" b="b"/>
              <a:pathLst>
                <a:path w="9142730" h="6856730">
                  <a:moveTo>
                    <a:pt x="0" y="0"/>
                  </a:moveTo>
                  <a:lnTo>
                    <a:pt x="9142476" y="0"/>
                  </a:lnTo>
                  <a:lnTo>
                    <a:pt x="9142476" y="6856476"/>
                  </a:lnTo>
                  <a:lnTo>
                    <a:pt x="0" y="6856476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" name="object 15"/>
          <p:cNvSpPr txBox="1"/>
          <p:nvPr/>
        </p:nvSpPr>
        <p:spPr>
          <a:xfrm>
            <a:off x="5795265" y="6434286"/>
            <a:ext cx="2226945" cy="189154"/>
          </a:xfrm>
          <a:prstGeom prst="rect">
            <a:avLst/>
          </a:prstGeom>
        </p:spPr>
        <p:txBody>
          <a:bodyPr vert="horz" wrap="square" lIns="0" tIns="4445" rIns="0" bIns="0" rtlCol="0">
            <a:spAutoFit/>
          </a:bodyPr>
          <a:lstStyle/>
          <a:p>
            <a:pPr marL="12700">
              <a:spcBef>
                <a:spcPts val="35"/>
              </a:spcBef>
            </a:pPr>
            <a:r>
              <a:rPr spc="-450" baseline="2314" dirty="0">
                <a:solidFill>
                  <a:srgbClr val="FFFFFF"/>
                </a:solidFill>
                <a:latin typeface="Arial MT"/>
                <a:cs typeface="Arial MT"/>
              </a:rPr>
              <a:t>A</a:t>
            </a:r>
            <a:r>
              <a:rPr sz="1200" spc="-495" dirty="0">
                <a:solidFill>
                  <a:srgbClr val="FFFFFF"/>
                </a:solidFill>
                <a:latin typeface="Arial MT"/>
                <a:cs typeface="Arial MT"/>
              </a:rPr>
              <a:t>A</a:t>
            </a:r>
            <a:r>
              <a:rPr spc="-292" baseline="2314" dirty="0">
                <a:solidFill>
                  <a:srgbClr val="FFFFFF"/>
                </a:solidFill>
                <a:latin typeface="Arial MT"/>
                <a:cs typeface="Arial MT"/>
              </a:rPr>
              <a:t>T</a:t>
            </a:r>
            <a:r>
              <a:rPr sz="1200" spc="-550" dirty="0">
                <a:solidFill>
                  <a:srgbClr val="FFFFFF"/>
                </a:solidFill>
                <a:latin typeface="Arial MT"/>
                <a:cs typeface="Arial MT"/>
              </a:rPr>
              <a:t>T</a:t>
            </a:r>
            <a:r>
              <a:rPr spc="-82" baseline="2314" dirty="0">
                <a:solidFill>
                  <a:srgbClr val="FFFFFF"/>
                </a:solidFill>
                <a:latin typeface="Arial MT"/>
                <a:cs typeface="Arial MT"/>
              </a:rPr>
              <a:t>M</a:t>
            </a:r>
            <a:r>
              <a:rPr sz="1200" spc="-975" dirty="0">
                <a:solidFill>
                  <a:srgbClr val="FFFFFF"/>
                </a:solidFill>
                <a:latin typeface="Arial MT"/>
                <a:cs typeface="Arial MT"/>
              </a:rPr>
              <a:t>M</a:t>
            </a:r>
            <a:r>
              <a:rPr spc="-217" baseline="2314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200" spc="-405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pc="-1162" baseline="2314" dirty="0">
                <a:solidFill>
                  <a:srgbClr val="FFFFFF"/>
                </a:solidFill>
                <a:latin typeface="Arial MT"/>
                <a:cs typeface="Arial MT"/>
              </a:rPr>
              <a:t>C</a:t>
            </a:r>
            <a:r>
              <a:rPr sz="1200" spc="-300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200" spc="-600" dirty="0">
                <a:solidFill>
                  <a:srgbClr val="FFFFFF"/>
                </a:solidFill>
                <a:latin typeface="Arial MT"/>
                <a:cs typeface="Arial MT"/>
              </a:rPr>
              <a:t>C</a:t>
            </a:r>
            <a:r>
              <a:rPr spc="-569" baseline="2314" dirty="0">
                <a:solidFill>
                  <a:srgbClr val="FFFFFF"/>
                </a:solidFill>
                <a:latin typeface="Arial MT"/>
                <a:cs typeface="Arial MT"/>
              </a:rPr>
              <a:t>o</a:t>
            </a:r>
            <a:r>
              <a:rPr sz="1200" spc="-495" dirty="0">
                <a:solidFill>
                  <a:srgbClr val="FFFFFF"/>
                </a:solidFill>
                <a:latin typeface="Arial MT"/>
                <a:cs typeface="Arial MT"/>
              </a:rPr>
              <a:t>C</a:t>
            </a:r>
            <a:r>
              <a:rPr spc="-127" baseline="2314" dirty="0">
                <a:solidFill>
                  <a:srgbClr val="FFFFFF"/>
                </a:solidFill>
                <a:latin typeface="Arial MT"/>
                <a:cs typeface="Arial MT"/>
              </a:rPr>
              <a:t>l</a:t>
            </a:r>
            <a:r>
              <a:rPr sz="1200" spc="-550" dirty="0">
                <a:solidFill>
                  <a:srgbClr val="FFFFFF"/>
                </a:solidFill>
                <a:latin typeface="Arial MT"/>
                <a:cs typeface="Arial MT"/>
              </a:rPr>
              <a:t>o</a:t>
            </a:r>
            <a:r>
              <a:rPr spc="-44" baseline="2314" dirty="0">
                <a:solidFill>
                  <a:srgbClr val="FFFFFF"/>
                </a:solidFill>
                <a:latin typeface="Arial MT"/>
                <a:cs typeface="Arial MT"/>
              </a:rPr>
              <a:t>l</a:t>
            </a:r>
            <a:r>
              <a:rPr sz="1200" spc="-605" dirty="0">
                <a:solidFill>
                  <a:srgbClr val="FFFFFF"/>
                </a:solidFill>
                <a:latin typeface="Arial MT"/>
                <a:cs typeface="Arial MT"/>
              </a:rPr>
              <a:t>o</a:t>
            </a:r>
            <a:r>
              <a:rPr spc="-562" baseline="2314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200" spc="-280" dirty="0">
                <a:solidFill>
                  <a:srgbClr val="FFFFFF"/>
                </a:solidFill>
                <a:latin typeface="Arial MT"/>
                <a:cs typeface="Arial MT"/>
              </a:rPr>
              <a:t>l</a:t>
            </a:r>
            <a:r>
              <a:rPr sz="1200" spc="-300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200" spc="-280" dirty="0">
                <a:solidFill>
                  <a:srgbClr val="FFFFFF"/>
                </a:solidFill>
                <a:latin typeface="Arial MT"/>
                <a:cs typeface="Arial MT"/>
              </a:rPr>
              <a:t>l</a:t>
            </a:r>
            <a:r>
              <a:rPr sz="1200" spc="-650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pc="-494" baseline="2314" dirty="0">
                <a:solidFill>
                  <a:srgbClr val="FFFFFF"/>
                </a:solidFill>
                <a:latin typeface="Arial MT"/>
                <a:cs typeface="Arial MT"/>
              </a:rPr>
              <a:t>g</a:t>
            </a:r>
            <a:r>
              <a:rPr sz="1200" spc="-300" dirty="0">
                <a:solidFill>
                  <a:srgbClr val="FFFFFF"/>
                </a:solidFill>
                <a:latin typeface="Arial MT"/>
                <a:cs typeface="Arial MT"/>
              </a:rPr>
              <a:t>g</a:t>
            </a:r>
            <a:r>
              <a:rPr sz="1200" spc="-675" dirty="0">
                <a:solidFill>
                  <a:srgbClr val="FFFFFF"/>
                </a:solidFill>
                <a:latin typeface="Arial MT"/>
                <a:cs typeface="Arial MT"/>
              </a:rPr>
              <a:t>g</a:t>
            </a:r>
            <a:r>
              <a:rPr spc="-457" baseline="2314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200" spc="-300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200" spc="-500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pc="-150" baseline="2314" dirty="0">
                <a:solidFill>
                  <a:srgbClr val="FFFFFF"/>
                </a:solidFill>
                <a:latin typeface="Arial MT"/>
                <a:cs typeface="Arial MT"/>
              </a:rPr>
              <a:t>o</a:t>
            </a:r>
            <a:r>
              <a:rPr sz="1200" spc="-545" dirty="0">
                <a:solidFill>
                  <a:srgbClr val="FFFFFF"/>
                </a:solidFill>
                <a:latin typeface="Arial MT"/>
                <a:cs typeface="Arial MT"/>
              </a:rPr>
              <a:t>o</a:t>
            </a:r>
            <a:r>
              <a:rPr spc="-157" baseline="2314" dirty="0">
                <a:solidFill>
                  <a:srgbClr val="FFFFFF"/>
                </a:solidFill>
                <a:latin typeface="Arial MT"/>
                <a:cs typeface="Arial MT"/>
              </a:rPr>
              <a:t>f</a:t>
            </a:r>
            <a:r>
              <a:rPr sz="1200" spc="-100" dirty="0">
                <a:solidFill>
                  <a:srgbClr val="FFFFFF"/>
                </a:solidFill>
                <a:latin typeface="Arial MT"/>
                <a:cs typeface="Arial MT"/>
              </a:rPr>
              <a:t>f</a:t>
            </a:r>
            <a:r>
              <a:rPr sz="1200" spc="-150" dirty="0">
                <a:solidFill>
                  <a:srgbClr val="FFFFFF"/>
                </a:solidFill>
                <a:latin typeface="Arial MT"/>
                <a:cs typeface="Arial MT"/>
              </a:rPr>
              <a:t>f</a:t>
            </a:r>
            <a:r>
              <a:rPr spc="-480" baseline="2314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200" spc="-520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pc="52" baseline="2314" dirty="0">
                <a:solidFill>
                  <a:srgbClr val="FFFFFF"/>
                </a:solidFill>
                <a:latin typeface="Arial MT"/>
                <a:cs typeface="Arial MT"/>
              </a:rPr>
              <a:t>n</a:t>
            </a:r>
            <a:r>
              <a:rPr spc="-997" baseline="2314" dirty="0">
                <a:solidFill>
                  <a:srgbClr val="FFFFFF"/>
                </a:solidFill>
                <a:latin typeface="Arial MT"/>
                <a:cs typeface="Arial MT"/>
              </a:rPr>
              <a:t>g</a:t>
            </a:r>
            <a:r>
              <a:rPr sz="1200" spc="-235" dirty="0">
                <a:solidFill>
                  <a:srgbClr val="FFFFFF"/>
                </a:solidFill>
                <a:latin typeface="Arial MT"/>
                <a:cs typeface="Arial MT"/>
              </a:rPr>
              <a:t>n</a:t>
            </a:r>
            <a:r>
              <a:rPr sz="1200" spc="-405" dirty="0">
                <a:solidFill>
                  <a:srgbClr val="FFFFFF"/>
                </a:solidFill>
                <a:latin typeface="Arial MT"/>
                <a:cs typeface="Arial MT"/>
              </a:rPr>
              <a:t>g</a:t>
            </a:r>
            <a:r>
              <a:rPr spc="-165" baseline="2314" dirty="0">
                <a:solidFill>
                  <a:srgbClr val="FFFFFF"/>
                </a:solidFill>
                <a:latin typeface="Arial MT"/>
                <a:cs typeface="Arial MT"/>
              </a:rPr>
              <a:t>i</a:t>
            </a:r>
            <a:r>
              <a:rPr sz="1200" spc="-525" dirty="0">
                <a:solidFill>
                  <a:srgbClr val="FFFFFF"/>
                </a:solidFill>
                <a:latin typeface="Arial MT"/>
                <a:cs typeface="Arial MT"/>
              </a:rPr>
              <a:t>g</a:t>
            </a:r>
            <a:r>
              <a:rPr spc="-585" baseline="2314" dirty="0">
                <a:solidFill>
                  <a:srgbClr val="FFFFFF"/>
                </a:solidFill>
                <a:latin typeface="Arial MT"/>
                <a:cs typeface="Arial MT"/>
              </a:rPr>
              <a:t>n</a:t>
            </a:r>
            <a:r>
              <a:rPr sz="1200" spc="-235" dirty="0">
                <a:solidFill>
                  <a:srgbClr val="FFFFFF"/>
                </a:solidFill>
                <a:latin typeface="Arial MT"/>
                <a:cs typeface="Arial MT"/>
              </a:rPr>
              <a:t>i</a:t>
            </a:r>
            <a:r>
              <a:rPr sz="1200" spc="-300" dirty="0">
                <a:solidFill>
                  <a:srgbClr val="FFFFFF"/>
                </a:solidFill>
                <a:latin typeface="Arial MT"/>
                <a:cs typeface="Arial MT"/>
              </a:rPr>
              <a:t>n</a:t>
            </a:r>
            <a:r>
              <a:rPr spc="-922" baseline="2314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200" spc="-235" dirty="0">
                <a:solidFill>
                  <a:srgbClr val="FFFFFF"/>
                </a:solidFill>
                <a:latin typeface="Arial MT"/>
                <a:cs typeface="Arial MT"/>
              </a:rPr>
              <a:t>i</a:t>
            </a:r>
            <a:r>
              <a:rPr sz="1200" spc="-75" dirty="0">
                <a:solidFill>
                  <a:srgbClr val="FFFFFF"/>
                </a:solidFill>
                <a:latin typeface="Arial MT"/>
                <a:cs typeface="Arial MT"/>
              </a:rPr>
              <a:t>n</a:t>
            </a:r>
            <a:r>
              <a:rPr spc="52" baseline="2314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pc="-600" baseline="2314" dirty="0">
                <a:solidFill>
                  <a:srgbClr val="FFFFFF"/>
                </a:solidFill>
                <a:latin typeface="Arial MT"/>
                <a:cs typeface="Arial MT"/>
              </a:rPr>
              <a:t>r</a:t>
            </a:r>
            <a:r>
              <a:rPr sz="1200" spc="-235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200" spc="-365" dirty="0">
                <a:solidFill>
                  <a:srgbClr val="FFFFFF"/>
                </a:solidFill>
                <a:latin typeface="Arial MT"/>
                <a:cs typeface="Arial MT"/>
              </a:rPr>
              <a:t>r</a:t>
            </a:r>
            <a:r>
              <a:rPr spc="-157" baseline="2314" dirty="0">
                <a:solidFill>
                  <a:srgbClr val="FFFFFF"/>
                </a:solidFill>
                <a:latin typeface="Arial MT"/>
                <a:cs typeface="Arial MT"/>
              </a:rPr>
              <a:t>i</a:t>
            </a:r>
            <a:r>
              <a:rPr sz="1200" spc="-245" dirty="0">
                <a:solidFill>
                  <a:srgbClr val="FFFFFF"/>
                </a:solidFill>
                <a:latin typeface="Arial MT"/>
                <a:cs typeface="Arial MT"/>
              </a:rPr>
              <a:t>r</a:t>
            </a:r>
            <a:r>
              <a:rPr spc="-337" baseline="2314" dirty="0">
                <a:solidFill>
                  <a:srgbClr val="FFFFFF"/>
                </a:solidFill>
                <a:latin typeface="Arial MT"/>
                <a:cs typeface="Arial MT"/>
              </a:rPr>
              <a:t>n</a:t>
            </a:r>
            <a:r>
              <a:rPr sz="1200" spc="-235" dirty="0">
                <a:solidFill>
                  <a:srgbClr val="FFFFFF"/>
                </a:solidFill>
                <a:latin typeface="Arial MT"/>
                <a:cs typeface="Arial MT"/>
              </a:rPr>
              <a:t>i</a:t>
            </a:r>
            <a:r>
              <a:rPr sz="1200" spc="-465" dirty="0">
                <a:solidFill>
                  <a:srgbClr val="FFFFFF"/>
                </a:solidFill>
                <a:latin typeface="Arial MT"/>
                <a:cs typeface="Arial MT"/>
              </a:rPr>
              <a:t>n</a:t>
            </a:r>
            <a:r>
              <a:rPr spc="-7" baseline="2314" dirty="0">
                <a:solidFill>
                  <a:srgbClr val="FFFFFF"/>
                </a:solidFill>
                <a:latin typeface="Arial MT"/>
                <a:cs typeface="Arial MT"/>
              </a:rPr>
              <a:t>g</a:t>
            </a:r>
            <a:r>
              <a:rPr sz="1200" spc="-10" dirty="0">
                <a:solidFill>
                  <a:srgbClr val="FFFFFF"/>
                </a:solidFill>
                <a:latin typeface="Arial MT"/>
                <a:cs typeface="Arial MT"/>
              </a:rPr>
              <a:t>g</a:t>
            </a:r>
            <a:endParaRPr sz="1200">
              <a:latin typeface="Arial MT"/>
              <a:cs typeface="Arial MT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4194175" y="6446352"/>
            <a:ext cx="1101090" cy="376555"/>
          </a:xfrm>
          <a:prstGeom prst="rect">
            <a:avLst/>
          </a:prstGeom>
        </p:spPr>
        <p:txBody>
          <a:bodyPr vert="horz" wrap="square" lIns="0" tIns="6350" rIns="0" bIns="0" rtlCol="0">
            <a:spAutoFit/>
          </a:bodyPr>
          <a:lstStyle/>
          <a:p>
            <a:pPr marL="12700" marR="5080">
              <a:lnSpc>
                <a:spcPts val="1420"/>
              </a:lnSpc>
              <a:spcBef>
                <a:spcPts val="50"/>
              </a:spcBef>
            </a:pPr>
            <a:r>
              <a:rPr sz="1200" spc="-480" dirty="0">
                <a:solidFill>
                  <a:srgbClr val="FFFFFF"/>
                </a:solidFill>
                <a:latin typeface="Arial MT"/>
                <a:cs typeface="Arial MT"/>
              </a:rPr>
              <a:t>D</a:t>
            </a:r>
            <a:r>
              <a:rPr sz="1200" spc="-405" dirty="0">
                <a:solidFill>
                  <a:srgbClr val="FFFFFF"/>
                </a:solidFill>
                <a:latin typeface="Arial MT"/>
                <a:cs typeface="Arial MT"/>
              </a:rPr>
              <a:t>D</a:t>
            </a:r>
            <a:r>
              <a:rPr sz="1200" spc="-280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200" spc="-370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200" spc="-280" dirty="0">
                <a:solidFill>
                  <a:srgbClr val="FFFFFF"/>
                </a:solidFill>
                <a:latin typeface="Arial MT"/>
                <a:cs typeface="Arial MT"/>
              </a:rPr>
              <a:t>p</a:t>
            </a:r>
            <a:r>
              <a:rPr sz="1200" spc="-350" dirty="0">
                <a:solidFill>
                  <a:srgbClr val="FFFFFF"/>
                </a:solidFill>
                <a:latin typeface="Arial MT"/>
                <a:cs typeface="Arial MT"/>
              </a:rPr>
              <a:t>p</a:t>
            </a:r>
            <a:r>
              <a:rPr sz="1200" spc="-280" dirty="0">
                <a:solidFill>
                  <a:srgbClr val="FFFFFF"/>
                </a:solidFill>
                <a:latin typeface="Arial MT"/>
                <a:cs typeface="Arial MT"/>
              </a:rPr>
              <a:t>a</a:t>
            </a:r>
            <a:r>
              <a:rPr sz="1200" spc="-370" dirty="0">
                <a:solidFill>
                  <a:srgbClr val="FFFFFF"/>
                </a:solidFill>
                <a:latin typeface="Arial MT"/>
                <a:cs typeface="Arial MT"/>
              </a:rPr>
              <a:t>a</a:t>
            </a:r>
            <a:r>
              <a:rPr sz="1200" spc="-10" dirty="0">
                <a:solidFill>
                  <a:srgbClr val="FFFFFF"/>
                </a:solidFill>
                <a:latin typeface="Arial MT"/>
                <a:cs typeface="Arial MT"/>
              </a:rPr>
              <a:t>r</a:t>
            </a:r>
            <a:r>
              <a:rPr sz="1200" spc="-295" dirty="0">
                <a:solidFill>
                  <a:srgbClr val="FFFFFF"/>
                </a:solidFill>
                <a:latin typeface="Arial MT"/>
                <a:cs typeface="Arial MT"/>
              </a:rPr>
              <a:t>r</a:t>
            </a:r>
            <a:r>
              <a:rPr sz="1200" spc="60" dirty="0">
                <a:solidFill>
                  <a:srgbClr val="FFFFFF"/>
                </a:solidFill>
                <a:latin typeface="Arial MT"/>
                <a:cs typeface="Arial MT"/>
              </a:rPr>
              <a:t>t</a:t>
            </a:r>
            <a:r>
              <a:rPr sz="1200" spc="-330" dirty="0">
                <a:solidFill>
                  <a:srgbClr val="FFFFFF"/>
                </a:solidFill>
                <a:latin typeface="Arial MT"/>
                <a:cs typeface="Arial MT"/>
              </a:rPr>
              <a:t>t</a:t>
            </a:r>
            <a:r>
              <a:rPr sz="1200" spc="-620" dirty="0">
                <a:solidFill>
                  <a:srgbClr val="FFFFFF"/>
                </a:solidFill>
                <a:latin typeface="Arial MT"/>
                <a:cs typeface="Arial MT"/>
              </a:rPr>
              <a:t>m</a:t>
            </a:r>
            <a:r>
              <a:rPr sz="1200" spc="-370" dirty="0">
                <a:solidFill>
                  <a:srgbClr val="FFFFFF"/>
                </a:solidFill>
                <a:latin typeface="Arial MT"/>
                <a:cs typeface="Arial MT"/>
              </a:rPr>
              <a:t>m</a:t>
            </a:r>
            <a:r>
              <a:rPr sz="1200" spc="-280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200" spc="-370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200" spc="-305" dirty="0">
                <a:solidFill>
                  <a:srgbClr val="FFFFFF"/>
                </a:solidFill>
                <a:latin typeface="Arial MT"/>
                <a:cs typeface="Arial MT"/>
              </a:rPr>
              <a:t>n</a:t>
            </a:r>
            <a:r>
              <a:rPr sz="1200" spc="-350" dirty="0">
                <a:solidFill>
                  <a:srgbClr val="FFFFFF"/>
                </a:solidFill>
                <a:latin typeface="Arial MT"/>
                <a:cs typeface="Arial MT"/>
              </a:rPr>
              <a:t>n</a:t>
            </a:r>
            <a:r>
              <a:rPr sz="1200" spc="35" dirty="0">
                <a:solidFill>
                  <a:srgbClr val="FFFFFF"/>
                </a:solidFill>
                <a:latin typeface="Arial MT"/>
                <a:cs typeface="Arial MT"/>
              </a:rPr>
              <a:t>t</a:t>
            </a:r>
            <a:r>
              <a:rPr sz="1200" spc="-90" dirty="0">
                <a:solidFill>
                  <a:srgbClr val="FFFFFF"/>
                </a:solidFill>
                <a:latin typeface="Arial MT"/>
                <a:cs typeface="Arial MT"/>
              </a:rPr>
              <a:t>t</a:t>
            </a:r>
            <a:r>
              <a:rPr sz="1200" spc="-330" dirty="0">
                <a:solidFill>
                  <a:srgbClr val="FFFFFF"/>
                </a:solidFill>
                <a:latin typeface="Arial MT"/>
                <a:cs typeface="Arial MT"/>
              </a:rPr>
              <a:t>o</a:t>
            </a:r>
            <a:r>
              <a:rPr sz="1200" spc="-325" dirty="0">
                <a:solidFill>
                  <a:srgbClr val="FFFFFF"/>
                </a:solidFill>
                <a:latin typeface="Arial MT"/>
                <a:cs typeface="Arial MT"/>
              </a:rPr>
              <a:t>o</a:t>
            </a:r>
            <a:r>
              <a:rPr sz="1200" spc="10" dirty="0">
                <a:solidFill>
                  <a:srgbClr val="FFFFFF"/>
                </a:solidFill>
                <a:latin typeface="Arial MT"/>
                <a:cs typeface="Arial MT"/>
              </a:rPr>
              <a:t>f</a:t>
            </a:r>
            <a:r>
              <a:rPr sz="1200" spc="-10" dirty="0">
                <a:solidFill>
                  <a:srgbClr val="FFFFFF"/>
                </a:solidFill>
                <a:latin typeface="Arial MT"/>
                <a:cs typeface="Arial MT"/>
              </a:rPr>
              <a:t>f</a:t>
            </a:r>
            <a:r>
              <a:rPr sz="1200" spc="50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-305" dirty="0">
                <a:solidFill>
                  <a:srgbClr val="FFFFFF"/>
                </a:solidFill>
                <a:latin typeface="Arial MT"/>
                <a:cs typeface="Arial MT"/>
              </a:rPr>
              <a:t>CCSSEE</a:t>
            </a:r>
            <a:endParaRPr sz="12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803392" y="6400801"/>
            <a:ext cx="3112135" cy="277495"/>
          </a:xfrm>
          <a:custGeom>
            <a:avLst/>
            <a:gdLst/>
            <a:ahLst/>
            <a:cxnLst/>
            <a:rect l="l" t="t" r="r" b="b"/>
            <a:pathLst>
              <a:path w="3112134" h="277495">
                <a:moveTo>
                  <a:pt x="3112008" y="277368"/>
                </a:moveTo>
                <a:lnTo>
                  <a:pt x="0" y="277368"/>
                </a:lnTo>
                <a:lnTo>
                  <a:pt x="0" y="0"/>
                </a:lnTo>
                <a:lnTo>
                  <a:pt x="3112008" y="0"/>
                </a:lnTo>
                <a:lnTo>
                  <a:pt x="3112008" y="277368"/>
                </a:lnTo>
                <a:close/>
              </a:path>
            </a:pathLst>
          </a:custGeom>
          <a:solidFill>
            <a:srgbClr val="22405F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4114800" y="6400801"/>
            <a:ext cx="4724400" cy="277495"/>
            <a:chOff x="2514600" y="6400800"/>
            <a:chExt cx="4724400" cy="277495"/>
          </a:xfrm>
        </p:grpSpPr>
        <p:sp>
          <p:nvSpPr>
            <p:cNvPr id="4" name="object 4"/>
            <p:cNvSpPr/>
            <p:nvPr/>
          </p:nvSpPr>
          <p:spPr>
            <a:xfrm>
              <a:off x="2514600" y="6400800"/>
              <a:ext cx="1600200" cy="277495"/>
            </a:xfrm>
            <a:custGeom>
              <a:avLst/>
              <a:gdLst/>
              <a:ahLst/>
              <a:cxnLst/>
              <a:rect l="l" t="t" r="r" b="b"/>
              <a:pathLst>
                <a:path w="1600200" h="277495">
                  <a:moveTo>
                    <a:pt x="1600200" y="277368"/>
                  </a:moveTo>
                  <a:lnTo>
                    <a:pt x="0" y="277368"/>
                  </a:lnTo>
                  <a:lnTo>
                    <a:pt x="0" y="0"/>
                  </a:lnTo>
                  <a:lnTo>
                    <a:pt x="1600200" y="0"/>
                  </a:lnTo>
                  <a:lnTo>
                    <a:pt x="1600200" y="277368"/>
                  </a:lnTo>
                  <a:close/>
                </a:path>
              </a:pathLst>
            </a:custGeom>
            <a:solidFill>
              <a:srgbClr val="E16C0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4114800" y="6400800"/>
              <a:ext cx="3124200" cy="277495"/>
            </a:xfrm>
            <a:custGeom>
              <a:avLst/>
              <a:gdLst/>
              <a:ahLst/>
              <a:cxnLst/>
              <a:rect l="l" t="t" r="r" b="b"/>
              <a:pathLst>
                <a:path w="3124200" h="277495">
                  <a:moveTo>
                    <a:pt x="3124200" y="277368"/>
                  </a:moveTo>
                  <a:lnTo>
                    <a:pt x="0" y="277368"/>
                  </a:lnTo>
                  <a:lnTo>
                    <a:pt x="0" y="0"/>
                  </a:lnTo>
                  <a:lnTo>
                    <a:pt x="3124200" y="0"/>
                  </a:lnTo>
                  <a:lnTo>
                    <a:pt x="3124200" y="277368"/>
                  </a:lnTo>
                  <a:close/>
                </a:path>
              </a:pathLst>
            </a:custGeom>
            <a:solidFill>
              <a:srgbClr val="2240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1600200" y="0"/>
            <a:ext cx="0" cy="10287816"/>
          </a:xfrm>
          <a:prstGeom prst="rect">
            <a:avLst/>
          </a:prstGeom>
        </p:spPr>
        <p:txBody>
          <a:bodyPr vert="horz" wrap="square" lIns="0" tIns="434721" rIns="0" bIns="0" rtlCol="0">
            <a:spAutoFit/>
          </a:bodyPr>
          <a:lstStyle/>
          <a:p>
            <a:pPr marL="1848485">
              <a:spcBef>
                <a:spcPts val="105"/>
              </a:spcBef>
            </a:pPr>
            <a:r>
              <a:rPr sz="3200" b="1" spc="-30" dirty="0">
                <a:solidFill>
                  <a:srgbClr val="C00000"/>
                </a:solidFill>
                <a:latin typeface="Georgia"/>
                <a:cs typeface="Georgia"/>
              </a:rPr>
              <a:t>Change-</a:t>
            </a:r>
            <a:r>
              <a:rPr sz="3200" b="1" spc="-10" dirty="0">
                <a:solidFill>
                  <a:srgbClr val="C00000"/>
                </a:solidFill>
                <a:latin typeface="Georgia"/>
                <a:cs typeface="Georgia"/>
              </a:rPr>
              <a:t>Making</a:t>
            </a:r>
            <a:r>
              <a:rPr sz="3200" b="1" spc="-110" dirty="0">
                <a:solidFill>
                  <a:srgbClr val="C00000"/>
                </a:solidFill>
                <a:latin typeface="Georgia"/>
                <a:cs typeface="Georgia"/>
              </a:rPr>
              <a:t> </a:t>
            </a:r>
            <a:r>
              <a:rPr sz="3200" b="1" spc="-10" dirty="0">
                <a:solidFill>
                  <a:srgbClr val="C00000"/>
                </a:solidFill>
                <a:latin typeface="Georgia"/>
                <a:cs typeface="Georgia"/>
              </a:rPr>
              <a:t>Problem</a:t>
            </a:r>
            <a:endParaRPr sz="3200">
              <a:latin typeface="Georgia"/>
              <a:cs typeface="Georgia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2267713" y="2258568"/>
            <a:ext cx="8321675" cy="503555"/>
          </a:xfrm>
          <a:custGeom>
            <a:avLst/>
            <a:gdLst/>
            <a:ahLst/>
            <a:cxnLst/>
            <a:rect l="l" t="t" r="r" b="b"/>
            <a:pathLst>
              <a:path w="8321675" h="503555">
                <a:moveTo>
                  <a:pt x="8301482" y="503173"/>
                </a:moveTo>
                <a:lnTo>
                  <a:pt x="19811" y="503173"/>
                </a:lnTo>
                <a:lnTo>
                  <a:pt x="16370" y="502869"/>
                </a:lnTo>
                <a:lnTo>
                  <a:pt x="0" y="483361"/>
                </a:lnTo>
                <a:lnTo>
                  <a:pt x="0" y="19811"/>
                </a:lnTo>
                <a:lnTo>
                  <a:pt x="19811" y="0"/>
                </a:lnTo>
                <a:lnTo>
                  <a:pt x="8301482" y="0"/>
                </a:lnTo>
                <a:lnTo>
                  <a:pt x="8321294" y="19811"/>
                </a:lnTo>
                <a:lnTo>
                  <a:pt x="39623" y="19811"/>
                </a:lnTo>
                <a:lnTo>
                  <a:pt x="19811" y="39623"/>
                </a:lnTo>
                <a:lnTo>
                  <a:pt x="39623" y="39623"/>
                </a:lnTo>
                <a:lnTo>
                  <a:pt x="39623" y="463549"/>
                </a:lnTo>
                <a:lnTo>
                  <a:pt x="19811" y="463549"/>
                </a:lnTo>
                <a:lnTo>
                  <a:pt x="39623" y="483361"/>
                </a:lnTo>
                <a:lnTo>
                  <a:pt x="8321294" y="483361"/>
                </a:lnTo>
                <a:lnTo>
                  <a:pt x="8320989" y="486803"/>
                </a:lnTo>
                <a:lnTo>
                  <a:pt x="8304923" y="502869"/>
                </a:lnTo>
                <a:lnTo>
                  <a:pt x="8301482" y="503173"/>
                </a:lnTo>
                <a:close/>
              </a:path>
              <a:path w="8321675" h="503555">
                <a:moveTo>
                  <a:pt x="39623" y="39623"/>
                </a:moveTo>
                <a:lnTo>
                  <a:pt x="19811" y="39623"/>
                </a:lnTo>
                <a:lnTo>
                  <a:pt x="39623" y="19811"/>
                </a:lnTo>
                <a:lnTo>
                  <a:pt x="39623" y="39623"/>
                </a:lnTo>
                <a:close/>
              </a:path>
              <a:path w="8321675" h="503555">
                <a:moveTo>
                  <a:pt x="8281669" y="39623"/>
                </a:moveTo>
                <a:lnTo>
                  <a:pt x="39623" y="39623"/>
                </a:lnTo>
                <a:lnTo>
                  <a:pt x="39623" y="19811"/>
                </a:lnTo>
                <a:lnTo>
                  <a:pt x="8281669" y="19811"/>
                </a:lnTo>
                <a:lnTo>
                  <a:pt x="8281669" y="39623"/>
                </a:lnTo>
                <a:close/>
              </a:path>
              <a:path w="8321675" h="503555">
                <a:moveTo>
                  <a:pt x="8281669" y="483361"/>
                </a:moveTo>
                <a:lnTo>
                  <a:pt x="8281669" y="19811"/>
                </a:lnTo>
                <a:lnTo>
                  <a:pt x="8301482" y="39623"/>
                </a:lnTo>
                <a:lnTo>
                  <a:pt x="8321294" y="39623"/>
                </a:lnTo>
                <a:lnTo>
                  <a:pt x="8321294" y="463549"/>
                </a:lnTo>
                <a:lnTo>
                  <a:pt x="8301482" y="463549"/>
                </a:lnTo>
                <a:lnTo>
                  <a:pt x="8281669" y="483361"/>
                </a:lnTo>
                <a:close/>
              </a:path>
              <a:path w="8321675" h="503555">
                <a:moveTo>
                  <a:pt x="8321294" y="39623"/>
                </a:moveTo>
                <a:lnTo>
                  <a:pt x="8301482" y="39623"/>
                </a:lnTo>
                <a:lnTo>
                  <a:pt x="8281669" y="19811"/>
                </a:lnTo>
                <a:lnTo>
                  <a:pt x="8321294" y="19811"/>
                </a:lnTo>
                <a:lnTo>
                  <a:pt x="8321294" y="39623"/>
                </a:lnTo>
                <a:close/>
              </a:path>
              <a:path w="8321675" h="503555">
                <a:moveTo>
                  <a:pt x="39623" y="483361"/>
                </a:moveTo>
                <a:lnTo>
                  <a:pt x="19811" y="463549"/>
                </a:lnTo>
                <a:lnTo>
                  <a:pt x="39623" y="463549"/>
                </a:lnTo>
                <a:lnTo>
                  <a:pt x="39623" y="483361"/>
                </a:lnTo>
                <a:close/>
              </a:path>
              <a:path w="8321675" h="503555">
                <a:moveTo>
                  <a:pt x="8281669" y="483361"/>
                </a:moveTo>
                <a:lnTo>
                  <a:pt x="39623" y="483361"/>
                </a:lnTo>
                <a:lnTo>
                  <a:pt x="39623" y="463549"/>
                </a:lnTo>
                <a:lnTo>
                  <a:pt x="8281669" y="463549"/>
                </a:lnTo>
                <a:lnTo>
                  <a:pt x="8281669" y="483361"/>
                </a:lnTo>
                <a:close/>
              </a:path>
              <a:path w="8321675" h="503555">
                <a:moveTo>
                  <a:pt x="8321294" y="483361"/>
                </a:moveTo>
                <a:lnTo>
                  <a:pt x="8281669" y="483361"/>
                </a:lnTo>
                <a:lnTo>
                  <a:pt x="8301482" y="463549"/>
                </a:lnTo>
                <a:lnTo>
                  <a:pt x="8321294" y="463549"/>
                </a:lnTo>
                <a:lnTo>
                  <a:pt x="8321294" y="483361"/>
                </a:lnTo>
                <a:close/>
              </a:path>
            </a:pathLst>
          </a:custGeom>
          <a:solidFill>
            <a:srgbClr val="5F477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2364994" y="2272665"/>
            <a:ext cx="660527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2400" dirty="0">
                <a:solidFill>
                  <a:srgbClr val="923735"/>
                </a:solidFill>
                <a:latin typeface="Times New Roman"/>
                <a:cs typeface="Times New Roman"/>
              </a:rPr>
              <a:t>For</a:t>
            </a:r>
            <a:r>
              <a:rPr sz="2400" spc="-30" dirty="0">
                <a:solidFill>
                  <a:srgbClr val="923735"/>
                </a:solidFill>
                <a:latin typeface="Times New Roman"/>
                <a:cs typeface="Times New Roman"/>
              </a:rPr>
              <a:t> </a:t>
            </a:r>
            <a:r>
              <a:rPr sz="2400" spc="-10" dirty="0">
                <a:solidFill>
                  <a:srgbClr val="923735"/>
                </a:solidFill>
                <a:latin typeface="Times New Roman"/>
                <a:cs typeface="Times New Roman"/>
              </a:rPr>
              <a:t>example,</a:t>
            </a:r>
            <a:r>
              <a:rPr sz="2400" spc="-105" dirty="0">
                <a:solidFill>
                  <a:srgbClr val="923735"/>
                </a:solidFill>
                <a:latin typeface="Times New Roman"/>
                <a:cs typeface="Times New Roman"/>
              </a:rPr>
              <a:t> </a:t>
            </a:r>
            <a:r>
              <a:rPr sz="2400" i="1" dirty="0">
                <a:solidFill>
                  <a:srgbClr val="923735"/>
                </a:solidFill>
                <a:latin typeface="Times New Roman"/>
                <a:cs typeface="Times New Roman"/>
              </a:rPr>
              <a:t>d1</a:t>
            </a:r>
            <a:r>
              <a:rPr sz="2400" i="1" spc="-15" dirty="0">
                <a:solidFill>
                  <a:srgbClr val="923735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923735"/>
                </a:solidFill>
                <a:latin typeface="Times New Roman"/>
                <a:cs typeface="Times New Roman"/>
              </a:rPr>
              <a:t>=</a:t>
            </a:r>
            <a:r>
              <a:rPr sz="2400" spc="-20" dirty="0">
                <a:solidFill>
                  <a:srgbClr val="923735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923735"/>
                </a:solidFill>
                <a:latin typeface="Times New Roman"/>
                <a:cs typeface="Times New Roman"/>
              </a:rPr>
              <a:t>25c,</a:t>
            </a:r>
            <a:r>
              <a:rPr sz="2400" spc="-25" dirty="0">
                <a:solidFill>
                  <a:srgbClr val="923735"/>
                </a:solidFill>
                <a:latin typeface="Times New Roman"/>
                <a:cs typeface="Times New Roman"/>
              </a:rPr>
              <a:t> </a:t>
            </a:r>
            <a:r>
              <a:rPr sz="2400" i="1" dirty="0">
                <a:solidFill>
                  <a:srgbClr val="923735"/>
                </a:solidFill>
                <a:latin typeface="Times New Roman"/>
                <a:cs typeface="Times New Roman"/>
              </a:rPr>
              <a:t>d2</a:t>
            </a:r>
            <a:r>
              <a:rPr sz="2400" i="1" spc="-35" dirty="0">
                <a:solidFill>
                  <a:srgbClr val="923735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923735"/>
                </a:solidFill>
                <a:latin typeface="Times New Roman"/>
                <a:cs typeface="Times New Roman"/>
              </a:rPr>
              <a:t>=</a:t>
            </a:r>
            <a:r>
              <a:rPr sz="2400" spc="-20" dirty="0">
                <a:solidFill>
                  <a:srgbClr val="923735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923735"/>
                </a:solidFill>
                <a:latin typeface="Times New Roman"/>
                <a:cs typeface="Times New Roman"/>
              </a:rPr>
              <a:t>10c,</a:t>
            </a:r>
            <a:r>
              <a:rPr sz="2400" spc="-15" dirty="0">
                <a:solidFill>
                  <a:srgbClr val="923735"/>
                </a:solidFill>
                <a:latin typeface="Times New Roman"/>
                <a:cs typeface="Times New Roman"/>
              </a:rPr>
              <a:t> </a:t>
            </a:r>
            <a:r>
              <a:rPr sz="2400" i="1" dirty="0">
                <a:solidFill>
                  <a:srgbClr val="923735"/>
                </a:solidFill>
                <a:latin typeface="Times New Roman"/>
                <a:cs typeface="Times New Roman"/>
              </a:rPr>
              <a:t>d3</a:t>
            </a:r>
            <a:r>
              <a:rPr sz="2400" i="1" spc="-15" dirty="0">
                <a:solidFill>
                  <a:srgbClr val="923735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923735"/>
                </a:solidFill>
                <a:latin typeface="Times New Roman"/>
                <a:cs typeface="Times New Roman"/>
              </a:rPr>
              <a:t>=</a:t>
            </a:r>
            <a:r>
              <a:rPr sz="2400" spc="-20" dirty="0">
                <a:solidFill>
                  <a:srgbClr val="923735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923735"/>
                </a:solidFill>
                <a:latin typeface="Times New Roman"/>
                <a:cs typeface="Times New Roman"/>
              </a:rPr>
              <a:t>1c,</a:t>
            </a:r>
            <a:r>
              <a:rPr sz="2400" spc="-10" dirty="0">
                <a:solidFill>
                  <a:srgbClr val="923735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923735"/>
                </a:solidFill>
                <a:latin typeface="Times New Roman"/>
                <a:cs typeface="Times New Roman"/>
              </a:rPr>
              <a:t>and</a:t>
            </a:r>
            <a:r>
              <a:rPr sz="2400" spc="-40" dirty="0">
                <a:solidFill>
                  <a:srgbClr val="923735"/>
                </a:solidFill>
                <a:latin typeface="Times New Roman"/>
                <a:cs typeface="Times New Roman"/>
              </a:rPr>
              <a:t> </a:t>
            </a:r>
            <a:r>
              <a:rPr sz="2400" i="1" dirty="0">
                <a:solidFill>
                  <a:srgbClr val="923735"/>
                </a:solidFill>
                <a:latin typeface="Times New Roman"/>
                <a:cs typeface="Times New Roman"/>
              </a:rPr>
              <a:t>n</a:t>
            </a:r>
            <a:r>
              <a:rPr sz="2400" i="1" spc="-10" dirty="0">
                <a:solidFill>
                  <a:srgbClr val="923735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923735"/>
                </a:solidFill>
                <a:latin typeface="Times New Roman"/>
                <a:cs typeface="Times New Roman"/>
              </a:rPr>
              <a:t>=</a:t>
            </a:r>
            <a:r>
              <a:rPr sz="2400" spc="-20" dirty="0">
                <a:solidFill>
                  <a:srgbClr val="923735"/>
                </a:solidFill>
                <a:latin typeface="Times New Roman"/>
                <a:cs typeface="Times New Roman"/>
              </a:rPr>
              <a:t> </a:t>
            </a:r>
            <a:r>
              <a:rPr sz="2400" spc="-25" dirty="0">
                <a:solidFill>
                  <a:srgbClr val="923735"/>
                </a:solidFill>
                <a:latin typeface="Times New Roman"/>
                <a:cs typeface="Times New Roman"/>
              </a:rPr>
              <a:t>30c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4553712" y="3563112"/>
            <a:ext cx="3148965" cy="497205"/>
          </a:xfrm>
          <a:custGeom>
            <a:avLst/>
            <a:gdLst/>
            <a:ahLst/>
            <a:cxnLst/>
            <a:rect l="l" t="t" r="r" b="b"/>
            <a:pathLst>
              <a:path w="3148965" h="497204">
                <a:moveTo>
                  <a:pt x="3128772" y="496824"/>
                </a:moveTo>
                <a:lnTo>
                  <a:pt x="19812" y="496824"/>
                </a:lnTo>
                <a:lnTo>
                  <a:pt x="16370" y="496519"/>
                </a:lnTo>
                <a:lnTo>
                  <a:pt x="0" y="477012"/>
                </a:lnTo>
                <a:lnTo>
                  <a:pt x="0" y="19812"/>
                </a:lnTo>
                <a:lnTo>
                  <a:pt x="19812" y="0"/>
                </a:lnTo>
                <a:lnTo>
                  <a:pt x="3128772" y="0"/>
                </a:lnTo>
                <a:lnTo>
                  <a:pt x="3148584" y="19812"/>
                </a:lnTo>
                <a:lnTo>
                  <a:pt x="39624" y="19812"/>
                </a:lnTo>
                <a:lnTo>
                  <a:pt x="19812" y="39624"/>
                </a:lnTo>
                <a:lnTo>
                  <a:pt x="39624" y="39624"/>
                </a:lnTo>
                <a:lnTo>
                  <a:pt x="39624" y="457200"/>
                </a:lnTo>
                <a:lnTo>
                  <a:pt x="19812" y="457200"/>
                </a:lnTo>
                <a:lnTo>
                  <a:pt x="39624" y="477012"/>
                </a:lnTo>
                <a:lnTo>
                  <a:pt x="3148584" y="477012"/>
                </a:lnTo>
                <a:lnTo>
                  <a:pt x="3148279" y="480453"/>
                </a:lnTo>
                <a:lnTo>
                  <a:pt x="3132213" y="496519"/>
                </a:lnTo>
                <a:lnTo>
                  <a:pt x="3128772" y="496824"/>
                </a:lnTo>
                <a:close/>
              </a:path>
              <a:path w="3148965" h="497204">
                <a:moveTo>
                  <a:pt x="39624" y="39624"/>
                </a:moveTo>
                <a:lnTo>
                  <a:pt x="19812" y="39624"/>
                </a:lnTo>
                <a:lnTo>
                  <a:pt x="39624" y="19812"/>
                </a:lnTo>
                <a:lnTo>
                  <a:pt x="39624" y="39624"/>
                </a:lnTo>
                <a:close/>
              </a:path>
              <a:path w="3148965" h="497204">
                <a:moveTo>
                  <a:pt x="3108960" y="39624"/>
                </a:moveTo>
                <a:lnTo>
                  <a:pt x="39624" y="39624"/>
                </a:lnTo>
                <a:lnTo>
                  <a:pt x="39624" y="19812"/>
                </a:lnTo>
                <a:lnTo>
                  <a:pt x="3108960" y="19812"/>
                </a:lnTo>
                <a:lnTo>
                  <a:pt x="3108960" y="39624"/>
                </a:lnTo>
                <a:close/>
              </a:path>
              <a:path w="3148965" h="497204">
                <a:moveTo>
                  <a:pt x="3108960" y="477012"/>
                </a:moveTo>
                <a:lnTo>
                  <a:pt x="3108960" y="19812"/>
                </a:lnTo>
                <a:lnTo>
                  <a:pt x="3128772" y="39624"/>
                </a:lnTo>
                <a:lnTo>
                  <a:pt x="3148584" y="39624"/>
                </a:lnTo>
                <a:lnTo>
                  <a:pt x="3148584" y="457200"/>
                </a:lnTo>
                <a:lnTo>
                  <a:pt x="3128772" y="457200"/>
                </a:lnTo>
                <a:lnTo>
                  <a:pt x="3108960" y="477012"/>
                </a:lnTo>
                <a:close/>
              </a:path>
              <a:path w="3148965" h="497204">
                <a:moveTo>
                  <a:pt x="3148584" y="39624"/>
                </a:moveTo>
                <a:lnTo>
                  <a:pt x="3128772" y="39624"/>
                </a:lnTo>
                <a:lnTo>
                  <a:pt x="3108960" y="19812"/>
                </a:lnTo>
                <a:lnTo>
                  <a:pt x="3148584" y="19812"/>
                </a:lnTo>
                <a:lnTo>
                  <a:pt x="3148584" y="39624"/>
                </a:lnTo>
                <a:close/>
              </a:path>
              <a:path w="3148965" h="497204">
                <a:moveTo>
                  <a:pt x="39624" y="477012"/>
                </a:moveTo>
                <a:lnTo>
                  <a:pt x="19812" y="457200"/>
                </a:lnTo>
                <a:lnTo>
                  <a:pt x="39624" y="457200"/>
                </a:lnTo>
                <a:lnTo>
                  <a:pt x="39624" y="477012"/>
                </a:lnTo>
                <a:close/>
              </a:path>
              <a:path w="3148965" h="497204">
                <a:moveTo>
                  <a:pt x="3108960" y="477012"/>
                </a:moveTo>
                <a:lnTo>
                  <a:pt x="39624" y="477012"/>
                </a:lnTo>
                <a:lnTo>
                  <a:pt x="39624" y="457200"/>
                </a:lnTo>
                <a:lnTo>
                  <a:pt x="3108960" y="457200"/>
                </a:lnTo>
                <a:lnTo>
                  <a:pt x="3108960" y="477012"/>
                </a:lnTo>
                <a:close/>
              </a:path>
              <a:path w="3148965" h="497204">
                <a:moveTo>
                  <a:pt x="3148584" y="477012"/>
                </a:moveTo>
                <a:lnTo>
                  <a:pt x="3108960" y="477012"/>
                </a:lnTo>
                <a:lnTo>
                  <a:pt x="3128772" y="457200"/>
                </a:lnTo>
                <a:lnTo>
                  <a:pt x="3148584" y="457200"/>
                </a:lnTo>
                <a:lnTo>
                  <a:pt x="3148584" y="477012"/>
                </a:lnTo>
                <a:close/>
              </a:path>
            </a:pathLst>
          </a:custGeom>
          <a:solidFill>
            <a:srgbClr val="1F566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3736976" y="3577845"/>
            <a:ext cx="5916295" cy="13900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927100">
              <a:spcBef>
                <a:spcPts val="100"/>
              </a:spcBef>
            </a:pPr>
            <a:r>
              <a:rPr sz="2400" b="1" dirty="0">
                <a:solidFill>
                  <a:srgbClr val="47452A"/>
                </a:solidFill>
                <a:latin typeface="Times New Roman"/>
                <a:cs typeface="Times New Roman"/>
              </a:rPr>
              <a:t>Solution:</a:t>
            </a:r>
            <a:r>
              <a:rPr sz="2400" b="1" spc="-100" dirty="0">
                <a:solidFill>
                  <a:srgbClr val="47452A"/>
                </a:solidFill>
                <a:latin typeface="Times New Roman"/>
                <a:cs typeface="Times New Roman"/>
              </a:rPr>
              <a:t> </a:t>
            </a:r>
            <a:r>
              <a:rPr sz="2400" b="1" dirty="0">
                <a:solidFill>
                  <a:srgbClr val="47452A"/>
                </a:solidFill>
                <a:latin typeface="Times New Roman"/>
                <a:cs typeface="Times New Roman"/>
              </a:rPr>
              <a:t>&lt;1,</a:t>
            </a:r>
            <a:r>
              <a:rPr sz="2400" b="1" spc="-75" dirty="0">
                <a:solidFill>
                  <a:srgbClr val="47452A"/>
                </a:solidFill>
                <a:latin typeface="Times New Roman"/>
                <a:cs typeface="Times New Roman"/>
              </a:rPr>
              <a:t> </a:t>
            </a:r>
            <a:r>
              <a:rPr sz="2400" b="1" dirty="0">
                <a:solidFill>
                  <a:srgbClr val="47452A"/>
                </a:solidFill>
                <a:latin typeface="Times New Roman"/>
                <a:cs typeface="Times New Roman"/>
              </a:rPr>
              <a:t>0,</a:t>
            </a:r>
            <a:r>
              <a:rPr sz="2400" b="1" spc="-65" dirty="0">
                <a:solidFill>
                  <a:srgbClr val="47452A"/>
                </a:solidFill>
                <a:latin typeface="Times New Roman"/>
                <a:cs typeface="Times New Roman"/>
              </a:rPr>
              <a:t> </a:t>
            </a:r>
            <a:r>
              <a:rPr sz="2400" b="1" spc="-25" dirty="0">
                <a:solidFill>
                  <a:srgbClr val="47452A"/>
                </a:solidFill>
                <a:latin typeface="Times New Roman"/>
                <a:cs typeface="Times New Roman"/>
              </a:rPr>
              <a:t>5&gt;</a:t>
            </a:r>
            <a:endParaRPr sz="2400">
              <a:latin typeface="Times New Roman"/>
              <a:cs typeface="Times New Roman"/>
            </a:endParaRPr>
          </a:p>
          <a:p>
            <a:pPr>
              <a:spcBef>
                <a:spcPts val="2220"/>
              </a:spcBef>
            </a:pPr>
            <a:endParaRPr sz="2400">
              <a:latin typeface="Times New Roman"/>
              <a:cs typeface="Times New Roman"/>
            </a:endParaRPr>
          </a:p>
          <a:p>
            <a:pPr marL="12700"/>
            <a:r>
              <a:rPr sz="2400" b="1" dirty="0">
                <a:solidFill>
                  <a:srgbClr val="2E859C"/>
                </a:solidFill>
                <a:latin typeface="Arial"/>
                <a:cs typeface="Arial"/>
              </a:rPr>
              <a:t>May</a:t>
            </a:r>
            <a:r>
              <a:rPr sz="2400" b="1" spc="-70" dirty="0">
                <a:solidFill>
                  <a:srgbClr val="2E859C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2E859C"/>
                </a:solidFill>
                <a:latin typeface="Arial"/>
                <a:cs typeface="Arial"/>
              </a:rPr>
              <a:t>not</a:t>
            </a:r>
            <a:r>
              <a:rPr sz="2400" b="1" spc="-75" dirty="0">
                <a:solidFill>
                  <a:srgbClr val="2E859C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2E859C"/>
                </a:solidFill>
                <a:latin typeface="Arial"/>
                <a:cs typeface="Arial"/>
              </a:rPr>
              <a:t>be</a:t>
            </a:r>
            <a:r>
              <a:rPr sz="2400" b="1" spc="-65" dirty="0">
                <a:solidFill>
                  <a:srgbClr val="2E859C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2E859C"/>
                </a:solidFill>
                <a:latin typeface="Arial"/>
                <a:cs typeface="Arial"/>
              </a:rPr>
              <a:t>optimal</a:t>
            </a:r>
            <a:r>
              <a:rPr sz="2400" b="1" spc="-95" dirty="0">
                <a:solidFill>
                  <a:srgbClr val="2E859C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2E859C"/>
                </a:solidFill>
                <a:latin typeface="Arial"/>
                <a:cs typeface="Arial"/>
              </a:rPr>
              <a:t>for</a:t>
            </a:r>
            <a:r>
              <a:rPr sz="2400" b="1" spc="-90" dirty="0">
                <a:solidFill>
                  <a:srgbClr val="2E859C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2E859C"/>
                </a:solidFill>
                <a:latin typeface="Arial"/>
                <a:cs typeface="Arial"/>
              </a:rPr>
              <a:t>all</a:t>
            </a:r>
            <a:r>
              <a:rPr sz="2400" b="1" spc="-80" dirty="0">
                <a:solidFill>
                  <a:srgbClr val="2E859C"/>
                </a:solidFill>
                <a:latin typeface="Arial"/>
                <a:cs typeface="Arial"/>
              </a:rPr>
              <a:t> </a:t>
            </a:r>
            <a:r>
              <a:rPr sz="2400" b="1" spc="-10" dirty="0">
                <a:solidFill>
                  <a:srgbClr val="2E859C"/>
                </a:solidFill>
                <a:latin typeface="Arial"/>
                <a:cs typeface="Arial"/>
              </a:rPr>
              <a:t>denominations</a:t>
            </a:r>
            <a:endParaRPr sz="2400">
              <a:latin typeface="Arial"/>
              <a:cs typeface="Arial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1600961" y="761"/>
            <a:ext cx="9142730" cy="6856730"/>
          </a:xfrm>
          <a:custGeom>
            <a:avLst/>
            <a:gdLst/>
            <a:ahLst/>
            <a:cxnLst/>
            <a:rect l="l" t="t" r="r" b="b"/>
            <a:pathLst>
              <a:path w="9142730" h="6856730">
                <a:moveTo>
                  <a:pt x="0" y="0"/>
                </a:moveTo>
                <a:lnTo>
                  <a:pt x="9142476" y="0"/>
                </a:lnTo>
                <a:lnTo>
                  <a:pt x="9142476" y="6856476"/>
                </a:lnTo>
                <a:lnTo>
                  <a:pt x="0" y="6856476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5795265" y="6434286"/>
            <a:ext cx="2226945" cy="189154"/>
          </a:xfrm>
          <a:prstGeom prst="rect">
            <a:avLst/>
          </a:prstGeom>
        </p:spPr>
        <p:txBody>
          <a:bodyPr vert="horz" wrap="square" lIns="0" tIns="4445" rIns="0" bIns="0" rtlCol="0">
            <a:spAutoFit/>
          </a:bodyPr>
          <a:lstStyle/>
          <a:p>
            <a:pPr marL="12700">
              <a:spcBef>
                <a:spcPts val="35"/>
              </a:spcBef>
            </a:pPr>
            <a:r>
              <a:rPr spc="-450" baseline="2314" dirty="0">
                <a:solidFill>
                  <a:srgbClr val="FFFFFF"/>
                </a:solidFill>
                <a:latin typeface="Arial MT"/>
                <a:cs typeface="Arial MT"/>
              </a:rPr>
              <a:t>A</a:t>
            </a:r>
            <a:r>
              <a:rPr sz="1200" spc="-495" dirty="0">
                <a:solidFill>
                  <a:srgbClr val="FFFFFF"/>
                </a:solidFill>
                <a:latin typeface="Arial MT"/>
                <a:cs typeface="Arial MT"/>
              </a:rPr>
              <a:t>A</a:t>
            </a:r>
            <a:r>
              <a:rPr spc="-292" baseline="2314" dirty="0">
                <a:solidFill>
                  <a:srgbClr val="FFFFFF"/>
                </a:solidFill>
                <a:latin typeface="Arial MT"/>
                <a:cs typeface="Arial MT"/>
              </a:rPr>
              <a:t>T</a:t>
            </a:r>
            <a:r>
              <a:rPr sz="1200" spc="-550" dirty="0">
                <a:solidFill>
                  <a:srgbClr val="FFFFFF"/>
                </a:solidFill>
                <a:latin typeface="Arial MT"/>
                <a:cs typeface="Arial MT"/>
              </a:rPr>
              <a:t>T</a:t>
            </a:r>
            <a:r>
              <a:rPr spc="-82" baseline="2314" dirty="0">
                <a:solidFill>
                  <a:srgbClr val="FFFFFF"/>
                </a:solidFill>
                <a:latin typeface="Arial MT"/>
                <a:cs typeface="Arial MT"/>
              </a:rPr>
              <a:t>M</a:t>
            </a:r>
            <a:r>
              <a:rPr sz="1200" spc="-975" dirty="0">
                <a:solidFill>
                  <a:srgbClr val="FFFFFF"/>
                </a:solidFill>
                <a:latin typeface="Arial MT"/>
                <a:cs typeface="Arial MT"/>
              </a:rPr>
              <a:t>M</a:t>
            </a:r>
            <a:r>
              <a:rPr spc="-217" baseline="2314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200" spc="-405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pc="-1162" baseline="2314" dirty="0">
                <a:solidFill>
                  <a:srgbClr val="FFFFFF"/>
                </a:solidFill>
                <a:latin typeface="Arial MT"/>
                <a:cs typeface="Arial MT"/>
              </a:rPr>
              <a:t>C</a:t>
            </a:r>
            <a:r>
              <a:rPr sz="1200" spc="-300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200" spc="-600" dirty="0">
                <a:solidFill>
                  <a:srgbClr val="FFFFFF"/>
                </a:solidFill>
                <a:latin typeface="Arial MT"/>
                <a:cs typeface="Arial MT"/>
              </a:rPr>
              <a:t>C</a:t>
            </a:r>
            <a:r>
              <a:rPr spc="-569" baseline="2314" dirty="0">
                <a:solidFill>
                  <a:srgbClr val="FFFFFF"/>
                </a:solidFill>
                <a:latin typeface="Arial MT"/>
                <a:cs typeface="Arial MT"/>
              </a:rPr>
              <a:t>o</a:t>
            </a:r>
            <a:r>
              <a:rPr sz="1200" spc="-495" dirty="0">
                <a:solidFill>
                  <a:srgbClr val="FFFFFF"/>
                </a:solidFill>
                <a:latin typeface="Arial MT"/>
                <a:cs typeface="Arial MT"/>
              </a:rPr>
              <a:t>C</a:t>
            </a:r>
            <a:r>
              <a:rPr spc="-127" baseline="2314" dirty="0">
                <a:solidFill>
                  <a:srgbClr val="FFFFFF"/>
                </a:solidFill>
                <a:latin typeface="Arial MT"/>
                <a:cs typeface="Arial MT"/>
              </a:rPr>
              <a:t>l</a:t>
            </a:r>
            <a:r>
              <a:rPr sz="1200" spc="-550" dirty="0">
                <a:solidFill>
                  <a:srgbClr val="FFFFFF"/>
                </a:solidFill>
                <a:latin typeface="Arial MT"/>
                <a:cs typeface="Arial MT"/>
              </a:rPr>
              <a:t>o</a:t>
            </a:r>
            <a:r>
              <a:rPr spc="-44" baseline="2314" dirty="0">
                <a:solidFill>
                  <a:srgbClr val="FFFFFF"/>
                </a:solidFill>
                <a:latin typeface="Arial MT"/>
                <a:cs typeface="Arial MT"/>
              </a:rPr>
              <a:t>l</a:t>
            </a:r>
            <a:r>
              <a:rPr sz="1200" spc="-605" dirty="0">
                <a:solidFill>
                  <a:srgbClr val="FFFFFF"/>
                </a:solidFill>
                <a:latin typeface="Arial MT"/>
                <a:cs typeface="Arial MT"/>
              </a:rPr>
              <a:t>o</a:t>
            </a:r>
            <a:r>
              <a:rPr spc="-562" baseline="2314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200" spc="-280" dirty="0">
                <a:solidFill>
                  <a:srgbClr val="FFFFFF"/>
                </a:solidFill>
                <a:latin typeface="Arial MT"/>
                <a:cs typeface="Arial MT"/>
              </a:rPr>
              <a:t>l</a:t>
            </a:r>
            <a:r>
              <a:rPr sz="1200" spc="-300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200" spc="-280" dirty="0">
                <a:solidFill>
                  <a:srgbClr val="FFFFFF"/>
                </a:solidFill>
                <a:latin typeface="Arial MT"/>
                <a:cs typeface="Arial MT"/>
              </a:rPr>
              <a:t>l</a:t>
            </a:r>
            <a:r>
              <a:rPr sz="1200" spc="-650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pc="-494" baseline="2314" dirty="0">
                <a:solidFill>
                  <a:srgbClr val="FFFFFF"/>
                </a:solidFill>
                <a:latin typeface="Arial MT"/>
                <a:cs typeface="Arial MT"/>
              </a:rPr>
              <a:t>g</a:t>
            </a:r>
            <a:r>
              <a:rPr sz="1200" spc="-300" dirty="0">
                <a:solidFill>
                  <a:srgbClr val="FFFFFF"/>
                </a:solidFill>
                <a:latin typeface="Arial MT"/>
                <a:cs typeface="Arial MT"/>
              </a:rPr>
              <a:t>g</a:t>
            </a:r>
            <a:r>
              <a:rPr sz="1200" spc="-675" dirty="0">
                <a:solidFill>
                  <a:srgbClr val="FFFFFF"/>
                </a:solidFill>
                <a:latin typeface="Arial MT"/>
                <a:cs typeface="Arial MT"/>
              </a:rPr>
              <a:t>g</a:t>
            </a:r>
            <a:r>
              <a:rPr spc="-457" baseline="2314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200" spc="-300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200" spc="-500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pc="-150" baseline="2314" dirty="0">
                <a:solidFill>
                  <a:srgbClr val="FFFFFF"/>
                </a:solidFill>
                <a:latin typeface="Arial MT"/>
                <a:cs typeface="Arial MT"/>
              </a:rPr>
              <a:t>o</a:t>
            </a:r>
            <a:r>
              <a:rPr sz="1200" spc="-545" dirty="0">
                <a:solidFill>
                  <a:srgbClr val="FFFFFF"/>
                </a:solidFill>
                <a:latin typeface="Arial MT"/>
                <a:cs typeface="Arial MT"/>
              </a:rPr>
              <a:t>o</a:t>
            </a:r>
            <a:r>
              <a:rPr spc="-157" baseline="2314" dirty="0">
                <a:solidFill>
                  <a:srgbClr val="FFFFFF"/>
                </a:solidFill>
                <a:latin typeface="Arial MT"/>
                <a:cs typeface="Arial MT"/>
              </a:rPr>
              <a:t>f</a:t>
            </a:r>
            <a:r>
              <a:rPr sz="1200" spc="-100" dirty="0">
                <a:solidFill>
                  <a:srgbClr val="FFFFFF"/>
                </a:solidFill>
                <a:latin typeface="Arial MT"/>
                <a:cs typeface="Arial MT"/>
              </a:rPr>
              <a:t>f</a:t>
            </a:r>
            <a:r>
              <a:rPr sz="1200" spc="-150" dirty="0">
                <a:solidFill>
                  <a:srgbClr val="FFFFFF"/>
                </a:solidFill>
                <a:latin typeface="Arial MT"/>
                <a:cs typeface="Arial MT"/>
              </a:rPr>
              <a:t>f</a:t>
            </a:r>
            <a:r>
              <a:rPr spc="-480" baseline="2314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200" spc="-520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pc="52" baseline="2314" dirty="0">
                <a:solidFill>
                  <a:srgbClr val="FFFFFF"/>
                </a:solidFill>
                <a:latin typeface="Arial MT"/>
                <a:cs typeface="Arial MT"/>
              </a:rPr>
              <a:t>n</a:t>
            </a:r>
            <a:r>
              <a:rPr spc="-997" baseline="2314" dirty="0">
                <a:solidFill>
                  <a:srgbClr val="FFFFFF"/>
                </a:solidFill>
                <a:latin typeface="Arial MT"/>
                <a:cs typeface="Arial MT"/>
              </a:rPr>
              <a:t>g</a:t>
            </a:r>
            <a:r>
              <a:rPr sz="1200" spc="-235" dirty="0">
                <a:solidFill>
                  <a:srgbClr val="FFFFFF"/>
                </a:solidFill>
                <a:latin typeface="Arial MT"/>
                <a:cs typeface="Arial MT"/>
              </a:rPr>
              <a:t>n</a:t>
            </a:r>
            <a:r>
              <a:rPr sz="1200" spc="-405" dirty="0">
                <a:solidFill>
                  <a:srgbClr val="FFFFFF"/>
                </a:solidFill>
                <a:latin typeface="Arial MT"/>
                <a:cs typeface="Arial MT"/>
              </a:rPr>
              <a:t>g</a:t>
            </a:r>
            <a:r>
              <a:rPr spc="-165" baseline="2314" dirty="0">
                <a:solidFill>
                  <a:srgbClr val="FFFFFF"/>
                </a:solidFill>
                <a:latin typeface="Arial MT"/>
                <a:cs typeface="Arial MT"/>
              </a:rPr>
              <a:t>i</a:t>
            </a:r>
            <a:r>
              <a:rPr sz="1200" spc="-525" dirty="0">
                <a:solidFill>
                  <a:srgbClr val="FFFFFF"/>
                </a:solidFill>
                <a:latin typeface="Arial MT"/>
                <a:cs typeface="Arial MT"/>
              </a:rPr>
              <a:t>g</a:t>
            </a:r>
            <a:r>
              <a:rPr spc="-585" baseline="2314" dirty="0">
                <a:solidFill>
                  <a:srgbClr val="FFFFFF"/>
                </a:solidFill>
                <a:latin typeface="Arial MT"/>
                <a:cs typeface="Arial MT"/>
              </a:rPr>
              <a:t>n</a:t>
            </a:r>
            <a:r>
              <a:rPr sz="1200" spc="-235" dirty="0">
                <a:solidFill>
                  <a:srgbClr val="FFFFFF"/>
                </a:solidFill>
                <a:latin typeface="Arial MT"/>
                <a:cs typeface="Arial MT"/>
              </a:rPr>
              <a:t>i</a:t>
            </a:r>
            <a:r>
              <a:rPr sz="1200" spc="-300" dirty="0">
                <a:solidFill>
                  <a:srgbClr val="FFFFFF"/>
                </a:solidFill>
                <a:latin typeface="Arial MT"/>
                <a:cs typeface="Arial MT"/>
              </a:rPr>
              <a:t>n</a:t>
            </a:r>
            <a:r>
              <a:rPr spc="-922" baseline="2314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200" spc="-235" dirty="0">
                <a:solidFill>
                  <a:srgbClr val="FFFFFF"/>
                </a:solidFill>
                <a:latin typeface="Arial MT"/>
                <a:cs typeface="Arial MT"/>
              </a:rPr>
              <a:t>i</a:t>
            </a:r>
            <a:r>
              <a:rPr sz="1200" spc="-75" dirty="0">
                <a:solidFill>
                  <a:srgbClr val="FFFFFF"/>
                </a:solidFill>
                <a:latin typeface="Arial MT"/>
                <a:cs typeface="Arial MT"/>
              </a:rPr>
              <a:t>n</a:t>
            </a:r>
            <a:r>
              <a:rPr spc="52" baseline="2314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pc="-600" baseline="2314" dirty="0">
                <a:solidFill>
                  <a:srgbClr val="FFFFFF"/>
                </a:solidFill>
                <a:latin typeface="Arial MT"/>
                <a:cs typeface="Arial MT"/>
              </a:rPr>
              <a:t>r</a:t>
            </a:r>
            <a:r>
              <a:rPr sz="1200" spc="-235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200" spc="-365" dirty="0">
                <a:solidFill>
                  <a:srgbClr val="FFFFFF"/>
                </a:solidFill>
                <a:latin typeface="Arial MT"/>
                <a:cs typeface="Arial MT"/>
              </a:rPr>
              <a:t>r</a:t>
            </a:r>
            <a:r>
              <a:rPr spc="-157" baseline="2314" dirty="0">
                <a:solidFill>
                  <a:srgbClr val="FFFFFF"/>
                </a:solidFill>
                <a:latin typeface="Arial MT"/>
                <a:cs typeface="Arial MT"/>
              </a:rPr>
              <a:t>i</a:t>
            </a:r>
            <a:r>
              <a:rPr sz="1200" spc="-245" dirty="0">
                <a:solidFill>
                  <a:srgbClr val="FFFFFF"/>
                </a:solidFill>
                <a:latin typeface="Arial MT"/>
                <a:cs typeface="Arial MT"/>
              </a:rPr>
              <a:t>r</a:t>
            </a:r>
            <a:r>
              <a:rPr spc="-337" baseline="2314" dirty="0">
                <a:solidFill>
                  <a:srgbClr val="FFFFFF"/>
                </a:solidFill>
                <a:latin typeface="Arial MT"/>
                <a:cs typeface="Arial MT"/>
              </a:rPr>
              <a:t>n</a:t>
            </a:r>
            <a:r>
              <a:rPr sz="1200" spc="-235" dirty="0">
                <a:solidFill>
                  <a:srgbClr val="FFFFFF"/>
                </a:solidFill>
                <a:latin typeface="Arial MT"/>
                <a:cs typeface="Arial MT"/>
              </a:rPr>
              <a:t>i</a:t>
            </a:r>
            <a:r>
              <a:rPr sz="1200" spc="-465" dirty="0">
                <a:solidFill>
                  <a:srgbClr val="FFFFFF"/>
                </a:solidFill>
                <a:latin typeface="Arial MT"/>
                <a:cs typeface="Arial MT"/>
              </a:rPr>
              <a:t>n</a:t>
            </a:r>
            <a:r>
              <a:rPr spc="-7" baseline="2314" dirty="0">
                <a:solidFill>
                  <a:srgbClr val="FFFFFF"/>
                </a:solidFill>
                <a:latin typeface="Arial MT"/>
                <a:cs typeface="Arial MT"/>
              </a:rPr>
              <a:t>g</a:t>
            </a:r>
            <a:r>
              <a:rPr sz="1200" spc="-10" dirty="0">
                <a:solidFill>
                  <a:srgbClr val="FFFFFF"/>
                </a:solidFill>
                <a:latin typeface="Arial MT"/>
                <a:cs typeface="Arial MT"/>
              </a:rPr>
              <a:t>g</a:t>
            </a:r>
            <a:endParaRPr sz="1200">
              <a:latin typeface="Arial MT"/>
              <a:cs typeface="Arial MT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4194175" y="6446352"/>
            <a:ext cx="1101090" cy="376555"/>
          </a:xfrm>
          <a:prstGeom prst="rect">
            <a:avLst/>
          </a:prstGeom>
        </p:spPr>
        <p:txBody>
          <a:bodyPr vert="horz" wrap="square" lIns="0" tIns="6350" rIns="0" bIns="0" rtlCol="0">
            <a:spAutoFit/>
          </a:bodyPr>
          <a:lstStyle/>
          <a:p>
            <a:pPr marL="12700" marR="5080">
              <a:lnSpc>
                <a:spcPts val="1420"/>
              </a:lnSpc>
              <a:spcBef>
                <a:spcPts val="50"/>
              </a:spcBef>
            </a:pPr>
            <a:r>
              <a:rPr sz="1200" spc="-480" dirty="0">
                <a:solidFill>
                  <a:srgbClr val="FFFFFF"/>
                </a:solidFill>
                <a:latin typeface="Arial MT"/>
                <a:cs typeface="Arial MT"/>
              </a:rPr>
              <a:t>D</a:t>
            </a:r>
            <a:r>
              <a:rPr sz="1200" spc="-405" dirty="0">
                <a:solidFill>
                  <a:srgbClr val="FFFFFF"/>
                </a:solidFill>
                <a:latin typeface="Arial MT"/>
                <a:cs typeface="Arial MT"/>
              </a:rPr>
              <a:t>D</a:t>
            </a:r>
            <a:r>
              <a:rPr sz="1200" spc="-280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200" spc="-370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200" spc="-280" dirty="0">
                <a:solidFill>
                  <a:srgbClr val="FFFFFF"/>
                </a:solidFill>
                <a:latin typeface="Arial MT"/>
                <a:cs typeface="Arial MT"/>
              </a:rPr>
              <a:t>p</a:t>
            </a:r>
            <a:r>
              <a:rPr sz="1200" spc="-350" dirty="0">
                <a:solidFill>
                  <a:srgbClr val="FFFFFF"/>
                </a:solidFill>
                <a:latin typeface="Arial MT"/>
                <a:cs typeface="Arial MT"/>
              </a:rPr>
              <a:t>p</a:t>
            </a:r>
            <a:r>
              <a:rPr sz="1200" spc="-280" dirty="0">
                <a:solidFill>
                  <a:srgbClr val="FFFFFF"/>
                </a:solidFill>
                <a:latin typeface="Arial MT"/>
                <a:cs typeface="Arial MT"/>
              </a:rPr>
              <a:t>a</a:t>
            </a:r>
            <a:r>
              <a:rPr sz="1200" spc="-370" dirty="0">
                <a:solidFill>
                  <a:srgbClr val="FFFFFF"/>
                </a:solidFill>
                <a:latin typeface="Arial MT"/>
                <a:cs typeface="Arial MT"/>
              </a:rPr>
              <a:t>a</a:t>
            </a:r>
            <a:r>
              <a:rPr sz="1200" spc="-10" dirty="0">
                <a:solidFill>
                  <a:srgbClr val="FFFFFF"/>
                </a:solidFill>
                <a:latin typeface="Arial MT"/>
                <a:cs typeface="Arial MT"/>
              </a:rPr>
              <a:t>r</a:t>
            </a:r>
            <a:r>
              <a:rPr sz="1200" spc="-295" dirty="0">
                <a:solidFill>
                  <a:srgbClr val="FFFFFF"/>
                </a:solidFill>
                <a:latin typeface="Arial MT"/>
                <a:cs typeface="Arial MT"/>
              </a:rPr>
              <a:t>r</a:t>
            </a:r>
            <a:r>
              <a:rPr sz="1200" spc="60" dirty="0">
                <a:solidFill>
                  <a:srgbClr val="FFFFFF"/>
                </a:solidFill>
                <a:latin typeface="Arial MT"/>
                <a:cs typeface="Arial MT"/>
              </a:rPr>
              <a:t>t</a:t>
            </a:r>
            <a:r>
              <a:rPr sz="1200" spc="-330" dirty="0">
                <a:solidFill>
                  <a:srgbClr val="FFFFFF"/>
                </a:solidFill>
                <a:latin typeface="Arial MT"/>
                <a:cs typeface="Arial MT"/>
              </a:rPr>
              <a:t>t</a:t>
            </a:r>
            <a:r>
              <a:rPr sz="1200" spc="-620" dirty="0">
                <a:solidFill>
                  <a:srgbClr val="FFFFFF"/>
                </a:solidFill>
                <a:latin typeface="Arial MT"/>
                <a:cs typeface="Arial MT"/>
              </a:rPr>
              <a:t>m</a:t>
            </a:r>
            <a:r>
              <a:rPr sz="1200" spc="-370" dirty="0">
                <a:solidFill>
                  <a:srgbClr val="FFFFFF"/>
                </a:solidFill>
                <a:latin typeface="Arial MT"/>
                <a:cs typeface="Arial MT"/>
              </a:rPr>
              <a:t>m</a:t>
            </a:r>
            <a:r>
              <a:rPr sz="1200" spc="-280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200" spc="-370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200" spc="-305" dirty="0">
                <a:solidFill>
                  <a:srgbClr val="FFFFFF"/>
                </a:solidFill>
                <a:latin typeface="Arial MT"/>
                <a:cs typeface="Arial MT"/>
              </a:rPr>
              <a:t>n</a:t>
            </a:r>
            <a:r>
              <a:rPr sz="1200" spc="-350" dirty="0">
                <a:solidFill>
                  <a:srgbClr val="FFFFFF"/>
                </a:solidFill>
                <a:latin typeface="Arial MT"/>
                <a:cs typeface="Arial MT"/>
              </a:rPr>
              <a:t>n</a:t>
            </a:r>
            <a:r>
              <a:rPr sz="1200" spc="35" dirty="0">
                <a:solidFill>
                  <a:srgbClr val="FFFFFF"/>
                </a:solidFill>
                <a:latin typeface="Arial MT"/>
                <a:cs typeface="Arial MT"/>
              </a:rPr>
              <a:t>t</a:t>
            </a:r>
            <a:r>
              <a:rPr sz="1200" spc="-90" dirty="0">
                <a:solidFill>
                  <a:srgbClr val="FFFFFF"/>
                </a:solidFill>
                <a:latin typeface="Arial MT"/>
                <a:cs typeface="Arial MT"/>
              </a:rPr>
              <a:t>t</a:t>
            </a:r>
            <a:r>
              <a:rPr sz="1200" spc="-330" dirty="0">
                <a:solidFill>
                  <a:srgbClr val="FFFFFF"/>
                </a:solidFill>
                <a:latin typeface="Arial MT"/>
                <a:cs typeface="Arial MT"/>
              </a:rPr>
              <a:t>o</a:t>
            </a:r>
            <a:r>
              <a:rPr sz="1200" spc="-325" dirty="0">
                <a:solidFill>
                  <a:srgbClr val="FFFFFF"/>
                </a:solidFill>
                <a:latin typeface="Arial MT"/>
                <a:cs typeface="Arial MT"/>
              </a:rPr>
              <a:t>o</a:t>
            </a:r>
            <a:r>
              <a:rPr sz="1200" spc="10" dirty="0">
                <a:solidFill>
                  <a:srgbClr val="FFFFFF"/>
                </a:solidFill>
                <a:latin typeface="Arial MT"/>
                <a:cs typeface="Arial MT"/>
              </a:rPr>
              <a:t>f</a:t>
            </a:r>
            <a:r>
              <a:rPr sz="1200" spc="-10" dirty="0">
                <a:solidFill>
                  <a:srgbClr val="FFFFFF"/>
                </a:solidFill>
                <a:latin typeface="Arial MT"/>
                <a:cs typeface="Arial MT"/>
              </a:rPr>
              <a:t>f</a:t>
            </a:r>
            <a:r>
              <a:rPr sz="1200" spc="50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-305" dirty="0">
                <a:solidFill>
                  <a:srgbClr val="FFFFFF"/>
                </a:solidFill>
                <a:latin typeface="Arial MT"/>
                <a:cs typeface="Arial MT"/>
              </a:rPr>
              <a:t>CCSSEE</a:t>
            </a:r>
            <a:endParaRPr sz="12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1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803392" y="6400801"/>
            <a:ext cx="3112135" cy="277495"/>
          </a:xfrm>
          <a:custGeom>
            <a:avLst/>
            <a:gdLst/>
            <a:ahLst/>
            <a:cxnLst/>
            <a:rect l="l" t="t" r="r" b="b"/>
            <a:pathLst>
              <a:path w="3112134" h="277495">
                <a:moveTo>
                  <a:pt x="3112008" y="277368"/>
                </a:moveTo>
                <a:lnTo>
                  <a:pt x="0" y="277368"/>
                </a:lnTo>
                <a:lnTo>
                  <a:pt x="0" y="0"/>
                </a:lnTo>
                <a:lnTo>
                  <a:pt x="3112008" y="0"/>
                </a:lnTo>
                <a:lnTo>
                  <a:pt x="3112008" y="277368"/>
                </a:lnTo>
                <a:close/>
              </a:path>
            </a:pathLst>
          </a:custGeom>
          <a:solidFill>
            <a:srgbClr val="22405F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4114800" y="6400801"/>
            <a:ext cx="4724400" cy="277495"/>
            <a:chOff x="2514600" y="6400800"/>
            <a:chExt cx="4724400" cy="277495"/>
          </a:xfrm>
        </p:grpSpPr>
        <p:sp>
          <p:nvSpPr>
            <p:cNvPr id="4" name="object 4"/>
            <p:cNvSpPr/>
            <p:nvPr/>
          </p:nvSpPr>
          <p:spPr>
            <a:xfrm>
              <a:off x="2514600" y="6400800"/>
              <a:ext cx="1600200" cy="277495"/>
            </a:xfrm>
            <a:custGeom>
              <a:avLst/>
              <a:gdLst/>
              <a:ahLst/>
              <a:cxnLst/>
              <a:rect l="l" t="t" r="r" b="b"/>
              <a:pathLst>
                <a:path w="1600200" h="277495">
                  <a:moveTo>
                    <a:pt x="1600200" y="277368"/>
                  </a:moveTo>
                  <a:lnTo>
                    <a:pt x="0" y="277368"/>
                  </a:lnTo>
                  <a:lnTo>
                    <a:pt x="0" y="0"/>
                  </a:lnTo>
                  <a:lnTo>
                    <a:pt x="1600200" y="0"/>
                  </a:lnTo>
                  <a:lnTo>
                    <a:pt x="1600200" y="277368"/>
                  </a:lnTo>
                  <a:close/>
                </a:path>
              </a:pathLst>
            </a:custGeom>
            <a:solidFill>
              <a:srgbClr val="E16C0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4114800" y="6400800"/>
              <a:ext cx="3124200" cy="277495"/>
            </a:xfrm>
            <a:custGeom>
              <a:avLst/>
              <a:gdLst/>
              <a:ahLst/>
              <a:cxnLst/>
              <a:rect l="l" t="t" r="r" b="b"/>
              <a:pathLst>
                <a:path w="3124200" h="277495">
                  <a:moveTo>
                    <a:pt x="3124200" y="277368"/>
                  </a:moveTo>
                  <a:lnTo>
                    <a:pt x="0" y="277368"/>
                  </a:lnTo>
                  <a:lnTo>
                    <a:pt x="0" y="0"/>
                  </a:lnTo>
                  <a:lnTo>
                    <a:pt x="3124200" y="0"/>
                  </a:lnTo>
                  <a:lnTo>
                    <a:pt x="3124200" y="277368"/>
                  </a:lnTo>
                  <a:close/>
                </a:path>
              </a:pathLst>
            </a:custGeom>
            <a:solidFill>
              <a:srgbClr val="2240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1600200" y="0"/>
            <a:ext cx="0" cy="21065382"/>
          </a:xfrm>
          <a:prstGeom prst="rect">
            <a:avLst/>
          </a:prstGeom>
        </p:spPr>
        <p:txBody>
          <a:bodyPr vert="horz" wrap="square" lIns="0" tIns="379095" rIns="0" bIns="0" rtlCol="0">
            <a:spAutoFit/>
          </a:bodyPr>
          <a:lstStyle/>
          <a:p>
            <a:pPr marL="774700" marR="5080" indent="1219200">
              <a:spcBef>
                <a:spcPts val="105"/>
              </a:spcBef>
            </a:pPr>
            <a:r>
              <a:rPr sz="3200" b="1" dirty="0">
                <a:solidFill>
                  <a:srgbClr val="C00000"/>
                </a:solidFill>
                <a:latin typeface="Georgia"/>
                <a:cs typeface="Georgia"/>
              </a:rPr>
              <a:t>Knapsack</a:t>
            </a:r>
            <a:r>
              <a:rPr sz="3200" b="1" spc="-114" dirty="0">
                <a:solidFill>
                  <a:srgbClr val="C00000"/>
                </a:solidFill>
                <a:latin typeface="Georgia"/>
                <a:cs typeface="Georgia"/>
              </a:rPr>
              <a:t> </a:t>
            </a:r>
            <a:r>
              <a:rPr sz="3200" b="1" spc="-10" dirty="0">
                <a:solidFill>
                  <a:srgbClr val="C00000"/>
                </a:solidFill>
                <a:latin typeface="Georgia"/>
                <a:cs typeface="Georgia"/>
              </a:rPr>
              <a:t>Problem (Fractional</a:t>
            </a:r>
            <a:r>
              <a:rPr sz="3200" b="1" spc="-120" dirty="0">
                <a:solidFill>
                  <a:srgbClr val="C00000"/>
                </a:solidFill>
                <a:latin typeface="Georgia"/>
                <a:cs typeface="Georgia"/>
              </a:rPr>
              <a:t> </a:t>
            </a:r>
            <a:r>
              <a:rPr sz="3200" b="1" dirty="0">
                <a:solidFill>
                  <a:srgbClr val="C00000"/>
                </a:solidFill>
                <a:latin typeface="Georgia"/>
                <a:cs typeface="Georgia"/>
              </a:rPr>
              <a:t>knapsack</a:t>
            </a:r>
            <a:r>
              <a:rPr sz="3200" b="1" spc="-114" dirty="0">
                <a:solidFill>
                  <a:srgbClr val="C00000"/>
                </a:solidFill>
                <a:latin typeface="Georgia"/>
                <a:cs typeface="Georgia"/>
              </a:rPr>
              <a:t> </a:t>
            </a:r>
            <a:r>
              <a:rPr sz="3200" b="1" spc="-10" dirty="0">
                <a:solidFill>
                  <a:srgbClr val="C00000"/>
                </a:solidFill>
                <a:latin typeface="Georgia"/>
                <a:cs typeface="Georgia"/>
              </a:rPr>
              <a:t>problem)</a:t>
            </a:r>
            <a:endParaRPr sz="3200">
              <a:latin typeface="Georgia"/>
              <a:cs typeface="Georgia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2161031" y="1700783"/>
            <a:ext cx="8028940" cy="2237740"/>
            <a:chOff x="560831" y="1700783"/>
            <a:chExt cx="8028940" cy="2237740"/>
          </a:xfrm>
        </p:grpSpPr>
        <p:sp>
          <p:nvSpPr>
            <p:cNvPr id="8" name="object 8"/>
            <p:cNvSpPr/>
            <p:nvPr/>
          </p:nvSpPr>
          <p:spPr>
            <a:xfrm>
              <a:off x="574547" y="1714499"/>
              <a:ext cx="8001000" cy="2209800"/>
            </a:xfrm>
            <a:custGeom>
              <a:avLst/>
              <a:gdLst/>
              <a:ahLst/>
              <a:cxnLst/>
              <a:rect l="l" t="t" r="r" b="b"/>
              <a:pathLst>
                <a:path w="8001000" h="2209800">
                  <a:moveTo>
                    <a:pt x="8001000" y="2209800"/>
                  </a:moveTo>
                  <a:lnTo>
                    <a:pt x="0" y="2209800"/>
                  </a:lnTo>
                  <a:lnTo>
                    <a:pt x="0" y="0"/>
                  </a:lnTo>
                  <a:lnTo>
                    <a:pt x="8001000" y="0"/>
                  </a:lnTo>
                  <a:lnTo>
                    <a:pt x="8001000" y="2209800"/>
                  </a:lnTo>
                  <a:close/>
                </a:path>
              </a:pathLst>
            </a:custGeom>
            <a:solidFill>
              <a:srgbClr val="C5D9E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560831" y="1700783"/>
              <a:ext cx="8028940" cy="2237740"/>
            </a:xfrm>
            <a:custGeom>
              <a:avLst/>
              <a:gdLst/>
              <a:ahLst/>
              <a:cxnLst/>
              <a:rect l="l" t="t" r="r" b="b"/>
              <a:pathLst>
                <a:path w="8028940" h="2237740">
                  <a:moveTo>
                    <a:pt x="8014716" y="2237232"/>
                  </a:moveTo>
                  <a:lnTo>
                    <a:pt x="13716" y="2237232"/>
                  </a:lnTo>
                  <a:lnTo>
                    <a:pt x="11036" y="2236965"/>
                  </a:lnTo>
                  <a:lnTo>
                    <a:pt x="0" y="2223516"/>
                  </a:lnTo>
                  <a:lnTo>
                    <a:pt x="0" y="13716"/>
                  </a:lnTo>
                  <a:lnTo>
                    <a:pt x="13716" y="0"/>
                  </a:lnTo>
                  <a:lnTo>
                    <a:pt x="8014716" y="0"/>
                  </a:lnTo>
                  <a:lnTo>
                    <a:pt x="8028432" y="13716"/>
                  </a:lnTo>
                  <a:lnTo>
                    <a:pt x="27432" y="13716"/>
                  </a:lnTo>
                  <a:lnTo>
                    <a:pt x="13716" y="27432"/>
                  </a:lnTo>
                  <a:lnTo>
                    <a:pt x="27432" y="27432"/>
                  </a:lnTo>
                  <a:lnTo>
                    <a:pt x="27432" y="2209800"/>
                  </a:lnTo>
                  <a:lnTo>
                    <a:pt x="13716" y="2209800"/>
                  </a:lnTo>
                  <a:lnTo>
                    <a:pt x="27432" y="2223516"/>
                  </a:lnTo>
                  <a:lnTo>
                    <a:pt x="8028432" y="2223516"/>
                  </a:lnTo>
                  <a:lnTo>
                    <a:pt x="8028165" y="2226195"/>
                  </a:lnTo>
                  <a:lnTo>
                    <a:pt x="8017395" y="2236965"/>
                  </a:lnTo>
                  <a:lnTo>
                    <a:pt x="8014716" y="2237232"/>
                  </a:lnTo>
                  <a:close/>
                </a:path>
                <a:path w="8028940" h="2237740">
                  <a:moveTo>
                    <a:pt x="27432" y="27432"/>
                  </a:moveTo>
                  <a:lnTo>
                    <a:pt x="13716" y="27432"/>
                  </a:lnTo>
                  <a:lnTo>
                    <a:pt x="27432" y="13716"/>
                  </a:lnTo>
                  <a:lnTo>
                    <a:pt x="27432" y="27432"/>
                  </a:lnTo>
                  <a:close/>
                </a:path>
                <a:path w="8028940" h="2237740">
                  <a:moveTo>
                    <a:pt x="8001000" y="27432"/>
                  </a:moveTo>
                  <a:lnTo>
                    <a:pt x="27432" y="27432"/>
                  </a:lnTo>
                  <a:lnTo>
                    <a:pt x="27432" y="13716"/>
                  </a:lnTo>
                  <a:lnTo>
                    <a:pt x="8001000" y="13716"/>
                  </a:lnTo>
                  <a:lnTo>
                    <a:pt x="8001000" y="27432"/>
                  </a:lnTo>
                  <a:close/>
                </a:path>
                <a:path w="8028940" h="2237740">
                  <a:moveTo>
                    <a:pt x="8001000" y="2223516"/>
                  </a:moveTo>
                  <a:lnTo>
                    <a:pt x="8001000" y="13716"/>
                  </a:lnTo>
                  <a:lnTo>
                    <a:pt x="8014716" y="27432"/>
                  </a:lnTo>
                  <a:lnTo>
                    <a:pt x="8028432" y="27432"/>
                  </a:lnTo>
                  <a:lnTo>
                    <a:pt x="8028432" y="2209800"/>
                  </a:lnTo>
                  <a:lnTo>
                    <a:pt x="8014716" y="2209800"/>
                  </a:lnTo>
                  <a:lnTo>
                    <a:pt x="8001000" y="2223516"/>
                  </a:lnTo>
                  <a:close/>
                </a:path>
                <a:path w="8028940" h="2237740">
                  <a:moveTo>
                    <a:pt x="8028432" y="27432"/>
                  </a:moveTo>
                  <a:lnTo>
                    <a:pt x="8014716" y="27432"/>
                  </a:lnTo>
                  <a:lnTo>
                    <a:pt x="8001000" y="13716"/>
                  </a:lnTo>
                  <a:lnTo>
                    <a:pt x="8028432" y="13716"/>
                  </a:lnTo>
                  <a:lnTo>
                    <a:pt x="8028432" y="27432"/>
                  </a:lnTo>
                  <a:close/>
                </a:path>
                <a:path w="8028940" h="2237740">
                  <a:moveTo>
                    <a:pt x="27432" y="2223516"/>
                  </a:moveTo>
                  <a:lnTo>
                    <a:pt x="13716" y="2209800"/>
                  </a:lnTo>
                  <a:lnTo>
                    <a:pt x="27432" y="2209800"/>
                  </a:lnTo>
                  <a:lnTo>
                    <a:pt x="27432" y="2223516"/>
                  </a:lnTo>
                  <a:close/>
                </a:path>
                <a:path w="8028940" h="2237740">
                  <a:moveTo>
                    <a:pt x="8001000" y="2223516"/>
                  </a:moveTo>
                  <a:lnTo>
                    <a:pt x="27432" y="2223516"/>
                  </a:lnTo>
                  <a:lnTo>
                    <a:pt x="27432" y="2209800"/>
                  </a:lnTo>
                  <a:lnTo>
                    <a:pt x="8001000" y="2209800"/>
                  </a:lnTo>
                  <a:lnTo>
                    <a:pt x="8001000" y="2223516"/>
                  </a:lnTo>
                  <a:close/>
                </a:path>
                <a:path w="8028940" h="2237740">
                  <a:moveTo>
                    <a:pt x="8028432" y="2223516"/>
                  </a:moveTo>
                  <a:lnTo>
                    <a:pt x="8001000" y="2223516"/>
                  </a:lnTo>
                  <a:lnTo>
                    <a:pt x="8014716" y="2209800"/>
                  </a:lnTo>
                  <a:lnTo>
                    <a:pt x="8028432" y="2209800"/>
                  </a:lnTo>
                  <a:lnTo>
                    <a:pt x="8028432" y="222351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2174748" y="1714500"/>
            <a:ext cx="8013700" cy="1732654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87630" algn="just">
              <a:lnSpc>
                <a:spcPts val="3360"/>
              </a:lnSpc>
              <a:spcBef>
                <a:spcPts val="105"/>
              </a:spcBef>
            </a:pPr>
            <a:r>
              <a:rPr sz="2800" dirty="0">
                <a:latin typeface="Times New Roman"/>
                <a:cs typeface="Times New Roman"/>
              </a:rPr>
              <a:t>Given</a:t>
            </a:r>
            <a:r>
              <a:rPr sz="2800" spc="18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n</a:t>
            </a:r>
            <a:r>
              <a:rPr sz="2800" spc="21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objects</a:t>
            </a:r>
            <a:r>
              <a:rPr sz="2800" spc="17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and</a:t>
            </a:r>
            <a:r>
              <a:rPr sz="2800" spc="17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a</a:t>
            </a:r>
            <a:r>
              <a:rPr sz="2800" spc="21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knapsack</a:t>
            </a:r>
            <a:r>
              <a:rPr sz="2800" spc="18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or</a:t>
            </a:r>
            <a:r>
              <a:rPr sz="2800" spc="21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bag.</a:t>
            </a:r>
            <a:r>
              <a:rPr sz="2800" spc="204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Object</a:t>
            </a:r>
            <a:r>
              <a:rPr sz="2800" spc="17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i</a:t>
            </a:r>
            <a:r>
              <a:rPr sz="2800" spc="204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has</a:t>
            </a:r>
            <a:r>
              <a:rPr sz="2800" spc="185" dirty="0">
                <a:latin typeface="Times New Roman"/>
                <a:cs typeface="Times New Roman"/>
              </a:rPr>
              <a:t> </a:t>
            </a:r>
            <a:r>
              <a:rPr sz="2800" spc="-50" dirty="0">
                <a:latin typeface="Times New Roman"/>
                <a:cs typeface="Times New Roman"/>
              </a:rPr>
              <a:t>a </a:t>
            </a:r>
            <a:r>
              <a:rPr sz="2800" spc="65" dirty="0">
                <a:latin typeface="Times New Roman"/>
                <a:cs typeface="Times New Roman"/>
              </a:rPr>
              <a:t>weight</a:t>
            </a:r>
            <a:r>
              <a:rPr sz="2800" spc="20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wi</a:t>
            </a:r>
            <a:r>
              <a:rPr sz="2800" spc="180" dirty="0">
                <a:latin typeface="Times New Roman"/>
                <a:cs typeface="Times New Roman"/>
              </a:rPr>
              <a:t> </a:t>
            </a:r>
            <a:r>
              <a:rPr sz="2800" spc="50" dirty="0">
                <a:latin typeface="Times New Roman"/>
                <a:cs typeface="Times New Roman"/>
              </a:rPr>
              <a:t>and</a:t>
            </a:r>
            <a:r>
              <a:rPr sz="2800" spc="200" dirty="0">
                <a:latin typeface="Times New Roman"/>
                <a:cs typeface="Times New Roman"/>
              </a:rPr>
              <a:t> </a:t>
            </a:r>
            <a:r>
              <a:rPr sz="2800" spc="55" dirty="0">
                <a:latin typeface="Times New Roman"/>
                <a:cs typeface="Times New Roman"/>
              </a:rPr>
              <a:t>the</a:t>
            </a:r>
            <a:r>
              <a:rPr sz="2800" spc="210" dirty="0">
                <a:latin typeface="Times New Roman"/>
                <a:cs typeface="Times New Roman"/>
              </a:rPr>
              <a:t> </a:t>
            </a:r>
            <a:r>
              <a:rPr sz="2800" spc="70" dirty="0">
                <a:latin typeface="Times New Roman"/>
                <a:cs typeface="Times New Roman"/>
              </a:rPr>
              <a:t>knapsack</a:t>
            </a:r>
            <a:r>
              <a:rPr sz="2800" spc="215" dirty="0">
                <a:latin typeface="Times New Roman"/>
                <a:cs typeface="Times New Roman"/>
              </a:rPr>
              <a:t> </a:t>
            </a:r>
            <a:r>
              <a:rPr sz="2800" spc="55" dirty="0">
                <a:latin typeface="Times New Roman"/>
                <a:cs typeface="Times New Roman"/>
              </a:rPr>
              <a:t>has</a:t>
            </a:r>
            <a:r>
              <a:rPr sz="2800" spc="21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a</a:t>
            </a:r>
            <a:r>
              <a:rPr sz="2800" spc="229" dirty="0">
                <a:latin typeface="Times New Roman"/>
                <a:cs typeface="Times New Roman"/>
              </a:rPr>
              <a:t> </a:t>
            </a:r>
            <a:r>
              <a:rPr sz="2800" spc="75" dirty="0">
                <a:latin typeface="Times New Roman"/>
                <a:cs typeface="Times New Roman"/>
              </a:rPr>
              <a:t>capacity</a:t>
            </a:r>
            <a:r>
              <a:rPr sz="2800" spc="21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m.</a:t>
            </a:r>
            <a:r>
              <a:rPr sz="2800" spc="180" dirty="0">
                <a:latin typeface="Times New Roman"/>
                <a:cs typeface="Times New Roman"/>
              </a:rPr>
              <a:t> </a:t>
            </a:r>
            <a:r>
              <a:rPr sz="2800" spc="50" dirty="0">
                <a:latin typeface="Times New Roman"/>
                <a:cs typeface="Times New Roman"/>
              </a:rPr>
              <a:t>if</a:t>
            </a:r>
            <a:r>
              <a:rPr sz="2800" spc="235" dirty="0">
                <a:latin typeface="Times New Roman"/>
                <a:cs typeface="Times New Roman"/>
              </a:rPr>
              <a:t> </a:t>
            </a:r>
            <a:r>
              <a:rPr sz="2800" spc="35" dirty="0">
                <a:latin typeface="Times New Roman"/>
                <a:cs typeface="Times New Roman"/>
              </a:rPr>
              <a:t>the </a:t>
            </a:r>
            <a:r>
              <a:rPr sz="2800" spc="60" dirty="0">
                <a:latin typeface="Times New Roman"/>
                <a:cs typeface="Times New Roman"/>
              </a:rPr>
              <a:t>fraction</a:t>
            </a:r>
            <a:r>
              <a:rPr sz="2800" spc="19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Xi,</a:t>
            </a:r>
            <a:r>
              <a:rPr sz="2800" spc="185" dirty="0">
                <a:latin typeface="Times New Roman"/>
                <a:cs typeface="Times New Roman"/>
              </a:rPr>
              <a:t> </a:t>
            </a:r>
            <a:r>
              <a:rPr sz="2800" spc="65" dirty="0">
                <a:latin typeface="Times New Roman"/>
                <a:cs typeface="Times New Roman"/>
              </a:rPr>
              <a:t>0&lt;=Xi&lt;=1,</a:t>
            </a:r>
            <a:r>
              <a:rPr sz="2800" spc="204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of</a:t>
            </a:r>
            <a:r>
              <a:rPr sz="2800" spc="225" dirty="0">
                <a:latin typeface="Times New Roman"/>
                <a:cs typeface="Times New Roman"/>
              </a:rPr>
              <a:t> </a:t>
            </a:r>
            <a:r>
              <a:rPr sz="2800" spc="60" dirty="0">
                <a:latin typeface="Times New Roman"/>
                <a:cs typeface="Times New Roman"/>
              </a:rPr>
              <a:t>object</a:t>
            </a:r>
            <a:r>
              <a:rPr sz="2800" spc="19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i</a:t>
            </a:r>
            <a:r>
              <a:rPr sz="2800" spc="22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is</a:t>
            </a:r>
            <a:r>
              <a:rPr sz="2800" spc="204" dirty="0">
                <a:latin typeface="Times New Roman"/>
                <a:cs typeface="Times New Roman"/>
              </a:rPr>
              <a:t> </a:t>
            </a:r>
            <a:r>
              <a:rPr sz="2800" spc="60" dirty="0">
                <a:latin typeface="Times New Roman"/>
                <a:cs typeface="Times New Roman"/>
              </a:rPr>
              <a:t>placed</a:t>
            </a:r>
            <a:r>
              <a:rPr sz="2800" spc="200" dirty="0">
                <a:latin typeface="Times New Roman"/>
                <a:cs typeface="Times New Roman"/>
              </a:rPr>
              <a:t> </a:t>
            </a:r>
            <a:r>
              <a:rPr sz="2800" spc="50" dirty="0">
                <a:latin typeface="Times New Roman"/>
                <a:cs typeface="Times New Roman"/>
              </a:rPr>
              <a:t>into</a:t>
            </a:r>
            <a:r>
              <a:rPr sz="2800" spc="195" dirty="0">
                <a:latin typeface="Times New Roman"/>
                <a:cs typeface="Times New Roman"/>
              </a:rPr>
              <a:t> </a:t>
            </a:r>
            <a:r>
              <a:rPr sz="2800" spc="30" dirty="0">
                <a:latin typeface="Times New Roman"/>
                <a:cs typeface="Times New Roman"/>
              </a:rPr>
              <a:t>the </a:t>
            </a:r>
            <a:r>
              <a:rPr sz="2800" dirty="0">
                <a:latin typeface="Times New Roman"/>
                <a:cs typeface="Times New Roman"/>
              </a:rPr>
              <a:t>knapsack,</a:t>
            </a:r>
            <a:r>
              <a:rPr sz="2800" spc="-12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then</a:t>
            </a:r>
            <a:r>
              <a:rPr sz="2800" spc="-8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a</a:t>
            </a:r>
            <a:r>
              <a:rPr sz="2800" spc="-5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profit</a:t>
            </a:r>
            <a:r>
              <a:rPr sz="2800" spc="-9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of</a:t>
            </a:r>
            <a:r>
              <a:rPr sz="2800" spc="-5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Pi*Xi</a:t>
            </a:r>
            <a:r>
              <a:rPr sz="2800" spc="-4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is</a:t>
            </a:r>
            <a:r>
              <a:rPr sz="2800" spc="-65" dirty="0">
                <a:latin typeface="Times New Roman"/>
                <a:cs typeface="Times New Roman"/>
              </a:rPr>
              <a:t> </a:t>
            </a:r>
            <a:r>
              <a:rPr sz="2800" spc="-10" dirty="0">
                <a:latin typeface="Times New Roman"/>
                <a:cs typeface="Times New Roman"/>
              </a:rPr>
              <a:t>earned.</a:t>
            </a:r>
            <a:endParaRPr sz="2800">
              <a:latin typeface="Times New Roman"/>
              <a:cs typeface="Times New Roman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2197608" y="4102608"/>
            <a:ext cx="7952740" cy="1412240"/>
            <a:chOff x="597408" y="4102608"/>
            <a:chExt cx="7952740" cy="1412240"/>
          </a:xfrm>
        </p:grpSpPr>
        <p:sp>
          <p:nvSpPr>
            <p:cNvPr id="12" name="object 12"/>
            <p:cNvSpPr/>
            <p:nvPr/>
          </p:nvSpPr>
          <p:spPr>
            <a:xfrm>
              <a:off x="611124" y="4116324"/>
              <a:ext cx="7924800" cy="1384300"/>
            </a:xfrm>
            <a:custGeom>
              <a:avLst/>
              <a:gdLst/>
              <a:ahLst/>
              <a:cxnLst/>
              <a:rect l="l" t="t" r="r" b="b"/>
              <a:pathLst>
                <a:path w="7924800" h="1384300">
                  <a:moveTo>
                    <a:pt x="7924800" y="1383791"/>
                  </a:moveTo>
                  <a:lnTo>
                    <a:pt x="0" y="1383791"/>
                  </a:lnTo>
                  <a:lnTo>
                    <a:pt x="0" y="0"/>
                  </a:lnTo>
                  <a:lnTo>
                    <a:pt x="7924800" y="0"/>
                  </a:lnTo>
                  <a:lnTo>
                    <a:pt x="7924800" y="1383791"/>
                  </a:lnTo>
                  <a:close/>
                </a:path>
              </a:pathLst>
            </a:custGeom>
            <a:solidFill>
              <a:srgbClr val="EFDCD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597408" y="4102608"/>
              <a:ext cx="7952740" cy="1412240"/>
            </a:xfrm>
            <a:custGeom>
              <a:avLst/>
              <a:gdLst/>
              <a:ahLst/>
              <a:cxnLst/>
              <a:rect l="l" t="t" r="r" b="b"/>
              <a:pathLst>
                <a:path w="7952740" h="1412239">
                  <a:moveTo>
                    <a:pt x="7938516" y="1411731"/>
                  </a:moveTo>
                  <a:lnTo>
                    <a:pt x="13715" y="1411731"/>
                  </a:lnTo>
                  <a:lnTo>
                    <a:pt x="11036" y="1411465"/>
                  </a:lnTo>
                  <a:lnTo>
                    <a:pt x="0" y="1398015"/>
                  </a:lnTo>
                  <a:lnTo>
                    <a:pt x="0" y="13715"/>
                  </a:lnTo>
                  <a:lnTo>
                    <a:pt x="13715" y="0"/>
                  </a:lnTo>
                  <a:lnTo>
                    <a:pt x="7938516" y="0"/>
                  </a:lnTo>
                  <a:lnTo>
                    <a:pt x="7952232" y="13715"/>
                  </a:lnTo>
                  <a:lnTo>
                    <a:pt x="27432" y="13715"/>
                  </a:lnTo>
                  <a:lnTo>
                    <a:pt x="13715" y="27431"/>
                  </a:lnTo>
                  <a:lnTo>
                    <a:pt x="27432" y="27431"/>
                  </a:lnTo>
                  <a:lnTo>
                    <a:pt x="27432" y="1384300"/>
                  </a:lnTo>
                  <a:lnTo>
                    <a:pt x="13715" y="1384300"/>
                  </a:lnTo>
                  <a:lnTo>
                    <a:pt x="27432" y="1398015"/>
                  </a:lnTo>
                  <a:lnTo>
                    <a:pt x="7952232" y="1398015"/>
                  </a:lnTo>
                  <a:lnTo>
                    <a:pt x="7951965" y="1400695"/>
                  </a:lnTo>
                  <a:lnTo>
                    <a:pt x="7941195" y="1411465"/>
                  </a:lnTo>
                  <a:lnTo>
                    <a:pt x="7938516" y="1411731"/>
                  </a:lnTo>
                  <a:close/>
                </a:path>
                <a:path w="7952740" h="1412239">
                  <a:moveTo>
                    <a:pt x="27432" y="27431"/>
                  </a:moveTo>
                  <a:lnTo>
                    <a:pt x="13715" y="27431"/>
                  </a:lnTo>
                  <a:lnTo>
                    <a:pt x="27432" y="13715"/>
                  </a:lnTo>
                  <a:lnTo>
                    <a:pt x="27432" y="27431"/>
                  </a:lnTo>
                  <a:close/>
                </a:path>
                <a:path w="7952740" h="1412239">
                  <a:moveTo>
                    <a:pt x="7924800" y="27431"/>
                  </a:moveTo>
                  <a:lnTo>
                    <a:pt x="27432" y="27431"/>
                  </a:lnTo>
                  <a:lnTo>
                    <a:pt x="27432" y="13715"/>
                  </a:lnTo>
                  <a:lnTo>
                    <a:pt x="7924800" y="13715"/>
                  </a:lnTo>
                  <a:lnTo>
                    <a:pt x="7924800" y="27431"/>
                  </a:lnTo>
                  <a:close/>
                </a:path>
                <a:path w="7952740" h="1412239">
                  <a:moveTo>
                    <a:pt x="7924800" y="1398015"/>
                  </a:moveTo>
                  <a:lnTo>
                    <a:pt x="7924800" y="13715"/>
                  </a:lnTo>
                  <a:lnTo>
                    <a:pt x="7938516" y="27431"/>
                  </a:lnTo>
                  <a:lnTo>
                    <a:pt x="7952232" y="27431"/>
                  </a:lnTo>
                  <a:lnTo>
                    <a:pt x="7952232" y="1384300"/>
                  </a:lnTo>
                  <a:lnTo>
                    <a:pt x="7938516" y="1384300"/>
                  </a:lnTo>
                  <a:lnTo>
                    <a:pt x="7924800" y="1398015"/>
                  </a:lnTo>
                  <a:close/>
                </a:path>
                <a:path w="7952740" h="1412239">
                  <a:moveTo>
                    <a:pt x="7952232" y="27431"/>
                  </a:moveTo>
                  <a:lnTo>
                    <a:pt x="7938516" y="27431"/>
                  </a:lnTo>
                  <a:lnTo>
                    <a:pt x="7924800" y="13715"/>
                  </a:lnTo>
                  <a:lnTo>
                    <a:pt x="7952232" y="13715"/>
                  </a:lnTo>
                  <a:lnTo>
                    <a:pt x="7952232" y="27431"/>
                  </a:lnTo>
                  <a:close/>
                </a:path>
                <a:path w="7952740" h="1412239">
                  <a:moveTo>
                    <a:pt x="27432" y="1398015"/>
                  </a:moveTo>
                  <a:lnTo>
                    <a:pt x="13715" y="1384300"/>
                  </a:lnTo>
                  <a:lnTo>
                    <a:pt x="27432" y="1384300"/>
                  </a:lnTo>
                  <a:lnTo>
                    <a:pt x="27432" y="1398015"/>
                  </a:lnTo>
                  <a:close/>
                </a:path>
                <a:path w="7952740" h="1412239">
                  <a:moveTo>
                    <a:pt x="7924800" y="1398015"/>
                  </a:moveTo>
                  <a:lnTo>
                    <a:pt x="27432" y="1398015"/>
                  </a:lnTo>
                  <a:lnTo>
                    <a:pt x="27432" y="1384300"/>
                  </a:lnTo>
                  <a:lnTo>
                    <a:pt x="7924800" y="1384300"/>
                  </a:lnTo>
                  <a:lnTo>
                    <a:pt x="7924800" y="1398015"/>
                  </a:lnTo>
                  <a:close/>
                </a:path>
                <a:path w="7952740" h="1412239">
                  <a:moveTo>
                    <a:pt x="7952232" y="1398015"/>
                  </a:moveTo>
                  <a:lnTo>
                    <a:pt x="7924800" y="1398015"/>
                  </a:lnTo>
                  <a:lnTo>
                    <a:pt x="7938516" y="1384300"/>
                  </a:lnTo>
                  <a:lnTo>
                    <a:pt x="7952232" y="1384300"/>
                  </a:lnTo>
                  <a:lnTo>
                    <a:pt x="7952232" y="1398015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" name="object 14"/>
          <p:cNvSpPr txBox="1"/>
          <p:nvPr/>
        </p:nvSpPr>
        <p:spPr>
          <a:xfrm>
            <a:off x="2211323" y="4116324"/>
            <a:ext cx="7937500" cy="1294585"/>
          </a:xfrm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 marL="90170" algn="just">
              <a:spcBef>
                <a:spcPts val="15"/>
              </a:spcBef>
            </a:pPr>
            <a:r>
              <a:rPr sz="2800" dirty="0">
                <a:latin typeface="Times New Roman"/>
                <a:cs typeface="Times New Roman"/>
              </a:rPr>
              <a:t>The</a:t>
            </a:r>
            <a:r>
              <a:rPr sz="2800" spc="254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objective</a:t>
            </a:r>
            <a:r>
              <a:rPr sz="2800" spc="22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is</a:t>
            </a:r>
            <a:r>
              <a:rPr sz="2800" spc="23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to</a:t>
            </a:r>
            <a:r>
              <a:rPr sz="2800" spc="245" dirty="0">
                <a:latin typeface="Times New Roman"/>
                <a:cs typeface="Times New Roman"/>
              </a:rPr>
              <a:t> </a:t>
            </a:r>
            <a:r>
              <a:rPr sz="2800" spc="50" dirty="0">
                <a:latin typeface="Times New Roman"/>
                <a:cs typeface="Times New Roman"/>
              </a:rPr>
              <a:t>maximize</a:t>
            </a:r>
            <a:r>
              <a:rPr sz="2800" spc="23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the</a:t>
            </a:r>
            <a:r>
              <a:rPr sz="2800" spc="250" dirty="0">
                <a:latin typeface="Times New Roman"/>
                <a:cs typeface="Times New Roman"/>
              </a:rPr>
              <a:t> </a:t>
            </a:r>
            <a:r>
              <a:rPr sz="2800" spc="55" dirty="0">
                <a:latin typeface="Times New Roman"/>
                <a:cs typeface="Times New Roman"/>
              </a:rPr>
              <a:t>total</a:t>
            </a:r>
            <a:r>
              <a:rPr sz="2800" spc="254" dirty="0">
                <a:latin typeface="Times New Roman"/>
                <a:cs typeface="Times New Roman"/>
              </a:rPr>
              <a:t> </a:t>
            </a:r>
            <a:r>
              <a:rPr sz="2800" spc="50" dirty="0">
                <a:latin typeface="Times New Roman"/>
                <a:cs typeface="Times New Roman"/>
              </a:rPr>
              <a:t>profit</a:t>
            </a:r>
            <a:r>
              <a:rPr sz="2800" spc="260" dirty="0">
                <a:latin typeface="Times New Roman"/>
                <a:cs typeface="Times New Roman"/>
              </a:rPr>
              <a:t> </a:t>
            </a:r>
            <a:r>
              <a:rPr sz="2800" spc="40" dirty="0">
                <a:latin typeface="Times New Roman"/>
                <a:cs typeface="Times New Roman"/>
              </a:rPr>
              <a:t>earned. </a:t>
            </a:r>
            <a:r>
              <a:rPr sz="2800" dirty="0">
                <a:latin typeface="Times New Roman"/>
                <a:cs typeface="Times New Roman"/>
              </a:rPr>
              <a:t>Since</a:t>
            </a:r>
            <a:r>
              <a:rPr sz="2800" spc="14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the</a:t>
            </a:r>
            <a:r>
              <a:rPr sz="2800" spc="15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knapsack</a:t>
            </a:r>
            <a:r>
              <a:rPr sz="2800" spc="12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capacity</a:t>
            </a:r>
            <a:r>
              <a:rPr sz="2800" spc="12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is</a:t>
            </a:r>
            <a:r>
              <a:rPr sz="2800" spc="16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m,</a:t>
            </a:r>
            <a:r>
              <a:rPr sz="2800" spc="10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we</a:t>
            </a:r>
            <a:r>
              <a:rPr sz="2800" spc="15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require</a:t>
            </a:r>
            <a:r>
              <a:rPr sz="2800" spc="14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the</a:t>
            </a:r>
            <a:r>
              <a:rPr sz="2800" spc="160" dirty="0">
                <a:latin typeface="Times New Roman"/>
                <a:cs typeface="Times New Roman"/>
              </a:rPr>
              <a:t> </a:t>
            </a:r>
            <a:r>
              <a:rPr sz="2800" spc="-10" dirty="0">
                <a:latin typeface="Times New Roman"/>
                <a:cs typeface="Times New Roman"/>
              </a:rPr>
              <a:t>total </a:t>
            </a:r>
            <a:r>
              <a:rPr sz="2800" dirty="0">
                <a:latin typeface="Times New Roman"/>
                <a:cs typeface="Times New Roman"/>
              </a:rPr>
              <a:t>weight</a:t>
            </a:r>
            <a:r>
              <a:rPr sz="2800" spc="-10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of</a:t>
            </a:r>
            <a:r>
              <a:rPr sz="2800" spc="-3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all</a:t>
            </a:r>
            <a:r>
              <a:rPr sz="2800" spc="-8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chosen</a:t>
            </a:r>
            <a:r>
              <a:rPr sz="2800" spc="-10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objects</a:t>
            </a:r>
            <a:r>
              <a:rPr sz="2800" spc="-12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to</a:t>
            </a:r>
            <a:r>
              <a:rPr sz="2800" spc="-3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be</a:t>
            </a:r>
            <a:r>
              <a:rPr sz="2800" spc="-7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at</a:t>
            </a:r>
            <a:r>
              <a:rPr sz="2800" spc="-6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most</a:t>
            </a:r>
            <a:r>
              <a:rPr sz="2800" spc="-25" dirty="0">
                <a:latin typeface="Times New Roman"/>
                <a:cs typeface="Times New Roman"/>
              </a:rPr>
              <a:t> m.</a:t>
            </a:r>
            <a:endParaRPr sz="280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1600961" y="761"/>
            <a:ext cx="9142730" cy="6856730"/>
          </a:xfrm>
          <a:custGeom>
            <a:avLst/>
            <a:gdLst/>
            <a:ahLst/>
            <a:cxnLst/>
            <a:rect l="l" t="t" r="r" b="b"/>
            <a:pathLst>
              <a:path w="9142730" h="6856730">
                <a:moveTo>
                  <a:pt x="0" y="0"/>
                </a:moveTo>
                <a:lnTo>
                  <a:pt x="9142476" y="0"/>
                </a:lnTo>
                <a:lnTo>
                  <a:pt x="9142476" y="6856476"/>
                </a:lnTo>
                <a:lnTo>
                  <a:pt x="0" y="6856476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 txBox="1"/>
          <p:nvPr/>
        </p:nvSpPr>
        <p:spPr>
          <a:xfrm>
            <a:off x="5795265" y="6434286"/>
            <a:ext cx="2226945" cy="189154"/>
          </a:xfrm>
          <a:prstGeom prst="rect">
            <a:avLst/>
          </a:prstGeom>
        </p:spPr>
        <p:txBody>
          <a:bodyPr vert="horz" wrap="square" lIns="0" tIns="4445" rIns="0" bIns="0" rtlCol="0">
            <a:spAutoFit/>
          </a:bodyPr>
          <a:lstStyle/>
          <a:p>
            <a:pPr marL="12700">
              <a:spcBef>
                <a:spcPts val="35"/>
              </a:spcBef>
            </a:pPr>
            <a:r>
              <a:rPr spc="-450" baseline="2314" dirty="0">
                <a:solidFill>
                  <a:srgbClr val="FFFFFF"/>
                </a:solidFill>
                <a:latin typeface="Arial MT"/>
                <a:cs typeface="Arial MT"/>
              </a:rPr>
              <a:t>A</a:t>
            </a:r>
            <a:r>
              <a:rPr sz="1200" spc="-495" dirty="0">
                <a:solidFill>
                  <a:srgbClr val="FFFFFF"/>
                </a:solidFill>
                <a:latin typeface="Arial MT"/>
                <a:cs typeface="Arial MT"/>
              </a:rPr>
              <a:t>A</a:t>
            </a:r>
            <a:r>
              <a:rPr spc="-292" baseline="2314" dirty="0">
                <a:solidFill>
                  <a:srgbClr val="FFFFFF"/>
                </a:solidFill>
                <a:latin typeface="Arial MT"/>
                <a:cs typeface="Arial MT"/>
              </a:rPr>
              <a:t>T</a:t>
            </a:r>
            <a:r>
              <a:rPr sz="1200" spc="-550" dirty="0">
                <a:solidFill>
                  <a:srgbClr val="FFFFFF"/>
                </a:solidFill>
                <a:latin typeface="Arial MT"/>
                <a:cs typeface="Arial MT"/>
              </a:rPr>
              <a:t>T</a:t>
            </a:r>
            <a:r>
              <a:rPr spc="-82" baseline="2314" dirty="0">
                <a:solidFill>
                  <a:srgbClr val="FFFFFF"/>
                </a:solidFill>
                <a:latin typeface="Arial MT"/>
                <a:cs typeface="Arial MT"/>
              </a:rPr>
              <a:t>M</a:t>
            </a:r>
            <a:r>
              <a:rPr sz="1200" spc="-975" dirty="0">
                <a:solidFill>
                  <a:srgbClr val="FFFFFF"/>
                </a:solidFill>
                <a:latin typeface="Arial MT"/>
                <a:cs typeface="Arial MT"/>
              </a:rPr>
              <a:t>M</a:t>
            </a:r>
            <a:r>
              <a:rPr spc="-217" baseline="2314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200" spc="-405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pc="-1162" baseline="2314" dirty="0">
                <a:solidFill>
                  <a:srgbClr val="FFFFFF"/>
                </a:solidFill>
                <a:latin typeface="Arial MT"/>
                <a:cs typeface="Arial MT"/>
              </a:rPr>
              <a:t>C</a:t>
            </a:r>
            <a:r>
              <a:rPr sz="1200" spc="-300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200" spc="-600" dirty="0">
                <a:solidFill>
                  <a:srgbClr val="FFFFFF"/>
                </a:solidFill>
                <a:latin typeface="Arial MT"/>
                <a:cs typeface="Arial MT"/>
              </a:rPr>
              <a:t>C</a:t>
            </a:r>
            <a:r>
              <a:rPr spc="-569" baseline="2314" dirty="0">
                <a:solidFill>
                  <a:srgbClr val="FFFFFF"/>
                </a:solidFill>
                <a:latin typeface="Arial MT"/>
                <a:cs typeface="Arial MT"/>
              </a:rPr>
              <a:t>o</a:t>
            </a:r>
            <a:r>
              <a:rPr sz="1200" spc="-495" dirty="0">
                <a:solidFill>
                  <a:srgbClr val="FFFFFF"/>
                </a:solidFill>
                <a:latin typeface="Arial MT"/>
                <a:cs typeface="Arial MT"/>
              </a:rPr>
              <a:t>C</a:t>
            </a:r>
            <a:r>
              <a:rPr spc="-127" baseline="2314" dirty="0">
                <a:solidFill>
                  <a:srgbClr val="FFFFFF"/>
                </a:solidFill>
                <a:latin typeface="Arial MT"/>
                <a:cs typeface="Arial MT"/>
              </a:rPr>
              <a:t>l</a:t>
            </a:r>
            <a:r>
              <a:rPr sz="1200" spc="-550" dirty="0">
                <a:solidFill>
                  <a:srgbClr val="FFFFFF"/>
                </a:solidFill>
                <a:latin typeface="Arial MT"/>
                <a:cs typeface="Arial MT"/>
              </a:rPr>
              <a:t>o</a:t>
            </a:r>
            <a:r>
              <a:rPr spc="-44" baseline="2314" dirty="0">
                <a:solidFill>
                  <a:srgbClr val="FFFFFF"/>
                </a:solidFill>
                <a:latin typeface="Arial MT"/>
                <a:cs typeface="Arial MT"/>
              </a:rPr>
              <a:t>l</a:t>
            </a:r>
            <a:r>
              <a:rPr sz="1200" spc="-605" dirty="0">
                <a:solidFill>
                  <a:srgbClr val="FFFFFF"/>
                </a:solidFill>
                <a:latin typeface="Arial MT"/>
                <a:cs typeface="Arial MT"/>
              </a:rPr>
              <a:t>o</a:t>
            </a:r>
            <a:r>
              <a:rPr spc="-562" baseline="2314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200" spc="-280" dirty="0">
                <a:solidFill>
                  <a:srgbClr val="FFFFFF"/>
                </a:solidFill>
                <a:latin typeface="Arial MT"/>
                <a:cs typeface="Arial MT"/>
              </a:rPr>
              <a:t>l</a:t>
            </a:r>
            <a:r>
              <a:rPr sz="1200" spc="-300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200" spc="-280" dirty="0">
                <a:solidFill>
                  <a:srgbClr val="FFFFFF"/>
                </a:solidFill>
                <a:latin typeface="Arial MT"/>
                <a:cs typeface="Arial MT"/>
              </a:rPr>
              <a:t>l</a:t>
            </a:r>
            <a:r>
              <a:rPr sz="1200" spc="-650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pc="-494" baseline="2314" dirty="0">
                <a:solidFill>
                  <a:srgbClr val="FFFFFF"/>
                </a:solidFill>
                <a:latin typeface="Arial MT"/>
                <a:cs typeface="Arial MT"/>
              </a:rPr>
              <a:t>g</a:t>
            </a:r>
            <a:r>
              <a:rPr sz="1200" spc="-300" dirty="0">
                <a:solidFill>
                  <a:srgbClr val="FFFFFF"/>
                </a:solidFill>
                <a:latin typeface="Arial MT"/>
                <a:cs typeface="Arial MT"/>
              </a:rPr>
              <a:t>g</a:t>
            </a:r>
            <a:r>
              <a:rPr sz="1200" spc="-675" dirty="0">
                <a:solidFill>
                  <a:srgbClr val="FFFFFF"/>
                </a:solidFill>
                <a:latin typeface="Arial MT"/>
                <a:cs typeface="Arial MT"/>
              </a:rPr>
              <a:t>g</a:t>
            </a:r>
            <a:r>
              <a:rPr spc="-457" baseline="2314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200" spc="-300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200" spc="-500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pc="-150" baseline="2314" dirty="0">
                <a:solidFill>
                  <a:srgbClr val="FFFFFF"/>
                </a:solidFill>
                <a:latin typeface="Arial MT"/>
                <a:cs typeface="Arial MT"/>
              </a:rPr>
              <a:t>o</a:t>
            </a:r>
            <a:r>
              <a:rPr sz="1200" spc="-545" dirty="0">
                <a:solidFill>
                  <a:srgbClr val="FFFFFF"/>
                </a:solidFill>
                <a:latin typeface="Arial MT"/>
                <a:cs typeface="Arial MT"/>
              </a:rPr>
              <a:t>o</a:t>
            </a:r>
            <a:r>
              <a:rPr spc="-157" baseline="2314" dirty="0">
                <a:solidFill>
                  <a:srgbClr val="FFFFFF"/>
                </a:solidFill>
                <a:latin typeface="Arial MT"/>
                <a:cs typeface="Arial MT"/>
              </a:rPr>
              <a:t>f</a:t>
            </a:r>
            <a:r>
              <a:rPr sz="1200" spc="-100" dirty="0">
                <a:solidFill>
                  <a:srgbClr val="FFFFFF"/>
                </a:solidFill>
                <a:latin typeface="Arial MT"/>
                <a:cs typeface="Arial MT"/>
              </a:rPr>
              <a:t>f</a:t>
            </a:r>
            <a:r>
              <a:rPr sz="1200" spc="-150" dirty="0">
                <a:solidFill>
                  <a:srgbClr val="FFFFFF"/>
                </a:solidFill>
                <a:latin typeface="Arial MT"/>
                <a:cs typeface="Arial MT"/>
              </a:rPr>
              <a:t>f</a:t>
            </a:r>
            <a:r>
              <a:rPr spc="-480" baseline="2314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200" spc="-520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pc="52" baseline="2314" dirty="0">
                <a:solidFill>
                  <a:srgbClr val="FFFFFF"/>
                </a:solidFill>
                <a:latin typeface="Arial MT"/>
                <a:cs typeface="Arial MT"/>
              </a:rPr>
              <a:t>n</a:t>
            </a:r>
            <a:r>
              <a:rPr spc="-997" baseline="2314" dirty="0">
                <a:solidFill>
                  <a:srgbClr val="FFFFFF"/>
                </a:solidFill>
                <a:latin typeface="Arial MT"/>
                <a:cs typeface="Arial MT"/>
              </a:rPr>
              <a:t>g</a:t>
            </a:r>
            <a:r>
              <a:rPr sz="1200" spc="-235" dirty="0">
                <a:solidFill>
                  <a:srgbClr val="FFFFFF"/>
                </a:solidFill>
                <a:latin typeface="Arial MT"/>
                <a:cs typeface="Arial MT"/>
              </a:rPr>
              <a:t>n</a:t>
            </a:r>
            <a:r>
              <a:rPr sz="1200" spc="-405" dirty="0">
                <a:solidFill>
                  <a:srgbClr val="FFFFFF"/>
                </a:solidFill>
                <a:latin typeface="Arial MT"/>
                <a:cs typeface="Arial MT"/>
              </a:rPr>
              <a:t>g</a:t>
            </a:r>
            <a:r>
              <a:rPr spc="-165" baseline="2314" dirty="0">
                <a:solidFill>
                  <a:srgbClr val="FFFFFF"/>
                </a:solidFill>
                <a:latin typeface="Arial MT"/>
                <a:cs typeface="Arial MT"/>
              </a:rPr>
              <a:t>i</a:t>
            </a:r>
            <a:r>
              <a:rPr sz="1200" spc="-525" dirty="0">
                <a:solidFill>
                  <a:srgbClr val="FFFFFF"/>
                </a:solidFill>
                <a:latin typeface="Arial MT"/>
                <a:cs typeface="Arial MT"/>
              </a:rPr>
              <a:t>g</a:t>
            </a:r>
            <a:r>
              <a:rPr spc="-585" baseline="2314" dirty="0">
                <a:solidFill>
                  <a:srgbClr val="FFFFFF"/>
                </a:solidFill>
                <a:latin typeface="Arial MT"/>
                <a:cs typeface="Arial MT"/>
              </a:rPr>
              <a:t>n</a:t>
            </a:r>
            <a:r>
              <a:rPr sz="1200" spc="-235" dirty="0">
                <a:solidFill>
                  <a:srgbClr val="FFFFFF"/>
                </a:solidFill>
                <a:latin typeface="Arial MT"/>
                <a:cs typeface="Arial MT"/>
              </a:rPr>
              <a:t>i</a:t>
            </a:r>
            <a:r>
              <a:rPr sz="1200" spc="-300" dirty="0">
                <a:solidFill>
                  <a:srgbClr val="FFFFFF"/>
                </a:solidFill>
                <a:latin typeface="Arial MT"/>
                <a:cs typeface="Arial MT"/>
              </a:rPr>
              <a:t>n</a:t>
            </a:r>
            <a:r>
              <a:rPr spc="-922" baseline="2314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200" spc="-235" dirty="0">
                <a:solidFill>
                  <a:srgbClr val="FFFFFF"/>
                </a:solidFill>
                <a:latin typeface="Arial MT"/>
                <a:cs typeface="Arial MT"/>
              </a:rPr>
              <a:t>i</a:t>
            </a:r>
            <a:r>
              <a:rPr sz="1200" spc="-75" dirty="0">
                <a:solidFill>
                  <a:srgbClr val="FFFFFF"/>
                </a:solidFill>
                <a:latin typeface="Arial MT"/>
                <a:cs typeface="Arial MT"/>
              </a:rPr>
              <a:t>n</a:t>
            </a:r>
            <a:r>
              <a:rPr spc="52" baseline="2314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pc="-600" baseline="2314" dirty="0">
                <a:solidFill>
                  <a:srgbClr val="FFFFFF"/>
                </a:solidFill>
                <a:latin typeface="Arial MT"/>
                <a:cs typeface="Arial MT"/>
              </a:rPr>
              <a:t>r</a:t>
            </a:r>
            <a:r>
              <a:rPr sz="1200" spc="-235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200" spc="-365" dirty="0">
                <a:solidFill>
                  <a:srgbClr val="FFFFFF"/>
                </a:solidFill>
                <a:latin typeface="Arial MT"/>
                <a:cs typeface="Arial MT"/>
              </a:rPr>
              <a:t>r</a:t>
            </a:r>
            <a:r>
              <a:rPr spc="-157" baseline="2314" dirty="0">
                <a:solidFill>
                  <a:srgbClr val="FFFFFF"/>
                </a:solidFill>
                <a:latin typeface="Arial MT"/>
                <a:cs typeface="Arial MT"/>
              </a:rPr>
              <a:t>i</a:t>
            </a:r>
            <a:r>
              <a:rPr sz="1200" spc="-245" dirty="0">
                <a:solidFill>
                  <a:srgbClr val="FFFFFF"/>
                </a:solidFill>
                <a:latin typeface="Arial MT"/>
                <a:cs typeface="Arial MT"/>
              </a:rPr>
              <a:t>r</a:t>
            </a:r>
            <a:r>
              <a:rPr spc="-337" baseline="2314" dirty="0">
                <a:solidFill>
                  <a:srgbClr val="FFFFFF"/>
                </a:solidFill>
                <a:latin typeface="Arial MT"/>
                <a:cs typeface="Arial MT"/>
              </a:rPr>
              <a:t>n</a:t>
            </a:r>
            <a:r>
              <a:rPr sz="1200" spc="-235" dirty="0">
                <a:solidFill>
                  <a:srgbClr val="FFFFFF"/>
                </a:solidFill>
                <a:latin typeface="Arial MT"/>
                <a:cs typeface="Arial MT"/>
              </a:rPr>
              <a:t>i</a:t>
            </a:r>
            <a:r>
              <a:rPr sz="1200" spc="-465" dirty="0">
                <a:solidFill>
                  <a:srgbClr val="FFFFFF"/>
                </a:solidFill>
                <a:latin typeface="Arial MT"/>
                <a:cs typeface="Arial MT"/>
              </a:rPr>
              <a:t>n</a:t>
            </a:r>
            <a:r>
              <a:rPr spc="-7" baseline="2314" dirty="0">
                <a:solidFill>
                  <a:srgbClr val="FFFFFF"/>
                </a:solidFill>
                <a:latin typeface="Arial MT"/>
                <a:cs typeface="Arial MT"/>
              </a:rPr>
              <a:t>g</a:t>
            </a:r>
            <a:r>
              <a:rPr sz="1200" spc="-10" dirty="0">
                <a:solidFill>
                  <a:srgbClr val="FFFFFF"/>
                </a:solidFill>
                <a:latin typeface="Arial MT"/>
                <a:cs typeface="Arial MT"/>
              </a:rPr>
              <a:t>g</a:t>
            </a:r>
            <a:endParaRPr sz="1200">
              <a:latin typeface="Arial MT"/>
              <a:cs typeface="Arial MT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4194175" y="6446352"/>
            <a:ext cx="1101090" cy="376555"/>
          </a:xfrm>
          <a:prstGeom prst="rect">
            <a:avLst/>
          </a:prstGeom>
        </p:spPr>
        <p:txBody>
          <a:bodyPr vert="horz" wrap="square" lIns="0" tIns="6350" rIns="0" bIns="0" rtlCol="0">
            <a:spAutoFit/>
          </a:bodyPr>
          <a:lstStyle/>
          <a:p>
            <a:pPr marL="12700" marR="5080">
              <a:lnSpc>
                <a:spcPts val="1420"/>
              </a:lnSpc>
              <a:spcBef>
                <a:spcPts val="50"/>
              </a:spcBef>
            </a:pPr>
            <a:r>
              <a:rPr sz="1200" spc="-480" dirty="0">
                <a:solidFill>
                  <a:srgbClr val="FFFFFF"/>
                </a:solidFill>
                <a:latin typeface="Arial MT"/>
                <a:cs typeface="Arial MT"/>
              </a:rPr>
              <a:t>D</a:t>
            </a:r>
            <a:r>
              <a:rPr sz="1200" spc="-405" dirty="0">
                <a:solidFill>
                  <a:srgbClr val="FFFFFF"/>
                </a:solidFill>
                <a:latin typeface="Arial MT"/>
                <a:cs typeface="Arial MT"/>
              </a:rPr>
              <a:t>D</a:t>
            </a:r>
            <a:r>
              <a:rPr sz="1200" spc="-280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200" spc="-370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200" spc="-280" dirty="0">
                <a:solidFill>
                  <a:srgbClr val="FFFFFF"/>
                </a:solidFill>
                <a:latin typeface="Arial MT"/>
                <a:cs typeface="Arial MT"/>
              </a:rPr>
              <a:t>p</a:t>
            </a:r>
            <a:r>
              <a:rPr sz="1200" spc="-350" dirty="0">
                <a:solidFill>
                  <a:srgbClr val="FFFFFF"/>
                </a:solidFill>
                <a:latin typeface="Arial MT"/>
                <a:cs typeface="Arial MT"/>
              </a:rPr>
              <a:t>p</a:t>
            </a:r>
            <a:r>
              <a:rPr sz="1200" spc="-280" dirty="0">
                <a:solidFill>
                  <a:srgbClr val="FFFFFF"/>
                </a:solidFill>
                <a:latin typeface="Arial MT"/>
                <a:cs typeface="Arial MT"/>
              </a:rPr>
              <a:t>a</a:t>
            </a:r>
            <a:r>
              <a:rPr sz="1200" spc="-370" dirty="0">
                <a:solidFill>
                  <a:srgbClr val="FFFFFF"/>
                </a:solidFill>
                <a:latin typeface="Arial MT"/>
                <a:cs typeface="Arial MT"/>
              </a:rPr>
              <a:t>a</a:t>
            </a:r>
            <a:r>
              <a:rPr sz="1200" spc="-10" dirty="0">
                <a:solidFill>
                  <a:srgbClr val="FFFFFF"/>
                </a:solidFill>
                <a:latin typeface="Arial MT"/>
                <a:cs typeface="Arial MT"/>
              </a:rPr>
              <a:t>r</a:t>
            </a:r>
            <a:r>
              <a:rPr sz="1200" spc="-295" dirty="0">
                <a:solidFill>
                  <a:srgbClr val="FFFFFF"/>
                </a:solidFill>
                <a:latin typeface="Arial MT"/>
                <a:cs typeface="Arial MT"/>
              </a:rPr>
              <a:t>r</a:t>
            </a:r>
            <a:r>
              <a:rPr sz="1200" spc="60" dirty="0">
                <a:solidFill>
                  <a:srgbClr val="FFFFFF"/>
                </a:solidFill>
                <a:latin typeface="Arial MT"/>
                <a:cs typeface="Arial MT"/>
              </a:rPr>
              <a:t>t</a:t>
            </a:r>
            <a:r>
              <a:rPr sz="1200" spc="-330" dirty="0">
                <a:solidFill>
                  <a:srgbClr val="FFFFFF"/>
                </a:solidFill>
                <a:latin typeface="Arial MT"/>
                <a:cs typeface="Arial MT"/>
              </a:rPr>
              <a:t>t</a:t>
            </a:r>
            <a:r>
              <a:rPr sz="1200" spc="-620" dirty="0">
                <a:solidFill>
                  <a:srgbClr val="FFFFFF"/>
                </a:solidFill>
                <a:latin typeface="Arial MT"/>
                <a:cs typeface="Arial MT"/>
              </a:rPr>
              <a:t>m</a:t>
            </a:r>
            <a:r>
              <a:rPr sz="1200" spc="-370" dirty="0">
                <a:solidFill>
                  <a:srgbClr val="FFFFFF"/>
                </a:solidFill>
                <a:latin typeface="Arial MT"/>
                <a:cs typeface="Arial MT"/>
              </a:rPr>
              <a:t>m</a:t>
            </a:r>
            <a:r>
              <a:rPr sz="1200" spc="-280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200" spc="-370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200" spc="-305" dirty="0">
                <a:solidFill>
                  <a:srgbClr val="FFFFFF"/>
                </a:solidFill>
                <a:latin typeface="Arial MT"/>
                <a:cs typeface="Arial MT"/>
              </a:rPr>
              <a:t>n</a:t>
            </a:r>
            <a:r>
              <a:rPr sz="1200" spc="-350" dirty="0">
                <a:solidFill>
                  <a:srgbClr val="FFFFFF"/>
                </a:solidFill>
                <a:latin typeface="Arial MT"/>
                <a:cs typeface="Arial MT"/>
              </a:rPr>
              <a:t>n</a:t>
            </a:r>
            <a:r>
              <a:rPr sz="1200" spc="35" dirty="0">
                <a:solidFill>
                  <a:srgbClr val="FFFFFF"/>
                </a:solidFill>
                <a:latin typeface="Arial MT"/>
                <a:cs typeface="Arial MT"/>
              </a:rPr>
              <a:t>t</a:t>
            </a:r>
            <a:r>
              <a:rPr sz="1200" spc="-90" dirty="0">
                <a:solidFill>
                  <a:srgbClr val="FFFFFF"/>
                </a:solidFill>
                <a:latin typeface="Arial MT"/>
                <a:cs typeface="Arial MT"/>
              </a:rPr>
              <a:t>t</a:t>
            </a:r>
            <a:r>
              <a:rPr sz="1200" spc="-330" dirty="0">
                <a:solidFill>
                  <a:srgbClr val="FFFFFF"/>
                </a:solidFill>
                <a:latin typeface="Arial MT"/>
                <a:cs typeface="Arial MT"/>
              </a:rPr>
              <a:t>o</a:t>
            </a:r>
            <a:r>
              <a:rPr sz="1200" spc="-325" dirty="0">
                <a:solidFill>
                  <a:srgbClr val="FFFFFF"/>
                </a:solidFill>
                <a:latin typeface="Arial MT"/>
                <a:cs typeface="Arial MT"/>
              </a:rPr>
              <a:t>o</a:t>
            </a:r>
            <a:r>
              <a:rPr sz="1200" spc="10" dirty="0">
                <a:solidFill>
                  <a:srgbClr val="FFFFFF"/>
                </a:solidFill>
                <a:latin typeface="Arial MT"/>
                <a:cs typeface="Arial MT"/>
              </a:rPr>
              <a:t>f</a:t>
            </a:r>
            <a:r>
              <a:rPr sz="1200" spc="-10" dirty="0">
                <a:solidFill>
                  <a:srgbClr val="FFFFFF"/>
                </a:solidFill>
                <a:latin typeface="Arial MT"/>
                <a:cs typeface="Arial MT"/>
              </a:rPr>
              <a:t>f</a:t>
            </a:r>
            <a:r>
              <a:rPr sz="1200" spc="50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-305" dirty="0">
                <a:solidFill>
                  <a:srgbClr val="FFFFFF"/>
                </a:solidFill>
                <a:latin typeface="Arial MT"/>
                <a:cs typeface="Arial MT"/>
              </a:rPr>
              <a:t>CCSSEE</a:t>
            </a:r>
            <a:endParaRPr sz="12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1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4166617" y="6400801"/>
            <a:ext cx="4749165" cy="277495"/>
            <a:chOff x="2566416" y="6400800"/>
            <a:chExt cx="4749165" cy="277495"/>
          </a:xfrm>
        </p:grpSpPr>
        <p:sp>
          <p:nvSpPr>
            <p:cNvPr id="3" name="object 3"/>
            <p:cNvSpPr/>
            <p:nvPr/>
          </p:nvSpPr>
          <p:spPr>
            <a:xfrm>
              <a:off x="4203192" y="6400800"/>
              <a:ext cx="3112135" cy="277495"/>
            </a:xfrm>
            <a:custGeom>
              <a:avLst/>
              <a:gdLst/>
              <a:ahLst/>
              <a:cxnLst/>
              <a:rect l="l" t="t" r="r" b="b"/>
              <a:pathLst>
                <a:path w="3112134" h="277495">
                  <a:moveTo>
                    <a:pt x="3112008" y="277368"/>
                  </a:moveTo>
                  <a:lnTo>
                    <a:pt x="0" y="277368"/>
                  </a:lnTo>
                  <a:lnTo>
                    <a:pt x="0" y="0"/>
                  </a:lnTo>
                  <a:lnTo>
                    <a:pt x="3112008" y="0"/>
                  </a:lnTo>
                  <a:lnTo>
                    <a:pt x="3112008" y="277368"/>
                  </a:lnTo>
                  <a:close/>
                </a:path>
              </a:pathLst>
            </a:custGeom>
            <a:solidFill>
              <a:srgbClr val="2240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2566416" y="6400800"/>
              <a:ext cx="1637030" cy="277495"/>
            </a:xfrm>
            <a:custGeom>
              <a:avLst/>
              <a:gdLst/>
              <a:ahLst/>
              <a:cxnLst/>
              <a:rect l="l" t="t" r="r" b="b"/>
              <a:pathLst>
                <a:path w="1637029" h="277495">
                  <a:moveTo>
                    <a:pt x="1636775" y="277368"/>
                  </a:moveTo>
                  <a:lnTo>
                    <a:pt x="0" y="277368"/>
                  </a:lnTo>
                  <a:lnTo>
                    <a:pt x="0" y="0"/>
                  </a:lnTo>
                  <a:lnTo>
                    <a:pt x="1636775" y="0"/>
                  </a:lnTo>
                  <a:lnTo>
                    <a:pt x="1636775" y="277368"/>
                  </a:lnTo>
                  <a:close/>
                </a:path>
              </a:pathLst>
            </a:custGeom>
            <a:solidFill>
              <a:srgbClr val="E16C0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3211449" y="237566"/>
            <a:ext cx="6193790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b="1" dirty="0">
                <a:solidFill>
                  <a:srgbClr val="C00000"/>
                </a:solidFill>
                <a:latin typeface="Georgia"/>
                <a:cs typeface="Georgia"/>
              </a:rPr>
              <a:t>Knapsack</a:t>
            </a:r>
            <a:r>
              <a:rPr b="1" spc="-140" dirty="0">
                <a:solidFill>
                  <a:srgbClr val="C00000"/>
                </a:solidFill>
                <a:latin typeface="Georgia"/>
                <a:cs typeface="Georgia"/>
              </a:rPr>
              <a:t> </a:t>
            </a:r>
            <a:r>
              <a:rPr b="1" dirty="0">
                <a:solidFill>
                  <a:srgbClr val="C00000"/>
                </a:solidFill>
                <a:latin typeface="Georgia"/>
                <a:cs typeface="Georgia"/>
              </a:rPr>
              <a:t>Problem</a:t>
            </a:r>
            <a:r>
              <a:rPr b="1" spc="-195" dirty="0">
                <a:solidFill>
                  <a:srgbClr val="C00000"/>
                </a:solidFill>
                <a:latin typeface="Georgia"/>
                <a:cs typeface="Georgia"/>
              </a:rPr>
              <a:t> </a:t>
            </a:r>
            <a:r>
              <a:rPr b="1" dirty="0">
                <a:solidFill>
                  <a:srgbClr val="C00000"/>
                </a:solidFill>
                <a:latin typeface="Georgia"/>
                <a:cs typeface="Georgia"/>
              </a:rPr>
              <a:t>-</a:t>
            </a:r>
            <a:r>
              <a:rPr b="1" spc="-180" dirty="0">
                <a:solidFill>
                  <a:srgbClr val="C00000"/>
                </a:solidFill>
                <a:latin typeface="Georgia"/>
                <a:cs typeface="Georgia"/>
              </a:rPr>
              <a:t> </a:t>
            </a:r>
            <a:r>
              <a:rPr b="1" spc="-50" dirty="0">
                <a:solidFill>
                  <a:srgbClr val="C00000"/>
                </a:solidFill>
                <a:latin typeface="Georgia"/>
                <a:cs typeface="Georgia"/>
              </a:rPr>
              <a:t>1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2288236" y="1252169"/>
            <a:ext cx="8070215" cy="5143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  <a:tabLst>
                <a:tab pos="1356360" algn="l"/>
                <a:tab pos="2084070" algn="l"/>
                <a:tab pos="3562985" algn="l"/>
                <a:tab pos="5106670" algn="l"/>
                <a:tab pos="5817235" algn="l"/>
                <a:tab pos="6548755" algn="l"/>
              </a:tabLst>
            </a:pPr>
            <a:r>
              <a:rPr sz="3200" spc="-10" dirty="0">
                <a:latin typeface="Times New Roman"/>
                <a:cs typeface="Times New Roman"/>
              </a:rPr>
              <a:t>Obtain</a:t>
            </a:r>
            <a:r>
              <a:rPr sz="3200" dirty="0">
                <a:latin typeface="Times New Roman"/>
                <a:cs typeface="Times New Roman"/>
              </a:rPr>
              <a:t>	</a:t>
            </a:r>
            <a:r>
              <a:rPr sz="3200" spc="-25" dirty="0">
                <a:latin typeface="Times New Roman"/>
                <a:cs typeface="Times New Roman"/>
              </a:rPr>
              <a:t>the</a:t>
            </a:r>
            <a:r>
              <a:rPr sz="3200" dirty="0">
                <a:latin typeface="Times New Roman"/>
                <a:cs typeface="Times New Roman"/>
              </a:rPr>
              <a:t>	</a:t>
            </a:r>
            <a:r>
              <a:rPr sz="3200" spc="-10" dirty="0">
                <a:latin typeface="Times New Roman"/>
                <a:cs typeface="Times New Roman"/>
              </a:rPr>
              <a:t>optimal</a:t>
            </a:r>
            <a:r>
              <a:rPr sz="3200" dirty="0">
                <a:latin typeface="Times New Roman"/>
                <a:cs typeface="Times New Roman"/>
              </a:rPr>
              <a:t>	</a:t>
            </a:r>
            <a:r>
              <a:rPr sz="3200" spc="-10" dirty="0">
                <a:latin typeface="Times New Roman"/>
                <a:cs typeface="Times New Roman"/>
              </a:rPr>
              <a:t>solution</a:t>
            </a:r>
            <a:r>
              <a:rPr sz="3200" dirty="0">
                <a:latin typeface="Times New Roman"/>
                <a:cs typeface="Times New Roman"/>
              </a:rPr>
              <a:t>	</a:t>
            </a:r>
            <a:r>
              <a:rPr sz="3200" spc="-25" dirty="0">
                <a:latin typeface="Times New Roman"/>
                <a:cs typeface="Times New Roman"/>
              </a:rPr>
              <a:t>for</a:t>
            </a:r>
            <a:r>
              <a:rPr sz="3200" dirty="0">
                <a:latin typeface="Times New Roman"/>
                <a:cs typeface="Times New Roman"/>
              </a:rPr>
              <a:t>	</a:t>
            </a:r>
            <a:r>
              <a:rPr sz="3200" spc="-25" dirty="0">
                <a:latin typeface="Times New Roman"/>
                <a:cs typeface="Times New Roman"/>
              </a:rPr>
              <a:t>the</a:t>
            </a:r>
            <a:r>
              <a:rPr sz="3200" dirty="0">
                <a:latin typeface="Times New Roman"/>
                <a:cs typeface="Times New Roman"/>
              </a:rPr>
              <a:t>	</a:t>
            </a:r>
            <a:r>
              <a:rPr sz="3200" spc="-10" dirty="0">
                <a:latin typeface="Times New Roman"/>
                <a:cs typeface="Times New Roman"/>
              </a:rPr>
              <a:t>knapsack</a:t>
            </a:r>
            <a:endParaRPr sz="32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061587" y="1740484"/>
            <a:ext cx="6299835" cy="5143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  <a:tabLst>
                <a:tab pos="1310640" algn="l"/>
                <a:tab pos="2835275" algn="l"/>
                <a:tab pos="4472305" algn="l"/>
                <a:tab pos="5792470" algn="l"/>
              </a:tabLst>
            </a:pPr>
            <a:r>
              <a:rPr sz="3200" spc="-10" dirty="0">
                <a:latin typeface="Times New Roman"/>
                <a:cs typeface="Times New Roman"/>
              </a:rPr>
              <a:t>using</a:t>
            </a:r>
            <a:r>
              <a:rPr sz="3200" dirty="0">
                <a:latin typeface="Times New Roman"/>
                <a:cs typeface="Times New Roman"/>
              </a:rPr>
              <a:t>	</a:t>
            </a:r>
            <a:r>
              <a:rPr sz="3200" spc="-10" dirty="0">
                <a:latin typeface="Times New Roman"/>
                <a:cs typeface="Times New Roman"/>
              </a:rPr>
              <a:t>greedy</a:t>
            </a:r>
            <a:r>
              <a:rPr sz="3200" dirty="0">
                <a:latin typeface="Times New Roman"/>
                <a:cs typeface="Times New Roman"/>
              </a:rPr>
              <a:t>	</a:t>
            </a:r>
            <a:r>
              <a:rPr sz="3200" spc="-10" dirty="0">
                <a:latin typeface="Times New Roman"/>
                <a:cs typeface="Times New Roman"/>
              </a:rPr>
              <a:t>method</a:t>
            </a:r>
            <a:r>
              <a:rPr sz="3200" dirty="0">
                <a:latin typeface="Times New Roman"/>
                <a:cs typeface="Times New Roman"/>
              </a:rPr>
              <a:t>	</a:t>
            </a:r>
            <a:r>
              <a:rPr sz="3200" spc="-10" dirty="0">
                <a:latin typeface="Times New Roman"/>
                <a:cs typeface="Times New Roman"/>
              </a:rPr>
              <a:t>given</a:t>
            </a:r>
            <a:r>
              <a:rPr sz="3200" dirty="0">
                <a:latin typeface="Times New Roman"/>
                <a:cs typeface="Times New Roman"/>
              </a:rPr>
              <a:t>	</a:t>
            </a:r>
            <a:r>
              <a:rPr sz="3200" spc="-25" dirty="0">
                <a:latin typeface="Times New Roman"/>
                <a:cs typeface="Times New Roman"/>
              </a:rPr>
              <a:t>the</a:t>
            </a:r>
            <a:endParaRPr sz="32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288236" y="1737310"/>
            <a:ext cx="3861435" cy="273494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2146935">
              <a:spcBef>
                <a:spcPts val="105"/>
              </a:spcBef>
            </a:pPr>
            <a:r>
              <a:rPr sz="3200" spc="-10" dirty="0">
                <a:latin typeface="Times New Roman"/>
                <a:cs typeface="Times New Roman"/>
              </a:rPr>
              <a:t>problem following:</a:t>
            </a:r>
            <a:endParaRPr sz="3200">
              <a:latin typeface="Times New Roman"/>
              <a:cs typeface="Times New Roman"/>
            </a:endParaRPr>
          </a:p>
          <a:p>
            <a:pPr marL="12700">
              <a:spcBef>
                <a:spcPts val="610"/>
              </a:spcBef>
            </a:pPr>
            <a:r>
              <a:rPr sz="3200" dirty="0">
                <a:latin typeface="Calibri"/>
                <a:cs typeface="Calibri"/>
              </a:rPr>
              <a:t>M</a:t>
            </a:r>
            <a:r>
              <a:rPr sz="3200" spc="-7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=</a:t>
            </a:r>
            <a:r>
              <a:rPr sz="3200" spc="-55" dirty="0">
                <a:latin typeface="Calibri"/>
                <a:cs typeface="Calibri"/>
              </a:rPr>
              <a:t> </a:t>
            </a:r>
            <a:r>
              <a:rPr sz="3200" spc="-25" dirty="0">
                <a:latin typeface="Calibri"/>
                <a:cs typeface="Calibri"/>
              </a:rPr>
              <a:t>15</a:t>
            </a:r>
            <a:endParaRPr sz="3200">
              <a:latin typeface="Calibri"/>
              <a:cs typeface="Calibri"/>
            </a:endParaRPr>
          </a:p>
          <a:p>
            <a:pPr marL="12700" marR="5080">
              <a:lnSpc>
                <a:spcPct val="118800"/>
              </a:lnSpc>
              <a:spcBef>
                <a:spcPts val="70"/>
              </a:spcBef>
            </a:pPr>
            <a:r>
              <a:rPr sz="3200" dirty="0">
                <a:latin typeface="Calibri"/>
                <a:cs typeface="Calibri"/>
              </a:rPr>
              <a:t>n</a:t>
            </a:r>
            <a:r>
              <a:rPr sz="3200" spc="-9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=</a:t>
            </a:r>
            <a:r>
              <a:rPr sz="3200" spc="-55" dirty="0">
                <a:latin typeface="Calibri"/>
                <a:cs typeface="Calibri"/>
              </a:rPr>
              <a:t> </a:t>
            </a:r>
            <a:r>
              <a:rPr sz="3200" spc="-50" dirty="0">
                <a:latin typeface="Calibri"/>
                <a:cs typeface="Calibri"/>
              </a:rPr>
              <a:t>7 </a:t>
            </a:r>
            <a:r>
              <a:rPr sz="3200" spc="-20" dirty="0">
                <a:latin typeface="Calibri"/>
                <a:cs typeface="Calibri"/>
              </a:rPr>
              <a:t>p1,p2,p3,p4,p5,p6,p7</a:t>
            </a:r>
            <a:r>
              <a:rPr sz="3200" spc="30" dirty="0">
                <a:latin typeface="Calibri"/>
                <a:cs typeface="Calibri"/>
              </a:rPr>
              <a:t> </a:t>
            </a:r>
            <a:r>
              <a:rPr sz="3200" spc="-50" dirty="0">
                <a:latin typeface="Calibri"/>
                <a:cs typeface="Calibri"/>
              </a:rPr>
              <a:t>=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507811" y="3958132"/>
            <a:ext cx="2673985" cy="5143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3200" spc="-10" dirty="0">
                <a:latin typeface="Calibri"/>
                <a:cs typeface="Calibri"/>
              </a:rPr>
              <a:t>10,5,15,7,6,18,3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288236" y="4546777"/>
            <a:ext cx="6429375" cy="5143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3200" spc="-10" dirty="0">
                <a:latin typeface="Calibri"/>
                <a:cs typeface="Calibri"/>
              </a:rPr>
              <a:t>w1,w2,w3,w4,w5,w6,w7=</a:t>
            </a:r>
            <a:r>
              <a:rPr sz="3200" spc="-130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2,3,5,7,1,4,1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1600961" y="761"/>
            <a:ext cx="9142730" cy="6856730"/>
          </a:xfrm>
          <a:custGeom>
            <a:avLst/>
            <a:gdLst/>
            <a:ahLst/>
            <a:cxnLst/>
            <a:rect l="l" t="t" r="r" b="b"/>
            <a:pathLst>
              <a:path w="9142730" h="6856730">
                <a:moveTo>
                  <a:pt x="0" y="0"/>
                </a:moveTo>
                <a:lnTo>
                  <a:pt x="9142476" y="0"/>
                </a:lnTo>
                <a:lnTo>
                  <a:pt x="9142476" y="6856476"/>
                </a:lnTo>
                <a:lnTo>
                  <a:pt x="0" y="6856476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4245102" y="6438732"/>
            <a:ext cx="1056005" cy="363561"/>
          </a:xfrm>
          <a:prstGeom prst="rect">
            <a:avLst/>
          </a:prstGeom>
        </p:spPr>
        <p:txBody>
          <a:bodyPr vert="horz" wrap="square" lIns="0" tIns="4445" rIns="0" bIns="0" rtlCol="0">
            <a:spAutoFit/>
          </a:bodyPr>
          <a:lstStyle/>
          <a:p>
            <a:pPr marL="12700" marR="5080">
              <a:lnSpc>
                <a:spcPts val="1440"/>
              </a:lnSpc>
              <a:spcBef>
                <a:spcPts val="35"/>
              </a:spcBef>
            </a:pPr>
            <a:r>
              <a:rPr sz="1200" spc="45" dirty="0">
                <a:solidFill>
                  <a:srgbClr val="FFFFFF"/>
                </a:solidFill>
                <a:latin typeface="Arial MT"/>
                <a:cs typeface="Arial MT"/>
              </a:rPr>
              <a:t>Department</a:t>
            </a:r>
            <a:r>
              <a:rPr sz="1200" spc="-4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-25" dirty="0">
                <a:solidFill>
                  <a:srgbClr val="FFFFFF"/>
                </a:solidFill>
                <a:latin typeface="Arial MT"/>
                <a:cs typeface="Arial MT"/>
              </a:rPr>
              <a:t>of CSE</a:t>
            </a:r>
            <a:endParaRPr sz="1200">
              <a:latin typeface="Arial MT"/>
              <a:cs typeface="Arial MT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5795264" y="6434287"/>
            <a:ext cx="2217420" cy="187231"/>
          </a:xfrm>
          <a:prstGeom prst="rect">
            <a:avLst/>
          </a:prstGeom>
        </p:spPr>
        <p:txBody>
          <a:bodyPr vert="horz" wrap="square" lIns="0" tIns="2540" rIns="0" bIns="0" rtlCol="0">
            <a:spAutoFit/>
          </a:bodyPr>
          <a:lstStyle/>
          <a:p>
            <a:pPr marL="12700">
              <a:spcBef>
                <a:spcPts val="20"/>
              </a:spcBef>
            </a:pPr>
            <a:r>
              <a:rPr spc="-322" baseline="2314" dirty="0">
                <a:solidFill>
                  <a:srgbClr val="FFFFFF"/>
                </a:solidFill>
                <a:latin typeface="Arial MT"/>
                <a:cs typeface="Arial MT"/>
              </a:rPr>
              <a:t>A</a:t>
            </a:r>
            <a:r>
              <a:rPr sz="1200" spc="-580" dirty="0">
                <a:solidFill>
                  <a:srgbClr val="FFFFFF"/>
                </a:solidFill>
                <a:latin typeface="Arial MT"/>
                <a:cs typeface="Arial MT"/>
              </a:rPr>
              <a:t>A</a:t>
            </a:r>
            <a:r>
              <a:rPr spc="-225" baseline="2314" dirty="0">
                <a:solidFill>
                  <a:srgbClr val="FFFFFF"/>
                </a:solidFill>
                <a:latin typeface="Arial MT"/>
                <a:cs typeface="Arial MT"/>
              </a:rPr>
              <a:t>T</a:t>
            </a:r>
            <a:r>
              <a:rPr sz="1200" spc="-595" dirty="0">
                <a:solidFill>
                  <a:srgbClr val="FFFFFF"/>
                </a:solidFill>
                <a:latin typeface="Arial MT"/>
                <a:cs typeface="Arial MT"/>
              </a:rPr>
              <a:t>T</a:t>
            </a:r>
            <a:r>
              <a:rPr spc="-622" baseline="2314" dirty="0">
                <a:solidFill>
                  <a:srgbClr val="FFFFFF"/>
                </a:solidFill>
                <a:latin typeface="Arial MT"/>
                <a:cs typeface="Arial MT"/>
              </a:rPr>
              <a:t>M</a:t>
            </a:r>
            <a:r>
              <a:rPr sz="1200" spc="-615" dirty="0">
                <a:solidFill>
                  <a:srgbClr val="FFFFFF"/>
                </a:solidFill>
                <a:latin typeface="Arial MT"/>
                <a:cs typeface="Arial MT"/>
              </a:rPr>
              <a:t>M</a:t>
            </a:r>
            <a:r>
              <a:rPr spc="-322" baseline="2314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200" spc="-335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pc="-419" baseline="2314" dirty="0">
                <a:solidFill>
                  <a:srgbClr val="FFFFFF"/>
                </a:solidFill>
                <a:latin typeface="Arial MT"/>
                <a:cs typeface="Arial MT"/>
              </a:rPr>
              <a:t>C</a:t>
            </a:r>
            <a:r>
              <a:rPr sz="1200" spc="-580" dirty="0">
                <a:solidFill>
                  <a:srgbClr val="FFFFFF"/>
                </a:solidFill>
                <a:latin typeface="Arial MT"/>
                <a:cs typeface="Arial MT"/>
              </a:rPr>
              <a:t>C</a:t>
            </a:r>
            <a:r>
              <a:rPr spc="-120" baseline="2314" dirty="0">
                <a:solidFill>
                  <a:srgbClr val="FFFFFF"/>
                </a:solidFill>
                <a:latin typeface="Arial MT"/>
                <a:cs typeface="Arial MT"/>
              </a:rPr>
              <a:t>o</a:t>
            </a:r>
            <a:r>
              <a:rPr sz="1200" spc="-595" dirty="0">
                <a:solidFill>
                  <a:srgbClr val="FFFFFF"/>
                </a:solidFill>
                <a:latin typeface="Arial MT"/>
                <a:cs typeface="Arial MT"/>
              </a:rPr>
              <a:t>o</a:t>
            </a:r>
            <a:r>
              <a:rPr spc="67" baseline="2314" dirty="0">
                <a:solidFill>
                  <a:srgbClr val="FFFFFF"/>
                </a:solidFill>
                <a:latin typeface="Arial MT"/>
                <a:cs typeface="Arial MT"/>
              </a:rPr>
              <a:t>l</a:t>
            </a:r>
            <a:r>
              <a:rPr spc="-7" baseline="2314" dirty="0">
                <a:solidFill>
                  <a:srgbClr val="FFFFFF"/>
                </a:solidFill>
                <a:latin typeface="Arial MT"/>
                <a:cs typeface="Arial MT"/>
              </a:rPr>
              <a:t>l</a:t>
            </a:r>
            <a:r>
              <a:rPr sz="1200" spc="-229" dirty="0">
                <a:solidFill>
                  <a:srgbClr val="FFFFFF"/>
                </a:solidFill>
                <a:latin typeface="Arial MT"/>
                <a:cs typeface="Arial MT"/>
              </a:rPr>
              <a:t>l</a:t>
            </a:r>
            <a:r>
              <a:rPr spc="-607" baseline="2314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200" spc="45" dirty="0">
                <a:solidFill>
                  <a:srgbClr val="FFFFFF"/>
                </a:solidFill>
                <a:latin typeface="Arial MT"/>
                <a:cs typeface="Arial MT"/>
              </a:rPr>
              <a:t>l</a:t>
            </a:r>
            <a:r>
              <a:rPr sz="1200" spc="-565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pc="-120" baseline="2314" dirty="0">
                <a:solidFill>
                  <a:srgbClr val="FFFFFF"/>
                </a:solidFill>
                <a:latin typeface="Arial MT"/>
                <a:cs typeface="Arial MT"/>
              </a:rPr>
              <a:t>g</a:t>
            </a:r>
            <a:r>
              <a:rPr sz="1200" spc="-545" dirty="0">
                <a:solidFill>
                  <a:srgbClr val="FFFFFF"/>
                </a:solidFill>
                <a:latin typeface="Arial MT"/>
                <a:cs typeface="Arial MT"/>
              </a:rPr>
              <a:t>g</a:t>
            </a:r>
            <a:r>
              <a:rPr spc="-120" baseline="2314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200" spc="-345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pc="-120" baseline="2314" dirty="0">
                <a:solidFill>
                  <a:srgbClr val="FFFFFF"/>
                </a:solidFill>
                <a:latin typeface="Arial MT"/>
                <a:cs typeface="Arial MT"/>
              </a:rPr>
              <a:t>o</a:t>
            </a:r>
            <a:r>
              <a:rPr sz="1200" spc="-565" dirty="0">
                <a:solidFill>
                  <a:srgbClr val="FFFFFF"/>
                </a:solidFill>
                <a:latin typeface="Arial MT"/>
                <a:cs typeface="Arial MT"/>
              </a:rPr>
              <a:t>o</a:t>
            </a:r>
            <a:r>
              <a:rPr spc="-15" baseline="2314" dirty="0">
                <a:solidFill>
                  <a:srgbClr val="FFFFFF"/>
                </a:solidFill>
                <a:latin typeface="Arial MT"/>
                <a:cs typeface="Arial MT"/>
              </a:rPr>
              <a:t>f</a:t>
            </a:r>
            <a:r>
              <a:rPr spc="315" baseline="2314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-254" dirty="0">
                <a:solidFill>
                  <a:srgbClr val="FFFFFF"/>
                </a:solidFill>
                <a:latin typeface="Arial MT"/>
                <a:cs typeface="Arial MT"/>
              </a:rPr>
              <a:t>f</a:t>
            </a:r>
            <a:r>
              <a:rPr spc="-322" baseline="2314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200" spc="-625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pc="-120" baseline="2314" dirty="0">
                <a:solidFill>
                  <a:srgbClr val="FFFFFF"/>
                </a:solidFill>
                <a:latin typeface="Arial MT"/>
                <a:cs typeface="Arial MT"/>
              </a:rPr>
              <a:t>n</a:t>
            </a:r>
            <a:r>
              <a:rPr sz="1200" spc="-565" dirty="0">
                <a:solidFill>
                  <a:srgbClr val="FFFFFF"/>
                </a:solidFill>
                <a:latin typeface="Arial MT"/>
                <a:cs typeface="Arial MT"/>
              </a:rPr>
              <a:t>n</a:t>
            </a:r>
            <a:r>
              <a:rPr spc="-120" baseline="2314" dirty="0">
                <a:solidFill>
                  <a:srgbClr val="FFFFFF"/>
                </a:solidFill>
                <a:latin typeface="Arial MT"/>
                <a:cs typeface="Arial MT"/>
              </a:rPr>
              <a:t>g</a:t>
            </a:r>
            <a:r>
              <a:rPr sz="1200" spc="-545" dirty="0">
                <a:solidFill>
                  <a:srgbClr val="FFFFFF"/>
                </a:solidFill>
                <a:latin typeface="Arial MT"/>
                <a:cs typeface="Arial MT"/>
              </a:rPr>
              <a:t>g</a:t>
            </a:r>
            <a:r>
              <a:rPr spc="67" baseline="2314" dirty="0">
                <a:solidFill>
                  <a:srgbClr val="FFFFFF"/>
                </a:solidFill>
                <a:latin typeface="Arial MT"/>
                <a:cs typeface="Arial MT"/>
              </a:rPr>
              <a:t>i</a:t>
            </a:r>
            <a:r>
              <a:rPr spc="-607" baseline="2314" dirty="0">
                <a:solidFill>
                  <a:srgbClr val="FFFFFF"/>
                </a:solidFill>
                <a:latin typeface="Arial MT"/>
                <a:cs typeface="Arial MT"/>
              </a:rPr>
              <a:t>n</a:t>
            </a:r>
            <a:r>
              <a:rPr sz="1200" spc="45" dirty="0">
                <a:solidFill>
                  <a:srgbClr val="FFFFFF"/>
                </a:solidFill>
                <a:latin typeface="Arial MT"/>
                <a:cs typeface="Arial MT"/>
              </a:rPr>
              <a:t>i</a:t>
            </a:r>
            <a:r>
              <a:rPr sz="1200" spc="-565" dirty="0">
                <a:solidFill>
                  <a:srgbClr val="FFFFFF"/>
                </a:solidFill>
                <a:latin typeface="Arial MT"/>
                <a:cs typeface="Arial MT"/>
              </a:rPr>
              <a:t>n</a:t>
            </a:r>
            <a:r>
              <a:rPr spc="52" baseline="2314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pc="-120" baseline="2314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200" spc="-565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pc="-15" baseline="2314" dirty="0">
                <a:solidFill>
                  <a:srgbClr val="FFFFFF"/>
                </a:solidFill>
                <a:latin typeface="Arial MT"/>
                <a:cs typeface="Arial MT"/>
              </a:rPr>
              <a:t>r</a:t>
            </a:r>
            <a:r>
              <a:rPr spc="-165" baseline="2314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pc="-202" baseline="2314" dirty="0">
                <a:solidFill>
                  <a:srgbClr val="FFFFFF"/>
                </a:solidFill>
                <a:latin typeface="Arial MT"/>
                <a:cs typeface="Arial MT"/>
              </a:rPr>
              <a:t>i</a:t>
            </a:r>
            <a:r>
              <a:rPr sz="1200" spc="-105" dirty="0">
                <a:solidFill>
                  <a:srgbClr val="FFFFFF"/>
                </a:solidFill>
                <a:latin typeface="Arial MT"/>
                <a:cs typeface="Arial MT"/>
              </a:rPr>
              <a:t>r</a:t>
            </a:r>
            <a:r>
              <a:rPr spc="-555" baseline="2314" dirty="0">
                <a:solidFill>
                  <a:srgbClr val="FFFFFF"/>
                </a:solidFill>
                <a:latin typeface="Arial MT"/>
                <a:cs typeface="Arial MT"/>
              </a:rPr>
              <a:t>n</a:t>
            </a:r>
            <a:r>
              <a:rPr sz="1200" spc="120" dirty="0">
                <a:solidFill>
                  <a:srgbClr val="FFFFFF"/>
                </a:solidFill>
                <a:latin typeface="Arial MT"/>
                <a:cs typeface="Arial MT"/>
              </a:rPr>
              <a:t>i</a:t>
            </a:r>
            <a:r>
              <a:rPr sz="1200" spc="-509" dirty="0">
                <a:solidFill>
                  <a:srgbClr val="FFFFFF"/>
                </a:solidFill>
                <a:latin typeface="Arial MT"/>
                <a:cs typeface="Arial MT"/>
              </a:rPr>
              <a:t>n</a:t>
            </a:r>
            <a:r>
              <a:rPr spc="-37" baseline="2314" dirty="0">
                <a:solidFill>
                  <a:srgbClr val="FFFFFF"/>
                </a:solidFill>
                <a:latin typeface="Arial MT"/>
                <a:cs typeface="Arial MT"/>
              </a:rPr>
              <a:t>g</a:t>
            </a:r>
            <a:r>
              <a:rPr sz="1200" spc="45" dirty="0">
                <a:solidFill>
                  <a:srgbClr val="FFFFFF"/>
                </a:solidFill>
                <a:latin typeface="Arial MT"/>
                <a:cs typeface="Arial MT"/>
              </a:rPr>
              <a:t>g</a:t>
            </a:r>
            <a:endParaRPr sz="12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1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166616" y="6400801"/>
            <a:ext cx="1637030" cy="277495"/>
          </a:xfrm>
          <a:custGeom>
            <a:avLst/>
            <a:gdLst/>
            <a:ahLst/>
            <a:cxnLst/>
            <a:rect l="l" t="t" r="r" b="b"/>
            <a:pathLst>
              <a:path w="1637029" h="277495">
                <a:moveTo>
                  <a:pt x="1636775" y="277368"/>
                </a:moveTo>
                <a:lnTo>
                  <a:pt x="0" y="277368"/>
                </a:lnTo>
                <a:lnTo>
                  <a:pt x="0" y="0"/>
                </a:lnTo>
                <a:lnTo>
                  <a:pt x="1636775" y="0"/>
                </a:lnTo>
                <a:lnTo>
                  <a:pt x="1636775" y="277368"/>
                </a:lnTo>
                <a:close/>
              </a:path>
            </a:pathLst>
          </a:custGeom>
          <a:solidFill>
            <a:srgbClr val="E16C08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667000" y="152400"/>
            <a:ext cx="6934200" cy="5276088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2631744" y="5629986"/>
            <a:ext cx="666623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dirty="0">
                <a:latin typeface="Microsoft Sans Serif"/>
                <a:cs typeface="Microsoft Sans Serif"/>
              </a:rPr>
              <a:t>There</a:t>
            </a:r>
            <a:r>
              <a:rPr spc="-45" dirty="0">
                <a:latin typeface="Microsoft Sans Serif"/>
                <a:cs typeface="Microsoft Sans Serif"/>
              </a:rPr>
              <a:t> </a:t>
            </a:r>
            <a:r>
              <a:rPr dirty="0">
                <a:latin typeface="Microsoft Sans Serif"/>
                <a:cs typeface="Microsoft Sans Serif"/>
              </a:rPr>
              <a:t>are</a:t>
            </a:r>
            <a:r>
              <a:rPr spc="-10" dirty="0">
                <a:latin typeface="Microsoft Sans Serif"/>
                <a:cs typeface="Microsoft Sans Serif"/>
              </a:rPr>
              <a:t> </a:t>
            </a:r>
            <a:r>
              <a:rPr dirty="0">
                <a:latin typeface="Microsoft Sans Serif"/>
                <a:cs typeface="Microsoft Sans Serif"/>
              </a:rPr>
              <a:t>several</a:t>
            </a:r>
            <a:r>
              <a:rPr spc="-50" dirty="0">
                <a:latin typeface="Microsoft Sans Serif"/>
                <a:cs typeface="Microsoft Sans Serif"/>
              </a:rPr>
              <a:t> </a:t>
            </a:r>
            <a:r>
              <a:rPr dirty="0">
                <a:latin typeface="Microsoft Sans Serif"/>
                <a:cs typeface="Microsoft Sans Serif"/>
              </a:rPr>
              <a:t>greedy</a:t>
            </a:r>
            <a:r>
              <a:rPr spc="-50" dirty="0">
                <a:latin typeface="Microsoft Sans Serif"/>
                <a:cs typeface="Microsoft Sans Serif"/>
              </a:rPr>
              <a:t> </a:t>
            </a:r>
            <a:r>
              <a:rPr dirty="0">
                <a:latin typeface="Microsoft Sans Serif"/>
                <a:cs typeface="Microsoft Sans Serif"/>
              </a:rPr>
              <a:t>methods</a:t>
            </a:r>
            <a:r>
              <a:rPr spc="-80" dirty="0">
                <a:latin typeface="Microsoft Sans Serif"/>
                <a:cs typeface="Microsoft Sans Serif"/>
              </a:rPr>
              <a:t> </a:t>
            </a:r>
            <a:r>
              <a:rPr dirty="0">
                <a:latin typeface="Microsoft Sans Serif"/>
                <a:cs typeface="Microsoft Sans Serif"/>
              </a:rPr>
              <a:t>to</a:t>
            </a:r>
            <a:r>
              <a:rPr spc="-10" dirty="0">
                <a:latin typeface="Microsoft Sans Serif"/>
                <a:cs typeface="Microsoft Sans Serif"/>
              </a:rPr>
              <a:t> </a:t>
            </a:r>
            <a:r>
              <a:rPr dirty="0">
                <a:latin typeface="Microsoft Sans Serif"/>
                <a:cs typeface="Microsoft Sans Serif"/>
              </a:rPr>
              <a:t>obtain</a:t>
            </a:r>
            <a:r>
              <a:rPr spc="-50" dirty="0">
                <a:latin typeface="Microsoft Sans Serif"/>
                <a:cs typeface="Microsoft Sans Serif"/>
              </a:rPr>
              <a:t> </a:t>
            </a:r>
            <a:r>
              <a:rPr dirty="0">
                <a:latin typeface="Microsoft Sans Serif"/>
                <a:cs typeface="Microsoft Sans Serif"/>
              </a:rPr>
              <a:t>the</a:t>
            </a:r>
            <a:r>
              <a:rPr spc="-10" dirty="0">
                <a:latin typeface="Microsoft Sans Serif"/>
                <a:cs typeface="Microsoft Sans Serif"/>
              </a:rPr>
              <a:t> feasible</a:t>
            </a:r>
            <a:r>
              <a:rPr spc="-80" dirty="0">
                <a:latin typeface="Microsoft Sans Serif"/>
                <a:cs typeface="Microsoft Sans Serif"/>
              </a:rPr>
              <a:t> </a:t>
            </a:r>
            <a:r>
              <a:rPr spc="-10" dirty="0">
                <a:latin typeface="Microsoft Sans Serif"/>
                <a:cs typeface="Microsoft Sans Serif"/>
              </a:rPr>
              <a:t>solutions.</a:t>
            </a:r>
            <a:endParaRPr>
              <a:latin typeface="Microsoft Sans Serif"/>
              <a:cs typeface="Microsoft Sans Serif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1600961" y="761"/>
            <a:ext cx="9142730" cy="6856730"/>
          </a:xfrm>
          <a:custGeom>
            <a:avLst/>
            <a:gdLst/>
            <a:ahLst/>
            <a:cxnLst/>
            <a:rect l="l" t="t" r="r" b="b"/>
            <a:pathLst>
              <a:path w="9142730" h="6856730">
                <a:moveTo>
                  <a:pt x="0" y="0"/>
                </a:moveTo>
                <a:lnTo>
                  <a:pt x="9142476" y="0"/>
                </a:lnTo>
                <a:lnTo>
                  <a:pt x="9142476" y="6856476"/>
                </a:lnTo>
                <a:lnTo>
                  <a:pt x="0" y="6856476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4245102" y="6438732"/>
            <a:ext cx="1056005" cy="363561"/>
          </a:xfrm>
          <a:prstGeom prst="rect">
            <a:avLst/>
          </a:prstGeom>
        </p:spPr>
        <p:txBody>
          <a:bodyPr vert="horz" wrap="square" lIns="0" tIns="4445" rIns="0" bIns="0" rtlCol="0">
            <a:spAutoFit/>
          </a:bodyPr>
          <a:lstStyle/>
          <a:p>
            <a:pPr marL="12700" marR="5080">
              <a:lnSpc>
                <a:spcPts val="1440"/>
              </a:lnSpc>
              <a:spcBef>
                <a:spcPts val="35"/>
              </a:spcBef>
            </a:pPr>
            <a:r>
              <a:rPr sz="1200" spc="45" dirty="0">
                <a:solidFill>
                  <a:srgbClr val="FFFFFF"/>
                </a:solidFill>
                <a:latin typeface="Arial MT"/>
                <a:cs typeface="Arial MT"/>
              </a:rPr>
              <a:t>Department</a:t>
            </a:r>
            <a:r>
              <a:rPr sz="1200" spc="-4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-25" dirty="0">
                <a:solidFill>
                  <a:srgbClr val="FFFFFF"/>
                </a:solidFill>
                <a:latin typeface="Arial MT"/>
                <a:cs typeface="Arial MT"/>
              </a:rPr>
              <a:t>of CSE</a:t>
            </a:r>
            <a:endParaRPr sz="1200">
              <a:latin typeface="Arial MT"/>
              <a:cs typeface="Arial MT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795264" y="6434287"/>
            <a:ext cx="2217420" cy="187231"/>
          </a:xfrm>
          <a:prstGeom prst="rect">
            <a:avLst/>
          </a:prstGeom>
        </p:spPr>
        <p:txBody>
          <a:bodyPr vert="horz" wrap="square" lIns="0" tIns="2540" rIns="0" bIns="0" rtlCol="0">
            <a:spAutoFit/>
          </a:bodyPr>
          <a:lstStyle/>
          <a:p>
            <a:pPr marL="12700">
              <a:spcBef>
                <a:spcPts val="20"/>
              </a:spcBef>
            </a:pPr>
            <a:r>
              <a:rPr spc="-322" baseline="2314" dirty="0">
                <a:solidFill>
                  <a:srgbClr val="FFFFFF"/>
                </a:solidFill>
                <a:latin typeface="Arial MT"/>
                <a:cs typeface="Arial MT"/>
              </a:rPr>
              <a:t>A</a:t>
            </a:r>
            <a:r>
              <a:rPr sz="1200" spc="-580" dirty="0">
                <a:solidFill>
                  <a:srgbClr val="FFFFFF"/>
                </a:solidFill>
                <a:latin typeface="Arial MT"/>
                <a:cs typeface="Arial MT"/>
              </a:rPr>
              <a:t>A</a:t>
            </a:r>
            <a:r>
              <a:rPr spc="-225" baseline="2314" dirty="0">
                <a:solidFill>
                  <a:srgbClr val="FFFFFF"/>
                </a:solidFill>
                <a:latin typeface="Arial MT"/>
                <a:cs typeface="Arial MT"/>
              </a:rPr>
              <a:t>T</a:t>
            </a:r>
            <a:r>
              <a:rPr sz="1200" spc="-595" dirty="0">
                <a:solidFill>
                  <a:srgbClr val="FFFFFF"/>
                </a:solidFill>
                <a:latin typeface="Arial MT"/>
                <a:cs typeface="Arial MT"/>
              </a:rPr>
              <a:t>T</a:t>
            </a:r>
            <a:r>
              <a:rPr spc="-622" baseline="2314" dirty="0">
                <a:solidFill>
                  <a:srgbClr val="FFFFFF"/>
                </a:solidFill>
                <a:latin typeface="Arial MT"/>
                <a:cs typeface="Arial MT"/>
              </a:rPr>
              <a:t>M</a:t>
            </a:r>
            <a:r>
              <a:rPr sz="1200" spc="-615" dirty="0">
                <a:solidFill>
                  <a:srgbClr val="FFFFFF"/>
                </a:solidFill>
                <a:latin typeface="Arial MT"/>
                <a:cs typeface="Arial MT"/>
              </a:rPr>
              <a:t>M</a:t>
            </a:r>
            <a:r>
              <a:rPr spc="-322" baseline="2314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200" spc="-335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pc="-419" baseline="2314" dirty="0">
                <a:solidFill>
                  <a:srgbClr val="FFFFFF"/>
                </a:solidFill>
                <a:latin typeface="Arial MT"/>
                <a:cs typeface="Arial MT"/>
              </a:rPr>
              <a:t>C</a:t>
            </a:r>
            <a:r>
              <a:rPr sz="1200" spc="-580" dirty="0">
                <a:solidFill>
                  <a:srgbClr val="FFFFFF"/>
                </a:solidFill>
                <a:latin typeface="Arial MT"/>
                <a:cs typeface="Arial MT"/>
              </a:rPr>
              <a:t>C</a:t>
            </a:r>
            <a:r>
              <a:rPr spc="-120" baseline="2314" dirty="0">
                <a:solidFill>
                  <a:srgbClr val="FFFFFF"/>
                </a:solidFill>
                <a:latin typeface="Arial MT"/>
                <a:cs typeface="Arial MT"/>
              </a:rPr>
              <a:t>o</a:t>
            </a:r>
            <a:r>
              <a:rPr sz="1200" spc="-595" dirty="0">
                <a:solidFill>
                  <a:srgbClr val="FFFFFF"/>
                </a:solidFill>
                <a:latin typeface="Arial MT"/>
                <a:cs typeface="Arial MT"/>
              </a:rPr>
              <a:t>o</a:t>
            </a:r>
            <a:r>
              <a:rPr spc="67" baseline="2314" dirty="0">
                <a:solidFill>
                  <a:srgbClr val="FFFFFF"/>
                </a:solidFill>
                <a:latin typeface="Arial MT"/>
                <a:cs typeface="Arial MT"/>
              </a:rPr>
              <a:t>l</a:t>
            </a:r>
            <a:r>
              <a:rPr spc="-7" baseline="2314" dirty="0">
                <a:solidFill>
                  <a:srgbClr val="FFFFFF"/>
                </a:solidFill>
                <a:latin typeface="Arial MT"/>
                <a:cs typeface="Arial MT"/>
              </a:rPr>
              <a:t>l</a:t>
            </a:r>
            <a:r>
              <a:rPr sz="1200" spc="-229" dirty="0">
                <a:solidFill>
                  <a:srgbClr val="FFFFFF"/>
                </a:solidFill>
                <a:latin typeface="Arial MT"/>
                <a:cs typeface="Arial MT"/>
              </a:rPr>
              <a:t>l</a:t>
            </a:r>
            <a:r>
              <a:rPr spc="-607" baseline="2314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200" spc="45" dirty="0">
                <a:solidFill>
                  <a:srgbClr val="FFFFFF"/>
                </a:solidFill>
                <a:latin typeface="Arial MT"/>
                <a:cs typeface="Arial MT"/>
              </a:rPr>
              <a:t>l</a:t>
            </a:r>
            <a:r>
              <a:rPr sz="1200" spc="-565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pc="-120" baseline="2314" dirty="0">
                <a:solidFill>
                  <a:srgbClr val="FFFFFF"/>
                </a:solidFill>
                <a:latin typeface="Arial MT"/>
                <a:cs typeface="Arial MT"/>
              </a:rPr>
              <a:t>g</a:t>
            </a:r>
            <a:r>
              <a:rPr sz="1200" spc="-545" dirty="0">
                <a:solidFill>
                  <a:srgbClr val="FFFFFF"/>
                </a:solidFill>
                <a:latin typeface="Arial MT"/>
                <a:cs typeface="Arial MT"/>
              </a:rPr>
              <a:t>g</a:t>
            </a:r>
            <a:r>
              <a:rPr spc="-120" baseline="2314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200" spc="-345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pc="-120" baseline="2314" dirty="0">
                <a:solidFill>
                  <a:srgbClr val="FFFFFF"/>
                </a:solidFill>
                <a:latin typeface="Arial MT"/>
                <a:cs typeface="Arial MT"/>
              </a:rPr>
              <a:t>o</a:t>
            </a:r>
            <a:r>
              <a:rPr sz="1200" spc="-565" dirty="0">
                <a:solidFill>
                  <a:srgbClr val="FFFFFF"/>
                </a:solidFill>
                <a:latin typeface="Arial MT"/>
                <a:cs typeface="Arial MT"/>
              </a:rPr>
              <a:t>o</a:t>
            </a:r>
            <a:r>
              <a:rPr spc="-15" baseline="2314" dirty="0">
                <a:solidFill>
                  <a:srgbClr val="FFFFFF"/>
                </a:solidFill>
                <a:latin typeface="Arial MT"/>
                <a:cs typeface="Arial MT"/>
              </a:rPr>
              <a:t>f</a:t>
            </a:r>
            <a:r>
              <a:rPr spc="315" baseline="2314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-254" dirty="0">
                <a:solidFill>
                  <a:srgbClr val="FFFFFF"/>
                </a:solidFill>
                <a:latin typeface="Arial MT"/>
                <a:cs typeface="Arial MT"/>
              </a:rPr>
              <a:t>f</a:t>
            </a:r>
            <a:r>
              <a:rPr spc="-322" baseline="2314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200" spc="-625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pc="-120" baseline="2314" dirty="0">
                <a:solidFill>
                  <a:srgbClr val="FFFFFF"/>
                </a:solidFill>
                <a:latin typeface="Arial MT"/>
                <a:cs typeface="Arial MT"/>
              </a:rPr>
              <a:t>n</a:t>
            </a:r>
            <a:r>
              <a:rPr sz="1200" spc="-565" dirty="0">
                <a:solidFill>
                  <a:srgbClr val="FFFFFF"/>
                </a:solidFill>
                <a:latin typeface="Arial MT"/>
                <a:cs typeface="Arial MT"/>
              </a:rPr>
              <a:t>n</a:t>
            </a:r>
            <a:r>
              <a:rPr spc="-120" baseline="2314" dirty="0">
                <a:solidFill>
                  <a:srgbClr val="FFFFFF"/>
                </a:solidFill>
                <a:latin typeface="Arial MT"/>
                <a:cs typeface="Arial MT"/>
              </a:rPr>
              <a:t>g</a:t>
            </a:r>
            <a:r>
              <a:rPr sz="1200" spc="-545" dirty="0">
                <a:solidFill>
                  <a:srgbClr val="FFFFFF"/>
                </a:solidFill>
                <a:latin typeface="Arial MT"/>
                <a:cs typeface="Arial MT"/>
              </a:rPr>
              <a:t>g</a:t>
            </a:r>
            <a:r>
              <a:rPr spc="67" baseline="2314" dirty="0">
                <a:solidFill>
                  <a:srgbClr val="FFFFFF"/>
                </a:solidFill>
                <a:latin typeface="Arial MT"/>
                <a:cs typeface="Arial MT"/>
              </a:rPr>
              <a:t>i</a:t>
            </a:r>
            <a:r>
              <a:rPr spc="-607" baseline="2314" dirty="0">
                <a:solidFill>
                  <a:srgbClr val="FFFFFF"/>
                </a:solidFill>
                <a:latin typeface="Arial MT"/>
                <a:cs typeface="Arial MT"/>
              </a:rPr>
              <a:t>n</a:t>
            </a:r>
            <a:r>
              <a:rPr sz="1200" spc="45" dirty="0">
                <a:solidFill>
                  <a:srgbClr val="FFFFFF"/>
                </a:solidFill>
                <a:latin typeface="Arial MT"/>
                <a:cs typeface="Arial MT"/>
              </a:rPr>
              <a:t>i</a:t>
            </a:r>
            <a:r>
              <a:rPr sz="1200" spc="-565" dirty="0">
                <a:solidFill>
                  <a:srgbClr val="FFFFFF"/>
                </a:solidFill>
                <a:latin typeface="Arial MT"/>
                <a:cs typeface="Arial MT"/>
              </a:rPr>
              <a:t>n</a:t>
            </a:r>
            <a:r>
              <a:rPr spc="52" baseline="2314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pc="-120" baseline="2314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200" spc="-565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pc="-15" baseline="2314" dirty="0">
                <a:solidFill>
                  <a:srgbClr val="FFFFFF"/>
                </a:solidFill>
                <a:latin typeface="Arial MT"/>
                <a:cs typeface="Arial MT"/>
              </a:rPr>
              <a:t>r</a:t>
            </a:r>
            <a:r>
              <a:rPr spc="-165" baseline="2314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pc="-202" baseline="2314" dirty="0">
                <a:solidFill>
                  <a:srgbClr val="FFFFFF"/>
                </a:solidFill>
                <a:latin typeface="Arial MT"/>
                <a:cs typeface="Arial MT"/>
              </a:rPr>
              <a:t>i</a:t>
            </a:r>
            <a:r>
              <a:rPr sz="1200" spc="-105" dirty="0">
                <a:solidFill>
                  <a:srgbClr val="FFFFFF"/>
                </a:solidFill>
                <a:latin typeface="Arial MT"/>
                <a:cs typeface="Arial MT"/>
              </a:rPr>
              <a:t>r</a:t>
            </a:r>
            <a:r>
              <a:rPr spc="-555" baseline="2314" dirty="0">
                <a:solidFill>
                  <a:srgbClr val="FFFFFF"/>
                </a:solidFill>
                <a:latin typeface="Arial MT"/>
                <a:cs typeface="Arial MT"/>
              </a:rPr>
              <a:t>n</a:t>
            </a:r>
            <a:r>
              <a:rPr sz="1200" spc="120" dirty="0">
                <a:solidFill>
                  <a:srgbClr val="FFFFFF"/>
                </a:solidFill>
                <a:latin typeface="Arial MT"/>
                <a:cs typeface="Arial MT"/>
              </a:rPr>
              <a:t>i</a:t>
            </a:r>
            <a:r>
              <a:rPr sz="1200" spc="-509" dirty="0">
                <a:solidFill>
                  <a:srgbClr val="FFFFFF"/>
                </a:solidFill>
                <a:latin typeface="Arial MT"/>
                <a:cs typeface="Arial MT"/>
              </a:rPr>
              <a:t>n</a:t>
            </a:r>
            <a:r>
              <a:rPr spc="-37" baseline="2314" dirty="0">
                <a:solidFill>
                  <a:srgbClr val="FFFFFF"/>
                </a:solidFill>
                <a:latin typeface="Arial MT"/>
                <a:cs typeface="Arial MT"/>
              </a:rPr>
              <a:t>g</a:t>
            </a:r>
            <a:r>
              <a:rPr sz="1200" spc="45" dirty="0">
                <a:solidFill>
                  <a:srgbClr val="FFFFFF"/>
                </a:solidFill>
                <a:latin typeface="Arial MT"/>
                <a:cs typeface="Arial MT"/>
              </a:rPr>
              <a:t>g</a:t>
            </a:r>
            <a:endParaRPr sz="12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1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166616" y="6400801"/>
            <a:ext cx="1637030" cy="277495"/>
          </a:xfrm>
          <a:custGeom>
            <a:avLst/>
            <a:gdLst/>
            <a:ahLst/>
            <a:cxnLst/>
            <a:rect l="l" t="t" r="r" b="b"/>
            <a:pathLst>
              <a:path w="1637029" h="277495">
                <a:moveTo>
                  <a:pt x="1636775" y="277368"/>
                </a:moveTo>
                <a:lnTo>
                  <a:pt x="0" y="277368"/>
                </a:lnTo>
                <a:lnTo>
                  <a:pt x="0" y="0"/>
                </a:lnTo>
                <a:lnTo>
                  <a:pt x="1636775" y="0"/>
                </a:lnTo>
                <a:lnTo>
                  <a:pt x="1636775" y="277368"/>
                </a:lnTo>
                <a:close/>
              </a:path>
            </a:pathLst>
          </a:custGeom>
          <a:solidFill>
            <a:srgbClr val="E16C08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1740408" y="1066800"/>
            <a:ext cx="8888095" cy="5105400"/>
            <a:chOff x="140207" y="1066800"/>
            <a:chExt cx="8888095" cy="510540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40207" y="1066800"/>
              <a:ext cx="5193792" cy="5105400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370575" y="2057400"/>
              <a:ext cx="3657600" cy="2724912"/>
            </a:xfrm>
            <a:prstGeom prst="rect">
              <a:avLst/>
            </a:prstGeom>
          </p:spPr>
        </p:pic>
      </p:grpSp>
      <p:sp>
        <p:nvSpPr>
          <p:cNvPr id="6" name="object 6"/>
          <p:cNvSpPr txBox="1"/>
          <p:nvPr/>
        </p:nvSpPr>
        <p:spPr>
          <a:xfrm>
            <a:off x="1785010" y="5348960"/>
            <a:ext cx="8698230" cy="113364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26720">
              <a:spcBef>
                <a:spcPts val="100"/>
              </a:spcBef>
              <a:tabLst>
                <a:tab pos="2856230" algn="l"/>
              </a:tabLst>
            </a:pPr>
            <a:r>
              <a:rPr dirty="0">
                <a:latin typeface="Microsoft Sans Serif"/>
                <a:cs typeface="Microsoft Sans Serif"/>
              </a:rPr>
              <a:t>Profits</a:t>
            </a:r>
            <a:r>
              <a:rPr spc="-50" dirty="0">
                <a:latin typeface="Microsoft Sans Serif"/>
                <a:cs typeface="Microsoft Sans Serif"/>
              </a:rPr>
              <a:t> =</a:t>
            </a:r>
            <a:r>
              <a:rPr dirty="0">
                <a:latin typeface="Microsoft Sans Serif"/>
                <a:cs typeface="Microsoft Sans Serif"/>
              </a:rPr>
              <a:t>	Solution</a:t>
            </a:r>
            <a:r>
              <a:rPr spc="-80" dirty="0">
                <a:latin typeface="Microsoft Sans Serif"/>
                <a:cs typeface="Microsoft Sans Serif"/>
              </a:rPr>
              <a:t> </a:t>
            </a:r>
            <a:r>
              <a:rPr spc="-20" dirty="0">
                <a:latin typeface="Microsoft Sans Serif"/>
                <a:cs typeface="Microsoft Sans Serif"/>
              </a:rPr>
              <a:t>Vector</a:t>
            </a:r>
            <a:r>
              <a:rPr spc="-70" dirty="0">
                <a:latin typeface="Microsoft Sans Serif"/>
                <a:cs typeface="Microsoft Sans Serif"/>
              </a:rPr>
              <a:t> </a:t>
            </a:r>
            <a:r>
              <a:rPr dirty="0">
                <a:latin typeface="Microsoft Sans Serif"/>
                <a:cs typeface="Microsoft Sans Serif"/>
              </a:rPr>
              <a:t>=</a:t>
            </a:r>
            <a:r>
              <a:rPr spc="-15" dirty="0">
                <a:latin typeface="Microsoft Sans Serif"/>
                <a:cs typeface="Microsoft Sans Serif"/>
              </a:rPr>
              <a:t> </a:t>
            </a:r>
            <a:r>
              <a:rPr dirty="0">
                <a:latin typeface="Microsoft Sans Serif"/>
                <a:cs typeface="Microsoft Sans Serif"/>
              </a:rPr>
              <a:t>(1,</a:t>
            </a:r>
            <a:r>
              <a:rPr spc="5" dirty="0">
                <a:latin typeface="Microsoft Sans Serif"/>
                <a:cs typeface="Microsoft Sans Serif"/>
              </a:rPr>
              <a:t> </a:t>
            </a:r>
            <a:r>
              <a:rPr dirty="0">
                <a:latin typeface="Microsoft Sans Serif"/>
                <a:cs typeface="Microsoft Sans Serif"/>
              </a:rPr>
              <a:t>0,1,</a:t>
            </a:r>
            <a:r>
              <a:rPr spc="-35" dirty="0">
                <a:latin typeface="Microsoft Sans Serif"/>
                <a:cs typeface="Microsoft Sans Serif"/>
              </a:rPr>
              <a:t> </a:t>
            </a:r>
            <a:r>
              <a:rPr dirty="0">
                <a:latin typeface="Microsoft Sans Serif"/>
                <a:cs typeface="Microsoft Sans Serif"/>
              </a:rPr>
              <a:t>4/7,0,1,0)=</a:t>
            </a:r>
            <a:r>
              <a:rPr spc="-80" dirty="0">
                <a:latin typeface="Microsoft Sans Serif"/>
                <a:cs typeface="Microsoft Sans Serif"/>
              </a:rPr>
              <a:t> </a:t>
            </a:r>
            <a:r>
              <a:rPr dirty="0">
                <a:latin typeface="Microsoft Sans Serif"/>
                <a:cs typeface="Microsoft Sans Serif"/>
              </a:rPr>
              <a:t>(1,</a:t>
            </a:r>
            <a:r>
              <a:rPr spc="5" dirty="0">
                <a:latin typeface="Microsoft Sans Serif"/>
                <a:cs typeface="Microsoft Sans Serif"/>
              </a:rPr>
              <a:t> </a:t>
            </a:r>
            <a:r>
              <a:rPr dirty="0">
                <a:latin typeface="Microsoft Sans Serif"/>
                <a:cs typeface="Microsoft Sans Serif"/>
              </a:rPr>
              <a:t>0,1,</a:t>
            </a:r>
            <a:r>
              <a:rPr spc="-40" dirty="0">
                <a:latin typeface="Microsoft Sans Serif"/>
                <a:cs typeface="Microsoft Sans Serif"/>
              </a:rPr>
              <a:t> </a:t>
            </a:r>
            <a:r>
              <a:rPr spc="-10" dirty="0">
                <a:latin typeface="Microsoft Sans Serif"/>
                <a:cs typeface="Microsoft Sans Serif"/>
              </a:rPr>
              <a:t>0.57,0,1,0)</a:t>
            </a:r>
            <a:endParaRPr>
              <a:latin typeface="Microsoft Sans Serif"/>
              <a:cs typeface="Microsoft Sans Serif"/>
            </a:endParaRPr>
          </a:p>
          <a:p>
            <a:pPr>
              <a:spcBef>
                <a:spcPts val="80"/>
              </a:spcBef>
            </a:pPr>
            <a:endParaRPr>
              <a:latin typeface="Microsoft Sans Serif"/>
              <a:cs typeface="Microsoft Sans Serif"/>
            </a:endParaRPr>
          </a:p>
          <a:p>
            <a:pPr marL="12700" marR="5080"/>
            <a:r>
              <a:rPr b="1" dirty="0">
                <a:latin typeface="Arial"/>
                <a:cs typeface="Arial"/>
              </a:rPr>
              <a:t>Optimal</a:t>
            </a:r>
            <a:r>
              <a:rPr b="1" spc="-50" dirty="0">
                <a:latin typeface="Arial"/>
                <a:cs typeface="Arial"/>
              </a:rPr>
              <a:t> </a:t>
            </a:r>
            <a:r>
              <a:rPr b="1" dirty="0">
                <a:latin typeface="Arial"/>
                <a:cs typeface="Arial"/>
              </a:rPr>
              <a:t>solution</a:t>
            </a:r>
            <a:r>
              <a:rPr b="1" spc="-70" dirty="0">
                <a:latin typeface="Arial"/>
                <a:cs typeface="Arial"/>
              </a:rPr>
              <a:t> </a:t>
            </a:r>
            <a:r>
              <a:rPr b="1" dirty="0">
                <a:latin typeface="Arial"/>
                <a:cs typeface="Arial"/>
              </a:rPr>
              <a:t>using</a:t>
            </a:r>
            <a:r>
              <a:rPr b="1" spc="-20" dirty="0">
                <a:latin typeface="Arial"/>
                <a:cs typeface="Arial"/>
              </a:rPr>
              <a:t> </a:t>
            </a:r>
            <a:r>
              <a:rPr b="1" dirty="0">
                <a:latin typeface="Arial"/>
                <a:cs typeface="Arial"/>
              </a:rPr>
              <a:t>this</a:t>
            </a:r>
            <a:r>
              <a:rPr b="1" spc="-60" dirty="0">
                <a:latin typeface="Arial"/>
                <a:cs typeface="Arial"/>
              </a:rPr>
              <a:t> </a:t>
            </a:r>
            <a:r>
              <a:rPr b="1" dirty="0">
                <a:latin typeface="Arial"/>
                <a:cs typeface="Arial"/>
              </a:rPr>
              <a:t>method</a:t>
            </a:r>
            <a:r>
              <a:rPr b="1" spc="-55" dirty="0">
                <a:latin typeface="Arial"/>
                <a:cs typeface="Arial"/>
              </a:rPr>
              <a:t> </a:t>
            </a:r>
            <a:r>
              <a:rPr b="1" dirty="0">
                <a:latin typeface="Arial"/>
                <a:cs typeface="Arial"/>
              </a:rPr>
              <a:t>is</a:t>
            </a:r>
            <a:r>
              <a:rPr b="1" spc="-40" dirty="0">
                <a:latin typeface="Arial"/>
                <a:cs typeface="Arial"/>
              </a:rPr>
              <a:t> </a:t>
            </a:r>
            <a:r>
              <a:rPr b="1" dirty="0">
                <a:latin typeface="Arial"/>
                <a:cs typeface="Arial"/>
              </a:rPr>
              <a:t>(x1,</a:t>
            </a:r>
            <a:r>
              <a:rPr b="1" spc="-45" dirty="0">
                <a:latin typeface="Arial"/>
                <a:cs typeface="Arial"/>
              </a:rPr>
              <a:t> </a:t>
            </a:r>
            <a:r>
              <a:rPr b="1" dirty="0">
                <a:latin typeface="Arial"/>
                <a:cs typeface="Arial"/>
              </a:rPr>
              <a:t>x2,</a:t>
            </a:r>
            <a:r>
              <a:rPr b="1" spc="-70" dirty="0">
                <a:latin typeface="Arial"/>
                <a:cs typeface="Arial"/>
              </a:rPr>
              <a:t> </a:t>
            </a:r>
            <a:r>
              <a:rPr b="1" spc="-10" dirty="0">
                <a:latin typeface="Arial"/>
                <a:cs typeface="Arial"/>
              </a:rPr>
              <a:t>x3,x4,x5,x6,x7)</a:t>
            </a:r>
            <a:r>
              <a:rPr b="1" spc="-60" dirty="0">
                <a:latin typeface="Arial"/>
                <a:cs typeface="Arial"/>
              </a:rPr>
              <a:t> </a:t>
            </a:r>
            <a:r>
              <a:rPr b="1" dirty="0">
                <a:latin typeface="Arial"/>
                <a:cs typeface="Arial"/>
              </a:rPr>
              <a:t>= (1,</a:t>
            </a:r>
            <a:r>
              <a:rPr b="1" spc="-40" dirty="0">
                <a:latin typeface="Arial"/>
                <a:cs typeface="Arial"/>
              </a:rPr>
              <a:t> </a:t>
            </a:r>
            <a:r>
              <a:rPr b="1" dirty="0">
                <a:latin typeface="Arial"/>
                <a:cs typeface="Arial"/>
              </a:rPr>
              <a:t>0,1,</a:t>
            </a:r>
            <a:r>
              <a:rPr b="1" spc="-90" dirty="0">
                <a:latin typeface="Arial"/>
                <a:cs typeface="Arial"/>
              </a:rPr>
              <a:t> </a:t>
            </a:r>
            <a:r>
              <a:rPr b="1" spc="-10" dirty="0">
                <a:latin typeface="Arial"/>
                <a:cs typeface="Arial"/>
              </a:rPr>
              <a:t>0.57,0,1,0) </a:t>
            </a:r>
            <a:r>
              <a:rPr b="1" dirty="0">
                <a:latin typeface="Arial"/>
                <a:cs typeface="Arial"/>
              </a:rPr>
              <a:t>with</a:t>
            </a:r>
            <a:r>
              <a:rPr b="1" spc="-95" dirty="0">
                <a:latin typeface="Arial"/>
                <a:cs typeface="Arial"/>
              </a:rPr>
              <a:t> </a:t>
            </a:r>
            <a:r>
              <a:rPr b="1" dirty="0">
                <a:latin typeface="Arial"/>
                <a:cs typeface="Arial"/>
              </a:rPr>
              <a:t>profit</a:t>
            </a:r>
            <a:r>
              <a:rPr b="1" spc="-75" dirty="0">
                <a:latin typeface="Arial"/>
                <a:cs typeface="Arial"/>
              </a:rPr>
              <a:t> </a:t>
            </a:r>
            <a:r>
              <a:rPr b="1" dirty="0">
                <a:latin typeface="Arial"/>
                <a:cs typeface="Arial"/>
              </a:rPr>
              <a:t>=</a:t>
            </a:r>
            <a:r>
              <a:rPr b="1" spc="-60" dirty="0">
                <a:latin typeface="Arial"/>
                <a:cs typeface="Arial"/>
              </a:rPr>
              <a:t> </a:t>
            </a:r>
            <a:r>
              <a:rPr b="1" spc="-25" dirty="0">
                <a:latin typeface="Arial"/>
                <a:cs typeface="Arial"/>
              </a:rPr>
              <a:t>47</a:t>
            </a:r>
            <a:endParaRPr>
              <a:latin typeface="Arial"/>
              <a:cs typeface="Arial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1600961" y="761"/>
            <a:ext cx="9142730" cy="6856730"/>
          </a:xfrm>
          <a:custGeom>
            <a:avLst/>
            <a:gdLst/>
            <a:ahLst/>
            <a:cxnLst/>
            <a:rect l="l" t="t" r="r" b="b"/>
            <a:pathLst>
              <a:path w="9142730" h="6856730">
                <a:moveTo>
                  <a:pt x="0" y="0"/>
                </a:moveTo>
                <a:lnTo>
                  <a:pt x="9142476" y="0"/>
                </a:lnTo>
                <a:lnTo>
                  <a:pt x="9142476" y="6856476"/>
                </a:lnTo>
                <a:lnTo>
                  <a:pt x="0" y="6856476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4245102" y="6438732"/>
            <a:ext cx="1056005" cy="363561"/>
          </a:xfrm>
          <a:prstGeom prst="rect">
            <a:avLst/>
          </a:prstGeom>
        </p:spPr>
        <p:txBody>
          <a:bodyPr vert="horz" wrap="square" lIns="0" tIns="4445" rIns="0" bIns="0" rtlCol="0">
            <a:spAutoFit/>
          </a:bodyPr>
          <a:lstStyle/>
          <a:p>
            <a:pPr marL="12700" marR="5080">
              <a:lnSpc>
                <a:spcPts val="1440"/>
              </a:lnSpc>
              <a:spcBef>
                <a:spcPts val="35"/>
              </a:spcBef>
            </a:pPr>
            <a:r>
              <a:rPr sz="1200" spc="45" dirty="0">
                <a:solidFill>
                  <a:srgbClr val="FFFFFF"/>
                </a:solidFill>
                <a:latin typeface="Arial MT"/>
                <a:cs typeface="Arial MT"/>
              </a:rPr>
              <a:t>Department</a:t>
            </a:r>
            <a:r>
              <a:rPr sz="1200" spc="-4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-25" dirty="0">
                <a:solidFill>
                  <a:srgbClr val="FFFFFF"/>
                </a:solidFill>
                <a:latin typeface="Arial MT"/>
                <a:cs typeface="Arial MT"/>
              </a:rPr>
              <a:t>of CSE</a:t>
            </a:r>
            <a:endParaRPr sz="1200">
              <a:latin typeface="Arial MT"/>
              <a:cs typeface="Arial MT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795264" y="6434287"/>
            <a:ext cx="2217420" cy="187231"/>
          </a:xfrm>
          <a:prstGeom prst="rect">
            <a:avLst/>
          </a:prstGeom>
        </p:spPr>
        <p:txBody>
          <a:bodyPr vert="horz" wrap="square" lIns="0" tIns="2540" rIns="0" bIns="0" rtlCol="0">
            <a:spAutoFit/>
          </a:bodyPr>
          <a:lstStyle/>
          <a:p>
            <a:pPr marL="12700">
              <a:spcBef>
                <a:spcPts val="20"/>
              </a:spcBef>
            </a:pPr>
            <a:r>
              <a:rPr spc="-322" baseline="2314" dirty="0">
                <a:solidFill>
                  <a:srgbClr val="FFFFFF"/>
                </a:solidFill>
                <a:latin typeface="Arial MT"/>
                <a:cs typeface="Arial MT"/>
              </a:rPr>
              <a:t>A</a:t>
            </a:r>
            <a:r>
              <a:rPr sz="1200" spc="-580" dirty="0">
                <a:solidFill>
                  <a:srgbClr val="FFFFFF"/>
                </a:solidFill>
                <a:latin typeface="Arial MT"/>
                <a:cs typeface="Arial MT"/>
              </a:rPr>
              <a:t>A</a:t>
            </a:r>
            <a:r>
              <a:rPr spc="-225" baseline="2314" dirty="0">
                <a:solidFill>
                  <a:srgbClr val="FFFFFF"/>
                </a:solidFill>
                <a:latin typeface="Arial MT"/>
                <a:cs typeface="Arial MT"/>
              </a:rPr>
              <a:t>T</a:t>
            </a:r>
            <a:r>
              <a:rPr sz="1200" spc="-595" dirty="0">
                <a:solidFill>
                  <a:srgbClr val="FFFFFF"/>
                </a:solidFill>
                <a:latin typeface="Arial MT"/>
                <a:cs typeface="Arial MT"/>
              </a:rPr>
              <a:t>T</a:t>
            </a:r>
            <a:r>
              <a:rPr spc="-622" baseline="2314" dirty="0">
                <a:solidFill>
                  <a:srgbClr val="FFFFFF"/>
                </a:solidFill>
                <a:latin typeface="Arial MT"/>
                <a:cs typeface="Arial MT"/>
              </a:rPr>
              <a:t>M</a:t>
            </a:r>
            <a:r>
              <a:rPr sz="1200" spc="-615" dirty="0">
                <a:solidFill>
                  <a:srgbClr val="FFFFFF"/>
                </a:solidFill>
                <a:latin typeface="Arial MT"/>
                <a:cs typeface="Arial MT"/>
              </a:rPr>
              <a:t>M</a:t>
            </a:r>
            <a:r>
              <a:rPr spc="-322" baseline="2314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200" spc="-335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pc="-419" baseline="2314" dirty="0">
                <a:solidFill>
                  <a:srgbClr val="FFFFFF"/>
                </a:solidFill>
                <a:latin typeface="Arial MT"/>
                <a:cs typeface="Arial MT"/>
              </a:rPr>
              <a:t>C</a:t>
            </a:r>
            <a:r>
              <a:rPr sz="1200" spc="-580" dirty="0">
                <a:solidFill>
                  <a:srgbClr val="FFFFFF"/>
                </a:solidFill>
                <a:latin typeface="Arial MT"/>
                <a:cs typeface="Arial MT"/>
              </a:rPr>
              <a:t>C</a:t>
            </a:r>
            <a:r>
              <a:rPr spc="-120" baseline="2314" dirty="0">
                <a:solidFill>
                  <a:srgbClr val="FFFFFF"/>
                </a:solidFill>
                <a:latin typeface="Arial MT"/>
                <a:cs typeface="Arial MT"/>
              </a:rPr>
              <a:t>o</a:t>
            </a:r>
            <a:r>
              <a:rPr sz="1200" spc="-595" dirty="0">
                <a:solidFill>
                  <a:srgbClr val="FFFFFF"/>
                </a:solidFill>
                <a:latin typeface="Arial MT"/>
                <a:cs typeface="Arial MT"/>
              </a:rPr>
              <a:t>o</a:t>
            </a:r>
            <a:r>
              <a:rPr spc="67" baseline="2314" dirty="0">
                <a:solidFill>
                  <a:srgbClr val="FFFFFF"/>
                </a:solidFill>
                <a:latin typeface="Arial MT"/>
                <a:cs typeface="Arial MT"/>
              </a:rPr>
              <a:t>l</a:t>
            </a:r>
            <a:r>
              <a:rPr spc="-7" baseline="2314" dirty="0">
                <a:solidFill>
                  <a:srgbClr val="FFFFFF"/>
                </a:solidFill>
                <a:latin typeface="Arial MT"/>
                <a:cs typeface="Arial MT"/>
              </a:rPr>
              <a:t>l</a:t>
            </a:r>
            <a:r>
              <a:rPr sz="1200" spc="-229" dirty="0">
                <a:solidFill>
                  <a:srgbClr val="FFFFFF"/>
                </a:solidFill>
                <a:latin typeface="Arial MT"/>
                <a:cs typeface="Arial MT"/>
              </a:rPr>
              <a:t>l</a:t>
            </a:r>
            <a:r>
              <a:rPr spc="-607" baseline="2314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200" spc="45" dirty="0">
                <a:solidFill>
                  <a:srgbClr val="FFFFFF"/>
                </a:solidFill>
                <a:latin typeface="Arial MT"/>
                <a:cs typeface="Arial MT"/>
              </a:rPr>
              <a:t>l</a:t>
            </a:r>
            <a:r>
              <a:rPr sz="1200" spc="-565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pc="-120" baseline="2314" dirty="0">
                <a:solidFill>
                  <a:srgbClr val="FFFFFF"/>
                </a:solidFill>
                <a:latin typeface="Arial MT"/>
                <a:cs typeface="Arial MT"/>
              </a:rPr>
              <a:t>g</a:t>
            </a:r>
            <a:r>
              <a:rPr sz="1200" spc="-545" dirty="0">
                <a:solidFill>
                  <a:srgbClr val="FFFFFF"/>
                </a:solidFill>
                <a:latin typeface="Arial MT"/>
                <a:cs typeface="Arial MT"/>
              </a:rPr>
              <a:t>g</a:t>
            </a:r>
            <a:r>
              <a:rPr spc="-120" baseline="2314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200" spc="-345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pc="-120" baseline="2314" dirty="0">
                <a:solidFill>
                  <a:srgbClr val="FFFFFF"/>
                </a:solidFill>
                <a:latin typeface="Arial MT"/>
                <a:cs typeface="Arial MT"/>
              </a:rPr>
              <a:t>o</a:t>
            </a:r>
            <a:r>
              <a:rPr sz="1200" spc="-565" dirty="0">
                <a:solidFill>
                  <a:srgbClr val="FFFFFF"/>
                </a:solidFill>
                <a:latin typeface="Arial MT"/>
                <a:cs typeface="Arial MT"/>
              </a:rPr>
              <a:t>o</a:t>
            </a:r>
            <a:r>
              <a:rPr spc="-15" baseline="2314" dirty="0">
                <a:solidFill>
                  <a:srgbClr val="FFFFFF"/>
                </a:solidFill>
                <a:latin typeface="Arial MT"/>
                <a:cs typeface="Arial MT"/>
              </a:rPr>
              <a:t>f</a:t>
            </a:r>
            <a:r>
              <a:rPr spc="315" baseline="2314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-254" dirty="0">
                <a:solidFill>
                  <a:srgbClr val="FFFFFF"/>
                </a:solidFill>
                <a:latin typeface="Arial MT"/>
                <a:cs typeface="Arial MT"/>
              </a:rPr>
              <a:t>f</a:t>
            </a:r>
            <a:r>
              <a:rPr spc="-322" baseline="2314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200" spc="-625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pc="-120" baseline="2314" dirty="0">
                <a:solidFill>
                  <a:srgbClr val="FFFFFF"/>
                </a:solidFill>
                <a:latin typeface="Arial MT"/>
                <a:cs typeface="Arial MT"/>
              </a:rPr>
              <a:t>n</a:t>
            </a:r>
            <a:r>
              <a:rPr sz="1200" spc="-565" dirty="0">
                <a:solidFill>
                  <a:srgbClr val="FFFFFF"/>
                </a:solidFill>
                <a:latin typeface="Arial MT"/>
                <a:cs typeface="Arial MT"/>
              </a:rPr>
              <a:t>n</a:t>
            </a:r>
            <a:r>
              <a:rPr spc="-120" baseline="2314" dirty="0">
                <a:solidFill>
                  <a:srgbClr val="FFFFFF"/>
                </a:solidFill>
                <a:latin typeface="Arial MT"/>
                <a:cs typeface="Arial MT"/>
              </a:rPr>
              <a:t>g</a:t>
            </a:r>
            <a:r>
              <a:rPr sz="1200" spc="-545" dirty="0">
                <a:solidFill>
                  <a:srgbClr val="FFFFFF"/>
                </a:solidFill>
                <a:latin typeface="Arial MT"/>
                <a:cs typeface="Arial MT"/>
              </a:rPr>
              <a:t>g</a:t>
            </a:r>
            <a:r>
              <a:rPr spc="67" baseline="2314" dirty="0">
                <a:solidFill>
                  <a:srgbClr val="FFFFFF"/>
                </a:solidFill>
                <a:latin typeface="Arial MT"/>
                <a:cs typeface="Arial MT"/>
              </a:rPr>
              <a:t>i</a:t>
            </a:r>
            <a:r>
              <a:rPr spc="-607" baseline="2314" dirty="0">
                <a:solidFill>
                  <a:srgbClr val="FFFFFF"/>
                </a:solidFill>
                <a:latin typeface="Arial MT"/>
                <a:cs typeface="Arial MT"/>
              </a:rPr>
              <a:t>n</a:t>
            </a:r>
            <a:r>
              <a:rPr sz="1200" spc="45" dirty="0">
                <a:solidFill>
                  <a:srgbClr val="FFFFFF"/>
                </a:solidFill>
                <a:latin typeface="Arial MT"/>
                <a:cs typeface="Arial MT"/>
              </a:rPr>
              <a:t>i</a:t>
            </a:r>
            <a:r>
              <a:rPr sz="1200" spc="-565" dirty="0">
                <a:solidFill>
                  <a:srgbClr val="FFFFFF"/>
                </a:solidFill>
                <a:latin typeface="Arial MT"/>
                <a:cs typeface="Arial MT"/>
              </a:rPr>
              <a:t>n</a:t>
            </a:r>
            <a:r>
              <a:rPr spc="52" baseline="2314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pc="-120" baseline="2314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200" spc="-565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pc="-15" baseline="2314" dirty="0">
                <a:solidFill>
                  <a:srgbClr val="FFFFFF"/>
                </a:solidFill>
                <a:latin typeface="Arial MT"/>
                <a:cs typeface="Arial MT"/>
              </a:rPr>
              <a:t>r</a:t>
            </a:r>
            <a:r>
              <a:rPr spc="-165" baseline="2314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pc="-202" baseline="2314" dirty="0">
                <a:solidFill>
                  <a:srgbClr val="FFFFFF"/>
                </a:solidFill>
                <a:latin typeface="Arial MT"/>
                <a:cs typeface="Arial MT"/>
              </a:rPr>
              <a:t>i</a:t>
            </a:r>
            <a:r>
              <a:rPr sz="1200" spc="-105" dirty="0">
                <a:solidFill>
                  <a:srgbClr val="FFFFFF"/>
                </a:solidFill>
                <a:latin typeface="Arial MT"/>
                <a:cs typeface="Arial MT"/>
              </a:rPr>
              <a:t>r</a:t>
            </a:r>
            <a:r>
              <a:rPr spc="-555" baseline="2314" dirty="0">
                <a:solidFill>
                  <a:srgbClr val="FFFFFF"/>
                </a:solidFill>
                <a:latin typeface="Arial MT"/>
                <a:cs typeface="Arial MT"/>
              </a:rPr>
              <a:t>n</a:t>
            </a:r>
            <a:r>
              <a:rPr sz="1200" spc="120" dirty="0">
                <a:solidFill>
                  <a:srgbClr val="FFFFFF"/>
                </a:solidFill>
                <a:latin typeface="Arial MT"/>
                <a:cs typeface="Arial MT"/>
              </a:rPr>
              <a:t>i</a:t>
            </a:r>
            <a:r>
              <a:rPr sz="1200" spc="-509" dirty="0">
                <a:solidFill>
                  <a:srgbClr val="FFFFFF"/>
                </a:solidFill>
                <a:latin typeface="Arial MT"/>
                <a:cs typeface="Arial MT"/>
              </a:rPr>
              <a:t>n</a:t>
            </a:r>
            <a:r>
              <a:rPr spc="-37" baseline="2314" dirty="0">
                <a:solidFill>
                  <a:srgbClr val="FFFFFF"/>
                </a:solidFill>
                <a:latin typeface="Arial MT"/>
                <a:cs typeface="Arial MT"/>
              </a:rPr>
              <a:t>g</a:t>
            </a:r>
            <a:r>
              <a:rPr sz="1200" spc="45" dirty="0">
                <a:solidFill>
                  <a:srgbClr val="FFFFFF"/>
                </a:solidFill>
                <a:latin typeface="Arial MT"/>
                <a:cs typeface="Arial MT"/>
              </a:rPr>
              <a:t>g</a:t>
            </a:r>
            <a:endParaRPr sz="12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1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166616" y="6400801"/>
            <a:ext cx="1637030" cy="277495"/>
          </a:xfrm>
          <a:custGeom>
            <a:avLst/>
            <a:gdLst/>
            <a:ahLst/>
            <a:cxnLst/>
            <a:rect l="l" t="t" r="r" b="b"/>
            <a:pathLst>
              <a:path w="1637029" h="277495">
                <a:moveTo>
                  <a:pt x="1636775" y="277368"/>
                </a:moveTo>
                <a:lnTo>
                  <a:pt x="0" y="277368"/>
                </a:lnTo>
                <a:lnTo>
                  <a:pt x="0" y="0"/>
                </a:lnTo>
                <a:lnTo>
                  <a:pt x="1636775" y="0"/>
                </a:lnTo>
                <a:lnTo>
                  <a:pt x="1636775" y="277368"/>
                </a:lnTo>
                <a:close/>
              </a:path>
            </a:pathLst>
          </a:custGeom>
          <a:solidFill>
            <a:srgbClr val="E16C08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1600201" y="222504"/>
            <a:ext cx="9010015" cy="5105400"/>
            <a:chOff x="0" y="222504"/>
            <a:chExt cx="9010015" cy="510540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222504"/>
              <a:ext cx="5370576" cy="5105400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352288" y="1502664"/>
              <a:ext cx="3657600" cy="2724912"/>
            </a:xfrm>
            <a:prstGeom prst="rect">
              <a:avLst/>
            </a:prstGeom>
          </p:spPr>
        </p:pic>
      </p:grpSp>
      <p:sp>
        <p:nvSpPr>
          <p:cNvPr id="6" name="object 6"/>
          <p:cNvSpPr txBox="1"/>
          <p:nvPr/>
        </p:nvSpPr>
        <p:spPr>
          <a:xfrm>
            <a:off x="1826464" y="4939029"/>
            <a:ext cx="8515985" cy="147732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0005">
              <a:spcBef>
                <a:spcPts val="100"/>
              </a:spcBef>
              <a:tabLst>
                <a:tab pos="3167380" algn="l"/>
              </a:tabLst>
            </a:pPr>
            <a:r>
              <a:rPr dirty="0">
                <a:latin typeface="Microsoft Sans Serif"/>
                <a:cs typeface="Microsoft Sans Serif"/>
              </a:rPr>
              <a:t>Profits</a:t>
            </a:r>
            <a:r>
              <a:rPr spc="-50" dirty="0">
                <a:latin typeface="Microsoft Sans Serif"/>
                <a:cs typeface="Microsoft Sans Serif"/>
              </a:rPr>
              <a:t> =</a:t>
            </a:r>
            <a:r>
              <a:rPr dirty="0">
                <a:latin typeface="Microsoft Sans Serif"/>
                <a:cs typeface="Microsoft Sans Serif"/>
              </a:rPr>
              <a:t>	Solution</a:t>
            </a:r>
            <a:r>
              <a:rPr spc="-40" dirty="0">
                <a:latin typeface="Microsoft Sans Serif"/>
                <a:cs typeface="Microsoft Sans Serif"/>
              </a:rPr>
              <a:t> </a:t>
            </a:r>
            <a:r>
              <a:rPr spc="-20" dirty="0">
                <a:latin typeface="Microsoft Sans Serif"/>
                <a:cs typeface="Microsoft Sans Serif"/>
              </a:rPr>
              <a:t>Vector</a:t>
            </a:r>
            <a:r>
              <a:rPr spc="-70" dirty="0">
                <a:latin typeface="Microsoft Sans Serif"/>
                <a:cs typeface="Microsoft Sans Serif"/>
              </a:rPr>
              <a:t> </a:t>
            </a:r>
            <a:r>
              <a:rPr dirty="0">
                <a:latin typeface="Microsoft Sans Serif"/>
                <a:cs typeface="Microsoft Sans Serif"/>
              </a:rPr>
              <a:t>=</a:t>
            </a:r>
            <a:r>
              <a:rPr spc="20" dirty="0">
                <a:latin typeface="Microsoft Sans Serif"/>
                <a:cs typeface="Microsoft Sans Serif"/>
              </a:rPr>
              <a:t> </a:t>
            </a:r>
            <a:r>
              <a:rPr dirty="0">
                <a:latin typeface="Microsoft Sans Serif"/>
                <a:cs typeface="Microsoft Sans Serif"/>
              </a:rPr>
              <a:t>(1, </a:t>
            </a:r>
            <a:r>
              <a:rPr spc="-10" dirty="0">
                <a:latin typeface="Microsoft Sans Serif"/>
                <a:cs typeface="Microsoft Sans Serif"/>
              </a:rPr>
              <a:t>1,4/5,0,1,1,1)=</a:t>
            </a:r>
            <a:r>
              <a:rPr spc="5" dirty="0">
                <a:latin typeface="Microsoft Sans Serif"/>
                <a:cs typeface="Microsoft Sans Serif"/>
              </a:rPr>
              <a:t> </a:t>
            </a:r>
            <a:r>
              <a:rPr dirty="0">
                <a:latin typeface="Microsoft Sans Serif"/>
                <a:cs typeface="Microsoft Sans Serif"/>
              </a:rPr>
              <a:t>(1,</a:t>
            </a:r>
            <a:r>
              <a:rPr spc="-45" dirty="0">
                <a:latin typeface="Microsoft Sans Serif"/>
                <a:cs typeface="Microsoft Sans Serif"/>
              </a:rPr>
              <a:t> </a:t>
            </a:r>
            <a:r>
              <a:rPr spc="-10" dirty="0">
                <a:latin typeface="Microsoft Sans Serif"/>
                <a:cs typeface="Microsoft Sans Serif"/>
              </a:rPr>
              <a:t>1,0.8,0,1,1,1)</a:t>
            </a:r>
            <a:endParaRPr>
              <a:latin typeface="Microsoft Sans Serif"/>
              <a:cs typeface="Microsoft Sans Serif"/>
            </a:endParaRPr>
          </a:p>
          <a:p>
            <a:pPr>
              <a:spcBef>
                <a:spcPts val="585"/>
              </a:spcBef>
            </a:pPr>
            <a:endParaRPr>
              <a:latin typeface="Microsoft Sans Serif"/>
              <a:cs typeface="Microsoft Sans Serif"/>
            </a:endParaRPr>
          </a:p>
          <a:p>
            <a:pPr marL="55244" marR="5080" indent="-42545">
              <a:lnSpc>
                <a:spcPts val="2150"/>
              </a:lnSpc>
            </a:pPr>
            <a:r>
              <a:rPr b="1" dirty="0">
                <a:latin typeface="Arial"/>
                <a:cs typeface="Arial"/>
              </a:rPr>
              <a:t>Optimal</a:t>
            </a:r>
            <a:r>
              <a:rPr b="1" spc="-35" dirty="0">
                <a:latin typeface="Arial"/>
                <a:cs typeface="Arial"/>
              </a:rPr>
              <a:t> </a:t>
            </a:r>
            <a:r>
              <a:rPr b="1" dirty="0">
                <a:latin typeface="Arial"/>
                <a:cs typeface="Arial"/>
              </a:rPr>
              <a:t>solution</a:t>
            </a:r>
            <a:r>
              <a:rPr b="1" spc="-75" dirty="0">
                <a:latin typeface="Arial"/>
                <a:cs typeface="Arial"/>
              </a:rPr>
              <a:t> </a:t>
            </a:r>
            <a:r>
              <a:rPr b="1" dirty="0">
                <a:latin typeface="Arial"/>
                <a:cs typeface="Arial"/>
              </a:rPr>
              <a:t>using</a:t>
            </a:r>
            <a:r>
              <a:rPr b="1" spc="-10" dirty="0">
                <a:latin typeface="Arial"/>
                <a:cs typeface="Arial"/>
              </a:rPr>
              <a:t> </a:t>
            </a:r>
            <a:r>
              <a:rPr b="1" dirty="0">
                <a:latin typeface="Arial"/>
                <a:cs typeface="Arial"/>
              </a:rPr>
              <a:t>this</a:t>
            </a:r>
            <a:r>
              <a:rPr b="1" spc="-30" dirty="0">
                <a:latin typeface="Arial"/>
                <a:cs typeface="Arial"/>
              </a:rPr>
              <a:t> </a:t>
            </a:r>
            <a:r>
              <a:rPr b="1" dirty="0">
                <a:latin typeface="Arial"/>
                <a:cs typeface="Arial"/>
              </a:rPr>
              <a:t>method</a:t>
            </a:r>
            <a:r>
              <a:rPr b="1" spc="-75" dirty="0">
                <a:latin typeface="Arial"/>
                <a:cs typeface="Arial"/>
              </a:rPr>
              <a:t> </a:t>
            </a:r>
            <a:r>
              <a:rPr b="1" dirty="0">
                <a:latin typeface="Arial"/>
                <a:cs typeface="Arial"/>
              </a:rPr>
              <a:t>is</a:t>
            </a:r>
            <a:r>
              <a:rPr b="1" spc="-45" dirty="0">
                <a:latin typeface="Arial"/>
                <a:cs typeface="Arial"/>
              </a:rPr>
              <a:t> </a:t>
            </a:r>
            <a:r>
              <a:rPr b="1" dirty="0">
                <a:latin typeface="Arial"/>
                <a:cs typeface="Arial"/>
              </a:rPr>
              <a:t>(x1,</a:t>
            </a:r>
            <a:r>
              <a:rPr b="1" spc="-30" dirty="0">
                <a:latin typeface="Arial"/>
                <a:cs typeface="Arial"/>
              </a:rPr>
              <a:t> </a:t>
            </a:r>
            <a:r>
              <a:rPr b="1" dirty="0">
                <a:latin typeface="Arial"/>
                <a:cs typeface="Arial"/>
              </a:rPr>
              <a:t>x2,</a:t>
            </a:r>
            <a:r>
              <a:rPr b="1" spc="-45" dirty="0">
                <a:latin typeface="Arial"/>
                <a:cs typeface="Arial"/>
              </a:rPr>
              <a:t> </a:t>
            </a:r>
            <a:r>
              <a:rPr b="1" spc="-10" dirty="0">
                <a:latin typeface="Arial"/>
                <a:cs typeface="Arial"/>
              </a:rPr>
              <a:t>x3,x4,x5,x6,x7)</a:t>
            </a:r>
            <a:r>
              <a:rPr b="1" spc="-5" dirty="0">
                <a:latin typeface="Arial"/>
                <a:cs typeface="Arial"/>
              </a:rPr>
              <a:t> </a:t>
            </a:r>
            <a:r>
              <a:rPr b="1" dirty="0">
                <a:latin typeface="Arial"/>
                <a:cs typeface="Arial"/>
              </a:rPr>
              <a:t>=</a:t>
            </a:r>
            <a:r>
              <a:rPr b="1" spc="-65" dirty="0">
                <a:latin typeface="Arial"/>
                <a:cs typeface="Arial"/>
              </a:rPr>
              <a:t> </a:t>
            </a:r>
            <a:r>
              <a:rPr b="1" dirty="0">
                <a:latin typeface="Arial"/>
                <a:cs typeface="Arial"/>
              </a:rPr>
              <a:t>(1,</a:t>
            </a:r>
            <a:r>
              <a:rPr b="1" spc="-35" dirty="0">
                <a:latin typeface="Arial"/>
                <a:cs typeface="Arial"/>
              </a:rPr>
              <a:t> </a:t>
            </a:r>
            <a:r>
              <a:rPr b="1" spc="-10" dirty="0">
                <a:latin typeface="Arial"/>
                <a:cs typeface="Arial"/>
              </a:rPr>
              <a:t>1,0.8,0,1,1,1</a:t>
            </a:r>
            <a:r>
              <a:rPr spc="-10" dirty="0">
                <a:latin typeface="Microsoft Sans Serif"/>
                <a:cs typeface="Microsoft Sans Serif"/>
              </a:rPr>
              <a:t>) </a:t>
            </a:r>
            <a:r>
              <a:rPr b="1" dirty="0">
                <a:latin typeface="Arial"/>
                <a:cs typeface="Arial"/>
              </a:rPr>
              <a:t>with</a:t>
            </a:r>
            <a:r>
              <a:rPr b="1" spc="-100" dirty="0">
                <a:latin typeface="Arial"/>
                <a:cs typeface="Arial"/>
              </a:rPr>
              <a:t> </a:t>
            </a:r>
            <a:r>
              <a:rPr b="1" dirty="0">
                <a:latin typeface="Arial"/>
                <a:cs typeface="Arial"/>
              </a:rPr>
              <a:t>profit</a:t>
            </a:r>
            <a:r>
              <a:rPr b="1" spc="-50" dirty="0">
                <a:latin typeface="Arial"/>
                <a:cs typeface="Arial"/>
              </a:rPr>
              <a:t> </a:t>
            </a:r>
            <a:r>
              <a:rPr b="1" dirty="0">
                <a:latin typeface="Arial"/>
                <a:cs typeface="Arial"/>
              </a:rPr>
              <a:t>=</a:t>
            </a:r>
            <a:r>
              <a:rPr b="1" spc="-35" dirty="0">
                <a:latin typeface="Arial"/>
                <a:cs typeface="Arial"/>
              </a:rPr>
              <a:t> </a:t>
            </a:r>
            <a:r>
              <a:rPr b="1" spc="-25" dirty="0">
                <a:latin typeface="Arial"/>
                <a:cs typeface="Arial"/>
              </a:rPr>
              <a:t>54</a:t>
            </a:r>
            <a:endParaRPr>
              <a:latin typeface="Arial"/>
              <a:cs typeface="Arial"/>
            </a:endParaRPr>
          </a:p>
          <a:p>
            <a:pPr marL="1185545">
              <a:lnSpc>
                <a:spcPts val="2085"/>
              </a:lnSpc>
            </a:pPr>
            <a:r>
              <a:rPr b="1" dirty="0">
                <a:latin typeface="Arial"/>
                <a:cs typeface="Arial"/>
              </a:rPr>
              <a:t>Optimal</a:t>
            </a:r>
            <a:r>
              <a:rPr b="1" spc="-50" dirty="0">
                <a:latin typeface="Arial"/>
                <a:cs typeface="Arial"/>
              </a:rPr>
              <a:t> </a:t>
            </a:r>
            <a:r>
              <a:rPr b="1" dirty="0">
                <a:latin typeface="Arial"/>
                <a:cs typeface="Arial"/>
              </a:rPr>
              <a:t>solution</a:t>
            </a:r>
            <a:r>
              <a:rPr b="1" spc="-85" dirty="0">
                <a:latin typeface="Arial"/>
                <a:cs typeface="Arial"/>
              </a:rPr>
              <a:t> </a:t>
            </a:r>
            <a:r>
              <a:rPr b="1" dirty="0">
                <a:latin typeface="Arial"/>
                <a:cs typeface="Arial"/>
              </a:rPr>
              <a:t>is</a:t>
            </a:r>
            <a:r>
              <a:rPr b="1" spc="-50" dirty="0">
                <a:latin typeface="Arial"/>
                <a:cs typeface="Arial"/>
              </a:rPr>
              <a:t> </a:t>
            </a:r>
            <a:r>
              <a:rPr b="1" dirty="0">
                <a:latin typeface="Arial"/>
                <a:cs typeface="Arial"/>
              </a:rPr>
              <a:t>not</a:t>
            </a:r>
            <a:r>
              <a:rPr b="1" spc="-30" dirty="0">
                <a:latin typeface="Arial"/>
                <a:cs typeface="Arial"/>
              </a:rPr>
              <a:t> </a:t>
            </a:r>
            <a:r>
              <a:rPr b="1" spc="-10" dirty="0">
                <a:latin typeface="Arial"/>
                <a:cs typeface="Arial"/>
              </a:rPr>
              <a:t>guaranteed</a:t>
            </a:r>
            <a:r>
              <a:rPr b="1" spc="-85" dirty="0">
                <a:latin typeface="Arial"/>
                <a:cs typeface="Arial"/>
              </a:rPr>
              <a:t> </a:t>
            </a:r>
            <a:r>
              <a:rPr b="1" dirty="0">
                <a:latin typeface="Arial"/>
                <a:cs typeface="Arial"/>
              </a:rPr>
              <a:t>using</a:t>
            </a:r>
            <a:r>
              <a:rPr b="1" spc="-65" dirty="0">
                <a:latin typeface="Arial"/>
                <a:cs typeface="Arial"/>
              </a:rPr>
              <a:t> </a:t>
            </a:r>
            <a:r>
              <a:rPr b="1" dirty="0">
                <a:latin typeface="Arial"/>
                <a:cs typeface="Arial"/>
              </a:rPr>
              <a:t>method</a:t>
            </a:r>
            <a:r>
              <a:rPr b="1" spc="-65" dirty="0">
                <a:latin typeface="Arial"/>
                <a:cs typeface="Arial"/>
              </a:rPr>
              <a:t> </a:t>
            </a:r>
            <a:r>
              <a:rPr b="1" dirty="0">
                <a:latin typeface="Arial"/>
                <a:cs typeface="Arial"/>
              </a:rPr>
              <a:t>1</a:t>
            </a:r>
            <a:r>
              <a:rPr b="1" spc="-50" dirty="0">
                <a:latin typeface="Arial"/>
                <a:cs typeface="Arial"/>
              </a:rPr>
              <a:t> </a:t>
            </a:r>
            <a:r>
              <a:rPr b="1" dirty="0">
                <a:latin typeface="Arial"/>
                <a:cs typeface="Arial"/>
              </a:rPr>
              <a:t>and</a:t>
            </a:r>
            <a:r>
              <a:rPr b="1" spc="-70" dirty="0">
                <a:latin typeface="Arial"/>
                <a:cs typeface="Arial"/>
              </a:rPr>
              <a:t> </a:t>
            </a:r>
            <a:r>
              <a:rPr b="1" spc="-50" dirty="0">
                <a:latin typeface="Arial"/>
                <a:cs typeface="Arial"/>
              </a:rPr>
              <a:t>2</a:t>
            </a:r>
            <a:endParaRPr>
              <a:latin typeface="Arial"/>
              <a:cs typeface="Arial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1600961" y="761"/>
            <a:ext cx="9142730" cy="6856730"/>
          </a:xfrm>
          <a:custGeom>
            <a:avLst/>
            <a:gdLst/>
            <a:ahLst/>
            <a:cxnLst/>
            <a:rect l="l" t="t" r="r" b="b"/>
            <a:pathLst>
              <a:path w="9142730" h="6856730">
                <a:moveTo>
                  <a:pt x="0" y="0"/>
                </a:moveTo>
                <a:lnTo>
                  <a:pt x="9142476" y="0"/>
                </a:lnTo>
                <a:lnTo>
                  <a:pt x="9142476" y="6856476"/>
                </a:lnTo>
                <a:lnTo>
                  <a:pt x="0" y="6856476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4245102" y="6438732"/>
            <a:ext cx="1056005" cy="363561"/>
          </a:xfrm>
          <a:prstGeom prst="rect">
            <a:avLst/>
          </a:prstGeom>
        </p:spPr>
        <p:txBody>
          <a:bodyPr vert="horz" wrap="square" lIns="0" tIns="4445" rIns="0" bIns="0" rtlCol="0">
            <a:spAutoFit/>
          </a:bodyPr>
          <a:lstStyle/>
          <a:p>
            <a:pPr marL="12700" marR="5080">
              <a:lnSpc>
                <a:spcPts val="1440"/>
              </a:lnSpc>
              <a:spcBef>
                <a:spcPts val="35"/>
              </a:spcBef>
            </a:pPr>
            <a:r>
              <a:rPr sz="1200" spc="45" dirty="0">
                <a:solidFill>
                  <a:srgbClr val="FFFFFF"/>
                </a:solidFill>
                <a:latin typeface="Arial MT"/>
                <a:cs typeface="Arial MT"/>
              </a:rPr>
              <a:t>Department</a:t>
            </a:r>
            <a:r>
              <a:rPr sz="1200" spc="-4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-25" dirty="0">
                <a:solidFill>
                  <a:srgbClr val="FFFFFF"/>
                </a:solidFill>
                <a:latin typeface="Arial MT"/>
                <a:cs typeface="Arial MT"/>
              </a:rPr>
              <a:t>of CSE</a:t>
            </a:r>
            <a:endParaRPr sz="1200">
              <a:latin typeface="Arial MT"/>
              <a:cs typeface="Arial MT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795264" y="6434287"/>
            <a:ext cx="2217420" cy="187231"/>
          </a:xfrm>
          <a:prstGeom prst="rect">
            <a:avLst/>
          </a:prstGeom>
        </p:spPr>
        <p:txBody>
          <a:bodyPr vert="horz" wrap="square" lIns="0" tIns="2540" rIns="0" bIns="0" rtlCol="0">
            <a:spAutoFit/>
          </a:bodyPr>
          <a:lstStyle/>
          <a:p>
            <a:pPr marL="12700">
              <a:spcBef>
                <a:spcPts val="20"/>
              </a:spcBef>
            </a:pPr>
            <a:r>
              <a:rPr spc="-322" baseline="2314" dirty="0">
                <a:solidFill>
                  <a:srgbClr val="FFFFFF"/>
                </a:solidFill>
                <a:latin typeface="Arial MT"/>
                <a:cs typeface="Arial MT"/>
              </a:rPr>
              <a:t>A</a:t>
            </a:r>
            <a:r>
              <a:rPr sz="1200" spc="-580" dirty="0">
                <a:solidFill>
                  <a:srgbClr val="FFFFFF"/>
                </a:solidFill>
                <a:latin typeface="Arial MT"/>
                <a:cs typeface="Arial MT"/>
              </a:rPr>
              <a:t>A</a:t>
            </a:r>
            <a:r>
              <a:rPr spc="-225" baseline="2314" dirty="0">
                <a:solidFill>
                  <a:srgbClr val="FFFFFF"/>
                </a:solidFill>
                <a:latin typeface="Arial MT"/>
                <a:cs typeface="Arial MT"/>
              </a:rPr>
              <a:t>T</a:t>
            </a:r>
            <a:r>
              <a:rPr sz="1200" spc="-595" dirty="0">
                <a:solidFill>
                  <a:srgbClr val="FFFFFF"/>
                </a:solidFill>
                <a:latin typeface="Arial MT"/>
                <a:cs typeface="Arial MT"/>
              </a:rPr>
              <a:t>T</a:t>
            </a:r>
            <a:r>
              <a:rPr spc="-622" baseline="2314" dirty="0">
                <a:solidFill>
                  <a:srgbClr val="FFFFFF"/>
                </a:solidFill>
                <a:latin typeface="Arial MT"/>
                <a:cs typeface="Arial MT"/>
              </a:rPr>
              <a:t>M</a:t>
            </a:r>
            <a:r>
              <a:rPr sz="1200" spc="-615" dirty="0">
                <a:solidFill>
                  <a:srgbClr val="FFFFFF"/>
                </a:solidFill>
                <a:latin typeface="Arial MT"/>
                <a:cs typeface="Arial MT"/>
              </a:rPr>
              <a:t>M</a:t>
            </a:r>
            <a:r>
              <a:rPr spc="-322" baseline="2314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200" spc="-335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pc="-419" baseline="2314" dirty="0">
                <a:solidFill>
                  <a:srgbClr val="FFFFFF"/>
                </a:solidFill>
                <a:latin typeface="Arial MT"/>
                <a:cs typeface="Arial MT"/>
              </a:rPr>
              <a:t>C</a:t>
            </a:r>
            <a:r>
              <a:rPr sz="1200" spc="-580" dirty="0">
                <a:solidFill>
                  <a:srgbClr val="FFFFFF"/>
                </a:solidFill>
                <a:latin typeface="Arial MT"/>
                <a:cs typeface="Arial MT"/>
              </a:rPr>
              <a:t>C</a:t>
            </a:r>
            <a:r>
              <a:rPr spc="-120" baseline="2314" dirty="0">
                <a:solidFill>
                  <a:srgbClr val="FFFFFF"/>
                </a:solidFill>
                <a:latin typeface="Arial MT"/>
                <a:cs typeface="Arial MT"/>
              </a:rPr>
              <a:t>o</a:t>
            </a:r>
            <a:r>
              <a:rPr sz="1200" spc="-595" dirty="0">
                <a:solidFill>
                  <a:srgbClr val="FFFFFF"/>
                </a:solidFill>
                <a:latin typeface="Arial MT"/>
                <a:cs typeface="Arial MT"/>
              </a:rPr>
              <a:t>o</a:t>
            </a:r>
            <a:r>
              <a:rPr spc="67" baseline="2314" dirty="0">
                <a:solidFill>
                  <a:srgbClr val="FFFFFF"/>
                </a:solidFill>
                <a:latin typeface="Arial MT"/>
                <a:cs typeface="Arial MT"/>
              </a:rPr>
              <a:t>l</a:t>
            </a:r>
            <a:r>
              <a:rPr spc="-7" baseline="2314" dirty="0">
                <a:solidFill>
                  <a:srgbClr val="FFFFFF"/>
                </a:solidFill>
                <a:latin typeface="Arial MT"/>
                <a:cs typeface="Arial MT"/>
              </a:rPr>
              <a:t>l</a:t>
            </a:r>
            <a:r>
              <a:rPr sz="1200" spc="-229" dirty="0">
                <a:solidFill>
                  <a:srgbClr val="FFFFFF"/>
                </a:solidFill>
                <a:latin typeface="Arial MT"/>
                <a:cs typeface="Arial MT"/>
              </a:rPr>
              <a:t>l</a:t>
            </a:r>
            <a:r>
              <a:rPr spc="-607" baseline="2314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200" spc="45" dirty="0">
                <a:solidFill>
                  <a:srgbClr val="FFFFFF"/>
                </a:solidFill>
                <a:latin typeface="Arial MT"/>
                <a:cs typeface="Arial MT"/>
              </a:rPr>
              <a:t>l</a:t>
            </a:r>
            <a:r>
              <a:rPr sz="1200" spc="-565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pc="-120" baseline="2314" dirty="0">
                <a:solidFill>
                  <a:srgbClr val="FFFFFF"/>
                </a:solidFill>
                <a:latin typeface="Arial MT"/>
                <a:cs typeface="Arial MT"/>
              </a:rPr>
              <a:t>g</a:t>
            </a:r>
            <a:r>
              <a:rPr sz="1200" spc="-545" dirty="0">
                <a:solidFill>
                  <a:srgbClr val="FFFFFF"/>
                </a:solidFill>
                <a:latin typeface="Arial MT"/>
                <a:cs typeface="Arial MT"/>
              </a:rPr>
              <a:t>g</a:t>
            </a:r>
            <a:r>
              <a:rPr spc="-120" baseline="2314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200" spc="-345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pc="-120" baseline="2314" dirty="0">
                <a:solidFill>
                  <a:srgbClr val="FFFFFF"/>
                </a:solidFill>
                <a:latin typeface="Arial MT"/>
                <a:cs typeface="Arial MT"/>
              </a:rPr>
              <a:t>o</a:t>
            </a:r>
            <a:r>
              <a:rPr sz="1200" spc="-565" dirty="0">
                <a:solidFill>
                  <a:srgbClr val="FFFFFF"/>
                </a:solidFill>
                <a:latin typeface="Arial MT"/>
                <a:cs typeface="Arial MT"/>
              </a:rPr>
              <a:t>o</a:t>
            </a:r>
            <a:r>
              <a:rPr spc="-15" baseline="2314" dirty="0">
                <a:solidFill>
                  <a:srgbClr val="FFFFFF"/>
                </a:solidFill>
                <a:latin typeface="Arial MT"/>
                <a:cs typeface="Arial MT"/>
              </a:rPr>
              <a:t>f</a:t>
            </a:r>
            <a:r>
              <a:rPr spc="315" baseline="2314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-254" dirty="0">
                <a:solidFill>
                  <a:srgbClr val="FFFFFF"/>
                </a:solidFill>
                <a:latin typeface="Arial MT"/>
                <a:cs typeface="Arial MT"/>
              </a:rPr>
              <a:t>f</a:t>
            </a:r>
            <a:r>
              <a:rPr spc="-322" baseline="2314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200" spc="-625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pc="-120" baseline="2314" dirty="0">
                <a:solidFill>
                  <a:srgbClr val="FFFFFF"/>
                </a:solidFill>
                <a:latin typeface="Arial MT"/>
                <a:cs typeface="Arial MT"/>
              </a:rPr>
              <a:t>n</a:t>
            </a:r>
            <a:r>
              <a:rPr sz="1200" spc="-565" dirty="0">
                <a:solidFill>
                  <a:srgbClr val="FFFFFF"/>
                </a:solidFill>
                <a:latin typeface="Arial MT"/>
                <a:cs typeface="Arial MT"/>
              </a:rPr>
              <a:t>n</a:t>
            </a:r>
            <a:r>
              <a:rPr spc="-120" baseline="2314" dirty="0">
                <a:solidFill>
                  <a:srgbClr val="FFFFFF"/>
                </a:solidFill>
                <a:latin typeface="Arial MT"/>
                <a:cs typeface="Arial MT"/>
              </a:rPr>
              <a:t>g</a:t>
            </a:r>
            <a:r>
              <a:rPr sz="1200" spc="-545" dirty="0">
                <a:solidFill>
                  <a:srgbClr val="FFFFFF"/>
                </a:solidFill>
                <a:latin typeface="Arial MT"/>
                <a:cs typeface="Arial MT"/>
              </a:rPr>
              <a:t>g</a:t>
            </a:r>
            <a:r>
              <a:rPr spc="67" baseline="2314" dirty="0">
                <a:solidFill>
                  <a:srgbClr val="FFFFFF"/>
                </a:solidFill>
                <a:latin typeface="Arial MT"/>
                <a:cs typeface="Arial MT"/>
              </a:rPr>
              <a:t>i</a:t>
            </a:r>
            <a:r>
              <a:rPr spc="-607" baseline="2314" dirty="0">
                <a:solidFill>
                  <a:srgbClr val="FFFFFF"/>
                </a:solidFill>
                <a:latin typeface="Arial MT"/>
                <a:cs typeface="Arial MT"/>
              </a:rPr>
              <a:t>n</a:t>
            </a:r>
            <a:r>
              <a:rPr sz="1200" spc="45" dirty="0">
                <a:solidFill>
                  <a:srgbClr val="FFFFFF"/>
                </a:solidFill>
                <a:latin typeface="Arial MT"/>
                <a:cs typeface="Arial MT"/>
              </a:rPr>
              <a:t>i</a:t>
            </a:r>
            <a:r>
              <a:rPr sz="1200" spc="-565" dirty="0">
                <a:solidFill>
                  <a:srgbClr val="FFFFFF"/>
                </a:solidFill>
                <a:latin typeface="Arial MT"/>
                <a:cs typeface="Arial MT"/>
              </a:rPr>
              <a:t>n</a:t>
            </a:r>
            <a:r>
              <a:rPr spc="52" baseline="2314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pc="-120" baseline="2314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200" spc="-565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pc="-15" baseline="2314" dirty="0">
                <a:solidFill>
                  <a:srgbClr val="FFFFFF"/>
                </a:solidFill>
                <a:latin typeface="Arial MT"/>
                <a:cs typeface="Arial MT"/>
              </a:rPr>
              <a:t>r</a:t>
            </a:r>
            <a:r>
              <a:rPr spc="-165" baseline="2314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pc="-202" baseline="2314" dirty="0">
                <a:solidFill>
                  <a:srgbClr val="FFFFFF"/>
                </a:solidFill>
                <a:latin typeface="Arial MT"/>
                <a:cs typeface="Arial MT"/>
              </a:rPr>
              <a:t>i</a:t>
            </a:r>
            <a:r>
              <a:rPr sz="1200" spc="-105" dirty="0">
                <a:solidFill>
                  <a:srgbClr val="FFFFFF"/>
                </a:solidFill>
                <a:latin typeface="Arial MT"/>
                <a:cs typeface="Arial MT"/>
              </a:rPr>
              <a:t>r</a:t>
            </a:r>
            <a:r>
              <a:rPr spc="-555" baseline="2314" dirty="0">
                <a:solidFill>
                  <a:srgbClr val="FFFFFF"/>
                </a:solidFill>
                <a:latin typeface="Arial MT"/>
                <a:cs typeface="Arial MT"/>
              </a:rPr>
              <a:t>n</a:t>
            </a:r>
            <a:r>
              <a:rPr sz="1200" spc="120" dirty="0">
                <a:solidFill>
                  <a:srgbClr val="FFFFFF"/>
                </a:solidFill>
                <a:latin typeface="Arial MT"/>
                <a:cs typeface="Arial MT"/>
              </a:rPr>
              <a:t>i</a:t>
            </a:r>
            <a:r>
              <a:rPr sz="1200" spc="-509" dirty="0">
                <a:solidFill>
                  <a:srgbClr val="FFFFFF"/>
                </a:solidFill>
                <a:latin typeface="Arial MT"/>
                <a:cs typeface="Arial MT"/>
              </a:rPr>
              <a:t>n</a:t>
            </a:r>
            <a:r>
              <a:rPr spc="-37" baseline="2314" dirty="0">
                <a:solidFill>
                  <a:srgbClr val="FFFFFF"/>
                </a:solidFill>
                <a:latin typeface="Arial MT"/>
                <a:cs typeface="Arial MT"/>
              </a:rPr>
              <a:t>g</a:t>
            </a:r>
            <a:r>
              <a:rPr sz="1200" spc="45" dirty="0">
                <a:solidFill>
                  <a:srgbClr val="FFFFFF"/>
                </a:solidFill>
                <a:latin typeface="Arial MT"/>
                <a:cs typeface="Arial MT"/>
              </a:rPr>
              <a:t>g</a:t>
            </a:r>
            <a:endParaRPr sz="12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1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166616" y="6400801"/>
            <a:ext cx="1637030" cy="277495"/>
          </a:xfrm>
          <a:custGeom>
            <a:avLst/>
            <a:gdLst/>
            <a:ahLst/>
            <a:cxnLst/>
            <a:rect l="l" t="t" r="r" b="b"/>
            <a:pathLst>
              <a:path w="1637029" h="277495">
                <a:moveTo>
                  <a:pt x="1636775" y="277368"/>
                </a:moveTo>
                <a:lnTo>
                  <a:pt x="0" y="277368"/>
                </a:lnTo>
                <a:lnTo>
                  <a:pt x="0" y="0"/>
                </a:lnTo>
                <a:lnTo>
                  <a:pt x="1636775" y="0"/>
                </a:lnTo>
                <a:lnTo>
                  <a:pt x="1636775" y="277368"/>
                </a:lnTo>
                <a:close/>
              </a:path>
            </a:pathLst>
          </a:custGeom>
          <a:solidFill>
            <a:srgbClr val="E16C08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1600201" y="0"/>
            <a:ext cx="9016365" cy="5257800"/>
            <a:chOff x="0" y="0"/>
            <a:chExt cx="9016365" cy="525780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52400" y="79247"/>
              <a:ext cx="868680" cy="944879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0"/>
              <a:ext cx="5492496" cy="5257800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452871" y="1524000"/>
              <a:ext cx="3563112" cy="2724912"/>
            </a:xfrm>
            <a:prstGeom prst="rect">
              <a:avLst/>
            </a:prstGeom>
          </p:spPr>
        </p:pic>
      </p:grpSp>
      <p:sp>
        <p:nvSpPr>
          <p:cNvPr id="7" name="object 7"/>
          <p:cNvSpPr txBox="1"/>
          <p:nvPr/>
        </p:nvSpPr>
        <p:spPr>
          <a:xfrm>
            <a:off x="2130349" y="4397629"/>
            <a:ext cx="85788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pc="-10" dirty="0">
                <a:latin typeface="Microsoft Sans Serif"/>
                <a:cs typeface="Microsoft Sans Serif"/>
              </a:rPr>
              <a:t>Profits</a:t>
            </a:r>
            <a:r>
              <a:rPr spc="-60" dirty="0">
                <a:latin typeface="Microsoft Sans Serif"/>
                <a:cs typeface="Microsoft Sans Serif"/>
              </a:rPr>
              <a:t> </a:t>
            </a:r>
            <a:r>
              <a:rPr spc="-50" dirty="0">
                <a:latin typeface="Microsoft Sans Serif"/>
                <a:cs typeface="Microsoft Sans Serif"/>
              </a:rPr>
              <a:t>=</a:t>
            </a:r>
            <a:endParaRPr>
              <a:latin typeface="Microsoft Sans Serif"/>
              <a:cs typeface="Microsoft Sans Serif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006086" y="4397629"/>
            <a:ext cx="558482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dirty="0">
                <a:latin typeface="Microsoft Sans Serif"/>
                <a:cs typeface="Microsoft Sans Serif"/>
              </a:rPr>
              <a:t>Solution</a:t>
            </a:r>
            <a:r>
              <a:rPr spc="-85" dirty="0">
                <a:latin typeface="Microsoft Sans Serif"/>
                <a:cs typeface="Microsoft Sans Serif"/>
              </a:rPr>
              <a:t> </a:t>
            </a:r>
            <a:r>
              <a:rPr spc="-20" dirty="0">
                <a:latin typeface="Microsoft Sans Serif"/>
                <a:cs typeface="Microsoft Sans Serif"/>
              </a:rPr>
              <a:t>Vector</a:t>
            </a:r>
            <a:r>
              <a:rPr spc="-85" dirty="0">
                <a:latin typeface="Microsoft Sans Serif"/>
                <a:cs typeface="Microsoft Sans Serif"/>
              </a:rPr>
              <a:t> </a:t>
            </a:r>
            <a:r>
              <a:rPr dirty="0">
                <a:latin typeface="Microsoft Sans Serif"/>
                <a:cs typeface="Microsoft Sans Serif"/>
              </a:rPr>
              <a:t>=</a:t>
            </a:r>
            <a:r>
              <a:rPr spc="5" dirty="0">
                <a:latin typeface="Microsoft Sans Serif"/>
                <a:cs typeface="Microsoft Sans Serif"/>
              </a:rPr>
              <a:t> </a:t>
            </a:r>
            <a:r>
              <a:rPr dirty="0">
                <a:latin typeface="Microsoft Sans Serif"/>
                <a:cs typeface="Microsoft Sans Serif"/>
              </a:rPr>
              <a:t>(1,</a:t>
            </a:r>
            <a:r>
              <a:rPr spc="-20" dirty="0">
                <a:latin typeface="Microsoft Sans Serif"/>
                <a:cs typeface="Microsoft Sans Serif"/>
              </a:rPr>
              <a:t> </a:t>
            </a:r>
            <a:r>
              <a:rPr dirty="0">
                <a:latin typeface="Microsoft Sans Serif"/>
                <a:cs typeface="Microsoft Sans Serif"/>
              </a:rPr>
              <a:t>2/3,1,0,</a:t>
            </a:r>
            <a:r>
              <a:rPr spc="-80" dirty="0">
                <a:latin typeface="Microsoft Sans Serif"/>
                <a:cs typeface="Microsoft Sans Serif"/>
              </a:rPr>
              <a:t> </a:t>
            </a:r>
            <a:r>
              <a:rPr dirty="0">
                <a:latin typeface="Microsoft Sans Serif"/>
                <a:cs typeface="Microsoft Sans Serif"/>
              </a:rPr>
              <a:t>1,1,1)=</a:t>
            </a:r>
            <a:r>
              <a:rPr spc="-20" dirty="0">
                <a:latin typeface="Microsoft Sans Serif"/>
                <a:cs typeface="Microsoft Sans Serif"/>
              </a:rPr>
              <a:t> </a:t>
            </a:r>
            <a:r>
              <a:rPr dirty="0">
                <a:latin typeface="Microsoft Sans Serif"/>
                <a:cs typeface="Microsoft Sans Serif"/>
              </a:rPr>
              <a:t>(1,</a:t>
            </a:r>
            <a:r>
              <a:rPr spc="-25" dirty="0">
                <a:latin typeface="Microsoft Sans Serif"/>
                <a:cs typeface="Microsoft Sans Serif"/>
              </a:rPr>
              <a:t> </a:t>
            </a:r>
            <a:r>
              <a:rPr dirty="0">
                <a:latin typeface="Microsoft Sans Serif"/>
                <a:cs typeface="Microsoft Sans Serif"/>
              </a:rPr>
              <a:t>0.67,1,0,</a:t>
            </a:r>
            <a:r>
              <a:rPr spc="-55" dirty="0">
                <a:latin typeface="Microsoft Sans Serif"/>
                <a:cs typeface="Microsoft Sans Serif"/>
              </a:rPr>
              <a:t> </a:t>
            </a:r>
            <a:r>
              <a:rPr spc="-10" dirty="0">
                <a:latin typeface="Microsoft Sans Serif"/>
                <a:cs typeface="Microsoft Sans Serif"/>
              </a:rPr>
              <a:t>1,1,1)</a:t>
            </a:r>
            <a:endParaRPr>
              <a:latin typeface="Microsoft Sans Serif"/>
              <a:cs typeface="Microsoft Sans Serif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849906" y="5184598"/>
            <a:ext cx="6665595" cy="85026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marR="5080" algn="ctr">
              <a:lnSpc>
                <a:spcPct val="100299"/>
              </a:lnSpc>
              <a:spcBef>
                <a:spcPts val="90"/>
              </a:spcBef>
            </a:pPr>
            <a:r>
              <a:rPr b="1" dirty="0">
                <a:latin typeface="Arial"/>
                <a:cs typeface="Arial"/>
              </a:rPr>
              <a:t>Optimal</a:t>
            </a:r>
            <a:r>
              <a:rPr b="1" spc="-50" dirty="0">
                <a:latin typeface="Arial"/>
                <a:cs typeface="Arial"/>
              </a:rPr>
              <a:t> </a:t>
            </a:r>
            <a:r>
              <a:rPr b="1" dirty="0">
                <a:latin typeface="Arial"/>
                <a:cs typeface="Arial"/>
              </a:rPr>
              <a:t>solution</a:t>
            </a:r>
            <a:r>
              <a:rPr b="1" spc="-75" dirty="0">
                <a:latin typeface="Arial"/>
                <a:cs typeface="Arial"/>
              </a:rPr>
              <a:t> </a:t>
            </a:r>
            <a:r>
              <a:rPr b="1" dirty="0">
                <a:latin typeface="Arial"/>
                <a:cs typeface="Arial"/>
              </a:rPr>
              <a:t>is</a:t>
            </a:r>
            <a:r>
              <a:rPr b="1" spc="-40" dirty="0">
                <a:latin typeface="Arial"/>
                <a:cs typeface="Arial"/>
              </a:rPr>
              <a:t> </a:t>
            </a:r>
            <a:r>
              <a:rPr b="1" dirty="0">
                <a:latin typeface="Arial"/>
                <a:cs typeface="Arial"/>
              </a:rPr>
              <a:t>(x1,</a:t>
            </a:r>
            <a:r>
              <a:rPr b="1" spc="-40" dirty="0">
                <a:latin typeface="Arial"/>
                <a:cs typeface="Arial"/>
              </a:rPr>
              <a:t> </a:t>
            </a:r>
            <a:r>
              <a:rPr b="1" dirty="0">
                <a:latin typeface="Arial"/>
                <a:cs typeface="Arial"/>
              </a:rPr>
              <a:t>x2,</a:t>
            </a:r>
            <a:r>
              <a:rPr b="1" spc="-70" dirty="0">
                <a:latin typeface="Arial"/>
                <a:cs typeface="Arial"/>
              </a:rPr>
              <a:t> </a:t>
            </a:r>
            <a:r>
              <a:rPr b="1" spc="-10" dirty="0">
                <a:latin typeface="Arial"/>
                <a:cs typeface="Arial"/>
              </a:rPr>
              <a:t>x3,x4,x5,x6,x7)</a:t>
            </a:r>
            <a:r>
              <a:rPr b="1" spc="-50" dirty="0">
                <a:latin typeface="Arial"/>
                <a:cs typeface="Arial"/>
              </a:rPr>
              <a:t> </a:t>
            </a:r>
            <a:r>
              <a:rPr b="1" dirty="0">
                <a:latin typeface="Arial"/>
                <a:cs typeface="Arial"/>
              </a:rPr>
              <a:t>=</a:t>
            </a:r>
            <a:r>
              <a:rPr b="1" spc="-20" dirty="0">
                <a:latin typeface="Arial"/>
                <a:cs typeface="Arial"/>
              </a:rPr>
              <a:t> </a:t>
            </a:r>
            <a:r>
              <a:rPr b="1" dirty="0">
                <a:latin typeface="Arial"/>
                <a:cs typeface="Arial"/>
              </a:rPr>
              <a:t>(1,</a:t>
            </a:r>
            <a:r>
              <a:rPr b="1" spc="-60" dirty="0">
                <a:latin typeface="Arial"/>
                <a:cs typeface="Arial"/>
              </a:rPr>
              <a:t> </a:t>
            </a:r>
            <a:r>
              <a:rPr b="1" dirty="0">
                <a:latin typeface="Arial"/>
                <a:cs typeface="Arial"/>
              </a:rPr>
              <a:t>0.67,1,0,</a:t>
            </a:r>
            <a:r>
              <a:rPr b="1" spc="-114" dirty="0">
                <a:latin typeface="Arial"/>
                <a:cs typeface="Arial"/>
              </a:rPr>
              <a:t> </a:t>
            </a:r>
            <a:r>
              <a:rPr b="1" spc="-10" dirty="0">
                <a:latin typeface="Arial"/>
                <a:cs typeface="Arial"/>
              </a:rPr>
              <a:t>1,1,1) </a:t>
            </a:r>
            <a:r>
              <a:rPr b="1" dirty="0">
                <a:latin typeface="Arial"/>
                <a:cs typeface="Arial"/>
              </a:rPr>
              <a:t>with</a:t>
            </a:r>
            <a:r>
              <a:rPr b="1" spc="-10" dirty="0">
                <a:latin typeface="Arial"/>
                <a:cs typeface="Arial"/>
              </a:rPr>
              <a:t> </a:t>
            </a:r>
            <a:r>
              <a:rPr b="1" dirty="0">
                <a:latin typeface="Arial"/>
                <a:cs typeface="Arial"/>
              </a:rPr>
              <a:t>profit</a:t>
            </a:r>
            <a:r>
              <a:rPr b="1" spc="-15" dirty="0">
                <a:latin typeface="Arial"/>
                <a:cs typeface="Arial"/>
              </a:rPr>
              <a:t> </a:t>
            </a:r>
            <a:r>
              <a:rPr spc="-10" dirty="0">
                <a:latin typeface="Microsoft Sans Serif"/>
                <a:cs typeface="Microsoft Sans Serif"/>
              </a:rPr>
              <a:t>[1*10+0.67*5+1*15+0*7+1*6+1*18+1*3]=</a:t>
            </a:r>
            <a:r>
              <a:rPr spc="-25" dirty="0">
                <a:latin typeface="Microsoft Sans Serif"/>
                <a:cs typeface="Microsoft Sans Serif"/>
              </a:rPr>
              <a:t> </a:t>
            </a:r>
            <a:r>
              <a:rPr b="1" spc="-10" dirty="0">
                <a:latin typeface="Arial"/>
                <a:cs typeface="Arial"/>
              </a:rPr>
              <a:t>55.34 Weight</a:t>
            </a:r>
            <a:r>
              <a:rPr spc="-10" dirty="0">
                <a:latin typeface="Microsoft Sans Serif"/>
                <a:cs typeface="Microsoft Sans Serif"/>
              </a:rPr>
              <a:t>=[1*2+0.67*3+1*5+0*7+1*1+1*4+1*1]=</a:t>
            </a:r>
            <a:r>
              <a:rPr b="1" spc="-10" dirty="0">
                <a:latin typeface="Arial"/>
                <a:cs typeface="Arial"/>
              </a:rPr>
              <a:t>15</a:t>
            </a:r>
            <a:endParaRPr>
              <a:latin typeface="Arial"/>
              <a:cs typeface="Arial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1600961" y="761"/>
            <a:ext cx="9142730" cy="6856730"/>
          </a:xfrm>
          <a:custGeom>
            <a:avLst/>
            <a:gdLst/>
            <a:ahLst/>
            <a:cxnLst/>
            <a:rect l="l" t="t" r="r" b="b"/>
            <a:pathLst>
              <a:path w="9142730" h="6856730">
                <a:moveTo>
                  <a:pt x="0" y="0"/>
                </a:moveTo>
                <a:lnTo>
                  <a:pt x="9142476" y="0"/>
                </a:lnTo>
                <a:lnTo>
                  <a:pt x="9142476" y="6856476"/>
                </a:lnTo>
                <a:lnTo>
                  <a:pt x="0" y="6856476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3252598" y="6032094"/>
            <a:ext cx="5819775" cy="26930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2090"/>
              </a:lnSpc>
            </a:pPr>
            <a:r>
              <a:rPr b="1" dirty="0">
                <a:latin typeface="Arial"/>
                <a:cs typeface="Arial"/>
              </a:rPr>
              <a:t>This</a:t>
            </a:r>
            <a:r>
              <a:rPr b="1" spc="-80" dirty="0">
                <a:latin typeface="Arial"/>
                <a:cs typeface="Arial"/>
              </a:rPr>
              <a:t> </a:t>
            </a:r>
            <a:r>
              <a:rPr b="1" dirty="0">
                <a:latin typeface="Arial"/>
                <a:cs typeface="Arial"/>
              </a:rPr>
              <a:t>greedy</a:t>
            </a:r>
            <a:r>
              <a:rPr b="1" spc="-110" dirty="0">
                <a:latin typeface="Arial"/>
                <a:cs typeface="Arial"/>
              </a:rPr>
              <a:t> </a:t>
            </a:r>
            <a:r>
              <a:rPr b="1" dirty="0">
                <a:latin typeface="Arial"/>
                <a:cs typeface="Arial"/>
              </a:rPr>
              <a:t>approach</a:t>
            </a:r>
            <a:r>
              <a:rPr b="1" spc="-100" dirty="0">
                <a:latin typeface="Arial"/>
                <a:cs typeface="Arial"/>
              </a:rPr>
              <a:t> </a:t>
            </a:r>
            <a:r>
              <a:rPr b="1" dirty="0">
                <a:latin typeface="Arial"/>
                <a:cs typeface="Arial"/>
              </a:rPr>
              <a:t>always</a:t>
            </a:r>
            <a:r>
              <a:rPr b="1" spc="-65" dirty="0">
                <a:latin typeface="Arial"/>
                <a:cs typeface="Arial"/>
              </a:rPr>
              <a:t> </a:t>
            </a:r>
            <a:r>
              <a:rPr b="1" dirty="0">
                <a:latin typeface="Arial"/>
                <a:cs typeface="Arial"/>
              </a:rPr>
              <a:t>results</a:t>
            </a:r>
            <a:r>
              <a:rPr b="1" spc="-90" dirty="0">
                <a:latin typeface="Arial"/>
                <a:cs typeface="Arial"/>
              </a:rPr>
              <a:t> </a:t>
            </a:r>
            <a:r>
              <a:rPr b="1" dirty="0">
                <a:latin typeface="Arial"/>
                <a:cs typeface="Arial"/>
              </a:rPr>
              <a:t>optimal</a:t>
            </a:r>
            <a:r>
              <a:rPr b="1" spc="-90" dirty="0">
                <a:latin typeface="Arial"/>
                <a:cs typeface="Arial"/>
              </a:rPr>
              <a:t> </a:t>
            </a:r>
            <a:r>
              <a:rPr b="1" spc="-10" dirty="0">
                <a:latin typeface="Arial"/>
                <a:cs typeface="Arial"/>
              </a:rPr>
              <a:t>solution</a:t>
            </a:r>
            <a:endParaRPr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4245102" y="6438732"/>
            <a:ext cx="1056005" cy="363561"/>
          </a:xfrm>
          <a:prstGeom prst="rect">
            <a:avLst/>
          </a:prstGeom>
        </p:spPr>
        <p:txBody>
          <a:bodyPr vert="horz" wrap="square" lIns="0" tIns="4445" rIns="0" bIns="0" rtlCol="0">
            <a:spAutoFit/>
          </a:bodyPr>
          <a:lstStyle/>
          <a:p>
            <a:pPr marL="12700" marR="5080">
              <a:lnSpc>
                <a:spcPts val="1440"/>
              </a:lnSpc>
              <a:spcBef>
                <a:spcPts val="35"/>
              </a:spcBef>
            </a:pPr>
            <a:r>
              <a:rPr sz="1200" spc="45" dirty="0">
                <a:solidFill>
                  <a:srgbClr val="FFFFFF"/>
                </a:solidFill>
                <a:latin typeface="Arial MT"/>
                <a:cs typeface="Arial MT"/>
              </a:rPr>
              <a:t>Department</a:t>
            </a:r>
            <a:r>
              <a:rPr sz="1200" spc="-4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-25" dirty="0">
                <a:solidFill>
                  <a:srgbClr val="FFFFFF"/>
                </a:solidFill>
                <a:latin typeface="Arial MT"/>
                <a:cs typeface="Arial MT"/>
              </a:rPr>
              <a:t>of CSE</a:t>
            </a:r>
            <a:endParaRPr sz="1200">
              <a:latin typeface="Arial MT"/>
              <a:cs typeface="Arial MT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5795264" y="6434287"/>
            <a:ext cx="2217420" cy="187231"/>
          </a:xfrm>
          <a:prstGeom prst="rect">
            <a:avLst/>
          </a:prstGeom>
        </p:spPr>
        <p:txBody>
          <a:bodyPr vert="horz" wrap="square" lIns="0" tIns="2540" rIns="0" bIns="0" rtlCol="0">
            <a:spAutoFit/>
          </a:bodyPr>
          <a:lstStyle/>
          <a:p>
            <a:pPr marL="12700">
              <a:spcBef>
                <a:spcPts val="20"/>
              </a:spcBef>
            </a:pPr>
            <a:r>
              <a:rPr spc="-322" baseline="2314" dirty="0">
                <a:solidFill>
                  <a:srgbClr val="FFFFFF"/>
                </a:solidFill>
                <a:latin typeface="Arial MT"/>
                <a:cs typeface="Arial MT"/>
              </a:rPr>
              <a:t>A</a:t>
            </a:r>
            <a:r>
              <a:rPr sz="1200" spc="-580" dirty="0">
                <a:solidFill>
                  <a:srgbClr val="FFFFFF"/>
                </a:solidFill>
                <a:latin typeface="Arial MT"/>
                <a:cs typeface="Arial MT"/>
              </a:rPr>
              <a:t>A</a:t>
            </a:r>
            <a:r>
              <a:rPr spc="-225" baseline="2314" dirty="0">
                <a:solidFill>
                  <a:srgbClr val="FFFFFF"/>
                </a:solidFill>
                <a:latin typeface="Arial MT"/>
                <a:cs typeface="Arial MT"/>
              </a:rPr>
              <a:t>T</a:t>
            </a:r>
            <a:r>
              <a:rPr sz="1200" spc="-595" dirty="0">
                <a:solidFill>
                  <a:srgbClr val="FFFFFF"/>
                </a:solidFill>
                <a:latin typeface="Arial MT"/>
                <a:cs typeface="Arial MT"/>
              </a:rPr>
              <a:t>T</a:t>
            </a:r>
            <a:r>
              <a:rPr spc="-622" baseline="2314" dirty="0">
                <a:solidFill>
                  <a:srgbClr val="FFFFFF"/>
                </a:solidFill>
                <a:latin typeface="Arial MT"/>
                <a:cs typeface="Arial MT"/>
              </a:rPr>
              <a:t>M</a:t>
            </a:r>
            <a:r>
              <a:rPr sz="1200" spc="-615" dirty="0">
                <a:solidFill>
                  <a:srgbClr val="FFFFFF"/>
                </a:solidFill>
                <a:latin typeface="Arial MT"/>
                <a:cs typeface="Arial MT"/>
              </a:rPr>
              <a:t>M</a:t>
            </a:r>
            <a:r>
              <a:rPr spc="-322" baseline="2314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200" spc="-335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pc="-419" baseline="2314" dirty="0">
                <a:solidFill>
                  <a:srgbClr val="FFFFFF"/>
                </a:solidFill>
                <a:latin typeface="Arial MT"/>
                <a:cs typeface="Arial MT"/>
              </a:rPr>
              <a:t>C</a:t>
            </a:r>
            <a:r>
              <a:rPr sz="1200" spc="-580" dirty="0">
                <a:solidFill>
                  <a:srgbClr val="FFFFFF"/>
                </a:solidFill>
                <a:latin typeface="Arial MT"/>
                <a:cs typeface="Arial MT"/>
              </a:rPr>
              <a:t>C</a:t>
            </a:r>
            <a:r>
              <a:rPr spc="-120" baseline="2314" dirty="0">
                <a:solidFill>
                  <a:srgbClr val="FFFFFF"/>
                </a:solidFill>
                <a:latin typeface="Arial MT"/>
                <a:cs typeface="Arial MT"/>
              </a:rPr>
              <a:t>o</a:t>
            </a:r>
            <a:r>
              <a:rPr sz="1200" spc="-595" dirty="0">
                <a:solidFill>
                  <a:srgbClr val="FFFFFF"/>
                </a:solidFill>
                <a:latin typeface="Arial MT"/>
                <a:cs typeface="Arial MT"/>
              </a:rPr>
              <a:t>o</a:t>
            </a:r>
            <a:r>
              <a:rPr spc="67" baseline="2314" dirty="0">
                <a:solidFill>
                  <a:srgbClr val="FFFFFF"/>
                </a:solidFill>
                <a:latin typeface="Arial MT"/>
                <a:cs typeface="Arial MT"/>
              </a:rPr>
              <a:t>l</a:t>
            </a:r>
            <a:r>
              <a:rPr spc="-7" baseline="2314" dirty="0">
                <a:solidFill>
                  <a:srgbClr val="FFFFFF"/>
                </a:solidFill>
                <a:latin typeface="Arial MT"/>
                <a:cs typeface="Arial MT"/>
              </a:rPr>
              <a:t>l</a:t>
            </a:r>
            <a:r>
              <a:rPr sz="1200" spc="-229" dirty="0">
                <a:solidFill>
                  <a:srgbClr val="FFFFFF"/>
                </a:solidFill>
                <a:latin typeface="Arial MT"/>
                <a:cs typeface="Arial MT"/>
              </a:rPr>
              <a:t>l</a:t>
            </a:r>
            <a:r>
              <a:rPr spc="-607" baseline="2314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200" spc="45" dirty="0">
                <a:solidFill>
                  <a:srgbClr val="FFFFFF"/>
                </a:solidFill>
                <a:latin typeface="Arial MT"/>
                <a:cs typeface="Arial MT"/>
              </a:rPr>
              <a:t>l</a:t>
            </a:r>
            <a:r>
              <a:rPr sz="1200" spc="-565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pc="-120" baseline="2314" dirty="0">
                <a:solidFill>
                  <a:srgbClr val="FFFFFF"/>
                </a:solidFill>
                <a:latin typeface="Arial MT"/>
                <a:cs typeface="Arial MT"/>
              </a:rPr>
              <a:t>g</a:t>
            </a:r>
            <a:r>
              <a:rPr sz="1200" spc="-545" dirty="0">
                <a:solidFill>
                  <a:srgbClr val="FFFFFF"/>
                </a:solidFill>
                <a:latin typeface="Arial MT"/>
                <a:cs typeface="Arial MT"/>
              </a:rPr>
              <a:t>g</a:t>
            </a:r>
            <a:r>
              <a:rPr spc="-120" baseline="2314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200" spc="-345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pc="-120" baseline="2314" dirty="0">
                <a:solidFill>
                  <a:srgbClr val="FFFFFF"/>
                </a:solidFill>
                <a:latin typeface="Arial MT"/>
                <a:cs typeface="Arial MT"/>
              </a:rPr>
              <a:t>o</a:t>
            </a:r>
            <a:r>
              <a:rPr sz="1200" spc="-565" dirty="0">
                <a:solidFill>
                  <a:srgbClr val="FFFFFF"/>
                </a:solidFill>
                <a:latin typeface="Arial MT"/>
                <a:cs typeface="Arial MT"/>
              </a:rPr>
              <a:t>o</a:t>
            </a:r>
            <a:r>
              <a:rPr spc="-15" baseline="2314" dirty="0">
                <a:solidFill>
                  <a:srgbClr val="FFFFFF"/>
                </a:solidFill>
                <a:latin typeface="Arial MT"/>
                <a:cs typeface="Arial MT"/>
              </a:rPr>
              <a:t>f</a:t>
            </a:r>
            <a:r>
              <a:rPr spc="315" baseline="2314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-254" dirty="0">
                <a:solidFill>
                  <a:srgbClr val="FFFFFF"/>
                </a:solidFill>
                <a:latin typeface="Arial MT"/>
                <a:cs typeface="Arial MT"/>
              </a:rPr>
              <a:t>f</a:t>
            </a:r>
            <a:r>
              <a:rPr spc="-322" baseline="2314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200" spc="-625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pc="-120" baseline="2314" dirty="0">
                <a:solidFill>
                  <a:srgbClr val="FFFFFF"/>
                </a:solidFill>
                <a:latin typeface="Arial MT"/>
                <a:cs typeface="Arial MT"/>
              </a:rPr>
              <a:t>n</a:t>
            </a:r>
            <a:r>
              <a:rPr sz="1200" spc="-565" dirty="0">
                <a:solidFill>
                  <a:srgbClr val="FFFFFF"/>
                </a:solidFill>
                <a:latin typeface="Arial MT"/>
                <a:cs typeface="Arial MT"/>
              </a:rPr>
              <a:t>n</a:t>
            </a:r>
            <a:r>
              <a:rPr spc="-120" baseline="2314" dirty="0">
                <a:solidFill>
                  <a:srgbClr val="FFFFFF"/>
                </a:solidFill>
                <a:latin typeface="Arial MT"/>
                <a:cs typeface="Arial MT"/>
              </a:rPr>
              <a:t>g</a:t>
            </a:r>
            <a:r>
              <a:rPr sz="1200" spc="-545" dirty="0">
                <a:solidFill>
                  <a:srgbClr val="FFFFFF"/>
                </a:solidFill>
                <a:latin typeface="Arial MT"/>
                <a:cs typeface="Arial MT"/>
              </a:rPr>
              <a:t>g</a:t>
            </a:r>
            <a:r>
              <a:rPr spc="67" baseline="2314" dirty="0">
                <a:solidFill>
                  <a:srgbClr val="FFFFFF"/>
                </a:solidFill>
                <a:latin typeface="Arial MT"/>
                <a:cs typeface="Arial MT"/>
              </a:rPr>
              <a:t>i</a:t>
            </a:r>
            <a:r>
              <a:rPr spc="-607" baseline="2314" dirty="0">
                <a:solidFill>
                  <a:srgbClr val="FFFFFF"/>
                </a:solidFill>
                <a:latin typeface="Arial MT"/>
                <a:cs typeface="Arial MT"/>
              </a:rPr>
              <a:t>n</a:t>
            </a:r>
            <a:r>
              <a:rPr sz="1200" spc="45" dirty="0">
                <a:solidFill>
                  <a:srgbClr val="FFFFFF"/>
                </a:solidFill>
                <a:latin typeface="Arial MT"/>
                <a:cs typeface="Arial MT"/>
              </a:rPr>
              <a:t>i</a:t>
            </a:r>
            <a:r>
              <a:rPr sz="1200" spc="-565" dirty="0">
                <a:solidFill>
                  <a:srgbClr val="FFFFFF"/>
                </a:solidFill>
                <a:latin typeface="Arial MT"/>
                <a:cs typeface="Arial MT"/>
              </a:rPr>
              <a:t>n</a:t>
            </a:r>
            <a:r>
              <a:rPr spc="52" baseline="2314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pc="-120" baseline="2314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200" spc="-565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pc="-15" baseline="2314" dirty="0">
                <a:solidFill>
                  <a:srgbClr val="FFFFFF"/>
                </a:solidFill>
                <a:latin typeface="Arial MT"/>
                <a:cs typeface="Arial MT"/>
              </a:rPr>
              <a:t>r</a:t>
            </a:r>
            <a:r>
              <a:rPr spc="-165" baseline="2314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pc="-202" baseline="2314" dirty="0">
                <a:solidFill>
                  <a:srgbClr val="FFFFFF"/>
                </a:solidFill>
                <a:latin typeface="Arial MT"/>
                <a:cs typeface="Arial MT"/>
              </a:rPr>
              <a:t>i</a:t>
            </a:r>
            <a:r>
              <a:rPr sz="1200" spc="-105" dirty="0">
                <a:solidFill>
                  <a:srgbClr val="FFFFFF"/>
                </a:solidFill>
                <a:latin typeface="Arial MT"/>
                <a:cs typeface="Arial MT"/>
              </a:rPr>
              <a:t>r</a:t>
            </a:r>
            <a:r>
              <a:rPr spc="-555" baseline="2314" dirty="0">
                <a:solidFill>
                  <a:srgbClr val="FFFFFF"/>
                </a:solidFill>
                <a:latin typeface="Arial MT"/>
                <a:cs typeface="Arial MT"/>
              </a:rPr>
              <a:t>n</a:t>
            </a:r>
            <a:r>
              <a:rPr sz="1200" spc="120" dirty="0">
                <a:solidFill>
                  <a:srgbClr val="FFFFFF"/>
                </a:solidFill>
                <a:latin typeface="Arial MT"/>
                <a:cs typeface="Arial MT"/>
              </a:rPr>
              <a:t>i</a:t>
            </a:r>
            <a:r>
              <a:rPr sz="1200" spc="-509" dirty="0">
                <a:solidFill>
                  <a:srgbClr val="FFFFFF"/>
                </a:solidFill>
                <a:latin typeface="Arial MT"/>
                <a:cs typeface="Arial MT"/>
              </a:rPr>
              <a:t>n</a:t>
            </a:r>
            <a:r>
              <a:rPr spc="-37" baseline="2314" dirty="0">
                <a:solidFill>
                  <a:srgbClr val="FFFFFF"/>
                </a:solidFill>
                <a:latin typeface="Arial MT"/>
                <a:cs typeface="Arial MT"/>
              </a:rPr>
              <a:t>g</a:t>
            </a:r>
            <a:r>
              <a:rPr sz="1200" spc="45" dirty="0">
                <a:solidFill>
                  <a:srgbClr val="FFFFFF"/>
                </a:solidFill>
                <a:latin typeface="Arial MT"/>
                <a:cs typeface="Arial MT"/>
              </a:rPr>
              <a:t>g</a:t>
            </a:r>
            <a:endParaRPr sz="12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1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114800" y="6400801"/>
            <a:ext cx="1600200" cy="277495"/>
          </a:xfrm>
          <a:custGeom>
            <a:avLst/>
            <a:gdLst/>
            <a:ahLst/>
            <a:cxnLst/>
            <a:rect l="l" t="t" r="r" b="b"/>
            <a:pathLst>
              <a:path w="1600200" h="277495">
                <a:moveTo>
                  <a:pt x="1600200" y="277368"/>
                </a:moveTo>
                <a:lnTo>
                  <a:pt x="0" y="277368"/>
                </a:lnTo>
                <a:lnTo>
                  <a:pt x="0" y="0"/>
                </a:lnTo>
                <a:lnTo>
                  <a:pt x="1600200" y="0"/>
                </a:lnTo>
                <a:lnTo>
                  <a:pt x="1600200" y="277368"/>
                </a:lnTo>
                <a:close/>
              </a:path>
            </a:pathLst>
          </a:custGeom>
          <a:solidFill>
            <a:srgbClr val="E16C0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600200" y="0"/>
            <a:ext cx="0" cy="21065382"/>
          </a:xfrm>
          <a:prstGeom prst="rect">
            <a:avLst/>
          </a:prstGeom>
        </p:spPr>
        <p:txBody>
          <a:bodyPr vert="horz" wrap="square" lIns="0" tIns="379095" rIns="0" bIns="0" rtlCol="0">
            <a:spAutoFit/>
          </a:bodyPr>
          <a:lstStyle/>
          <a:p>
            <a:pPr marL="774700" marR="5080" indent="1219200">
              <a:spcBef>
                <a:spcPts val="105"/>
              </a:spcBef>
            </a:pPr>
            <a:r>
              <a:rPr sz="3200" b="1" dirty="0">
                <a:solidFill>
                  <a:srgbClr val="C00000"/>
                </a:solidFill>
                <a:latin typeface="Georgia"/>
                <a:cs typeface="Georgia"/>
              </a:rPr>
              <a:t>Knapsack</a:t>
            </a:r>
            <a:r>
              <a:rPr sz="3200" b="1" spc="-114" dirty="0">
                <a:solidFill>
                  <a:srgbClr val="C00000"/>
                </a:solidFill>
                <a:latin typeface="Georgia"/>
                <a:cs typeface="Georgia"/>
              </a:rPr>
              <a:t> </a:t>
            </a:r>
            <a:r>
              <a:rPr sz="3200" b="1" spc="-10" dirty="0">
                <a:solidFill>
                  <a:srgbClr val="C00000"/>
                </a:solidFill>
                <a:latin typeface="Georgia"/>
                <a:cs typeface="Georgia"/>
              </a:rPr>
              <a:t>Problem (Fractional</a:t>
            </a:r>
            <a:r>
              <a:rPr sz="3200" b="1" spc="-120" dirty="0">
                <a:solidFill>
                  <a:srgbClr val="C00000"/>
                </a:solidFill>
                <a:latin typeface="Georgia"/>
                <a:cs typeface="Georgia"/>
              </a:rPr>
              <a:t> </a:t>
            </a:r>
            <a:r>
              <a:rPr sz="3200" b="1" dirty="0">
                <a:solidFill>
                  <a:srgbClr val="C00000"/>
                </a:solidFill>
                <a:latin typeface="Georgia"/>
                <a:cs typeface="Georgia"/>
              </a:rPr>
              <a:t>knapsack</a:t>
            </a:r>
            <a:r>
              <a:rPr sz="3200" b="1" spc="-114" dirty="0">
                <a:solidFill>
                  <a:srgbClr val="C00000"/>
                </a:solidFill>
                <a:latin typeface="Georgia"/>
                <a:cs typeface="Georgia"/>
              </a:rPr>
              <a:t> </a:t>
            </a:r>
            <a:r>
              <a:rPr sz="3200" b="1" spc="-10" dirty="0">
                <a:solidFill>
                  <a:srgbClr val="C00000"/>
                </a:solidFill>
                <a:latin typeface="Georgia"/>
                <a:cs typeface="Georgia"/>
              </a:rPr>
              <a:t>problem)</a:t>
            </a:r>
            <a:endParaRPr sz="3200">
              <a:latin typeface="Georgia"/>
              <a:cs typeface="Georgi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194175" y="6432854"/>
            <a:ext cx="1101090" cy="388620"/>
          </a:xfrm>
          <a:prstGeom prst="rect">
            <a:avLst/>
          </a:prstGeom>
        </p:spPr>
        <p:txBody>
          <a:bodyPr vert="horz" wrap="square" lIns="0" tIns="20955" rIns="0" bIns="0" rtlCol="0">
            <a:spAutoFit/>
          </a:bodyPr>
          <a:lstStyle/>
          <a:p>
            <a:pPr marL="12700" marR="5080">
              <a:lnSpc>
                <a:spcPts val="1420"/>
              </a:lnSpc>
              <a:spcBef>
                <a:spcPts val="165"/>
              </a:spcBef>
            </a:pPr>
            <a:r>
              <a:rPr sz="1200" spc="-480" dirty="0">
                <a:solidFill>
                  <a:srgbClr val="FFFFFF"/>
                </a:solidFill>
                <a:latin typeface="Arial MT"/>
                <a:cs typeface="Arial MT"/>
              </a:rPr>
              <a:t>D</a:t>
            </a:r>
            <a:r>
              <a:rPr sz="1200" spc="-405" dirty="0">
                <a:solidFill>
                  <a:srgbClr val="FFFFFF"/>
                </a:solidFill>
                <a:latin typeface="Arial MT"/>
                <a:cs typeface="Arial MT"/>
              </a:rPr>
              <a:t>D</a:t>
            </a:r>
            <a:r>
              <a:rPr sz="1200" spc="-280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200" spc="-370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200" spc="-280" dirty="0">
                <a:solidFill>
                  <a:srgbClr val="FFFFFF"/>
                </a:solidFill>
                <a:latin typeface="Arial MT"/>
                <a:cs typeface="Arial MT"/>
              </a:rPr>
              <a:t>p</a:t>
            </a:r>
            <a:r>
              <a:rPr sz="1200" spc="-350" dirty="0">
                <a:solidFill>
                  <a:srgbClr val="FFFFFF"/>
                </a:solidFill>
                <a:latin typeface="Arial MT"/>
                <a:cs typeface="Arial MT"/>
              </a:rPr>
              <a:t>p</a:t>
            </a:r>
            <a:r>
              <a:rPr sz="1200" spc="-280" dirty="0">
                <a:solidFill>
                  <a:srgbClr val="FFFFFF"/>
                </a:solidFill>
                <a:latin typeface="Arial MT"/>
                <a:cs typeface="Arial MT"/>
              </a:rPr>
              <a:t>a</a:t>
            </a:r>
            <a:r>
              <a:rPr sz="1200" spc="-370" dirty="0">
                <a:solidFill>
                  <a:srgbClr val="FFFFFF"/>
                </a:solidFill>
                <a:latin typeface="Arial MT"/>
                <a:cs typeface="Arial MT"/>
              </a:rPr>
              <a:t>a</a:t>
            </a:r>
            <a:r>
              <a:rPr sz="1200" spc="-10" dirty="0">
                <a:solidFill>
                  <a:srgbClr val="FFFFFF"/>
                </a:solidFill>
                <a:latin typeface="Arial MT"/>
                <a:cs typeface="Arial MT"/>
              </a:rPr>
              <a:t>r</a:t>
            </a:r>
            <a:r>
              <a:rPr sz="1200" spc="-295" dirty="0">
                <a:solidFill>
                  <a:srgbClr val="FFFFFF"/>
                </a:solidFill>
                <a:latin typeface="Arial MT"/>
                <a:cs typeface="Arial MT"/>
              </a:rPr>
              <a:t>r</a:t>
            </a:r>
            <a:r>
              <a:rPr sz="1200" spc="60" dirty="0">
                <a:solidFill>
                  <a:srgbClr val="FFFFFF"/>
                </a:solidFill>
                <a:latin typeface="Arial MT"/>
                <a:cs typeface="Arial MT"/>
              </a:rPr>
              <a:t>t</a:t>
            </a:r>
            <a:r>
              <a:rPr sz="1200" spc="-330" dirty="0">
                <a:solidFill>
                  <a:srgbClr val="FFFFFF"/>
                </a:solidFill>
                <a:latin typeface="Arial MT"/>
                <a:cs typeface="Arial MT"/>
              </a:rPr>
              <a:t>t</a:t>
            </a:r>
            <a:r>
              <a:rPr sz="1200" spc="-620" dirty="0">
                <a:solidFill>
                  <a:srgbClr val="FFFFFF"/>
                </a:solidFill>
                <a:latin typeface="Arial MT"/>
                <a:cs typeface="Arial MT"/>
              </a:rPr>
              <a:t>m</a:t>
            </a:r>
            <a:r>
              <a:rPr sz="1200" spc="-370" dirty="0">
                <a:solidFill>
                  <a:srgbClr val="FFFFFF"/>
                </a:solidFill>
                <a:latin typeface="Arial MT"/>
                <a:cs typeface="Arial MT"/>
              </a:rPr>
              <a:t>m</a:t>
            </a:r>
            <a:r>
              <a:rPr sz="1200" spc="-280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200" spc="-370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200" spc="-305" dirty="0">
                <a:solidFill>
                  <a:srgbClr val="FFFFFF"/>
                </a:solidFill>
                <a:latin typeface="Arial MT"/>
                <a:cs typeface="Arial MT"/>
              </a:rPr>
              <a:t>n</a:t>
            </a:r>
            <a:r>
              <a:rPr sz="1200" spc="-350" dirty="0">
                <a:solidFill>
                  <a:srgbClr val="FFFFFF"/>
                </a:solidFill>
                <a:latin typeface="Arial MT"/>
                <a:cs typeface="Arial MT"/>
              </a:rPr>
              <a:t>n</a:t>
            </a:r>
            <a:r>
              <a:rPr sz="1200" spc="35" dirty="0">
                <a:solidFill>
                  <a:srgbClr val="FFFFFF"/>
                </a:solidFill>
                <a:latin typeface="Arial MT"/>
                <a:cs typeface="Arial MT"/>
              </a:rPr>
              <a:t>t</a:t>
            </a:r>
            <a:r>
              <a:rPr sz="1200" spc="-90" dirty="0">
                <a:solidFill>
                  <a:srgbClr val="FFFFFF"/>
                </a:solidFill>
                <a:latin typeface="Arial MT"/>
                <a:cs typeface="Arial MT"/>
              </a:rPr>
              <a:t>t</a:t>
            </a:r>
            <a:r>
              <a:rPr sz="1200" spc="-330" dirty="0">
                <a:solidFill>
                  <a:srgbClr val="FFFFFF"/>
                </a:solidFill>
                <a:latin typeface="Arial MT"/>
                <a:cs typeface="Arial MT"/>
              </a:rPr>
              <a:t>o</a:t>
            </a:r>
            <a:r>
              <a:rPr sz="1200" spc="-325" dirty="0">
                <a:solidFill>
                  <a:srgbClr val="FFFFFF"/>
                </a:solidFill>
                <a:latin typeface="Arial MT"/>
                <a:cs typeface="Arial MT"/>
              </a:rPr>
              <a:t>o</a:t>
            </a:r>
            <a:r>
              <a:rPr sz="1200" spc="10" dirty="0">
                <a:solidFill>
                  <a:srgbClr val="FFFFFF"/>
                </a:solidFill>
                <a:latin typeface="Arial MT"/>
                <a:cs typeface="Arial MT"/>
              </a:rPr>
              <a:t>f</a:t>
            </a:r>
            <a:r>
              <a:rPr sz="1200" spc="-10" dirty="0">
                <a:solidFill>
                  <a:srgbClr val="FFFFFF"/>
                </a:solidFill>
                <a:latin typeface="Arial MT"/>
                <a:cs typeface="Arial MT"/>
              </a:rPr>
              <a:t>f</a:t>
            </a:r>
            <a:r>
              <a:rPr sz="1200" spc="50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-305" dirty="0">
                <a:solidFill>
                  <a:srgbClr val="FFFFFF"/>
                </a:solidFill>
                <a:latin typeface="Arial MT"/>
                <a:cs typeface="Arial MT"/>
              </a:rPr>
              <a:t>CCSSEE</a:t>
            </a:r>
            <a:endParaRPr sz="1200">
              <a:latin typeface="Arial MT"/>
              <a:cs typeface="Arial MT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5715000" y="6400801"/>
            <a:ext cx="3200400" cy="277495"/>
          </a:xfrm>
          <a:custGeom>
            <a:avLst/>
            <a:gdLst/>
            <a:ahLst/>
            <a:cxnLst/>
            <a:rect l="l" t="t" r="r" b="b"/>
            <a:pathLst>
              <a:path w="3200400" h="277495">
                <a:moveTo>
                  <a:pt x="3200400" y="277368"/>
                </a:moveTo>
                <a:lnTo>
                  <a:pt x="0" y="277368"/>
                </a:lnTo>
                <a:lnTo>
                  <a:pt x="0" y="0"/>
                </a:lnTo>
                <a:lnTo>
                  <a:pt x="3200400" y="0"/>
                </a:lnTo>
                <a:lnTo>
                  <a:pt x="3200400" y="277368"/>
                </a:lnTo>
                <a:close/>
              </a:path>
            </a:pathLst>
          </a:custGeom>
          <a:solidFill>
            <a:srgbClr val="22405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10249028" y="6422517"/>
            <a:ext cx="319405" cy="22890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400" spc="-25" dirty="0">
                <a:latin typeface="Microsoft Sans Serif"/>
                <a:cs typeface="Microsoft Sans Serif"/>
              </a:rPr>
              <a:t>155</a:t>
            </a:r>
            <a:endParaRPr sz="1400">
              <a:latin typeface="Microsoft Sans Serif"/>
              <a:cs typeface="Microsoft Sans Serif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2161031" y="1700783"/>
            <a:ext cx="8028940" cy="2237740"/>
            <a:chOff x="560831" y="1700783"/>
            <a:chExt cx="8028940" cy="2237740"/>
          </a:xfrm>
        </p:grpSpPr>
        <p:sp>
          <p:nvSpPr>
            <p:cNvPr id="8" name="object 8"/>
            <p:cNvSpPr/>
            <p:nvPr/>
          </p:nvSpPr>
          <p:spPr>
            <a:xfrm>
              <a:off x="574547" y="1714499"/>
              <a:ext cx="8001000" cy="2209800"/>
            </a:xfrm>
            <a:custGeom>
              <a:avLst/>
              <a:gdLst/>
              <a:ahLst/>
              <a:cxnLst/>
              <a:rect l="l" t="t" r="r" b="b"/>
              <a:pathLst>
                <a:path w="8001000" h="2209800">
                  <a:moveTo>
                    <a:pt x="8001000" y="2209800"/>
                  </a:moveTo>
                  <a:lnTo>
                    <a:pt x="0" y="2209800"/>
                  </a:lnTo>
                  <a:lnTo>
                    <a:pt x="0" y="0"/>
                  </a:lnTo>
                  <a:lnTo>
                    <a:pt x="8001000" y="0"/>
                  </a:lnTo>
                  <a:lnTo>
                    <a:pt x="8001000" y="2209800"/>
                  </a:lnTo>
                  <a:close/>
                </a:path>
              </a:pathLst>
            </a:custGeom>
            <a:solidFill>
              <a:srgbClr val="C5D9E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560831" y="1700783"/>
              <a:ext cx="8028940" cy="2237740"/>
            </a:xfrm>
            <a:custGeom>
              <a:avLst/>
              <a:gdLst/>
              <a:ahLst/>
              <a:cxnLst/>
              <a:rect l="l" t="t" r="r" b="b"/>
              <a:pathLst>
                <a:path w="8028940" h="2237740">
                  <a:moveTo>
                    <a:pt x="8014716" y="2237232"/>
                  </a:moveTo>
                  <a:lnTo>
                    <a:pt x="13716" y="2237232"/>
                  </a:lnTo>
                  <a:lnTo>
                    <a:pt x="11036" y="2236965"/>
                  </a:lnTo>
                  <a:lnTo>
                    <a:pt x="0" y="2223516"/>
                  </a:lnTo>
                  <a:lnTo>
                    <a:pt x="0" y="13716"/>
                  </a:lnTo>
                  <a:lnTo>
                    <a:pt x="13716" y="0"/>
                  </a:lnTo>
                  <a:lnTo>
                    <a:pt x="8014716" y="0"/>
                  </a:lnTo>
                  <a:lnTo>
                    <a:pt x="8028432" y="13716"/>
                  </a:lnTo>
                  <a:lnTo>
                    <a:pt x="27432" y="13716"/>
                  </a:lnTo>
                  <a:lnTo>
                    <a:pt x="13716" y="27432"/>
                  </a:lnTo>
                  <a:lnTo>
                    <a:pt x="27432" y="27432"/>
                  </a:lnTo>
                  <a:lnTo>
                    <a:pt x="27432" y="2209800"/>
                  </a:lnTo>
                  <a:lnTo>
                    <a:pt x="13716" y="2209800"/>
                  </a:lnTo>
                  <a:lnTo>
                    <a:pt x="27432" y="2223516"/>
                  </a:lnTo>
                  <a:lnTo>
                    <a:pt x="8028432" y="2223516"/>
                  </a:lnTo>
                  <a:lnTo>
                    <a:pt x="8028165" y="2226195"/>
                  </a:lnTo>
                  <a:lnTo>
                    <a:pt x="8017395" y="2236965"/>
                  </a:lnTo>
                  <a:lnTo>
                    <a:pt x="8014716" y="2237232"/>
                  </a:lnTo>
                  <a:close/>
                </a:path>
                <a:path w="8028940" h="2237740">
                  <a:moveTo>
                    <a:pt x="27432" y="27432"/>
                  </a:moveTo>
                  <a:lnTo>
                    <a:pt x="13716" y="27432"/>
                  </a:lnTo>
                  <a:lnTo>
                    <a:pt x="27432" y="13716"/>
                  </a:lnTo>
                  <a:lnTo>
                    <a:pt x="27432" y="27432"/>
                  </a:lnTo>
                  <a:close/>
                </a:path>
                <a:path w="8028940" h="2237740">
                  <a:moveTo>
                    <a:pt x="8001000" y="27432"/>
                  </a:moveTo>
                  <a:lnTo>
                    <a:pt x="27432" y="27432"/>
                  </a:lnTo>
                  <a:lnTo>
                    <a:pt x="27432" y="13716"/>
                  </a:lnTo>
                  <a:lnTo>
                    <a:pt x="8001000" y="13716"/>
                  </a:lnTo>
                  <a:lnTo>
                    <a:pt x="8001000" y="27432"/>
                  </a:lnTo>
                  <a:close/>
                </a:path>
                <a:path w="8028940" h="2237740">
                  <a:moveTo>
                    <a:pt x="8001000" y="2223516"/>
                  </a:moveTo>
                  <a:lnTo>
                    <a:pt x="8001000" y="13716"/>
                  </a:lnTo>
                  <a:lnTo>
                    <a:pt x="8014716" y="27432"/>
                  </a:lnTo>
                  <a:lnTo>
                    <a:pt x="8028432" y="27432"/>
                  </a:lnTo>
                  <a:lnTo>
                    <a:pt x="8028432" y="2209800"/>
                  </a:lnTo>
                  <a:lnTo>
                    <a:pt x="8014716" y="2209800"/>
                  </a:lnTo>
                  <a:lnTo>
                    <a:pt x="8001000" y="2223516"/>
                  </a:lnTo>
                  <a:close/>
                </a:path>
                <a:path w="8028940" h="2237740">
                  <a:moveTo>
                    <a:pt x="8028432" y="27432"/>
                  </a:moveTo>
                  <a:lnTo>
                    <a:pt x="8014716" y="27432"/>
                  </a:lnTo>
                  <a:lnTo>
                    <a:pt x="8001000" y="13716"/>
                  </a:lnTo>
                  <a:lnTo>
                    <a:pt x="8028432" y="13716"/>
                  </a:lnTo>
                  <a:lnTo>
                    <a:pt x="8028432" y="27432"/>
                  </a:lnTo>
                  <a:close/>
                </a:path>
                <a:path w="8028940" h="2237740">
                  <a:moveTo>
                    <a:pt x="27432" y="2223516"/>
                  </a:moveTo>
                  <a:lnTo>
                    <a:pt x="13716" y="2209800"/>
                  </a:lnTo>
                  <a:lnTo>
                    <a:pt x="27432" y="2209800"/>
                  </a:lnTo>
                  <a:lnTo>
                    <a:pt x="27432" y="2223516"/>
                  </a:lnTo>
                  <a:close/>
                </a:path>
                <a:path w="8028940" h="2237740">
                  <a:moveTo>
                    <a:pt x="8001000" y="2223516"/>
                  </a:moveTo>
                  <a:lnTo>
                    <a:pt x="27432" y="2223516"/>
                  </a:lnTo>
                  <a:lnTo>
                    <a:pt x="27432" y="2209800"/>
                  </a:lnTo>
                  <a:lnTo>
                    <a:pt x="8001000" y="2209800"/>
                  </a:lnTo>
                  <a:lnTo>
                    <a:pt x="8001000" y="2223516"/>
                  </a:lnTo>
                  <a:close/>
                </a:path>
                <a:path w="8028940" h="2237740">
                  <a:moveTo>
                    <a:pt x="8028432" y="2223516"/>
                  </a:moveTo>
                  <a:lnTo>
                    <a:pt x="8001000" y="2223516"/>
                  </a:lnTo>
                  <a:lnTo>
                    <a:pt x="8014716" y="2209800"/>
                  </a:lnTo>
                  <a:lnTo>
                    <a:pt x="8028432" y="2209800"/>
                  </a:lnTo>
                  <a:lnTo>
                    <a:pt x="8028432" y="222351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2174748" y="1714500"/>
            <a:ext cx="8013700" cy="1732654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87630" algn="just">
              <a:lnSpc>
                <a:spcPts val="3360"/>
              </a:lnSpc>
              <a:spcBef>
                <a:spcPts val="105"/>
              </a:spcBef>
            </a:pPr>
            <a:r>
              <a:rPr sz="2800" dirty="0">
                <a:latin typeface="Times New Roman"/>
                <a:cs typeface="Times New Roman"/>
              </a:rPr>
              <a:t>Given</a:t>
            </a:r>
            <a:r>
              <a:rPr sz="2800" spc="18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n</a:t>
            </a:r>
            <a:r>
              <a:rPr sz="2800" spc="21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objects</a:t>
            </a:r>
            <a:r>
              <a:rPr sz="2800" spc="17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and</a:t>
            </a:r>
            <a:r>
              <a:rPr sz="2800" spc="17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a</a:t>
            </a:r>
            <a:r>
              <a:rPr sz="2800" spc="21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knapsack</a:t>
            </a:r>
            <a:r>
              <a:rPr sz="2800" spc="18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or</a:t>
            </a:r>
            <a:r>
              <a:rPr sz="2800" spc="21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bag.</a:t>
            </a:r>
            <a:r>
              <a:rPr sz="2800" spc="204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Object</a:t>
            </a:r>
            <a:r>
              <a:rPr sz="2800" spc="17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i</a:t>
            </a:r>
            <a:r>
              <a:rPr sz="2800" spc="204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has</a:t>
            </a:r>
            <a:r>
              <a:rPr sz="2800" spc="185" dirty="0">
                <a:latin typeface="Times New Roman"/>
                <a:cs typeface="Times New Roman"/>
              </a:rPr>
              <a:t> </a:t>
            </a:r>
            <a:r>
              <a:rPr sz="2800" spc="-50" dirty="0">
                <a:latin typeface="Times New Roman"/>
                <a:cs typeface="Times New Roman"/>
              </a:rPr>
              <a:t>a </a:t>
            </a:r>
            <a:r>
              <a:rPr sz="2800" spc="65" dirty="0">
                <a:latin typeface="Times New Roman"/>
                <a:cs typeface="Times New Roman"/>
              </a:rPr>
              <a:t>weight</a:t>
            </a:r>
            <a:r>
              <a:rPr sz="2800" spc="20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wi</a:t>
            </a:r>
            <a:r>
              <a:rPr sz="2800" spc="180" dirty="0">
                <a:latin typeface="Times New Roman"/>
                <a:cs typeface="Times New Roman"/>
              </a:rPr>
              <a:t> </a:t>
            </a:r>
            <a:r>
              <a:rPr sz="2800" spc="50" dirty="0">
                <a:latin typeface="Times New Roman"/>
                <a:cs typeface="Times New Roman"/>
              </a:rPr>
              <a:t>and</a:t>
            </a:r>
            <a:r>
              <a:rPr sz="2800" spc="200" dirty="0">
                <a:latin typeface="Times New Roman"/>
                <a:cs typeface="Times New Roman"/>
              </a:rPr>
              <a:t> </a:t>
            </a:r>
            <a:r>
              <a:rPr sz="2800" spc="55" dirty="0">
                <a:latin typeface="Times New Roman"/>
                <a:cs typeface="Times New Roman"/>
              </a:rPr>
              <a:t>the</a:t>
            </a:r>
            <a:r>
              <a:rPr sz="2800" spc="210" dirty="0">
                <a:latin typeface="Times New Roman"/>
                <a:cs typeface="Times New Roman"/>
              </a:rPr>
              <a:t> </a:t>
            </a:r>
            <a:r>
              <a:rPr sz="2800" spc="70" dirty="0">
                <a:latin typeface="Times New Roman"/>
                <a:cs typeface="Times New Roman"/>
              </a:rPr>
              <a:t>knapsack</a:t>
            </a:r>
            <a:r>
              <a:rPr sz="2800" spc="215" dirty="0">
                <a:latin typeface="Times New Roman"/>
                <a:cs typeface="Times New Roman"/>
              </a:rPr>
              <a:t> </a:t>
            </a:r>
            <a:r>
              <a:rPr sz="2800" spc="55" dirty="0">
                <a:latin typeface="Times New Roman"/>
                <a:cs typeface="Times New Roman"/>
              </a:rPr>
              <a:t>has</a:t>
            </a:r>
            <a:r>
              <a:rPr sz="2800" spc="21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a</a:t>
            </a:r>
            <a:r>
              <a:rPr sz="2800" spc="229" dirty="0">
                <a:latin typeface="Times New Roman"/>
                <a:cs typeface="Times New Roman"/>
              </a:rPr>
              <a:t> </a:t>
            </a:r>
            <a:r>
              <a:rPr sz="2800" spc="75" dirty="0">
                <a:latin typeface="Times New Roman"/>
                <a:cs typeface="Times New Roman"/>
              </a:rPr>
              <a:t>capacity</a:t>
            </a:r>
            <a:r>
              <a:rPr sz="2800" spc="21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m.</a:t>
            </a:r>
            <a:r>
              <a:rPr sz="2800" spc="180" dirty="0">
                <a:latin typeface="Times New Roman"/>
                <a:cs typeface="Times New Roman"/>
              </a:rPr>
              <a:t> </a:t>
            </a:r>
            <a:r>
              <a:rPr sz="2800" spc="50" dirty="0">
                <a:latin typeface="Times New Roman"/>
                <a:cs typeface="Times New Roman"/>
              </a:rPr>
              <a:t>if</a:t>
            </a:r>
            <a:r>
              <a:rPr sz="2800" spc="235" dirty="0">
                <a:latin typeface="Times New Roman"/>
                <a:cs typeface="Times New Roman"/>
              </a:rPr>
              <a:t> </a:t>
            </a:r>
            <a:r>
              <a:rPr sz="2800" spc="35" dirty="0">
                <a:latin typeface="Times New Roman"/>
                <a:cs typeface="Times New Roman"/>
              </a:rPr>
              <a:t>the </a:t>
            </a:r>
            <a:r>
              <a:rPr sz="2800" spc="60" dirty="0">
                <a:latin typeface="Times New Roman"/>
                <a:cs typeface="Times New Roman"/>
              </a:rPr>
              <a:t>fraction</a:t>
            </a:r>
            <a:r>
              <a:rPr sz="2800" spc="19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Xi,</a:t>
            </a:r>
            <a:r>
              <a:rPr sz="2800" spc="185" dirty="0">
                <a:latin typeface="Times New Roman"/>
                <a:cs typeface="Times New Roman"/>
              </a:rPr>
              <a:t> </a:t>
            </a:r>
            <a:r>
              <a:rPr sz="2800" spc="65" dirty="0">
                <a:latin typeface="Times New Roman"/>
                <a:cs typeface="Times New Roman"/>
              </a:rPr>
              <a:t>0&lt;=Xi&lt;=1,</a:t>
            </a:r>
            <a:r>
              <a:rPr sz="2800" spc="204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of</a:t>
            </a:r>
            <a:r>
              <a:rPr sz="2800" spc="225" dirty="0">
                <a:latin typeface="Times New Roman"/>
                <a:cs typeface="Times New Roman"/>
              </a:rPr>
              <a:t> </a:t>
            </a:r>
            <a:r>
              <a:rPr sz="2800" spc="60" dirty="0">
                <a:latin typeface="Times New Roman"/>
                <a:cs typeface="Times New Roman"/>
              </a:rPr>
              <a:t>object</a:t>
            </a:r>
            <a:r>
              <a:rPr sz="2800" spc="19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i</a:t>
            </a:r>
            <a:r>
              <a:rPr sz="2800" spc="22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is</a:t>
            </a:r>
            <a:r>
              <a:rPr sz="2800" spc="204" dirty="0">
                <a:latin typeface="Times New Roman"/>
                <a:cs typeface="Times New Roman"/>
              </a:rPr>
              <a:t> </a:t>
            </a:r>
            <a:r>
              <a:rPr sz="2800" spc="60" dirty="0">
                <a:latin typeface="Times New Roman"/>
                <a:cs typeface="Times New Roman"/>
              </a:rPr>
              <a:t>placed</a:t>
            </a:r>
            <a:r>
              <a:rPr sz="2800" spc="200" dirty="0">
                <a:latin typeface="Times New Roman"/>
                <a:cs typeface="Times New Roman"/>
              </a:rPr>
              <a:t> </a:t>
            </a:r>
            <a:r>
              <a:rPr sz="2800" spc="50" dirty="0">
                <a:latin typeface="Times New Roman"/>
                <a:cs typeface="Times New Roman"/>
              </a:rPr>
              <a:t>into</a:t>
            </a:r>
            <a:r>
              <a:rPr sz="2800" spc="195" dirty="0">
                <a:latin typeface="Times New Roman"/>
                <a:cs typeface="Times New Roman"/>
              </a:rPr>
              <a:t> </a:t>
            </a:r>
            <a:r>
              <a:rPr sz="2800" spc="30" dirty="0">
                <a:latin typeface="Times New Roman"/>
                <a:cs typeface="Times New Roman"/>
              </a:rPr>
              <a:t>the </a:t>
            </a:r>
            <a:r>
              <a:rPr sz="2800" dirty="0">
                <a:latin typeface="Times New Roman"/>
                <a:cs typeface="Times New Roman"/>
              </a:rPr>
              <a:t>knapsack,</a:t>
            </a:r>
            <a:r>
              <a:rPr sz="2800" spc="-12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then</a:t>
            </a:r>
            <a:r>
              <a:rPr sz="2800" spc="-8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a</a:t>
            </a:r>
            <a:r>
              <a:rPr sz="2800" spc="-5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profit</a:t>
            </a:r>
            <a:r>
              <a:rPr sz="2800" spc="-9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of</a:t>
            </a:r>
            <a:r>
              <a:rPr sz="2800" spc="-5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Pi*Xi</a:t>
            </a:r>
            <a:r>
              <a:rPr sz="2800" spc="-4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is</a:t>
            </a:r>
            <a:r>
              <a:rPr sz="2800" spc="-65" dirty="0">
                <a:latin typeface="Times New Roman"/>
                <a:cs typeface="Times New Roman"/>
              </a:rPr>
              <a:t> </a:t>
            </a:r>
            <a:r>
              <a:rPr sz="2800" spc="-10" dirty="0">
                <a:latin typeface="Times New Roman"/>
                <a:cs typeface="Times New Roman"/>
              </a:rPr>
              <a:t>earned.</a:t>
            </a:r>
            <a:endParaRPr sz="2800">
              <a:latin typeface="Times New Roman"/>
              <a:cs typeface="Times New Roman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2197608" y="4102608"/>
            <a:ext cx="7952740" cy="1412240"/>
            <a:chOff x="597408" y="4102608"/>
            <a:chExt cx="7952740" cy="1412240"/>
          </a:xfrm>
        </p:grpSpPr>
        <p:sp>
          <p:nvSpPr>
            <p:cNvPr id="12" name="object 12"/>
            <p:cNvSpPr/>
            <p:nvPr/>
          </p:nvSpPr>
          <p:spPr>
            <a:xfrm>
              <a:off x="611124" y="4116324"/>
              <a:ext cx="7924800" cy="1384300"/>
            </a:xfrm>
            <a:custGeom>
              <a:avLst/>
              <a:gdLst/>
              <a:ahLst/>
              <a:cxnLst/>
              <a:rect l="l" t="t" r="r" b="b"/>
              <a:pathLst>
                <a:path w="7924800" h="1384300">
                  <a:moveTo>
                    <a:pt x="7924800" y="1383791"/>
                  </a:moveTo>
                  <a:lnTo>
                    <a:pt x="0" y="1383791"/>
                  </a:lnTo>
                  <a:lnTo>
                    <a:pt x="0" y="0"/>
                  </a:lnTo>
                  <a:lnTo>
                    <a:pt x="7924800" y="0"/>
                  </a:lnTo>
                  <a:lnTo>
                    <a:pt x="7924800" y="1383791"/>
                  </a:lnTo>
                  <a:close/>
                </a:path>
              </a:pathLst>
            </a:custGeom>
            <a:solidFill>
              <a:srgbClr val="EFDCD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597408" y="4102608"/>
              <a:ext cx="7952740" cy="1412240"/>
            </a:xfrm>
            <a:custGeom>
              <a:avLst/>
              <a:gdLst/>
              <a:ahLst/>
              <a:cxnLst/>
              <a:rect l="l" t="t" r="r" b="b"/>
              <a:pathLst>
                <a:path w="7952740" h="1412239">
                  <a:moveTo>
                    <a:pt x="7938516" y="1411731"/>
                  </a:moveTo>
                  <a:lnTo>
                    <a:pt x="13715" y="1411731"/>
                  </a:lnTo>
                  <a:lnTo>
                    <a:pt x="11036" y="1411465"/>
                  </a:lnTo>
                  <a:lnTo>
                    <a:pt x="0" y="1398015"/>
                  </a:lnTo>
                  <a:lnTo>
                    <a:pt x="0" y="13715"/>
                  </a:lnTo>
                  <a:lnTo>
                    <a:pt x="13715" y="0"/>
                  </a:lnTo>
                  <a:lnTo>
                    <a:pt x="7938516" y="0"/>
                  </a:lnTo>
                  <a:lnTo>
                    <a:pt x="7952232" y="13715"/>
                  </a:lnTo>
                  <a:lnTo>
                    <a:pt x="27432" y="13715"/>
                  </a:lnTo>
                  <a:lnTo>
                    <a:pt x="13715" y="27431"/>
                  </a:lnTo>
                  <a:lnTo>
                    <a:pt x="27432" y="27431"/>
                  </a:lnTo>
                  <a:lnTo>
                    <a:pt x="27432" y="1384300"/>
                  </a:lnTo>
                  <a:lnTo>
                    <a:pt x="13715" y="1384300"/>
                  </a:lnTo>
                  <a:lnTo>
                    <a:pt x="27432" y="1398015"/>
                  </a:lnTo>
                  <a:lnTo>
                    <a:pt x="7952232" y="1398015"/>
                  </a:lnTo>
                  <a:lnTo>
                    <a:pt x="7951965" y="1400695"/>
                  </a:lnTo>
                  <a:lnTo>
                    <a:pt x="7941195" y="1411465"/>
                  </a:lnTo>
                  <a:lnTo>
                    <a:pt x="7938516" y="1411731"/>
                  </a:lnTo>
                  <a:close/>
                </a:path>
                <a:path w="7952740" h="1412239">
                  <a:moveTo>
                    <a:pt x="27432" y="27431"/>
                  </a:moveTo>
                  <a:lnTo>
                    <a:pt x="13715" y="27431"/>
                  </a:lnTo>
                  <a:lnTo>
                    <a:pt x="27432" y="13715"/>
                  </a:lnTo>
                  <a:lnTo>
                    <a:pt x="27432" y="27431"/>
                  </a:lnTo>
                  <a:close/>
                </a:path>
                <a:path w="7952740" h="1412239">
                  <a:moveTo>
                    <a:pt x="7924800" y="27431"/>
                  </a:moveTo>
                  <a:lnTo>
                    <a:pt x="27432" y="27431"/>
                  </a:lnTo>
                  <a:lnTo>
                    <a:pt x="27432" y="13715"/>
                  </a:lnTo>
                  <a:lnTo>
                    <a:pt x="7924800" y="13715"/>
                  </a:lnTo>
                  <a:lnTo>
                    <a:pt x="7924800" y="27431"/>
                  </a:lnTo>
                  <a:close/>
                </a:path>
                <a:path w="7952740" h="1412239">
                  <a:moveTo>
                    <a:pt x="7924800" y="1398015"/>
                  </a:moveTo>
                  <a:lnTo>
                    <a:pt x="7924800" y="13715"/>
                  </a:lnTo>
                  <a:lnTo>
                    <a:pt x="7938516" y="27431"/>
                  </a:lnTo>
                  <a:lnTo>
                    <a:pt x="7952232" y="27431"/>
                  </a:lnTo>
                  <a:lnTo>
                    <a:pt x="7952232" y="1384300"/>
                  </a:lnTo>
                  <a:lnTo>
                    <a:pt x="7938516" y="1384300"/>
                  </a:lnTo>
                  <a:lnTo>
                    <a:pt x="7924800" y="1398015"/>
                  </a:lnTo>
                  <a:close/>
                </a:path>
                <a:path w="7952740" h="1412239">
                  <a:moveTo>
                    <a:pt x="7952232" y="27431"/>
                  </a:moveTo>
                  <a:lnTo>
                    <a:pt x="7938516" y="27431"/>
                  </a:lnTo>
                  <a:lnTo>
                    <a:pt x="7924800" y="13715"/>
                  </a:lnTo>
                  <a:lnTo>
                    <a:pt x="7952232" y="13715"/>
                  </a:lnTo>
                  <a:lnTo>
                    <a:pt x="7952232" y="27431"/>
                  </a:lnTo>
                  <a:close/>
                </a:path>
                <a:path w="7952740" h="1412239">
                  <a:moveTo>
                    <a:pt x="27432" y="1398015"/>
                  </a:moveTo>
                  <a:lnTo>
                    <a:pt x="13715" y="1384300"/>
                  </a:lnTo>
                  <a:lnTo>
                    <a:pt x="27432" y="1384300"/>
                  </a:lnTo>
                  <a:lnTo>
                    <a:pt x="27432" y="1398015"/>
                  </a:lnTo>
                  <a:close/>
                </a:path>
                <a:path w="7952740" h="1412239">
                  <a:moveTo>
                    <a:pt x="7924800" y="1398015"/>
                  </a:moveTo>
                  <a:lnTo>
                    <a:pt x="27432" y="1398015"/>
                  </a:lnTo>
                  <a:lnTo>
                    <a:pt x="27432" y="1384300"/>
                  </a:lnTo>
                  <a:lnTo>
                    <a:pt x="7924800" y="1384300"/>
                  </a:lnTo>
                  <a:lnTo>
                    <a:pt x="7924800" y="1398015"/>
                  </a:lnTo>
                  <a:close/>
                </a:path>
                <a:path w="7952740" h="1412239">
                  <a:moveTo>
                    <a:pt x="7952232" y="1398015"/>
                  </a:moveTo>
                  <a:lnTo>
                    <a:pt x="7924800" y="1398015"/>
                  </a:lnTo>
                  <a:lnTo>
                    <a:pt x="7938516" y="1384300"/>
                  </a:lnTo>
                  <a:lnTo>
                    <a:pt x="7952232" y="1384300"/>
                  </a:lnTo>
                  <a:lnTo>
                    <a:pt x="7952232" y="1398015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" name="object 14"/>
          <p:cNvSpPr txBox="1"/>
          <p:nvPr/>
        </p:nvSpPr>
        <p:spPr>
          <a:xfrm>
            <a:off x="2211323" y="4116324"/>
            <a:ext cx="7937500" cy="1294585"/>
          </a:xfrm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 marL="90170" algn="just">
              <a:spcBef>
                <a:spcPts val="15"/>
              </a:spcBef>
            </a:pPr>
            <a:r>
              <a:rPr sz="2800" dirty="0">
                <a:latin typeface="Times New Roman"/>
                <a:cs typeface="Times New Roman"/>
              </a:rPr>
              <a:t>The</a:t>
            </a:r>
            <a:r>
              <a:rPr sz="2800" spc="254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objective</a:t>
            </a:r>
            <a:r>
              <a:rPr sz="2800" spc="22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is</a:t>
            </a:r>
            <a:r>
              <a:rPr sz="2800" spc="23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to</a:t>
            </a:r>
            <a:r>
              <a:rPr sz="2800" spc="245" dirty="0">
                <a:latin typeface="Times New Roman"/>
                <a:cs typeface="Times New Roman"/>
              </a:rPr>
              <a:t> </a:t>
            </a:r>
            <a:r>
              <a:rPr sz="2800" spc="50" dirty="0">
                <a:latin typeface="Times New Roman"/>
                <a:cs typeface="Times New Roman"/>
              </a:rPr>
              <a:t>maximize</a:t>
            </a:r>
            <a:r>
              <a:rPr sz="2800" spc="23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the</a:t>
            </a:r>
            <a:r>
              <a:rPr sz="2800" spc="250" dirty="0">
                <a:latin typeface="Times New Roman"/>
                <a:cs typeface="Times New Roman"/>
              </a:rPr>
              <a:t> </a:t>
            </a:r>
            <a:r>
              <a:rPr sz="2800" spc="55" dirty="0">
                <a:latin typeface="Times New Roman"/>
                <a:cs typeface="Times New Roman"/>
              </a:rPr>
              <a:t>total</a:t>
            </a:r>
            <a:r>
              <a:rPr sz="2800" spc="254" dirty="0">
                <a:latin typeface="Times New Roman"/>
                <a:cs typeface="Times New Roman"/>
              </a:rPr>
              <a:t> </a:t>
            </a:r>
            <a:r>
              <a:rPr sz="2800" spc="50" dirty="0">
                <a:latin typeface="Times New Roman"/>
                <a:cs typeface="Times New Roman"/>
              </a:rPr>
              <a:t>profit</a:t>
            </a:r>
            <a:r>
              <a:rPr sz="2800" spc="260" dirty="0">
                <a:latin typeface="Times New Roman"/>
                <a:cs typeface="Times New Roman"/>
              </a:rPr>
              <a:t> </a:t>
            </a:r>
            <a:r>
              <a:rPr sz="2800" spc="40" dirty="0">
                <a:latin typeface="Times New Roman"/>
                <a:cs typeface="Times New Roman"/>
              </a:rPr>
              <a:t>earned. </a:t>
            </a:r>
            <a:r>
              <a:rPr sz="2800" dirty="0">
                <a:latin typeface="Times New Roman"/>
                <a:cs typeface="Times New Roman"/>
              </a:rPr>
              <a:t>Since</a:t>
            </a:r>
            <a:r>
              <a:rPr sz="2800" spc="14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the</a:t>
            </a:r>
            <a:r>
              <a:rPr sz="2800" spc="15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knapsack</a:t>
            </a:r>
            <a:r>
              <a:rPr sz="2800" spc="12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capacity</a:t>
            </a:r>
            <a:r>
              <a:rPr sz="2800" spc="12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is</a:t>
            </a:r>
            <a:r>
              <a:rPr sz="2800" spc="16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m,</a:t>
            </a:r>
            <a:r>
              <a:rPr sz="2800" spc="10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we</a:t>
            </a:r>
            <a:r>
              <a:rPr sz="2800" spc="15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require</a:t>
            </a:r>
            <a:r>
              <a:rPr sz="2800" spc="14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the</a:t>
            </a:r>
            <a:r>
              <a:rPr sz="2800" spc="160" dirty="0">
                <a:latin typeface="Times New Roman"/>
                <a:cs typeface="Times New Roman"/>
              </a:rPr>
              <a:t> </a:t>
            </a:r>
            <a:r>
              <a:rPr sz="2800" spc="-10" dirty="0">
                <a:latin typeface="Times New Roman"/>
                <a:cs typeface="Times New Roman"/>
              </a:rPr>
              <a:t>total </a:t>
            </a:r>
            <a:r>
              <a:rPr sz="2800" dirty="0">
                <a:latin typeface="Times New Roman"/>
                <a:cs typeface="Times New Roman"/>
              </a:rPr>
              <a:t>weight</a:t>
            </a:r>
            <a:r>
              <a:rPr sz="2800" spc="-10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of</a:t>
            </a:r>
            <a:r>
              <a:rPr sz="2800" spc="-3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all</a:t>
            </a:r>
            <a:r>
              <a:rPr sz="2800" spc="-8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chosen</a:t>
            </a:r>
            <a:r>
              <a:rPr sz="2800" spc="-10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objects</a:t>
            </a:r>
            <a:r>
              <a:rPr sz="2800" spc="-12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to</a:t>
            </a:r>
            <a:r>
              <a:rPr sz="2800" spc="-3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be</a:t>
            </a:r>
            <a:r>
              <a:rPr sz="2800" spc="-7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at</a:t>
            </a:r>
            <a:r>
              <a:rPr sz="2800" spc="-6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most</a:t>
            </a:r>
            <a:r>
              <a:rPr sz="2800" spc="-25" dirty="0">
                <a:latin typeface="Times New Roman"/>
                <a:cs typeface="Times New Roman"/>
              </a:rPr>
              <a:t> m.</a:t>
            </a:r>
            <a:endParaRPr sz="280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5795265" y="6426200"/>
            <a:ext cx="221297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pc="-450" baseline="2314" dirty="0">
                <a:solidFill>
                  <a:srgbClr val="FFFFFF"/>
                </a:solidFill>
                <a:latin typeface="Arial MT"/>
                <a:cs typeface="Arial MT"/>
              </a:rPr>
              <a:t>A</a:t>
            </a:r>
            <a:r>
              <a:rPr sz="1200" spc="-490" dirty="0">
                <a:solidFill>
                  <a:srgbClr val="FFFFFF"/>
                </a:solidFill>
                <a:latin typeface="Arial MT"/>
                <a:cs typeface="Arial MT"/>
              </a:rPr>
              <a:t>A</a:t>
            </a:r>
            <a:r>
              <a:rPr spc="-292" baseline="2314" dirty="0">
                <a:solidFill>
                  <a:srgbClr val="FFFFFF"/>
                </a:solidFill>
                <a:latin typeface="Arial MT"/>
                <a:cs typeface="Arial MT"/>
              </a:rPr>
              <a:t>T</a:t>
            </a:r>
            <a:r>
              <a:rPr sz="1200" spc="-550" dirty="0">
                <a:solidFill>
                  <a:srgbClr val="FFFFFF"/>
                </a:solidFill>
                <a:latin typeface="Arial MT"/>
                <a:cs typeface="Arial MT"/>
              </a:rPr>
              <a:t>T</a:t>
            </a:r>
            <a:r>
              <a:rPr spc="-89" baseline="2314" dirty="0">
                <a:solidFill>
                  <a:srgbClr val="FFFFFF"/>
                </a:solidFill>
                <a:latin typeface="Arial MT"/>
                <a:cs typeface="Arial MT"/>
              </a:rPr>
              <a:t>M</a:t>
            </a:r>
            <a:r>
              <a:rPr sz="1200" spc="-975" dirty="0">
                <a:solidFill>
                  <a:srgbClr val="FFFFFF"/>
                </a:solidFill>
                <a:latin typeface="Arial MT"/>
                <a:cs typeface="Arial MT"/>
              </a:rPr>
              <a:t>M</a:t>
            </a:r>
            <a:r>
              <a:rPr spc="-217" baseline="2314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200" spc="-400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pc="-1162" baseline="2314" dirty="0">
                <a:solidFill>
                  <a:srgbClr val="FFFFFF"/>
                </a:solidFill>
                <a:latin typeface="Arial MT"/>
                <a:cs typeface="Arial MT"/>
              </a:rPr>
              <a:t>C</a:t>
            </a:r>
            <a:r>
              <a:rPr sz="1200" spc="-300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200" spc="-595" dirty="0">
                <a:solidFill>
                  <a:srgbClr val="FFFFFF"/>
                </a:solidFill>
                <a:latin typeface="Arial MT"/>
                <a:cs typeface="Arial MT"/>
              </a:rPr>
              <a:t>C</a:t>
            </a:r>
            <a:r>
              <a:rPr spc="-569" baseline="2314" dirty="0">
                <a:solidFill>
                  <a:srgbClr val="FFFFFF"/>
                </a:solidFill>
                <a:latin typeface="Arial MT"/>
                <a:cs typeface="Arial MT"/>
              </a:rPr>
              <a:t>o</a:t>
            </a:r>
            <a:r>
              <a:rPr sz="1200" spc="-490" dirty="0">
                <a:solidFill>
                  <a:srgbClr val="FFFFFF"/>
                </a:solidFill>
                <a:latin typeface="Arial MT"/>
                <a:cs typeface="Arial MT"/>
              </a:rPr>
              <a:t>C</a:t>
            </a:r>
            <a:r>
              <a:rPr spc="-127" baseline="2314" dirty="0">
                <a:solidFill>
                  <a:srgbClr val="FFFFFF"/>
                </a:solidFill>
                <a:latin typeface="Arial MT"/>
                <a:cs typeface="Arial MT"/>
              </a:rPr>
              <a:t>l</a:t>
            </a:r>
            <a:r>
              <a:rPr sz="1200" spc="-550" dirty="0">
                <a:solidFill>
                  <a:srgbClr val="FFFFFF"/>
                </a:solidFill>
                <a:latin typeface="Arial MT"/>
                <a:cs typeface="Arial MT"/>
              </a:rPr>
              <a:t>o</a:t>
            </a:r>
            <a:r>
              <a:rPr spc="-44" baseline="2314" dirty="0">
                <a:solidFill>
                  <a:srgbClr val="FFFFFF"/>
                </a:solidFill>
                <a:latin typeface="Arial MT"/>
                <a:cs typeface="Arial MT"/>
              </a:rPr>
              <a:t>l</a:t>
            </a:r>
            <a:r>
              <a:rPr sz="1200" spc="-605" dirty="0">
                <a:solidFill>
                  <a:srgbClr val="FFFFFF"/>
                </a:solidFill>
                <a:latin typeface="Arial MT"/>
                <a:cs typeface="Arial MT"/>
              </a:rPr>
              <a:t>o</a:t>
            </a:r>
            <a:r>
              <a:rPr spc="-562" baseline="2314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200" spc="-280" dirty="0">
                <a:solidFill>
                  <a:srgbClr val="FFFFFF"/>
                </a:solidFill>
                <a:latin typeface="Arial MT"/>
                <a:cs typeface="Arial MT"/>
              </a:rPr>
              <a:t>l</a:t>
            </a:r>
            <a:r>
              <a:rPr sz="1200" spc="-300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200" spc="-280" dirty="0">
                <a:solidFill>
                  <a:srgbClr val="FFFFFF"/>
                </a:solidFill>
                <a:latin typeface="Arial MT"/>
                <a:cs typeface="Arial MT"/>
              </a:rPr>
              <a:t>l</a:t>
            </a:r>
            <a:r>
              <a:rPr sz="1200" spc="-650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pc="-494" baseline="2314" dirty="0">
                <a:solidFill>
                  <a:srgbClr val="FFFFFF"/>
                </a:solidFill>
                <a:latin typeface="Arial MT"/>
                <a:cs typeface="Arial MT"/>
              </a:rPr>
              <a:t>g</a:t>
            </a:r>
            <a:r>
              <a:rPr sz="1200" spc="-300" dirty="0">
                <a:solidFill>
                  <a:srgbClr val="FFFFFF"/>
                </a:solidFill>
                <a:latin typeface="Arial MT"/>
                <a:cs typeface="Arial MT"/>
              </a:rPr>
              <a:t>g</a:t>
            </a:r>
            <a:r>
              <a:rPr sz="1200" spc="-675" dirty="0">
                <a:solidFill>
                  <a:srgbClr val="FFFFFF"/>
                </a:solidFill>
                <a:latin typeface="Arial MT"/>
                <a:cs typeface="Arial MT"/>
              </a:rPr>
              <a:t>g</a:t>
            </a:r>
            <a:r>
              <a:rPr spc="-457" baseline="2314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200" spc="-300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200" spc="-500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pc="-150" baseline="2314" dirty="0">
                <a:solidFill>
                  <a:srgbClr val="FFFFFF"/>
                </a:solidFill>
                <a:latin typeface="Arial MT"/>
                <a:cs typeface="Arial MT"/>
              </a:rPr>
              <a:t>o</a:t>
            </a:r>
            <a:r>
              <a:rPr sz="1200" spc="-545" dirty="0">
                <a:solidFill>
                  <a:srgbClr val="FFFFFF"/>
                </a:solidFill>
                <a:latin typeface="Arial MT"/>
                <a:cs typeface="Arial MT"/>
              </a:rPr>
              <a:t>o</a:t>
            </a:r>
            <a:r>
              <a:rPr spc="52" baseline="2314" dirty="0">
                <a:solidFill>
                  <a:srgbClr val="FFFFFF"/>
                </a:solidFill>
                <a:latin typeface="Arial MT"/>
                <a:cs typeface="Arial MT"/>
              </a:rPr>
              <a:t>f</a:t>
            </a:r>
            <a:r>
              <a:rPr sz="1200" spc="-40" dirty="0">
                <a:solidFill>
                  <a:srgbClr val="FFFFFF"/>
                </a:solidFill>
                <a:latin typeface="Arial MT"/>
                <a:cs typeface="Arial MT"/>
              </a:rPr>
              <a:t>f</a:t>
            </a:r>
            <a:r>
              <a:rPr spc="-644" baseline="2314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200" spc="-405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pc="-89" baseline="2314" dirty="0">
                <a:solidFill>
                  <a:srgbClr val="FFFFFF"/>
                </a:solidFill>
                <a:latin typeface="Arial MT"/>
                <a:cs typeface="Arial MT"/>
              </a:rPr>
              <a:t>n</a:t>
            </a:r>
            <a:r>
              <a:rPr sz="1200" spc="-585" dirty="0">
                <a:solidFill>
                  <a:srgbClr val="FFFFFF"/>
                </a:solidFill>
                <a:latin typeface="Arial MT"/>
                <a:cs typeface="Arial MT"/>
              </a:rPr>
              <a:t>n</a:t>
            </a:r>
            <a:r>
              <a:rPr spc="-494" baseline="2314" dirty="0">
                <a:solidFill>
                  <a:srgbClr val="FFFFFF"/>
                </a:solidFill>
                <a:latin typeface="Arial MT"/>
                <a:cs typeface="Arial MT"/>
              </a:rPr>
              <a:t>g</a:t>
            </a:r>
            <a:r>
              <a:rPr sz="1200" spc="-295" dirty="0">
                <a:solidFill>
                  <a:srgbClr val="FFFFFF"/>
                </a:solidFill>
                <a:latin typeface="Arial MT"/>
                <a:cs typeface="Arial MT"/>
              </a:rPr>
              <a:t>g</a:t>
            </a:r>
            <a:r>
              <a:rPr spc="-330" baseline="2314" dirty="0">
                <a:solidFill>
                  <a:srgbClr val="FFFFFF"/>
                </a:solidFill>
                <a:latin typeface="Arial MT"/>
                <a:cs typeface="Arial MT"/>
              </a:rPr>
              <a:t>i</a:t>
            </a:r>
            <a:r>
              <a:rPr sz="1200" spc="-415" dirty="0">
                <a:solidFill>
                  <a:srgbClr val="FFFFFF"/>
                </a:solidFill>
                <a:latin typeface="Arial MT"/>
                <a:cs typeface="Arial MT"/>
              </a:rPr>
              <a:t>g</a:t>
            </a:r>
            <a:r>
              <a:rPr spc="-750" baseline="2314" dirty="0">
                <a:solidFill>
                  <a:srgbClr val="FFFFFF"/>
                </a:solidFill>
                <a:latin typeface="Arial MT"/>
                <a:cs typeface="Arial MT"/>
              </a:rPr>
              <a:t>n</a:t>
            </a:r>
            <a:r>
              <a:rPr sz="1200" spc="-235" dirty="0">
                <a:solidFill>
                  <a:srgbClr val="FFFFFF"/>
                </a:solidFill>
                <a:latin typeface="Arial MT"/>
                <a:cs typeface="Arial MT"/>
              </a:rPr>
              <a:t>ini</a:t>
            </a:r>
            <a:r>
              <a:rPr sz="1200" spc="-680" dirty="0">
                <a:solidFill>
                  <a:srgbClr val="FFFFFF"/>
                </a:solidFill>
                <a:latin typeface="Arial MT"/>
                <a:cs typeface="Arial MT"/>
              </a:rPr>
              <a:t>n</a:t>
            </a:r>
            <a:r>
              <a:rPr spc="52" baseline="2314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pc="-89" baseline="2314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200" spc="-585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pc="-104" baseline="2314" dirty="0">
                <a:solidFill>
                  <a:srgbClr val="FFFFFF"/>
                </a:solidFill>
                <a:latin typeface="Arial MT"/>
                <a:cs typeface="Arial MT"/>
              </a:rPr>
              <a:t>r</a:t>
            </a:r>
            <a:r>
              <a:rPr sz="1200" spc="-254" dirty="0">
                <a:solidFill>
                  <a:srgbClr val="FFFFFF"/>
                </a:solidFill>
                <a:latin typeface="Arial MT"/>
                <a:cs typeface="Arial MT"/>
              </a:rPr>
              <a:t>r</a:t>
            </a:r>
            <a:r>
              <a:rPr spc="-322" baseline="2314" dirty="0">
                <a:solidFill>
                  <a:srgbClr val="FFFFFF"/>
                </a:solidFill>
                <a:latin typeface="Arial MT"/>
                <a:cs typeface="Arial MT"/>
              </a:rPr>
              <a:t>i</a:t>
            </a:r>
            <a:r>
              <a:rPr sz="1200" spc="-135" dirty="0">
                <a:solidFill>
                  <a:srgbClr val="FFFFFF"/>
                </a:solidFill>
                <a:latin typeface="Arial MT"/>
                <a:cs typeface="Arial MT"/>
              </a:rPr>
              <a:t>r</a:t>
            </a:r>
            <a:r>
              <a:rPr spc="-502" baseline="2314" dirty="0">
                <a:solidFill>
                  <a:srgbClr val="FFFFFF"/>
                </a:solidFill>
                <a:latin typeface="Arial MT"/>
                <a:cs typeface="Arial MT"/>
              </a:rPr>
              <a:t>n</a:t>
            </a:r>
            <a:r>
              <a:rPr sz="1200" spc="-235" dirty="0">
                <a:solidFill>
                  <a:srgbClr val="FFFFFF"/>
                </a:solidFill>
                <a:latin typeface="Arial MT"/>
                <a:cs typeface="Arial MT"/>
              </a:rPr>
              <a:t>i</a:t>
            </a:r>
            <a:r>
              <a:rPr sz="1200" spc="-355" dirty="0">
                <a:solidFill>
                  <a:srgbClr val="FFFFFF"/>
                </a:solidFill>
                <a:latin typeface="Arial MT"/>
                <a:cs typeface="Arial MT"/>
              </a:rPr>
              <a:t>n</a:t>
            </a:r>
            <a:r>
              <a:rPr spc="-172" baseline="2314" dirty="0">
                <a:solidFill>
                  <a:srgbClr val="FFFFFF"/>
                </a:solidFill>
                <a:latin typeface="Arial MT"/>
                <a:cs typeface="Arial MT"/>
              </a:rPr>
              <a:t>g</a:t>
            </a:r>
            <a:r>
              <a:rPr sz="1200" spc="-10" dirty="0">
                <a:solidFill>
                  <a:srgbClr val="FFFFFF"/>
                </a:solidFill>
                <a:latin typeface="Arial MT"/>
                <a:cs typeface="Arial MT"/>
              </a:rPr>
              <a:t>g</a:t>
            </a:r>
            <a:endParaRPr sz="1200">
              <a:latin typeface="Arial MT"/>
              <a:cs typeface="Arial MT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1600961" y="761"/>
            <a:ext cx="9142730" cy="6856730"/>
          </a:xfrm>
          <a:custGeom>
            <a:avLst/>
            <a:gdLst/>
            <a:ahLst/>
            <a:cxnLst/>
            <a:rect l="l" t="t" r="r" b="b"/>
            <a:pathLst>
              <a:path w="9142730" h="6856730">
                <a:moveTo>
                  <a:pt x="0" y="0"/>
                </a:moveTo>
                <a:lnTo>
                  <a:pt x="9142476" y="0"/>
                </a:lnTo>
                <a:lnTo>
                  <a:pt x="9142476" y="6856476"/>
                </a:lnTo>
                <a:lnTo>
                  <a:pt x="0" y="6856476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4166617" y="6400801"/>
            <a:ext cx="4749165" cy="277495"/>
            <a:chOff x="2566416" y="6400800"/>
            <a:chExt cx="4749165" cy="277495"/>
          </a:xfrm>
        </p:grpSpPr>
        <p:sp>
          <p:nvSpPr>
            <p:cNvPr id="3" name="object 3"/>
            <p:cNvSpPr/>
            <p:nvPr/>
          </p:nvSpPr>
          <p:spPr>
            <a:xfrm>
              <a:off x="4203192" y="6400800"/>
              <a:ext cx="3112135" cy="277495"/>
            </a:xfrm>
            <a:custGeom>
              <a:avLst/>
              <a:gdLst/>
              <a:ahLst/>
              <a:cxnLst/>
              <a:rect l="l" t="t" r="r" b="b"/>
              <a:pathLst>
                <a:path w="3112134" h="277495">
                  <a:moveTo>
                    <a:pt x="3112008" y="277368"/>
                  </a:moveTo>
                  <a:lnTo>
                    <a:pt x="0" y="277368"/>
                  </a:lnTo>
                  <a:lnTo>
                    <a:pt x="0" y="0"/>
                  </a:lnTo>
                  <a:lnTo>
                    <a:pt x="3112008" y="0"/>
                  </a:lnTo>
                  <a:lnTo>
                    <a:pt x="3112008" y="277368"/>
                  </a:lnTo>
                  <a:close/>
                </a:path>
              </a:pathLst>
            </a:custGeom>
            <a:solidFill>
              <a:srgbClr val="2240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2566416" y="6400800"/>
              <a:ext cx="1637030" cy="277495"/>
            </a:xfrm>
            <a:custGeom>
              <a:avLst/>
              <a:gdLst/>
              <a:ahLst/>
              <a:cxnLst/>
              <a:rect l="l" t="t" r="r" b="b"/>
              <a:pathLst>
                <a:path w="1637029" h="277495">
                  <a:moveTo>
                    <a:pt x="1636775" y="277368"/>
                  </a:moveTo>
                  <a:lnTo>
                    <a:pt x="0" y="277368"/>
                  </a:lnTo>
                  <a:lnTo>
                    <a:pt x="0" y="0"/>
                  </a:lnTo>
                  <a:lnTo>
                    <a:pt x="1636775" y="0"/>
                  </a:lnTo>
                  <a:lnTo>
                    <a:pt x="1636775" y="277368"/>
                  </a:lnTo>
                  <a:close/>
                </a:path>
              </a:pathLst>
            </a:custGeom>
            <a:solidFill>
              <a:srgbClr val="E16C0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1600200" y="1"/>
            <a:ext cx="0" cy="7661507"/>
          </a:xfrm>
          <a:prstGeom prst="rect">
            <a:avLst/>
          </a:prstGeom>
        </p:spPr>
        <p:txBody>
          <a:bodyPr vert="horz" wrap="square" lIns="0" tIns="272211" rIns="0" bIns="0" rtlCol="0">
            <a:spAutoFit/>
          </a:bodyPr>
          <a:lstStyle/>
          <a:p>
            <a:pPr marL="2233930">
              <a:spcBef>
                <a:spcPts val="105"/>
              </a:spcBef>
            </a:pPr>
            <a:r>
              <a:rPr sz="3200" b="1" spc="-10" dirty="0">
                <a:solidFill>
                  <a:srgbClr val="C00000"/>
                </a:solidFill>
                <a:latin typeface="Georgia"/>
                <a:cs typeface="Georgia"/>
              </a:rPr>
              <a:t>Knapsack</a:t>
            </a:r>
            <a:r>
              <a:rPr sz="3200" b="1" spc="-160" dirty="0">
                <a:solidFill>
                  <a:srgbClr val="C00000"/>
                </a:solidFill>
                <a:latin typeface="Georgia"/>
                <a:cs typeface="Georgia"/>
              </a:rPr>
              <a:t> </a:t>
            </a:r>
            <a:r>
              <a:rPr sz="3200" b="1" spc="-10" dirty="0">
                <a:solidFill>
                  <a:srgbClr val="C00000"/>
                </a:solidFill>
                <a:latin typeface="Georgia"/>
                <a:cs typeface="Georgia"/>
              </a:rPr>
              <a:t>problem</a:t>
            </a:r>
            <a:endParaRPr sz="3200">
              <a:latin typeface="Georgia"/>
              <a:cs typeface="Georgia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1600961" y="761"/>
            <a:ext cx="9142730" cy="6856730"/>
            <a:chOff x="761" y="761"/>
            <a:chExt cx="9142730" cy="6856730"/>
          </a:xfrm>
        </p:grpSpPr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81000" y="1295400"/>
              <a:ext cx="8382000" cy="2389632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368807" y="1283208"/>
              <a:ext cx="8409940" cy="2417445"/>
            </a:xfrm>
            <a:custGeom>
              <a:avLst/>
              <a:gdLst/>
              <a:ahLst/>
              <a:cxnLst/>
              <a:rect l="l" t="t" r="r" b="b"/>
              <a:pathLst>
                <a:path w="8409940" h="2417445">
                  <a:moveTo>
                    <a:pt x="8395716" y="2417064"/>
                  </a:moveTo>
                  <a:lnTo>
                    <a:pt x="13716" y="2417064"/>
                  </a:lnTo>
                  <a:lnTo>
                    <a:pt x="11036" y="2416797"/>
                  </a:lnTo>
                  <a:lnTo>
                    <a:pt x="0" y="2403347"/>
                  </a:lnTo>
                  <a:lnTo>
                    <a:pt x="0" y="13715"/>
                  </a:lnTo>
                  <a:lnTo>
                    <a:pt x="13716" y="0"/>
                  </a:lnTo>
                  <a:lnTo>
                    <a:pt x="8395716" y="0"/>
                  </a:lnTo>
                  <a:lnTo>
                    <a:pt x="8409432" y="13715"/>
                  </a:lnTo>
                  <a:lnTo>
                    <a:pt x="27432" y="13715"/>
                  </a:lnTo>
                  <a:lnTo>
                    <a:pt x="13716" y="27431"/>
                  </a:lnTo>
                  <a:lnTo>
                    <a:pt x="27432" y="27431"/>
                  </a:lnTo>
                  <a:lnTo>
                    <a:pt x="27432" y="2389631"/>
                  </a:lnTo>
                  <a:lnTo>
                    <a:pt x="13716" y="2389631"/>
                  </a:lnTo>
                  <a:lnTo>
                    <a:pt x="27432" y="2403347"/>
                  </a:lnTo>
                  <a:lnTo>
                    <a:pt x="8409432" y="2403347"/>
                  </a:lnTo>
                  <a:lnTo>
                    <a:pt x="8409165" y="2406027"/>
                  </a:lnTo>
                  <a:lnTo>
                    <a:pt x="8398395" y="2416797"/>
                  </a:lnTo>
                  <a:lnTo>
                    <a:pt x="8395716" y="2417064"/>
                  </a:lnTo>
                  <a:close/>
                </a:path>
                <a:path w="8409940" h="2417445">
                  <a:moveTo>
                    <a:pt x="27432" y="27431"/>
                  </a:moveTo>
                  <a:lnTo>
                    <a:pt x="13716" y="27431"/>
                  </a:lnTo>
                  <a:lnTo>
                    <a:pt x="27432" y="13715"/>
                  </a:lnTo>
                  <a:lnTo>
                    <a:pt x="27432" y="27431"/>
                  </a:lnTo>
                  <a:close/>
                </a:path>
                <a:path w="8409940" h="2417445">
                  <a:moveTo>
                    <a:pt x="8382000" y="27431"/>
                  </a:moveTo>
                  <a:lnTo>
                    <a:pt x="27432" y="27431"/>
                  </a:lnTo>
                  <a:lnTo>
                    <a:pt x="27432" y="13715"/>
                  </a:lnTo>
                  <a:lnTo>
                    <a:pt x="8382000" y="13715"/>
                  </a:lnTo>
                  <a:lnTo>
                    <a:pt x="8382000" y="27431"/>
                  </a:lnTo>
                  <a:close/>
                </a:path>
                <a:path w="8409940" h="2417445">
                  <a:moveTo>
                    <a:pt x="8382000" y="2403347"/>
                  </a:moveTo>
                  <a:lnTo>
                    <a:pt x="8382000" y="13715"/>
                  </a:lnTo>
                  <a:lnTo>
                    <a:pt x="8395716" y="27431"/>
                  </a:lnTo>
                  <a:lnTo>
                    <a:pt x="8409432" y="27431"/>
                  </a:lnTo>
                  <a:lnTo>
                    <a:pt x="8409432" y="2389631"/>
                  </a:lnTo>
                  <a:lnTo>
                    <a:pt x="8395716" y="2389631"/>
                  </a:lnTo>
                  <a:lnTo>
                    <a:pt x="8382000" y="2403347"/>
                  </a:lnTo>
                  <a:close/>
                </a:path>
                <a:path w="8409940" h="2417445">
                  <a:moveTo>
                    <a:pt x="8409432" y="27431"/>
                  </a:moveTo>
                  <a:lnTo>
                    <a:pt x="8395716" y="27431"/>
                  </a:lnTo>
                  <a:lnTo>
                    <a:pt x="8382000" y="13715"/>
                  </a:lnTo>
                  <a:lnTo>
                    <a:pt x="8409432" y="13715"/>
                  </a:lnTo>
                  <a:lnTo>
                    <a:pt x="8409432" y="27431"/>
                  </a:lnTo>
                  <a:close/>
                </a:path>
                <a:path w="8409940" h="2417445">
                  <a:moveTo>
                    <a:pt x="27432" y="2403347"/>
                  </a:moveTo>
                  <a:lnTo>
                    <a:pt x="13716" y="2389631"/>
                  </a:lnTo>
                  <a:lnTo>
                    <a:pt x="27432" y="2389631"/>
                  </a:lnTo>
                  <a:lnTo>
                    <a:pt x="27432" y="2403347"/>
                  </a:lnTo>
                  <a:close/>
                </a:path>
                <a:path w="8409940" h="2417445">
                  <a:moveTo>
                    <a:pt x="8382000" y="2403347"/>
                  </a:moveTo>
                  <a:lnTo>
                    <a:pt x="27432" y="2403347"/>
                  </a:lnTo>
                  <a:lnTo>
                    <a:pt x="27432" y="2389631"/>
                  </a:lnTo>
                  <a:lnTo>
                    <a:pt x="8382000" y="2389631"/>
                  </a:lnTo>
                  <a:lnTo>
                    <a:pt x="8382000" y="2403347"/>
                  </a:lnTo>
                  <a:close/>
                </a:path>
                <a:path w="8409940" h="2417445">
                  <a:moveTo>
                    <a:pt x="8409432" y="2403347"/>
                  </a:moveTo>
                  <a:lnTo>
                    <a:pt x="8382000" y="2403347"/>
                  </a:lnTo>
                  <a:lnTo>
                    <a:pt x="8395716" y="2389631"/>
                  </a:lnTo>
                  <a:lnTo>
                    <a:pt x="8409432" y="2389631"/>
                  </a:lnTo>
                  <a:lnTo>
                    <a:pt x="8409432" y="2403347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761" y="761"/>
              <a:ext cx="9142730" cy="6856730"/>
            </a:xfrm>
            <a:custGeom>
              <a:avLst/>
              <a:gdLst/>
              <a:ahLst/>
              <a:cxnLst/>
              <a:rect l="l" t="t" r="r" b="b"/>
              <a:pathLst>
                <a:path w="9142730" h="6856730">
                  <a:moveTo>
                    <a:pt x="0" y="0"/>
                  </a:moveTo>
                  <a:lnTo>
                    <a:pt x="9142476" y="0"/>
                  </a:lnTo>
                  <a:lnTo>
                    <a:pt x="9142476" y="6856476"/>
                  </a:lnTo>
                  <a:lnTo>
                    <a:pt x="0" y="6856476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4245102" y="6438732"/>
            <a:ext cx="1056005" cy="363561"/>
          </a:xfrm>
          <a:prstGeom prst="rect">
            <a:avLst/>
          </a:prstGeom>
        </p:spPr>
        <p:txBody>
          <a:bodyPr vert="horz" wrap="square" lIns="0" tIns="4445" rIns="0" bIns="0" rtlCol="0">
            <a:spAutoFit/>
          </a:bodyPr>
          <a:lstStyle/>
          <a:p>
            <a:pPr marL="12700" marR="5080">
              <a:lnSpc>
                <a:spcPts val="1440"/>
              </a:lnSpc>
              <a:spcBef>
                <a:spcPts val="35"/>
              </a:spcBef>
            </a:pPr>
            <a:r>
              <a:rPr sz="1200" spc="45" dirty="0">
                <a:solidFill>
                  <a:srgbClr val="FFFFFF"/>
                </a:solidFill>
                <a:latin typeface="Arial MT"/>
                <a:cs typeface="Arial MT"/>
              </a:rPr>
              <a:t>Department</a:t>
            </a:r>
            <a:r>
              <a:rPr sz="1200" spc="-4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-25" dirty="0">
                <a:solidFill>
                  <a:srgbClr val="FFFFFF"/>
                </a:solidFill>
                <a:latin typeface="Arial MT"/>
                <a:cs typeface="Arial MT"/>
              </a:rPr>
              <a:t>of CSE</a:t>
            </a:r>
            <a:endParaRPr sz="1200">
              <a:latin typeface="Arial MT"/>
              <a:cs typeface="Arial MT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5795264" y="6434287"/>
            <a:ext cx="2217420" cy="187231"/>
          </a:xfrm>
          <a:prstGeom prst="rect">
            <a:avLst/>
          </a:prstGeom>
        </p:spPr>
        <p:txBody>
          <a:bodyPr vert="horz" wrap="square" lIns="0" tIns="2540" rIns="0" bIns="0" rtlCol="0">
            <a:spAutoFit/>
          </a:bodyPr>
          <a:lstStyle/>
          <a:p>
            <a:pPr marL="12700">
              <a:spcBef>
                <a:spcPts val="20"/>
              </a:spcBef>
            </a:pPr>
            <a:r>
              <a:rPr spc="-322" baseline="2314" dirty="0">
                <a:solidFill>
                  <a:srgbClr val="FFFFFF"/>
                </a:solidFill>
                <a:latin typeface="Arial MT"/>
                <a:cs typeface="Arial MT"/>
              </a:rPr>
              <a:t>A</a:t>
            </a:r>
            <a:r>
              <a:rPr sz="1200" spc="-580" dirty="0">
                <a:solidFill>
                  <a:srgbClr val="FFFFFF"/>
                </a:solidFill>
                <a:latin typeface="Arial MT"/>
                <a:cs typeface="Arial MT"/>
              </a:rPr>
              <a:t>A</a:t>
            </a:r>
            <a:r>
              <a:rPr spc="-225" baseline="2314" dirty="0">
                <a:solidFill>
                  <a:srgbClr val="FFFFFF"/>
                </a:solidFill>
                <a:latin typeface="Arial MT"/>
                <a:cs typeface="Arial MT"/>
              </a:rPr>
              <a:t>T</a:t>
            </a:r>
            <a:r>
              <a:rPr sz="1200" spc="-595" dirty="0">
                <a:solidFill>
                  <a:srgbClr val="FFFFFF"/>
                </a:solidFill>
                <a:latin typeface="Arial MT"/>
                <a:cs typeface="Arial MT"/>
              </a:rPr>
              <a:t>T</a:t>
            </a:r>
            <a:r>
              <a:rPr spc="-622" baseline="2314" dirty="0">
                <a:solidFill>
                  <a:srgbClr val="FFFFFF"/>
                </a:solidFill>
                <a:latin typeface="Arial MT"/>
                <a:cs typeface="Arial MT"/>
              </a:rPr>
              <a:t>M</a:t>
            </a:r>
            <a:r>
              <a:rPr sz="1200" spc="-615" dirty="0">
                <a:solidFill>
                  <a:srgbClr val="FFFFFF"/>
                </a:solidFill>
                <a:latin typeface="Arial MT"/>
                <a:cs typeface="Arial MT"/>
              </a:rPr>
              <a:t>M</a:t>
            </a:r>
            <a:r>
              <a:rPr spc="-322" baseline="2314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200" spc="-335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pc="-419" baseline="2314" dirty="0">
                <a:solidFill>
                  <a:srgbClr val="FFFFFF"/>
                </a:solidFill>
                <a:latin typeface="Arial MT"/>
                <a:cs typeface="Arial MT"/>
              </a:rPr>
              <a:t>C</a:t>
            </a:r>
            <a:r>
              <a:rPr sz="1200" spc="-580" dirty="0">
                <a:solidFill>
                  <a:srgbClr val="FFFFFF"/>
                </a:solidFill>
                <a:latin typeface="Arial MT"/>
                <a:cs typeface="Arial MT"/>
              </a:rPr>
              <a:t>C</a:t>
            </a:r>
            <a:r>
              <a:rPr spc="-120" baseline="2314" dirty="0">
                <a:solidFill>
                  <a:srgbClr val="FFFFFF"/>
                </a:solidFill>
                <a:latin typeface="Arial MT"/>
                <a:cs typeface="Arial MT"/>
              </a:rPr>
              <a:t>o</a:t>
            </a:r>
            <a:r>
              <a:rPr sz="1200" spc="-595" dirty="0">
                <a:solidFill>
                  <a:srgbClr val="FFFFFF"/>
                </a:solidFill>
                <a:latin typeface="Arial MT"/>
                <a:cs typeface="Arial MT"/>
              </a:rPr>
              <a:t>o</a:t>
            </a:r>
            <a:r>
              <a:rPr spc="67" baseline="2314" dirty="0">
                <a:solidFill>
                  <a:srgbClr val="FFFFFF"/>
                </a:solidFill>
                <a:latin typeface="Arial MT"/>
                <a:cs typeface="Arial MT"/>
              </a:rPr>
              <a:t>l</a:t>
            </a:r>
            <a:r>
              <a:rPr spc="-7" baseline="2314" dirty="0">
                <a:solidFill>
                  <a:srgbClr val="FFFFFF"/>
                </a:solidFill>
                <a:latin typeface="Arial MT"/>
                <a:cs typeface="Arial MT"/>
              </a:rPr>
              <a:t>l</a:t>
            </a:r>
            <a:r>
              <a:rPr sz="1200" spc="-229" dirty="0">
                <a:solidFill>
                  <a:srgbClr val="FFFFFF"/>
                </a:solidFill>
                <a:latin typeface="Arial MT"/>
                <a:cs typeface="Arial MT"/>
              </a:rPr>
              <a:t>l</a:t>
            </a:r>
            <a:r>
              <a:rPr spc="-607" baseline="2314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200" spc="45" dirty="0">
                <a:solidFill>
                  <a:srgbClr val="FFFFFF"/>
                </a:solidFill>
                <a:latin typeface="Arial MT"/>
                <a:cs typeface="Arial MT"/>
              </a:rPr>
              <a:t>l</a:t>
            </a:r>
            <a:r>
              <a:rPr sz="1200" spc="-565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pc="-120" baseline="2314" dirty="0">
                <a:solidFill>
                  <a:srgbClr val="FFFFFF"/>
                </a:solidFill>
                <a:latin typeface="Arial MT"/>
                <a:cs typeface="Arial MT"/>
              </a:rPr>
              <a:t>g</a:t>
            </a:r>
            <a:r>
              <a:rPr sz="1200" spc="-545" dirty="0">
                <a:solidFill>
                  <a:srgbClr val="FFFFFF"/>
                </a:solidFill>
                <a:latin typeface="Arial MT"/>
                <a:cs typeface="Arial MT"/>
              </a:rPr>
              <a:t>g</a:t>
            </a:r>
            <a:r>
              <a:rPr spc="-120" baseline="2314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200" spc="-345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pc="-120" baseline="2314" dirty="0">
                <a:solidFill>
                  <a:srgbClr val="FFFFFF"/>
                </a:solidFill>
                <a:latin typeface="Arial MT"/>
                <a:cs typeface="Arial MT"/>
              </a:rPr>
              <a:t>o</a:t>
            </a:r>
            <a:r>
              <a:rPr sz="1200" spc="-565" dirty="0">
                <a:solidFill>
                  <a:srgbClr val="FFFFFF"/>
                </a:solidFill>
                <a:latin typeface="Arial MT"/>
                <a:cs typeface="Arial MT"/>
              </a:rPr>
              <a:t>o</a:t>
            </a:r>
            <a:r>
              <a:rPr spc="-15" baseline="2314" dirty="0">
                <a:solidFill>
                  <a:srgbClr val="FFFFFF"/>
                </a:solidFill>
                <a:latin typeface="Arial MT"/>
                <a:cs typeface="Arial MT"/>
              </a:rPr>
              <a:t>f</a:t>
            </a:r>
            <a:r>
              <a:rPr spc="315" baseline="2314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-254" dirty="0">
                <a:solidFill>
                  <a:srgbClr val="FFFFFF"/>
                </a:solidFill>
                <a:latin typeface="Arial MT"/>
                <a:cs typeface="Arial MT"/>
              </a:rPr>
              <a:t>f</a:t>
            </a:r>
            <a:r>
              <a:rPr spc="-322" baseline="2314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200" spc="-625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pc="-120" baseline="2314" dirty="0">
                <a:solidFill>
                  <a:srgbClr val="FFFFFF"/>
                </a:solidFill>
                <a:latin typeface="Arial MT"/>
                <a:cs typeface="Arial MT"/>
              </a:rPr>
              <a:t>n</a:t>
            </a:r>
            <a:r>
              <a:rPr sz="1200" spc="-565" dirty="0">
                <a:solidFill>
                  <a:srgbClr val="FFFFFF"/>
                </a:solidFill>
                <a:latin typeface="Arial MT"/>
                <a:cs typeface="Arial MT"/>
              </a:rPr>
              <a:t>n</a:t>
            </a:r>
            <a:r>
              <a:rPr spc="-120" baseline="2314" dirty="0">
                <a:solidFill>
                  <a:srgbClr val="FFFFFF"/>
                </a:solidFill>
                <a:latin typeface="Arial MT"/>
                <a:cs typeface="Arial MT"/>
              </a:rPr>
              <a:t>g</a:t>
            </a:r>
            <a:r>
              <a:rPr sz="1200" spc="-545" dirty="0">
                <a:solidFill>
                  <a:srgbClr val="FFFFFF"/>
                </a:solidFill>
                <a:latin typeface="Arial MT"/>
                <a:cs typeface="Arial MT"/>
              </a:rPr>
              <a:t>g</a:t>
            </a:r>
            <a:r>
              <a:rPr spc="67" baseline="2314" dirty="0">
                <a:solidFill>
                  <a:srgbClr val="FFFFFF"/>
                </a:solidFill>
                <a:latin typeface="Arial MT"/>
                <a:cs typeface="Arial MT"/>
              </a:rPr>
              <a:t>i</a:t>
            </a:r>
            <a:r>
              <a:rPr spc="-607" baseline="2314" dirty="0">
                <a:solidFill>
                  <a:srgbClr val="FFFFFF"/>
                </a:solidFill>
                <a:latin typeface="Arial MT"/>
                <a:cs typeface="Arial MT"/>
              </a:rPr>
              <a:t>n</a:t>
            </a:r>
            <a:r>
              <a:rPr sz="1200" spc="45" dirty="0">
                <a:solidFill>
                  <a:srgbClr val="FFFFFF"/>
                </a:solidFill>
                <a:latin typeface="Arial MT"/>
                <a:cs typeface="Arial MT"/>
              </a:rPr>
              <a:t>i</a:t>
            </a:r>
            <a:r>
              <a:rPr sz="1200" spc="-565" dirty="0">
                <a:solidFill>
                  <a:srgbClr val="FFFFFF"/>
                </a:solidFill>
                <a:latin typeface="Arial MT"/>
                <a:cs typeface="Arial MT"/>
              </a:rPr>
              <a:t>n</a:t>
            </a:r>
            <a:r>
              <a:rPr spc="52" baseline="2314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pc="-120" baseline="2314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200" spc="-565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pc="-15" baseline="2314" dirty="0">
                <a:solidFill>
                  <a:srgbClr val="FFFFFF"/>
                </a:solidFill>
                <a:latin typeface="Arial MT"/>
                <a:cs typeface="Arial MT"/>
              </a:rPr>
              <a:t>r</a:t>
            </a:r>
            <a:r>
              <a:rPr spc="-165" baseline="2314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pc="-202" baseline="2314" dirty="0">
                <a:solidFill>
                  <a:srgbClr val="FFFFFF"/>
                </a:solidFill>
                <a:latin typeface="Arial MT"/>
                <a:cs typeface="Arial MT"/>
              </a:rPr>
              <a:t>i</a:t>
            </a:r>
            <a:r>
              <a:rPr sz="1200" spc="-105" dirty="0">
                <a:solidFill>
                  <a:srgbClr val="FFFFFF"/>
                </a:solidFill>
                <a:latin typeface="Arial MT"/>
                <a:cs typeface="Arial MT"/>
              </a:rPr>
              <a:t>r</a:t>
            </a:r>
            <a:r>
              <a:rPr spc="-555" baseline="2314" dirty="0">
                <a:solidFill>
                  <a:srgbClr val="FFFFFF"/>
                </a:solidFill>
                <a:latin typeface="Arial MT"/>
                <a:cs typeface="Arial MT"/>
              </a:rPr>
              <a:t>n</a:t>
            </a:r>
            <a:r>
              <a:rPr sz="1200" spc="120" dirty="0">
                <a:solidFill>
                  <a:srgbClr val="FFFFFF"/>
                </a:solidFill>
                <a:latin typeface="Arial MT"/>
                <a:cs typeface="Arial MT"/>
              </a:rPr>
              <a:t>i</a:t>
            </a:r>
            <a:r>
              <a:rPr sz="1200" spc="-509" dirty="0">
                <a:solidFill>
                  <a:srgbClr val="FFFFFF"/>
                </a:solidFill>
                <a:latin typeface="Arial MT"/>
                <a:cs typeface="Arial MT"/>
              </a:rPr>
              <a:t>n</a:t>
            </a:r>
            <a:r>
              <a:rPr spc="-37" baseline="2314" dirty="0">
                <a:solidFill>
                  <a:srgbClr val="FFFFFF"/>
                </a:solidFill>
                <a:latin typeface="Arial MT"/>
                <a:cs typeface="Arial MT"/>
              </a:rPr>
              <a:t>g</a:t>
            </a:r>
            <a:r>
              <a:rPr sz="1200" spc="45" dirty="0">
                <a:solidFill>
                  <a:srgbClr val="FFFFFF"/>
                </a:solidFill>
                <a:latin typeface="Arial MT"/>
                <a:cs typeface="Arial MT"/>
              </a:rPr>
              <a:t>g</a:t>
            </a:r>
            <a:endParaRPr sz="12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1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4166617" y="6400801"/>
            <a:ext cx="4749165" cy="277495"/>
            <a:chOff x="2566416" y="6400800"/>
            <a:chExt cx="4749165" cy="277495"/>
          </a:xfrm>
        </p:grpSpPr>
        <p:sp>
          <p:nvSpPr>
            <p:cNvPr id="3" name="object 3"/>
            <p:cNvSpPr/>
            <p:nvPr/>
          </p:nvSpPr>
          <p:spPr>
            <a:xfrm>
              <a:off x="4203192" y="6400800"/>
              <a:ext cx="3112135" cy="277495"/>
            </a:xfrm>
            <a:custGeom>
              <a:avLst/>
              <a:gdLst/>
              <a:ahLst/>
              <a:cxnLst/>
              <a:rect l="l" t="t" r="r" b="b"/>
              <a:pathLst>
                <a:path w="3112134" h="277495">
                  <a:moveTo>
                    <a:pt x="3112008" y="277368"/>
                  </a:moveTo>
                  <a:lnTo>
                    <a:pt x="0" y="277368"/>
                  </a:lnTo>
                  <a:lnTo>
                    <a:pt x="0" y="0"/>
                  </a:lnTo>
                  <a:lnTo>
                    <a:pt x="3112008" y="0"/>
                  </a:lnTo>
                  <a:lnTo>
                    <a:pt x="3112008" y="277368"/>
                  </a:lnTo>
                  <a:close/>
                </a:path>
              </a:pathLst>
            </a:custGeom>
            <a:solidFill>
              <a:srgbClr val="2240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2566416" y="6400800"/>
              <a:ext cx="1637030" cy="277495"/>
            </a:xfrm>
            <a:custGeom>
              <a:avLst/>
              <a:gdLst/>
              <a:ahLst/>
              <a:cxnLst/>
              <a:rect l="l" t="t" r="r" b="b"/>
              <a:pathLst>
                <a:path w="1637029" h="277495">
                  <a:moveTo>
                    <a:pt x="1636775" y="277368"/>
                  </a:moveTo>
                  <a:lnTo>
                    <a:pt x="0" y="277368"/>
                  </a:lnTo>
                  <a:lnTo>
                    <a:pt x="0" y="0"/>
                  </a:lnTo>
                  <a:lnTo>
                    <a:pt x="1636775" y="0"/>
                  </a:lnTo>
                  <a:lnTo>
                    <a:pt x="1636775" y="277368"/>
                  </a:lnTo>
                  <a:close/>
                </a:path>
              </a:pathLst>
            </a:custGeom>
            <a:solidFill>
              <a:srgbClr val="E16C0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5" name="object 5"/>
          <p:cNvGrpSpPr/>
          <p:nvPr/>
        </p:nvGrpSpPr>
        <p:grpSpPr>
          <a:xfrm>
            <a:off x="2209800" y="847344"/>
            <a:ext cx="7952740" cy="4806950"/>
            <a:chOff x="609600" y="847344"/>
            <a:chExt cx="7952740" cy="4806950"/>
          </a:xfrm>
        </p:grpSpPr>
        <p:sp>
          <p:nvSpPr>
            <p:cNvPr id="6" name="object 6"/>
            <p:cNvSpPr/>
            <p:nvPr/>
          </p:nvSpPr>
          <p:spPr>
            <a:xfrm>
              <a:off x="621791" y="859536"/>
              <a:ext cx="7924800" cy="4779645"/>
            </a:xfrm>
            <a:custGeom>
              <a:avLst/>
              <a:gdLst/>
              <a:ahLst/>
              <a:cxnLst/>
              <a:rect l="l" t="t" r="r" b="b"/>
              <a:pathLst>
                <a:path w="7924800" h="4779645">
                  <a:moveTo>
                    <a:pt x="7924800" y="4779264"/>
                  </a:moveTo>
                  <a:lnTo>
                    <a:pt x="0" y="4779264"/>
                  </a:lnTo>
                  <a:lnTo>
                    <a:pt x="0" y="0"/>
                  </a:lnTo>
                  <a:lnTo>
                    <a:pt x="7924800" y="0"/>
                  </a:lnTo>
                  <a:lnTo>
                    <a:pt x="7924800" y="4779264"/>
                  </a:lnTo>
                  <a:close/>
                </a:path>
              </a:pathLst>
            </a:custGeom>
            <a:solidFill>
              <a:srgbClr val="FAEAD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609600" y="847344"/>
              <a:ext cx="7952740" cy="4806950"/>
            </a:xfrm>
            <a:custGeom>
              <a:avLst/>
              <a:gdLst/>
              <a:ahLst/>
              <a:cxnLst/>
              <a:rect l="l" t="t" r="r" b="b"/>
              <a:pathLst>
                <a:path w="7952740" h="4806950">
                  <a:moveTo>
                    <a:pt x="7938516" y="4806695"/>
                  </a:moveTo>
                  <a:lnTo>
                    <a:pt x="13715" y="4806695"/>
                  </a:lnTo>
                  <a:lnTo>
                    <a:pt x="11036" y="4806429"/>
                  </a:lnTo>
                  <a:lnTo>
                    <a:pt x="0" y="4792980"/>
                  </a:lnTo>
                  <a:lnTo>
                    <a:pt x="0" y="13715"/>
                  </a:lnTo>
                  <a:lnTo>
                    <a:pt x="13715" y="0"/>
                  </a:lnTo>
                  <a:lnTo>
                    <a:pt x="7938516" y="0"/>
                  </a:lnTo>
                  <a:lnTo>
                    <a:pt x="7952232" y="13715"/>
                  </a:lnTo>
                  <a:lnTo>
                    <a:pt x="27431" y="13715"/>
                  </a:lnTo>
                  <a:lnTo>
                    <a:pt x="13715" y="27431"/>
                  </a:lnTo>
                  <a:lnTo>
                    <a:pt x="27431" y="27431"/>
                  </a:lnTo>
                  <a:lnTo>
                    <a:pt x="27431" y="4779264"/>
                  </a:lnTo>
                  <a:lnTo>
                    <a:pt x="13715" y="4779264"/>
                  </a:lnTo>
                  <a:lnTo>
                    <a:pt x="27431" y="4792980"/>
                  </a:lnTo>
                  <a:lnTo>
                    <a:pt x="7952232" y="4792980"/>
                  </a:lnTo>
                  <a:lnTo>
                    <a:pt x="7951965" y="4795659"/>
                  </a:lnTo>
                  <a:lnTo>
                    <a:pt x="7941195" y="4806429"/>
                  </a:lnTo>
                  <a:lnTo>
                    <a:pt x="7938516" y="4806695"/>
                  </a:lnTo>
                  <a:close/>
                </a:path>
                <a:path w="7952740" h="4806950">
                  <a:moveTo>
                    <a:pt x="27431" y="27431"/>
                  </a:moveTo>
                  <a:lnTo>
                    <a:pt x="13715" y="27431"/>
                  </a:lnTo>
                  <a:lnTo>
                    <a:pt x="27431" y="13715"/>
                  </a:lnTo>
                  <a:lnTo>
                    <a:pt x="27431" y="27431"/>
                  </a:lnTo>
                  <a:close/>
                </a:path>
                <a:path w="7952740" h="4806950">
                  <a:moveTo>
                    <a:pt x="7924800" y="27431"/>
                  </a:moveTo>
                  <a:lnTo>
                    <a:pt x="27431" y="27431"/>
                  </a:lnTo>
                  <a:lnTo>
                    <a:pt x="27431" y="13715"/>
                  </a:lnTo>
                  <a:lnTo>
                    <a:pt x="7924800" y="13715"/>
                  </a:lnTo>
                  <a:lnTo>
                    <a:pt x="7924800" y="27431"/>
                  </a:lnTo>
                  <a:close/>
                </a:path>
                <a:path w="7952740" h="4806950">
                  <a:moveTo>
                    <a:pt x="7924800" y="4792980"/>
                  </a:moveTo>
                  <a:lnTo>
                    <a:pt x="7924800" y="13715"/>
                  </a:lnTo>
                  <a:lnTo>
                    <a:pt x="7938516" y="27431"/>
                  </a:lnTo>
                  <a:lnTo>
                    <a:pt x="7952232" y="27431"/>
                  </a:lnTo>
                  <a:lnTo>
                    <a:pt x="7952232" y="4779264"/>
                  </a:lnTo>
                  <a:lnTo>
                    <a:pt x="7938516" y="4779264"/>
                  </a:lnTo>
                  <a:lnTo>
                    <a:pt x="7924800" y="4792980"/>
                  </a:lnTo>
                  <a:close/>
                </a:path>
                <a:path w="7952740" h="4806950">
                  <a:moveTo>
                    <a:pt x="7952232" y="27431"/>
                  </a:moveTo>
                  <a:lnTo>
                    <a:pt x="7938516" y="27431"/>
                  </a:lnTo>
                  <a:lnTo>
                    <a:pt x="7924800" y="13715"/>
                  </a:lnTo>
                  <a:lnTo>
                    <a:pt x="7952232" y="13715"/>
                  </a:lnTo>
                  <a:lnTo>
                    <a:pt x="7952232" y="27431"/>
                  </a:lnTo>
                  <a:close/>
                </a:path>
                <a:path w="7952740" h="4806950">
                  <a:moveTo>
                    <a:pt x="27431" y="4792980"/>
                  </a:moveTo>
                  <a:lnTo>
                    <a:pt x="13715" y="4779264"/>
                  </a:lnTo>
                  <a:lnTo>
                    <a:pt x="27431" y="4779264"/>
                  </a:lnTo>
                  <a:lnTo>
                    <a:pt x="27431" y="4792980"/>
                  </a:lnTo>
                  <a:close/>
                </a:path>
                <a:path w="7952740" h="4806950">
                  <a:moveTo>
                    <a:pt x="7924800" y="4792980"/>
                  </a:moveTo>
                  <a:lnTo>
                    <a:pt x="27431" y="4792980"/>
                  </a:lnTo>
                  <a:lnTo>
                    <a:pt x="27431" y="4779264"/>
                  </a:lnTo>
                  <a:lnTo>
                    <a:pt x="7924800" y="4779264"/>
                  </a:lnTo>
                  <a:lnTo>
                    <a:pt x="7924800" y="4792980"/>
                  </a:lnTo>
                  <a:close/>
                </a:path>
                <a:path w="7952740" h="4806950">
                  <a:moveTo>
                    <a:pt x="7952232" y="4792980"/>
                  </a:moveTo>
                  <a:lnTo>
                    <a:pt x="7924800" y="4792980"/>
                  </a:lnTo>
                  <a:lnTo>
                    <a:pt x="7938516" y="4779264"/>
                  </a:lnTo>
                  <a:lnTo>
                    <a:pt x="7952232" y="4779264"/>
                  </a:lnTo>
                  <a:lnTo>
                    <a:pt x="7952232" y="479298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4240783" y="192150"/>
            <a:ext cx="4292600" cy="5143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3200" b="1" spc="-10" dirty="0">
                <a:solidFill>
                  <a:srgbClr val="C00000"/>
                </a:solidFill>
                <a:latin typeface="Georgia"/>
                <a:cs typeface="Georgia"/>
              </a:rPr>
              <a:t>Knapsack</a:t>
            </a:r>
            <a:r>
              <a:rPr sz="3200" b="1" spc="-165" dirty="0">
                <a:solidFill>
                  <a:srgbClr val="C00000"/>
                </a:solidFill>
                <a:latin typeface="Georgia"/>
                <a:cs typeface="Georgia"/>
              </a:rPr>
              <a:t> </a:t>
            </a:r>
            <a:r>
              <a:rPr sz="3200" b="1" spc="-10" dirty="0">
                <a:solidFill>
                  <a:srgbClr val="C00000"/>
                </a:solidFill>
                <a:latin typeface="Georgia"/>
                <a:cs typeface="Georgia"/>
              </a:rPr>
              <a:t>Algorithm</a:t>
            </a:r>
            <a:endParaRPr sz="3200">
              <a:latin typeface="Georgia"/>
              <a:cs typeface="Georgia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301037" y="796086"/>
            <a:ext cx="7691755" cy="5495290"/>
          </a:xfrm>
          <a:prstGeom prst="rect">
            <a:avLst/>
          </a:prstGeom>
        </p:spPr>
        <p:txBody>
          <a:bodyPr vert="horz" wrap="square" lIns="0" tIns="76200" rIns="0" bIns="0" rtlCol="0">
            <a:spAutoFit/>
          </a:bodyPr>
          <a:lstStyle/>
          <a:p>
            <a:pPr marL="12700">
              <a:spcBef>
                <a:spcPts val="600"/>
              </a:spcBef>
            </a:pPr>
            <a:r>
              <a:rPr sz="2000" spc="-10" dirty="0">
                <a:latin typeface="Times New Roman"/>
                <a:cs typeface="Times New Roman"/>
              </a:rPr>
              <a:t>Algorithm</a:t>
            </a:r>
            <a:r>
              <a:rPr sz="2000" spc="-10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Greedy</a:t>
            </a:r>
            <a:r>
              <a:rPr sz="2000" spc="-7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Knapsack(m,n)</a:t>
            </a:r>
            <a:endParaRPr sz="2000">
              <a:latin typeface="Times New Roman"/>
              <a:cs typeface="Times New Roman"/>
            </a:endParaRPr>
          </a:p>
          <a:p>
            <a:pPr marL="12700" marR="5080">
              <a:spcBef>
                <a:spcPts val="505"/>
              </a:spcBef>
            </a:pPr>
            <a:r>
              <a:rPr sz="2000" dirty="0">
                <a:latin typeface="Times New Roman"/>
                <a:cs typeface="Times New Roman"/>
              </a:rPr>
              <a:t>//p[1:n]</a:t>
            </a:r>
            <a:r>
              <a:rPr sz="2000" spc="18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and</a:t>
            </a:r>
            <a:r>
              <a:rPr sz="2000" spc="254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w[1:n]</a:t>
            </a:r>
            <a:r>
              <a:rPr sz="2000" spc="27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contain</a:t>
            </a:r>
            <a:r>
              <a:rPr sz="2000" spc="23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the</a:t>
            </a:r>
            <a:r>
              <a:rPr sz="2000" spc="25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profits</a:t>
            </a:r>
            <a:r>
              <a:rPr sz="2000" spc="22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and</a:t>
            </a:r>
            <a:r>
              <a:rPr sz="2000" spc="254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weights</a:t>
            </a:r>
            <a:r>
              <a:rPr sz="2000" spc="295" dirty="0">
                <a:latin typeface="Times New Roman"/>
                <a:cs typeface="Times New Roman"/>
              </a:rPr>
              <a:t> </a:t>
            </a:r>
            <a:r>
              <a:rPr sz="2000" spc="-25" dirty="0">
                <a:latin typeface="Times New Roman"/>
                <a:cs typeface="Times New Roman"/>
              </a:rPr>
              <a:t>respectively,</a:t>
            </a:r>
            <a:r>
              <a:rPr sz="2000" spc="33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of</a:t>
            </a:r>
            <a:r>
              <a:rPr sz="2000" spc="26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the</a:t>
            </a:r>
            <a:r>
              <a:rPr sz="2000" spc="254" dirty="0">
                <a:latin typeface="Times New Roman"/>
                <a:cs typeface="Times New Roman"/>
              </a:rPr>
              <a:t> </a:t>
            </a:r>
            <a:r>
              <a:rPr sz="2000" spc="-50" dirty="0">
                <a:latin typeface="Times New Roman"/>
                <a:cs typeface="Times New Roman"/>
              </a:rPr>
              <a:t>n </a:t>
            </a:r>
            <a:r>
              <a:rPr sz="2000" dirty="0">
                <a:latin typeface="Times New Roman"/>
                <a:cs typeface="Times New Roman"/>
              </a:rPr>
              <a:t>objects</a:t>
            </a:r>
            <a:r>
              <a:rPr sz="2000" spc="-10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ordered</a:t>
            </a:r>
            <a:r>
              <a:rPr sz="2000" spc="-7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such</a:t>
            </a:r>
            <a:r>
              <a:rPr sz="2000" spc="-4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that</a:t>
            </a:r>
            <a:r>
              <a:rPr sz="2000" spc="-3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p[i]/w[i]</a:t>
            </a:r>
            <a:r>
              <a:rPr sz="2000" spc="-6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&gt;=</a:t>
            </a:r>
            <a:r>
              <a:rPr sz="2000" spc="-5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p[i+1]/w[i+1].</a:t>
            </a:r>
            <a:endParaRPr sz="2000">
              <a:latin typeface="Times New Roman"/>
              <a:cs typeface="Times New Roman"/>
            </a:endParaRPr>
          </a:p>
          <a:p>
            <a:pPr marL="12700">
              <a:spcBef>
                <a:spcPts val="505"/>
              </a:spcBef>
            </a:pPr>
            <a:r>
              <a:rPr sz="2000" dirty="0">
                <a:latin typeface="Times New Roman"/>
                <a:cs typeface="Times New Roman"/>
              </a:rPr>
              <a:t>//</a:t>
            </a:r>
            <a:r>
              <a:rPr sz="2000" spc="-6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m</a:t>
            </a:r>
            <a:r>
              <a:rPr sz="2000" spc="-3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is</a:t>
            </a:r>
            <a:r>
              <a:rPr sz="2000" spc="-6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the</a:t>
            </a:r>
            <a:r>
              <a:rPr sz="2000" spc="-2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knapsack</a:t>
            </a:r>
            <a:r>
              <a:rPr sz="2000" spc="-1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size</a:t>
            </a:r>
            <a:r>
              <a:rPr sz="2000" spc="-7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and</a:t>
            </a:r>
            <a:r>
              <a:rPr sz="2000" spc="-3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x[1:n]</a:t>
            </a:r>
            <a:r>
              <a:rPr sz="2000" spc="-7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is</a:t>
            </a:r>
            <a:r>
              <a:rPr sz="2000" spc="-6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the</a:t>
            </a:r>
            <a:r>
              <a:rPr sz="2000" spc="-3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solution</a:t>
            </a:r>
            <a:r>
              <a:rPr sz="2000" spc="-6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vector</a:t>
            </a:r>
            <a:endParaRPr sz="2000">
              <a:latin typeface="Times New Roman"/>
              <a:cs typeface="Times New Roman"/>
            </a:endParaRPr>
          </a:p>
          <a:p>
            <a:pPr marL="469900">
              <a:spcBef>
                <a:spcPts val="560"/>
              </a:spcBef>
            </a:pPr>
            <a:r>
              <a:rPr spc="-50" dirty="0">
                <a:latin typeface="Microsoft Sans Serif"/>
                <a:cs typeface="Microsoft Sans Serif"/>
              </a:rPr>
              <a:t>{</a:t>
            </a:r>
            <a:endParaRPr>
              <a:latin typeface="Microsoft Sans Serif"/>
              <a:cs typeface="Microsoft Sans Serif"/>
            </a:endParaRPr>
          </a:p>
          <a:p>
            <a:pPr marL="469900">
              <a:spcBef>
                <a:spcPts val="215"/>
              </a:spcBef>
            </a:pPr>
            <a:r>
              <a:rPr dirty="0">
                <a:latin typeface="Microsoft Sans Serif"/>
                <a:cs typeface="Microsoft Sans Serif"/>
              </a:rPr>
              <a:t>for</a:t>
            </a:r>
            <a:r>
              <a:rPr spc="-5" dirty="0">
                <a:latin typeface="Microsoft Sans Serif"/>
                <a:cs typeface="Microsoft Sans Serif"/>
              </a:rPr>
              <a:t> </a:t>
            </a:r>
            <a:r>
              <a:rPr dirty="0">
                <a:latin typeface="Microsoft Sans Serif"/>
                <a:cs typeface="Microsoft Sans Serif"/>
              </a:rPr>
              <a:t>i</a:t>
            </a:r>
            <a:r>
              <a:rPr spc="5" dirty="0">
                <a:latin typeface="Microsoft Sans Serif"/>
                <a:cs typeface="Microsoft Sans Serif"/>
              </a:rPr>
              <a:t> </a:t>
            </a:r>
            <a:r>
              <a:rPr dirty="0">
                <a:latin typeface="Microsoft Sans Serif"/>
                <a:cs typeface="Microsoft Sans Serif"/>
              </a:rPr>
              <a:t>:=</a:t>
            </a:r>
            <a:r>
              <a:rPr spc="5" dirty="0">
                <a:latin typeface="Microsoft Sans Serif"/>
                <a:cs typeface="Microsoft Sans Serif"/>
              </a:rPr>
              <a:t> </a:t>
            </a:r>
            <a:r>
              <a:rPr dirty="0">
                <a:latin typeface="Microsoft Sans Serif"/>
                <a:cs typeface="Microsoft Sans Serif"/>
              </a:rPr>
              <a:t>1 to</a:t>
            </a:r>
            <a:r>
              <a:rPr spc="25" dirty="0">
                <a:latin typeface="Microsoft Sans Serif"/>
                <a:cs typeface="Microsoft Sans Serif"/>
              </a:rPr>
              <a:t> </a:t>
            </a:r>
            <a:r>
              <a:rPr dirty="0">
                <a:latin typeface="Microsoft Sans Serif"/>
                <a:cs typeface="Microsoft Sans Serif"/>
              </a:rPr>
              <a:t>n</a:t>
            </a:r>
            <a:r>
              <a:rPr spc="5" dirty="0">
                <a:latin typeface="Microsoft Sans Serif"/>
                <a:cs typeface="Microsoft Sans Serif"/>
              </a:rPr>
              <a:t> </a:t>
            </a:r>
            <a:r>
              <a:rPr dirty="0">
                <a:latin typeface="Microsoft Sans Serif"/>
                <a:cs typeface="Microsoft Sans Serif"/>
              </a:rPr>
              <a:t>do x[i]</a:t>
            </a:r>
            <a:r>
              <a:rPr spc="-10" dirty="0">
                <a:latin typeface="Microsoft Sans Serif"/>
                <a:cs typeface="Microsoft Sans Serif"/>
              </a:rPr>
              <a:t> </a:t>
            </a:r>
            <a:r>
              <a:rPr dirty="0">
                <a:latin typeface="Microsoft Sans Serif"/>
                <a:cs typeface="Microsoft Sans Serif"/>
              </a:rPr>
              <a:t>:=</a:t>
            </a:r>
            <a:r>
              <a:rPr spc="25" dirty="0">
                <a:latin typeface="Microsoft Sans Serif"/>
                <a:cs typeface="Microsoft Sans Serif"/>
              </a:rPr>
              <a:t> </a:t>
            </a:r>
            <a:r>
              <a:rPr dirty="0">
                <a:latin typeface="Microsoft Sans Serif"/>
                <a:cs typeface="Microsoft Sans Serif"/>
              </a:rPr>
              <a:t>0.0;</a:t>
            </a:r>
            <a:r>
              <a:rPr spc="-25" dirty="0">
                <a:latin typeface="Microsoft Sans Serif"/>
                <a:cs typeface="Microsoft Sans Serif"/>
              </a:rPr>
              <a:t> </a:t>
            </a:r>
            <a:r>
              <a:rPr spc="-20" dirty="0">
                <a:latin typeface="Microsoft Sans Serif"/>
                <a:cs typeface="Microsoft Sans Serif"/>
              </a:rPr>
              <a:t>//Initialize</a:t>
            </a:r>
            <a:r>
              <a:rPr spc="-65" dirty="0">
                <a:latin typeface="Microsoft Sans Serif"/>
                <a:cs typeface="Microsoft Sans Serif"/>
              </a:rPr>
              <a:t> </a:t>
            </a:r>
            <a:r>
              <a:rPr spc="-50" dirty="0">
                <a:latin typeface="Microsoft Sans Serif"/>
                <a:cs typeface="Microsoft Sans Serif"/>
              </a:rPr>
              <a:t>x</a:t>
            </a:r>
            <a:endParaRPr>
              <a:latin typeface="Microsoft Sans Serif"/>
              <a:cs typeface="Microsoft Sans Serif"/>
            </a:endParaRPr>
          </a:p>
          <a:p>
            <a:pPr marL="469900">
              <a:spcBef>
                <a:spcPts val="434"/>
              </a:spcBef>
            </a:pPr>
            <a:r>
              <a:rPr dirty="0">
                <a:latin typeface="Microsoft Sans Serif"/>
                <a:cs typeface="Microsoft Sans Serif"/>
              </a:rPr>
              <a:t>U</a:t>
            </a:r>
            <a:r>
              <a:rPr spc="20" dirty="0">
                <a:latin typeface="Microsoft Sans Serif"/>
                <a:cs typeface="Microsoft Sans Serif"/>
              </a:rPr>
              <a:t> </a:t>
            </a:r>
            <a:r>
              <a:rPr dirty="0">
                <a:latin typeface="Microsoft Sans Serif"/>
                <a:cs typeface="Microsoft Sans Serif"/>
              </a:rPr>
              <a:t>:=</a:t>
            </a:r>
            <a:r>
              <a:rPr spc="10" dirty="0">
                <a:latin typeface="Microsoft Sans Serif"/>
                <a:cs typeface="Microsoft Sans Serif"/>
              </a:rPr>
              <a:t> </a:t>
            </a:r>
            <a:r>
              <a:rPr spc="-20" dirty="0">
                <a:latin typeface="Microsoft Sans Serif"/>
                <a:cs typeface="Microsoft Sans Serif"/>
              </a:rPr>
              <a:t>m;//</a:t>
            </a:r>
            <a:r>
              <a:rPr sz="1400" b="1" spc="-20" dirty="0">
                <a:solidFill>
                  <a:srgbClr val="C00000"/>
                </a:solidFill>
                <a:latin typeface="Calibri"/>
                <a:cs typeface="Calibri"/>
              </a:rPr>
              <a:t>sack</a:t>
            </a:r>
            <a:r>
              <a:rPr sz="1400" b="1" spc="-60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400" b="1" spc="-10" dirty="0">
                <a:solidFill>
                  <a:srgbClr val="C00000"/>
                </a:solidFill>
                <a:latin typeface="Calibri"/>
                <a:cs typeface="Calibri"/>
              </a:rPr>
              <a:t>capacity</a:t>
            </a:r>
            <a:endParaRPr sz="1400">
              <a:latin typeface="Calibri"/>
              <a:cs typeface="Calibri"/>
            </a:endParaRPr>
          </a:p>
          <a:p>
            <a:pPr marL="469900">
              <a:spcBef>
                <a:spcPts val="550"/>
              </a:spcBef>
            </a:pPr>
            <a:r>
              <a:rPr dirty="0">
                <a:latin typeface="Microsoft Sans Serif"/>
                <a:cs typeface="Microsoft Sans Serif"/>
              </a:rPr>
              <a:t>f</a:t>
            </a:r>
            <a:r>
              <a:rPr dirty="0">
                <a:latin typeface="Calibri"/>
                <a:cs typeface="Calibri"/>
              </a:rPr>
              <a:t>or</a:t>
            </a:r>
            <a:r>
              <a:rPr spc="-10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i:=1</a:t>
            </a:r>
            <a:r>
              <a:rPr spc="-3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to</a:t>
            </a:r>
            <a:r>
              <a:rPr spc="-9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n</a:t>
            </a:r>
            <a:r>
              <a:rPr spc="-60" dirty="0">
                <a:latin typeface="Calibri"/>
                <a:cs typeface="Calibri"/>
              </a:rPr>
              <a:t> </a:t>
            </a:r>
            <a:r>
              <a:rPr spc="-25" dirty="0">
                <a:latin typeface="Calibri"/>
                <a:cs typeface="Calibri"/>
              </a:rPr>
              <a:t>do</a:t>
            </a:r>
            <a:endParaRPr>
              <a:latin typeface="Calibri"/>
              <a:cs typeface="Calibri"/>
            </a:endParaRPr>
          </a:p>
          <a:p>
            <a:pPr marL="415290">
              <a:spcBef>
                <a:spcPts val="385"/>
              </a:spcBef>
            </a:pPr>
            <a:r>
              <a:rPr spc="-50" dirty="0">
                <a:latin typeface="Calibri"/>
                <a:cs typeface="Calibri"/>
              </a:rPr>
              <a:t>{</a:t>
            </a:r>
            <a:endParaRPr>
              <a:latin typeface="Calibri"/>
              <a:cs typeface="Calibri"/>
            </a:endParaRPr>
          </a:p>
          <a:p>
            <a:pPr marL="728980">
              <a:spcBef>
                <a:spcPts val="409"/>
              </a:spcBef>
            </a:pPr>
            <a:r>
              <a:rPr dirty="0">
                <a:latin typeface="Calibri"/>
                <a:cs typeface="Calibri"/>
              </a:rPr>
              <a:t>if</a:t>
            </a:r>
            <a:r>
              <a:rPr spc="-4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(w[i]</a:t>
            </a:r>
            <a:r>
              <a:rPr spc="-4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&gt;</a:t>
            </a:r>
            <a:r>
              <a:rPr spc="1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U)</a:t>
            </a:r>
            <a:r>
              <a:rPr spc="-2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then</a:t>
            </a:r>
            <a:r>
              <a:rPr spc="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break;</a:t>
            </a:r>
            <a:r>
              <a:rPr spc="-3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//</a:t>
            </a:r>
            <a:r>
              <a:rPr spc="-5" dirty="0">
                <a:latin typeface="Calibri"/>
                <a:cs typeface="Calibri"/>
              </a:rPr>
              <a:t> </a:t>
            </a:r>
            <a:r>
              <a:rPr sz="1400" b="1" spc="-20" dirty="0">
                <a:solidFill>
                  <a:srgbClr val="C00000"/>
                </a:solidFill>
                <a:latin typeface="Calibri"/>
                <a:cs typeface="Calibri"/>
              </a:rPr>
              <a:t>weight</a:t>
            </a:r>
            <a:r>
              <a:rPr sz="1400" b="1" spc="-60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C00000"/>
                </a:solidFill>
                <a:latin typeface="Calibri"/>
                <a:cs typeface="Calibri"/>
              </a:rPr>
              <a:t>of</a:t>
            </a:r>
            <a:r>
              <a:rPr sz="1400" b="1" spc="-40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C00000"/>
                </a:solidFill>
                <a:latin typeface="Calibri"/>
                <a:cs typeface="Calibri"/>
              </a:rPr>
              <a:t>an</a:t>
            </a:r>
            <a:r>
              <a:rPr sz="1400" b="1" spc="-60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C00000"/>
                </a:solidFill>
                <a:latin typeface="Calibri"/>
                <a:cs typeface="Calibri"/>
              </a:rPr>
              <a:t>object</a:t>
            </a:r>
            <a:r>
              <a:rPr sz="1400" b="1" spc="-15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C00000"/>
                </a:solidFill>
                <a:latin typeface="Calibri"/>
                <a:cs typeface="Calibri"/>
              </a:rPr>
              <a:t>is</a:t>
            </a:r>
            <a:r>
              <a:rPr sz="1400" b="1" spc="-15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400" b="1" spc="-25" dirty="0">
                <a:solidFill>
                  <a:srgbClr val="C00000"/>
                </a:solidFill>
                <a:latin typeface="Calibri"/>
                <a:cs typeface="Calibri"/>
              </a:rPr>
              <a:t>greater</a:t>
            </a:r>
            <a:r>
              <a:rPr sz="1400" b="1" spc="-135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400" b="1" spc="-10" dirty="0">
                <a:solidFill>
                  <a:srgbClr val="C00000"/>
                </a:solidFill>
                <a:latin typeface="Calibri"/>
                <a:cs typeface="Calibri"/>
              </a:rPr>
              <a:t>than</a:t>
            </a:r>
            <a:r>
              <a:rPr sz="1400" b="1" spc="-60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C00000"/>
                </a:solidFill>
                <a:latin typeface="Calibri"/>
                <a:cs typeface="Calibri"/>
              </a:rPr>
              <a:t>sack</a:t>
            </a:r>
            <a:r>
              <a:rPr sz="1400" b="1" spc="-15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400" b="1" spc="-10" dirty="0">
                <a:solidFill>
                  <a:srgbClr val="C00000"/>
                </a:solidFill>
                <a:latin typeface="Calibri"/>
                <a:cs typeface="Calibri"/>
              </a:rPr>
              <a:t>capacity</a:t>
            </a:r>
            <a:endParaRPr sz="1400">
              <a:latin typeface="Calibri"/>
              <a:cs typeface="Calibri"/>
            </a:endParaRPr>
          </a:p>
          <a:p>
            <a:pPr marL="728980">
              <a:spcBef>
                <a:spcPts val="385"/>
              </a:spcBef>
            </a:pPr>
            <a:r>
              <a:rPr dirty="0">
                <a:latin typeface="Calibri"/>
                <a:cs typeface="Calibri"/>
              </a:rPr>
              <a:t>x[i]</a:t>
            </a:r>
            <a:r>
              <a:rPr spc="-7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:=</a:t>
            </a:r>
            <a:r>
              <a:rPr spc="-3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1.0;</a:t>
            </a:r>
            <a:r>
              <a:rPr spc="-40" dirty="0">
                <a:latin typeface="Calibri"/>
                <a:cs typeface="Calibri"/>
              </a:rPr>
              <a:t> </a:t>
            </a:r>
            <a:r>
              <a:rPr spc="-20" dirty="0">
                <a:latin typeface="Calibri"/>
                <a:cs typeface="Calibri"/>
              </a:rPr>
              <a:t>U:=U-</a:t>
            </a:r>
            <a:r>
              <a:rPr spc="-10" dirty="0">
                <a:latin typeface="Calibri"/>
                <a:cs typeface="Calibri"/>
              </a:rPr>
              <a:t>w[i];</a:t>
            </a:r>
            <a:endParaRPr>
              <a:latin typeface="Calibri"/>
              <a:cs typeface="Calibri"/>
            </a:endParaRPr>
          </a:p>
          <a:p>
            <a:pPr marL="415290">
              <a:spcBef>
                <a:spcPts val="409"/>
              </a:spcBef>
            </a:pPr>
            <a:r>
              <a:rPr spc="-50" dirty="0">
                <a:latin typeface="Calibri"/>
                <a:cs typeface="Calibri"/>
              </a:rPr>
              <a:t>}</a:t>
            </a:r>
            <a:endParaRPr>
              <a:latin typeface="Calibri"/>
              <a:cs typeface="Calibri"/>
            </a:endParaRPr>
          </a:p>
          <a:p>
            <a:pPr marL="415290">
              <a:spcBef>
                <a:spcPts val="409"/>
              </a:spcBef>
            </a:pPr>
            <a:r>
              <a:rPr spc="-10" dirty="0">
                <a:latin typeface="Calibri"/>
                <a:cs typeface="Calibri"/>
              </a:rPr>
              <a:t>If(i&lt;=n)</a:t>
            </a:r>
            <a:r>
              <a:rPr spc="-6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then</a:t>
            </a:r>
            <a:r>
              <a:rPr spc="-40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x[i]:=U/w[i];</a:t>
            </a:r>
            <a:endParaRPr>
              <a:latin typeface="Calibri"/>
              <a:cs typeface="Calibri"/>
            </a:endParaRPr>
          </a:p>
          <a:p>
            <a:pPr marL="415290">
              <a:spcBef>
                <a:spcPts val="385"/>
              </a:spcBef>
            </a:pPr>
            <a:r>
              <a:rPr spc="-50" dirty="0">
                <a:latin typeface="Calibri"/>
                <a:cs typeface="Calibri"/>
              </a:rPr>
              <a:t>}</a:t>
            </a:r>
            <a:endParaRPr>
              <a:latin typeface="Calibri"/>
              <a:cs typeface="Calibri"/>
            </a:endParaRPr>
          </a:p>
          <a:p>
            <a:pPr marL="12700" marR="34925">
              <a:spcBef>
                <a:spcPts val="445"/>
              </a:spcBef>
            </a:pPr>
            <a:r>
              <a:rPr sz="2400" spc="-10" dirty="0">
                <a:latin typeface="Calibri"/>
                <a:cs typeface="Calibri"/>
              </a:rPr>
              <a:t>Analysis:</a:t>
            </a:r>
            <a:r>
              <a:rPr sz="2400" spc="-110" dirty="0">
                <a:latin typeface="Calibri"/>
                <a:cs typeface="Calibri"/>
              </a:rPr>
              <a:t> </a:t>
            </a:r>
            <a:r>
              <a:rPr sz="2400" spc="-35" dirty="0">
                <a:latin typeface="Calibri"/>
                <a:cs typeface="Calibri"/>
              </a:rPr>
              <a:t>Disregarding</a:t>
            </a:r>
            <a:r>
              <a:rPr sz="2400" spc="-5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the</a:t>
            </a:r>
            <a:r>
              <a:rPr sz="2400" spc="-6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time</a:t>
            </a:r>
            <a:r>
              <a:rPr sz="2400" spc="-4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to</a:t>
            </a:r>
            <a:r>
              <a:rPr sz="2400" spc="-8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initially</a:t>
            </a:r>
            <a:r>
              <a:rPr sz="2400" spc="-9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sort</a:t>
            </a:r>
            <a:r>
              <a:rPr sz="2400" spc="-4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the</a:t>
            </a:r>
            <a:r>
              <a:rPr sz="2400" spc="-5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object,</a:t>
            </a:r>
            <a:r>
              <a:rPr sz="2400" spc="-105" dirty="0">
                <a:latin typeface="Calibri"/>
                <a:cs typeface="Calibri"/>
              </a:rPr>
              <a:t> </a:t>
            </a:r>
            <a:r>
              <a:rPr sz="2400" spc="-20" dirty="0">
                <a:latin typeface="Calibri"/>
                <a:cs typeface="Calibri"/>
              </a:rPr>
              <a:t>each </a:t>
            </a:r>
            <a:r>
              <a:rPr sz="2400" dirty="0">
                <a:latin typeface="Calibri"/>
                <a:cs typeface="Calibri"/>
              </a:rPr>
              <a:t>of</a:t>
            </a:r>
            <a:r>
              <a:rPr sz="2400" spc="-5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the</a:t>
            </a:r>
            <a:r>
              <a:rPr sz="2400" spc="-55" dirty="0">
                <a:latin typeface="Calibri"/>
                <a:cs typeface="Calibri"/>
              </a:rPr>
              <a:t> </a:t>
            </a:r>
            <a:r>
              <a:rPr sz="2400" spc="-20" dirty="0">
                <a:latin typeface="Calibri"/>
                <a:cs typeface="Calibri"/>
              </a:rPr>
              <a:t>above</a:t>
            </a:r>
            <a:r>
              <a:rPr sz="2400" spc="-95" dirty="0">
                <a:latin typeface="Calibri"/>
                <a:cs typeface="Calibri"/>
              </a:rPr>
              <a:t> </a:t>
            </a:r>
            <a:r>
              <a:rPr sz="2400" spc="-40" dirty="0">
                <a:latin typeface="Calibri"/>
                <a:cs typeface="Calibri"/>
              </a:rPr>
              <a:t>strategies</a:t>
            </a:r>
            <a:r>
              <a:rPr sz="2400" spc="-4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use</a:t>
            </a:r>
            <a:r>
              <a:rPr sz="2400" spc="-5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O(n)</a:t>
            </a:r>
            <a:r>
              <a:rPr sz="2400" spc="-100" dirty="0">
                <a:latin typeface="Calibri"/>
                <a:cs typeface="Calibri"/>
              </a:rPr>
              <a:t> </a:t>
            </a:r>
            <a:r>
              <a:rPr sz="2400" spc="-20" dirty="0">
                <a:latin typeface="Calibri"/>
                <a:cs typeface="Calibri"/>
              </a:rPr>
              <a:t>time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1600961" y="761"/>
            <a:ext cx="9142730" cy="6856730"/>
          </a:xfrm>
          <a:custGeom>
            <a:avLst/>
            <a:gdLst/>
            <a:ahLst/>
            <a:cxnLst/>
            <a:rect l="l" t="t" r="r" b="b"/>
            <a:pathLst>
              <a:path w="9142730" h="6856730">
                <a:moveTo>
                  <a:pt x="0" y="0"/>
                </a:moveTo>
                <a:lnTo>
                  <a:pt x="9142476" y="0"/>
                </a:lnTo>
                <a:lnTo>
                  <a:pt x="9142476" y="6856476"/>
                </a:lnTo>
                <a:lnTo>
                  <a:pt x="0" y="6856476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4245102" y="6438732"/>
            <a:ext cx="1056005" cy="363561"/>
          </a:xfrm>
          <a:prstGeom prst="rect">
            <a:avLst/>
          </a:prstGeom>
        </p:spPr>
        <p:txBody>
          <a:bodyPr vert="horz" wrap="square" lIns="0" tIns="4445" rIns="0" bIns="0" rtlCol="0">
            <a:spAutoFit/>
          </a:bodyPr>
          <a:lstStyle/>
          <a:p>
            <a:pPr marL="12700" marR="5080">
              <a:lnSpc>
                <a:spcPts val="1440"/>
              </a:lnSpc>
              <a:spcBef>
                <a:spcPts val="35"/>
              </a:spcBef>
            </a:pPr>
            <a:r>
              <a:rPr sz="1200" spc="45" dirty="0">
                <a:solidFill>
                  <a:srgbClr val="FFFFFF"/>
                </a:solidFill>
                <a:latin typeface="Arial MT"/>
                <a:cs typeface="Arial MT"/>
              </a:rPr>
              <a:t>Department</a:t>
            </a:r>
            <a:r>
              <a:rPr sz="1200" spc="-4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-25" dirty="0">
                <a:solidFill>
                  <a:srgbClr val="FFFFFF"/>
                </a:solidFill>
                <a:latin typeface="Arial MT"/>
                <a:cs typeface="Arial MT"/>
              </a:rPr>
              <a:t>of CSE</a:t>
            </a:r>
            <a:endParaRPr sz="1200">
              <a:latin typeface="Arial MT"/>
              <a:cs typeface="Arial MT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5795264" y="6434287"/>
            <a:ext cx="2217420" cy="187231"/>
          </a:xfrm>
          <a:prstGeom prst="rect">
            <a:avLst/>
          </a:prstGeom>
        </p:spPr>
        <p:txBody>
          <a:bodyPr vert="horz" wrap="square" lIns="0" tIns="2540" rIns="0" bIns="0" rtlCol="0">
            <a:spAutoFit/>
          </a:bodyPr>
          <a:lstStyle/>
          <a:p>
            <a:pPr marL="12700">
              <a:spcBef>
                <a:spcPts val="20"/>
              </a:spcBef>
            </a:pPr>
            <a:r>
              <a:rPr spc="-322" baseline="2314" dirty="0">
                <a:solidFill>
                  <a:srgbClr val="FFFFFF"/>
                </a:solidFill>
                <a:latin typeface="Arial MT"/>
                <a:cs typeface="Arial MT"/>
              </a:rPr>
              <a:t>A</a:t>
            </a:r>
            <a:r>
              <a:rPr sz="1200" spc="-580" dirty="0">
                <a:solidFill>
                  <a:srgbClr val="FFFFFF"/>
                </a:solidFill>
                <a:latin typeface="Arial MT"/>
                <a:cs typeface="Arial MT"/>
              </a:rPr>
              <a:t>A</a:t>
            </a:r>
            <a:r>
              <a:rPr spc="-225" baseline="2314" dirty="0">
                <a:solidFill>
                  <a:srgbClr val="FFFFFF"/>
                </a:solidFill>
                <a:latin typeface="Arial MT"/>
                <a:cs typeface="Arial MT"/>
              </a:rPr>
              <a:t>T</a:t>
            </a:r>
            <a:r>
              <a:rPr sz="1200" spc="-595" dirty="0">
                <a:solidFill>
                  <a:srgbClr val="FFFFFF"/>
                </a:solidFill>
                <a:latin typeface="Arial MT"/>
                <a:cs typeface="Arial MT"/>
              </a:rPr>
              <a:t>T</a:t>
            </a:r>
            <a:r>
              <a:rPr spc="-622" baseline="2314" dirty="0">
                <a:solidFill>
                  <a:srgbClr val="FFFFFF"/>
                </a:solidFill>
                <a:latin typeface="Arial MT"/>
                <a:cs typeface="Arial MT"/>
              </a:rPr>
              <a:t>M</a:t>
            </a:r>
            <a:r>
              <a:rPr sz="1200" spc="-615" dirty="0">
                <a:solidFill>
                  <a:srgbClr val="FFFFFF"/>
                </a:solidFill>
                <a:latin typeface="Arial MT"/>
                <a:cs typeface="Arial MT"/>
              </a:rPr>
              <a:t>M</a:t>
            </a:r>
            <a:r>
              <a:rPr spc="-322" baseline="2314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200" spc="-335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pc="-419" baseline="2314" dirty="0">
                <a:solidFill>
                  <a:srgbClr val="FFFFFF"/>
                </a:solidFill>
                <a:latin typeface="Arial MT"/>
                <a:cs typeface="Arial MT"/>
              </a:rPr>
              <a:t>C</a:t>
            </a:r>
            <a:r>
              <a:rPr sz="1200" spc="-580" dirty="0">
                <a:solidFill>
                  <a:srgbClr val="FFFFFF"/>
                </a:solidFill>
                <a:latin typeface="Arial MT"/>
                <a:cs typeface="Arial MT"/>
              </a:rPr>
              <a:t>C</a:t>
            </a:r>
            <a:r>
              <a:rPr spc="-120" baseline="2314" dirty="0">
                <a:solidFill>
                  <a:srgbClr val="FFFFFF"/>
                </a:solidFill>
                <a:latin typeface="Arial MT"/>
                <a:cs typeface="Arial MT"/>
              </a:rPr>
              <a:t>o</a:t>
            </a:r>
            <a:r>
              <a:rPr sz="1200" spc="-595" dirty="0">
                <a:solidFill>
                  <a:srgbClr val="FFFFFF"/>
                </a:solidFill>
                <a:latin typeface="Arial MT"/>
                <a:cs typeface="Arial MT"/>
              </a:rPr>
              <a:t>o</a:t>
            </a:r>
            <a:r>
              <a:rPr spc="67" baseline="2314" dirty="0">
                <a:solidFill>
                  <a:srgbClr val="FFFFFF"/>
                </a:solidFill>
                <a:latin typeface="Arial MT"/>
                <a:cs typeface="Arial MT"/>
              </a:rPr>
              <a:t>l</a:t>
            </a:r>
            <a:r>
              <a:rPr spc="-7" baseline="2314" dirty="0">
                <a:solidFill>
                  <a:srgbClr val="FFFFFF"/>
                </a:solidFill>
                <a:latin typeface="Arial MT"/>
                <a:cs typeface="Arial MT"/>
              </a:rPr>
              <a:t>l</a:t>
            </a:r>
            <a:r>
              <a:rPr sz="1200" spc="-229" dirty="0">
                <a:solidFill>
                  <a:srgbClr val="FFFFFF"/>
                </a:solidFill>
                <a:latin typeface="Arial MT"/>
                <a:cs typeface="Arial MT"/>
              </a:rPr>
              <a:t>l</a:t>
            </a:r>
            <a:r>
              <a:rPr spc="-607" baseline="2314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200" spc="45" dirty="0">
                <a:solidFill>
                  <a:srgbClr val="FFFFFF"/>
                </a:solidFill>
                <a:latin typeface="Arial MT"/>
                <a:cs typeface="Arial MT"/>
              </a:rPr>
              <a:t>l</a:t>
            </a:r>
            <a:r>
              <a:rPr sz="1200" spc="-565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pc="-120" baseline="2314" dirty="0">
                <a:solidFill>
                  <a:srgbClr val="FFFFFF"/>
                </a:solidFill>
                <a:latin typeface="Arial MT"/>
                <a:cs typeface="Arial MT"/>
              </a:rPr>
              <a:t>g</a:t>
            </a:r>
            <a:r>
              <a:rPr sz="1200" spc="-545" dirty="0">
                <a:solidFill>
                  <a:srgbClr val="FFFFFF"/>
                </a:solidFill>
                <a:latin typeface="Arial MT"/>
                <a:cs typeface="Arial MT"/>
              </a:rPr>
              <a:t>g</a:t>
            </a:r>
            <a:r>
              <a:rPr spc="-120" baseline="2314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200" spc="-345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pc="-120" baseline="2314" dirty="0">
                <a:solidFill>
                  <a:srgbClr val="FFFFFF"/>
                </a:solidFill>
                <a:latin typeface="Arial MT"/>
                <a:cs typeface="Arial MT"/>
              </a:rPr>
              <a:t>o</a:t>
            </a:r>
            <a:r>
              <a:rPr sz="1200" spc="-565" dirty="0">
                <a:solidFill>
                  <a:srgbClr val="FFFFFF"/>
                </a:solidFill>
                <a:latin typeface="Arial MT"/>
                <a:cs typeface="Arial MT"/>
              </a:rPr>
              <a:t>o</a:t>
            </a:r>
            <a:r>
              <a:rPr spc="-15" baseline="2314" dirty="0">
                <a:solidFill>
                  <a:srgbClr val="FFFFFF"/>
                </a:solidFill>
                <a:latin typeface="Arial MT"/>
                <a:cs typeface="Arial MT"/>
              </a:rPr>
              <a:t>f</a:t>
            </a:r>
            <a:r>
              <a:rPr spc="315" baseline="2314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-254" dirty="0">
                <a:solidFill>
                  <a:srgbClr val="FFFFFF"/>
                </a:solidFill>
                <a:latin typeface="Arial MT"/>
                <a:cs typeface="Arial MT"/>
              </a:rPr>
              <a:t>f</a:t>
            </a:r>
            <a:r>
              <a:rPr spc="-322" baseline="2314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200" spc="-625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pc="-120" baseline="2314" dirty="0">
                <a:solidFill>
                  <a:srgbClr val="FFFFFF"/>
                </a:solidFill>
                <a:latin typeface="Arial MT"/>
                <a:cs typeface="Arial MT"/>
              </a:rPr>
              <a:t>n</a:t>
            </a:r>
            <a:r>
              <a:rPr sz="1200" spc="-565" dirty="0">
                <a:solidFill>
                  <a:srgbClr val="FFFFFF"/>
                </a:solidFill>
                <a:latin typeface="Arial MT"/>
                <a:cs typeface="Arial MT"/>
              </a:rPr>
              <a:t>n</a:t>
            </a:r>
            <a:r>
              <a:rPr spc="-120" baseline="2314" dirty="0">
                <a:solidFill>
                  <a:srgbClr val="FFFFFF"/>
                </a:solidFill>
                <a:latin typeface="Arial MT"/>
                <a:cs typeface="Arial MT"/>
              </a:rPr>
              <a:t>g</a:t>
            </a:r>
            <a:r>
              <a:rPr sz="1200" spc="-545" dirty="0">
                <a:solidFill>
                  <a:srgbClr val="FFFFFF"/>
                </a:solidFill>
                <a:latin typeface="Arial MT"/>
                <a:cs typeface="Arial MT"/>
              </a:rPr>
              <a:t>g</a:t>
            </a:r>
            <a:r>
              <a:rPr spc="67" baseline="2314" dirty="0">
                <a:solidFill>
                  <a:srgbClr val="FFFFFF"/>
                </a:solidFill>
                <a:latin typeface="Arial MT"/>
                <a:cs typeface="Arial MT"/>
              </a:rPr>
              <a:t>i</a:t>
            </a:r>
            <a:r>
              <a:rPr spc="-607" baseline="2314" dirty="0">
                <a:solidFill>
                  <a:srgbClr val="FFFFFF"/>
                </a:solidFill>
                <a:latin typeface="Arial MT"/>
                <a:cs typeface="Arial MT"/>
              </a:rPr>
              <a:t>n</a:t>
            </a:r>
            <a:r>
              <a:rPr sz="1200" spc="45" dirty="0">
                <a:solidFill>
                  <a:srgbClr val="FFFFFF"/>
                </a:solidFill>
                <a:latin typeface="Arial MT"/>
                <a:cs typeface="Arial MT"/>
              </a:rPr>
              <a:t>i</a:t>
            </a:r>
            <a:r>
              <a:rPr sz="1200" spc="-565" dirty="0">
                <a:solidFill>
                  <a:srgbClr val="FFFFFF"/>
                </a:solidFill>
                <a:latin typeface="Arial MT"/>
                <a:cs typeface="Arial MT"/>
              </a:rPr>
              <a:t>n</a:t>
            </a:r>
            <a:r>
              <a:rPr spc="52" baseline="2314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pc="-120" baseline="2314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200" spc="-565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pc="-15" baseline="2314" dirty="0">
                <a:solidFill>
                  <a:srgbClr val="FFFFFF"/>
                </a:solidFill>
                <a:latin typeface="Arial MT"/>
                <a:cs typeface="Arial MT"/>
              </a:rPr>
              <a:t>r</a:t>
            </a:r>
            <a:r>
              <a:rPr spc="-165" baseline="2314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pc="-202" baseline="2314" dirty="0">
                <a:solidFill>
                  <a:srgbClr val="FFFFFF"/>
                </a:solidFill>
                <a:latin typeface="Arial MT"/>
                <a:cs typeface="Arial MT"/>
              </a:rPr>
              <a:t>i</a:t>
            </a:r>
            <a:r>
              <a:rPr sz="1200" spc="-105" dirty="0">
                <a:solidFill>
                  <a:srgbClr val="FFFFFF"/>
                </a:solidFill>
                <a:latin typeface="Arial MT"/>
                <a:cs typeface="Arial MT"/>
              </a:rPr>
              <a:t>r</a:t>
            </a:r>
            <a:r>
              <a:rPr spc="-555" baseline="2314" dirty="0">
                <a:solidFill>
                  <a:srgbClr val="FFFFFF"/>
                </a:solidFill>
                <a:latin typeface="Arial MT"/>
                <a:cs typeface="Arial MT"/>
              </a:rPr>
              <a:t>n</a:t>
            </a:r>
            <a:r>
              <a:rPr sz="1200" spc="120" dirty="0">
                <a:solidFill>
                  <a:srgbClr val="FFFFFF"/>
                </a:solidFill>
                <a:latin typeface="Arial MT"/>
                <a:cs typeface="Arial MT"/>
              </a:rPr>
              <a:t>i</a:t>
            </a:r>
            <a:r>
              <a:rPr sz="1200" spc="-509" dirty="0">
                <a:solidFill>
                  <a:srgbClr val="FFFFFF"/>
                </a:solidFill>
                <a:latin typeface="Arial MT"/>
                <a:cs typeface="Arial MT"/>
              </a:rPr>
              <a:t>n</a:t>
            </a:r>
            <a:r>
              <a:rPr spc="-37" baseline="2314" dirty="0">
                <a:solidFill>
                  <a:srgbClr val="FFFFFF"/>
                </a:solidFill>
                <a:latin typeface="Arial MT"/>
                <a:cs typeface="Arial MT"/>
              </a:rPr>
              <a:t>g</a:t>
            </a:r>
            <a:r>
              <a:rPr sz="1200" spc="45" dirty="0">
                <a:solidFill>
                  <a:srgbClr val="FFFFFF"/>
                </a:solidFill>
                <a:latin typeface="Arial MT"/>
                <a:cs typeface="Arial MT"/>
              </a:rPr>
              <a:t>g</a:t>
            </a:r>
            <a:endParaRPr sz="12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1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4166617" y="6400801"/>
            <a:ext cx="4749165" cy="277495"/>
            <a:chOff x="2566416" y="6400800"/>
            <a:chExt cx="4749165" cy="277495"/>
          </a:xfrm>
        </p:grpSpPr>
        <p:sp>
          <p:nvSpPr>
            <p:cNvPr id="3" name="object 3"/>
            <p:cNvSpPr/>
            <p:nvPr/>
          </p:nvSpPr>
          <p:spPr>
            <a:xfrm>
              <a:off x="4203192" y="6400800"/>
              <a:ext cx="3112135" cy="277495"/>
            </a:xfrm>
            <a:custGeom>
              <a:avLst/>
              <a:gdLst/>
              <a:ahLst/>
              <a:cxnLst/>
              <a:rect l="l" t="t" r="r" b="b"/>
              <a:pathLst>
                <a:path w="3112134" h="277495">
                  <a:moveTo>
                    <a:pt x="3112008" y="277368"/>
                  </a:moveTo>
                  <a:lnTo>
                    <a:pt x="0" y="277368"/>
                  </a:lnTo>
                  <a:lnTo>
                    <a:pt x="0" y="0"/>
                  </a:lnTo>
                  <a:lnTo>
                    <a:pt x="3112008" y="0"/>
                  </a:lnTo>
                  <a:lnTo>
                    <a:pt x="3112008" y="277368"/>
                  </a:lnTo>
                  <a:close/>
                </a:path>
              </a:pathLst>
            </a:custGeom>
            <a:solidFill>
              <a:srgbClr val="2240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2566416" y="6400800"/>
              <a:ext cx="1637030" cy="277495"/>
            </a:xfrm>
            <a:custGeom>
              <a:avLst/>
              <a:gdLst/>
              <a:ahLst/>
              <a:cxnLst/>
              <a:rect l="l" t="t" r="r" b="b"/>
              <a:pathLst>
                <a:path w="1637029" h="277495">
                  <a:moveTo>
                    <a:pt x="1636775" y="277368"/>
                  </a:moveTo>
                  <a:lnTo>
                    <a:pt x="0" y="277368"/>
                  </a:lnTo>
                  <a:lnTo>
                    <a:pt x="0" y="0"/>
                  </a:lnTo>
                  <a:lnTo>
                    <a:pt x="1636775" y="0"/>
                  </a:lnTo>
                  <a:lnTo>
                    <a:pt x="1636775" y="277368"/>
                  </a:lnTo>
                  <a:close/>
                </a:path>
              </a:pathLst>
            </a:custGeom>
            <a:solidFill>
              <a:srgbClr val="E16C0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5180204" y="192150"/>
            <a:ext cx="2412365" cy="5143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3200" b="1" spc="-10" dirty="0">
                <a:solidFill>
                  <a:srgbClr val="C00000"/>
                </a:solidFill>
                <a:latin typeface="Georgia"/>
                <a:cs typeface="Georgia"/>
              </a:rPr>
              <a:t>Problem</a:t>
            </a:r>
            <a:r>
              <a:rPr sz="3200" b="1" spc="-140" dirty="0">
                <a:solidFill>
                  <a:srgbClr val="C00000"/>
                </a:solidFill>
                <a:latin typeface="Georgia"/>
                <a:cs typeface="Georgia"/>
              </a:rPr>
              <a:t> </a:t>
            </a:r>
            <a:r>
              <a:rPr sz="3200" b="1" dirty="0">
                <a:solidFill>
                  <a:srgbClr val="C00000"/>
                </a:solidFill>
                <a:latin typeface="Georgia"/>
                <a:cs typeface="Georgia"/>
              </a:rPr>
              <a:t>-</a:t>
            </a:r>
            <a:r>
              <a:rPr sz="3200" b="1" spc="-100" dirty="0">
                <a:solidFill>
                  <a:srgbClr val="C00000"/>
                </a:solidFill>
                <a:latin typeface="Georgia"/>
                <a:cs typeface="Georgia"/>
              </a:rPr>
              <a:t> </a:t>
            </a:r>
            <a:r>
              <a:rPr sz="3200" b="1" spc="-50" dirty="0">
                <a:solidFill>
                  <a:srgbClr val="C00000"/>
                </a:solidFill>
                <a:latin typeface="Georgia"/>
                <a:cs typeface="Georgia"/>
              </a:rPr>
              <a:t>2</a:t>
            </a:r>
            <a:endParaRPr sz="3200">
              <a:latin typeface="Georgia"/>
              <a:cs typeface="Georgia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1969008" y="1283208"/>
            <a:ext cx="8333740" cy="4066540"/>
            <a:chOff x="368808" y="1283208"/>
            <a:chExt cx="8333740" cy="4066540"/>
          </a:xfrm>
        </p:grpSpPr>
        <p:sp>
          <p:nvSpPr>
            <p:cNvPr id="7" name="object 7"/>
            <p:cNvSpPr/>
            <p:nvPr/>
          </p:nvSpPr>
          <p:spPr>
            <a:xfrm>
              <a:off x="381000" y="1295400"/>
              <a:ext cx="8305800" cy="4038600"/>
            </a:xfrm>
            <a:custGeom>
              <a:avLst/>
              <a:gdLst/>
              <a:ahLst/>
              <a:cxnLst/>
              <a:rect l="l" t="t" r="r" b="b"/>
              <a:pathLst>
                <a:path w="8305800" h="4038600">
                  <a:moveTo>
                    <a:pt x="8305800" y="4038600"/>
                  </a:moveTo>
                  <a:lnTo>
                    <a:pt x="0" y="4038600"/>
                  </a:lnTo>
                  <a:lnTo>
                    <a:pt x="0" y="0"/>
                  </a:lnTo>
                  <a:lnTo>
                    <a:pt x="8305800" y="0"/>
                  </a:lnTo>
                  <a:lnTo>
                    <a:pt x="8305800" y="4038600"/>
                  </a:lnTo>
                  <a:close/>
                </a:path>
              </a:pathLst>
            </a:custGeom>
            <a:solidFill>
              <a:srgbClr val="DBEBF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368808" y="1283208"/>
              <a:ext cx="8333740" cy="4066540"/>
            </a:xfrm>
            <a:custGeom>
              <a:avLst/>
              <a:gdLst/>
              <a:ahLst/>
              <a:cxnLst/>
              <a:rect l="l" t="t" r="r" b="b"/>
              <a:pathLst>
                <a:path w="8333740" h="4066540">
                  <a:moveTo>
                    <a:pt x="8319516" y="4066031"/>
                  </a:moveTo>
                  <a:lnTo>
                    <a:pt x="13716" y="4066031"/>
                  </a:lnTo>
                  <a:lnTo>
                    <a:pt x="11036" y="4065765"/>
                  </a:lnTo>
                  <a:lnTo>
                    <a:pt x="0" y="4052316"/>
                  </a:lnTo>
                  <a:lnTo>
                    <a:pt x="0" y="13715"/>
                  </a:lnTo>
                  <a:lnTo>
                    <a:pt x="13716" y="0"/>
                  </a:lnTo>
                  <a:lnTo>
                    <a:pt x="8319516" y="0"/>
                  </a:lnTo>
                  <a:lnTo>
                    <a:pt x="8333232" y="13715"/>
                  </a:lnTo>
                  <a:lnTo>
                    <a:pt x="27432" y="13715"/>
                  </a:lnTo>
                  <a:lnTo>
                    <a:pt x="13716" y="27431"/>
                  </a:lnTo>
                  <a:lnTo>
                    <a:pt x="27432" y="27431"/>
                  </a:lnTo>
                  <a:lnTo>
                    <a:pt x="27432" y="4038600"/>
                  </a:lnTo>
                  <a:lnTo>
                    <a:pt x="13716" y="4038600"/>
                  </a:lnTo>
                  <a:lnTo>
                    <a:pt x="27432" y="4052316"/>
                  </a:lnTo>
                  <a:lnTo>
                    <a:pt x="8333232" y="4052316"/>
                  </a:lnTo>
                  <a:lnTo>
                    <a:pt x="8332965" y="4054995"/>
                  </a:lnTo>
                  <a:lnTo>
                    <a:pt x="8322195" y="4065765"/>
                  </a:lnTo>
                  <a:lnTo>
                    <a:pt x="8319516" y="4066031"/>
                  </a:lnTo>
                  <a:close/>
                </a:path>
                <a:path w="8333740" h="4066540">
                  <a:moveTo>
                    <a:pt x="27432" y="27431"/>
                  </a:moveTo>
                  <a:lnTo>
                    <a:pt x="13716" y="27431"/>
                  </a:lnTo>
                  <a:lnTo>
                    <a:pt x="27432" y="13715"/>
                  </a:lnTo>
                  <a:lnTo>
                    <a:pt x="27432" y="27431"/>
                  </a:lnTo>
                  <a:close/>
                </a:path>
                <a:path w="8333740" h="4066540">
                  <a:moveTo>
                    <a:pt x="8305800" y="27431"/>
                  </a:moveTo>
                  <a:lnTo>
                    <a:pt x="27432" y="27431"/>
                  </a:lnTo>
                  <a:lnTo>
                    <a:pt x="27432" y="13715"/>
                  </a:lnTo>
                  <a:lnTo>
                    <a:pt x="8305800" y="13715"/>
                  </a:lnTo>
                  <a:lnTo>
                    <a:pt x="8305800" y="27431"/>
                  </a:lnTo>
                  <a:close/>
                </a:path>
                <a:path w="8333740" h="4066540">
                  <a:moveTo>
                    <a:pt x="8305800" y="4052316"/>
                  </a:moveTo>
                  <a:lnTo>
                    <a:pt x="8305800" y="13715"/>
                  </a:lnTo>
                  <a:lnTo>
                    <a:pt x="8319515" y="27431"/>
                  </a:lnTo>
                  <a:lnTo>
                    <a:pt x="8333232" y="27431"/>
                  </a:lnTo>
                  <a:lnTo>
                    <a:pt x="8333232" y="4038600"/>
                  </a:lnTo>
                  <a:lnTo>
                    <a:pt x="8319516" y="4038600"/>
                  </a:lnTo>
                  <a:lnTo>
                    <a:pt x="8305800" y="4052316"/>
                  </a:lnTo>
                  <a:close/>
                </a:path>
                <a:path w="8333740" h="4066540">
                  <a:moveTo>
                    <a:pt x="8333232" y="27431"/>
                  </a:moveTo>
                  <a:lnTo>
                    <a:pt x="8319515" y="27431"/>
                  </a:lnTo>
                  <a:lnTo>
                    <a:pt x="8305800" y="13715"/>
                  </a:lnTo>
                  <a:lnTo>
                    <a:pt x="8333232" y="13715"/>
                  </a:lnTo>
                  <a:lnTo>
                    <a:pt x="8333232" y="27431"/>
                  </a:lnTo>
                  <a:close/>
                </a:path>
                <a:path w="8333740" h="4066540">
                  <a:moveTo>
                    <a:pt x="27432" y="4052316"/>
                  </a:moveTo>
                  <a:lnTo>
                    <a:pt x="13716" y="4038600"/>
                  </a:lnTo>
                  <a:lnTo>
                    <a:pt x="27432" y="4038600"/>
                  </a:lnTo>
                  <a:lnTo>
                    <a:pt x="27432" y="4052316"/>
                  </a:lnTo>
                  <a:close/>
                </a:path>
                <a:path w="8333740" h="4066540">
                  <a:moveTo>
                    <a:pt x="8305800" y="4052316"/>
                  </a:moveTo>
                  <a:lnTo>
                    <a:pt x="27432" y="4052316"/>
                  </a:lnTo>
                  <a:lnTo>
                    <a:pt x="27432" y="4038600"/>
                  </a:lnTo>
                  <a:lnTo>
                    <a:pt x="8305800" y="4038600"/>
                  </a:lnTo>
                  <a:lnTo>
                    <a:pt x="8305800" y="4052316"/>
                  </a:lnTo>
                  <a:close/>
                </a:path>
                <a:path w="8333740" h="4066540">
                  <a:moveTo>
                    <a:pt x="8333232" y="4052316"/>
                  </a:moveTo>
                  <a:lnTo>
                    <a:pt x="8305800" y="4052316"/>
                  </a:lnTo>
                  <a:lnTo>
                    <a:pt x="8319516" y="4038600"/>
                  </a:lnTo>
                  <a:lnTo>
                    <a:pt x="8333232" y="4038600"/>
                  </a:lnTo>
                  <a:lnTo>
                    <a:pt x="8333232" y="405231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2059635" y="1280871"/>
            <a:ext cx="8152130" cy="5143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  <a:tabLst>
                <a:tab pos="1368425" algn="l"/>
                <a:tab pos="2115185" algn="l"/>
                <a:tab pos="3600450" algn="l"/>
                <a:tab pos="5158740" algn="l"/>
                <a:tab pos="5883910" algn="l"/>
                <a:tab pos="6630670" algn="l"/>
              </a:tabLst>
            </a:pPr>
            <a:r>
              <a:rPr sz="3200" spc="-10" dirty="0">
                <a:latin typeface="Times New Roman"/>
                <a:cs typeface="Times New Roman"/>
              </a:rPr>
              <a:t>Obtain</a:t>
            </a:r>
            <a:r>
              <a:rPr sz="3200" dirty="0">
                <a:latin typeface="Times New Roman"/>
                <a:cs typeface="Times New Roman"/>
              </a:rPr>
              <a:t>	</a:t>
            </a:r>
            <a:r>
              <a:rPr sz="3200" spc="-25" dirty="0">
                <a:latin typeface="Times New Roman"/>
                <a:cs typeface="Times New Roman"/>
              </a:rPr>
              <a:t>the</a:t>
            </a:r>
            <a:r>
              <a:rPr sz="3200" dirty="0">
                <a:latin typeface="Times New Roman"/>
                <a:cs typeface="Times New Roman"/>
              </a:rPr>
              <a:t>	</a:t>
            </a:r>
            <a:r>
              <a:rPr sz="3200" spc="-10" dirty="0">
                <a:latin typeface="Times New Roman"/>
                <a:cs typeface="Times New Roman"/>
              </a:rPr>
              <a:t>optimal</a:t>
            </a:r>
            <a:r>
              <a:rPr sz="3200" dirty="0">
                <a:latin typeface="Times New Roman"/>
                <a:cs typeface="Times New Roman"/>
              </a:rPr>
              <a:t>	</a:t>
            </a:r>
            <a:r>
              <a:rPr sz="3200" spc="-10" dirty="0">
                <a:latin typeface="Times New Roman"/>
                <a:cs typeface="Times New Roman"/>
              </a:rPr>
              <a:t>solution</a:t>
            </a:r>
            <a:r>
              <a:rPr sz="3200" dirty="0">
                <a:latin typeface="Times New Roman"/>
                <a:cs typeface="Times New Roman"/>
              </a:rPr>
              <a:t>	</a:t>
            </a:r>
            <a:r>
              <a:rPr sz="3200" spc="-25" dirty="0">
                <a:latin typeface="Times New Roman"/>
                <a:cs typeface="Times New Roman"/>
              </a:rPr>
              <a:t>for</a:t>
            </a:r>
            <a:r>
              <a:rPr sz="3200" dirty="0">
                <a:latin typeface="Times New Roman"/>
                <a:cs typeface="Times New Roman"/>
              </a:rPr>
              <a:t>	</a:t>
            </a:r>
            <a:r>
              <a:rPr sz="3200" spc="-25" dirty="0">
                <a:latin typeface="Times New Roman"/>
                <a:cs typeface="Times New Roman"/>
              </a:rPr>
              <a:t>the</a:t>
            </a:r>
            <a:r>
              <a:rPr sz="3200" dirty="0">
                <a:latin typeface="Times New Roman"/>
                <a:cs typeface="Times New Roman"/>
              </a:rPr>
              <a:t>	</a:t>
            </a:r>
            <a:r>
              <a:rPr sz="3200" spc="-10" dirty="0">
                <a:latin typeface="Times New Roman"/>
                <a:cs typeface="Times New Roman"/>
              </a:rPr>
              <a:t>knapsack</a:t>
            </a:r>
            <a:endParaRPr sz="32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846323" y="1768805"/>
            <a:ext cx="6376035" cy="5143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  <a:tabLst>
                <a:tab pos="1331595" algn="l"/>
                <a:tab pos="2874645" algn="l"/>
                <a:tab pos="4527550" algn="l"/>
                <a:tab pos="5865495" algn="l"/>
              </a:tabLst>
            </a:pPr>
            <a:r>
              <a:rPr sz="3200" spc="-10" dirty="0">
                <a:latin typeface="Times New Roman"/>
                <a:cs typeface="Times New Roman"/>
              </a:rPr>
              <a:t>using</a:t>
            </a:r>
            <a:r>
              <a:rPr sz="3200" dirty="0">
                <a:latin typeface="Times New Roman"/>
                <a:cs typeface="Times New Roman"/>
              </a:rPr>
              <a:t>	</a:t>
            </a:r>
            <a:r>
              <a:rPr sz="3200" spc="-10" dirty="0">
                <a:latin typeface="Times New Roman"/>
                <a:cs typeface="Times New Roman"/>
              </a:rPr>
              <a:t>greedy</a:t>
            </a:r>
            <a:r>
              <a:rPr sz="3200" dirty="0">
                <a:latin typeface="Times New Roman"/>
                <a:cs typeface="Times New Roman"/>
              </a:rPr>
              <a:t>	</a:t>
            </a:r>
            <a:r>
              <a:rPr sz="3200" spc="-10" dirty="0">
                <a:latin typeface="Times New Roman"/>
                <a:cs typeface="Times New Roman"/>
              </a:rPr>
              <a:t>method</a:t>
            </a:r>
            <a:r>
              <a:rPr sz="3200" dirty="0">
                <a:latin typeface="Times New Roman"/>
                <a:cs typeface="Times New Roman"/>
              </a:rPr>
              <a:t>	</a:t>
            </a:r>
            <a:r>
              <a:rPr sz="3200" spc="-10" dirty="0">
                <a:latin typeface="Times New Roman"/>
                <a:cs typeface="Times New Roman"/>
              </a:rPr>
              <a:t>given</a:t>
            </a:r>
            <a:r>
              <a:rPr sz="3200" dirty="0">
                <a:latin typeface="Times New Roman"/>
                <a:cs typeface="Times New Roman"/>
              </a:rPr>
              <a:t>	</a:t>
            </a:r>
            <a:r>
              <a:rPr sz="3200" spc="-25" dirty="0">
                <a:latin typeface="Times New Roman"/>
                <a:cs typeface="Times New Roman"/>
              </a:rPr>
              <a:t>the</a:t>
            </a:r>
            <a:endParaRPr sz="32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2059635" y="1765630"/>
            <a:ext cx="1720850" cy="15354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spcBef>
                <a:spcPts val="105"/>
              </a:spcBef>
            </a:pPr>
            <a:r>
              <a:rPr sz="3200" spc="-10" dirty="0">
                <a:latin typeface="Times New Roman"/>
                <a:cs typeface="Times New Roman"/>
              </a:rPr>
              <a:t>problem following:</a:t>
            </a:r>
            <a:endParaRPr sz="3200">
              <a:latin typeface="Times New Roman"/>
              <a:cs typeface="Times New Roman"/>
            </a:endParaRPr>
          </a:p>
          <a:p>
            <a:pPr marL="12700">
              <a:spcBef>
                <a:spcPts val="360"/>
              </a:spcBef>
            </a:pPr>
            <a:r>
              <a:rPr sz="3200" spc="-20" dirty="0">
                <a:latin typeface="Times New Roman"/>
                <a:cs typeface="Times New Roman"/>
              </a:rPr>
              <a:t>M=40</a:t>
            </a:r>
            <a:endParaRPr sz="32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3968243" y="2790266"/>
            <a:ext cx="1679575" cy="5143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  <a:tabLst>
                <a:tab pos="1029969" algn="l"/>
              </a:tabLst>
            </a:pPr>
            <a:r>
              <a:rPr sz="3200" spc="-50" dirty="0">
                <a:latin typeface="Times New Roman"/>
                <a:cs typeface="Times New Roman"/>
              </a:rPr>
              <a:t>,</a:t>
            </a:r>
            <a:r>
              <a:rPr sz="3200" dirty="0">
                <a:latin typeface="Times New Roman"/>
                <a:cs typeface="Times New Roman"/>
              </a:rPr>
              <a:t>	</a:t>
            </a:r>
            <a:r>
              <a:rPr sz="3200" spc="-25" dirty="0">
                <a:latin typeface="Times New Roman"/>
                <a:cs typeface="Times New Roman"/>
              </a:rPr>
              <a:t>n=3</a:t>
            </a:r>
            <a:endParaRPr sz="320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2059635" y="3220961"/>
            <a:ext cx="3551554" cy="1305560"/>
          </a:xfrm>
          <a:prstGeom prst="rect">
            <a:avLst/>
          </a:prstGeom>
        </p:spPr>
        <p:txBody>
          <a:bodyPr vert="horz" wrap="square" lIns="0" tIns="165100" rIns="0" bIns="0" rtlCol="0">
            <a:spAutoFit/>
          </a:bodyPr>
          <a:lstStyle/>
          <a:p>
            <a:pPr marL="12700">
              <a:spcBef>
                <a:spcPts val="1300"/>
              </a:spcBef>
            </a:pPr>
            <a:r>
              <a:rPr sz="3200" dirty="0">
                <a:latin typeface="Times New Roman"/>
                <a:cs typeface="Times New Roman"/>
              </a:rPr>
              <a:t>w1,w2,w3</a:t>
            </a:r>
            <a:r>
              <a:rPr sz="3200" spc="-120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=</a:t>
            </a:r>
            <a:r>
              <a:rPr sz="3200" spc="-110" dirty="0">
                <a:latin typeface="Times New Roman"/>
                <a:cs typeface="Times New Roman"/>
              </a:rPr>
              <a:t> </a:t>
            </a:r>
            <a:r>
              <a:rPr sz="3200" spc="-10" dirty="0">
                <a:latin typeface="Times New Roman"/>
                <a:cs typeface="Times New Roman"/>
              </a:rPr>
              <a:t>20,25,10</a:t>
            </a:r>
            <a:endParaRPr sz="3200">
              <a:latin typeface="Times New Roman"/>
              <a:cs typeface="Times New Roman"/>
            </a:endParaRPr>
          </a:p>
          <a:p>
            <a:pPr marL="12700">
              <a:spcBef>
                <a:spcPts val="1200"/>
              </a:spcBef>
            </a:pPr>
            <a:r>
              <a:rPr sz="3200" dirty="0">
                <a:latin typeface="Times New Roman"/>
                <a:cs typeface="Times New Roman"/>
              </a:rPr>
              <a:t>p1,p2,p2</a:t>
            </a:r>
            <a:r>
              <a:rPr sz="3200" spc="-114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=</a:t>
            </a:r>
            <a:r>
              <a:rPr sz="3200" spc="-80" dirty="0">
                <a:latin typeface="Times New Roman"/>
                <a:cs typeface="Times New Roman"/>
              </a:rPr>
              <a:t> </a:t>
            </a:r>
            <a:r>
              <a:rPr sz="3200" spc="-10" dirty="0">
                <a:latin typeface="Times New Roman"/>
                <a:cs typeface="Times New Roman"/>
              </a:rPr>
              <a:t>30,40,35</a:t>
            </a:r>
            <a:endParaRPr sz="320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1600961" y="761"/>
            <a:ext cx="9142730" cy="6856730"/>
          </a:xfrm>
          <a:custGeom>
            <a:avLst/>
            <a:gdLst/>
            <a:ahLst/>
            <a:cxnLst/>
            <a:rect l="l" t="t" r="r" b="b"/>
            <a:pathLst>
              <a:path w="9142730" h="6856730">
                <a:moveTo>
                  <a:pt x="0" y="0"/>
                </a:moveTo>
                <a:lnTo>
                  <a:pt x="9142476" y="0"/>
                </a:lnTo>
                <a:lnTo>
                  <a:pt x="9142476" y="6856476"/>
                </a:lnTo>
                <a:lnTo>
                  <a:pt x="0" y="6856476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 txBox="1"/>
          <p:nvPr/>
        </p:nvSpPr>
        <p:spPr>
          <a:xfrm>
            <a:off x="4245102" y="6438732"/>
            <a:ext cx="1056005" cy="363561"/>
          </a:xfrm>
          <a:prstGeom prst="rect">
            <a:avLst/>
          </a:prstGeom>
        </p:spPr>
        <p:txBody>
          <a:bodyPr vert="horz" wrap="square" lIns="0" tIns="4445" rIns="0" bIns="0" rtlCol="0">
            <a:spAutoFit/>
          </a:bodyPr>
          <a:lstStyle/>
          <a:p>
            <a:pPr marL="12700" marR="5080">
              <a:lnSpc>
                <a:spcPts val="1440"/>
              </a:lnSpc>
              <a:spcBef>
                <a:spcPts val="35"/>
              </a:spcBef>
            </a:pPr>
            <a:r>
              <a:rPr sz="1200" spc="45" dirty="0">
                <a:solidFill>
                  <a:srgbClr val="FFFFFF"/>
                </a:solidFill>
                <a:latin typeface="Arial MT"/>
                <a:cs typeface="Arial MT"/>
              </a:rPr>
              <a:t>Department</a:t>
            </a:r>
            <a:r>
              <a:rPr sz="1200" spc="-4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-25" dirty="0">
                <a:solidFill>
                  <a:srgbClr val="FFFFFF"/>
                </a:solidFill>
                <a:latin typeface="Arial MT"/>
                <a:cs typeface="Arial MT"/>
              </a:rPr>
              <a:t>of CSE</a:t>
            </a:r>
            <a:endParaRPr sz="1200">
              <a:latin typeface="Arial MT"/>
              <a:cs typeface="Arial MT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5795264" y="6434287"/>
            <a:ext cx="2217420" cy="187231"/>
          </a:xfrm>
          <a:prstGeom prst="rect">
            <a:avLst/>
          </a:prstGeom>
        </p:spPr>
        <p:txBody>
          <a:bodyPr vert="horz" wrap="square" lIns="0" tIns="2540" rIns="0" bIns="0" rtlCol="0">
            <a:spAutoFit/>
          </a:bodyPr>
          <a:lstStyle/>
          <a:p>
            <a:pPr marL="12700">
              <a:spcBef>
                <a:spcPts val="20"/>
              </a:spcBef>
            </a:pPr>
            <a:r>
              <a:rPr spc="-322" baseline="2314" dirty="0">
                <a:solidFill>
                  <a:srgbClr val="FFFFFF"/>
                </a:solidFill>
                <a:latin typeface="Arial MT"/>
                <a:cs typeface="Arial MT"/>
              </a:rPr>
              <a:t>A</a:t>
            </a:r>
            <a:r>
              <a:rPr sz="1200" spc="-580" dirty="0">
                <a:solidFill>
                  <a:srgbClr val="FFFFFF"/>
                </a:solidFill>
                <a:latin typeface="Arial MT"/>
                <a:cs typeface="Arial MT"/>
              </a:rPr>
              <a:t>A</a:t>
            </a:r>
            <a:r>
              <a:rPr spc="-225" baseline="2314" dirty="0">
                <a:solidFill>
                  <a:srgbClr val="FFFFFF"/>
                </a:solidFill>
                <a:latin typeface="Arial MT"/>
                <a:cs typeface="Arial MT"/>
              </a:rPr>
              <a:t>T</a:t>
            </a:r>
            <a:r>
              <a:rPr sz="1200" spc="-595" dirty="0">
                <a:solidFill>
                  <a:srgbClr val="FFFFFF"/>
                </a:solidFill>
                <a:latin typeface="Arial MT"/>
                <a:cs typeface="Arial MT"/>
              </a:rPr>
              <a:t>T</a:t>
            </a:r>
            <a:r>
              <a:rPr spc="-622" baseline="2314" dirty="0">
                <a:solidFill>
                  <a:srgbClr val="FFFFFF"/>
                </a:solidFill>
                <a:latin typeface="Arial MT"/>
                <a:cs typeface="Arial MT"/>
              </a:rPr>
              <a:t>M</a:t>
            </a:r>
            <a:r>
              <a:rPr sz="1200" spc="-615" dirty="0">
                <a:solidFill>
                  <a:srgbClr val="FFFFFF"/>
                </a:solidFill>
                <a:latin typeface="Arial MT"/>
                <a:cs typeface="Arial MT"/>
              </a:rPr>
              <a:t>M</a:t>
            </a:r>
            <a:r>
              <a:rPr spc="-322" baseline="2314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200" spc="-335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pc="-419" baseline="2314" dirty="0">
                <a:solidFill>
                  <a:srgbClr val="FFFFFF"/>
                </a:solidFill>
                <a:latin typeface="Arial MT"/>
                <a:cs typeface="Arial MT"/>
              </a:rPr>
              <a:t>C</a:t>
            </a:r>
            <a:r>
              <a:rPr sz="1200" spc="-580" dirty="0">
                <a:solidFill>
                  <a:srgbClr val="FFFFFF"/>
                </a:solidFill>
                <a:latin typeface="Arial MT"/>
                <a:cs typeface="Arial MT"/>
              </a:rPr>
              <a:t>C</a:t>
            </a:r>
            <a:r>
              <a:rPr spc="-120" baseline="2314" dirty="0">
                <a:solidFill>
                  <a:srgbClr val="FFFFFF"/>
                </a:solidFill>
                <a:latin typeface="Arial MT"/>
                <a:cs typeface="Arial MT"/>
              </a:rPr>
              <a:t>o</a:t>
            </a:r>
            <a:r>
              <a:rPr sz="1200" spc="-595" dirty="0">
                <a:solidFill>
                  <a:srgbClr val="FFFFFF"/>
                </a:solidFill>
                <a:latin typeface="Arial MT"/>
                <a:cs typeface="Arial MT"/>
              </a:rPr>
              <a:t>o</a:t>
            </a:r>
            <a:r>
              <a:rPr spc="67" baseline="2314" dirty="0">
                <a:solidFill>
                  <a:srgbClr val="FFFFFF"/>
                </a:solidFill>
                <a:latin typeface="Arial MT"/>
                <a:cs typeface="Arial MT"/>
              </a:rPr>
              <a:t>l</a:t>
            </a:r>
            <a:r>
              <a:rPr spc="-7" baseline="2314" dirty="0">
                <a:solidFill>
                  <a:srgbClr val="FFFFFF"/>
                </a:solidFill>
                <a:latin typeface="Arial MT"/>
                <a:cs typeface="Arial MT"/>
              </a:rPr>
              <a:t>l</a:t>
            </a:r>
            <a:r>
              <a:rPr sz="1200" spc="-229" dirty="0">
                <a:solidFill>
                  <a:srgbClr val="FFFFFF"/>
                </a:solidFill>
                <a:latin typeface="Arial MT"/>
                <a:cs typeface="Arial MT"/>
              </a:rPr>
              <a:t>l</a:t>
            </a:r>
            <a:r>
              <a:rPr spc="-607" baseline="2314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200" spc="45" dirty="0">
                <a:solidFill>
                  <a:srgbClr val="FFFFFF"/>
                </a:solidFill>
                <a:latin typeface="Arial MT"/>
                <a:cs typeface="Arial MT"/>
              </a:rPr>
              <a:t>l</a:t>
            </a:r>
            <a:r>
              <a:rPr sz="1200" spc="-565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pc="-120" baseline="2314" dirty="0">
                <a:solidFill>
                  <a:srgbClr val="FFFFFF"/>
                </a:solidFill>
                <a:latin typeface="Arial MT"/>
                <a:cs typeface="Arial MT"/>
              </a:rPr>
              <a:t>g</a:t>
            </a:r>
            <a:r>
              <a:rPr sz="1200" spc="-545" dirty="0">
                <a:solidFill>
                  <a:srgbClr val="FFFFFF"/>
                </a:solidFill>
                <a:latin typeface="Arial MT"/>
                <a:cs typeface="Arial MT"/>
              </a:rPr>
              <a:t>g</a:t>
            </a:r>
            <a:r>
              <a:rPr spc="-120" baseline="2314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200" spc="-345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pc="-120" baseline="2314" dirty="0">
                <a:solidFill>
                  <a:srgbClr val="FFFFFF"/>
                </a:solidFill>
                <a:latin typeface="Arial MT"/>
                <a:cs typeface="Arial MT"/>
              </a:rPr>
              <a:t>o</a:t>
            </a:r>
            <a:r>
              <a:rPr sz="1200" spc="-565" dirty="0">
                <a:solidFill>
                  <a:srgbClr val="FFFFFF"/>
                </a:solidFill>
                <a:latin typeface="Arial MT"/>
                <a:cs typeface="Arial MT"/>
              </a:rPr>
              <a:t>o</a:t>
            </a:r>
            <a:r>
              <a:rPr spc="-15" baseline="2314" dirty="0">
                <a:solidFill>
                  <a:srgbClr val="FFFFFF"/>
                </a:solidFill>
                <a:latin typeface="Arial MT"/>
                <a:cs typeface="Arial MT"/>
              </a:rPr>
              <a:t>f</a:t>
            </a:r>
            <a:r>
              <a:rPr spc="315" baseline="2314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-254" dirty="0">
                <a:solidFill>
                  <a:srgbClr val="FFFFFF"/>
                </a:solidFill>
                <a:latin typeface="Arial MT"/>
                <a:cs typeface="Arial MT"/>
              </a:rPr>
              <a:t>f</a:t>
            </a:r>
            <a:r>
              <a:rPr spc="-322" baseline="2314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200" spc="-625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pc="-120" baseline="2314" dirty="0">
                <a:solidFill>
                  <a:srgbClr val="FFFFFF"/>
                </a:solidFill>
                <a:latin typeface="Arial MT"/>
                <a:cs typeface="Arial MT"/>
              </a:rPr>
              <a:t>n</a:t>
            </a:r>
            <a:r>
              <a:rPr sz="1200" spc="-565" dirty="0">
                <a:solidFill>
                  <a:srgbClr val="FFFFFF"/>
                </a:solidFill>
                <a:latin typeface="Arial MT"/>
                <a:cs typeface="Arial MT"/>
              </a:rPr>
              <a:t>n</a:t>
            </a:r>
            <a:r>
              <a:rPr spc="-120" baseline="2314" dirty="0">
                <a:solidFill>
                  <a:srgbClr val="FFFFFF"/>
                </a:solidFill>
                <a:latin typeface="Arial MT"/>
                <a:cs typeface="Arial MT"/>
              </a:rPr>
              <a:t>g</a:t>
            </a:r>
            <a:r>
              <a:rPr sz="1200" spc="-545" dirty="0">
                <a:solidFill>
                  <a:srgbClr val="FFFFFF"/>
                </a:solidFill>
                <a:latin typeface="Arial MT"/>
                <a:cs typeface="Arial MT"/>
              </a:rPr>
              <a:t>g</a:t>
            </a:r>
            <a:r>
              <a:rPr spc="67" baseline="2314" dirty="0">
                <a:solidFill>
                  <a:srgbClr val="FFFFFF"/>
                </a:solidFill>
                <a:latin typeface="Arial MT"/>
                <a:cs typeface="Arial MT"/>
              </a:rPr>
              <a:t>i</a:t>
            </a:r>
            <a:r>
              <a:rPr spc="-607" baseline="2314" dirty="0">
                <a:solidFill>
                  <a:srgbClr val="FFFFFF"/>
                </a:solidFill>
                <a:latin typeface="Arial MT"/>
                <a:cs typeface="Arial MT"/>
              </a:rPr>
              <a:t>n</a:t>
            </a:r>
            <a:r>
              <a:rPr sz="1200" spc="45" dirty="0">
                <a:solidFill>
                  <a:srgbClr val="FFFFFF"/>
                </a:solidFill>
                <a:latin typeface="Arial MT"/>
                <a:cs typeface="Arial MT"/>
              </a:rPr>
              <a:t>i</a:t>
            </a:r>
            <a:r>
              <a:rPr sz="1200" spc="-565" dirty="0">
                <a:solidFill>
                  <a:srgbClr val="FFFFFF"/>
                </a:solidFill>
                <a:latin typeface="Arial MT"/>
                <a:cs typeface="Arial MT"/>
              </a:rPr>
              <a:t>n</a:t>
            </a:r>
            <a:r>
              <a:rPr spc="52" baseline="2314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pc="-120" baseline="2314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200" spc="-565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pc="-15" baseline="2314" dirty="0">
                <a:solidFill>
                  <a:srgbClr val="FFFFFF"/>
                </a:solidFill>
                <a:latin typeface="Arial MT"/>
                <a:cs typeface="Arial MT"/>
              </a:rPr>
              <a:t>r</a:t>
            </a:r>
            <a:r>
              <a:rPr spc="-165" baseline="2314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pc="-202" baseline="2314" dirty="0">
                <a:solidFill>
                  <a:srgbClr val="FFFFFF"/>
                </a:solidFill>
                <a:latin typeface="Arial MT"/>
                <a:cs typeface="Arial MT"/>
              </a:rPr>
              <a:t>i</a:t>
            </a:r>
            <a:r>
              <a:rPr sz="1200" spc="-105" dirty="0">
                <a:solidFill>
                  <a:srgbClr val="FFFFFF"/>
                </a:solidFill>
                <a:latin typeface="Arial MT"/>
                <a:cs typeface="Arial MT"/>
              </a:rPr>
              <a:t>r</a:t>
            </a:r>
            <a:r>
              <a:rPr spc="-555" baseline="2314" dirty="0">
                <a:solidFill>
                  <a:srgbClr val="FFFFFF"/>
                </a:solidFill>
                <a:latin typeface="Arial MT"/>
                <a:cs typeface="Arial MT"/>
              </a:rPr>
              <a:t>n</a:t>
            </a:r>
            <a:r>
              <a:rPr sz="1200" spc="120" dirty="0">
                <a:solidFill>
                  <a:srgbClr val="FFFFFF"/>
                </a:solidFill>
                <a:latin typeface="Arial MT"/>
                <a:cs typeface="Arial MT"/>
              </a:rPr>
              <a:t>i</a:t>
            </a:r>
            <a:r>
              <a:rPr sz="1200" spc="-509" dirty="0">
                <a:solidFill>
                  <a:srgbClr val="FFFFFF"/>
                </a:solidFill>
                <a:latin typeface="Arial MT"/>
                <a:cs typeface="Arial MT"/>
              </a:rPr>
              <a:t>n</a:t>
            </a:r>
            <a:r>
              <a:rPr spc="-37" baseline="2314" dirty="0">
                <a:solidFill>
                  <a:srgbClr val="FFFFFF"/>
                </a:solidFill>
                <a:latin typeface="Arial MT"/>
                <a:cs typeface="Arial MT"/>
              </a:rPr>
              <a:t>g</a:t>
            </a:r>
            <a:r>
              <a:rPr sz="1200" spc="45" dirty="0">
                <a:solidFill>
                  <a:srgbClr val="FFFFFF"/>
                </a:solidFill>
                <a:latin typeface="Arial MT"/>
                <a:cs typeface="Arial MT"/>
              </a:rPr>
              <a:t>g</a:t>
            </a:r>
            <a:endParaRPr sz="12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1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4166617" y="6400801"/>
            <a:ext cx="4749165" cy="277495"/>
            <a:chOff x="2566416" y="6400800"/>
            <a:chExt cx="4749165" cy="277495"/>
          </a:xfrm>
        </p:grpSpPr>
        <p:sp>
          <p:nvSpPr>
            <p:cNvPr id="3" name="object 3"/>
            <p:cNvSpPr/>
            <p:nvPr/>
          </p:nvSpPr>
          <p:spPr>
            <a:xfrm>
              <a:off x="4203192" y="6400800"/>
              <a:ext cx="3112135" cy="277495"/>
            </a:xfrm>
            <a:custGeom>
              <a:avLst/>
              <a:gdLst/>
              <a:ahLst/>
              <a:cxnLst/>
              <a:rect l="l" t="t" r="r" b="b"/>
              <a:pathLst>
                <a:path w="3112134" h="277495">
                  <a:moveTo>
                    <a:pt x="3112008" y="277368"/>
                  </a:moveTo>
                  <a:lnTo>
                    <a:pt x="0" y="277368"/>
                  </a:lnTo>
                  <a:lnTo>
                    <a:pt x="0" y="0"/>
                  </a:lnTo>
                  <a:lnTo>
                    <a:pt x="3112008" y="0"/>
                  </a:lnTo>
                  <a:lnTo>
                    <a:pt x="3112008" y="277368"/>
                  </a:lnTo>
                  <a:close/>
                </a:path>
              </a:pathLst>
            </a:custGeom>
            <a:solidFill>
              <a:srgbClr val="2240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2566416" y="6400800"/>
              <a:ext cx="1637030" cy="277495"/>
            </a:xfrm>
            <a:custGeom>
              <a:avLst/>
              <a:gdLst/>
              <a:ahLst/>
              <a:cxnLst/>
              <a:rect l="l" t="t" r="r" b="b"/>
              <a:pathLst>
                <a:path w="1637029" h="277495">
                  <a:moveTo>
                    <a:pt x="1636775" y="277368"/>
                  </a:moveTo>
                  <a:lnTo>
                    <a:pt x="0" y="277368"/>
                  </a:lnTo>
                  <a:lnTo>
                    <a:pt x="0" y="0"/>
                  </a:lnTo>
                  <a:lnTo>
                    <a:pt x="1636775" y="0"/>
                  </a:lnTo>
                  <a:lnTo>
                    <a:pt x="1636775" y="277368"/>
                  </a:lnTo>
                  <a:close/>
                </a:path>
              </a:pathLst>
            </a:custGeom>
            <a:solidFill>
              <a:srgbClr val="E16C0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1600200" y="0"/>
            <a:ext cx="0" cy="12585932"/>
          </a:xfrm>
          <a:prstGeom prst="rect">
            <a:avLst/>
          </a:prstGeom>
        </p:spPr>
        <p:txBody>
          <a:bodyPr vert="horz" wrap="square" lIns="0" tIns="272211" rIns="0" bIns="0" rtlCol="0">
            <a:spAutoFit/>
          </a:bodyPr>
          <a:lstStyle/>
          <a:p>
            <a:pPr marL="1045844">
              <a:spcBef>
                <a:spcPts val="105"/>
              </a:spcBef>
            </a:pPr>
            <a:r>
              <a:rPr sz="3200" b="1" dirty="0">
                <a:solidFill>
                  <a:srgbClr val="C00000"/>
                </a:solidFill>
                <a:latin typeface="Georgia"/>
                <a:cs typeface="Georgia"/>
              </a:rPr>
              <a:t>Job</a:t>
            </a:r>
            <a:r>
              <a:rPr sz="3200" b="1" spc="-125" dirty="0">
                <a:solidFill>
                  <a:srgbClr val="C00000"/>
                </a:solidFill>
                <a:latin typeface="Georgia"/>
                <a:cs typeface="Georgia"/>
              </a:rPr>
              <a:t> </a:t>
            </a:r>
            <a:r>
              <a:rPr sz="3200" b="1" spc="-10" dirty="0">
                <a:solidFill>
                  <a:srgbClr val="C00000"/>
                </a:solidFill>
                <a:latin typeface="Georgia"/>
                <a:cs typeface="Georgia"/>
              </a:rPr>
              <a:t>Sequencing</a:t>
            </a:r>
            <a:r>
              <a:rPr sz="3200" b="1" spc="-80" dirty="0">
                <a:solidFill>
                  <a:srgbClr val="C00000"/>
                </a:solidFill>
                <a:latin typeface="Georgia"/>
                <a:cs typeface="Georgia"/>
              </a:rPr>
              <a:t> </a:t>
            </a:r>
            <a:r>
              <a:rPr sz="3200" b="1" dirty="0">
                <a:solidFill>
                  <a:srgbClr val="C00000"/>
                </a:solidFill>
                <a:latin typeface="Georgia"/>
                <a:cs typeface="Georgia"/>
              </a:rPr>
              <a:t>with</a:t>
            </a:r>
            <a:r>
              <a:rPr sz="3200" b="1" spc="-90" dirty="0">
                <a:solidFill>
                  <a:srgbClr val="C00000"/>
                </a:solidFill>
                <a:latin typeface="Georgia"/>
                <a:cs typeface="Georgia"/>
              </a:rPr>
              <a:t> </a:t>
            </a:r>
            <a:r>
              <a:rPr sz="3200" b="1" spc="-10" dirty="0">
                <a:solidFill>
                  <a:srgbClr val="C00000"/>
                </a:solidFill>
                <a:latin typeface="Georgia"/>
                <a:cs typeface="Georgia"/>
              </a:rPr>
              <a:t>Deadline</a:t>
            </a:r>
            <a:endParaRPr sz="3200">
              <a:latin typeface="Georgia"/>
              <a:cs typeface="Georgia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2267713" y="1810512"/>
            <a:ext cx="8041005" cy="3148965"/>
          </a:xfrm>
          <a:custGeom>
            <a:avLst/>
            <a:gdLst/>
            <a:ahLst/>
            <a:cxnLst/>
            <a:rect l="l" t="t" r="r" b="b"/>
            <a:pathLst>
              <a:path w="8041005" h="3148965">
                <a:moveTo>
                  <a:pt x="8020811" y="3148584"/>
                </a:moveTo>
                <a:lnTo>
                  <a:pt x="19811" y="3148584"/>
                </a:lnTo>
                <a:lnTo>
                  <a:pt x="16370" y="3148279"/>
                </a:lnTo>
                <a:lnTo>
                  <a:pt x="0" y="3128772"/>
                </a:lnTo>
                <a:lnTo>
                  <a:pt x="0" y="19812"/>
                </a:lnTo>
                <a:lnTo>
                  <a:pt x="19811" y="0"/>
                </a:lnTo>
                <a:lnTo>
                  <a:pt x="8020811" y="0"/>
                </a:lnTo>
                <a:lnTo>
                  <a:pt x="8040623" y="19812"/>
                </a:lnTo>
                <a:lnTo>
                  <a:pt x="39623" y="19812"/>
                </a:lnTo>
                <a:lnTo>
                  <a:pt x="19811" y="39624"/>
                </a:lnTo>
                <a:lnTo>
                  <a:pt x="39623" y="39624"/>
                </a:lnTo>
                <a:lnTo>
                  <a:pt x="39623" y="3108960"/>
                </a:lnTo>
                <a:lnTo>
                  <a:pt x="19811" y="3108960"/>
                </a:lnTo>
                <a:lnTo>
                  <a:pt x="39623" y="3128772"/>
                </a:lnTo>
                <a:lnTo>
                  <a:pt x="8040623" y="3128772"/>
                </a:lnTo>
                <a:lnTo>
                  <a:pt x="8040319" y="3132213"/>
                </a:lnTo>
                <a:lnTo>
                  <a:pt x="8024253" y="3148279"/>
                </a:lnTo>
                <a:lnTo>
                  <a:pt x="8020811" y="3148584"/>
                </a:lnTo>
                <a:close/>
              </a:path>
              <a:path w="8041005" h="3148965">
                <a:moveTo>
                  <a:pt x="39623" y="39624"/>
                </a:moveTo>
                <a:lnTo>
                  <a:pt x="19811" y="39624"/>
                </a:lnTo>
                <a:lnTo>
                  <a:pt x="39623" y="19812"/>
                </a:lnTo>
                <a:lnTo>
                  <a:pt x="39623" y="39624"/>
                </a:lnTo>
                <a:close/>
              </a:path>
              <a:path w="8041005" h="3148965">
                <a:moveTo>
                  <a:pt x="8001000" y="39624"/>
                </a:moveTo>
                <a:lnTo>
                  <a:pt x="39623" y="39624"/>
                </a:lnTo>
                <a:lnTo>
                  <a:pt x="39623" y="19812"/>
                </a:lnTo>
                <a:lnTo>
                  <a:pt x="8001000" y="19812"/>
                </a:lnTo>
                <a:lnTo>
                  <a:pt x="8001000" y="39624"/>
                </a:lnTo>
                <a:close/>
              </a:path>
              <a:path w="8041005" h="3148965">
                <a:moveTo>
                  <a:pt x="8001000" y="3128772"/>
                </a:moveTo>
                <a:lnTo>
                  <a:pt x="8001000" y="19812"/>
                </a:lnTo>
                <a:lnTo>
                  <a:pt x="8020811" y="39624"/>
                </a:lnTo>
                <a:lnTo>
                  <a:pt x="8040623" y="39624"/>
                </a:lnTo>
                <a:lnTo>
                  <a:pt x="8040623" y="3108960"/>
                </a:lnTo>
                <a:lnTo>
                  <a:pt x="8020811" y="3108960"/>
                </a:lnTo>
                <a:lnTo>
                  <a:pt x="8001000" y="3128772"/>
                </a:lnTo>
                <a:close/>
              </a:path>
              <a:path w="8041005" h="3148965">
                <a:moveTo>
                  <a:pt x="8040623" y="39624"/>
                </a:moveTo>
                <a:lnTo>
                  <a:pt x="8020811" y="39624"/>
                </a:lnTo>
                <a:lnTo>
                  <a:pt x="8001000" y="19812"/>
                </a:lnTo>
                <a:lnTo>
                  <a:pt x="8040623" y="19812"/>
                </a:lnTo>
                <a:lnTo>
                  <a:pt x="8040623" y="39624"/>
                </a:lnTo>
                <a:close/>
              </a:path>
              <a:path w="8041005" h="3148965">
                <a:moveTo>
                  <a:pt x="39623" y="3128772"/>
                </a:moveTo>
                <a:lnTo>
                  <a:pt x="19811" y="3108960"/>
                </a:lnTo>
                <a:lnTo>
                  <a:pt x="39623" y="3108960"/>
                </a:lnTo>
                <a:lnTo>
                  <a:pt x="39623" y="3128772"/>
                </a:lnTo>
                <a:close/>
              </a:path>
              <a:path w="8041005" h="3148965">
                <a:moveTo>
                  <a:pt x="8001000" y="3128772"/>
                </a:moveTo>
                <a:lnTo>
                  <a:pt x="39623" y="3128772"/>
                </a:lnTo>
                <a:lnTo>
                  <a:pt x="39623" y="3108960"/>
                </a:lnTo>
                <a:lnTo>
                  <a:pt x="8001000" y="3108960"/>
                </a:lnTo>
                <a:lnTo>
                  <a:pt x="8001000" y="3128772"/>
                </a:lnTo>
                <a:close/>
              </a:path>
              <a:path w="8041005" h="3148965">
                <a:moveTo>
                  <a:pt x="8040623" y="3128772"/>
                </a:moveTo>
                <a:lnTo>
                  <a:pt x="8001000" y="3128772"/>
                </a:lnTo>
                <a:lnTo>
                  <a:pt x="8020811" y="3108960"/>
                </a:lnTo>
                <a:lnTo>
                  <a:pt x="8040623" y="3108960"/>
                </a:lnTo>
                <a:lnTo>
                  <a:pt x="8040623" y="3128772"/>
                </a:lnTo>
                <a:close/>
              </a:path>
            </a:pathLst>
          </a:custGeom>
          <a:solidFill>
            <a:srgbClr val="006DC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2364435" y="1796746"/>
            <a:ext cx="7938134" cy="258508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spcBef>
                <a:spcPts val="95"/>
              </a:spcBef>
              <a:tabLst>
                <a:tab pos="6373495" algn="l"/>
                <a:tab pos="6483985" algn="l"/>
                <a:tab pos="7059930" algn="l"/>
              </a:tabLst>
            </a:pPr>
            <a:r>
              <a:rPr sz="2800" dirty="0">
                <a:latin typeface="Calibri"/>
                <a:cs typeface="Calibri"/>
              </a:rPr>
              <a:t>Given</a:t>
            </a:r>
            <a:r>
              <a:rPr sz="2800" spc="4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an</a:t>
            </a:r>
            <a:r>
              <a:rPr sz="2800" spc="6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array</a:t>
            </a:r>
            <a:r>
              <a:rPr sz="2800" spc="2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of</a:t>
            </a:r>
            <a:r>
              <a:rPr sz="2800" spc="7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jobs</a:t>
            </a:r>
            <a:r>
              <a:rPr sz="2800" spc="3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where</a:t>
            </a:r>
            <a:r>
              <a:rPr sz="2800" spc="5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every</a:t>
            </a:r>
            <a:r>
              <a:rPr sz="2800" spc="4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job</a:t>
            </a:r>
            <a:r>
              <a:rPr sz="2800" spc="5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has</a:t>
            </a:r>
            <a:r>
              <a:rPr sz="2800" spc="6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a</a:t>
            </a:r>
            <a:r>
              <a:rPr sz="2800" spc="8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deadline </a:t>
            </a:r>
            <a:r>
              <a:rPr sz="2800" dirty="0">
                <a:latin typeface="Calibri"/>
                <a:cs typeface="Calibri"/>
              </a:rPr>
              <a:t>and</a:t>
            </a:r>
            <a:r>
              <a:rPr sz="2800" spc="15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associated</a:t>
            </a:r>
            <a:r>
              <a:rPr sz="2800" spc="16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profit,</a:t>
            </a:r>
            <a:r>
              <a:rPr sz="2800" spc="14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the</a:t>
            </a:r>
            <a:r>
              <a:rPr sz="2800" spc="16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job</a:t>
            </a:r>
            <a:r>
              <a:rPr sz="2800" spc="17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is</a:t>
            </a:r>
            <a:r>
              <a:rPr sz="2800" spc="17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to</a:t>
            </a:r>
            <a:r>
              <a:rPr sz="2800" spc="14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be</a:t>
            </a:r>
            <a:r>
              <a:rPr sz="2800" spc="16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finished</a:t>
            </a:r>
            <a:r>
              <a:rPr sz="2800" spc="16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before </a:t>
            </a:r>
            <a:r>
              <a:rPr sz="2800" spc="70" dirty="0">
                <a:latin typeface="Calibri"/>
                <a:cs typeface="Calibri"/>
              </a:rPr>
              <a:t>the</a:t>
            </a:r>
            <a:r>
              <a:rPr sz="2800" spc="270" dirty="0">
                <a:latin typeface="Calibri"/>
                <a:cs typeface="Calibri"/>
              </a:rPr>
              <a:t> </a:t>
            </a:r>
            <a:r>
              <a:rPr sz="2800" spc="95" dirty="0">
                <a:latin typeface="Calibri"/>
                <a:cs typeface="Calibri"/>
              </a:rPr>
              <a:t>deadline.</a:t>
            </a:r>
            <a:r>
              <a:rPr sz="2800" spc="245" dirty="0">
                <a:latin typeface="Calibri"/>
                <a:cs typeface="Calibri"/>
              </a:rPr>
              <a:t> </a:t>
            </a:r>
            <a:r>
              <a:rPr sz="2800" spc="55" dirty="0">
                <a:latin typeface="Calibri"/>
                <a:cs typeface="Calibri"/>
              </a:rPr>
              <a:t>It</a:t>
            </a:r>
            <a:r>
              <a:rPr sz="2800" spc="270" dirty="0">
                <a:latin typeface="Calibri"/>
                <a:cs typeface="Calibri"/>
              </a:rPr>
              <a:t> </a:t>
            </a:r>
            <a:r>
              <a:rPr sz="2800" spc="55" dirty="0">
                <a:latin typeface="Calibri"/>
                <a:cs typeface="Calibri"/>
              </a:rPr>
              <a:t>is</a:t>
            </a:r>
            <a:r>
              <a:rPr sz="2800" spc="275" dirty="0">
                <a:latin typeface="Calibri"/>
                <a:cs typeface="Calibri"/>
              </a:rPr>
              <a:t> </a:t>
            </a:r>
            <a:r>
              <a:rPr sz="2800" spc="85" dirty="0">
                <a:latin typeface="Calibri"/>
                <a:cs typeface="Calibri"/>
              </a:rPr>
              <a:t>also</a:t>
            </a:r>
            <a:r>
              <a:rPr sz="2800" spc="270" dirty="0">
                <a:latin typeface="Calibri"/>
                <a:cs typeface="Calibri"/>
              </a:rPr>
              <a:t> </a:t>
            </a:r>
            <a:r>
              <a:rPr sz="2800" spc="80" dirty="0">
                <a:latin typeface="Calibri"/>
                <a:cs typeface="Calibri"/>
              </a:rPr>
              <a:t>given</a:t>
            </a:r>
            <a:r>
              <a:rPr sz="2800" spc="254" dirty="0">
                <a:latin typeface="Calibri"/>
                <a:cs typeface="Calibri"/>
              </a:rPr>
              <a:t> </a:t>
            </a:r>
            <a:r>
              <a:rPr sz="2800" spc="80" dirty="0">
                <a:latin typeface="Calibri"/>
                <a:cs typeface="Calibri"/>
              </a:rPr>
              <a:t>that</a:t>
            </a:r>
            <a:r>
              <a:rPr sz="2800" spc="280" dirty="0">
                <a:latin typeface="Calibri"/>
                <a:cs typeface="Calibri"/>
              </a:rPr>
              <a:t> </a:t>
            </a:r>
            <a:r>
              <a:rPr sz="2800" spc="70" dirty="0">
                <a:latin typeface="Calibri"/>
                <a:cs typeface="Calibri"/>
              </a:rPr>
              <a:t>every</a:t>
            </a:r>
            <a:r>
              <a:rPr sz="2800" dirty="0">
                <a:latin typeface="Calibri"/>
                <a:cs typeface="Calibri"/>
              </a:rPr>
              <a:t>	</a:t>
            </a:r>
            <a:r>
              <a:rPr sz="2800" spc="45" dirty="0">
                <a:latin typeface="Calibri"/>
                <a:cs typeface="Calibri"/>
              </a:rPr>
              <a:t>job</a:t>
            </a:r>
            <a:r>
              <a:rPr sz="2800" dirty="0">
                <a:latin typeface="Calibri"/>
                <a:cs typeface="Calibri"/>
              </a:rPr>
              <a:t>	</a:t>
            </a:r>
            <a:r>
              <a:rPr sz="2800" spc="40" dirty="0">
                <a:latin typeface="Calibri"/>
                <a:cs typeface="Calibri"/>
              </a:rPr>
              <a:t>takes </a:t>
            </a:r>
            <a:r>
              <a:rPr sz="2800" dirty="0">
                <a:latin typeface="Calibri"/>
                <a:cs typeface="Calibri"/>
              </a:rPr>
              <a:t>single</a:t>
            </a:r>
            <a:r>
              <a:rPr sz="2800" spc="-7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unit</a:t>
            </a:r>
            <a:r>
              <a:rPr sz="2800" spc="-10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of</a:t>
            </a:r>
            <a:r>
              <a:rPr sz="2800" spc="-8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time.</a:t>
            </a:r>
            <a:r>
              <a:rPr sz="2800" spc="-9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So</a:t>
            </a:r>
            <a:r>
              <a:rPr sz="2800" spc="-9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the</a:t>
            </a:r>
            <a:r>
              <a:rPr sz="2800" spc="-7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minimum</a:t>
            </a:r>
            <a:r>
              <a:rPr sz="2800" spc="-8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possible</a:t>
            </a:r>
            <a:r>
              <a:rPr sz="2800" spc="-8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deadline for</a:t>
            </a:r>
            <a:r>
              <a:rPr sz="2800" spc="-9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any</a:t>
            </a:r>
            <a:r>
              <a:rPr sz="2800" spc="-9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job</a:t>
            </a:r>
            <a:r>
              <a:rPr sz="2800" spc="-6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is</a:t>
            </a:r>
            <a:r>
              <a:rPr sz="2800" spc="-5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1.</a:t>
            </a:r>
            <a:r>
              <a:rPr sz="2800" spc="-6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the</a:t>
            </a:r>
            <a:r>
              <a:rPr sz="2800" spc="-6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objective</a:t>
            </a:r>
            <a:r>
              <a:rPr sz="2800" spc="-7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is</a:t>
            </a:r>
            <a:r>
              <a:rPr sz="2800" spc="-7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to</a:t>
            </a:r>
            <a:r>
              <a:rPr sz="2800" spc="-85" dirty="0">
                <a:latin typeface="Calibri"/>
                <a:cs typeface="Calibri"/>
              </a:rPr>
              <a:t> </a:t>
            </a:r>
            <a:r>
              <a:rPr sz="2800" spc="-35" dirty="0">
                <a:latin typeface="Calibri"/>
                <a:cs typeface="Calibri"/>
              </a:rPr>
              <a:t>maximize</a:t>
            </a:r>
            <a:r>
              <a:rPr sz="2800" spc="-10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total</a:t>
            </a:r>
            <a:r>
              <a:rPr sz="2800" spc="-8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profit, </a:t>
            </a:r>
            <a:r>
              <a:rPr sz="2800" spc="-25" dirty="0">
                <a:latin typeface="Calibri"/>
                <a:cs typeface="Calibri"/>
              </a:rPr>
              <a:t>provided</a:t>
            </a:r>
            <a:r>
              <a:rPr sz="2800" spc="-7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only</a:t>
            </a:r>
            <a:r>
              <a:rPr sz="2800" spc="-5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one</a:t>
            </a:r>
            <a:r>
              <a:rPr sz="2800" spc="-4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job</a:t>
            </a:r>
            <a:r>
              <a:rPr sz="2800" spc="-4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can</a:t>
            </a:r>
            <a:r>
              <a:rPr sz="2800" spc="-5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be</a:t>
            </a:r>
            <a:r>
              <a:rPr sz="2800" spc="-5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scheduled</a:t>
            </a:r>
            <a:r>
              <a:rPr sz="2800" spc="-6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at</a:t>
            </a:r>
            <a:r>
              <a:rPr sz="2800" spc="-60" dirty="0">
                <a:latin typeface="Calibri"/>
                <a:cs typeface="Calibri"/>
              </a:rPr>
              <a:t> </a:t>
            </a:r>
            <a:r>
              <a:rPr sz="2800" spc="-50" dirty="0">
                <a:latin typeface="Calibri"/>
                <a:cs typeface="Calibri"/>
              </a:rPr>
              <a:t>a</a:t>
            </a:r>
            <a:r>
              <a:rPr sz="2800" dirty="0">
                <a:latin typeface="Calibri"/>
                <a:cs typeface="Calibri"/>
              </a:rPr>
              <a:t>		</a:t>
            </a:r>
            <a:r>
              <a:rPr sz="2800" spc="-10" dirty="0">
                <a:latin typeface="Calibri"/>
                <a:cs typeface="Calibri"/>
              </a:rPr>
              <a:t>time.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1600961" y="761"/>
            <a:ext cx="9142730" cy="6856730"/>
          </a:xfrm>
          <a:custGeom>
            <a:avLst/>
            <a:gdLst/>
            <a:ahLst/>
            <a:cxnLst/>
            <a:rect l="l" t="t" r="r" b="b"/>
            <a:pathLst>
              <a:path w="9142730" h="6856730">
                <a:moveTo>
                  <a:pt x="0" y="0"/>
                </a:moveTo>
                <a:lnTo>
                  <a:pt x="9142476" y="0"/>
                </a:lnTo>
                <a:lnTo>
                  <a:pt x="9142476" y="6856476"/>
                </a:lnTo>
                <a:lnTo>
                  <a:pt x="0" y="6856476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4245102" y="6438732"/>
            <a:ext cx="1056005" cy="363561"/>
          </a:xfrm>
          <a:prstGeom prst="rect">
            <a:avLst/>
          </a:prstGeom>
        </p:spPr>
        <p:txBody>
          <a:bodyPr vert="horz" wrap="square" lIns="0" tIns="4445" rIns="0" bIns="0" rtlCol="0">
            <a:spAutoFit/>
          </a:bodyPr>
          <a:lstStyle/>
          <a:p>
            <a:pPr marL="12700" marR="5080">
              <a:lnSpc>
                <a:spcPts val="1440"/>
              </a:lnSpc>
              <a:spcBef>
                <a:spcPts val="35"/>
              </a:spcBef>
            </a:pPr>
            <a:r>
              <a:rPr sz="1200" spc="45" dirty="0">
                <a:solidFill>
                  <a:srgbClr val="FFFFFF"/>
                </a:solidFill>
                <a:latin typeface="Arial MT"/>
                <a:cs typeface="Arial MT"/>
              </a:rPr>
              <a:t>Department</a:t>
            </a:r>
            <a:r>
              <a:rPr sz="1200" spc="-4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-25" dirty="0">
                <a:solidFill>
                  <a:srgbClr val="FFFFFF"/>
                </a:solidFill>
                <a:latin typeface="Arial MT"/>
                <a:cs typeface="Arial MT"/>
              </a:rPr>
              <a:t>of CSE</a:t>
            </a:r>
            <a:endParaRPr sz="1200">
              <a:latin typeface="Arial MT"/>
              <a:cs typeface="Arial MT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795264" y="6434287"/>
            <a:ext cx="2217420" cy="187231"/>
          </a:xfrm>
          <a:prstGeom prst="rect">
            <a:avLst/>
          </a:prstGeom>
        </p:spPr>
        <p:txBody>
          <a:bodyPr vert="horz" wrap="square" lIns="0" tIns="2540" rIns="0" bIns="0" rtlCol="0">
            <a:spAutoFit/>
          </a:bodyPr>
          <a:lstStyle/>
          <a:p>
            <a:pPr marL="12700">
              <a:spcBef>
                <a:spcPts val="20"/>
              </a:spcBef>
            </a:pPr>
            <a:r>
              <a:rPr spc="-322" baseline="2314" dirty="0">
                <a:solidFill>
                  <a:srgbClr val="FFFFFF"/>
                </a:solidFill>
                <a:latin typeface="Arial MT"/>
                <a:cs typeface="Arial MT"/>
              </a:rPr>
              <a:t>A</a:t>
            </a:r>
            <a:r>
              <a:rPr sz="1200" spc="-580" dirty="0">
                <a:solidFill>
                  <a:srgbClr val="FFFFFF"/>
                </a:solidFill>
                <a:latin typeface="Arial MT"/>
                <a:cs typeface="Arial MT"/>
              </a:rPr>
              <a:t>A</a:t>
            </a:r>
            <a:r>
              <a:rPr spc="-225" baseline="2314" dirty="0">
                <a:solidFill>
                  <a:srgbClr val="FFFFFF"/>
                </a:solidFill>
                <a:latin typeface="Arial MT"/>
                <a:cs typeface="Arial MT"/>
              </a:rPr>
              <a:t>T</a:t>
            </a:r>
            <a:r>
              <a:rPr sz="1200" spc="-595" dirty="0">
                <a:solidFill>
                  <a:srgbClr val="FFFFFF"/>
                </a:solidFill>
                <a:latin typeface="Arial MT"/>
                <a:cs typeface="Arial MT"/>
              </a:rPr>
              <a:t>T</a:t>
            </a:r>
            <a:r>
              <a:rPr spc="-622" baseline="2314" dirty="0">
                <a:solidFill>
                  <a:srgbClr val="FFFFFF"/>
                </a:solidFill>
                <a:latin typeface="Arial MT"/>
                <a:cs typeface="Arial MT"/>
              </a:rPr>
              <a:t>M</a:t>
            </a:r>
            <a:r>
              <a:rPr sz="1200" spc="-615" dirty="0">
                <a:solidFill>
                  <a:srgbClr val="FFFFFF"/>
                </a:solidFill>
                <a:latin typeface="Arial MT"/>
                <a:cs typeface="Arial MT"/>
              </a:rPr>
              <a:t>M</a:t>
            </a:r>
            <a:r>
              <a:rPr spc="-322" baseline="2314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200" spc="-335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pc="-419" baseline="2314" dirty="0">
                <a:solidFill>
                  <a:srgbClr val="FFFFFF"/>
                </a:solidFill>
                <a:latin typeface="Arial MT"/>
                <a:cs typeface="Arial MT"/>
              </a:rPr>
              <a:t>C</a:t>
            </a:r>
            <a:r>
              <a:rPr sz="1200" spc="-580" dirty="0">
                <a:solidFill>
                  <a:srgbClr val="FFFFFF"/>
                </a:solidFill>
                <a:latin typeface="Arial MT"/>
                <a:cs typeface="Arial MT"/>
              </a:rPr>
              <a:t>C</a:t>
            </a:r>
            <a:r>
              <a:rPr spc="-120" baseline="2314" dirty="0">
                <a:solidFill>
                  <a:srgbClr val="FFFFFF"/>
                </a:solidFill>
                <a:latin typeface="Arial MT"/>
                <a:cs typeface="Arial MT"/>
              </a:rPr>
              <a:t>o</a:t>
            </a:r>
            <a:r>
              <a:rPr sz="1200" spc="-595" dirty="0">
                <a:solidFill>
                  <a:srgbClr val="FFFFFF"/>
                </a:solidFill>
                <a:latin typeface="Arial MT"/>
                <a:cs typeface="Arial MT"/>
              </a:rPr>
              <a:t>o</a:t>
            </a:r>
            <a:r>
              <a:rPr spc="67" baseline="2314" dirty="0">
                <a:solidFill>
                  <a:srgbClr val="FFFFFF"/>
                </a:solidFill>
                <a:latin typeface="Arial MT"/>
                <a:cs typeface="Arial MT"/>
              </a:rPr>
              <a:t>l</a:t>
            </a:r>
            <a:r>
              <a:rPr spc="-7" baseline="2314" dirty="0">
                <a:solidFill>
                  <a:srgbClr val="FFFFFF"/>
                </a:solidFill>
                <a:latin typeface="Arial MT"/>
                <a:cs typeface="Arial MT"/>
              </a:rPr>
              <a:t>l</a:t>
            </a:r>
            <a:r>
              <a:rPr sz="1200" spc="-229" dirty="0">
                <a:solidFill>
                  <a:srgbClr val="FFFFFF"/>
                </a:solidFill>
                <a:latin typeface="Arial MT"/>
                <a:cs typeface="Arial MT"/>
              </a:rPr>
              <a:t>l</a:t>
            </a:r>
            <a:r>
              <a:rPr spc="-607" baseline="2314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200" spc="45" dirty="0">
                <a:solidFill>
                  <a:srgbClr val="FFFFFF"/>
                </a:solidFill>
                <a:latin typeface="Arial MT"/>
                <a:cs typeface="Arial MT"/>
              </a:rPr>
              <a:t>l</a:t>
            </a:r>
            <a:r>
              <a:rPr sz="1200" spc="-565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pc="-120" baseline="2314" dirty="0">
                <a:solidFill>
                  <a:srgbClr val="FFFFFF"/>
                </a:solidFill>
                <a:latin typeface="Arial MT"/>
                <a:cs typeface="Arial MT"/>
              </a:rPr>
              <a:t>g</a:t>
            </a:r>
            <a:r>
              <a:rPr sz="1200" spc="-545" dirty="0">
                <a:solidFill>
                  <a:srgbClr val="FFFFFF"/>
                </a:solidFill>
                <a:latin typeface="Arial MT"/>
                <a:cs typeface="Arial MT"/>
              </a:rPr>
              <a:t>g</a:t>
            </a:r>
            <a:r>
              <a:rPr spc="-120" baseline="2314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200" spc="-345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pc="-120" baseline="2314" dirty="0">
                <a:solidFill>
                  <a:srgbClr val="FFFFFF"/>
                </a:solidFill>
                <a:latin typeface="Arial MT"/>
                <a:cs typeface="Arial MT"/>
              </a:rPr>
              <a:t>o</a:t>
            </a:r>
            <a:r>
              <a:rPr sz="1200" spc="-565" dirty="0">
                <a:solidFill>
                  <a:srgbClr val="FFFFFF"/>
                </a:solidFill>
                <a:latin typeface="Arial MT"/>
                <a:cs typeface="Arial MT"/>
              </a:rPr>
              <a:t>o</a:t>
            </a:r>
            <a:r>
              <a:rPr spc="-15" baseline="2314" dirty="0">
                <a:solidFill>
                  <a:srgbClr val="FFFFFF"/>
                </a:solidFill>
                <a:latin typeface="Arial MT"/>
                <a:cs typeface="Arial MT"/>
              </a:rPr>
              <a:t>f</a:t>
            </a:r>
            <a:r>
              <a:rPr spc="315" baseline="2314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-254" dirty="0">
                <a:solidFill>
                  <a:srgbClr val="FFFFFF"/>
                </a:solidFill>
                <a:latin typeface="Arial MT"/>
                <a:cs typeface="Arial MT"/>
              </a:rPr>
              <a:t>f</a:t>
            </a:r>
            <a:r>
              <a:rPr spc="-322" baseline="2314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200" spc="-625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pc="-120" baseline="2314" dirty="0">
                <a:solidFill>
                  <a:srgbClr val="FFFFFF"/>
                </a:solidFill>
                <a:latin typeface="Arial MT"/>
                <a:cs typeface="Arial MT"/>
              </a:rPr>
              <a:t>n</a:t>
            </a:r>
            <a:r>
              <a:rPr sz="1200" spc="-565" dirty="0">
                <a:solidFill>
                  <a:srgbClr val="FFFFFF"/>
                </a:solidFill>
                <a:latin typeface="Arial MT"/>
                <a:cs typeface="Arial MT"/>
              </a:rPr>
              <a:t>n</a:t>
            </a:r>
            <a:r>
              <a:rPr spc="-120" baseline="2314" dirty="0">
                <a:solidFill>
                  <a:srgbClr val="FFFFFF"/>
                </a:solidFill>
                <a:latin typeface="Arial MT"/>
                <a:cs typeface="Arial MT"/>
              </a:rPr>
              <a:t>g</a:t>
            </a:r>
            <a:r>
              <a:rPr sz="1200" spc="-545" dirty="0">
                <a:solidFill>
                  <a:srgbClr val="FFFFFF"/>
                </a:solidFill>
                <a:latin typeface="Arial MT"/>
                <a:cs typeface="Arial MT"/>
              </a:rPr>
              <a:t>g</a:t>
            </a:r>
            <a:r>
              <a:rPr spc="67" baseline="2314" dirty="0">
                <a:solidFill>
                  <a:srgbClr val="FFFFFF"/>
                </a:solidFill>
                <a:latin typeface="Arial MT"/>
                <a:cs typeface="Arial MT"/>
              </a:rPr>
              <a:t>i</a:t>
            </a:r>
            <a:r>
              <a:rPr spc="-607" baseline="2314" dirty="0">
                <a:solidFill>
                  <a:srgbClr val="FFFFFF"/>
                </a:solidFill>
                <a:latin typeface="Arial MT"/>
                <a:cs typeface="Arial MT"/>
              </a:rPr>
              <a:t>n</a:t>
            </a:r>
            <a:r>
              <a:rPr sz="1200" spc="45" dirty="0">
                <a:solidFill>
                  <a:srgbClr val="FFFFFF"/>
                </a:solidFill>
                <a:latin typeface="Arial MT"/>
                <a:cs typeface="Arial MT"/>
              </a:rPr>
              <a:t>i</a:t>
            </a:r>
            <a:r>
              <a:rPr sz="1200" spc="-565" dirty="0">
                <a:solidFill>
                  <a:srgbClr val="FFFFFF"/>
                </a:solidFill>
                <a:latin typeface="Arial MT"/>
                <a:cs typeface="Arial MT"/>
              </a:rPr>
              <a:t>n</a:t>
            </a:r>
            <a:r>
              <a:rPr spc="52" baseline="2314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pc="-120" baseline="2314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200" spc="-565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pc="-15" baseline="2314" dirty="0">
                <a:solidFill>
                  <a:srgbClr val="FFFFFF"/>
                </a:solidFill>
                <a:latin typeface="Arial MT"/>
                <a:cs typeface="Arial MT"/>
              </a:rPr>
              <a:t>r</a:t>
            </a:r>
            <a:r>
              <a:rPr spc="-165" baseline="2314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pc="-202" baseline="2314" dirty="0">
                <a:solidFill>
                  <a:srgbClr val="FFFFFF"/>
                </a:solidFill>
                <a:latin typeface="Arial MT"/>
                <a:cs typeface="Arial MT"/>
              </a:rPr>
              <a:t>i</a:t>
            </a:r>
            <a:r>
              <a:rPr sz="1200" spc="-105" dirty="0">
                <a:solidFill>
                  <a:srgbClr val="FFFFFF"/>
                </a:solidFill>
                <a:latin typeface="Arial MT"/>
                <a:cs typeface="Arial MT"/>
              </a:rPr>
              <a:t>r</a:t>
            </a:r>
            <a:r>
              <a:rPr spc="-555" baseline="2314" dirty="0">
                <a:solidFill>
                  <a:srgbClr val="FFFFFF"/>
                </a:solidFill>
                <a:latin typeface="Arial MT"/>
                <a:cs typeface="Arial MT"/>
              </a:rPr>
              <a:t>n</a:t>
            </a:r>
            <a:r>
              <a:rPr sz="1200" spc="120" dirty="0">
                <a:solidFill>
                  <a:srgbClr val="FFFFFF"/>
                </a:solidFill>
                <a:latin typeface="Arial MT"/>
                <a:cs typeface="Arial MT"/>
              </a:rPr>
              <a:t>i</a:t>
            </a:r>
            <a:r>
              <a:rPr sz="1200" spc="-509" dirty="0">
                <a:solidFill>
                  <a:srgbClr val="FFFFFF"/>
                </a:solidFill>
                <a:latin typeface="Arial MT"/>
                <a:cs typeface="Arial MT"/>
              </a:rPr>
              <a:t>n</a:t>
            </a:r>
            <a:r>
              <a:rPr spc="-37" baseline="2314" dirty="0">
                <a:solidFill>
                  <a:srgbClr val="FFFFFF"/>
                </a:solidFill>
                <a:latin typeface="Arial MT"/>
                <a:cs typeface="Arial MT"/>
              </a:rPr>
              <a:t>g</a:t>
            </a:r>
            <a:r>
              <a:rPr sz="1200" spc="45" dirty="0">
                <a:solidFill>
                  <a:srgbClr val="FFFFFF"/>
                </a:solidFill>
                <a:latin typeface="Arial MT"/>
                <a:cs typeface="Arial MT"/>
              </a:rPr>
              <a:t>g</a:t>
            </a:r>
            <a:endParaRPr sz="12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1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4166617" y="6400801"/>
            <a:ext cx="4749165" cy="277495"/>
            <a:chOff x="2566416" y="6400800"/>
            <a:chExt cx="4749165" cy="277495"/>
          </a:xfrm>
        </p:grpSpPr>
        <p:sp>
          <p:nvSpPr>
            <p:cNvPr id="3" name="object 3"/>
            <p:cNvSpPr/>
            <p:nvPr/>
          </p:nvSpPr>
          <p:spPr>
            <a:xfrm>
              <a:off x="4203192" y="6400800"/>
              <a:ext cx="3112135" cy="277495"/>
            </a:xfrm>
            <a:custGeom>
              <a:avLst/>
              <a:gdLst/>
              <a:ahLst/>
              <a:cxnLst/>
              <a:rect l="l" t="t" r="r" b="b"/>
              <a:pathLst>
                <a:path w="3112134" h="277495">
                  <a:moveTo>
                    <a:pt x="3112008" y="277368"/>
                  </a:moveTo>
                  <a:lnTo>
                    <a:pt x="0" y="277368"/>
                  </a:lnTo>
                  <a:lnTo>
                    <a:pt x="0" y="0"/>
                  </a:lnTo>
                  <a:lnTo>
                    <a:pt x="3112008" y="0"/>
                  </a:lnTo>
                  <a:lnTo>
                    <a:pt x="3112008" y="277368"/>
                  </a:lnTo>
                  <a:close/>
                </a:path>
              </a:pathLst>
            </a:custGeom>
            <a:solidFill>
              <a:srgbClr val="2240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2566416" y="6400800"/>
              <a:ext cx="1637030" cy="277495"/>
            </a:xfrm>
            <a:custGeom>
              <a:avLst/>
              <a:gdLst/>
              <a:ahLst/>
              <a:cxnLst/>
              <a:rect l="l" t="t" r="r" b="b"/>
              <a:pathLst>
                <a:path w="1637029" h="277495">
                  <a:moveTo>
                    <a:pt x="1636775" y="277368"/>
                  </a:moveTo>
                  <a:lnTo>
                    <a:pt x="0" y="277368"/>
                  </a:lnTo>
                  <a:lnTo>
                    <a:pt x="0" y="0"/>
                  </a:lnTo>
                  <a:lnTo>
                    <a:pt x="1636775" y="0"/>
                  </a:lnTo>
                  <a:lnTo>
                    <a:pt x="1636775" y="277368"/>
                  </a:lnTo>
                  <a:close/>
                </a:path>
              </a:pathLst>
            </a:custGeom>
            <a:solidFill>
              <a:srgbClr val="E16C0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5719979" y="610057"/>
            <a:ext cx="158940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2400" b="1" spc="-10" dirty="0">
                <a:solidFill>
                  <a:srgbClr val="C00000"/>
                </a:solidFill>
                <a:latin typeface="Georgia"/>
                <a:cs typeface="Georgia"/>
              </a:rPr>
              <a:t>Problem</a:t>
            </a:r>
            <a:r>
              <a:rPr sz="2400" b="1" spc="-125" dirty="0">
                <a:solidFill>
                  <a:srgbClr val="C00000"/>
                </a:solidFill>
                <a:latin typeface="Georgia"/>
                <a:cs typeface="Georgia"/>
              </a:rPr>
              <a:t> </a:t>
            </a:r>
            <a:r>
              <a:rPr sz="2400" b="1" spc="-60" dirty="0">
                <a:solidFill>
                  <a:srgbClr val="C00000"/>
                </a:solidFill>
                <a:latin typeface="Georgia"/>
                <a:cs typeface="Georgia"/>
              </a:rPr>
              <a:t>1</a:t>
            </a:r>
            <a:endParaRPr sz="2400">
              <a:latin typeface="Georgia"/>
              <a:cs typeface="Georgia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2595143" y="1629868"/>
            <a:ext cx="7811770" cy="87820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607060" marR="5080" indent="-594995">
              <a:spcBef>
                <a:spcPts val="95"/>
              </a:spcBef>
            </a:pPr>
            <a:r>
              <a:rPr sz="2800" dirty="0">
                <a:latin typeface="Times New Roman"/>
                <a:cs typeface="Times New Roman"/>
              </a:rPr>
              <a:t>For</a:t>
            </a:r>
            <a:r>
              <a:rPr sz="2800" spc="-6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the</a:t>
            </a:r>
            <a:r>
              <a:rPr sz="2800" spc="-65" dirty="0">
                <a:latin typeface="Times New Roman"/>
                <a:cs typeface="Times New Roman"/>
              </a:rPr>
              <a:t> </a:t>
            </a:r>
            <a:r>
              <a:rPr sz="2800" spc="-10" dirty="0">
                <a:latin typeface="Times New Roman"/>
                <a:cs typeface="Times New Roman"/>
              </a:rPr>
              <a:t>following</a:t>
            </a:r>
            <a:r>
              <a:rPr sz="2800" spc="-114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sequence</a:t>
            </a:r>
            <a:r>
              <a:rPr sz="2800" spc="-10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of</a:t>
            </a:r>
            <a:r>
              <a:rPr sz="2800" spc="-6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job,</a:t>
            </a:r>
            <a:r>
              <a:rPr sz="2800" spc="-8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give</a:t>
            </a:r>
            <a:r>
              <a:rPr sz="2800" spc="-5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the</a:t>
            </a:r>
            <a:r>
              <a:rPr sz="2800" spc="-6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snapshot</a:t>
            </a:r>
            <a:r>
              <a:rPr sz="2800" spc="-114" dirty="0">
                <a:latin typeface="Times New Roman"/>
                <a:cs typeface="Times New Roman"/>
              </a:rPr>
              <a:t> </a:t>
            </a:r>
            <a:r>
              <a:rPr sz="2800" spc="-25" dirty="0">
                <a:latin typeface="Times New Roman"/>
                <a:cs typeface="Times New Roman"/>
              </a:rPr>
              <a:t>of </a:t>
            </a:r>
            <a:r>
              <a:rPr sz="2800" dirty="0">
                <a:latin typeface="Times New Roman"/>
                <a:cs typeface="Times New Roman"/>
              </a:rPr>
              <a:t>execution</a:t>
            </a:r>
            <a:r>
              <a:rPr sz="2800" spc="-14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which</a:t>
            </a:r>
            <a:r>
              <a:rPr sz="2800" spc="-11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will</a:t>
            </a:r>
            <a:r>
              <a:rPr sz="2800" spc="-6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achieve</a:t>
            </a:r>
            <a:r>
              <a:rPr sz="2800" spc="-85" dirty="0">
                <a:latin typeface="Times New Roman"/>
                <a:cs typeface="Times New Roman"/>
              </a:rPr>
              <a:t> </a:t>
            </a:r>
            <a:r>
              <a:rPr sz="2800" spc="-20" dirty="0">
                <a:latin typeface="Times New Roman"/>
                <a:cs typeface="Times New Roman"/>
              </a:rPr>
              <a:t>maximum</a:t>
            </a:r>
            <a:r>
              <a:rPr sz="2800" spc="-120" dirty="0">
                <a:latin typeface="Times New Roman"/>
                <a:cs typeface="Times New Roman"/>
              </a:rPr>
              <a:t> </a:t>
            </a:r>
            <a:r>
              <a:rPr sz="2800" spc="-10" dirty="0">
                <a:latin typeface="Times New Roman"/>
                <a:cs typeface="Times New Roman"/>
              </a:rPr>
              <a:t>profit.</a:t>
            </a:r>
            <a:endParaRPr sz="28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973603" y="2937460"/>
            <a:ext cx="5030470" cy="1799589"/>
          </a:xfrm>
          <a:prstGeom prst="rect">
            <a:avLst/>
          </a:prstGeom>
        </p:spPr>
        <p:txBody>
          <a:bodyPr vert="horz" wrap="square" lIns="0" tIns="115570" rIns="0" bIns="0" rtlCol="0">
            <a:spAutoFit/>
          </a:bodyPr>
          <a:lstStyle/>
          <a:p>
            <a:pPr marL="12700">
              <a:spcBef>
                <a:spcPts val="910"/>
              </a:spcBef>
            </a:pPr>
            <a:r>
              <a:rPr sz="3200" dirty="0">
                <a:latin typeface="Times New Roman"/>
                <a:cs typeface="Times New Roman"/>
              </a:rPr>
              <a:t>Jobs</a:t>
            </a:r>
            <a:r>
              <a:rPr sz="3200" spc="-90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n=</a:t>
            </a:r>
            <a:r>
              <a:rPr sz="3200" spc="-110" dirty="0">
                <a:latin typeface="Times New Roman"/>
                <a:cs typeface="Times New Roman"/>
              </a:rPr>
              <a:t> </a:t>
            </a:r>
            <a:r>
              <a:rPr sz="3200" spc="-50" dirty="0">
                <a:latin typeface="Times New Roman"/>
                <a:cs typeface="Times New Roman"/>
              </a:rPr>
              <a:t>5</a:t>
            </a:r>
            <a:endParaRPr sz="3200">
              <a:latin typeface="Times New Roman"/>
              <a:cs typeface="Times New Roman"/>
            </a:endParaRPr>
          </a:p>
          <a:p>
            <a:pPr marL="12700">
              <a:spcBef>
                <a:spcPts val="815"/>
              </a:spcBef>
            </a:pPr>
            <a:r>
              <a:rPr sz="3200" dirty="0">
                <a:latin typeface="Times New Roman"/>
                <a:cs typeface="Times New Roman"/>
              </a:rPr>
              <a:t>p1,p2,p3,p4,p5</a:t>
            </a:r>
            <a:r>
              <a:rPr sz="3200" spc="-150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=</a:t>
            </a:r>
            <a:r>
              <a:rPr sz="3200" spc="-100" dirty="0">
                <a:latin typeface="Times New Roman"/>
                <a:cs typeface="Times New Roman"/>
              </a:rPr>
              <a:t> </a:t>
            </a:r>
            <a:r>
              <a:rPr sz="3200" spc="-10" dirty="0">
                <a:latin typeface="Times New Roman"/>
                <a:cs typeface="Times New Roman"/>
              </a:rPr>
              <a:t>20,15,10,1,6</a:t>
            </a:r>
            <a:endParaRPr sz="3200">
              <a:latin typeface="Times New Roman"/>
              <a:cs typeface="Times New Roman"/>
            </a:endParaRPr>
          </a:p>
          <a:p>
            <a:pPr marL="12700">
              <a:spcBef>
                <a:spcPts val="819"/>
              </a:spcBef>
              <a:tabLst>
                <a:tab pos="2985135" algn="l"/>
                <a:tab pos="3494404" algn="l"/>
                <a:tab pos="4003040" algn="l"/>
                <a:tab pos="4509770" algn="l"/>
              </a:tabLst>
            </a:pPr>
            <a:r>
              <a:rPr sz="3200" dirty="0">
                <a:latin typeface="Times New Roman"/>
                <a:cs typeface="Times New Roman"/>
              </a:rPr>
              <a:t>d1,d2,d3,d4,d5</a:t>
            </a:r>
            <a:r>
              <a:rPr sz="3200" spc="-125" dirty="0">
                <a:latin typeface="Times New Roman"/>
                <a:cs typeface="Times New Roman"/>
              </a:rPr>
              <a:t> </a:t>
            </a:r>
            <a:r>
              <a:rPr sz="3200" spc="-50" dirty="0">
                <a:latin typeface="Times New Roman"/>
                <a:cs typeface="Times New Roman"/>
              </a:rPr>
              <a:t>=</a:t>
            </a:r>
            <a:r>
              <a:rPr sz="3200" dirty="0">
                <a:latin typeface="Times New Roman"/>
                <a:cs typeface="Times New Roman"/>
              </a:rPr>
              <a:t>	</a:t>
            </a:r>
            <a:r>
              <a:rPr sz="3200" spc="-25" dirty="0">
                <a:latin typeface="Times New Roman"/>
                <a:cs typeface="Times New Roman"/>
              </a:rPr>
              <a:t>2,</a:t>
            </a:r>
            <a:r>
              <a:rPr sz="3200" dirty="0">
                <a:latin typeface="Times New Roman"/>
                <a:cs typeface="Times New Roman"/>
              </a:rPr>
              <a:t>	</a:t>
            </a:r>
            <a:r>
              <a:rPr sz="3200" spc="-25" dirty="0">
                <a:latin typeface="Times New Roman"/>
                <a:cs typeface="Times New Roman"/>
              </a:rPr>
              <a:t>2,</a:t>
            </a:r>
            <a:r>
              <a:rPr sz="3200" dirty="0">
                <a:latin typeface="Times New Roman"/>
                <a:cs typeface="Times New Roman"/>
              </a:rPr>
              <a:t>	</a:t>
            </a:r>
            <a:r>
              <a:rPr sz="3200" spc="-25" dirty="0">
                <a:latin typeface="Times New Roman"/>
                <a:cs typeface="Times New Roman"/>
              </a:rPr>
              <a:t>1,</a:t>
            </a:r>
            <a:r>
              <a:rPr sz="3200" dirty="0">
                <a:latin typeface="Times New Roman"/>
                <a:cs typeface="Times New Roman"/>
              </a:rPr>
              <a:t>	</a:t>
            </a:r>
            <a:r>
              <a:rPr sz="3200" spc="-25" dirty="0">
                <a:latin typeface="Times New Roman"/>
                <a:cs typeface="Times New Roman"/>
              </a:rPr>
              <a:t>3,3</a:t>
            </a:r>
            <a:endParaRPr sz="32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1600961" y="761"/>
            <a:ext cx="9142730" cy="6856730"/>
          </a:xfrm>
          <a:custGeom>
            <a:avLst/>
            <a:gdLst/>
            <a:ahLst/>
            <a:cxnLst/>
            <a:rect l="l" t="t" r="r" b="b"/>
            <a:pathLst>
              <a:path w="9142730" h="6856730">
                <a:moveTo>
                  <a:pt x="0" y="0"/>
                </a:moveTo>
                <a:lnTo>
                  <a:pt x="9142476" y="0"/>
                </a:lnTo>
                <a:lnTo>
                  <a:pt x="9142476" y="6856476"/>
                </a:lnTo>
                <a:lnTo>
                  <a:pt x="0" y="6856476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4245102" y="6438732"/>
            <a:ext cx="1056005" cy="363561"/>
          </a:xfrm>
          <a:prstGeom prst="rect">
            <a:avLst/>
          </a:prstGeom>
        </p:spPr>
        <p:txBody>
          <a:bodyPr vert="horz" wrap="square" lIns="0" tIns="4445" rIns="0" bIns="0" rtlCol="0">
            <a:spAutoFit/>
          </a:bodyPr>
          <a:lstStyle/>
          <a:p>
            <a:pPr marL="12700" marR="5080">
              <a:lnSpc>
                <a:spcPts val="1440"/>
              </a:lnSpc>
              <a:spcBef>
                <a:spcPts val="35"/>
              </a:spcBef>
            </a:pPr>
            <a:r>
              <a:rPr sz="1200" spc="45" dirty="0">
                <a:solidFill>
                  <a:srgbClr val="FFFFFF"/>
                </a:solidFill>
                <a:latin typeface="Arial MT"/>
                <a:cs typeface="Arial MT"/>
              </a:rPr>
              <a:t>Department</a:t>
            </a:r>
            <a:r>
              <a:rPr sz="1200" spc="-4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-25" dirty="0">
                <a:solidFill>
                  <a:srgbClr val="FFFFFF"/>
                </a:solidFill>
                <a:latin typeface="Arial MT"/>
                <a:cs typeface="Arial MT"/>
              </a:rPr>
              <a:t>of CSE</a:t>
            </a:r>
            <a:endParaRPr sz="1200">
              <a:latin typeface="Arial MT"/>
              <a:cs typeface="Arial MT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795264" y="6434287"/>
            <a:ext cx="2217420" cy="187231"/>
          </a:xfrm>
          <a:prstGeom prst="rect">
            <a:avLst/>
          </a:prstGeom>
        </p:spPr>
        <p:txBody>
          <a:bodyPr vert="horz" wrap="square" lIns="0" tIns="2540" rIns="0" bIns="0" rtlCol="0">
            <a:spAutoFit/>
          </a:bodyPr>
          <a:lstStyle/>
          <a:p>
            <a:pPr marL="12700">
              <a:spcBef>
                <a:spcPts val="20"/>
              </a:spcBef>
            </a:pPr>
            <a:r>
              <a:rPr spc="-322" baseline="2314" dirty="0">
                <a:solidFill>
                  <a:srgbClr val="FFFFFF"/>
                </a:solidFill>
                <a:latin typeface="Arial MT"/>
                <a:cs typeface="Arial MT"/>
              </a:rPr>
              <a:t>A</a:t>
            </a:r>
            <a:r>
              <a:rPr sz="1200" spc="-580" dirty="0">
                <a:solidFill>
                  <a:srgbClr val="FFFFFF"/>
                </a:solidFill>
                <a:latin typeface="Arial MT"/>
                <a:cs typeface="Arial MT"/>
              </a:rPr>
              <a:t>A</a:t>
            </a:r>
            <a:r>
              <a:rPr spc="-225" baseline="2314" dirty="0">
                <a:solidFill>
                  <a:srgbClr val="FFFFFF"/>
                </a:solidFill>
                <a:latin typeface="Arial MT"/>
                <a:cs typeface="Arial MT"/>
              </a:rPr>
              <a:t>T</a:t>
            </a:r>
            <a:r>
              <a:rPr sz="1200" spc="-595" dirty="0">
                <a:solidFill>
                  <a:srgbClr val="FFFFFF"/>
                </a:solidFill>
                <a:latin typeface="Arial MT"/>
                <a:cs typeface="Arial MT"/>
              </a:rPr>
              <a:t>T</a:t>
            </a:r>
            <a:r>
              <a:rPr spc="-622" baseline="2314" dirty="0">
                <a:solidFill>
                  <a:srgbClr val="FFFFFF"/>
                </a:solidFill>
                <a:latin typeface="Arial MT"/>
                <a:cs typeface="Arial MT"/>
              </a:rPr>
              <a:t>M</a:t>
            </a:r>
            <a:r>
              <a:rPr sz="1200" spc="-615" dirty="0">
                <a:solidFill>
                  <a:srgbClr val="FFFFFF"/>
                </a:solidFill>
                <a:latin typeface="Arial MT"/>
                <a:cs typeface="Arial MT"/>
              </a:rPr>
              <a:t>M</a:t>
            </a:r>
            <a:r>
              <a:rPr spc="-322" baseline="2314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200" spc="-335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pc="-419" baseline="2314" dirty="0">
                <a:solidFill>
                  <a:srgbClr val="FFFFFF"/>
                </a:solidFill>
                <a:latin typeface="Arial MT"/>
                <a:cs typeface="Arial MT"/>
              </a:rPr>
              <a:t>C</a:t>
            </a:r>
            <a:r>
              <a:rPr sz="1200" spc="-580" dirty="0">
                <a:solidFill>
                  <a:srgbClr val="FFFFFF"/>
                </a:solidFill>
                <a:latin typeface="Arial MT"/>
                <a:cs typeface="Arial MT"/>
              </a:rPr>
              <a:t>C</a:t>
            </a:r>
            <a:r>
              <a:rPr spc="-120" baseline="2314" dirty="0">
                <a:solidFill>
                  <a:srgbClr val="FFFFFF"/>
                </a:solidFill>
                <a:latin typeface="Arial MT"/>
                <a:cs typeface="Arial MT"/>
              </a:rPr>
              <a:t>o</a:t>
            </a:r>
            <a:r>
              <a:rPr sz="1200" spc="-595" dirty="0">
                <a:solidFill>
                  <a:srgbClr val="FFFFFF"/>
                </a:solidFill>
                <a:latin typeface="Arial MT"/>
                <a:cs typeface="Arial MT"/>
              </a:rPr>
              <a:t>o</a:t>
            </a:r>
            <a:r>
              <a:rPr spc="67" baseline="2314" dirty="0">
                <a:solidFill>
                  <a:srgbClr val="FFFFFF"/>
                </a:solidFill>
                <a:latin typeface="Arial MT"/>
                <a:cs typeface="Arial MT"/>
              </a:rPr>
              <a:t>l</a:t>
            </a:r>
            <a:r>
              <a:rPr spc="-7" baseline="2314" dirty="0">
                <a:solidFill>
                  <a:srgbClr val="FFFFFF"/>
                </a:solidFill>
                <a:latin typeface="Arial MT"/>
                <a:cs typeface="Arial MT"/>
              </a:rPr>
              <a:t>l</a:t>
            </a:r>
            <a:r>
              <a:rPr sz="1200" spc="-229" dirty="0">
                <a:solidFill>
                  <a:srgbClr val="FFFFFF"/>
                </a:solidFill>
                <a:latin typeface="Arial MT"/>
                <a:cs typeface="Arial MT"/>
              </a:rPr>
              <a:t>l</a:t>
            </a:r>
            <a:r>
              <a:rPr spc="-607" baseline="2314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200" spc="45" dirty="0">
                <a:solidFill>
                  <a:srgbClr val="FFFFFF"/>
                </a:solidFill>
                <a:latin typeface="Arial MT"/>
                <a:cs typeface="Arial MT"/>
              </a:rPr>
              <a:t>l</a:t>
            </a:r>
            <a:r>
              <a:rPr sz="1200" spc="-565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pc="-120" baseline="2314" dirty="0">
                <a:solidFill>
                  <a:srgbClr val="FFFFFF"/>
                </a:solidFill>
                <a:latin typeface="Arial MT"/>
                <a:cs typeface="Arial MT"/>
              </a:rPr>
              <a:t>g</a:t>
            </a:r>
            <a:r>
              <a:rPr sz="1200" spc="-545" dirty="0">
                <a:solidFill>
                  <a:srgbClr val="FFFFFF"/>
                </a:solidFill>
                <a:latin typeface="Arial MT"/>
                <a:cs typeface="Arial MT"/>
              </a:rPr>
              <a:t>g</a:t>
            </a:r>
            <a:r>
              <a:rPr spc="-120" baseline="2314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200" spc="-345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pc="-120" baseline="2314" dirty="0">
                <a:solidFill>
                  <a:srgbClr val="FFFFFF"/>
                </a:solidFill>
                <a:latin typeface="Arial MT"/>
                <a:cs typeface="Arial MT"/>
              </a:rPr>
              <a:t>o</a:t>
            </a:r>
            <a:r>
              <a:rPr sz="1200" spc="-565" dirty="0">
                <a:solidFill>
                  <a:srgbClr val="FFFFFF"/>
                </a:solidFill>
                <a:latin typeface="Arial MT"/>
                <a:cs typeface="Arial MT"/>
              </a:rPr>
              <a:t>o</a:t>
            </a:r>
            <a:r>
              <a:rPr spc="-15" baseline="2314" dirty="0">
                <a:solidFill>
                  <a:srgbClr val="FFFFFF"/>
                </a:solidFill>
                <a:latin typeface="Arial MT"/>
                <a:cs typeface="Arial MT"/>
              </a:rPr>
              <a:t>f</a:t>
            </a:r>
            <a:r>
              <a:rPr spc="315" baseline="2314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-254" dirty="0">
                <a:solidFill>
                  <a:srgbClr val="FFFFFF"/>
                </a:solidFill>
                <a:latin typeface="Arial MT"/>
                <a:cs typeface="Arial MT"/>
              </a:rPr>
              <a:t>f</a:t>
            </a:r>
            <a:r>
              <a:rPr spc="-322" baseline="2314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200" spc="-625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pc="-120" baseline="2314" dirty="0">
                <a:solidFill>
                  <a:srgbClr val="FFFFFF"/>
                </a:solidFill>
                <a:latin typeface="Arial MT"/>
                <a:cs typeface="Arial MT"/>
              </a:rPr>
              <a:t>n</a:t>
            </a:r>
            <a:r>
              <a:rPr sz="1200" spc="-565" dirty="0">
                <a:solidFill>
                  <a:srgbClr val="FFFFFF"/>
                </a:solidFill>
                <a:latin typeface="Arial MT"/>
                <a:cs typeface="Arial MT"/>
              </a:rPr>
              <a:t>n</a:t>
            </a:r>
            <a:r>
              <a:rPr spc="-120" baseline="2314" dirty="0">
                <a:solidFill>
                  <a:srgbClr val="FFFFFF"/>
                </a:solidFill>
                <a:latin typeface="Arial MT"/>
                <a:cs typeface="Arial MT"/>
              </a:rPr>
              <a:t>g</a:t>
            </a:r>
            <a:r>
              <a:rPr sz="1200" spc="-545" dirty="0">
                <a:solidFill>
                  <a:srgbClr val="FFFFFF"/>
                </a:solidFill>
                <a:latin typeface="Arial MT"/>
                <a:cs typeface="Arial MT"/>
              </a:rPr>
              <a:t>g</a:t>
            </a:r>
            <a:r>
              <a:rPr spc="67" baseline="2314" dirty="0">
                <a:solidFill>
                  <a:srgbClr val="FFFFFF"/>
                </a:solidFill>
                <a:latin typeface="Arial MT"/>
                <a:cs typeface="Arial MT"/>
              </a:rPr>
              <a:t>i</a:t>
            </a:r>
            <a:r>
              <a:rPr spc="-607" baseline="2314" dirty="0">
                <a:solidFill>
                  <a:srgbClr val="FFFFFF"/>
                </a:solidFill>
                <a:latin typeface="Arial MT"/>
                <a:cs typeface="Arial MT"/>
              </a:rPr>
              <a:t>n</a:t>
            </a:r>
            <a:r>
              <a:rPr sz="1200" spc="45" dirty="0">
                <a:solidFill>
                  <a:srgbClr val="FFFFFF"/>
                </a:solidFill>
                <a:latin typeface="Arial MT"/>
                <a:cs typeface="Arial MT"/>
              </a:rPr>
              <a:t>i</a:t>
            </a:r>
            <a:r>
              <a:rPr sz="1200" spc="-565" dirty="0">
                <a:solidFill>
                  <a:srgbClr val="FFFFFF"/>
                </a:solidFill>
                <a:latin typeface="Arial MT"/>
                <a:cs typeface="Arial MT"/>
              </a:rPr>
              <a:t>n</a:t>
            </a:r>
            <a:r>
              <a:rPr spc="52" baseline="2314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pc="-120" baseline="2314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200" spc="-565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pc="-15" baseline="2314" dirty="0">
                <a:solidFill>
                  <a:srgbClr val="FFFFFF"/>
                </a:solidFill>
                <a:latin typeface="Arial MT"/>
                <a:cs typeface="Arial MT"/>
              </a:rPr>
              <a:t>r</a:t>
            </a:r>
            <a:r>
              <a:rPr spc="-165" baseline="2314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pc="-202" baseline="2314" dirty="0">
                <a:solidFill>
                  <a:srgbClr val="FFFFFF"/>
                </a:solidFill>
                <a:latin typeface="Arial MT"/>
                <a:cs typeface="Arial MT"/>
              </a:rPr>
              <a:t>i</a:t>
            </a:r>
            <a:r>
              <a:rPr sz="1200" spc="-105" dirty="0">
                <a:solidFill>
                  <a:srgbClr val="FFFFFF"/>
                </a:solidFill>
                <a:latin typeface="Arial MT"/>
                <a:cs typeface="Arial MT"/>
              </a:rPr>
              <a:t>r</a:t>
            </a:r>
            <a:r>
              <a:rPr spc="-555" baseline="2314" dirty="0">
                <a:solidFill>
                  <a:srgbClr val="FFFFFF"/>
                </a:solidFill>
                <a:latin typeface="Arial MT"/>
                <a:cs typeface="Arial MT"/>
              </a:rPr>
              <a:t>n</a:t>
            </a:r>
            <a:r>
              <a:rPr sz="1200" spc="120" dirty="0">
                <a:solidFill>
                  <a:srgbClr val="FFFFFF"/>
                </a:solidFill>
                <a:latin typeface="Arial MT"/>
                <a:cs typeface="Arial MT"/>
              </a:rPr>
              <a:t>i</a:t>
            </a:r>
            <a:r>
              <a:rPr sz="1200" spc="-509" dirty="0">
                <a:solidFill>
                  <a:srgbClr val="FFFFFF"/>
                </a:solidFill>
                <a:latin typeface="Arial MT"/>
                <a:cs typeface="Arial MT"/>
              </a:rPr>
              <a:t>n</a:t>
            </a:r>
            <a:r>
              <a:rPr spc="-37" baseline="2314" dirty="0">
                <a:solidFill>
                  <a:srgbClr val="FFFFFF"/>
                </a:solidFill>
                <a:latin typeface="Arial MT"/>
                <a:cs typeface="Arial MT"/>
              </a:rPr>
              <a:t>g</a:t>
            </a:r>
            <a:r>
              <a:rPr sz="1200" spc="45" dirty="0">
                <a:solidFill>
                  <a:srgbClr val="FFFFFF"/>
                </a:solidFill>
                <a:latin typeface="Arial MT"/>
                <a:cs typeface="Arial MT"/>
              </a:rPr>
              <a:t>g</a:t>
            </a:r>
            <a:endParaRPr sz="12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1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349876" y="247783"/>
            <a:ext cx="2080895" cy="4629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3579"/>
              </a:lnSpc>
            </a:pPr>
            <a:r>
              <a:rPr sz="3200" b="1" spc="-10" dirty="0">
                <a:solidFill>
                  <a:srgbClr val="C00000"/>
                </a:solidFill>
                <a:latin typeface="Georgia"/>
                <a:cs typeface="Georgia"/>
              </a:rPr>
              <a:t>Problem</a:t>
            </a:r>
            <a:r>
              <a:rPr sz="3200" b="1" spc="-180" dirty="0">
                <a:solidFill>
                  <a:srgbClr val="C00000"/>
                </a:solidFill>
                <a:latin typeface="Georgia"/>
                <a:cs typeface="Georgia"/>
              </a:rPr>
              <a:t> </a:t>
            </a:r>
            <a:r>
              <a:rPr sz="3200" b="1" spc="-50" dirty="0">
                <a:solidFill>
                  <a:srgbClr val="C00000"/>
                </a:solidFill>
                <a:latin typeface="Georgia"/>
                <a:cs typeface="Georgia"/>
              </a:rPr>
              <a:t>1</a:t>
            </a:r>
            <a:endParaRPr sz="3200">
              <a:latin typeface="Georgia"/>
              <a:cs typeface="Georgia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1600961" y="1"/>
            <a:ext cx="9142730" cy="6857365"/>
            <a:chOff x="761" y="0"/>
            <a:chExt cx="9142730" cy="6857365"/>
          </a:xfrm>
        </p:grpSpPr>
        <p:sp>
          <p:nvSpPr>
            <p:cNvPr id="4" name="object 4"/>
            <p:cNvSpPr/>
            <p:nvPr/>
          </p:nvSpPr>
          <p:spPr>
            <a:xfrm>
              <a:off x="4203191" y="6400800"/>
              <a:ext cx="3112135" cy="277495"/>
            </a:xfrm>
            <a:custGeom>
              <a:avLst/>
              <a:gdLst/>
              <a:ahLst/>
              <a:cxnLst/>
              <a:rect l="l" t="t" r="r" b="b"/>
              <a:pathLst>
                <a:path w="3112134" h="277495">
                  <a:moveTo>
                    <a:pt x="3112008" y="277368"/>
                  </a:moveTo>
                  <a:lnTo>
                    <a:pt x="0" y="277368"/>
                  </a:lnTo>
                  <a:lnTo>
                    <a:pt x="0" y="0"/>
                  </a:lnTo>
                  <a:lnTo>
                    <a:pt x="3112008" y="0"/>
                  </a:lnTo>
                  <a:lnTo>
                    <a:pt x="3112008" y="277368"/>
                  </a:lnTo>
                  <a:close/>
                </a:path>
              </a:pathLst>
            </a:custGeom>
            <a:solidFill>
              <a:srgbClr val="2240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2566416" y="6400800"/>
              <a:ext cx="1637030" cy="277495"/>
            </a:xfrm>
            <a:custGeom>
              <a:avLst/>
              <a:gdLst/>
              <a:ahLst/>
              <a:cxnLst/>
              <a:rect l="l" t="t" r="r" b="b"/>
              <a:pathLst>
                <a:path w="1637029" h="277495">
                  <a:moveTo>
                    <a:pt x="1636775" y="277368"/>
                  </a:moveTo>
                  <a:lnTo>
                    <a:pt x="0" y="277368"/>
                  </a:lnTo>
                  <a:lnTo>
                    <a:pt x="0" y="0"/>
                  </a:lnTo>
                  <a:lnTo>
                    <a:pt x="1636775" y="0"/>
                  </a:lnTo>
                  <a:lnTo>
                    <a:pt x="1636775" y="277368"/>
                  </a:lnTo>
                  <a:close/>
                </a:path>
              </a:pathLst>
            </a:custGeom>
            <a:solidFill>
              <a:srgbClr val="E16C0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371600" y="0"/>
              <a:ext cx="6858000" cy="6647688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761" y="761"/>
              <a:ext cx="9142730" cy="6856730"/>
            </a:xfrm>
            <a:custGeom>
              <a:avLst/>
              <a:gdLst/>
              <a:ahLst/>
              <a:cxnLst/>
              <a:rect l="l" t="t" r="r" b="b"/>
              <a:pathLst>
                <a:path w="9142730" h="6856730">
                  <a:moveTo>
                    <a:pt x="0" y="0"/>
                  </a:moveTo>
                  <a:lnTo>
                    <a:pt x="9142476" y="0"/>
                  </a:lnTo>
                  <a:lnTo>
                    <a:pt x="9142476" y="6856476"/>
                  </a:lnTo>
                  <a:lnTo>
                    <a:pt x="0" y="6856476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>
            <a:spLocks noGrp="1"/>
          </p:cNvSpPr>
          <p:nvPr>
            <p:ph type="ftr" sz="quarter" idx="5"/>
          </p:nvPr>
        </p:nvSpPr>
        <p:spPr>
          <a:xfrm>
            <a:off x="1600200" y="0"/>
            <a:ext cx="0" cy="430887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25"/>
              </a:lnSpc>
            </a:pPr>
            <a:r>
              <a:rPr spc="10" dirty="0"/>
              <a:t>ATME College</a:t>
            </a:r>
            <a:r>
              <a:rPr spc="-5" dirty="0"/>
              <a:t> </a:t>
            </a:r>
            <a:r>
              <a:rPr spc="10" dirty="0"/>
              <a:t>of</a:t>
            </a:r>
            <a:r>
              <a:rPr spc="114" dirty="0"/>
              <a:t> </a:t>
            </a:r>
            <a:r>
              <a:rPr spc="35" dirty="0"/>
              <a:t>Engineering</a:t>
            </a:r>
          </a:p>
        </p:txBody>
      </p:sp>
    </p:spTree>
  </p:cSld>
  <p:clrMapOvr>
    <a:masterClrMapping/>
  </p:clrMapOvr>
</p:sld>
</file>

<file path=ppt/slides/slide1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600961" y="1"/>
            <a:ext cx="9142730" cy="6857365"/>
            <a:chOff x="761" y="0"/>
            <a:chExt cx="9142730" cy="6857365"/>
          </a:xfrm>
        </p:grpSpPr>
        <p:sp>
          <p:nvSpPr>
            <p:cNvPr id="3" name="object 3"/>
            <p:cNvSpPr/>
            <p:nvPr/>
          </p:nvSpPr>
          <p:spPr>
            <a:xfrm>
              <a:off x="2566416" y="6400800"/>
              <a:ext cx="1637030" cy="277495"/>
            </a:xfrm>
            <a:custGeom>
              <a:avLst/>
              <a:gdLst/>
              <a:ahLst/>
              <a:cxnLst/>
              <a:rect l="l" t="t" r="r" b="b"/>
              <a:pathLst>
                <a:path w="1637029" h="277495">
                  <a:moveTo>
                    <a:pt x="1636775" y="277368"/>
                  </a:moveTo>
                  <a:lnTo>
                    <a:pt x="0" y="277368"/>
                  </a:lnTo>
                  <a:lnTo>
                    <a:pt x="0" y="0"/>
                  </a:lnTo>
                  <a:lnTo>
                    <a:pt x="1636775" y="0"/>
                  </a:lnTo>
                  <a:lnTo>
                    <a:pt x="1636775" y="277368"/>
                  </a:lnTo>
                  <a:close/>
                </a:path>
              </a:pathLst>
            </a:custGeom>
            <a:solidFill>
              <a:srgbClr val="E16C0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143000" y="0"/>
              <a:ext cx="6629400" cy="6763511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761" y="761"/>
              <a:ext cx="9142730" cy="6856730"/>
            </a:xfrm>
            <a:custGeom>
              <a:avLst/>
              <a:gdLst/>
              <a:ahLst/>
              <a:cxnLst/>
              <a:rect l="l" t="t" r="r" b="b"/>
              <a:pathLst>
                <a:path w="9142730" h="6856730">
                  <a:moveTo>
                    <a:pt x="0" y="0"/>
                  </a:moveTo>
                  <a:lnTo>
                    <a:pt x="9142476" y="0"/>
                  </a:lnTo>
                  <a:lnTo>
                    <a:pt x="9142476" y="6856476"/>
                  </a:lnTo>
                  <a:lnTo>
                    <a:pt x="0" y="6856476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>
            <a:spLocks noGrp="1"/>
          </p:cNvSpPr>
          <p:nvPr>
            <p:ph type="ftr" sz="quarter" idx="5"/>
          </p:nvPr>
        </p:nvSpPr>
        <p:spPr>
          <a:xfrm>
            <a:off x="1600200" y="0"/>
            <a:ext cx="0" cy="430887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25"/>
              </a:lnSpc>
            </a:pPr>
            <a:r>
              <a:rPr spc="10" dirty="0"/>
              <a:t>ATME College</a:t>
            </a:r>
            <a:r>
              <a:rPr spc="-5" dirty="0"/>
              <a:t> </a:t>
            </a:r>
            <a:r>
              <a:rPr spc="10" dirty="0"/>
              <a:t>of</a:t>
            </a:r>
            <a:r>
              <a:rPr spc="114" dirty="0"/>
              <a:t> </a:t>
            </a:r>
            <a:r>
              <a:rPr spc="35" dirty="0"/>
              <a:t>Engineering</a:t>
            </a:r>
          </a:p>
        </p:txBody>
      </p:sp>
    </p:spTree>
  </p:cSld>
  <p:clrMapOvr>
    <a:masterClrMapping/>
  </p:clrMapOvr>
</p:sld>
</file>

<file path=ppt/slides/slide1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4166617" y="6400801"/>
            <a:ext cx="4749165" cy="277495"/>
            <a:chOff x="2566416" y="6400800"/>
            <a:chExt cx="4749165" cy="277495"/>
          </a:xfrm>
        </p:grpSpPr>
        <p:sp>
          <p:nvSpPr>
            <p:cNvPr id="3" name="object 3"/>
            <p:cNvSpPr/>
            <p:nvPr/>
          </p:nvSpPr>
          <p:spPr>
            <a:xfrm>
              <a:off x="4203192" y="6400800"/>
              <a:ext cx="3112135" cy="277495"/>
            </a:xfrm>
            <a:custGeom>
              <a:avLst/>
              <a:gdLst/>
              <a:ahLst/>
              <a:cxnLst/>
              <a:rect l="l" t="t" r="r" b="b"/>
              <a:pathLst>
                <a:path w="3112134" h="277495">
                  <a:moveTo>
                    <a:pt x="3112008" y="277368"/>
                  </a:moveTo>
                  <a:lnTo>
                    <a:pt x="0" y="277368"/>
                  </a:lnTo>
                  <a:lnTo>
                    <a:pt x="0" y="0"/>
                  </a:lnTo>
                  <a:lnTo>
                    <a:pt x="3112008" y="0"/>
                  </a:lnTo>
                  <a:lnTo>
                    <a:pt x="3112008" y="277368"/>
                  </a:lnTo>
                  <a:close/>
                </a:path>
              </a:pathLst>
            </a:custGeom>
            <a:solidFill>
              <a:srgbClr val="2240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2566416" y="6400800"/>
              <a:ext cx="1637030" cy="277495"/>
            </a:xfrm>
            <a:custGeom>
              <a:avLst/>
              <a:gdLst/>
              <a:ahLst/>
              <a:cxnLst/>
              <a:rect l="l" t="t" r="r" b="b"/>
              <a:pathLst>
                <a:path w="1637029" h="277495">
                  <a:moveTo>
                    <a:pt x="1636775" y="277368"/>
                  </a:moveTo>
                  <a:lnTo>
                    <a:pt x="0" y="277368"/>
                  </a:lnTo>
                  <a:lnTo>
                    <a:pt x="0" y="0"/>
                  </a:lnTo>
                  <a:lnTo>
                    <a:pt x="1636775" y="0"/>
                  </a:lnTo>
                  <a:lnTo>
                    <a:pt x="1636775" y="277368"/>
                  </a:lnTo>
                  <a:close/>
                </a:path>
              </a:pathLst>
            </a:custGeom>
            <a:solidFill>
              <a:srgbClr val="E16C0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1600200" y="0"/>
            <a:ext cx="0" cy="14088394"/>
          </a:xfrm>
          <a:prstGeom prst="rect">
            <a:avLst/>
          </a:prstGeom>
        </p:spPr>
        <p:txBody>
          <a:bodyPr vert="horz" wrap="square" lIns="0" tIns="236143" rIns="0" bIns="0" rtlCol="0">
            <a:spAutoFit/>
          </a:bodyPr>
          <a:lstStyle/>
          <a:p>
            <a:pPr marL="652145">
              <a:spcBef>
                <a:spcPts val="100"/>
              </a:spcBef>
            </a:pPr>
            <a:r>
              <a:rPr sz="3600" b="1" dirty="0">
                <a:solidFill>
                  <a:srgbClr val="C00000"/>
                </a:solidFill>
                <a:latin typeface="Georgia"/>
                <a:cs typeface="Georgia"/>
              </a:rPr>
              <a:t>Job</a:t>
            </a:r>
            <a:r>
              <a:rPr sz="3600" b="1" spc="-135" dirty="0">
                <a:solidFill>
                  <a:srgbClr val="C00000"/>
                </a:solidFill>
                <a:latin typeface="Georgia"/>
                <a:cs typeface="Georgia"/>
              </a:rPr>
              <a:t> </a:t>
            </a:r>
            <a:r>
              <a:rPr sz="3600" b="1" spc="-10" dirty="0">
                <a:solidFill>
                  <a:srgbClr val="C00000"/>
                </a:solidFill>
                <a:latin typeface="Georgia"/>
                <a:cs typeface="Georgia"/>
              </a:rPr>
              <a:t>Sequencing</a:t>
            </a:r>
            <a:r>
              <a:rPr sz="3600" b="1" spc="-120" dirty="0">
                <a:solidFill>
                  <a:srgbClr val="C00000"/>
                </a:solidFill>
                <a:latin typeface="Georgia"/>
                <a:cs typeface="Georgia"/>
              </a:rPr>
              <a:t> </a:t>
            </a:r>
            <a:r>
              <a:rPr sz="3600" b="1" dirty="0">
                <a:solidFill>
                  <a:srgbClr val="C00000"/>
                </a:solidFill>
                <a:latin typeface="Georgia"/>
                <a:cs typeface="Georgia"/>
              </a:rPr>
              <a:t>with</a:t>
            </a:r>
            <a:r>
              <a:rPr sz="3600" b="1" spc="-145" dirty="0">
                <a:solidFill>
                  <a:srgbClr val="C00000"/>
                </a:solidFill>
                <a:latin typeface="Georgia"/>
                <a:cs typeface="Georgia"/>
              </a:rPr>
              <a:t> </a:t>
            </a:r>
            <a:r>
              <a:rPr sz="3600" b="1" spc="-10" dirty="0">
                <a:solidFill>
                  <a:srgbClr val="C00000"/>
                </a:solidFill>
                <a:latin typeface="Georgia"/>
                <a:cs typeface="Georgia"/>
              </a:rPr>
              <a:t>Deadline</a:t>
            </a:r>
            <a:endParaRPr sz="3600">
              <a:latin typeface="Georgia"/>
              <a:cs typeface="Georgia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1600961" y="761"/>
            <a:ext cx="9142730" cy="6856730"/>
            <a:chOff x="761" y="761"/>
            <a:chExt cx="9142730" cy="6856730"/>
          </a:xfrm>
        </p:grpSpPr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14400" y="1371600"/>
              <a:ext cx="7458456" cy="4267200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14400" y="1158239"/>
              <a:ext cx="7879080" cy="4480560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228344" y="5841491"/>
              <a:ext cx="6179820" cy="281940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761" y="761"/>
              <a:ext cx="9142730" cy="6856730"/>
            </a:xfrm>
            <a:custGeom>
              <a:avLst/>
              <a:gdLst/>
              <a:ahLst/>
              <a:cxnLst/>
              <a:rect l="l" t="t" r="r" b="b"/>
              <a:pathLst>
                <a:path w="9142730" h="6856730">
                  <a:moveTo>
                    <a:pt x="0" y="0"/>
                  </a:moveTo>
                  <a:lnTo>
                    <a:pt x="9142476" y="0"/>
                  </a:lnTo>
                  <a:lnTo>
                    <a:pt x="9142476" y="6856476"/>
                  </a:lnTo>
                  <a:lnTo>
                    <a:pt x="0" y="6856476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 txBox="1"/>
          <p:nvPr/>
        </p:nvSpPr>
        <p:spPr>
          <a:xfrm>
            <a:off x="4245102" y="6438732"/>
            <a:ext cx="1056005" cy="363561"/>
          </a:xfrm>
          <a:prstGeom prst="rect">
            <a:avLst/>
          </a:prstGeom>
        </p:spPr>
        <p:txBody>
          <a:bodyPr vert="horz" wrap="square" lIns="0" tIns="4445" rIns="0" bIns="0" rtlCol="0">
            <a:spAutoFit/>
          </a:bodyPr>
          <a:lstStyle/>
          <a:p>
            <a:pPr marL="12700" marR="5080">
              <a:lnSpc>
                <a:spcPts val="1440"/>
              </a:lnSpc>
              <a:spcBef>
                <a:spcPts val="35"/>
              </a:spcBef>
            </a:pPr>
            <a:r>
              <a:rPr sz="1200" spc="45" dirty="0">
                <a:solidFill>
                  <a:srgbClr val="FFFFFF"/>
                </a:solidFill>
                <a:latin typeface="Arial MT"/>
                <a:cs typeface="Arial MT"/>
              </a:rPr>
              <a:t>Department</a:t>
            </a:r>
            <a:r>
              <a:rPr sz="1200" spc="-4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-25" dirty="0">
                <a:solidFill>
                  <a:srgbClr val="FFFFFF"/>
                </a:solidFill>
                <a:latin typeface="Arial MT"/>
                <a:cs typeface="Arial MT"/>
              </a:rPr>
              <a:t>of CSE</a:t>
            </a:r>
            <a:endParaRPr sz="1200">
              <a:latin typeface="Arial MT"/>
              <a:cs typeface="Arial MT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5795264" y="6434287"/>
            <a:ext cx="2217420" cy="187231"/>
          </a:xfrm>
          <a:prstGeom prst="rect">
            <a:avLst/>
          </a:prstGeom>
        </p:spPr>
        <p:txBody>
          <a:bodyPr vert="horz" wrap="square" lIns="0" tIns="2540" rIns="0" bIns="0" rtlCol="0">
            <a:spAutoFit/>
          </a:bodyPr>
          <a:lstStyle/>
          <a:p>
            <a:pPr marL="12700">
              <a:spcBef>
                <a:spcPts val="20"/>
              </a:spcBef>
            </a:pPr>
            <a:r>
              <a:rPr spc="-322" baseline="2314" dirty="0">
                <a:solidFill>
                  <a:srgbClr val="FFFFFF"/>
                </a:solidFill>
                <a:latin typeface="Arial MT"/>
                <a:cs typeface="Arial MT"/>
              </a:rPr>
              <a:t>A</a:t>
            </a:r>
            <a:r>
              <a:rPr sz="1200" spc="-580" dirty="0">
                <a:solidFill>
                  <a:srgbClr val="FFFFFF"/>
                </a:solidFill>
                <a:latin typeface="Arial MT"/>
                <a:cs typeface="Arial MT"/>
              </a:rPr>
              <a:t>A</a:t>
            </a:r>
            <a:r>
              <a:rPr spc="-225" baseline="2314" dirty="0">
                <a:solidFill>
                  <a:srgbClr val="FFFFFF"/>
                </a:solidFill>
                <a:latin typeface="Arial MT"/>
                <a:cs typeface="Arial MT"/>
              </a:rPr>
              <a:t>T</a:t>
            </a:r>
            <a:r>
              <a:rPr sz="1200" spc="-595" dirty="0">
                <a:solidFill>
                  <a:srgbClr val="FFFFFF"/>
                </a:solidFill>
                <a:latin typeface="Arial MT"/>
                <a:cs typeface="Arial MT"/>
              </a:rPr>
              <a:t>T</a:t>
            </a:r>
            <a:r>
              <a:rPr spc="-622" baseline="2314" dirty="0">
                <a:solidFill>
                  <a:srgbClr val="FFFFFF"/>
                </a:solidFill>
                <a:latin typeface="Arial MT"/>
                <a:cs typeface="Arial MT"/>
              </a:rPr>
              <a:t>M</a:t>
            </a:r>
            <a:r>
              <a:rPr sz="1200" spc="-615" dirty="0">
                <a:solidFill>
                  <a:srgbClr val="FFFFFF"/>
                </a:solidFill>
                <a:latin typeface="Arial MT"/>
                <a:cs typeface="Arial MT"/>
              </a:rPr>
              <a:t>M</a:t>
            </a:r>
            <a:r>
              <a:rPr spc="-322" baseline="2314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200" spc="-335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pc="-419" baseline="2314" dirty="0">
                <a:solidFill>
                  <a:srgbClr val="FFFFFF"/>
                </a:solidFill>
                <a:latin typeface="Arial MT"/>
                <a:cs typeface="Arial MT"/>
              </a:rPr>
              <a:t>C</a:t>
            </a:r>
            <a:r>
              <a:rPr sz="1200" spc="-580" dirty="0">
                <a:solidFill>
                  <a:srgbClr val="FFFFFF"/>
                </a:solidFill>
                <a:latin typeface="Arial MT"/>
                <a:cs typeface="Arial MT"/>
              </a:rPr>
              <a:t>C</a:t>
            </a:r>
            <a:r>
              <a:rPr spc="-120" baseline="2314" dirty="0">
                <a:solidFill>
                  <a:srgbClr val="FFFFFF"/>
                </a:solidFill>
                <a:latin typeface="Arial MT"/>
                <a:cs typeface="Arial MT"/>
              </a:rPr>
              <a:t>o</a:t>
            </a:r>
            <a:r>
              <a:rPr sz="1200" spc="-595" dirty="0">
                <a:solidFill>
                  <a:srgbClr val="FFFFFF"/>
                </a:solidFill>
                <a:latin typeface="Arial MT"/>
                <a:cs typeface="Arial MT"/>
              </a:rPr>
              <a:t>o</a:t>
            </a:r>
            <a:r>
              <a:rPr spc="67" baseline="2314" dirty="0">
                <a:solidFill>
                  <a:srgbClr val="FFFFFF"/>
                </a:solidFill>
                <a:latin typeface="Arial MT"/>
                <a:cs typeface="Arial MT"/>
              </a:rPr>
              <a:t>l</a:t>
            </a:r>
            <a:r>
              <a:rPr spc="-7" baseline="2314" dirty="0">
                <a:solidFill>
                  <a:srgbClr val="FFFFFF"/>
                </a:solidFill>
                <a:latin typeface="Arial MT"/>
                <a:cs typeface="Arial MT"/>
              </a:rPr>
              <a:t>l</a:t>
            </a:r>
            <a:r>
              <a:rPr sz="1200" spc="-229" dirty="0">
                <a:solidFill>
                  <a:srgbClr val="FFFFFF"/>
                </a:solidFill>
                <a:latin typeface="Arial MT"/>
                <a:cs typeface="Arial MT"/>
              </a:rPr>
              <a:t>l</a:t>
            </a:r>
            <a:r>
              <a:rPr spc="-607" baseline="2314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200" spc="45" dirty="0">
                <a:solidFill>
                  <a:srgbClr val="FFFFFF"/>
                </a:solidFill>
                <a:latin typeface="Arial MT"/>
                <a:cs typeface="Arial MT"/>
              </a:rPr>
              <a:t>l</a:t>
            </a:r>
            <a:r>
              <a:rPr sz="1200" spc="-565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pc="-120" baseline="2314" dirty="0">
                <a:solidFill>
                  <a:srgbClr val="FFFFFF"/>
                </a:solidFill>
                <a:latin typeface="Arial MT"/>
                <a:cs typeface="Arial MT"/>
              </a:rPr>
              <a:t>g</a:t>
            </a:r>
            <a:r>
              <a:rPr sz="1200" spc="-545" dirty="0">
                <a:solidFill>
                  <a:srgbClr val="FFFFFF"/>
                </a:solidFill>
                <a:latin typeface="Arial MT"/>
                <a:cs typeface="Arial MT"/>
              </a:rPr>
              <a:t>g</a:t>
            </a:r>
            <a:r>
              <a:rPr spc="-120" baseline="2314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200" spc="-345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pc="-120" baseline="2314" dirty="0">
                <a:solidFill>
                  <a:srgbClr val="FFFFFF"/>
                </a:solidFill>
                <a:latin typeface="Arial MT"/>
                <a:cs typeface="Arial MT"/>
              </a:rPr>
              <a:t>o</a:t>
            </a:r>
            <a:r>
              <a:rPr sz="1200" spc="-565" dirty="0">
                <a:solidFill>
                  <a:srgbClr val="FFFFFF"/>
                </a:solidFill>
                <a:latin typeface="Arial MT"/>
                <a:cs typeface="Arial MT"/>
              </a:rPr>
              <a:t>o</a:t>
            </a:r>
            <a:r>
              <a:rPr spc="-15" baseline="2314" dirty="0">
                <a:solidFill>
                  <a:srgbClr val="FFFFFF"/>
                </a:solidFill>
                <a:latin typeface="Arial MT"/>
                <a:cs typeface="Arial MT"/>
              </a:rPr>
              <a:t>f</a:t>
            </a:r>
            <a:r>
              <a:rPr spc="315" baseline="2314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-254" dirty="0">
                <a:solidFill>
                  <a:srgbClr val="FFFFFF"/>
                </a:solidFill>
                <a:latin typeface="Arial MT"/>
                <a:cs typeface="Arial MT"/>
              </a:rPr>
              <a:t>f</a:t>
            </a:r>
            <a:r>
              <a:rPr spc="-322" baseline="2314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200" spc="-625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pc="-120" baseline="2314" dirty="0">
                <a:solidFill>
                  <a:srgbClr val="FFFFFF"/>
                </a:solidFill>
                <a:latin typeface="Arial MT"/>
                <a:cs typeface="Arial MT"/>
              </a:rPr>
              <a:t>n</a:t>
            </a:r>
            <a:r>
              <a:rPr sz="1200" spc="-565" dirty="0">
                <a:solidFill>
                  <a:srgbClr val="FFFFFF"/>
                </a:solidFill>
                <a:latin typeface="Arial MT"/>
                <a:cs typeface="Arial MT"/>
              </a:rPr>
              <a:t>n</a:t>
            </a:r>
            <a:r>
              <a:rPr spc="-120" baseline="2314" dirty="0">
                <a:solidFill>
                  <a:srgbClr val="FFFFFF"/>
                </a:solidFill>
                <a:latin typeface="Arial MT"/>
                <a:cs typeface="Arial MT"/>
              </a:rPr>
              <a:t>g</a:t>
            </a:r>
            <a:r>
              <a:rPr sz="1200" spc="-545" dirty="0">
                <a:solidFill>
                  <a:srgbClr val="FFFFFF"/>
                </a:solidFill>
                <a:latin typeface="Arial MT"/>
                <a:cs typeface="Arial MT"/>
              </a:rPr>
              <a:t>g</a:t>
            </a:r>
            <a:r>
              <a:rPr spc="67" baseline="2314" dirty="0">
                <a:solidFill>
                  <a:srgbClr val="FFFFFF"/>
                </a:solidFill>
                <a:latin typeface="Arial MT"/>
                <a:cs typeface="Arial MT"/>
              </a:rPr>
              <a:t>i</a:t>
            </a:r>
            <a:r>
              <a:rPr spc="-607" baseline="2314" dirty="0">
                <a:solidFill>
                  <a:srgbClr val="FFFFFF"/>
                </a:solidFill>
                <a:latin typeface="Arial MT"/>
                <a:cs typeface="Arial MT"/>
              </a:rPr>
              <a:t>n</a:t>
            </a:r>
            <a:r>
              <a:rPr sz="1200" spc="45" dirty="0">
                <a:solidFill>
                  <a:srgbClr val="FFFFFF"/>
                </a:solidFill>
                <a:latin typeface="Arial MT"/>
                <a:cs typeface="Arial MT"/>
              </a:rPr>
              <a:t>i</a:t>
            </a:r>
            <a:r>
              <a:rPr sz="1200" spc="-565" dirty="0">
                <a:solidFill>
                  <a:srgbClr val="FFFFFF"/>
                </a:solidFill>
                <a:latin typeface="Arial MT"/>
                <a:cs typeface="Arial MT"/>
              </a:rPr>
              <a:t>n</a:t>
            </a:r>
            <a:r>
              <a:rPr spc="52" baseline="2314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pc="-120" baseline="2314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200" spc="-565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pc="-15" baseline="2314" dirty="0">
                <a:solidFill>
                  <a:srgbClr val="FFFFFF"/>
                </a:solidFill>
                <a:latin typeface="Arial MT"/>
                <a:cs typeface="Arial MT"/>
              </a:rPr>
              <a:t>r</a:t>
            </a:r>
            <a:r>
              <a:rPr spc="-165" baseline="2314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pc="-202" baseline="2314" dirty="0">
                <a:solidFill>
                  <a:srgbClr val="FFFFFF"/>
                </a:solidFill>
                <a:latin typeface="Arial MT"/>
                <a:cs typeface="Arial MT"/>
              </a:rPr>
              <a:t>i</a:t>
            </a:r>
            <a:r>
              <a:rPr sz="1200" spc="-105" dirty="0">
                <a:solidFill>
                  <a:srgbClr val="FFFFFF"/>
                </a:solidFill>
                <a:latin typeface="Arial MT"/>
                <a:cs typeface="Arial MT"/>
              </a:rPr>
              <a:t>r</a:t>
            </a:r>
            <a:r>
              <a:rPr spc="-555" baseline="2314" dirty="0">
                <a:solidFill>
                  <a:srgbClr val="FFFFFF"/>
                </a:solidFill>
                <a:latin typeface="Arial MT"/>
                <a:cs typeface="Arial MT"/>
              </a:rPr>
              <a:t>n</a:t>
            </a:r>
            <a:r>
              <a:rPr sz="1200" spc="120" dirty="0">
                <a:solidFill>
                  <a:srgbClr val="FFFFFF"/>
                </a:solidFill>
                <a:latin typeface="Arial MT"/>
                <a:cs typeface="Arial MT"/>
              </a:rPr>
              <a:t>i</a:t>
            </a:r>
            <a:r>
              <a:rPr sz="1200" spc="-509" dirty="0">
                <a:solidFill>
                  <a:srgbClr val="FFFFFF"/>
                </a:solidFill>
                <a:latin typeface="Arial MT"/>
                <a:cs typeface="Arial MT"/>
              </a:rPr>
              <a:t>n</a:t>
            </a:r>
            <a:r>
              <a:rPr spc="-37" baseline="2314" dirty="0">
                <a:solidFill>
                  <a:srgbClr val="FFFFFF"/>
                </a:solidFill>
                <a:latin typeface="Arial MT"/>
                <a:cs typeface="Arial MT"/>
              </a:rPr>
              <a:t>g</a:t>
            </a:r>
            <a:r>
              <a:rPr sz="1200" spc="45" dirty="0">
                <a:solidFill>
                  <a:srgbClr val="FFFFFF"/>
                </a:solidFill>
                <a:latin typeface="Arial MT"/>
                <a:cs typeface="Arial MT"/>
              </a:rPr>
              <a:t>g</a:t>
            </a:r>
            <a:endParaRPr sz="12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1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4166617" y="6400801"/>
            <a:ext cx="4749165" cy="277495"/>
            <a:chOff x="2566416" y="6400800"/>
            <a:chExt cx="4749165" cy="277495"/>
          </a:xfrm>
        </p:grpSpPr>
        <p:sp>
          <p:nvSpPr>
            <p:cNvPr id="3" name="object 3"/>
            <p:cNvSpPr/>
            <p:nvPr/>
          </p:nvSpPr>
          <p:spPr>
            <a:xfrm>
              <a:off x="4203192" y="6400800"/>
              <a:ext cx="3112135" cy="277495"/>
            </a:xfrm>
            <a:custGeom>
              <a:avLst/>
              <a:gdLst/>
              <a:ahLst/>
              <a:cxnLst/>
              <a:rect l="l" t="t" r="r" b="b"/>
              <a:pathLst>
                <a:path w="3112134" h="277495">
                  <a:moveTo>
                    <a:pt x="3112008" y="277368"/>
                  </a:moveTo>
                  <a:lnTo>
                    <a:pt x="0" y="277368"/>
                  </a:lnTo>
                  <a:lnTo>
                    <a:pt x="0" y="0"/>
                  </a:lnTo>
                  <a:lnTo>
                    <a:pt x="3112008" y="0"/>
                  </a:lnTo>
                  <a:lnTo>
                    <a:pt x="3112008" y="277368"/>
                  </a:lnTo>
                  <a:close/>
                </a:path>
              </a:pathLst>
            </a:custGeom>
            <a:solidFill>
              <a:srgbClr val="2240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2566416" y="6400800"/>
              <a:ext cx="1637030" cy="277495"/>
            </a:xfrm>
            <a:custGeom>
              <a:avLst/>
              <a:gdLst/>
              <a:ahLst/>
              <a:cxnLst/>
              <a:rect l="l" t="t" r="r" b="b"/>
              <a:pathLst>
                <a:path w="1637029" h="277495">
                  <a:moveTo>
                    <a:pt x="1636775" y="277368"/>
                  </a:moveTo>
                  <a:lnTo>
                    <a:pt x="0" y="277368"/>
                  </a:lnTo>
                  <a:lnTo>
                    <a:pt x="0" y="0"/>
                  </a:lnTo>
                  <a:lnTo>
                    <a:pt x="1636775" y="0"/>
                  </a:lnTo>
                  <a:lnTo>
                    <a:pt x="1636775" y="277368"/>
                  </a:lnTo>
                  <a:close/>
                </a:path>
              </a:pathLst>
            </a:custGeom>
            <a:solidFill>
              <a:srgbClr val="E16C0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3066670" y="84075"/>
            <a:ext cx="6632575" cy="63436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3200" b="1" dirty="0">
                <a:solidFill>
                  <a:srgbClr val="C00000"/>
                </a:solidFill>
                <a:latin typeface="Georgia"/>
                <a:cs typeface="Georgia"/>
              </a:rPr>
              <a:t>Minimum</a:t>
            </a:r>
            <a:r>
              <a:rPr sz="3200" b="1" spc="-165" dirty="0">
                <a:solidFill>
                  <a:srgbClr val="C00000"/>
                </a:solidFill>
                <a:latin typeface="Georgia"/>
                <a:cs typeface="Georgia"/>
              </a:rPr>
              <a:t> </a:t>
            </a:r>
            <a:r>
              <a:rPr sz="3200" b="1" dirty="0">
                <a:solidFill>
                  <a:srgbClr val="C00000"/>
                </a:solidFill>
                <a:latin typeface="Georgia"/>
                <a:cs typeface="Georgia"/>
              </a:rPr>
              <a:t>Spanning</a:t>
            </a:r>
            <a:r>
              <a:rPr sz="3200" b="1" spc="-105" dirty="0">
                <a:solidFill>
                  <a:srgbClr val="C00000"/>
                </a:solidFill>
                <a:latin typeface="Georgia"/>
                <a:cs typeface="Georgia"/>
              </a:rPr>
              <a:t> </a:t>
            </a:r>
            <a:r>
              <a:rPr sz="3200" b="1" dirty="0">
                <a:solidFill>
                  <a:srgbClr val="C00000"/>
                </a:solidFill>
                <a:latin typeface="Georgia"/>
                <a:cs typeface="Georgia"/>
              </a:rPr>
              <a:t>Tree</a:t>
            </a:r>
            <a:r>
              <a:rPr sz="3200" b="1" spc="-204" dirty="0">
                <a:solidFill>
                  <a:srgbClr val="C00000"/>
                </a:solidFill>
                <a:latin typeface="Georgia"/>
                <a:cs typeface="Georgia"/>
              </a:rPr>
              <a:t> </a:t>
            </a:r>
            <a:r>
              <a:rPr sz="3200" b="1" spc="-10" dirty="0">
                <a:solidFill>
                  <a:srgbClr val="C00000"/>
                </a:solidFill>
                <a:latin typeface="Georgia"/>
                <a:cs typeface="Georgia"/>
              </a:rPr>
              <a:t>(MST</a:t>
            </a:r>
            <a:r>
              <a:rPr sz="4000" b="1" spc="-10" dirty="0">
                <a:solidFill>
                  <a:srgbClr val="C00000"/>
                </a:solidFill>
                <a:latin typeface="Calibri"/>
                <a:cs typeface="Calibri"/>
              </a:rPr>
              <a:t>)</a:t>
            </a:r>
            <a:endParaRPr sz="4000">
              <a:latin typeface="Calibri"/>
              <a:cs typeface="Calibri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2197609" y="1255776"/>
            <a:ext cx="8330565" cy="854075"/>
            <a:chOff x="597408" y="1255775"/>
            <a:chExt cx="8330565" cy="854075"/>
          </a:xfrm>
        </p:grpSpPr>
        <p:sp>
          <p:nvSpPr>
            <p:cNvPr id="7" name="object 7"/>
            <p:cNvSpPr/>
            <p:nvPr/>
          </p:nvSpPr>
          <p:spPr>
            <a:xfrm>
              <a:off x="597408" y="1255775"/>
              <a:ext cx="8330565" cy="854075"/>
            </a:xfrm>
            <a:custGeom>
              <a:avLst/>
              <a:gdLst/>
              <a:ahLst/>
              <a:cxnLst/>
              <a:rect l="l" t="t" r="r" b="b"/>
              <a:pathLst>
                <a:path w="8330565" h="854075">
                  <a:moveTo>
                    <a:pt x="8317992" y="853694"/>
                  </a:moveTo>
                  <a:lnTo>
                    <a:pt x="12192" y="853694"/>
                  </a:lnTo>
                  <a:lnTo>
                    <a:pt x="9474" y="853389"/>
                  </a:lnTo>
                  <a:lnTo>
                    <a:pt x="0" y="841501"/>
                  </a:lnTo>
                  <a:lnTo>
                    <a:pt x="0" y="12192"/>
                  </a:lnTo>
                  <a:lnTo>
                    <a:pt x="12192" y="0"/>
                  </a:lnTo>
                  <a:lnTo>
                    <a:pt x="8317992" y="0"/>
                  </a:lnTo>
                  <a:lnTo>
                    <a:pt x="8330184" y="12192"/>
                  </a:lnTo>
                  <a:lnTo>
                    <a:pt x="24384" y="12192"/>
                  </a:lnTo>
                  <a:lnTo>
                    <a:pt x="12192" y="24384"/>
                  </a:lnTo>
                  <a:lnTo>
                    <a:pt x="24384" y="24384"/>
                  </a:lnTo>
                  <a:lnTo>
                    <a:pt x="24384" y="829310"/>
                  </a:lnTo>
                  <a:lnTo>
                    <a:pt x="12192" y="829310"/>
                  </a:lnTo>
                  <a:lnTo>
                    <a:pt x="24384" y="841501"/>
                  </a:lnTo>
                  <a:lnTo>
                    <a:pt x="8330184" y="841501"/>
                  </a:lnTo>
                  <a:lnTo>
                    <a:pt x="8329879" y="844219"/>
                  </a:lnTo>
                  <a:lnTo>
                    <a:pt x="8320709" y="853389"/>
                  </a:lnTo>
                  <a:lnTo>
                    <a:pt x="8317992" y="853694"/>
                  </a:lnTo>
                  <a:close/>
                </a:path>
                <a:path w="8330565" h="854075">
                  <a:moveTo>
                    <a:pt x="24384" y="24384"/>
                  </a:moveTo>
                  <a:lnTo>
                    <a:pt x="12192" y="24384"/>
                  </a:lnTo>
                  <a:lnTo>
                    <a:pt x="24384" y="12192"/>
                  </a:lnTo>
                  <a:lnTo>
                    <a:pt x="24384" y="24384"/>
                  </a:lnTo>
                  <a:close/>
                </a:path>
                <a:path w="8330565" h="854075">
                  <a:moveTo>
                    <a:pt x="8305800" y="24384"/>
                  </a:moveTo>
                  <a:lnTo>
                    <a:pt x="24384" y="24384"/>
                  </a:lnTo>
                  <a:lnTo>
                    <a:pt x="24384" y="12192"/>
                  </a:lnTo>
                  <a:lnTo>
                    <a:pt x="8305800" y="12192"/>
                  </a:lnTo>
                  <a:lnTo>
                    <a:pt x="8305800" y="24384"/>
                  </a:lnTo>
                  <a:close/>
                </a:path>
                <a:path w="8330565" h="854075">
                  <a:moveTo>
                    <a:pt x="8305800" y="841501"/>
                  </a:moveTo>
                  <a:lnTo>
                    <a:pt x="8305800" y="12192"/>
                  </a:lnTo>
                  <a:lnTo>
                    <a:pt x="8317992" y="24384"/>
                  </a:lnTo>
                  <a:lnTo>
                    <a:pt x="8330184" y="24384"/>
                  </a:lnTo>
                  <a:lnTo>
                    <a:pt x="8330184" y="829310"/>
                  </a:lnTo>
                  <a:lnTo>
                    <a:pt x="8317992" y="829310"/>
                  </a:lnTo>
                  <a:lnTo>
                    <a:pt x="8305800" y="841501"/>
                  </a:lnTo>
                  <a:close/>
                </a:path>
                <a:path w="8330565" h="854075">
                  <a:moveTo>
                    <a:pt x="8330184" y="24384"/>
                  </a:moveTo>
                  <a:lnTo>
                    <a:pt x="8317992" y="24384"/>
                  </a:lnTo>
                  <a:lnTo>
                    <a:pt x="8305800" y="12192"/>
                  </a:lnTo>
                  <a:lnTo>
                    <a:pt x="8330184" y="12192"/>
                  </a:lnTo>
                  <a:lnTo>
                    <a:pt x="8330184" y="24384"/>
                  </a:lnTo>
                  <a:close/>
                </a:path>
                <a:path w="8330565" h="854075">
                  <a:moveTo>
                    <a:pt x="24384" y="841501"/>
                  </a:moveTo>
                  <a:lnTo>
                    <a:pt x="12192" y="829310"/>
                  </a:lnTo>
                  <a:lnTo>
                    <a:pt x="24384" y="829310"/>
                  </a:lnTo>
                  <a:lnTo>
                    <a:pt x="24384" y="841501"/>
                  </a:lnTo>
                  <a:close/>
                </a:path>
                <a:path w="8330565" h="854075">
                  <a:moveTo>
                    <a:pt x="8305800" y="841501"/>
                  </a:moveTo>
                  <a:lnTo>
                    <a:pt x="24384" y="841501"/>
                  </a:lnTo>
                  <a:lnTo>
                    <a:pt x="24384" y="829310"/>
                  </a:lnTo>
                  <a:lnTo>
                    <a:pt x="8305800" y="829310"/>
                  </a:lnTo>
                  <a:lnTo>
                    <a:pt x="8305800" y="841501"/>
                  </a:lnTo>
                  <a:close/>
                </a:path>
                <a:path w="8330565" h="854075">
                  <a:moveTo>
                    <a:pt x="8330184" y="841501"/>
                  </a:moveTo>
                  <a:lnTo>
                    <a:pt x="8305800" y="841501"/>
                  </a:lnTo>
                  <a:lnTo>
                    <a:pt x="8317992" y="829310"/>
                  </a:lnTo>
                  <a:lnTo>
                    <a:pt x="8330184" y="829310"/>
                  </a:lnTo>
                  <a:lnTo>
                    <a:pt x="8330184" y="841501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701040" y="1600072"/>
              <a:ext cx="1815464" cy="0"/>
            </a:xfrm>
            <a:custGeom>
              <a:avLst/>
              <a:gdLst/>
              <a:ahLst/>
              <a:cxnLst/>
              <a:rect l="l" t="t" r="r" b="b"/>
              <a:pathLst>
                <a:path w="1815464">
                  <a:moveTo>
                    <a:pt x="0" y="0"/>
                  </a:moveTo>
                  <a:lnTo>
                    <a:pt x="1815464" y="0"/>
                  </a:lnTo>
                </a:path>
              </a:pathLst>
            </a:custGeom>
            <a:ln w="2286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2288540" y="1245109"/>
            <a:ext cx="8148320" cy="7575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spcBef>
                <a:spcPts val="100"/>
              </a:spcBef>
              <a:tabLst>
                <a:tab pos="1332230" algn="l"/>
                <a:tab pos="2005330" algn="l"/>
                <a:tab pos="2430145" algn="l"/>
                <a:tab pos="2747010" algn="l"/>
                <a:tab pos="4219575" algn="l"/>
                <a:tab pos="5097780" algn="l"/>
                <a:tab pos="5542915" algn="l"/>
                <a:tab pos="5859780" algn="l"/>
                <a:tab pos="7332980" algn="l"/>
              </a:tabLst>
            </a:pPr>
            <a:r>
              <a:rPr sz="2400" i="1" spc="-10" dirty="0">
                <a:latin typeface="Calibri"/>
                <a:cs typeface="Calibri"/>
              </a:rPr>
              <a:t>Spanning</a:t>
            </a:r>
            <a:r>
              <a:rPr sz="2400" i="1" dirty="0">
                <a:latin typeface="Calibri"/>
                <a:cs typeface="Calibri"/>
              </a:rPr>
              <a:t>	</a:t>
            </a:r>
            <a:r>
              <a:rPr sz="2400" i="1" spc="-20" dirty="0">
                <a:latin typeface="Calibri"/>
                <a:cs typeface="Calibri"/>
              </a:rPr>
              <a:t>tree</a:t>
            </a:r>
            <a:r>
              <a:rPr sz="2400" i="1" dirty="0">
                <a:latin typeface="Calibri"/>
                <a:cs typeface="Calibri"/>
              </a:rPr>
              <a:t>	</a:t>
            </a:r>
            <a:r>
              <a:rPr sz="2400" spc="-25" dirty="0">
                <a:latin typeface="Calibri"/>
                <a:cs typeface="Calibri"/>
              </a:rPr>
              <a:t>of</a:t>
            </a:r>
            <a:r>
              <a:rPr sz="2400" dirty="0">
                <a:latin typeface="Calibri"/>
                <a:cs typeface="Calibri"/>
              </a:rPr>
              <a:t>	</a:t>
            </a:r>
            <a:r>
              <a:rPr sz="2400" spc="-50" dirty="0">
                <a:latin typeface="Calibri"/>
                <a:cs typeface="Calibri"/>
              </a:rPr>
              <a:t>a</a:t>
            </a:r>
            <a:r>
              <a:rPr sz="2400" dirty="0">
                <a:latin typeface="Calibri"/>
                <a:cs typeface="Calibri"/>
              </a:rPr>
              <a:t>	</a:t>
            </a:r>
            <a:r>
              <a:rPr sz="2400" spc="-10" dirty="0">
                <a:latin typeface="Calibri"/>
                <a:cs typeface="Calibri"/>
              </a:rPr>
              <a:t>connected</a:t>
            </a:r>
            <a:r>
              <a:rPr sz="2400" dirty="0">
                <a:latin typeface="Calibri"/>
                <a:cs typeface="Calibri"/>
              </a:rPr>
              <a:t>	</a:t>
            </a:r>
            <a:r>
              <a:rPr sz="2400" spc="-10" dirty="0">
                <a:latin typeface="Calibri"/>
                <a:cs typeface="Calibri"/>
              </a:rPr>
              <a:t>graph</a:t>
            </a:r>
            <a:r>
              <a:rPr sz="2400" dirty="0">
                <a:latin typeface="Calibri"/>
                <a:cs typeface="Calibri"/>
              </a:rPr>
              <a:t>	</a:t>
            </a:r>
            <a:r>
              <a:rPr sz="2400" i="1" spc="-25" dirty="0">
                <a:latin typeface="Calibri"/>
                <a:cs typeface="Calibri"/>
              </a:rPr>
              <a:t>G</a:t>
            </a:r>
            <a:r>
              <a:rPr sz="2400" spc="-25" dirty="0">
                <a:latin typeface="Calibri"/>
                <a:cs typeface="Calibri"/>
              </a:rPr>
              <a:t>:</a:t>
            </a:r>
            <a:r>
              <a:rPr sz="2400" dirty="0">
                <a:latin typeface="Calibri"/>
                <a:cs typeface="Calibri"/>
              </a:rPr>
              <a:t>	</a:t>
            </a:r>
            <a:r>
              <a:rPr sz="2400" spc="-50" dirty="0">
                <a:latin typeface="Calibri"/>
                <a:cs typeface="Calibri"/>
              </a:rPr>
              <a:t>a</a:t>
            </a:r>
            <a:r>
              <a:rPr sz="2400" dirty="0">
                <a:latin typeface="Calibri"/>
                <a:cs typeface="Calibri"/>
              </a:rPr>
              <a:t>	</a:t>
            </a:r>
            <a:r>
              <a:rPr sz="2400" spc="-10" dirty="0">
                <a:latin typeface="Calibri"/>
                <a:cs typeface="Calibri"/>
              </a:rPr>
              <a:t>connected</a:t>
            </a:r>
            <a:r>
              <a:rPr sz="2400" dirty="0">
                <a:latin typeface="Calibri"/>
                <a:cs typeface="Calibri"/>
              </a:rPr>
              <a:t>	</a:t>
            </a:r>
            <a:r>
              <a:rPr sz="2400" spc="-20" dirty="0">
                <a:latin typeface="Calibri"/>
                <a:cs typeface="Calibri"/>
              </a:rPr>
              <a:t>acyclic </a:t>
            </a:r>
            <a:r>
              <a:rPr sz="2400" spc="-25" dirty="0">
                <a:latin typeface="Calibri"/>
                <a:cs typeface="Calibri"/>
              </a:rPr>
              <a:t>subgraph</a:t>
            </a:r>
            <a:r>
              <a:rPr sz="2400" spc="-11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of</a:t>
            </a:r>
            <a:r>
              <a:rPr sz="2400" spc="-25" dirty="0">
                <a:latin typeface="Calibri"/>
                <a:cs typeface="Calibri"/>
              </a:rPr>
              <a:t> </a:t>
            </a:r>
            <a:r>
              <a:rPr sz="2400" i="1" dirty="0">
                <a:latin typeface="Calibri"/>
                <a:cs typeface="Calibri"/>
              </a:rPr>
              <a:t>G</a:t>
            </a:r>
            <a:r>
              <a:rPr sz="2400" i="1" spc="-2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that</a:t>
            </a:r>
            <a:r>
              <a:rPr sz="2400" spc="-10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includes</a:t>
            </a:r>
            <a:r>
              <a:rPr sz="2400" spc="-7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all</a:t>
            </a:r>
            <a:r>
              <a:rPr sz="2400" spc="-1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of</a:t>
            </a:r>
            <a:r>
              <a:rPr sz="2400" spc="-35" dirty="0">
                <a:latin typeface="Calibri"/>
                <a:cs typeface="Calibri"/>
              </a:rPr>
              <a:t> </a:t>
            </a:r>
            <a:r>
              <a:rPr sz="2400" i="1" spc="-80" dirty="0">
                <a:latin typeface="Calibri"/>
                <a:cs typeface="Calibri"/>
              </a:rPr>
              <a:t>G</a:t>
            </a:r>
            <a:r>
              <a:rPr sz="2400" spc="-80" dirty="0">
                <a:latin typeface="Calibri"/>
                <a:cs typeface="Calibri"/>
              </a:rPr>
              <a:t>’s</a:t>
            </a:r>
            <a:r>
              <a:rPr sz="2400" spc="-12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vertices</a:t>
            </a:r>
            <a:endParaRPr sz="2400">
              <a:latin typeface="Calibri"/>
              <a:cs typeface="Calibri"/>
            </a:endParaRPr>
          </a:p>
        </p:txBody>
      </p:sp>
      <p:pic>
        <p:nvPicPr>
          <p:cNvPr id="10" name="object 10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511615" y="2801163"/>
            <a:ext cx="2218816" cy="2066429"/>
          </a:xfrm>
          <a:prstGeom prst="rect">
            <a:avLst/>
          </a:prstGeom>
        </p:spPr>
      </p:pic>
      <p:sp>
        <p:nvSpPr>
          <p:cNvPr id="11" name="object 11"/>
          <p:cNvSpPr txBox="1"/>
          <p:nvPr/>
        </p:nvSpPr>
        <p:spPr>
          <a:xfrm>
            <a:off x="3934205" y="2787777"/>
            <a:ext cx="1397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pc="-50" dirty="0">
                <a:solidFill>
                  <a:srgbClr val="EBEBDF"/>
                </a:solidFill>
                <a:latin typeface="Microsoft Sans Serif"/>
                <a:cs typeface="Microsoft Sans Serif"/>
              </a:rPr>
              <a:t>c</a:t>
            </a:r>
            <a:endParaRPr>
              <a:latin typeface="Microsoft Sans Serif"/>
              <a:cs typeface="Microsoft Sans Serif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4544061" y="4389501"/>
            <a:ext cx="1530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pc="-50" dirty="0">
                <a:solidFill>
                  <a:srgbClr val="EBEBDF"/>
                </a:solidFill>
                <a:latin typeface="Microsoft Sans Serif"/>
                <a:cs typeface="Microsoft Sans Serif"/>
              </a:rPr>
              <a:t>d</a:t>
            </a:r>
            <a:endParaRPr>
              <a:latin typeface="Microsoft Sans Serif"/>
              <a:cs typeface="Microsoft Sans Serif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2866772" y="4541901"/>
            <a:ext cx="1530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pc="-50" dirty="0">
                <a:solidFill>
                  <a:srgbClr val="EBEBDF"/>
                </a:solidFill>
                <a:latin typeface="Microsoft Sans Serif"/>
                <a:cs typeface="Microsoft Sans Serif"/>
              </a:rPr>
              <a:t>b</a:t>
            </a:r>
            <a:endParaRPr>
              <a:latin typeface="Microsoft Sans Serif"/>
              <a:cs typeface="Microsoft Sans Serif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2638146" y="3169284"/>
            <a:ext cx="1530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pc="-50" dirty="0">
                <a:solidFill>
                  <a:srgbClr val="EBEBDF"/>
                </a:solidFill>
                <a:latin typeface="Microsoft Sans Serif"/>
                <a:cs typeface="Microsoft Sans Serif"/>
              </a:rPr>
              <a:t>a</a:t>
            </a:r>
            <a:endParaRPr>
              <a:latin typeface="Microsoft Sans Serif"/>
              <a:cs typeface="Microsoft Sans Serif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3187447" y="2743530"/>
            <a:ext cx="153035" cy="3314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2000" spc="-50" dirty="0">
                <a:solidFill>
                  <a:srgbClr val="EBEBDF"/>
                </a:solidFill>
                <a:latin typeface="Times New Roman"/>
                <a:cs typeface="Times New Roman"/>
              </a:rPr>
              <a:t>6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2517140" y="3848480"/>
            <a:ext cx="153035" cy="3314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2000" spc="-50" dirty="0">
                <a:solidFill>
                  <a:srgbClr val="EBEBDF"/>
                </a:solidFill>
                <a:latin typeface="Times New Roman"/>
                <a:cs typeface="Times New Roman"/>
              </a:rPr>
              <a:t>2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3279395" y="3468065"/>
            <a:ext cx="153035" cy="3314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2000" spc="-50" dirty="0">
                <a:solidFill>
                  <a:srgbClr val="EBEBDF"/>
                </a:solidFill>
                <a:latin typeface="Times New Roman"/>
                <a:cs typeface="Times New Roman"/>
              </a:rPr>
              <a:t>4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3660776" y="4558665"/>
            <a:ext cx="153035" cy="3314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2000" spc="-50" dirty="0">
                <a:solidFill>
                  <a:srgbClr val="EBEBDF"/>
                </a:solidFill>
                <a:latin typeface="Times New Roman"/>
                <a:cs typeface="Times New Roman"/>
              </a:rPr>
              <a:t>3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4347211" y="3391535"/>
            <a:ext cx="153035" cy="3314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2000" spc="-50" dirty="0">
                <a:solidFill>
                  <a:srgbClr val="EBEBDF"/>
                </a:solidFill>
                <a:latin typeface="Times New Roman"/>
                <a:cs typeface="Times New Roman"/>
              </a:rPr>
              <a:t>1</a:t>
            </a:r>
            <a:endParaRPr sz="2000">
              <a:latin typeface="Times New Roman"/>
              <a:cs typeface="Times New Roman"/>
            </a:endParaRPr>
          </a:p>
        </p:txBody>
      </p:sp>
      <p:pic>
        <p:nvPicPr>
          <p:cNvPr id="20" name="object 20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407203" y="2846895"/>
            <a:ext cx="2218829" cy="2066290"/>
          </a:xfrm>
          <a:prstGeom prst="rect">
            <a:avLst/>
          </a:prstGeom>
        </p:spPr>
      </p:pic>
      <p:sp>
        <p:nvSpPr>
          <p:cNvPr id="21" name="object 21"/>
          <p:cNvSpPr txBox="1"/>
          <p:nvPr/>
        </p:nvSpPr>
        <p:spPr>
          <a:xfrm>
            <a:off x="6830948" y="2833751"/>
            <a:ext cx="1397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pc="-50" dirty="0">
                <a:solidFill>
                  <a:srgbClr val="EBEBDF"/>
                </a:solidFill>
                <a:latin typeface="Microsoft Sans Serif"/>
                <a:cs typeface="Microsoft Sans Serif"/>
              </a:rPr>
              <a:t>c</a:t>
            </a:r>
            <a:endParaRPr>
              <a:latin typeface="Microsoft Sans Serif"/>
              <a:cs typeface="Microsoft Sans Serif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7441185" y="4433392"/>
            <a:ext cx="1530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pc="-50" dirty="0">
                <a:solidFill>
                  <a:srgbClr val="EBEBDF"/>
                </a:solidFill>
                <a:latin typeface="Microsoft Sans Serif"/>
                <a:cs typeface="Microsoft Sans Serif"/>
              </a:rPr>
              <a:t>d</a:t>
            </a:r>
            <a:endParaRPr>
              <a:latin typeface="Microsoft Sans Serif"/>
              <a:cs typeface="Microsoft Sans Serif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5763896" y="4586351"/>
            <a:ext cx="1530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pc="-50" dirty="0">
                <a:solidFill>
                  <a:srgbClr val="EBEBDF"/>
                </a:solidFill>
                <a:latin typeface="Microsoft Sans Serif"/>
                <a:cs typeface="Microsoft Sans Serif"/>
              </a:rPr>
              <a:t>b</a:t>
            </a:r>
            <a:endParaRPr>
              <a:latin typeface="Microsoft Sans Serif"/>
              <a:cs typeface="Microsoft Sans Serif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5535296" y="3214751"/>
            <a:ext cx="1530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pc="-50" dirty="0">
                <a:solidFill>
                  <a:srgbClr val="EBEBDF"/>
                </a:solidFill>
                <a:latin typeface="Microsoft Sans Serif"/>
                <a:cs typeface="Microsoft Sans Serif"/>
              </a:rPr>
              <a:t>a</a:t>
            </a:r>
            <a:endParaRPr>
              <a:latin typeface="Microsoft Sans Serif"/>
              <a:cs typeface="Microsoft Sans Serif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6084190" y="2789555"/>
            <a:ext cx="153035" cy="3314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2000" spc="-50" dirty="0">
                <a:solidFill>
                  <a:srgbClr val="EBEBDF"/>
                </a:solidFill>
                <a:latin typeface="Times New Roman"/>
                <a:cs typeface="Times New Roman"/>
              </a:rPr>
              <a:t>6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6170422" y="3535756"/>
            <a:ext cx="153035" cy="3314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2000" spc="-50" dirty="0">
                <a:solidFill>
                  <a:srgbClr val="EBEBDF"/>
                </a:solidFill>
                <a:latin typeface="Times New Roman"/>
                <a:cs typeface="Times New Roman"/>
              </a:rPr>
              <a:t>4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7243954" y="3437331"/>
            <a:ext cx="153035" cy="3314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2000" spc="-50" dirty="0">
                <a:solidFill>
                  <a:srgbClr val="EBEBDF"/>
                </a:solidFill>
                <a:latin typeface="Times New Roman"/>
                <a:cs typeface="Times New Roman"/>
              </a:rPr>
              <a:t>1</a:t>
            </a:r>
            <a:endParaRPr sz="2000">
              <a:latin typeface="Times New Roman"/>
              <a:cs typeface="Times New Roman"/>
            </a:endParaRPr>
          </a:p>
        </p:txBody>
      </p:sp>
      <p:pic>
        <p:nvPicPr>
          <p:cNvPr id="28" name="object 2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8074203" y="2852992"/>
            <a:ext cx="2218829" cy="2066417"/>
          </a:xfrm>
          <a:prstGeom prst="rect">
            <a:avLst/>
          </a:prstGeom>
        </p:spPr>
      </p:pic>
      <p:sp>
        <p:nvSpPr>
          <p:cNvPr id="29" name="object 29"/>
          <p:cNvSpPr txBox="1"/>
          <p:nvPr/>
        </p:nvSpPr>
        <p:spPr>
          <a:xfrm>
            <a:off x="9499472" y="2838272"/>
            <a:ext cx="1397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pc="-50" dirty="0">
                <a:solidFill>
                  <a:srgbClr val="EBEBDF"/>
                </a:solidFill>
                <a:latin typeface="Microsoft Sans Serif"/>
                <a:cs typeface="Microsoft Sans Serif"/>
              </a:rPr>
              <a:t>c</a:t>
            </a:r>
            <a:endParaRPr>
              <a:latin typeface="Microsoft Sans Serif"/>
              <a:cs typeface="Microsoft Sans Serif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10109455" y="4440046"/>
            <a:ext cx="1530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pc="-50" dirty="0">
                <a:solidFill>
                  <a:srgbClr val="EBEBDF"/>
                </a:solidFill>
                <a:latin typeface="Microsoft Sans Serif"/>
                <a:cs typeface="Microsoft Sans Serif"/>
              </a:rPr>
              <a:t>d</a:t>
            </a:r>
            <a:endParaRPr>
              <a:latin typeface="Microsoft Sans Serif"/>
              <a:cs typeface="Microsoft Sans Serif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8432039" y="4592701"/>
            <a:ext cx="1530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pc="-50" dirty="0">
                <a:solidFill>
                  <a:srgbClr val="EBEBDF"/>
                </a:solidFill>
                <a:latin typeface="Microsoft Sans Serif"/>
                <a:cs typeface="Microsoft Sans Serif"/>
              </a:rPr>
              <a:t>b</a:t>
            </a:r>
            <a:endParaRPr>
              <a:latin typeface="Microsoft Sans Serif"/>
              <a:cs typeface="Microsoft Sans Serif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8203439" y="3219958"/>
            <a:ext cx="1530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pc="-50" dirty="0">
                <a:solidFill>
                  <a:srgbClr val="EBEBDF"/>
                </a:solidFill>
                <a:latin typeface="Microsoft Sans Serif"/>
                <a:cs typeface="Microsoft Sans Serif"/>
              </a:rPr>
              <a:t>a</a:t>
            </a:r>
            <a:endParaRPr>
              <a:latin typeface="Microsoft Sans Serif"/>
              <a:cs typeface="Microsoft Sans Serif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8082789" y="3899280"/>
            <a:ext cx="153035" cy="3314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2000" spc="-50" dirty="0">
                <a:solidFill>
                  <a:srgbClr val="EBEBDF"/>
                </a:solidFill>
                <a:latin typeface="Times New Roman"/>
                <a:cs typeface="Times New Roman"/>
              </a:rPr>
              <a:t>2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9226043" y="4609465"/>
            <a:ext cx="153035" cy="3314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2000" spc="-50" dirty="0">
                <a:solidFill>
                  <a:srgbClr val="EBEBDF"/>
                </a:solidFill>
                <a:latin typeface="Times New Roman"/>
                <a:cs typeface="Times New Roman"/>
              </a:rPr>
              <a:t>3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9912478" y="3442792"/>
            <a:ext cx="153035" cy="3314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2000" spc="-50" dirty="0">
                <a:solidFill>
                  <a:srgbClr val="EBEBDF"/>
                </a:solidFill>
                <a:latin typeface="Times New Roman"/>
                <a:cs typeface="Times New Roman"/>
              </a:rPr>
              <a:t>1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36" name="object 36"/>
          <p:cNvSpPr/>
          <p:nvPr/>
        </p:nvSpPr>
        <p:spPr>
          <a:xfrm>
            <a:off x="1600961" y="761"/>
            <a:ext cx="9142730" cy="6856730"/>
          </a:xfrm>
          <a:custGeom>
            <a:avLst/>
            <a:gdLst/>
            <a:ahLst/>
            <a:cxnLst/>
            <a:rect l="l" t="t" r="r" b="b"/>
            <a:pathLst>
              <a:path w="9142730" h="6856730">
                <a:moveTo>
                  <a:pt x="0" y="0"/>
                </a:moveTo>
                <a:lnTo>
                  <a:pt x="9142476" y="0"/>
                </a:lnTo>
                <a:lnTo>
                  <a:pt x="9142476" y="6856476"/>
                </a:lnTo>
                <a:lnTo>
                  <a:pt x="0" y="6856476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 txBox="1"/>
          <p:nvPr/>
        </p:nvSpPr>
        <p:spPr>
          <a:xfrm>
            <a:off x="4245102" y="6438732"/>
            <a:ext cx="1056005" cy="363561"/>
          </a:xfrm>
          <a:prstGeom prst="rect">
            <a:avLst/>
          </a:prstGeom>
        </p:spPr>
        <p:txBody>
          <a:bodyPr vert="horz" wrap="square" lIns="0" tIns="4445" rIns="0" bIns="0" rtlCol="0">
            <a:spAutoFit/>
          </a:bodyPr>
          <a:lstStyle/>
          <a:p>
            <a:pPr marL="12700" marR="5080">
              <a:lnSpc>
                <a:spcPts val="1440"/>
              </a:lnSpc>
              <a:spcBef>
                <a:spcPts val="35"/>
              </a:spcBef>
            </a:pPr>
            <a:r>
              <a:rPr sz="1200" spc="45" dirty="0">
                <a:solidFill>
                  <a:srgbClr val="FFFFFF"/>
                </a:solidFill>
                <a:latin typeface="Arial MT"/>
                <a:cs typeface="Arial MT"/>
              </a:rPr>
              <a:t>Department</a:t>
            </a:r>
            <a:r>
              <a:rPr sz="1200" spc="-4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-25" dirty="0">
                <a:solidFill>
                  <a:srgbClr val="FFFFFF"/>
                </a:solidFill>
                <a:latin typeface="Arial MT"/>
                <a:cs typeface="Arial MT"/>
              </a:rPr>
              <a:t>of CSE</a:t>
            </a:r>
            <a:endParaRPr sz="1200">
              <a:latin typeface="Arial MT"/>
              <a:cs typeface="Arial MT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5795264" y="6434287"/>
            <a:ext cx="2217420" cy="187231"/>
          </a:xfrm>
          <a:prstGeom prst="rect">
            <a:avLst/>
          </a:prstGeom>
        </p:spPr>
        <p:txBody>
          <a:bodyPr vert="horz" wrap="square" lIns="0" tIns="2540" rIns="0" bIns="0" rtlCol="0">
            <a:spAutoFit/>
          </a:bodyPr>
          <a:lstStyle/>
          <a:p>
            <a:pPr marL="12700">
              <a:spcBef>
                <a:spcPts val="20"/>
              </a:spcBef>
            </a:pPr>
            <a:r>
              <a:rPr spc="-322" baseline="2314" dirty="0">
                <a:solidFill>
                  <a:srgbClr val="FFFFFF"/>
                </a:solidFill>
                <a:latin typeface="Arial MT"/>
                <a:cs typeface="Arial MT"/>
              </a:rPr>
              <a:t>A</a:t>
            </a:r>
            <a:r>
              <a:rPr sz="1200" spc="-580" dirty="0">
                <a:solidFill>
                  <a:srgbClr val="FFFFFF"/>
                </a:solidFill>
                <a:latin typeface="Arial MT"/>
                <a:cs typeface="Arial MT"/>
              </a:rPr>
              <a:t>A</a:t>
            </a:r>
            <a:r>
              <a:rPr spc="-225" baseline="2314" dirty="0">
                <a:solidFill>
                  <a:srgbClr val="FFFFFF"/>
                </a:solidFill>
                <a:latin typeface="Arial MT"/>
                <a:cs typeface="Arial MT"/>
              </a:rPr>
              <a:t>T</a:t>
            </a:r>
            <a:r>
              <a:rPr sz="1200" spc="-595" dirty="0">
                <a:solidFill>
                  <a:srgbClr val="FFFFFF"/>
                </a:solidFill>
                <a:latin typeface="Arial MT"/>
                <a:cs typeface="Arial MT"/>
              </a:rPr>
              <a:t>T</a:t>
            </a:r>
            <a:r>
              <a:rPr spc="-622" baseline="2314" dirty="0">
                <a:solidFill>
                  <a:srgbClr val="FFFFFF"/>
                </a:solidFill>
                <a:latin typeface="Arial MT"/>
                <a:cs typeface="Arial MT"/>
              </a:rPr>
              <a:t>M</a:t>
            </a:r>
            <a:r>
              <a:rPr sz="1200" spc="-615" dirty="0">
                <a:solidFill>
                  <a:srgbClr val="FFFFFF"/>
                </a:solidFill>
                <a:latin typeface="Arial MT"/>
                <a:cs typeface="Arial MT"/>
              </a:rPr>
              <a:t>M</a:t>
            </a:r>
            <a:r>
              <a:rPr spc="-322" baseline="2314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200" spc="-335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pc="-419" baseline="2314" dirty="0">
                <a:solidFill>
                  <a:srgbClr val="FFFFFF"/>
                </a:solidFill>
                <a:latin typeface="Arial MT"/>
                <a:cs typeface="Arial MT"/>
              </a:rPr>
              <a:t>C</a:t>
            </a:r>
            <a:r>
              <a:rPr sz="1200" spc="-580" dirty="0">
                <a:solidFill>
                  <a:srgbClr val="FFFFFF"/>
                </a:solidFill>
                <a:latin typeface="Arial MT"/>
                <a:cs typeface="Arial MT"/>
              </a:rPr>
              <a:t>C</a:t>
            </a:r>
            <a:r>
              <a:rPr spc="-120" baseline="2314" dirty="0">
                <a:solidFill>
                  <a:srgbClr val="FFFFFF"/>
                </a:solidFill>
                <a:latin typeface="Arial MT"/>
                <a:cs typeface="Arial MT"/>
              </a:rPr>
              <a:t>o</a:t>
            </a:r>
            <a:r>
              <a:rPr sz="1200" spc="-595" dirty="0">
                <a:solidFill>
                  <a:srgbClr val="FFFFFF"/>
                </a:solidFill>
                <a:latin typeface="Arial MT"/>
                <a:cs typeface="Arial MT"/>
              </a:rPr>
              <a:t>o</a:t>
            </a:r>
            <a:r>
              <a:rPr spc="67" baseline="2314" dirty="0">
                <a:solidFill>
                  <a:srgbClr val="FFFFFF"/>
                </a:solidFill>
                <a:latin typeface="Arial MT"/>
                <a:cs typeface="Arial MT"/>
              </a:rPr>
              <a:t>l</a:t>
            </a:r>
            <a:r>
              <a:rPr spc="-7" baseline="2314" dirty="0">
                <a:solidFill>
                  <a:srgbClr val="FFFFFF"/>
                </a:solidFill>
                <a:latin typeface="Arial MT"/>
                <a:cs typeface="Arial MT"/>
              </a:rPr>
              <a:t>l</a:t>
            </a:r>
            <a:r>
              <a:rPr sz="1200" spc="-229" dirty="0">
                <a:solidFill>
                  <a:srgbClr val="FFFFFF"/>
                </a:solidFill>
                <a:latin typeface="Arial MT"/>
                <a:cs typeface="Arial MT"/>
              </a:rPr>
              <a:t>l</a:t>
            </a:r>
            <a:r>
              <a:rPr spc="-607" baseline="2314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200" spc="45" dirty="0">
                <a:solidFill>
                  <a:srgbClr val="FFFFFF"/>
                </a:solidFill>
                <a:latin typeface="Arial MT"/>
                <a:cs typeface="Arial MT"/>
              </a:rPr>
              <a:t>l</a:t>
            </a:r>
            <a:r>
              <a:rPr sz="1200" spc="-565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pc="-120" baseline="2314" dirty="0">
                <a:solidFill>
                  <a:srgbClr val="FFFFFF"/>
                </a:solidFill>
                <a:latin typeface="Arial MT"/>
                <a:cs typeface="Arial MT"/>
              </a:rPr>
              <a:t>g</a:t>
            </a:r>
            <a:r>
              <a:rPr sz="1200" spc="-545" dirty="0">
                <a:solidFill>
                  <a:srgbClr val="FFFFFF"/>
                </a:solidFill>
                <a:latin typeface="Arial MT"/>
                <a:cs typeface="Arial MT"/>
              </a:rPr>
              <a:t>g</a:t>
            </a:r>
            <a:r>
              <a:rPr spc="-120" baseline="2314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200" spc="-345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pc="-120" baseline="2314" dirty="0">
                <a:solidFill>
                  <a:srgbClr val="FFFFFF"/>
                </a:solidFill>
                <a:latin typeface="Arial MT"/>
                <a:cs typeface="Arial MT"/>
              </a:rPr>
              <a:t>o</a:t>
            </a:r>
            <a:r>
              <a:rPr sz="1200" spc="-565" dirty="0">
                <a:solidFill>
                  <a:srgbClr val="FFFFFF"/>
                </a:solidFill>
                <a:latin typeface="Arial MT"/>
                <a:cs typeface="Arial MT"/>
              </a:rPr>
              <a:t>o</a:t>
            </a:r>
            <a:r>
              <a:rPr spc="-15" baseline="2314" dirty="0">
                <a:solidFill>
                  <a:srgbClr val="FFFFFF"/>
                </a:solidFill>
                <a:latin typeface="Arial MT"/>
                <a:cs typeface="Arial MT"/>
              </a:rPr>
              <a:t>f</a:t>
            </a:r>
            <a:r>
              <a:rPr spc="315" baseline="2314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-254" dirty="0">
                <a:solidFill>
                  <a:srgbClr val="FFFFFF"/>
                </a:solidFill>
                <a:latin typeface="Arial MT"/>
                <a:cs typeface="Arial MT"/>
              </a:rPr>
              <a:t>f</a:t>
            </a:r>
            <a:r>
              <a:rPr spc="-322" baseline="2314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200" spc="-625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pc="-120" baseline="2314" dirty="0">
                <a:solidFill>
                  <a:srgbClr val="FFFFFF"/>
                </a:solidFill>
                <a:latin typeface="Arial MT"/>
                <a:cs typeface="Arial MT"/>
              </a:rPr>
              <a:t>n</a:t>
            </a:r>
            <a:r>
              <a:rPr sz="1200" spc="-565" dirty="0">
                <a:solidFill>
                  <a:srgbClr val="FFFFFF"/>
                </a:solidFill>
                <a:latin typeface="Arial MT"/>
                <a:cs typeface="Arial MT"/>
              </a:rPr>
              <a:t>n</a:t>
            </a:r>
            <a:r>
              <a:rPr spc="-120" baseline="2314" dirty="0">
                <a:solidFill>
                  <a:srgbClr val="FFFFFF"/>
                </a:solidFill>
                <a:latin typeface="Arial MT"/>
                <a:cs typeface="Arial MT"/>
              </a:rPr>
              <a:t>g</a:t>
            </a:r>
            <a:r>
              <a:rPr sz="1200" spc="-545" dirty="0">
                <a:solidFill>
                  <a:srgbClr val="FFFFFF"/>
                </a:solidFill>
                <a:latin typeface="Arial MT"/>
                <a:cs typeface="Arial MT"/>
              </a:rPr>
              <a:t>g</a:t>
            </a:r>
            <a:r>
              <a:rPr spc="67" baseline="2314" dirty="0">
                <a:solidFill>
                  <a:srgbClr val="FFFFFF"/>
                </a:solidFill>
                <a:latin typeface="Arial MT"/>
                <a:cs typeface="Arial MT"/>
              </a:rPr>
              <a:t>i</a:t>
            </a:r>
            <a:r>
              <a:rPr spc="-607" baseline="2314" dirty="0">
                <a:solidFill>
                  <a:srgbClr val="FFFFFF"/>
                </a:solidFill>
                <a:latin typeface="Arial MT"/>
                <a:cs typeface="Arial MT"/>
              </a:rPr>
              <a:t>n</a:t>
            </a:r>
            <a:r>
              <a:rPr sz="1200" spc="45" dirty="0">
                <a:solidFill>
                  <a:srgbClr val="FFFFFF"/>
                </a:solidFill>
                <a:latin typeface="Arial MT"/>
                <a:cs typeface="Arial MT"/>
              </a:rPr>
              <a:t>i</a:t>
            </a:r>
            <a:r>
              <a:rPr sz="1200" spc="-565" dirty="0">
                <a:solidFill>
                  <a:srgbClr val="FFFFFF"/>
                </a:solidFill>
                <a:latin typeface="Arial MT"/>
                <a:cs typeface="Arial MT"/>
              </a:rPr>
              <a:t>n</a:t>
            </a:r>
            <a:r>
              <a:rPr spc="52" baseline="2314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pc="-120" baseline="2314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200" spc="-565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pc="-15" baseline="2314" dirty="0">
                <a:solidFill>
                  <a:srgbClr val="FFFFFF"/>
                </a:solidFill>
                <a:latin typeface="Arial MT"/>
                <a:cs typeface="Arial MT"/>
              </a:rPr>
              <a:t>r</a:t>
            </a:r>
            <a:r>
              <a:rPr spc="-165" baseline="2314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pc="-202" baseline="2314" dirty="0">
                <a:solidFill>
                  <a:srgbClr val="FFFFFF"/>
                </a:solidFill>
                <a:latin typeface="Arial MT"/>
                <a:cs typeface="Arial MT"/>
              </a:rPr>
              <a:t>i</a:t>
            </a:r>
            <a:r>
              <a:rPr sz="1200" spc="-105" dirty="0">
                <a:solidFill>
                  <a:srgbClr val="FFFFFF"/>
                </a:solidFill>
                <a:latin typeface="Arial MT"/>
                <a:cs typeface="Arial MT"/>
              </a:rPr>
              <a:t>r</a:t>
            </a:r>
            <a:r>
              <a:rPr spc="-555" baseline="2314" dirty="0">
                <a:solidFill>
                  <a:srgbClr val="FFFFFF"/>
                </a:solidFill>
                <a:latin typeface="Arial MT"/>
                <a:cs typeface="Arial MT"/>
              </a:rPr>
              <a:t>n</a:t>
            </a:r>
            <a:r>
              <a:rPr sz="1200" spc="120" dirty="0">
                <a:solidFill>
                  <a:srgbClr val="FFFFFF"/>
                </a:solidFill>
                <a:latin typeface="Arial MT"/>
                <a:cs typeface="Arial MT"/>
              </a:rPr>
              <a:t>i</a:t>
            </a:r>
            <a:r>
              <a:rPr sz="1200" spc="-509" dirty="0">
                <a:solidFill>
                  <a:srgbClr val="FFFFFF"/>
                </a:solidFill>
                <a:latin typeface="Arial MT"/>
                <a:cs typeface="Arial MT"/>
              </a:rPr>
              <a:t>n</a:t>
            </a:r>
            <a:r>
              <a:rPr spc="-37" baseline="2314" dirty="0">
                <a:solidFill>
                  <a:srgbClr val="FFFFFF"/>
                </a:solidFill>
                <a:latin typeface="Arial MT"/>
                <a:cs typeface="Arial MT"/>
              </a:rPr>
              <a:t>g</a:t>
            </a:r>
            <a:r>
              <a:rPr sz="1200" spc="45" dirty="0">
                <a:solidFill>
                  <a:srgbClr val="FFFFFF"/>
                </a:solidFill>
                <a:latin typeface="Arial MT"/>
                <a:cs typeface="Arial MT"/>
              </a:rPr>
              <a:t>g</a:t>
            </a:r>
            <a:endParaRPr sz="12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1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121409" y="1438655"/>
            <a:ext cx="8254365" cy="857250"/>
          </a:xfrm>
          <a:custGeom>
            <a:avLst/>
            <a:gdLst/>
            <a:ahLst/>
            <a:cxnLst/>
            <a:rect l="l" t="t" r="r" b="b"/>
            <a:pathLst>
              <a:path w="8254365" h="857250">
                <a:moveTo>
                  <a:pt x="8241792" y="856869"/>
                </a:moveTo>
                <a:lnTo>
                  <a:pt x="12192" y="856869"/>
                </a:lnTo>
                <a:lnTo>
                  <a:pt x="9474" y="856564"/>
                </a:lnTo>
                <a:lnTo>
                  <a:pt x="0" y="844677"/>
                </a:lnTo>
                <a:lnTo>
                  <a:pt x="0" y="12192"/>
                </a:lnTo>
                <a:lnTo>
                  <a:pt x="12192" y="0"/>
                </a:lnTo>
                <a:lnTo>
                  <a:pt x="8241792" y="0"/>
                </a:lnTo>
                <a:lnTo>
                  <a:pt x="8253984" y="12192"/>
                </a:lnTo>
                <a:lnTo>
                  <a:pt x="24384" y="12192"/>
                </a:lnTo>
                <a:lnTo>
                  <a:pt x="12192" y="24384"/>
                </a:lnTo>
                <a:lnTo>
                  <a:pt x="24384" y="24384"/>
                </a:lnTo>
                <a:lnTo>
                  <a:pt x="24384" y="832485"/>
                </a:lnTo>
                <a:lnTo>
                  <a:pt x="12192" y="832485"/>
                </a:lnTo>
                <a:lnTo>
                  <a:pt x="24384" y="844677"/>
                </a:lnTo>
                <a:lnTo>
                  <a:pt x="8253984" y="844677"/>
                </a:lnTo>
                <a:lnTo>
                  <a:pt x="8253679" y="847394"/>
                </a:lnTo>
                <a:lnTo>
                  <a:pt x="8244509" y="856564"/>
                </a:lnTo>
                <a:lnTo>
                  <a:pt x="8241792" y="856869"/>
                </a:lnTo>
                <a:close/>
              </a:path>
              <a:path w="8254365" h="857250">
                <a:moveTo>
                  <a:pt x="24384" y="24384"/>
                </a:moveTo>
                <a:lnTo>
                  <a:pt x="12192" y="24384"/>
                </a:lnTo>
                <a:lnTo>
                  <a:pt x="24384" y="12192"/>
                </a:lnTo>
                <a:lnTo>
                  <a:pt x="24384" y="24384"/>
                </a:lnTo>
                <a:close/>
              </a:path>
              <a:path w="8254365" h="857250">
                <a:moveTo>
                  <a:pt x="8229600" y="24384"/>
                </a:moveTo>
                <a:lnTo>
                  <a:pt x="24384" y="24384"/>
                </a:lnTo>
                <a:lnTo>
                  <a:pt x="24384" y="12192"/>
                </a:lnTo>
                <a:lnTo>
                  <a:pt x="8229600" y="12192"/>
                </a:lnTo>
                <a:lnTo>
                  <a:pt x="8229600" y="24384"/>
                </a:lnTo>
                <a:close/>
              </a:path>
              <a:path w="8254365" h="857250">
                <a:moveTo>
                  <a:pt x="8229600" y="844677"/>
                </a:moveTo>
                <a:lnTo>
                  <a:pt x="8229600" y="12192"/>
                </a:lnTo>
                <a:lnTo>
                  <a:pt x="8241792" y="24384"/>
                </a:lnTo>
                <a:lnTo>
                  <a:pt x="8253984" y="24384"/>
                </a:lnTo>
                <a:lnTo>
                  <a:pt x="8253984" y="832485"/>
                </a:lnTo>
                <a:lnTo>
                  <a:pt x="8241792" y="832485"/>
                </a:lnTo>
                <a:lnTo>
                  <a:pt x="8229600" y="844677"/>
                </a:lnTo>
                <a:close/>
              </a:path>
              <a:path w="8254365" h="857250">
                <a:moveTo>
                  <a:pt x="8253984" y="24384"/>
                </a:moveTo>
                <a:lnTo>
                  <a:pt x="8241792" y="24384"/>
                </a:lnTo>
                <a:lnTo>
                  <a:pt x="8229600" y="12192"/>
                </a:lnTo>
                <a:lnTo>
                  <a:pt x="8253984" y="12192"/>
                </a:lnTo>
                <a:lnTo>
                  <a:pt x="8253984" y="24384"/>
                </a:lnTo>
                <a:close/>
              </a:path>
              <a:path w="8254365" h="857250">
                <a:moveTo>
                  <a:pt x="24384" y="844677"/>
                </a:moveTo>
                <a:lnTo>
                  <a:pt x="12192" y="832485"/>
                </a:lnTo>
                <a:lnTo>
                  <a:pt x="24384" y="832485"/>
                </a:lnTo>
                <a:lnTo>
                  <a:pt x="24384" y="844677"/>
                </a:lnTo>
                <a:close/>
              </a:path>
              <a:path w="8254365" h="857250">
                <a:moveTo>
                  <a:pt x="8229600" y="844677"/>
                </a:moveTo>
                <a:lnTo>
                  <a:pt x="24384" y="844677"/>
                </a:lnTo>
                <a:lnTo>
                  <a:pt x="24384" y="832485"/>
                </a:lnTo>
                <a:lnTo>
                  <a:pt x="8229600" y="832485"/>
                </a:lnTo>
                <a:lnTo>
                  <a:pt x="8229600" y="844677"/>
                </a:lnTo>
                <a:close/>
              </a:path>
              <a:path w="8254365" h="857250">
                <a:moveTo>
                  <a:pt x="8253984" y="844677"/>
                </a:moveTo>
                <a:lnTo>
                  <a:pt x="8229600" y="844677"/>
                </a:lnTo>
                <a:lnTo>
                  <a:pt x="8241792" y="832485"/>
                </a:lnTo>
                <a:lnTo>
                  <a:pt x="8253984" y="832485"/>
                </a:lnTo>
                <a:lnTo>
                  <a:pt x="8253984" y="844677"/>
                </a:lnTo>
                <a:close/>
              </a:path>
            </a:pathLst>
          </a:custGeom>
          <a:solidFill>
            <a:srgbClr val="C0504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482850" y="1433703"/>
            <a:ext cx="749300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24230" marR="5080" indent="-811530">
              <a:spcBef>
                <a:spcPts val="100"/>
              </a:spcBef>
            </a:pPr>
            <a:r>
              <a:rPr sz="2400" i="1" u="heavy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Calibri"/>
                <a:cs typeface="Calibri"/>
              </a:rPr>
              <a:t>Minimum</a:t>
            </a:r>
            <a:r>
              <a:rPr sz="2400" i="1" u="heavy" spc="-85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Calibri"/>
                <a:cs typeface="Calibri"/>
              </a:rPr>
              <a:t> </a:t>
            </a:r>
            <a:r>
              <a:rPr sz="2400" i="1" u="heavy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Calibri"/>
                <a:cs typeface="Calibri"/>
              </a:rPr>
              <a:t>spanning</a:t>
            </a:r>
            <a:r>
              <a:rPr sz="2400" i="1" u="heavy" spc="-45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Calibri"/>
                <a:cs typeface="Calibri"/>
              </a:rPr>
              <a:t> </a:t>
            </a:r>
            <a:r>
              <a:rPr sz="2400" i="1" u="heavy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Calibri"/>
                <a:cs typeface="Calibri"/>
              </a:rPr>
              <a:t>tree</a:t>
            </a:r>
            <a:r>
              <a:rPr sz="2400" i="1" spc="-6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i="1" dirty="0">
                <a:latin typeface="Calibri"/>
                <a:cs typeface="Calibri"/>
              </a:rPr>
              <a:t>of</a:t>
            </a:r>
            <a:r>
              <a:rPr sz="2400" i="1" spc="-65" dirty="0">
                <a:latin typeface="Calibri"/>
                <a:cs typeface="Calibri"/>
              </a:rPr>
              <a:t> </a:t>
            </a:r>
            <a:r>
              <a:rPr sz="2400" i="1" dirty="0">
                <a:latin typeface="Calibri"/>
                <a:cs typeface="Calibri"/>
              </a:rPr>
              <a:t>a</a:t>
            </a:r>
            <a:r>
              <a:rPr sz="2400" i="1" spc="-50" dirty="0">
                <a:latin typeface="Calibri"/>
                <a:cs typeface="Calibri"/>
              </a:rPr>
              <a:t> </a:t>
            </a:r>
            <a:r>
              <a:rPr sz="2400" i="1" spc="-10" dirty="0">
                <a:latin typeface="Calibri"/>
                <a:cs typeface="Calibri"/>
              </a:rPr>
              <a:t>weighted,</a:t>
            </a:r>
            <a:r>
              <a:rPr sz="2400" i="1" spc="-95" dirty="0">
                <a:latin typeface="Calibri"/>
                <a:cs typeface="Calibri"/>
              </a:rPr>
              <a:t> </a:t>
            </a:r>
            <a:r>
              <a:rPr sz="2400" i="1" spc="-20" dirty="0">
                <a:latin typeface="Calibri"/>
                <a:cs typeface="Calibri"/>
              </a:rPr>
              <a:t>connected</a:t>
            </a:r>
            <a:r>
              <a:rPr sz="2400" i="1" spc="-114" dirty="0">
                <a:latin typeface="Calibri"/>
                <a:cs typeface="Calibri"/>
              </a:rPr>
              <a:t> </a:t>
            </a:r>
            <a:r>
              <a:rPr sz="2400" i="1" dirty="0">
                <a:latin typeface="Calibri"/>
                <a:cs typeface="Calibri"/>
              </a:rPr>
              <a:t>graph</a:t>
            </a:r>
            <a:r>
              <a:rPr sz="2400" i="1" spc="-30" dirty="0">
                <a:latin typeface="Calibri"/>
                <a:cs typeface="Calibri"/>
              </a:rPr>
              <a:t> </a:t>
            </a:r>
            <a:r>
              <a:rPr sz="2400" i="1" dirty="0">
                <a:latin typeface="Calibri"/>
                <a:cs typeface="Calibri"/>
              </a:rPr>
              <a:t>G:</a:t>
            </a:r>
            <a:r>
              <a:rPr sz="2400" i="1" spc="-65" dirty="0">
                <a:latin typeface="Calibri"/>
                <a:cs typeface="Calibri"/>
              </a:rPr>
              <a:t> </a:t>
            </a:r>
            <a:r>
              <a:rPr sz="2400" i="1" spc="-50" dirty="0">
                <a:latin typeface="Calibri"/>
                <a:cs typeface="Calibri"/>
              </a:rPr>
              <a:t>a </a:t>
            </a:r>
            <a:r>
              <a:rPr sz="2400" i="1" spc="-10" dirty="0">
                <a:latin typeface="Calibri"/>
                <a:cs typeface="Calibri"/>
              </a:rPr>
              <a:t>spanning</a:t>
            </a:r>
            <a:r>
              <a:rPr sz="2400" i="1" spc="-35" dirty="0">
                <a:latin typeface="Calibri"/>
                <a:cs typeface="Calibri"/>
              </a:rPr>
              <a:t> </a:t>
            </a:r>
            <a:r>
              <a:rPr sz="2400" i="1" dirty="0">
                <a:latin typeface="Calibri"/>
                <a:cs typeface="Calibri"/>
              </a:rPr>
              <a:t>tree</a:t>
            </a:r>
            <a:r>
              <a:rPr sz="2400" i="1" spc="-80" dirty="0">
                <a:latin typeface="Calibri"/>
                <a:cs typeface="Calibri"/>
              </a:rPr>
              <a:t> </a:t>
            </a:r>
            <a:r>
              <a:rPr sz="2400" i="1" dirty="0">
                <a:latin typeface="Calibri"/>
                <a:cs typeface="Calibri"/>
              </a:rPr>
              <a:t>of</a:t>
            </a:r>
            <a:r>
              <a:rPr sz="2400" i="1" spc="-30" dirty="0">
                <a:latin typeface="Calibri"/>
                <a:cs typeface="Calibri"/>
              </a:rPr>
              <a:t> </a:t>
            </a:r>
            <a:r>
              <a:rPr sz="2400" i="1" dirty="0">
                <a:latin typeface="Calibri"/>
                <a:cs typeface="Calibri"/>
              </a:rPr>
              <a:t>G</a:t>
            </a:r>
            <a:r>
              <a:rPr sz="2400" i="1" spc="-60" dirty="0">
                <a:latin typeface="Calibri"/>
                <a:cs typeface="Calibri"/>
              </a:rPr>
              <a:t> </a:t>
            </a:r>
            <a:r>
              <a:rPr sz="2400" i="1" dirty="0">
                <a:latin typeface="Calibri"/>
                <a:cs typeface="Calibri"/>
              </a:rPr>
              <a:t>of</a:t>
            </a:r>
            <a:r>
              <a:rPr sz="2400" i="1" spc="-60" dirty="0">
                <a:latin typeface="Calibri"/>
                <a:cs typeface="Calibri"/>
              </a:rPr>
              <a:t> </a:t>
            </a:r>
            <a:r>
              <a:rPr sz="2400" i="1" dirty="0">
                <a:latin typeface="Calibri"/>
                <a:cs typeface="Calibri"/>
              </a:rPr>
              <a:t>the</a:t>
            </a:r>
            <a:r>
              <a:rPr sz="2400" i="1" spc="-55" dirty="0">
                <a:latin typeface="Calibri"/>
                <a:cs typeface="Calibri"/>
              </a:rPr>
              <a:t> </a:t>
            </a:r>
            <a:r>
              <a:rPr sz="2400" i="1" spc="-10" dirty="0">
                <a:latin typeface="Calibri"/>
                <a:cs typeface="Calibri"/>
              </a:rPr>
              <a:t>minimum</a:t>
            </a:r>
            <a:r>
              <a:rPr sz="2400" i="1" spc="-70" dirty="0">
                <a:latin typeface="Calibri"/>
                <a:cs typeface="Calibri"/>
              </a:rPr>
              <a:t> </a:t>
            </a:r>
            <a:r>
              <a:rPr sz="2400" i="1" spc="-10" dirty="0">
                <a:latin typeface="Calibri"/>
                <a:cs typeface="Calibri"/>
              </a:rPr>
              <a:t>total</a:t>
            </a:r>
            <a:r>
              <a:rPr sz="2400" i="1" spc="-80" dirty="0">
                <a:latin typeface="Calibri"/>
                <a:cs typeface="Calibri"/>
              </a:rPr>
              <a:t> </a:t>
            </a:r>
            <a:r>
              <a:rPr sz="2400" i="1" spc="-10" dirty="0">
                <a:latin typeface="Calibri"/>
                <a:cs typeface="Calibri"/>
              </a:rPr>
              <a:t>weight</a:t>
            </a:r>
            <a:endParaRPr sz="2400">
              <a:latin typeface="Calibri"/>
              <a:cs typeface="Calibri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127504" y="2593848"/>
            <a:ext cx="8269224" cy="3752088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2225447" y="2592704"/>
            <a:ext cx="115379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2400" spc="-10" dirty="0">
                <a:solidFill>
                  <a:srgbClr val="FF0000"/>
                </a:solidFill>
                <a:latin typeface="Calibri"/>
                <a:cs typeface="Calibri"/>
              </a:rPr>
              <a:t>Example: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010914" y="3510660"/>
            <a:ext cx="1397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pc="-50" dirty="0">
                <a:solidFill>
                  <a:srgbClr val="FF0000"/>
                </a:solidFill>
                <a:latin typeface="Microsoft Sans Serif"/>
                <a:cs typeface="Microsoft Sans Serif"/>
              </a:rPr>
              <a:t>c</a:t>
            </a:r>
            <a:endParaRPr>
              <a:latin typeface="Microsoft Sans Serif"/>
              <a:cs typeface="Microsoft Sans Serif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620515" y="5112715"/>
            <a:ext cx="1530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pc="-50" dirty="0">
                <a:solidFill>
                  <a:srgbClr val="FF0000"/>
                </a:solidFill>
                <a:latin typeface="Microsoft Sans Serif"/>
                <a:cs typeface="Microsoft Sans Serif"/>
              </a:rPr>
              <a:t>d</a:t>
            </a:r>
            <a:endParaRPr>
              <a:latin typeface="Microsoft Sans Serif"/>
              <a:cs typeface="Microsoft Sans Serif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943606" y="5266054"/>
            <a:ext cx="1530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pc="-50" dirty="0">
                <a:solidFill>
                  <a:srgbClr val="FF0000"/>
                </a:solidFill>
                <a:latin typeface="Microsoft Sans Serif"/>
                <a:cs typeface="Microsoft Sans Serif"/>
              </a:rPr>
              <a:t>b</a:t>
            </a:r>
            <a:endParaRPr>
              <a:latin typeface="Microsoft Sans Serif"/>
              <a:cs typeface="Microsoft Sans Serif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714651" y="3892677"/>
            <a:ext cx="1530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pc="-50" dirty="0">
                <a:solidFill>
                  <a:srgbClr val="FF0000"/>
                </a:solidFill>
                <a:latin typeface="Microsoft Sans Serif"/>
                <a:cs typeface="Microsoft Sans Serif"/>
              </a:rPr>
              <a:t>a</a:t>
            </a:r>
            <a:endParaRPr>
              <a:latin typeface="Microsoft Sans Serif"/>
              <a:cs typeface="Microsoft Sans Serif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264155" y="3466541"/>
            <a:ext cx="153035" cy="3314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2000" spc="-50" dirty="0">
                <a:solidFill>
                  <a:srgbClr val="FF0000"/>
                </a:solidFill>
                <a:latin typeface="Times New Roman"/>
                <a:cs typeface="Times New Roman"/>
              </a:rPr>
              <a:t>6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2593950" y="4572000"/>
            <a:ext cx="153035" cy="3314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2000" spc="-50" dirty="0">
                <a:solidFill>
                  <a:srgbClr val="FF0000"/>
                </a:solidFill>
                <a:latin typeface="Times New Roman"/>
                <a:cs typeface="Times New Roman"/>
              </a:rPr>
              <a:t>2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3356230" y="4190695"/>
            <a:ext cx="153035" cy="3314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2000" spc="-50" dirty="0">
                <a:solidFill>
                  <a:srgbClr val="FF0000"/>
                </a:solidFill>
                <a:latin typeface="Times New Roman"/>
                <a:cs typeface="Times New Roman"/>
              </a:rPr>
              <a:t>4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3737230" y="5282819"/>
            <a:ext cx="153035" cy="3314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2000" spc="-50" dirty="0">
                <a:solidFill>
                  <a:srgbClr val="FF0000"/>
                </a:solidFill>
                <a:latin typeface="Times New Roman"/>
                <a:cs typeface="Times New Roman"/>
              </a:rPr>
              <a:t>3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4423665" y="4114165"/>
            <a:ext cx="153035" cy="3314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2000" spc="-50" dirty="0">
                <a:solidFill>
                  <a:srgbClr val="FF0000"/>
                </a:solidFill>
                <a:latin typeface="Times New Roman"/>
                <a:cs typeface="Times New Roman"/>
              </a:rPr>
              <a:t>1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6523735" y="3496132"/>
            <a:ext cx="1397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pc="-50" dirty="0">
                <a:solidFill>
                  <a:srgbClr val="FF0000"/>
                </a:solidFill>
                <a:latin typeface="Microsoft Sans Serif"/>
                <a:cs typeface="Microsoft Sans Serif"/>
              </a:rPr>
              <a:t>c</a:t>
            </a:r>
            <a:endParaRPr>
              <a:latin typeface="Microsoft Sans Serif"/>
              <a:cs typeface="Microsoft Sans Serif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7133336" y="5097221"/>
            <a:ext cx="1530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pc="-50" dirty="0">
                <a:solidFill>
                  <a:srgbClr val="FF0000"/>
                </a:solidFill>
                <a:latin typeface="Microsoft Sans Serif"/>
                <a:cs typeface="Microsoft Sans Serif"/>
              </a:rPr>
              <a:t>d</a:t>
            </a:r>
            <a:endParaRPr>
              <a:latin typeface="Microsoft Sans Serif"/>
              <a:cs typeface="Microsoft Sans Serif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5456047" y="5250179"/>
            <a:ext cx="1530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pc="-50" dirty="0">
                <a:solidFill>
                  <a:srgbClr val="FF0000"/>
                </a:solidFill>
                <a:latin typeface="Microsoft Sans Serif"/>
                <a:cs typeface="Microsoft Sans Serif"/>
              </a:rPr>
              <a:t>b</a:t>
            </a:r>
            <a:endParaRPr>
              <a:latin typeface="Microsoft Sans Serif"/>
              <a:cs typeface="Microsoft Sans Serif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5227447" y="3877691"/>
            <a:ext cx="1530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pc="-50" dirty="0">
                <a:solidFill>
                  <a:srgbClr val="FF0000"/>
                </a:solidFill>
                <a:latin typeface="Microsoft Sans Serif"/>
                <a:cs typeface="Microsoft Sans Serif"/>
              </a:rPr>
              <a:t>a</a:t>
            </a:r>
            <a:endParaRPr>
              <a:latin typeface="Microsoft Sans Serif"/>
              <a:cs typeface="Microsoft Sans Serif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5776977" y="3451860"/>
            <a:ext cx="153035" cy="3314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2000" spc="-50" dirty="0">
                <a:solidFill>
                  <a:srgbClr val="FF0000"/>
                </a:solidFill>
                <a:latin typeface="Times New Roman"/>
                <a:cs typeface="Times New Roman"/>
              </a:rPr>
              <a:t>6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5862574" y="4198061"/>
            <a:ext cx="153035" cy="3314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2000" spc="-50" dirty="0">
                <a:solidFill>
                  <a:srgbClr val="FF0000"/>
                </a:solidFill>
                <a:latin typeface="Times New Roman"/>
                <a:cs typeface="Times New Roman"/>
              </a:rPr>
              <a:t>4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6936486" y="4099305"/>
            <a:ext cx="153035" cy="3314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2000" spc="-50" dirty="0">
                <a:solidFill>
                  <a:srgbClr val="FF0000"/>
                </a:solidFill>
                <a:latin typeface="Times New Roman"/>
                <a:cs typeface="Times New Roman"/>
              </a:rPr>
              <a:t>1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9262109" y="3418408"/>
            <a:ext cx="1397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pc="-50" dirty="0">
                <a:solidFill>
                  <a:srgbClr val="FF0000"/>
                </a:solidFill>
                <a:latin typeface="Microsoft Sans Serif"/>
                <a:cs typeface="Microsoft Sans Serif"/>
              </a:rPr>
              <a:t>c</a:t>
            </a:r>
            <a:endParaRPr>
              <a:latin typeface="Microsoft Sans Serif"/>
              <a:cs typeface="Microsoft Sans Serif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9871710" y="5019497"/>
            <a:ext cx="1530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pc="-50" dirty="0">
                <a:solidFill>
                  <a:srgbClr val="FF0000"/>
                </a:solidFill>
                <a:latin typeface="Microsoft Sans Serif"/>
                <a:cs typeface="Microsoft Sans Serif"/>
              </a:rPr>
              <a:t>d</a:t>
            </a:r>
            <a:endParaRPr>
              <a:latin typeface="Microsoft Sans Serif"/>
              <a:cs typeface="Microsoft Sans Serif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8194676" y="5172455"/>
            <a:ext cx="1530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pc="-50" dirty="0">
                <a:solidFill>
                  <a:srgbClr val="FF0000"/>
                </a:solidFill>
                <a:latin typeface="Microsoft Sans Serif"/>
                <a:cs typeface="Microsoft Sans Serif"/>
              </a:rPr>
              <a:t>b</a:t>
            </a:r>
            <a:endParaRPr>
              <a:latin typeface="Microsoft Sans Serif"/>
              <a:cs typeface="Microsoft Sans Serif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7965695" y="3799967"/>
            <a:ext cx="1530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pc="-50" dirty="0">
                <a:solidFill>
                  <a:srgbClr val="FF0000"/>
                </a:solidFill>
                <a:latin typeface="Microsoft Sans Serif"/>
                <a:cs typeface="Microsoft Sans Serif"/>
              </a:rPr>
              <a:t>a</a:t>
            </a:r>
            <a:endParaRPr>
              <a:latin typeface="Microsoft Sans Serif"/>
              <a:cs typeface="Microsoft Sans Serif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7844791" y="4479671"/>
            <a:ext cx="153035" cy="3314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2000" spc="-50" dirty="0">
                <a:solidFill>
                  <a:srgbClr val="FF0000"/>
                </a:solidFill>
                <a:latin typeface="Times New Roman"/>
                <a:cs typeface="Times New Roman"/>
              </a:rPr>
              <a:t>2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8988298" y="5189220"/>
            <a:ext cx="153035" cy="3314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2000" spc="-50" dirty="0">
                <a:solidFill>
                  <a:srgbClr val="FF0000"/>
                </a:solidFill>
                <a:latin typeface="Times New Roman"/>
                <a:cs typeface="Times New Roman"/>
              </a:rPr>
              <a:t>3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9674480" y="4021582"/>
            <a:ext cx="153035" cy="3314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2000" spc="-50" dirty="0">
                <a:solidFill>
                  <a:srgbClr val="FF0000"/>
                </a:solidFill>
                <a:latin typeface="Times New Roman"/>
                <a:cs typeface="Times New Roman"/>
              </a:rPr>
              <a:t>1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4114800" y="6400800"/>
            <a:ext cx="1600200" cy="223138"/>
          </a:xfrm>
          <a:prstGeom prst="rect">
            <a:avLst/>
          </a:prstGeom>
          <a:solidFill>
            <a:srgbClr val="E16C08"/>
          </a:solidFill>
        </p:spPr>
        <p:txBody>
          <a:bodyPr vert="horz" wrap="square" lIns="0" tIns="38100" rIns="0" bIns="0" rtlCol="0">
            <a:spAutoFit/>
          </a:bodyPr>
          <a:lstStyle/>
          <a:p>
            <a:pPr marL="92075">
              <a:spcBef>
                <a:spcPts val="300"/>
              </a:spcBef>
            </a:pPr>
            <a:r>
              <a:rPr sz="1200" spc="-180" dirty="0">
                <a:solidFill>
                  <a:srgbClr val="FFFFFF"/>
                </a:solidFill>
                <a:latin typeface="Arial MT"/>
                <a:cs typeface="Arial MT"/>
              </a:rPr>
              <a:t>DDeeppaartmmeenntoof</a:t>
            </a:r>
            <a:endParaRPr sz="1200">
              <a:latin typeface="Arial MT"/>
              <a:cs typeface="Arial MT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10249028" y="6422517"/>
            <a:ext cx="319405" cy="22890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400" spc="-25" dirty="0">
                <a:latin typeface="Microsoft Sans Serif"/>
                <a:cs typeface="Microsoft Sans Serif"/>
              </a:rPr>
              <a:t>165</a:t>
            </a:r>
            <a:endParaRPr sz="1400">
              <a:latin typeface="Microsoft Sans Serif"/>
              <a:cs typeface="Microsoft Sans Serif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5487670" y="5892520"/>
            <a:ext cx="36703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tabLst>
                <a:tab pos="2794000" algn="l"/>
              </a:tabLst>
            </a:pPr>
            <a:r>
              <a:rPr sz="2700" spc="-15" baseline="3086" dirty="0">
                <a:latin typeface="Microsoft Sans Serif"/>
                <a:cs typeface="Microsoft Sans Serif"/>
              </a:rPr>
              <a:t>COST=11</a:t>
            </a:r>
            <a:r>
              <a:rPr sz="2700" baseline="3086" dirty="0">
                <a:latin typeface="Microsoft Sans Serif"/>
                <a:cs typeface="Microsoft Sans Serif"/>
              </a:rPr>
              <a:t>	</a:t>
            </a:r>
            <a:r>
              <a:rPr sz="1750" spc="-10" dirty="0">
                <a:latin typeface="Microsoft Sans Serif"/>
                <a:cs typeface="Microsoft Sans Serif"/>
              </a:rPr>
              <a:t>COST=6</a:t>
            </a:r>
            <a:endParaRPr sz="1750">
              <a:latin typeface="Microsoft Sans Serif"/>
              <a:cs typeface="Microsoft Sans Serif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5715000" y="6400800"/>
            <a:ext cx="3200400" cy="223138"/>
          </a:xfrm>
          <a:prstGeom prst="rect">
            <a:avLst/>
          </a:prstGeom>
          <a:solidFill>
            <a:srgbClr val="22405F"/>
          </a:solidFill>
        </p:spPr>
        <p:txBody>
          <a:bodyPr vert="horz" wrap="square" lIns="0" tIns="38100" rIns="0" bIns="0" rtlCol="0">
            <a:spAutoFit/>
          </a:bodyPr>
          <a:lstStyle/>
          <a:p>
            <a:pPr marL="92710">
              <a:spcBef>
                <a:spcPts val="300"/>
              </a:spcBef>
            </a:pPr>
            <a:r>
              <a:rPr spc="-450" baseline="2314" dirty="0">
                <a:solidFill>
                  <a:srgbClr val="FFFFFF"/>
                </a:solidFill>
                <a:latin typeface="Arial MT"/>
                <a:cs typeface="Arial MT"/>
              </a:rPr>
              <a:t>A</a:t>
            </a:r>
            <a:r>
              <a:rPr sz="1200" spc="-490" dirty="0">
                <a:solidFill>
                  <a:srgbClr val="FFFFFF"/>
                </a:solidFill>
                <a:latin typeface="Arial MT"/>
                <a:cs typeface="Arial MT"/>
              </a:rPr>
              <a:t>A</a:t>
            </a:r>
            <a:r>
              <a:rPr spc="-292" baseline="2314" dirty="0">
                <a:solidFill>
                  <a:srgbClr val="FFFFFF"/>
                </a:solidFill>
                <a:latin typeface="Arial MT"/>
                <a:cs typeface="Arial MT"/>
              </a:rPr>
              <a:t>T</a:t>
            </a:r>
            <a:r>
              <a:rPr sz="1200" spc="-550" dirty="0">
                <a:solidFill>
                  <a:srgbClr val="FFFFFF"/>
                </a:solidFill>
                <a:latin typeface="Arial MT"/>
                <a:cs typeface="Arial MT"/>
              </a:rPr>
              <a:t>T</a:t>
            </a:r>
            <a:r>
              <a:rPr spc="-89" baseline="2314" dirty="0">
                <a:solidFill>
                  <a:srgbClr val="FFFFFF"/>
                </a:solidFill>
                <a:latin typeface="Arial MT"/>
                <a:cs typeface="Arial MT"/>
              </a:rPr>
              <a:t>M</a:t>
            </a:r>
            <a:r>
              <a:rPr sz="1200" spc="-975" dirty="0">
                <a:solidFill>
                  <a:srgbClr val="FFFFFF"/>
                </a:solidFill>
                <a:latin typeface="Arial MT"/>
                <a:cs typeface="Arial MT"/>
              </a:rPr>
              <a:t>M</a:t>
            </a:r>
            <a:r>
              <a:rPr spc="-217" baseline="2314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200" spc="-400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pc="-1162" baseline="2314" dirty="0">
                <a:solidFill>
                  <a:srgbClr val="FFFFFF"/>
                </a:solidFill>
                <a:latin typeface="Arial MT"/>
                <a:cs typeface="Arial MT"/>
              </a:rPr>
              <a:t>C</a:t>
            </a:r>
            <a:r>
              <a:rPr sz="1200" spc="-300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200" spc="-595" dirty="0">
                <a:solidFill>
                  <a:srgbClr val="FFFFFF"/>
                </a:solidFill>
                <a:latin typeface="Arial MT"/>
                <a:cs typeface="Arial MT"/>
              </a:rPr>
              <a:t>C</a:t>
            </a:r>
            <a:r>
              <a:rPr spc="-569" baseline="2314" dirty="0">
                <a:solidFill>
                  <a:srgbClr val="FFFFFF"/>
                </a:solidFill>
                <a:latin typeface="Arial MT"/>
                <a:cs typeface="Arial MT"/>
              </a:rPr>
              <a:t>o</a:t>
            </a:r>
            <a:r>
              <a:rPr sz="1200" spc="-490" dirty="0">
                <a:solidFill>
                  <a:srgbClr val="FFFFFF"/>
                </a:solidFill>
                <a:latin typeface="Arial MT"/>
                <a:cs typeface="Arial MT"/>
              </a:rPr>
              <a:t>C</a:t>
            </a:r>
            <a:r>
              <a:rPr spc="-127" baseline="2314" dirty="0">
                <a:solidFill>
                  <a:srgbClr val="FFFFFF"/>
                </a:solidFill>
                <a:latin typeface="Arial MT"/>
                <a:cs typeface="Arial MT"/>
              </a:rPr>
              <a:t>l</a:t>
            </a:r>
            <a:r>
              <a:rPr sz="1200" spc="-550" dirty="0">
                <a:solidFill>
                  <a:srgbClr val="FFFFFF"/>
                </a:solidFill>
                <a:latin typeface="Arial MT"/>
                <a:cs typeface="Arial MT"/>
              </a:rPr>
              <a:t>o</a:t>
            </a:r>
            <a:r>
              <a:rPr spc="-44" baseline="2314" dirty="0">
                <a:solidFill>
                  <a:srgbClr val="FFFFFF"/>
                </a:solidFill>
                <a:latin typeface="Arial MT"/>
                <a:cs typeface="Arial MT"/>
              </a:rPr>
              <a:t>l</a:t>
            </a:r>
            <a:r>
              <a:rPr sz="1200" spc="-605" dirty="0">
                <a:solidFill>
                  <a:srgbClr val="FFFFFF"/>
                </a:solidFill>
                <a:latin typeface="Arial MT"/>
                <a:cs typeface="Arial MT"/>
              </a:rPr>
              <a:t>o</a:t>
            </a:r>
            <a:r>
              <a:rPr spc="-562" baseline="2314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200" spc="-280" dirty="0">
                <a:solidFill>
                  <a:srgbClr val="FFFFFF"/>
                </a:solidFill>
                <a:latin typeface="Arial MT"/>
                <a:cs typeface="Arial MT"/>
              </a:rPr>
              <a:t>l</a:t>
            </a:r>
            <a:r>
              <a:rPr sz="1200" spc="-300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200" spc="-280" dirty="0">
                <a:solidFill>
                  <a:srgbClr val="FFFFFF"/>
                </a:solidFill>
                <a:latin typeface="Arial MT"/>
                <a:cs typeface="Arial MT"/>
              </a:rPr>
              <a:t>l</a:t>
            </a:r>
            <a:r>
              <a:rPr sz="1200" spc="-650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pc="-494" baseline="2314" dirty="0">
                <a:solidFill>
                  <a:srgbClr val="FFFFFF"/>
                </a:solidFill>
                <a:latin typeface="Arial MT"/>
                <a:cs typeface="Arial MT"/>
              </a:rPr>
              <a:t>g</a:t>
            </a:r>
            <a:r>
              <a:rPr sz="1200" spc="-300" dirty="0">
                <a:solidFill>
                  <a:srgbClr val="FFFFFF"/>
                </a:solidFill>
                <a:latin typeface="Arial MT"/>
                <a:cs typeface="Arial MT"/>
              </a:rPr>
              <a:t>g</a:t>
            </a:r>
            <a:r>
              <a:rPr sz="1200" spc="-675" dirty="0">
                <a:solidFill>
                  <a:srgbClr val="FFFFFF"/>
                </a:solidFill>
                <a:latin typeface="Arial MT"/>
                <a:cs typeface="Arial MT"/>
              </a:rPr>
              <a:t>g</a:t>
            </a:r>
            <a:r>
              <a:rPr spc="-457" baseline="2314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200" spc="-300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200" spc="-500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pc="-150" baseline="2314" dirty="0">
                <a:solidFill>
                  <a:srgbClr val="FFFFFF"/>
                </a:solidFill>
                <a:latin typeface="Arial MT"/>
                <a:cs typeface="Arial MT"/>
              </a:rPr>
              <a:t>o</a:t>
            </a:r>
            <a:r>
              <a:rPr sz="1200" spc="-545" dirty="0">
                <a:solidFill>
                  <a:srgbClr val="FFFFFF"/>
                </a:solidFill>
                <a:latin typeface="Arial MT"/>
                <a:cs typeface="Arial MT"/>
              </a:rPr>
              <a:t>o</a:t>
            </a:r>
            <a:r>
              <a:rPr spc="52" baseline="2314" dirty="0">
                <a:solidFill>
                  <a:srgbClr val="FFFFFF"/>
                </a:solidFill>
                <a:latin typeface="Arial MT"/>
                <a:cs typeface="Arial MT"/>
              </a:rPr>
              <a:t>f</a:t>
            </a:r>
            <a:r>
              <a:rPr sz="1200" spc="-40" dirty="0">
                <a:solidFill>
                  <a:srgbClr val="FFFFFF"/>
                </a:solidFill>
                <a:latin typeface="Arial MT"/>
                <a:cs typeface="Arial MT"/>
              </a:rPr>
              <a:t>f</a:t>
            </a:r>
            <a:r>
              <a:rPr spc="-644" baseline="2314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200" spc="-405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pc="-89" baseline="2314" dirty="0">
                <a:solidFill>
                  <a:srgbClr val="FFFFFF"/>
                </a:solidFill>
                <a:latin typeface="Arial MT"/>
                <a:cs typeface="Arial MT"/>
              </a:rPr>
              <a:t>n</a:t>
            </a:r>
            <a:r>
              <a:rPr sz="1200" spc="-585" dirty="0">
                <a:solidFill>
                  <a:srgbClr val="FFFFFF"/>
                </a:solidFill>
                <a:latin typeface="Arial MT"/>
                <a:cs typeface="Arial MT"/>
              </a:rPr>
              <a:t>n</a:t>
            </a:r>
            <a:r>
              <a:rPr spc="-494" baseline="2314" dirty="0">
                <a:solidFill>
                  <a:srgbClr val="FFFFFF"/>
                </a:solidFill>
                <a:latin typeface="Arial MT"/>
                <a:cs typeface="Arial MT"/>
              </a:rPr>
              <a:t>g</a:t>
            </a:r>
            <a:r>
              <a:rPr sz="1200" spc="-295" dirty="0">
                <a:solidFill>
                  <a:srgbClr val="FFFFFF"/>
                </a:solidFill>
                <a:latin typeface="Arial MT"/>
                <a:cs typeface="Arial MT"/>
              </a:rPr>
              <a:t>g</a:t>
            </a:r>
            <a:r>
              <a:rPr spc="-330" baseline="2314" dirty="0">
                <a:solidFill>
                  <a:srgbClr val="FFFFFF"/>
                </a:solidFill>
                <a:latin typeface="Arial MT"/>
                <a:cs typeface="Arial MT"/>
              </a:rPr>
              <a:t>i</a:t>
            </a:r>
            <a:r>
              <a:rPr sz="1200" spc="-415" dirty="0">
                <a:solidFill>
                  <a:srgbClr val="FFFFFF"/>
                </a:solidFill>
                <a:latin typeface="Arial MT"/>
                <a:cs typeface="Arial MT"/>
              </a:rPr>
              <a:t>g</a:t>
            </a:r>
            <a:r>
              <a:rPr spc="-750" baseline="2314" dirty="0">
                <a:solidFill>
                  <a:srgbClr val="FFFFFF"/>
                </a:solidFill>
                <a:latin typeface="Arial MT"/>
                <a:cs typeface="Arial MT"/>
              </a:rPr>
              <a:t>n</a:t>
            </a:r>
            <a:r>
              <a:rPr sz="1200" spc="-235" dirty="0">
                <a:solidFill>
                  <a:srgbClr val="FFFFFF"/>
                </a:solidFill>
                <a:latin typeface="Arial MT"/>
                <a:cs typeface="Arial MT"/>
              </a:rPr>
              <a:t>ini</a:t>
            </a:r>
            <a:r>
              <a:rPr sz="1200" spc="-680" dirty="0">
                <a:solidFill>
                  <a:srgbClr val="FFFFFF"/>
                </a:solidFill>
                <a:latin typeface="Arial MT"/>
                <a:cs typeface="Arial MT"/>
              </a:rPr>
              <a:t>n</a:t>
            </a:r>
            <a:r>
              <a:rPr spc="52" baseline="2314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pc="-89" baseline="2314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200" spc="-585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pc="-104" baseline="2314" dirty="0">
                <a:solidFill>
                  <a:srgbClr val="FFFFFF"/>
                </a:solidFill>
                <a:latin typeface="Arial MT"/>
                <a:cs typeface="Arial MT"/>
              </a:rPr>
              <a:t>r</a:t>
            </a:r>
            <a:r>
              <a:rPr sz="1200" spc="-254" dirty="0">
                <a:solidFill>
                  <a:srgbClr val="FFFFFF"/>
                </a:solidFill>
                <a:latin typeface="Arial MT"/>
                <a:cs typeface="Arial MT"/>
              </a:rPr>
              <a:t>r</a:t>
            </a:r>
            <a:r>
              <a:rPr spc="-322" baseline="2314" dirty="0">
                <a:solidFill>
                  <a:srgbClr val="FFFFFF"/>
                </a:solidFill>
                <a:latin typeface="Arial MT"/>
                <a:cs typeface="Arial MT"/>
              </a:rPr>
              <a:t>i</a:t>
            </a:r>
            <a:r>
              <a:rPr sz="1200" spc="-135" dirty="0">
                <a:solidFill>
                  <a:srgbClr val="FFFFFF"/>
                </a:solidFill>
                <a:latin typeface="Arial MT"/>
                <a:cs typeface="Arial MT"/>
              </a:rPr>
              <a:t>r</a:t>
            </a:r>
            <a:r>
              <a:rPr spc="-502" baseline="2314" dirty="0">
                <a:solidFill>
                  <a:srgbClr val="FFFFFF"/>
                </a:solidFill>
                <a:latin typeface="Arial MT"/>
                <a:cs typeface="Arial MT"/>
              </a:rPr>
              <a:t>n</a:t>
            </a:r>
            <a:r>
              <a:rPr sz="1200" spc="-235" dirty="0">
                <a:solidFill>
                  <a:srgbClr val="FFFFFF"/>
                </a:solidFill>
                <a:latin typeface="Arial MT"/>
                <a:cs typeface="Arial MT"/>
              </a:rPr>
              <a:t>i</a:t>
            </a:r>
            <a:r>
              <a:rPr sz="1200" spc="-355" dirty="0">
                <a:solidFill>
                  <a:srgbClr val="FFFFFF"/>
                </a:solidFill>
                <a:latin typeface="Arial MT"/>
                <a:cs typeface="Arial MT"/>
              </a:rPr>
              <a:t>n</a:t>
            </a:r>
            <a:r>
              <a:rPr spc="-172" baseline="2314" dirty="0">
                <a:solidFill>
                  <a:srgbClr val="FFFFFF"/>
                </a:solidFill>
                <a:latin typeface="Arial MT"/>
                <a:cs typeface="Arial MT"/>
              </a:rPr>
              <a:t>g</a:t>
            </a:r>
            <a:r>
              <a:rPr sz="1200" spc="-10" dirty="0">
                <a:solidFill>
                  <a:srgbClr val="FFFFFF"/>
                </a:solidFill>
                <a:latin typeface="Arial MT"/>
                <a:cs typeface="Arial MT"/>
              </a:rPr>
              <a:t>g</a:t>
            </a:r>
            <a:endParaRPr sz="1200">
              <a:latin typeface="Arial MT"/>
              <a:cs typeface="Arial MT"/>
            </a:endParaRPr>
          </a:p>
        </p:txBody>
      </p:sp>
      <p:sp>
        <p:nvSpPr>
          <p:cNvPr id="33" name="object 33"/>
          <p:cNvSpPr/>
          <p:nvPr/>
        </p:nvSpPr>
        <p:spPr>
          <a:xfrm>
            <a:off x="1600961" y="761"/>
            <a:ext cx="9142730" cy="6856730"/>
          </a:xfrm>
          <a:custGeom>
            <a:avLst/>
            <a:gdLst/>
            <a:ahLst/>
            <a:cxnLst/>
            <a:rect l="l" t="t" r="r" b="b"/>
            <a:pathLst>
              <a:path w="9142730" h="6856730">
                <a:moveTo>
                  <a:pt x="0" y="0"/>
                </a:moveTo>
                <a:lnTo>
                  <a:pt x="9142476" y="0"/>
                </a:lnTo>
                <a:lnTo>
                  <a:pt x="9142476" y="6856476"/>
                </a:lnTo>
                <a:lnTo>
                  <a:pt x="0" y="6856476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884798" y="6455470"/>
            <a:ext cx="2115820" cy="1708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325"/>
              </a:lnSpc>
            </a:pPr>
            <a:r>
              <a:rPr sz="1200" spc="10" dirty="0">
                <a:solidFill>
                  <a:srgbClr val="FFFFFF"/>
                </a:solidFill>
                <a:latin typeface="Arial MT"/>
                <a:cs typeface="Arial MT"/>
              </a:rPr>
              <a:t>ATME College</a:t>
            </a:r>
            <a:r>
              <a:rPr sz="1200" spc="-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10" dirty="0">
                <a:solidFill>
                  <a:srgbClr val="FFFFFF"/>
                </a:solidFill>
                <a:latin typeface="Arial MT"/>
                <a:cs typeface="Arial MT"/>
              </a:rPr>
              <a:t>of</a:t>
            </a:r>
            <a:r>
              <a:rPr sz="1200" spc="114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35" dirty="0">
                <a:solidFill>
                  <a:srgbClr val="FFFFFF"/>
                </a:solidFill>
                <a:latin typeface="Arial MT"/>
                <a:cs typeface="Arial MT"/>
              </a:rPr>
              <a:t>Engineering</a:t>
            </a:r>
            <a:endParaRPr sz="1200">
              <a:latin typeface="Arial MT"/>
              <a:cs typeface="Arial MT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4114800" y="6400801"/>
            <a:ext cx="4724400" cy="277495"/>
            <a:chOff x="2514600" y="6400800"/>
            <a:chExt cx="4724400" cy="277495"/>
          </a:xfrm>
        </p:grpSpPr>
        <p:sp>
          <p:nvSpPr>
            <p:cNvPr id="4" name="object 4"/>
            <p:cNvSpPr/>
            <p:nvPr/>
          </p:nvSpPr>
          <p:spPr>
            <a:xfrm>
              <a:off x="2514600" y="6400800"/>
              <a:ext cx="1600200" cy="277495"/>
            </a:xfrm>
            <a:custGeom>
              <a:avLst/>
              <a:gdLst/>
              <a:ahLst/>
              <a:cxnLst/>
              <a:rect l="l" t="t" r="r" b="b"/>
              <a:pathLst>
                <a:path w="1600200" h="277495">
                  <a:moveTo>
                    <a:pt x="1600200" y="277368"/>
                  </a:moveTo>
                  <a:lnTo>
                    <a:pt x="0" y="277368"/>
                  </a:lnTo>
                  <a:lnTo>
                    <a:pt x="0" y="0"/>
                  </a:lnTo>
                  <a:lnTo>
                    <a:pt x="1600200" y="0"/>
                  </a:lnTo>
                  <a:lnTo>
                    <a:pt x="1600200" y="277368"/>
                  </a:lnTo>
                  <a:close/>
                </a:path>
              </a:pathLst>
            </a:custGeom>
            <a:solidFill>
              <a:srgbClr val="E16C0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4114800" y="6400800"/>
              <a:ext cx="3124200" cy="277495"/>
            </a:xfrm>
            <a:custGeom>
              <a:avLst/>
              <a:gdLst/>
              <a:ahLst/>
              <a:cxnLst/>
              <a:rect l="l" t="t" r="r" b="b"/>
              <a:pathLst>
                <a:path w="3124200" h="277495">
                  <a:moveTo>
                    <a:pt x="3124200" y="277368"/>
                  </a:moveTo>
                  <a:lnTo>
                    <a:pt x="0" y="277368"/>
                  </a:lnTo>
                  <a:lnTo>
                    <a:pt x="0" y="0"/>
                  </a:lnTo>
                  <a:lnTo>
                    <a:pt x="3124200" y="0"/>
                  </a:lnTo>
                  <a:lnTo>
                    <a:pt x="3124200" y="277368"/>
                  </a:lnTo>
                  <a:close/>
                </a:path>
              </a:pathLst>
            </a:custGeom>
            <a:solidFill>
              <a:srgbClr val="2240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6" name="object 6"/>
          <p:cNvGrpSpPr/>
          <p:nvPr/>
        </p:nvGrpSpPr>
        <p:grpSpPr>
          <a:xfrm>
            <a:off x="1600961" y="761"/>
            <a:ext cx="9142730" cy="6856730"/>
            <a:chOff x="761" y="761"/>
            <a:chExt cx="9142730" cy="6856730"/>
          </a:xfrm>
        </p:grpSpPr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3527" y="990600"/>
              <a:ext cx="8839200" cy="5181600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761" y="761"/>
              <a:ext cx="9142730" cy="6856730"/>
            </a:xfrm>
            <a:custGeom>
              <a:avLst/>
              <a:gdLst/>
              <a:ahLst/>
              <a:cxnLst/>
              <a:rect l="l" t="t" r="r" b="b"/>
              <a:pathLst>
                <a:path w="9142730" h="6856730">
                  <a:moveTo>
                    <a:pt x="0" y="0"/>
                  </a:moveTo>
                  <a:lnTo>
                    <a:pt x="9142476" y="0"/>
                  </a:lnTo>
                  <a:lnTo>
                    <a:pt x="9142476" y="6856476"/>
                  </a:lnTo>
                  <a:lnTo>
                    <a:pt x="0" y="6856476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4194176" y="6438732"/>
            <a:ext cx="1062355" cy="363561"/>
          </a:xfrm>
          <a:prstGeom prst="rect">
            <a:avLst/>
          </a:prstGeom>
        </p:spPr>
        <p:txBody>
          <a:bodyPr vert="horz" wrap="square" lIns="0" tIns="4445" rIns="0" bIns="0" rtlCol="0">
            <a:spAutoFit/>
          </a:bodyPr>
          <a:lstStyle/>
          <a:p>
            <a:pPr marL="12700" marR="5080">
              <a:lnSpc>
                <a:spcPts val="1440"/>
              </a:lnSpc>
              <a:spcBef>
                <a:spcPts val="35"/>
              </a:spcBef>
            </a:pPr>
            <a:r>
              <a:rPr sz="1200" spc="45" dirty="0">
                <a:solidFill>
                  <a:srgbClr val="FFFFFF"/>
                </a:solidFill>
                <a:latin typeface="Arial MT"/>
                <a:cs typeface="Arial MT"/>
              </a:rPr>
              <a:t>Department</a:t>
            </a:r>
            <a:r>
              <a:rPr sz="1200" spc="1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-25" dirty="0">
                <a:solidFill>
                  <a:srgbClr val="FFFFFF"/>
                </a:solidFill>
                <a:latin typeface="Arial MT"/>
                <a:cs typeface="Arial MT"/>
              </a:rPr>
              <a:t>of </a:t>
            </a:r>
            <a:r>
              <a:rPr sz="1200" spc="-305" dirty="0">
                <a:solidFill>
                  <a:srgbClr val="FFFFFF"/>
                </a:solidFill>
                <a:latin typeface="Arial MT"/>
                <a:cs typeface="Arial MT"/>
              </a:rPr>
              <a:t>CCSSEE</a:t>
            </a:r>
            <a:endParaRPr sz="1200">
              <a:latin typeface="Arial MT"/>
              <a:cs typeface="Arial MT"/>
            </a:endParaRPr>
          </a:p>
        </p:txBody>
      </p:sp>
      <p:sp>
        <p:nvSpPr>
          <p:cNvPr id="10" name="object 10"/>
          <p:cNvSpPr txBox="1">
            <a:spLocks noGrp="1"/>
          </p:cNvSpPr>
          <p:nvPr>
            <p:ph type="ftr" sz="quarter" idx="5"/>
          </p:nvPr>
        </p:nvSpPr>
        <p:spPr>
          <a:xfrm>
            <a:off x="1600200" y="0"/>
            <a:ext cx="0" cy="430887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25"/>
              </a:lnSpc>
            </a:pPr>
            <a:r>
              <a:rPr spc="10" dirty="0"/>
              <a:t>ATME College</a:t>
            </a:r>
            <a:r>
              <a:rPr spc="-5" dirty="0"/>
              <a:t> </a:t>
            </a:r>
            <a:r>
              <a:rPr spc="10" dirty="0"/>
              <a:t>of</a:t>
            </a:r>
            <a:r>
              <a:rPr spc="114" dirty="0"/>
              <a:t> </a:t>
            </a:r>
            <a:r>
              <a:rPr spc="35" dirty="0"/>
              <a:t>Engineering</a:t>
            </a:r>
          </a:p>
        </p:txBody>
      </p:sp>
    </p:spTree>
  </p:cSld>
  <p:clrMapOvr>
    <a:masterClrMapping/>
  </p:clrMapOvr>
</p:sld>
</file>

<file path=ppt/slides/slide1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803392" y="6400801"/>
            <a:ext cx="3112135" cy="277495"/>
          </a:xfrm>
          <a:custGeom>
            <a:avLst/>
            <a:gdLst/>
            <a:ahLst/>
            <a:cxnLst/>
            <a:rect l="l" t="t" r="r" b="b"/>
            <a:pathLst>
              <a:path w="3112134" h="277495">
                <a:moveTo>
                  <a:pt x="3112008" y="277368"/>
                </a:moveTo>
                <a:lnTo>
                  <a:pt x="0" y="277368"/>
                </a:lnTo>
                <a:lnTo>
                  <a:pt x="0" y="0"/>
                </a:lnTo>
                <a:lnTo>
                  <a:pt x="3112008" y="0"/>
                </a:lnTo>
                <a:lnTo>
                  <a:pt x="3112008" y="277368"/>
                </a:lnTo>
                <a:close/>
              </a:path>
            </a:pathLst>
          </a:custGeom>
          <a:solidFill>
            <a:srgbClr val="22405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5884798" y="6455470"/>
            <a:ext cx="2115820" cy="1708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325"/>
              </a:lnSpc>
            </a:pPr>
            <a:r>
              <a:rPr sz="1200" spc="10" dirty="0">
                <a:solidFill>
                  <a:srgbClr val="FFFFFF"/>
                </a:solidFill>
                <a:latin typeface="Arial MT"/>
                <a:cs typeface="Arial MT"/>
              </a:rPr>
              <a:t>ATME College</a:t>
            </a:r>
            <a:r>
              <a:rPr sz="1200" spc="-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10" dirty="0">
                <a:solidFill>
                  <a:srgbClr val="FFFFFF"/>
                </a:solidFill>
                <a:latin typeface="Arial MT"/>
                <a:cs typeface="Arial MT"/>
              </a:rPr>
              <a:t>of</a:t>
            </a:r>
            <a:r>
              <a:rPr sz="1200" spc="114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35" dirty="0">
                <a:solidFill>
                  <a:srgbClr val="FFFFFF"/>
                </a:solidFill>
                <a:latin typeface="Arial MT"/>
                <a:cs typeface="Arial MT"/>
              </a:rPr>
              <a:t>Engineering</a:t>
            </a:r>
            <a:endParaRPr sz="1200">
              <a:latin typeface="Arial MT"/>
              <a:cs typeface="Arial MT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4114800" y="6400801"/>
            <a:ext cx="4724400" cy="277495"/>
            <a:chOff x="2514600" y="6400800"/>
            <a:chExt cx="4724400" cy="277495"/>
          </a:xfrm>
        </p:grpSpPr>
        <p:sp>
          <p:nvSpPr>
            <p:cNvPr id="5" name="object 5"/>
            <p:cNvSpPr/>
            <p:nvPr/>
          </p:nvSpPr>
          <p:spPr>
            <a:xfrm>
              <a:off x="2514600" y="6400800"/>
              <a:ext cx="1600200" cy="277495"/>
            </a:xfrm>
            <a:custGeom>
              <a:avLst/>
              <a:gdLst/>
              <a:ahLst/>
              <a:cxnLst/>
              <a:rect l="l" t="t" r="r" b="b"/>
              <a:pathLst>
                <a:path w="1600200" h="277495">
                  <a:moveTo>
                    <a:pt x="1600200" y="277368"/>
                  </a:moveTo>
                  <a:lnTo>
                    <a:pt x="0" y="277368"/>
                  </a:lnTo>
                  <a:lnTo>
                    <a:pt x="0" y="0"/>
                  </a:lnTo>
                  <a:lnTo>
                    <a:pt x="1600200" y="0"/>
                  </a:lnTo>
                  <a:lnTo>
                    <a:pt x="1600200" y="277368"/>
                  </a:lnTo>
                  <a:close/>
                </a:path>
              </a:pathLst>
            </a:custGeom>
            <a:solidFill>
              <a:srgbClr val="E16C0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4114800" y="6400800"/>
              <a:ext cx="3124200" cy="277495"/>
            </a:xfrm>
            <a:custGeom>
              <a:avLst/>
              <a:gdLst/>
              <a:ahLst/>
              <a:cxnLst/>
              <a:rect l="l" t="t" r="r" b="b"/>
              <a:pathLst>
                <a:path w="3124200" h="277495">
                  <a:moveTo>
                    <a:pt x="3124200" y="277368"/>
                  </a:moveTo>
                  <a:lnTo>
                    <a:pt x="0" y="277368"/>
                  </a:lnTo>
                  <a:lnTo>
                    <a:pt x="0" y="0"/>
                  </a:lnTo>
                  <a:lnTo>
                    <a:pt x="3124200" y="0"/>
                  </a:lnTo>
                  <a:lnTo>
                    <a:pt x="3124200" y="277368"/>
                  </a:lnTo>
                  <a:close/>
                </a:path>
              </a:pathLst>
            </a:custGeom>
            <a:solidFill>
              <a:srgbClr val="2240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1600200" y="0"/>
            <a:ext cx="0" cy="16633400"/>
          </a:xfrm>
          <a:prstGeom prst="rect">
            <a:avLst/>
          </a:prstGeom>
        </p:spPr>
        <p:txBody>
          <a:bodyPr vert="horz" wrap="square" lIns="0" tIns="379095" rIns="0" bIns="0" rtlCol="0">
            <a:spAutoFit/>
          </a:bodyPr>
          <a:lstStyle/>
          <a:p>
            <a:pPr marL="2826385" marR="5080" indent="-1960880">
              <a:spcBef>
                <a:spcPts val="105"/>
              </a:spcBef>
            </a:pPr>
            <a:r>
              <a:rPr sz="3200" b="1" dirty="0">
                <a:solidFill>
                  <a:srgbClr val="C00000"/>
                </a:solidFill>
                <a:latin typeface="Georgia"/>
                <a:cs typeface="Georgia"/>
              </a:rPr>
              <a:t>Minimum</a:t>
            </a:r>
            <a:r>
              <a:rPr sz="3200" b="1" spc="-155" dirty="0">
                <a:solidFill>
                  <a:srgbClr val="C00000"/>
                </a:solidFill>
                <a:latin typeface="Georgia"/>
                <a:cs typeface="Georgia"/>
              </a:rPr>
              <a:t> </a:t>
            </a:r>
            <a:r>
              <a:rPr sz="3200" b="1" dirty="0">
                <a:solidFill>
                  <a:srgbClr val="C00000"/>
                </a:solidFill>
                <a:latin typeface="Georgia"/>
                <a:cs typeface="Georgia"/>
              </a:rPr>
              <a:t>Cost</a:t>
            </a:r>
            <a:r>
              <a:rPr sz="3200" b="1" spc="-165" dirty="0">
                <a:solidFill>
                  <a:srgbClr val="C00000"/>
                </a:solidFill>
                <a:latin typeface="Georgia"/>
                <a:cs typeface="Georgia"/>
              </a:rPr>
              <a:t> </a:t>
            </a:r>
            <a:r>
              <a:rPr sz="3200" b="1" dirty="0">
                <a:solidFill>
                  <a:srgbClr val="C00000"/>
                </a:solidFill>
                <a:latin typeface="Georgia"/>
                <a:cs typeface="Georgia"/>
              </a:rPr>
              <a:t>spanning</a:t>
            </a:r>
            <a:r>
              <a:rPr sz="3200" b="1" spc="-114" dirty="0">
                <a:solidFill>
                  <a:srgbClr val="C00000"/>
                </a:solidFill>
                <a:latin typeface="Georgia"/>
                <a:cs typeface="Georgia"/>
              </a:rPr>
              <a:t> </a:t>
            </a:r>
            <a:r>
              <a:rPr sz="3200" b="1" spc="-20" dirty="0">
                <a:solidFill>
                  <a:srgbClr val="C00000"/>
                </a:solidFill>
                <a:latin typeface="Georgia"/>
                <a:cs typeface="Georgia"/>
              </a:rPr>
              <a:t>Tree </a:t>
            </a:r>
            <a:r>
              <a:rPr sz="3200" b="1" spc="-10" dirty="0">
                <a:solidFill>
                  <a:srgbClr val="C00000"/>
                </a:solidFill>
                <a:latin typeface="Georgia"/>
                <a:cs typeface="Georgia"/>
              </a:rPr>
              <a:t>algorithms</a:t>
            </a:r>
            <a:endParaRPr sz="3200">
              <a:latin typeface="Georgia"/>
              <a:cs typeface="Georgia"/>
            </a:endParaRPr>
          </a:p>
        </p:txBody>
      </p:sp>
      <p:sp>
        <p:nvSpPr>
          <p:cNvPr id="11" name="object 11"/>
          <p:cNvSpPr txBox="1">
            <a:spLocks noGrp="1"/>
          </p:cNvSpPr>
          <p:nvPr>
            <p:ph type="ftr" sz="quarter" idx="11"/>
          </p:nvPr>
        </p:nvSpPr>
        <p:spPr>
          <a:xfrm>
            <a:off x="1600200" y="0"/>
            <a:ext cx="0" cy="432490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25"/>
              </a:lnSpc>
            </a:pPr>
            <a:r>
              <a:rPr spc="10" dirty="0"/>
              <a:t>ATME College</a:t>
            </a:r>
            <a:r>
              <a:rPr spc="-5" dirty="0"/>
              <a:t> </a:t>
            </a:r>
            <a:r>
              <a:rPr spc="10" dirty="0"/>
              <a:t>of</a:t>
            </a:r>
            <a:r>
              <a:rPr spc="114" dirty="0"/>
              <a:t> </a:t>
            </a:r>
            <a:r>
              <a:rPr spc="35" dirty="0"/>
              <a:t>Engineering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3507359" y="1996999"/>
            <a:ext cx="3465195" cy="1201420"/>
          </a:xfrm>
          <a:prstGeom prst="rect">
            <a:avLst/>
          </a:prstGeom>
        </p:spPr>
        <p:txBody>
          <a:bodyPr vert="horz" wrap="square" lIns="0" tIns="112395" rIns="0" bIns="0" rtlCol="0">
            <a:spAutoFit/>
          </a:bodyPr>
          <a:lstStyle/>
          <a:p>
            <a:pPr marL="354330" indent="-341630">
              <a:spcBef>
                <a:spcPts val="885"/>
              </a:spcBef>
              <a:buFont typeface="Microsoft Sans Serif"/>
              <a:buChar char="•"/>
              <a:tabLst>
                <a:tab pos="354330" algn="l"/>
              </a:tabLst>
            </a:pPr>
            <a:r>
              <a:rPr sz="3200" spc="-75" dirty="0">
                <a:latin typeface="Calibri"/>
                <a:cs typeface="Calibri"/>
              </a:rPr>
              <a:t>Prim’s</a:t>
            </a:r>
            <a:r>
              <a:rPr sz="3200" spc="-125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algorithm</a:t>
            </a:r>
            <a:endParaRPr sz="3200">
              <a:latin typeface="Calibri"/>
              <a:cs typeface="Calibri"/>
            </a:endParaRPr>
          </a:p>
          <a:p>
            <a:pPr marL="354330" indent="-341630">
              <a:spcBef>
                <a:spcPts val="790"/>
              </a:spcBef>
              <a:buFont typeface="Microsoft Sans Serif"/>
              <a:buChar char="•"/>
              <a:tabLst>
                <a:tab pos="354330" algn="l"/>
              </a:tabLst>
            </a:pPr>
            <a:r>
              <a:rPr sz="3200" spc="-45" dirty="0">
                <a:latin typeface="Calibri"/>
                <a:cs typeface="Calibri"/>
              </a:rPr>
              <a:t>Kruskal’s</a:t>
            </a:r>
            <a:r>
              <a:rPr sz="3200" spc="-105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algorithm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1600961" y="761"/>
            <a:ext cx="9142730" cy="6856730"/>
          </a:xfrm>
          <a:custGeom>
            <a:avLst/>
            <a:gdLst/>
            <a:ahLst/>
            <a:cxnLst/>
            <a:rect l="l" t="t" r="r" b="b"/>
            <a:pathLst>
              <a:path w="9142730" h="6856730">
                <a:moveTo>
                  <a:pt x="0" y="0"/>
                </a:moveTo>
                <a:lnTo>
                  <a:pt x="9142476" y="0"/>
                </a:lnTo>
                <a:lnTo>
                  <a:pt x="9142476" y="6856476"/>
                </a:lnTo>
                <a:lnTo>
                  <a:pt x="0" y="6856476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4194176" y="6438732"/>
            <a:ext cx="1062355" cy="363561"/>
          </a:xfrm>
          <a:prstGeom prst="rect">
            <a:avLst/>
          </a:prstGeom>
        </p:spPr>
        <p:txBody>
          <a:bodyPr vert="horz" wrap="square" lIns="0" tIns="4445" rIns="0" bIns="0" rtlCol="0">
            <a:spAutoFit/>
          </a:bodyPr>
          <a:lstStyle/>
          <a:p>
            <a:pPr marL="12700" marR="5080">
              <a:lnSpc>
                <a:spcPts val="1440"/>
              </a:lnSpc>
              <a:spcBef>
                <a:spcPts val="35"/>
              </a:spcBef>
            </a:pPr>
            <a:r>
              <a:rPr sz="1200" spc="45" dirty="0">
                <a:solidFill>
                  <a:srgbClr val="FFFFFF"/>
                </a:solidFill>
                <a:latin typeface="Arial MT"/>
                <a:cs typeface="Arial MT"/>
              </a:rPr>
              <a:t>Department</a:t>
            </a:r>
            <a:r>
              <a:rPr sz="1200" spc="1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-25" dirty="0">
                <a:solidFill>
                  <a:srgbClr val="FFFFFF"/>
                </a:solidFill>
                <a:latin typeface="Arial MT"/>
                <a:cs typeface="Arial MT"/>
              </a:rPr>
              <a:t>of </a:t>
            </a:r>
            <a:r>
              <a:rPr sz="1200" spc="-305" dirty="0">
                <a:solidFill>
                  <a:srgbClr val="FFFFFF"/>
                </a:solidFill>
                <a:latin typeface="Arial MT"/>
                <a:cs typeface="Arial MT"/>
              </a:rPr>
              <a:t>CCSSEE</a:t>
            </a:r>
            <a:endParaRPr sz="12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1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803392" y="6400801"/>
            <a:ext cx="3112135" cy="277495"/>
          </a:xfrm>
          <a:custGeom>
            <a:avLst/>
            <a:gdLst/>
            <a:ahLst/>
            <a:cxnLst/>
            <a:rect l="l" t="t" r="r" b="b"/>
            <a:pathLst>
              <a:path w="3112134" h="277495">
                <a:moveTo>
                  <a:pt x="3112008" y="277368"/>
                </a:moveTo>
                <a:lnTo>
                  <a:pt x="0" y="277368"/>
                </a:lnTo>
                <a:lnTo>
                  <a:pt x="0" y="0"/>
                </a:lnTo>
                <a:lnTo>
                  <a:pt x="3112008" y="0"/>
                </a:lnTo>
                <a:lnTo>
                  <a:pt x="3112008" y="277368"/>
                </a:lnTo>
                <a:close/>
              </a:path>
            </a:pathLst>
          </a:custGeom>
          <a:solidFill>
            <a:srgbClr val="22405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5884798" y="6455470"/>
            <a:ext cx="2115820" cy="1708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325"/>
              </a:lnSpc>
            </a:pPr>
            <a:r>
              <a:rPr sz="1200" spc="10" dirty="0">
                <a:solidFill>
                  <a:srgbClr val="FFFFFF"/>
                </a:solidFill>
                <a:latin typeface="Arial MT"/>
                <a:cs typeface="Arial MT"/>
              </a:rPr>
              <a:t>ATME College</a:t>
            </a:r>
            <a:r>
              <a:rPr sz="1200" spc="-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10" dirty="0">
                <a:solidFill>
                  <a:srgbClr val="FFFFFF"/>
                </a:solidFill>
                <a:latin typeface="Arial MT"/>
                <a:cs typeface="Arial MT"/>
              </a:rPr>
              <a:t>of</a:t>
            </a:r>
            <a:r>
              <a:rPr sz="1200" spc="114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35" dirty="0">
                <a:solidFill>
                  <a:srgbClr val="FFFFFF"/>
                </a:solidFill>
                <a:latin typeface="Arial MT"/>
                <a:cs typeface="Arial MT"/>
              </a:rPr>
              <a:t>Engineering</a:t>
            </a:r>
            <a:endParaRPr sz="1200">
              <a:latin typeface="Arial MT"/>
              <a:cs typeface="Arial MT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4114800" y="6400801"/>
            <a:ext cx="4724400" cy="277495"/>
            <a:chOff x="2514600" y="6400800"/>
            <a:chExt cx="4724400" cy="277495"/>
          </a:xfrm>
        </p:grpSpPr>
        <p:sp>
          <p:nvSpPr>
            <p:cNvPr id="5" name="object 5"/>
            <p:cNvSpPr/>
            <p:nvPr/>
          </p:nvSpPr>
          <p:spPr>
            <a:xfrm>
              <a:off x="2514600" y="6400800"/>
              <a:ext cx="1600200" cy="277495"/>
            </a:xfrm>
            <a:custGeom>
              <a:avLst/>
              <a:gdLst/>
              <a:ahLst/>
              <a:cxnLst/>
              <a:rect l="l" t="t" r="r" b="b"/>
              <a:pathLst>
                <a:path w="1600200" h="277495">
                  <a:moveTo>
                    <a:pt x="1600200" y="277368"/>
                  </a:moveTo>
                  <a:lnTo>
                    <a:pt x="0" y="277368"/>
                  </a:lnTo>
                  <a:lnTo>
                    <a:pt x="0" y="0"/>
                  </a:lnTo>
                  <a:lnTo>
                    <a:pt x="1600200" y="0"/>
                  </a:lnTo>
                  <a:lnTo>
                    <a:pt x="1600200" y="277368"/>
                  </a:lnTo>
                  <a:close/>
                </a:path>
              </a:pathLst>
            </a:custGeom>
            <a:solidFill>
              <a:srgbClr val="E16C0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4114800" y="6400800"/>
              <a:ext cx="3124200" cy="277495"/>
            </a:xfrm>
            <a:custGeom>
              <a:avLst/>
              <a:gdLst/>
              <a:ahLst/>
              <a:cxnLst/>
              <a:rect l="l" t="t" r="r" b="b"/>
              <a:pathLst>
                <a:path w="3124200" h="277495">
                  <a:moveTo>
                    <a:pt x="3124200" y="277368"/>
                  </a:moveTo>
                  <a:lnTo>
                    <a:pt x="0" y="277368"/>
                  </a:lnTo>
                  <a:lnTo>
                    <a:pt x="0" y="0"/>
                  </a:lnTo>
                  <a:lnTo>
                    <a:pt x="3124200" y="0"/>
                  </a:lnTo>
                  <a:lnTo>
                    <a:pt x="3124200" y="277368"/>
                  </a:lnTo>
                  <a:close/>
                </a:path>
              </a:pathLst>
            </a:custGeom>
            <a:solidFill>
              <a:srgbClr val="2240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1600200" y="1"/>
            <a:ext cx="0" cy="13372301"/>
          </a:xfrm>
          <a:prstGeom prst="rect">
            <a:avLst/>
          </a:prstGeom>
        </p:spPr>
        <p:txBody>
          <a:bodyPr vert="horz" wrap="square" lIns="0" tIns="502335" rIns="0" bIns="0" rtlCol="0">
            <a:spAutoFit/>
          </a:bodyPr>
          <a:lstStyle/>
          <a:p>
            <a:pPr marL="532130">
              <a:spcBef>
                <a:spcPts val="105"/>
              </a:spcBef>
            </a:pPr>
            <a:r>
              <a:rPr b="1" dirty="0">
                <a:solidFill>
                  <a:srgbClr val="C00000"/>
                </a:solidFill>
                <a:latin typeface="Georgia"/>
                <a:cs typeface="Georgia"/>
              </a:rPr>
              <a:t>MST</a:t>
            </a:r>
            <a:r>
              <a:rPr b="1" spc="-130" dirty="0">
                <a:solidFill>
                  <a:srgbClr val="C00000"/>
                </a:solidFill>
                <a:latin typeface="Georgia"/>
                <a:cs typeface="Georgia"/>
              </a:rPr>
              <a:t> </a:t>
            </a:r>
            <a:r>
              <a:rPr b="1" dirty="0">
                <a:solidFill>
                  <a:srgbClr val="C00000"/>
                </a:solidFill>
                <a:latin typeface="Georgia"/>
                <a:cs typeface="Georgia"/>
              </a:rPr>
              <a:t>–</a:t>
            </a:r>
            <a:r>
              <a:rPr b="1" spc="-114" dirty="0">
                <a:solidFill>
                  <a:srgbClr val="C00000"/>
                </a:solidFill>
                <a:latin typeface="Georgia"/>
                <a:cs typeface="Georgia"/>
              </a:rPr>
              <a:t> </a:t>
            </a:r>
            <a:r>
              <a:rPr b="1" dirty="0">
                <a:solidFill>
                  <a:srgbClr val="C00000"/>
                </a:solidFill>
                <a:latin typeface="Georgia"/>
                <a:cs typeface="Georgia"/>
              </a:rPr>
              <a:t>Prim’s</a:t>
            </a:r>
            <a:r>
              <a:rPr b="1" spc="-160" dirty="0">
                <a:solidFill>
                  <a:srgbClr val="C00000"/>
                </a:solidFill>
                <a:latin typeface="Georgia"/>
                <a:cs typeface="Georgia"/>
              </a:rPr>
              <a:t> </a:t>
            </a:r>
            <a:r>
              <a:rPr b="1" spc="-10" dirty="0">
                <a:solidFill>
                  <a:srgbClr val="C00000"/>
                </a:solidFill>
                <a:latin typeface="Georgia"/>
                <a:cs typeface="Georgia"/>
              </a:rPr>
              <a:t>algorithm</a:t>
            </a:r>
          </a:p>
        </p:txBody>
      </p:sp>
      <p:sp>
        <p:nvSpPr>
          <p:cNvPr id="17" name="object 17"/>
          <p:cNvSpPr txBox="1">
            <a:spLocks noGrp="1"/>
          </p:cNvSpPr>
          <p:nvPr>
            <p:ph type="ftr" sz="quarter" idx="5"/>
          </p:nvPr>
        </p:nvSpPr>
        <p:spPr>
          <a:xfrm>
            <a:off x="1600200" y="0"/>
            <a:ext cx="0" cy="430887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25"/>
              </a:lnSpc>
            </a:pPr>
            <a:r>
              <a:rPr spc="10" dirty="0"/>
              <a:t>ATME College</a:t>
            </a:r>
            <a:r>
              <a:rPr spc="-5" dirty="0"/>
              <a:t> </a:t>
            </a:r>
            <a:r>
              <a:rPr spc="10" dirty="0"/>
              <a:t>of</a:t>
            </a:r>
            <a:r>
              <a:rPr spc="114" dirty="0"/>
              <a:t> </a:t>
            </a:r>
            <a:r>
              <a:rPr spc="35" dirty="0"/>
              <a:t>Engineering</a:t>
            </a:r>
          </a:p>
        </p:txBody>
      </p:sp>
      <p:grpSp>
        <p:nvGrpSpPr>
          <p:cNvPr id="8" name="object 8"/>
          <p:cNvGrpSpPr/>
          <p:nvPr/>
        </p:nvGrpSpPr>
        <p:grpSpPr>
          <a:xfrm>
            <a:off x="1600961" y="761"/>
            <a:ext cx="9142730" cy="6856730"/>
            <a:chOff x="761" y="761"/>
            <a:chExt cx="9142730" cy="6856730"/>
          </a:xfrm>
        </p:grpSpPr>
        <p:pic>
          <p:nvPicPr>
            <p:cNvPr id="9" name="object 9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90600" y="1173479"/>
              <a:ext cx="6787896" cy="4617720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560064" y="3374135"/>
              <a:ext cx="4218432" cy="2438400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733800" y="3374135"/>
              <a:ext cx="4044696" cy="2417064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889247" y="3477767"/>
              <a:ext cx="3642359" cy="2313431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608832" y="3590544"/>
              <a:ext cx="3697223" cy="2200655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608832" y="3404615"/>
              <a:ext cx="3971544" cy="2407919"/>
            </a:xfrm>
            <a:prstGeom prst="rect">
              <a:avLst/>
            </a:prstGeom>
          </p:spPr>
        </p:pic>
        <p:sp>
          <p:nvSpPr>
            <p:cNvPr id="15" name="object 15"/>
            <p:cNvSpPr/>
            <p:nvPr/>
          </p:nvSpPr>
          <p:spPr>
            <a:xfrm>
              <a:off x="761" y="761"/>
              <a:ext cx="9142730" cy="6856730"/>
            </a:xfrm>
            <a:custGeom>
              <a:avLst/>
              <a:gdLst/>
              <a:ahLst/>
              <a:cxnLst/>
              <a:rect l="l" t="t" r="r" b="b"/>
              <a:pathLst>
                <a:path w="9142730" h="6856730">
                  <a:moveTo>
                    <a:pt x="0" y="0"/>
                  </a:moveTo>
                  <a:lnTo>
                    <a:pt x="9142476" y="0"/>
                  </a:lnTo>
                  <a:lnTo>
                    <a:pt x="9142476" y="6856476"/>
                  </a:lnTo>
                  <a:lnTo>
                    <a:pt x="0" y="6856476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6" name="object 16"/>
          <p:cNvSpPr txBox="1"/>
          <p:nvPr/>
        </p:nvSpPr>
        <p:spPr>
          <a:xfrm>
            <a:off x="4194176" y="6438732"/>
            <a:ext cx="1062355" cy="363561"/>
          </a:xfrm>
          <a:prstGeom prst="rect">
            <a:avLst/>
          </a:prstGeom>
        </p:spPr>
        <p:txBody>
          <a:bodyPr vert="horz" wrap="square" lIns="0" tIns="4445" rIns="0" bIns="0" rtlCol="0">
            <a:spAutoFit/>
          </a:bodyPr>
          <a:lstStyle/>
          <a:p>
            <a:pPr marL="12700" marR="5080">
              <a:lnSpc>
                <a:spcPts val="1440"/>
              </a:lnSpc>
              <a:spcBef>
                <a:spcPts val="35"/>
              </a:spcBef>
            </a:pPr>
            <a:r>
              <a:rPr sz="1200" spc="45" dirty="0">
                <a:solidFill>
                  <a:srgbClr val="FFFFFF"/>
                </a:solidFill>
                <a:latin typeface="Arial MT"/>
                <a:cs typeface="Arial MT"/>
              </a:rPr>
              <a:t>Department</a:t>
            </a:r>
            <a:r>
              <a:rPr sz="1200" spc="1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-25" dirty="0">
                <a:solidFill>
                  <a:srgbClr val="FFFFFF"/>
                </a:solidFill>
                <a:latin typeface="Arial MT"/>
                <a:cs typeface="Arial MT"/>
              </a:rPr>
              <a:t>of </a:t>
            </a:r>
            <a:r>
              <a:rPr sz="1200" spc="-305" dirty="0">
                <a:solidFill>
                  <a:srgbClr val="FFFFFF"/>
                </a:solidFill>
                <a:latin typeface="Arial MT"/>
                <a:cs typeface="Arial MT"/>
              </a:rPr>
              <a:t>CCSSEE</a:t>
            </a:r>
            <a:endParaRPr sz="12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1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884798" y="6455470"/>
            <a:ext cx="2115820" cy="1708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325"/>
              </a:lnSpc>
            </a:pPr>
            <a:r>
              <a:rPr sz="1200" spc="10" dirty="0">
                <a:solidFill>
                  <a:srgbClr val="FFFFFF"/>
                </a:solidFill>
                <a:latin typeface="Arial MT"/>
                <a:cs typeface="Arial MT"/>
              </a:rPr>
              <a:t>ATME College</a:t>
            </a:r>
            <a:r>
              <a:rPr sz="1200" spc="-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10" dirty="0">
                <a:solidFill>
                  <a:srgbClr val="FFFFFF"/>
                </a:solidFill>
                <a:latin typeface="Arial MT"/>
                <a:cs typeface="Arial MT"/>
              </a:rPr>
              <a:t>of</a:t>
            </a:r>
            <a:r>
              <a:rPr sz="1200" spc="114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35" dirty="0">
                <a:solidFill>
                  <a:srgbClr val="FFFFFF"/>
                </a:solidFill>
                <a:latin typeface="Arial MT"/>
                <a:cs typeface="Arial MT"/>
              </a:rPr>
              <a:t>Engineering</a:t>
            </a:r>
            <a:endParaRPr sz="1200">
              <a:latin typeface="Arial MT"/>
              <a:cs typeface="Arial MT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4114800" y="6400801"/>
            <a:ext cx="4724400" cy="277495"/>
            <a:chOff x="2514600" y="6400800"/>
            <a:chExt cx="4724400" cy="277495"/>
          </a:xfrm>
        </p:grpSpPr>
        <p:sp>
          <p:nvSpPr>
            <p:cNvPr id="4" name="object 4"/>
            <p:cNvSpPr/>
            <p:nvPr/>
          </p:nvSpPr>
          <p:spPr>
            <a:xfrm>
              <a:off x="2514600" y="6400800"/>
              <a:ext cx="1600200" cy="277495"/>
            </a:xfrm>
            <a:custGeom>
              <a:avLst/>
              <a:gdLst/>
              <a:ahLst/>
              <a:cxnLst/>
              <a:rect l="l" t="t" r="r" b="b"/>
              <a:pathLst>
                <a:path w="1600200" h="277495">
                  <a:moveTo>
                    <a:pt x="1600200" y="277368"/>
                  </a:moveTo>
                  <a:lnTo>
                    <a:pt x="0" y="277368"/>
                  </a:lnTo>
                  <a:lnTo>
                    <a:pt x="0" y="0"/>
                  </a:lnTo>
                  <a:lnTo>
                    <a:pt x="1600200" y="0"/>
                  </a:lnTo>
                  <a:lnTo>
                    <a:pt x="1600200" y="277368"/>
                  </a:lnTo>
                  <a:close/>
                </a:path>
              </a:pathLst>
            </a:custGeom>
            <a:solidFill>
              <a:srgbClr val="E16C0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4114800" y="6400800"/>
              <a:ext cx="3124200" cy="277495"/>
            </a:xfrm>
            <a:custGeom>
              <a:avLst/>
              <a:gdLst/>
              <a:ahLst/>
              <a:cxnLst/>
              <a:rect l="l" t="t" r="r" b="b"/>
              <a:pathLst>
                <a:path w="3124200" h="277495">
                  <a:moveTo>
                    <a:pt x="3124200" y="277368"/>
                  </a:moveTo>
                  <a:lnTo>
                    <a:pt x="0" y="277368"/>
                  </a:lnTo>
                  <a:lnTo>
                    <a:pt x="0" y="0"/>
                  </a:lnTo>
                  <a:lnTo>
                    <a:pt x="3124200" y="0"/>
                  </a:lnTo>
                  <a:lnTo>
                    <a:pt x="3124200" y="277368"/>
                  </a:lnTo>
                  <a:close/>
                </a:path>
              </a:pathLst>
            </a:custGeom>
            <a:solidFill>
              <a:srgbClr val="2240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6" name="object 6"/>
          <p:cNvGrpSpPr/>
          <p:nvPr/>
        </p:nvGrpSpPr>
        <p:grpSpPr>
          <a:xfrm>
            <a:off x="1600961" y="761"/>
            <a:ext cx="9142730" cy="6856730"/>
            <a:chOff x="761" y="761"/>
            <a:chExt cx="9142730" cy="6856730"/>
          </a:xfrm>
        </p:grpSpPr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52399" y="1143000"/>
              <a:ext cx="8546592" cy="5212080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04800" y="3456432"/>
              <a:ext cx="3124200" cy="2481072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57784" y="3456432"/>
              <a:ext cx="2996183" cy="2481072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761" y="761"/>
              <a:ext cx="9142730" cy="6856730"/>
            </a:xfrm>
            <a:custGeom>
              <a:avLst/>
              <a:gdLst/>
              <a:ahLst/>
              <a:cxnLst/>
              <a:rect l="l" t="t" r="r" b="b"/>
              <a:pathLst>
                <a:path w="9142730" h="6856730">
                  <a:moveTo>
                    <a:pt x="0" y="0"/>
                  </a:moveTo>
                  <a:lnTo>
                    <a:pt x="9142476" y="0"/>
                  </a:lnTo>
                  <a:lnTo>
                    <a:pt x="9142476" y="6856476"/>
                  </a:lnTo>
                  <a:lnTo>
                    <a:pt x="0" y="6856476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 txBox="1"/>
          <p:nvPr/>
        </p:nvSpPr>
        <p:spPr>
          <a:xfrm>
            <a:off x="4194176" y="6438732"/>
            <a:ext cx="1062355" cy="363561"/>
          </a:xfrm>
          <a:prstGeom prst="rect">
            <a:avLst/>
          </a:prstGeom>
        </p:spPr>
        <p:txBody>
          <a:bodyPr vert="horz" wrap="square" lIns="0" tIns="4445" rIns="0" bIns="0" rtlCol="0">
            <a:spAutoFit/>
          </a:bodyPr>
          <a:lstStyle/>
          <a:p>
            <a:pPr marL="12700" marR="5080">
              <a:lnSpc>
                <a:spcPts val="1440"/>
              </a:lnSpc>
              <a:spcBef>
                <a:spcPts val="35"/>
              </a:spcBef>
            </a:pPr>
            <a:r>
              <a:rPr sz="1200" spc="45" dirty="0">
                <a:solidFill>
                  <a:srgbClr val="FFFFFF"/>
                </a:solidFill>
                <a:latin typeface="Arial MT"/>
                <a:cs typeface="Arial MT"/>
              </a:rPr>
              <a:t>Department</a:t>
            </a:r>
            <a:r>
              <a:rPr sz="1200" spc="1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-25" dirty="0">
                <a:solidFill>
                  <a:srgbClr val="FFFFFF"/>
                </a:solidFill>
                <a:latin typeface="Arial MT"/>
                <a:cs typeface="Arial MT"/>
              </a:rPr>
              <a:t>of </a:t>
            </a:r>
            <a:r>
              <a:rPr sz="1200" spc="-305" dirty="0">
                <a:solidFill>
                  <a:srgbClr val="FFFFFF"/>
                </a:solidFill>
                <a:latin typeface="Arial MT"/>
                <a:cs typeface="Arial MT"/>
              </a:rPr>
              <a:t>CCSSEE</a:t>
            </a:r>
            <a:endParaRPr sz="1200">
              <a:latin typeface="Arial MT"/>
              <a:cs typeface="Arial MT"/>
            </a:endParaRPr>
          </a:p>
        </p:txBody>
      </p:sp>
      <p:sp>
        <p:nvSpPr>
          <p:cNvPr id="12" name="object 12"/>
          <p:cNvSpPr txBox="1">
            <a:spLocks noGrp="1"/>
          </p:cNvSpPr>
          <p:nvPr>
            <p:ph type="ftr" sz="quarter" idx="5"/>
          </p:nvPr>
        </p:nvSpPr>
        <p:spPr>
          <a:xfrm>
            <a:off x="1600200" y="0"/>
            <a:ext cx="0" cy="430887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25"/>
              </a:lnSpc>
            </a:pPr>
            <a:r>
              <a:rPr spc="10" dirty="0"/>
              <a:t>ATME College</a:t>
            </a:r>
            <a:r>
              <a:rPr spc="-5" dirty="0"/>
              <a:t> </a:t>
            </a:r>
            <a:r>
              <a:rPr spc="10" dirty="0"/>
              <a:t>of</a:t>
            </a:r>
            <a:r>
              <a:rPr spc="114" dirty="0"/>
              <a:t> </a:t>
            </a:r>
            <a:r>
              <a:rPr spc="35" dirty="0"/>
              <a:t>Engineering</a:t>
            </a:r>
          </a:p>
        </p:txBody>
      </p:sp>
    </p:spTree>
  </p:cSld>
  <p:clrMapOvr>
    <a:masterClrMapping/>
  </p:clrMapOvr>
</p:sld>
</file>

<file path=ppt/slides/slide1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114800" y="6400801"/>
            <a:ext cx="1600200" cy="277495"/>
          </a:xfrm>
          <a:custGeom>
            <a:avLst/>
            <a:gdLst/>
            <a:ahLst/>
            <a:cxnLst/>
            <a:rect l="l" t="t" r="r" b="b"/>
            <a:pathLst>
              <a:path w="1600200" h="277495">
                <a:moveTo>
                  <a:pt x="1600200" y="277368"/>
                </a:moveTo>
                <a:lnTo>
                  <a:pt x="0" y="277368"/>
                </a:lnTo>
                <a:lnTo>
                  <a:pt x="0" y="0"/>
                </a:lnTo>
                <a:lnTo>
                  <a:pt x="1600200" y="0"/>
                </a:lnTo>
                <a:lnTo>
                  <a:pt x="1600200" y="277368"/>
                </a:lnTo>
                <a:close/>
              </a:path>
            </a:pathLst>
          </a:custGeom>
          <a:solidFill>
            <a:srgbClr val="E16C0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5808599" y="6455470"/>
            <a:ext cx="2334895" cy="1708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325"/>
              </a:lnSpc>
            </a:pPr>
            <a:r>
              <a:rPr sz="1200" spc="5" dirty="0">
                <a:solidFill>
                  <a:srgbClr val="FFFFFF"/>
                </a:solidFill>
                <a:latin typeface="Arial MT"/>
                <a:cs typeface="Arial MT"/>
              </a:rPr>
              <a:t>B</a:t>
            </a:r>
            <a:r>
              <a:rPr sz="1200" spc="-815" dirty="0">
                <a:solidFill>
                  <a:srgbClr val="FFFFFF"/>
                </a:solidFill>
                <a:latin typeface="Arial MT"/>
                <a:cs typeface="Arial MT"/>
              </a:rPr>
              <a:t>A</a:t>
            </a:r>
            <a:r>
              <a:rPr sz="1200" spc="-180" dirty="0">
                <a:solidFill>
                  <a:srgbClr val="FFFFFF"/>
                </a:solidFill>
                <a:latin typeface="Arial MT"/>
                <a:cs typeface="Arial MT"/>
              </a:rPr>
              <a:t>M</a:t>
            </a:r>
            <a:r>
              <a:rPr sz="1200" spc="-325" dirty="0">
                <a:solidFill>
                  <a:srgbClr val="FFFFFF"/>
                </a:solidFill>
                <a:latin typeface="Arial MT"/>
                <a:cs typeface="Arial MT"/>
              </a:rPr>
              <a:t>T</a:t>
            </a:r>
            <a:r>
              <a:rPr sz="1200" spc="-480" dirty="0">
                <a:solidFill>
                  <a:srgbClr val="FFFFFF"/>
                </a:solidFill>
                <a:latin typeface="Arial MT"/>
                <a:cs typeface="Arial MT"/>
              </a:rPr>
              <a:t>S</a:t>
            </a:r>
            <a:r>
              <a:rPr sz="1200" spc="-5" dirty="0">
                <a:solidFill>
                  <a:srgbClr val="FFFFFF"/>
                </a:solidFill>
                <a:latin typeface="Arial MT"/>
                <a:cs typeface="Arial MT"/>
              </a:rPr>
              <a:t>M</a:t>
            </a:r>
            <a:r>
              <a:rPr sz="1200" spc="-355" dirty="0">
                <a:solidFill>
                  <a:srgbClr val="FFFFFF"/>
                </a:solidFill>
                <a:latin typeface="Arial MT"/>
                <a:cs typeface="Arial MT"/>
              </a:rPr>
              <a:t>I</a:t>
            </a:r>
            <a:r>
              <a:rPr sz="1200" spc="-434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200" spc="10" dirty="0">
                <a:solidFill>
                  <a:srgbClr val="FFFFFF"/>
                </a:solidFill>
                <a:latin typeface="Arial MT"/>
                <a:cs typeface="Arial MT"/>
              </a:rPr>
              <a:t>n</a:t>
            </a:r>
            <a:r>
              <a:rPr sz="1200" spc="20" dirty="0">
                <a:solidFill>
                  <a:srgbClr val="FFFFFF"/>
                </a:solidFill>
                <a:latin typeface="Arial MT"/>
                <a:cs typeface="Arial MT"/>
              </a:rPr>
              <a:t>C</a:t>
            </a:r>
            <a:r>
              <a:rPr sz="1200" spc="-610" dirty="0">
                <a:solidFill>
                  <a:srgbClr val="FFFFFF"/>
                </a:solidFill>
                <a:latin typeface="Arial MT"/>
                <a:cs typeface="Arial MT"/>
              </a:rPr>
              <a:t>s</a:t>
            </a:r>
            <a:r>
              <a:rPr sz="1200" spc="-10" dirty="0">
                <a:solidFill>
                  <a:srgbClr val="FFFFFF"/>
                </a:solidFill>
                <a:latin typeface="Arial MT"/>
                <a:cs typeface="Arial MT"/>
              </a:rPr>
              <a:t>o</a:t>
            </a:r>
            <a:r>
              <a:rPr sz="1200" spc="60" dirty="0">
                <a:solidFill>
                  <a:srgbClr val="FFFFFF"/>
                </a:solidFill>
                <a:latin typeface="Arial MT"/>
                <a:cs typeface="Arial MT"/>
              </a:rPr>
              <a:t>t</a:t>
            </a:r>
            <a:r>
              <a:rPr sz="1200" spc="45" dirty="0">
                <a:solidFill>
                  <a:srgbClr val="FFFFFF"/>
                </a:solidFill>
                <a:latin typeface="Arial MT"/>
                <a:cs typeface="Arial MT"/>
              </a:rPr>
              <a:t>i</a:t>
            </a:r>
            <a:r>
              <a:rPr sz="1200" spc="-180" dirty="0">
                <a:solidFill>
                  <a:srgbClr val="FFFFFF"/>
                </a:solidFill>
                <a:latin typeface="Arial MT"/>
                <a:cs typeface="Arial MT"/>
              </a:rPr>
              <a:t>t</a:t>
            </a:r>
            <a:r>
              <a:rPr sz="1200" spc="-25" dirty="0">
                <a:solidFill>
                  <a:srgbClr val="FFFFFF"/>
                </a:solidFill>
                <a:latin typeface="Arial MT"/>
                <a:cs typeface="Arial MT"/>
              </a:rPr>
              <a:t>l</a:t>
            </a:r>
            <a:r>
              <a:rPr sz="1200" spc="-615" dirty="0">
                <a:solidFill>
                  <a:srgbClr val="FFFFFF"/>
                </a:solidFill>
                <a:latin typeface="Arial MT"/>
                <a:cs typeface="Arial MT"/>
              </a:rPr>
              <a:t>u</a:t>
            </a:r>
            <a:r>
              <a:rPr sz="1200" spc="45" dirty="0">
                <a:solidFill>
                  <a:srgbClr val="FFFFFF"/>
                </a:solidFill>
                <a:latin typeface="Arial MT"/>
                <a:cs typeface="Arial MT"/>
              </a:rPr>
              <a:t>l</a:t>
            </a:r>
            <a:r>
              <a:rPr sz="1200" spc="-375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200" spc="60" dirty="0">
                <a:solidFill>
                  <a:srgbClr val="FFFFFF"/>
                </a:solidFill>
                <a:latin typeface="Arial MT"/>
                <a:cs typeface="Arial MT"/>
              </a:rPr>
              <a:t>t</a:t>
            </a:r>
            <a:r>
              <a:rPr sz="1200" spc="-665" dirty="0">
                <a:solidFill>
                  <a:srgbClr val="FFFFFF"/>
                </a:solidFill>
                <a:latin typeface="Arial MT"/>
                <a:cs typeface="Arial MT"/>
              </a:rPr>
              <a:t>g</a:t>
            </a:r>
            <a:r>
              <a:rPr sz="1200" spc="35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200" spc="-440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200" spc="60" dirty="0">
                <a:solidFill>
                  <a:srgbClr val="FFFFFF"/>
                </a:solidFill>
                <a:latin typeface="Arial MT"/>
                <a:cs typeface="Arial MT"/>
              </a:rPr>
              <a:t>o</a:t>
            </a:r>
            <a:r>
              <a:rPr sz="1200" spc="-355" dirty="0">
                <a:solidFill>
                  <a:srgbClr val="FFFFFF"/>
                </a:solidFill>
                <a:latin typeface="Arial MT"/>
                <a:cs typeface="Arial MT"/>
              </a:rPr>
              <a:t>f</a:t>
            </a:r>
            <a:r>
              <a:rPr sz="1200" spc="35" dirty="0">
                <a:solidFill>
                  <a:srgbClr val="FFFFFF"/>
                </a:solidFill>
                <a:latin typeface="Arial MT"/>
                <a:cs typeface="Arial MT"/>
              </a:rPr>
              <a:t>o</a:t>
            </a:r>
            <a:r>
              <a:rPr sz="1200" spc="-200" dirty="0">
                <a:solidFill>
                  <a:srgbClr val="FFFFFF"/>
                </a:solidFill>
                <a:latin typeface="Arial MT"/>
                <a:cs typeface="Arial MT"/>
              </a:rPr>
              <a:t>f</a:t>
            </a:r>
            <a:r>
              <a:rPr sz="1200" spc="-210" dirty="0">
                <a:solidFill>
                  <a:srgbClr val="FFFFFF"/>
                </a:solidFill>
                <a:latin typeface="Arial MT"/>
                <a:cs typeface="Arial MT"/>
              </a:rPr>
              <a:t>T</a:t>
            </a:r>
            <a:r>
              <a:rPr sz="1200" spc="-640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200" spc="-70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200" spc="-605" dirty="0">
                <a:solidFill>
                  <a:srgbClr val="FFFFFF"/>
                </a:solidFill>
                <a:latin typeface="Arial MT"/>
                <a:cs typeface="Arial MT"/>
              </a:rPr>
              <a:t>n</a:t>
            </a:r>
            <a:r>
              <a:rPr sz="1200" spc="25" dirty="0">
                <a:solidFill>
                  <a:srgbClr val="FFFFFF"/>
                </a:solidFill>
                <a:latin typeface="Arial MT"/>
                <a:cs typeface="Arial MT"/>
              </a:rPr>
              <a:t>c</a:t>
            </a:r>
            <a:r>
              <a:rPr sz="1200" spc="-630" dirty="0">
                <a:solidFill>
                  <a:srgbClr val="FFFFFF"/>
                </a:solidFill>
                <a:latin typeface="Arial MT"/>
                <a:cs typeface="Arial MT"/>
              </a:rPr>
              <a:t>g</a:t>
            </a:r>
            <a:r>
              <a:rPr sz="1200" dirty="0">
                <a:solidFill>
                  <a:srgbClr val="FFFFFF"/>
                </a:solidFill>
                <a:latin typeface="Arial MT"/>
                <a:cs typeface="Arial MT"/>
              </a:rPr>
              <a:t>h</a:t>
            </a:r>
            <a:r>
              <a:rPr sz="1200" spc="-280" dirty="0">
                <a:solidFill>
                  <a:srgbClr val="FFFFFF"/>
                </a:solidFill>
                <a:latin typeface="Arial MT"/>
                <a:cs typeface="Arial MT"/>
              </a:rPr>
              <a:t>i</a:t>
            </a:r>
            <a:r>
              <a:rPr sz="1200" spc="-360" dirty="0">
                <a:solidFill>
                  <a:srgbClr val="FFFFFF"/>
                </a:solidFill>
                <a:latin typeface="Arial MT"/>
                <a:cs typeface="Arial MT"/>
              </a:rPr>
              <a:t>n</a:t>
            </a:r>
            <a:r>
              <a:rPr sz="1200" spc="-315" dirty="0">
                <a:solidFill>
                  <a:srgbClr val="FFFFFF"/>
                </a:solidFill>
                <a:latin typeface="Arial MT"/>
                <a:cs typeface="Arial MT"/>
              </a:rPr>
              <a:t>n</a:t>
            </a:r>
            <a:r>
              <a:rPr sz="1200" spc="-340" dirty="0">
                <a:solidFill>
                  <a:srgbClr val="FFFFFF"/>
                </a:solidFill>
                <a:latin typeface="Arial MT"/>
                <a:cs typeface="Arial MT"/>
              </a:rPr>
              <a:t>oe</a:t>
            </a:r>
            <a:r>
              <a:rPr sz="1200" spc="25" dirty="0">
                <a:solidFill>
                  <a:srgbClr val="FFFFFF"/>
                </a:solidFill>
                <a:latin typeface="Arial MT"/>
                <a:cs typeface="Arial MT"/>
              </a:rPr>
              <a:t>l</a:t>
            </a:r>
            <a:r>
              <a:rPr sz="1200" spc="-625" dirty="0">
                <a:solidFill>
                  <a:srgbClr val="FFFFFF"/>
                </a:solidFill>
                <a:latin typeface="Arial MT"/>
                <a:cs typeface="Arial MT"/>
              </a:rPr>
              <a:t>o</a:t>
            </a:r>
            <a:r>
              <a:rPr sz="1200" spc="-50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200" spc="-605" dirty="0">
                <a:solidFill>
                  <a:srgbClr val="FFFFFF"/>
                </a:solidFill>
                <a:latin typeface="Arial MT"/>
                <a:cs typeface="Arial MT"/>
              </a:rPr>
              <a:t>g</a:t>
            </a:r>
            <a:r>
              <a:rPr sz="1200" spc="-10" dirty="0">
                <a:solidFill>
                  <a:srgbClr val="FFFFFF"/>
                </a:solidFill>
                <a:latin typeface="Arial MT"/>
                <a:cs typeface="Arial MT"/>
              </a:rPr>
              <a:t>r</a:t>
            </a:r>
            <a:r>
              <a:rPr sz="1200" spc="13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-105" dirty="0">
                <a:solidFill>
                  <a:srgbClr val="FFFFFF"/>
                </a:solidFill>
                <a:latin typeface="Arial MT"/>
                <a:cs typeface="Arial MT"/>
              </a:rPr>
              <a:t>i</a:t>
            </a:r>
            <a:r>
              <a:rPr sz="1200" spc="-330" dirty="0">
                <a:solidFill>
                  <a:srgbClr val="FFFFFF"/>
                </a:solidFill>
                <a:latin typeface="Arial MT"/>
                <a:cs typeface="Arial MT"/>
              </a:rPr>
              <a:t>y</a:t>
            </a:r>
            <a:r>
              <a:rPr sz="1200" spc="90" dirty="0">
                <a:solidFill>
                  <a:srgbClr val="FFFFFF"/>
                </a:solidFill>
                <a:latin typeface="Arial MT"/>
                <a:cs typeface="Arial MT"/>
              </a:rPr>
              <a:t>n</a:t>
            </a:r>
            <a:r>
              <a:rPr sz="1200" spc="-565" dirty="0">
                <a:solidFill>
                  <a:srgbClr val="FFFFFF"/>
                </a:solidFill>
                <a:latin typeface="Arial MT"/>
                <a:cs typeface="Arial MT"/>
              </a:rPr>
              <a:t>g</a:t>
            </a:r>
            <a:r>
              <a:rPr sz="1200" spc="45" dirty="0">
                <a:solidFill>
                  <a:srgbClr val="FFFFFF"/>
                </a:solidFill>
                <a:latin typeface="Arial MT"/>
                <a:cs typeface="Arial MT"/>
              </a:rPr>
              <a:t>a</a:t>
            </a:r>
            <a:endParaRPr sz="1200">
              <a:latin typeface="Arial MT"/>
              <a:cs typeface="Arial MT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850893" y="6455469"/>
            <a:ext cx="1133475" cy="3454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295"/>
              </a:lnSpc>
            </a:pPr>
            <a:r>
              <a:rPr sz="1200" dirty="0">
                <a:solidFill>
                  <a:srgbClr val="FFFFFF"/>
                </a:solidFill>
                <a:latin typeface="Arial MT"/>
                <a:cs typeface="Arial MT"/>
              </a:rPr>
              <a:t>ent</a:t>
            </a:r>
            <a:r>
              <a:rPr sz="1200" spc="6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dirty="0">
                <a:solidFill>
                  <a:srgbClr val="FFFFFF"/>
                </a:solidFill>
                <a:latin typeface="Arial MT"/>
                <a:cs typeface="Arial MT"/>
              </a:rPr>
              <a:t>of</a:t>
            </a:r>
            <a:r>
              <a:rPr sz="1200" spc="21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-25" dirty="0">
                <a:solidFill>
                  <a:srgbClr val="FFFFFF"/>
                </a:solidFill>
                <a:latin typeface="Arial MT"/>
                <a:cs typeface="Arial MT"/>
              </a:rPr>
              <a:t>ISE</a:t>
            </a:r>
            <a:endParaRPr sz="1200">
              <a:latin typeface="Arial MT"/>
              <a:cs typeface="Arial MT"/>
            </a:endParaRPr>
          </a:p>
          <a:p>
            <a:pPr algn="r">
              <a:lnSpc>
                <a:spcPts val="1410"/>
              </a:lnSpc>
            </a:pPr>
            <a:r>
              <a:rPr sz="1200" spc="-25" dirty="0">
                <a:solidFill>
                  <a:srgbClr val="FFFFFF"/>
                </a:solidFill>
                <a:latin typeface="Arial MT"/>
                <a:cs typeface="Arial MT"/>
              </a:rPr>
              <a:t>nd</a:t>
            </a:r>
            <a:endParaRPr sz="1200">
              <a:latin typeface="Arial MT"/>
              <a:cs typeface="Arial MT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5715000" y="6400801"/>
            <a:ext cx="3124200" cy="277495"/>
          </a:xfrm>
          <a:custGeom>
            <a:avLst/>
            <a:gdLst/>
            <a:ahLst/>
            <a:cxnLst/>
            <a:rect l="l" t="t" r="r" b="b"/>
            <a:pathLst>
              <a:path w="3124200" h="277495">
                <a:moveTo>
                  <a:pt x="3124200" y="277368"/>
                </a:moveTo>
                <a:lnTo>
                  <a:pt x="0" y="277368"/>
                </a:lnTo>
                <a:lnTo>
                  <a:pt x="0" y="0"/>
                </a:lnTo>
                <a:lnTo>
                  <a:pt x="3124200" y="0"/>
                </a:lnTo>
                <a:lnTo>
                  <a:pt x="3124200" y="277368"/>
                </a:lnTo>
                <a:close/>
              </a:path>
            </a:pathLst>
          </a:custGeom>
          <a:solidFill>
            <a:srgbClr val="22405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8506460" y="6423659"/>
            <a:ext cx="41465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spcBef>
                <a:spcPts val="100"/>
              </a:spcBef>
            </a:pPr>
            <a:r>
              <a:rPr sz="1200" spc="-20" dirty="0">
                <a:solidFill>
                  <a:srgbClr val="FFFFFF"/>
                </a:solidFill>
                <a:latin typeface="Arial MT"/>
                <a:cs typeface="Arial MT"/>
              </a:rPr>
              <a:t>Mgmt</a:t>
            </a:r>
            <a:endParaRPr sz="1200">
              <a:latin typeface="Arial MT"/>
              <a:cs typeface="Arial MT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1965959" y="0"/>
            <a:ext cx="8778240" cy="6858000"/>
            <a:chOff x="365759" y="0"/>
            <a:chExt cx="8778240" cy="6858000"/>
          </a:xfrm>
        </p:grpSpPr>
        <p:pic>
          <p:nvPicPr>
            <p:cNvPr id="8" name="object 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213104" y="0"/>
              <a:ext cx="3113532" cy="2039112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24255" y="2289048"/>
              <a:ext cx="2828544" cy="1885188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598919" y="2295144"/>
              <a:ext cx="2545079" cy="1856231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65759" y="4315967"/>
              <a:ext cx="2895600" cy="2542032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462527" y="2377439"/>
              <a:ext cx="2825496" cy="1938527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185159" y="4355591"/>
              <a:ext cx="3489960" cy="2502408"/>
            </a:xfrm>
            <a:prstGeom prst="rect">
              <a:avLst/>
            </a:prstGeom>
          </p:spPr>
        </p:pic>
      </p:grpSp>
      <p:sp>
        <p:nvSpPr>
          <p:cNvPr id="14" name="object 14"/>
          <p:cNvSpPr txBox="1"/>
          <p:nvPr/>
        </p:nvSpPr>
        <p:spPr>
          <a:xfrm>
            <a:off x="10246869" y="6430417"/>
            <a:ext cx="319405" cy="22890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400" spc="-25" dirty="0">
                <a:latin typeface="Microsoft Sans Serif"/>
                <a:cs typeface="Microsoft Sans Serif"/>
              </a:rPr>
              <a:t>170</a:t>
            </a:r>
            <a:endParaRPr sz="1400">
              <a:latin typeface="Microsoft Sans Serif"/>
              <a:cs typeface="Microsoft Sans Serif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6476619" y="6419850"/>
            <a:ext cx="364490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spcBef>
                <a:spcPts val="100"/>
              </a:spcBef>
            </a:pPr>
            <a:r>
              <a:rPr sz="1200" spc="-10" dirty="0">
                <a:solidFill>
                  <a:srgbClr val="FFFFFF"/>
                </a:solidFill>
                <a:latin typeface="Arial MT"/>
                <a:cs typeface="Arial MT"/>
              </a:rPr>
              <a:t>llege</a:t>
            </a:r>
            <a:endParaRPr sz="1200">
              <a:latin typeface="Arial MT"/>
              <a:cs typeface="Arial MT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1600961" y="761"/>
            <a:ext cx="9142730" cy="6856730"/>
          </a:xfrm>
          <a:custGeom>
            <a:avLst/>
            <a:gdLst/>
            <a:ahLst/>
            <a:cxnLst/>
            <a:rect l="l" t="t" r="r" b="b"/>
            <a:pathLst>
              <a:path w="9142730" h="6856730">
                <a:moveTo>
                  <a:pt x="0" y="0"/>
                </a:moveTo>
                <a:lnTo>
                  <a:pt x="9142476" y="0"/>
                </a:lnTo>
                <a:lnTo>
                  <a:pt x="9142476" y="6856476"/>
                </a:lnTo>
                <a:lnTo>
                  <a:pt x="0" y="6856476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808218" y="6455470"/>
            <a:ext cx="2196465" cy="1708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325"/>
              </a:lnSpc>
            </a:pPr>
            <a:r>
              <a:rPr sz="1200" spc="-275" dirty="0">
                <a:solidFill>
                  <a:srgbClr val="FFFFFF"/>
                </a:solidFill>
                <a:latin typeface="Arial MT"/>
                <a:cs typeface="Arial MT"/>
              </a:rPr>
              <a:t>ATATMMEECoColeleggeeoof</a:t>
            </a:r>
            <a:r>
              <a:rPr sz="1200" spc="-16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-265" dirty="0">
                <a:solidFill>
                  <a:srgbClr val="FFFFFF"/>
                </a:solidFill>
                <a:latin typeface="Arial MT"/>
                <a:cs typeface="Arial MT"/>
              </a:rPr>
              <a:t>fEEnngginineeeeririnngg</a:t>
            </a:r>
            <a:endParaRPr sz="1200">
              <a:latin typeface="Arial MT"/>
              <a:cs typeface="Arial MT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2362200" y="152400"/>
            <a:ext cx="7824470" cy="6583680"/>
            <a:chOff x="762000" y="152400"/>
            <a:chExt cx="7824470" cy="6583680"/>
          </a:xfrm>
        </p:grpSpPr>
        <p:sp>
          <p:nvSpPr>
            <p:cNvPr id="4" name="object 4"/>
            <p:cNvSpPr/>
            <p:nvPr/>
          </p:nvSpPr>
          <p:spPr>
            <a:xfrm>
              <a:off x="2514600" y="6400800"/>
              <a:ext cx="1600200" cy="277495"/>
            </a:xfrm>
            <a:custGeom>
              <a:avLst/>
              <a:gdLst/>
              <a:ahLst/>
              <a:cxnLst/>
              <a:rect l="l" t="t" r="r" b="b"/>
              <a:pathLst>
                <a:path w="1600200" h="277495">
                  <a:moveTo>
                    <a:pt x="1600200" y="277368"/>
                  </a:moveTo>
                  <a:lnTo>
                    <a:pt x="0" y="277368"/>
                  </a:lnTo>
                  <a:lnTo>
                    <a:pt x="0" y="0"/>
                  </a:lnTo>
                  <a:lnTo>
                    <a:pt x="1600200" y="0"/>
                  </a:lnTo>
                  <a:lnTo>
                    <a:pt x="1600200" y="277368"/>
                  </a:lnTo>
                  <a:close/>
                </a:path>
              </a:pathLst>
            </a:custGeom>
            <a:solidFill>
              <a:srgbClr val="E16C0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4114800" y="6400800"/>
              <a:ext cx="3124200" cy="277495"/>
            </a:xfrm>
            <a:custGeom>
              <a:avLst/>
              <a:gdLst/>
              <a:ahLst/>
              <a:cxnLst/>
              <a:rect l="l" t="t" r="r" b="b"/>
              <a:pathLst>
                <a:path w="3124200" h="277495">
                  <a:moveTo>
                    <a:pt x="3124200" y="277368"/>
                  </a:moveTo>
                  <a:lnTo>
                    <a:pt x="0" y="277368"/>
                  </a:lnTo>
                  <a:lnTo>
                    <a:pt x="0" y="0"/>
                  </a:lnTo>
                  <a:lnTo>
                    <a:pt x="3124200" y="0"/>
                  </a:lnTo>
                  <a:lnTo>
                    <a:pt x="3124200" y="277368"/>
                  </a:lnTo>
                  <a:close/>
                </a:path>
              </a:pathLst>
            </a:custGeom>
            <a:solidFill>
              <a:srgbClr val="2240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62000" y="152400"/>
              <a:ext cx="7824216" cy="6583680"/>
            </a:xfrm>
            <a:prstGeom prst="rect">
              <a:avLst/>
            </a:prstGeom>
          </p:spPr>
        </p:pic>
      </p:grpSp>
      <p:sp>
        <p:nvSpPr>
          <p:cNvPr id="7" name="object 7"/>
          <p:cNvSpPr txBox="1"/>
          <p:nvPr/>
        </p:nvSpPr>
        <p:spPr>
          <a:xfrm>
            <a:off x="10246869" y="6430417"/>
            <a:ext cx="319405" cy="22890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400" spc="-25" dirty="0">
                <a:latin typeface="Microsoft Sans Serif"/>
                <a:cs typeface="Microsoft Sans Serif"/>
              </a:rPr>
              <a:t>171</a:t>
            </a:r>
            <a:endParaRPr sz="1400">
              <a:latin typeface="Microsoft Sans Serif"/>
              <a:cs typeface="Microsoft Sans Serif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715000" y="6400800"/>
            <a:ext cx="3200400" cy="216726"/>
          </a:xfrm>
          <a:prstGeom prst="rect">
            <a:avLst/>
          </a:prstGeom>
        </p:spPr>
        <p:txBody>
          <a:bodyPr vert="horz" wrap="square" lIns="0" tIns="31750" rIns="0" bIns="0" rtlCol="0">
            <a:spAutoFit/>
          </a:bodyPr>
          <a:lstStyle/>
          <a:p>
            <a:pPr marL="1742439">
              <a:spcBef>
                <a:spcPts val="250"/>
              </a:spcBef>
            </a:pPr>
            <a:r>
              <a:rPr sz="1200" spc="40" dirty="0">
                <a:solidFill>
                  <a:srgbClr val="FFFFFF"/>
                </a:solidFill>
                <a:latin typeface="Arial MT"/>
                <a:cs typeface="Arial MT"/>
              </a:rPr>
              <a:t>eering</a:t>
            </a:r>
            <a:endParaRPr sz="1200">
              <a:latin typeface="Arial MT"/>
              <a:cs typeface="Arial MT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1600961" y="761"/>
            <a:ext cx="9142730" cy="6856730"/>
          </a:xfrm>
          <a:custGeom>
            <a:avLst/>
            <a:gdLst/>
            <a:ahLst/>
            <a:cxnLst/>
            <a:rect l="l" t="t" r="r" b="b"/>
            <a:pathLst>
              <a:path w="9142730" h="6856730">
                <a:moveTo>
                  <a:pt x="0" y="0"/>
                </a:moveTo>
                <a:lnTo>
                  <a:pt x="9142476" y="0"/>
                </a:lnTo>
                <a:lnTo>
                  <a:pt x="9142476" y="6856476"/>
                </a:lnTo>
                <a:lnTo>
                  <a:pt x="0" y="6856476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114800" y="6400800"/>
            <a:ext cx="1600200" cy="228600"/>
          </a:xfrm>
          <a:custGeom>
            <a:avLst/>
            <a:gdLst/>
            <a:ahLst/>
            <a:cxnLst/>
            <a:rect l="l" t="t" r="r" b="b"/>
            <a:pathLst>
              <a:path w="1600200" h="228600">
                <a:moveTo>
                  <a:pt x="1600200" y="228600"/>
                </a:moveTo>
                <a:lnTo>
                  <a:pt x="0" y="228600"/>
                </a:lnTo>
                <a:lnTo>
                  <a:pt x="0" y="0"/>
                </a:lnTo>
                <a:lnTo>
                  <a:pt x="1600200" y="0"/>
                </a:lnTo>
                <a:lnTo>
                  <a:pt x="1600200" y="228600"/>
                </a:lnTo>
                <a:close/>
              </a:path>
            </a:pathLst>
          </a:custGeom>
          <a:solidFill>
            <a:srgbClr val="E16C0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4194429" y="6424066"/>
            <a:ext cx="1422400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45" dirty="0">
                <a:solidFill>
                  <a:srgbClr val="FFFFFF"/>
                </a:solidFill>
                <a:latin typeface="Arial MT"/>
                <a:cs typeface="Arial MT"/>
              </a:rPr>
              <a:t>Department</a:t>
            </a:r>
            <a:r>
              <a:rPr sz="1200" spc="1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dirty="0">
                <a:solidFill>
                  <a:srgbClr val="FFFFFF"/>
                </a:solidFill>
                <a:latin typeface="Arial MT"/>
                <a:cs typeface="Arial MT"/>
              </a:rPr>
              <a:t>of</a:t>
            </a:r>
            <a:r>
              <a:rPr sz="1200" spc="6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-25" dirty="0">
                <a:solidFill>
                  <a:srgbClr val="FFFFFF"/>
                </a:solidFill>
                <a:latin typeface="Arial MT"/>
                <a:cs typeface="Arial MT"/>
              </a:rPr>
              <a:t>CSE</a:t>
            </a:r>
            <a:endParaRPr sz="1200">
              <a:latin typeface="Arial MT"/>
              <a:cs typeface="Arial MT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5715000" y="6400800"/>
            <a:ext cx="3200400" cy="228600"/>
          </a:xfrm>
          <a:custGeom>
            <a:avLst/>
            <a:gdLst/>
            <a:ahLst/>
            <a:cxnLst/>
            <a:rect l="l" t="t" r="r" b="b"/>
            <a:pathLst>
              <a:path w="3200400" h="228600">
                <a:moveTo>
                  <a:pt x="3200400" y="228600"/>
                </a:moveTo>
                <a:lnTo>
                  <a:pt x="0" y="228600"/>
                </a:lnTo>
                <a:lnTo>
                  <a:pt x="0" y="0"/>
                </a:lnTo>
                <a:lnTo>
                  <a:pt x="3200400" y="0"/>
                </a:lnTo>
                <a:lnTo>
                  <a:pt x="3200400" y="228600"/>
                </a:lnTo>
                <a:close/>
              </a:path>
            </a:pathLst>
          </a:custGeom>
          <a:solidFill>
            <a:srgbClr val="22405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1600200" y="1"/>
            <a:ext cx="0" cy="7278325"/>
          </a:xfrm>
          <a:prstGeom prst="rect">
            <a:avLst/>
          </a:prstGeom>
        </p:spPr>
        <p:txBody>
          <a:bodyPr vert="horz" wrap="square" lIns="0" tIns="502335" rIns="0" bIns="0" rtlCol="0">
            <a:spAutoFit/>
          </a:bodyPr>
          <a:lstStyle/>
          <a:p>
            <a:pPr marL="2546350">
              <a:spcBef>
                <a:spcPts val="105"/>
              </a:spcBef>
            </a:pPr>
            <a:r>
              <a:rPr b="1" spc="-10" dirty="0">
                <a:solidFill>
                  <a:srgbClr val="C00000"/>
                </a:solidFill>
                <a:latin typeface="Georgia"/>
                <a:cs typeface="Georgia"/>
              </a:rPr>
              <a:t>Efficiency</a:t>
            </a:r>
          </a:p>
        </p:txBody>
      </p:sp>
      <p:grpSp>
        <p:nvGrpSpPr>
          <p:cNvPr id="6" name="object 6"/>
          <p:cNvGrpSpPr/>
          <p:nvPr/>
        </p:nvGrpSpPr>
        <p:grpSpPr>
          <a:xfrm>
            <a:off x="2215896" y="1667255"/>
            <a:ext cx="7915909" cy="4380230"/>
            <a:chOff x="615695" y="1667255"/>
            <a:chExt cx="7915909" cy="4380230"/>
          </a:xfrm>
        </p:grpSpPr>
        <p:sp>
          <p:nvSpPr>
            <p:cNvPr id="7" name="object 7"/>
            <p:cNvSpPr/>
            <p:nvPr/>
          </p:nvSpPr>
          <p:spPr>
            <a:xfrm>
              <a:off x="627887" y="1679447"/>
              <a:ext cx="7888605" cy="4352290"/>
            </a:xfrm>
            <a:custGeom>
              <a:avLst/>
              <a:gdLst/>
              <a:ahLst/>
              <a:cxnLst/>
              <a:rect l="l" t="t" r="r" b="b"/>
              <a:pathLst>
                <a:path w="7888605" h="4352290">
                  <a:moveTo>
                    <a:pt x="7888223" y="4352290"/>
                  </a:moveTo>
                  <a:lnTo>
                    <a:pt x="0" y="4352290"/>
                  </a:lnTo>
                  <a:lnTo>
                    <a:pt x="0" y="0"/>
                  </a:lnTo>
                  <a:lnTo>
                    <a:pt x="7888223" y="0"/>
                  </a:lnTo>
                  <a:lnTo>
                    <a:pt x="7888223" y="4352290"/>
                  </a:lnTo>
                  <a:close/>
                </a:path>
              </a:pathLst>
            </a:custGeom>
            <a:solidFill>
              <a:srgbClr val="C5D9E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615695" y="1667255"/>
              <a:ext cx="7915909" cy="4380230"/>
            </a:xfrm>
            <a:custGeom>
              <a:avLst/>
              <a:gdLst/>
              <a:ahLst/>
              <a:cxnLst/>
              <a:rect l="l" t="t" r="r" b="b"/>
              <a:pathLst>
                <a:path w="7915909" h="4380230">
                  <a:moveTo>
                    <a:pt x="7901939" y="4379722"/>
                  </a:moveTo>
                  <a:lnTo>
                    <a:pt x="13716" y="4379722"/>
                  </a:lnTo>
                  <a:lnTo>
                    <a:pt x="11036" y="4379455"/>
                  </a:lnTo>
                  <a:lnTo>
                    <a:pt x="0" y="4366006"/>
                  </a:lnTo>
                  <a:lnTo>
                    <a:pt x="0" y="13716"/>
                  </a:lnTo>
                  <a:lnTo>
                    <a:pt x="13716" y="0"/>
                  </a:lnTo>
                  <a:lnTo>
                    <a:pt x="7901939" y="0"/>
                  </a:lnTo>
                  <a:lnTo>
                    <a:pt x="7915656" y="13716"/>
                  </a:lnTo>
                  <a:lnTo>
                    <a:pt x="27432" y="13716"/>
                  </a:lnTo>
                  <a:lnTo>
                    <a:pt x="13716" y="27432"/>
                  </a:lnTo>
                  <a:lnTo>
                    <a:pt x="27432" y="27432"/>
                  </a:lnTo>
                  <a:lnTo>
                    <a:pt x="27432" y="4352290"/>
                  </a:lnTo>
                  <a:lnTo>
                    <a:pt x="13716" y="4352290"/>
                  </a:lnTo>
                  <a:lnTo>
                    <a:pt x="27432" y="4366006"/>
                  </a:lnTo>
                  <a:lnTo>
                    <a:pt x="7915656" y="4366006"/>
                  </a:lnTo>
                  <a:lnTo>
                    <a:pt x="7915389" y="4368685"/>
                  </a:lnTo>
                  <a:lnTo>
                    <a:pt x="7904619" y="4379455"/>
                  </a:lnTo>
                  <a:lnTo>
                    <a:pt x="7901939" y="4379722"/>
                  </a:lnTo>
                  <a:close/>
                </a:path>
                <a:path w="7915909" h="4380230">
                  <a:moveTo>
                    <a:pt x="27432" y="27432"/>
                  </a:moveTo>
                  <a:lnTo>
                    <a:pt x="13716" y="27432"/>
                  </a:lnTo>
                  <a:lnTo>
                    <a:pt x="27432" y="13716"/>
                  </a:lnTo>
                  <a:lnTo>
                    <a:pt x="27432" y="27432"/>
                  </a:lnTo>
                  <a:close/>
                </a:path>
                <a:path w="7915909" h="4380230">
                  <a:moveTo>
                    <a:pt x="7888224" y="27432"/>
                  </a:moveTo>
                  <a:lnTo>
                    <a:pt x="27432" y="27432"/>
                  </a:lnTo>
                  <a:lnTo>
                    <a:pt x="27432" y="13716"/>
                  </a:lnTo>
                  <a:lnTo>
                    <a:pt x="7888224" y="13716"/>
                  </a:lnTo>
                  <a:lnTo>
                    <a:pt x="7888224" y="27432"/>
                  </a:lnTo>
                  <a:close/>
                </a:path>
                <a:path w="7915909" h="4380230">
                  <a:moveTo>
                    <a:pt x="7888224" y="4366006"/>
                  </a:moveTo>
                  <a:lnTo>
                    <a:pt x="7888224" y="13716"/>
                  </a:lnTo>
                  <a:lnTo>
                    <a:pt x="7901939" y="27432"/>
                  </a:lnTo>
                  <a:lnTo>
                    <a:pt x="7915656" y="27432"/>
                  </a:lnTo>
                  <a:lnTo>
                    <a:pt x="7915656" y="4352290"/>
                  </a:lnTo>
                  <a:lnTo>
                    <a:pt x="7901939" y="4352290"/>
                  </a:lnTo>
                  <a:lnTo>
                    <a:pt x="7888224" y="4366006"/>
                  </a:lnTo>
                  <a:close/>
                </a:path>
                <a:path w="7915909" h="4380230">
                  <a:moveTo>
                    <a:pt x="7915656" y="27432"/>
                  </a:moveTo>
                  <a:lnTo>
                    <a:pt x="7901939" y="27432"/>
                  </a:lnTo>
                  <a:lnTo>
                    <a:pt x="7888224" y="13716"/>
                  </a:lnTo>
                  <a:lnTo>
                    <a:pt x="7915656" y="13716"/>
                  </a:lnTo>
                  <a:lnTo>
                    <a:pt x="7915656" y="27432"/>
                  </a:lnTo>
                  <a:close/>
                </a:path>
                <a:path w="7915909" h="4380230">
                  <a:moveTo>
                    <a:pt x="27432" y="4366006"/>
                  </a:moveTo>
                  <a:lnTo>
                    <a:pt x="13716" y="4352290"/>
                  </a:lnTo>
                  <a:lnTo>
                    <a:pt x="27432" y="4352290"/>
                  </a:lnTo>
                  <a:lnTo>
                    <a:pt x="27432" y="4366006"/>
                  </a:lnTo>
                  <a:close/>
                </a:path>
                <a:path w="7915909" h="4380230">
                  <a:moveTo>
                    <a:pt x="7888224" y="4366006"/>
                  </a:moveTo>
                  <a:lnTo>
                    <a:pt x="27432" y="4366006"/>
                  </a:lnTo>
                  <a:lnTo>
                    <a:pt x="27432" y="4352290"/>
                  </a:lnTo>
                  <a:lnTo>
                    <a:pt x="7888224" y="4352290"/>
                  </a:lnTo>
                  <a:lnTo>
                    <a:pt x="7888224" y="4366006"/>
                  </a:lnTo>
                  <a:close/>
                </a:path>
                <a:path w="7915909" h="4380230">
                  <a:moveTo>
                    <a:pt x="7915656" y="4366006"/>
                  </a:moveTo>
                  <a:lnTo>
                    <a:pt x="7888224" y="4366006"/>
                  </a:lnTo>
                  <a:lnTo>
                    <a:pt x="7901939" y="4352290"/>
                  </a:lnTo>
                  <a:lnTo>
                    <a:pt x="7915656" y="4352290"/>
                  </a:lnTo>
                  <a:lnTo>
                    <a:pt x="7915656" y="436600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2283537" y="1609853"/>
            <a:ext cx="7839709" cy="3960495"/>
          </a:xfrm>
          <a:prstGeom prst="rect">
            <a:avLst/>
          </a:prstGeom>
        </p:spPr>
        <p:txBody>
          <a:bodyPr vert="horz" wrap="square" lIns="0" tIns="64135" rIns="0" bIns="0" rtlCol="0">
            <a:spAutoFit/>
          </a:bodyPr>
          <a:lstStyle/>
          <a:p>
            <a:pPr marL="379730" marR="30480" indent="-341630" algn="just">
              <a:lnSpc>
                <a:spcPts val="3240"/>
              </a:lnSpc>
              <a:spcBef>
                <a:spcPts val="505"/>
              </a:spcBef>
              <a:buSzPct val="60000"/>
              <a:buFont typeface="Wingdings"/>
              <a:buChar char=""/>
              <a:tabLst>
                <a:tab pos="379730" algn="l"/>
                <a:tab pos="441325" algn="l"/>
              </a:tabLst>
            </a:pPr>
            <a:r>
              <a:rPr sz="3000" b="1" spc="60" dirty="0">
                <a:latin typeface="Calibri"/>
                <a:cs typeface="Calibri"/>
              </a:rPr>
              <a:t>The</a:t>
            </a:r>
            <a:r>
              <a:rPr sz="3000" b="1" spc="254" dirty="0">
                <a:latin typeface="Calibri"/>
                <a:cs typeface="Calibri"/>
              </a:rPr>
              <a:t> </a:t>
            </a:r>
            <a:r>
              <a:rPr sz="3000" b="1" spc="80" dirty="0">
                <a:latin typeface="Calibri"/>
                <a:cs typeface="Calibri"/>
              </a:rPr>
              <a:t>time</a:t>
            </a:r>
            <a:r>
              <a:rPr sz="3000" b="1" spc="265" dirty="0">
                <a:latin typeface="Calibri"/>
                <a:cs typeface="Calibri"/>
              </a:rPr>
              <a:t> </a:t>
            </a:r>
            <a:r>
              <a:rPr sz="3000" b="1" spc="85" dirty="0">
                <a:latin typeface="Calibri"/>
                <a:cs typeface="Calibri"/>
              </a:rPr>
              <a:t>efficiency</a:t>
            </a:r>
            <a:r>
              <a:rPr sz="3000" b="1" spc="245" dirty="0">
                <a:latin typeface="Calibri"/>
                <a:cs typeface="Calibri"/>
              </a:rPr>
              <a:t> </a:t>
            </a:r>
            <a:r>
              <a:rPr sz="3000" b="1" spc="55" dirty="0">
                <a:latin typeface="Calibri"/>
                <a:cs typeface="Calibri"/>
              </a:rPr>
              <a:t>of</a:t>
            </a:r>
            <a:r>
              <a:rPr sz="3000" b="1" spc="254" dirty="0">
                <a:latin typeface="Calibri"/>
                <a:cs typeface="Calibri"/>
              </a:rPr>
              <a:t> </a:t>
            </a:r>
            <a:r>
              <a:rPr sz="3000" b="1" spc="85" dirty="0">
                <a:latin typeface="Calibri"/>
                <a:cs typeface="Calibri"/>
              </a:rPr>
              <a:t>depends</a:t>
            </a:r>
            <a:r>
              <a:rPr sz="3000" b="1" spc="260" dirty="0">
                <a:latin typeface="Calibri"/>
                <a:cs typeface="Calibri"/>
              </a:rPr>
              <a:t> </a:t>
            </a:r>
            <a:r>
              <a:rPr sz="3000" b="1" spc="55" dirty="0">
                <a:latin typeface="Calibri"/>
                <a:cs typeface="Calibri"/>
              </a:rPr>
              <a:t>on</a:t>
            </a:r>
            <a:r>
              <a:rPr sz="3000" b="1" spc="275" dirty="0">
                <a:latin typeface="Calibri"/>
                <a:cs typeface="Calibri"/>
              </a:rPr>
              <a:t> </a:t>
            </a:r>
            <a:r>
              <a:rPr sz="3000" b="1" spc="60" dirty="0">
                <a:latin typeface="Calibri"/>
                <a:cs typeface="Calibri"/>
              </a:rPr>
              <a:t>the</a:t>
            </a:r>
            <a:r>
              <a:rPr sz="3000" b="1" spc="235" dirty="0">
                <a:latin typeface="Calibri"/>
                <a:cs typeface="Calibri"/>
              </a:rPr>
              <a:t> </a:t>
            </a:r>
            <a:r>
              <a:rPr sz="3000" b="1" spc="-20" dirty="0">
                <a:latin typeface="Calibri"/>
                <a:cs typeface="Calibri"/>
              </a:rPr>
              <a:t>data </a:t>
            </a:r>
            <a:r>
              <a:rPr sz="3000" b="1" dirty="0">
                <a:latin typeface="Calibri"/>
                <a:cs typeface="Calibri"/>
              </a:rPr>
              <a:t>structures</a:t>
            </a:r>
            <a:r>
              <a:rPr sz="3000" b="1" spc="245" dirty="0">
                <a:latin typeface="Calibri"/>
                <a:cs typeface="Calibri"/>
              </a:rPr>
              <a:t> </a:t>
            </a:r>
            <a:r>
              <a:rPr sz="3000" b="1" dirty="0">
                <a:latin typeface="Calibri"/>
                <a:cs typeface="Calibri"/>
              </a:rPr>
              <a:t>used</a:t>
            </a:r>
            <a:r>
              <a:rPr sz="3000" b="1" spc="270" dirty="0">
                <a:latin typeface="Calibri"/>
                <a:cs typeface="Calibri"/>
              </a:rPr>
              <a:t> </a:t>
            </a:r>
            <a:r>
              <a:rPr sz="3000" b="1" dirty="0">
                <a:latin typeface="Calibri"/>
                <a:cs typeface="Calibri"/>
              </a:rPr>
              <a:t>for</a:t>
            </a:r>
            <a:r>
              <a:rPr sz="3000" b="1" spc="235" dirty="0">
                <a:latin typeface="Calibri"/>
                <a:cs typeface="Calibri"/>
              </a:rPr>
              <a:t> </a:t>
            </a:r>
            <a:r>
              <a:rPr sz="3000" b="1" dirty="0">
                <a:latin typeface="Calibri"/>
                <a:cs typeface="Calibri"/>
              </a:rPr>
              <a:t>implementing</a:t>
            </a:r>
            <a:r>
              <a:rPr sz="3000" b="1" spc="254" dirty="0">
                <a:latin typeface="Calibri"/>
                <a:cs typeface="Calibri"/>
              </a:rPr>
              <a:t> </a:t>
            </a:r>
            <a:r>
              <a:rPr sz="3000" b="1" dirty="0">
                <a:latin typeface="Calibri"/>
                <a:cs typeface="Calibri"/>
              </a:rPr>
              <a:t>the</a:t>
            </a:r>
            <a:r>
              <a:rPr sz="3000" b="1" spc="265" dirty="0">
                <a:latin typeface="Calibri"/>
                <a:cs typeface="Calibri"/>
              </a:rPr>
              <a:t> </a:t>
            </a:r>
            <a:r>
              <a:rPr sz="3000" b="1" spc="-10" dirty="0">
                <a:latin typeface="Calibri"/>
                <a:cs typeface="Calibri"/>
              </a:rPr>
              <a:t>priority </a:t>
            </a:r>
            <a:r>
              <a:rPr sz="3000" b="1" dirty="0">
                <a:latin typeface="Calibri"/>
                <a:cs typeface="Calibri"/>
              </a:rPr>
              <a:t>queue</a:t>
            </a:r>
            <a:r>
              <a:rPr sz="3000" b="1" spc="-65" dirty="0">
                <a:latin typeface="Calibri"/>
                <a:cs typeface="Calibri"/>
              </a:rPr>
              <a:t> </a:t>
            </a:r>
            <a:r>
              <a:rPr sz="3000" b="1" dirty="0">
                <a:latin typeface="Calibri"/>
                <a:cs typeface="Calibri"/>
              </a:rPr>
              <a:t>and</a:t>
            </a:r>
            <a:r>
              <a:rPr sz="3000" b="1" spc="-90" dirty="0">
                <a:latin typeface="Calibri"/>
                <a:cs typeface="Calibri"/>
              </a:rPr>
              <a:t> </a:t>
            </a:r>
            <a:r>
              <a:rPr sz="3000" b="1" dirty="0">
                <a:latin typeface="Calibri"/>
                <a:cs typeface="Calibri"/>
              </a:rPr>
              <a:t>for</a:t>
            </a:r>
            <a:r>
              <a:rPr sz="3000" b="1" spc="-114" dirty="0">
                <a:latin typeface="Calibri"/>
                <a:cs typeface="Calibri"/>
              </a:rPr>
              <a:t> </a:t>
            </a:r>
            <a:r>
              <a:rPr sz="3000" b="1" spc="-30" dirty="0">
                <a:latin typeface="Calibri"/>
                <a:cs typeface="Calibri"/>
              </a:rPr>
              <a:t>representing</a:t>
            </a:r>
            <a:r>
              <a:rPr sz="3000" b="1" spc="-140" dirty="0">
                <a:latin typeface="Calibri"/>
                <a:cs typeface="Calibri"/>
              </a:rPr>
              <a:t> </a:t>
            </a:r>
            <a:r>
              <a:rPr sz="3000" b="1" dirty="0">
                <a:latin typeface="Calibri"/>
                <a:cs typeface="Calibri"/>
              </a:rPr>
              <a:t>the</a:t>
            </a:r>
            <a:r>
              <a:rPr sz="3000" b="1" spc="-75" dirty="0">
                <a:latin typeface="Calibri"/>
                <a:cs typeface="Calibri"/>
              </a:rPr>
              <a:t> </a:t>
            </a:r>
            <a:r>
              <a:rPr sz="3000" b="1" dirty="0">
                <a:latin typeface="Calibri"/>
                <a:cs typeface="Calibri"/>
              </a:rPr>
              <a:t>input</a:t>
            </a:r>
            <a:r>
              <a:rPr sz="3000" b="1" spc="-80" dirty="0">
                <a:latin typeface="Calibri"/>
                <a:cs typeface="Calibri"/>
              </a:rPr>
              <a:t> </a:t>
            </a:r>
            <a:r>
              <a:rPr sz="3000" b="1" spc="-10" dirty="0">
                <a:latin typeface="Calibri"/>
                <a:cs typeface="Calibri"/>
              </a:rPr>
              <a:t>graph.</a:t>
            </a:r>
            <a:endParaRPr sz="3000">
              <a:latin typeface="Calibri"/>
              <a:cs typeface="Calibri"/>
            </a:endParaRPr>
          </a:p>
          <a:p>
            <a:pPr marL="379730" marR="30480" indent="-341630" algn="just">
              <a:lnSpc>
                <a:spcPts val="3240"/>
              </a:lnSpc>
              <a:spcBef>
                <a:spcPts val="735"/>
              </a:spcBef>
              <a:buSzPct val="60000"/>
              <a:buFont typeface="Wingdings"/>
              <a:buChar char=""/>
              <a:tabLst>
                <a:tab pos="379730" algn="l"/>
                <a:tab pos="439420" algn="l"/>
              </a:tabLst>
            </a:pPr>
            <a:r>
              <a:rPr sz="3000" b="1" spc="65" dirty="0">
                <a:latin typeface="Calibri"/>
                <a:cs typeface="Calibri"/>
              </a:rPr>
              <a:t>Since</a:t>
            </a:r>
            <a:r>
              <a:rPr sz="3000" b="1" spc="229" dirty="0">
                <a:latin typeface="Calibri"/>
                <a:cs typeface="Calibri"/>
              </a:rPr>
              <a:t> </a:t>
            </a:r>
            <a:r>
              <a:rPr sz="3000" b="1" dirty="0">
                <a:latin typeface="Calibri"/>
                <a:cs typeface="Calibri"/>
              </a:rPr>
              <a:t>we</a:t>
            </a:r>
            <a:r>
              <a:rPr sz="3000" b="1" spc="215" dirty="0">
                <a:latin typeface="Calibri"/>
                <a:cs typeface="Calibri"/>
              </a:rPr>
              <a:t> </a:t>
            </a:r>
            <a:r>
              <a:rPr sz="3000" b="1" dirty="0">
                <a:latin typeface="Calibri"/>
                <a:cs typeface="Calibri"/>
              </a:rPr>
              <a:t>have</a:t>
            </a:r>
            <a:r>
              <a:rPr sz="3000" b="1" spc="200" dirty="0">
                <a:latin typeface="Calibri"/>
                <a:cs typeface="Calibri"/>
              </a:rPr>
              <a:t> </a:t>
            </a:r>
            <a:r>
              <a:rPr sz="3000" b="1" spc="65" dirty="0">
                <a:latin typeface="Calibri"/>
                <a:cs typeface="Calibri"/>
              </a:rPr>
              <a:t>implemented</a:t>
            </a:r>
            <a:r>
              <a:rPr sz="3000" b="1" spc="229" dirty="0">
                <a:latin typeface="Calibri"/>
                <a:cs typeface="Calibri"/>
              </a:rPr>
              <a:t> </a:t>
            </a:r>
            <a:r>
              <a:rPr sz="3000" b="1" spc="70" dirty="0">
                <a:latin typeface="Calibri"/>
                <a:cs typeface="Calibri"/>
              </a:rPr>
              <a:t>using</a:t>
            </a:r>
            <a:r>
              <a:rPr sz="3000" b="1" spc="250" dirty="0">
                <a:latin typeface="Calibri"/>
                <a:cs typeface="Calibri"/>
              </a:rPr>
              <a:t> </a:t>
            </a:r>
            <a:r>
              <a:rPr sz="3000" b="1" spc="-10" dirty="0">
                <a:latin typeface="Calibri"/>
                <a:cs typeface="Calibri"/>
              </a:rPr>
              <a:t>weighted </a:t>
            </a:r>
            <a:r>
              <a:rPr sz="3000" b="1" spc="55" dirty="0">
                <a:latin typeface="Calibri"/>
                <a:cs typeface="Calibri"/>
              </a:rPr>
              <a:t>matrix</a:t>
            </a:r>
            <a:r>
              <a:rPr sz="3000" b="1" spc="185" dirty="0">
                <a:latin typeface="Calibri"/>
                <a:cs typeface="Calibri"/>
              </a:rPr>
              <a:t> </a:t>
            </a:r>
            <a:r>
              <a:rPr sz="3000" b="1" dirty="0">
                <a:latin typeface="Calibri"/>
                <a:cs typeface="Calibri"/>
              </a:rPr>
              <a:t>and</a:t>
            </a:r>
            <a:r>
              <a:rPr sz="3000" b="1" spc="204" dirty="0">
                <a:latin typeface="Calibri"/>
                <a:cs typeface="Calibri"/>
              </a:rPr>
              <a:t> </a:t>
            </a:r>
            <a:r>
              <a:rPr sz="3000" b="1" spc="50" dirty="0">
                <a:latin typeface="Calibri"/>
                <a:cs typeface="Calibri"/>
              </a:rPr>
              <a:t>unordered</a:t>
            </a:r>
            <a:r>
              <a:rPr sz="3000" b="1" spc="185" dirty="0">
                <a:latin typeface="Calibri"/>
                <a:cs typeface="Calibri"/>
              </a:rPr>
              <a:t> </a:t>
            </a:r>
            <a:r>
              <a:rPr sz="3000" b="1" dirty="0">
                <a:latin typeface="Calibri"/>
                <a:cs typeface="Calibri"/>
              </a:rPr>
              <a:t>array,</a:t>
            </a:r>
            <a:r>
              <a:rPr sz="3000" b="1" spc="105" dirty="0">
                <a:latin typeface="Calibri"/>
                <a:cs typeface="Calibri"/>
              </a:rPr>
              <a:t> </a:t>
            </a:r>
            <a:r>
              <a:rPr sz="3000" b="1" dirty="0">
                <a:latin typeface="Calibri"/>
                <a:cs typeface="Calibri"/>
              </a:rPr>
              <a:t>the</a:t>
            </a:r>
            <a:r>
              <a:rPr sz="3000" b="1" spc="210" dirty="0">
                <a:latin typeface="Calibri"/>
                <a:cs typeface="Calibri"/>
              </a:rPr>
              <a:t> </a:t>
            </a:r>
            <a:r>
              <a:rPr sz="3000" b="1" spc="65" dirty="0">
                <a:latin typeface="Calibri"/>
                <a:cs typeface="Calibri"/>
              </a:rPr>
              <a:t>efficiency</a:t>
            </a:r>
            <a:r>
              <a:rPr sz="3000" b="1" spc="204" dirty="0">
                <a:latin typeface="Calibri"/>
                <a:cs typeface="Calibri"/>
              </a:rPr>
              <a:t> </a:t>
            </a:r>
            <a:r>
              <a:rPr sz="3000" b="1" spc="-25" dirty="0">
                <a:latin typeface="Calibri"/>
                <a:cs typeface="Calibri"/>
              </a:rPr>
              <a:t>is </a:t>
            </a:r>
            <a:r>
              <a:rPr sz="3000" b="1" spc="-10" dirty="0">
                <a:latin typeface="Calibri"/>
                <a:cs typeface="Calibri"/>
              </a:rPr>
              <a:t>O(|V</a:t>
            </a:r>
            <a:r>
              <a:rPr sz="2925" b="1" spc="-15" baseline="12820" dirty="0">
                <a:latin typeface="Calibri"/>
                <a:cs typeface="Calibri"/>
              </a:rPr>
              <a:t>2</a:t>
            </a:r>
            <a:r>
              <a:rPr sz="3000" b="1" spc="-10" dirty="0">
                <a:latin typeface="Calibri"/>
                <a:cs typeface="Calibri"/>
              </a:rPr>
              <a:t>|).</a:t>
            </a:r>
            <a:endParaRPr sz="3000">
              <a:latin typeface="Calibri"/>
              <a:cs typeface="Calibri"/>
            </a:endParaRPr>
          </a:p>
          <a:p>
            <a:pPr marL="379730" marR="32384" indent="-341630" algn="just">
              <a:lnSpc>
                <a:spcPts val="3200"/>
              </a:lnSpc>
              <a:spcBef>
                <a:spcPts val="845"/>
              </a:spcBef>
              <a:buSzPct val="60000"/>
              <a:buFont typeface="Wingdings"/>
              <a:buChar char=""/>
              <a:tabLst>
                <a:tab pos="379730" algn="l"/>
                <a:tab pos="417830" algn="l"/>
              </a:tabLst>
            </a:pPr>
            <a:r>
              <a:rPr sz="3000" b="1" dirty="0">
                <a:latin typeface="Calibri"/>
                <a:cs typeface="Calibri"/>
              </a:rPr>
              <a:t>If</a:t>
            </a:r>
            <a:r>
              <a:rPr sz="3000" b="1" spc="335" dirty="0">
                <a:latin typeface="Calibri"/>
                <a:cs typeface="Calibri"/>
              </a:rPr>
              <a:t> </a:t>
            </a:r>
            <a:r>
              <a:rPr sz="3000" b="1" dirty="0">
                <a:latin typeface="Calibri"/>
                <a:cs typeface="Calibri"/>
              </a:rPr>
              <a:t>we</a:t>
            </a:r>
            <a:r>
              <a:rPr sz="3000" b="1" spc="315" dirty="0">
                <a:latin typeface="Calibri"/>
                <a:cs typeface="Calibri"/>
              </a:rPr>
              <a:t> </a:t>
            </a:r>
            <a:r>
              <a:rPr sz="3000" b="1" dirty="0">
                <a:latin typeface="Calibri"/>
                <a:cs typeface="Calibri"/>
              </a:rPr>
              <a:t>implement</a:t>
            </a:r>
            <a:r>
              <a:rPr sz="3000" b="1" spc="285" dirty="0">
                <a:latin typeface="Calibri"/>
                <a:cs typeface="Calibri"/>
              </a:rPr>
              <a:t> </a:t>
            </a:r>
            <a:r>
              <a:rPr sz="3000" b="1" dirty="0">
                <a:latin typeface="Calibri"/>
                <a:cs typeface="Calibri"/>
              </a:rPr>
              <a:t>using</a:t>
            </a:r>
            <a:r>
              <a:rPr sz="3000" b="1" spc="295" dirty="0">
                <a:latin typeface="Calibri"/>
                <a:cs typeface="Calibri"/>
              </a:rPr>
              <a:t> </a:t>
            </a:r>
            <a:r>
              <a:rPr sz="3000" b="1" dirty="0">
                <a:latin typeface="Calibri"/>
                <a:cs typeface="Calibri"/>
              </a:rPr>
              <a:t>adjacency</a:t>
            </a:r>
            <a:r>
              <a:rPr sz="3000" b="1" spc="300" dirty="0">
                <a:latin typeface="Calibri"/>
                <a:cs typeface="Calibri"/>
              </a:rPr>
              <a:t> </a:t>
            </a:r>
            <a:r>
              <a:rPr sz="3000" b="1" dirty="0">
                <a:latin typeface="Calibri"/>
                <a:cs typeface="Calibri"/>
              </a:rPr>
              <a:t>list</a:t>
            </a:r>
            <a:r>
              <a:rPr sz="3000" b="1" spc="290" dirty="0">
                <a:latin typeface="Calibri"/>
                <a:cs typeface="Calibri"/>
              </a:rPr>
              <a:t> </a:t>
            </a:r>
            <a:r>
              <a:rPr sz="3000" b="1" dirty="0">
                <a:latin typeface="Calibri"/>
                <a:cs typeface="Calibri"/>
              </a:rPr>
              <a:t>and</a:t>
            </a:r>
            <a:r>
              <a:rPr sz="3000" b="1" spc="315" dirty="0">
                <a:latin typeface="Calibri"/>
                <a:cs typeface="Calibri"/>
              </a:rPr>
              <a:t> </a:t>
            </a:r>
            <a:r>
              <a:rPr sz="3000" b="1" spc="-25" dirty="0">
                <a:latin typeface="Calibri"/>
                <a:cs typeface="Calibri"/>
              </a:rPr>
              <a:t>the </a:t>
            </a:r>
            <a:r>
              <a:rPr sz="3000" b="1" spc="45" dirty="0">
                <a:latin typeface="Calibri"/>
                <a:cs typeface="Calibri"/>
              </a:rPr>
              <a:t>priority</a:t>
            </a:r>
            <a:r>
              <a:rPr sz="3000" b="1" spc="295" dirty="0">
                <a:latin typeface="Calibri"/>
                <a:cs typeface="Calibri"/>
              </a:rPr>
              <a:t> </a:t>
            </a:r>
            <a:r>
              <a:rPr sz="3000" b="1" dirty="0">
                <a:latin typeface="Calibri"/>
                <a:cs typeface="Calibri"/>
              </a:rPr>
              <a:t>queue</a:t>
            </a:r>
            <a:r>
              <a:rPr sz="3000" b="1" spc="310" dirty="0">
                <a:latin typeface="Calibri"/>
                <a:cs typeface="Calibri"/>
              </a:rPr>
              <a:t> </a:t>
            </a:r>
            <a:r>
              <a:rPr sz="3000" b="1" dirty="0">
                <a:latin typeface="Calibri"/>
                <a:cs typeface="Calibri"/>
              </a:rPr>
              <a:t>for</a:t>
            </a:r>
            <a:r>
              <a:rPr sz="3000" b="1" spc="285" dirty="0">
                <a:latin typeface="Calibri"/>
                <a:cs typeface="Calibri"/>
              </a:rPr>
              <a:t> </a:t>
            </a:r>
            <a:r>
              <a:rPr sz="3000" b="1" spc="60" dirty="0">
                <a:latin typeface="Calibri"/>
                <a:cs typeface="Calibri"/>
              </a:rPr>
              <a:t>min-</a:t>
            </a:r>
            <a:r>
              <a:rPr sz="3000" b="1" dirty="0">
                <a:latin typeface="Calibri"/>
                <a:cs typeface="Calibri"/>
              </a:rPr>
              <a:t>heap,</a:t>
            </a:r>
            <a:r>
              <a:rPr sz="3000" b="1" spc="305" dirty="0">
                <a:latin typeface="Calibri"/>
                <a:cs typeface="Calibri"/>
              </a:rPr>
              <a:t> </a:t>
            </a:r>
            <a:r>
              <a:rPr sz="3000" b="1" dirty="0">
                <a:latin typeface="Calibri"/>
                <a:cs typeface="Calibri"/>
              </a:rPr>
              <a:t>the</a:t>
            </a:r>
            <a:r>
              <a:rPr sz="3000" b="1" spc="310" dirty="0">
                <a:latin typeface="Calibri"/>
                <a:cs typeface="Calibri"/>
              </a:rPr>
              <a:t> </a:t>
            </a:r>
            <a:r>
              <a:rPr sz="3000" b="1" dirty="0">
                <a:latin typeface="Calibri"/>
                <a:cs typeface="Calibri"/>
              </a:rPr>
              <a:t>efficiency</a:t>
            </a:r>
            <a:r>
              <a:rPr sz="3000" b="1" spc="285" dirty="0">
                <a:latin typeface="Calibri"/>
                <a:cs typeface="Calibri"/>
              </a:rPr>
              <a:t> </a:t>
            </a:r>
            <a:r>
              <a:rPr sz="3000" b="1" spc="-25" dirty="0">
                <a:latin typeface="Calibri"/>
                <a:cs typeface="Calibri"/>
              </a:rPr>
              <a:t>is </a:t>
            </a:r>
            <a:r>
              <a:rPr sz="3000" b="1" spc="-10" dirty="0">
                <a:latin typeface="Calibri"/>
                <a:cs typeface="Calibri"/>
              </a:rPr>
              <a:t>O(|E|log|V|).</a:t>
            </a:r>
            <a:endParaRPr sz="300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0246869" y="6430417"/>
            <a:ext cx="319405" cy="22890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400" spc="-25" dirty="0">
                <a:latin typeface="Microsoft Sans Serif"/>
                <a:cs typeface="Microsoft Sans Serif"/>
              </a:rPr>
              <a:t>172</a:t>
            </a:r>
            <a:endParaRPr sz="1400">
              <a:latin typeface="Microsoft Sans Serif"/>
              <a:cs typeface="Microsoft Sans Serif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5795264" y="6419850"/>
            <a:ext cx="2141220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10" dirty="0">
                <a:solidFill>
                  <a:srgbClr val="FFFFFF"/>
                </a:solidFill>
                <a:latin typeface="Arial MT"/>
                <a:cs typeface="Arial MT"/>
              </a:rPr>
              <a:t>ATME College</a:t>
            </a:r>
            <a:r>
              <a:rPr sz="1200" spc="-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10" dirty="0">
                <a:solidFill>
                  <a:srgbClr val="FFFFFF"/>
                </a:solidFill>
                <a:latin typeface="Arial MT"/>
                <a:cs typeface="Arial MT"/>
              </a:rPr>
              <a:t>of</a:t>
            </a:r>
            <a:r>
              <a:rPr sz="1200" spc="114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35" dirty="0">
                <a:solidFill>
                  <a:srgbClr val="FFFFFF"/>
                </a:solidFill>
                <a:latin typeface="Arial MT"/>
                <a:cs typeface="Arial MT"/>
              </a:rPr>
              <a:t>Engineering</a:t>
            </a:r>
            <a:endParaRPr sz="1200">
              <a:latin typeface="Arial MT"/>
              <a:cs typeface="Arial MT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1600961" y="761"/>
            <a:ext cx="9142730" cy="6856730"/>
          </a:xfrm>
          <a:custGeom>
            <a:avLst/>
            <a:gdLst/>
            <a:ahLst/>
            <a:cxnLst/>
            <a:rect l="l" t="t" r="r" b="b"/>
            <a:pathLst>
              <a:path w="9142730" h="6856730">
                <a:moveTo>
                  <a:pt x="0" y="0"/>
                </a:moveTo>
                <a:lnTo>
                  <a:pt x="9142476" y="0"/>
                </a:lnTo>
                <a:lnTo>
                  <a:pt x="9142476" y="6856476"/>
                </a:lnTo>
                <a:lnTo>
                  <a:pt x="0" y="6856476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815333" y="159842"/>
            <a:ext cx="468884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3600" b="1" spc="-10" dirty="0">
                <a:solidFill>
                  <a:srgbClr val="C00000"/>
                </a:solidFill>
                <a:latin typeface="Georgia"/>
                <a:cs typeface="Georgia"/>
              </a:rPr>
              <a:t>Kruskal’s</a:t>
            </a:r>
            <a:r>
              <a:rPr sz="3600" b="1" spc="-204" dirty="0">
                <a:solidFill>
                  <a:srgbClr val="C00000"/>
                </a:solidFill>
                <a:latin typeface="Georgia"/>
                <a:cs typeface="Georgia"/>
              </a:rPr>
              <a:t> </a:t>
            </a:r>
            <a:r>
              <a:rPr sz="3600" b="1" spc="-10" dirty="0">
                <a:solidFill>
                  <a:srgbClr val="C00000"/>
                </a:solidFill>
                <a:latin typeface="Georgia"/>
                <a:cs typeface="Georgia"/>
              </a:rPr>
              <a:t>algorithm</a:t>
            </a:r>
            <a:endParaRPr sz="3600">
              <a:latin typeface="Georgia"/>
              <a:cs typeface="Georgi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0246869" y="6430417"/>
            <a:ext cx="319405" cy="22890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400" spc="-25" dirty="0">
                <a:latin typeface="Microsoft Sans Serif"/>
                <a:cs typeface="Microsoft Sans Serif"/>
              </a:rPr>
              <a:t>173</a:t>
            </a:r>
            <a:endParaRPr sz="1400">
              <a:latin typeface="Microsoft Sans Serif"/>
              <a:cs typeface="Microsoft Sans Serif"/>
            </a:endParaRPr>
          </a:p>
        </p:txBody>
      </p:sp>
      <p:graphicFrame>
        <p:nvGraphicFramePr>
          <p:cNvPr id="4" name="object 4"/>
          <p:cNvGraphicFramePr>
            <a:graphicFrameLocks noGrp="1"/>
          </p:cNvGraphicFramePr>
          <p:nvPr/>
        </p:nvGraphicFramePr>
        <p:xfrm>
          <a:off x="1996377" y="1052512"/>
          <a:ext cx="8387715" cy="554609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05041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00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00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065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757045">
                <a:tc gridSpan="4">
                  <a:txBody>
                    <a:bodyPr/>
                    <a:lstStyle/>
                    <a:p>
                      <a:pPr marL="86995" marR="3175" algn="just">
                        <a:lnSpc>
                          <a:spcPts val="2230"/>
                        </a:lnSpc>
                      </a:pPr>
                      <a:r>
                        <a:rPr sz="2800" dirty="0">
                          <a:latin typeface="Microsoft Sans Serif"/>
                          <a:cs typeface="Microsoft Sans Serif"/>
                        </a:rPr>
                        <a:t>Kruskal's</a:t>
                      </a:r>
                      <a:r>
                        <a:rPr sz="2800" spc="405" dirty="0">
                          <a:latin typeface="Microsoft Sans Serif"/>
                          <a:cs typeface="Microsoft Sans Serif"/>
                        </a:rPr>
                        <a:t>  </a:t>
                      </a:r>
                      <a:r>
                        <a:rPr sz="2800" dirty="0">
                          <a:latin typeface="Microsoft Sans Serif"/>
                          <a:cs typeface="Microsoft Sans Serif"/>
                        </a:rPr>
                        <a:t>algorithm</a:t>
                      </a:r>
                      <a:r>
                        <a:rPr sz="2800" spc="390" dirty="0">
                          <a:latin typeface="Microsoft Sans Serif"/>
                          <a:cs typeface="Microsoft Sans Serif"/>
                        </a:rPr>
                        <a:t>  </a:t>
                      </a:r>
                      <a:r>
                        <a:rPr sz="2800" dirty="0">
                          <a:latin typeface="Microsoft Sans Serif"/>
                          <a:cs typeface="Microsoft Sans Serif"/>
                        </a:rPr>
                        <a:t>finds</a:t>
                      </a:r>
                      <a:r>
                        <a:rPr sz="2800" spc="400" dirty="0">
                          <a:latin typeface="Microsoft Sans Serif"/>
                          <a:cs typeface="Microsoft Sans Serif"/>
                        </a:rPr>
                        <a:t>  </a:t>
                      </a:r>
                      <a:r>
                        <a:rPr sz="2800" dirty="0">
                          <a:latin typeface="Microsoft Sans Serif"/>
                          <a:cs typeface="Microsoft Sans Serif"/>
                        </a:rPr>
                        <a:t>MST</a:t>
                      </a:r>
                      <a:r>
                        <a:rPr sz="2800" spc="385" dirty="0">
                          <a:latin typeface="Microsoft Sans Serif"/>
                          <a:cs typeface="Microsoft Sans Serif"/>
                        </a:rPr>
                        <a:t>  </a:t>
                      </a:r>
                      <a:r>
                        <a:rPr sz="2800" dirty="0">
                          <a:latin typeface="Microsoft Sans Serif"/>
                          <a:cs typeface="Microsoft Sans Serif"/>
                        </a:rPr>
                        <a:t>of</a:t>
                      </a:r>
                      <a:r>
                        <a:rPr sz="2800" spc="400" dirty="0">
                          <a:latin typeface="Microsoft Sans Serif"/>
                          <a:cs typeface="Microsoft Sans Serif"/>
                        </a:rPr>
                        <a:t>  </a:t>
                      </a:r>
                      <a:r>
                        <a:rPr sz="2800" dirty="0">
                          <a:latin typeface="Microsoft Sans Serif"/>
                          <a:cs typeface="Microsoft Sans Serif"/>
                        </a:rPr>
                        <a:t>a</a:t>
                      </a:r>
                      <a:r>
                        <a:rPr sz="2800" spc="395" dirty="0">
                          <a:latin typeface="Microsoft Sans Serif"/>
                          <a:cs typeface="Microsoft Sans Serif"/>
                        </a:rPr>
                        <a:t>  </a:t>
                      </a:r>
                      <a:r>
                        <a:rPr sz="2800" spc="-10" dirty="0">
                          <a:latin typeface="Microsoft Sans Serif"/>
                          <a:cs typeface="Microsoft Sans Serif"/>
                        </a:rPr>
                        <a:t>weighted</a:t>
                      </a:r>
                      <a:endParaRPr sz="2800">
                        <a:latin typeface="Microsoft Sans Serif"/>
                        <a:cs typeface="Microsoft Sans Serif"/>
                      </a:endParaRPr>
                    </a:p>
                    <a:p>
                      <a:pPr marL="86995" algn="just">
                        <a:lnSpc>
                          <a:spcPts val="3360"/>
                        </a:lnSpc>
                        <a:spcBef>
                          <a:spcPts val="20"/>
                        </a:spcBef>
                      </a:pPr>
                      <a:r>
                        <a:rPr sz="2800" dirty="0">
                          <a:latin typeface="Microsoft Sans Serif"/>
                          <a:cs typeface="Microsoft Sans Serif"/>
                        </a:rPr>
                        <a:t>connected</a:t>
                      </a:r>
                      <a:r>
                        <a:rPr sz="2800" spc="21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2800" dirty="0">
                          <a:latin typeface="Microsoft Sans Serif"/>
                          <a:cs typeface="Microsoft Sans Serif"/>
                        </a:rPr>
                        <a:t>graph</a:t>
                      </a:r>
                      <a:r>
                        <a:rPr sz="2800" spc="23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2800" dirty="0">
                          <a:latin typeface="Microsoft Sans Serif"/>
                          <a:cs typeface="Microsoft Sans Serif"/>
                        </a:rPr>
                        <a:t>G=&lt;V,E&gt;</a:t>
                      </a:r>
                      <a:r>
                        <a:rPr sz="2800" spc="12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2800" dirty="0">
                          <a:latin typeface="Microsoft Sans Serif"/>
                          <a:cs typeface="Microsoft Sans Serif"/>
                        </a:rPr>
                        <a:t>as</a:t>
                      </a:r>
                      <a:r>
                        <a:rPr sz="2800" spc="2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2800" dirty="0">
                          <a:latin typeface="Microsoft Sans Serif"/>
                          <a:cs typeface="Microsoft Sans Serif"/>
                        </a:rPr>
                        <a:t>an</a:t>
                      </a:r>
                      <a:r>
                        <a:rPr sz="2800" spc="22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2800" dirty="0">
                          <a:latin typeface="Microsoft Sans Serif"/>
                          <a:cs typeface="Microsoft Sans Serif"/>
                        </a:rPr>
                        <a:t>acyclic</a:t>
                      </a:r>
                      <a:r>
                        <a:rPr sz="2800" spc="204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2800" spc="-10" dirty="0">
                          <a:latin typeface="Microsoft Sans Serif"/>
                          <a:cs typeface="Microsoft Sans Serif"/>
                        </a:rPr>
                        <a:t>subgraph </a:t>
                      </a:r>
                      <a:r>
                        <a:rPr sz="2800" spc="95" dirty="0">
                          <a:latin typeface="Microsoft Sans Serif"/>
                          <a:cs typeface="Microsoft Sans Serif"/>
                        </a:rPr>
                        <a:t>with</a:t>
                      </a:r>
                      <a:r>
                        <a:rPr sz="2800" spc="29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2800" spc="100" dirty="0">
                          <a:latin typeface="Microsoft Sans Serif"/>
                          <a:cs typeface="Microsoft Sans Serif"/>
                        </a:rPr>
                        <a:t>|V|</a:t>
                      </a:r>
                      <a:r>
                        <a:rPr sz="2800" spc="30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2800" dirty="0">
                          <a:latin typeface="Microsoft Sans Serif"/>
                          <a:cs typeface="Microsoft Sans Serif"/>
                        </a:rPr>
                        <a:t>-</a:t>
                      </a:r>
                      <a:r>
                        <a:rPr sz="2800" spc="3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2800" dirty="0">
                          <a:latin typeface="Microsoft Sans Serif"/>
                          <a:cs typeface="Microsoft Sans Serif"/>
                        </a:rPr>
                        <a:t>1</a:t>
                      </a:r>
                      <a:r>
                        <a:rPr sz="2800" spc="3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2800" spc="114" dirty="0">
                          <a:latin typeface="Microsoft Sans Serif"/>
                          <a:cs typeface="Microsoft Sans Serif"/>
                        </a:rPr>
                        <a:t>edges.</a:t>
                      </a:r>
                      <a:r>
                        <a:rPr sz="2800" spc="31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2800" spc="95" dirty="0">
                          <a:latin typeface="Microsoft Sans Serif"/>
                          <a:cs typeface="Microsoft Sans Serif"/>
                        </a:rPr>
                        <a:t>Sum</a:t>
                      </a:r>
                      <a:r>
                        <a:rPr sz="2800" spc="32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2800" spc="60" dirty="0">
                          <a:latin typeface="Microsoft Sans Serif"/>
                          <a:cs typeface="Microsoft Sans Serif"/>
                        </a:rPr>
                        <a:t>of</a:t>
                      </a:r>
                      <a:r>
                        <a:rPr sz="2800" spc="30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2800" spc="90" dirty="0">
                          <a:latin typeface="Microsoft Sans Serif"/>
                          <a:cs typeface="Microsoft Sans Serif"/>
                        </a:rPr>
                        <a:t>all</a:t>
                      </a:r>
                      <a:r>
                        <a:rPr sz="2800" spc="30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2800" spc="95" dirty="0">
                          <a:latin typeface="Microsoft Sans Serif"/>
                          <a:cs typeface="Microsoft Sans Serif"/>
                        </a:rPr>
                        <a:t>the</a:t>
                      </a:r>
                      <a:r>
                        <a:rPr sz="2800" spc="33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2800" spc="105" dirty="0">
                          <a:latin typeface="Microsoft Sans Serif"/>
                          <a:cs typeface="Microsoft Sans Serif"/>
                        </a:rPr>
                        <a:t>edges</a:t>
                      </a:r>
                      <a:r>
                        <a:rPr sz="2800" spc="31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2800" spc="100" dirty="0">
                          <a:latin typeface="Microsoft Sans Serif"/>
                          <a:cs typeface="Microsoft Sans Serif"/>
                        </a:rPr>
                        <a:t>weight </a:t>
                      </a:r>
                      <a:r>
                        <a:rPr sz="2800" dirty="0">
                          <a:latin typeface="Microsoft Sans Serif"/>
                          <a:cs typeface="Microsoft Sans Serif"/>
                        </a:rPr>
                        <a:t>should</a:t>
                      </a:r>
                      <a:r>
                        <a:rPr sz="2800" spc="-7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2800" dirty="0">
                          <a:latin typeface="Microsoft Sans Serif"/>
                          <a:cs typeface="Microsoft Sans Serif"/>
                        </a:rPr>
                        <a:t>be</a:t>
                      </a:r>
                      <a:r>
                        <a:rPr sz="2800" spc="-1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2800" spc="-10" dirty="0">
                          <a:latin typeface="Microsoft Sans Serif"/>
                          <a:cs typeface="Microsoft Sans Serif"/>
                        </a:rPr>
                        <a:t>minimum.</a:t>
                      </a:r>
                      <a:endParaRPr sz="2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57150">
                      <a:solidFill>
                        <a:srgbClr val="00ADED"/>
                      </a:solidFill>
                      <a:prstDash val="solid"/>
                    </a:lnB>
                    <a:solidFill>
                      <a:srgbClr val="DBEBF4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69010">
                <a:tc gridSpan="4">
                  <a:txBody>
                    <a:bodyPr/>
                    <a:lstStyle/>
                    <a:p>
                      <a:pPr marL="97790" marR="3175">
                        <a:lnSpc>
                          <a:spcPts val="3240"/>
                        </a:lnSpc>
                        <a:tabLst>
                          <a:tab pos="960119" algn="l"/>
                          <a:tab pos="2813685" algn="l"/>
                          <a:tab pos="4137025" algn="l"/>
                          <a:tab pos="4783455" algn="l"/>
                          <a:tab pos="6186170" algn="l"/>
                          <a:tab pos="6987540" algn="l"/>
                        </a:tabLst>
                      </a:pPr>
                      <a:r>
                        <a:rPr sz="3200" spc="-25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3200" dirty="0">
                          <a:latin typeface="Calibri"/>
                          <a:cs typeface="Calibri"/>
                        </a:rPr>
                        <a:t>	</a:t>
                      </a:r>
                      <a:r>
                        <a:rPr sz="3200" spc="-10" dirty="0">
                          <a:latin typeface="Calibri"/>
                          <a:cs typeface="Calibri"/>
                        </a:rPr>
                        <a:t>algorithm</a:t>
                      </a:r>
                      <a:r>
                        <a:rPr sz="3200" dirty="0">
                          <a:latin typeface="Calibri"/>
                          <a:cs typeface="Calibri"/>
                        </a:rPr>
                        <a:t>	</a:t>
                      </a:r>
                      <a:r>
                        <a:rPr sz="3200" spc="-10" dirty="0">
                          <a:latin typeface="Calibri"/>
                          <a:cs typeface="Calibri"/>
                        </a:rPr>
                        <a:t>begins</a:t>
                      </a:r>
                      <a:r>
                        <a:rPr sz="3200" dirty="0">
                          <a:latin typeface="Calibri"/>
                          <a:cs typeface="Calibri"/>
                        </a:rPr>
                        <a:t>	</a:t>
                      </a:r>
                      <a:r>
                        <a:rPr sz="3200" spc="-25" dirty="0">
                          <a:latin typeface="Calibri"/>
                          <a:cs typeface="Calibri"/>
                        </a:rPr>
                        <a:t>by</a:t>
                      </a:r>
                      <a:r>
                        <a:rPr sz="3200" dirty="0">
                          <a:latin typeface="Calibri"/>
                          <a:cs typeface="Calibri"/>
                        </a:rPr>
                        <a:t>	</a:t>
                      </a:r>
                      <a:r>
                        <a:rPr sz="3200" spc="-10" dirty="0">
                          <a:latin typeface="Calibri"/>
                          <a:cs typeface="Calibri"/>
                        </a:rPr>
                        <a:t>sorting</a:t>
                      </a:r>
                      <a:r>
                        <a:rPr sz="3200" dirty="0">
                          <a:latin typeface="Calibri"/>
                          <a:cs typeface="Calibri"/>
                        </a:rPr>
                        <a:t>	</a:t>
                      </a:r>
                      <a:r>
                        <a:rPr sz="3200" spc="-25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3200" dirty="0">
                          <a:latin typeface="Calibri"/>
                          <a:cs typeface="Calibri"/>
                        </a:rPr>
                        <a:t>	</a:t>
                      </a:r>
                      <a:r>
                        <a:rPr sz="3200" spc="-10" dirty="0">
                          <a:latin typeface="Calibri"/>
                          <a:cs typeface="Calibri"/>
                        </a:rPr>
                        <a:t>graph’s</a:t>
                      </a:r>
                      <a:endParaRPr sz="3200">
                        <a:latin typeface="Calibri"/>
                        <a:cs typeface="Calibri"/>
                      </a:endParaRPr>
                    </a:p>
                    <a:p>
                      <a:pPr marL="97790" marR="3175">
                        <a:lnSpc>
                          <a:spcPts val="3779"/>
                        </a:lnSpc>
                      </a:pPr>
                      <a:r>
                        <a:rPr sz="3200" dirty="0">
                          <a:latin typeface="Calibri"/>
                          <a:cs typeface="Calibri"/>
                        </a:rPr>
                        <a:t>edges</a:t>
                      </a:r>
                      <a:r>
                        <a:rPr sz="3200" spc="-1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3200" dirty="0">
                          <a:latin typeface="Calibri"/>
                          <a:cs typeface="Calibri"/>
                        </a:rPr>
                        <a:t>in</a:t>
                      </a:r>
                      <a:r>
                        <a:rPr sz="3200" spc="-8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3200" spc="-10" dirty="0">
                          <a:latin typeface="Calibri"/>
                          <a:cs typeface="Calibri"/>
                        </a:rPr>
                        <a:t>increasing</a:t>
                      </a:r>
                      <a:r>
                        <a:rPr sz="3200" spc="-1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3200" dirty="0">
                          <a:latin typeface="Calibri"/>
                          <a:cs typeface="Calibri"/>
                        </a:rPr>
                        <a:t>order</a:t>
                      </a:r>
                      <a:r>
                        <a:rPr sz="3200" spc="-6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3200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3200" spc="-8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3200" dirty="0">
                          <a:latin typeface="Calibri"/>
                          <a:cs typeface="Calibri"/>
                        </a:rPr>
                        <a:t>their</a:t>
                      </a:r>
                      <a:r>
                        <a:rPr sz="3200" spc="-1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3200" spc="-10" dirty="0">
                          <a:latin typeface="Calibri"/>
                          <a:cs typeface="Calibri"/>
                        </a:rPr>
                        <a:t>weights.</a:t>
                      </a:r>
                      <a:endParaRPr sz="3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57150">
                      <a:solidFill>
                        <a:srgbClr val="00ADED"/>
                      </a:solidFill>
                      <a:prstDash val="solid"/>
                    </a:lnL>
                    <a:lnR w="57150">
                      <a:solidFill>
                        <a:srgbClr val="00ADED"/>
                      </a:solidFill>
                      <a:prstDash val="solid"/>
                    </a:lnR>
                    <a:lnT w="57150">
                      <a:solidFill>
                        <a:srgbClr val="00ADED"/>
                      </a:solidFill>
                      <a:prstDash val="solid"/>
                    </a:lnT>
                    <a:lnB w="38100">
                      <a:solidFill>
                        <a:srgbClr val="00ADED"/>
                      </a:solidFill>
                      <a:prstDash val="solid"/>
                    </a:lnB>
                    <a:solidFill>
                      <a:srgbClr val="FAEAD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59685">
                <a:tc gridSpan="4">
                  <a:txBody>
                    <a:bodyPr/>
                    <a:lstStyle/>
                    <a:p>
                      <a:pPr marL="91440" algn="just"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r>
                        <a:rPr sz="3200" spc="75" dirty="0">
                          <a:latin typeface="Calibri"/>
                          <a:cs typeface="Calibri"/>
                        </a:rPr>
                        <a:t>Then</a:t>
                      </a:r>
                      <a:r>
                        <a:rPr sz="3200" spc="26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3200" spc="55" dirty="0">
                          <a:latin typeface="Calibri"/>
                          <a:cs typeface="Calibri"/>
                        </a:rPr>
                        <a:t>it</a:t>
                      </a:r>
                      <a:r>
                        <a:rPr sz="3200" spc="28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3200" spc="85" dirty="0">
                          <a:latin typeface="Calibri"/>
                          <a:cs typeface="Calibri"/>
                        </a:rPr>
                        <a:t>scans</a:t>
                      </a:r>
                      <a:r>
                        <a:rPr sz="3200" spc="26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3200" spc="85" dirty="0">
                          <a:latin typeface="Calibri"/>
                          <a:cs typeface="Calibri"/>
                        </a:rPr>
                        <a:t>this</a:t>
                      </a:r>
                      <a:r>
                        <a:rPr sz="3200" spc="27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3200" spc="95" dirty="0">
                          <a:latin typeface="Calibri"/>
                          <a:cs typeface="Calibri"/>
                        </a:rPr>
                        <a:t>sorted</a:t>
                      </a:r>
                      <a:r>
                        <a:rPr sz="3200" spc="254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3200" spc="80" dirty="0">
                          <a:latin typeface="Calibri"/>
                          <a:cs typeface="Calibri"/>
                        </a:rPr>
                        <a:t>list</a:t>
                      </a:r>
                      <a:r>
                        <a:rPr sz="3200" spc="26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3200" spc="90" dirty="0">
                          <a:latin typeface="Calibri"/>
                          <a:cs typeface="Calibri"/>
                        </a:rPr>
                        <a:t>starting</a:t>
                      </a:r>
                      <a:r>
                        <a:rPr sz="3200" spc="26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3200" spc="90" dirty="0">
                          <a:latin typeface="Calibri"/>
                          <a:cs typeface="Calibri"/>
                        </a:rPr>
                        <a:t>with</a:t>
                      </a:r>
                      <a:r>
                        <a:rPr sz="3200" spc="29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3200" spc="50" dirty="0">
                          <a:latin typeface="Calibri"/>
                          <a:cs typeface="Calibri"/>
                        </a:rPr>
                        <a:t>the </a:t>
                      </a:r>
                      <a:r>
                        <a:rPr sz="3200" spc="60" dirty="0">
                          <a:latin typeface="Calibri"/>
                          <a:cs typeface="Calibri"/>
                        </a:rPr>
                        <a:t>empty</a:t>
                      </a:r>
                      <a:r>
                        <a:rPr sz="3200" spc="2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3200" spc="50" dirty="0">
                          <a:latin typeface="Calibri"/>
                          <a:cs typeface="Calibri"/>
                        </a:rPr>
                        <a:t>sub</a:t>
                      </a:r>
                      <a:r>
                        <a:rPr sz="3200" spc="2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3200" spc="65" dirty="0">
                          <a:latin typeface="Calibri"/>
                          <a:cs typeface="Calibri"/>
                        </a:rPr>
                        <a:t>graph</a:t>
                      </a:r>
                      <a:r>
                        <a:rPr sz="3200" spc="2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3200" spc="5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3200" spc="229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3200" dirty="0">
                          <a:latin typeface="Calibri"/>
                          <a:cs typeface="Calibri"/>
                        </a:rPr>
                        <a:t>it</a:t>
                      </a:r>
                      <a:r>
                        <a:rPr sz="3200" spc="2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3200" spc="65" dirty="0">
                          <a:latin typeface="Calibri"/>
                          <a:cs typeface="Calibri"/>
                        </a:rPr>
                        <a:t>adds</a:t>
                      </a:r>
                      <a:r>
                        <a:rPr sz="3200" spc="2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3200" spc="6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3200" spc="229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3200" spc="60" dirty="0">
                          <a:latin typeface="Calibri"/>
                          <a:cs typeface="Calibri"/>
                        </a:rPr>
                        <a:t>next</a:t>
                      </a:r>
                      <a:r>
                        <a:rPr sz="3200" spc="2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3200" spc="70" dirty="0">
                          <a:latin typeface="Calibri"/>
                          <a:cs typeface="Calibri"/>
                        </a:rPr>
                        <a:t>edge</a:t>
                      </a:r>
                      <a:r>
                        <a:rPr sz="3200" spc="2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3200" spc="25" dirty="0">
                          <a:latin typeface="Calibri"/>
                          <a:cs typeface="Calibri"/>
                        </a:rPr>
                        <a:t>on </a:t>
                      </a:r>
                      <a:r>
                        <a:rPr sz="3200" spc="12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3200" spc="4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3200" spc="135" dirty="0">
                          <a:latin typeface="Calibri"/>
                          <a:cs typeface="Calibri"/>
                        </a:rPr>
                        <a:t>list</a:t>
                      </a:r>
                      <a:r>
                        <a:rPr sz="3200" spc="409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3200" spc="85" dirty="0">
                          <a:latin typeface="Calibri"/>
                          <a:cs typeface="Calibri"/>
                        </a:rPr>
                        <a:t>to</a:t>
                      </a:r>
                      <a:r>
                        <a:rPr sz="3200" spc="40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3200" spc="12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3200" spc="4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3200" spc="165" dirty="0">
                          <a:latin typeface="Calibri"/>
                          <a:cs typeface="Calibri"/>
                        </a:rPr>
                        <a:t>current</a:t>
                      </a:r>
                      <a:r>
                        <a:rPr sz="3200" spc="4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3200" spc="120" dirty="0">
                          <a:latin typeface="Calibri"/>
                          <a:cs typeface="Calibri"/>
                        </a:rPr>
                        <a:t>sub</a:t>
                      </a:r>
                      <a:r>
                        <a:rPr sz="3200" spc="4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3200" spc="150" dirty="0">
                          <a:latin typeface="Calibri"/>
                          <a:cs typeface="Calibri"/>
                        </a:rPr>
                        <a:t>graph,</a:t>
                      </a:r>
                      <a:r>
                        <a:rPr sz="3200" spc="4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3200" spc="100" dirty="0">
                          <a:latin typeface="Calibri"/>
                          <a:cs typeface="Calibri"/>
                        </a:rPr>
                        <a:t>if</a:t>
                      </a:r>
                      <a:r>
                        <a:rPr sz="3200" spc="4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3200" spc="140" dirty="0">
                          <a:latin typeface="Calibri"/>
                          <a:cs typeface="Calibri"/>
                        </a:rPr>
                        <a:t>such</a:t>
                      </a:r>
                      <a:r>
                        <a:rPr sz="3200" spc="4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3200" spc="60" dirty="0">
                          <a:latin typeface="Calibri"/>
                          <a:cs typeface="Calibri"/>
                        </a:rPr>
                        <a:t>an </a:t>
                      </a:r>
                      <a:r>
                        <a:rPr sz="3200" spc="175" dirty="0">
                          <a:latin typeface="Calibri"/>
                          <a:cs typeface="Calibri"/>
                        </a:rPr>
                        <a:t>inclusion</a:t>
                      </a:r>
                      <a:r>
                        <a:rPr sz="3200" spc="4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3200" spc="170" dirty="0">
                          <a:latin typeface="Calibri"/>
                          <a:cs typeface="Calibri"/>
                        </a:rPr>
                        <a:t>doesn’t</a:t>
                      </a:r>
                      <a:r>
                        <a:rPr sz="3200" spc="4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3200" spc="155" dirty="0">
                          <a:latin typeface="Calibri"/>
                          <a:cs typeface="Calibri"/>
                        </a:rPr>
                        <a:t>create</a:t>
                      </a:r>
                      <a:r>
                        <a:rPr sz="3200" spc="409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3200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3200" spc="45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3200" spc="165" dirty="0">
                          <a:latin typeface="Calibri"/>
                          <a:cs typeface="Calibri"/>
                        </a:rPr>
                        <a:t>cycle</a:t>
                      </a:r>
                      <a:r>
                        <a:rPr sz="3200" spc="4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3200" spc="125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3200" spc="4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3200" spc="155" dirty="0">
                          <a:latin typeface="Calibri"/>
                          <a:cs typeface="Calibri"/>
                        </a:rPr>
                        <a:t>simply </a:t>
                      </a:r>
                      <a:r>
                        <a:rPr sz="3200" dirty="0">
                          <a:latin typeface="Calibri"/>
                          <a:cs typeface="Calibri"/>
                        </a:rPr>
                        <a:t>skipping</a:t>
                      </a:r>
                      <a:r>
                        <a:rPr sz="3200" spc="-9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32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3200" spc="-1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3200" spc="-10" dirty="0">
                          <a:latin typeface="Calibri"/>
                          <a:cs typeface="Calibri"/>
                        </a:rPr>
                        <a:t>edges.</a:t>
                      </a:r>
                      <a:endParaRPr sz="3200">
                        <a:latin typeface="Calibri"/>
                        <a:cs typeface="Calibri"/>
                      </a:endParaRPr>
                    </a:p>
                  </a:txBody>
                  <a:tcPr marL="0" marR="0" marT="3175" marB="0">
                    <a:lnL w="38100">
                      <a:solidFill>
                        <a:srgbClr val="954606"/>
                      </a:solidFill>
                      <a:prstDash val="solid"/>
                    </a:lnL>
                    <a:lnR w="38100">
                      <a:solidFill>
                        <a:srgbClr val="954606"/>
                      </a:solidFill>
                      <a:prstDash val="solid"/>
                    </a:lnR>
                    <a:lnT w="38100">
                      <a:solidFill>
                        <a:srgbClr val="00ADED"/>
                      </a:solidFill>
                      <a:prstDash val="solid"/>
                    </a:lnT>
                    <a:lnB w="38100">
                      <a:solidFill>
                        <a:srgbClr val="954606"/>
                      </a:solidFill>
                      <a:prstDash val="solid"/>
                    </a:lnB>
                    <a:solidFill>
                      <a:srgbClr val="DBEBF4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6035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38100">
                      <a:solidFill>
                        <a:srgbClr val="954606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92710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sz="1200" spc="-10" dirty="0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Department</a:t>
                      </a:r>
                      <a:r>
                        <a:rPr sz="1200" spc="-105" dirty="0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sz="1200" dirty="0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of</a:t>
                      </a:r>
                      <a:r>
                        <a:rPr sz="1200" spc="-25" dirty="0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 CSE</a:t>
                      </a:r>
                      <a:endParaRPr sz="1200">
                        <a:latin typeface="Arial MT"/>
                        <a:cs typeface="Arial MT"/>
                      </a:endParaRPr>
                    </a:p>
                  </a:txBody>
                  <a:tcPr marL="0" marR="0" marT="19685" marB="0">
                    <a:lnT w="38100">
                      <a:solidFill>
                        <a:srgbClr val="954606"/>
                      </a:solidFill>
                      <a:prstDash val="solid"/>
                    </a:lnT>
                    <a:solidFill>
                      <a:srgbClr val="E16C08"/>
                    </a:solidFill>
                  </a:tcPr>
                </a:tc>
                <a:tc>
                  <a:txBody>
                    <a:bodyPr/>
                    <a:lstStyle/>
                    <a:p>
                      <a:pPr marL="93345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sz="1200" spc="-495" dirty="0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A</a:t>
                      </a:r>
                      <a:r>
                        <a:rPr sz="1800" spc="-509" baseline="-20833" dirty="0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A</a:t>
                      </a:r>
                      <a:r>
                        <a:rPr sz="1200" spc="-390" dirty="0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T</a:t>
                      </a:r>
                      <a:r>
                        <a:rPr sz="1800" spc="-577" baseline="-20833" dirty="0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T</a:t>
                      </a:r>
                      <a:r>
                        <a:rPr sz="1200" spc="-625" dirty="0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M</a:t>
                      </a:r>
                      <a:r>
                        <a:rPr sz="1800" spc="-615" baseline="-20833" dirty="0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M</a:t>
                      </a:r>
                      <a:r>
                        <a:rPr sz="1200" spc="-415" dirty="0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E</a:t>
                      </a:r>
                      <a:r>
                        <a:rPr sz="1800" spc="-202" baseline="-20833" dirty="0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E</a:t>
                      </a:r>
                      <a:r>
                        <a:rPr sz="1200" spc="-480" dirty="0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C</a:t>
                      </a:r>
                      <a:r>
                        <a:rPr sz="1800" spc="-630" baseline="-20833" dirty="0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C</a:t>
                      </a:r>
                      <a:r>
                        <a:rPr sz="1200" spc="-240" dirty="0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o</a:t>
                      </a:r>
                      <a:r>
                        <a:rPr sz="1800" spc="-697" baseline="-20833" dirty="0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o</a:t>
                      </a:r>
                      <a:r>
                        <a:rPr sz="1200" spc="-10" dirty="0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l</a:t>
                      </a:r>
                      <a:r>
                        <a:rPr sz="1200" spc="-80" dirty="0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l</a:t>
                      </a:r>
                      <a:r>
                        <a:rPr sz="1800" spc="-315" baseline="-20833" dirty="0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l</a:t>
                      </a:r>
                      <a:r>
                        <a:rPr sz="1200" spc="-425" dirty="0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e</a:t>
                      </a:r>
                      <a:r>
                        <a:rPr sz="1800" spc="67" baseline="-20833" dirty="0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l</a:t>
                      </a:r>
                      <a:r>
                        <a:rPr sz="1800" spc="-892" baseline="-20833" dirty="0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e</a:t>
                      </a:r>
                      <a:r>
                        <a:rPr sz="1200" spc="-50" dirty="0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g</a:t>
                      </a:r>
                      <a:r>
                        <a:rPr sz="1800" spc="-982" baseline="-20833" dirty="0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g</a:t>
                      </a:r>
                      <a:r>
                        <a:rPr sz="1200" spc="30" dirty="0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e</a:t>
                      </a:r>
                      <a:r>
                        <a:rPr sz="1800" spc="-750" baseline="-20833" dirty="0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e</a:t>
                      </a:r>
                      <a:r>
                        <a:rPr sz="1200" spc="-25" dirty="0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o</a:t>
                      </a:r>
                      <a:r>
                        <a:rPr sz="1200" spc="-250" dirty="0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f</a:t>
                      </a:r>
                      <a:r>
                        <a:rPr sz="1800" spc="-225" baseline="-20833" dirty="0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o</a:t>
                      </a:r>
                      <a:r>
                        <a:rPr sz="1200" spc="-630" dirty="0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E</a:t>
                      </a:r>
                      <a:r>
                        <a:rPr sz="1800" spc="-15" baseline="-20833" dirty="0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f</a:t>
                      </a:r>
                      <a:r>
                        <a:rPr sz="1800" spc="292" baseline="-20833" dirty="0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sz="1200" spc="-535" dirty="0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n</a:t>
                      </a:r>
                      <a:r>
                        <a:rPr sz="1800" spc="-292" baseline="-20833" dirty="0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E</a:t>
                      </a:r>
                      <a:r>
                        <a:rPr sz="1200" spc="-400" dirty="0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g</a:t>
                      </a:r>
                      <a:r>
                        <a:rPr sz="1800" spc="-292" baseline="-20833" dirty="0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n</a:t>
                      </a:r>
                      <a:r>
                        <a:rPr sz="1200" spc="45" dirty="0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i</a:t>
                      </a:r>
                      <a:r>
                        <a:rPr sz="1200" spc="-610" dirty="0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n</a:t>
                      </a:r>
                      <a:r>
                        <a:rPr sz="1800" spc="22" baseline="-20833" dirty="0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g</a:t>
                      </a:r>
                      <a:r>
                        <a:rPr sz="1200" spc="-530" dirty="0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e</a:t>
                      </a:r>
                      <a:r>
                        <a:rPr sz="1800" spc="150" baseline="-20833" dirty="0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i</a:t>
                      </a:r>
                      <a:r>
                        <a:rPr sz="1800" spc="-569" baseline="-20833" dirty="0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n</a:t>
                      </a:r>
                      <a:r>
                        <a:rPr sz="1200" spc="-155" dirty="0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e</a:t>
                      </a:r>
                      <a:r>
                        <a:rPr sz="1800" spc="-644" baseline="-20833" dirty="0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e</a:t>
                      </a:r>
                      <a:r>
                        <a:rPr sz="1200" spc="45" dirty="0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r</a:t>
                      </a:r>
                      <a:r>
                        <a:rPr sz="1200" spc="-105" dirty="0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i</a:t>
                      </a:r>
                      <a:r>
                        <a:rPr sz="1800" spc="-705" baseline="-20833" dirty="0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e</a:t>
                      </a:r>
                      <a:r>
                        <a:rPr sz="1200" spc="-65" dirty="0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n</a:t>
                      </a:r>
                      <a:r>
                        <a:rPr sz="1800" spc="-397" baseline="-20833" dirty="0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r</a:t>
                      </a:r>
                      <a:r>
                        <a:rPr sz="1200" spc="-210" dirty="0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g</a:t>
                      </a:r>
                      <a:r>
                        <a:rPr sz="1800" spc="179" baseline="-20833" dirty="0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i</a:t>
                      </a:r>
                      <a:r>
                        <a:rPr sz="1800" spc="135" baseline="-20833" dirty="0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n</a:t>
                      </a:r>
                      <a:r>
                        <a:rPr sz="1800" spc="67" baseline="-20833" dirty="0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g</a:t>
                      </a:r>
                      <a:endParaRPr sz="1800" baseline="-20833">
                        <a:latin typeface="Arial MT"/>
                        <a:cs typeface="Arial MT"/>
                      </a:endParaRPr>
                    </a:p>
                  </a:txBody>
                  <a:tcPr marL="0" marR="0" marT="19685" marB="0">
                    <a:lnT w="38100">
                      <a:solidFill>
                        <a:srgbClr val="954606"/>
                      </a:solidFill>
                      <a:prstDash val="solid"/>
                    </a:lnT>
                    <a:solidFill>
                      <a:srgbClr val="22405F"/>
                    </a:solidFill>
                  </a:tcPr>
                </a:tc>
                <a:tc>
                  <a:txBody>
                    <a:bodyPr/>
                    <a:lstStyle/>
                    <a:p>
                      <a:pPr marR="3175"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38100">
                      <a:solidFill>
                        <a:srgbClr val="954606"/>
                      </a:solidFill>
                      <a:prstDash val="soli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5" name="object 5"/>
          <p:cNvSpPr/>
          <p:nvPr/>
        </p:nvSpPr>
        <p:spPr>
          <a:xfrm>
            <a:off x="1600961" y="761"/>
            <a:ext cx="9142730" cy="6856730"/>
          </a:xfrm>
          <a:custGeom>
            <a:avLst/>
            <a:gdLst/>
            <a:ahLst/>
            <a:cxnLst/>
            <a:rect l="l" t="t" r="r" b="b"/>
            <a:pathLst>
              <a:path w="9142730" h="6856730">
                <a:moveTo>
                  <a:pt x="0" y="0"/>
                </a:moveTo>
                <a:lnTo>
                  <a:pt x="9142476" y="0"/>
                </a:lnTo>
                <a:lnTo>
                  <a:pt x="9142476" y="6856476"/>
                </a:lnTo>
                <a:lnTo>
                  <a:pt x="0" y="6856476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884798" y="6455470"/>
            <a:ext cx="2115820" cy="1708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325"/>
              </a:lnSpc>
            </a:pPr>
            <a:r>
              <a:rPr sz="1200" spc="10" dirty="0">
                <a:solidFill>
                  <a:srgbClr val="FFFFFF"/>
                </a:solidFill>
                <a:latin typeface="Arial MT"/>
                <a:cs typeface="Arial MT"/>
              </a:rPr>
              <a:t>ATME College</a:t>
            </a:r>
            <a:r>
              <a:rPr sz="1200" spc="-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10" dirty="0">
                <a:solidFill>
                  <a:srgbClr val="FFFFFF"/>
                </a:solidFill>
                <a:latin typeface="Arial MT"/>
                <a:cs typeface="Arial MT"/>
              </a:rPr>
              <a:t>of</a:t>
            </a:r>
            <a:r>
              <a:rPr sz="1200" spc="114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35" dirty="0">
                <a:solidFill>
                  <a:srgbClr val="FFFFFF"/>
                </a:solidFill>
                <a:latin typeface="Arial MT"/>
                <a:cs typeface="Arial MT"/>
              </a:rPr>
              <a:t>Engineering</a:t>
            </a:r>
            <a:endParaRPr sz="1200">
              <a:latin typeface="Arial MT"/>
              <a:cs typeface="Arial MT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4114800" y="6400801"/>
            <a:ext cx="4724400" cy="277495"/>
            <a:chOff x="2514600" y="6400800"/>
            <a:chExt cx="4724400" cy="277495"/>
          </a:xfrm>
        </p:grpSpPr>
        <p:sp>
          <p:nvSpPr>
            <p:cNvPr id="4" name="object 4"/>
            <p:cNvSpPr/>
            <p:nvPr/>
          </p:nvSpPr>
          <p:spPr>
            <a:xfrm>
              <a:off x="2514600" y="6400800"/>
              <a:ext cx="1600200" cy="277495"/>
            </a:xfrm>
            <a:custGeom>
              <a:avLst/>
              <a:gdLst/>
              <a:ahLst/>
              <a:cxnLst/>
              <a:rect l="l" t="t" r="r" b="b"/>
              <a:pathLst>
                <a:path w="1600200" h="277495">
                  <a:moveTo>
                    <a:pt x="1600200" y="277368"/>
                  </a:moveTo>
                  <a:lnTo>
                    <a:pt x="0" y="277368"/>
                  </a:lnTo>
                  <a:lnTo>
                    <a:pt x="0" y="0"/>
                  </a:lnTo>
                  <a:lnTo>
                    <a:pt x="1600200" y="0"/>
                  </a:lnTo>
                  <a:lnTo>
                    <a:pt x="1600200" y="277368"/>
                  </a:lnTo>
                  <a:close/>
                </a:path>
              </a:pathLst>
            </a:custGeom>
            <a:solidFill>
              <a:srgbClr val="E16C0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4114800" y="6400800"/>
              <a:ext cx="3124200" cy="277495"/>
            </a:xfrm>
            <a:custGeom>
              <a:avLst/>
              <a:gdLst/>
              <a:ahLst/>
              <a:cxnLst/>
              <a:rect l="l" t="t" r="r" b="b"/>
              <a:pathLst>
                <a:path w="3124200" h="277495">
                  <a:moveTo>
                    <a:pt x="3124200" y="277368"/>
                  </a:moveTo>
                  <a:lnTo>
                    <a:pt x="0" y="277368"/>
                  </a:lnTo>
                  <a:lnTo>
                    <a:pt x="0" y="0"/>
                  </a:lnTo>
                  <a:lnTo>
                    <a:pt x="3124200" y="0"/>
                  </a:lnTo>
                  <a:lnTo>
                    <a:pt x="3124200" y="277368"/>
                  </a:lnTo>
                  <a:close/>
                </a:path>
              </a:pathLst>
            </a:custGeom>
            <a:solidFill>
              <a:srgbClr val="2240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6" name="object 6"/>
          <p:cNvGrpSpPr/>
          <p:nvPr/>
        </p:nvGrpSpPr>
        <p:grpSpPr>
          <a:xfrm>
            <a:off x="1600961" y="761"/>
            <a:ext cx="9142730" cy="6856730"/>
            <a:chOff x="761" y="761"/>
            <a:chExt cx="9142730" cy="6856730"/>
          </a:xfrm>
        </p:grpSpPr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57199" y="670560"/>
              <a:ext cx="8229600" cy="5495544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761" y="761"/>
              <a:ext cx="9142730" cy="6856730"/>
            </a:xfrm>
            <a:custGeom>
              <a:avLst/>
              <a:gdLst/>
              <a:ahLst/>
              <a:cxnLst/>
              <a:rect l="l" t="t" r="r" b="b"/>
              <a:pathLst>
                <a:path w="9142730" h="6856730">
                  <a:moveTo>
                    <a:pt x="0" y="0"/>
                  </a:moveTo>
                  <a:lnTo>
                    <a:pt x="9142476" y="0"/>
                  </a:lnTo>
                  <a:lnTo>
                    <a:pt x="9142476" y="6856476"/>
                  </a:lnTo>
                  <a:lnTo>
                    <a:pt x="0" y="6856476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4194176" y="6438732"/>
            <a:ext cx="1062355" cy="363561"/>
          </a:xfrm>
          <a:prstGeom prst="rect">
            <a:avLst/>
          </a:prstGeom>
        </p:spPr>
        <p:txBody>
          <a:bodyPr vert="horz" wrap="square" lIns="0" tIns="4445" rIns="0" bIns="0" rtlCol="0">
            <a:spAutoFit/>
          </a:bodyPr>
          <a:lstStyle/>
          <a:p>
            <a:pPr marL="12700" marR="5080">
              <a:lnSpc>
                <a:spcPts val="1440"/>
              </a:lnSpc>
              <a:spcBef>
                <a:spcPts val="35"/>
              </a:spcBef>
            </a:pPr>
            <a:r>
              <a:rPr sz="1200" spc="45" dirty="0">
                <a:solidFill>
                  <a:srgbClr val="FFFFFF"/>
                </a:solidFill>
                <a:latin typeface="Arial MT"/>
                <a:cs typeface="Arial MT"/>
              </a:rPr>
              <a:t>Department</a:t>
            </a:r>
            <a:r>
              <a:rPr sz="1200" spc="1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-25" dirty="0">
                <a:solidFill>
                  <a:srgbClr val="FFFFFF"/>
                </a:solidFill>
                <a:latin typeface="Arial MT"/>
                <a:cs typeface="Arial MT"/>
              </a:rPr>
              <a:t>of </a:t>
            </a:r>
            <a:r>
              <a:rPr sz="1200" spc="-305" dirty="0">
                <a:solidFill>
                  <a:srgbClr val="FFFFFF"/>
                </a:solidFill>
                <a:latin typeface="Arial MT"/>
                <a:cs typeface="Arial MT"/>
              </a:rPr>
              <a:t>CCSSEE</a:t>
            </a:r>
            <a:endParaRPr sz="1200">
              <a:latin typeface="Arial MT"/>
              <a:cs typeface="Arial MT"/>
            </a:endParaRPr>
          </a:p>
        </p:txBody>
      </p:sp>
      <p:sp>
        <p:nvSpPr>
          <p:cNvPr id="10" name="object 10"/>
          <p:cNvSpPr txBox="1">
            <a:spLocks noGrp="1"/>
          </p:cNvSpPr>
          <p:nvPr>
            <p:ph type="ftr" sz="quarter" idx="5"/>
          </p:nvPr>
        </p:nvSpPr>
        <p:spPr>
          <a:xfrm>
            <a:off x="1600200" y="0"/>
            <a:ext cx="0" cy="430887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25"/>
              </a:lnSpc>
            </a:pPr>
            <a:r>
              <a:rPr spc="10" dirty="0"/>
              <a:t>ATME College</a:t>
            </a:r>
            <a:r>
              <a:rPr spc="-5" dirty="0"/>
              <a:t> </a:t>
            </a:r>
            <a:r>
              <a:rPr spc="10" dirty="0"/>
              <a:t>of</a:t>
            </a:r>
            <a:r>
              <a:rPr spc="114" dirty="0"/>
              <a:t> </a:t>
            </a:r>
            <a:r>
              <a:rPr spc="35" dirty="0"/>
              <a:t>Engineering</a:t>
            </a:r>
          </a:p>
        </p:txBody>
      </p:sp>
    </p:spTree>
  </p:cSld>
  <p:clrMapOvr>
    <a:masterClrMapping/>
  </p:clrMapOvr>
</p:sld>
</file>

<file path=ppt/slides/slide1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884798" y="6455470"/>
            <a:ext cx="2115820" cy="1708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325"/>
              </a:lnSpc>
            </a:pPr>
            <a:r>
              <a:rPr sz="1200" spc="10" dirty="0">
                <a:solidFill>
                  <a:srgbClr val="FFFFFF"/>
                </a:solidFill>
                <a:latin typeface="Arial MT"/>
                <a:cs typeface="Arial MT"/>
              </a:rPr>
              <a:t>ATME College</a:t>
            </a:r>
            <a:r>
              <a:rPr sz="1200" spc="-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10" dirty="0">
                <a:solidFill>
                  <a:srgbClr val="FFFFFF"/>
                </a:solidFill>
                <a:latin typeface="Arial MT"/>
                <a:cs typeface="Arial MT"/>
              </a:rPr>
              <a:t>of</a:t>
            </a:r>
            <a:r>
              <a:rPr sz="1200" spc="114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35" dirty="0">
                <a:solidFill>
                  <a:srgbClr val="FFFFFF"/>
                </a:solidFill>
                <a:latin typeface="Arial MT"/>
                <a:cs typeface="Arial MT"/>
              </a:rPr>
              <a:t>Engineering</a:t>
            </a:r>
            <a:endParaRPr sz="1200">
              <a:latin typeface="Arial MT"/>
              <a:cs typeface="Arial MT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4114800" y="6400801"/>
            <a:ext cx="4724400" cy="277495"/>
            <a:chOff x="2514600" y="6400800"/>
            <a:chExt cx="4724400" cy="277495"/>
          </a:xfrm>
        </p:grpSpPr>
        <p:sp>
          <p:nvSpPr>
            <p:cNvPr id="4" name="object 4"/>
            <p:cNvSpPr/>
            <p:nvPr/>
          </p:nvSpPr>
          <p:spPr>
            <a:xfrm>
              <a:off x="2514600" y="6400800"/>
              <a:ext cx="1600200" cy="277495"/>
            </a:xfrm>
            <a:custGeom>
              <a:avLst/>
              <a:gdLst/>
              <a:ahLst/>
              <a:cxnLst/>
              <a:rect l="l" t="t" r="r" b="b"/>
              <a:pathLst>
                <a:path w="1600200" h="277495">
                  <a:moveTo>
                    <a:pt x="1600200" y="277368"/>
                  </a:moveTo>
                  <a:lnTo>
                    <a:pt x="0" y="277368"/>
                  </a:lnTo>
                  <a:lnTo>
                    <a:pt x="0" y="0"/>
                  </a:lnTo>
                  <a:lnTo>
                    <a:pt x="1600200" y="0"/>
                  </a:lnTo>
                  <a:lnTo>
                    <a:pt x="1600200" y="277368"/>
                  </a:lnTo>
                  <a:close/>
                </a:path>
              </a:pathLst>
            </a:custGeom>
            <a:solidFill>
              <a:srgbClr val="E16C0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4114800" y="6400800"/>
              <a:ext cx="3124200" cy="277495"/>
            </a:xfrm>
            <a:custGeom>
              <a:avLst/>
              <a:gdLst/>
              <a:ahLst/>
              <a:cxnLst/>
              <a:rect l="l" t="t" r="r" b="b"/>
              <a:pathLst>
                <a:path w="3124200" h="277495">
                  <a:moveTo>
                    <a:pt x="3124200" y="277368"/>
                  </a:moveTo>
                  <a:lnTo>
                    <a:pt x="0" y="277368"/>
                  </a:lnTo>
                  <a:lnTo>
                    <a:pt x="0" y="0"/>
                  </a:lnTo>
                  <a:lnTo>
                    <a:pt x="3124200" y="0"/>
                  </a:lnTo>
                  <a:lnTo>
                    <a:pt x="3124200" y="277368"/>
                  </a:lnTo>
                  <a:close/>
                </a:path>
              </a:pathLst>
            </a:custGeom>
            <a:solidFill>
              <a:srgbClr val="2240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6" name="object 6"/>
          <p:cNvGrpSpPr/>
          <p:nvPr/>
        </p:nvGrpSpPr>
        <p:grpSpPr>
          <a:xfrm>
            <a:off x="1600961" y="761"/>
            <a:ext cx="9142730" cy="6856730"/>
            <a:chOff x="761" y="761"/>
            <a:chExt cx="9142730" cy="6856730"/>
          </a:xfrm>
        </p:grpSpPr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04800" y="923544"/>
              <a:ext cx="8382000" cy="5373624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855720" y="3377183"/>
              <a:ext cx="4724400" cy="2667000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782567" y="3316223"/>
              <a:ext cx="4486655" cy="2807208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733800" y="3377183"/>
              <a:ext cx="4087367" cy="2816352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736847" y="3450335"/>
              <a:ext cx="4087367" cy="2667000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520440" y="3447288"/>
              <a:ext cx="4794504" cy="2801112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486400" y="2133600"/>
              <a:ext cx="3057144" cy="533400"/>
            </a:xfrm>
            <a:prstGeom prst="rect">
              <a:avLst/>
            </a:prstGeom>
          </p:spPr>
        </p:pic>
        <p:sp>
          <p:nvSpPr>
            <p:cNvPr id="14" name="object 14"/>
            <p:cNvSpPr/>
            <p:nvPr/>
          </p:nvSpPr>
          <p:spPr>
            <a:xfrm>
              <a:off x="761" y="761"/>
              <a:ext cx="9142730" cy="6856730"/>
            </a:xfrm>
            <a:custGeom>
              <a:avLst/>
              <a:gdLst/>
              <a:ahLst/>
              <a:cxnLst/>
              <a:rect l="l" t="t" r="r" b="b"/>
              <a:pathLst>
                <a:path w="9142730" h="6856730">
                  <a:moveTo>
                    <a:pt x="0" y="0"/>
                  </a:moveTo>
                  <a:lnTo>
                    <a:pt x="9142476" y="0"/>
                  </a:lnTo>
                  <a:lnTo>
                    <a:pt x="9142476" y="6856476"/>
                  </a:lnTo>
                  <a:lnTo>
                    <a:pt x="0" y="6856476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" name="object 15"/>
          <p:cNvSpPr txBox="1"/>
          <p:nvPr/>
        </p:nvSpPr>
        <p:spPr>
          <a:xfrm>
            <a:off x="4194176" y="6438732"/>
            <a:ext cx="1062355" cy="363561"/>
          </a:xfrm>
          <a:prstGeom prst="rect">
            <a:avLst/>
          </a:prstGeom>
        </p:spPr>
        <p:txBody>
          <a:bodyPr vert="horz" wrap="square" lIns="0" tIns="4445" rIns="0" bIns="0" rtlCol="0">
            <a:spAutoFit/>
          </a:bodyPr>
          <a:lstStyle/>
          <a:p>
            <a:pPr marL="12700" marR="5080">
              <a:lnSpc>
                <a:spcPts val="1440"/>
              </a:lnSpc>
              <a:spcBef>
                <a:spcPts val="35"/>
              </a:spcBef>
            </a:pPr>
            <a:r>
              <a:rPr sz="1200" spc="45" dirty="0">
                <a:solidFill>
                  <a:srgbClr val="FFFFFF"/>
                </a:solidFill>
                <a:latin typeface="Arial MT"/>
                <a:cs typeface="Arial MT"/>
              </a:rPr>
              <a:t>Department</a:t>
            </a:r>
            <a:r>
              <a:rPr sz="1200" spc="1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-25" dirty="0">
                <a:solidFill>
                  <a:srgbClr val="FFFFFF"/>
                </a:solidFill>
                <a:latin typeface="Arial MT"/>
                <a:cs typeface="Arial MT"/>
              </a:rPr>
              <a:t>of </a:t>
            </a:r>
            <a:r>
              <a:rPr sz="1200" spc="-305" dirty="0">
                <a:solidFill>
                  <a:srgbClr val="FFFFFF"/>
                </a:solidFill>
                <a:latin typeface="Arial MT"/>
                <a:cs typeface="Arial MT"/>
              </a:rPr>
              <a:t>CCSSEE</a:t>
            </a:r>
            <a:endParaRPr sz="1200">
              <a:latin typeface="Arial MT"/>
              <a:cs typeface="Arial MT"/>
            </a:endParaRPr>
          </a:p>
        </p:txBody>
      </p:sp>
      <p:sp>
        <p:nvSpPr>
          <p:cNvPr id="16" name="object 16"/>
          <p:cNvSpPr txBox="1">
            <a:spLocks noGrp="1"/>
          </p:cNvSpPr>
          <p:nvPr>
            <p:ph type="ftr" sz="quarter" idx="5"/>
          </p:nvPr>
        </p:nvSpPr>
        <p:spPr>
          <a:xfrm>
            <a:off x="1600200" y="0"/>
            <a:ext cx="0" cy="430887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25"/>
              </a:lnSpc>
            </a:pPr>
            <a:r>
              <a:rPr spc="10" dirty="0"/>
              <a:t>ATME College</a:t>
            </a:r>
            <a:r>
              <a:rPr spc="-5" dirty="0"/>
              <a:t> </a:t>
            </a:r>
            <a:r>
              <a:rPr spc="10" dirty="0"/>
              <a:t>of</a:t>
            </a:r>
            <a:r>
              <a:rPr spc="114" dirty="0"/>
              <a:t> </a:t>
            </a:r>
            <a:r>
              <a:rPr spc="35" dirty="0"/>
              <a:t>Engineering</a:t>
            </a:r>
          </a:p>
        </p:txBody>
      </p:sp>
    </p:spTree>
  </p:cSld>
  <p:clrMapOvr>
    <a:masterClrMapping/>
  </p:clrMapOvr>
</p:sld>
</file>

<file path=ppt/slides/slide1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884798" y="6455470"/>
            <a:ext cx="2115820" cy="1708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325"/>
              </a:lnSpc>
            </a:pPr>
            <a:r>
              <a:rPr sz="1200" spc="10" dirty="0">
                <a:solidFill>
                  <a:srgbClr val="FFFFFF"/>
                </a:solidFill>
                <a:latin typeface="Arial MT"/>
                <a:cs typeface="Arial MT"/>
              </a:rPr>
              <a:t>ATME College</a:t>
            </a:r>
            <a:r>
              <a:rPr sz="1200" spc="-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10" dirty="0">
                <a:solidFill>
                  <a:srgbClr val="FFFFFF"/>
                </a:solidFill>
                <a:latin typeface="Arial MT"/>
                <a:cs typeface="Arial MT"/>
              </a:rPr>
              <a:t>of</a:t>
            </a:r>
            <a:r>
              <a:rPr sz="1200" spc="114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35" dirty="0">
                <a:solidFill>
                  <a:srgbClr val="FFFFFF"/>
                </a:solidFill>
                <a:latin typeface="Arial MT"/>
                <a:cs typeface="Arial MT"/>
              </a:rPr>
              <a:t>Engineering</a:t>
            </a:r>
            <a:endParaRPr sz="1200">
              <a:latin typeface="Arial MT"/>
              <a:cs typeface="Arial MT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4114800" y="6400801"/>
            <a:ext cx="4724400" cy="277495"/>
            <a:chOff x="2514600" y="6400800"/>
            <a:chExt cx="4724400" cy="277495"/>
          </a:xfrm>
        </p:grpSpPr>
        <p:sp>
          <p:nvSpPr>
            <p:cNvPr id="4" name="object 4"/>
            <p:cNvSpPr/>
            <p:nvPr/>
          </p:nvSpPr>
          <p:spPr>
            <a:xfrm>
              <a:off x="2514600" y="6400800"/>
              <a:ext cx="1600200" cy="277495"/>
            </a:xfrm>
            <a:custGeom>
              <a:avLst/>
              <a:gdLst/>
              <a:ahLst/>
              <a:cxnLst/>
              <a:rect l="l" t="t" r="r" b="b"/>
              <a:pathLst>
                <a:path w="1600200" h="277495">
                  <a:moveTo>
                    <a:pt x="1600200" y="277368"/>
                  </a:moveTo>
                  <a:lnTo>
                    <a:pt x="0" y="277368"/>
                  </a:lnTo>
                  <a:lnTo>
                    <a:pt x="0" y="0"/>
                  </a:lnTo>
                  <a:lnTo>
                    <a:pt x="1600200" y="0"/>
                  </a:lnTo>
                  <a:lnTo>
                    <a:pt x="1600200" y="277368"/>
                  </a:lnTo>
                  <a:close/>
                </a:path>
              </a:pathLst>
            </a:custGeom>
            <a:solidFill>
              <a:srgbClr val="E16C0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4114800" y="6400800"/>
              <a:ext cx="3124200" cy="277495"/>
            </a:xfrm>
            <a:custGeom>
              <a:avLst/>
              <a:gdLst/>
              <a:ahLst/>
              <a:cxnLst/>
              <a:rect l="l" t="t" r="r" b="b"/>
              <a:pathLst>
                <a:path w="3124200" h="277495">
                  <a:moveTo>
                    <a:pt x="3124200" y="277368"/>
                  </a:moveTo>
                  <a:lnTo>
                    <a:pt x="0" y="277368"/>
                  </a:lnTo>
                  <a:lnTo>
                    <a:pt x="0" y="0"/>
                  </a:lnTo>
                  <a:lnTo>
                    <a:pt x="3124200" y="0"/>
                  </a:lnTo>
                  <a:lnTo>
                    <a:pt x="3124200" y="277368"/>
                  </a:lnTo>
                  <a:close/>
                </a:path>
              </a:pathLst>
            </a:custGeom>
            <a:solidFill>
              <a:srgbClr val="2240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6" name="object 6"/>
          <p:cNvGrpSpPr/>
          <p:nvPr/>
        </p:nvGrpSpPr>
        <p:grpSpPr>
          <a:xfrm>
            <a:off x="1600961" y="761"/>
            <a:ext cx="9142730" cy="6856730"/>
            <a:chOff x="761" y="761"/>
            <a:chExt cx="9142730" cy="6856730"/>
          </a:xfrm>
        </p:grpSpPr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04800" y="829056"/>
              <a:ext cx="8772144" cy="5495544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57199" y="3352800"/>
              <a:ext cx="2590800" cy="2737104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75488" y="3392423"/>
              <a:ext cx="2697480" cy="2776728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761" y="761"/>
              <a:ext cx="9142730" cy="6856730"/>
            </a:xfrm>
            <a:custGeom>
              <a:avLst/>
              <a:gdLst/>
              <a:ahLst/>
              <a:cxnLst/>
              <a:rect l="l" t="t" r="r" b="b"/>
              <a:pathLst>
                <a:path w="9142730" h="6856730">
                  <a:moveTo>
                    <a:pt x="0" y="0"/>
                  </a:moveTo>
                  <a:lnTo>
                    <a:pt x="9142476" y="0"/>
                  </a:lnTo>
                  <a:lnTo>
                    <a:pt x="9142476" y="6856476"/>
                  </a:lnTo>
                  <a:lnTo>
                    <a:pt x="0" y="6856476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 txBox="1"/>
          <p:nvPr/>
        </p:nvSpPr>
        <p:spPr>
          <a:xfrm>
            <a:off x="4194176" y="6438732"/>
            <a:ext cx="1062355" cy="363561"/>
          </a:xfrm>
          <a:prstGeom prst="rect">
            <a:avLst/>
          </a:prstGeom>
        </p:spPr>
        <p:txBody>
          <a:bodyPr vert="horz" wrap="square" lIns="0" tIns="4445" rIns="0" bIns="0" rtlCol="0">
            <a:spAutoFit/>
          </a:bodyPr>
          <a:lstStyle/>
          <a:p>
            <a:pPr marL="12700" marR="5080">
              <a:lnSpc>
                <a:spcPts val="1440"/>
              </a:lnSpc>
              <a:spcBef>
                <a:spcPts val="35"/>
              </a:spcBef>
            </a:pPr>
            <a:r>
              <a:rPr sz="1200" spc="45" dirty="0">
                <a:solidFill>
                  <a:srgbClr val="FFFFFF"/>
                </a:solidFill>
                <a:latin typeface="Arial MT"/>
                <a:cs typeface="Arial MT"/>
              </a:rPr>
              <a:t>Department</a:t>
            </a:r>
            <a:r>
              <a:rPr sz="1200" spc="1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-25" dirty="0">
                <a:solidFill>
                  <a:srgbClr val="FFFFFF"/>
                </a:solidFill>
                <a:latin typeface="Arial MT"/>
                <a:cs typeface="Arial MT"/>
              </a:rPr>
              <a:t>of </a:t>
            </a:r>
            <a:r>
              <a:rPr sz="1200" spc="-305" dirty="0">
                <a:solidFill>
                  <a:srgbClr val="FFFFFF"/>
                </a:solidFill>
                <a:latin typeface="Arial MT"/>
                <a:cs typeface="Arial MT"/>
              </a:rPr>
              <a:t>CCSSEE</a:t>
            </a:r>
            <a:endParaRPr sz="1200">
              <a:latin typeface="Arial MT"/>
              <a:cs typeface="Arial MT"/>
            </a:endParaRPr>
          </a:p>
        </p:txBody>
      </p:sp>
      <p:sp>
        <p:nvSpPr>
          <p:cNvPr id="12" name="object 12"/>
          <p:cNvSpPr txBox="1">
            <a:spLocks noGrp="1"/>
          </p:cNvSpPr>
          <p:nvPr>
            <p:ph type="ftr" sz="quarter" idx="5"/>
          </p:nvPr>
        </p:nvSpPr>
        <p:spPr>
          <a:xfrm>
            <a:off x="1600200" y="0"/>
            <a:ext cx="0" cy="430887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25"/>
              </a:lnSpc>
            </a:pPr>
            <a:r>
              <a:rPr spc="10" dirty="0"/>
              <a:t>ATME College</a:t>
            </a:r>
            <a:r>
              <a:rPr spc="-5" dirty="0"/>
              <a:t> </a:t>
            </a:r>
            <a:r>
              <a:rPr spc="10" dirty="0"/>
              <a:t>of</a:t>
            </a:r>
            <a:r>
              <a:rPr spc="114" dirty="0"/>
              <a:t> </a:t>
            </a:r>
            <a:r>
              <a:rPr spc="35" dirty="0"/>
              <a:t>Engineering</a:t>
            </a:r>
          </a:p>
        </p:txBody>
      </p:sp>
    </p:spTree>
  </p:cSld>
  <p:clrMapOvr>
    <a:masterClrMapping/>
  </p:clrMapOvr>
</p:sld>
</file>

<file path=ppt/slides/slide1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884798" y="6455470"/>
            <a:ext cx="2115820" cy="1708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325"/>
              </a:lnSpc>
            </a:pPr>
            <a:r>
              <a:rPr sz="1200" spc="10" dirty="0">
                <a:solidFill>
                  <a:srgbClr val="FFFFFF"/>
                </a:solidFill>
                <a:latin typeface="Arial MT"/>
                <a:cs typeface="Arial MT"/>
              </a:rPr>
              <a:t>ATME College</a:t>
            </a:r>
            <a:r>
              <a:rPr sz="1200" spc="-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10" dirty="0">
                <a:solidFill>
                  <a:srgbClr val="FFFFFF"/>
                </a:solidFill>
                <a:latin typeface="Arial MT"/>
                <a:cs typeface="Arial MT"/>
              </a:rPr>
              <a:t>of</a:t>
            </a:r>
            <a:r>
              <a:rPr sz="1200" spc="114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35" dirty="0">
                <a:solidFill>
                  <a:srgbClr val="FFFFFF"/>
                </a:solidFill>
                <a:latin typeface="Arial MT"/>
                <a:cs typeface="Arial MT"/>
              </a:rPr>
              <a:t>Engineering</a:t>
            </a:r>
            <a:endParaRPr sz="1200">
              <a:latin typeface="Arial MT"/>
              <a:cs typeface="Arial MT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4114800" y="6400801"/>
            <a:ext cx="4724400" cy="277495"/>
            <a:chOff x="2514600" y="6400800"/>
            <a:chExt cx="4724400" cy="277495"/>
          </a:xfrm>
        </p:grpSpPr>
        <p:sp>
          <p:nvSpPr>
            <p:cNvPr id="4" name="object 4"/>
            <p:cNvSpPr/>
            <p:nvPr/>
          </p:nvSpPr>
          <p:spPr>
            <a:xfrm>
              <a:off x="2514600" y="6400800"/>
              <a:ext cx="1600200" cy="277495"/>
            </a:xfrm>
            <a:custGeom>
              <a:avLst/>
              <a:gdLst/>
              <a:ahLst/>
              <a:cxnLst/>
              <a:rect l="l" t="t" r="r" b="b"/>
              <a:pathLst>
                <a:path w="1600200" h="277495">
                  <a:moveTo>
                    <a:pt x="1600200" y="277368"/>
                  </a:moveTo>
                  <a:lnTo>
                    <a:pt x="0" y="277368"/>
                  </a:lnTo>
                  <a:lnTo>
                    <a:pt x="0" y="0"/>
                  </a:lnTo>
                  <a:lnTo>
                    <a:pt x="1600200" y="0"/>
                  </a:lnTo>
                  <a:lnTo>
                    <a:pt x="1600200" y="277368"/>
                  </a:lnTo>
                  <a:close/>
                </a:path>
              </a:pathLst>
            </a:custGeom>
            <a:solidFill>
              <a:srgbClr val="E16C0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4114800" y="6400800"/>
              <a:ext cx="3124200" cy="277495"/>
            </a:xfrm>
            <a:custGeom>
              <a:avLst/>
              <a:gdLst/>
              <a:ahLst/>
              <a:cxnLst/>
              <a:rect l="l" t="t" r="r" b="b"/>
              <a:pathLst>
                <a:path w="3124200" h="277495">
                  <a:moveTo>
                    <a:pt x="3124200" y="277368"/>
                  </a:moveTo>
                  <a:lnTo>
                    <a:pt x="0" y="277368"/>
                  </a:lnTo>
                  <a:lnTo>
                    <a:pt x="0" y="0"/>
                  </a:lnTo>
                  <a:lnTo>
                    <a:pt x="3124200" y="0"/>
                  </a:lnTo>
                  <a:lnTo>
                    <a:pt x="3124200" y="277368"/>
                  </a:lnTo>
                  <a:close/>
                </a:path>
              </a:pathLst>
            </a:custGeom>
            <a:solidFill>
              <a:srgbClr val="2240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>
            <a:spLocks noGrp="1"/>
          </p:cNvSpPr>
          <p:nvPr>
            <p:ph type="ctrTitle"/>
          </p:nvPr>
        </p:nvSpPr>
        <p:spPr>
          <a:xfrm>
            <a:off x="2779537" y="100077"/>
            <a:ext cx="10771346" cy="1029769"/>
          </a:xfrm>
          <a:prstGeom prst="rect">
            <a:avLst/>
          </a:prstGeom>
        </p:spPr>
        <p:txBody>
          <a:bodyPr vert="horz" wrap="square" lIns="0" tIns="349250" rIns="0" bIns="0" rtlCol="0">
            <a:spAutoFit/>
          </a:bodyPr>
          <a:lstStyle/>
          <a:p>
            <a:pPr marL="1312545">
              <a:spcBef>
                <a:spcPts val="105"/>
              </a:spcBef>
            </a:pPr>
            <a:r>
              <a:rPr b="1" dirty="0">
                <a:solidFill>
                  <a:srgbClr val="C00000"/>
                </a:solidFill>
                <a:latin typeface="Georgia"/>
                <a:cs typeface="Georgia"/>
              </a:rPr>
              <a:t>Time</a:t>
            </a:r>
            <a:r>
              <a:rPr b="1" spc="-235" dirty="0">
                <a:solidFill>
                  <a:srgbClr val="C00000"/>
                </a:solidFill>
                <a:latin typeface="Georgia"/>
                <a:cs typeface="Georgia"/>
              </a:rPr>
              <a:t> </a:t>
            </a:r>
            <a:r>
              <a:rPr b="1" spc="-10" dirty="0">
                <a:solidFill>
                  <a:srgbClr val="C00000"/>
                </a:solidFill>
                <a:latin typeface="Georgia"/>
                <a:cs typeface="Georgia"/>
              </a:rPr>
              <a:t>complexity</a:t>
            </a:r>
          </a:p>
        </p:txBody>
      </p:sp>
      <p:sp>
        <p:nvSpPr>
          <p:cNvPr id="11" name="object 11"/>
          <p:cNvSpPr txBox="1">
            <a:spLocks noGrp="1"/>
          </p:cNvSpPr>
          <p:nvPr>
            <p:ph type="ftr" sz="quarter" idx="5"/>
          </p:nvPr>
        </p:nvSpPr>
        <p:spPr>
          <a:xfrm>
            <a:off x="1600200" y="0"/>
            <a:ext cx="0" cy="430887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25"/>
              </a:lnSpc>
            </a:pPr>
            <a:r>
              <a:rPr spc="10" dirty="0"/>
              <a:t>ATME College</a:t>
            </a:r>
            <a:r>
              <a:rPr spc="-5" dirty="0"/>
              <a:t> </a:t>
            </a:r>
            <a:r>
              <a:rPr spc="10" dirty="0"/>
              <a:t>of</a:t>
            </a:r>
            <a:r>
              <a:rPr spc="114" dirty="0"/>
              <a:t> </a:t>
            </a:r>
            <a:r>
              <a:rPr spc="35" dirty="0"/>
              <a:t>Engineering</a:t>
            </a:r>
          </a:p>
        </p:txBody>
      </p:sp>
      <p:pic>
        <p:nvPicPr>
          <p:cNvPr id="7" name="object 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048255" y="2743201"/>
            <a:ext cx="8232648" cy="2926079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2255012" y="1605026"/>
            <a:ext cx="792353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spcBef>
                <a:spcPts val="100"/>
              </a:spcBef>
              <a:tabLst>
                <a:tab pos="721995" algn="l"/>
                <a:tab pos="1791970" algn="l"/>
                <a:tab pos="2774315" algn="l"/>
                <a:tab pos="4045585" algn="l"/>
                <a:tab pos="4707255" algn="l"/>
                <a:tab pos="5942330" algn="l"/>
                <a:tab pos="7045959" algn="l"/>
                <a:tab pos="7484745" algn="l"/>
              </a:tabLst>
            </a:pPr>
            <a:r>
              <a:rPr sz="2400" spc="-25" dirty="0">
                <a:latin typeface="Microsoft Sans Serif"/>
                <a:cs typeface="Microsoft Sans Serif"/>
              </a:rPr>
              <a:t>The</a:t>
            </a:r>
            <a:r>
              <a:rPr sz="2400" dirty="0">
                <a:latin typeface="Microsoft Sans Serif"/>
                <a:cs typeface="Microsoft Sans Serif"/>
              </a:rPr>
              <a:t>	</a:t>
            </a:r>
            <a:r>
              <a:rPr sz="2400" spc="-10" dirty="0">
                <a:latin typeface="Microsoft Sans Serif"/>
                <a:cs typeface="Microsoft Sans Serif"/>
              </a:rPr>
              <a:t>crucial</a:t>
            </a:r>
            <a:r>
              <a:rPr sz="2400" dirty="0">
                <a:latin typeface="Microsoft Sans Serif"/>
                <a:cs typeface="Microsoft Sans Serif"/>
              </a:rPr>
              <a:t>	</a:t>
            </a:r>
            <a:r>
              <a:rPr sz="2400" spc="-20" dirty="0">
                <a:latin typeface="Microsoft Sans Serif"/>
                <a:cs typeface="Microsoft Sans Serif"/>
              </a:rPr>
              <a:t>check</a:t>
            </a:r>
            <a:r>
              <a:rPr sz="2400" dirty="0">
                <a:latin typeface="Microsoft Sans Serif"/>
                <a:cs typeface="Microsoft Sans Serif"/>
              </a:rPr>
              <a:t>	</a:t>
            </a:r>
            <a:r>
              <a:rPr sz="2400" spc="-10" dirty="0">
                <a:latin typeface="Microsoft Sans Serif"/>
                <a:cs typeface="Microsoft Sans Serif"/>
              </a:rPr>
              <a:t>whether</a:t>
            </a:r>
            <a:r>
              <a:rPr sz="2400" dirty="0">
                <a:latin typeface="Microsoft Sans Serif"/>
                <a:cs typeface="Microsoft Sans Serif"/>
              </a:rPr>
              <a:t>	</a:t>
            </a:r>
            <a:r>
              <a:rPr sz="2400" spc="-25" dirty="0">
                <a:latin typeface="Microsoft Sans Serif"/>
                <a:cs typeface="Microsoft Sans Serif"/>
              </a:rPr>
              <a:t>two</a:t>
            </a:r>
            <a:r>
              <a:rPr sz="2400" dirty="0">
                <a:latin typeface="Microsoft Sans Serif"/>
                <a:cs typeface="Microsoft Sans Serif"/>
              </a:rPr>
              <a:t>	</a:t>
            </a:r>
            <a:r>
              <a:rPr sz="2400" spc="-10" dirty="0">
                <a:latin typeface="Microsoft Sans Serif"/>
                <a:cs typeface="Microsoft Sans Serif"/>
              </a:rPr>
              <a:t>vertices</a:t>
            </a:r>
            <a:r>
              <a:rPr sz="2400" dirty="0">
                <a:latin typeface="Microsoft Sans Serif"/>
                <a:cs typeface="Microsoft Sans Serif"/>
              </a:rPr>
              <a:t>	</a:t>
            </a:r>
            <a:r>
              <a:rPr sz="2400" spc="-10" dirty="0">
                <a:latin typeface="Microsoft Sans Serif"/>
                <a:cs typeface="Microsoft Sans Serif"/>
              </a:rPr>
              <a:t>belong</a:t>
            </a:r>
            <a:r>
              <a:rPr sz="2400" dirty="0">
                <a:latin typeface="Microsoft Sans Serif"/>
                <a:cs typeface="Microsoft Sans Serif"/>
              </a:rPr>
              <a:t>	</a:t>
            </a:r>
            <a:r>
              <a:rPr sz="2400" spc="-25" dirty="0">
                <a:latin typeface="Microsoft Sans Serif"/>
                <a:cs typeface="Microsoft Sans Serif"/>
              </a:rPr>
              <a:t>to</a:t>
            </a:r>
            <a:r>
              <a:rPr sz="2400" dirty="0">
                <a:latin typeface="Microsoft Sans Serif"/>
                <a:cs typeface="Microsoft Sans Serif"/>
              </a:rPr>
              <a:t>	</a:t>
            </a:r>
            <a:r>
              <a:rPr sz="2400" spc="-25" dirty="0">
                <a:latin typeface="Microsoft Sans Serif"/>
                <a:cs typeface="Microsoft Sans Serif"/>
              </a:rPr>
              <a:t>the </a:t>
            </a:r>
            <a:r>
              <a:rPr sz="2400" dirty="0">
                <a:latin typeface="Microsoft Sans Serif"/>
                <a:cs typeface="Microsoft Sans Serif"/>
              </a:rPr>
              <a:t>same</a:t>
            </a:r>
            <a:r>
              <a:rPr sz="2400" spc="-50" dirty="0">
                <a:latin typeface="Microsoft Sans Serif"/>
                <a:cs typeface="Microsoft Sans Serif"/>
              </a:rPr>
              <a:t> </a:t>
            </a:r>
            <a:r>
              <a:rPr sz="2400" dirty="0">
                <a:latin typeface="Microsoft Sans Serif"/>
                <a:cs typeface="Microsoft Sans Serif"/>
              </a:rPr>
              <a:t>tree</a:t>
            </a:r>
            <a:r>
              <a:rPr sz="2400" spc="-40" dirty="0">
                <a:latin typeface="Microsoft Sans Serif"/>
                <a:cs typeface="Microsoft Sans Serif"/>
              </a:rPr>
              <a:t> </a:t>
            </a:r>
            <a:r>
              <a:rPr sz="2400" dirty="0">
                <a:latin typeface="Microsoft Sans Serif"/>
                <a:cs typeface="Microsoft Sans Serif"/>
              </a:rPr>
              <a:t>can</a:t>
            </a:r>
            <a:r>
              <a:rPr sz="2400" spc="-20" dirty="0">
                <a:latin typeface="Microsoft Sans Serif"/>
                <a:cs typeface="Microsoft Sans Serif"/>
              </a:rPr>
              <a:t> </a:t>
            </a:r>
            <a:r>
              <a:rPr sz="2400" dirty="0">
                <a:latin typeface="Microsoft Sans Serif"/>
                <a:cs typeface="Microsoft Sans Serif"/>
              </a:rPr>
              <a:t>be</a:t>
            </a:r>
            <a:r>
              <a:rPr sz="2400" spc="-50" dirty="0">
                <a:latin typeface="Microsoft Sans Serif"/>
                <a:cs typeface="Microsoft Sans Serif"/>
              </a:rPr>
              <a:t> </a:t>
            </a:r>
            <a:r>
              <a:rPr sz="2400" dirty="0">
                <a:latin typeface="Microsoft Sans Serif"/>
                <a:cs typeface="Microsoft Sans Serif"/>
              </a:rPr>
              <a:t>found</a:t>
            </a:r>
            <a:r>
              <a:rPr sz="2400" spc="-55" dirty="0">
                <a:latin typeface="Microsoft Sans Serif"/>
                <a:cs typeface="Microsoft Sans Serif"/>
              </a:rPr>
              <a:t> </a:t>
            </a:r>
            <a:r>
              <a:rPr sz="2400" dirty="0">
                <a:latin typeface="Microsoft Sans Serif"/>
                <a:cs typeface="Microsoft Sans Serif"/>
              </a:rPr>
              <a:t>out</a:t>
            </a:r>
            <a:r>
              <a:rPr sz="2400" spc="-50" dirty="0">
                <a:latin typeface="Microsoft Sans Serif"/>
                <a:cs typeface="Microsoft Sans Serif"/>
              </a:rPr>
              <a:t> </a:t>
            </a:r>
            <a:r>
              <a:rPr sz="2400" dirty="0">
                <a:latin typeface="Microsoft Sans Serif"/>
                <a:cs typeface="Microsoft Sans Serif"/>
              </a:rPr>
              <a:t>using</a:t>
            </a:r>
            <a:r>
              <a:rPr sz="2400" spc="-55" dirty="0">
                <a:latin typeface="Microsoft Sans Serif"/>
                <a:cs typeface="Microsoft Sans Serif"/>
              </a:rPr>
              <a:t> </a:t>
            </a:r>
            <a:r>
              <a:rPr sz="2400" dirty="0">
                <a:latin typeface="Microsoft Sans Serif"/>
                <a:cs typeface="Microsoft Sans Serif"/>
              </a:rPr>
              <a:t>union</a:t>
            </a:r>
            <a:r>
              <a:rPr sz="2400" spc="-15" dirty="0">
                <a:latin typeface="Microsoft Sans Serif"/>
                <a:cs typeface="Microsoft Sans Serif"/>
              </a:rPr>
              <a:t> </a:t>
            </a:r>
            <a:r>
              <a:rPr sz="2400" spc="-10" dirty="0">
                <a:latin typeface="Microsoft Sans Serif"/>
                <a:cs typeface="Microsoft Sans Serif"/>
              </a:rPr>
              <a:t>-</a:t>
            </a:r>
            <a:r>
              <a:rPr sz="2400" dirty="0">
                <a:latin typeface="Microsoft Sans Serif"/>
                <a:cs typeface="Microsoft Sans Serif"/>
              </a:rPr>
              <a:t>find</a:t>
            </a:r>
            <a:r>
              <a:rPr sz="2400" spc="-75" dirty="0">
                <a:latin typeface="Microsoft Sans Serif"/>
                <a:cs typeface="Microsoft Sans Serif"/>
              </a:rPr>
              <a:t> </a:t>
            </a:r>
            <a:r>
              <a:rPr sz="2400" spc="-10" dirty="0">
                <a:latin typeface="Microsoft Sans Serif"/>
                <a:cs typeface="Microsoft Sans Serif"/>
              </a:rPr>
              <a:t>algorithms.</a:t>
            </a:r>
            <a:endParaRPr sz="2400">
              <a:latin typeface="Microsoft Sans Serif"/>
              <a:cs typeface="Microsoft Sans Serif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1600961" y="761"/>
            <a:ext cx="9142730" cy="6856730"/>
          </a:xfrm>
          <a:custGeom>
            <a:avLst/>
            <a:gdLst/>
            <a:ahLst/>
            <a:cxnLst/>
            <a:rect l="l" t="t" r="r" b="b"/>
            <a:pathLst>
              <a:path w="9142730" h="6856730">
                <a:moveTo>
                  <a:pt x="0" y="0"/>
                </a:moveTo>
                <a:lnTo>
                  <a:pt x="9142476" y="0"/>
                </a:lnTo>
                <a:lnTo>
                  <a:pt x="9142476" y="6856476"/>
                </a:lnTo>
                <a:lnTo>
                  <a:pt x="0" y="6856476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4194176" y="6438732"/>
            <a:ext cx="1062355" cy="363561"/>
          </a:xfrm>
          <a:prstGeom prst="rect">
            <a:avLst/>
          </a:prstGeom>
        </p:spPr>
        <p:txBody>
          <a:bodyPr vert="horz" wrap="square" lIns="0" tIns="4445" rIns="0" bIns="0" rtlCol="0">
            <a:spAutoFit/>
          </a:bodyPr>
          <a:lstStyle/>
          <a:p>
            <a:pPr marL="12700" marR="5080">
              <a:lnSpc>
                <a:spcPts val="1440"/>
              </a:lnSpc>
              <a:spcBef>
                <a:spcPts val="35"/>
              </a:spcBef>
            </a:pPr>
            <a:r>
              <a:rPr sz="1200" spc="45" dirty="0">
                <a:solidFill>
                  <a:srgbClr val="FFFFFF"/>
                </a:solidFill>
                <a:latin typeface="Arial MT"/>
                <a:cs typeface="Arial MT"/>
              </a:rPr>
              <a:t>Department</a:t>
            </a:r>
            <a:r>
              <a:rPr sz="1200" spc="1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-25" dirty="0">
                <a:solidFill>
                  <a:srgbClr val="FFFFFF"/>
                </a:solidFill>
                <a:latin typeface="Arial MT"/>
                <a:cs typeface="Arial MT"/>
              </a:rPr>
              <a:t>of </a:t>
            </a:r>
            <a:r>
              <a:rPr sz="1200" spc="-305" dirty="0">
                <a:solidFill>
                  <a:srgbClr val="FFFFFF"/>
                </a:solidFill>
                <a:latin typeface="Arial MT"/>
                <a:cs typeface="Arial MT"/>
              </a:rPr>
              <a:t>CCSSEE</a:t>
            </a:r>
            <a:endParaRPr sz="12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1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803392" y="6400801"/>
            <a:ext cx="3112135" cy="277495"/>
          </a:xfrm>
          <a:custGeom>
            <a:avLst/>
            <a:gdLst/>
            <a:ahLst/>
            <a:cxnLst/>
            <a:rect l="l" t="t" r="r" b="b"/>
            <a:pathLst>
              <a:path w="3112134" h="277495">
                <a:moveTo>
                  <a:pt x="3112008" y="277368"/>
                </a:moveTo>
                <a:lnTo>
                  <a:pt x="0" y="277368"/>
                </a:lnTo>
                <a:lnTo>
                  <a:pt x="0" y="0"/>
                </a:lnTo>
                <a:lnTo>
                  <a:pt x="3112008" y="0"/>
                </a:lnTo>
                <a:lnTo>
                  <a:pt x="3112008" y="277368"/>
                </a:lnTo>
                <a:close/>
              </a:path>
            </a:pathLst>
          </a:custGeom>
          <a:solidFill>
            <a:srgbClr val="22405F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4114800" y="6400801"/>
            <a:ext cx="4724400" cy="277495"/>
            <a:chOff x="2514600" y="6400800"/>
            <a:chExt cx="4724400" cy="277495"/>
          </a:xfrm>
        </p:grpSpPr>
        <p:sp>
          <p:nvSpPr>
            <p:cNvPr id="4" name="object 4"/>
            <p:cNvSpPr/>
            <p:nvPr/>
          </p:nvSpPr>
          <p:spPr>
            <a:xfrm>
              <a:off x="2514600" y="6400800"/>
              <a:ext cx="1600200" cy="277495"/>
            </a:xfrm>
            <a:custGeom>
              <a:avLst/>
              <a:gdLst/>
              <a:ahLst/>
              <a:cxnLst/>
              <a:rect l="l" t="t" r="r" b="b"/>
              <a:pathLst>
                <a:path w="1600200" h="277495">
                  <a:moveTo>
                    <a:pt x="1600200" y="277368"/>
                  </a:moveTo>
                  <a:lnTo>
                    <a:pt x="0" y="277368"/>
                  </a:lnTo>
                  <a:lnTo>
                    <a:pt x="0" y="0"/>
                  </a:lnTo>
                  <a:lnTo>
                    <a:pt x="1600200" y="0"/>
                  </a:lnTo>
                  <a:lnTo>
                    <a:pt x="1600200" y="277368"/>
                  </a:lnTo>
                  <a:close/>
                </a:path>
              </a:pathLst>
            </a:custGeom>
            <a:solidFill>
              <a:srgbClr val="E16C0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4114800" y="6400800"/>
              <a:ext cx="3124200" cy="277495"/>
            </a:xfrm>
            <a:custGeom>
              <a:avLst/>
              <a:gdLst/>
              <a:ahLst/>
              <a:cxnLst/>
              <a:rect l="l" t="t" r="r" b="b"/>
              <a:pathLst>
                <a:path w="3124200" h="277495">
                  <a:moveTo>
                    <a:pt x="3124200" y="277368"/>
                  </a:moveTo>
                  <a:lnTo>
                    <a:pt x="0" y="277368"/>
                  </a:lnTo>
                  <a:lnTo>
                    <a:pt x="0" y="0"/>
                  </a:lnTo>
                  <a:lnTo>
                    <a:pt x="3124200" y="0"/>
                  </a:lnTo>
                  <a:lnTo>
                    <a:pt x="3124200" y="277368"/>
                  </a:lnTo>
                  <a:close/>
                </a:path>
              </a:pathLst>
            </a:custGeom>
            <a:solidFill>
              <a:srgbClr val="2240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3037714" y="232994"/>
            <a:ext cx="6236335" cy="1122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63420" marR="5080" indent="-1951355">
              <a:spcBef>
                <a:spcPts val="100"/>
              </a:spcBef>
            </a:pPr>
            <a:r>
              <a:rPr sz="3600" b="1" spc="-10" dirty="0">
                <a:solidFill>
                  <a:srgbClr val="C00000"/>
                </a:solidFill>
                <a:latin typeface="Georgia"/>
                <a:cs typeface="Georgia"/>
              </a:rPr>
              <a:t>Shortest</a:t>
            </a:r>
            <a:r>
              <a:rPr sz="3600" b="1" spc="-130" dirty="0">
                <a:solidFill>
                  <a:srgbClr val="C00000"/>
                </a:solidFill>
                <a:latin typeface="Georgia"/>
                <a:cs typeface="Georgia"/>
              </a:rPr>
              <a:t> </a:t>
            </a:r>
            <a:r>
              <a:rPr sz="3600" b="1" dirty="0">
                <a:solidFill>
                  <a:srgbClr val="C00000"/>
                </a:solidFill>
                <a:latin typeface="Georgia"/>
                <a:cs typeface="Georgia"/>
              </a:rPr>
              <a:t>paths</a:t>
            </a:r>
            <a:r>
              <a:rPr sz="3600" b="1" spc="-135" dirty="0">
                <a:solidFill>
                  <a:srgbClr val="C00000"/>
                </a:solidFill>
                <a:latin typeface="Georgia"/>
                <a:cs typeface="Georgia"/>
              </a:rPr>
              <a:t> </a:t>
            </a:r>
            <a:r>
              <a:rPr sz="3600" b="1" dirty="0">
                <a:solidFill>
                  <a:srgbClr val="C00000"/>
                </a:solidFill>
                <a:latin typeface="Georgia"/>
                <a:cs typeface="Georgia"/>
              </a:rPr>
              <a:t>–</a:t>
            </a:r>
            <a:r>
              <a:rPr sz="3600" b="1" spc="-105" dirty="0">
                <a:solidFill>
                  <a:srgbClr val="C00000"/>
                </a:solidFill>
                <a:latin typeface="Georgia"/>
                <a:cs typeface="Georgia"/>
              </a:rPr>
              <a:t> </a:t>
            </a:r>
            <a:r>
              <a:rPr sz="3600" b="1" spc="-10" dirty="0">
                <a:solidFill>
                  <a:srgbClr val="C00000"/>
                </a:solidFill>
                <a:latin typeface="Georgia"/>
                <a:cs typeface="Georgia"/>
              </a:rPr>
              <a:t>Dijkstra’s algorithm</a:t>
            </a:r>
            <a:endParaRPr sz="3600">
              <a:latin typeface="Georgia"/>
              <a:cs typeface="Georgia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2072641" y="4706112"/>
            <a:ext cx="8269605" cy="1564005"/>
            <a:chOff x="472440" y="4706111"/>
            <a:chExt cx="8269605" cy="1564005"/>
          </a:xfrm>
        </p:grpSpPr>
        <p:sp>
          <p:nvSpPr>
            <p:cNvPr id="8" name="object 8"/>
            <p:cNvSpPr/>
            <p:nvPr/>
          </p:nvSpPr>
          <p:spPr>
            <a:xfrm>
              <a:off x="492252" y="4725923"/>
              <a:ext cx="8229600" cy="1524000"/>
            </a:xfrm>
            <a:custGeom>
              <a:avLst/>
              <a:gdLst/>
              <a:ahLst/>
              <a:cxnLst/>
              <a:rect l="l" t="t" r="r" b="b"/>
              <a:pathLst>
                <a:path w="8229600" h="1524000">
                  <a:moveTo>
                    <a:pt x="8229600" y="1524000"/>
                  </a:moveTo>
                  <a:lnTo>
                    <a:pt x="0" y="1524000"/>
                  </a:lnTo>
                  <a:lnTo>
                    <a:pt x="0" y="0"/>
                  </a:lnTo>
                  <a:lnTo>
                    <a:pt x="8229600" y="0"/>
                  </a:lnTo>
                  <a:lnTo>
                    <a:pt x="8229600" y="1524000"/>
                  </a:lnTo>
                  <a:close/>
                </a:path>
              </a:pathLst>
            </a:custGeom>
            <a:solidFill>
              <a:srgbClr val="E6DFE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472440" y="4706111"/>
              <a:ext cx="8269605" cy="1564005"/>
            </a:xfrm>
            <a:custGeom>
              <a:avLst/>
              <a:gdLst/>
              <a:ahLst/>
              <a:cxnLst/>
              <a:rect l="l" t="t" r="r" b="b"/>
              <a:pathLst>
                <a:path w="8269605" h="1564004">
                  <a:moveTo>
                    <a:pt x="8249411" y="1563624"/>
                  </a:moveTo>
                  <a:lnTo>
                    <a:pt x="19811" y="1563624"/>
                  </a:lnTo>
                  <a:lnTo>
                    <a:pt x="16370" y="1563319"/>
                  </a:lnTo>
                  <a:lnTo>
                    <a:pt x="0" y="1543812"/>
                  </a:lnTo>
                  <a:lnTo>
                    <a:pt x="0" y="19812"/>
                  </a:lnTo>
                  <a:lnTo>
                    <a:pt x="19811" y="0"/>
                  </a:lnTo>
                  <a:lnTo>
                    <a:pt x="8249411" y="0"/>
                  </a:lnTo>
                  <a:lnTo>
                    <a:pt x="8269224" y="19812"/>
                  </a:lnTo>
                  <a:lnTo>
                    <a:pt x="39623" y="19812"/>
                  </a:lnTo>
                  <a:lnTo>
                    <a:pt x="19811" y="39624"/>
                  </a:lnTo>
                  <a:lnTo>
                    <a:pt x="39623" y="39624"/>
                  </a:lnTo>
                  <a:lnTo>
                    <a:pt x="39623" y="1524000"/>
                  </a:lnTo>
                  <a:lnTo>
                    <a:pt x="19811" y="1524000"/>
                  </a:lnTo>
                  <a:lnTo>
                    <a:pt x="39623" y="1543812"/>
                  </a:lnTo>
                  <a:lnTo>
                    <a:pt x="8269224" y="1543812"/>
                  </a:lnTo>
                  <a:lnTo>
                    <a:pt x="8268919" y="1547253"/>
                  </a:lnTo>
                  <a:lnTo>
                    <a:pt x="8252853" y="1563319"/>
                  </a:lnTo>
                  <a:lnTo>
                    <a:pt x="8249411" y="1563624"/>
                  </a:lnTo>
                  <a:close/>
                </a:path>
                <a:path w="8269605" h="1564004">
                  <a:moveTo>
                    <a:pt x="39623" y="39624"/>
                  </a:moveTo>
                  <a:lnTo>
                    <a:pt x="19811" y="39624"/>
                  </a:lnTo>
                  <a:lnTo>
                    <a:pt x="39623" y="19812"/>
                  </a:lnTo>
                  <a:lnTo>
                    <a:pt x="39623" y="39624"/>
                  </a:lnTo>
                  <a:close/>
                </a:path>
                <a:path w="8269605" h="1564004">
                  <a:moveTo>
                    <a:pt x="8229600" y="39624"/>
                  </a:moveTo>
                  <a:lnTo>
                    <a:pt x="39623" y="39624"/>
                  </a:lnTo>
                  <a:lnTo>
                    <a:pt x="39623" y="19812"/>
                  </a:lnTo>
                  <a:lnTo>
                    <a:pt x="8229600" y="19812"/>
                  </a:lnTo>
                  <a:lnTo>
                    <a:pt x="8229600" y="39624"/>
                  </a:lnTo>
                  <a:close/>
                </a:path>
                <a:path w="8269605" h="1564004">
                  <a:moveTo>
                    <a:pt x="8229600" y="1543812"/>
                  </a:moveTo>
                  <a:lnTo>
                    <a:pt x="8229600" y="19812"/>
                  </a:lnTo>
                  <a:lnTo>
                    <a:pt x="8249411" y="39624"/>
                  </a:lnTo>
                  <a:lnTo>
                    <a:pt x="8269224" y="39624"/>
                  </a:lnTo>
                  <a:lnTo>
                    <a:pt x="8269224" y="1524000"/>
                  </a:lnTo>
                  <a:lnTo>
                    <a:pt x="8249411" y="1524000"/>
                  </a:lnTo>
                  <a:lnTo>
                    <a:pt x="8229600" y="1543812"/>
                  </a:lnTo>
                  <a:close/>
                </a:path>
                <a:path w="8269605" h="1564004">
                  <a:moveTo>
                    <a:pt x="8269224" y="39624"/>
                  </a:moveTo>
                  <a:lnTo>
                    <a:pt x="8249411" y="39624"/>
                  </a:lnTo>
                  <a:lnTo>
                    <a:pt x="8229600" y="19812"/>
                  </a:lnTo>
                  <a:lnTo>
                    <a:pt x="8269224" y="19812"/>
                  </a:lnTo>
                  <a:lnTo>
                    <a:pt x="8269224" y="39624"/>
                  </a:lnTo>
                  <a:close/>
                </a:path>
                <a:path w="8269605" h="1564004">
                  <a:moveTo>
                    <a:pt x="39623" y="1543812"/>
                  </a:moveTo>
                  <a:lnTo>
                    <a:pt x="19811" y="1524000"/>
                  </a:lnTo>
                  <a:lnTo>
                    <a:pt x="39623" y="1524000"/>
                  </a:lnTo>
                  <a:lnTo>
                    <a:pt x="39623" y="1543812"/>
                  </a:lnTo>
                  <a:close/>
                </a:path>
                <a:path w="8269605" h="1564004">
                  <a:moveTo>
                    <a:pt x="8229600" y="1543812"/>
                  </a:moveTo>
                  <a:lnTo>
                    <a:pt x="39623" y="1543812"/>
                  </a:lnTo>
                  <a:lnTo>
                    <a:pt x="39623" y="1524000"/>
                  </a:lnTo>
                  <a:lnTo>
                    <a:pt x="8229600" y="1524000"/>
                  </a:lnTo>
                  <a:lnTo>
                    <a:pt x="8229600" y="1543812"/>
                  </a:lnTo>
                  <a:close/>
                </a:path>
                <a:path w="8269605" h="1564004">
                  <a:moveTo>
                    <a:pt x="8269224" y="1543812"/>
                  </a:moveTo>
                  <a:lnTo>
                    <a:pt x="8229600" y="1543812"/>
                  </a:lnTo>
                  <a:lnTo>
                    <a:pt x="8249411" y="1524000"/>
                  </a:lnTo>
                  <a:lnTo>
                    <a:pt x="8269224" y="1524000"/>
                  </a:lnTo>
                  <a:lnTo>
                    <a:pt x="8269224" y="1543812"/>
                  </a:lnTo>
                  <a:close/>
                </a:path>
              </a:pathLst>
            </a:custGeom>
            <a:solidFill>
              <a:srgbClr val="402E5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2092451" y="4725924"/>
            <a:ext cx="8229600" cy="14491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9535">
              <a:lnSpc>
                <a:spcPts val="3635"/>
              </a:lnSpc>
              <a:tabLst>
                <a:tab pos="805180" algn="l"/>
                <a:tab pos="1757045" algn="l"/>
                <a:tab pos="2268855" algn="l"/>
                <a:tab pos="3089275" algn="l"/>
                <a:tab pos="3820160" algn="l"/>
                <a:tab pos="4540250" algn="l"/>
                <a:tab pos="6059170" algn="l"/>
                <a:tab pos="6985634" algn="l"/>
                <a:tab pos="7946390" algn="l"/>
              </a:tabLst>
            </a:pPr>
            <a:r>
              <a:rPr sz="3200" spc="-25" dirty="0">
                <a:latin typeface="Calibri"/>
                <a:cs typeface="Calibri"/>
              </a:rPr>
              <a:t>We</a:t>
            </a:r>
            <a:r>
              <a:rPr sz="3200" dirty="0">
                <a:latin typeface="Calibri"/>
                <a:cs typeface="Calibri"/>
              </a:rPr>
              <a:t>	</a:t>
            </a:r>
            <a:r>
              <a:rPr sz="3200" spc="-20" dirty="0">
                <a:latin typeface="Calibri"/>
                <a:cs typeface="Calibri"/>
              </a:rPr>
              <a:t>have</a:t>
            </a:r>
            <a:r>
              <a:rPr sz="3200" dirty="0">
                <a:latin typeface="Calibri"/>
                <a:cs typeface="Calibri"/>
              </a:rPr>
              <a:t>	</a:t>
            </a:r>
            <a:r>
              <a:rPr sz="3200" spc="-25" dirty="0">
                <a:latin typeface="Calibri"/>
                <a:cs typeface="Calibri"/>
              </a:rPr>
              <a:t>to</a:t>
            </a:r>
            <a:r>
              <a:rPr sz="3200" dirty="0">
                <a:latin typeface="Calibri"/>
                <a:cs typeface="Calibri"/>
              </a:rPr>
              <a:t>	</a:t>
            </a:r>
            <a:r>
              <a:rPr sz="3200" spc="-20" dirty="0">
                <a:latin typeface="Calibri"/>
                <a:cs typeface="Calibri"/>
              </a:rPr>
              <a:t>find</a:t>
            </a:r>
            <a:r>
              <a:rPr sz="3200" dirty="0">
                <a:latin typeface="Calibri"/>
                <a:cs typeface="Calibri"/>
              </a:rPr>
              <a:t>	</a:t>
            </a:r>
            <a:r>
              <a:rPr sz="3200" spc="-25" dirty="0">
                <a:latin typeface="Calibri"/>
                <a:cs typeface="Calibri"/>
              </a:rPr>
              <a:t>out</a:t>
            </a:r>
            <a:r>
              <a:rPr sz="3200" dirty="0">
                <a:latin typeface="Calibri"/>
                <a:cs typeface="Calibri"/>
              </a:rPr>
              <a:t>	</a:t>
            </a:r>
            <a:r>
              <a:rPr sz="3200" spc="-25" dirty="0">
                <a:latin typeface="Calibri"/>
                <a:cs typeface="Calibri"/>
              </a:rPr>
              <a:t>the</a:t>
            </a:r>
            <a:r>
              <a:rPr sz="3200" dirty="0">
                <a:latin typeface="Calibri"/>
                <a:cs typeface="Calibri"/>
              </a:rPr>
              <a:t>	</a:t>
            </a:r>
            <a:r>
              <a:rPr sz="3200" spc="-10" dirty="0">
                <a:latin typeface="Calibri"/>
                <a:cs typeface="Calibri"/>
              </a:rPr>
              <a:t>shortest</a:t>
            </a:r>
            <a:r>
              <a:rPr sz="3200" dirty="0">
                <a:latin typeface="Calibri"/>
                <a:cs typeface="Calibri"/>
              </a:rPr>
              <a:t>	</a:t>
            </a:r>
            <a:r>
              <a:rPr sz="3200" spc="-20" dirty="0">
                <a:latin typeface="Calibri"/>
                <a:cs typeface="Calibri"/>
              </a:rPr>
              <a:t>path</a:t>
            </a:r>
            <a:r>
              <a:rPr sz="3200" dirty="0">
                <a:latin typeface="Calibri"/>
                <a:cs typeface="Calibri"/>
              </a:rPr>
              <a:t>	</a:t>
            </a:r>
            <a:r>
              <a:rPr sz="3200" spc="-20" dirty="0">
                <a:latin typeface="Calibri"/>
                <a:cs typeface="Calibri"/>
              </a:rPr>
              <a:t>from</a:t>
            </a:r>
            <a:r>
              <a:rPr sz="3200" dirty="0">
                <a:latin typeface="Calibri"/>
                <a:cs typeface="Calibri"/>
              </a:rPr>
              <a:t>	</a:t>
            </a:r>
            <a:r>
              <a:rPr sz="3200" spc="-50" dirty="0">
                <a:latin typeface="Calibri"/>
                <a:cs typeface="Calibri"/>
              </a:rPr>
              <a:t>a</a:t>
            </a:r>
            <a:endParaRPr sz="3200">
              <a:latin typeface="Calibri"/>
              <a:cs typeface="Calibri"/>
            </a:endParaRPr>
          </a:p>
          <a:p>
            <a:pPr marL="89535" marR="78105">
              <a:lnSpc>
                <a:spcPts val="3840"/>
              </a:lnSpc>
              <a:spcBef>
                <a:spcPts val="125"/>
              </a:spcBef>
              <a:tabLst>
                <a:tab pos="1348105" algn="l"/>
                <a:tab pos="2823845" algn="l"/>
                <a:tab pos="4223385" algn="l"/>
                <a:tab pos="4988560" algn="l"/>
                <a:tab pos="5714365" algn="l"/>
                <a:tab pos="6876415" algn="l"/>
                <a:tab pos="7592695" algn="l"/>
              </a:tabLst>
            </a:pPr>
            <a:r>
              <a:rPr sz="3200" spc="-10" dirty="0">
                <a:latin typeface="Calibri"/>
                <a:cs typeface="Calibri"/>
              </a:rPr>
              <a:t>given</a:t>
            </a:r>
            <a:r>
              <a:rPr sz="3200" dirty="0">
                <a:latin typeface="Calibri"/>
                <a:cs typeface="Calibri"/>
              </a:rPr>
              <a:t>	</a:t>
            </a:r>
            <a:r>
              <a:rPr sz="3200" spc="-10" dirty="0">
                <a:latin typeface="Calibri"/>
                <a:cs typeface="Calibri"/>
              </a:rPr>
              <a:t>source</a:t>
            </a:r>
            <a:r>
              <a:rPr sz="3200" dirty="0">
                <a:latin typeface="Calibri"/>
                <a:cs typeface="Calibri"/>
              </a:rPr>
              <a:t>	</a:t>
            </a:r>
            <a:r>
              <a:rPr sz="3200" spc="-10" dirty="0">
                <a:latin typeface="Calibri"/>
                <a:cs typeface="Calibri"/>
              </a:rPr>
              <a:t>vertex</a:t>
            </a:r>
            <a:r>
              <a:rPr sz="3200" dirty="0">
                <a:latin typeface="Calibri"/>
                <a:cs typeface="Calibri"/>
              </a:rPr>
              <a:t>	</a:t>
            </a:r>
            <a:r>
              <a:rPr sz="3200" spc="-25" dirty="0">
                <a:latin typeface="Calibri"/>
                <a:cs typeface="Calibri"/>
              </a:rPr>
              <a:t>‘S’</a:t>
            </a:r>
            <a:r>
              <a:rPr sz="3200" dirty="0">
                <a:latin typeface="Calibri"/>
                <a:cs typeface="Calibri"/>
              </a:rPr>
              <a:t>	</a:t>
            </a:r>
            <a:r>
              <a:rPr sz="3200" spc="-25" dirty="0">
                <a:latin typeface="Calibri"/>
                <a:cs typeface="Calibri"/>
              </a:rPr>
              <a:t>to</a:t>
            </a:r>
            <a:r>
              <a:rPr sz="3200" dirty="0">
                <a:latin typeface="Calibri"/>
                <a:cs typeface="Calibri"/>
              </a:rPr>
              <a:t>	</a:t>
            </a:r>
            <a:r>
              <a:rPr sz="3200" spc="-20" dirty="0">
                <a:latin typeface="Calibri"/>
                <a:cs typeface="Calibri"/>
              </a:rPr>
              <a:t>each</a:t>
            </a:r>
            <a:r>
              <a:rPr sz="3200" dirty="0">
                <a:latin typeface="Calibri"/>
                <a:cs typeface="Calibri"/>
              </a:rPr>
              <a:t>	</a:t>
            </a:r>
            <a:r>
              <a:rPr sz="3200" spc="-25" dirty="0">
                <a:latin typeface="Calibri"/>
                <a:cs typeface="Calibri"/>
              </a:rPr>
              <a:t>of</a:t>
            </a:r>
            <a:r>
              <a:rPr sz="3200" dirty="0">
                <a:latin typeface="Calibri"/>
                <a:cs typeface="Calibri"/>
              </a:rPr>
              <a:t>	</a:t>
            </a:r>
            <a:r>
              <a:rPr sz="3200" spc="-25" dirty="0">
                <a:latin typeface="Calibri"/>
                <a:cs typeface="Calibri"/>
              </a:rPr>
              <a:t>the destinations</a:t>
            </a:r>
            <a:r>
              <a:rPr sz="3200" spc="-9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(other</a:t>
            </a:r>
            <a:r>
              <a:rPr sz="3200" spc="-55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vertices</a:t>
            </a:r>
            <a:r>
              <a:rPr sz="3200" spc="-114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)</a:t>
            </a:r>
            <a:r>
              <a:rPr sz="3200" spc="-2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in</a:t>
            </a:r>
            <a:r>
              <a:rPr sz="3200" spc="-5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the</a:t>
            </a:r>
            <a:r>
              <a:rPr sz="3200" spc="-55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graph.</a:t>
            </a:r>
            <a:endParaRPr sz="3200">
              <a:latin typeface="Calibri"/>
              <a:cs typeface="Calibri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2045209" y="1429512"/>
            <a:ext cx="8296909" cy="3173095"/>
            <a:chOff x="445008" y="1429511"/>
            <a:chExt cx="8296909" cy="3173095"/>
          </a:xfrm>
        </p:grpSpPr>
        <p:sp>
          <p:nvSpPr>
            <p:cNvPr id="12" name="object 12"/>
            <p:cNvSpPr/>
            <p:nvPr/>
          </p:nvSpPr>
          <p:spPr>
            <a:xfrm>
              <a:off x="490728" y="3057144"/>
              <a:ext cx="8229600" cy="1524000"/>
            </a:xfrm>
            <a:custGeom>
              <a:avLst/>
              <a:gdLst/>
              <a:ahLst/>
              <a:cxnLst/>
              <a:rect l="l" t="t" r="r" b="b"/>
              <a:pathLst>
                <a:path w="8229600" h="1524000">
                  <a:moveTo>
                    <a:pt x="8229600" y="1524000"/>
                  </a:moveTo>
                  <a:lnTo>
                    <a:pt x="0" y="1524000"/>
                  </a:lnTo>
                  <a:lnTo>
                    <a:pt x="0" y="0"/>
                  </a:lnTo>
                  <a:lnTo>
                    <a:pt x="8229600" y="0"/>
                  </a:lnTo>
                  <a:lnTo>
                    <a:pt x="8229600" y="1524000"/>
                  </a:lnTo>
                  <a:close/>
                </a:path>
              </a:pathLst>
            </a:custGeom>
            <a:solidFill>
              <a:srgbClr val="DBEBF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472440" y="3038855"/>
              <a:ext cx="8269605" cy="1564005"/>
            </a:xfrm>
            <a:custGeom>
              <a:avLst/>
              <a:gdLst/>
              <a:ahLst/>
              <a:cxnLst/>
              <a:rect l="l" t="t" r="r" b="b"/>
              <a:pathLst>
                <a:path w="8269605" h="1564004">
                  <a:moveTo>
                    <a:pt x="8249411" y="1563624"/>
                  </a:moveTo>
                  <a:lnTo>
                    <a:pt x="19811" y="1563624"/>
                  </a:lnTo>
                  <a:lnTo>
                    <a:pt x="16370" y="1563319"/>
                  </a:lnTo>
                  <a:lnTo>
                    <a:pt x="0" y="1543812"/>
                  </a:lnTo>
                  <a:lnTo>
                    <a:pt x="0" y="19812"/>
                  </a:lnTo>
                  <a:lnTo>
                    <a:pt x="19811" y="0"/>
                  </a:lnTo>
                  <a:lnTo>
                    <a:pt x="8249411" y="0"/>
                  </a:lnTo>
                  <a:lnTo>
                    <a:pt x="8269224" y="19812"/>
                  </a:lnTo>
                  <a:lnTo>
                    <a:pt x="39623" y="19812"/>
                  </a:lnTo>
                  <a:lnTo>
                    <a:pt x="19811" y="39624"/>
                  </a:lnTo>
                  <a:lnTo>
                    <a:pt x="39623" y="39624"/>
                  </a:lnTo>
                  <a:lnTo>
                    <a:pt x="39623" y="1524000"/>
                  </a:lnTo>
                  <a:lnTo>
                    <a:pt x="19811" y="1524000"/>
                  </a:lnTo>
                  <a:lnTo>
                    <a:pt x="39623" y="1543812"/>
                  </a:lnTo>
                  <a:lnTo>
                    <a:pt x="8269224" y="1543812"/>
                  </a:lnTo>
                  <a:lnTo>
                    <a:pt x="8268919" y="1547253"/>
                  </a:lnTo>
                  <a:lnTo>
                    <a:pt x="8252853" y="1563319"/>
                  </a:lnTo>
                  <a:lnTo>
                    <a:pt x="8249411" y="1563624"/>
                  </a:lnTo>
                  <a:close/>
                </a:path>
                <a:path w="8269605" h="1564004">
                  <a:moveTo>
                    <a:pt x="39623" y="39624"/>
                  </a:moveTo>
                  <a:lnTo>
                    <a:pt x="19811" y="39624"/>
                  </a:lnTo>
                  <a:lnTo>
                    <a:pt x="39623" y="19812"/>
                  </a:lnTo>
                  <a:lnTo>
                    <a:pt x="39623" y="39624"/>
                  </a:lnTo>
                  <a:close/>
                </a:path>
                <a:path w="8269605" h="1564004">
                  <a:moveTo>
                    <a:pt x="8229600" y="39624"/>
                  </a:moveTo>
                  <a:lnTo>
                    <a:pt x="39623" y="39624"/>
                  </a:lnTo>
                  <a:lnTo>
                    <a:pt x="39623" y="19812"/>
                  </a:lnTo>
                  <a:lnTo>
                    <a:pt x="8229600" y="19812"/>
                  </a:lnTo>
                  <a:lnTo>
                    <a:pt x="8229600" y="39624"/>
                  </a:lnTo>
                  <a:close/>
                </a:path>
                <a:path w="8269605" h="1564004">
                  <a:moveTo>
                    <a:pt x="8229600" y="1543812"/>
                  </a:moveTo>
                  <a:lnTo>
                    <a:pt x="8229600" y="19812"/>
                  </a:lnTo>
                  <a:lnTo>
                    <a:pt x="8249411" y="39624"/>
                  </a:lnTo>
                  <a:lnTo>
                    <a:pt x="8269224" y="39624"/>
                  </a:lnTo>
                  <a:lnTo>
                    <a:pt x="8269224" y="1524000"/>
                  </a:lnTo>
                  <a:lnTo>
                    <a:pt x="8249411" y="1524000"/>
                  </a:lnTo>
                  <a:lnTo>
                    <a:pt x="8229600" y="1543812"/>
                  </a:lnTo>
                  <a:close/>
                </a:path>
                <a:path w="8269605" h="1564004">
                  <a:moveTo>
                    <a:pt x="8269224" y="39624"/>
                  </a:moveTo>
                  <a:lnTo>
                    <a:pt x="8249411" y="39624"/>
                  </a:lnTo>
                  <a:lnTo>
                    <a:pt x="8229600" y="19812"/>
                  </a:lnTo>
                  <a:lnTo>
                    <a:pt x="8269224" y="19812"/>
                  </a:lnTo>
                  <a:lnTo>
                    <a:pt x="8269224" y="39624"/>
                  </a:lnTo>
                  <a:close/>
                </a:path>
                <a:path w="8269605" h="1564004">
                  <a:moveTo>
                    <a:pt x="39623" y="1543812"/>
                  </a:moveTo>
                  <a:lnTo>
                    <a:pt x="19811" y="1524000"/>
                  </a:lnTo>
                  <a:lnTo>
                    <a:pt x="39623" y="1524000"/>
                  </a:lnTo>
                  <a:lnTo>
                    <a:pt x="39623" y="1543812"/>
                  </a:lnTo>
                  <a:close/>
                </a:path>
                <a:path w="8269605" h="1564004">
                  <a:moveTo>
                    <a:pt x="8229600" y="1543812"/>
                  </a:moveTo>
                  <a:lnTo>
                    <a:pt x="39623" y="1543812"/>
                  </a:lnTo>
                  <a:lnTo>
                    <a:pt x="39623" y="1524000"/>
                  </a:lnTo>
                  <a:lnTo>
                    <a:pt x="8229600" y="1524000"/>
                  </a:lnTo>
                  <a:lnTo>
                    <a:pt x="8229600" y="1543812"/>
                  </a:lnTo>
                  <a:close/>
                </a:path>
                <a:path w="8269605" h="1564004">
                  <a:moveTo>
                    <a:pt x="8269224" y="1543812"/>
                  </a:moveTo>
                  <a:lnTo>
                    <a:pt x="8229600" y="1543812"/>
                  </a:lnTo>
                  <a:lnTo>
                    <a:pt x="8249411" y="1524000"/>
                  </a:lnTo>
                  <a:lnTo>
                    <a:pt x="8269224" y="1524000"/>
                  </a:lnTo>
                  <a:lnTo>
                    <a:pt x="8269224" y="1543812"/>
                  </a:lnTo>
                  <a:close/>
                </a:path>
              </a:pathLst>
            </a:custGeom>
            <a:solidFill>
              <a:srgbClr val="95460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463296" y="1447799"/>
              <a:ext cx="8229600" cy="1450975"/>
            </a:xfrm>
            <a:custGeom>
              <a:avLst/>
              <a:gdLst/>
              <a:ahLst/>
              <a:cxnLst/>
              <a:rect l="l" t="t" r="r" b="b"/>
              <a:pathLst>
                <a:path w="8229600" h="1450975">
                  <a:moveTo>
                    <a:pt x="8229600" y="1450848"/>
                  </a:moveTo>
                  <a:lnTo>
                    <a:pt x="0" y="1450848"/>
                  </a:lnTo>
                  <a:lnTo>
                    <a:pt x="0" y="0"/>
                  </a:lnTo>
                  <a:lnTo>
                    <a:pt x="8229600" y="0"/>
                  </a:lnTo>
                  <a:lnTo>
                    <a:pt x="8229600" y="1450848"/>
                  </a:lnTo>
                  <a:close/>
                </a:path>
              </a:pathLst>
            </a:custGeom>
            <a:solidFill>
              <a:srgbClr val="FAEAD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445008" y="1429511"/>
              <a:ext cx="8266430" cy="1487805"/>
            </a:xfrm>
            <a:custGeom>
              <a:avLst/>
              <a:gdLst/>
              <a:ahLst/>
              <a:cxnLst/>
              <a:rect l="l" t="t" r="r" b="b"/>
              <a:pathLst>
                <a:path w="8266430" h="1487805">
                  <a:moveTo>
                    <a:pt x="8247888" y="1487551"/>
                  </a:moveTo>
                  <a:lnTo>
                    <a:pt x="18287" y="1487551"/>
                  </a:lnTo>
                  <a:lnTo>
                    <a:pt x="15112" y="1487271"/>
                  </a:lnTo>
                  <a:lnTo>
                    <a:pt x="0" y="1469263"/>
                  </a:lnTo>
                  <a:lnTo>
                    <a:pt x="0" y="18287"/>
                  </a:lnTo>
                  <a:lnTo>
                    <a:pt x="18287" y="0"/>
                  </a:lnTo>
                  <a:lnTo>
                    <a:pt x="8247888" y="0"/>
                  </a:lnTo>
                  <a:lnTo>
                    <a:pt x="8266176" y="18287"/>
                  </a:lnTo>
                  <a:lnTo>
                    <a:pt x="36576" y="18287"/>
                  </a:lnTo>
                  <a:lnTo>
                    <a:pt x="18288" y="36575"/>
                  </a:lnTo>
                  <a:lnTo>
                    <a:pt x="36576" y="36575"/>
                  </a:lnTo>
                  <a:lnTo>
                    <a:pt x="36576" y="1450975"/>
                  </a:lnTo>
                  <a:lnTo>
                    <a:pt x="18287" y="1450975"/>
                  </a:lnTo>
                  <a:lnTo>
                    <a:pt x="36576" y="1469263"/>
                  </a:lnTo>
                  <a:lnTo>
                    <a:pt x="8266176" y="1469263"/>
                  </a:lnTo>
                  <a:lnTo>
                    <a:pt x="8265896" y="1472438"/>
                  </a:lnTo>
                  <a:lnTo>
                    <a:pt x="8251063" y="1487271"/>
                  </a:lnTo>
                  <a:lnTo>
                    <a:pt x="8247888" y="1487551"/>
                  </a:lnTo>
                  <a:close/>
                </a:path>
                <a:path w="8266430" h="1487805">
                  <a:moveTo>
                    <a:pt x="36576" y="36575"/>
                  </a:moveTo>
                  <a:lnTo>
                    <a:pt x="18288" y="36575"/>
                  </a:lnTo>
                  <a:lnTo>
                    <a:pt x="36576" y="18287"/>
                  </a:lnTo>
                  <a:lnTo>
                    <a:pt x="36576" y="36575"/>
                  </a:lnTo>
                  <a:close/>
                </a:path>
                <a:path w="8266430" h="1487805">
                  <a:moveTo>
                    <a:pt x="8229600" y="36575"/>
                  </a:moveTo>
                  <a:lnTo>
                    <a:pt x="36576" y="36575"/>
                  </a:lnTo>
                  <a:lnTo>
                    <a:pt x="36576" y="18287"/>
                  </a:lnTo>
                  <a:lnTo>
                    <a:pt x="8229600" y="18287"/>
                  </a:lnTo>
                  <a:lnTo>
                    <a:pt x="8229600" y="36575"/>
                  </a:lnTo>
                  <a:close/>
                </a:path>
                <a:path w="8266430" h="1487805">
                  <a:moveTo>
                    <a:pt x="8229600" y="1469263"/>
                  </a:moveTo>
                  <a:lnTo>
                    <a:pt x="8229600" y="18287"/>
                  </a:lnTo>
                  <a:lnTo>
                    <a:pt x="8247888" y="36575"/>
                  </a:lnTo>
                  <a:lnTo>
                    <a:pt x="8266176" y="36575"/>
                  </a:lnTo>
                  <a:lnTo>
                    <a:pt x="8266176" y="1450975"/>
                  </a:lnTo>
                  <a:lnTo>
                    <a:pt x="8247888" y="1450975"/>
                  </a:lnTo>
                  <a:lnTo>
                    <a:pt x="8229600" y="1469263"/>
                  </a:lnTo>
                  <a:close/>
                </a:path>
                <a:path w="8266430" h="1487805">
                  <a:moveTo>
                    <a:pt x="8266176" y="36575"/>
                  </a:moveTo>
                  <a:lnTo>
                    <a:pt x="8247888" y="36575"/>
                  </a:lnTo>
                  <a:lnTo>
                    <a:pt x="8229600" y="18287"/>
                  </a:lnTo>
                  <a:lnTo>
                    <a:pt x="8266176" y="18287"/>
                  </a:lnTo>
                  <a:lnTo>
                    <a:pt x="8266176" y="36575"/>
                  </a:lnTo>
                  <a:close/>
                </a:path>
                <a:path w="8266430" h="1487805">
                  <a:moveTo>
                    <a:pt x="36576" y="1469263"/>
                  </a:moveTo>
                  <a:lnTo>
                    <a:pt x="18287" y="1450975"/>
                  </a:lnTo>
                  <a:lnTo>
                    <a:pt x="36576" y="1450975"/>
                  </a:lnTo>
                  <a:lnTo>
                    <a:pt x="36576" y="1469263"/>
                  </a:lnTo>
                  <a:close/>
                </a:path>
                <a:path w="8266430" h="1487805">
                  <a:moveTo>
                    <a:pt x="8229600" y="1469263"/>
                  </a:moveTo>
                  <a:lnTo>
                    <a:pt x="36576" y="1469263"/>
                  </a:lnTo>
                  <a:lnTo>
                    <a:pt x="36576" y="1450975"/>
                  </a:lnTo>
                  <a:lnTo>
                    <a:pt x="8229600" y="1450975"/>
                  </a:lnTo>
                  <a:lnTo>
                    <a:pt x="8229600" y="1469263"/>
                  </a:lnTo>
                  <a:close/>
                </a:path>
                <a:path w="8266430" h="1487805">
                  <a:moveTo>
                    <a:pt x="8266176" y="1469263"/>
                  </a:moveTo>
                  <a:lnTo>
                    <a:pt x="8229600" y="1469263"/>
                  </a:lnTo>
                  <a:lnTo>
                    <a:pt x="8247888" y="1450975"/>
                  </a:lnTo>
                  <a:lnTo>
                    <a:pt x="8266176" y="1450975"/>
                  </a:lnTo>
                  <a:lnTo>
                    <a:pt x="8266176" y="1469263"/>
                  </a:lnTo>
                  <a:close/>
                </a:path>
              </a:pathLst>
            </a:custGeom>
            <a:solidFill>
              <a:srgbClr val="00ADE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6" name="object 16"/>
          <p:cNvSpPr txBox="1"/>
          <p:nvPr/>
        </p:nvSpPr>
        <p:spPr>
          <a:xfrm>
            <a:off x="2063495" y="1447801"/>
            <a:ext cx="8242300" cy="145097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91440">
              <a:lnSpc>
                <a:spcPts val="3654"/>
              </a:lnSpc>
            </a:pPr>
            <a:r>
              <a:rPr sz="3200" dirty="0">
                <a:latin typeface="Calibri"/>
                <a:cs typeface="Calibri"/>
              </a:rPr>
              <a:t>The</a:t>
            </a:r>
            <a:r>
              <a:rPr sz="3200" spc="19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Dijkstra’s</a:t>
            </a:r>
            <a:r>
              <a:rPr sz="3200" spc="160" dirty="0">
                <a:latin typeface="Calibri"/>
                <a:cs typeface="Calibri"/>
              </a:rPr>
              <a:t> </a:t>
            </a:r>
            <a:r>
              <a:rPr sz="3200" spc="50" dirty="0">
                <a:latin typeface="Calibri"/>
                <a:cs typeface="Calibri"/>
              </a:rPr>
              <a:t>algorithm</a:t>
            </a:r>
            <a:r>
              <a:rPr sz="3200" spc="210" dirty="0">
                <a:latin typeface="Calibri"/>
                <a:cs typeface="Calibri"/>
              </a:rPr>
              <a:t> </a:t>
            </a:r>
            <a:r>
              <a:rPr sz="3200" spc="55" dirty="0">
                <a:latin typeface="Calibri"/>
                <a:cs typeface="Calibri"/>
              </a:rPr>
              <a:t>finds</a:t>
            </a:r>
            <a:r>
              <a:rPr sz="3200" spc="22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the</a:t>
            </a:r>
            <a:r>
              <a:rPr sz="3200" spc="220" dirty="0">
                <a:latin typeface="Calibri"/>
                <a:cs typeface="Calibri"/>
              </a:rPr>
              <a:t> </a:t>
            </a:r>
            <a:r>
              <a:rPr sz="3200" spc="45" dirty="0">
                <a:latin typeface="Calibri"/>
                <a:cs typeface="Calibri"/>
              </a:rPr>
              <a:t>shortest</a:t>
            </a:r>
            <a:r>
              <a:rPr sz="3200" spc="200" dirty="0">
                <a:latin typeface="Calibri"/>
                <a:cs typeface="Calibri"/>
              </a:rPr>
              <a:t> </a:t>
            </a:r>
            <a:r>
              <a:rPr sz="3200" spc="-20" dirty="0">
                <a:latin typeface="Calibri"/>
                <a:cs typeface="Calibri"/>
              </a:rPr>
              <a:t>path</a:t>
            </a:r>
            <a:endParaRPr sz="3200">
              <a:latin typeface="Calibri"/>
              <a:cs typeface="Calibri"/>
            </a:endParaRPr>
          </a:p>
          <a:p>
            <a:pPr marL="91440"/>
            <a:r>
              <a:rPr sz="3200" dirty="0">
                <a:latin typeface="Calibri"/>
                <a:cs typeface="Calibri"/>
              </a:rPr>
              <a:t>from</a:t>
            </a:r>
            <a:r>
              <a:rPr sz="3200" spc="11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a</a:t>
            </a:r>
            <a:r>
              <a:rPr sz="3200" spc="14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given</a:t>
            </a:r>
            <a:r>
              <a:rPr sz="3200" spc="14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vertex</a:t>
            </a:r>
            <a:r>
              <a:rPr sz="3200" spc="11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to</a:t>
            </a:r>
            <a:r>
              <a:rPr sz="3200" spc="14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all</a:t>
            </a:r>
            <a:r>
              <a:rPr sz="3200" spc="16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the</a:t>
            </a:r>
            <a:r>
              <a:rPr sz="3200" spc="14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remaining</a:t>
            </a:r>
            <a:r>
              <a:rPr sz="3200" spc="135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vertices </a:t>
            </a:r>
            <a:r>
              <a:rPr sz="3200" dirty="0">
                <a:latin typeface="Calibri"/>
                <a:cs typeface="Calibri"/>
              </a:rPr>
              <a:t>in</a:t>
            </a:r>
            <a:r>
              <a:rPr sz="3200" spc="-4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a</a:t>
            </a:r>
            <a:r>
              <a:rPr sz="3200" spc="5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diagraph.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2090927" y="3057144"/>
            <a:ext cx="8229600" cy="145937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91440">
              <a:lnSpc>
                <a:spcPts val="3675"/>
              </a:lnSpc>
              <a:tabLst>
                <a:tab pos="929005" algn="l"/>
                <a:tab pos="3009265" algn="l"/>
                <a:tab pos="3456304" algn="l"/>
                <a:tab pos="4393565" algn="l"/>
                <a:tab pos="5436870" algn="l"/>
                <a:tab pos="6502400" algn="l"/>
                <a:tab pos="7296784" algn="l"/>
              </a:tabLst>
            </a:pPr>
            <a:r>
              <a:rPr sz="3200" spc="130" dirty="0">
                <a:latin typeface="Calibri"/>
                <a:cs typeface="Calibri"/>
              </a:rPr>
              <a:t>The</a:t>
            </a:r>
            <a:r>
              <a:rPr sz="3200" dirty="0">
                <a:latin typeface="Calibri"/>
                <a:cs typeface="Calibri"/>
              </a:rPr>
              <a:t>	</a:t>
            </a:r>
            <a:r>
              <a:rPr sz="3200" spc="175" dirty="0">
                <a:latin typeface="Calibri"/>
                <a:cs typeface="Calibri"/>
              </a:rPr>
              <a:t>constraint</a:t>
            </a:r>
            <a:r>
              <a:rPr sz="3200" dirty="0">
                <a:latin typeface="Calibri"/>
                <a:cs typeface="Calibri"/>
              </a:rPr>
              <a:t>	</a:t>
            </a:r>
            <a:r>
              <a:rPr sz="3200" spc="100" dirty="0">
                <a:latin typeface="Calibri"/>
                <a:cs typeface="Calibri"/>
              </a:rPr>
              <a:t>is</a:t>
            </a:r>
            <a:r>
              <a:rPr sz="3200" dirty="0">
                <a:latin typeface="Calibri"/>
                <a:cs typeface="Calibri"/>
              </a:rPr>
              <a:t>	</a:t>
            </a:r>
            <a:r>
              <a:rPr sz="3200" spc="150" dirty="0">
                <a:latin typeface="Calibri"/>
                <a:cs typeface="Calibri"/>
              </a:rPr>
              <a:t>that</a:t>
            </a:r>
            <a:r>
              <a:rPr sz="3200" dirty="0">
                <a:latin typeface="Calibri"/>
                <a:cs typeface="Calibri"/>
              </a:rPr>
              <a:t>	</a:t>
            </a:r>
            <a:r>
              <a:rPr sz="3200" spc="165" dirty="0">
                <a:latin typeface="Calibri"/>
                <a:cs typeface="Calibri"/>
              </a:rPr>
              <a:t>each</a:t>
            </a:r>
            <a:r>
              <a:rPr sz="3200" dirty="0">
                <a:latin typeface="Calibri"/>
                <a:cs typeface="Calibri"/>
              </a:rPr>
              <a:t>	</a:t>
            </a:r>
            <a:r>
              <a:rPr sz="3200" spc="155" dirty="0">
                <a:latin typeface="Calibri"/>
                <a:cs typeface="Calibri"/>
              </a:rPr>
              <a:t>edge</a:t>
            </a:r>
            <a:r>
              <a:rPr sz="3200" dirty="0">
                <a:latin typeface="Calibri"/>
                <a:cs typeface="Calibri"/>
              </a:rPr>
              <a:t>	</a:t>
            </a:r>
            <a:r>
              <a:rPr sz="3200" spc="135" dirty="0">
                <a:latin typeface="Calibri"/>
                <a:cs typeface="Calibri"/>
              </a:rPr>
              <a:t>has</a:t>
            </a:r>
            <a:r>
              <a:rPr sz="3200" dirty="0">
                <a:latin typeface="Calibri"/>
                <a:cs typeface="Calibri"/>
              </a:rPr>
              <a:t>	</a:t>
            </a:r>
            <a:r>
              <a:rPr sz="3200" spc="165" dirty="0">
                <a:latin typeface="Calibri"/>
                <a:cs typeface="Calibri"/>
              </a:rPr>
              <a:t>non-</a:t>
            </a:r>
            <a:endParaRPr sz="3200">
              <a:latin typeface="Calibri"/>
              <a:cs typeface="Calibri"/>
            </a:endParaRPr>
          </a:p>
          <a:p>
            <a:pPr marL="91440" marR="55880"/>
            <a:r>
              <a:rPr sz="3200" dirty="0">
                <a:latin typeface="Calibri"/>
                <a:cs typeface="Calibri"/>
              </a:rPr>
              <a:t>negative</a:t>
            </a:r>
            <a:r>
              <a:rPr sz="3200" spc="11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cost.</a:t>
            </a:r>
            <a:r>
              <a:rPr sz="3200" spc="12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The</a:t>
            </a:r>
            <a:r>
              <a:rPr sz="3200" spc="15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length</a:t>
            </a:r>
            <a:r>
              <a:rPr sz="3200" spc="15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of</a:t>
            </a:r>
            <a:r>
              <a:rPr sz="3200" spc="14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the</a:t>
            </a:r>
            <a:r>
              <a:rPr sz="3200" spc="14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path</a:t>
            </a:r>
            <a:r>
              <a:rPr sz="3200" spc="13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is</a:t>
            </a:r>
            <a:r>
              <a:rPr sz="3200" spc="15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the</a:t>
            </a:r>
            <a:r>
              <a:rPr sz="3200" spc="145" dirty="0">
                <a:latin typeface="Calibri"/>
                <a:cs typeface="Calibri"/>
              </a:rPr>
              <a:t> </a:t>
            </a:r>
            <a:r>
              <a:rPr sz="3200" spc="-25" dirty="0">
                <a:latin typeface="Calibri"/>
                <a:cs typeface="Calibri"/>
              </a:rPr>
              <a:t>sum </a:t>
            </a:r>
            <a:r>
              <a:rPr sz="3200" dirty="0">
                <a:latin typeface="Calibri"/>
                <a:cs typeface="Calibri"/>
              </a:rPr>
              <a:t>of</a:t>
            </a:r>
            <a:r>
              <a:rPr sz="3200" spc="-7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the</a:t>
            </a:r>
            <a:r>
              <a:rPr sz="3200" spc="-70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costs</a:t>
            </a:r>
            <a:r>
              <a:rPr sz="3200" spc="-6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of</a:t>
            </a:r>
            <a:r>
              <a:rPr sz="3200" spc="-6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the</a:t>
            </a:r>
            <a:r>
              <a:rPr sz="3200" spc="-7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edges</a:t>
            </a:r>
            <a:r>
              <a:rPr sz="3200" spc="-10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on</a:t>
            </a:r>
            <a:r>
              <a:rPr sz="3200" spc="-5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the</a:t>
            </a:r>
            <a:r>
              <a:rPr sz="3200" spc="-70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path.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1600961" y="761"/>
            <a:ext cx="9142730" cy="6856730"/>
          </a:xfrm>
          <a:custGeom>
            <a:avLst/>
            <a:gdLst/>
            <a:ahLst/>
            <a:cxnLst/>
            <a:rect l="l" t="t" r="r" b="b"/>
            <a:pathLst>
              <a:path w="9142730" h="6856730">
                <a:moveTo>
                  <a:pt x="0" y="0"/>
                </a:moveTo>
                <a:lnTo>
                  <a:pt x="9142476" y="0"/>
                </a:lnTo>
                <a:lnTo>
                  <a:pt x="9142476" y="6856476"/>
                </a:lnTo>
                <a:lnTo>
                  <a:pt x="0" y="6856476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 txBox="1"/>
          <p:nvPr/>
        </p:nvSpPr>
        <p:spPr>
          <a:xfrm>
            <a:off x="5795265" y="6434286"/>
            <a:ext cx="2226945" cy="189154"/>
          </a:xfrm>
          <a:prstGeom prst="rect">
            <a:avLst/>
          </a:prstGeom>
        </p:spPr>
        <p:txBody>
          <a:bodyPr vert="horz" wrap="square" lIns="0" tIns="4445" rIns="0" bIns="0" rtlCol="0">
            <a:spAutoFit/>
          </a:bodyPr>
          <a:lstStyle/>
          <a:p>
            <a:pPr marL="12700">
              <a:spcBef>
                <a:spcPts val="35"/>
              </a:spcBef>
            </a:pPr>
            <a:r>
              <a:rPr spc="-450" baseline="2314" dirty="0">
                <a:solidFill>
                  <a:srgbClr val="FFFFFF"/>
                </a:solidFill>
                <a:latin typeface="Arial MT"/>
                <a:cs typeface="Arial MT"/>
              </a:rPr>
              <a:t>A</a:t>
            </a:r>
            <a:r>
              <a:rPr sz="1200" spc="-495" dirty="0">
                <a:solidFill>
                  <a:srgbClr val="FFFFFF"/>
                </a:solidFill>
                <a:latin typeface="Arial MT"/>
                <a:cs typeface="Arial MT"/>
              </a:rPr>
              <a:t>A</a:t>
            </a:r>
            <a:r>
              <a:rPr spc="-292" baseline="2314" dirty="0">
                <a:solidFill>
                  <a:srgbClr val="FFFFFF"/>
                </a:solidFill>
                <a:latin typeface="Arial MT"/>
                <a:cs typeface="Arial MT"/>
              </a:rPr>
              <a:t>T</a:t>
            </a:r>
            <a:r>
              <a:rPr sz="1200" spc="-550" dirty="0">
                <a:solidFill>
                  <a:srgbClr val="FFFFFF"/>
                </a:solidFill>
                <a:latin typeface="Arial MT"/>
                <a:cs typeface="Arial MT"/>
              </a:rPr>
              <a:t>T</a:t>
            </a:r>
            <a:r>
              <a:rPr spc="-82" baseline="2314" dirty="0">
                <a:solidFill>
                  <a:srgbClr val="FFFFFF"/>
                </a:solidFill>
                <a:latin typeface="Arial MT"/>
                <a:cs typeface="Arial MT"/>
              </a:rPr>
              <a:t>M</a:t>
            </a:r>
            <a:r>
              <a:rPr sz="1200" spc="-975" dirty="0">
                <a:solidFill>
                  <a:srgbClr val="FFFFFF"/>
                </a:solidFill>
                <a:latin typeface="Arial MT"/>
                <a:cs typeface="Arial MT"/>
              </a:rPr>
              <a:t>M</a:t>
            </a:r>
            <a:r>
              <a:rPr spc="-217" baseline="2314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200" spc="-405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pc="-1162" baseline="2314" dirty="0">
                <a:solidFill>
                  <a:srgbClr val="FFFFFF"/>
                </a:solidFill>
                <a:latin typeface="Arial MT"/>
                <a:cs typeface="Arial MT"/>
              </a:rPr>
              <a:t>C</a:t>
            </a:r>
            <a:r>
              <a:rPr sz="1200" spc="-300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200" spc="-600" dirty="0">
                <a:solidFill>
                  <a:srgbClr val="FFFFFF"/>
                </a:solidFill>
                <a:latin typeface="Arial MT"/>
                <a:cs typeface="Arial MT"/>
              </a:rPr>
              <a:t>C</a:t>
            </a:r>
            <a:r>
              <a:rPr spc="-569" baseline="2314" dirty="0">
                <a:solidFill>
                  <a:srgbClr val="FFFFFF"/>
                </a:solidFill>
                <a:latin typeface="Arial MT"/>
                <a:cs typeface="Arial MT"/>
              </a:rPr>
              <a:t>o</a:t>
            </a:r>
            <a:r>
              <a:rPr sz="1200" spc="-495" dirty="0">
                <a:solidFill>
                  <a:srgbClr val="FFFFFF"/>
                </a:solidFill>
                <a:latin typeface="Arial MT"/>
                <a:cs typeface="Arial MT"/>
              </a:rPr>
              <a:t>C</a:t>
            </a:r>
            <a:r>
              <a:rPr spc="-127" baseline="2314" dirty="0">
                <a:solidFill>
                  <a:srgbClr val="FFFFFF"/>
                </a:solidFill>
                <a:latin typeface="Arial MT"/>
                <a:cs typeface="Arial MT"/>
              </a:rPr>
              <a:t>l</a:t>
            </a:r>
            <a:r>
              <a:rPr sz="1200" spc="-550" dirty="0">
                <a:solidFill>
                  <a:srgbClr val="FFFFFF"/>
                </a:solidFill>
                <a:latin typeface="Arial MT"/>
                <a:cs typeface="Arial MT"/>
              </a:rPr>
              <a:t>o</a:t>
            </a:r>
            <a:r>
              <a:rPr spc="-44" baseline="2314" dirty="0">
                <a:solidFill>
                  <a:srgbClr val="FFFFFF"/>
                </a:solidFill>
                <a:latin typeface="Arial MT"/>
                <a:cs typeface="Arial MT"/>
              </a:rPr>
              <a:t>l</a:t>
            </a:r>
            <a:r>
              <a:rPr sz="1200" spc="-605" dirty="0">
                <a:solidFill>
                  <a:srgbClr val="FFFFFF"/>
                </a:solidFill>
                <a:latin typeface="Arial MT"/>
                <a:cs typeface="Arial MT"/>
              </a:rPr>
              <a:t>o</a:t>
            </a:r>
            <a:r>
              <a:rPr spc="-562" baseline="2314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200" spc="-280" dirty="0">
                <a:solidFill>
                  <a:srgbClr val="FFFFFF"/>
                </a:solidFill>
                <a:latin typeface="Arial MT"/>
                <a:cs typeface="Arial MT"/>
              </a:rPr>
              <a:t>l</a:t>
            </a:r>
            <a:r>
              <a:rPr sz="1200" spc="-300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200" spc="-280" dirty="0">
                <a:solidFill>
                  <a:srgbClr val="FFFFFF"/>
                </a:solidFill>
                <a:latin typeface="Arial MT"/>
                <a:cs typeface="Arial MT"/>
              </a:rPr>
              <a:t>l</a:t>
            </a:r>
            <a:r>
              <a:rPr sz="1200" spc="-650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pc="-494" baseline="2314" dirty="0">
                <a:solidFill>
                  <a:srgbClr val="FFFFFF"/>
                </a:solidFill>
                <a:latin typeface="Arial MT"/>
                <a:cs typeface="Arial MT"/>
              </a:rPr>
              <a:t>g</a:t>
            </a:r>
            <a:r>
              <a:rPr sz="1200" spc="-300" dirty="0">
                <a:solidFill>
                  <a:srgbClr val="FFFFFF"/>
                </a:solidFill>
                <a:latin typeface="Arial MT"/>
                <a:cs typeface="Arial MT"/>
              </a:rPr>
              <a:t>g</a:t>
            </a:r>
            <a:r>
              <a:rPr sz="1200" spc="-675" dirty="0">
                <a:solidFill>
                  <a:srgbClr val="FFFFFF"/>
                </a:solidFill>
                <a:latin typeface="Arial MT"/>
                <a:cs typeface="Arial MT"/>
              </a:rPr>
              <a:t>g</a:t>
            </a:r>
            <a:r>
              <a:rPr spc="-457" baseline="2314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200" spc="-300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200" spc="-500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pc="-150" baseline="2314" dirty="0">
                <a:solidFill>
                  <a:srgbClr val="FFFFFF"/>
                </a:solidFill>
                <a:latin typeface="Arial MT"/>
                <a:cs typeface="Arial MT"/>
              </a:rPr>
              <a:t>o</a:t>
            </a:r>
            <a:r>
              <a:rPr sz="1200" spc="-545" dirty="0">
                <a:solidFill>
                  <a:srgbClr val="FFFFFF"/>
                </a:solidFill>
                <a:latin typeface="Arial MT"/>
                <a:cs typeface="Arial MT"/>
              </a:rPr>
              <a:t>o</a:t>
            </a:r>
            <a:r>
              <a:rPr spc="-157" baseline="2314" dirty="0">
                <a:solidFill>
                  <a:srgbClr val="FFFFFF"/>
                </a:solidFill>
                <a:latin typeface="Arial MT"/>
                <a:cs typeface="Arial MT"/>
              </a:rPr>
              <a:t>f</a:t>
            </a:r>
            <a:r>
              <a:rPr sz="1200" spc="-100" dirty="0">
                <a:solidFill>
                  <a:srgbClr val="FFFFFF"/>
                </a:solidFill>
                <a:latin typeface="Arial MT"/>
                <a:cs typeface="Arial MT"/>
              </a:rPr>
              <a:t>f</a:t>
            </a:r>
            <a:r>
              <a:rPr sz="1200" spc="-150" dirty="0">
                <a:solidFill>
                  <a:srgbClr val="FFFFFF"/>
                </a:solidFill>
                <a:latin typeface="Arial MT"/>
                <a:cs typeface="Arial MT"/>
              </a:rPr>
              <a:t>f</a:t>
            </a:r>
            <a:r>
              <a:rPr spc="-480" baseline="2314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200" spc="-520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pc="52" baseline="2314" dirty="0">
                <a:solidFill>
                  <a:srgbClr val="FFFFFF"/>
                </a:solidFill>
                <a:latin typeface="Arial MT"/>
                <a:cs typeface="Arial MT"/>
              </a:rPr>
              <a:t>n</a:t>
            </a:r>
            <a:r>
              <a:rPr spc="-997" baseline="2314" dirty="0">
                <a:solidFill>
                  <a:srgbClr val="FFFFFF"/>
                </a:solidFill>
                <a:latin typeface="Arial MT"/>
                <a:cs typeface="Arial MT"/>
              </a:rPr>
              <a:t>g</a:t>
            </a:r>
            <a:r>
              <a:rPr sz="1200" spc="-235" dirty="0">
                <a:solidFill>
                  <a:srgbClr val="FFFFFF"/>
                </a:solidFill>
                <a:latin typeface="Arial MT"/>
                <a:cs typeface="Arial MT"/>
              </a:rPr>
              <a:t>n</a:t>
            </a:r>
            <a:r>
              <a:rPr sz="1200" spc="-405" dirty="0">
                <a:solidFill>
                  <a:srgbClr val="FFFFFF"/>
                </a:solidFill>
                <a:latin typeface="Arial MT"/>
                <a:cs typeface="Arial MT"/>
              </a:rPr>
              <a:t>g</a:t>
            </a:r>
            <a:r>
              <a:rPr spc="-165" baseline="2314" dirty="0">
                <a:solidFill>
                  <a:srgbClr val="FFFFFF"/>
                </a:solidFill>
                <a:latin typeface="Arial MT"/>
                <a:cs typeface="Arial MT"/>
              </a:rPr>
              <a:t>i</a:t>
            </a:r>
            <a:r>
              <a:rPr sz="1200" spc="-525" dirty="0">
                <a:solidFill>
                  <a:srgbClr val="FFFFFF"/>
                </a:solidFill>
                <a:latin typeface="Arial MT"/>
                <a:cs typeface="Arial MT"/>
              </a:rPr>
              <a:t>g</a:t>
            </a:r>
            <a:r>
              <a:rPr spc="-585" baseline="2314" dirty="0">
                <a:solidFill>
                  <a:srgbClr val="FFFFFF"/>
                </a:solidFill>
                <a:latin typeface="Arial MT"/>
                <a:cs typeface="Arial MT"/>
              </a:rPr>
              <a:t>n</a:t>
            </a:r>
            <a:r>
              <a:rPr sz="1200" spc="-235" dirty="0">
                <a:solidFill>
                  <a:srgbClr val="FFFFFF"/>
                </a:solidFill>
                <a:latin typeface="Arial MT"/>
                <a:cs typeface="Arial MT"/>
              </a:rPr>
              <a:t>i</a:t>
            </a:r>
            <a:r>
              <a:rPr sz="1200" spc="-300" dirty="0">
                <a:solidFill>
                  <a:srgbClr val="FFFFFF"/>
                </a:solidFill>
                <a:latin typeface="Arial MT"/>
                <a:cs typeface="Arial MT"/>
              </a:rPr>
              <a:t>n</a:t>
            </a:r>
            <a:r>
              <a:rPr spc="-922" baseline="2314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200" spc="-235" dirty="0">
                <a:solidFill>
                  <a:srgbClr val="FFFFFF"/>
                </a:solidFill>
                <a:latin typeface="Arial MT"/>
                <a:cs typeface="Arial MT"/>
              </a:rPr>
              <a:t>i</a:t>
            </a:r>
            <a:r>
              <a:rPr sz="1200" spc="-75" dirty="0">
                <a:solidFill>
                  <a:srgbClr val="FFFFFF"/>
                </a:solidFill>
                <a:latin typeface="Arial MT"/>
                <a:cs typeface="Arial MT"/>
              </a:rPr>
              <a:t>n</a:t>
            </a:r>
            <a:r>
              <a:rPr spc="52" baseline="2314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pc="-600" baseline="2314" dirty="0">
                <a:solidFill>
                  <a:srgbClr val="FFFFFF"/>
                </a:solidFill>
                <a:latin typeface="Arial MT"/>
                <a:cs typeface="Arial MT"/>
              </a:rPr>
              <a:t>r</a:t>
            </a:r>
            <a:r>
              <a:rPr sz="1200" spc="-235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200" spc="-365" dirty="0">
                <a:solidFill>
                  <a:srgbClr val="FFFFFF"/>
                </a:solidFill>
                <a:latin typeface="Arial MT"/>
                <a:cs typeface="Arial MT"/>
              </a:rPr>
              <a:t>r</a:t>
            </a:r>
            <a:r>
              <a:rPr spc="-157" baseline="2314" dirty="0">
                <a:solidFill>
                  <a:srgbClr val="FFFFFF"/>
                </a:solidFill>
                <a:latin typeface="Arial MT"/>
                <a:cs typeface="Arial MT"/>
              </a:rPr>
              <a:t>i</a:t>
            </a:r>
            <a:r>
              <a:rPr sz="1200" spc="-245" dirty="0">
                <a:solidFill>
                  <a:srgbClr val="FFFFFF"/>
                </a:solidFill>
                <a:latin typeface="Arial MT"/>
                <a:cs typeface="Arial MT"/>
              </a:rPr>
              <a:t>r</a:t>
            </a:r>
            <a:r>
              <a:rPr spc="-337" baseline="2314" dirty="0">
                <a:solidFill>
                  <a:srgbClr val="FFFFFF"/>
                </a:solidFill>
                <a:latin typeface="Arial MT"/>
                <a:cs typeface="Arial MT"/>
              </a:rPr>
              <a:t>n</a:t>
            </a:r>
            <a:r>
              <a:rPr sz="1200" spc="-235" dirty="0">
                <a:solidFill>
                  <a:srgbClr val="FFFFFF"/>
                </a:solidFill>
                <a:latin typeface="Arial MT"/>
                <a:cs typeface="Arial MT"/>
              </a:rPr>
              <a:t>i</a:t>
            </a:r>
            <a:r>
              <a:rPr sz="1200" spc="-465" dirty="0">
                <a:solidFill>
                  <a:srgbClr val="FFFFFF"/>
                </a:solidFill>
                <a:latin typeface="Arial MT"/>
                <a:cs typeface="Arial MT"/>
              </a:rPr>
              <a:t>n</a:t>
            </a:r>
            <a:r>
              <a:rPr spc="-7" baseline="2314" dirty="0">
                <a:solidFill>
                  <a:srgbClr val="FFFFFF"/>
                </a:solidFill>
                <a:latin typeface="Arial MT"/>
                <a:cs typeface="Arial MT"/>
              </a:rPr>
              <a:t>g</a:t>
            </a:r>
            <a:r>
              <a:rPr sz="1200" spc="-10" dirty="0">
                <a:solidFill>
                  <a:srgbClr val="FFFFFF"/>
                </a:solidFill>
                <a:latin typeface="Arial MT"/>
                <a:cs typeface="Arial MT"/>
              </a:rPr>
              <a:t>g</a:t>
            </a:r>
            <a:endParaRPr sz="1200">
              <a:latin typeface="Arial MT"/>
              <a:cs typeface="Arial MT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4194175" y="6446352"/>
            <a:ext cx="1101090" cy="376555"/>
          </a:xfrm>
          <a:prstGeom prst="rect">
            <a:avLst/>
          </a:prstGeom>
        </p:spPr>
        <p:txBody>
          <a:bodyPr vert="horz" wrap="square" lIns="0" tIns="6350" rIns="0" bIns="0" rtlCol="0">
            <a:spAutoFit/>
          </a:bodyPr>
          <a:lstStyle/>
          <a:p>
            <a:pPr marL="12700" marR="5080">
              <a:lnSpc>
                <a:spcPts val="1420"/>
              </a:lnSpc>
              <a:spcBef>
                <a:spcPts val="50"/>
              </a:spcBef>
            </a:pPr>
            <a:r>
              <a:rPr sz="1200" spc="-480" dirty="0">
                <a:solidFill>
                  <a:srgbClr val="FFFFFF"/>
                </a:solidFill>
                <a:latin typeface="Arial MT"/>
                <a:cs typeface="Arial MT"/>
              </a:rPr>
              <a:t>D</a:t>
            </a:r>
            <a:r>
              <a:rPr sz="1200" spc="-405" dirty="0">
                <a:solidFill>
                  <a:srgbClr val="FFFFFF"/>
                </a:solidFill>
                <a:latin typeface="Arial MT"/>
                <a:cs typeface="Arial MT"/>
              </a:rPr>
              <a:t>D</a:t>
            </a:r>
            <a:r>
              <a:rPr sz="1200" spc="-280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200" spc="-370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200" spc="-280" dirty="0">
                <a:solidFill>
                  <a:srgbClr val="FFFFFF"/>
                </a:solidFill>
                <a:latin typeface="Arial MT"/>
                <a:cs typeface="Arial MT"/>
              </a:rPr>
              <a:t>p</a:t>
            </a:r>
            <a:r>
              <a:rPr sz="1200" spc="-350" dirty="0">
                <a:solidFill>
                  <a:srgbClr val="FFFFFF"/>
                </a:solidFill>
                <a:latin typeface="Arial MT"/>
                <a:cs typeface="Arial MT"/>
              </a:rPr>
              <a:t>p</a:t>
            </a:r>
            <a:r>
              <a:rPr sz="1200" spc="-280" dirty="0">
                <a:solidFill>
                  <a:srgbClr val="FFFFFF"/>
                </a:solidFill>
                <a:latin typeface="Arial MT"/>
                <a:cs typeface="Arial MT"/>
              </a:rPr>
              <a:t>a</a:t>
            </a:r>
            <a:r>
              <a:rPr sz="1200" spc="-370" dirty="0">
                <a:solidFill>
                  <a:srgbClr val="FFFFFF"/>
                </a:solidFill>
                <a:latin typeface="Arial MT"/>
                <a:cs typeface="Arial MT"/>
              </a:rPr>
              <a:t>a</a:t>
            </a:r>
            <a:r>
              <a:rPr sz="1200" spc="-10" dirty="0">
                <a:solidFill>
                  <a:srgbClr val="FFFFFF"/>
                </a:solidFill>
                <a:latin typeface="Arial MT"/>
                <a:cs typeface="Arial MT"/>
              </a:rPr>
              <a:t>r</a:t>
            </a:r>
            <a:r>
              <a:rPr sz="1200" spc="-295" dirty="0">
                <a:solidFill>
                  <a:srgbClr val="FFFFFF"/>
                </a:solidFill>
                <a:latin typeface="Arial MT"/>
                <a:cs typeface="Arial MT"/>
              </a:rPr>
              <a:t>r</a:t>
            </a:r>
            <a:r>
              <a:rPr sz="1200" spc="60" dirty="0">
                <a:solidFill>
                  <a:srgbClr val="FFFFFF"/>
                </a:solidFill>
                <a:latin typeface="Arial MT"/>
                <a:cs typeface="Arial MT"/>
              </a:rPr>
              <a:t>t</a:t>
            </a:r>
            <a:r>
              <a:rPr sz="1200" spc="-330" dirty="0">
                <a:solidFill>
                  <a:srgbClr val="FFFFFF"/>
                </a:solidFill>
                <a:latin typeface="Arial MT"/>
                <a:cs typeface="Arial MT"/>
              </a:rPr>
              <a:t>t</a:t>
            </a:r>
            <a:r>
              <a:rPr sz="1200" spc="-620" dirty="0">
                <a:solidFill>
                  <a:srgbClr val="FFFFFF"/>
                </a:solidFill>
                <a:latin typeface="Arial MT"/>
                <a:cs typeface="Arial MT"/>
              </a:rPr>
              <a:t>m</a:t>
            </a:r>
            <a:r>
              <a:rPr sz="1200" spc="-370" dirty="0">
                <a:solidFill>
                  <a:srgbClr val="FFFFFF"/>
                </a:solidFill>
                <a:latin typeface="Arial MT"/>
                <a:cs typeface="Arial MT"/>
              </a:rPr>
              <a:t>m</a:t>
            </a:r>
            <a:r>
              <a:rPr sz="1200" spc="-280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200" spc="-370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200" spc="-305" dirty="0">
                <a:solidFill>
                  <a:srgbClr val="FFFFFF"/>
                </a:solidFill>
                <a:latin typeface="Arial MT"/>
                <a:cs typeface="Arial MT"/>
              </a:rPr>
              <a:t>n</a:t>
            </a:r>
            <a:r>
              <a:rPr sz="1200" spc="-350" dirty="0">
                <a:solidFill>
                  <a:srgbClr val="FFFFFF"/>
                </a:solidFill>
                <a:latin typeface="Arial MT"/>
                <a:cs typeface="Arial MT"/>
              </a:rPr>
              <a:t>n</a:t>
            </a:r>
            <a:r>
              <a:rPr sz="1200" spc="35" dirty="0">
                <a:solidFill>
                  <a:srgbClr val="FFFFFF"/>
                </a:solidFill>
                <a:latin typeface="Arial MT"/>
                <a:cs typeface="Arial MT"/>
              </a:rPr>
              <a:t>t</a:t>
            </a:r>
            <a:r>
              <a:rPr sz="1200" spc="-90" dirty="0">
                <a:solidFill>
                  <a:srgbClr val="FFFFFF"/>
                </a:solidFill>
                <a:latin typeface="Arial MT"/>
                <a:cs typeface="Arial MT"/>
              </a:rPr>
              <a:t>t</a:t>
            </a:r>
            <a:r>
              <a:rPr sz="1200" spc="-330" dirty="0">
                <a:solidFill>
                  <a:srgbClr val="FFFFFF"/>
                </a:solidFill>
                <a:latin typeface="Arial MT"/>
                <a:cs typeface="Arial MT"/>
              </a:rPr>
              <a:t>o</a:t>
            </a:r>
            <a:r>
              <a:rPr sz="1200" spc="-325" dirty="0">
                <a:solidFill>
                  <a:srgbClr val="FFFFFF"/>
                </a:solidFill>
                <a:latin typeface="Arial MT"/>
                <a:cs typeface="Arial MT"/>
              </a:rPr>
              <a:t>o</a:t>
            </a:r>
            <a:r>
              <a:rPr sz="1200" spc="10" dirty="0">
                <a:solidFill>
                  <a:srgbClr val="FFFFFF"/>
                </a:solidFill>
                <a:latin typeface="Arial MT"/>
                <a:cs typeface="Arial MT"/>
              </a:rPr>
              <a:t>f</a:t>
            </a:r>
            <a:r>
              <a:rPr sz="1200" spc="-10" dirty="0">
                <a:solidFill>
                  <a:srgbClr val="FFFFFF"/>
                </a:solidFill>
                <a:latin typeface="Arial MT"/>
                <a:cs typeface="Arial MT"/>
              </a:rPr>
              <a:t>f</a:t>
            </a:r>
            <a:r>
              <a:rPr sz="1200" spc="50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-305" dirty="0">
                <a:solidFill>
                  <a:srgbClr val="FFFFFF"/>
                </a:solidFill>
                <a:latin typeface="Arial MT"/>
                <a:cs typeface="Arial MT"/>
              </a:rPr>
              <a:t>CCSSEE</a:t>
            </a:r>
            <a:endParaRPr sz="12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1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803392" y="6400801"/>
            <a:ext cx="3112135" cy="277495"/>
          </a:xfrm>
          <a:custGeom>
            <a:avLst/>
            <a:gdLst/>
            <a:ahLst/>
            <a:cxnLst/>
            <a:rect l="l" t="t" r="r" b="b"/>
            <a:pathLst>
              <a:path w="3112134" h="277495">
                <a:moveTo>
                  <a:pt x="3112008" y="277368"/>
                </a:moveTo>
                <a:lnTo>
                  <a:pt x="0" y="277368"/>
                </a:lnTo>
                <a:lnTo>
                  <a:pt x="0" y="0"/>
                </a:lnTo>
                <a:lnTo>
                  <a:pt x="3112008" y="0"/>
                </a:lnTo>
                <a:lnTo>
                  <a:pt x="3112008" y="277368"/>
                </a:lnTo>
                <a:close/>
              </a:path>
            </a:pathLst>
          </a:custGeom>
          <a:solidFill>
            <a:srgbClr val="22405F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4114800" y="6400801"/>
            <a:ext cx="4724400" cy="277495"/>
            <a:chOff x="2514600" y="6400800"/>
            <a:chExt cx="4724400" cy="277495"/>
          </a:xfrm>
        </p:grpSpPr>
        <p:sp>
          <p:nvSpPr>
            <p:cNvPr id="4" name="object 4"/>
            <p:cNvSpPr/>
            <p:nvPr/>
          </p:nvSpPr>
          <p:spPr>
            <a:xfrm>
              <a:off x="2514600" y="6400800"/>
              <a:ext cx="1600200" cy="277495"/>
            </a:xfrm>
            <a:custGeom>
              <a:avLst/>
              <a:gdLst/>
              <a:ahLst/>
              <a:cxnLst/>
              <a:rect l="l" t="t" r="r" b="b"/>
              <a:pathLst>
                <a:path w="1600200" h="277495">
                  <a:moveTo>
                    <a:pt x="1600200" y="277368"/>
                  </a:moveTo>
                  <a:lnTo>
                    <a:pt x="0" y="277368"/>
                  </a:lnTo>
                  <a:lnTo>
                    <a:pt x="0" y="0"/>
                  </a:lnTo>
                  <a:lnTo>
                    <a:pt x="1600200" y="0"/>
                  </a:lnTo>
                  <a:lnTo>
                    <a:pt x="1600200" y="277368"/>
                  </a:lnTo>
                  <a:close/>
                </a:path>
              </a:pathLst>
            </a:custGeom>
            <a:solidFill>
              <a:srgbClr val="E16C0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4114800" y="6400800"/>
              <a:ext cx="3124200" cy="277495"/>
            </a:xfrm>
            <a:custGeom>
              <a:avLst/>
              <a:gdLst/>
              <a:ahLst/>
              <a:cxnLst/>
              <a:rect l="l" t="t" r="r" b="b"/>
              <a:pathLst>
                <a:path w="3124200" h="277495">
                  <a:moveTo>
                    <a:pt x="3124200" y="277368"/>
                  </a:moveTo>
                  <a:lnTo>
                    <a:pt x="0" y="277368"/>
                  </a:lnTo>
                  <a:lnTo>
                    <a:pt x="0" y="0"/>
                  </a:lnTo>
                  <a:lnTo>
                    <a:pt x="3124200" y="0"/>
                  </a:lnTo>
                  <a:lnTo>
                    <a:pt x="3124200" y="277368"/>
                  </a:lnTo>
                  <a:close/>
                </a:path>
              </a:pathLst>
            </a:custGeom>
            <a:solidFill>
              <a:srgbClr val="2240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6" name="object 6"/>
          <p:cNvGrpSpPr/>
          <p:nvPr/>
        </p:nvGrpSpPr>
        <p:grpSpPr>
          <a:xfrm>
            <a:off x="7592644" y="3041954"/>
            <a:ext cx="548640" cy="487680"/>
            <a:chOff x="5992444" y="3041954"/>
            <a:chExt cx="548640" cy="487680"/>
          </a:xfrm>
        </p:grpSpPr>
        <p:sp>
          <p:nvSpPr>
            <p:cNvPr id="7" name="object 7"/>
            <p:cNvSpPr/>
            <p:nvPr/>
          </p:nvSpPr>
          <p:spPr>
            <a:xfrm>
              <a:off x="6004560" y="3054096"/>
              <a:ext cx="524510" cy="463550"/>
            </a:xfrm>
            <a:custGeom>
              <a:avLst/>
              <a:gdLst/>
              <a:ahLst/>
              <a:cxnLst/>
              <a:rect l="l" t="t" r="r" b="b"/>
              <a:pathLst>
                <a:path w="524509" h="463550">
                  <a:moveTo>
                    <a:pt x="262127" y="463295"/>
                  </a:moveTo>
                  <a:lnTo>
                    <a:pt x="209295" y="458596"/>
                  </a:lnTo>
                  <a:lnTo>
                    <a:pt x="160147" y="445134"/>
                  </a:lnTo>
                  <a:lnTo>
                    <a:pt x="115569" y="423671"/>
                  </a:lnTo>
                  <a:lnTo>
                    <a:pt x="76707" y="395350"/>
                  </a:lnTo>
                  <a:lnTo>
                    <a:pt x="44703" y="361061"/>
                  </a:lnTo>
                  <a:lnTo>
                    <a:pt x="20574" y="321817"/>
                  </a:lnTo>
                  <a:lnTo>
                    <a:pt x="5334" y="278256"/>
                  </a:lnTo>
                  <a:lnTo>
                    <a:pt x="0" y="231648"/>
                  </a:lnTo>
                  <a:lnTo>
                    <a:pt x="5334" y="184911"/>
                  </a:lnTo>
                  <a:lnTo>
                    <a:pt x="20574" y="141477"/>
                  </a:lnTo>
                  <a:lnTo>
                    <a:pt x="44703" y="102107"/>
                  </a:lnTo>
                  <a:lnTo>
                    <a:pt x="76707" y="67817"/>
                  </a:lnTo>
                  <a:lnTo>
                    <a:pt x="115569" y="39496"/>
                  </a:lnTo>
                  <a:lnTo>
                    <a:pt x="160147" y="18160"/>
                  </a:lnTo>
                  <a:lnTo>
                    <a:pt x="209295" y="4698"/>
                  </a:lnTo>
                  <a:lnTo>
                    <a:pt x="262127" y="0"/>
                  </a:lnTo>
                  <a:lnTo>
                    <a:pt x="314960" y="4698"/>
                  </a:lnTo>
                  <a:lnTo>
                    <a:pt x="364236" y="18160"/>
                  </a:lnTo>
                  <a:lnTo>
                    <a:pt x="408686" y="39496"/>
                  </a:lnTo>
                  <a:lnTo>
                    <a:pt x="447548" y="67817"/>
                  </a:lnTo>
                  <a:lnTo>
                    <a:pt x="479551" y="102107"/>
                  </a:lnTo>
                  <a:lnTo>
                    <a:pt x="503682" y="141477"/>
                  </a:lnTo>
                  <a:lnTo>
                    <a:pt x="518921" y="184911"/>
                  </a:lnTo>
                  <a:lnTo>
                    <a:pt x="524256" y="231648"/>
                  </a:lnTo>
                  <a:lnTo>
                    <a:pt x="518921" y="278256"/>
                  </a:lnTo>
                  <a:lnTo>
                    <a:pt x="503682" y="321817"/>
                  </a:lnTo>
                  <a:lnTo>
                    <a:pt x="479551" y="361061"/>
                  </a:lnTo>
                  <a:lnTo>
                    <a:pt x="447548" y="395350"/>
                  </a:lnTo>
                  <a:lnTo>
                    <a:pt x="408686" y="423671"/>
                  </a:lnTo>
                  <a:lnTo>
                    <a:pt x="364236" y="445134"/>
                  </a:lnTo>
                  <a:lnTo>
                    <a:pt x="314960" y="458596"/>
                  </a:lnTo>
                  <a:lnTo>
                    <a:pt x="262127" y="463295"/>
                  </a:lnTo>
                  <a:close/>
                </a:path>
              </a:pathLst>
            </a:custGeom>
            <a:solidFill>
              <a:srgbClr val="C0504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5992444" y="3041954"/>
              <a:ext cx="548640" cy="487680"/>
            </a:xfrm>
            <a:custGeom>
              <a:avLst/>
              <a:gdLst/>
              <a:ahLst/>
              <a:cxnLst/>
              <a:rect l="l" t="t" r="r" b="b"/>
              <a:pathLst>
                <a:path w="548640" h="487679">
                  <a:moveTo>
                    <a:pt x="275323" y="487578"/>
                  </a:moveTo>
                  <a:lnTo>
                    <a:pt x="273164" y="487578"/>
                  </a:lnTo>
                  <a:lnTo>
                    <a:pt x="220332" y="482879"/>
                  </a:lnTo>
                  <a:lnTo>
                    <a:pt x="169037" y="469036"/>
                  </a:lnTo>
                  <a:lnTo>
                    <a:pt x="122368" y="446786"/>
                  </a:lnTo>
                  <a:lnTo>
                    <a:pt x="81635" y="417347"/>
                  </a:lnTo>
                  <a:lnTo>
                    <a:pt x="47904" y="381520"/>
                  </a:lnTo>
                  <a:lnTo>
                    <a:pt x="22301" y="340347"/>
                  </a:lnTo>
                  <a:lnTo>
                    <a:pt x="5943" y="294424"/>
                  </a:lnTo>
                  <a:lnTo>
                    <a:pt x="0" y="245173"/>
                  </a:lnTo>
                  <a:lnTo>
                    <a:pt x="0" y="242404"/>
                  </a:lnTo>
                  <a:lnTo>
                    <a:pt x="5334" y="195668"/>
                  </a:lnTo>
                  <a:lnTo>
                    <a:pt x="21183" y="149580"/>
                  </a:lnTo>
                  <a:lnTo>
                    <a:pt x="46418" y="107873"/>
                  </a:lnTo>
                  <a:lnTo>
                    <a:pt x="79908" y="71640"/>
                  </a:lnTo>
                  <a:lnTo>
                    <a:pt x="120501" y="41780"/>
                  </a:lnTo>
                  <a:lnTo>
                    <a:pt x="166992" y="19304"/>
                  </a:lnTo>
                  <a:lnTo>
                    <a:pt x="218186" y="5080"/>
                  </a:lnTo>
                  <a:lnTo>
                    <a:pt x="273164" y="0"/>
                  </a:lnTo>
                  <a:lnTo>
                    <a:pt x="275323" y="0"/>
                  </a:lnTo>
                  <a:lnTo>
                    <a:pt x="328155" y="4699"/>
                  </a:lnTo>
                  <a:lnTo>
                    <a:pt x="379564" y="18542"/>
                  </a:lnTo>
                  <a:lnTo>
                    <a:pt x="391973" y="24282"/>
                  </a:lnTo>
                  <a:lnTo>
                    <a:pt x="275323" y="24282"/>
                  </a:lnTo>
                  <a:lnTo>
                    <a:pt x="226774" y="28600"/>
                  </a:lnTo>
                  <a:lnTo>
                    <a:pt x="224624" y="28600"/>
                  </a:lnTo>
                  <a:lnTo>
                    <a:pt x="223039" y="28883"/>
                  </a:lnTo>
                  <a:lnTo>
                    <a:pt x="223591" y="28883"/>
                  </a:lnTo>
                  <a:lnTo>
                    <a:pt x="178316" y="41287"/>
                  </a:lnTo>
                  <a:lnTo>
                    <a:pt x="177554" y="41287"/>
                  </a:lnTo>
                  <a:lnTo>
                    <a:pt x="175488" y="42062"/>
                  </a:lnTo>
                  <a:lnTo>
                    <a:pt x="175928" y="42062"/>
                  </a:lnTo>
                  <a:lnTo>
                    <a:pt x="135331" y="61493"/>
                  </a:lnTo>
                  <a:lnTo>
                    <a:pt x="134861" y="61493"/>
                  </a:lnTo>
                  <a:lnTo>
                    <a:pt x="132964" y="62623"/>
                  </a:lnTo>
                  <a:lnTo>
                    <a:pt x="133310" y="62623"/>
                  </a:lnTo>
                  <a:lnTo>
                    <a:pt x="98107" y="88277"/>
                  </a:lnTo>
                  <a:lnTo>
                    <a:pt x="97739" y="88277"/>
                  </a:lnTo>
                  <a:lnTo>
                    <a:pt x="95999" y="89814"/>
                  </a:lnTo>
                  <a:lnTo>
                    <a:pt x="96304" y="89814"/>
                  </a:lnTo>
                  <a:lnTo>
                    <a:pt x="67548" y="120624"/>
                  </a:lnTo>
                  <a:lnTo>
                    <a:pt x="67208" y="120624"/>
                  </a:lnTo>
                  <a:lnTo>
                    <a:pt x="65735" y="122567"/>
                  </a:lnTo>
                  <a:lnTo>
                    <a:pt x="66017" y="122567"/>
                  </a:lnTo>
                  <a:lnTo>
                    <a:pt x="44510" y="157657"/>
                  </a:lnTo>
                  <a:lnTo>
                    <a:pt x="44196" y="157657"/>
                  </a:lnTo>
                  <a:lnTo>
                    <a:pt x="43078" y="159994"/>
                  </a:lnTo>
                  <a:lnTo>
                    <a:pt x="43376" y="159994"/>
                  </a:lnTo>
                  <a:lnTo>
                    <a:pt x="29887" y="198437"/>
                  </a:lnTo>
                  <a:lnTo>
                    <a:pt x="29565" y="198437"/>
                  </a:lnTo>
                  <a:lnTo>
                    <a:pt x="28955" y="201091"/>
                  </a:lnTo>
                  <a:lnTo>
                    <a:pt x="29262" y="201091"/>
                  </a:lnTo>
                  <a:lnTo>
                    <a:pt x="24547" y="242404"/>
                  </a:lnTo>
                  <a:lnTo>
                    <a:pt x="24231" y="242404"/>
                  </a:lnTo>
                  <a:lnTo>
                    <a:pt x="24231" y="245173"/>
                  </a:lnTo>
                  <a:lnTo>
                    <a:pt x="24548" y="245173"/>
                  </a:lnTo>
                  <a:lnTo>
                    <a:pt x="29263" y="286372"/>
                  </a:lnTo>
                  <a:lnTo>
                    <a:pt x="28955" y="286372"/>
                  </a:lnTo>
                  <a:lnTo>
                    <a:pt x="29565" y="289013"/>
                  </a:lnTo>
                  <a:lnTo>
                    <a:pt x="29880" y="289013"/>
                  </a:lnTo>
                  <a:lnTo>
                    <a:pt x="43369" y="327571"/>
                  </a:lnTo>
                  <a:lnTo>
                    <a:pt x="43078" y="327571"/>
                  </a:lnTo>
                  <a:lnTo>
                    <a:pt x="44196" y="329933"/>
                  </a:lnTo>
                  <a:lnTo>
                    <a:pt x="44530" y="329933"/>
                  </a:lnTo>
                  <a:lnTo>
                    <a:pt x="66021" y="364883"/>
                  </a:lnTo>
                  <a:lnTo>
                    <a:pt x="65735" y="364883"/>
                  </a:lnTo>
                  <a:lnTo>
                    <a:pt x="67208" y="366814"/>
                  </a:lnTo>
                  <a:lnTo>
                    <a:pt x="67536" y="366814"/>
                  </a:lnTo>
                  <a:lnTo>
                    <a:pt x="96304" y="397637"/>
                  </a:lnTo>
                  <a:lnTo>
                    <a:pt x="95999" y="397637"/>
                  </a:lnTo>
                  <a:lnTo>
                    <a:pt x="97739" y="399173"/>
                  </a:lnTo>
                  <a:lnTo>
                    <a:pt x="98107" y="399173"/>
                  </a:lnTo>
                  <a:lnTo>
                    <a:pt x="133310" y="424827"/>
                  </a:lnTo>
                  <a:lnTo>
                    <a:pt x="132968" y="424827"/>
                  </a:lnTo>
                  <a:lnTo>
                    <a:pt x="134861" y="425958"/>
                  </a:lnTo>
                  <a:lnTo>
                    <a:pt x="135316" y="425958"/>
                  </a:lnTo>
                  <a:lnTo>
                    <a:pt x="175937" y="445515"/>
                  </a:lnTo>
                  <a:lnTo>
                    <a:pt x="175488" y="445515"/>
                  </a:lnTo>
                  <a:lnTo>
                    <a:pt x="177546" y="446290"/>
                  </a:lnTo>
                  <a:lnTo>
                    <a:pt x="178316" y="446290"/>
                  </a:lnTo>
                  <a:lnTo>
                    <a:pt x="223234" y="458597"/>
                  </a:lnTo>
                  <a:lnTo>
                    <a:pt x="222491" y="458597"/>
                  </a:lnTo>
                  <a:lnTo>
                    <a:pt x="224624" y="458977"/>
                  </a:lnTo>
                  <a:lnTo>
                    <a:pt x="226774" y="458977"/>
                  </a:lnTo>
                  <a:lnTo>
                    <a:pt x="274243" y="463199"/>
                  </a:lnTo>
                  <a:lnTo>
                    <a:pt x="392104" y="463199"/>
                  </a:lnTo>
                  <a:lnTo>
                    <a:pt x="381647" y="468249"/>
                  </a:lnTo>
                  <a:lnTo>
                    <a:pt x="379564" y="469036"/>
                  </a:lnTo>
                  <a:lnTo>
                    <a:pt x="330288" y="482498"/>
                  </a:lnTo>
                  <a:lnTo>
                    <a:pt x="328155" y="482879"/>
                  </a:lnTo>
                  <a:lnTo>
                    <a:pt x="275323" y="487578"/>
                  </a:lnTo>
                  <a:close/>
                </a:path>
                <a:path w="548640" h="487679">
                  <a:moveTo>
                    <a:pt x="324899" y="28883"/>
                  </a:moveTo>
                  <a:lnTo>
                    <a:pt x="273164" y="24282"/>
                  </a:lnTo>
                  <a:lnTo>
                    <a:pt x="391973" y="24282"/>
                  </a:lnTo>
                  <a:lnTo>
                    <a:pt x="400974" y="28600"/>
                  </a:lnTo>
                  <a:lnTo>
                    <a:pt x="323862" y="28600"/>
                  </a:lnTo>
                  <a:lnTo>
                    <a:pt x="324899" y="28883"/>
                  </a:lnTo>
                  <a:close/>
                </a:path>
                <a:path w="548640" h="487679">
                  <a:moveTo>
                    <a:pt x="223591" y="28883"/>
                  </a:moveTo>
                  <a:lnTo>
                    <a:pt x="223039" y="28883"/>
                  </a:lnTo>
                  <a:lnTo>
                    <a:pt x="224624" y="28600"/>
                  </a:lnTo>
                  <a:lnTo>
                    <a:pt x="223591" y="28883"/>
                  </a:lnTo>
                  <a:close/>
                </a:path>
                <a:path w="548640" h="487679">
                  <a:moveTo>
                    <a:pt x="223591" y="28883"/>
                  </a:moveTo>
                  <a:lnTo>
                    <a:pt x="224624" y="28600"/>
                  </a:lnTo>
                  <a:lnTo>
                    <a:pt x="226774" y="28600"/>
                  </a:lnTo>
                  <a:lnTo>
                    <a:pt x="223591" y="28883"/>
                  </a:lnTo>
                  <a:close/>
                </a:path>
                <a:path w="548640" h="487679">
                  <a:moveTo>
                    <a:pt x="372107" y="41780"/>
                  </a:moveTo>
                  <a:lnTo>
                    <a:pt x="323862" y="28600"/>
                  </a:lnTo>
                  <a:lnTo>
                    <a:pt x="325448" y="28883"/>
                  </a:lnTo>
                  <a:lnTo>
                    <a:pt x="401565" y="28883"/>
                  </a:lnTo>
                  <a:lnTo>
                    <a:pt x="426072" y="40639"/>
                  </a:lnTo>
                  <a:lnTo>
                    <a:pt x="427151" y="41287"/>
                  </a:lnTo>
                  <a:lnTo>
                    <a:pt x="371081" y="41287"/>
                  </a:lnTo>
                  <a:lnTo>
                    <a:pt x="372107" y="41780"/>
                  </a:lnTo>
                  <a:close/>
                </a:path>
                <a:path w="548640" h="487679">
                  <a:moveTo>
                    <a:pt x="401565" y="28883"/>
                  </a:moveTo>
                  <a:lnTo>
                    <a:pt x="325448" y="28883"/>
                  </a:lnTo>
                  <a:lnTo>
                    <a:pt x="323862" y="28600"/>
                  </a:lnTo>
                  <a:lnTo>
                    <a:pt x="400974" y="28600"/>
                  </a:lnTo>
                  <a:lnTo>
                    <a:pt x="401565" y="28883"/>
                  </a:lnTo>
                  <a:close/>
                </a:path>
                <a:path w="548640" h="487679">
                  <a:moveTo>
                    <a:pt x="175488" y="42062"/>
                  </a:moveTo>
                  <a:lnTo>
                    <a:pt x="177554" y="41287"/>
                  </a:lnTo>
                  <a:lnTo>
                    <a:pt x="176517" y="41780"/>
                  </a:lnTo>
                  <a:lnTo>
                    <a:pt x="175488" y="42062"/>
                  </a:lnTo>
                  <a:close/>
                </a:path>
                <a:path w="548640" h="487679">
                  <a:moveTo>
                    <a:pt x="176517" y="41780"/>
                  </a:moveTo>
                  <a:lnTo>
                    <a:pt x="177547" y="41287"/>
                  </a:lnTo>
                  <a:lnTo>
                    <a:pt x="178316" y="41287"/>
                  </a:lnTo>
                  <a:lnTo>
                    <a:pt x="176517" y="41780"/>
                  </a:lnTo>
                  <a:close/>
                </a:path>
                <a:path w="548640" h="487679">
                  <a:moveTo>
                    <a:pt x="373138" y="42062"/>
                  </a:moveTo>
                  <a:lnTo>
                    <a:pt x="372107" y="41780"/>
                  </a:lnTo>
                  <a:lnTo>
                    <a:pt x="371081" y="41287"/>
                  </a:lnTo>
                  <a:lnTo>
                    <a:pt x="373138" y="42062"/>
                  </a:lnTo>
                  <a:close/>
                </a:path>
                <a:path w="548640" h="487679">
                  <a:moveTo>
                    <a:pt x="428360" y="42062"/>
                  </a:moveTo>
                  <a:lnTo>
                    <a:pt x="373138" y="42062"/>
                  </a:lnTo>
                  <a:lnTo>
                    <a:pt x="371081" y="41287"/>
                  </a:lnTo>
                  <a:lnTo>
                    <a:pt x="427151" y="41287"/>
                  </a:lnTo>
                  <a:lnTo>
                    <a:pt x="427973" y="41780"/>
                  </a:lnTo>
                  <a:lnTo>
                    <a:pt x="428360" y="42062"/>
                  </a:lnTo>
                  <a:close/>
                </a:path>
                <a:path w="548640" h="487679">
                  <a:moveTo>
                    <a:pt x="175928" y="42062"/>
                  </a:moveTo>
                  <a:lnTo>
                    <a:pt x="175488" y="42062"/>
                  </a:lnTo>
                  <a:lnTo>
                    <a:pt x="176517" y="41780"/>
                  </a:lnTo>
                  <a:lnTo>
                    <a:pt x="175928" y="42062"/>
                  </a:lnTo>
                  <a:close/>
                </a:path>
                <a:path w="548640" h="487679">
                  <a:moveTo>
                    <a:pt x="414494" y="62125"/>
                  </a:moveTo>
                  <a:lnTo>
                    <a:pt x="372107" y="41780"/>
                  </a:lnTo>
                  <a:lnTo>
                    <a:pt x="373138" y="42062"/>
                  </a:lnTo>
                  <a:lnTo>
                    <a:pt x="428360" y="42062"/>
                  </a:lnTo>
                  <a:lnTo>
                    <a:pt x="455023" y="61493"/>
                  </a:lnTo>
                  <a:lnTo>
                    <a:pt x="413626" y="61493"/>
                  </a:lnTo>
                  <a:lnTo>
                    <a:pt x="414494" y="62125"/>
                  </a:lnTo>
                  <a:close/>
                </a:path>
                <a:path w="548640" h="487679">
                  <a:moveTo>
                    <a:pt x="132970" y="62623"/>
                  </a:moveTo>
                  <a:lnTo>
                    <a:pt x="134861" y="61493"/>
                  </a:lnTo>
                  <a:lnTo>
                    <a:pt x="133993" y="62125"/>
                  </a:lnTo>
                  <a:lnTo>
                    <a:pt x="132970" y="62623"/>
                  </a:lnTo>
                  <a:close/>
                </a:path>
                <a:path w="548640" h="487679">
                  <a:moveTo>
                    <a:pt x="134010" y="62125"/>
                  </a:moveTo>
                  <a:lnTo>
                    <a:pt x="134861" y="61493"/>
                  </a:lnTo>
                  <a:lnTo>
                    <a:pt x="135331" y="61493"/>
                  </a:lnTo>
                  <a:lnTo>
                    <a:pt x="134010" y="62125"/>
                  </a:lnTo>
                  <a:close/>
                </a:path>
                <a:path w="548640" h="487679">
                  <a:moveTo>
                    <a:pt x="415531" y="62623"/>
                  </a:moveTo>
                  <a:lnTo>
                    <a:pt x="414494" y="62125"/>
                  </a:lnTo>
                  <a:lnTo>
                    <a:pt x="413626" y="61493"/>
                  </a:lnTo>
                  <a:lnTo>
                    <a:pt x="415531" y="62623"/>
                  </a:lnTo>
                  <a:close/>
                </a:path>
                <a:path w="548640" h="487679">
                  <a:moveTo>
                    <a:pt x="456574" y="62623"/>
                  </a:moveTo>
                  <a:lnTo>
                    <a:pt x="415531" y="62623"/>
                  </a:lnTo>
                  <a:lnTo>
                    <a:pt x="413626" y="61493"/>
                  </a:lnTo>
                  <a:lnTo>
                    <a:pt x="455023" y="61493"/>
                  </a:lnTo>
                  <a:lnTo>
                    <a:pt x="456574" y="62623"/>
                  </a:lnTo>
                  <a:close/>
                </a:path>
                <a:path w="548640" h="487679">
                  <a:moveTo>
                    <a:pt x="133310" y="62623"/>
                  </a:moveTo>
                  <a:lnTo>
                    <a:pt x="132970" y="62623"/>
                  </a:lnTo>
                  <a:lnTo>
                    <a:pt x="134010" y="62125"/>
                  </a:lnTo>
                  <a:lnTo>
                    <a:pt x="133310" y="62623"/>
                  </a:lnTo>
                  <a:close/>
                </a:path>
                <a:path w="548640" h="487679">
                  <a:moveTo>
                    <a:pt x="451532" y="89117"/>
                  </a:moveTo>
                  <a:lnTo>
                    <a:pt x="414494" y="62125"/>
                  </a:lnTo>
                  <a:lnTo>
                    <a:pt x="415531" y="62623"/>
                  </a:lnTo>
                  <a:lnTo>
                    <a:pt x="456574" y="62623"/>
                  </a:lnTo>
                  <a:lnTo>
                    <a:pt x="466839" y="70104"/>
                  </a:lnTo>
                  <a:lnTo>
                    <a:pt x="468579" y="71640"/>
                  </a:lnTo>
                  <a:lnTo>
                    <a:pt x="484107" y="88277"/>
                  </a:lnTo>
                  <a:lnTo>
                    <a:pt x="450748" y="88277"/>
                  </a:lnTo>
                  <a:lnTo>
                    <a:pt x="451532" y="89117"/>
                  </a:lnTo>
                  <a:close/>
                </a:path>
                <a:path w="548640" h="487679">
                  <a:moveTo>
                    <a:pt x="95999" y="89814"/>
                  </a:moveTo>
                  <a:lnTo>
                    <a:pt x="97739" y="88277"/>
                  </a:lnTo>
                  <a:lnTo>
                    <a:pt x="96954" y="89117"/>
                  </a:lnTo>
                  <a:lnTo>
                    <a:pt x="95999" y="89814"/>
                  </a:lnTo>
                  <a:close/>
                </a:path>
                <a:path w="548640" h="487679">
                  <a:moveTo>
                    <a:pt x="96954" y="89117"/>
                  </a:moveTo>
                  <a:lnTo>
                    <a:pt x="97739" y="88277"/>
                  </a:lnTo>
                  <a:lnTo>
                    <a:pt x="98107" y="88277"/>
                  </a:lnTo>
                  <a:lnTo>
                    <a:pt x="96954" y="89117"/>
                  </a:lnTo>
                  <a:close/>
                </a:path>
                <a:path w="548640" h="487679">
                  <a:moveTo>
                    <a:pt x="452488" y="89814"/>
                  </a:moveTo>
                  <a:lnTo>
                    <a:pt x="451532" y="89117"/>
                  </a:lnTo>
                  <a:lnTo>
                    <a:pt x="450748" y="88277"/>
                  </a:lnTo>
                  <a:lnTo>
                    <a:pt x="452488" y="89814"/>
                  </a:lnTo>
                  <a:close/>
                </a:path>
                <a:path w="548640" h="487679">
                  <a:moveTo>
                    <a:pt x="485541" y="89814"/>
                  </a:moveTo>
                  <a:lnTo>
                    <a:pt x="452488" y="89814"/>
                  </a:lnTo>
                  <a:lnTo>
                    <a:pt x="450748" y="88277"/>
                  </a:lnTo>
                  <a:lnTo>
                    <a:pt x="484107" y="88277"/>
                  </a:lnTo>
                  <a:lnTo>
                    <a:pt x="485541" y="89814"/>
                  </a:lnTo>
                  <a:close/>
                </a:path>
                <a:path w="548640" h="487679">
                  <a:moveTo>
                    <a:pt x="96304" y="89814"/>
                  </a:moveTo>
                  <a:lnTo>
                    <a:pt x="95999" y="89814"/>
                  </a:lnTo>
                  <a:lnTo>
                    <a:pt x="96954" y="89117"/>
                  </a:lnTo>
                  <a:lnTo>
                    <a:pt x="96304" y="89814"/>
                  </a:lnTo>
                  <a:close/>
                </a:path>
                <a:path w="548640" h="487679">
                  <a:moveTo>
                    <a:pt x="481893" y="121647"/>
                  </a:moveTo>
                  <a:lnTo>
                    <a:pt x="451532" y="89117"/>
                  </a:lnTo>
                  <a:lnTo>
                    <a:pt x="452488" y="89814"/>
                  </a:lnTo>
                  <a:lnTo>
                    <a:pt x="485541" y="89814"/>
                  </a:lnTo>
                  <a:lnTo>
                    <a:pt x="500583" y="105930"/>
                  </a:lnTo>
                  <a:lnTo>
                    <a:pt x="502056" y="107873"/>
                  </a:lnTo>
                  <a:lnTo>
                    <a:pt x="509871" y="120624"/>
                  </a:lnTo>
                  <a:lnTo>
                    <a:pt x="481266" y="120624"/>
                  </a:lnTo>
                  <a:lnTo>
                    <a:pt x="481893" y="121647"/>
                  </a:lnTo>
                  <a:close/>
                </a:path>
                <a:path w="548640" h="487679">
                  <a:moveTo>
                    <a:pt x="65735" y="122567"/>
                  </a:moveTo>
                  <a:lnTo>
                    <a:pt x="67208" y="120624"/>
                  </a:lnTo>
                  <a:lnTo>
                    <a:pt x="66581" y="121647"/>
                  </a:lnTo>
                  <a:lnTo>
                    <a:pt x="65735" y="122567"/>
                  </a:lnTo>
                  <a:close/>
                </a:path>
                <a:path w="548640" h="487679">
                  <a:moveTo>
                    <a:pt x="66594" y="121647"/>
                  </a:moveTo>
                  <a:lnTo>
                    <a:pt x="67208" y="120624"/>
                  </a:lnTo>
                  <a:lnTo>
                    <a:pt x="67548" y="120624"/>
                  </a:lnTo>
                  <a:lnTo>
                    <a:pt x="66594" y="121647"/>
                  </a:lnTo>
                  <a:close/>
                </a:path>
                <a:path w="548640" h="487679">
                  <a:moveTo>
                    <a:pt x="482752" y="122567"/>
                  </a:moveTo>
                  <a:lnTo>
                    <a:pt x="481893" y="121647"/>
                  </a:lnTo>
                  <a:lnTo>
                    <a:pt x="481266" y="120624"/>
                  </a:lnTo>
                  <a:lnTo>
                    <a:pt x="482752" y="122567"/>
                  </a:lnTo>
                  <a:close/>
                </a:path>
                <a:path w="548640" h="487679">
                  <a:moveTo>
                    <a:pt x="511062" y="122567"/>
                  </a:moveTo>
                  <a:lnTo>
                    <a:pt x="482752" y="122567"/>
                  </a:lnTo>
                  <a:lnTo>
                    <a:pt x="481266" y="120624"/>
                  </a:lnTo>
                  <a:lnTo>
                    <a:pt x="509871" y="120624"/>
                  </a:lnTo>
                  <a:lnTo>
                    <a:pt x="511062" y="122567"/>
                  </a:lnTo>
                  <a:close/>
                </a:path>
                <a:path w="548640" h="487679">
                  <a:moveTo>
                    <a:pt x="66017" y="122567"/>
                  </a:moveTo>
                  <a:lnTo>
                    <a:pt x="65735" y="122567"/>
                  </a:lnTo>
                  <a:lnTo>
                    <a:pt x="66594" y="121647"/>
                  </a:lnTo>
                  <a:lnTo>
                    <a:pt x="66017" y="122567"/>
                  </a:lnTo>
                  <a:close/>
                </a:path>
                <a:path w="548640" h="487679">
                  <a:moveTo>
                    <a:pt x="530958" y="159994"/>
                  </a:moveTo>
                  <a:lnTo>
                    <a:pt x="505396" y="159994"/>
                  </a:lnTo>
                  <a:lnTo>
                    <a:pt x="504291" y="157657"/>
                  </a:lnTo>
                  <a:lnTo>
                    <a:pt x="503964" y="157657"/>
                  </a:lnTo>
                  <a:lnTo>
                    <a:pt x="481893" y="121647"/>
                  </a:lnTo>
                  <a:lnTo>
                    <a:pt x="482752" y="122567"/>
                  </a:lnTo>
                  <a:lnTo>
                    <a:pt x="511062" y="122567"/>
                  </a:lnTo>
                  <a:lnTo>
                    <a:pt x="526186" y="147243"/>
                  </a:lnTo>
                  <a:lnTo>
                    <a:pt x="527303" y="149580"/>
                  </a:lnTo>
                  <a:lnTo>
                    <a:pt x="530138" y="157657"/>
                  </a:lnTo>
                  <a:lnTo>
                    <a:pt x="504291" y="157657"/>
                  </a:lnTo>
                  <a:lnTo>
                    <a:pt x="504712" y="158858"/>
                  </a:lnTo>
                  <a:lnTo>
                    <a:pt x="530559" y="158858"/>
                  </a:lnTo>
                  <a:lnTo>
                    <a:pt x="530958" y="159994"/>
                  </a:lnTo>
                  <a:close/>
                </a:path>
                <a:path w="548640" h="487679">
                  <a:moveTo>
                    <a:pt x="43078" y="159994"/>
                  </a:moveTo>
                  <a:lnTo>
                    <a:pt x="44196" y="157657"/>
                  </a:lnTo>
                  <a:lnTo>
                    <a:pt x="43774" y="158858"/>
                  </a:lnTo>
                  <a:lnTo>
                    <a:pt x="43078" y="159994"/>
                  </a:lnTo>
                  <a:close/>
                </a:path>
                <a:path w="548640" h="487679">
                  <a:moveTo>
                    <a:pt x="43774" y="158858"/>
                  </a:moveTo>
                  <a:lnTo>
                    <a:pt x="44196" y="157657"/>
                  </a:lnTo>
                  <a:lnTo>
                    <a:pt x="44510" y="157657"/>
                  </a:lnTo>
                  <a:lnTo>
                    <a:pt x="43774" y="158858"/>
                  </a:lnTo>
                  <a:close/>
                </a:path>
                <a:path w="548640" h="487679">
                  <a:moveTo>
                    <a:pt x="505396" y="159994"/>
                  </a:moveTo>
                  <a:lnTo>
                    <a:pt x="504712" y="158858"/>
                  </a:lnTo>
                  <a:lnTo>
                    <a:pt x="504291" y="157657"/>
                  </a:lnTo>
                  <a:lnTo>
                    <a:pt x="505396" y="159994"/>
                  </a:lnTo>
                  <a:close/>
                </a:path>
                <a:path w="548640" h="487679">
                  <a:moveTo>
                    <a:pt x="43376" y="159994"/>
                  </a:moveTo>
                  <a:lnTo>
                    <a:pt x="43078" y="159994"/>
                  </a:lnTo>
                  <a:lnTo>
                    <a:pt x="43774" y="158858"/>
                  </a:lnTo>
                  <a:lnTo>
                    <a:pt x="43376" y="159994"/>
                  </a:lnTo>
                  <a:close/>
                </a:path>
                <a:path w="548640" h="487679">
                  <a:moveTo>
                    <a:pt x="519077" y="199796"/>
                  </a:moveTo>
                  <a:lnTo>
                    <a:pt x="504712" y="158858"/>
                  </a:lnTo>
                  <a:lnTo>
                    <a:pt x="505396" y="159994"/>
                  </a:lnTo>
                  <a:lnTo>
                    <a:pt x="530958" y="159994"/>
                  </a:lnTo>
                  <a:lnTo>
                    <a:pt x="542544" y="193014"/>
                  </a:lnTo>
                  <a:lnTo>
                    <a:pt x="543153" y="195668"/>
                  </a:lnTo>
                  <a:lnTo>
                    <a:pt x="543469" y="198437"/>
                  </a:lnTo>
                  <a:lnTo>
                    <a:pt x="518922" y="198437"/>
                  </a:lnTo>
                  <a:lnTo>
                    <a:pt x="519077" y="199796"/>
                  </a:lnTo>
                  <a:close/>
                </a:path>
                <a:path w="548640" h="487679">
                  <a:moveTo>
                    <a:pt x="28955" y="201091"/>
                  </a:moveTo>
                  <a:lnTo>
                    <a:pt x="29565" y="198437"/>
                  </a:lnTo>
                  <a:lnTo>
                    <a:pt x="29410" y="199796"/>
                  </a:lnTo>
                  <a:lnTo>
                    <a:pt x="28955" y="201091"/>
                  </a:lnTo>
                  <a:close/>
                </a:path>
                <a:path w="548640" h="487679">
                  <a:moveTo>
                    <a:pt x="29410" y="199796"/>
                  </a:moveTo>
                  <a:lnTo>
                    <a:pt x="29565" y="198437"/>
                  </a:lnTo>
                  <a:lnTo>
                    <a:pt x="29887" y="198437"/>
                  </a:lnTo>
                  <a:lnTo>
                    <a:pt x="29410" y="199796"/>
                  </a:lnTo>
                  <a:close/>
                </a:path>
                <a:path w="548640" h="487679">
                  <a:moveTo>
                    <a:pt x="519531" y="201091"/>
                  </a:moveTo>
                  <a:lnTo>
                    <a:pt x="519077" y="199796"/>
                  </a:lnTo>
                  <a:lnTo>
                    <a:pt x="518922" y="198437"/>
                  </a:lnTo>
                  <a:lnTo>
                    <a:pt x="519531" y="201091"/>
                  </a:lnTo>
                  <a:close/>
                </a:path>
                <a:path w="548640" h="487679">
                  <a:moveTo>
                    <a:pt x="543772" y="201091"/>
                  </a:moveTo>
                  <a:lnTo>
                    <a:pt x="519531" y="201091"/>
                  </a:lnTo>
                  <a:lnTo>
                    <a:pt x="518922" y="198437"/>
                  </a:lnTo>
                  <a:lnTo>
                    <a:pt x="543469" y="198437"/>
                  </a:lnTo>
                  <a:lnTo>
                    <a:pt x="543772" y="201091"/>
                  </a:lnTo>
                  <a:close/>
                </a:path>
                <a:path w="548640" h="487679">
                  <a:moveTo>
                    <a:pt x="29262" y="201091"/>
                  </a:moveTo>
                  <a:lnTo>
                    <a:pt x="28955" y="201091"/>
                  </a:lnTo>
                  <a:lnTo>
                    <a:pt x="29410" y="199796"/>
                  </a:lnTo>
                  <a:lnTo>
                    <a:pt x="29262" y="201091"/>
                  </a:lnTo>
                  <a:close/>
                </a:path>
                <a:path w="548640" h="487679">
                  <a:moveTo>
                    <a:pt x="524097" y="243787"/>
                  </a:moveTo>
                  <a:lnTo>
                    <a:pt x="519077" y="199796"/>
                  </a:lnTo>
                  <a:lnTo>
                    <a:pt x="519531" y="201091"/>
                  </a:lnTo>
                  <a:lnTo>
                    <a:pt x="543772" y="201091"/>
                  </a:lnTo>
                  <a:lnTo>
                    <a:pt x="548487" y="242404"/>
                  </a:lnTo>
                  <a:lnTo>
                    <a:pt x="524255" y="242404"/>
                  </a:lnTo>
                  <a:lnTo>
                    <a:pt x="524097" y="243787"/>
                  </a:lnTo>
                  <a:close/>
                </a:path>
                <a:path w="548640" h="487679">
                  <a:moveTo>
                    <a:pt x="24231" y="245173"/>
                  </a:moveTo>
                  <a:lnTo>
                    <a:pt x="24231" y="242404"/>
                  </a:lnTo>
                  <a:lnTo>
                    <a:pt x="24389" y="243787"/>
                  </a:lnTo>
                  <a:lnTo>
                    <a:pt x="24231" y="245173"/>
                  </a:lnTo>
                  <a:close/>
                </a:path>
                <a:path w="548640" h="487679">
                  <a:moveTo>
                    <a:pt x="24389" y="243787"/>
                  </a:moveTo>
                  <a:lnTo>
                    <a:pt x="24231" y="242404"/>
                  </a:lnTo>
                  <a:lnTo>
                    <a:pt x="24547" y="242404"/>
                  </a:lnTo>
                  <a:lnTo>
                    <a:pt x="24389" y="243787"/>
                  </a:lnTo>
                  <a:close/>
                </a:path>
                <a:path w="548640" h="487679">
                  <a:moveTo>
                    <a:pt x="524255" y="245173"/>
                  </a:moveTo>
                  <a:lnTo>
                    <a:pt x="524097" y="243787"/>
                  </a:lnTo>
                  <a:lnTo>
                    <a:pt x="524255" y="242404"/>
                  </a:lnTo>
                  <a:lnTo>
                    <a:pt x="524255" y="245173"/>
                  </a:lnTo>
                  <a:close/>
                </a:path>
                <a:path w="548640" h="487679">
                  <a:moveTo>
                    <a:pt x="548487" y="245173"/>
                  </a:moveTo>
                  <a:lnTo>
                    <a:pt x="524255" y="245173"/>
                  </a:lnTo>
                  <a:lnTo>
                    <a:pt x="524255" y="242404"/>
                  </a:lnTo>
                  <a:lnTo>
                    <a:pt x="548487" y="242404"/>
                  </a:lnTo>
                  <a:lnTo>
                    <a:pt x="548487" y="245173"/>
                  </a:lnTo>
                  <a:close/>
                </a:path>
                <a:path w="548640" h="487679">
                  <a:moveTo>
                    <a:pt x="24548" y="245173"/>
                  </a:moveTo>
                  <a:lnTo>
                    <a:pt x="24231" y="245173"/>
                  </a:lnTo>
                  <a:lnTo>
                    <a:pt x="24389" y="243787"/>
                  </a:lnTo>
                  <a:lnTo>
                    <a:pt x="24548" y="245173"/>
                  </a:lnTo>
                  <a:close/>
                </a:path>
                <a:path w="548640" h="487679">
                  <a:moveTo>
                    <a:pt x="519074" y="287677"/>
                  </a:moveTo>
                  <a:lnTo>
                    <a:pt x="524097" y="243787"/>
                  </a:lnTo>
                  <a:lnTo>
                    <a:pt x="524255" y="245173"/>
                  </a:lnTo>
                  <a:lnTo>
                    <a:pt x="548487" y="245173"/>
                  </a:lnTo>
                  <a:lnTo>
                    <a:pt x="543772" y="286372"/>
                  </a:lnTo>
                  <a:lnTo>
                    <a:pt x="519531" y="286372"/>
                  </a:lnTo>
                  <a:lnTo>
                    <a:pt x="519074" y="287677"/>
                  </a:lnTo>
                  <a:close/>
                </a:path>
                <a:path w="548640" h="487679">
                  <a:moveTo>
                    <a:pt x="29565" y="289013"/>
                  </a:moveTo>
                  <a:lnTo>
                    <a:pt x="28955" y="286372"/>
                  </a:lnTo>
                  <a:lnTo>
                    <a:pt x="29412" y="287677"/>
                  </a:lnTo>
                  <a:lnTo>
                    <a:pt x="29565" y="289013"/>
                  </a:lnTo>
                  <a:close/>
                </a:path>
                <a:path w="548640" h="487679">
                  <a:moveTo>
                    <a:pt x="29412" y="287677"/>
                  </a:moveTo>
                  <a:lnTo>
                    <a:pt x="28955" y="286372"/>
                  </a:lnTo>
                  <a:lnTo>
                    <a:pt x="29263" y="286372"/>
                  </a:lnTo>
                  <a:lnTo>
                    <a:pt x="29412" y="287677"/>
                  </a:lnTo>
                  <a:close/>
                </a:path>
                <a:path w="548640" h="487679">
                  <a:moveTo>
                    <a:pt x="518922" y="289013"/>
                  </a:moveTo>
                  <a:lnTo>
                    <a:pt x="519074" y="287677"/>
                  </a:lnTo>
                  <a:lnTo>
                    <a:pt x="519531" y="286372"/>
                  </a:lnTo>
                  <a:lnTo>
                    <a:pt x="518922" y="289013"/>
                  </a:lnTo>
                  <a:close/>
                </a:path>
                <a:path w="548640" h="487679">
                  <a:moveTo>
                    <a:pt x="543470" y="289013"/>
                  </a:moveTo>
                  <a:lnTo>
                    <a:pt x="518922" y="289013"/>
                  </a:lnTo>
                  <a:lnTo>
                    <a:pt x="519531" y="286372"/>
                  </a:lnTo>
                  <a:lnTo>
                    <a:pt x="543772" y="286372"/>
                  </a:lnTo>
                  <a:lnTo>
                    <a:pt x="543470" y="289013"/>
                  </a:lnTo>
                  <a:close/>
                </a:path>
                <a:path w="548640" h="487679">
                  <a:moveTo>
                    <a:pt x="29880" y="289013"/>
                  </a:moveTo>
                  <a:lnTo>
                    <a:pt x="29565" y="289013"/>
                  </a:lnTo>
                  <a:lnTo>
                    <a:pt x="29412" y="287677"/>
                  </a:lnTo>
                  <a:lnTo>
                    <a:pt x="29880" y="289013"/>
                  </a:lnTo>
                  <a:close/>
                </a:path>
                <a:path w="548640" h="487679">
                  <a:moveTo>
                    <a:pt x="504733" y="328669"/>
                  </a:moveTo>
                  <a:lnTo>
                    <a:pt x="519074" y="287677"/>
                  </a:lnTo>
                  <a:lnTo>
                    <a:pt x="518922" y="289013"/>
                  </a:lnTo>
                  <a:lnTo>
                    <a:pt x="543470" y="289013"/>
                  </a:lnTo>
                  <a:lnTo>
                    <a:pt x="543153" y="291782"/>
                  </a:lnTo>
                  <a:lnTo>
                    <a:pt x="542544" y="294424"/>
                  </a:lnTo>
                  <a:lnTo>
                    <a:pt x="530947" y="327571"/>
                  </a:lnTo>
                  <a:lnTo>
                    <a:pt x="505409" y="327571"/>
                  </a:lnTo>
                  <a:lnTo>
                    <a:pt x="504733" y="328669"/>
                  </a:lnTo>
                  <a:close/>
                </a:path>
                <a:path w="548640" h="487679">
                  <a:moveTo>
                    <a:pt x="44196" y="329933"/>
                  </a:moveTo>
                  <a:lnTo>
                    <a:pt x="43078" y="327571"/>
                  </a:lnTo>
                  <a:lnTo>
                    <a:pt x="43753" y="328669"/>
                  </a:lnTo>
                  <a:lnTo>
                    <a:pt x="44196" y="329933"/>
                  </a:lnTo>
                  <a:close/>
                </a:path>
                <a:path w="548640" h="487679">
                  <a:moveTo>
                    <a:pt x="43753" y="328669"/>
                  </a:moveTo>
                  <a:lnTo>
                    <a:pt x="43078" y="327571"/>
                  </a:lnTo>
                  <a:lnTo>
                    <a:pt x="43369" y="327571"/>
                  </a:lnTo>
                  <a:lnTo>
                    <a:pt x="43753" y="328669"/>
                  </a:lnTo>
                  <a:close/>
                </a:path>
                <a:path w="548640" h="487679">
                  <a:moveTo>
                    <a:pt x="504291" y="329933"/>
                  </a:moveTo>
                  <a:lnTo>
                    <a:pt x="504733" y="328669"/>
                  </a:lnTo>
                  <a:lnTo>
                    <a:pt x="505409" y="327571"/>
                  </a:lnTo>
                  <a:lnTo>
                    <a:pt x="504291" y="329933"/>
                  </a:lnTo>
                  <a:close/>
                </a:path>
                <a:path w="548640" h="487679">
                  <a:moveTo>
                    <a:pt x="530120" y="329933"/>
                  </a:moveTo>
                  <a:lnTo>
                    <a:pt x="504291" y="329933"/>
                  </a:lnTo>
                  <a:lnTo>
                    <a:pt x="505409" y="327571"/>
                  </a:lnTo>
                  <a:lnTo>
                    <a:pt x="530947" y="327571"/>
                  </a:lnTo>
                  <a:lnTo>
                    <a:pt x="530120" y="329933"/>
                  </a:lnTo>
                  <a:close/>
                </a:path>
                <a:path w="548640" h="487679">
                  <a:moveTo>
                    <a:pt x="44530" y="329933"/>
                  </a:moveTo>
                  <a:lnTo>
                    <a:pt x="44196" y="329933"/>
                  </a:lnTo>
                  <a:lnTo>
                    <a:pt x="43753" y="328669"/>
                  </a:lnTo>
                  <a:lnTo>
                    <a:pt x="44530" y="329933"/>
                  </a:lnTo>
                  <a:close/>
                </a:path>
                <a:path w="548640" h="487679">
                  <a:moveTo>
                    <a:pt x="481913" y="365782"/>
                  </a:moveTo>
                  <a:lnTo>
                    <a:pt x="504733" y="328669"/>
                  </a:lnTo>
                  <a:lnTo>
                    <a:pt x="504291" y="329933"/>
                  </a:lnTo>
                  <a:lnTo>
                    <a:pt x="530120" y="329933"/>
                  </a:lnTo>
                  <a:lnTo>
                    <a:pt x="527303" y="337985"/>
                  </a:lnTo>
                  <a:lnTo>
                    <a:pt x="526186" y="340347"/>
                  </a:lnTo>
                  <a:lnTo>
                    <a:pt x="511099" y="364883"/>
                  </a:lnTo>
                  <a:lnTo>
                    <a:pt x="482752" y="364883"/>
                  </a:lnTo>
                  <a:lnTo>
                    <a:pt x="481913" y="365782"/>
                  </a:lnTo>
                  <a:close/>
                </a:path>
                <a:path w="548640" h="487679">
                  <a:moveTo>
                    <a:pt x="67208" y="366814"/>
                  </a:moveTo>
                  <a:lnTo>
                    <a:pt x="65735" y="364883"/>
                  </a:lnTo>
                  <a:lnTo>
                    <a:pt x="66574" y="365782"/>
                  </a:lnTo>
                  <a:lnTo>
                    <a:pt x="67208" y="366814"/>
                  </a:lnTo>
                  <a:close/>
                </a:path>
                <a:path w="548640" h="487679">
                  <a:moveTo>
                    <a:pt x="66574" y="365782"/>
                  </a:moveTo>
                  <a:lnTo>
                    <a:pt x="65735" y="364883"/>
                  </a:lnTo>
                  <a:lnTo>
                    <a:pt x="66021" y="364883"/>
                  </a:lnTo>
                  <a:lnTo>
                    <a:pt x="66574" y="365782"/>
                  </a:lnTo>
                  <a:close/>
                </a:path>
                <a:path w="548640" h="487679">
                  <a:moveTo>
                    <a:pt x="481279" y="366814"/>
                  </a:moveTo>
                  <a:lnTo>
                    <a:pt x="481913" y="365782"/>
                  </a:lnTo>
                  <a:lnTo>
                    <a:pt x="482752" y="364883"/>
                  </a:lnTo>
                  <a:lnTo>
                    <a:pt x="481279" y="366814"/>
                  </a:lnTo>
                  <a:close/>
                </a:path>
                <a:path w="548640" h="487679">
                  <a:moveTo>
                    <a:pt x="509912" y="366814"/>
                  </a:moveTo>
                  <a:lnTo>
                    <a:pt x="481279" y="366814"/>
                  </a:lnTo>
                  <a:lnTo>
                    <a:pt x="482752" y="364883"/>
                  </a:lnTo>
                  <a:lnTo>
                    <a:pt x="511099" y="364883"/>
                  </a:lnTo>
                  <a:lnTo>
                    <a:pt x="509912" y="366814"/>
                  </a:lnTo>
                  <a:close/>
                </a:path>
                <a:path w="548640" h="487679">
                  <a:moveTo>
                    <a:pt x="67536" y="366814"/>
                  </a:moveTo>
                  <a:lnTo>
                    <a:pt x="67208" y="366814"/>
                  </a:lnTo>
                  <a:lnTo>
                    <a:pt x="66574" y="365782"/>
                  </a:lnTo>
                  <a:lnTo>
                    <a:pt x="67536" y="366814"/>
                  </a:lnTo>
                  <a:close/>
                </a:path>
                <a:path w="548640" h="487679">
                  <a:moveTo>
                    <a:pt x="451532" y="398333"/>
                  </a:moveTo>
                  <a:lnTo>
                    <a:pt x="481913" y="365782"/>
                  </a:lnTo>
                  <a:lnTo>
                    <a:pt x="481279" y="366814"/>
                  </a:lnTo>
                  <a:lnTo>
                    <a:pt x="509912" y="366814"/>
                  </a:lnTo>
                  <a:lnTo>
                    <a:pt x="502056" y="379590"/>
                  </a:lnTo>
                  <a:lnTo>
                    <a:pt x="500583" y="381520"/>
                  </a:lnTo>
                  <a:lnTo>
                    <a:pt x="485541" y="397637"/>
                  </a:lnTo>
                  <a:lnTo>
                    <a:pt x="452488" y="397637"/>
                  </a:lnTo>
                  <a:lnTo>
                    <a:pt x="451532" y="398333"/>
                  </a:lnTo>
                  <a:close/>
                </a:path>
                <a:path w="548640" h="487679">
                  <a:moveTo>
                    <a:pt x="97739" y="399173"/>
                  </a:moveTo>
                  <a:lnTo>
                    <a:pt x="95999" y="397637"/>
                  </a:lnTo>
                  <a:lnTo>
                    <a:pt x="96954" y="398333"/>
                  </a:lnTo>
                  <a:lnTo>
                    <a:pt x="97739" y="399173"/>
                  </a:lnTo>
                  <a:close/>
                </a:path>
                <a:path w="548640" h="487679">
                  <a:moveTo>
                    <a:pt x="96954" y="398333"/>
                  </a:moveTo>
                  <a:lnTo>
                    <a:pt x="95999" y="397637"/>
                  </a:lnTo>
                  <a:lnTo>
                    <a:pt x="96304" y="397637"/>
                  </a:lnTo>
                  <a:lnTo>
                    <a:pt x="96954" y="398333"/>
                  </a:lnTo>
                  <a:close/>
                </a:path>
                <a:path w="548640" h="487679">
                  <a:moveTo>
                    <a:pt x="450748" y="399173"/>
                  </a:moveTo>
                  <a:lnTo>
                    <a:pt x="451532" y="398333"/>
                  </a:lnTo>
                  <a:lnTo>
                    <a:pt x="452488" y="397637"/>
                  </a:lnTo>
                  <a:lnTo>
                    <a:pt x="450748" y="399173"/>
                  </a:lnTo>
                  <a:close/>
                </a:path>
                <a:path w="548640" h="487679">
                  <a:moveTo>
                    <a:pt x="484107" y="399173"/>
                  </a:moveTo>
                  <a:lnTo>
                    <a:pt x="450748" y="399173"/>
                  </a:lnTo>
                  <a:lnTo>
                    <a:pt x="452488" y="397637"/>
                  </a:lnTo>
                  <a:lnTo>
                    <a:pt x="485541" y="397637"/>
                  </a:lnTo>
                  <a:lnTo>
                    <a:pt x="484107" y="399173"/>
                  </a:lnTo>
                  <a:close/>
                </a:path>
                <a:path w="548640" h="487679">
                  <a:moveTo>
                    <a:pt x="98107" y="399173"/>
                  </a:moveTo>
                  <a:lnTo>
                    <a:pt x="97739" y="399173"/>
                  </a:lnTo>
                  <a:lnTo>
                    <a:pt x="96954" y="398333"/>
                  </a:lnTo>
                  <a:lnTo>
                    <a:pt x="98107" y="399173"/>
                  </a:lnTo>
                  <a:close/>
                </a:path>
                <a:path w="548640" h="487679">
                  <a:moveTo>
                    <a:pt x="414532" y="425297"/>
                  </a:moveTo>
                  <a:lnTo>
                    <a:pt x="451532" y="398333"/>
                  </a:lnTo>
                  <a:lnTo>
                    <a:pt x="450748" y="399173"/>
                  </a:lnTo>
                  <a:lnTo>
                    <a:pt x="484107" y="399173"/>
                  </a:lnTo>
                  <a:lnTo>
                    <a:pt x="468579" y="415810"/>
                  </a:lnTo>
                  <a:lnTo>
                    <a:pt x="466839" y="417347"/>
                  </a:lnTo>
                  <a:lnTo>
                    <a:pt x="456574" y="424827"/>
                  </a:lnTo>
                  <a:lnTo>
                    <a:pt x="415505" y="424827"/>
                  </a:lnTo>
                  <a:lnTo>
                    <a:pt x="414532" y="425297"/>
                  </a:lnTo>
                  <a:close/>
                </a:path>
                <a:path w="548640" h="487679">
                  <a:moveTo>
                    <a:pt x="134861" y="425958"/>
                  </a:moveTo>
                  <a:lnTo>
                    <a:pt x="132968" y="424827"/>
                  </a:lnTo>
                  <a:lnTo>
                    <a:pt x="133945" y="425297"/>
                  </a:lnTo>
                  <a:lnTo>
                    <a:pt x="134861" y="425958"/>
                  </a:lnTo>
                  <a:close/>
                </a:path>
                <a:path w="548640" h="487679">
                  <a:moveTo>
                    <a:pt x="133955" y="425297"/>
                  </a:moveTo>
                  <a:lnTo>
                    <a:pt x="132968" y="424827"/>
                  </a:lnTo>
                  <a:lnTo>
                    <a:pt x="133310" y="424827"/>
                  </a:lnTo>
                  <a:lnTo>
                    <a:pt x="133955" y="425297"/>
                  </a:lnTo>
                  <a:close/>
                </a:path>
                <a:path w="548640" h="487679">
                  <a:moveTo>
                    <a:pt x="413626" y="425958"/>
                  </a:moveTo>
                  <a:lnTo>
                    <a:pt x="414532" y="425297"/>
                  </a:lnTo>
                  <a:lnTo>
                    <a:pt x="415505" y="424827"/>
                  </a:lnTo>
                  <a:lnTo>
                    <a:pt x="413626" y="425958"/>
                  </a:lnTo>
                  <a:close/>
                </a:path>
                <a:path w="548640" h="487679">
                  <a:moveTo>
                    <a:pt x="455023" y="425958"/>
                  </a:moveTo>
                  <a:lnTo>
                    <a:pt x="413626" y="425958"/>
                  </a:lnTo>
                  <a:lnTo>
                    <a:pt x="415505" y="424827"/>
                  </a:lnTo>
                  <a:lnTo>
                    <a:pt x="456574" y="424827"/>
                  </a:lnTo>
                  <a:lnTo>
                    <a:pt x="455023" y="425958"/>
                  </a:lnTo>
                  <a:close/>
                </a:path>
                <a:path w="548640" h="487679">
                  <a:moveTo>
                    <a:pt x="135316" y="425958"/>
                  </a:moveTo>
                  <a:lnTo>
                    <a:pt x="134861" y="425958"/>
                  </a:lnTo>
                  <a:lnTo>
                    <a:pt x="133955" y="425297"/>
                  </a:lnTo>
                  <a:lnTo>
                    <a:pt x="135316" y="425958"/>
                  </a:lnTo>
                  <a:close/>
                </a:path>
                <a:path w="548640" h="487679">
                  <a:moveTo>
                    <a:pt x="372095" y="445801"/>
                  </a:moveTo>
                  <a:lnTo>
                    <a:pt x="414532" y="425297"/>
                  </a:lnTo>
                  <a:lnTo>
                    <a:pt x="413626" y="425958"/>
                  </a:lnTo>
                  <a:lnTo>
                    <a:pt x="455023" y="425958"/>
                  </a:lnTo>
                  <a:lnTo>
                    <a:pt x="428186" y="445515"/>
                  </a:lnTo>
                  <a:lnTo>
                    <a:pt x="373138" y="445515"/>
                  </a:lnTo>
                  <a:lnTo>
                    <a:pt x="372095" y="445801"/>
                  </a:lnTo>
                  <a:close/>
                </a:path>
                <a:path w="548640" h="487679">
                  <a:moveTo>
                    <a:pt x="177546" y="446290"/>
                  </a:moveTo>
                  <a:lnTo>
                    <a:pt x="175488" y="445515"/>
                  </a:lnTo>
                  <a:lnTo>
                    <a:pt x="176529" y="445801"/>
                  </a:lnTo>
                  <a:lnTo>
                    <a:pt x="177546" y="446290"/>
                  </a:lnTo>
                  <a:close/>
                </a:path>
                <a:path w="548640" h="487679">
                  <a:moveTo>
                    <a:pt x="176529" y="445801"/>
                  </a:moveTo>
                  <a:lnTo>
                    <a:pt x="175488" y="445515"/>
                  </a:lnTo>
                  <a:lnTo>
                    <a:pt x="175937" y="445515"/>
                  </a:lnTo>
                  <a:lnTo>
                    <a:pt x="176529" y="445801"/>
                  </a:lnTo>
                  <a:close/>
                </a:path>
                <a:path w="548640" h="487679">
                  <a:moveTo>
                    <a:pt x="371055" y="446290"/>
                  </a:moveTo>
                  <a:lnTo>
                    <a:pt x="372095" y="445801"/>
                  </a:lnTo>
                  <a:lnTo>
                    <a:pt x="373138" y="445515"/>
                  </a:lnTo>
                  <a:lnTo>
                    <a:pt x="371055" y="446290"/>
                  </a:lnTo>
                  <a:close/>
                </a:path>
                <a:path w="548640" h="487679">
                  <a:moveTo>
                    <a:pt x="426930" y="446290"/>
                  </a:moveTo>
                  <a:lnTo>
                    <a:pt x="371055" y="446290"/>
                  </a:lnTo>
                  <a:lnTo>
                    <a:pt x="373138" y="445515"/>
                  </a:lnTo>
                  <a:lnTo>
                    <a:pt x="428186" y="445515"/>
                  </a:lnTo>
                  <a:lnTo>
                    <a:pt x="427977" y="445668"/>
                  </a:lnTo>
                  <a:lnTo>
                    <a:pt x="426930" y="446290"/>
                  </a:lnTo>
                  <a:close/>
                </a:path>
                <a:path w="548640" h="487679">
                  <a:moveTo>
                    <a:pt x="178316" y="446290"/>
                  </a:moveTo>
                  <a:lnTo>
                    <a:pt x="177546" y="446290"/>
                  </a:lnTo>
                  <a:lnTo>
                    <a:pt x="176529" y="445801"/>
                  </a:lnTo>
                  <a:lnTo>
                    <a:pt x="178316" y="446290"/>
                  </a:lnTo>
                  <a:close/>
                </a:path>
                <a:path w="548640" h="487679">
                  <a:moveTo>
                    <a:pt x="323862" y="458977"/>
                  </a:moveTo>
                  <a:lnTo>
                    <a:pt x="372095" y="445801"/>
                  </a:lnTo>
                  <a:lnTo>
                    <a:pt x="371055" y="446290"/>
                  </a:lnTo>
                  <a:lnTo>
                    <a:pt x="426930" y="446290"/>
                  </a:lnTo>
                  <a:lnTo>
                    <a:pt x="426097" y="446786"/>
                  </a:lnTo>
                  <a:lnTo>
                    <a:pt x="401637" y="458597"/>
                  </a:lnTo>
                  <a:lnTo>
                    <a:pt x="325996" y="458597"/>
                  </a:lnTo>
                  <a:lnTo>
                    <a:pt x="323862" y="458977"/>
                  </a:lnTo>
                  <a:close/>
                </a:path>
                <a:path w="548640" h="487679">
                  <a:moveTo>
                    <a:pt x="224624" y="458977"/>
                  </a:moveTo>
                  <a:lnTo>
                    <a:pt x="222491" y="458597"/>
                  </a:lnTo>
                  <a:lnTo>
                    <a:pt x="223234" y="458597"/>
                  </a:lnTo>
                  <a:lnTo>
                    <a:pt x="224624" y="458977"/>
                  </a:lnTo>
                  <a:close/>
                </a:path>
                <a:path w="548640" h="487679">
                  <a:moveTo>
                    <a:pt x="226774" y="458977"/>
                  </a:moveTo>
                  <a:lnTo>
                    <a:pt x="224624" y="458977"/>
                  </a:lnTo>
                  <a:lnTo>
                    <a:pt x="223234" y="458597"/>
                  </a:lnTo>
                  <a:lnTo>
                    <a:pt x="222491" y="458597"/>
                  </a:lnTo>
                  <a:lnTo>
                    <a:pt x="226774" y="458977"/>
                  </a:lnTo>
                  <a:close/>
                </a:path>
                <a:path w="548640" h="487679">
                  <a:moveTo>
                    <a:pt x="392104" y="463199"/>
                  </a:moveTo>
                  <a:lnTo>
                    <a:pt x="274243" y="463199"/>
                  </a:lnTo>
                  <a:lnTo>
                    <a:pt x="325996" y="458597"/>
                  </a:lnTo>
                  <a:lnTo>
                    <a:pt x="325257" y="458597"/>
                  </a:lnTo>
                  <a:lnTo>
                    <a:pt x="323862" y="458977"/>
                  </a:lnTo>
                  <a:lnTo>
                    <a:pt x="400847" y="458977"/>
                  </a:lnTo>
                  <a:lnTo>
                    <a:pt x="392104" y="463199"/>
                  </a:lnTo>
                  <a:close/>
                </a:path>
                <a:path w="548640" h="487679">
                  <a:moveTo>
                    <a:pt x="400847" y="458977"/>
                  </a:moveTo>
                  <a:lnTo>
                    <a:pt x="323862" y="458977"/>
                  </a:lnTo>
                  <a:lnTo>
                    <a:pt x="325996" y="458597"/>
                  </a:lnTo>
                  <a:lnTo>
                    <a:pt x="401637" y="458597"/>
                  </a:lnTo>
                  <a:lnTo>
                    <a:pt x="400847" y="458977"/>
                  </a:lnTo>
                  <a:close/>
                </a:path>
              </a:pathLst>
            </a:custGeom>
            <a:solidFill>
              <a:srgbClr val="385D8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9" name="object 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060525" y="2246426"/>
            <a:ext cx="1862175" cy="3559644"/>
          </a:xfrm>
          <a:prstGeom prst="rect">
            <a:avLst/>
          </a:prstGeom>
        </p:spPr>
      </p:pic>
      <p:sp>
        <p:nvSpPr>
          <p:cNvPr id="10" name="object 10"/>
          <p:cNvSpPr txBox="1"/>
          <p:nvPr/>
        </p:nvSpPr>
        <p:spPr>
          <a:xfrm>
            <a:off x="3579115" y="2299589"/>
            <a:ext cx="14160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pc="-50" dirty="0">
                <a:solidFill>
                  <a:srgbClr val="FFFFFF"/>
                </a:solidFill>
                <a:latin typeface="Calibri"/>
                <a:cs typeface="Calibri"/>
              </a:rPr>
              <a:t>1</a:t>
            </a:r>
            <a:endParaRPr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2262023" y="3665728"/>
            <a:ext cx="14160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pc="-50" dirty="0">
                <a:solidFill>
                  <a:srgbClr val="FFFFFF"/>
                </a:solidFill>
                <a:latin typeface="Calibri"/>
                <a:cs typeface="Calibri"/>
              </a:rPr>
              <a:t>2</a:t>
            </a:r>
            <a:endParaRPr>
              <a:latin typeface="Calibri"/>
              <a:cs typeface="Calibri"/>
            </a:endParaRPr>
          </a:p>
        </p:txBody>
      </p:sp>
      <p:grpSp>
        <p:nvGrpSpPr>
          <p:cNvPr id="12" name="object 12"/>
          <p:cNvGrpSpPr/>
          <p:nvPr/>
        </p:nvGrpSpPr>
        <p:grpSpPr>
          <a:xfrm>
            <a:off x="4748860" y="3611931"/>
            <a:ext cx="548640" cy="484505"/>
            <a:chOff x="3148660" y="3611930"/>
            <a:chExt cx="548640" cy="484505"/>
          </a:xfrm>
        </p:grpSpPr>
        <p:sp>
          <p:nvSpPr>
            <p:cNvPr id="13" name="object 13"/>
            <p:cNvSpPr/>
            <p:nvPr/>
          </p:nvSpPr>
          <p:spPr>
            <a:xfrm>
              <a:off x="3160775" y="3624071"/>
              <a:ext cx="524510" cy="460375"/>
            </a:xfrm>
            <a:custGeom>
              <a:avLst/>
              <a:gdLst/>
              <a:ahLst/>
              <a:cxnLst/>
              <a:rect l="l" t="t" r="r" b="b"/>
              <a:pathLst>
                <a:path w="524510" h="460375">
                  <a:moveTo>
                    <a:pt x="262000" y="459993"/>
                  </a:moveTo>
                  <a:lnTo>
                    <a:pt x="209296" y="455294"/>
                  </a:lnTo>
                  <a:lnTo>
                    <a:pt x="160020" y="441960"/>
                  </a:lnTo>
                  <a:lnTo>
                    <a:pt x="115570" y="420750"/>
                  </a:lnTo>
                  <a:lnTo>
                    <a:pt x="76707" y="392556"/>
                  </a:lnTo>
                  <a:lnTo>
                    <a:pt x="44704" y="358520"/>
                  </a:lnTo>
                  <a:lnTo>
                    <a:pt x="20574" y="319531"/>
                  </a:lnTo>
                  <a:lnTo>
                    <a:pt x="5334" y="276351"/>
                  </a:lnTo>
                  <a:lnTo>
                    <a:pt x="0" y="229997"/>
                  </a:lnTo>
                  <a:lnTo>
                    <a:pt x="5334" y="183641"/>
                  </a:lnTo>
                  <a:lnTo>
                    <a:pt x="20574" y="140462"/>
                  </a:lnTo>
                  <a:lnTo>
                    <a:pt x="44704" y="101345"/>
                  </a:lnTo>
                  <a:lnTo>
                    <a:pt x="76707" y="67310"/>
                  </a:lnTo>
                  <a:lnTo>
                    <a:pt x="115570" y="39242"/>
                  </a:lnTo>
                  <a:lnTo>
                    <a:pt x="160020" y="18033"/>
                  </a:lnTo>
                  <a:lnTo>
                    <a:pt x="209296" y="4699"/>
                  </a:lnTo>
                  <a:lnTo>
                    <a:pt x="262000" y="0"/>
                  </a:lnTo>
                  <a:lnTo>
                    <a:pt x="314833" y="4699"/>
                  </a:lnTo>
                  <a:lnTo>
                    <a:pt x="364109" y="18033"/>
                  </a:lnTo>
                  <a:lnTo>
                    <a:pt x="408686" y="39242"/>
                  </a:lnTo>
                  <a:lnTo>
                    <a:pt x="447421" y="67310"/>
                  </a:lnTo>
                  <a:lnTo>
                    <a:pt x="479425" y="101345"/>
                  </a:lnTo>
                  <a:lnTo>
                    <a:pt x="503682" y="140462"/>
                  </a:lnTo>
                  <a:lnTo>
                    <a:pt x="518922" y="183641"/>
                  </a:lnTo>
                  <a:lnTo>
                    <a:pt x="524256" y="229997"/>
                  </a:lnTo>
                  <a:lnTo>
                    <a:pt x="518922" y="276351"/>
                  </a:lnTo>
                  <a:lnTo>
                    <a:pt x="503682" y="319531"/>
                  </a:lnTo>
                  <a:lnTo>
                    <a:pt x="479425" y="358520"/>
                  </a:lnTo>
                  <a:lnTo>
                    <a:pt x="447421" y="392556"/>
                  </a:lnTo>
                  <a:lnTo>
                    <a:pt x="408686" y="420750"/>
                  </a:lnTo>
                  <a:lnTo>
                    <a:pt x="364109" y="441960"/>
                  </a:lnTo>
                  <a:lnTo>
                    <a:pt x="314833" y="455294"/>
                  </a:lnTo>
                  <a:lnTo>
                    <a:pt x="262000" y="459993"/>
                  </a:lnTo>
                  <a:close/>
                </a:path>
              </a:pathLst>
            </a:custGeom>
            <a:solidFill>
              <a:srgbClr val="4F81B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3148660" y="3611930"/>
              <a:ext cx="548640" cy="484505"/>
            </a:xfrm>
            <a:custGeom>
              <a:avLst/>
              <a:gdLst/>
              <a:ahLst/>
              <a:cxnLst/>
              <a:rect l="l" t="t" r="r" b="b"/>
              <a:pathLst>
                <a:path w="548639" h="484504">
                  <a:moveTo>
                    <a:pt x="275196" y="484276"/>
                  </a:moveTo>
                  <a:lnTo>
                    <a:pt x="273037" y="484276"/>
                  </a:lnTo>
                  <a:lnTo>
                    <a:pt x="220332" y="479577"/>
                  </a:lnTo>
                  <a:lnTo>
                    <a:pt x="168948" y="465874"/>
                  </a:lnTo>
                  <a:lnTo>
                    <a:pt x="122427" y="443890"/>
                  </a:lnTo>
                  <a:lnTo>
                    <a:pt x="81646" y="414553"/>
                  </a:lnTo>
                  <a:lnTo>
                    <a:pt x="47942" y="379018"/>
                  </a:lnTo>
                  <a:lnTo>
                    <a:pt x="22326" y="338086"/>
                  </a:lnTo>
                  <a:lnTo>
                    <a:pt x="5956" y="292544"/>
                  </a:lnTo>
                  <a:lnTo>
                    <a:pt x="0" y="243535"/>
                  </a:lnTo>
                  <a:lnTo>
                    <a:pt x="0" y="240741"/>
                  </a:lnTo>
                  <a:lnTo>
                    <a:pt x="5334" y="194386"/>
                  </a:lnTo>
                  <a:lnTo>
                    <a:pt x="21196" y="148539"/>
                  </a:lnTo>
                  <a:lnTo>
                    <a:pt x="46463" y="107061"/>
                  </a:lnTo>
                  <a:lnTo>
                    <a:pt x="79933" y="71094"/>
                  </a:lnTo>
                  <a:lnTo>
                    <a:pt x="120548" y="41503"/>
                  </a:lnTo>
                  <a:lnTo>
                    <a:pt x="166877" y="19164"/>
                  </a:lnTo>
                  <a:lnTo>
                    <a:pt x="218224" y="5067"/>
                  </a:lnTo>
                  <a:lnTo>
                    <a:pt x="273037" y="0"/>
                  </a:lnTo>
                  <a:lnTo>
                    <a:pt x="275196" y="0"/>
                  </a:lnTo>
                  <a:lnTo>
                    <a:pt x="328028" y="4699"/>
                  </a:lnTo>
                  <a:lnTo>
                    <a:pt x="379412" y="18402"/>
                  </a:lnTo>
                  <a:lnTo>
                    <a:pt x="392214" y="24282"/>
                  </a:lnTo>
                  <a:lnTo>
                    <a:pt x="275196" y="24282"/>
                  </a:lnTo>
                  <a:lnTo>
                    <a:pt x="226622" y="28613"/>
                  </a:lnTo>
                  <a:lnTo>
                    <a:pt x="224599" y="28613"/>
                  </a:lnTo>
                  <a:lnTo>
                    <a:pt x="223060" y="28882"/>
                  </a:lnTo>
                  <a:lnTo>
                    <a:pt x="223605" y="28882"/>
                  </a:lnTo>
                  <a:lnTo>
                    <a:pt x="178186" y="41173"/>
                  </a:lnTo>
                  <a:lnTo>
                    <a:pt x="177380" y="41173"/>
                  </a:lnTo>
                  <a:lnTo>
                    <a:pt x="175323" y="41948"/>
                  </a:lnTo>
                  <a:lnTo>
                    <a:pt x="175757" y="41948"/>
                  </a:lnTo>
                  <a:lnTo>
                    <a:pt x="135299" y="61252"/>
                  </a:lnTo>
                  <a:lnTo>
                    <a:pt x="134844" y="61252"/>
                  </a:lnTo>
                  <a:lnTo>
                    <a:pt x="132930" y="62382"/>
                  </a:lnTo>
                  <a:lnTo>
                    <a:pt x="133275" y="62382"/>
                  </a:lnTo>
                  <a:lnTo>
                    <a:pt x="98071" y="87807"/>
                  </a:lnTo>
                  <a:lnTo>
                    <a:pt x="97701" y="87807"/>
                  </a:lnTo>
                  <a:lnTo>
                    <a:pt x="95975" y="89319"/>
                  </a:lnTo>
                  <a:lnTo>
                    <a:pt x="96280" y="89319"/>
                  </a:lnTo>
                  <a:lnTo>
                    <a:pt x="67536" y="119887"/>
                  </a:lnTo>
                  <a:lnTo>
                    <a:pt x="67195" y="119887"/>
                  </a:lnTo>
                  <a:lnTo>
                    <a:pt x="65697" y="121843"/>
                  </a:lnTo>
                  <a:lnTo>
                    <a:pt x="65989" y="121843"/>
                  </a:lnTo>
                  <a:lnTo>
                    <a:pt x="44515" y="156654"/>
                  </a:lnTo>
                  <a:lnTo>
                    <a:pt x="44183" y="156654"/>
                  </a:lnTo>
                  <a:lnTo>
                    <a:pt x="43065" y="159003"/>
                  </a:lnTo>
                  <a:lnTo>
                    <a:pt x="43354" y="159003"/>
                  </a:lnTo>
                  <a:lnTo>
                    <a:pt x="29880" y="197180"/>
                  </a:lnTo>
                  <a:lnTo>
                    <a:pt x="29565" y="197180"/>
                  </a:lnTo>
                  <a:lnTo>
                    <a:pt x="28943" y="199834"/>
                  </a:lnTo>
                  <a:lnTo>
                    <a:pt x="29260" y="199834"/>
                  </a:lnTo>
                  <a:lnTo>
                    <a:pt x="24553" y="240741"/>
                  </a:lnTo>
                  <a:lnTo>
                    <a:pt x="24231" y="240741"/>
                  </a:lnTo>
                  <a:lnTo>
                    <a:pt x="24231" y="243535"/>
                  </a:lnTo>
                  <a:lnTo>
                    <a:pt x="24553" y="243535"/>
                  </a:lnTo>
                  <a:lnTo>
                    <a:pt x="29258" y="284429"/>
                  </a:lnTo>
                  <a:lnTo>
                    <a:pt x="28943" y="284429"/>
                  </a:lnTo>
                  <a:lnTo>
                    <a:pt x="29565" y="287096"/>
                  </a:lnTo>
                  <a:lnTo>
                    <a:pt x="29884" y="287096"/>
                  </a:lnTo>
                  <a:lnTo>
                    <a:pt x="43345" y="325234"/>
                  </a:lnTo>
                  <a:lnTo>
                    <a:pt x="43040" y="325234"/>
                  </a:lnTo>
                  <a:lnTo>
                    <a:pt x="44183" y="327609"/>
                  </a:lnTo>
                  <a:lnTo>
                    <a:pt x="44507" y="327609"/>
                  </a:lnTo>
                  <a:lnTo>
                    <a:pt x="65980" y="362305"/>
                  </a:lnTo>
                  <a:lnTo>
                    <a:pt x="65697" y="362305"/>
                  </a:lnTo>
                  <a:lnTo>
                    <a:pt x="67163" y="364223"/>
                  </a:lnTo>
                  <a:lnTo>
                    <a:pt x="67500" y="364223"/>
                  </a:lnTo>
                  <a:lnTo>
                    <a:pt x="96280" y="394830"/>
                  </a:lnTo>
                  <a:lnTo>
                    <a:pt x="95986" y="394830"/>
                  </a:lnTo>
                  <a:lnTo>
                    <a:pt x="97701" y="396341"/>
                  </a:lnTo>
                  <a:lnTo>
                    <a:pt x="98069" y="396341"/>
                  </a:lnTo>
                  <a:lnTo>
                    <a:pt x="133273" y="421881"/>
                  </a:lnTo>
                  <a:lnTo>
                    <a:pt x="132930" y="421881"/>
                  </a:lnTo>
                  <a:lnTo>
                    <a:pt x="134848" y="423024"/>
                  </a:lnTo>
                  <a:lnTo>
                    <a:pt x="135326" y="423024"/>
                  </a:lnTo>
                  <a:lnTo>
                    <a:pt x="175783" y="442328"/>
                  </a:lnTo>
                  <a:lnTo>
                    <a:pt x="175323" y="442328"/>
                  </a:lnTo>
                  <a:lnTo>
                    <a:pt x="177380" y="443090"/>
                  </a:lnTo>
                  <a:lnTo>
                    <a:pt x="178139" y="443090"/>
                  </a:lnTo>
                  <a:lnTo>
                    <a:pt x="223238" y="455295"/>
                  </a:lnTo>
                  <a:lnTo>
                    <a:pt x="222491" y="455295"/>
                  </a:lnTo>
                  <a:lnTo>
                    <a:pt x="224599" y="455663"/>
                  </a:lnTo>
                  <a:lnTo>
                    <a:pt x="226622" y="455663"/>
                  </a:lnTo>
                  <a:lnTo>
                    <a:pt x="274118" y="459897"/>
                  </a:lnTo>
                  <a:lnTo>
                    <a:pt x="392416" y="459897"/>
                  </a:lnTo>
                  <a:lnTo>
                    <a:pt x="381483" y="465099"/>
                  </a:lnTo>
                  <a:lnTo>
                    <a:pt x="379412" y="465874"/>
                  </a:lnTo>
                  <a:lnTo>
                    <a:pt x="330136" y="479209"/>
                  </a:lnTo>
                  <a:lnTo>
                    <a:pt x="328028" y="479577"/>
                  </a:lnTo>
                  <a:lnTo>
                    <a:pt x="275196" y="484276"/>
                  </a:lnTo>
                  <a:close/>
                </a:path>
                <a:path w="548639" h="484504">
                  <a:moveTo>
                    <a:pt x="324754" y="28882"/>
                  </a:moveTo>
                  <a:lnTo>
                    <a:pt x="273037" y="24282"/>
                  </a:lnTo>
                  <a:lnTo>
                    <a:pt x="392214" y="24282"/>
                  </a:lnTo>
                  <a:lnTo>
                    <a:pt x="401316" y="28613"/>
                  </a:lnTo>
                  <a:lnTo>
                    <a:pt x="323761" y="28613"/>
                  </a:lnTo>
                  <a:lnTo>
                    <a:pt x="324754" y="28882"/>
                  </a:lnTo>
                  <a:close/>
                </a:path>
                <a:path w="548639" h="484504">
                  <a:moveTo>
                    <a:pt x="223605" y="28882"/>
                  </a:moveTo>
                  <a:lnTo>
                    <a:pt x="223060" y="28882"/>
                  </a:lnTo>
                  <a:lnTo>
                    <a:pt x="224599" y="28613"/>
                  </a:lnTo>
                  <a:lnTo>
                    <a:pt x="223605" y="28882"/>
                  </a:lnTo>
                  <a:close/>
                </a:path>
                <a:path w="548639" h="484504">
                  <a:moveTo>
                    <a:pt x="223605" y="28882"/>
                  </a:moveTo>
                  <a:lnTo>
                    <a:pt x="224599" y="28613"/>
                  </a:lnTo>
                  <a:lnTo>
                    <a:pt x="226622" y="28613"/>
                  </a:lnTo>
                  <a:lnTo>
                    <a:pt x="223605" y="28882"/>
                  </a:lnTo>
                  <a:close/>
                </a:path>
                <a:path w="548639" h="484504">
                  <a:moveTo>
                    <a:pt x="371980" y="41662"/>
                  </a:moveTo>
                  <a:lnTo>
                    <a:pt x="323761" y="28613"/>
                  </a:lnTo>
                  <a:lnTo>
                    <a:pt x="325300" y="28882"/>
                  </a:lnTo>
                  <a:lnTo>
                    <a:pt x="401881" y="28882"/>
                  </a:lnTo>
                  <a:lnTo>
                    <a:pt x="426034" y="40373"/>
                  </a:lnTo>
                  <a:lnTo>
                    <a:pt x="427376" y="41173"/>
                  </a:lnTo>
                  <a:lnTo>
                    <a:pt x="370953" y="41173"/>
                  </a:lnTo>
                  <a:lnTo>
                    <a:pt x="371980" y="41662"/>
                  </a:lnTo>
                  <a:close/>
                </a:path>
                <a:path w="548639" h="484504">
                  <a:moveTo>
                    <a:pt x="401881" y="28882"/>
                  </a:moveTo>
                  <a:lnTo>
                    <a:pt x="325300" y="28882"/>
                  </a:lnTo>
                  <a:lnTo>
                    <a:pt x="323761" y="28613"/>
                  </a:lnTo>
                  <a:lnTo>
                    <a:pt x="401316" y="28613"/>
                  </a:lnTo>
                  <a:lnTo>
                    <a:pt x="401881" y="28882"/>
                  </a:lnTo>
                  <a:close/>
                </a:path>
                <a:path w="548639" h="484504">
                  <a:moveTo>
                    <a:pt x="175323" y="41948"/>
                  </a:moveTo>
                  <a:lnTo>
                    <a:pt x="177380" y="41173"/>
                  </a:lnTo>
                  <a:lnTo>
                    <a:pt x="176356" y="41662"/>
                  </a:lnTo>
                  <a:lnTo>
                    <a:pt x="175323" y="41948"/>
                  </a:lnTo>
                  <a:close/>
                </a:path>
                <a:path w="548639" h="484504">
                  <a:moveTo>
                    <a:pt x="176380" y="41662"/>
                  </a:moveTo>
                  <a:lnTo>
                    <a:pt x="177380" y="41173"/>
                  </a:lnTo>
                  <a:lnTo>
                    <a:pt x="178186" y="41173"/>
                  </a:lnTo>
                  <a:lnTo>
                    <a:pt x="176380" y="41662"/>
                  </a:lnTo>
                  <a:close/>
                </a:path>
                <a:path w="548639" h="484504">
                  <a:moveTo>
                    <a:pt x="373037" y="41948"/>
                  </a:moveTo>
                  <a:lnTo>
                    <a:pt x="371980" y="41662"/>
                  </a:lnTo>
                  <a:lnTo>
                    <a:pt x="370953" y="41173"/>
                  </a:lnTo>
                  <a:lnTo>
                    <a:pt x="373037" y="41948"/>
                  </a:lnTo>
                  <a:close/>
                </a:path>
                <a:path w="548639" h="484504">
                  <a:moveTo>
                    <a:pt x="428547" y="41948"/>
                  </a:moveTo>
                  <a:lnTo>
                    <a:pt x="373037" y="41948"/>
                  </a:lnTo>
                  <a:lnTo>
                    <a:pt x="370945" y="41173"/>
                  </a:lnTo>
                  <a:lnTo>
                    <a:pt x="427376" y="41173"/>
                  </a:lnTo>
                  <a:lnTo>
                    <a:pt x="427930" y="41503"/>
                  </a:lnTo>
                  <a:lnTo>
                    <a:pt x="428547" y="41948"/>
                  </a:lnTo>
                  <a:close/>
                </a:path>
                <a:path w="548639" h="484504">
                  <a:moveTo>
                    <a:pt x="175757" y="41948"/>
                  </a:moveTo>
                  <a:lnTo>
                    <a:pt x="175323" y="41948"/>
                  </a:lnTo>
                  <a:lnTo>
                    <a:pt x="176380" y="41662"/>
                  </a:lnTo>
                  <a:lnTo>
                    <a:pt x="175757" y="41948"/>
                  </a:lnTo>
                  <a:close/>
                </a:path>
                <a:path w="548639" h="484504">
                  <a:moveTo>
                    <a:pt x="456749" y="62382"/>
                  </a:moveTo>
                  <a:lnTo>
                    <a:pt x="415535" y="62382"/>
                  </a:lnTo>
                  <a:lnTo>
                    <a:pt x="413651" y="61252"/>
                  </a:lnTo>
                  <a:lnTo>
                    <a:pt x="413154" y="61252"/>
                  </a:lnTo>
                  <a:lnTo>
                    <a:pt x="371980" y="41662"/>
                  </a:lnTo>
                  <a:lnTo>
                    <a:pt x="373037" y="41948"/>
                  </a:lnTo>
                  <a:lnTo>
                    <a:pt x="428547" y="41948"/>
                  </a:lnTo>
                  <a:lnTo>
                    <a:pt x="455189" y="61252"/>
                  </a:lnTo>
                  <a:lnTo>
                    <a:pt x="413651" y="61252"/>
                  </a:lnTo>
                  <a:lnTo>
                    <a:pt x="414542" y="61897"/>
                  </a:lnTo>
                  <a:lnTo>
                    <a:pt x="456079" y="61897"/>
                  </a:lnTo>
                  <a:lnTo>
                    <a:pt x="456749" y="62382"/>
                  </a:lnTo>
                  <a:close/>
                </a:path>
                <a:path w="548639" h="484504">
                  <a:moveTo>
                    <a:pt x="132930" y="62382"/>
                  </a:moveTo>
                  <a:lnTo>
                    <a:pt x="134844" y="61252"/>
                  </a:lnTo>
                  <a:lnTo>
                    <a:pt x="133947" y="61897"/>
                  </a:lnTo>
                  <a:lnTo>
                    <a:pt x="132930" y="62382"/>
                  </a:lnTo>
                  <a:close/>
                </a:path>
                <a:path w="548639" h="484504">
                  <a:moveTo>
                    <a:pt x="133947" y="61897"/>
                  </a:moveTo>
                  <a:lnTo>
                    <a:pt x="134840" y="61252"/>
                  </a:lnTo>
                  <a:lnTo>
                    <a:pt x="135299" y="61252"/>
                  </a:lnTo>
                  <a:lnTo>
                    <a:pt x="133947" y="61897"/>
                  </a:lnTo>
                  <a:close/>
                </a:path>
                <a:path w="548639" h="484504">
                  <a:moveTo>
                    <a:pt x="415535" y="62382"/>
                  </a:moveTo>
                  <a:lnTo>
                    <a:pt x="414542" y="61897"/>
                  </a:lnTo>
                  <a:lnTo>
                    <a:pt x="413651" y="61252"/>
                  </a:lnTo>
                  <a:lnTo>
                    <a:pt x="415535" y="62382"/>
                  </a:lnTo>
                  <a:close/>
                </a:path>
                <a:path w="548639" h="484504">
                  <a:moveTo>
                    <a:pt x="133275" y="62382"/>
                  </a:moveTo>
                  <a:lnTo>
                    <a:pt x="132930" y="62382"/>
                  </a:lnTo>
                  <a:lnTo>
                    <a:pt x="133947" y="61897"/>
                  </a:lnTo>
                  <a:lnTo>
                    <a:pt x="133275" y="62382"/>
                  </a:lnTo>
                  <a:close/>
                </a:path>
                <a:path w="548639" h="484504">
                  <a:moveTo>
                    <a:pt x="451426" y="88623"/>
                  </a:moveTo>
                  <a:lnTo>
                    <a:pt x="414542" y="61897"/>
                  </a:lnTo>
                  <a:lnTo>
                    <a:pt x="415530" y="62382"/>
                  </a:lnTo>
                  <a:lnTo>
                    <a:pt x="456749" y="62382"/>
                  </a:lnTo>
                  <a:lnTo>
                    <a:pt x="466669" y="69570"/>
                  </a:lnTo>
                  <a:lnTo>
                    <a:pt x="468414" y="71094"/>
                  </a:lnTo>
                  <a:lnTo>
                    <a:pt x="484129" y="87807"/>
                  </a:lnTo>
                  <a:lnTo>
                    <a:pt x="450659" y="87807"/>
                  </a:lnTo>
                  <a:lnTo>
                    <a:pt x="451426" y="88623"/>
                  </a:lnTo>
                  <a:close/>
                </a:path>
                <a:path w="548639" h="484504">
                  <a:moveTo>
                    <a:pt x="95978" y="89319"/>
                  </a:moveTo>
                  <a:lnTo>
                    <a:pt x="97701" y="87807"/>
                  </a:lnTo>
                  <a:lnTo>
                    <a:pt x="96934" y="88623"/>
                  </a:lnTo>
                  <a:lnTo>
                    <a:pt x="95978" y="89319"/>
                  </a:lnTo>
                  <a:close/>
                </a:path>
                <a:path w="548639" h="484504">
                  <a:moveTo>
                    <a:pt x="96942" y="88623"/>
                  </a:moveTo>
                  <a:lnTo>
                    <a:pt x="97701" y="87807"/>
                  </a:lnTo>
                  <a:lnTo>
                    <a:pt x="98071" y="87807"/>
                  </a:lnTo>
                  <a:lnTo>
                    <a:pt x="96942" y="88623"/>
                  </a:lnTo>
                  <a:close/>
                </a:path>
                <a:path w="548639" h="484504">
                  <a:moveTo>
                    <a:pt x="452386" y="89319"/>
                  </a:moveTo>
                  <a:lnTo>
                    <a:pt x="451426" y="88623"/>
                  </a:lnTo>
                  <a:lnTo>
                    <a:pt x="450659" y="87807"/>
                  </a:lnTo>
                  <a:lnTo>
                    <a:pt x="452386" y="89319"/>
                  </a:lnTo>
                  <a:close/>
                </a:path>
                <a:path w="548639" h="484504">
                  <a:moveTo>
                    <a:pt x="485550" y="89319"/>
                  </a:moveTo>
                  <a:lnTo>
                    <a:pt x="452386" y="89319"/>
                  </a:lnTo>
                  <a:lnTo>
                    <a:pt x="450659" y="87807"/>
                  </a:lnTo>
                  <a:lnTo>
                    <a:pt x="484129" y="87807"/>
                  </a:lnTo>
                  <a:lnTo>
                    <a:pt x="485550" y="89319"/>
                  </a:lnTo>
                  <a:close/>
                </a:path>
                <a:path w="548639" h="484504">
                  <a:moveTo>
                    <a:pt x="96280" y="89319"/>
                  </a:moveTo>
                  <a:lnTo>
                    <a:pt x="95978" y="89319"/>
                  </a:lnTo>
                  <a:lnTo>
                    <a:pt x="96942" y="88623"/>
                  </a:lnTo>
                  <a:lnTo>
                    <a:pt x="96280" y="89319"/>
                  </a:lnTo>
                  <a:close/>
                </a:path>
                <a:path w="548639" h="484504">
                  <a:moveTo>
                    <a:pt x="481814" y="120940"/>
                  </a:moveTo>
                  <a:lnTo>
                    <a:pt x="451426" y="88623"/>
                  </a:lnTo>
                  <a:lnTo>
                    <a:pt x="452386" y="89319"/>
                  </a:lnTo>
                  <a:lnTo>
                    <a:pt x="485550" y="89319"/>
                  </a:lnTo>
                  <a:lnTo>
                    <a:pt x="500418" y="105130"/>
                  </a:lnTo>
                  <a:lnTo>
                    <a:pt x="501904" y="107061"/>
                  </a:lnTo>
                  <a:lnTo>
                    <a:pt x="509858" y="119887"/>
                  </a:lnTo>
                  <a:lnTo>
                    <a:pt x="481161" y="119887"/>
                  </a:lnTo>
                  <a:lnTo>
                    <a:pt x="481814" y="120940"/>
                  </a:lnTo>
                  <a:close/>
                </a:path>
                <a:path w="548639" h="484504">
                  <a:moveTo>
                    <a:pt x="65697" y="121843"/>
                  </a:moveTo>
                  <a:lnTo>
                    <a:pt x="67195" y="119887"/>
                  </a:lnTo>
                  <a:lnTo>
                    <a:pt x="66546" y="120940"/>
                  </a:lnTo>
                  <a:lnTo>
                    <a:pt x="65697" y="121843"/>
                  </a:lnTo>
                  <a:close/>
                </a:path>
                <a:path w="548639" h="484504">
                  <a:moveTo>
                    <a:pt x="66546" y="120940"/>
                  </a:moveTo>
                  <a:lnTo>
                    <a:pt x="67195" y="119887"/>
                  </a:lnTo>
                  <a:lnTo>
                    <a:pt x="67536" y="119887"/>
                  </a:lnTo>
                  <a:lnTo>
                    <a:pt x="66546" y="120940"/>
                  </a:lnTo>
                  <a:close/>
                </a:path>
                <a:path w="548639" h="484504">
                  <a:moveTo>
                    <a:pt x="482663" y="121843"/>
                  </a:moveTo>
                  <a:lnTo>
                    <a:pt x="481814" y="120940"/>
                  </a:lnTo>
                  <a:lnTo>
                    <a:pt x="481161" y="119887"/>
                  </a:lnTo>
                  <a:lnTo>
                    <a:pt x="482663" y="121843"/>
                  </a:lnTo>
                  <a:close/>
                </a:path>
                <a:path w="548639" h="484504">
                  <a:moveTo>
                    <a:pt x="511071" y="121843"/>
                  </a:moveTo>
                  <a:lnTo>
                    <a:pt x="482663" y="121843"/>
                  </a:lnTo>
                  <a:lnTo>
                    <a:pt x="481158" y="119887"/>
                  </a:lnTo>
                  <a:lnTo>
                    <a:pt x="509858" y="119887"/>
                  </a:lnTo>
                  <a:lnTo>
                    <a:pt x="511071" y="121843"/>
                  </a:lnTo>
                  <a:close/>
                </a:path>
                <a:path w="548639" h="484504">
                  <a:moveTo>
                    <a:pt x="65989" y="121843"/>
                  </a:moveTo>
                  <a:lnTo>
                    <a:pt x="65697" y="121843"/>
                  </a:lnTo>
                  <a:lnTo>
                    <a:pt x="66546" y="120940"/>
                  </a:lnTo>
                  <a:lnTo>
                    <a:pt x="65989" y="121843"/>
                  </a:lnTo>
                  <a:close/>
                </a:path>
                <a:path w="548639" h="484504">
                  <a:moveTo>
                    <a:pt x="530984" y="159003"/>
                  </a:moveTo>
                  <a:lnTo>
                    <a:pt x="505422" y="159003"/>
                  </a:lnTo>
                  <a:lnTo>
                    <a:pt x="504304" y="156654"/>
                  </a:lnTo>
                  <a:lnTo>
                    <a:pt x="503961" y="156654"/>
                  </a:lnTo>
                  <a:lnTo>
                    <a:pt x="481814" y="120940"/>
                  </a:lnTo>
                  <a:lnTo>
                    <a:pt x="482663" y="121843"/>
                  </a:lnTo>
                  <a:lnTo>
                    <a:pt x="511071" y="121843"/>
                  </a:lnTo>
                  <a:lnTo>
                    <a:pt x="526161" y="146176"/>
                  </a:lnTo>
                  <a:lnTo>
                    <a:pt x="527291" y="148539"/>
                  </a:lnTo>
                  <a:lnTo>
                    <a:pt x="530155" y="156654"/>
                  </a:lnTo>
                  <a:lnTo>
                    <a:pt x="504304" y="156654"/>
                  </a:lnTo>
                  <a:lnTo>
                    <a:pt x="504747" y="157911"/>
                  </a:lnTo>
                  <a:lnTo>
                    <a:pt x="530599" y="157911"/>
                  </a:lnTo>
                  <a:lnTo>
                    <a:pt x="530984" y="159003"/>
                  </a:lnTo>
                  <a:close/>
                </a:path>
                <a:path w="548639" h="484504">
                  <a:moveTo>
                    <a:pt x="43065" y="159003"/>
                  </a:moveTo>
                  <a:lnTo>
                    <a:pt x="44183" y="156654"/>
                  </a:lnTo>
                  <a:lnTo>
                    <a:pt x="43739" y="157911"/>
                  </a:lnTo>
                  <a:lnTo>
                    <a:pt x="43065" y="159003"/>
                  </a:lnTo>
                  <a:close/>
                </a:path>
                <a:path w="548639" h="484504">
                  <a:moveTo>
                    <a:pt x="43739" y="157911"/>
                  </a:moveTo>
                  <a:lnTo>
                    <a:pt x="44183" y="156654"/>
                  </a:lnTo>
                  <a:lnTo>
                    <a:pt x="44515" y="156654"/>
                  </a:lnTo>
                  <a:lnTo>
                    <a:pt x="43739" y="157911"/>
                  </a:lnTo>
                  <a:close/>
                </a:path>
                <a:path w="548639" h="484504">
                  <a:moveTo>
                    <a:pt x="505422" y="159003"/>
                  </a:moveTo>
                  <a:lnTo>
                    <a:pt x="504747" y="157911"/>
                  </a:lnTo>
                  <a:lnTo>
                    <a:pt x="504304" y="156654"/>
                  </a:lnTo>
                  <a:lnTo>
                    <a:pt x="505422" y="159003"/>
                  </a:lnTo>
                  <a:close/>
                </a:path>
                <a:path w="548639" h="484504">
                  <a:moveTo>
                    <a:pt x="43354" y="159003"/>
                  </a:moveTo>
                  <a:lnTo>
                    <a:pt x="43065" y="159003"/>
                  </a:lnTo>
                  <a:lnTo>
                    <a:pt x="43739" y="157911"/>
                  </a:lnTo>
                  <a:lnTo>
                    <a:pt x="43354" y="159003"/>
                  </a:lnTo>
                  <a:close/>
                </a:path>
                <a:path w="548639" h="484504">
                  <a:moveTo>
                    <a:pt x="519074" y="198502"/>
                  </a:moveTo>
                  <a:lnTo>
                    <a:pt x="504747" y="157911"/>
                  </a:lnTo>
                  <a:lnTo>
                    <a:pt x="505418" y="159003"/>
                  </a:lnTo>
                  <a:lnTo>
                    <a:pt x="530984" y="159003"/>
                  </a:lnTo>
                  <a:lnTo>
                    <a:pt x="542531" y="191719"/>
                  </a:lnTo>
                  <a:lnTo>
                    <a:pt x="543153" y="194386"/>
                  </a:lnTo>
                  <a:lnTo>
                    <a:pt x="543475" y="197180"/>
                  </a:lnTo>
                  <a:lnTo>
                    <a:pt x="518922" y="197180"/>
                  </a:lnTo>
                  <a:lnTo>
                    <a:pt x="519074" y="198502"/>
                  </a:lnTo>
                  <a:close/>
                </a:path>
                <a:path w="548639" h="484504">
                  <a:moveTo>
                    <a:pt x="28943" y="199834"/>
                  </a:moveTo>
                  <a:lnTo>
                    <a:pt x="29565" y="197180"/>
                  </a:lnTo>
                  <a:lnTo>
                    <a:pt x="29413" y="198502"/>
                  </a:lnTo>
                  <a:lnTo>
                    <a:pt x="28943" y="199834"/>
                  </a:lnTo>
                  <a:close/>
                </a:path>
                <a:path w="548639" h="484504">
                  <a:moveTo>
                    <a:pt x="29413" y="198502"/>
                  </a:moveTo>
                  <a:lnTo>
                    <a:pt x="29565" y="197180"/>
                  </a:lnTo>
                  <a:lnTo>
                    <a:pt x="29880" y="197180"/>
                  </a:lnTo>
                  <a:lnTo>
                    <a:pt x="29413" y="198502"/>
                  </a:lnTo>
                  <a:close/>
                </a:path>
                <a:path w="548639" h="484504">
                  <a:moveTo>
                    <a:pt x="519544" y="199834"/>
                  </a:moveTo>
                  <a:lnTo>
                    <a:pt x="519074" y="198502"/>
                  </a:lnTo>
                  <a:lnTo>
                    <a:pt x="518922" y="197180"/>
                  </a:lnTo>
                  <a:lnTo>
                    <a:pt x="519544" y="199834"/>
                  </a:lnTo>
                  <a:close/>
                </a:path>
                <a:path w="548639" h="484504">
                  <a:moveTo>
                    <a:pt x="543780" y="199834"/>
                  </a:moveTo>
                  <a:lnTo>
                    <a:pt x="519544" y="199834"/>
                  </a:lnTo>
                  <a:lnTo>
                    <a:pt x="518922" y="197180"/>
                  </a:lnTo>
                  <a:lnTo>
                    <a:pt x="543475" y="197180"/>
                  </a:lnTo>
                  <a:lnTo>
                    <a:pt x="543780" y="199834"/>
                  </a:lnTo>
                  <a:close/>
                </a:path>
                <a:path w="548639" h="484504">
                  <a:moveTo>
                    <a:pt x="29260" y="199834"/>
                  </a:moveTo>
                  <a:lnTo>
                    <a:pt x="28943" y="199834"/>
                  </a:lnTo>
                  <a:lnTo>
                    <a:pt x="29413" y="198502"/>
                  </a:lnTo>
                  <a:lnTo>
                    <a:pt x="29260" y="199834"/>
                  </a:lnTo>
                  <a:close/>
                </a:path>
                <a:path w="548639" h="484504">
                  <a:moveTo>
                    <a:pt x="524095" y="242138"/>
                  </a:moveTo>
                  <a:lnTo>
                    <a:pt x="519074" y="198502"/>
                  </a:lnTo>
                  <a:lnTo>
                    <a:pt x="519544" y="199834"/>
                  </a:lnTo>
                  <a:lnTo>
                    <a:pt x="543780" y="199834"/>
                  </a:lnTo>
                  <a:lnTo>
                    <a:pt x="548487" y="240741"/>
                  </a:lnTo>
                  <a:lnTo>
                    <a:pt x="524256" y="240741"/>
                  </a:lnTo>
                  <a:lnTo>
                    <a:pt x="524095" y="242138"/>
                  </a:lnTo>
                  <a:close/>
                </a:path>
                <a:path w="548639" h="484504">
                  <a:moveTo>
                    <a:pt x="24231" y="243535"/>
                  </a:moveTo>
                  <a:lnTo>
                    <a:pt x="24231" y="240741"/>
                  </a:lnTo>
                  <a:lnTo>
                    <a:pt x="24392" y="242138"/>
                  </a:lnTo>
                  <a:lnTo>
                    <a:pt x="24231" y="243535"/>
                  </a:lnTo>
                  <a:close/>
                </a:path>
                <a:path w="548639" h="484504">
                  <a:moveTo>
                    <a:pt x="24392" y="242138"/>
                  </a:moveTo>
                  <a:lnTo>
                    <a:pt x="24231" y="240741"/>
                  </a:lnTo>
                  <a:lnTo>
                    <a:pt x="24553" y="240741"/>
                  </a:lnTo>
                  <a:lnTo>
                    <a:pt x="24392" y="242138"/>
                  </a:lnTo>
                  <a:close/>
                </a:path>
                <a:path w="548639" h="484504">
                  <a:moveTo>
                    <a:pt x="524256" y="243535"/>
                  </a:moveTo>
                  <a:lnTo>
                    <a:pt x="524095" y="242138"/>
                  </a:lnTo>
                  <a:lnTo>
                    <a:pt x="524256" y="240741"/>
                  </a:lnTo>
                  <a:lnTo>
                    <a:pt x="524256" y="243535"/>
                  </a:lnTo>
                  <a:close/>
                </a:path>
                <a:path w="548639" h="484504">
                  <a:moveTo>
                    <a:pt x="548487" y="243535"/>
                  </a:moveTo>
                  <a:lnTo>
                    <a:pt x="524256" y="243535"/>
                  </a:lnTo>
                  <a:lnTo>
                    <a:pt x="524256" y="240741"/>
                  </a:lnTo>
                  <a:lnTo>
                    <a:pt x="548487" y="240741"/>
                  </a:lnTo>
                  <a:lnTo>
                    <a:pt x="548487" y="243535"/>
                  </a:lnTo>
                  <a:close/>
                </a:path>
                <a:path w="548639" h="484504">
                  <a:moveTo>
                    <a:pt x="24553" y="243535"/>
                  </a:moveTo>
                  <a:lnTo>
                    <a:pt x="24231" y="243535"/>
                  </a:lnTo>
                  <a:lnTo>
                    <a:pt x="24392" y="242138"/>
                  </a:lnTo>
                  <a:lnTo>
                    <a:pt x="24553" y="243535"/>
                  </a:lnTo>
                  <a:close/>
                </a:path>
                <a:path w="548639" h="484504">
                  <a:moveTo>
                    <a:pt x="519076" y="285755"/>
                  </a:moveTo>
                  <a:lnTo>
                    <a:pt x="524095" y="242138"/>
                  </a:lnTo>
                  <a:lnTo>
                    <a:pt x="524256" y="243535"/>
                  </a:lnTo>
                  <a:lnTo>
                    <a:pt x="548487" y="243535"/>
                  </a:lnTo>
                  <a:lnTo>
                    <a:pt x="543781" y="284429"/>
                  </a:lnTo>
                  <a:lnTo>
                    <a:pt x="519544" y="284429"/>
                  </a:lnTo>
                  <a:lnTo>
                    <a:pt x="519076" y="285755"/>
                  </a:lnTo>
                  <a:close/>
                </a:path>
                <a:path w="548639" h="484504">
                  <a:moveTo>
                    <a:pt x="29565" y="287096"/>
                  </a:moveTo>
                  <a:lnTo>
                    <a:pt x="28943" y="284429"/>
                  </a:lnTo>
                  <a:lnTo>
                    <a:pt x="29411" y="285755"/>
                  </a:lnTo>
                  <a:lnTo>
                    <a:pt x="29565" y="287096"/>
                  </a:lnTo>
                  <a:close/>
                </a:path>
                <a:path w="548639" h="484504">
                  <a:moveTo>
                    <a:pt x="29411" y="285755"/>
                  </a:moveTo>
                  <a:lnTo>
                    <a:pt x="28943" y="284429"/>
                  </a:lnTo>
                  <a:lnTo>
                    <a:pt x="29258" y="284429"/>
                  </a:lnTo>
                  <a:lnTo>
                    <a:pt x="29411" y="285755"/>
                  </a:lnTo>
                  <a:close/>
                </a:path>
                <a:path w="548639" h="484504">
                  <a:moveTo>
                    <a:pt x="518922" y="287096"/>
                  </a:moveTo>
                  <a:lnTo>
                    <a:pt x="519076" y="285755"/>
                  </a:lnTo>
                  <a:lnTo>
                    <a:pt x="519544" y="284429"/>
                  </a:lnTo>
                  <a:lnTo>
                    <a:pt x="518922" y="287096"/>
                  </a:lnTo>
                  <a:close/>
                </a:path>
                <a:path w="548639" h="484504">
                  <a:moveTo>
                    <a:pt x="543475" y="287096"/>
                  </a:moveTo>
                  <a:lnTo>
                    <a:pt x="518922" y="287096"/>
                  </a:lnTo>
                  <a:lnTo>
                    <a:pt x="519544" y="284429"/>
                  </a:lnTo>
                  <a:lnTo>
                    <a:pt x="543781" y="284429"/>
                  </a:lnTo>
                  <a:lnTo>
                    <a:pt x="543475" y="287096"/>
                  </a:lnTo>
                  <a:close/>
                </a:path>
                <a:path w="548639" h="484504">
                  <a:moveTo>
                    <a:pt x="29884" y="287096"/>
                  </a:moveTo>
                  <a:lnTo>
                    <a:pt x="29565" y="287096"/>
                  </a:lnTo>
                  <a:lnTo>
                    <a:pt x="29411" y="285755"/>
                  </a:lnTo>
                  <a:lnTo>
                    <a:pt x="29884" y="287096"/>
                  </a:lnTo>
                  <a:close/>
                </a:path>
                <a:path w="548639" h="484504">
                  <a:moveTo>
                    <a:pt x="504742" y="326366"/>
                  </a:moveTo>
                  <a:lnTo>
                    <a:pt x="519076" y="285755"/>
                  </a:lnTo>
                  <a:lnTo>
                    <a:pt x="518922" y="287096"/>
                  </a:lnTo>
                  <a:lnTo>
                    <a:pt x="543475" y="287096"/>
                  </a:lnTo>
                  <a:lnTo>
                    <a:pt x="543153" y="289890"/>
                  </a:lnTo>
                  <a:lnTo>
                    <a:pt x="542531" y="292544"/>
                  </a:lnTo>
                  <a:lnTo>
                    <a:pt x="530993" y="325234"/>
                  </a:lnTo>
                  <a:lnTo>
                    <a:pt x="505447" y="325234"/>
                  </a:lnTo>
                  <a:lnTo>
                    <a:pt x="504742" y="326366"/>
                  </a:lnTo>
                  <a:close/>
                </a:path>
                <a:path w="548639" h="484504">
                  <a:moveTo>
                    <a:pt x="44183" y="327609"/>
                  </a:moveTo>
                  <a:lnTo>
                    <a:pt x="43040" y="325234"/>
                  </a:lnTo>
                  <a:lnTo>
                    <a:pt x="43737" y="326366"/>
                  </a:lnTo>
                  <a:lnTo>
                    <a:pt x="44183" y="327609"/>
                  </a:lnTo>
                  <a:close/>
                </a:path>
                <a:path w="548639" h="484504">
                  <a:moveTo>
                    <a:pt x="43744" y="326366"/>
                  </a:moveTo>
                  <a:lnTo>
                    <a:pt x="43037" y="325234"/>
                  </a:lnTo>
                  <a:lnTo>
                    <a:pt x="43345" y="325234"/>
                  </a:lnTo>
                  <a:lnTo>
                    <a:pt x="43744" y="326366"/>
                  </a:lnTo>
                  <a:close/>
                </a:path>
                <a:path w="548639" h="484504">
                  <a:moveTo>
                    <a:pt x="504304" y="327609"/>
                  </a:moveTo>
                  <a:lnTo>
                    <a:pt x="504742" y="326366"/>
                  </a:lnTo>
                  <a:lnTo>
                    <a:pt x="505447" y="325234"/>
                  </a:lnTo>
                  <a:lnTo>
                    <a:pt x="504304" y="327609"/>
                  </a:lnTo>
                  <a:close/>
                </a:path>
                <a:path w="548639" h="484504">
                  <a:moveTo>
                    <a:pt x="530155" y="327609"/>
                  </a:moveTo>
                  <a:lnTo>
                    <a:pt x="504304" y="327609"/>
                  </a:lnTo>
                  <a:lnTo>
                    <a:pt x="505447" y="325234"/>
                  </a:lnTo>
                  <a:lnTo>
                    <a:pt x="530993" y="325234"/>
                  </a:lnTo>
                  <a:lnTo>
                    <a:pt x="530155" y="327609"/>
                  </a:lnTo>
                  <a:close/>
                </a:path>
                <a:path w="548639" h="484504">
                  <a:moveTo>
                    <a:pt x="44507" y="327609"/>
                  </a:moveTo>
                  <a:lnTo>
                    <a:pt x="44183" y="327609"/>
                  </a:lnTo>
                  <a:lnTo>
                    <a:pt x="43744" y="326366"/>
                  </a:lnTo>
                  <a:lnTo>
                    <a:pt x="44507" y="327609"/>
                  </a:lnTo>
                  <a:close/>
                </a:path>
                <a:path w="548639" h="484504">
                  <a:moveTo>
                    <a:pt x="481835" y="363186"/>
                  </a:moveTo>
                  <a:lnTo>
                    <a:pt x="504742" y="326366"/>
                  </a:lnTo>
                  <a:lnTo>
                    <a:pt x="504304" y="327609"/>
                  </a:lnTo>
                  <a:lnTo>
                    <a:pt x="530155" y="327609"/>
                  </a:lnTo>
                  <a:lnTo>
                    <a:pt x="527291" y="335724"/>
                  </a:lnTo>
                  <a:lnTo>
                    <a:pt x="526160" y="338086"/>
                  </a:lnTo>
                  <a:lnTo>
                    <a:pt x="511096" y="362305"/>
                  </a:lnTo>
                  <a:lnTo>
                    <a:pt x="482663" y="362305"/>
                  </a:lnTo>
                  <a:lnTo>
                    <a:pt x="481835" y="363186"/>
                  </a:lnTo>
                  <a:close/>
                </a:path>
                <a:path w="548639" h="484504">
                  <a:moveTo>
                    <a:pt x="67167" y="364223"/>
                  </a:moveTo>
                  <a:lnTo>
                    <a:pt x="65697" y="362305"/>
                  </a:lnTo>
                  <a:lnTo>
                    <a:pt x="66524" y="363186"/>
                  </a:lnTo>
                  <a:lnTo>
                    <a:pt x="67167" y="364223"/>
                  </a:lnTo>
                  <a:close/>
                </a:path>
                <a:path w="548639" h="484504">
                  <a:moveTo>
                    <a:pt x="66525" y="363186"/>
                  </a:moveTo>
                  <a:lnTo>
                    <a:pt x="65697" y="362305"/>
                  </a:lnTo>
                  <a:lnTo>
                    <a:pt x="65980" y="362305"/>
                  </a:lnTo>
                  <a:lnTo>
                    <a:pt x="66525" y="363186"/>
                  </a:lnTo>
                  <a:close/>
                </a:path>
                <a:path w="548639" h="484504">
                  <a:moveTo>
                    <a:pt x="481190" y="364223"/>
                  </a:moveTo>
                  <a:lnTo>
                    <a:pt x="481835" y="363186"/>
                  </a:lnTo>
                  <a:lnTo>
                    <a:pt x="482663" y="362305"/>
                  </a:lnTo>
                  <a:lnTo>
                    <a:pt x="481190" y="364223"/>
                  </a:lnTo>
                  <a:close/>
                </a:path>
                <a:path w="548639" h="484504">
                  <a:moveTo>
                    <a:pt x="509903" y="364223"/>
                  </a:moveTo>
                  <a:lnTo>
                    <a:pt x="481190" y="364223"/>
                  </a:lnTo>
                  <a:lnTo>
                    <a:pt x="482663" y="362305"/>
                  </a:lnTo>
                  <a:lnTo>
                    <a:pt x="511096" y="362305"/>
                  </a:lnTo>
                  <a:lnTo>
                    <a:pt x="509903" y="364223"/>
                  </a:lnTo>
                  <a:close/>
                </a:path>
                <a:path w="548639" h="484504">
                  <a:moveTo>
                    <a:pt x="67500" y="364223"/>
                  </a:moveTo>
                  <a:lnTo>
                    <a:pt x="67167" y="364223"/>
                  </a:lnTo>
                  <a:lnTo>
                    <a:pt x="66525" y="363186"/>
                  </a:lnTo>
                  <a:lnTo>
                    <a:pt x="67500" y="364223"/>
                  </a:lnTo>
                  <a:close/>
                </a:path>
                <a:path w="548639" h="484504">
                  <a:moveTo>
                    <a:pt x="484129" y="396341"/>
                  </a:moveTo>
                  <a:lnTo>
                    <a:pt x="450659" y="396341"/>
                  </a:lnTo>
                  <a:lnTo>
                    <a:pt x="452375" y="394830"/>
                  </a:lnTo>
                  <a:lnTo>
                    <a:pt x="452080" y="394830"/>
                  </a:lnTo>
                  <a:lnTo>
                    <a:pt x="481835" y="363186"/>
                  </a:lnTo>
                  <a:lnTo>
                    <a:pt x="481190" y="364223"/>
                  </a:lnTo>
                  <a:lnTo>
                    <a:pt x="509903" y="364223"/>
                  </a:lnTo>
                  <a:lnTo>
                    <a:pt x="501907" y="377075"/>
                  </a:lnTo>
                  <a:lnTo>
                    <a:pt x="500418" y="379018"/>
                  </a:lnTo>
                  <a:lnTo>
                    <a:pt x="485550" y="394830"/>
                  </a:lnTo>
                  <a:lnTo>
                    <a:pt x="452378" y="394830"/>
                  </a:lnTo>
                  <a:lnTo>
                    <a:pt x="451458" y="395500"/>
                  </a:lnTo>
                  <a:lnTo>
                    <a:pt x="484920" y="395500"/>
                  </a:lnTo>
                  <a:lnTo>
                    <a:pt x="484129" y="396341"/>
                  </a:lnTo>
                  <a:close/>
                </a:path>
                <a:path w="548639" h="484504">
                  <a:moveTo>
                    <a:pt x="97701" y="396341"/>
                  </a:moveTo>
                  <a:lnTo>
                    <a:pt x="95986" y="394830"/>
                  </a:lnTo>
                  <a:lnTo>
                    <a:pt x="96909" y="395500"/>
                  </a:lnTo>
                  <a:lnTo>
                    <a:pt x="97701" y="396341"/>
                  </a:lnTo>
                  <a:close/>
                </a:path>
                <a:path w="548639" h="484504">
                  <a:moveTo>
                    <a:pt x="96909" y="395500"/>
                  </a:moveTo>
                  <a:lnTo>
                    <a:pt x="95986" y="394830"/>
                  </a:lnTo>
                  <a:lnTo>
                    <a:pt x="96280" y="394830"/>
                  </a:lnTo>
                  <a:lnTo>
                    <a:pt x="96909" y="395500"/>
                  </a:lnTo>
                  <a:close/>
                </a:path>
                <a:path w="548639" h="484504">
                  <a:moveTo>
                    <a:pt x="450659" y="396341"/>
                  </a:moveTo>
                  <a:lnTo>
                    <a:pt x="451458" y="395500"/>
                  </a:lnTo>
                  <a:lnTo>
                    <a:pt x="452378" y="394830"/>
                  </a:lnTo>
                  <a:lnTo>
                    <a:pt x="450659" y="396341"/>
                  </a:lnTo>
                  <a:close/>
                </a:path>
                <a:path w="548639" h="484504">
                  <a:moveTo>
                    <a:pt x="98069" y="396341"/>
                  </a:moveTo>
                  <a:lnTo>
                    <a:pt x="97701" y="396341"/>
                  </a:lnTo>
                  <a:lnTo>
                    <a:pt x="96909" y="395500"/>
                  </a:lnTo>
                  <a:lnTo>
                    <a:pt x="98069" y="396341"/>
                  </a:lnTo>
                  <a:close/>
                </a:path>
                <a:path w="548639" h="484504">
                  <a:moveTo>
                    <a:pt x="414567" y="422351"/>
                  </a:moveTo>
                  <a:lnTo>
                    <a:pt x="451458" y="395500"/>
                  </a:lnTo>
                  <a:lnTo>
                    <a:pt x="450659" y="396341"/>
                  </a:lnTo>
                  <a:lnTo>
                    <a:pt x="484129" y="396341"/>
                  </a:lnTo>
                  <a:lnTo>
                    <a:pt x="468414" y="413054"/>
                  </a:lnTo>
                  <a:lnTo>
                    <a:pt x="466712" y="414553"/>
                  </a:lnTo>
                  <a:lnTo>
                    <a:pt x="456644" y="421881"/>
                  </a:lnTo>
                  <a:lnTo>
                    <a:pt x="415556" y="421881"/>
                  </a:lnTo>
                  <a:lnTo>
                    <a:pt x="414567" y="422351"/>
                  </a:lnTo>
                  <a:close/>
                </a:path>
                <a:path w="548639" h="484504">
                  <a:moveTo>
                    <a:pt x="134848" y="423024"/>
                  </a:moveTo>
                  <a:lnTo>
                    <a:pt x="132930" y="421881"/>
                  </a:lnTo>
                  <a:lnTo>
                    <a:pt x="133917" y="422351"/>
                  </a:lnTo>
                  <a:lnTo>
                    <a:pt x="134848" y="423024"/>
                  </a:lnTo>
                  <a:close/>
                </a:path>
                <a:path w="548639" h="484504">
                  <a:moveTo>
                    <a:pt x="133921" y="422351"/>
                  </a:moveTo>
                  <a:lnTo>
                    <a:pt x="132930" y="421881"/>
                  </a:lnTo>
                  <a:lnTo>
                    <a:pt x="133273" y="421881"/>
                  </a:lnTo>
                  <a:lnTo>
                    <a:pt x="133921" y="422351"/>
                  </a:lnTo>
                  <a:close/>
                </a:path>
                <a:path w="548639" h="484504">
                  <a:moveTo>
                    <a:pt x="413647" y="423024"/>
                  </a:moveTo>
                  <a:lnTo>
                    <a:pt x="414567" y="422351"/>
                  </a:lnTo>
                  <a:lnTo>
                    <a:pt x="415556" y="421881"/>
                  </a:lnTo>
                  <a:lnTo>
                    <a:pt x="413647" y="423024"/>
                  </a:lnTo>
                  <a:close/>
                </a:path>
                <a:path w="548639" h="484504">
                  <a:moveTo>
                    <a:pt x="455074" y="423024"/>
                  </a:moveTo>
                  <a:lnTo>
                    <a:pt x="413647" y="423024"/>
                  </a:lnTo>
                  <a:lnTo>
                    <a:pt x="415556" y="421881"/>
                  </a:lnTo>
                  <a:lnTo>
                    <a:pt x="456644" y="421881"/>
                  </a:lnTo>
                  <a:lnTo>
                    <a:pt x="455074" y="423024"/>
                  </a:lnTo>
                  <a:close/>
                </a:path>
                <a:path w="548639" h="484504">
                  <a:moveTo>
                    <a:pt x="135326" y="423024"/>
                  </a:moveTo>
                  <a:lnTo>
                    <a:pt x="134848" y="423024"/>
                  </a:lnTo>
                  <a:lnTo>
                    <a:pt x="133921" y="422351"/>
                  </a:lnTo>
                  <a:lnTo>
                    <a:pt x="135326" y="423024"/>
                  </a:lnTo>
                  <a:close/>
                </a:path>
                <a:path w="548639" h="484504">
                  <a:moveTo>
                    <a:pt x="371980" y="442614"/>
                  </a:moveTo>
                  <a:lnTo>
                    <a:pt x="414567" y="422351"/>
                  </a:lnTo>
                  <a:lnTo>
                    <a:pt x="413643" y="423024"/>
                  </a:lnTo>
                  <a:lnTo>
                    <a:pt x="455074" y="423024"/>
                  </a:lnTo>
                  <a:lnTo>
                    <a:pt x="428553" y="442328"/>
                  </a:lnTo>
                  <a:lnTo>
                    <a:pt x="373037" y="442328"/>
                  </a:lnTo>
                  <a:lnTo>
                    <a:pt x="371980" y="442614"/>
                  </a:lnTo>
                  <a:close/>
                </a:path>
                <a:path w="548639" h="484504">
                  <a:moveTo>
                    <a:pt x="177380" y="443090"/>
                  </a:moveTo>
                  <a:lnTo>
                    <a:pt x="175323" y="442328"/>
                  </a:lnTo>
                  <a:lnTo>
                    <a:pt x="176380" y="442614"/>
                  </a:lnTo>
                  <a:lnTo>
                    <a:pt x="177380" y="443090"/>
                  </a:lnTo>
                  <a:close/>
                </a:path>
                <a:path w="548639" h="484504">
                  <a:moveTo>
                    <a:pt x="176383" y="442614"/>
                  </a:moveTo>
                  <a:lnTo>
                    <a:pt x="175323" y="442328"/>
                  </a:lnTo>
                  <a:lnTo>
                    <a:pt x="175783" y="442328"/>
                  </a:lnTo>
                  <a:lnTo>
                    <a:pt x="176383" y="442614"/>
                  </a:lnTo>
                  <a:close/>
                </a:path>
                <a:path w="548639" h="484504">
                  <a:moveTo>
                    <a:pt x="370979" y="443090"/>
                  </a:moveTo>
                  <a:lnTo>
                    <a:pt x="371980" y="442614"/>
                  </a:lnTo>
                  <a:lnTo>
                    <a:pt x="373037" y="442328"/>
                  </a:lnTo>
                  <a:lnTo>
                    <a:pt x="370979" y="443090"/>
                  </a:lnTo>
                  <a:close/>
                </a:path>
                <a:path w="548639" h="484504">
                  <a:moveTo>
                    <a:pt x="427400" y="443090"/>
                  </a:moveTo>
                  <a:lnTo>
                    <a:pt x="370979" y="443090"/>
                  </a:lnTo>
                  <a:lnTo>
                    <a:pt x="373037" y="442328"/>
                  </a:lnTo>
                  <a:lnTo>
                    <a:pt x="428553" y="442328"/>
                  </a:lnTo>
                  <a:lnTo>
                    <a:pt x="427977" y="442747"/>
                  </a:lnTo>
                  <a:lnTo>
                    <a:pt x="427400" y="443090"/>
                  </a:lnTo>
                  <a:close/>
                </a:path>
                <a:path w="548639" h="484504">
                  <a:moveTo>
                    <a:pt x="178139" y="443090"/>
                  </a:moveTo>
                  <a:lnTo>
                    <a:pt x="177380" y="443090"/>
                  </a:lnTo>
                  <a:lnTo>
                    <a:pt x="176383" y="442614"/>
                  </a:lnTo>
                  <a:lnTo>
                    <a:pt x="178139" y="443090"/>
                  </a:lnTo>
                  <a:close/>
                </a:path>
                <a:path w="548639" h="484504">
                  <a:moveTo>
                    <a:pt x="323761" y="455663"/>
                  </a:moveTo>
                  <a:lnTo>
                    <a:pt x="371980" y="442614"/>
                  </a:lnTo>
                  <a:lnTo>
                    <a:pt x="370979" y="443090"/>
                  </a:lnTo>
                  <a:lnTo>
                    <a:pt x="427400" y="443090"/>
                  </a:lnTo>
                  <a:lnTo>
                    <a:pt x="426055" y="443890"/>
                  </a:lnTo>
                  <a:lnTo>
                    <a:pt x="402090" y="455295"/>
                  </a:lnTo>
                  <a:lnTo>
                    <a:pt x="325869" y="455295"/>
                  </a:lnTo>
                  <a:lnTo>
                    <a:pt x="323761" y="455663"/>
                  </a:lnTo>
                  <a:close/>
                </a:path>
                <a:path w="548639" h="484504">
                  <a:moveTo>
                    <a:pt x="224599" y="455663"/>
                  </a:moveTo>
                  <a:lnTo>
                    <a:pt x="222491" y="455295"/>
                  </a:lnTo>
                  <a:lnTo>
                    <a:pt x="223238" y="455295"/>
                  </a:lnTo>
                  <a:lnTo>
                    <a:pt x="224599" y="455663"/>
                  </a:lnTo>
                  <a:close/>
                </a:path>
                <a:path w="548639" h="484504">
                  <a:moveTo>
                    <a:pt x="226622" y="455663"/>
                  </a:moveTo>
                  <a:lnTo>
                    <a:pt x="224599" y="455663"/>
                  </a:lnTo>
                  <a:lnTo>
                    <a:pt x="223238" y="455295"/>
                  </a:lnTo>
                  <a:lnTo>
                    <a:pt x="222491" y="455295"/>
                  </a:lnTo>
                  <a:lnTo>
                    <a:pt x="226622" y="455663"/>
                  </a:lnTo>
                  <a:close/>
                </a:path>
                <a:path w="548639" h="484504">
                  <a:moveTo>
                    <a:pt x="392416" y="459897"/>
                  </a:moveTo>
                  <a:lnTo>
                    <a:pt x="274118" y="459897"/>
                  </a:lnTo>
                  <a:lnTo>
                    <a:pt x="325869" y="455295"/>
                  </a:lnTo>
                  <a:lnTo>
                    <a:pt x="325122" y="455295"/>
                  </a:lnTo>
                  <a:lnTo>
                    <a:pt x="323761" y="455663"/>
                  </a:lnTo>
                  <a:lnTo>
                    <a:pt x="401316" y="455663"/>
                  </a:lnTo>
                  <a:lnTo>
                    <a:pt x="392416" y="459897"/>
                  </a:lnTo>
                  <a:close/>
                </a:path>
                <a:path w="548639" h="484504">
                  <a:moveTo>
                    <a:pt x="401316" y="455663"/>
                  </a:moveTo>
                  <a:lnTo>
                    <a:pt x="323761" y="455663"/>
                  </a:lnTo>
                  <a:lnTo>
                    <a:pt x="325869" y="455295"/>
                  </a:lnTo>
                  <a:lnTo>
                    <a:pt x="402090" y="455295"/>
                  </a:lnTo>
                  <a:lnTo>
                    <a:pt x="401316" y="455663"/>
                  </a:lnTo>
                  <a:close/>
                </a:path>
              </a:pathLst>
            </a:custGeom>
            <a:solidFill>
              <a:srgbClr val="385D8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" name="object 15"/>
          <p:cNvSpPr txBox="1"/>
          <p:nvPr/>
        </p:nvSpPr>
        <p:spPr>
          <a:xfrm>
            <a:off x="4952747" y="3662629"/>
            <a:ext cx="14160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pc="-50" dirty="0">
                <a:solidFill>
                  <a:srgbClr val="FFFFFF"/>
                </a:solidFill>
                <a:latin typeface="Calibri"/>
                <a:cs typeface="Calibri"/>
              </a:rPr>
              <a:t>3</a:t>
            </a:r>
            <a:endParaRPr>
              <a:latin typeface="Calibri"/>
              <a:cs typeface="Calibri"/>
            </a:endParaRPr>
          </a:p>
        </p:txBody>
      </p:sp>
      <p:grpSp>
        <p:nvGrpSpPr>
          <p:cNvPr id="16" name="object 16"/>
          <p:cNvGrpSpPr/>
          <p:nvPr/>
        </p:nvGrpSpPr>
        <p:grpSpPr>
          <a:xfrm>
            <a:off x="2515540" y="2648712"/>
            <a:ext cx="2818765" cy="3295015"/>
            <a:chOff x="915339" y="2648711"/>
            <a:chExt cx="2818765" cy="3295015"/>
          </a:xfrm>
        </p:grpSpPr>
        <p:sp>
          <p:nvSpPr>
            <p:cNvPr id="17" name="object 17"/>
            <p:cNvSpPr/>
            <p:nvPr/>
          </p:nvSpPr>
          <p:spPr>
            <a:xfrm>
              <a:off x="3200399" y="5468111"/>
              <a:ext cx="521334" cy="462915"/>
            </a:xfrm>
            <a:custGeom>
              <a:avLst/>
              <a:gdLst/>
              <a:ahLst/>
              <a:cxnLst/>
              <a:rect l="l" t="t" r="r" b="b"/>
              <a:pathLst>
                <a:path w="521335" h="462914">
                  <a:moveTo>
                    <a:pt x="260603" y="462914"/>
                  </a:moveTo>
                  <a:lnTo>
                    <a:pt x="208025" y="458215"/>
                  </a:lnTo>
                  <a:lnTo>
                    <a:pt x="159130" y="444715"/>
                  </a:lnTo>
                  <a:lnTo>
                    <a:pt x="114808" y="423379"/>
                  </a:lnTo>
                  <a:lnTo>
                    <a:pt x="76326" y="395109"/>
                  </a:lnTo>
                  <a:lnTo>
                    <a:pt x="44450" y="360845"/>
                  </a:lnTo>
                  <a:lnTo>
                    <a:pt x="20447" y="321525"/>
                  </a:lnTo>
                  <a:lnTo>
                    <a:pt x="5333" y="278079"/>
                  </a:lnTo>
                  <a:lnTo>
                    <a:pt x="0" y="231419"/>
                  </a:lnTo>
                  <a:lnTo>
                    <a:pt x="5333" y="184772"/>
                  </a:lnTo>
                  <a:lnTo>
                    <a:pt x="20447" y="141338"/>
                  </a:lnTo>
                  <a:lnTo>
                    <a:pt x="44450" y="101980"/>
                  </a:lnTo>
                  <a:lnTo>
                    <a:pt x="76326" y="67817"/>
                  </a:lnTo>
                  <a:lnTo>
                    <a:pt x="114808" y="39497"/>
                  </a:lnTo>
                  <a:lnTo>
                    <a:pt x="159130" y="18161"/>
                  </a:lnTo>
                  <a:lnTo>
                    <a:pt x="208025" y="4699"/>
                  </a:lnTo>
                  <a:lnTo>
                    <a:pt x="260603" y="0"/>
                  </a:lnTo>
                  <a:lnTo>
                    <a:pt x="313054" y="4699"/>
                  </a:lnTo>
                  <a:lnTo>
                    <a:pt x="361950" y="18161"/>
                  </a:lnTo>
                  <a:lnTo>
                    <a:pt x="406273" y="39497"/>
                  </a:lnTo>
                  <a:lnTo>
                    <a:pt x="444880" y="67817"/>
                  </a:lnTo>
                  <a:lnTo>
                    <a:pt x="476630" y="101980"/>
                  </a:lnTo>
                  <a:lnTo>
                    <a:pt x="500761" y="141338"/>
                  </a:lnTo>
                  <a:lnTo>
                    <a:pt x="515874" y="184772"/>
                  </a:lnTo>
                  <a:lnTo>
                    <a:pt x="521208" y="231419"/>
                  </a:lnTo>
                  <a:lnTo>
                    <a:pt x="515874" y="278079"/>
                  </a:lnTo>
                  <a:lnTo>
                    <a:pt x="500761" y="321525"/>
                  </a:lnTo>
                  <a:lnTo>
                    <a:pt x="476630" y="360845"/>
                  </a:lnTo>
                  <a:lnTo>
                    <a:pt x="444880" y="395109"/>
                  </a:lnTo>
                  <a:lnTo>
                    <a:pt x="406273" y="423379"/>
                  </a:lnTo>
                  <a:lnTo>
                    <a:pt x="361950" y="444715"/>
                  </a:lnTo>
                  <a:lnTo>
                    <a:pt x="313054" y="458215"/>
                  </a:lnTo>
                  <a:lnTo>
                    <a:pt x="260603" y="462914"/>
                  </a:lnTo>
                  <a:close/>
                </a:path>
              </a:pathLst>
            </a:custGeom>
            <a:solidFill>
              <a:srgbClr val="4F81B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3188284" y="5455970"/>
              <a:ext cx="545465" cy="487680"/>
            </a:xfrm>
            <a:custGeom>
              <a:avLst/>
              <a:gdLst/>
              <a:ahLst/>
              <a:cxnLst/>
              <a:rect l="l" t="t" r="r" b="b"/>
              <a:pathLst>
                <a:path w="545464" h="487679">
                  <a:moveTo>
                    <a:pt x="273799" y="487197"/>
                  </a:moveTo>
                  <a:lnTo>
                    <a:pt x="271627" y="487197"/>
                  </a:lnTo>
                  <a:lnTo>
                    <a:pt x="219049" y="482498"/>
                  </a:lnTo>
                  <a:lnTo>
                    <a:pt x="167995" y="468604"/>
                  </a:lnTo>
                  <a:lnTo>
                    <a:pt x="121640" y="446506"/>
                  </a:lnTo>
                  <a:lnTo>
                    <a:pt x="81216" y="417080"/>
                  </a:lnTo>
                  <a:lnTo>
                    <a:pt x="47618" y="381266"/>
                  </a:lnTo>
                  <a:lnTo>
                    <a:pt x="22161" y="340017"/>
                  </a:lnTo>
                  <a:lnTo>
                    <a:pt x="5930" y="294220"/>
                  </a:lnTo>
                  <a:lnTo>
                    <a:pt x="0" y="244944"/>
                  </a:lnTo>
                  <a:lnTo>
                    <a:pt x="0" y="242176"/>
                  </a:lnTo>
                  <a:lnTo>
                    <a:pt x="5334" y="195529"/>
                  </a:lnTo>
                  <a:lnTo>
                    <a:pt x="21043" y="149466"/>
                  </a:lnTo>
                  <a:lnTo>
                    <a:pt x="46171" y="107746"/>
                  </a:lnTo>
                  <a:lnTo>
                    <a:pt x="79527" y="71640"/>
                  </a:lnTo>
                  <a:lnTo>
                    <a:pt x="119386" y="42049"/>
                  </a:lnTo>
                  <a:lnTo>
                    <a:pt x="165950" y="19316"/>
                  </a:lnTo>
                  <a:lnTo>
                    <a:pt x="216903" y="5080"/>
                  </a:lnTo>
                  <a:lnTo>
                    <a:pt x="271627" y="0"/>
                  </a:lnTo>
                  <a:lnTo>
                    <a:pt x="273799" y="0"/>
                  </a:lnTo>
                  <a:lnTo>
                    <a:pt x="326250" y="4699"/>
                  </a:lnTo>
                  <a:lnTo>
                    <a:pt x="377304" y="18542"/>
                  </a:lnTo>
                  <a:lnTo>
                    <a:pt x="389664" y="24282"/>
                  </a:lnTo>
                  <a:lnTo>
                    <a:pt x="273799" y="24282"/>
                  </a:lnTo>
                  <a:lnTo>
                    <a:pt x="225626" y="28587"/>
                  </a:lnTo>
                  <a:lnTo>
                    <a:pt x="223380" y="28587"/>
                  </a:lnTo>
                  <a:lnTo>
                    <a:pt x="221750" y="28884"/>
                  </a:lnTo>
                  <a:lnTo>
                    <a:pt x="222300" y="28884"/>
                  </a:lnTo>
                  <a:lnTo>
                    <a:pt x="177252" y="41287"/>
                  </a:lnTo>
                  <a:lnTo>
                    <a:pt x="176530" y="41287"/>
                  </a:lnTo>
                  <a:lnTo>
                    <a:pt x="174485" y="42049"/>
                  </a:lnTo>
                  <a:lnTo>
                    <a:pt x="174947" y="42049"/>
                  </a:lnTo>
                  <a:lnTo>
                    <a:pt x="134634" y="61455"/>
                  </a:lnTo>
                  <a:lnTo>
                    <a:pt x="134150" y="61455"/>
                  </a:lnTo>
                  <a:lnTo>
                    <a:pt x="132207" y="62623"/>
                  </a:lnTo>
                  <a:lnTo>
                    <a:pt x="132562" y="62623"/>
                  </a:lnTo>
                  <a:lnTo>
                    <a:pt x="97739" y="88252"/>
                  </a:lnTo>
                  <a:lnTo>
                    <a:pt x="97386" y="88252"/>
                  </a:lnTo>
                  <a:lnTo>
                    <a:pt x="95669" y="89776"/>
                  </a:lnTo>
                  <a:lnTo>
                    <a:pt x="95959" y="89776"/>
                  </a:lnTo>
                  <a:lnTo>
                    <a:pt x="67317" y="120472"/>
                  </a:lnTo>
                  <a:lnTo>
                    <a:pt x="66967" y="120472"/>
                  </a:lnTo>
                  <a:lnTo>
                    <a:pt x="65500" y="122415"/>
                  </a:lnTo>
                  <a:lnTo>
                    <a:pt x="65782" y="122415"/>
                  </a:lnTo>
                  <a:lnTo>
                    <a:pt x="44396" y="157480"/>
                  </a:lnTo>
                  <a:lnTo>
                    <a:pt x="44081" y="157480"/>
                  </a:lnTo>
                  <a:lnTo>
                    <a:pt x="42964" y="159829"/>
                  </a:lnTo>
                  <a:lnTo>
                    <a:pt x="43263" y="159829"/>
                  </a:lnTo>
                  <a:lnTo>
                    <a:pt x="29867" y="198297"/>
                  </a:lnTo>
                  <a:lnTo>
                    <a:pt x="29565" y="198297"/>
                  </a:lnTo>
                  <a:lnTo>
                    <a:pt x="28956" y="200913"/>
                  </a:lnTo>
                  <a:lnTo>
                    <a:pt x="29266" y="200913"/>
                  </a:lnTo>
                  <a:lnTo>
                    <a:pt x="24548" y="242176"/>
                  </a:lnTo>
                  <a:lnTo>
                    <a:pt x="24231" y="242176"/>
                  </a:lnTo>
                  <a:lnTo>
                    <a:pt x="24231" y="244944"/>
                  </a:lnTo>
                  <a:lnTo>
                    <a:pt x="24548" y="244944"/>
                  </a:lnTo>
                  <a:lnTo>
                    <a:pt x="29266" y="286219"/>
                  </a:lnTo>
                  <a:lnTo>
                    <a:pt x="28956" y="286219"/>
                  </a:lnTo>
                  <a:lnTo>
                    <a:pt x="29565" y="288836"/>
                  </a:lnTo>
                  <a:lnTo>
                    <a:pt x="29867" y="288836"/>
                  </a:lnTo>
                  <a:lnTo>
                    <a:pt x="43259" y="327291"/>
                  </a:lnTo>
                  <a:lnTo>
                    <a:pt x="42951" y="327291"/>
                  </a:lnTo>
                  <a:lnTo>
                    <a:pt x="44081" y="329653"/>
                  </a:lnTo>
                  <a:lnTo>
                    <a:pt x="44390" y="329653"/>
                  </a:lnTo>
                  <a:lnTo>
                    <a:pt x="65773" y="364680"/>
                  </a:lnTo>
                  <a:lnTo>
                    <a:pt x="65493" y="364680"/>
                  </a:lnTo>
                  <a:lnTo>
                    <a:pt x="66947" y="366610"/>
                  </a:lnTo>
                  <a:lnTo>
                    <a:pt x="67289" y="366610"/>
                  </a:lnTo>
                  <a:lnTo>
                    <a:pt x="95941" y="397408"/>
                  </a:lnTo>
                  <a:lnTo>
                    <a:pt x="95642" y="397408"/>
                  </a:lnTo>
                  <a:lnTo>
                    <a:pt x="97370" y="398945"/>
                  </a:lnTo>
                  <a:lnTo>
                    <a:pt x="97730" y="398945"/>
                  </a:lnTo>
                  <a:lnTo>
                    <a:pt x="132564" y="424535"/>
                  </a:lnTo>
                  <a:lnTo>
                    <a:pt x="132207" y="424535"/>
                  </a:lnTo>
                  <a:lnTo>
                    <a:pt x="134116" y="425678"/>
                  </a:lnTo>
                  <a:lnTo>
                    <a:pt x="134581" y="425678"/>
                  </a:lnTo>
                  <a:lnTo>
                    <a:pt x="174947" y="445109"/>
                  </a:lnTo>
                  <a:lnTo>
                    <a:pt x="174485" y="445109"/>
                  </a:lnTo>
                  <a:lnTo>
                    <a:pt x="176530" y="445871"/>
                  </a:lnTo>
                  <a:lnTo>
                    <a:pt x="177245" y="445871"/>
                  </a:lnTo>
                  <a:lnTo>
                    <a:pt x="221954" y="458216"/>
                  </a:lnTo>
                  <a:lnTo>
                    <a:pt x="221221" y="458216"/>
                  </a:lnTo>
                  <a:lnTo>
                    <a:pt x="223380" y="458609"/>
                  </a:lnTo>
                  <a:lnTo>
                    <a:pt x="225626" y="458609"/>
                  </a:lnTo>
                  <a:lnTo>
                    <a:pt x="272712" y="462817"/>
                  </a:lnTo>
                  <a:lnTo>
                    <a:pt x="389787" y="462817"/>
                  </a:lnTo>
                  <a:lnTo>
                    <a:pt x="379349" y="467842"/>
                  </a:lnTo>
                  <a:lnTo>
                    <a:pt x="377304" y="468604"/>
                  </a:lnTo>
                  <a:lnTo>
                    <a:pt x="328409" y="482104"/>
                  </a:lnTo>
                  <a:lnTo>
                    <a:pt x="326250" y="482498"/>
                  </a:lnTo>
                  <a:lnTo>
                    <a:pt x="273799" y="487197"/>
                  </a:lnTo>
                  <a:close/>
                </a:path>
                <a:path w="545464" h="487679">
                  <a:moveTo>
                    <a:pt x="323011" y="28884"/>
                  </a:moveTo>
                  <a:lnTo>
                    <a:pt x="271627" y="24282"/>
                  </a:lnTo>
                  <a:lnTo>
                    <a:pt x="389664" y="24282"/>
                  </a:lnTo>
                  <a:lnTo>
                    <a:pt x="398608" y="28587"/>
                  </a:lnTo>
                  <a:lnTo>
                    <a:pt x="321932" y="28587"/>
                  </a:lnTo>
                  <a:lnTo>
                    <a:pt x="323011" y="28884"/>
                  </a:lnTo>
                  <a:close/>
                </a:path>
                <a:path w="545464" h="487679">
                  <a:moveTo>
                    <a:pt x="222300" y="28884"/>
                  </a:moveTo>
                  <a:lnTo>
                    <a:pt x="221750" y="28884"/>
                  </a:lnTo>
                  <a:lnTo>
                    <a:pt x="223380" y="28587"/>
                  </a:lnTo>
                  <a:lnTo>
                    <a:pt x="222300" y="28884"/>
                  </a:lnTo>
                  <a:close/>
                </a:path>
                <a:path w="545464" h="487679">
                  <a:moveTo>
                    <a:pt x="222300" y="28884"/>
                  </a:moveTo>
                  <a:lnTo>
                    <a:pt x="223380" y="28587"/>
                  </a:lnTo>
                  <a:lnTo>
                    <a:pt x="225626" y="28587"/>
                  </a:lnTo>
                  <a:lnTo>
                    <a:pt x="222300" y="28884"/>
                  </a:lnTo>
                  <a:close/>
                </a:path>
                <a:path w="545464" h="487679">
                  <a:moveTo>
                    <a:pt x="369718" y="41744"/>
                  </a:moveTo>
                  <a:lnTo>
                    <a:pt x="321932" y="28587"/>
                  </a:lnTo>
                  <a:lnTo>
                    <a:pt x="323552" y="28884"/>
                  </a:lnTo>
                  <a:lnTo>
                    <a:pt x="399225" y="28884"/>
                  </a:lnTo>
                  <a:lnTo>
                    <a:pt x="423672" y="40652"/>
                  </a:lnTo>
                  <a:lnTo>
                    <a:pt x="424732" y="41287"/>
                  </a:lnTo>
                  <a:lnTo>
                    <a:pt x="368769" y="41287"/>
                  </a:lnTo>
                  <a:lnTo>
                    <a:pt x="369718" y="41744"/>
                  </a:lnTo>
                  <a:close/>
                </a:path>
                <a:path w="545464" h="487679">
                  <a:moveTo>
                    <a:pt x="399225" y="28884"/>
                  </a:moveTo>
                  <a:lnTo>
                    <a:pt x="323552" y="28884"/>
                  </a:lnTo>
                  <a:lnTo>
                    <a:pt x="321932" y="28587"/>
                  </a:lnTo>
                  <a:lnTo>
                    <a:pt x="398608" y="28587"/>
                  </a:lnTo>
                  <a:lnTo>
                    <a:pt x="399225" y="28884"/>
                  </a:lnTo>
                  <a:close/>
                </a:path>
                <a:path w="545464" h="487679">
                  <a:moveTo>
                    <a:pt x="174485" y="42049"/>
                  </a:moveTo>
                  <a:lnTo>
                    <a:pt x="176530" y="41287"/>
                  </a:lnTo>
                  <a:lnTo>
                    <a:pt x="175580" y="41744"/>
                  </a:lnTo>
                  <a:lnTo>
                    <a:pt x="174485" y="42049"/>
                  </a:lnTo>
                  <a:close/>
                </a:path>
                <a:path w="545464" h="487679">
                  <a:moveTo>
                    <a:pt x="175593" y="41744"/>
                  </a:moveTo>
                  <a:lnTo>
                    <a:pt x="176530" y="41287"/>
                  </a:lnTo>
                  <a:lnTo>
                    <a:pt x="177252" y="41287"/>
                  </a:lnTo>
                  <a:lnTo>
                    <a:pt x="175593" y="41744"/>
                  </a:lnTo>
                  <a:close/>
                </a:path>
                <a:path w="545464" h="487679">
                  <a:moveTo>
                    <a:pt x="370827" y="42049"/>
                  </a:moveTo>
                  <a:lnTo>
                    <a:pt x="369718" y="41744"/>
                  </a:lnTo>
                  <a:lnTo>
                    <a:pt x="368769" y="41287"/>
                  </a:lnTo>
                  <a:lnTo>
                    <a:pt x="370827" y="42049"/>
                  </a:lnTo>
                  <a:close/>
                </a:path>
                <a:path w="545464" h="487679">
                  <a:moveTo>
                    <a:pt x="425931" y="42049"/>
                  </a:moveTo>
                  <a:lnTo>
                    <a:pt x="370827" y="42049"/>
                  </a:lnTo>
                  <a:lnTo>
                    <a:pt x="368769" y="41287"/>
                  </a:lnTo>
                  <a:lnTo>
                    <a:pt x="424732" y="41287"/>
                  </a:lnTo>
                  <a:lnTo>
                    <a:pt x="425495" y="41744"/>
                  </a:lnTo>
                  <a:lnTo>
                    <a:pt x="425931" y="42049"/>
                  </a:lnTo>
                  <a:close/>
                </a:path>
                <a:path w="545464" h="487679">
                  <a:moveTo>
                    <a:pt x="174947" y="42049"/>
                  </a:moveTo>
                  <a:lnTo>
                    <a:pt x="174485" y="42049"/>
                  </a:lnTo>
                  <a:lnTo>
                    <a:pt x="175593" y="41744"/>
                  </a:lnTo>
                  <a:lnTo>
                    <a:pt x="174947" y="42049"/>
                  </a:lnTo>
                  <a:close/>
                </a:path>
                <a:path w="545464" h="487679">
                  <a:moveTo>
                    <a:pt x="412076" y="62128"/>
                  </a:moveTo>
                  <a:lnTo>
                    <a:pt x="369718" y="41744"/>
                  </a:lnTo>
                  <a:lnTo>
                    <a:pt x="370827" y="42049"/>
                  </a:lnTo>
                  <a:lnTo>
                    <a:pt x="425931" y="42049"/>
                  </a:lnTo>
                  <a:lnTo>
                    <a:pt x="452385" y="61455"/>
                  </a:lnTo>
                  <a:lnTo>
                    <a:pt x="411157" y="61455"/>
                  </a:lnTo>
                  <a:lnTo>
                    <a:pt x="412076" y="62128"/>
                  </a:lnTo>
                  <a:close/>
                </a:path>
                <a:path w="545464" h="487679">
                  <a:moveTo>
                    <a:pt x="132207" y="62623"/>
                  </a:moveTo>
                  <a:lnTo>
                    <a:pt x="134150" y="61455"/>
                  </a:lnTo>
                  <a:lnTo>
                    <a:pt x="133234" y="62128"/>
                  </a:lnTo>
                  <a:lnTo>
                    <a:pt x="132207" y="62623"/>
                  </a:lnTo>
                  <a:close/>
                </a:path>
                <a:path w="545464" h="487679">
                  <a:moveTo>
                    <a:pt x="133234" y="62128"/>
                  </a:moveTo>
                  <a:lnTo>
                    <a:pt x="134150" y="61455"/>
                  </a:lnTo>
                  <a:lnTo>
                    <a:pt x="134634" y="61455"/>
                  </a:lnTo>
                  <a:lnTo>
                    <a:pt x="133234" y="62128"/>
                  </a:lnTo>
                  <a:close/>
                </a:path>
                <a:path w="545464" h="487679">
                  <a:moveTo>
                    <a:pt x="413092" y="62623"/>
                  </a:moveTo>
                  <a:lnTo>
                    <a:pt x="412076" y="62128"/>
                  </a:lnTo>
                  <a:lnTo>
                    <a:pt x="411157" y="61455"/>
                  </a:lnTo>
                  <a:lnTo>
                    <a:pt x="413092" y="62623"/>
                  </a:lnTo>
                  <a:close/>
                </a:path>
                <a:path w="545464" h="487679">
                  <a:moveTo>
                    <a:pt x="453978" y="62623"/>
                  </a:moveTo>
                  <a:lnTo>
                    <a:pt x="413092" y="62623"/>
                  </a:lnTo>
                  <a:lnTo>
                    <a:pt x="411154" y="61455"/>
                  </a:lnTo>
                  <a:lnTo>
                    <a:pt x="452385" y="61455"/>
                  </a:lnTo>
                  <a:lnTo>
                    <a:pt x="453978" y="62623"/>
                  </a:lnTo>
                  <a:close/>
                </a:path>
                <a:path w="545464" h="487679">
                  <a:moveTo>
                    <a:pt x="132562" y="62623"/>
                  </a:moveTo>
                  <a:lnTo>
                    <a:pt x="132207" y="62623"/>
                  </a:lnTo>
                  <a:lnTo>
                    <a:pt x="133234" y="62128"/>
                  </a:lnTo>
                  <a:lnTo>
                    <a:pt x="132562" y="62623"/>
                  </a:lnTo>
                  <a:close/>
                </a:path>
                <a:path w="545464" h="487679">
                  <a:moveTo>
                    <a:pt x="448850" y="89093"/>
                  </a:moveTo>
                  <a:lnTo>
                    <a:pt x="412076" y="62128"/>
                  </a:lnTo>
                  <a:lnTo>
                    <a:pt x="413092" y="62623"/>
                  </a:lnTo>
                  <a:lnTo>
                    <a:pt x="453978" y="62623"/>
                  </a:lnTo>
                  <a:lnTo>
                    <a:pt x="464210" y="70129"/>
                  </a:lnTo>
                  <a:lnTo>
                    <a:pt x="465910" y="71640"/>
                  </a:lnTo>
                  <a:lnTo>
                    <a:pt x="481351" y="88252"/>
                  </a:lnTo>
                  <a:lnTo>
                    <a:pt x="448068" y="88252"/>
                  </a:lnTo>
                  <a:lnTo>
                    <a:pt x="448850" y="89093"/>
                  </a:lnTo>
                  <a:close/>
                </a:path>
                <a:path w="545464" h="487679">
                  <a:moveTo>
                    <a:pt x="95669" y="89776"/>
                  </a:moveTo>
                  <a:lnTo>
                    <a:pt x="97386" y="88252"/>
                  </a:lnTo>
                  <a:lnTo>
                    <a:pt x="96597" y="89093"/>
                  </a:lnTo>
                  <a:lnTo>
                    <a:pt x="95669" y="89776"/>
                  </a:lnTo>
                  <a:close/>
                </a:path>
                <a:path w="545464" h="487679">
                  <a:moveTo>
                    <a:pt x="96597" y="89093"/>
                  </a:moveTo>
                  <a:lnTo>
                    <a:pt x="97381" y="88252"/>
                  </a:lnTo>
                  <a:lnTo>
                    <a:pt x="97739" y="88252"/>
                  </a:lnTo>
                  <a:lnTo>
                    <a:pt x="96597" y="89093"/>
                  </a:lnTo>
                  <a:close/>
                </a:path>
                <a:path w="545464" h="487679">
                  <a:moveTo>
                    <a:pt x="449769" y="89776"/>
                  </a:moveTo>
                  <a:lnTo>
                    <a:pt x="448850" y="89093"/>
                  </a:lnTo>
                  <a:lnTo>
                    <a:pt x="448068" y="88252"/>
                  </a:lnTo>
                  <a:lnTo>
                    <a:pt x="449769" y="89776"/>
                  </a:lnTo>
                  <a:close/>
                </a:path>
                <a:path w="545464" h="487679">
                  <a:moveTo>
                    <a:pt x="482767" y="89776"/>
                  </a:moveTo>
                  <a:lnTo>
                    <a:pt x="449769" y="89776"/>
                  </a:lnTo>
                  <a:lnTo>
                    <a:pt x="448068" y="88252"/>
                  </a:lnTo>
                  <a:lnTo>
                    <a:pt x="481351" y="88252"/>
                  </a:lnTo>
                  <a:lnTo>
                    <a:pt x="482767" y="89776"/>
                  </a:lnTo>
                  <a:close/>
                </a:path>
                <a:path w="545464" h="487679">
                  <a:moveTo>
                    <a:pt x="95959" y="89776"/>
                  </a:moveTo>
                  <a:lnTo>
                    <a:pt x="95669" y="89776"/>
                  </a:lnTo>
                  <a:lnTo>
                    <a:pt x="96597" y="89093"/>
                  </a:lnTo>
                  <a:lnTo>
                    <a:pt x="95959" y="89776"/>
                  </a:lnTo>
                  <a:close/>
                </a:path>
                <a:path w="545464" h="487679">
                  <a:moveTo>
                    <a:pt x="478944" y="121474"/>
                  </a:moveTo>
                  <a:lnTo>
                    <a:pt x="448850" y="89093"/>
                  </a:lnTo>
                  <a:lnTo>
                    <a:pt x="449765" y="89776"/>
                  </a:lnTo>
                  <a:lnTo>
                    <a:pt x="482767" y="89776"/>
                  </a:lnTo>
                  <a:lnTo>
                    <a:pt x="497663" y="105803"/>
                  </a:lnTo>
                  <a:lnTo>
                    <a:pt x="499135" y="107746"/>
                  </a:lnTo>
                  <a:lnTo>
                    <a:pt x="506937" y="120472"/>
                  </a:lnTo>
                  <a:lnTo>
                    <a:pt x="478329" y="120472"/>
                  </a:lnTo>
                  <a:lnTo>
                    <a:pt x="478944" y="121474"/>
                  </a:lnTo>
                  <a:close/>
                </a:path>
                <a:path w="545464" h="487679">
                  <a:moveTo>
                    <a:pt x="65504" y="122415"/>
                  </a:moveTo>
                  <a:lnTo>
                    <a:pt x="66967" y="120472"/>
                  </a:lnTo>
                  <a:lnTo>
                    <a:pt x="66355" y="121474"/>
                  </a:lnTo>
                  <a:lnTo>
                    <a:pt x="65504" y="122415"/>
                  </a:lnTo>
                  <a:close/>
                </a:path>
                <a:path w="545464" h="487679">
                  <a:moveTo>
                    <a:pt x="66382" y="121474"/>
                  </a:moveTo>
                  <a:lnTo>
                    <a:pt x="66967" y="120472"/>
                  </a:lnTo>
                  <a:lnTo>
                    <a:pt x="67317" y="120472"/>
                  </a:lnTo>
                  <a:lnTo>
                    <a:pt x="66382" y="121474"/>
                  </a:lnTo>
                  <a:close/>
                </a:path>
                <a:path w="545464" h="487679">
                  <a:moveTo>
                    <a:pt x="479818" y="122415"/>
                  </a:moveTo>
                  <a:lnTo>
                    <a:pt x="478944" y="121474"/>
                  </a:lnTo>
                  <a:lnTo>
                    <a:pt x="478329" y="120472"/>
                  </a:lnTo>
                  <a:lnTo>
                    <a:pt x="479818" y="122415"/>
                  </a:lnTo>
                  <a:close/>
                </a:path>
                <a:path w="545464" h="487679">
                  <a:moveTo>
                    <a:pt x="508128" y="122415"/>
                  </a:moveTo>
                  <a:lnTo>
                    <a:pt x="479818" y="122415"/>
                  </a:lnTo>
                  <a:lnTo>
                    <a:pt x="478325" y="120472"/>
                  </a:lnTo>
                  <a:lnTo>
                    <a:pt x="506937" y="120472"/>
                  </a:lnTo>
                  <a:lnTo>
                    <a:pt x="508128" y="122415"/>
                  </a:lnTo>
                  <a:close/>
                </a:path>
                <a:path w="545464" h="487679">
                  <a:moveTo>
                    <a:pt x="65782" y="122415"/>
                  </a:moveTo>
                  <a:lnTo>
                    <a:pt x="65504" y="122415"/>
                  </a:lnTo>
                  <a:lnTo>
                    <a:pt x="66382" y="121474"/>
                  </a:lnTo>
                  <a:lnTo>
                    <a:pt x="65782" y="122415"/>
                  </a:lnTo>
                  <a:close/>
                </a:path>
                <a:path w="545464" h="487679">
                  <a:moveTo>
                    <a:pt x="527988" y="159829"/>
                  </a:moveTo>
                  <a:lnTo>
                    <a:pt x="502463" y="159829"/>
                  </a:lnTo>
                  <a:lnTo>
                    <a:pt x="501357" y="157480"/>
                  </a:lnTo>
                  <a:lnTo>
                    <a:pt x="501019" y="157480"/>
                  </a:lnTo>
                  <a:lnTo>
                    <a:pt x="478944" y="121474"/>
                  </a:lnTo>
                  <a:lnTo>
                    <a:pt x="479818" y="122415"/>
                  </a:lnTo>
                  <a:lnTo>
                    <a:pt x="508128" y="122415"/>
                  </a:lnTo>
                  <a:lnTo>
                    <a:pt x="523265" y="147104"/>
                  </a:lnTo>
                  <a:lnTo>
                    <a:pt x="524383" y="149466"/>
                  </a:lnTo>
                  <a:lnTo>
                    <a:pt x="527171" y="157480"/>
                  </a:lnTo>
                  <a:lnTo>
                    <a:pt x="501357" y="157480"/>
                  </a:lnTo>
                  <a:lnTo>
                    <a:pt x="501777" y="158685"/>
                  </a:lnTo>
                  <a:lnTo>
                    <a:pt x="527590" y="158685"/>
                  </a:lnTo>
                  <a:lnTo>
                    <a:pt x="527988" y="159829"/>
                  </a:lnTo>
                  <a:close/>
                </a:path>
                <a:path w="545464" h="487679">
                  <a:moveTo>
                    <a:pt x="42964" y="159829"/>
                  </a:moveTo>
                  <a:lnTo>
                    <a:pt x="44081" y="157480"/>
                  </a:lnTo>
                  <a:lnTo>
                    <a:pt x="43662" y="158685"/>
                  </a:lnTo>
                  <a:lnTo>
                    <a:pt x="42964" y="159829"/>
                  </a:lnTo>
                  <a:close/>
                </a:path>
                <a:path w="545464" h="487679">
                  <a:moveTo>
                    <a:pt x="43662" y="158685"/>
                  </a:moveTo>
                  <a:lnTo>
                    <a:pt x="44081" y="157480"/>
                  </a:lnTo>
                  <a:lnTo>
                    <a:pt x="44396" y="157480"/>
                  </a:lnTo>
                  <a:lnTo>
                    <a:pt x="43662" y="158685"/>
                  </a:lnTo>
                  <a:close/>
                </a:path>
                <a:path w="545464" h="487679">
                  <a:moveTo>
                    <a:pt x="502463" y="159829"/>
                  </a:moveTo>
                  <a:lnTo>
                    <a:pt x="501777" y="158685"/>
                  </a:lnTo>
                  <a:lnTo>
                    <a:pt x="501357" y="157480"/>
                  </a:lnTo>
                  <a:lnTo>
                    <a:pt x="502463" y="159829"/>
                  </a:lnTo>
                  <a:close/>
                </a:path>
                <a:path w="545464" h="487679">
                  <a:moveTo>
                    <a:pt x="43263" y="159829"/>
                  </a:moveTo>
                  <a:lnTo>
                    <a:pt x="42964" y="159829"/>
                  </a:lnTo>
                  <a:lnTo>
                    <a:pt x="43662" y="158685"/>
                  </a:lnTo>
                  <a:lnTo>
                    <a:pt x="43263" y="159829"/>
                  </a:lnTo>
                  <a:close/>
                </a:path>
                <a:path w="545464" h="487679">
                  <a:moveTo>
                    <a:pt x="540721" y="200913"/>
                  </a:moveTo>
                  <a:lnTo>
                    <a:pt x="516470" y="200913"/>
                  </a:lnTo>
                  <a:lnTo>
                    <a:pt x="515874" y="198297"/>
                  </a:lnTo>
                  <a:lnTo>
                    <a:pt x="515560" y="198297"/>
                  </a:lnTo>
                  <a:lnTo>
                    <a:pt x="501777" y="158685"/>
                  </a:lnTo>
                  <a:lnTo>
                    <a:pt x="502459" y="159829"/>
                  </a:lnTo>
                  <a:lnTo>
                    <a:pt x="527988" y="159829"/>
                  </a:lnTo>
                  <a:lnTo>
                    <a:pt x="539496" y="192900"/>
                  </a:lnTo>
                  <a:lnTo>
                    <a:pt x="540105" y="195529"/>
                  </a:lnTo>
                  <a:lnTo>
                    <a:pt x="540422" y="198297"/>
                  </a:lnTo>
                  <a:lnTo>
                    <a:pt x="515874" y="198297"/>
                  </a:lnTo>
                  <a:lnTo>
                    <a:pt x="516021" y="199586"/>
                  </a:lnTo>
                  <a:lnTo>
                    <a:pt x="540569" y="199586"/>
                  </a:lnTo>
                  <a:lnTo>
                    <a:pt x="540721" y="200913"/>
                  </a:lnTo>
                  <a:close/>
                </a:path>
                <a:path w="545464" h="487679">
                  <a:moveTo>
                    <a:pt x="28956" y="200913"/>
                  </a:moveTo>
                  <a:lnTo>
                    <a:pt x="29565" y="198297"/>
                  </a:lnTo>
                  <a:lnTo>
                    <a:pt x="29418" y="199586"/>
                  </a:lnTo>
                  <a:lnTo>
                    <a:pt x="28956" y="200913"/>
                  </a:lnTo>
                  <a:close/>
                </a:path>
                <a:path w="545464" h="487679">
                  <a:moveTo>
                    <a:pt x="29418" y="199586"/>
                  </a:moveTo>
                  <a:lnTo>
                    <a:pt x="29565" y="198297"/>
                  </a:lnTo>
                  <a:lnTo>
                    <a:pt x="29867" y="198297"/>
                  </a:lnTo>
                  <a:lnTo>
                    <a:pt x="29418" y="199586"/>
                  </a:lnTo>
                  <a:close/>
                </a:path>
                <a:path w="545464" h="487679">
                  <a:moveTo>
                    <a:pt x="516470" y="200913"/>
                  </a:moveTo>
                  <a:lnTo>
                    <a:pt x="516021" y="199586"/>
                  </a:lnTo>
                  <a:lnTo>
                    <a:pt x="515874" y="198297"/>
                  </a:lnTo>
                  <a:lnTo>
                    <a:pt x="516470" y="200913"/>
                  </a:lnTo>
                  <a:close/>
                </a:path>
                <a:path w="545464" h="487679">
                  <a:moveTo>
                    <a:pt x="29266" y="200913"/>
                  </a:moveTo>
                  <a:lnTo>
                    <a:pt x="28956" y="200913"/>
                  </a:lnTo>
                  <a:lnTo>
                    <a:pt x="29418" y="199586"/>
                  </a:lnTo>
                  <a:lnTo>
                    <a:pt x="29266" y="200913"/>
                  </a:lnTo>
                  <a:close/>
                </a:path>
                <a:path w="545464" h="487679">
                  <a:moveTo>
                    <a:pt x="521049" y="243560"/>
                  </a:moveTo>
                  <a:lnTo>
                    <a:pt x="516021" y="199586"/>
                  </a:lnTo>
                  <a:lnTo>
                    <a:pt x="516470" y="200913"/>
                  </a:lnTo>
                  <a:lnTo>
                    <a:pt x="540721" y="200913"/>
                  </a:lnTo>
                  <a:lnTo>
                    <a:pt x="545439" y="242176"/>
                  </a:lnTo>
                  <a:lnTo>
                    <a:pt x="521208" y="242176"/>
                  </a:lnTo>
                  <a:lnTo>
                    <a:pt x="521049" y="243560"/>
                  </a:lnTo>
                  <a:close/>
                </a:path>
                <a:path w="545464" h="487679">
                  <a:moveTo>
                    <a:pt x="24231" y="244944"/>
                  </a:moveTo>
                  <a:lnTo>
                    <a:pt x="24231" y="242176"/>
                  </a:lnTo>
                  <a:lnTo>
                    <a:pt x="24389" y="243560"/>
                  </a:lnTo>
                  <a:lnTo>
                    <a:pt x="24231" y="244944"/>
                  </a:lnTo>
                  <a:close/>
                </a:path>
                <a:path w="545464" h="487679">
                  <a:moveTo>
                    <a:pt x="24389" y="243560"/>
                  </a:moveTo>
                  <a:lnTo>
                    <a:pt x="24231" y="242176"/>
                  </a:lnTo>
                  <a:lnTo>
                    <a:pt x="24548" y="242176"/>
                  </a:lnTo>
                  <a:lnTo>
                    <a:pt x="24389" y="243560"/>
                  </a:lnTo>
                  <a:close/>
                </a:path>
                <a:path w="545464" h="487679">
                  <a:moveTo>
                    <a:pt x="521208" y="244944"/>
                  </a:moveTo>
                  <a:lnTo>
                    <a:pt x="521049" y="243560"/>
                  </a:lnTo>
                  <a:lnTo>
                    <a:pt x="521208" y="242176"/>
                  </a:lnTo>
                  <a:lnTo>
                    <a:pt x="521208" y="244944"/>
                  </a:lnTo>
                  <a:close/>
                </a:path>
                <a:path w="545464" h="487679">
                  <a:moveTo>
                    <a:pt x="545439" y="244944"/>
                  </a:moveTo>
                  <a:lnTo>
                    <a:pt x="521208" y="244944"/>
                  </a:lnTo>
                  <a:lnTo>
                    <a:pt x="521208" y="242176"/>
                  </a:lnTo>
                  <a:lnTo>
                    <a:pt x="545439" y="242176"/>
                  </a:lnTo>
                  <a:lnTo>
                    <a:pt x="545439" y="244944"/>
                  </a:lnTo>
                  <a:close/>
                </a:path>
                <a:path w="545464" h="487679">
                  <a:moveTo>
                    <a:pt x="24548" y="244944"/>
                  </a:moveTo>
                  <a:lnTo>
                    <a:pt x="24231" y="244944"/>
                  </a:lnTo>
                  <a:lnTo>
                    <a:pt x="24389" y="243560"/>
                  </a:lnTo>
                  <a:lnTo>
                    <a:pt x="24548" y="244944"/>
                  </a:lnTo>
                  <a:close/>
                </a:path>
                <a:path w="545464" h="487679">
                  <a:moveTo>
                    <a:pt x="516027" y="287494"/>
                  </a:moveTo>
                  <a:lnTo>
                    <a:pt x="521049" y="243560"/>
                  </a:lnTo>
                  <a:lnTo>
                    <a:pt x="521208" y="244944"/>
                  </a:lnTo>
                  <a:lnTo>
                    <a:pt x="545439" y="244944"/>
                  </a:lnTo>
                  <a:lnTo>
                    <a:pt x="540721" y="286219"/>
                  </a:lnTo>
                  <a:lnTo>
                    <a:pt x="516470" y="286219"/>
                  </a:lnTo>
                  <a:lnTo>
                    <a:pt x="516027" y="287494"/>
                  </a:lnTo>
                  <a:close/>
                </a:path>
                <a:path w="545464" h="487679">
                  <a:moveTo>
                    <a:pt x="29565" y="288836"/>
                  </a:moveTo>
                  <a:lnTo>
                    <a:pt x="28956" y="286219"/>
                  </a:lnTo>
                  <a:lnTo>
                    <a:pt x="29399" y="287494"/>
                  </a:lnTo>
                  <a:lnTo>
                    <a:pt x="29565" y="288836"/>
                  </a:lnTo>
                  <a:close/>
                </a:path>
                <a:path w="545464" h="487679">
                  <a:moveTo>
                    <a:pt x="29412" y="287494"/>
                  </a:moveTo>
                  <a:lnTo>
                    <a:pt x="28956" y="286219"/>
                  </a:lnTo>
                  <a:lnTo>
                    <a:pt x="29266" y="286219"/>
                  </a:lnTo>
                  <a:lnTo>
                    <a:pt x="29412" y="287494"/>
                  </a:lnTo>
                  <a:close/>
                </a:path>
                <a:path w="545464" h="487679">
                  <a:moveTo>
                    <a:pt x="515874" y="288836"/>
                  </a:moveTo>
                  <a:lnTo>
                    <a:pt x="516027" y="287494"/>
                  </a:lnTo>
                  <a:lnTo>
                    <a:pt x="516470" y="286219"/>
                  </a:lnTo>
                  <a:lnTo>
                    <a:pt x="515874" y="288836"/>
                  </a:lnTo>
                  <a:close/>
                </a:path>
                <a:path w="545464" h="487679">
                  <a:moveTo>
                    <a:pt x="540422" y="288836"/>
                  </a:moveTo>
                  <a:lnTo>
                    <a:pt x="515874" y="288836"/>
                  </a:lnTo>
                  <a:lnTo>
                    <a:pt x="516470" y="286219"/>
                  </a:lnTo>
                  <a:lnTo>
                    <a:pt x="540721" y="286219"/>
                  </a:lnTo>
                  <a:lnTo>
                    <a:pt x="540422" y="288836"/>
                  </a:lnTo>
                  <a:close/>
                </a:path>
                <a:path w="545464" h="487679">
                  <a:moveTo>
                    <a:pt x="29867" y="288836"/>
                  </a:moveTo>
                  <a:lnTo>
                    <a:pt x="29565" y="288836"/>
                  </a:lnTo>
                  <a:lnTo>
                    <a:pt x="29412" y="287494"/>
                  </a:lnTo>
                  <a:lnTo>
                    <a:pt x="29867" y="288836"/>
                  </a:lnTo>
                  <a:close/>
                </a:path>
                <a:path w="545464" h="487679">
                  <a:moveTo>
                    <a:pt x="501776" y="328452"/>
                  </a:moveTo>
                  <a:lnTo>
                    <a:pt x="516027" y="287494"/>
                  </a:lnTo>
                  <a:lnTo>
                    <a:pt x="515874" y="288836"/>
                  </a:lnTo>
                  <a:lnTo>
                    <a:pt x="540422" y="288836"/>
                  </a:lnTo>
                  <a:lnTo>
                    <a:pt x="540105" y="291604"/>
                  </a:lnTo>
                  <a:lnTo>
                    <a:pt x="539496" y="294220"/>
                  </a:lnTo>
                  <a:lnTo>
                    <a:pt x="528001" y="327291"/>
                  </a:lnTo>
                  <a:lnTo>
                    <a:pt x="502488" y="327291"/>
                  </a:lnTo>
                  <a:lnTo>
                    <a:pt x="501776" y="328452"/>
                  </a:lnTo>
                  <a:close/>
                </a:path>
                <a:path w="545464" h="487679">
                  <a:moveTo>
                    <a:pt x="44081" y="329653"/>
                  </a:moveTo>
                  <a:lnTo>
                    <a:pt x="42951" y="327291"/>
                  </a:lnTo>
                  <a:lnTo>
                    <a:pt x="43656" y="328452"/>
                  </a:lnTo>
                  <a:lnTo>
                    <a:pt x="44081" y="329653"/>
                  </a:lnTo>
                  <a:close/>
                </a:path>
                <a:path w="545464" h="487679">
                  <a:moveTo>
                    <a:pt x="43663" y="328452"/>
                  </a:moveTo>
                  <a:lnTo>
                    <a:pt x="42948" y="327291"/>
                  </a:lnTo>
                  <a:lnTo>
                    <a:pt x="43259" y="327291"/>
                  </a:lnTo>
                  <a:lnTo>
                    <a:pt x="43663" y="328452"/>
                  </a:lnTo>
                  <a:close/>
                </a:path>
                <a:path w="545464" h="487679">
                  <a:moveTo>
                    <a:pt x="501357" y="329653"/>
                  </a:moveTo>
                  <a:lnTo>
                    <a:pt x="501776" y="328452"/>
                  </a:lnTo>
                  <a:lnTo>
                    <a:pt x="502488" y="327291"/>
                  </a:lnTo>
                  <a:lnTo>
                    <a:pt x="501357" y="329653"/>
                  </a:lnTo>
                  <a:close/>
                </a:path>
                <a:path w="545464" h="487679">
                  <a:moveTo>
                    <a:pt x="527180" y="329653"/>
                  </a:moveTo>
                  <a:lnTo>
                    <a:pt x="501357" y="329653"/>
                  </a:lnTo>
                  <a:lnTo>
                    <a:pt x="502488" y="327291"/>
                  </a:lnTo>
                  <a:lnTo>
                    <a:pt x="528001" y="327291"/>
                  </a:lnTo>
                  <a:lnTo>
                    <a:pt x="527180" y="329653"/>
                  </a:lnTo>
                  <a:close/>
                </a:path>
                <a:path w="545464" h="487679">
                  <a:moveTo>
                    <a:pt x="44390" y="329653"/>
                  </a:moveTo>
                  <a:lnTo>
                    <a:pt x="44081" y="329653"/>
                  </a:lnTo>
                  <a:lnTo>
                    <a:pt x="43663" y="328452"/>
                  </a:lnTo>
                  <a:lnTo>
                    <a:pt x="44390" y="329653"/>
                  </a:lnTo>
                  <a:close/>
                </a:path>
                <a:path w="545464" h="487679">
                  <a:moveTo>
                    <a:pt x="479008" y="365553"/>
                  </a:moveTo>
                  <a:lnTo>
                    <a:pt x="501776" y="328452"/>
                  </a:lnTo>
                  <a:lnTo>
                    <a:pt x="501357" y="329653"/>
                  </a:lnTo>
                  <a:lnTo>
                    <a:pt x="527180" y="329653"/>
                  </a:lnTo>
                  <a:lnTo>
                    <a:pt x="524395" y="337667"/>
                  </a:lnTo>
                  <a:lnTo>
                    <a:pt x="523277" y="340017"/>
                  </a:lnTo>
                  <a:lnTo>
                    <a:pt x="508145" y="364680"/>
                  </a:lnTo>
                  <a:lnTo>
                    <a:pt x="479817" y="364680"/>
                  </a:lnTo>
                  <a:lnTo>
                    <a:pt x="479008" y="365553"/>
                  </a:lnTo>
                  <a:close/>
                </a:path>
                <a:path w="545464" h="487679">
                  <a:moveTo>
                    <a:pt x="66951" y="366610"/>
                  </a:moveTo>
                  <a:lnTo>
                    <a:pt x="65493" y="364680"/>
                  </a:lnTo>
                  <a:lnTo>
                    <a:pt x="66306" y="365553"/>
                  </a:lnTo>
                  <a:lnTo>
                    <a:pt x="66951" y="366610"/>
                  </a:lnTo>
                  <a:close/>
                </a:path>
                <a:path w="545464" h="487679">
                  <a:moveTo>
                    <a:pt x="66306" y="365553"/>
                  </a:moveTo>
                  <a:lnTo>
                    <a:pt x="65493" y="364680"/>
                  </a:lnTo>
                  <a:lnTo>
                    <a:pt x="65773" y="364680"/>
                  </a:lnTo>
                  <a:lnTo>
                    <a:pt x="66306" y="365553"/>
                  </a:lnTo>
                  <a:close/>
                </a:path>
                <a:path w="545464" h="487679">
                  <a:moveTo>
                    <a:pt x="478358" y="366610"/>
                  </a:moveTo>
                  <a:lnTo>
                    <a:pt x="479008" y="365553"/>
                  </a:lnTo>
                  <a:lnTo>
                    <a:pt x="479817" y="364680"/>
                  </a:lnTo>
                  <a:lnTo>
                    <a:pt x="478358" y="366610"/>
                  </a:lnTo>
                  <a:close/>
                </a:path>
                <a:path w="545464" h="487679">
                  <a:moveTo>
                    <a:pt x="506960" y="366610"/>
                  </a:moveTo>
                  <a:lnTo>
                    <a:pt x="478358" y="366610"/>
                  </a:lnTo>
                  <a:lnTo>
                    <a:pt x="479815" y="364680"/>
                  </a:lnTo>
                  <a:lnTo>
                    <a:pt x="508145" y="364680"/>
                  </a:lnTo>
                  <a:lnTo>
                    <a:pt x="506960" y="366610"/>
                  </a:lnTo>
                  <a:close/>
                </a:path>
                <a:path w="545464" h="487679">
                  <a:moveTo>
                    <a:pt x="67289" y="366610"/>
                  </a:moveTo>
                  <a:lnTo>
                    <a:pt x="66951" y="366610"/>
                  </a:lnTo>
                  <a:lnTo>
                    <a:pt x="66306" y="365553"/>
                  </a:lnTo>
                  <a:lnTo>
                    <a:pt x="67289" y="366610"/>
                  </a:lnTo>
                  <a:close/>
                </a:path>
                <a:path w="545464" h="487679">
                  <a:moveTo>
                    <a:pt x="448849" y="398101"/>
                  </a:moveTo>
                  <a:lnTo>
                    <a:pt x="479008" y="365553"/>
                  </a:lnTo>
                  <a:lnTo>
                    <a:pt x="478358" y="366610"/>
                  </a:lnTo>
                  <a:lnTo>
                    <a:pt x="506960" y="366610"/>
                  </a:lnTo>
                  <a:lnTo>
                    <a:pt x="499150" y="379336"/>
                  </a:lnTo>
                  <a:lnTo>
                    <a:pt x="497687" y="381266"/>
                  </a:lnTo>
                  <a:lnTo>
                    <a:pt x="482730" y="397408"/>
                  </a:lnTo>
                  <a:lnTo>
                    <a:pt x="449795" y="397408"/>
                  </a:lnTo>
                  <a:lnTo>
                    <a:pt x="448849" y="398101"/>
                  </a:lnTo>
                  <a:close/>
                </a:path>
                <a:path w="545464" h="487679">
                  <a:moveTo>
                    <a:pt x="97370" y="398945"/>
                  </a:moveTo>
                  <a:lnTo>
                    <a:pt x="95642" y="397408"/>
                  </a:lnTo>
                  <a:lnTo>
                    <a:pt x="96582" y="398101"/>
                  </a:lnTo>
                  <a:lnTo>
                    <a:pt x="97370" y="398945"/>
                  </a:lnTo>
                  <a:close/>
                </a:path>
                <a:path w="545464" h="487679">
                  <a:moveTo>
                    <a:pt x="96585" y="398101"/>
                  </a:moveTo>
                  <a:lnTo>
                    <a:pt x="95639" y="397408"/>
                  </a:lnTo>
                  <a:lnTo>
                    <a:pt x="95941" y="397408"/>
                  </a:lnTo>
                  <a:lnTo>
                    <a:pt x="96585" y="398101"/>
                  </a:lnTo>
                  <a:close/>
                </a:path>
                <a:path w="545464" h="487679">
                  <a:moveTo>
                    <a:pt x="448070" y="398945"/>
                  </a:moveTo>
                  <a:lnTo>
                    <a:pt x="448849" y="398101"/>
                  </a:lnTo>
                  <a:lnTo>
                    <a:pt x="449795" y="397408"/>
                  </a:lnTo>
                  <a:lnTo>
                    <a:pt x="448070" y="398945"/>
                  </a:lnTo>
                  <a:close/>
                </a:path>
                <a:path w="545464" h="487679">
                  <a:moveTo>
                    <a:pt x="481306" y="398945"/>
                  </a:moveTo>
                  <a:lnTo>
                    <a:pt x="448070" y="398945"/>
                  </a:lnTo>
                  <a:lnTo>
                    <a:pt x="449795" y="397408"/>
                  </a:lnTo>
                  <a:lnTo>
                    <a:pt x="482730" y="397408"/>
                  </a:lnTo>
                  <a:lnTo>
                    <a:pt x="481306" y="398945"/>
                  </a:lnTo>
                  <a:close/>
                </a:path>
                <a:path w="545464" h="487679">
                  <a:moveTo>
                    <a:pt x="97730" y="398945"/>
                  </a:moveTo>
                  <a:lnTo>
                    <a:pt x="97370" y="398945"/>
                  </a:lnTo>
                  <a:lnTo>
                    <a:pt x="96585" y="398101"/>
                  </a:lnTo>
                  <a:lnTo>
                    <a:pt x="97730" y="398945"/>
                  </a:lnTo>
                  <a:close/>
                </a:path>
                <a:path w="545464" h="487679">
                  <a:moveTo>
                    <a:pt x="412088" y="425018"/>
                  </a:moveTo>
                  <a:lnTo>
                    <a:pt x="448849" y="398101"/>
                  </a:lnTo>
                  <a:lnTo>
                    <a:pt x="448067" y="398945"/>
                  </a:lnTo>
                  <a:lnTo>
                    <a:pt x="481306" y="398945"/>
                  </a:lnTo>
                  <a:lnTo>
                    <a:pt x="465937" y="415531"/>
                  </a:lnTo>
                  <a:lnTo>
                    <a:pt x="464197" y="417080"/>
                  </a:lnTo>
                  <a:lnTo>
                    <a:pt x="454016" y="424535"/>
                  </a:lnTo>
                  <a:lnTo>
                    <a:pt x="413092" y="424535"/>
                  </a:lnTo>
                  <a:lnTo>
                    <a:pt x="412088" y="425018"/>
                  </a:lnTo>
                  <a:close/>
                </a:path>
                <a:path w="545464" h="487679">
                  <a:moveTo>
                    <a:pt x="134120" y="425678"/>
                  </a:moveTo>
                  <a:lnTo>
                    <a:pt x="132207" y="424535"/>
                  </a:lnTo>
                  <a:lnTo>
                    <a:pt x="133211" y="425018"/>
                  </a:lnTo>
                  <a:lnTo>
                    <a:pt x="134120" y="425678"/>
                  </a:lnTo>
                  <a:close/>
                </a:path>
                <a:path w="545464" h="487679">
                  <a:moveTo>
                    <a:pt x="133222" y="425018"/>
                  </a:moveTo>
                  <a:lnTo>
                    <a:pt x="132207" y="424535"/>
                  </a:lnTo>
                  <a:lnTo>
                    <a:pt x="132564" y="424535"/>
                  </a:lnTo>
                  <a:lnTo>
                    <a:pt x="133222" y="425018"/>
                  </a:lnTo>
                  <a:close/>
                </a:path>
                <a:path w="545464" h="487679">
                  <a:moveTo>
                    <a:pt x="411187" y="425678"/>
                  </a:moveTo>
                  <a:lnTo>
                    <a:pt x="412088" y="425018"/>
                  </a:lnTo>
                  <a:lnTo>
                    <a:pt x="413092" y="424535"/>
                  </a:lnTo>
                  <a:lnTo>
                    <a:pt x="411187" y="425678"/>
                  </a:lnTo>
                  <a:close/>
                </a:path>
                <a:path w="545464" h="487679">
                  <a:moveTo>
                    <a:pt x="452455" y="425678"/>
                  </a:moveTo>
                  <a:lnTo>
                    <a:pt x="411187" y="425678"/>
                  </a:lnTo>
                  <a:lnTo>
                    <a:pt x="413092" y="424535"/>
                  </a:lnTo>
                  <a:lnTo>
                    <a:pt x="454016" y="424535"/>
                  </a:lnTo>
                  <a:lnTo>
                    <a:pt x="452455" y="425678"/>
                  </a:lnTo>
                  <a:close/>
                </a:path>
                <a:path w="545464" h="487679">
                  <a:moveTo>
                    <a:pt x="134581" y="425678"/>
                  </a:moveTo>
                  <a:lnTo>
                    <a:pt x="134120" y="425678"/>
                  </a:lnTo>
                  <a:lnTo>
                    <a:pt x="133222" y="425018"/>
                  </a:lnTo>
                  <a:lnTo>
                    <a:pt x="134581" y="425678"/>
                  </a:lnTo>
                  <a:close/>
                </a:path>
                <a:path w="545464" h="487679">
                  <a:moveTo>
                    <a:pt x="424725" y="445871"/>
                  </a:moveTo>
                  <a:lnTo>
                    <a:pt x="368769" y="445871"/>
                  </a:lnTo>
                  <a:lnTo>
                    <a:pt x="370814" y="445109"/>
                  </a:lnTo>
                  <a:lnTo>
                    <a:pt x="370352" y="445109"/>
                  </a:lnTo>
                  <a:lnTo>
                    <a:pt x="412088" y="425018"/>
                  </a:lnTo>
                  <a:lnTo>
                    <a:pt x="411187" y="425678"/>
                  </a:lnTo>
                  <a:lnTo>
                    <a:pt x="452455" y="425678"/>
                  </a:lnTo>
                  <a:lnTo>
                    <a:pt x="425919" y="445109"/>
                  </a:lnTo>
                  <a:lnTo>
                    <a:pt x="370814" y="445109"/>
                  </a:lnTo>
                  <a:lnTo>
                    <a:pt x="369940" y="445350"/>
                  </a:lnTo>
                  <a:lnTo>
                    <a:pt x="425589" y="445350"/>
                  </a:lnTo>
                  <a:lnTo>
                    <a:pt x="424725" y="445871"/>
                  </a:lnTo>
                  <a:close/>
                </a:path>
                <a:path w="545464" h="487679">
                  <a:moveTo>
                    <a:pt x="176530" y="445871"/>
                  </a:moveTo>
                  <a:lnTo>
                    <a:pt x="174485" y="445109"/>
                  </a:lnTo>
                  <a:lnTo>
                    <a:pt x="175359" y="445350"/>
                  </a:lnTo>
                  <a:lnTo>
                    <a:pt x="176530" y="445871"/>
                  </a:lnTo>
                  <a:close/>
                </a:path>
                <a:path w="545464" h="487679">
                  <a:moveTo>
                    <a:pt x="175448" y="445350"/>
                  </a:moveTo>
                  <a:lnTo>
                    <a:pt x="174485" y="445109"/>
                  </a:lnTo>
                  <a:lnTo>
                    <a:pt x="174947" y="445109"/>
                  </a:lnTo>
                  <a:lnTo>
                    <a:pt x="175448" y="445350"/>
                  </a:lnTo>
                  <a:close/>
                </a:path>
                <a:path w="545464" h="487679">
                  <a:moveTo>
                    <a:pt x="368769" y="445871"/>
                  </a:moveTo>
                  <a:lnTo>
                    <a:pt x="369940" y="445350"/>
                  </a:lnTo>
                  <a:lnTo>
                    <a:pt x="370814" y="445109"/>
                  </a:lnTo>
                  <a:lnTo>
                    <a:pt x="368769" y="445871"/>
                  </a:lnTo>
                  <a:close/>
                </a:path>
                <a:path w="545464" h="487679">
                  <a:moveTo>
                    <a:pt x="177245" y="445871"/>
                  </a:moveTo>
                  <a:lnTo>
                    <a:pt x="176530" y="445871"/>
                  </a:lnTo>
                  <a:lnTo>
                    <a:pt x="175448" y="445350"/>
                  </a:lnTo>
                  <a:lnTo>
                    <a:pt x="177245" y="445871"/>
                  </a:lnTo>
                  <a:close/>
                </a:path>
                <a:path w="545464" h="487679">
                  <a:moveTo>
                    <a:pt x="321919" y="458609"/>
                  </a:moveTo>
                  <a:lnTo>
                    <a:pt x="369940" y="445350"/>
                  </a:lnTo>
                  <a:lnTo>
                    <a:pt x="368769" y="445871"/>
                  </a:lnTo>
                  <a:lnTo>
                    <a:pt x="424725" y="445871"/>
                  </a:lnTo>
                  <a:lnTo>
                    <a:pt x="423672" y="446506"/>
                  </a:lnTo>
                  <a:lnTo>
                    <a:pt x="399347" y="458216"/>
                  </a:lnTo>
                  <a:lnTo>
                    <a:pt x="324078" y="458216"/>
                  </a:lnTo>
                  <a:lnTo>
                    <a:pt x="321919" y="458609"/>
                  </a:lnTo>
                  <a:close/>
                </a:path>
                <a:path w="545464" h="487679">
                  <a:moveTo>
                    <a:pt x="223380" y="458609"/>
                  </a:moveTo>
                  <a:lnTo>
                    <a:pt x="221221" y="458216"/>
                  </a:lnTo>
                  <a:lnTo>
                    <a:pt x="221954" y="458216"/>
                  </a:lnTo>
                  <a:lnTo>
                    <a:pt x="223380" y="458609"/>
                  </a:lnTo>
                  <a:close/>
                </a:path>
                <a:path w="545464" h="487679">
                  <a:moveTo>
                    <a:pt x="225626" y="458609"/>
                  </a:moveTo>
                  <a:lnTo>
                    <a:pt x="223380" y="458609"/>
                  </a:lnTo>
                  <a:lnTo>
                    <a:pt x="221954" y="458216"/>
                  </a:lnTo>
                  <a:lnTo>
                    <a:pt x="221221" y="458216"/>
                  </a:lnTo>
                  <a:lnTo>
                    <a:pt x="225626" y="458609"/>
                  </a:lnTo>
                  <a:close/>
                </a:path>
                <a:path w="545464" h="487679">
                  <a:moveTo>
                    <a:pt x="389787" y="462817"/>
                  </a:moveTo>
                  <a:lnTo>
                    <a:pt x="272712" y="462817"/>
                  </a:lnTo>
                  <a:lnTo>
                    <a:pt x="324078" y="458216"/>
                  </a:lnTo>
                  <a:lnTo>
                    <a:pt x="323345" y="458216"/>
                  </a:lnTo>
                  <a:lnTo>
                    <a:pt x="321919" y="458609"/>
                  </a:lnTo>
                  <a:lnTo>
                    <a:pt x="398529" y="458609"/>
                  </a:lnTo>
                  <a:lnTo>
                    <a:pt x="389787" y="462817"/>
                  </a:lnTo>
                  <a:close/>
                </a:path>
                <a:path w="545464" h="487679">
                  <a:moveTo>
                    <a:pt x="398529" y="458609"/>
                  </a:moveTo>
                  <a:lnTo>
                    <a:pt x="321919" y="458609"/>
                  </a:lnTo>
                  <a:lnTo>
                    <a:pt x="324078" y="458216"/>
                  </a:lnTo>
                  <a:lnTo>
                    <a:pt x="399347" y="458216"/>
                  </a:lnTo>
                  <a:lnTo>
                    <a:pt x="398529" y="458609"/>
                  </a:lnTo>
                  <a:close/>
                </a:path>
              </a:pathLst>
            </a:custGeom>
            <a:solidFill>
              <a:srgbClr val="385D8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915339" y="2648711"/>
              <a:ext cx="2595880" cy="3056890"/>
            </a:xfrm>
            <a:custGeom>
              <a:avLst/>
              <a:gdLst/>
              <a:ahLst/>
              <a:cxnLst/>
              <a:rect l="l" t="t" r="r" b="b"/>
              <a:pathLst>
                <a:path w="2595879" h="3056890">
                  <a:moveTo>
                    <a:pt x="2284552" y="3044139"/>
                  </a:moveTo>
                  <a:lnTo>
                    <a:pt x="117271" y="2906776"/>
                  </a:lnTo>
                  <a:lnTo>
                    <a:pt x="178384" y="2876169"/>
                  </a:lnTo>
                  <a:lnTo>
                    <a:pt x="179654" y="2872359"/>
                  </a:lnTo>
                  <a:lnTo>
                    <a:pt x="176517" y="2866009"/>
                  </a:lnTo>
                  <a:lnTo>
                    <a:pt x="172694" y="2864739"/>
                  </a:lnTo>
                  <a:lnTo>
                    <a:pt x="80987" y="2910713"/>
                  </a:lnTo>
                  <a:lnTo>
                    <a:pt x="166154" y="2967990"/>
                  </a:lnTo>
                  <a:lnTo>
                    <a:pt x="170103" y="2967215"/>
                  </a:lnTo>
                  <a:lnTo>
                    <a:pt x="174015" y="2961398"/>
                  </a:lnTo>
                  <a:lnTo>
                    <a:pt x="173240" y="2957449"/>
                  </a:lnTo>
                  <a:lnTo>
                    <a:pt x="116700" y="2919476"/>
                  </a:lnTo>
                  <a:lnTo>
                    <a:pt x="2283663" y="3056813"/>
                  </a:lnTo>
                  <a:lnTo>
                    <a:pt x="2284552" y="3044139"/>
                  </a:lnTo>
                  <a:close/>
                </a:path>
                <a:path w="2595879" h="3056890">
                  <a:moveTo>
                    <a:pt x="2323795" y="1039368"/>
                  </a:moveTo>
                  <a:lnTo>
                    <a:pt x="2299284" y="939800"/>
                  </a:lnTo>
                  <a:lnTo>
                    <a:pt x="2295855" y="937641"/>
                  </a:lnTo>
                  <a:lnTo>
                    <a:pt x="2288997" y="939419"/>
                  </a:lnTo>
                  <a:lnTo>
                    <a:pt x="2286965" y="942848"/>
                  </a:lnTo>
                  <a:lnTo>
                    <a:pt x="2303348" y="1009142"/>
                  </a:lnTo>
                  <a:lnTo>
                    <a:pt x="1325194" y="0"/>
                  </a:lnTo>
                  <a:lnTo>
                    <a:pt x="1316050" y="8890"/>
                  </a:lnTo>
                  <a:lnTo>
                    <a:pt x="2294077" y="1017905"/>
                  </a:lnTo>
                  <a:lnTo>
                    <a:pt x="2228418" y="999490"/>
                  </a:lnTo>
                  <a:lnTo>
                    <a:pt x="2224862" y="1001522"/>
                  </a:lnTo>
                  <a:lnTo>
                    <a:pt x="2223084" y="1008253"/>
                  </a:lnTo>
                  <a:lnTo>
                    <a:pt x="2224989" y="1011682"/>
                  </a:lnTo>
                  <a:lnTo>
                    <a:pt x="2323795" y="1039368"/>
                  </a:lnTo>
                  <a:close/>
                </a:path>
                <a:path w="2595879" h="3056890">
                  <a:moveTo>
                    <a:pt x="2373833" y="2783459"/>
                  </a:moveTo>
                  <a:lnTo>
                    <a:pt x="2371420" y="2780284"/>
                  </a:lnTo>
                  <a:lnTo>
                    <a:pt x="2364435" y="2779522"/>
                  </a:lnTo>
                  <a:lnTo>
                    <a:pt x="2361260" y="2782062"/>
                  </a:lnTo>
                  <a:lnTo>
                    <a:pt x="2353386" y="2850007"/>
                  </a:lnTo>
                  <a:lnTo>
                    <a:pt x="1836496" y="1665097"/>
                  </a:lnTo>
                  <a:lnTo>
                    <a:pt x="2295982" y="1391920"/>
                  </a:lnTo>
                  <a:lnTo>
                    <a:pt x="2262962" y="1451483"/>
                  </a:lnTo>
                  <a:lnTo>
                    <a:pt x="2264105" y="1455420"/>
                  </a:lnTo>
                  <a:lnTo>
                    <a:pt x="2270201" y="1458849"/>
                  </a:lnTo>
                  <a:lnTo>
                    <a:pt x="2274011" y="1457706"/>
                  </a:lnTo>
                  <a:lnTo>
                    <a:pt x="2323795" y="1367917"/>
                  </a:lnTo>
                  <a:lnTo>
                    <a:pt x="2221179" y="1368806"/>
                  </a:lnTo>
                  <a:lnTo>
                    <a:pt x="2218385" y="1371727"/>
                  </a:lnTo>
                  <a:lnTo>
                    <a:pt x="2218512" y="1378712"/>
                  </a:lnTo>
                  <a:lnTo>
                    <a:pt x="2221306" y="1381506"/>
                  </a:lnTo>
                  <a:lnTo>
                    <a:pt x="2289632" y="1380871"/>
                  </a:lnTo>
                  <a:lnTo>
                    <a:pt x="1831289" y="1653286"/>
                  </a:lnTo>
                  <a:lnTo>
                    <a:pt x="1140790" y="70231"/>
                  </a:lnTo>
                  <a:lnTo>
                    <a:pt x="1129233" y="75184"/>
                  </a:lnTo>
                  <a:lnTo>
                    <a:pt x="1820367" y="1659763"/>
                  </a:lnTo>
                  <a:lnTo>
                    <a:pt x="0" y="2741803"/>
                  </a:lnTo>
                  <a:lnTo>
                    <a:pt x="6464" y="2752725"/>
                  </a:lnTo>
                  <a:lnTo>
                    <a:pt x="1825574" y="1671574"/>
                  </a:lnTo>
                  <a:lnTo>
                    <a:pt x="2341689" y="2854833"/>
                  </a:lnTo>
                  <a:lnTo>
                    <a:pt x="2286584" y="2814574"/>
                  </a:lnTo>
                  <a:lnTo>
                    <a:pt x="2282647" y="2815209"/>
                  </a:lnTo>
                  <a:lnTo>
                    <a:pt x="2278456" y="2820924"/>
                  </a:lnTo>
                  <a:lnTo>
                    <a:pt x="2279091" y="2824861"/>
                  </a:lnTo>
                  <a:lnTo>
                    <a:pt x="2361895" y="2885440"/>
                  </a:lnTo>
                  <a:lnTo>
                    <a:pt x="2373833" y="2783459"/>
                  </a:lnTo>
                  <a:close/>
                </a:path>
                <a:path w="2595879" h="3056890">
                  <a:moveTo>
                    <a:pt x="2595321" y="2728722"/>
                  </a:moveTo>
                  <a:lnTo>
                    <a:pt x="2594178" y="2724912"/>
                  </a:lnTo>
                  <a:lnTo>
                    <a:pt x="2587955" y="2721483"/>
                  </a:lnTo>
                  <a:lnTo>
                    <a:pt x="2584145" y="2722626"/>
                  </a:lnTo>
                  <a:lnTo>
                    <a:pt x="2551379" y="2782570"/>
                  </a:lnTo>
                  <a:lnTo>
                    <a:pt x="2514295" y="1434465"/>
                  </a:lnTo>
                  <a:lnTo>
                    <a:pt x="2501595" y="1434846"/>
                  </a:lnTo>
                  <a:lnTo>
                    <a:pt x="2538679" y="2782824"/>
                  </a:lnTo>
                  <a:lnTo>
                    <a:pt x="2502738" y="2724912"/>
                  </a:lnTo>
                  <a:lnTo>
                    <a:pt x="2498801" y="2723896"/>
                  </a:lnTo>
                  <a:lnTo>
                    <a:pt x="2492832" y="2727579"/>
                  </a:lnTo>
                  <a:lnTo>
                    <a:pt x="2491943" y="2731516"/>
                  </a:lnTo>
                  <a:lnTo>
                    <a:pt x="2546045" y="2818765"/>
                  </a:lnTo>
                  <a:lnTo>
                    <a:pt x="2595321" y="2728722"/>
                  </a:lnTo>
                  <a:close/>
                </a:path>
              </a:pathLst>
            </a:custGeom>
            <a:solidFill>
              <a:srgbClr val="477BB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0" name="object 20"/>
          <p:cNvSpPr txBox="1"/>
          <p:nvPr/>
        </p:nvSpPr>
        <p:spPr>
          <a:xfrm>
            <a:off x="2674417" y="2735960"/>
            <a:ext cx="2800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pc="-25" dirty="0">
                <a:latin typeface="Microsoft Sans Serif"/>
                <a:cs typeface="Microsoft Sans Serif"/>
              </a:rPr>
              <a:t>60</a:t>
            </a:r>
            <a:endParaRPr>
              <a:latin typeface="Microsoft Sans Serif"/>
              <a:cs typeface="Microsoft Sans Serif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4370577" y="2735960"/>
            <a:ext cx="407034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pc="-25" dirty="0">
                <a:latin typeface="Microsoft Sans Serif"/>
                <a:cs typeface="Microsoft Sans Serif"/>
              </a:rPr>
              <a:t>100</a:t>
            </a:r>
            <a:endParaRPr>
              <a:latin typeface="Microsoft Sans Serif"/>
              <a:cs typeface="Microsoft Sans Serif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1758188" y="4596129"/>
            <a:ext cx="2800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pc="-25" dirty="0">
                <a:latin typeface="Microsoft Sans Serif"/>
                <a:cs typeface="Microsoft Sans Serif"/>
              </a:rPr>
              <a:t>50</a:t>
            </a:r>
            <a:endParaRPr>
              <a:latin typeface="Microsoft Sans Serif"/>
              <a:cs typeface="Microsoft Sans Serif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3052318" y="4399153"/>
            <a:ext cx="2800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pc="-25" dirty="0">
                <a:latin typeface="Microsoft Sans Serif"/>
                <a:cs typeface="Microsoft Sans Serif"/>
              </a:rPr>
              <a:t>20</a:t>
            </a:r>
            <a:endParaRPr>
              <a:latin typeface="Microsoft Sans Serif"/>
              <a:cs typeface="Microsoft Sans Serif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3504945" y="3586937"/>
            <a:ext cx="28067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pc="-25" dirty="0">
                <a:latin typeface="Microsoft Sans Serif"/>
                <a:cs typeface="Microsoft Sans Serif"/>
              </a:rPr>
              <a:t>10</a:t>
            </a:r>
            <a:endParaRPr>
              <a:latin typeface="Microsoft Sans Serif"/>
              <a:cs typeface="Microsoft Sans Serif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5140834" y="4613529"/>
            <a:ext cx="2800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pc="-25" dirty="0">
                <a:latin typeface="Microsoft Sans Serif"/>
                <a:cs typeface="Microsoft Sans Serif"/>
              </a:rPr>
              <a:t>20</a:t>
            </a:r>
            <a:endParaRPr>
              <a:latin typeface="Microsoft Sans Serif"/>
              <a:cs typeface="Microsoft Sans Serif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5765039" y="1494028"/>
            <a:ext cx="22923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2400" spc="-50" dirty="0">
                <a:latin typeface="Microsoft Sans Serif"/>
                <a:cs typeface="Microsoft Sans Serif"/>
              </a:rPr>
              <a:t>S</a:t>
            </a:r>
            <a:endParaRPr sz="2400">
              <a:latin typeface="Microsoft Sans Serif"/>
              <a:cs typeface="Microsoft Sans Serif"/>
            </a:endParaRPr>
          </a:p>
        </p:txBody>
      </p:sp>
      <p:graphicFrame>
        <p:nvGraphicFramePr>
          <p:cNvPr id="27" name="object 27"/>
          <p:cNvGraphicFramePr>
            <a:graphicFrameLocks noGrp="1"/>
          </p:cNvGraphicFramePr>
          <p:nvPr/>
        </p:nvGraphicFramePr>
        <p:xfrm>
          <a:off x="6254751" y="2263776"/>
          <a:ext cx="3629025" cy="64579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540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0673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127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128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3789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645795">
                <a:tc>
                  <a:txBody>
                    <a:bodyPr/>
                    <a:lstStyle/>
                    <a:p>
                      <a:pPr marL="220345">
                        <a:lnSpc>
                          <a:spcPct val="100000"/>
                        </a:lnSpc>
                        <a:spcBef>
                          <a:spcPts val="1180"/>
                        </a:spcBef>
                      </a:pPr>
                      <a:r>
                        <a:rPr sz="1800" dirty="0">
                          <a:latin typeface="Microsoft Sans Serif"/>
                          <a:cs typeface="Microsoft Sans Serif"/>
                        </a:rPr>
                        <a:t>∞</a:t>
                      </a:r>
                      <a:r>
                        <a:rPr sz="1800" spc="434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800" spc="-50" dirty="0">
                          <a:latin typeface="Calibri"/>
                          <a:cs typeface="Calibri"/>
                        </a:rPr>
                        <a:t>1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14986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477BB8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60020">
                        <a:lnSpc>
                          <a:spcPct val="100000"/>
                        </a:lnSpc>
                        <a:spcBef>
                          <a:spcPts val="1160"/>
                        </a:spcBef>
                      </a:pPr>
                      <a:r>
                        <a:rPr sz="1800" spc="-25" dirty="0">
                          <a:latin typeface="Calibri"/>
                          <a:cs typeface="Calibri"/>
                        </a:rPr>
                        <a:t>60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147320" marB="0">
                    <a:lnL w="9525">
                      <a:solidFill>
                        <a:srgbClr val="477BB8"/>
                      </a:solidFill>
                      <a:prstDash val="solid"/>
                    </a:lnL>
                    <a:lnR w="9525">
                      <a:solidFill>
                        <a:srgbClr val="477BB8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7955">
                        <a:lnSpc>
                          <a:spcPct val="100000"/>
                        </a:lnSpc>
                        <a:spcBef>
                          <a:spcPts val="1160"/>
                        </a:spcBef>
                      </a:pPr>
                      <a:r>
                        <a:rPr sz="1800" spc="-25" dirty="0">
                          <a:latin typeface="Calibri"/>
                          <a:cs typeface="Calibri"/>
                        </a:rPr>
                        <a:t>100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147320" marB="0">
                    <a:lnL w="9525">
                      <a:solidFill>
                        <a:srgbClr val="477BB8"/>
                      </a:solidFill>
                      <a:prstDash val="solid"/>
                    </a:lnL>
                    <a:lnR w="9525">
                      <a:solidFill>
                        <a:srgbClr val="477BB8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255"/>
                        </a:spcBef>
                      </a:pPr>
                      <a:r>
                        <a:rPr sz="1800" spc="-50" dirty="0">
                          <a:latin typeface="Microsoft Sans Serif"/>
                          <a:cs typeface="Microsoft Sans Serif"/>
                        </a:rPr>
                        <a:t>∞</a:t>
                      </a:r>
                      <a:endParaRPr sz="1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59385" marB="0">
                    <a:lnL w="9525">
                      <a:solidFill>
                        <a:srgbClr val="477BB8"/>
                      </a:solidFill>
                      <a:prstDash val="solid"/>
                    </a:lnL>
                    <a:lnR w="19050">
                      <a:solidFill>
                        <a:srgbClr val="477BB8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36525">
                        <a:lnSpc>
                          <a:spcPct val="100000"/>
                        </a:lnSpc>
                        <a:spcBef>
                          <a:spcPts val="1160"/>
                        </a:spcBef>
                      </a:pPr>
                      <a:r>
                        <a:rPr sz="1800" spc="-25" dirty="0">
                          <a:latin typeface="Calibri"/>
                          <a:cs typeface="Calibri"/>
                        </a:rPr>
                        <a:t>10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147320" marB="0">
                    <a:lnL w="19050">
                      <a:solidFill>
                        <a:srgbClr val="477BB8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28" name="object 28"/>
          <p:cNvSpPr txBox="1"/>
          <p:nvPr/>
        </p:nvSpPr>
        <p:spPr>
          <a:xfrm>
            <a:off x="5755640" y="2427350"/>
            <a:ext cx="167640" cy="3314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2000" spc="-50" dirty="0">
                <a:latin typeface="Microsoft Sans Serif"/>
                <a:cs typeface="Microsoft Sans Serif"/>
              </a:rPr>
              <a:t>d</a:t>
            </a:r>
            <a:endParaRPr sz="2000">
              <a:latin typeface="Microsoft Sans Serif"/>
              <a:cs typeface="Microsoft Sans Serif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7797547" y="3093973"/>
            <a:ext cx="14160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pc="-50" dirty="0">
                <a:solidFill>
                  <a:srgbClr val="FFFFFF"/>
                </a:solidFill>
                <a:latin typeface="Calibri"/>
                <a:cs typeface="Calibri"/>
              </a:rPr>
              <a:t>1</a:t>
            </a:r>
            <a:endParaRPr>
              <a:latin typeface="Calibri"/>
              <a:cs typeface="Calibri"/>
            </a:endParaRPr>
          </a:p>
        </p:txBody>
      </p:sp>
      <p:pic>
        <p:nvPicPr>
          <p:cNvPr id="30" name="object 30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275909" y="3444366"/>
            <a:ext cx="1410639" cy="3154502"/>
          </a:xfrm>
          <a:prstGeom prst="rect">
            <a:avLst/>
          </a:prstGeom>
        </p:spPr>
      </p:pic>
      <p:sp>
        <p:nvSpPr>
          <p:cNvPr id="31" name="object 31"/>
          <p:cNvSpPr txBox="1"/>
          <p:nvPr/>
        </p:nvSpPr>
        <p:spPr>
          <a:xfrm>
            <a:off x="6480810" y="4459985"/>
            <a:ext cx="14160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pc="-50" dirty="0">
                <a:solidFill>
                  <a:srgbClr val="FFFFFF"/>
                </a:solidFill>
                <a:latin typeface="Calibri"/>
                <a:cs typeface="Calibri"/>
              </a:rPr>
              <a:t>2</a:t>
            </a:r>
            <a:endParaRPr>
              <a:latin typeface="Calibri"/>
              <a:cs typeface="Calibri"/>
            </a:endParaRPr>
          </a:p>
        </p:txBody>
      </p:sp>
      <p:grpSp>
        <p:nvGrpSpPr>
          <p:cNvPr id="32" name="object 32"/>
          <p:cNvGrpSpPr/>
          <p:nvPr/>
        </p:nvGrpSpPr>
        <p:grpSpPr>
          <a:xfrm>
            <a:off x="8964244" y="4404410"/>
            <a:ext cx="548640" cy="487680"/>
            <a:chOff x="7364044" y="4404410"/>
            <a:chExt cx="548640" cy="487680"/>
          </a:xfrm>
        </p:grpSpPr>
        <p:sp>
          <p:nvSpPr>
            <p:cNvPr id="33" name="object 33"/>
            <p:cNvSpPr/>
            <p:nvPr/>
          </p:nvSpPr>
          <p:spPr>
            <a:xfrm>
              <a:off x="7376160" y="4416551"/>
              <a:ext cx="524510" cy="463550"/>
            </a:xfrm>
            <a:custGeom>
              <a:avLst/>
              <a:gdLst/>
              <a:ahLst/>
              <a:cxnLst/>
              <a:rect l="l" t="t" r="r" b="b"/>
              <a:pathLst>
                <a:path w="524509" h="463550">
                  <a:moveTo>
                    <a:pt x="262000" y="463042"/>
                  </a:moveTo>
                  <a:lnTo>
                    <a:pt x="209296" y="458343"/>
                  </a:lnTo>
                  <a:lnTo>
                    <a:pt x="160020" y="444881"/>
                  </a:lnTo>
                  <a:lnTo>
                    <a:pt x="115570" y="423418"/>
                  </a:lnTo>
                  <a:lnTo>
                    <a:pt x="76708" y="395224"/>
                  </a:lnTo>
                  <a:lnTo>
                    <a:pt x="44704" y="360934"/>
                  </a:lnTo>
                  <a:lnTo>
                    <a:pt x="20574" y="321563"/>
                  </a:lnTo>
                  <a:lnTo>
                    <a:pt x="5334" y="278130"/>
                  </a:lnTo>
                  <a:lnTo>
                    <a:pt x="0" y="231521"/>
                  </a:lnTo>
                  <a:lnTo>
                    <a:pt x="5334" y="184785"/>
                  </a:lnTo>
                  <a:lnTo>
                    <a:pt x="20574" y="141350"/>
                  </a:lnTo>
                  <a:lnTo>
                    <a:pt x="44704" y="102108"/>
                  </a:lnTo>
                  <a:lnTo>
                    <a:pt x="76708" y="67818"/>
                  </a:lnTo>
                  <a:lnTo>
                    <a:pt x="115570" y="39497"/>
                  </a:lnTo>
                  <a:lnTo>
                    <a:pt x="160020" y="18161"/>
                  </a:lnTo>
                  <a:lnTo>
                    <a:pt x="209296" y="4699"/>
                  </a:lnTo>
                  <a:lnTo>
                    <a:pt x="262000" y="0"/>
                  </a:lnTo>
                  <a:lnTo>
                    <a:pt x="314833" y="4699"/>
                  </a:lnTo>
                  <a:lnTo>
                    <a:pt x="364109" y="18161"/>
                  </a:lnTo>
                  <a:lnTo>
                    <a:pt x="408686" y="39497"/>
                  </a:lnTo>
                  <a:lnTo>
                    <a:pt x="447421" y="67818"/>
                  </a:lnTo>
                  <a:lnTo>
                    <a:pt x="479425" y="102108"/>
                  </a:lnTo>
                  <a:lnTo>
                    <a:pt x="503682" y="141350"/>
                  </a:lnTo>
                  <a:lnTo>
                    <a:pt x="518922" y="184785"/>
                  </a:lnTo>
                  <a:lnTo>
                    <a:pt x="524256" y="231521"/>
                  </a:lnTo>
                  <a:lnTo>
                    <a:pt x="518922" y="278130"/>
                  </a:lnTo>
                  <a:lnTo>
                    <a:pt x="503682" y="321563"/>
                  </a:lnTo>
                  <a:lnTo>
                    <a:pt x="479425" y="360934"/>
                  </a:lnTo>
                  <a:lnTo>
                    <a:pt x="447421" y="395224"/>
                  </a:lnTo>
                  <a:lnTo>
                    <a:pt x="408686" y="423418"/>
                  </a:lnTo>
                  <a:lnTo>
                    <a:pt x="364109" y="444881"/>
                  </a:lnTo>
                  <a:lnTo>
                    <a:pt x="314833" y="458343"/>
                  </a:lnTo>
                  <a:lnTo>
                    <a:pt x="262000" y="463042"/>
                  </a:lnTo>
                  <a:close/>
                </a:path>
              </a:pathLst>
            </a:custGeom>
            <a:solidFill>
              <a:srgbClr val="4F81B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7364044" y="4404410"/>
              <a:ext cx="548640" cy="487680"/>
            </a:xfrm>
            <a:custGeom>
              <a:avLst/>
              <a:gdLst/>
              <a:ahLst/>
              <a:cxnLst/>
              <a:rect l="l" t="t" r="r" b="b"/>
              <a:pathLst>
                <a:path w="548640" h="487679">
                  <a:moveTo>
                    <a:pt x="275196" y="487324"/>
                  </a:moveTo>
                  <a:lnTo>
                    <a:pt x="273037" y="487324"/>
                  </a:lnTo>
                  <a:lnTo>
                    <a:pt x="220332" y="482625"/>
                  </a:lnTo>
                  <a:lnTo>
                    <a:pt x="168922" y="468782"/>
                  </a:lnTo>
                  <a:lnTo>
                    <a:pt x="122389" y="446532"/>
                  </a:lnTo>
                  <a:lnTo>
                    <a:pt x="81646" y="417220"/>
                  </a:lnTo>
                  <a:lnTo>
                    <a:pt x="47904" y="381393"/>
                  </a:lnTo>
                  <a:lnTo>
                    <a:pt x="22301" y="340080"/>
                  </a:lnTo>
                  <a:lnTo>
                    <a:pt x="5943" y="294309"/>
                  </a:lnTo>
                  <a:lnTo>
                    <a:pt x="0" y="245046"/>
                  </a:lnTo>
                  <a:lnTo>
                    <a:pt x="0" y="242277"/>
                  </a:lnTo>
                  <a:lnTo>
                    <a:pt x="5333" y="195541"/>
                  </a:lnTo>
                  <a:lnTo>
                    <a:pt x="21183" y="149453"/>
                  </a:lnTo>
                  <a:lnTo>
                    <a:pt x="46450" y="107835"/>
                  </a:lnTo>
                  <a:lnTo>
                    <a:pt x="79908" y="71640"/>
                  </a:lnTo>
                  <a:lnTo>
                    <a:pt x="120524" y="41774"/>
                  </a:lnTo>
                  <a:lnTo>
                    <a:pt x="166899" y="19304"/>
                  </a:lnTo>
                  <a:lnTo>
                    <a:pt x="218198" y="5080"/>
                  </a:lnTo>
                  <a:lnTo>
                    <a:pt x="273037" y="0"/>
                  </a:lnTo>
                  <a:lnTo>
                    <a:pt x="275196" y="0"/>
                  </a:lnTo>
                  <a:lnTo>
                    <a:pt x="328028" y="4699"/>
                  </a:lnTo>
                  <a:lnTo>
                    <a:pt x="379437" y="18542"/>
                  </a:lnTo>
                  <a:lnTo>
                    <a:pt x="391883" y="24282"/>
                  </a:lnTo>
                  <a:lnTo>
                    <a:pt x="275196" y="24282"/>
                  </a:lnTo>
                  <a:lnTo>
                    <a:pt x="226764" y="28600"/>
                  </a:lnTo>
                  <a:lnTo>
                    <a:pt x="224624" y="28600"/>
                  </a:lnTo>
                  <a:lnTo>
                    <a:pt x="223039" y="28883"/>
                  </a:lnTo>
                  <a:lnTo>
                    <a:pt x="223588" y="28883"/>
                  </a:lnTo>
                  <a:lnTo>
                    <a:pt x="178184" y="41287"/>
                  </a:lnTo>
                  <a:lnTo>
                    <a:pt x="177406" y="41287"/>
                  </a:lnTo>
                  <a:lnTo>
                    <a:pt x="175348" y="42062"/>
                  </a:lnTo>
                  <a:lnTo>
                    <a:pt x="175792" y="42062"/>
                  </a:lnTo>
                  <a:lnTo>
                    <a:pt x="135337" y="61480"/>
                  </a:lnTo>
                  <a:lnTo>
                    <a:pt x="134882" y="61480"/>
                  </a:lnTo>
                  <a:lnTo>
                    <a:pt x="132956" y="62623"/>
                  </a:lnTo>
                  <a:lnTo>
                    <a:pt x="133310" y="62623"/>
                  </a:lnTo>
                  <a:lnTo>
                    <a:pt x="98107" y="88277"/>
                  </a:lnTo>
                  <a:lnTo>
                    <a:pt x="97739" y="88277"/>
                  </a:lnTo>
                  <a:lnTo>
                    <a:pt x="96013" y="89801"/>
                  </a:lnTo>
                  <a:lnTo>
                    <a:pt x="96316" y="89801"/>
                  </a:lnTo>
                  <a:lnTo>
                    <a:pt x="67536" y="120637"/>
                  </a:lnTo>
                  <a:lnTo>
                    <a:pt x="67208" y="120637"/>
                  </a:lnTo>
                  <a:lnTo>
                    <a:pt x="65735" y="122567"/>
                  </a:lnTo>
                  <a:lnTo>
                    <a:pt x="66021" y="122567"/>
                  </a:lnTo>
                  <a:lnTo>
                    <a:pt x="44523" y="157530"/>
                  </a:lnTo>
                  <a:lnTo>
                    <a:pt x="44196" y="157530"/>
                  </a:lnTo>
                  <a:lnTo>
                    <a:pt x="43078" y="159880"/>
                  </a:lnTo>
                  <a:lnTo>
                    <a:pt x="43371" y="159880"/>
                  </a:lnTo>
                  <a:lnTo>
                    <a:pt x="29887" y="198310"/>
                  </a:lnTo>
                  <a:lnTo>
                    <a:pt x="29565" y="198310"/>
                  </a:lnTo>
                  <a:lnTo>
                    <a:pt x="28955" y="200964"/>
                  </a:lnTo>
                  <a:lnTo>
                    <a:pt x="29262" y="200964"/>
                  </a:lnTo>
                  <a:lnTo>
                    <a:pt x="24547" y="242277"/>
                  </a:lnTo>
                  <a:lnTo>
                    <a:pt x="24231" y="242277"/>
                  </a:lnTo>
                  <a:lnTo>
                    <a:pt x="24231" y="245046"/>
                  </a:lnTo>
                  <a:lnTo>
                    <a:pt x="24548" y="245046"/>
                  </a:lnTo>
                  <a:lnTo>
                    <a:pt x="29261" y="286232"/>
                  </a:lnTo>
                  <a:lnTo>
                    <a:pt x="28955" y="286232"/>
                  </a:lnTo>
                  <a:lnTo>
                    <a:pt x="29565" y="288886"/>
                  </a:lnTo>
                  <a:lnTo>
                    <a:pt x="29887" y="288886"/>
                  </a:lnTo>
                  <a:lnTo>
                    <a:pt x="43367" y="327304"/>
                  </a:lnTo>
                  <a:lnTo>
                    <a:pt x="43066" y="327304"/>
                  </a:lnTo>
                  <a:lnTo>
                    <a:pt x="44196" y="329666"/>
                  </a:lnTo>
                  <a:lnTo>
                    <a:pt x="44510" y="329666"/>
                  </a:lnTo>
                  <a:lnTo>
                    <a:pt x="66017" y="364756"/>
                  </a:lnTo>
                  <a:lnTo>
                    <a:pt x="65735" y="364756"/>
                  </a:lnTo>
                  <a:lnTo>
                    <a:pt x="67189" y="366674"/>
                  </a:lnTo>
                  <a:lnTo>
                    <a:pt x="67525" y="366674"/>
                  </a:lnTo>
                  <a:lnTo>
                    <a:pt x="96293" y="397497"/>
                  </a:lnTo>
                  <a:lnTo>
                    <a:pt x="95986" y="397497"/>
                  </a:lnTo>
                  <a:lnTo>
                    <a:pt x="97739" y="399046"/>
                  </a:lnTo>
                  <a:lnTo>
                    <a:pt x="98122" y="399046"/>
                  </a:lnTo>
                  <a:lnTo>
                    <a:pt x="133308" y="424573"/>
                  </a:lnTo>
                  <a:lnTo>
                    <a:pt x="132960" y="424573"/>
                  </a:lnTo>
                  <a:lnTo>
                    <a:pt x="134848" y="425691"/>
                  </a:lnTo>
                  <a:lnTo>
                    <a:pt x="135269" y="425691"/>
                  </a:lnTo>
                  <a:lnTo>
                    <a:pt x="175800" y="445262"/>
                  </a:lnTo>
                  <a:lnTo>
                    <a:pt x="175348" y="445262"/>
                  </a:lnTo>
                  <a:lnTo>
                    <a:pt x="177398" y="446036"/>
                  </a:lnTo>
                  <a:lnTo>
                    <a:pt x="178184" y="446036"/>
                  </a:lnTo>
                  <a:lnTo>
                    <a:pt x="223230" y="458343"/>
                  </a:lnTo>
                  <a:lnTo>
                    <a:pt x="222491" y="458343"/>
                  </a:lnTo>
                  <a:lnTo>
                    <a:pt x="224624" y="458724"/>
                  </a:lnTo>
                  <a:lnTo>
                    <a:pt x="226764" y="458724"/>
                  </a:lnTo>
                  <a:lnTo>
                    <a:pt x="274118" y="462945"/>
                  </a:lnTo>
                  <a:lnTo>
                    <a:pt x="392021" y="462945"/>
                  </a:lnTo>
                  <a:lnTo>
                    <a:pt x="381534" y="467995"/>
                  </a:lnTo>
                  <a:lnTo>
                    <a:pt x="379437" y="468782"/>
                  </a:lnTo>
                  <a:lnTo>
                    <a:pt x="330161" y="482244"/>
                  </a:lnTo>
                  <a:lnTo>
                    <a:pt x="328028" y="482625"/>
                  </a:lnTo>
                  <a:lnTo>
                    <a:pt x="275196" y="487324"/>
                  </a:lnTo>
                  <a:close/>
                </a:path>
                <a:path w="548640" h="487679">
                  <a:moveTo>
                    <a:pt x="324772" y="28883"/>
                  </a:moveTo>
                  <a:lnTo>
                    <a:pt x="273037" y="24282"/>
                  </a:lnTo>
                  <a:lnTo>
                    <a:pt x="391883" y="24282"/>
                  </a:lnTo>
                  <a:lnTo>
                    <a:pt x="400905" y="28600"/>
                  </a:lnTo>
                  <a:lnTo>
                    <a:pt x="323735" y="28600"/>
                  </a:lnTo>
                  <a:lnTo>
                    <a:pt x="324772" y="28883"/>
                  </a:lnTo>
                  <a:close/>
                </a:path>
                <a:path w="548640" h="487679">
                  <a:moveTo>
                    <a:pt x="223588" y="28883"/>
                  </a:moveTo>
                  <a:lnTo>
                    <a:pt x="223039" y="28883"/>
                  </a:lnTo>
                  <a:lnTo>
                    <a:pt x="224624" y="28600"/>
                  </a:lnTo>
                  <a:lnTo>
                    <a:pt x="223588" y="28883"/>
                  </a:lnTo>
                  <a:close/>
                </a:path>
                <a:path w="548640" h="487679">
                  <a:moveTo>
                    <a:pt x="223588" y="28883"/>
                  </a:moveTo>
                  <a:lnTo>
                    <a:pt x="224624" y="28600"/>
                  </a:lnTo>
                  <a:lnTo>
                    <a:pt x="226764" y="28600"/>
                  </a:lnTo>
                  <a:lnTo>
                    <a:pt x="223588" y="28883"/>
                  </a:lnTo>
                  <a:close/>
                </a:path>
                <a:path w="548640" h="487679">
                  <a:moveTo>
                    <a:pt x="371957" y="41774"/>
                  </a:moveTo>
                  <a:lnTo>
                    <a:pt x="323735" y="28600"/>
                  </a:lnTo>
                  <a:lnTo>
                    <a:pt x="325321" y="28883"/>
                  </a:lnTo>
                  <a:lnTo>
                    <a:pt x="401497" y="28883"/>
                  </a:lnTo>
                  <a:lnTo>
                    <a:pt x="426059" y="40640"/>
                  </a:lnTo>
                  <a:lnTo>
                    <a:pt x="427148" y="41287"/>
                  </a:lnTo>
                  <a:lnTo>
                    <a:pt x="370940" y="41287"/>
                  </a:lnTo>
                  <a:lnTo>
                    <a:pt x="371957" y="41774"/>
                  </a:lnTo>
                  <a:close/>
                </a:path>
                <a:path w="548640" h="487679">
                  <a:moveTo>
                    <a:pt x="401497" y="28883"/>
                  </a:moveTo>
                  <a:lnTo>
                    <a:pt x="325321" y="28883"/>
                  </a:lnTo>
                  <a:lnTo>
                    <a:pt x="323735" y="28600"/>
                  </a:lnTo>
                  <a:lnTo>
                    <a:pt x="400905" y="28600"/>
                  </a:lnTo>
                  <a:lnTo>
                    <a:pt x="401497" y="28883"/>
                  </a:lnTo>
                  <a:close/>
                </a:path>
                <a:path w="548640" h="487679">
                  <a:moveTo>
                    <a:pt x="175348" y="42062"/>
                  </a:moveTo>
                  <a:lnTo>
                    <a:pt x="177406" y="41287"/>
                  </a:lnTo>
                  <a:lnTo>
                    <a:pt x="176392" y="41774"/>
                  </a:lnTo>
                  <a:lnTo>
                    <a:pt x="175348" y="42062"/>
                  </a:lnTo>
                  <a:close/>
                </a:path>
                <a:path w="548640" h="487679">
                  <a:moveTo>
                    <a:pt x="176403" y="41774"/>
                  </a:moveTo>
                  <a:lnTo>
                    <a:pt x="177406" y="41287"/>
                  </a:lnTo>
                  <a:lnTo>
                    <a:pt x="178184" y="41287"/>
                  </a:lnTo>
                  <a:lnTo>
                    <a:pt x="176403" y="41774"/>
                  </a:lnTo>
                  <a:close/>
                </a:path>
                <a:path w="548640" h="487679">
                  <a:moveTo>
                    <a:pt x="373011" y="42062"/>
                  </a:moveTo>
                  <a:lnTo>
                    <a:pt x="371957" y="41774"/>
                  </a:lnTo>
                  <a:lnTo>
                    <a:pt x="370940" y="41287"/>
                  </a:lnTo>
                  <a:lnTo>
                    <a:pt x="373011" y="42062"/>
                  </a:lnTo>
                  <a:close/>
                </a:path>
                <a:path w="548640" h="487679">
                  <a:moveTo>
                    <a:pt x="428367" y="42062"/>
                  </a:moveTo>
                  <a:lnTo>
                    <a:pt x="373011" y="42062"/>
                  </a:lnTo>
                  <a:lnTo>
                    <a:pt x="370932" y="41287"/>
                  </a:lnTo>
                  <a:lnTo>
                    <a:pt x="427148" y="41287"/>
                  </a:lnTo>
                  <a:lnTo>
                    <a:pt x="427966" y="41774"/>
                  </a:lnTo>
                  <a:lnTo>
                    <a:pt x="428367" y="42062"/>
                  </a:lnTo>
                  <a:close/>
                </a:path>
                <a:path w="548640" h="487679">
                  <a:moveTo>
                    <a:pt x="175792" y="42062"/>
                  </a:moveTo>
                  <a:lnTo>
                    <a:pt x="175348" y="42062"/>
                  </a:lnTo>
                  <a:lnTo>
                    <a:pt x="176403" y="41774"/>
                  </a:lnTo>
                  <a:lnTo>
                    <a:pt x="175792" y="42062"/>
                  </a:lnTo>
                  <a:close/>
                </a:path>
                <a:path w="548640" h="487679">
                  <a:moveTo>
                    <a:pt x="414483" y="62125"/>
                  </a:moveTo>
                  <a:lnTo>
                    <a:pt x="371957" y="41774"/>
                  </a:lnTo>
                  <a:lnTo>
                    <a:pt x="373011" y="42062"/>
                  </a:lnTo>
                  <a:lnTo>
                    <a:pt x="428367" y="42062"/>
                  </a:lnTo>
                  <a:lnTo>
                    <a:pt x="454926" y="61480"/>
                  </a:lnTo>
                  <a:lnTo>
                    <a:pt x="413600" y="61480"/>
                  </a:lnTo>
                  <a:lnTo>
                    <a:pt x="414483" y="62125"/>
                  </a:lnTo>
                  <a:close/>
                </a:path>
                <a:path w="548640" h="487679">
                  <a:moveTo>
                    <a:pt x="132956" y="62623"/>
                  </a:moveTo>
                  <a:lnTo>
                    <a:pt x="134882" y="61480"/>
                  </a:lnTo>
                  <a:lnTo>
                    <a:pt x="133993" y="62125"/>
                  </a:lnTo>
                  <a:lnTo>
                    <a:pt x="132956" y="62623"/>
                  </a:lnTo>
                  <a:close/>
                </a:path>
                <a:path w="548640" h="487679">
                  <a:moveTo>
                    <a:pt x="133993" y="62125"/>
                  </a:moveTo>
                  <a:lnTo>
                    <a:pt x="134878" y="61480"/>
                  </a:lnTo>
                  <a:lnTo>
                    <a:pt x="135337" y="61480"/>
                  </a:lnTo>
                  <a:lnTo>
                    <a:pt x="133993" y="62125"/>
                  </a:lnTo>
                  <a:close/>
                </a:path>
                <a:path w="548640" h="487679">
                  <a:moveTo>
                    <a:pt x="415522" y="62623"/>
                  </a:moveTo>
                  <a:lnTo>
                    <a:pt x="414483" y="62125"/>
                  </a:lnTo>
                  <a:lnTo>
                    <a:pt x="413600" y="61480"/>
                  </a:lnTo>
                  <a:lnTo>
                    <a:pt x="415522" y="62623"/>
                  </a:lnTo>
                  <a:close/>
                </a:path>
                <a:path w="548640" h="487679">
                  <a:moveTo>
                    <a:pt x="456489" y="62623"/>
                  </a:moveTo>
                  <a:lnTo>
                    <a:pt x="415522" y="62623"/>
                  </a:lnTo>
                  <a:lnTo>
                    <a:pt x="413600" y="61480"/>
                  </a:lnTo>
                  <a:lnTo>
                    <a:pt x="454926" y="61480"/>
                  </a:lnTo>
                  <a:lnTo>
                    <a:pt x="456489" y="62623"/>
                  </a:lnTo>
                  <a:close/>
                </a:path>
                <a:path w="548640" h="487679">
                  <a:moveTo>
                    <a:pt x="133310" y="62623"/>
                  </a:moveTo>
                  <a:lnTo>
                    <a:pt x="132956" y="62623"/>
                  </a:lnTo>
                  <a:lnTo>
                    <a:pt x="133993" y="62125"/>
                  </a:lnTo>
                  <a:lnTo>
                    <a:pt x="133310" y="62623"/>
                  </a:lnTo>
                  <a:close/>
                </a:path>
                <a:path w="548640" h="487679">
                  <a:moveTo>
                    <a:pt x="451405" y="89117"/>
                  </a:moveTo>
                  <a:lnTo>
                    <a:pt x="414483" y="62125"/>
                  </a:lnTo>
                  <a:lnTo>
                    <a:pt x="415517" y="62623"/>
                  </a:lnTo>
                  <a:lnTo>
                    <a:pt x="456489" y="62623"/>
                  </a:lnTo>
                  <a:lnTo>
                    <a:pt x="466720" y="70104"/>
                  </a:lnTo>
                  <a:lnTo>
                    <a:pt x="468452" y="71640"/>
                  </a:lnTo>
                  <a:lnTo>
                    <a:pt x="483980" y="88277"/>
                  </a:lnTo>
                  <a:lnTo>
                    <a:pt x="450621" y="88277"/>
                  </a:lnTo>
                  <a:lnTo>
                    <a:pt x="451405" y="89117"/>
                  </a:lnTo>
                  <a:close/>
                </a:path>
                <a:path w="548640" h="487679">
                  <a:moveTo>
                    <a:pt x="96016" y="89801"/>
                  </a:moveTo>
                  <a:lnTo>
                    <a:pt x="97739" y="88277"/>
                  </a:lnTo>
                  <a:lnTo>
                    <a:pt x="96954" y="89117"/>
                  </a:lnTo>
                  <a:lnTo>
                    <a:pt x="96016" y="89801"/>
                  </a:lnTo>
                  <a:close/>
                </a:path>
                <a:path w="548640" h="487679">
                  <a:moveTo>
                    <a:pt x="96954" y="89117"/>
                  </a:moveTo>
                  <a:lnTo>
                    <a:pt x="97739" y="88277"/>
                  </a:lnTo>
                  <a:lnTo>
                    <a:pt x="98107" y="88277"/>
                  </a:lnTo>
                  <a:lnTo>
                    <a:pt x="96954" y="89117"/>
                  </a:lnTo>
                  <a:close/>
                </a:path>
                <a:path w="548640" h="487679">
                  <a:moveTo>
                    <a:pt x="452335" y="89801"/>
                  </a:moveTo>
                  <a:lnTo>
                    <a:pt x="451405" y="89117"/>
                  </a:lnTo>
                  <a:lnTo>
                    <a:pt x="450621" y="88277"/>
                  </a:lnTo>
                  <a:lnTo>
                    <a:pt x="452335" y="89801"/>
                  </a:lnTo>
                  <a:close/>
                </a:path>
                <a:path w="548640" h="487679">
                  <a:moveTo>
                    <a:pt x="485402" y="89801"/>
                  </a:moveTo>
                  <a:lnTo>
                    <a:pt x="452335" y="89801"/>
                  </a:lnTo>
                  <a:lnTo>
                    <a:pt x="450621" y="88277"/>
                  </a:lnTo>
                  <a:lnTo>
                    <a:pt x="483980" y="88277"/>
                  </a:lnTo>
                  <a:lnTo>
                    <a:pt x="485402" y="89801"/>
                  </a:lnTo>
                  <a:close/>
                </a:path>
                <a:path w="548640" h="487679">
                  <a:moveTo>
                    <a:pt x="96316" y="89801"/>
                  </a:moveTo>
                  <a:lnTo>
                    <a:pt x="96016" y="89801"/>
                  </a:lnTo>
                  <a:lnTo>
                    <a:pt x="96954" y="89117"/>
                  </a:lnTo>
                  <a:lnTo>
                    <a:pt x="96316" y="89801"/>
                  </a:lnTo>
                  <a:close/>
                </a:path>
                <a:path w="548640" h="487679">
                  <a:moveTo>
                    <a:pt x="511022" y="122567"/>
                  </a:moveTo>
                  <a:lnTo>
                    <a:pt x="482625" y="122567"/>
                  </a:lnTo>
                  <a:lnTo>
                    <a:pt x="481158" y="120637"/>
                  </a:lnTo>
                  <a:lnTo>
                    <a:pt x="480823" y="120637"/>
                  </a:lnTo>
                  <a:lnTo>
                    <a:pt x="451405" y="89117"/>
                  </a:lnTo>
                  <a:lnTo>
                    <a:pt x="452335" y="89801"/>
                  </a:lnTo>
                  <a:lnTo>
                    <a:pt x="485402" y="89801"/>
                  </a:lnTo>
                  <a:lnTo>
                    <a:pt x="500456" y="105930"/>
                  </a:lnTo>
                  <a:lnTo>
                    <a:pt x="501916" y="107835"/>
                  </a:lnTo>
                  <a:lnTo>
                    <a:pt x="509829" y="120637"/>
                  </a:lnTo>
                  <a:lnTo>
                    <a:pt x="481161" y="120637"/>
                  </a:lnTo>
                  <a:lnTo>
                    <a:pt x="481799" y="121668"/>
                  </a:lnTo>
                  <a:lnTo>
                    <a:pt x="510467" y="121668"/>
                  </a:lnTo>
                  <a:lnTo>
                    <a:pt x="511022" y="122567"/>
                  </a:lnTo>
                  <a:close/>
                </a:path>
                <a:path w="548640" h="487679">
                  <a:moveTo>
                    <a:pt x="65735" y="122567"/>
                  </a:moveTo>
                  <a:lnTo>
                    <a:pt x="67208" y="120637"/>
                  </a:lnTo>
                  <a:lnTo>
                    <a:pt x="66574" y="121668"/>
                  </a:lnTo>
                  <a:lnTo>
                    <a:pt x="65735" y="122567"/>
                  </a:lnTo>
                  <a:close/>
                </a:path>
                <a:path w="548640" h="487679">
                  <a:moveTo>
                    <a:pt x="66574" y="121668"/>
                  </a:moveTo>
                  <a:lnTo>
                    <a:pt x="67208" y="120637"/>
                  </a:lnTo>
                  <a:lnTo>
                    <a:pt x="67536" y="120637"/>
                  </a:lnTo>
                  <a:lnTo>
                    <a:pt x="66574" y="121668"/>
                  </a:lnTo>
                  <a:close/>
                </a:path>
                <a:path w="548640" h="487679">
                  <a:moveTo>
                    <a:pt x="482625" y="122567"/>
                  </a:moveTo>
                  <a:lnTo>
                    <a:pt x="481799" y="121668"/>
                  </a:lnTo>
                  <a:lnTo>
                    <a:pt x="481161" y="120637"/>
                  </a:lnTo>
                  <a:lnTo>
                    <a:pt x="482625" y="122567"/>
                  </a:lnTo>
                  <a:close/>
                </a:path>
                <a:path w="548640" h="487679">
                  <a:moveTo>
                    <a:pt x="66021" y="122567"/>
                  </a:moveTo>
                  <a:lnTo>
                    <a:pt x="65735" y="122567"/>
                  </a:lnTo>
                  <a:lnTo>
                    <a:pt x="66574" y="121668"/>
                  </a:lnTo>
                  <a:lnTo>
                    <a:pt x="66021" y="122567"/>
                  </a:lnTo>
                  <a:close/>
                </a:path>
                <a:path w="548640" h="487679">
                  <a:moveTo>
                    <a:pt x="530962" y="159880"/>
                  </a:moveTo>
                  <a:lnTo>
                    <a:pt x="505409" y="159880"/>
                  </a:lnTo>
                  <a:lnTo>
                    <a:pt x="504291" y="157530"/>
                  </a:lnTo>
                  <a:lnTo>
                    <a:pt x="503954" y="157530"/>
                  </a:lnTo>
                  <a:lnTo>
                    <a:pt x="481799" y="121668"/>
                  </a:lnTo>
                  <a:lnTo>
                    <a:pt x="482625" y="122567"/>
                  </a:lnTo>
                  <a:lnTo>
                    <a:pt x="511022" y="122567"/>
                  </a:lnTo>
                  <a:lnTo>
                    <a:pt x="526173" y="147078"/>
                  </a:lnTo>
                  <a:lnTo>
                    <a:pt x="527303" y="149453"/>
                  </a:lnTo>
                  <a:lnTo>
                    <a:pt x="530138" y="157530"/>
                  </a:lnTo>
                  <a:lnTo>
                    <a:pt x="504291" y="157530"/>
                  </a:lnTo>
                  <a:lnTo>
                    <a:pt x="504726" y="158769"/>
                  </a:lnTo>
                  <a:lnTo>
                    <a:pt x="530572" y="158769"/>
                  </a:lnTo>
                  <a:lnTo>
                    <a:pt x="530962" y="159880"/>
                  </a:lnTo>
                  <a:close/>
                </a:path>
                <a:path w="548640" h="487679">
                  <a:moveTo>
                    <a:pt x="43078" y="159880"/>
                  </a:moveTo>
                  <a:lnTo>
                    <a:pt x="44196" y="157530"/>
                  </a:lnTo>
                  <a:lnTo>
                    <a:pt x="43761" y="158769"/>
                  </a:lnTo>
                  <a:lnTo>
                    <a:pt x="43078" y="159880"/>
                  </a:lnTo>
                  <a:close/>
                </a:path>
                <a:path w="548640" h="487679">
                  <a:moveTo>
                    <a:pt x="43761" y="158769"/>
                  </a:moveTo>
                  <a:lnTo>
                    <a:pt x="44196" y="157530"/>
                  </a:lnTo>
                  <a:lnTo>
                    <a:pt x="44523" y="157530"/>
                  </a:lnTo>
                  <a:lnTo>
                    <a:pt x="43761" y="158769"/>
                  </a:lnTo>
                  <a:close/>
                </a:path>
                <a:path w="548640" h="487679">
                  <a:moveTo>
                    <a:pt x="505409" y="159880"/>
                  </a:moveTo>
                  <a:lnTo>
                    <a:pt x="504726" y="158769"/>
                  </a:lnTo>
                  <a:lnTo>
                    <a:pt x="504291" y="157530"/>
                  </a:lnTo>
                  <a:lnTo>
                    <a:pt x="505409" y="159880"/>
                  </a:lnTo>
                  <a:close/>
                </a:path>
                <a:path w="548640" h="487679">
                  <a:moveTo>
                    <a:pt x="43371" y="159880"/>
                  </a:moveTo>
                  <a:lnTo>
                    <a:pt x="43078" y="159880"/>
                  </a:lnTo>
                  <a:lnTo>
                    <a:pt x="43761" y="158769"/>
                  </a:lnTo>
                  <a:lnTo>
                    <a:pt x="43371" y="159880"/>
                  </a:lnTo>
                  <a:close/>
                </a:path>
                <a:path w="548640" h="487679">
                  <a:moveTo>
                    <a:pt x="519077" y="199669"/>
                  </a:moveTo>
                  <a:lnTo>
                    <a:pt x="504726" y="158769"/>
                  </a:lnTo>
                  <a:lnTo>
                    <a:pt x="505406" y="159880"/>
                  </a:lnTo>
                  <a:lnTo>
                    <a:pt x="530962" y="159880"/>
                  </a:lnTo>
                  <a:lnTo>
                    <a:pt x="542544" y="192887"/>
                  </a:lnTo>
                  <a:lnTo>
                    <a:pt x="543153" y="195541"/>
                  </a:lnTo>
                  <a:lnTo>
                    <a:pt x="543469" y="198310"/>
                  </a:lnTo>
                  <a:lnTo>
                    <a:pt x="518922" y="198310"/>
                  </a:lnTo>
                  <a:lnTo>
                    <a:pt x="519077" y="199669"/>
                  </a:lnTo>
                  <a:close/>
                </a:path>
                <a:path w="548640" h="487679">
                  <a:moveTo>
                    <a:pt x="28955" y="200964"/>
                  </a:moveTo>
                  <a:lnTo>
                    <a:pt x="29565" y="198310"/>
                  </a:lnTo>
                  <a:lnTo>
                    <a:pt x="29410" y="199669"/>
                  </a:lnTo>
                  <a:lnTo>
                    <a:pt x="28955" y="200964"/>
                  </a:lnTo>
                  <a:close/>
                </a:path>
                <a:path w="548640" h="487679">
                  <a:moveTo>
                    <a:pt x="29410" y="199669"/>
                  </a:moveTo>
                  <a:lnTo>
                    <a:pt x="29565" y="198310"/>
                  </a:lnTo>
                  <a:lnTo>
                    <a:pt x="29887" y="198310"/>
                  </a:lnTo>
                  <a:lnTo>
                    <a:pt x="29410" y="199669"/>
                  </a:lnTo>
                  <a:close/>
                </a:path>
                <a:path w="548640" h="487679">
                  <a:moveTo>
                    <a:pt x="519531" y="200964"/>
                  </a:moveTo>
                  <a:lnTo>
                    <a:pt x="519077" y="199669"/>
                  </a:lnTo>
                  <a:lnTo>
                    <a:pt x="518922" y="198310"/>
                  </a:lnTo>
                  <a:lnTo>
                    <a:pt x="519531" y="200964"/>
                  </a:lnTo>
                  <a:close/>
                </a:path>
                <a:path w="548640" h="487679">
                  <a:moveTo>
                    <a:pt x="543772" y="200964"/>
                  </a:moveTo>
                  <a:lnTo>
                    <a:pt x="519531" y="200964"/>
                  </a:lnTo>
                  <a:lnTo>
                    <a:pt x="518922" y="198310"/>
                  </a:lnTo>
                  <a:lnTo>
                    <a:pt x="543469" y="198310"/>
                  </a:lnTo>
                  <a:lnTo>
                    <a:pt x="543772" y="200964"/>
                  </a:lnTo>
                  <a:close/>
                </a:path>
                <a:path w="548640" h="487679">
                  <a:moveTo>
                    <a:pt x="29262" y="200964"/>
                  </a:moveTo>
                  <a:lnTo>
                    <a:pt x="28955" y="200964"/>
                  </a:lnTo>
                  <a:lnTo>
                    <a:pt x="29410" y="199669"/>
                  </a:lnTo>
                  <a:lnTo>
                    <a:pt x="29262" y="200964"/>
                  </a:lnTo>
                  <a:close/>
                </a:path>
                <a:path w="548640" h="487679">
                  <a:moveTo>
                    <a:pt x="524097" y="243660"/>
                  </a:moveTo>
                  <a:lnTo>
                    <a:pt x="519077" y="199669"/>
                  </a:lnTo>
                  <a:lnTo>
                    <a:pt x="519531" y="200964"/>
                  </a:lnTo>
                  <a:lnTo>
                    <a:pt x="543772" y="200964"/>
                  </a:lnTo>
                  <a:lnTo>
                    <a:pt x="548487" y="242277"/>
                  </a:lnTo>
                  <a:lnTo>
                    <a:pt x="524255" y="242277"/>
                  </a:lnTo>
                  <a:lnTo>
                    <a:pt x="524097" y="243660"/>
                  </a:lnTo>
                  <a:close/>
                </a:path>
                <a:path w="548640" h="487679">
                  <a:moveTo>
                    <a:pt x="24231" y="245046"/>
                  </a:moveTo>
                  <a:lnTo>
                    <a:pt x="24231" y="242277"/>
                  </a:lnTo>
                  <a:lnTo>
                    <a:pt x="24389" y="243660"/>
                  </a:lnTo>
                  <a:lnTo>
                    <a:pt x="24231" y="245046"/>
                  </a:lnTo>
                  <a:close/>
                </a:path>
                <a:path w="548640" h="487679">
                  <a:moveTo>
                    <a:pt x="24389" y="243660"/>
                  </a:moveTo>
                  <a:lnTo>
                    <a:pt x="24231" y="242277"/>
                  </a:lnTo>
                  <a:lnTo>
                    <a:pt x="24547" y="242277"/>
                  </a:lnTo>
                  <a:lnTo>
                    <a:pt x="24389" y="243660"/>
                  </a:lnTo>
                  <a:close/>
                </a:path>
                <a:path w="548640" h="487679">
                  <a:moveTo>
                    <a:pt x="524255" y="245046"/>
                  </a:moveTo>
                  <a:lnTo>
                    <a:pt x="524097" y="243660"/>
                  </a:lnTo>
                  <a:lnTo>
                    <a:pt x="524255" y="242277"/>
                  </a:lnTo>
                  <a:lnTo>
                    <a:pt x="524255" y="245046"/>
                  </a:lnTo>
                  <a:close/>
                </a:path>
                <a:path w="548640" h="487679">
                  <a:moveTo>
                    <a:pt x="548487" y="245046"/>
                  </a:moveTo>
                  <a:lnTo>
                    <a:pt x="524255" y="245046"/>
                  </a:lnTo>
                  <a:lnTo>
                    <a:pt x="524255" y="242277"/>
                  </a:lnTo>
                  <a:lnTo>
                    <a:pt x="548487" y="242277"/>
                  </a:lnTo>
                  <a:lnTo>
                    <a:pt x="548487" y="245046"/>
                  </a:lnTo>
                  <a:close/>
                </a:path>
                <a:path w="548640" h="487679">
                  <a:moveTo>
                    <a:pt x="24548" y="245046"/>
                  </a:moveTo>
                  <a:lnTo>
                    <a:pt x="24231" y="245046"/>
                  </a:lnTo>
                  <a:lnTo>
                    <a:pt x="24389" y="243660"/>
                  </a:lnTo>
                  <a:lnTo>
                    <a:pt x="24548" y="245046"/>
                  </a:lnTo>
                  <a:close/>
                </a:path>
                <a:path w="548640" h="487679">
                  <a:moveTo>
                    <a:pt x="519077" y="287526"/>
                  </a:moveTo>
                  <a:lnTo>
                    <a:pt x="524097" y="243660"/>
                  </a:lnTo>
                  <a:lnTo>
                    <a:pt x="524255" y="245046"/>
                  </a:lnTo>
                  <a:lnTo>
                    <a:pt x="548487" y="245046"/>
                  </a:lnTo>
                  <a:lnTo>
                    <a:pt x="543774" y="286232"/>
                  </a:lnTo>
                  <a:lnTo>
                    <a:pt x="519531" y="286232"/>
                  </a:lnTo>
                  <a:lnTo>
                    <a:pt x="519077" y="287526"/>
                  </a:lnTo>
                  <a:close/>
                </a:path>
                <a:path w="548640" h="487679">
                  <a:moveTo>
                    <a:pt x="29565" y="288886"/>
                  </a:moveTo>
                  <a:lnTo>
                    <a:pt x="28955" y="286232"/>
                  </a:lnTo>
                  <a:lnTo>
                    <a:pt x="29409" y="287526"/>
                  </a:lnTo>
                  <a:lnTo>
                    <a:pt x="29565" y="288886"/>
                  </a:lnTo>
                  <a:close/>
                </a:path>
                <a:path w="548640" h="487679">
                  <a:moveTo>
                    <a:pt x="29409" y="287526"/>
                  </a:moveTo>
                  <a:lnTo>
                    <a:pt x="28955" y="286232"/>
                  </a:lnTo>
                  <a:lnTo>
                    <a:pt x="29261" y="286232"/>
                  </a:lnTo>
                  <a:lnTo>
                    <a:pt x="29409" y="287526"/>
                  </a:lnTo>
                  <a:close/>
                </a:path>
                <a:path w="548640" h="487679">
                  <a:moveTo>
                    <a:pt x="518922" y="288886"/>
                  </a:moveTo>
                  <a:lnTo>
                    <a:pt x="519077" y="287526"/>
                  </a:lnTo>
                  <a:lnTo>
                    <a:pt x="519531" y="286232"/>
                  </a:lnTo>
                  <a:lnTo>
                    <a:pt x="518922" y="288886"/>
                  </a:lnTo>
                  <a:close/>
                </a:path>
                <a:path w="548640" h="487679">
                  <a:moveTo>
                    <a:pt x="543470" y="288886"/>
                  </a:moveTo>
                  <a:lnTo>
                    <a:pt x="518922" y="288886"/>
                  </a:lnTo>
                  <a:lnTo>
                    <a:pt x="519531" y="286232"/>
                  </a:lnTo>
                  <a:lnTo>
                    <a:pt x="543774" y="286232"/>
                  </a:lnTo>
                  <a:lnTo>
                    <a:pt x="543470" y="288886"/>
                  </a:lnTo>
                  <a:close/>
                </a:path>
                <a:path w="548640" h="487679">
                  <a:moveTo>
                    <a:pt x="29887" y="288886"/>
                  </a:moveTo>
                  <a:lnTo>
                    <a:pt x="29565" y="288886"/>
                  </a:lnTo>
                  <a:lnTo>
                    <a:pt x="29409" y="287526"/>
                  </a:lnTo>
                  <a:lnTo>
                    <a:pt x="29887" y="288886"/>
                  </a:lnTo>
                  <a:close/>
                </a:path>
                <a:path w="548640" h="487679">
                  <a:moveTo>
                    <a:pt x="504721" y="328440"/>
                  </a:moveTo>
                  <a:lnTo>
                    <a:pt x="519077" y="287526"/>
                  </a:lnTo>
                  <a:lnTo>
                    <a:pt x="518922" y="288886"/>
                  </a:lnTo>
                  <a:lnTo>
                    <a:pt x="543470" y="288886"/>
                  </a:lnTo>
                  <a:lnTo>
                    <a:pt x="543153" y="291655"/>
                  </a:lnTo>
                  <a:lnTo>
                    <a:pt x="542544" y="294309"/>
                  </a:lnTo>
                  <a:lnTo>
                    <a:pt x="530966" y="327304"/>
                  </a:lnTo>
                  <a:lnTo>
                    <a:pt x="505421" y="327304"/>
                  </a:lnTo>
                  <a:lnTo>
                    <a:pt x="504721" y="328440"/>
                  </a:lnTo>
                  <a:close/>
                </a:path>
                <a:path w="548640" h="487679">
                  <a:moveTo>
                    <a:pt x="44196" y="329666"/>
                  </a:moveTo>
                  <a:lnTo>
                    <a:pt x="43066" y="327304"/>
                  </a:lnTo>
                  <a:lnTo>
                    <a:pt x="43759" y="328440"/>
                  </a:lnTo>
                  <a:lnTo>
                    <a:pt x="44196" y="329666"/>
                  </a:lnTo>
                  <a:close/>
                </a:path>
                <a:path w="548640" h="487679">
                  <a:moveTo>
                    <a:pt x="43765" y="328440"/>
                  </a:moveTo>
                  <a:lnTo>
                    <a:pt x="43062" y="327304"/>
                  </a:lnTo>
                  <a:lnTo>
                    <a:pt x="43367" y="327304"/>
                  </a:lnTo>
                  <a:lnTo>
                    <a:pt x="43765" y="328440"/>
                  </a:lnTo>
                  <a:close/>
                </a:path>
                <a:path w="548640" h="487679">
                  <a:moveTo>
                    <a:pt x="504291" y="329666"/>
                  </a:moveTo>
                  <a:lnTo>
                    <a:pt x="504721" y="328440"/>
                  </a:lnTo>
                  <a:lnTo>
                    <a:pt x="505421" y="327304"/>
                  </a:lnTo>
                  <a:lnTo>
                    <a:pt x="504291" y="329666"/>
                  </a:lnTo>
                  <a:close/>
                </a:path>
                <a:path w="548640" h="487679">
                  <a:moveTo>
                    <a:pt x="530138" y="329666"/>
                  </a:moveTo>
                  <a:lnTo>
                    <a:pt x="504291" y="329666"/>
                  </a:lnTo>
                  <a:lnTo>
                    <a:pt x="505421" y="327304"/>
                  </a:lnTo>
                  <a:lnTo>
                    <a:pt x="530966" y="327304"/>
                  </a:lnTo>
                  <a:lnTo>
                    <a:pt x="530138" y="329666"/>
                  </a:lnTo>
                  <a:close/>
                </a:path>
                <a:path w="548640" h="487679">
                  <a:moveTo>
                    <a:pt x="44510" y="329666"/>
                  </a:moveTo>
                  <a:lnTo>
                    <a:pt x="44196" y="329666"/>
                  </a:lnTo>
                  <a:lnTo>
                    <a:pt x="43765" y="328440"/>
                  </a:lnTo>
                  <a:lnTo>
                    <a:pt x="44510" y="329666"/>
                  </a:lnTo>
                  <a:close/>
                </a:path>
                <a:path w="548640" h="487679">
                  <a:moveTo>
                    <a:pt x="481804" y="365636"/>
                  </a:moveTo>
                  <a:lnTo>
                    <a:pt x="504721" y="328440"/>
                  </a:lnTo>
                  <a:lnTo>
                    <a:pt x="504291" y="329666"/>
                  </a:lnTo>
                  <a:lnTo>
                    <a:pt x="530138" y="329666"/>
                  </a:lnTo>
                  <a:lnTo>
                    <a:pt x="527303" y="337743"/>
                  </a:lnTo>
                  <a:lnTo>
                    <a:pt x="526185" y="340080"/>
                  </a:lnTo>
                  <a:lnTo>
                    <a:pt x="510985" y="364756"/>
                  </a:lnTo>
                  <a:lnTo>
                    <a:pt x="482625" y="364756"/>
                  </a:lnTo>
                  <a:lnTo>
                    <a:pt x="481804" y="365636"/>
                  </a:lnTo>
                  <a:close/>
                </a:path>
                <a:path w="548640" h="487679">
                  <a:moveTo>
                    <a:pt x="67192" y="366674"/>
                  </a:moveTo>
                  <a:lnTo>
                    <a:pt x="65735" y="364756"/>
                  </a:lnTo>
                  <a:lnTo>
                    <a:pt x="66555" y="365636"/>
                  </a:lnTo>
                  <a:lnTo>
                    <a:pt x="67192" y="366674"/>
                  </a:lnTo>
                  <a:close/>
                </a:path>
                <a:path w="548640" h="487679">
                  <a:moveTo>
                    <a:pt x="66556" y="365636"/>
                  </a:moveTo>
                  <a:lnTo>
                    <a:pt x="65735" y="364756"/>
                  </a:lnTo>
                  <a:lnTo>
                    <a:pt x="66017" y="364756"/>
                  </a:lnTo>
                  <a:lnTo>
                    <a:pt x="66556" y="365636"/>
                  </a:lnTo>
                  <a:close/>
                </a:path>
                <a:path w="548640" h="487679">
                  <a:moveTo>
                    <a:pt x="481164" y="366674"/>
                  </a:moveTo>
                  <a:lnTo>
                    <a:pt x="481804" y="365636"/>
                  </a:lnTo>
                  <a:lnTo>
                    <a:pt x="482625" y="364756"/>
                  </a:lnTo>
                  <a:lnTo>
                    <a:pt x="481164" y="366674"/>
                  </a:lnTo>
                  <a:close/>
                </a:path>
                <a:path w="548640" h="487679">
                  <a:moveTo>
                    <a:pt x="509804" y="366674"/>
                  </a:moveTo>
                  <a:lnTo>
                    <a:pt x="481164" y="366674"/>
                  </a:lnTo>
                  <a:lnTo>
                    <a:pt x="482625" y="364756"/>
                  </a:lnTo>
                  <a:lnTo>
                    <a:pt x="510985" y="364756"/>
                  </a:lnTo>
                  <a:lnTo>
                    <a:pt x="509804" y="366674"/>
                  </a:lnTo>
                  <a:close/>
                </a:path>
                <a:path w="548640" h="487679">
                  <a:moveTo>
                    <a:pt x="67525" y="366674"/>
                  </a:moveTo>
                  <a:lnTo>
                    <a:pt x="67192" y="366674"/>
                  </a:lnTo>
                  <a:lnTo>
                    <a:pt x="66556" y="365636"/>
                  </a:lnTo>
                  <a:lnTo>
                    <a:pt x="67525" y="366674"/>
                  </a:lnTo>
                  <a:close/>
                </a:path>
                <a:path w="548640" h="487679">
                  <a:moveTo>
                    <a:pt x="483980" y="399046"/>
                  </a:moveTo>
                  <a:lnTo>
                    <a:pt x="450621" y="399046"/>
                  </a:lnTo>
                  <a:lnTo>
                    <a:pt x="452375" y="397497"/>
                  </a:lnTo>
                  <a:lnTo>
                    <a:pt x="452067" y="397497"/>
                  </a:lnTo>
                  <a:lnTo>
                    <a:pt x="481804" y="365636"/>
                  </a:lnTo>
                  <a:lnTo>
                    <a:pt x="481164" y="366674"/>
                  </a:lnTo>
                  <a:lnTo>
                    <a:pt x="509804" y="366674"/>
                  </a:lnTo>
                  <a:lnTo>
                    <a:pt x="501932" y="379450"/>
                  </a:lnTo>
                  <a:lnTo>
                    <a:pt x="500456" y="381393"/>
                  </a:lnTo>
                  <a:lnTo>
                    <a:pt x="485426" y="397497"/>
                  </a:lnTo>
                  <a:lnTo>
                    <a:pt x="452378" y="397497"/>
                  </a:lnTo>
                  <a:lnTo>
                    <a:pt x="451432" y="398185"/>
                  </a:lnTo>
                  <a:lnTo>
                    <a:pt x="484783" y="398185"/>
                  </a:lnTo>
                  <a:lnTo>
                    <a:pt x="483980" y="399046"/>
                  </a:lnTo>
                  <a:close/>
                </a:path>
                <a:path w="548640" h="487679">
                  <a:moveTo>
                    <a:pt x="97739" y="399046"/>
                  </a:moveTo>
                  <a:lnTo>
                    <a:pt x="95986" y="397497"/>
                  </a:lnTo>
                  <a:lnTo>
                    <a:pt x="96935" y="398185"/>
                  </a:lnTo>
                  <a:lnTo>
                    <a:pt x="97739" y="399046"/>
                  </a:lnTo>
                  <a:close/>
                </a:path>
                <a:path w="548640" h="487679">
                  <a:moveTo>
                    <a:pt x="96935" y="398185"/>
                  </a:moveTo>
                  <a:lnTo>
                    <a:pt x="95986" y="397497"/>
                  </a:lnTo>
                  <a:lnTo>
                    <a:pt x="96293" y="397497"/>
                  </a:lnTo>
                  <a:lnTo>
                    <a:pt x="96935" y="398185"/>
                  </a:lnTo>
                  <a:close/>
                </a:path>
                <a:path w="548640" h="487679">
                  <a:moveTo>
                    <a:pt x="450621" y="399046"/>
                  </a:moveTo>
                  <a:lnTo>
                    <a:pt x="451432" y="398185"/>
                  </a:lnTo>
                  <a:lnTo>
                    <a:pt x="452378" y="397497"/>
                  </a:lnTo>
                  <a:lnTo>
                    <a:pt x="450621" y="399046"/>
                  </a:lnTo>
                  <a:close/>
                </a:path>
                <a:path w="548640" h="487679">
                  <a:moveTo>
                    <a:pt x="98122" y="399046"/>
                  </a:moveTo>
                  <a:lnTo>
                    <a:pt x="97739" y="399046"/>
                  </a:lnTo>
                  <a:lnTo>
                    <a:pt x="96935" y="398185"/>
                  </a:lnTo>
                  <a:lnTo>
                    <a:pt x="98122" y="399046"/>
                  </a:lnTo>
                  <a:close/>
                </a:path>
                <a:path w="548640" h="487679">
                  <a:moveTo>
                    <a:pt x="414515" y="425056"/>
                  </a:moveTo>
                  <a:lnTo>
                    <a:pt x="451432" y="398185"/>
                  </a:lnTo>
                  <a:lnTo>
                    <a:pt x="450621" y="399046"/>
                  </a:lnTo>
                  <a:lnTo>
                    <a:pt x="483980" y="399046"/>
                  </a:lnTo>
                  <a:lnTo>
                    <a:pt x="468452" y="415683"/>
                  </a:lnTo>
                  <a:lnTo>
                    <a:pt x="466712" y="417220"/>
                  </a:lnTo>
                  <a:lnTo>
                    <a:pt x="456609" y="424573"/>
                  </a:lnTo>
                  <a:lnTo>
                    <a:pt x="415518" y="424573"/>
                  </a:lnTo>
                  <a:lnTo>
                    <a:pt x="414515" y="425056"/>
                  </a:lnTo>
                  <a:close/>
                </a:path>
                <a:path w="548640" h="487679">
                  <a:moveTo>
                    <a:pt x="134848" y="425691"/>
                  </a:moveTo>
                  <a:lnTo>
                    <a:pt x="132960" y="424573"/>
                  </a:lnTo>
                  <a:lnTo>
                    <a:pt x="133955" y="425056"/>
                  </a:lnTo>
                  <a:lnTo>
                    <a:pt x="134848" y="425691"/>
                  </a:lnTo>
                  <a:close/>
                </a:path>
                <a:path w="548640" h="487679">
                  <a:moveTo>
                    <a:pt x="133973" y="425056"/>
                  </a:moveTo>
                  <a:lnTo>
                    <a:pt x="132955" y="424573"/>
                  </a:lnTo>
                  <a:lnTo>
                    <a:pt x="133308" y="424573"/>
                  </a:lnTo>
                  <a:lnTo>
                    <a:pt x="133973" y="425056"/>
                  </a:lnTo>
                  <a:close/>
                </a:path>
                <a:path w="548640" h="487679">
                  <a:moveTo>
                    <a:pt x="413647" y="425691"/>
                  </a:moveTo>
                  <a:lnTo>
                    <a:pt x="414515" y="425056"/>
                  </a:lnTo>
                  <a:lnTo>
                    <a:pt x="415518" y="424573"/>
                  </a:lnTo>
                  <a:lnTo>
                    <a:pt x="413647" y="425691"/>
                  </a:lnTo>
                  <a:close/>
                </a:path>
                <a:path w="548640" h="487679">
                  <a:moveTo>
                    <a:pt x="455074" y="425691"/>
                  </a:moveTo>
                  <a:lnTo>
                    <a:pt x="413647" y="425691"/>
                  </a:lnTo>
                  <a:lnTo>
                    <a:pt x="415518" y="424573"/>
                  </a:lnTo>
                  <a:lnTo>
                    <a:pt x="456609" y="424573"/>
                  </a:lnTo>
                  <a:lnTo>
                    <a:pt x="455074" y="425691"/>
                  </a:lnTo>
                  <a:close/>
                </a:path>
                <a:path w="548640" h="487679">
                  <a:moveTo>
                    <a:pt x="135269" y="425691"/>
                  </a:moveTo>
                  <a:lnTo>
                    <a:pt x="134848" y="425691"/>
                  </a:lnTo>
                  <a:lnTo>
                    <a:pt x="133973" y="425056"/>
                  </a:lnTo>
                  <a:lnTo>
                    <a:pt x="135269" y="425691"/>
                  </a:lnTo>
                  <a:close/>
                </a:path>
                <a:path w="548640" h="487679">
                  <a:moveTo>
                    <a:pt x="370941" y="446036"/>
                  </a:moveTo>
                  <a:lnTo>
                    <a:pt x="414515" y="425056"/>
                  </a:lnTo>
                  <a:lnTo>
                    <a:pt x="413643" y="425691"/>
                  </a:lnTo>
                  <a:lnTo>
                    <a:pt x="455074" y="425691"/>
                  </a:lnTo>
                  <a:lnTo>
                    <a:pt x="428186" y="445262"/>
                  </a:lnTo>
                  <a:lnTo>
                    <a:pt x="373011" y="445262"/>
                  </a:lnTo>
                  <a:lnTo>
                    <a:pt x="372453" y="445414"/>
                  </a:lnTo>
                  <a:lnTo>
                    <a:pt x="372604" y="445414"/>
                  </a:lnTo>
                  <a:lnTo>
                    <a:pt x="370941" y="446036"/>
                  </a:lnTo>
                  <a:close/>
                </a:path>
                <a:path w="548640" h="487679">
                  <a:moveTo>
                    <a:pt x="177405" y="446036"/>
                  </a:moveTo>
                  <a:lnTo>
                    <a:pt x="175348" y="445262"/>
                  </a:lnTo>
                  <a:lnTo>
                    <a:pt x="175906" y="445414"/>
                  </a:lnTo>
                  <a:lnTo>
                    <a:pt x="176116" y="445414"/>
                  </a:lnTo>
                  <a:lnTo>
                    <a:pt x="177405" y="446036"/>
                  </a:lnTo>
                  <a:close/>
                </a:path>
                <a:path w="548640" h="487679">
                  <a:moveTo>
                    <a:pt x="176116" y="445414"/>
                  </a:moveTo>
                  <a:lnTo>
                    <a:pt x="175906" y="445414"/>
                  </a:lnTo>
                  <a:lnTo>
                    <a:pt x="175348" y="445262"/>
                  </a:lnTo>
                  <a:lnTo>
                    <a:pt x="175800" y="445262"/>
                  </a:lnTo>
                  <a:lnTo>
                    <a:pt x="176116" y="445414"/>
                  </a:lnTo>
                  <a:close/>
                </a:path>
                <a:path w="548640" h="487679">
                  <a:moveTo>
                    <a:pt x="323735" y="458724"/>
                  </a:moveTo>
                  <a:lnTo>
                    <a:pt x="373011" y="445262"/>
                  </a:lnTo>
                  <a:lnTo>
                    <a:pt x="372604" y="445414"/>
                  </a:lnTo>
                  <a:lnTo>
                    <a:pt x="372234" y="445414"/>
                  </a:lnTo>
                  <a:lnTo>
                    <a:pt x="370941" y="446036"/>
                  </a:lnTo>
                  <a:lnTo>
                    <a:pt x="426935" y="446036"/>
                  </a:lnTo>
                  <a:lnTo>
                    <a:pt x="426106" y="446532"/>
                  </a:lnTo>
                  <a:lnTo>
                    <a:pt x="401580" y="458343"/>
                  </a:lnTo>
                  <a:lnTo>
                    <a:pt x="325869" y="458343"/>
                  </a:lnTo>
                  <a:lnTo>
                    <a:pt x="323735" y="458724"/>
                  </a:lnTo>
                  <a:close/>
                </a:path>
                <a:path w="548640" h="487679">
                  <a:moveTo>
                    <a:pt x="426935" y="446036"/>
                  </a:moveTo>
                  <a:lnTo>
                    <a:pt x="370941" y="446036"/>
                  </a:lnTo>
                  <a:lnTo>
                    <a:pt x="373011" y="445262"/>
                  </a:lnTo>
                  <a:lnTo>
                    <a:pt x="428186" y="445262"/>
                  </a:lnTo>
                  <a:lnTo>
                    <a:pt x="427977" y="445414"/>
                  </a:lnTo>
                  <a:lnTo>
                    <a:pt x="426935" y="446036"/>
                  </a:lnTo>
                  <a:close/>
                </a:path>
                <a:path w="548640" h="487679">
                  <a:moveTo>
                    <a:pt x="178184" y="446036"/>
                  </a:moveTo>
                  <a:lnTo>
                    <a:pt x="177405" y="446036"/>
                  </a:lnTo>
                  <a:lnTo>
                    <a:pt x="176116" y="445414"/>
                  </a:lnTo>
                  <a:lnTo>
                    <a:pt x="175906" y="445414"/>
                  </a:lnTo>
                  <a:lnTo>
                    <a:pt x="178184" y="446036"/>
                  </a:lnTo>
                  <a:close/>
                </a:path>
                <a:path w="548640" h="487679">
                  <a:moveTo>
                    <a:pt x="224624" y="458724"/>
                  </a:moveTo>
                  <a:lnTo>
                    <a:pt x="222491" y="458343"/>
                  </a:lnTo>
                  <a:lnTo>
                    <a:pt x="223230" y="458343"/>
                  </a:lnTo>
                  <a:lnTo>
                    <a:pt x="224624" y="458724"/>
                  </a:lnTo>
                  <a:close/>
                </a:path>
                <a:path w="548640" h="487679">
                  <a:moveTo>
                    <a:pt x="226764" y="458724"/>
                  </a:moveTo>
                  <a:lnTo>
                    <a:pt x="224624" y="458724"/>
                  </a:lnTo>
                  <a:lnTo>
                    <a:pt x="223230" y="458343"/>
                  </a:lnTo>
                  <a:lnTo>
                    <a:pt x="222491" y="458343"/>
                  </a:lnTo>
                  <a:lnTo>
                    <a:pt x="226764" y="458724"/>
                  </a:lnTo>
                  <a:close/>
                </a:path>
                <a:path w="548640" h="487679">
                  <a:moveTo>
                    <a:pt x="392021" y="462945"/>
                  </a:moveTo>
                  <a:lnTo>
                    <a:pt x="274118" y="462945"/>
                  </a:lnTo>
                  <a:lnTo>
                    <a:pt x="325869" y="458343"/>
                  </a:lnTo>
                  <a:lnTo>
                    <a:pt x="325130" y="458343"/>
                  </a:lnTo>
                  <a:lnTo>
                    <a:pt x="323735" y="458724"/>
                  </a:lnTo>
                  <a:lnTo>
                    <a:pt x="400789" y="458724"/>
                  </a:lnTo>
                  <a:lnTo>
                    <a:pt x="392021" y="462945"/>
                  </a:lnTo>
                  <a:close/>
                </a:path>
                <a:path w="548640" h="487679">
                  <a:moveTo>
                    <a:pt x="400789" y="458724"/>
                  </a:moveTo>
                  <a:lnTo>
                    <a:pt x="323735" y="458724"/>
                  </a:lnTo>
                  <a:lnTo>
                    <a:pt x="325869" y="458343"/>
                  </a:lnTo>
                  <a:lnTo>
                    <a:pt x="401580" y="458343"/>
                  </a:lnTo>
                  <a:lnTo>
                    <a:pt x="400789" y="458724"/>
                  </a:lnTo>
                  <a:close/>
                </a:path>
              </a:pathLst>
            </a:custGeom>
            <a:solidFill>
              <a:srgbClr val="385D8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5" name="object 35"/>
          <p:cNvSpPr txBox="1"/>
          <p:nvPr/>
        </p:nvSpPr>
        <p:spPr>
          <a:xfrm>
            <a:off x="9171559" y="4457013"/>
            <a:ext cx="14160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pc="-50" dirty="0">
                <a:solidFill>
                  <a:srgbClr val="FFFFFF"/>
                </a:solidFill>
                <a:latin typeface="Calibri"/>
                <a:cs typeface="Calibri"/>
              </a:rPr>
              <a:t>3</a:t>
            </a:r>
            <a:endParaRPr>
              <a:latin typeface="Calibri"/>
              <a:cs typeface="Calibri"/>
            </a:endParaRPr>
          </a:p>
        </p:txBody>
      </p:sp>
      <p:grpSp>
        <p:nvGrpSpPr>
          <p:cNvPr id="36" name="object 36"/>
          <p:cNvGrpSpPr/>
          <p:nvPr/>
        </p:nvGrpSpPr>
        <p:grpSpPr>
          <a:xfrm>
            <a:off x="6733032" y="3444240"/>
            <a:ext cx="2819400" cy="3291840"/>
            <a:chOff x="5132832" y="3444240"/>
            <a:chExt cx="2819400" cy="3291840"/>
          </a:xfrm>
        </p:grpSpPr>
        <p:sp>
          <p:nvSpPr>
            <p:cNvPr id="37" name="object 37"/>
            <p:cNvSpPr/>
            <p:nvPr/>
          </p:nvSpPr>
          <p:spPr>
            <a:xfrm>
              <a:off x="7415783" y="6263640"/>
              <a:ext cx="523875" cy="460375"/>
            </a:xfrm>
            <a:custGeom>
              <a:avLst/>
              <a:gdLst/>
              <a:ahLst/>
              <a:cxnLst/>
              <a:rect l="l" t="t" r="r" b="b"/>
              <a:pathLst>
                <a:path w="523875" h="460375">
                  <a:moveTo>
                    <a:pt x="261874" y="459930"/>
                  </a:moveTo>
                  <a:lnTo>
                    <a:pt x="209042" y="455256"/>
                  </a:lnTo>
                  <a:lnTo>
                    <a:pt x="159893" y="441858"/>
                  </a:lnTo>
                  <a:lnTo>
                    <a:pt x="115443" y="420662"/>
                  </a:lnTo>
                  <a:lnTo>
                    <a:pt x="76708" y="392582"/>
                  </a:lnTo>
                  <a:lnTo>
                    <a:pt x="44704" y="358546"/>
                  </a:lnTo>
                  <a:lnTo>
                    <a:pt x="20574" y="319481"/>
                  </a:lnTo>
                  <a:lnTo>
                    <a:pt x="5334" y="276313"/>
                  </a:lnTo>
                  <a:lnTo>
                    <a:pt x="0" y="229971"/>
                  </a:lnTo>
                  <a:lnTo>
                    <a:pt x="5334" y="183629"/>
                  </a:lnTo>
                  <a:lnTo>
                    <a:pt x="20574" y="140462"/>
                  </a:lnTo>
                  <a:lnTo>
                    <a:pt x="44704" y="101396"/>
                  </a:lnTo>
                  <a:lnTo>
                    <a:pt x="76708" y="67360"/>
                  </a:lnTo>
                  <a:lnTo>
                    <a:pt x="115443" y="39268"/>
                  </a:lnTo>
                  <a:lnTo>
                    <a:pt x="159893" y="18072"/>
                  </a:lnTo>
                  <a:lnTo>
                    <a:pt x="209042" y="4673"/>
                  </a:lnTo>
                  <a:lnTo>
                    <a:pt x="261874" y="0"/>
                  </a:lnTo>
                  <a:lnTo>
                    <a:pt x="314706" y="4673"/>
                  </a:lnTo>
                  <a:lnTo>
                    <a:pt x="363855" y="18072"/>
                  </a:lnTo>
                  <a:lnTo>
                    <a:pt x="408432" y="39268"/>
                  </a:lnTo>
                  <a:lnTo>
                    <a:pt x="447167" y="67360"/>
                  </a:lnTo>
                  <a:lnTo>
                    <a:pt x="479171" y="101396"/>
                  </a:lnTo>
                  <a:lnTo>
                    <a:pt x="503300" y="140462"/>
                  </a:lnTo>
                  <a:lnTo>
                    <a:pt x="518541" y="183629"/>
                  </a:lnTo>
                  <a:lnTo>
                    <a:pt x="523875" y="229971"/>
                  </a:lnTo>
                  <a:lnTo>
                    <a:pt x="518541" y="276313"/>
                  </a:lnTo>
                  <a:lnTo>
                    <a:pt x="503300" y="319481"/>
                  </a:lnTo>
                  <a:lnTo>
                    <a:pt x="479171" y="358546"/>
                  </a:lnTo>
                  <a:lnTo>
                    <a:pt x="447167" y="392582"/>
                  </a:lnTo>
                  <a:lnTo>
                    <a:pt x="408432" y="420662"/>
                  </a:lnTo>
                  <a:lnTo>
                    <a:pt x="363855" y="441858"/>
                  </a:lnTo>
                  <a:lnTo>
                    <a:pt x="314706" y="455256"/>
                  </a:lnTo>
                  <a:lnTo>
                    <a:pt x="261874" y="459930"/>
                  </a:lnTo>
                  <a:close/>
                </a:path>
              </a:pathLst>
            </a:custGeom>
            <a:solidFill>
              <a:srgbClr val="4F81B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7403668" y="6251499"/>
              <a:ext cx="548640" cy="484505"/>
            </a:xfrm>
            <a:custGeom>
              <a:avLst/>
              <a:gdLst/>
              <a:ahLst/>
              <a:cxnLst/>
              <a:rect l="l" t="t" r="r" b="b"/>
              <a:pathLst>
                <a:path w="548640" h="484504">
                  <a:moveTo>
                    <a:pt x="275069" y="484212"/>
                  </a:moveTo>
                  <a:lnTo>
                    <a:pt x="272910" y="484212"/>
                  </a:lnTo>
                  <a:lnTo>
                    <a:pt x="220078" y="479539"/>
                  </a:lnTo>
                  <a:lnTo>
                    <a:pt x="168795" y="465759"/>
                  </a:lnTo>
                  <a:lnTo>
                    <a:pt x="122313" y="443814"/>
                  </a:lnTo>
                  <a:lnTo>
                    <a:pt x="81660" y="414591"/>
                  </a:lnTo>
                  <a:lnTo>
                    <a:pt x="47942" y="379044"/>
                  </a:lnTo>
                  <a:lnTo>
                    <a:pt x="22313" y="338023"/>
                  </a:lnTo>
                  <a:lnTo>
                    <a:pt x="5956" y="292506"/>
                  </a:lnTo>
                  <a:lnTo>
                    <a:pt x="0" y="243509"/>
                  </a:lnTo>
                  <a:lnTo>
                    <a:pt x="0" y="240715"/>
                  </a:lnTo>
                  <a:lnTo>
                    <a:pt x="5333" y="194373"/>
                  </a:lnTo>
                  <a:lnTo>
                    <a:pt x="21196" y="148539"/>
                  </a:lnTo>
                  <a:lnTo>
                    <a:pt x="46443" y="107124"/>
                  </a:lnTo>
                  <a:lnTo>
                    <a:pt x="79946" y="71145"/>
                  </a:lnTo>
                  <a:lnTo>
                    <a:pt x="120396" y="41541"/>
                  </a:lnTo>
                  <a:lnTo>
                    <a:pt x="166763" y="19202"/>
                  </a:lnTo>
                  <a:lnTo>
                    <a:pt x="217944" y="5054"/>
                  </a:lnTo>
                  <a:lnTo>
                    <a:pt x="272910" y="0"/>
                  </a:lnTo>
                  <a:lnTo>
                    <a:pt x="275069" y="0"/>
                  </a:lnTo>
                  <a:lnTo>
                    <a:pt x="327888" y="4673"/>
                  </a:lnTo>
                  <a:lnTo>
                    <a:pt x="379171" y="18453"/>
                  </a:lnTo>
                  <a:lnTo>
                    <a:pt x="391886" y="24282"/>
                  </a:lnTo>
                  <a:lnTo>
                    <a:pt x="275069" y="24282"/>
                  </a:lnTo>
                  <a:lnTo>
                    <a:pt x="226532" y="28575"/>
                  </a:lnTo>
                  <a:lnTo>
                    <a:pt x="224358" y="28575"/>
                  </a:lnTo>
                  <a:lnTo>
                    <a:pt x="222764" y="28859"/>
                  </a:lnTo>
                  <a:lnTo>
                    <a:pt x="223314" y="28859"/>
                  </a:lnTo>
                  <a:lnTo>
                    <a:pt x="177957" y="41224"/>
                  </a:lnTo>
                  <a:lnTo>
                    <a:pt x="177253" y="41224"/>
                  </a:lnTo>
                  <a:lnTo>
                    <a:pt x="175209" y="41973"/>
                  </a:lnTo>
                  <a:lnTo>
                    <a:pt x="175681" y="41973"/>
                  </a:lnTo>
                  <a:lnTo>
                    <a:pt x="135175" y="61277"/>
                  </a:lnTo>
                  <a:lnTo>
                    <a:pt x="134721" y="61277"/>
                  </a:lnTo>
                  <a:lnTo>
                    <a:pt x="132803" y="62407"/>
                  </a:lnTo>
                  <a:lnTo>
                    <a:pt x="133163" y="62407"/>
                  </a:lnTo>
                  <a:lnTo>
                    <a:pt x="98070" y="87858"/>
                  </a:lnTo>
                  <a:lnTo>
                    <a:pt x="97701" y="87858"/>
                  </a:lnTo>
                  <a:lnTo>
                    <a:pt x="95986" y="89369"/>
                  </a:lnTo>
                  <a:lnTo>
                    <a:pt x="96280" y="89369"/>
                  </a:lnTo>
                  <a:lnTo>
                    <a:pt x="67536" y="119938"/>
                  </a:lnTo>
                  <a:lnTo>
                    <a:pt x="67195" y="119938"/>
                  </a:lnTo>
                  <a:lnTo>
                    <a:pt x="65697" y="121894"/>
                  </a:lnTo>
                  <a:lnTo>
                    <a:pt x="65987" y="121894"/>
                  </a:lnTo>
                  <a:lnTo>
                    <a:pt x="44509" y="156667"/>
                  </a:lnTo>
                  <a:lnTo>
                    <a:pt x="44183" y="156667"/>
                  </a:lnTo>
                  <a:lnTo>
                    <a:pt x="43065" y="159003"/>
                  </a:lnTo>
                  <a:lnTo>
                    <a:pt x="43358" y="159003"/>
                  </a:lnTo>
                  <a:lnTo>
                    <a:pt x="29884" y="197167"/>
                  </a:lnTo>
                  <a:lnTo>
                    <a:pt x="29565" y="197167"/>
                  </a:lnTo>
                  <a:lnTo>
                    <a:pt x="28943" y="199834"/>
                  </a:lnTo>
                  <a:lnTo>
                    <a:pt x="29258" y="199834"/>
                  </a:lnTo>
                  <a:lnTo>
                    <a:pt x="24553" y="240715"/>
                  </a:lnTo>
                  <a:lnTo>
                    <a:pt x="24231" y="240715"/>
                  </a:lnTo>
                  <a:lnTo>
                    <a:pt x="24231" y="243509"/>
                  </a:lnTo>
                  <a:lnTo>
                    <a:pt x="24553" y="243509"/>
                  </a:lnTo>
                  <a:lnTo>
                    <a:pt x="29258" y="284391"/>
                  </a:lnTo>
                  <a:lnTo>
                    <a:pt x="28943" y="284391"/>
                  </a:lnTo>
                  <a:lnTo>
                    <a:pt x="29565" y="287058"/>
                  </a:lnTo>
                  <a:lnTo>
                    <a:pt x="29884" y="287058"/>
                  </a:lnTo>
                  <a:lnTo>
                    <a:pt x="43353" y="325208"/>
                  </a:lnTo>
                  <a:lnTo>
                    <a:pt x="43065" y="325208"/>
                  </a:lnTo>
                  <a:lnTo>
                    <a:pt x="44183" y="327558"/>
                  </a:lnTo>
                  <a:lnTo>
                    <a:pt x="44516" y="327558"/>
                  </a:lnTo>
                  <a:lnTo>
                    <a:pt x="65995" y="362330"/>
                  </a:lnTo>
                  <a:lnTo>
                    <a:pt x="65697" y="362330"/>
                  </a:lnTo>
                  <a:lnTo>
                    <a:pt x="67195" y="364274"/>
                  </a:lnTo>
                  <a:lnTo>
                    <a:pt x="67524" y="364274"/>
                  </a:lnTo>
                  <a:lnTo>
                    <a:pt x="96280" y="394855"/>
                  </a:lnTo>
                  <a:lnTo>
                    <a:pt x="95973" y="394855"/>
                  </a:lnTo>
                  <a:lnTo>
                    <a:pt x="97701" y="396366"/>
                  </a:lnTo>
                  <a:lnTo>
                    <a:pt x="98058" y="396366"/>
                  </a:lnTo>
                  <a:lnTo>
                    <a:pt x="133132" y="421792"/>
                  </a:lnTo>
                  <a:lnTo>
                    <a:pt x="132803" y="421792"/>
                  </a:lnTo>
                  <a:lnTo>
                    <a:pt x="134708" y="422935"/>
                  </a:lnTo>
                  <a:lnTo>
                    <a:pt x="135200" y="422935"/>
                  </a:lnTo>
                  <a:lnTo>
                    <a:pt x="175682" y="442239"/>
                  </a:lnTo>
                  <a:lnTo>
                    <a:pt x="175209" y="442239"/>
                  </a:lnTo>
                  <a:lnTo>
                    <a:pt x="177253" y="442988"/>
                  </a:lnTo>
                  <a:lnTo>
                    <a:pt x="177957" y="442988"/>
                  </a:lnTo>
                  <a:lnTo>
                    <a:pt x="222960" y="455256"/>
                  </a:lnTo>
                  <a:lnTo>
                    <a:pt x="222237" y="455256"/>
                  </a:lnTo>
                  <a:lnTo>
                    <a:pt x="224358" y="455637"/>
                  </a:lnTo>
                  <a:lnTo>
                    <a:pt x="226544" y="455637"/>
                  </a:lnTo>
                  <a:lnTo>
                    <a:pt x="273989" y="459835"/>
                  </a:lnTo>
                  <a:lnTo>
                    <a:pt x="392087" y="459835"/>
                  </a:lnTo>
                  <a:lnTo>
                    <a:pt x="381229" y="464997"/>
                  </a:lnTo>
                  <a:lnTo>
                    <a:pt x="379171" y="465759"/>
                  </a:lnTo>
                  <a:lnTo>
                    <a:pt x="330022" y="479158"/>
                  </a:lnTo>
                  <a:lnTo>
                    <a:pt x="327901" y="479539"/>
                  </a:lnTo>
                  <a:lnTo>
                    <a:pt x="275069" y="484212"/>
                  </a:lnTo>
                  <a:close/>
                </a:path>
                <a:path w="548640" h="484504">
                  <a:moveTo>
                    <a:pt x="324652" y="28859"/>
                  </a:moveTo>
                  <a:lnTo>
                    <a:pt x="272910" y="24282"/>
                  </a:lnTo>
                  <a:lnTo>
                    <a:pt x="391886" y="24282"/>
                  </a:lnTo>
                  <a:lnTo>
                    <a:pt x="400914" y="28575"/>
                  </a:lnTo>
                  <a:lnTo>
                    <a:pt x="323608" y="28575"/>
                  </a:lnTo>
                  <a:lnTo>
                    <a:pt x="324652" y="28859"/>
                  </a:lnTo>
                  <a:close/>
                </a:path>
                <a:path w="548640" h="484504">
                  <a:moveTo>
                    <a:pt x="223314" y="28859"/>
                  </a:moveTo>
                  <a:lnTo>
                    <a:pt x="222764" y="28859"/>
                  </a:lnTo>
                  <a:lnTo>
                    <a:pt x="224358" y="28575"/>
                  </a:lnTo>
                  <a:lnTo>
                    <a:pt x="223314" y="28859"/>
                  </a:lnTo>
                  <a:close/>
                </a:path>
                <a:path w="548640" h="484504">
                  <a:moveTo>
                    <a:pt x="223314" y="28859"/>
                  </a:moveTo>
                  <a:lnTo>
                    <a:pt x="224358" y="28575"/>
                  </a:lnTo>
                  <a:lnTo>
                    <a:pt x="226532" y="28575"/>
                  </a:lnTo>
                  <a:lnTo>
                    <a:pt x="223314" y="28859"/>
                  </a:lnTo>
                  <a:close/>
                </a:path>
                <a:path w="548640" h="484504">
                  <a:moveTo>
                    <a:pt x="371681" y="41672"/>
                  </a:moveTo>
                  <a:lnTo>
                    <a:pt x="323608" y="28575"/>
                  </a:lnTo>
                  <a:lnTo>
                    <a:pt x="325202" y="28859"/>
                  </a:lnTo>
                  <a:lnTo>
                    <a:pt x="401512" y="28859"/>
                  </a:lnTo>
                  <a:lnTo>
                    <a:pt x="425780" y="40398"/>
                  </a:lnTo>
                  <a:lnTo>
                    <a:pt x="427174" y="41224"/>
                  </a:lnTo>
                  <a:lnTo>
                    <a:pt x="370738" y="41224"/>
                  </a:lnTo>
                  <a:lnTo>
                    <a:pt x="371681" y="41672"/>
                  </a:lnTo>
                  <a:close/>
                </a:path>
                <a:path w="548640" h="484504">
                  <a:moveTo>
                    <a:pt x="401512" y="28859"/>
                  </a:moveTo>
                  <a:lnTo>
                    <a:pt x="325202" y="28859"/>
                  </a:lnTo>
                  <a:lnTo>
                    <a:pt x="323608" y="28575"/>
                  </a:lnTo>
                  <a:lnTo>
                    <a:pt x="400914" y="28575"/>
                  </a:lnTo>
                  <a:lnTo>
                    <a:pt x="401512" y="28859"/>
                  </a:lnTo>
                  <a:close/>
                </a:path>
                <a:path w="548640" h="484504">
                  <a:moveTo>
                    <a:pt x="175209" y="41973"/>
                  </a:moveTo>
                  <a:lnTo>
                    <a:pt x="177253" y="41224"/>
                  </a:lnTo>
                  <a:lnTo>
                    <a:pt x="176313" y="41672"/>
                  </a:lnTo>
                  <a:lnTo>
                    <a:pt x="175209" y="41973"/>
                  </a:lnTo>
                  <a:close/>
                </a:path>
                <a:path w="548640" h="484504">
                  <a:moveTo>
                    <a:pt x="176313" y="41672"/>
                  </a:moveTo>
                  <a:lnTo>
                    <a:pt x="177253" y="41224"/>
                  </a:lnTo>
                  <a:lnTo>
                    <a:pt x="177957" y="41224"/>
                  </a:lnTo>
                  <a:lnTo>
                    <a:pt x="176313" y="41672"/>
                  </a:lnTo>
                  <a:close/>
                </a:path>
                <a:path w="548640" h="484504">
                  <a:moveTo>
                    <a:pt x="372757" y="41973"/>
                  </a:moveTo>
                  <a:lnTo>
                    <a:pt x="371681" y="41672"/>
                  </a:lnTo>
                  <a:lnTo>
                    <a:pt x="370738" y="41224"/>
                  </a:lnTo>
                  <a:lnTo>
                    <a:pt x="372757" y="41973"/>
                  </a:lnTo>
                  <a:close/>
                </a:path>
                <a:path w="548640" h="484504">
                  <a:moveTo>
                    <a:pt x="428305" y="41973"/>
                  </a:moveTo>
                  <a:lnTo>
                    <a:pt x="372757" y="41973"/>
                  </a:lnTo>
                  <a:lnTo>
                    <a:pt x="370738" y="41224"/>
                  </a:lnTo>
                  <a:lnTo>
                    <a:pt x="427174" y="41224"/>
                  </a:lnTo>
                  <a:lnTo>
                    <a:pt x="427710" y="41541"/>
                  </a:lnTo>
                  <a:lnTo>
                    <a:pt x="428305" y="41973"/>
                  </a:lnTo>
                  <a:close/>
                </a:path>
                <a:path w="548640" h="484504">
                  <a:moveTo>
                    <a:pt x="175681" y="41973"/>
                  </a:moveTo>
                  <a:lnTo>
                    <a:pt x="175209" y="41973"/>
                  </a:lnTo>
                  <a:lnTo>
                    <a:pt x="176313" y="41672"/>
                  </a:lnTo>
                  <a:lnTo>
                    <a:pt x="175681" y="41973"/>
                  </a:lnTo>
                  <a:close/>
                </a:path>
                <a:path w="548640" h="484504">
                  <a:moveTo>
                    <a:pt x="414255" y="61908"/>
                  </a:moveTo>
                  <a:lnTo>
                    <a:pt x="371681" y="41672"/>
                  </a:lnTo>
                  <a:lnTo>
                    <a:pt x="372757" y="41973"/>
                  </a:lnTo>
                  <a:lnTo>
                    <a:pt x="428305" y="41973"/>
                  </a:lnTo>
                  <a:lnTo>
                    <a:pt x="454923" y="61277"/>
                  </a:lnTo>
                  <a:lnTo>
                    <a:pt x="413384" y="61277"/>
                  </a:lnTo>
                  <a:lnTo>
                    <a:pt x="414255" y="61908"/>
                  </a:lnTo>
                  <a:close/>
                </a:path>
                <a:path w="548640" h="484504">
                  <a:moveTo>
                    <a:pt x="132803" y="62407"/>
                  </a:moveTo>
                  <a:lnTo>
                    <a:pt x="134721" y="61277"/>
                  </a:lnTo>
                  <a:lnTo>
                    <a:pt x="133851" y="61908"/>
                  </a:lnTo>
                  <a:lnTo>
                    <a:pt x="132803" y="62407"/>
                  </a:lnTo>
                  <a:close/>
                </a:path>
                <a:path w="548640" h="484504">
                  <a:moveTo>
                    <a:pt x="133851" y="61908"/>
                  </a:moveTo>
                  <a:lnTo>
                    <a:pt x="134721" y="61277"/>
                  </a:lnTo>
                  <a:lnTo>
                    <a:pt x="135175" y="61277"/>
                  </a:lnTo>
                  <a:lnTo>
                    <a:pt x="133851" y="61908"/>
                  </a:lnTo>
                  <a:close/>
                </a:path>
                <a:path w="548640" h="484504">
                  <a:moveTo>
                    <a:pt x="415293" y="62407"/>
                  </a:moveTo>
                  <a:lnTo>
                    <a:pt x="414255" y="61908"/>
                  </a:lnTo>
                  <a:lnTo>
                    <a:pt x="413384" y="61277"/>
                  </a:lnTo>
                  <a:lnTo>
                    <a:pt x="415293" y="62407"/>
                  </a:lnTo>
                  <a:close/>
                </a:path>
                <a:path w="548640" h="484504">
                  <a:moveTo>
                    <a:pt x="456481" y="62407"/>
                  </a:moveTo>
                  <a:lnTo>
                    <a:pt x="415293" y="62407"/>
                  </a:lnTo>
                  <a:lnTo>
                    <a:pt x="413384" y="61277"/>
                  </a:lnTo>
                  <a:lnTo>
                    <a:pt x="454923" y="61277"/>
                  </a:lnTo>
                  <a:lnTo>
                    <a:pt x="456481" y="62407"/>
                  </a:lnTo>
                  <a:close/>
                </a:path>
                <a:path w="548640" h="484504">
                  <a:moveTo>
                    <a:pt x="133163" y="62407"/>
                  </a:moveTo>
                  <a:lnTo>
                    <a:pt x="132803" y="62407"/>
                  </a:lnTo>
                  <a:lnTo>
                    <a:pt x="133851" y="61908"/>
                  </a:lnTo>
                  <a:lnTo>
                    <a:pt x="133163" y="62407"/>
                  </a:lnTo>
                  <a:close/>
                </a:path>
                <a:path w="548640" h="484504">
                  <a:moveTo>
                    <a:pt x="451197" y="88700"/>
                  </a:moveTo>
                  <a:lnTo>
                    <a:pt x="414255" y="61908"/>
                  </a:lnTo>
                  <a:lnTo>
                    <a:pt x="415288" y="62407"/>
                  </a:lnTo>
                  <a:lnTo>
                    <a:pt x="456481" y="62407"/>
                  </a:lnTo>
                  <a:lnTo>
                    <a:pt x="466445" y="69634"/>
                  </a:lnTo>
                  <a:lnTo>
                    <a:pt x="468160" y="71145"/>
                  </a:lnTo>
                  <a:lnTo>
                    <a:pt x="483875" y="87858"/>
                  </a:lnTo>
                  <a:lnTo>
                    <a:pt x="450405" y="87858"/>
                  </a:lnTo>
                  <a:lnTo>
                    <a:pt x="451197" y="88700"/>
                  </a:lnTo>
                  <a:close/>
                </a:path>
                <a:path w="548640" h="484504">
                  <a:moveTo>
                    <a:pt x="95986" y="89369"/>
                  </a:moveTo>
                  <a:lnTo>
                    <a:pt x="97701" y="87858"/>
                  </a:lnTo>
                  <a:lnTo>
                    <a:pt x="96909" y="88700"/>
                  </a:lnTo>
                  <a:lnTo>
                    <a:pt x="95986" y="89369"/>
                  </a:lnTo>
                  <a:close/>
                </a:path>
                <a:path w="548640" h="484504">
                  <a:moveTo>
                    <a:pt x="96909" y="88700"/>
                  </a:moveTo>
                  <a:lnTo>
                    <a:pt x="97701" y="87858"/>
                  </a:lnTo>
                  <a:lnTo>
                    <a:pt x="98070" y="87858"/>
                  </a:lnTo>
                  <a:lnTo>
                    <a:pt x="96909" y="88700"/>
                  </a:lnTo>
                  <a:close/>
                </a:path>
                <a:path w="548640" h="484504">
                  <a:moveTo>
                    <a:pt x="452120" y="89369"/>
                  </a:moveTo>
                  <a:lnTo>
                    <a:pt x="451197" y="88700"/>
                  </a:lnTo>
                  <a:lnTo>
                    <a:pt x="450405" y="87858"/>
                  </a:lnTo>
                  <a:lnTo>
                    <a:pt x="452120" y="89369"/>
                  </a:lnTo>
                  <a:close/>
                </a:path>
                <a:path w="548640" h="484504">
                  <a:moveTo>
                    <a:pt x="485296" y="89369"/>
                  </a:moveTo>
                  <a:lnTo>
                    <a:pt x="452120" y="89369"/>
                  </a:lnTo>
                  <a:lnTo>
                    <a:pt x="450405" y="87858"/>
                  </a:lnTo>
                  <a:lnTo>
                    <a:pt x="483875" y="87858"/>
                  </a:lnTo>
                  <a:lnTo>
                    <a:pt x="485296" y="89369"/>
                  </a:lnTo>
                  <a:close/>
                </a:path>
                <a:path w="548640" h="484504">
                  <a:moveTo>
                    <a:pt x="96280" y="89369"/>
                  </a:moveTo>
                  <a:lnTo>
                    <a:pt x="95986" y="89369"/>
                  </a:lnTo>
                  <a:lnTo>
                    <a:pt x="96909" y="88700"/>
                  </a:lnTo>
                  <a:lnTo>
                    <a:pt x="96280" y="89369"/>
                  </a:lnTo>
                  <a:close/>
                </a:path>
                <a:path w="548640" h="484504">
                  <a:moveTo>
                    <a:pt x="481562" y="120994"/>
                  </a:moveTo>
                  <a:lnTo>
                    <a:pt x="451197" y="88700"/>
                  </a:lnTo>
                  <a:lnTo>
                    <a:pt x="452120" y="89369"/>
                  </a:lnTo>
                  <a:lnTo>
                    <a:pt x="485296" y="89369"/>
                  </a:lnTo>
                  <a:lnTo>
                    <a:pt x="500164" y="105181"/>
                  </a:lnTo>
                  <a:lnTo>
                    <a:pt x="501662" y="107124"/>
                  </a:lnTo>
                  <a:lnTo>
                    <a:pt x="509577" y="119938"/>
                  </a:lnTo>
                  <a:lnTo>
                    <a:pt x="480910" y="119938"/>
                  </a:lnTo>
                  <a:lnTo>
                    <a:pt x="481562" y="120994"/>
                  </a:lnTo>
                  <a:close/>
                </a:path>
                <a:path w="548640" h="484504">
                  <a:moveTo>
                    <a:pt x="65697" y="121894"/>
                  </a:moveTo>
                  <a:lnTo>
                    <a:pt x="67195" y="119938"/>
                  </a:lnTo>
                  <a:lnTo>
                    <a:pt x="66543" y="120994"/>
                  </a:lnTo>
                  <a:lnTo>
                    <a:pt x="65697" y="121894"/>
                  </a:lnTo>
                  <a:close/>
                </a:path>
                <a:path w="548640" h="484504">
                  <a:moveTo>
                    <a:pt x="66543" y="120994"/>
                  </a:moveTo>
                  <a:lnTo>
                    <a:pt x="67195" y="119938"/>
                  </a:lnTo>
                  <a:lnTo>
                    <a:pt x="67536" y="119938"/>
                  </a:lnTo>
                  <a:lnTo>
                    <a:pt x="66543" y="120994"/>
                  </a:lnTo>
                  <a:close/>
                </a:path>
                <a:path w="548640" h="484504">
                  <a:moveTo>
                    <a:pt x="482409" y="121894"/>
                  </a:moveTo>
                  <a:lnTo>
                    <a:pt x="481562" y="120994"/>
                  </a:lnTo>
                  <a:lnTo>
                    <a:pt x="480910" y="119938"/>
                  </a:lnTo>
                  <a:lnTo>
                    <a:pt x="482409" y="121894"/>
                  </a:lnTo>
                  <a:close/>
                </a:path>
                <a:path w="548640" h="484504">
                  <a:moveTo>
                    <a:pt x="510785" y="121894"/>
                  </a:moveTo>
                  <a:lnTo>
                    <a:pt x="482409" y="121894"/>
                  </a:lnTo>
                  <a:lnTo>
                    <a:pt x="480910" y="119938"/>
                  </a:lnTo>
                  <a:lnTo>
                    <a:pt x="509577" y="119938"/>
                  </a:lnTo>
                  <a:lnTo>
                    <a:pt x="510785" y="121894"/>
                  </a:lnTo>
                  <a:close/>
                </a:path>
                <a:path w="548640" h="484504">
                  <a:moveTo>
                    <a:pt x="65987" y="121894"/>
                  </a:moveTo>
                  <a:lnTo>
                    <a:pt x="65697" y="121894"/>
                  </a:lnTo>
                  <a:lnTo>
                    <a:pt x="66543" y="120994"/>
                  </a:lnTo>
                  <a:lnTo>
                    <a:pt x="65987" y="121894"/>
                  </a:lnTo>
                  <a:close/>
                </a:path>
                <a:path w="548640" h="484504">
                  <a:moveTo>
                    <a:pt x="504357" y="157898"/>
                  </a:moveTo>
                  <a:lnTo>
                    <a:pt x="481562" y="120994"/>
                  </a:lnTo>
                  <a:lnTo>
                    <a:pt x="482409" y="121894"/>
                  </a:lnTo>
                  <a:lnTo>
                    <a:pt x="510785" y="121894"/>
                  </a:lnTo>
                  <a:lnTo>
                    <a:pt x="525792" y="146189"/>
                  </a:lnTo>
                  <a:lnTo>
                    <a:pt x="526910" y="148539"/>
                  </a:lnTo>
                  <a:lnTo>
                    <a:pt x="529779" y="156667"/>
                  </a:lnTo>
                  <a:lnTo>
                    <a:pt x="503923" y="156667"/>
                  </a:lnTo>
                  <a:lnTo>
                    <a:pt x="504357" y="157898"/>
                  </a:lnTo>
                  <a:close/>
                </a:path>
                <a:path w="548640" h="484504">
                  <a:moveTo>
                    <a:pt x="43065" y="159003"/>
                  </a:moveTo>
                  <a:lnTo>
                    <a:pt x="44183" y="156667"/>
                  </a:lnTo>
                  <a:lnTo>
                    <a:pt x="43748" y="157898"/>
                  </a:lnTo>
                  <a:lnTo>
                    <a:pt x="43065" y="159003"/>
                  </a:lnTo>
                  <a:close/>
                </a:path>
                <a:path w="548640" h="484504">
                  <a:moveTo>
                    <a:pt x="43748" y="157898"/>
                  </a:moveTo>
                  <a:lnTo>
                    <a:pt x="44183" y="156667"/>
                  </a:lnTo>
                  <a:lnTo>
                    <a:pt x="44509" y="156667"/>
                  </a:lnTo>
                  <a:lnTo>
                    <a:pt x="43748" y="157898"/>
                  </a:lnTo>
                  <a:close/>
                </a:path>
                <a:path w="548640" h="484504">
                  <a:moveTo>
                    <a:pt x="505040" y="159003"/>
                  </a:moveTo>
                  <a:lnTo>
                    <a:pt x="504357" y="157898"/>
                  </a:lnTo>
                  <a:lnTo>
                    <a:pt x="503923" y="156667"/>
                  </a:lnTo>
                  <a:lnTo>
                    <a:pt x="505040" y="159003"/>
                  </a:lnTo>
                  <a:close/>
                </a:path>
                <a:path w="548640" h="484504">
                  <a:moveTo>
                    <a:pt x="530604" y="159003"/>
                  </a:moveTo>
                  <a:lnTo>
                    <a:pt x="505040" y="159003"/>
                  </a:lnTo>
                  <a:lnTo>
                    <a:pt x="503923" y="156667"/>
                  </a:lnTo>
                  <a:lnTo>
                    <a:pt x="529779" y="156667"/>
                  </a:lnTo>
                  <a:lnTo>
                    <a:pt x="530604" y="159003"/>
                  </a:lnTo>
                  <a:close/>
                </a:path>
                <a:path w="548640" h="484504">
                  <a:moveTo>
                    <a:pt x="43358" y="159003"/>
                  </a:moveTo>
                  <a:lnTo>
                    <a:pt x="43065" y="159003"/>
                  </a:lnTo>
                  <a:lnTo>
                    <a:pt x="43748" y="157898"/>
                  </a:lnTo>
                  <a:lnTo>
                    <a:pt x="43358" y="159003"/>
                  </a:lnTo>
                  <a:close/>
                </a:path>
                <a:path w="548640" h="484504">
                  <a:moveTo>
                    <a:pt x="518695" y="198509"/>
                  </a:moveTo>
                  <a:lnTo>
                    <a:pt x="504357" y="157898"/>
                  </a:lnTo>
                  <a:lnTo>
                    <a:pt x="505040" y="159003"/>
                  </a:lnTo>
                  <a:lnTo>
                    <a:pt x="530604" y="159003"/>
                  </a:lnTo>
                  <a:lnTo>
                    <a:pt x="542150" y="191706"/>
                  </a:lnTo>
                  <a:lnTo>
                    <a:pt x="542772" y="194373"/>
                  </a:lnTo>
                  <a:lnTo>
                    <a:pt x="543094" y="197167"/>
                  </a:lnTo>
                  <a:lnTo>
                    <a:pt x="518541" y="197167"/>
                  </a:lnTo>
                  <a:lnTo>
                    <a:pt x="518695" y="198509"/>
                  </a:lnTo>
                  <a:close/>
                </a:path>
                <a:path w="548640" h="484504">
                  <a:moveTo>
                    <a:pt x="28943" y="199834"/>
                  </a:moveTo>
                  <a:lnTo>
                    <a:pt x="29565" y="197167"/>
                  </a:lnTo>
                  <a:lnTo>
                    <a:pt x="29411" y="198509"/>
                  </a:lnTo>
                  <a:lnTo>
                    <a:pt x="28943" y="199834"/>
                  </a:lnTo>
                  <a:close/>
                </a:path>
                <a:path w="548640" h="484504">
                  <a:moveTo>
                    <a:pt x="29411" y="198509"/>
                  </a:moveTo>
                  <a:lnTo>
                    <a:pt x="29565" y="197167"/>
                  </a:lnTo>
                  <a:lnTo>
                    <a:pt x="29884" y="197167"/>
                  </a:lnTo>
                  <a:lnTo>
                    <a:pt x="29411" y="198509"/>
                  </a:lnTo>
                  <a:close/>
                </a:path>
                <a:path w="548640" h="484504">
                  <a:moveTo>
                    <a:pt x="519163" y="199834"/>
                  </a:moveTo>
                  <a:lnTo>
                    <a:pt x="518695" y="198509"/>
                  </a:lnTo>
                  <a:lnTo>
                    <a:pt x="518541" y="197167"/>
                  </a:lnTo>
                  <a:lnTo>
                    <a:pt x="519163" y="199834"/>
                  </a:lnTo>
                  <a:close/>
                </a:path>
                <a:path w="548640" h="484504">
                  <a:moveTo>
                    <a:pt x="543401" y="199834"/>
                  </a:moveTo>
                  <a:lnTo>
                    <a:pt x="519163" y="199834"/>
                  </a:lnTo>
                  <a:lnTo>
                    <a:pt x="518541" y="197167"/>
                  </a:lnTo>
                  <a:lnTo>
                    <a:pt x="543094" y="197167"/>
                  </a:lnTo>
                  <a:lnTo>
                    <a:pt x="543401" y="199834"/>
                  </a:lnTo>
                  <a:close/>
                </a:path>
                <a:path w="548640" h="484504">
                  <a:moveTo>
                    <a:pt x="29258" y="199834"/>
                  </a:moveTo>
                  <a:lnTo>
                    <a:pt x="28943" y="199834"/>
                  </a:lnTo>
                  <a:lnTo>
                    <a:pt x="29411" y="198509"/>
                  </a:lnTo>
                  <a:lnTo>
                    <a:pt x="29258" y="199834"/>
                  </a:lnTo>
                  <a:close/>
                </a:path>
                <a:path w="548640" h="484504">
                  <a:moveTo>
                    <a:pt x="523714" y="242112"/>
                  </a:moveTo>
                  <a:lnTo>
                    <a:pt x="518695" y="198509"/>
                  </a:lnTo>
                  <a:lnTo>
                    <a:pt x="519163" y="199834"/>
                  </a:lnTo>
                  <a:lnTo>
                    <a:pt x="543401" y="199834"/>
                  </a:lnTo>
                  <a:lnTo>
                    <a:pt x="548106" y="240715"/>
                  </a:lnTo>
                  <a:lnTo>
                    <a:pt x="523875" y="240715"/>
                  </a:lnTo>
                  <a:lnTo>
                    <a:pt x="523714" y="242112"/>
                  </a:lnTo>
                  <a:close/>
                </a:path>
                <a:path w="548640" h="484504">
                  <a:moveTo>
                    <a:pt x="24231" y="243509"/>
                  </a:moveTo>
                  <a:lnTo>
                    <a:pt x="24231" y="240715"/>
                  </a:lnTo>
                  <a:lnTo>
                    <a:pt x="24392" y="242112"/>
                  </a:lnTo>
                  <a:lnTo>
                    <a:pt x="24231" y="243509"/>
                  </a:lnTo>
                  <a:close/>
                </a:path>
                <a:path w="548640" h="484504">
                  <a:moveTo>
                    <a:pt x="24392" y="242112"/>
                  </a:moveTo>
                  <a:lnTo>
                    <a:pt x="24231" y="240715"/>
                  </a:lnTo>
                  <a:lnTo>
                    <a:pt x="24553" y="240715"/>
                  </a:lnTo>
                  <a:lnTo>
                    <a:pt x="24392" y="242112"/>
                  </a:lnTo>
                  <a:close/>
                </a:path>
                <a:path w="548640" h="484504">
                  <a:moveTo>
                    <a:pt x="523875" y="243509"/>
                  </a:moveTo>
                  <a:lnTo>
                    <a:pt x="523714" y="242112"/>
                  </a:lnTo>
                  <a:lnTo>
                    <a:pt x="523875" y="240715"/>
                  </a:lnTo>
                  <a:lnTo>
                    <a:pt x="523875" y="243509"/>
                  </a:lnTo>
                  <a:close/>
                </a:path>
                <a:path w="548640" h="484504">
                  <a:moveTo>
                    <a:pt x="548106" y="243509"/>
                  </a:moveTo>
                  <a:lnTo>
                    <a:pt x="523875" y="243509"/>
                  </a:lnTo>
                  <a:lnTo>
                    <a:pt x="523875" y="240715"/>
                  </a:lnTo>
                  <a:lnTo>
                    <a:pt x="548106" y="240715"/>
                  </a:lnTo>
                  <a:lnTo>
                    <a:pt x="548106" y="243509"/>
                  </a:lnTo>
                  <a:close/>
                </a:path>
                <a:path w="548640" h="484504">
                  <a:moveTo>
                    <a:pt x="24553" y="243509"/>
                  </a:moveTo>
                  <a:lnTo>
                    <a:pt x="24231" y="243509"/>
                  </a:lnTo>
                  <a:lnTo>
                    <a:pt x="24392" y="242112"/>
                  </a:lnTo>
                  <a:lnTo>
                    <a:pt x="24553" y="243509"/>
                  </a:lnTo>
                  <a:close/>
                </a:path>
                <a:path w="548640" h="484504">
                  <a:moveTo>
                    <a:pt x="518695" y="285716"/>
                  </a:moveTo>
                  <a:lnTo>
                    <a:pt x="523714" y="242112"/>
                  </a:lnTo>
                  <a:lnTo>
                    <a:pt x="523875" y="243509"/>
                  </a:lnTo>
                  <a:lnTo>
                    <a:pt x="548106" y="243509"/>
                  </a:lnTo>
                  <a:lnTo>
                    <a:pt x="543401" y="284391"/>
                  </a:lnTo>
                  <a:lnTo>
                    <a:pt x="519163" y="284391"/>
                  </a:lnTo>
                  <a:lnTo>
                    <a:pt x="518695" y="285716"/>
                  </a:lnTo>
                  <a:close/>
                </a:path>
                <a:path w="548640" h="484504">
                  <a:moveTo>
                    <a:pt x="29565" y="287058"/>
                  </a:moveTo>
                  <a:lnTo>
                    <a:pt x="28943" y="284391"/>
                  </a:lnTo>
                  <a:lnTo>
                    <a:pt x="29411" y="285716"/>
                  </a:lnTo>
                  <a:lnTo>
                    <a:pt x="29565" y="287058"/>
                  </a:lnTo>
                  <a:close/>
                </a:path>
                <a:path w="548640" h="484504">
                  <a:moveTo>
                    <a:pt x="29411" y="285716"/>
                  </a:moveTo>
                  <a:lnTo>
                    <a:pt x="28943" y="284391"/>
                  </a:lnTo>
                  <a:lnTo>
                    <a:pt x="29258" y="284391"/>
                  </a:lnTo>
                  <a:lnTo>
                    <a:pt x="29411" y="285716"/>
                  </a:lnTo>
                  <a:close/>
                </a:path>
                <a:path w="548640" h="484504">
                  <a:moveTo>
                    <a:pt x="518541" y="287058"/>
                  </a:moveTo>
                  <a:lnTo>
                    <a:pt x="518695" y="285716"/>
                  </a:lnTo>
                  <a:lnTo>
                    <a:pt x="519163" y="284391"/>
                  </a:lnTo>
                  <a:lnTo>
                    <a:pt x="518541" y="287058"/>
                  </a:lnTo>
                  <a:close/>
                </a:path>
                <a:path w="548640" h="484504">
                  <a:moveTo>
                    <a:pt x="543094" y="287058"/>
                  </a:moveTo>
                  <a:lnTo>
                    <a:pt x="518541" y="287058"/>
                  </a:lnTo>
                  <a:lnTo>
                    <a:pt x="519163" y="284391"/>
                  </a:lnTo>
                  <a:lnTo>
                    <a:pt x="543401" y="284391"/>
                  </a:lnTo>
                  <a:lnTo>
                    <a:pt x="543094" y="287058"/>
                  </a:lnTo>
                  <a:close/>
                </a:path>
                <a:path w="548640" h="484504">
                  <a:moveTo>
                    <a:pt x="29884" y="287058"/>
                  </a:moveTo>
                  <a:lnTo>
                    <a:pt x="29565" y="287058"/>
                  </a:lnTo>
                  <a:lnTo>
                    <a:pt x="29411" y="285716"/>
                  </a:lnTo>
                  <a:lnTo>
                    <a:pt x="29884" y="287058"/>
                  </a:lnTo>
                  <a:close/>
                </a:path>
                <a:path w="548640" h="484504">
                  <a:moveTo>
                    <a:pt x="529779" y="327558"/>
                  </a:moveTo>
                  <a:lnTo>
                    <a:pt x="503923" y="327558"/>
                  </a:lnTo>
                  <a:lnTo>
                    <a:pt x="505046" y="325208"/>
                  </a:lnTo>
                  <a:lnTo>
                    <a:pt x="504752" y="325208"/>
                  </a:lnTo>
                  <a:lnTo>
                    <a:pt x="518695" y="285716"/>
                  </a:lnTo>
                  <a:lnTo>
                    <a:pt x="518541" y="287058"/>
                  </a:lnTo>
                  <a:lnTo>
                    <a:pt x="543094" y="287058"/>
                  </a:lnTo>
                  <a:lnTo>
                    <a:pt x="542772" y="289852"/>
                  </a:lnTo>
                  <a:lnTo>
                    <a:pt x="542150" y="292506"/>
                  </a:lnTo>
                  <a:lnTo>
                    <a:pt x="530608" y="325208"/>
                  </a:lnTo>
                  <a:lnTo>
                    <a:pt x="505048" y="325208"/>
                  </a:lnTo>
                  <a:lnTo>
                    <a:pt x="504376" y="326297"/>
                  </a:lnTo>
                  <a:lnTo>
                    <a:pt x="530223" y="326297"/>
                  </a:lnTo>
                  <a:lnTo>
                    <a:pt x="529779" y="327558"/>
                  </a:lnTo>
                  <a:close/>
                </a:path>
                <a:path w="548640" h="484504">
                  <a:moveTo>
                    <a:pt x="44183" y="327558"/>
                  </a:moveTo>
                  <a:lnTo>
                    <a:pt x="43065" y="325208"/>
                  </a:lnTo>
                  <a:lnTo>
                    <a:pt x="43738" y="326297"/>
                  </a:lnTo>
                  <a:lnTo>
                    <a:pt x="44183" y="327558"/>
                  </a:lnTo>
                  <a:close/>
                </a:path>
                <a:path w="548640" h="484504">
                  <a:moveTo>
                    <a:pt x="43738" y="326297"/>
                  </a:moveTo>
                  <a:lnTo>
                    <a:pt x="43065" y="325208"/>
                  </a:lnTo>
                  <a:lnTo>
                    <a:pt x="43353" y="325208"/>
                  </a:lnTo>
                  <a:lnTo>
                    <a:pt x="43738" y="326297"/>
                  </a:lnTo>
                  <a:close/>
                </a:path>
                <a:path w="548640" h="484504">
                  <a:moveTo>
                    <a:pt x="503923" y="327558"/>
                  </a:moveTo>
                  <a:lnTo>
                    <a:pt x="504376" y="326297"/>
                  </a:lnTo>
                  <a:lnTo>
                    <a:pt x="505048" y="325208"/>
                  </a:lnTo>
                  <a:lnTo>
                    <a:pt x="503923" y="327558"/>
                  </a:lnTo>
                  <a:close/>
                </a:path>
                <a:path w="548640" h="484504">
                  <a:moveTo>
                    <a:pt x="44516" y="327558"/>
                  </a:moveTo>
                  <a:lnTo>
                    <a:pt x="44183" y="327558"/>
                  </a:lnTo>
                  <a:lnTo>
                    <a:pt x="43738" y="326297"/>
                  </a:lnTo>
                  <a:lnTo>
                    <a:pt x="44516" y="327558"/>
                  </a:lnTo>
                  <a:close/>
                </a:path>
                <a:path w="548640" h="484504">
                  <a:moveTo>
                    <a:pt x="481540" y="363255"/>
                  </a:moveTo>
                  <a:lnTo>
                    <a:pt x="504376" y="326297"/>
                  </a:lnTo>
                  <a:lnTo>
                    <a:pt x="503923" y="327558"/>
                  </a:lnTo>
                  <a:lnTo>
                    <a:pt x="529779" y="327558"/>
                  </a:lnTo>
                  <a:lnTo>
                    <a:pt x="526910" y="335686"/>
                  </a:lnTo>
                  <a:lnTo>
                    <a:pt x="525792" y="338023"/>
                  </a:lnTo>
                  <a:lnTo>
                    <a:pt x="510778" y="362330"/>
                  </a:lnTo>
                  <a:lnTo>
                    <a:pt x="482409" y="362330"/>
                  </a:lnTo>
                  <a:lnTo>
                    <a:pt x="481540" y="363255"/>
                  </a:lnTo>
                  <a:close/>
                </a:path>
                <a:path w="548640" h="484504">
                  <a:moveTo>
                    <a:pt x="67195" y="364274"/>
                  </a:moveTo>
                  <a:lnTo>
                    <a:pt x="65697" y="362330"/>
                  </a:lnTo>
                  <a:lnTo>
                    <a:pt x="66566" y="363255"/>
                  </a:lnTo>
                  <a:lnTo>
                    <a:pt x="67195" y="364274"/>
                  </a:lnTo>
                  <a:close/>
                </a:path>
                <a:path w="548640" h="484504">
                  <a:moveTo>
                    <a:pt x="66566" y="363255"/>
                  </a:moveTo>
                  <a:lnTo>
                    <a:pt x="65697" y="362330"/>
                  </a:lnTo>
                  <a:lnTo>
                    <a:pt x="65995" y="362330"/>
                  </a:lnTo>
                  <a:lnTo>
                    <a:pt x="66566" y="363255"/>
                  </a:lnTo>
                  <a:close/>
                </a:path>
                <a:path w="548640" h="484504">
                  <a:moveTo>
                    <a:pt x="480910" y="364274"/>
                  </a:moveTo>
                  <a:lnTo>
                    <a:pt x="481540" y="363255"/>
                  </a:lnTo>
                  <a:lnTo>
                    <a:pt x="482409" y="362330"/>
                  </a:lnTo>
                  <a:lnTo>
                    <a:pt x="480910" y="364274"/>
                  </a:lnTo>
                  <a:close/>
                </a:path>
                <a:path w="548640" h="484504">
                  <a:moveTo>
                    <a:pt x="509577" y="364274"/>
                  </a:moveTo>
                  <a:lnTo>
                    <a:pt x="480910" y="364274"/>
                  </a:lnTo>
                  <a:lnTo>
                    <a:pt x="482409" y="362330"/>
                  </a:lnTo>
                  <a:lnTo>
                    <a:pt x="510778" y="362330"/>
                  </a:lnTo>
                  <a:lnTo>
                    <a:pt x="509577" y="364274"/>
                  </a:lnTo>
                  <a:close/>
                </a:path>
                <a:path w="548640" h="484504">
                  <a:moveTo>
                    <a:pt x="67524" y="364274"/>
                  </a:moveTo>
                  <a:lnTo>
                    <a:pt x="67195" y="364274"/>
                  </a:lnTo>
                  <a:lnTo>
                    <a:pt x="66566" y="363255"/>
                  </a:lnTo>
                  <a:lnTo>
                    <a:pt x="67524" y="364274"/>
                  </a:lnTo>
                  <a:close/>
                </a:path>
                <a:path w="548640" h="484504">
                  <a:moveTo>
                    <a:pt x="451198" y="395523"/>
                  </a:moveTo>
                  <a:lnTo>
                    <a:pt x="481540" y="363255"/>
                  </a:lnTo>
                  <a:lnTo>
                    <a:pt x="480910" y="364274"/>
                  </a:lnTo>
                  <a:lnTo>
                    <a:pt x="509577" y="364274"/>
                  </a:lnTo>
                  <a:lnTo>
                    <a:pt x="501662" y="377088"/>
                  </a:lnTo>
                  <a:lnTo>
                    <a:pt x="500164" y="379044"/>
                  </a:lnTo>
                  <a:lnTo>
                    <a:pt x="485296" y="394855"/>
                  </a:lnTo>
                  <a:lnTo>
                    <a:pt x="452120" y="394855"/>
                  </a:lnTo>
                  <a:lnTo>
                    <a:pt x="451198" y="395523"/>
                  </a:lnTo>
                  <a:close/>
                </a:path>
                <a:path w="548640" h="484504">
                  <a:moveTo>
                    <a:pt x="97701" y="396366"/>
                  </a:moveTo>
                  <a:lnTo>
                    <a:pt x="95973" y="394855"/>
                  </a:lnTo>
                  <a:lnTo>
                    <a:pt x="96895" y="395523"/>
                  </a:lnTo>
                  <a:lnTo>
                    <a:pt x="97701" y="396366"/>
                  </a:lnTo>
                  <a:close/>
                </a:path>
                <a:path w="548640" h="484504">
                  <a:moveTo>
                    <a:pt x="96908" y="395523"/>
                  </a:moveTo>
                  <a:lnTo>
                    <a:pt x="95973" y="394855"/>
                  </a:lnTo>
                  <a:lnTo>
                    <a:pt x="96280" y="394855"/>
                  </a:lnTo>
                  <a:lnTo>
                    <a:pt x="96908" y="395523"/>
                  </a:lnTo>
                  <a:close/>
                </a:path>
                <a:path w="548640" h="484504">
                  <a:moveTo>
                    <a:pt x="450405" y="396366"/>
                  </a:moveTo>
                  <a:lnTo>
                    <a:pt x="451198" y="395523"/>
                  </a:lnTo>
                  <a:lnTo>
                    <a:pt x="452120" y="394855"/>
                  </a:lnTo>
                  <a:lnTo>
                    <a:pt x="450405" y="396366"/>
                  </a:lnTo>
                  <a:close/>
                </a:path>
                <a:path w="548640" h="484504">
                  <a:moveTo>
                    <a:pt x="483875" y="396366"/>
                  </a:moveTo>
                  <a:lnTo>
                    <a:pt x="450405" y="396366"/>
                  </a:lnTo>
                  <a:lnTo>
                    <a:pt x="452120" y="394855"/>
                  </a:lnTo>
                  <a:lnTo>
                    <a:pt x="485296" y="394855"/>
                  </a:lnTo>
                  <a:lnTo>
                    <a:pt x="483875" y="396366"/>
                  </a:lnTo>
                  <a:close/>
                </a:path>
                <a:path w="548640" h="484504">
                  <a:moveTo>
                    <a:pt x="98058" y="396366"/>
                  </a:moveTo>
                  <a:lnTo>
                    <a:pt x="97701" y="396366"/>
                  </a:lnTo>
                  <a:lnTo>
                    <a:pt x="96908" y="395523"/>
                  </a:lnTo>
                  <a:lnTo>
                    <a:pt x="98058" y="396366"/>
                  </a:lnTo>
                  <a:close/>
                </a:path>
                <a:path w="548640" h="484504">
                  <a:moveTo>
                    <a:pt x="454922" y="422935"/>
                  </a:moveTo>
                  <a:lnTo>
                    <a:pt x="413384" y="422935"/>
                  </a:lnTo>
                  <a:lnTo>
                    <a:pt x="415315" y="421792"/>
                  </a:lnTo>
                  <a:lnTo>
                    <a:pt x="414961" y="421792"/>
                  </a:lnTo>
                  <a:lnTo>
                    <a:pt x="451198" y="395523"/>
                  </a:lnTo>
                  <a:lnTo>
                    <a:pt x="450405" y="396366"/>
                  </a:lnTo>
                  <a:lnTo>
                    <a:pt x="483875" y="396366"/>
                  </a:lnTo>
                  <a:lnTo>
                    <a:pt x="468160" y="413080"/>
                  </a:lnTo>
                  <a:lnTo>
                    <a:pt x="466432" y="414591"/>
                  </a:lnTo>
                  <a:lnTo>
                    <a:pt x="456499" y="421792"/>
                  </a:lnTo>
                  <a:lnTo>
                    <a:pt x="415315" y="421792"/>
                  </a:lnTo>
                  <a:lnTo>
                    <a:pt x="414353" y="422249"/>
                  </a:lnTo>
                  <a:lnTo>
                    <a:pt x="455868" y="422249"/>
                  </a:lnTo>
                  <a:lnTo>
                    <a:pt x="454922" y="422935"/>
                  </a:lnTo>
                  <a:close/>
                </a:path>
                <a:path w="548640" h="484504">
                  <a:moveTo>
                    <a:pt x="134708" y="422935"/>
                  </a:moveTo>
                  <a:lnTo>
                    <a:pt x="132803" y="421792"/>
                  </a:lnTo>
                  <a:lnTo>
                    <a:pt x="133763" y="422249"/>
                  </a:lnTo>
                  <a:lnTo>
                    <a:pt x="134708" y="422935"/>
                  </a:lnTo>
                  <a:close/>
                </a:path>
                <a:path w="548640" h="484504">
                  <a:moveTo>
                    <a:pt x="133763" y="422249"/>
                  </a:moveTo>
                  <a:lnTo>
                    <a:pt x="132803" y="421792"/>
                  </a:lnTo>
                  <a:lnTo>
                    <a:pt x="133132" y="421792"/>
                  </a:lnTo>
                  <a:lnTo>
                    <a:pt x="133763" y="422249"/>
                  </a:lnTo>
                  <a:close/>
                </a:path>
                <a:path w="548640" h="484504">
                  <a:moveTo>
                    <a:pt x="413384" y="422935"/>
                  </a:moveTo>
                  <a:lnTo>
                    <a:pt x="414353" y="422249"/>
                  </a:lnTo>
                  <a:lnTo>
                    <a:pt x="415315" y="421792"/>
                  </a:lnTo>
                  <a:lnTo>
                    <a:pt x="413384" y="422935"/>
                  </a:lnTo>
                  <a:close/>
                </a:path>
                <a:path w="548640" h="484504">
                  <a:moveTo>
                    <a:pt x="135200" y="422935"/>
                  </a:moveTo>
                  <a:lnTo>
                    <a:pt x="134708" y="422935"/>
                  </a:lnTo>
                  <a:lnTo>
                    <a:pt x="133763" y="422249"/>
                  </a:lnTo>
                  <a:lnTo>
                    <a:pt x="135200" y="422935"/>
                  </a:lnTo>
                  <a:close/>
                </a:path>
                <a:path w="548640" h="484504">
                  <a:moveTo>
                    <a:pt x="371718" y="442522"/>
                  </a:moveTo>
                  <a:lnTo>
                    <a:pt x="414353" y="422249"/>
                  </a:lnTo>
                  <a:lnTo>
                    <a:pt x="413384" y="422935"/>
                  </a:lnTo>
                  <a:lnTo>
                    <a:pt x="454922" y="422935"/>
                  </a:lnTo>
                  <a:lnTo>
                    <a:pt x="428293" y="442239"/>
                  </a:lnTo>
                  <a:lnTo>
                    <a:pt x="372757" y="442239"/>
                  </a:lnTo>
                  <a:lnTo>
                    <a:pt x="371718" y="442522"/>
                  </a:lnTo>
                  <a:close/>
                </a:path>
                <a:path w="548640" h="484504">
                  <a:moveTo>
                    <a:pt x="177253" y="442988"/>
                  </a:moveTo>
                  <a:lnTo>
                    <a:pt x="175209" y="442239"/>
                  </a:lnTo>
                  <a:lnTo>
                    <a:pt x="176248" y="442522"/>
                  </a:lnTo>
                  <a:lnTo>
                    <a:pt x="177253" y="442988"/>
                  </a:lnTo>
                  <a:close/>
                </a:path>
                <a:path w="548640" h="484504">
                  <a:moveTo>
                    <a:pt x="176276" y="442522"/>
                  </a:moveTo>
                  <a:lnTo>
                    <a:pt x="175209" y="442239"/>
                  </a:lnTo>
                  <a:lnTo>
                    <a:pt x="175682" y="442239"/>
                  </a:lnTo>
                  <a:lnTo>
                    <a:pt x="176276" y="442522"/>
                  </a:lnTo>
                  <a:close/>
                </a:path>
                <a:path w="548640" h="484504">
                  <a:moveTo>
                    <a:pt x="370738" y="442988"/>
                  </a:moveTo>
                  <a:lnTo>
                    <a:pt x="371718" y="442522"/>
                  </a:lnTo>
                  <a:lnTo>
                    <a:pt x="372757" y="442239"/>
                  </a:lnTo>
                  <a:lnTo>
                    <a:pt x="370738" y="442988"/>
                  </a:lnTo>
                  <a:close/>
                </a:path>
                <a:path w="548640" h="484504">
                  <a:moveTo>
                    <a:pt x="427165" y="442988"/>
                  </a:moveTo>
                  <a:lnTo>
                    <a:pt x="370738" y="442988"/>
                  </a:lnTo>
                  <a:lnTo>
                    <a:pt x="372757" y="442239"/>
                  </a:lnTo>
                  <a:lnTo>
                    <a:pt x="428293" y="442239"/>
                  </a:lnTo>
                  <a:lnTo>
                    <a:pt x="427697" y="442671"/>
                  </a:lnTo>
                  <a:lnTo>
                    <a:pt x="427165" y="442988"/>
                  </a:lnTo>
                  <a:close/>
                </a:path>
                <a:path w="548640" h="484504">
                  <a:moveTo>
                    <a:pt x="177957" y="442988"/>
                  </a:moveTo>
                  <a:lnTo>
                    <a:pt x="177253" y="442988"/>
                  </a:lnTo>
                  <a:lnTo>
                    <a:pt x="176276" y="442522"/>
                  </a:lnTo>
                  <a:lnTo>
                    <a:pt x="177957" y="442988"/>
                  </a:lnTo>
                  <a:close/>
                </a:path>
                <a:path w="548640" h="484504">
                  <a:moveTo>
                    <a:pt x="323608" y="455637"/>
                  </a:moveTo>
                  <a:lnTo>
                    <a:pt x="371718" y="442522"/>
                  </a:lnTo>
                  <a:lnTo>
                    <a:pt x="370738" y="442988"/>
                  </a:lnTo>
                  <a:lnTo>
                    <a:pt x="427165" y="442988"/>
                  </a:lnTo>
                  <a:lnTo>
                    <a:pt x="425780" y="443814"/>
                  </a:lnTo>
                  <a:lnTo>
                    <a:pt x="401715" y="455256"/>
                  </a:lnTo>
                  <a:lnTo>
                    <a:pt x="325742" y="455256"/>
                  </a:lnTo>
                  <a:lnTo>
                    <a:pt x="323608" y="455637"/>
                  </a:lnTo>
                  <a:close/>
                </a:path>
                <a:path w="548640" h="484504">
                  <a:moveTo>
                    <a:pt x="224358" y="455637"/>
                  </a:moveTo>
                  <a:lnTo>
                    <a:pt x="222237" y="455256"/>
                  </a:lnTo>
                  <a:lnTo>
                    <a:pt x="222960" y="455256"/>
                  </a:lnTo>
                  <a:lnTo>
                    <a:pt x="224358" y="455637"/>
                  </a:lnTo>
                  <a:close/>
                </a:path>
                <a:path w="548640" h="484504">
                  <a:moveTo>
                    <a:pt x="226544" y="455637"/>
                  </a:moveTo>
                  <a:lnTo>
                    <a:pt x="224358" y="455637"/>
                  </a:lnTo>
                  <a:lnTo>
                    <a:pt x="222960" y="455256"/>
                  </a:lnTo>
                  <a:lnTo>
                    <a:pt x="222237" y="455256"/>
                  </a:lnTo>
                  <a:lnTo>
                    <a:pt x="226544" y="455637"/>
                  </a:lnTo>
                  <a:close/>
                </a:path>
                <a:path w="548640" h="484504">
                  <a:moveTo>
                    <a:pt x="392087" y="459835"/>
                  </a:moveTo>
                  <a:lnTo>
                    <a:pt x="273989" y="459835"/>
                  </a:lnTo>
                  <a:lnTo>
                    <a:pt x="325742" y="455256"/>
                  </a:lnTo>
                  <a:lnTo>
                    <a:pt x="325006" y="455256"/>
                  </a:lnTo>
                  <a:lnTo>
                    <a:pt x="323608" y="455637"/>
                  </a:lnTo>
                  <a:lnTo>
                    <a:pt x="400914" y="455637"/>
                  </a:lnTo>
                  <a:lnTo>
                    <a:pt x="392087" y="459835"/>
                  </a:lnTo>
                  <a:close/>
                </a:path>
                <a:path w="548640" h="484504">
                  <a:moveTo>
                    <a:pt x="400914" y="455637"/>
                  </a:moveTo>
                  <a:lnTo>
                    <a:pt x="323608" y="455637"/>
                  </a:lnTo>
                  <a:lnTo>
                    <a:pt x="325742" y="455256"/>
                  </a:lnTo>
                  <a:lnTo>
                    <a:pt x="401715" y="455256"/>
                  </a:lnTo>
                  <a:lnTo>
                    <a:pt x="400914" y="455637"/>
                  </a:lnTo>
                  <a:close/>
                </a:path>
              </a:pathLst>
            </a:custGeom>
            <a:solidFill>
              <a:srgbClr val="385D8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5132832" y="3444239"/>
              <a:ext cx="2593340" cy="3054350"/>
            </a:xfrm>
            <a:custGeom>
              <a:avLst/>
              <a:gdLst/>
              <a:ahLst/>
              <a:cxnLst/>
              <a:rect l="l" t="t" r="r" b="b"/>
              <a:pathLst>
                <a:path w="2593340" h="3054350">
                  <a:moveTo>
                    <a:pt x="2282698" y="3041408"/>
                  </a:moveTo>
                  <a:lnTo>
                    <a:pt x="115824" y="2905595"/>
                  </a:lnTo>
                  <a:lnTo>
                    <a:pt x="176784" y="2874975"/>
                  </a:lnTo>
                  <a:lnTo>
                    <a:pt x="178054" y="2871152"/>
                  </a:lnTo>
                  <a:lnTo>
                    <a:pt x="174879" y="2864891"/>
                  </a:lnTo>
                  <a:lnTo>
                    <a:pt x="171069" y="2863621"/>
                  </a:lnTo>
                  <a:lnTo>
                    <a:pt x="79375" y="2909671"/>
                  </a:lnTo>
                  <a:lnTo>
                    <a:pt x="164592" y="2966796"/>
                  </a:lnTo>
                  <a:lnTo>
                    <a:pt x="168529" y="2966021"/>
                  </a:lnTo>
                  <a:lnTo>
                    <a:pt x="172466" y="2960192"/>
                  </a:lnTo>
                  <a:lnTo>
                    <a:pt x="171704" y="2956255"/>
                  </a:lnTo>
                  <a:lnTo>
                    <a:pt x="114935" y="2918269"/>
                  </a:lnTo>
                  <a:lnTo>
                    <a:pt x="2281809" y="3054083"/>
                  </a:lnTo>
                  <a:lnTo>
                    <a:pt x="2282698" y="3041408"/>
                  </a:lnTo>
                  <a:close/>
                </a:path>
                <a:path w="2593340" h="3054350">
                  <a:moveTo>
                    <a:pt x="2321941" y="1365504"/>
                  </a:moveTo>
                  <a:lnTo>
                    <a:pt x="2219325" y="1366393"/>
                  </a:lnTo>
                  <a:lnTo>
                    <a:pt x="2216531" y="1369314"/>
                  </a:lnTo>
                  <a:lnTo>
                    <a:pt x="2216658" y="1376299"/>
                  </a:lnTo>
                  <a:lnTo>
                    <a:pt x="2219452" y="1379093"/>
                  </a:lnTo>
                  <a:lnTo>
                    <a:pt x="2287778" y="1378585"/>
                  </a:lnTo>
                  <a:lnTo>
                    <a:pt x="0" y="2740749"/>
                  </a:lnTo>
                  <a:lnTo>
                    <a:pt x="6477" y="2751671"/>
                  </a:lnTo>
                  <a:lnTo>
                    <a:pt x="2294128" y="1389380"/>
                  </a:lnTo>
                  <a:lnTo>
                    <a:pt x="2261108" y="1449070"/>
                  </a:lnTo>
                  <a:lnTo>
                    <a:pt x="2262251" y="1453007"/>
                  </a:lnTo>
                  <a:lnTo>
                    <a:pt x="2268347" y="1456309"/>
                  </a:lnTo>
                  <a:lnTo>
                    <a:pt x="2272284" y="1455293"/>
                  </a:lnTo>
                  <a:lnTo>
                    <a:pt x="2321941" y="1365504"/>
                  </a:lnTo>
                  <a:close/>
                </a:path>
                <a:path w="2593340" h="3054350">
                  <a:moveTo>
                    <a:pt x="2322195" y="1039241"/>
                  </a:moveTo>
                  <a:lnTo>
                    <a:pt x="2297684" y="939800"/>
                  </a:lnTo>
                  <a:lnTo>
                    <a:pt x="2294255" y="937641"/>
                  </a:lnTo>
                  <a:lnTo>
                    <a:pt x="2287397" y="939419"/>
                  </a:lnTo>
                  <a:lnTo>
                    <a:pt x="2285365" y="942848"/>
                  </a:lnTo>
                  <a:lnTo>
                    <a:pt x="2301621" y="1009015"/>
                  </a:lnTo>
                  <a:lnTo>
                    <a:pt x="1323467" y="0"/>
                  </a:lnTo>
                  <a:lnTo>
                    <a:pt x="1314323" y="8890"/>
                  </a:lnTo>
                  <a:lnTo>
                    <a:pt x="2292477" y="1017778"/>
                  </a:lnTo>
                  <a:lnTo>
                    <a:pt x="2226818" y="999490"/>
                  </a:lnTo>
                  <a:lnTo>
                    <a:pt x="2223262" y="1001522"/>
                  </a:lnTo>
                  <a:lnTo>
                    <a:pt x="2221484" y="1008126"/>
                  </a:lnTo>
                  <a:lnTo>
                    <a:pt x="2223389" y="1011555"/>
                  </a:lnTo>
                  <a:lnTo>
                    <a:pt x="2322195" y="1039241"/>
                  </a:lnTo>
                  <a:close/>
                </a:path>
                <a:path w="2593340" h="3054350">
                  <a:moveTo>
                    <a:pt x="2593340" y="2727668"/>
                  </a:moveTo>
                  <a:lnTo>
                    <a:pt x="2592197" y="2723807"/>
                  </a:lnTo>
                  <a:lnTo>
                    <a:pt x="2585974" y="2720441"/>
                  </a:lnTo>
                  <a:lnTo>
                    <a:pt x="2582164" y="2721572"/>
                  </a:lnTo>
                  <a:lnTo>
                    <a:pt x="2549398" y="2781414"/>
                  </a:lnTo>
                  <a:lnTo>
                    <a:pt x="2512314" y="1433576"/>
                  </a:lnTo>
                  <a:lnTo>
                    <a:pt x="2499614" y="1433957"/>
                  </a:lnTo>
                  <a:lnTo>
                    <a:pt x="2536698" y="2781693"/>
                  </a:lnTo>
                  <a:lnTo>
                    <a:pt x="2500757" y="2723807"/>
                  </a:lnTo>
                  <a:lnTo>
                    <a:pt x="2496820" y="2722892"/>
                  </a:lnTo>
                  <a:lnTo>
                    <a:pt x="2490851" y="2726601"/>
                  </a:lnTo>
                  <a:lnTo>
                    <a:pt x="2489962" y="2730512"/>
                  </a:lnTo>
                  <a:lnTo>
                    <a:pt x="2544064" y="2817660"/>
                  </a:lnTo>
                  <a:lnTo>
                    <a:pt x="2593340" y="2727668"/>
                  </a:lnTo>
                  <a:close/>
                </a:path>
              </a:pathLst>
            </a:custGeom>
            <a:solidFill>
              <a:srgbClr val="477BB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0" name="object 4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408164" y="6224016"/>
              <a:ext cx="96011" cy="105156"/>
            </a:xfrm>
            <a:prstGeom prst="rect">
              <a:avLst/>
            </a:prstGeom>
          </p:spPr>
        </p:pic>
        <p:sp>
          <p:nvSpPr>
            <p:cNvPr id="41" name="object 41"/>
            <p:cNvSpPr/>
            <p:nvPr/>
          </p:nvSpPr>
          <p:spPr>
            <a:xfrm>
              <a:off x="6260592" y="3514344"/>
              <a:ext cx="1223010" cy="2793365"/>
            </a:xfrm>
            <a:custGeom>
              <a:avLst/>
              <a:gdLst/>
              <a:ahLst/>
              <a:cxnLst/>
              <a:rect l="l" t="t" r="r" b="b"/>
              <a:pathLst>
                <a:path w="1223009" h="2793365">
                  <a:moveTo>
                    <a:pt x="1221232" y="2793225"/>
                  </a:moveTo>
                  <a:lnTo>
                    <a:pt x="1211072" y="2785795"/>
                  </a:lnTo>
                  <a:lnTo>
                    <a:pt x="0" y="4952"/>
                  </a:lnTo>
                  <a:lnTo>
                    <a:pt x="11557" y="0"/>
                  </a:lnTo>
                  <a:lnTo>
                    <a:pt x="1222756" y="2780855"/>
                  </a:lnTo>
                  <a:lnTo>
                    <a:pt x="1221232" y="2793225"/>
                  </a:lnTo>
                  <a:close/>
                </a:path>
              </a:pathLst>
            </a:custGeom>
            <a:solidFill>
              <a:srgbClr val="8EB4E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2" name="object 42"/>
          <p:cNvSpPr txBox="1"/>
          <p:nvPr/>
        </p:nvSpPr>
        <p:spPr>
          <a:xfrm>
            <a:off x="6892797" y="3529660"/>
            <a:ext cx="28067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pc="-25" dirty="0">
                <a:latin typeface="Microsoft Sans Serif"/>
                <a:cs typeface="Microsoft Sans Serif"/>
              </a:rPr>
              <a:t>60</a:t>
            </a:r>
            <a:endParaRPr>
              <a:latin typeface="Microsoft Sans Serif"/>
              <a:cs typeface="Microsoft Sans Serif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8590915" y="3529661"/>
            <a:ext cx="280670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pc="-25" dirty="0">
                <a:latin typeface="Microsoft Sans Serif"/>
                <a:cs typeface="Microsoft Sans Serif"/>
              </a:rPr>
              <a:t>10</a:t>
            </a:r>
            <a:endParaRPr>
              <a:latin typeface="Microsoft Sans Serif"/>
              <a:cs typeface="Microsoft Sans Serif"/>
            </a:endParaRPr>
          </a:p>
          <a:p>
            <a:pPr marL="12700">
              <a:spcBef>
                <a:spcPts val="5"/>
              </a:spcBef>
            </a:pPr>
            <a:r>
              <a:rPr spc="-50" dirty="0">
                <a:latin typeface="Microsoft Sans Serif"/>
                <a:cs typeface="Microsoft Sans Serif"/>
              </a:rPr>
              <a:t>0</a:t>
            </a:r>
            <a:endParaRPr>
              <a:latin typeface="Microsoft Sans Serif"/>
              <a:cs typeface="Microsoft Sans Serif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7663054" y="4062348"/>
            <a:ext cx="2800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pc="-25" dirty="0">
                <a:latin typeface="Microsoft Sans Serif"/>
                <a:cs typeface="Microsoft Sans Serif"/>
              </a:rPr>
              <a:t>10</a:t>
            </a:r>
            <a:endParaRPr>
              <a:latin typeface="Microsoft Sans Serif"/>
              <a:cs typeface="Microsoft Sans Serif"/>
            </a:endParaRPr>
          </a:p>
        </p:txBody>
      </p:sp>
      <p:sp>
        <p:nvSpPr>
          <p:cNvPr id="45" name="object 45"/>
          <p:cNvSpPr/>
          <p:nvPr/>
        </p:nvSpPr>
        <p:spPr>
          <a:xfrm>
            <a:off x="6467920" y="1491222"/>
            <a:ext cx="88265" cy="461645"/>
          </a:xfrm>
          <a:custGeom>
            <a:avLst/>
            <a:gdLst/>
            <a:ahLst/>
            <a:cxnLst/>
            <a:rect l="l" t="t" r="r" b="b"/>
            <a:pathLst>
              <a:path w="88264" h="461644">
                <a:moveTo>
                  <a:pt x="9016" y="461543"/>
                </a:moveTo>
                <a:lnTo>
                  <a:pt x="0" y="459994"/>
                </a:lnTo>
                <a:lnTo>
                  <a:pt x="79247" y="0"/>
                </a:lnTo>
                <a:lnTo>
                  <a:pt x="88264" y="1549"/>
                </a:lnTo>
                <a:lnTo>
                  <a:pt x="9016" y="461543"/>
                </a:lnTo>
                <a:close/>
              </a:path>
            </a:pathLst>
          </a:custGeom>
          <a:solidFill>
            <a:srgbClr val="477BB8"/>
          </a:solidFill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46" name="object 46"/>
          <p:cNvGraphicFramePr>
            <a:graphicFrameLocks noGrp="1"/>
          </p:cNvGraphicFramePr>
          <p:nvPr/>
        </p:nvGraphicFramePr>
        <p:xfrm>
          <a:off x="6254750" y="1314450"/>
          <a:ext cx="3627754" cy="6985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4643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43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0134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2105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3979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698500">
                <a:tc>
                  <a:txBody>
                    <a:bodyPr/>
                    <a:lstStyle/>
                    <a:p>
                      <a:pPr marL="86995">
                        <a:lnSpc>
                          <a:spcPts val="1435"/>
                        </a:lnSpc>
                      </a:pPr>
                      <a:r>
                        <a:rPr sz="1800" spc="-50" dirty="0">
                          <a:latin typeface="Microsoft Sans Serif"/>
                          <a:cs typeface="Microsoft Sans Serif"/>
                        </a:rPr>
                        <a:t>5</a:t>
                      </a:r>
                      <a:endParaRPr sz="1800">
                        <a:latin typeface="Microsoft Sans Serif"/>
                        <a:cs typeface="Microsoft Sans Serif"/>
                      </a:endParaRPr>
                    </a:p>
                    <a:p>
                      <a:pPr marL="144145">
                        <a:lnSpc>
                          <a:spcPts val="2060"/>
                        </a:lnSpc>
                        <a:tabLst>
                          <a:tab pos="469265" algn="l"/>
                        </a:tabLst>
                      </a:pPr>
                      <a:r>
                        <a:rPr sz="1800" spc="-50" dirty="0">
                          <a:latin typeface="Calibri"/>
                          <a:cs typeface="Calibri"/>
                        </a:rPr>
                        <a:t>0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	</a:t>
                      </a:r>
                      <a:r>
                        <a:rPr sz="1800" spc="-50" dirty="0">
                          <a:latin typeface="Calibri"/>
                          <a:cs typeface="Calibri"/>
                        </a:rPr>
                        <a:t>1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477BB8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06705">
                        <a:lnSpc>
                          <a:spcPct val="100000"/>
                        </a:lnSpc>
                        <a:spcBef>
                          <a:spcPts val="1335"/>
                        </a:spcBef>
                      </a:pPr>
                      <a:r>
                        <a:rPr sz="1800" spc="-50" dirty="0">
                          <a:latin typeface="Calibri"/>
                          <a:cs typeface="Calibri"/>
                        </a:rPr>
                        <a:t>0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169545" marB="0">
                    <a:lnL w="9525">
                      <a:solidFill>
                        <a:srgbClr val="477BB8"/>
                      </a:solidFill>
                      <a:prstDash val="solid"/>
                    </a:lnL>
                    <a:lnR w="9525">
                      <a:solidFill>
                        <a:srgbClr val="477BB8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28295">
                        <a:lnSpc>
                          <a:spcPct val="100000"/>
                        </a:lnSpc>
                        <a:spcBef>
                          <a:spcPts val="1335"/>
                        </a:spcBef>
                      </a:pPr>
                      <a:r>
                        <a:rPr sz="1800" spc="-50" dirty="0">
                          <a:latin typeface="Calibri"/>
                          <a:cs typeface="Calibri"/>
                        </a:rPr>
                        <a:t>0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169545" marB="0">
                    <a:lnL w="9525">
                      <a:solidFill>
                        <a:srgbClr val="477BB8"/>
                      </a:solidFill>
                      <a:prstDash val="solid"/>
                    </a:lnL>
                    <a:lnR w="9525">
                      <a:solidFill>
                        <a:srgbClr val="477BB8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8415" algn="ctr">
                        <a:lnSpc>
                          <a:spcPct val="100000"/>
                        </a:lnSpc>
                        <a:spcBef>
                          <a:spcPts val="1335"/>
                        </a:spcBef>
                      </a:pPr>
                      <a:r>
                        <a:rPr sz="1800" spc="-50" dirty="0">
                          <a:latin typeface="Calibri"/>
                          <a:cs typeface="Calibri"/>
                        </a:rPr>
                        <a:t>0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169545" marB="0">
                    <a:lnL w="9525">
                      <a:solidFill>
                        <a:srgbClr val="477BB8"/>
                      </a:solidFill>
                      <a:prstDash val="solid"/>
                    </a:lnL>
                    <a:lnR w="28575">
                      <a:solidFill>
                        <a:srgbClr val="477BB8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9690" algn="ctr">
                        <a:lnSpc>
                          <a:spcPct val="100000"/>
                        </a:lnSpc>
                        <a:spcBef>
                          <a:spcPts val="1335"/>
                        </a:spcBef>
                      </a:pPr>
                      <a:r>
                        <a:rPr sz="1800" spc="-50" dirty="0">
                          <a:latin typeface="Calibri"/>
                          <a:cs typeface="Calibri"/>
                        </a:rPr>
                        <a:t>0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169545" marB="0">
                    <a:lnL w="28575">
                      <a:solidFill>
                        <a:srgbClr val="477BB8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47" name="object 47"/>
          <p:cNvSpPr/>
          <p:nvPr/>
        </p:nvSpPr>
        <p:spPr>
          <a:xfrm>
            <a:off x="6522986" y="2511552"/>
            <a:ext cx="124460" cy="329565"/>
          </a:xfrm>
          <a:custGeom>
            <a:avLst/>
            <a:gdLst/>
            <a:ahLst/>
            <a:cxnLst/>
            <a:rect l="l" t="t" r="r" b="b"/>
            <a:pathLst>
              <a:path w="124460" h="329564">
                <a:moveTo>
                  <a:pt x="8610" y="329196"/>
                </a:moveTo>
                <a:lnTo>
                  <a:pt x="0" y="326136"/>
                </a:lnTo>
                <a:lnTo>
                  <a:pt x="115824" y="0"/>
                </a:lnTo>
                <a:lnTo>
                  <a:pt x="124434" y="3048"/>
                </a:lnTo>
                <a:lnTo>
                  <a:pt x="8610" y="329196"/>
                </a:lnTo>
                <a:close/>
              </a:path>
            </a:pathLst>
          </a:custGeom>
          <a:solidFill>
            <a:srgbClr val="477BB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 txBox="1"/>
          <p:nvPr/>
        </p:nvSpPr>
        <p:spPr>
          <a:xfrm>
            <a:off x="4122801" y="1501775"/>
            <a:ext cx="7239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pc="-10" dirty="0">
                <a:latin typeface="Microsoft Sans Serif"/>
                <a:cs typeface="Microsoft Sans Serif"/>
              </a:rPr>
              <a:t>Initially</a:t>
            </a:r>
            <a:endParaRPr>
              <a:latin typeface="Microsoft Sans Serif"/>
              <a:cs typeface="Microsoft Sans Serif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6368923" y="988440"/>
            <a:ext cx="1530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pc="-50" dirty="0">
                <a:latin typeface="Microsoft Sans Serif"/>
                <a:cs typeface="Microsoft Sans Serif"/>
              </a:rPr>
              <a:t>1</a:t>
            </a:r>
            <a:endParaRPr>
              <a:latin typeface="Microsoft Sans Serif"/>
              <a:cs typeface="Microsoft Sans Serif"/>
            </a:endParaRPr>
          </a:p>
        </p:txBody>
      </p:sp>
      <p:sp>
        <p:nvSpPr>
          <p:cNvPr id="50" name="object 50"/>
          <p:cNvSpPr txBox="1"/>
          <p:nvPr/>
        </p:nvSpPr>
        <p:spPr>
          <a:xfrm>
            <a:off x="7256780" y="988440"/>
            <a:ext cx="1530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pc="-50" dirty="0">
                <a:latin typeface="Microsoft Sans Serif"/>
                <a:cs typeface="Microsoft Sans Serif"/>
              </a:rPr>
              <a:t>2</a:t>
            </a:r>
            <a:endParaRPr>
              <a:latin typeface="Microsoft Sans Serif"/>
              <a:cs typeface="Microsoft Sans Serif"/>
            </a:endParaRPr>
          </a:p>
        </p:txBody>
      </p:sp>
      <p:sp>
        <p:nvSpPr>
          <p:cNvPr id="51" name="object 51"/>
          <p:cNvSpPr txBox="1"/>
          <p:nvPr/>
        </p:nvSpPr>
        <p:spPr>
          <a:xfrm>
            <a:off x="7891399" y="988440"/>
            <a:ext cx="1530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pc="-50" dirty="0">
                <a:latin typeface="Microsoft Sans Serif"/>
                <a:cs typeface="Microsoft Sans Serif"/>
              </a:rPr>
              <a:t>3</a:t>
            </a:r>
            <a:endParaRPr>
              <a:latin typeface="Microsoft Sans Serif"/>
              <a:cs typeface="Microsoft Sans Serif"/>
            </a:endParaRPr>
          </a:p>
        </p:txBody>
      </p:sp>
      <p:sp>
        <p:nvSpPr>
          <p:cNvPr id="52" name="object 52"/>
          <p:cNvSpPr txBox="1"/>
          <p:nvPr/>
        </p:nvSpPr>
        <p:spPr>
          <a:xfrm>
            <a:off x="8779257" y="988440"/>
            <a:ext cx="1530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pc="-50" dirty="0">
                <a:latin typeface="Microsoft Sans Serif"/>
                <a:cs typeface="Microsoft Sans Serif"/>
              </a:rPr>
              <a:t>4</a:t>
            </a:r>
            <a:endParaRPr>
              <a:latin typeface="Microsoft Sans Serif"/>
              <a:cs typeface="Microsoft Sans Serif"/>
            </a:endParaRPr>
          </a:p>
        </p:txBody>
      </p:sp>
      <p:sp>
        <p:nvSpPr>
          <p:cNvPr id="53" name="object 53"/>
          <p:cNvSpPr txBox="1">
            <a:spLocks noGrp="1"/>
          </p:cNvSpPr>
          <p:nvPr>
            <p:ph type="title"/>
          </p:nvPr>
        </p:nvSpPr>
        <p:spPr>
          <a:xfrm>
            <a:off x="2636316" y="39573"/>
            <a:ext cx="1936114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pc="-20" dirty="0">
                <a:latin typeface="Calibri"/>
                <a:cs typeface="Calibri"/>
              </a:rPr>
              <a:t>Example</a:t>
            </a:r>
          </a:p>
        </p:txBody>
      </p:sp>
      <p:sp>
        <p:nvSpPr>
          <p:cNvPr id="54" name="object 54"/>
          <p:cNvSpPr/>
          <p:nvPr/>
        </p:nvSpPr>
        <p:spPr>
          <a:xfrm>
            <a:off x="1600961" y="761"/>
            <a:ext cx="9142730" cy="6856730"/>
          </a:xfrm>
          <a:custGeom>
            <a:avLst/>
            <a:gdLst/>
            <a:ahLst/>
            <a:cxnLst/>
            <a:rect l="l" t="t" r="r" b="b"/>
            <a:pathLst>
              <a:path w="9142730" h="6856730">
                <a:moveTo>
                  <a:pt x="0" y="0"/>
                </a:moveTo>
                <a:lnTo>
                  <a:pt x="9142476" y="0"/>
                </a:lnTo>
                <a:lnTo>
                  <a:pt x="9142476" y="6856476"/>
                </a:lnTo>
                <a:lnTo>
                  <a:pt x="0" y="6856476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 txBox="1"/>
          <p:nvPr/>
        </p:nvSpPr>
        <p:spPr>
          <a:xfrm>
            <a:off x="7272655" y="5213365"/>
            <a:ext cx="280035" cy="26930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2120"/>
              </a:lnSpc>
            </a:pPr>
            <a:r>
              <a:rPr spc="-25" dirty="0">
                <a:latin typeface="Microsoft Sans Serif"/>
                <a:cs typeface="Microsoft Sans Serif"/>
              </a:rPr>
              <a:t>20</a:t>
            </a:r>
            <a:endParaRPr>
              <a:latin typeface="Microsoft Sans Serif"/>
              <a:cs typeface="Microsoft Sans Serif"/>
            </a:endParaRPr>
          </a:p>
        </p:txBody>
      </p:sp>
      <p:sp>
        <p:nvSpPr>
          <p:cNvPr id="56" name="object 56"/>
          <p:cNvSpPr txBox="1"/>
          <p:nvPr/>
        </p:nvSpPr>
        <p:spPr>
          <a:xfrm>
            <a:off x="5904992" y="5365740"/>
            <a:ext cx="280035" cy="26930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2120"/>
              </a:lnSpc>
            </a:pPr>
            <a:r>
              <a:rPr spc="-25" dirty="0">
                <a:latin typeface="Microsoft Sans Serif"/>
                <a:cs typeface="Microsoft Sans Serif"/>
              </a:rPr>
              <a:t>50</a:t>
            </a:r>
            <a:endParaRPr>
              <a:latin typeface="Microsoft Sans Serif"/>
              <a:cs typeface="Microsoft Sans Serif"/>
            </a:endParaRPr>
          </a:p>
        </p:txBody>
      </p:sp>
      <p:sp>
        <p:nvSpPr>
          <p:cNvPr id="57" name="object 57"/>
          <p:cNvSpPr txBox="1"/>
          <p:nvPr/>
        </p:nvSpPr>
        <p:spPr>
          <a:xfrm>
            <a:off x="9359646" y="5427614"/>
            <a:ext cx="280035" cy="26930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2120"/>
              </a:lnSpc>
            </a:pPr>
            <a:r>
              <a:rPr spc="-25" dirty="0">
                <a:latin typeface="Microsoft Sans Serif"/>
                <a:cs typeface="Microsoft Sans Serif"/>
              </a:rPr>
              <a:t>20</a:t>
            </a:r>
            <a:endParaRPr>
              <a:latin typeface="Microsoft Sans Serif"/>
              <a:cs typeface="Microsoft Sans Serif"/>
            </a:endParaRPr>
          </a:p>
        </p:txBody>
      </p:sp>
      <p:sp>
        <p:nvSpPr>
          <p:cNvPr id="58" name="object 58"/>
          <p:cNvSpPr txBox="1"/>
          <p:nvPr/>
        </p:nvSpPr>
        <p:spPr>
          <a:xfrm>
            <a:off x="2262023" y="5437378"/>
            <a:ext cx="141605" cy="23403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810"/>
              </a:lnSpc>
            </a:pPr>
            <a:r>
              <a:rPr spc="-50" dirty="0">
                <a:solidFill>
                  <a:srgbClr val="FFFFFF"/>
                </a:solidFill>
                <a:latin typeface="Calibri"/>
                <a:cs typeface="Calibri"/>
              </a:rPr>
              <a:t>4</a:t>
            </a:r>
            <a:endParaRPr>
              <a:latin typeface="Calibri"/>
              <a:cs typeface="Calibri"/>
            </a:endParaRPr>
          </a:p>
        </p:txBody>
      </p:sp>
      <p:sp>
        <p:nvSpPr>
          <p:cNvPr id="59" name="object 59"/>
          <p:cNvSpPr txBox="1"/>
          <p:nvPr/>
        </p:nvSpPr>
        <p:spPr>
          <a:xfrm>
            <a:off x="4990847" y="5575452"/>
            <a:ext cx="141605" cy="23403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810"/>
              </a:lnSpc>
            </a:pPr>
            <a:r>
              <a:rPr spc="-50" dirty="0">
                <a:solidFill>
                  <a:srgbClr val="FFFFFF"/>
                </a:solidFill>
                <a:latin typeface="Calibri"/>
                <a:cs typeface="Calibri"/>
              </a:rPr>
              <a:t>5</a:t>
            </a:r>
            <a:endParaRPr>
              <a:latin typeface="Calibri"/>
              <a:cs typeface="Calibri"/>
            </a:endParaRPr>
          </a:p>
        </p:txBody>
      </p:sp>
      <p:sp>
        <p:nvSpPr>
          <p:cNvPr id="60" name="object 60"/>
          <p:cNvSpPr txBox="1"/>
          <p:nvPr/>
        </p:nvSpPr>
        <p:spPr>
          <a:xfrm>
            <a:off x="3372993" y="5713237"/>
            <a:ext cx="153035" cy="26930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2120"/>
              </a:lnSpc>
            </a:pPr>
            <a:r>
              <a:rPr spc="-50" dirty="0">
                <a:latin typeface="Microsoft Sans Serif"/>
                <a:cs typeface="Microsoft Sans Serif"/>
              </a:rPr>
              <a:t>5</a:t>
            </a:r>
            <a:endParaRPr>
              <a:latin typeface="Microsoft Sans Serif"/>
              <a:cs typeface="Microsoft Sans Serif"/>
            </a:endParaRPr>
          </a:p>
        </p:txBody>
      </p:sp>
      <p:sp>
        <p:nvSpPr>
          <p:cNvPr id="61" name="object 61"/>
          <p:cNvSpPr txBox="1"/>
          <p:nvPr/>
        </p:nvSpPr>
        <p:spPr>
          <a:xfrm>
            <a:off x="5795264" y="6170626"/>
            <a:ext cx="2378710" cy="47448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698500">
              <a:lnSpc>
                <a:spcPts val="1725"/>
              </a:lnSpc>
            </a:pPr>
            <a:r>
              <a:rPr spc="-50" dirty="0">
                <a:solidFill>
                  <a:srgbClr val="FFFFFF"/>
                </a:solidFill>
                <a:latin typeface="Calibri"/>
                <a:cs typeface="Calibri"/>
              </a:rPr>
              <a:t>4</a:t>
            </a:r>
            <a:endParaRPr>
              <a:latin typeface="Calibri"/>
              <a:cs typeface="Calibri"/>
            </a:endParaRPr>
          </a:p>
          <a:p>
            <a:pPr marL="12700">
              <a:lnSpc>
                <a:spcPts val="2014"/>
              </a:lnSpc>
            </a:pPr>
            <a:r>
              <a:rPr sz="1150" spc="-780" dirty="0">
                <a:solidFill>
                  <a:srgbClr val="FFFFFF"/>
                </a:solidFill>
                <a:latin typeface="Arial MT"/>
                <a:cs typeface="Arial MT"/>
              </a:rPr>
              <a:t>B</a:t>
            </a:r>
            <a:r>
              <a:rPr spc="-615" baseline="6944" dirty="0">
                <a:solidFill>
                  <a:srgbClr val="FFFFFF"/>
                </a:solidFill>
                <a:latin typeface="Arial MT"/>
                <a:cs typeface="Arial MT"/>
              </a:rPr>
              <a:t>A</a:t>
            </a:r>
            <a:r>
              <a:rPr spc="-577" baseline="2314" dirty="0">
                <a:solidFill>
                  <a:srgbClr val="FFFFFF"/>
                </a:solidFill>
                <a:latin typeface="Arial MT"/>
                <a:cs typeface="Arial MT"/>
              </a:rPr>
              <a:t>A</a:t>
            </a:r>
            <a:r>
              <a:rPr spc="-952" baseline="6944" dirty="0">
                <a:solidFill>
                  <a:srgbClr val="FFFFFF"/>
                </a:solidFill>
                <a:latin typeface="Arial MT"/>
                <a:cs typeface="Arial MT"/>
              </a:rPr>
              <a:t>T</a:t>
            </a:r>
            <a:r>
              <a:rPr sz="1150" spc="-390" dirty="0">
                <a:solidFill>
                  <a:srgbClr val="FFFFFF"/>
                </a:solidFill>
                <a:latin typeface="Arial MT"/>
                <a:cs typeface="Arial MT"/>
              </a:rPr>
              <a:t>M</a:t>
            </a:r>
            <a:r>
              <a:rPr spc="-1072" baseline="2314" dirty="0">
                <a:solidFill>
                  <a:srgbClr val="FFFFFF"/>
                </a:solidFill>
                <a:latin typeface="Arial MT"/>
                <a:cs typeface="Arial MT"/>
              </a:rPr>
              <a:t>T</a:t>
            </a:r>
            <a:r>
              <a:rPr spc="-862" baseline="6944" dirty="0">
                <a:solidFill>
                  <a:srgbClr val="FFFFFF"/>
                </a:solidFill>
                <a:latin typeface="Arial MT"/>
                <a:cs typeface="Arial MT"/>
              </a:rPr>
              <a:t>M</a:t>
            </a:r>
            <a:r>
              <a:rPr sz="1150" spc="-385" dirty="0">
                <a:solidFill>
                  <a:srgbClr val="FFFFFF"/>
                </a:solidFill>
                <a:latin typeface="Arial MT"/>
                <a:cs typeface="Arial MT"/>
              </a:rPr>
              <a:t>S</a:t>
            </a:r>
            <a:r>
              <a:rPr spc="-1297" baseline="2314" dirty="0">
                <a:solidFill>
                  <a:srgbClr val="FFFFFF"/>
                </a:solidFill>
                <a:latin typeface="Arial MT"/>
                <a:cs typeface="Arial MT"/>
              </a:rPr>
              <a:t>M</a:t>
            </a:r>
            <a:r>
              <a:rPr spc="-330" baseline="6944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pc="-494" baseline="2314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pc="-1222" baseline="6944" dirty="0">
                <a:solidFill>
                  <a:srgbClr val="FFFFFF"/>
                </a:solidFill>
                <a:latin typeface="Arial MT"/>
                <a:cs typeface="Arial MT"/>
              </a:rPr>
              <a:t>C</a:t>
            </a:r>
            <a:r>
              <a:rPr sz="1150" spc="-340" dirty="0">
                <a:solidFill>
                  <a:srgbClr val="FFFFFF"/>
                </a:solidFill>
                <a:latin typeface="Arial MT"/>
                <a:cs typeface="Arial MT"/>
              </a:rPr>
              <a:t>I</a:t>
            </a:r>
            <a:r>
              <a:rPr sz="1150" spc="-385" dirty="0">
                <a:solidFill>
                  <a:srgbClr val="FFFFFF"/>
                </a:solidFill>
                <a:latin typeface="Arial MT"/>
                <a:cs typeface="Arial MT"/>
              </a:rPr>
              <a:t>n</a:t>
            </a:r>
            <a:r>
              <a:rPr spc="-480" baseline="2314" dirty="0">
                <a:solidFill>
                  <a:srgbClr val="FFFFFF"/>
                </a:solidFill>
                <a:latin typeface="Arial MT"/>
                <a:cs typeface="Arial MT"/>
              </a:rPr>
              <a:t>C</a:t>
            </a:r>
            <a:r>
              <a:rPr spc="-937" baseline="6944" dirty="0">
                <a:solidFill>
                  <a:srgbClr val="FFFFFF"/>
                </a:solidFill>
                <a:latin typeface="Arial MT"/>
                <a:cs typeface="Arial MT"/>
              </a:rPr>
              <a:t>o</a:t>
            </a:r>
            <a:r>
              <a:rPr sz="1150" spc="-385" dirty="0">
                <a:solidFill>
                  <a:srgbClr val="FFFFFF"/>
                </a:solidFill>
                <a:latin typeface="Arial MT"/>
                <a:cs typeface="Arial MT"/>
              </a:rPr>
              <a:t>s</a:t>
            </a:r>
            <a:r>
              <a:rPr sz="1150" spc="-335" dirty="0">
                <a:solidFill>
                  <a:srgbClr val="FFFFFF"/>
                </a:solidFill>
                <a:latin typeface="Arial MT"/>
                <a:cs typeface="Arial MT"/>
              </a:rPr>
              <a:t>t</a:t>
            </a:r>
            <a:r>
              <a:rPr spc="-397" baseline="2314" dirty="0">
                <a:solidFill>
                  <a:srgbClr val="FFFFFF"/>
                </a:solidFill>
                <a:latin typeface="Arial MT"/>
                <a:cs typeface="Arial MT"/>
              </a:rPr>
              <a:t>o</a:t>
            </a:r>
            <a:r>
              <a:rPr sz="1150" spc="-265" dirty="0">
                <a:solidFill>
                  <a:srgbClr val="FFFFFF"/>
                </a:solidFill>
                <a:latin typeface="Arial MT"/>
                <a:cs typeface="Arial MT"/>
              </a:rPr>
              <a:t>i</a:t>
            </a:r>
            <a:r>
              <a:rPr spc="-419" baseline="2314" dirty="0">
                <a:solidFill>
                  <a:srgbClr val="FFFFFF"/>
                </a:solidFill>
                <a:latin typeface="Arial MT"/>
                <a:cs typeface="Arial MT"/>
              </a:rPr>
              <a:t>l</a:t>
            </a:r>
            <a:r>
              <a:rPr sz="1150" spc="-335" dirty="0">
                <a:solidFill>
                  <a:srgbClr val="FFFFFF"/>
                </a:solidFill>
                <a:latin typeface="Arial MT"/>
                <a:cs typeface="Arial MT"/>
              </a:rPr>
              <a:t>t</a:t>
            </a:r>
            <a:r>
              <a:rPr spc="-405" baseline="6944" dirty="0">
                <a:solidFill>
                  <a:srgbClr val="FFFFFF"/>
                </a:solidFill>
                <a:latin typeface="Arial MT"/>
                <a:cs typeface="Arial MT"/>
              </a:rPr>
              <a:t>l</a:t>
            </a:r>
            <a:r>
              <a:rPr sz="1150" spc="-385" dirty="0">
                <a:solidFill>
                  <a:srgbClr val="FFFFFF"/>
                </a:solidFill>
                <a:latin typeface="Arial MT"/>
                <a:cs typeface="Arial MT"/>
              </a:rPr>
              <a:t>u</a:t>
            </a:r>
            <a:r>
              <a:rPr spc="-397" baseline="2314" dirty="0">
                <a:solidFill>
                  <a:srgbClr val="FFFFFF"/>
                </a:solidFill>
                <a:latin typeface="Arial MT"/>
                <a:cs typeface="Arial MT"/>
              </a:rPr>
              <a:t>l</a:t>
            </a:r>
            <a:r>
              <a:rPr spc="-982" baseline="2314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pc="67" baseline="6944" dirty="0">
                <a:solidFill>
                  <a:srgbClr val="FFFFFF"/>
                </a:solidFill>
                <a:latin typeface="Arial MT"/>
                <a:cs typeface="Arial MT"/>
              </a:rPr>
              <a:t>l</a:t>
            </a:r>
            <a:r>
              <a:rPr spc="-922" baseline="6944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150" spc="-340" dirty="0">
                <a:solidFill>
                  <a:srgbClr val="FFFFFF"/>
                </a:solidFill>
                <a:latin typeface="Arial MT"/>
                <a:cs typeface="Arial MT"/>
              </a:rPr>
              <a:t>t</a:t>
            </a:r>
            <a:r>
              <a:rPr spc="-397" baseline="2314" dirty="0">
                <a:solidFill>
                  <a:srgbClr val="FFFFFF"/>
                </a:solidFill>
                <a:latin typeface="Arial MT"/>
                <a:cs typeface="Arial MT"/>
              </a:rPr>
              <a:t>g</a:t>
            </a:r>
            <a:r>
              <a:rPr sz="1150" spc="-425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pc="-960" baseline="6944" dirty="0">
                <a:solidFill>
                  <a:srgbClr val="FFFFFF"/>
                </a:solidFill>
                <a:latin typeface="Arial MT"/>
                <a:cs typeface="Arial MT"/>
              </a:rPr>
              <a:t>g</a:t>
            </a:r>
            <a:r>
              <a:rPr spc="-397" baseline="2314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150" spc="-385" dirty="0">
                <a:solidFill>
                  <a:srgbClr val="FFFFFF"/>
                </a:solidFill>
                <a:latin typeface="Arial MT"/>
                <a:cs typeface="Arial MT"/>
              </a:rPr>
              <a:t>o</a:t>
            </a:r>
            <a:r>
              <a:rPr spc="-1012" baseline="2314" dirty="0">
                <a:solidFill>
                  <a:srgbClr val="FFFFFF"/>
                </a:solidFill>
                <a:latin typeface="Arial MT"/>
                <a:cs typeface="Arial MT"/>
              </a:rPr>
              <a:t>o</a:t>
            </a:r>
            <a:r>
              <a:rPr spc="-405" baseline="6944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150" spc="-254" dirty="0">
                <a:solidFill>
                  <a:srgbClr val="FFFFFF"/>
                </a:solidFill>
                <a:latin typeface="Arial MT"/>
                <a:cs typeface="Arial MT"/>
              </a:rPr>
              <a:t>f</a:t>
            </a:r>
            <a:r>
              <a:rPr spc="-419" baseline="2314" dirty="0">
                <a:solidFill>
                  <a:srgbClr val="FFFFFF"/>
                </a:solidFill>
                <a:latin typeface="Arial MT"/>
                <a:cs typeface="Arial MT"/>
              </a:rPr>
              <a:t>f</a:t>
            </a:r>
            <a:r>
              <a:rPr sz="1150" spc="-400" dirty="0">
                <a:solidFill>
                  <a:srgbClr val="FFFFFF"/>
                </a:solidFill>
                <a:latin typeface="Arial MT"/>
                <a:cs typeface="Arial MT"/>
              </a:rPr>
              <a:t>T</a:t>
            </a:r>
            <a:r>
              <a:rPr spc="-1162" baseline="2314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pc="-270" baseline="6944" dirty="0">
                <a:solidFill>
                  <a:srgbClr val="FFFFFF"/>
                </a:solidFill>
                <a:latin typeface="Arial MT"/>
                <a:cs typeface="Arial MT"/>
              </a:rPr>
              <a:t>o</a:t>
            </a:r>
            <a:r>
              <a:rPr sz="1150" spc="-445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pc="-465" baseline="6944" dirty="0">
                <a:solidFill>
                  <a:srgbClr val="FFFFFF"/>
                </a:solidFill>
                <a:latin typeface="Arial MT"/>
                <a:cs typeface="Arial MT"/>
              </a:rPr>
              <a:t>f</a:t>
            </a:r>
            <a:r>
              <a:rPr spc="-412" baseline="2314" dirty="0">
                <a:solidFill>
                  <a:srgbClr val="FFFFFF"/>
                </a:solidFill>
                <a:latin typeface="Arial MT"/>
                <a:cs typeface="Arial MT"/>
              </a:rPr>
              <a:t>n</a:t>
            </a:r>
            <a:r>
              <a:rPr sz="1150" spc="-400" dirty="0">
                <a:solidFill>
                  <a:srgbClr val="FFFFFF"/>
                </a:solidFill>
                <a:latin typeface="Arial MT"/>
                <a:cs typeface="Arial MT"/>
              </a:rPr>
              <a:t>c</a:t>
            </a:r>
            <a:r>
              <a:rPr spc="-944" baseline="2314" dirty="0">
                <a:solidFill>
                  <a:srgbClr val="FFFFFF"/>
                </a:solidFill>
                <a:latin typeface="Arial MT"/>
                <a:cs typeface="Arial MT"/>
              </a:rPr>
              <a:t>g</a:t>
            </a:r>
            <a:r>
              <a:rPr spc="-690" baseline="6944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150" spc="-400" dirty="0">
                <a:solidFill>
                  <a:srgbClr val="FFFFFF"/>
                </a:solidFill>
                <a:latin typeface="Arial MT"/>
                <a:cs typeface="Arial MT"/>
              </a:rPr>
              <a:t>h</a:t>
            </a:r>
            <a:r>
              <a:rPr spc="-412" baseline="2314" dirty="0">
                <a:solidFill>
                  <a:srgbClr val="FFFFFF"/>
                </a:solidFill>
                <a:latin typeface="Arial MT"/>
                <a:cs typeface="Arial MT"/>
              </a:rPr>
              <a:t>i</a:t>
            </a:r>
            <a:r>
              <a:rPr sz="1150" spc="-490" dirty="0">
                <a:solidFill>
                  <a:srgbClr val="FFFFFF"/>
                </a:solidFill>
                <a:latin typeface="Arial MT"/>
                <a:cs typeface="Arial MT"/>
              </a:rPr>
              <a:t>n</a:t>
            </a:r>
            <a:r>
              <a:rPr spc="-277" baseline="6944" dirty="0">
                <a:solidFill>
                  <a:srgbClr val="FFFFFF"/>
                </a:solidFill>
                <a:latin typeface="Arial MT"/>
                <a:cs typeface="Arial MT"/>
              </a:rPr>
              <a:t>n</a:t>
            </a:r>
            <a:r>
              <a:rPr sz="1150" spc="-440" dirty="0">
                <a:solidFill>
                  <a:srgbClr val="FFFFFF"/>
                </a:solidFill>
                <a:latin typeface="Arial MT"/>
                <a:cs typeface="Arial MT"/>
              </a:rPr>
              <a:t>o</a:t>
            </a:r>
            <a:r>
              <a:rPr spc="-960" baseline="6944" dirty="0">
                <a:solidFill>
                  <a:srgbClr val="FFFFFF"/>
                </a:solidFill>
                <a:latin typeface="Arial MT"/>
                <a:cs typeface="Arial MT"/>
              </a:rPr>
              <a:t>g</a:t>
            </a:r>
            <a:r>
              <a:rPr spc="-412" baseline="2314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2625" spc="-1057" baseline="-15873" dirty="0">
                <a:latin typeface="Microsoft Sans Serif"/>
                <a:cs typeface="Microsoft Sans Serif"/>
              </a:rPr>
              <a:t>5</a:t>
            </a:r>
            <a:r>
              <a:rPr spc="22" baseline="6944" dirty="0">
                <a:solidFill>
                  <a:srgbClr val="FFFFFF"/>
                </a:solidFill>
                <a:latin typeface="Arial MT"/>
                <a:cs typeface="Arial MT"/>
              </a:rPr>
              <a:t>i</a:t>
            </a:r>
            <a:r>
              <a:rPr sz="1150" spc="-265" dirty="0">
                <a:solidFill>
                  <a:srgbClr val="FFFFFF"/>
                </a:solidFill>
                <a:latin typeface="Arial MT"/>
                <a:cs typeface="Arial MT"/>
              </a:rPr>
              <a:t>l</a:t>
            </a:r>
            <a:r>
              <a:rPr spc="-975" baseline="2314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pc="-457" baseline="6944" dirty="0">
                <a:solidFill>
                  <a:srgbClr val="FFFFFF"/>
                </a:solidFill>
                <a:latin typeface="Arial MT"/>
                <a:cs typeface="Arial MT"/>
              </a:rPr>
              <a:t>n</a:t>
            </a:r>
            <a:r>
              <a:rPr sz="1150" spc="-400" dirty="0">
                <a:solidFill>
                  <a:srgbClr val="FFFFFF"/>
                </a:solidFill>
                <a:latin typeface="Arial MT"/>
                <a:cs typeface="Arial MT"/>
              </a:rPr>
              <a:t>o</a:t>
            </a:r>
            <a:r>
              <a:rPr spc="-502" baseline="2314" dirty="0">
                <a:solidFill>
                  <a:srgbClr val="FFFFFF"/>
                </a:solidFill>
                <a:latin typeface="Arial MT"/>
                <a:cs typeface="Arial MT"/>
              </a:rPr>
              <a:t>r</a:t>
            </a:r>
            <a:r>
              <a:rPr spc="-930" baseline="6944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150" spc="-400" dirty="0">
                <a:solidFill>
                  <a:srgbClr val="FFFFFF"/>
                </a:solidFill>
                <a:latin typeface="Arial MT"/>
                <a:cs typeface="Arial MT"/>
              </a:rPr>
              <a:t>g</a:t>
            </a:r>
            <a:r>
              <a:rPr spc="-412" baseline="2314" dirty="0">
                <a:solidFill>
                  <a:srgbClr val="FFFFFF"/>
                </a:solidFill>
                <a:latin typeface="Arial MT"/>
                <a:cs typeface="Arial MT"/>
              </a:rPr>
              <a:t>i</a:t>
            </a:r>
            <a:r>
              <a:rPr sz="1150" spc="-400" dirty="0">
                <a:solidFill>
                  <a:srgbClr val="FFFFFF"/>
                </a:solidFill>
                <a:latin typeface="Arial MT"/>
                <a:cs typeface="Arial MT"/>
              </a:rPr>
              <a:t>y</a:t>
            </a:r>
            <a:r>
              <a:rPr spc="-727" baseline="2314" dirty="0">
                <a:solidFill>
                  <a:srgbClr val="FFFFFF"/>
                </a:solidFill>
                <a:latin typeface="Arial MT"/>
                <a:cs typeface="Arial MT"/>
              </a:rPr>
              <a:t>n</a:t>
            </a:r>
            <a:r>
              <a:rPr spc="-705" baseline="6944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pc="-412" baseline="2314" dirty="0">
                <a:solidFill>
                  <a:srgbClr val="FFFFFF"/>
                </a:solidFill>
                <a:latin typeface="Arial MT"/>
                <a:cs typeface="Arial MT"/>
              </a:rPr>
              <a:t>g</a:t>
            </a:r>
            <a:r>
              <a:rPr sz="1150" spc="-555" dirty="0">
                <a:solidFill>
                  <a:srgbClr val="FFFFFF"/>
                </a:solidFill>
                <a:latin typeface="Arial MT"/>
                <a:cs typeface="Arial MT"/>
              </a:rPr>
              <a:t>a</a:t>
            </a:r>
            <a:r>
              <a:rPr spc="-382" baseline="6944" dirty="0">
                <a:solidFill>
                  <a:srgbClr val="FFFFFF"/>
                </a:solidFill>
                <a:latin typeface="Arial MT"/>
                <a:cs typeface="Arial MT"/>
              </a:rPr>
              <a:t>r</a:t>
            </a:r>
            <a:r>
              <a:rPr sz="1150" spc="-400" dirty="0">
                <a:solidFill>
                  <a:srgbClr val="FFFFFF"/>
                </a:solidFill>
                <a:latin typeface="Arial MT"/>
                <a:cs typeface="Arial MT"/>
              </a:rPr>
              <a:t>n</a:t>
            </a:r>
            <a:r>
              <a:rPr sz="1150" spc="-565" dirty="0">
                <a:solidFill>
                  <a:srgbClr val="FFFFFF"/>
                </a:solidFill>
                <a:latin typeface="Arial MT"/>
                <a:cs typeface="Arial MT"/>
              </a:rPr>
              <a:t>d</a:t>
            </a:r>
            <a:r>
              <a:rPr spc="97" baseline="6944" dirty="0">
                <a:solidFill>
                  <a:srgbClr val="FFFFFF"/>
                </a:solidFill>
                <a:latin typeface="Arial MT"/>
                <a:cs typeface="Arial MT"/>
              </a:rPr>
              <a:t>i</a:t>
            </a:r>
            <a:r>
              <a:rPr spc="-892" baseline="6944" dirty="0">
                <a:solidFill>
                  <a:srgbClr val="FFFFFF"/>
                </a:solidFill>
                <a:latin typeface="Arial MT"/>
                <a:cs typeface="Arial MT"/>
              </a:rPr>
              <a:t>n</a:t>
            </a:r>
            <a:r>
              <a:rPr sz="1150" spc="-360" dirty="0">
                <a:solidFill>
                  <a:srgbClr val="FFFFFF"/>
                </a:solidFill>
                <a:latin typeface="Arial MT"/>
                <a:cs typeface="Arial MT"/>
              </a:rPr>
              <a:t>M</a:t>
            </a:r>
            <a:r>
              <a:rPr spc="-382" baseline="6944" dirty="0">
                <a:solidFill>
                  <a:srgbClr val="FFFFFF"/>
                </a:solidFill>
                <a:latin typeface="Arial MT"/>
                <a:cs typeface="Arial MT"/>
              </a:rPr>
              <a:t>g</a:t>
            </a:r>
            <a:r>
              <a:rPr sz="1150" spc="65" dirty="0">
                <a:solidFill>
                  <a:srgbClr val="FFFFFF"/>
                </a:solidFill>
                <a:latin typeface="Arial MT"/>
                <a:cs typeface="Arial MT"/>
              </a:rPr>
              <a:t>gm</a:t>
            </a:r>
            <a:r>
              <a:rPr sz="1150" spc="-10" dirty="0">
                <a:solidFill>
                  <a:srgbClr val="FFFFFF"/>
                </a:solidFill>
                <a:latin typeface="Arial MT"/>
                <a:cs typeface="Arial MT"/>
              </a:rPr>
              <a:t>t</a:t>
            </a:r>
            <a:endParaRPr sz="1150">
              <a:latin typeface="Arial MT"/>
              <a:cs typeface="Arial MT"/>
            </a:endParaRPr>
          </a:p>
        </p:txBody>
      </p:sp>
      <p:sp>
        <p:nvSpPr>
          <p:cNvPr id="62" name="object 62"/>
          <p:cNvSpPr txBox="1"/>
          <p:nvPr/>
        </p:nvSpPr>
        <p:spPr>
          <a:xfrm>
            <a:off x="9210294" y="6371590"/>
            <a:ext cx="141605" cy="23403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810"/>
              </a:lnSpc>
            </a:pPr>
            <a:r>
              <a:rPr spc="-50" dirty="0">
                <a:solidFill>
                  <a:srgbClr val="FFFFFF"/>
                </a:solidFill>
                <a:latin typeface="Calibri"/>
                <a:cs typeface="Calibri"/>
              </a:rPr>
              <a:t>5</a:t>
            </a:r>
            <a:endParaRPr>
              <a:latin typeface="Calibri"/>
              <a:cs typeface="Calibri"/>
            </a:endParaRPr>
          </a:p>
        </p:txBody>
      </p:sp>
      <p:sp>
        <p:nvSpPr>
          <p:cNvPr id="63" name="object 63"/>
          <p:cNvSpPr txBox="1"/>
          <p:nvPr/>
        </p:nvSpPr>
        <p:spPr>
          <a:xfrm>
            <a:off x="4194175" y="6446352"/>
            <a:ext cx="1101090" cy="376555"/>
          </a:xfrm>
          <a:prstGeom prst="rect">
            <a:avLst/>
          </a:prstGeom>
        </p:spPr>
        <p:txBody>
          <a:bodyPr vert="horz" wrap="square" lIns="0" tIns="6350" rIns="0" bIns="0" rtlCol="0">
            <a:spAutoFit/>
          </a:bodyPr>
          <a:lstStyle/>
          <a:p>
            <a:pPr marL="12700" marR="5080">
              <a:lnSpc>
                <a:spcPts val="1420"/>
              </a:lnSpc>
              <a:spcBef>
                <a:spcPts val="50"/>
              </a:spcBef>
            </a:pPr>
            <a:r>
              <a:rPr sz="1200" spc="-480" dirty="0">
                <a:solidFill>
                  <a:srgbClr val="FFFFFF"/>
                </a:solidFill>
                <a:latin typeface="Arial MT"/>
                <a:cs typeface="Arial MT"/>
              </a:rPr>
              <a:t>D</a:t>
            </a:r>
            <a:r>
              <a:rPr sz="1200" spc="-405" dirty="0">
                <a:solidFill>
                  <a:srgbClr val="FFFFFF"/>
                </a:solidFill>
                <a:latin typeface="Arial MT"/>
                <a:cs typeface="Arial MT"/>
              </a:rPr>
              <a:t>D</a:t>
            </a:r>
            <a:r>
              <a:rPr sz="1200" spc="-280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200" spc="-370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200" spc="-280" dirty="0">
                <a:solidFill>
                  <a:srgbClr val="FFFFFF"/>
                </a:solidFill>
                <a:latin typeface="Arial MT"/>
                <a:cs typeface="Arial MT"/>
              </a:rPr>
              <a:t>p</a:t>
            </a:r>
            <a:r>
              <a:rPr sz="1200" spc="-350" dirty="0">
                <a:solidFill>
                  <a:srgbClr val="FFFFFF"/>
                </a:solidFill>
                <a:latin typeface="Arial MT"/>
                <a:cs typeface="Arial MT"/>
              </a:rPr>
              <a:t>p</a:t>
            </a:r>
            <a:r>
              <a:rPr sz="1200" spc="-280" dirty="0">
                <a:solidFill>
                  <a:srgbClr val="FFFFFF"/>
                </a:solidFill>
                <a:latin typeface="Arial MT"/>
                <a:cs typeface="Arial MT"/>
              </a:rPr>
              <a:t>a</a:t>
            </a:r>
            <a:r>
              <a:rPr sz="1200" spc="-370" dirty="0">
                <a:solidFill>
                  <a:srgbClr val="FFFFFF"/>
                </a:solidFill>
                <a:latin typeface="Arial MT"/>
                <a:cs typeface="Arial MT"/>
              </a:rPr>
              <a:t>a</a:t>
            </a:r>
            <a:r>
              <a:rPr sz="1200" spc="-10" dirty="0">
                <a:solidFill>
                  <a:srgbClr val="FFFFFF"/>
                </a:solidFill>
                <a:latin typeface="Arial MT"/>
                <a:cs typeface="Arial MT"/>
              </a:rPr>
              <a:t>r</a:t>
            </a:r>
            <a:r>
              <a:rPr sz="1200" spc="-295" dirty="0">
                <a:solidFill>
                  <a:srgbClr val="FFFFFF"/>
                </a:solidFill>
                <a:latin typeface="Arial MT"/>
                <a:cs typeface="Arial MT"/>
              </a:rPr>
              <a:t>r</a:t>
            </a:r>
            <a:r>
              <a:rPr sz="1200" spc="60" dirty="0">
                <a:solidFill>
                  <a:srgbClr val="FFFFFF"/>
                </a:solidFill>
                <a:latin typeface="Arial MT"/>
                <a:cs typeface="Arial MT"/>
              </a:rPr>
              <a:t>t</a:t>
            </a:r>
            <a:r>
              <a:rPr sz="1200" spc="-330" dirty="0">
                <a:solidFill>
                  <a:srgbClr val="FFFFFF"/>
                </a:solidFill>
                <a:latin typeface="Arial MT"/>
                <a:cs typeface="Arial MT"/>
              </a:rPr>
              <a:t>t</a:t>
            </a:r>
            <a:r>
              <a:rPr sz="1200" spc="-620" dirty="0">
                <a:solidFill>
                  <a:srgbClr val="FFFFFF"/>
                </a:solidFill>
                <a:latin typeface="Arial MT"/>
                <a:cs typeface="Arial MT"/>
              </a:rPr>
              <a:t>m</a:t>
            </a:r>
            <a:r>
              <a:rPr sz="1200" spc="-370" dirty="0">
                <a:solidFill>
                  <a:srgbClr val="FFFFFF"/>
                </a:solidFill>
                <a:latin typeface="Arial MT"/>
                <a:cs typeface="Arial MT"/>
              </a:rPr>
              <a:t>m</a:t>
            </a:r>
            <a:r>
              <a:rPr sz="1200" spc="-280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200" spc="-370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200" spc="-305" dirty="0">
                <a:solidFill>
                  <a:srgbClr val="FFFFFF"/>
                </a:solidFill>
                <a:latin typeface="Arial MT"/>
                <a:cs typeface="Arial MT"/>
              </a:rPr>
              <a:t>n</a:t>
            </a:r>
            <a:r>
              <a:rPr sz="1200" spc="-350" dirty="0">
                <a:solidFill>
                  <a:srgbClr val="FFFFFF"/>
                </a:solidFill>
                <a:latin typeface="Arial MT"/>
                <a:cs typeface="Arial MT"/>
              </a:rPr>
              <a:t>n</a:t>
            </a:r>
            <a:r>
              <a:rPr sz="1200" spc="35" dirty="0">
                <a:solidFill>
                  <a:srgbClr val="FFFFFF"/>
                </a:solidFill>
                <a:latin typeface="Arial MT"/>
                <a:cs typeface="Arial MT"/>
              </a:rPr>
              <a:t>t</a:t>
            </a:r>
            <a:r>
              <a:rPr sz="1200" spc="-90" dirty="0">
                <a:solidFill>
                  <a:srgbClr val="FFFFFF"/>
                </a:solidFill>
                <a:latin typeface="Arial MT"/>
                <a:cs typeface="Arial MT"/>
              </a:rPr>
              <a:t>t</a:t>
            </a:r>
            <a:r>
              <a:rPr sz="1200" spc="-330" dirty="0">
                <a:solidFill>
                  <a:srgbClr val="FFFFFF"/>
                </a:solidFill>
                <a:latin typeface="Arial MT"/>
                <a:cs typeface="Arial MT"/>
              </a:rPr>
              <a:t>o</a:t>
            </a:r>
            <a:r>
              <a:rPr sz="1200" spc="-325" dirty="0">
                <a:solidFill>
                  <a:srgbClr val="FFFFFF"/>
                </a:solidFill>
                <a:latin typeface="Arial MT"/>
                <a:cs typeface="Arial MT"/>
              </a:rPr>
              <a:t>o</a:t>
            </a:r>
            <a:r>
              <a:rPr sz="1200" spc="10" dirty="0">
                <a:solidFill>
                  <a:srgbClr val="FFFFFF"/>
                </a:solidFill>
                <a:latin typeface="Arial MT"/>
                <a:cs typeface="Arial MT"/>
              </a:rPr>
              <a:t>f</a:t>
            </a:r>
            <a:r>
              <a:rPr sz="1200" spc="-10" dirty="0">
                <a:solidFill>
                  <a:srgbClr val="FFFFFF"/>
                </a:solidFill>
                <a:latin typeface="Arial MT"/>
                <a:cs typeface="Arial MT"/>
              </a:rPr>
              <a:t>f</a:t>
            </a:r>
            <a:r>
              <a:rPr sz="1200" spc="50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-305" dirty="0">
                <a:solidFill>
                  <a:srgbClr val="FFFFFF"/>
                </a:solidFill>
                <a:latin typeface="Arial MT"/>
                <a:cs typeface="Arial MT"/>
              </a:rPr>
              <a:t>CCSSEE</a:t>
            </a:r>
            <a:endParaRPr sz="12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1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803392" y="6400801"/>
            <a:ext cx="3112135" cy="277495"/>
          </a:xfrm>
          <a:custGeom>
            <a:avLst/>
            <a:gdLst/>
            <a:ahLst/>
            <a:cxnLst/>
            <a:rect l="l" t="t" r="r" b="b"/>
            <a:pathLst>
              <a:path w="3112134" h="277495">
                <a:moveTo>
                  <a:pt x="3112008" y="277368"/>
                </a:moveTo>
                <a:lnTo>
                  <a:pt x="0" y="277368"/>
                </a:lnTo>
                <a:lnTo>
                  <a:pt x="0" y="0"/>
                </a:lnTo>
                <a:lnTo>
                  <a:pt x="3112008" y="0"/>
                </a:lnTo>
                <a:lnTo>
                  <a:pt x="3112008" y="277368"/>
                </a:lnTo>
                <a:close/>
              </a:path>
            </a:pathLst>
          </a:custGeom>
          <a:solidFill>
            <a:srgbClr val="22405F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4114800" y="6400801"/>
            <a:ext cx="4724400" cy="277495"/>
            <a:chOff x="2514600" y="6400800"/>
            <a:chExt cx="4724400" cy="277495"/>
          </a:xfrm>
        </p:grpSpPr>
        <p:sp>
          <p:nvSpPr>
            <p:cNvPr id="4" name="object 4"/>
            <p:cNvSpPr/>
            <p:nvPr/>
          </p:nvSpPr>
          <p:spPr>
            <a:xfrm>
              <a:off x="2514600" y="6400800"/>
              <a:ext cx="1600200" cy="277495"/>
            </a:xfrm>
            <a:custGeom>
              <a:avLst/>
              <a:gdLst/>
              <a:ahLst/>
              <a:cxnLst/>
              <a:rect l="l" t="t" r="r" b="b"/>
              <a:pathLst>
                <a:path w="1600200" h="277495">
                  <a:moveTo>
                    <a:pt x="1600200" y="277368"/>
                  </a:moveTo>
                  <a:lnTo>
                    <a:pt x="0" y="277368"/>
                  </a:lnTo>
                  <a:lnTo>
                    <a:pt x="0" y="0"/>
                  </a:lnTo>
                  <a:lnTo>
                    <a:pt x="1600200" y="0"/>
                  </a:lnTo>
                  <a:lnTo>
                    <a:pt x="1600200" y="277368"/>
                  </a:lnTo>
                  <a:close/>
                </a:path>
              </a:pathLst>
            </a:custGeom>
            <a:solidFill>
              <a:srgbClr val="E16C0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4114800" y="6400800"/>
              <a:ext cx="3124200" cy="277495"/>
            </a:xfrm>
            <a:custGeom>
              <a:avLst/>
              <a:gdLst/>
              <a:ahLst/>
              <a:cxnLst/>
              <a:rect l="l" t="t" r="r" b="b"/>
              <a:pathLst>
                <a:path w="3124200" h="277495">
                  <a:moveTo>
                    <a:pt x="3124200" y="277368"/>
                  </a:moveTo>
                  <a:lnTo>
                    <a:pt x="0" y="277368"/>
                  </a:lnTo>
                  <a:lnTo>
                    <a:pt x="0" y="0"/>
                  </a:lnTo>
                  <a:lnTo>
                    <a:pt x="3124200" y="0"/>
                  </a:lnTo>
                  <a:lnTo>
                    <a:pt x="3124200" y="277368"/>
                  </a:lnTo>
                  <a:close/>
                </a:path>
              </a:pathLst>
            </a:custGeom>
            <a:solidFill>
              <a:srgbClr val="2240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6" name="object 6"/>
          <p:cNvGrpSpPr/>
          <p:nvPr/>
        </p:nvGrpSpPr>
        <p:grpSpPr>
          <a:xfrm>
            <a:off x="7592644" y="3041954"/>
            <a:ext cx="548640" cy="487680"/>
            <a:chOff x="5992444" y="3041954"/>
            <a:chExt cx="548640" cy="487680"/>
          </a:xfrm>
        </p:grpSpPr>
        <p:sp>
          <p:nvSpPr>
            <p:cNvPr id="7" name="object 7"/>
            <p:cNvSpPr/>
            <p:nvPr/>
          </p:nvSpPr>
          <p:spPr>
            <a:xfrm>
              <a:off x="6004560" y="3054096"/>
              <a:ext cx="524510" cy="463550"/>
            </a:xfrm>
            <a:custGeom>
              <a:avLst/>
              <a:gdLst/>
              <a:ahLst/>
              <a:cxnLst/>
              <a:rect l="l" t="t" r="r" b="b"/>
              <a:pathLst>
                <a:path w="524509" h="463550">
                  <a:moveTo>
                    <a:pt x="262127" y="463295"/>
                  </a:moveTo>
                  <a:lnTo>
                    <a:pt x="209295" y="458596"/>
                  </a:lnTo>
                  <a:lnTo>
                    <a:pt x="160147" y="445134"/>
                  </a:lnTo>
                  <a:lnTo>
                    <a:pt x="115569" y="423671"/>
                  </a:lnTo>
                  <a:lnTo>
                    <a:pt x="76707" y="395350"/>
                  </a:lnTo>
                  <a:lnTo>
                    <a:pt x="44703" y="361061"/>
                  </a:lnTo>
                  <a:lnTo>
                    <a:pt x="20574" y="321817"/>
                  </a:lnTo>
                  <a:lnTo>
                    <a:pt x="5334" y="278256"/>
                  </a:lnTo>
                  <a:lnTo>
                    <a:pt x="0" y="231648"/>
                  </a:lnTo>
                  <a:lnTo>
                    <a:pt x="5334" y="184911"/>
                  </a:lnTo>
                  <a:lnTo>
                    <a:pt x="20574" y="141477"/>
                  </a:lnTo>
                  <a:lnTo>
                    <a:pt x="44703" y="102107"/>
                  </a:lnTo>
                  <a:lnTo>
                    <a:pt x="76707" y="67817"/>
                  </a:lnTo>
                  <a:lnTo>
                    <a:pt x="115569" y="39496"/>
                  </a:lnTo>
                  <a:lnTo>
                    <a:pt x="160147" y="18160"/>
                  </a:lnTo>
                  <a:lnTo>
                    <a:pt x="209295" y="4698"/>
                  </a:lnTo>
                  <a:lnTo>
                    <a:pt x="262127" y="0"/>
                  </a:lnTo>
                  <a:lnTo>
                    <a:pt x="314960" y="4698"/>
                  </a:lnTo>
                  <a:lnTo>
                    <a:pt x="364236" y="18160"/>
                  </a:lnTo>
                  <a:lnTo>
                    <a:pt x="408686" y="39496"/>
                  </a:lnTo>
                  <a:lnTo>
                    <a:pt x="447548" y="67817"/>
                  </a:lnTo>
                  <a:lnTo>
                    <a:pt x="479551" y="102107"/>
                  </a:lnTo>
                  <a:lnTo>
                    <a:pt x="503682" y="141477"/>
                  </a:lnTo>
                  <a:lnTo>
                    <a:pt x="518921" y="184911"/>
                  </a:lnTo>
                  <a:lnTo>
                    <a:pt x="524256" y="231648"/>
                  </a:lnTo>
                  <a:lnTo>
                    <a:pt x="518921" y="278256"/>
                  </a:lnTo>
                  <a:lnTo>
                    <a:pt x="503682" y="321817"/>
                  </a:lnTo>
                  <a:lnTo>
                    <a:pt x="479551" y="361061"/>
                  </a:lnTo>
                  <a:lnTo>
                    <a:pt x="447548" y="395350"/>
                  </a:lnTo>
                  <a:lnTo>
                    <a:pt x="408686" y="423671"/>
                  </a:lnTo>
                  <a:lnTo>
                    <a:pt x="364236" y="445134"/>
                  </a:lnTo>
                  <a:lnTo>
                    <a:pt x="314960" y="458596"/>
                  </a:lnTo>
                  <a:lnTo>
                    <a:pt x="262127" y="463295"/>
                  </a:lnTo>
                  <a:close/>
                </a:path>
              </a:pathLst>
            </a:custGeom>
            <a:solidFill>
              <a:srgbClr val="C0504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5992444" y="3041954"/>
              <a:ext cx="548640" cy="487680"/>
            </a:xfrm>
            <a:custGeom>
              <a:avLst/>
              <a:gdLst/>
              <a:ahLst/>
              <a:cxnLst/>
              <a:rect l="l" t="t" r="r" b="b"/>
              <a:pathLst>
                <a:path w="548640" h="487679">
                  <a:moveTo>
                    <a:pt x="275323" y="487578"/>
                  </a:moveTo>
                  <a:lnTo>
                    <a:pt x="273164" y="487578"/>
                  </a:lnTo>
                  <a:lnTo>
                    <a:pt x="220332" y="482879"/>
                  </a:lnTo>
                  <a:lnTo>
                    <a:pt x="169037" y="469036"/>
                  </a:lnTo>
                  <a:lnTo>
                    <a:pt x="122368" y="446786"/>
                  </a:lnTo>
                  <a:lnTo>
                    <a:pt x="81635" y="417347"/>
                  </a:lnTo>
                  <a:lnTo>
                    <a:pt x="47904" y="381520"/>
                  </a:lnTo>
                  <a:lnTo>
                    <a:pt x="22301" y="340347"/>
                  </a:lnTo>
                  <a:lnTo>
                    <a:pt x="5943" y="294424"/>
                  </a:lnTo>
                  <a:lnTo>
                    <a:pt x="0" y="245173"/>
                  </a:lnTo>
                  <a:lnTo>
                    <a:pt x="0" y="242404"/>
                  </a:lnTo>
                  <a:lnTo>
                    <a:pt x="5334" y="195668"/>
                  </a:lnTo>
                  <a:lnTo>
                    <a:pt x="21183" y="149580"/>
                  </a:lnTo>
                  <a:lnTo>
                    <a:pt x="46418" y="107873"/>
                  </a:lnTo>
                  <a:lnTo>
                    <a:pt x="79908" y="71640"/>
                  </a:lnTo>
                  <a:lnTo>
                    <a:pt x="120501" y="41780"/>
                  </a:lnTo>
                  <a:lnTo>
                    <a:pt x="166992" y="19304"/>
                  </a:lnTo>
                  <a:lnTo>
                    <a:pt x="218186" y="5080"/>
                  </a:lnTo>
                  <a:lnTo>
                    <a:pt x="273164" y="0"/>
                  </a:lnTo>
                  <a:lnTo>
                    <a:pt x="275323" y="0"/>
                  </a:lnTo>
                  <a:lnTo>
                    <a:pt x="328155" y="4699"/>
                  </a:lnTo>
                  <a:lnTo>
                    <a:pt x="379564" y="18542"/>
                  </a:lnTo>
                  <a:lnTo>
                    <a:pt x="391973" y="24282"/>
                  </a:lnTo>
                  <a:lnTo>
                    <a:pt x="275323" y="24282"/>
                  </a:lnTo>
                  <a:lnTo>
                    <a:pt x="226774" y="28600"/>
                  </a:lnTo>
                  <a:lnTo>
                    <a:pt x="224624" y="28600"/>
                  </a:lnTo>
                  <a:lnTo>
                    <a:pt x="223039" y="28883"/>
                  </a:lnTo>
                  <a:lnTo>
                    <a:pt x="223591" y="28883"/>
                  </a:lnTo>
                  <a:lnTo>
                    <a:pt x="178316" y="41287"/>
                  </a:lnTo>
                  <a:lnTo>
                    <a:pt x="177554" y="41287"/>
                  </a:lnTo>
                  <a:lnTo>
                    <a:pt x="175488" y="42062"/>
                  </a:lnTo>
                  <a:lnTo>
                    <a:pt x="175928" y="42062"/>
                  </a:lnTo>
                  <a:lnTo>
                    <a:pt x="135331" y="61493"/>
                  </a:lnTo>
                  <a:lnTo>
                    <a:pt x="134861" y="61493"/>
                  </a:lnTo>
                  <a:lnTo>
                    <a:pt x="132964" y="62623"/>
                  </a:lnTo>
                  <a:lnTo>
                    <a:pt x="133310" y="62623"/>
                  </a:lnTo>
                  <a:lnTo>
                    <a:pt x="98107" y="88277"/>
                  </a:lnTo>
                  <a:lnTo>
                    <a:pt x="97739" y="88277"/>
                  </a:lnTo>
                  <a:lnTo>
                    <a:pt x="95999" y="89814"/>
                  </a:lnTo>
                  <a:lnTo>
                    <a:pt x="96304" y="89814"/>
                  </a:lnTo>
                  <a:lnTo>
                    <a:pt x="67548" y="120624"/>
                  </a:lnTo>
                  <a:lnTo>
                    <a:pt x="67208" y="120624"/>
                  </a:lnTo>
                  <a:lnTo>
                    <a:pt x="65735" y="122567"/>
                  </a:lnTo>
                  <a:lnTo>
                    <a:pt x="66017" y="122567"/>
                  </a:lnTo>
                  <a:lnTo>
                    <a:pt x="44510" y="157657"/>
                  </a:lnTo>
                  <a:lnTo>
                    <a:pt x="44196" y="157657"/>
                  </a:lnTo>
                  <a:lnTo>
                    <a:pt x="43078" y="159994"/>
                  </a:lnTo>
                  <a:lnTo>
                    <a:pt x="43376" y="159994"/>
                  </a:lnTo>
                  <a:lnTo>
                    <a:pt x="29887" y="198437"/>
                  </a:lnTo>
                  <a:lnTo>
                    <a:pt x="29565" y="198437"/>
                  </a:lnTo>
                  <a:lnTo>
                    <a:pt x="28955" y="201091"/>
                  </a:lnTo>
                  <a:lnTo>
                    <a:pt x="29262" y="201091"/>
                  </a:lnTo>
                  <a:lnTo>
                    <a:pt x="24547" y="242404"/>
                  </a:lnTo>
                  <a:lnTo>
                    <a:pt x="24231" y="242404"/>
                  </a:lnTo>
                  <a:lnTo>
                    <a:pt x="24231" y="245173"/>
                  </a:lnTo>
                  <a:lnTo>
                    <a:pt x="24548" y="245173"/>
                  </a:lnTo>
                  <a:lnTo>
                    <a:pt x="29263" y="286372"/>
                  </a:lnTo>
                  <a:lnTo>
                    <a:pt x="28955" y="286372"/>
                  </a:lnTo>
                  <a:lnTo>
                    <a:pt x="29565" y="289013"/>
                  </a:lnTo>
                  <a:lnTo>
                    <a:pt x="29880" y="289013"/>
                  </a:lnTo>
                  <a:lnTo>
                    <a:pt x="43369" y="327571"/>
                  </a:lnTo>
                  <a:lnTo>
                    <a:pt x="43078" y="327571"/>
                  </a:lnTo>
                  <a:lnTo>
                    <a:pt x="44196" y="329933"/>
                  </a:lnTo>
                  <a:lnTo>
                    <a:pt x="44530" y="329933"/>
                  </a:lnTo>
                  <a:lnTo>
                    <a:pt x="66021" y="364883"/>
                  </a:lnTo>
                  <a:lnTo>
                    <a:pt x="65735" y="364883"/>
                  </a:lnTo>
                  <a:lnTo>
                    <a:pt x="67208" y="366814"/>
                  </a:lnTo>
                  <a:lnTo>
                    <a:pt x="67536" y="366814"/>
                  </a:lnTo>
                  <a:lnTo>
                    <a:pt x="96304" y="397637"/>
                  </a:lnTo>
                  <a:lnTo>
                    <a:pt x="95999" y="397637"/>
                  </a:lnTo>
                  <a:lnTo>
                    <a:pt x="97739" y="399173"/>
                  </a:lnTo>
                  <a:lnTo>
                    <a:pt x="98107" y="399173"/>
                  </a:lnTo>
                  <a:lnTo>
                    <a:pt x="133310" y="424827"/>
                  </a:lnTo>
                  <a:lnTo>
                    <a:pt x="132968" y="424827"/>
                  </a:lnTo>
                  <a:lnTo>
                    <a:pt x="134861" y="425958"/>
                  </a:lnTo>
                  <a:lnTo>
                    <a:pt x="135316" y="425958"/>
                  </a:lnTo>
                  <a:lnTo>
                    <a:pt x="175937" y="445515"/>
                  </a:lnTo>
                  <a:lnTo>
                    <a:pt x="175488" y="445515"/>
                  </a:lnTo>
                  <a:lnTo>
                    <a:pt x="177546" y="446290"/>
                  </a:lnTo>
                  <a:lnTo>
                    <a:pt x="178316" y="446290"/>
                  </a:lnTo>
                  <a:lnTo>
                    <a:pt x="223234" y="458597"/>
                  </a:lnTo>
                  <a:lnTo>
                    <a:pt x="222491" y="458597"/>
                  </a:lnTo>
                  <a:lnTo>
                    <a:pt x="224624" y="458977"/>
                  </a:lnTo>
                  <a:lnTo>
                    <a:pt x="226774" y="458977"/>
                  </a:lnTo>
                  <a:lnTo>
                    <a:pt x="274243" y="463199"/>
                  </a:lnTo>
                  <a:lnTo>
                    <a:pt x="392104" y="463199"/>
                  </a:lnTo>
                  <a:lnTo>
                    <a:pt x="381647" y="468249"/>
                  </a:lnTo>
                  <a:lnTo>
                    <a:pt x="379564" y="469036"/>
                  </a:lnTo>
                  <a:lnTo>
                    <a:pt x="330288" y="482498"/>
                  </a:lnTo>
                  <a:lnTo>
                    <a:pt x="328155" y="482879"/>
                  </a:lnTo>
                  <a:lnTo>
                    <a:pt x="275323" y="487578"/>
                  </a:lnTo>
                  <a:close/>
                </a:path>
                <a:path w="548640" h="487679">
                  <a:moveTo>
                    <a:pt x="324899" y="28883"/>
                  </a:moveTo>
                  <a:lnTo>
                    <a:pt x="273164" y="24282"/>
                  </a:lnTo>
                  <a:lnTo>
                    <a:pt x="391973" y="24282"/>
                  </a:lnTo>
                  <a:lnTo>
                    <a:pt x="400974" y="28600"/>
                  </a:lnTo>
                  <a:lnTo>
                    <a:pt x="323862" y="28600"/>
                  </a:lnTo>
                  <a:lnTo>
                    <a:pt x="324899" y="28883"/>
                  </a:lnTo>
                  <a:close/>
                </a:path>
                <a:path w="548640" h="487679">
                  <a:moveTo>
                    <a:pt x="223591" y="28883"/>
                  </a:moveTo>
                  <a:lnTo>
                    <a:pt x="223039" y="28883"/>
                  </a:lnTo>
                  <a:lnTo>
                    <a:pt x="224624" y="28600"/>
                  </a:lnTo>
                  <a:lnTo>
                    <a:pt x="223591" y="28883"/>
                  </a:lnTo>
                  <a:close/>
                </a:path>
                <a:path w="548640" h="487679">
                  <a:moveTo>
                    <a:pt x="223591" y="28883"/>
                  </a:moveTo>
                  <a:lnTo>
                    <a:pt x="224624" y="28600"/>
                  </a:lnTo>
                  <a:lnTo>
                    <a:pt x="226774" y="28600"/>
                  </a:lnTo>
                  <a:lnTo>
                    <a:pt x="223591" y="28883"/>
                  </a:lnTo>
                  <a:close/>
                </a:path>
                <a:path w="548640" h="487679">
                  <a:moveTo>
                    <a:pt x="372107" y="41780"/>
                  </a:moveTo>
                  <a:lnTo>
                    <a:pt x="323862" y="28600"/>
                  </a:lnTo>
                  <a:lnTo>
                    <a:pt x="325448" y="28883"/>
                  </a:lnTo>
                  <a:lnTo>
                    <a:pt x="401565" y="28883"/>
                  </a:lnTo>
                  <a:lnTo>
                    <a:pt x="426072" y="40639"/>
                  </a:lnTo>
                  <a:lnTo>
                    <a:pt x="427151" y="41287"/>
                  </a:lnTo>
                  <a:lnTo>
                    <a:pt x="371081" y="41287"/>
                  </a:lnTo>
                  <a:lnTo>
                    <a:pt x="372107" y="41780"/>
                  </a:lnTo>
                  <a:close/>
                </a:path>
                <a:path w="548640" h="487679">
                  <a:moveTo>
                    <a:pt x="401565" y="28883"/>
                  </a:moveTo>
                  <a:lnTo>
                    <a:pt x="325448" y="28883"/>
                  </a:lnTo>
                  <a:lnTo>
                    <a:pt x="323862" y="28600"/>
                  </a:lnTo>
                  <a:lnTo>
                    <a:pt x="400974" y="28600"/>
                  </a:lnTo>
                  <a:lnTo>
                    <a:pt x="401565" y="28883"/>
                  </a:lnTo>
                  <a:close/>
                </a:path>
                <a:path w="548640" h="487679">
                  <a:moveTo>
                    <a:pt x="175488" y="42062"/>
                  </a:moveTo>
                  <a:lnTo>
                    <a:pt x="177554" y="41287"/>
                  </a:lnTo>
                  <a:lnTo>
                    <a:pt x="176517" y="41780"/>
                  </a:lnTo>
                  <a:lnTo>
                    <a:pt x="175488" y="42062"/>
                  </a:lnTo>
                  <a:close/>
                </a:path>
                <a:path w="548640" h="487679">
                  <a:moveTo>
                    <a:pt x="176517" y="41780"/>
                  </a:moveTo>
                  <a:lnTo>
                    <a:pt x="177547" y="41287"/>
                  </a:lnTo>
                  <a:lnTo>
                    <a:pt x="178316" y="41287"/>
                  </a:lnTo>
                  <a:lnTo>
                    <a:pt x="176517" y="41780"/>
                  </a:lnTo>
                  <a:close/>
                </a:path>
                <a:path w="548640" h="487679">
                  <a:moveTo>
                    <a:pt x="373138" y="42062"/>
                  </a:moveTo>
                  <a:lnTo>
                    <a:pt x="372107" y="41780"/>
                  </a:lnTo>
                  <a:lnTo>
                    <a:pt x="371081" y="41287"/>
                  </a:lnTo>
                  <a:lnTo>
                    <a:pt x="373138" y="42062"/>
                  </a:lnTo>
                  <a:close/>
                </a:path>
                <a:path w="548640" h="487679">
                  <a:moveTo>
                    <a:pt x="428360" y="42062"/>
                  </a:moveTo>
                  <a:lnTo>
                    <a:pt x="373138" y="42062"/>
                  </a:lnTo>
                  <a:lnTo>
                    <a:pt x="371081" y="41287"/>
                  </a:lnTo>
                  <a:lnTo>
                    <a:pt x="427151" y="41287"/>
                  </a:lnTo>
                  <a:lnTo>
                    <a:pt x="427973" y="41780"/>
                  </a:lnTo>
                  <a:lnTo>
                    <a:pt x="428360" y="42062"/>
                  </a:lnTo>
                  <a:close/>
                </a:path>
                <a:path w="548640" h="487679">
                  <a:moveTo>
                    <a:pt x="175928" y="42062"/>
                  </a:moveTo>
                  <a:lnTo>
                    <a:pt x="175488" y="42062"/>
                  </a:lnTo>
                  <a:lnTo>
                    <a:pt x="176517" y="41780"/>
                  </a:lnTo>
                  <a:lnTo>
                    <a:pt x="175928" y="42062"/>
                  </a:lnTo>
                  <a:close/>
                </a:path>
                <a:path w="548640" h="487679">
                  <a:moveTo>
                    <a:pt x="414494" y="62125"/>
                  </a:moveTo>
                  <a:lnTo>
                    <a:pt x="372107" y="41780"/>
                  </a:lnTo>
                  <a:lnTo>
                    <a:pt x="373138" y="42062"/>
                  </a:lnTo>
                  <a:lnTo>
                    <a:pt x="428360" y="42062"/>
                  </a:lnTo>
                  <a:lnTo>
                    <a:pt x="455023" y="61493"/>
                  </a:lnTo>
                  <a:lnTo>
                    <a:pt x="413626" y="61493"/>
                  </a:lnTo>
                  <a:lnTo>
                    <a:pt x="414494" y="62125"/>
                  </a:lnTo>
                  <a:close/>
                </a:path>
                <a:path w="548640" h="487679">
                  <a:moveTo>
                    <a:pt x="132970" y="62623"/>
                  </a:moveTo>
                  <a:lnTo>
                    <a:pt x="134861" y="61493"/>
                  </a:lnTo>
                  <a:lnTo>
                    <a:pt x="133993" y="62125"/>
                  </a:lnTo>
                  <a:lnTo>
                    <a:pt x="132970" y="62623"/>
                  </a:lnTo>
                  <a:close/>
                </a:path>
                <a:path w="548640" h="487679">
                  <a:moveTo>
                    <a:pt x="134010" y="62125"/>
                  </a:moveTo>
                  <a:lnTo>
                    <a:pt x="134861" y="61493"/>
                  </a:lnTo>
                  <a:lnTo>
                    <a:pt x="135331" y="61493"/>
                  </a:lnTo>
                  <a:lnTo>
                    <a:pt x="134010" y="62125"/>
                  </a:lnTo>
                  <a:close/>
                </a:path>
                <a:path w="548640" h="487679">
                  <a:moveTo>
                    <a:pt x="415531" y="62623"/>
                  </a:moveTo>
                  <a:lnTo>
                    <a:pt x="414494" y="62125"/>
                  </a:lnTo>
                  <a:lnTo>
                    <a:pt x="413626" y="61493"/>
                  </a:lnTo>
                  <a:lnTo>
                    <a:pt x="415531" y="62623"/>
                  </a:lnTo>
                  <a:close/>
                </a:path>
                <a:path w="548640" h="487679">
                  <a:moveTo>
                    <a:pt x="456574" y="62623"/>
                  </a:moveTo>
                  <a:lnTo>
                    <a:pt x="415531" y="62623"/>
                  </a:lnTo>
                  <a:lnTo>
                    <a:pt x="413626" y="61493"/>
                  </a:lnTo>
                  <a:lnTo>
                    <a:pt x="455023" y="61493"/>
                  </a:lnTo>
                  <a:lnTo>
                    <a:pt x="456574" y="62623"/>
                  </a:lnTo>
                  <a:close/>
                </a:path>
                <a:path w="548640" h="487679">
                  <a:moveTo>
                    <a:pt x="133310" y="62623"/>
                  </a:moveTo>
                  <a:lnTo>
                    <a:pt x="132970" y="62623"/>
                  </a:lnTo>
                  <a:lnTo>
                    <a:pt x="134010" y="62125"/>
                  </a:lnTo>
                  <a:lnTo>
                    <a:pt x="133310" y="62623"/>
                  </a:lnTo>
                  <a:close/>
                </a:path>
                <a:path w="548640" h="487679">
                  <a:moveTo>
                    <a:pt x="451532" y="89117"/>
                  </a:moveTo>
                  <a:lnTo>
                    <a:pt x="414494" y="62125"/>
                  </a:lnTo>
                  <a:lnTo>
                    <a:pt x="415531" y="62623"/>
                  </a:lnTo>
                  <a:lnTo>
                    <a:pt x="456574" y="62623"/>
                  </a:lnTo>
                  <a:lnTo>
                    <a:pt x="466839" y="70104"/>
                  </a:lnTo>
                  <a:lnTo>
                    <a:pt x="468579" y="71640"/>
                  </a:lnTo>
                  <a:lnTo>
                    <a:pt x="484107" y="88277"/>
                  </a:lnTo>
                  <a:lnTo>
                    <a:pt x="450748" y="88277"/>
                  </a:lnTo>
                  <a:lnTo>
                    <a:pt x="451532" y="89117"/>
                  </a:lnTo>
                  <a:close/>
                </a:path>
                <a:path w="548640" h="487679">
                  <a:moveTo>
                    <a:pt x="95999" y="89814"/>
                  </a:moveTo>
                  <a:lnTo>
                    <a:pt x="97739" y="88277"/>
                  </a:lnTo>
                  <a:lnTo>
                    <a:pt x="96954" y="89117"/>
                  </a:lnTo>
                  <a:lnTo>
                    <a:pt x="95999" y="89814"/>
                  </a:lnTo>
                  <a:close/>
                </a:path>
                <a:path w="548640" h="487679">
                  <a:moveTo>
                    <a:pt x="96954" y="89117"/>
                  </a:moveTo>
                  <a:lnTo>
                    <a:pt x="97739" y="88277"/>
                  </a:lnTo>
                  <a:lnTo>
                    <a:pt x="98107" y="88277"/>
                  </a:lnTo>
                  <a:lnTo>
                    <a:pt x="96954" y="89117"/>
                  </a:lnTo>
                  <a:close/>
                </a:path>
                <a:path w="548640" h="487679">
                  <a:moveTo>
                    <a:pt x="452488" y="89814"/>
                  </a:moveTo>
                  <a:lnTo>
                    <a:pt x="451532" y="89117"/>
                  </a:lnTo>
                  <a:lnTo>
                    <a:pt x="450748" y="88277"/>
                  </a:lnTo>
                  <a:lnTo>
                    <a:pt x="452488" y="89814"/>
                  </a:lnTo>
                  <a:close/>
                </a:path>
                <a:path w="548640" h="487679">
                  <a:moveTo>
                    <a:pt x="485541" y="89814"/>
                  </a:moveTo>
                  <a:lnTo>
                    <a:pt x="452488" y="89814"/>
                  </a:lnTo>
                  <a:lnTo>
                    <a:pt x="450748" y="88277"/>
                  </a:lnTo>
                  <a:lnTo>
                    <a:pt x="484107" y="88277"/>
                  </a:lnTo>
                  <a:lnTo>
                    <a:pt x="485541" y="89814"/>
                  </a:lnTo>
                  <a:close/>
                </a:path>
                <a:path w="548640" h="487679">
                  <a:moveTo>
                    <a:pt x="96304" y="89814"/>
                  </a:moveTo>
                  <a:lnTo>
                    <a:pt x="95999" y="89814"/>
                  </a:lnTo>
                  <a:lnTo>
                    <a:pt x="96954" y="89117"/>
                  </a:lnTo>
                  <a:lnTo>
                    <a:pt x="96304" y="89814"/>
                  </a:lnTo>
                  <a:close/>
                </a:path>
                <a:path w="548640" h="487679">
                  <a:moveTo>
                    <a:pt x="481893" y="121647"/>
                  </a:moveTo>
                  <a:lnTo>
                    <a:pt x="451532" y="89117"/>
                  </a:lnTo>
                  <a:lnTo>
                    <a:pt x="452488" y="89814"/>
                  </a:lnTo>
                  <a:lnTo>
                    <a:pt x="485541" y="89814"/>
                  </a:lnTo>
                  <a:lnTo>
                    <a:pt x="500583" y="105930"/>
                  </a:lnTo>
                  <a:lnTo>
                    <a:pt x="502056" y="107873"/>
                  </a:lnTo>
                  <a:lnTo>
                    <a:pt x="509871" y="120624"/>
                  </a:lnTo>
                  <a:lnTo>
                    <a:pt x="481266" y="120624"/>
                  </a:lnTo>
                  <a:lnTo>
                    <a:pt x="481893" y="121647"/>
                  </a:lnTo>
                  <a:close/>
                </a:path>
                <a:path w="548640" h="487679">
                  <a:moveTo>
                    <a:pt x="65735" y="122567"/>
                  </a:moveTo>
                  <a:lnTo>
                    <a:pt x="67208" y="120624"/>
                  </a:lnTo>
                  <a:lnTo>
                    <a:pt x="66581" y="121647"/>
                  </a:lnTo>
                  <a:lnTo>
                    <a:pt x="65735" y="122567"/>
                  </a:lnTo>
                  <a:close/>
                </a:path>
                <a:path w="548640" h="487679">
                  <a:moveTo>
                    <a:pt x="66594" y="121647"/>
                  </a:moveTo>
                  <a:lnTo>
                    <a:pt x="67208" y="120624"/>
                  </a:lnTo>
                  <a:lnTo>
                    <a:pt x="67548" y="120624"/>
                  </a:lnTo>
                  <a:lnTo>
                    <a:pt x="66594" y="121647"/>
                  </a:lnTo>
                  <a:close/>
                </a:path>
                <a:path w="548640" h="487679">
                  <a:moveTo>
                    <a:pt x="482752" y="122567"/>
                  </a:moveTo>
                  <a:lnTo>
                    <a:pt x="481893" y="121647"/>
                  </a:lnTo>
                  <a:lnTo>
                    <a:pt x="481266" y="120624"/>
                  </a:lnTo>
                  <a:lnTo>
                    <a:pt x="482752" y="122567"/>
                  </a:lnTo>
                  <a:close/>
                </a:path>
                <a:path w="548640" h="487679">
                  <a:moveTo>
                    <a:pt x="511062" y="122567"/>
                  </a:moveTo>
                  <a:lnTo>
                    <a:pt x="482752" y="122567"/>
                  </a:lnTo>
                  <a:lnTo>
                    <a:pt x="481266" y="120624"/>
                  </a:lnTo>
                  <a:lnTo>
                    <a:pt x="509871" y="120624"/>
                  </a:lnTo>
                  <a:lnTo>
                    <a:pt x="511062" y="122567"/>
                  </a:lnTo>
                  <a:close/>
                </a:path>
                <a:path w="548640" h="487679">
                  <a:moveTo>
                    <a:pt x="66017" y="122567"/>
                  </a:moveTo>
                  <a:lnTo>
                    <a:pt x="65735" y="122567"/>
                  </a:lnTo>
                  <a:lnTo>
                    <a:pt x="66594" y="121647"/>
                  </a:lnTo>
                  <a:lnTo>
                    <a:pt x="66017" y="122567"/>
                  </a:lnTo>
                  <a:close/>
                </a:path>
                <a:path w="548640" h="487679">
                  <a:moveTo>
                    <a:pt x="530958" y="159994"/>
                  </a:moveTo>
                  <a:lnTo>
                    <a:pt x="505396" y="159994"/>
                  </a:lnTo>
                  <a:lnTo>
                    <a:pt x="504291" y="157657"/>
                  </a:lnTo>
                  <a:lnTo>
                    <a:pt x="503964" y="157657"/>
                  </a:lnTo>
                  <a:lnTo>
                    <a:pt x="481893" y="121647"/>
                  </a:lnTo>
                  <a:lnTo>
                    <a:pt x="482752" y="122567"/>
                  </a:lnTo>
                  <a:lnTo>
                    <a:pt x="511062" y="122567"/>
                  </a:lnTo>
                  <a:lnTo>
                    <a:pt x="526186" y="147243"/>
                  </a:lnTo>
                  <a:lnTo>
                    <a:pt x="527303" y="149580"/>
                  </a:lnTo>
                  <a:lnTo>
                    <a:pt x="530138" y="157657"/>
                  </a:lnTo>
                  <a:lnTo>
                    <a:pt x="504291" y="157657"/>
                  </a:lnTo>
                  <a:lnTo>
                    <a:pt x="504712" y="158858"/>
                  </a:lnTo>
                  <a:lnTo>
                    <a:pt x="530559" y="158858"/>
                  </a:lnTo>
                  <a:lnTo>
                    <a:pt x="530958" y="159994"/>
                  </a:lnTo>
                  <a:close/>
                </a:path>
                <a:path w="548640" h="487679">
                  <a:moveTo>
                    <a:pt x="43078" y="159994"/>
                  </a:moveTo>
                  <a:lnTo>
                    <a:pt x="44196" y="157657"/>
                  </a:lnTo>
                  <a:lnTo>
                    <a:pt x="43774" y="158858"/>
                  </a:lnTo>
                  <a:lnTo>
                    <a:pt x="43078" y="159994"/>
                  </a:lnTo>
                  <a:close/>
                </a:path>
                <a:path w="548640" h="487679">
                  <a:moveTo>
                    <a:pt x="43774" y="158858"/>
                  </a:moveTo>
                  <a:lnTo>
                    <a:pt x="44196" y="157657"/>
                  </a:lnTo>
                  <a:lnTo>
                    <a:pt x="44510" y="157657"/>
                  </a:lnTo>
                  <a:lnTo>
                    <a:pt x="43774" y="158858"/>
                  </a:lnTo>
                  <a:close/>
                </a:path>
                <a:path w="548640" h="487679">
                  <a:moveTo>
                    <a:pt x="505396" y="159994"/>
                  </a:moveTo>
                  <a:lnTo>
                    <a:pt x="504712" y="158858"/>
                  </a:lnTo>
                  <a:lnTo>
                    <a:pt x="504291" y="157657"/>
                  </a:lnTo>
                  <a:lnTo>
                    <a:pt x="505396" y="159994"/>
                  </a:lnTo>
                  <a:close/>
                </a:path>
                <a:path w="548640" h="487679">
                  <a:moveTo>
                    <a:pt x="43376" y="159994"/>
                  </a:moveTo>
                  <a:lnTo>
                    <a:pt x="43078" y="159994"/>
                  </a:lnTo>
                  <a:lnTo>
                    <a:pt x="43774" y="158858"/>
                  </a:lnTo>
                  <a:lnTo>
                    <a:pt x="43376" y="159994"/>
                  </a:lnTo>
                  <a:close/>
                </a:path>
                <a:path w="548640" h="487679">
                  <a:moveTo>
                    <a:pt x="519077" y="199796"/>
                  </a:moveTo>
                  <a:lnTo>
                    <a:pt x="504712" y="158858"/>
                  </a:lnTo>
                  <a:lnTo>
                    <a:pt x="505396" y="159994"/>
                  </a:lnTo>
                  <a:lnTo>
                    <a:pt x="530958" y="159994"/>
                  </a:lnTo>
                  <a:lnTo>
                    <a:pt x="542544" y="193014"/>
                  </a:lnTo>
                  <a:lnTo>
                    <a:pt x="543153" y="195668"/>
                  </a:lnTo>
                  <a:lnTo>
                    <a:pt x="543469" y="198437"/>
                  </a:lnTo>
                  <a:lnTo>
                    <a:pt x="518922" y="198437"/>
                  </a:lnTo>
                  <a:lnTo>
                    <a:pt x="519077" y="199796"/>
                  </a:lnTo>
                  <a:close/>
                </a:path>
                <a:path w="548640" h="487679">
                  <a:moveTo>
                    <a:pt x="28955" y="201091"/>
                  </a:moveTo>
                  <a:lnTo>
                    <a:pt x="29565" y="198437"/>
                  </a:lnTo>
                  <a:lnTo>
                    <a:pt x="29410" y="199796"/>
                  </a:lnTo>
                  <a:lnTo>
                    <a:pt x="28955" y="201091"/>
                  </a:lnTo>
                  <a:close/>
                </a:path>
                <a:path w="548640" h="487679">
                  <a:moveTo>
                    <a:pt x="29410" y="199796"/>
                  </a:moveTo>
                  <a:lnTo>
                    <a:pt x="29565" y="198437"/>
                  </a:lnTo>
                  <a:lnTo>
                    <a:pt x="29887" y="198437"/>
                  </a:lnTo>
                  <a:lnTo>
                    <a:pt x="29410" y="199796"/>
                  </a:lnTo>
                  <a:close/>
                </a:path>
                <a:path w="548640" h="487679">
                  <a:moveTo>
                    <a:pt x="519531" y="201091"/>
                  </a:moveTo>
                  <a:lnTo>
                    <a:pt x="519077" y="199796"/>
                  </a:lnTo>
                  <a:lnTo>
                    <a:pt x="518922" y="198437"/>
                  </a:lnTo>
                  <a:lnTo>
                    <a:pt x="519531" y="201091"/>
                  </a:lnTo>
                  <a:close/>
                </a:path>
                <a:path w="548640" h="487679">
                  <a:moveTo>
                    <a:pt x="543772" y="201091"/>
                  </a:moveTo>
                  <a:lnTo>
                    <a:pt x="519531" y="201091"/>
                  </a:lnTo>
                  <a:lnTo>
                    <a:pt x="518922" y="198437"/>
                  </a:lnTo>
                  <a:lnTo>
                    <a:pt x="543469" y="198437"/>
                  </a:lnTo>
                  <a:lnTo>
                    <a:pt x="543772" y="201091"/>
                  </a:lnTo>
                  <a:close/>
                </a:path>
                <a:path w="548640" h="487679">
                  <a:moveTo>
                    <a:pt x="29262" y="201091"/>
                  </a:moveTo>
                  <a:lnTo>
                    <a:pt x="28955" y="201091"/>
                  </a:lnTo>
                  <a:lnTo>
                    <a:pt x="29410" y="199796"/>
                  </a:lnTo>
                  <a:lnTo>
                    <a:pt x="29262" y="201091"/>
                  </a:lnTo>
                  <a:close/>
                </a:path>
                <a:path w="548640" h="487679">
                  <a:moveTo>
                    <a:pt x="524097" y="243787"/>
                  </a:moveTo>
                  <a:lnTo>
                    <a:pt x="519077" y="199796"/>
                  </a:lnTo>
                  <a:lnTo>
                    <a:pt x="519531" y="201091"/>
                  </a:lnTo>
                  <a:lnTo>
                    <a:pt x="543772" y="201091"/>
                  </a:lnTo>
                  <a:lnTo>
                    <a:pt x="548487" y="242404"/>
                  </a:lnTo>
                  <a:lnTo>
                    <a:pt x="524255" y="242404"/>
                  </a:lnTo>
                  <a:lnTo>
                    <a:pt x="524097" y="243787"/>
                  </a:lnTo>
                  <a:close/>
                </a:path>
                <a:path w="548640" h="487679">
                  <a:moveTo>
                    <a:pt x="24231" y="245173"/>
                  </a:moveTo>
                  <a:lnTo>
                    <a:pt x="24231" y="242404"/>
                  </a:lnTo>
                  <a:lnTo>
                    <a:pt x="24389" y="243787"/>
                  </a:lnTo>
                  <a:lnTo>
                    <a:pt x="24231" y="245173"/>
                  </a:lnTo>
                  <a:close/>
                </a:path>
                <a:path w="548640" h="487679">
                  <a:moveTo>
                    <a:pt x="24389" y="243787"/>
                  </a:moveTo>
                  <a:lnTo>
                    <a:pt x="24231" y="242404"/>
                  </a:lnTo>
                  <a:lnTo>
                    <a:pt x="24547" y="242404"/>
                  </a:lnTo>
                  <a:lnTo>
                    <a:pt x="24389" y="243787"/>
                  </a:lnTo>
                  <a:close/>
                </a:path>
                <a:path w="548640" h="487679">
                  <a:moveTo>
                    <a:pt x="524255" y="245173"/>
                  </a:moveTo>
                  <a:lnTo>
                    <a:pt x="524097" y="243787"/>
                  </a:lnTo>
                  <a:lnTo>
                    <a:pt x="524255" y="242404"/>
                  </a:lnTo>
                  <a:lnTo>
                    <a:pt x="524255" y="245173"/>
                  </a:lnTo>
                  <a:close/>
                </a:path>
                <a:path w="548640" h="487679">
                  <a:moveTo>
                    <a:pt x="548487" y="245173"/>
                  </a:moveTo>
                  <a:lnTo>
                    <a:pt x="524255" y="245173"/>
                  </a:lnTo>
                  <a:lnTo>
                    <a:pt x="524255" y="242404"/>
                  </a:lnTo>
                  <a:lnTo>
                    <a:pt x="548487" y="242404"/>
                  </a:lnTo>
                  <a:lnTo>
                    <a:pt x="548487" y="245173"/>
                  </a:lnTo>
                  <a:close/>
                </a:path>
                <a:path w="548640" h="487679">
                  <a:moveTo>
                    <a:pt x="24548" y="245173"/>
                  </a:moveTo>
                  <a:lnTo>
                    <a:pt x="24231" y="245173"/>
                  </a:lnTo>
                  <a:lnTo>
                    <a:pt x="24389" y="243787"/>
                  </a:lnTo>
                  <a:lnTo>
                    <a:pt x="24548" y="245173"/>
                  </a:lnTo>
                  <a:close/>
                </a:path>
                <a:path w="548640" h="487679">
                  <a:moveTo>
                    <a:pt x="519074" y="287677"/>
                  </a:moveTo>
                  <a:lnTo>
                    <a:pt x="524097" y="243787"/>
                  </a:lnTo>
                  <a:lnTo>
                    <a:pt x="524255" y="245173"/>
                  </a:lnTo>
                  <a:lnTo>
                    <a:pt x="548487" y="245173"/>
                  </a:lnTo>
                  <a:lnTo>
                    <a:pt x="543772" y="286372"/>
                  </a:lnTo>
                  <a:lnTo>
                    <a:pt x="519531" y="286372"/>
                  </a:lnTo>
                  <a:lnTo>
                    <a:pt x="519074" y="287677"/>
                  </a:lnTo>
                  <a:close/>
                </a:path>
                <a:path w="548640" h="487679">
                  <a:moveTo>
                    <a:pt x="29565" y="289013"/>
                  </a:moveTo>
                  <a:lnTo>
                    <a:pt x="28955" y="286372"/>
                  </a:lnTo>
                  <a:lnTo>
                    <a:pt x="29412" y="287677"/>
                  </a:lnTo>
                  <a:lnTo>
                    <a:pt x="29565" y="289013"/>
                  </a:lnTo>
                  <a:close/>
                </a:path>
                <a:path w="548640" h="487679">
                  <a:moveTo>
                    <a:pt x="29412" y="287677"/>
                  </a:moveTo>
                  <a:lnTo>
                    <a:pt x="28955" y="286372"/>
                  </a:lnTo>
                  <a:lnTo>
                    <a:pt x="29263" y="286372"/>
                  </a:lnTo>
                  <a:lnTo>
                    <a:pt x="29412" y="287677"/>
                  </a:lnTo>
                  <a:close/>
                </a:path>
                <a:path w="548640" h="487679">
                  <a:moveTo>
                    <a:pt x="518922" y="289013"/>
                  </a:moveTo>
                  <a:lnTo>
                    <a:pt x="519074" y="287677"/>
                  </a:lnTo>
                  <a:lnTo>
                    <a:pt x="519531" y="286372"/>
                  </a:lnTo>
                  <a:lnTo>
                    <a:pt x="518922" y="289013"/>
                  </a:lnTo>
                  <a:close/>
                </a:path>
                <a:path w="548640" h="487679">
                  <a:moveTo>
                    <a:pt x="543470" y="289013"/>
                  </a:moveTo>
                  <a:lnTo>
                    <a:pt x="518922" y="289013"/>
                  </a:lnTo>
                  <a:lnTo>
                    <a:pt x="519531" y="286372"/>
                  </a:lnTo>
                  <a:lnTo>
                    <a:pt x="543772" y="286372"/>
                  </a:lnTo>
                  <a:lnTo>
                    <a:pt x="543470" y="289013"/>
                  </a:lnTo>
                  <a:close/>
                </a:path>
                <a:path w="548640" h="487679">
                  <a:moveTo>
                    <a:pt x="29880" y="289013"/>
                  </a:moveTo>
                  <a:lnTo>
                    <a:pt x="29565" y="289013"/>
                  </a:lnTo>
                  <a:lnTo>
                    <a:pt x="29412" y="287677"/>
                  </a:lnTo>
                  <a:lnTo>
                    <a:pt x="29880" y="289013"/>
                  </a:lnTo>
                  <a:close/>
                </a:path>
                <a:path w="548640" h="487679">
                  <a:moveTo>
                    <a:pt x="504733" y="328669"/>
                  </a:moveTo>
                  <a:lnTo>
                    <a:pt x="519074" y="287677"/>
                  </a:lnTo>
                  <a:lnTo>
                    <a:pt x="518922" y="289013"/>
                  </a:lnTo>
                  <a:lnTo>
                    <a:pt x="543470" y="289013"/>
                  </a:lnTo>
                  <a:lnTo>
                    <a:pt x="543153" y="291782"/>
                  </a:lnTo>
                  <a:lnTo>
                    <a:pt x="542544" y="294424"/>
                  </a:lnTo>
                  <a:lnTo>
                    <a:pt x="530947" y="327571"/>
                  </a:lnTo>
                  <a:lnTo>
                    <a:pt x="505409" y="327571"/>
                  </a:lnTo>
                  <a:lnTo>
                    <a:pt x="504733" y="328669"/>
                  </a:lnTo>
                  <a:close/>
                </a:path>
                <a:path w="548640" h="487679">
                  <a:moveTo>
                    <a:pt x="44196" y="329933"/>
                  </a:moveTo>
                  <a:lnTo>
                    <a:pt x="43078" y="327571"/>
                  </a:lnTo>
                  <a:lnTo>
                    <a:pt x="43753" y="328669"/>
                  </a:lnTo>
                  <a:lnTo>
                    <a:pt x="44196" y="329933"/>
                  </a:lnTo>
                  <a:close/>
                </a:path>
                <a:path w="548640" h="487679">
                  <a:moveTo>
                    <a:pt x="43753" y="328669"/>
                  </a:moveTo>
                  <a:lnTo>
                    <a:pt x="43078" y="327571"/>
                  </a:lnTo>
                  <a:lnTo>
                    <a:pt x="43369" y="327571"/>
                  </a:lnTo>
                  <a:lnTo>
                    <a:pt x="43753" y="328669"/>
                  </a:lnTo>
                  <a:close/>
                </a:path>
                <a:path w="548640" h="487679">
                  <a:moveTo>
                    <a:pt x="504291" y="329933"/>
                  </a:moveTo>
                  <a:lnTo>
                    <a:pt x="504733" y="328669"/>
                  </a:lnTo>
                  <a:lnTo>
                    <a:pt x="505409" y="327571"/>
                  </a:lnTo>
                  <a:lnTo>
                    <a:pt x="504291" y="329933"/>
                  </a:lnTo>
                  <a:close/>
                </a:path>
                <a:path w="548640" h="487679">
                  <a:moveTo>
                    <a:pt x="530120" y="329933"/>
                  </a:moveTo>
                  <a:lnTo>
                    <a:pt x="504291" y="329933"/>
                  </a:lnTo>
                  <a:lnTo>
                    <a:pt x="505409" y="327571"/>
                  </a:lnTo>
                  <a:lnTo>
                    <a:pt x="530947" y="327571"/>
                  </a:lnTo>
                  <a:lnTo>
                    <a:pt x="530120" y="329933"/>
                  </a:lnTo>
                  <a:close/>
                </a:path>
                <a:path w="548640" h="487679">
                  <a:moveTo>
                    <a:pt x="44530" y="329933"/>
                  </a:moveTo>
                  <a:lnTo>
                    <a:pt x="44196" y="329933"/>
                  </a:lnTo>
                  <a:lnTo>
                    <a:pt x="43753" y="328669"/>
                  </a:lnTo>
                  <a:lnTo>
                    <a:pt x="44530" y="329933"/>
                  </a:lnTo>
                  <a:close/>
                </a:path>
                <a:path w="548640" h="487679">
                  <a:moveTo>
                    <a:pt x="481913" y="365782"/>
                  </a:moveTo>
                  <a:lnTo>
                    <a:pt x="504733" y="328669"/>
                  </a:lnTo>
                  <a:lnTo>
                    <a:pt x="504291" y="329933"/>
                  </a:lnTo>
                  <a:lnTo>
                    <a:pt x="530120" y="329933"/>
                  </a:lnTo>
                  <a:lnTo>
                    <a:pt x="527303" y="337985"/>
                  </a:lnTo>
                  <a:lnTo>
                    <a:pt x="526186" y="340347"/>
                  </a:lnTo>
                  <a:lnTo>
                    <a:pt x="511099" y="364883"/>
                  </a:lnTo>
                  <a:lnTo>
                    <a:pt x="482752" y="364883"/>
                  </a:lnTo>
                  <a:lnTo>
                    <a:pt x="481913" y="365782"/>
                  </a:lnTo>
                  <a:close/>
                </a:path>
                <a:path w="548640" h="487679">
                  <a:moveTo>
                    <a:pt x="67208" y="366814"/>
                  </a:moveTo>
                  <a:lnTo>
                    <a:pt x="65735" y="364883"/>
                  </a:lnTo>
                  <a:lnTo>
                    <a:pt x="66574" y="365782"/>
                  </a:lnTo>
                  <a:lnTo>
                    <a:pt x="67208" y="366814"/>
                  </a:lnTo>
                  <a:close/>
                </a:path>
                <a:path w="548640" h="487679">
                  <a:moveTo>
                    <a:pt x="66574" y="365782"/>
                  </a:moveTo>
                  <a:lnTo>
                    <a:pt x="65735" y="364883"/>
                  </a:lnTo>
                  <a:lnTo>
                    <a:pt x="66021" y="364883"/>
                  </a:lnTo>
                  <a:lnTo>
                    <a:pt x="66574" y="365782"/>
                  </a:lnTo>
                  <a:close/>
                </a:path>
                <a:path w="548640" h="487679">
                  <a:moveTo>
                    <a:pt x="481279" y="366814"/>
                  </a:moveTo>
                  <a:lnTo>
                    <a:pt x="481913" y="365782"/>
                  </a:lnTo>
                  <a:lnTo>
                    <a:pt x="482752" y="364883"/>
                  </a:lnTo>
                  <a:lnTo>
                    <a:pt x="481279" y="366814"/>
                  </a:lnTo>
                  <a:close/>
                </a:path>
                <a:path w="548640" h="487679">
                  <a:moveTo>
                    <a:pt x="509912" y="366814"/>
                  </a:moveTo>
                  <a:lnTo>
                    <a:pt x="481279" y="366814"/>
                  </a:lnTo>
                  <a:lnTo>
                    <a:pt x="482752" y="364883"/>
                  </a:lnTo>
                  <a:lnTo>
                    <a:pt x="511099" y="364883"/>
                  </a:lnTo>
                  <a:lnTo>
                    <a:pt x="509912" y="366814"/>
                  </a:lnTo>
                  <a:close/>
                </a:path>
                <a:path w="548640" h="487679">
                  <a:moveTo>
                    <a:pt x="67536" y="366814"/>
                  </a:moveTo>
                  <a:lnTo>
                    <a:pt x="67208" y="366814"/>
                  </a:lnTo>
                  <a:lnTo>
                    <a:pt x="66574" y="365782"/>
                  </a:lnTo>
                  <a:lnTo>
                    <a:pt x="67536" y="366814"/>
                  </a:lnTo>
                  <a:close/>
                </a:path>
                <a:path w="548640" h="487679">
                  <a:moveTo>
                    <a:pt x="451532" y="398333"/>
                  </a:moveTo>
                  <a:lnTo>
                    <a:pt x="481913" y="365782"/>
                  </a:lnTo>
                  <a:lnTo>
                    <a:pt x="481279" y="366814"/>
                  </a:lnTo>
                  <a:lnTo>
                    <a:pt x="509912" y="366814"/>
                  </a:lnTo>
                  <a:lnTo>
                    <a:pt x="502056" y="379590"/>
                  </a:lnTo>
                  <a:lnTo>
                    <a:pt x="500583" y="381520"/>
                  </a:lnTo>
                  <a:lnTo>
                    <a:pt x="485541" y="397637"/>
                  </a:lnTo>
                  <a:lnTo>
                    <a:pt x="452488" y="397637"/>
                  </a:lnTo>
                  <a:lnTo>
                    <a:pt x="451532" y="398333"/>
                  </a:lnTo>
                  <a:close/>
                </a:path>
                <a:path w="548640" h="487679">
                  <a:moveTo>
                    <a:pt x="97739" y="399173"/>
                  </a:moveTo>
                  <a:lnTo>
                    <a:pt x="95999" y="397637"/>
                  </a:lnTo>
                  <a:lnTo>
                    <a:pt x="96954" y="398333"/>
                  </a:lnTo>
                  <a:lnTo>
                    <a:pt x="97739" y="399173"/>
                  </a:lnTo>
                  <a:close/>
                </a:path>
                <a:path w="548640" h="487679">
                  <a:moveTo>
                    <a:pt x="96954" y="398333"/>
                  </a:moveTo>
                  <a:lnTo>
                    <a:pt x="95999" y="397637"/>
                  </a:lnTo>
                  <a:lnTo>
                    <a:pt x="96304" y="397637"/>
                  </a:lnTo>
                  <a:lnTo>
                    <a:pt x="96954" y="398333"/>
                  </a:lnTo>
                  <a:close/>
                </a:path>
                <a:path w="548640" h="487679">
                  <a:moveTo>
                    <a:pt x="450748" y="399173"/>
                  </a:moveTo>
                  <a:lnTo>
                    <a:pt x="451532" y="398333"/>
                  </a:lnTo>
                  <a:lnTo>
                    <a:pt x="452488" y="397637"/>
                  </a:lnTo>
                  <a:lnTo>
                    <a:pt x="450748" y="399173"/>
                  </a:lnTo>
                  <a:close/>
                </a:path>
                <a:path w="548640" h="487679">
                  <a:moveTo>
                    <a:pt x="484107" y="399173"/>
                  </a:moveTo>
                  <a:lnTo>
                    <a:pt x="450748" y="399173"/>
                  </a:lnTo>
                  <a:lnTo>
                    <a:pt x="452488" y="397637"/>
                  </a:lnTo>
                  <a:lnTo>
                    <a:pt x="485541" y="397637"/>
                  </a:lnTo>
                  <a:lnTo>
                    <a:pt x="484107" y="399173"/>
                  </a:lnTo>
                  <a:close/>
                </a:path>
                <a:path w="548640" h="487679">
                  <a:moveTo>
                    <a:pt x="98107" y="399173"/>
                  </a:moveTo>
                  <a:lnTo>
                    <a:pt x="97739" y="399173"/>
                  </a:lnTo>
                  <a:lnTo>
                    <a:pt x="96954" y="398333"/>
                  </a:lnTo>
                  <a:lnTo>
                    <a:pt x="98107" y="399173"/>
                  </a:lnTo>
                  <a:close/>
                </a:path>
                <a:path w="548640" h="487679">
                  <a:moveTo>
                    <a:pt x="414532" y="425297"/>
                  </a:moveTo>
                  <a:lnTo>
                    <a:pt x="451532" y="398333"/>
                  </a:lnTo>
                  <a:lnTo>
                    <a:pt x="450748" y="399173"/>
                  </a:lnTo>
                  <a:lnTo>
                    <a:pt x="484107" y="399173"/>
                  </a:lnTo>
                  <a:lnTo>
                    <a:pt x="468579" y="415810"/>
                  </a:lnTo>
                  <a:lnTo>
                    <a:pt x="466839" y="417347"/>
                  </a:lnTo>
                  <a:lnTo>
                    <a:pt x="456574" y="424827"/>
                  </a:lnTo>
                  <a:lnTo>
                    <a:pt x="415505" y="424827"/>
                  </a:lnTo>
                  <a:lnTo>
                    <a:pt x="414532" y="425297"/>
                  </a:lnTo>
                  <a:close/>
                </a:path>
                <a:path w="548640" h="487679">
                  <a:moveTo>
                    <a:pt x="134861" y="425958"/>
                  </a:moveTo>
                  <a:lnTo>
                    <a:pt x="132968" y="424827"/>
                  </a:lnTo>
                  <a:lnTo>
                    <a:pt x="133945" y="425297"/>
                  </a:lnTo>
                  <a:lnTo>
                    <a:pt x="134861" y="425958"/>
                  </a:lnTo>
                  <a:close/>
                </a:path>
                <a:path w="548640" h="487679">
                  <a:moveTo>
                    <a:pt x="133955" y="425297"/>
                  </a:moveTo>
                  <a:lnTo>
                    <a:pt x="132968" y="424827"/>
                  </a:lnTo>
                  <a:lnTo>
                    <a:pt x="133310" y="424827"/>
                  </a:lnTo>
                  <a:lnTo>
                    <a:pt x="133955" y="425297"/>
                  </a:lnTo>
                  <a:close/>
                </a:path>
                <a:path w="548640" h="487679">
                  <a:moveTo>
                    <a:pt x="413626" y="425958"/>
                  </a:moveTo>
                  <a:lnTo>
                    <a:pt x="414532" y="425297"/>
                  </a:lnTo>
                  <a:lnTo>
                    <a:pt x="415505" y="424827"/>
                  </a:lnTo>
                  <a:lnTo>
                    <a:pt x="413626" y="425958"/>
                  </a:lnTo>
                  <a:close/>
                </a:path>
                <a:path w="548640" h="487679">
                  <a:moveTo>
                    <a:pt x="455023" y="425958"/>
                  </a:moveTo>
                  <a:lnTo>
                    <a:pt x="413626" y="425958"/>
                  </a:lnTo>
                  <a:lnTo>
                    <a:pt x="415505" y="424827"/>
                  </a:lnTo>
                  <a:lnTo>
                    <a:pt x="456574" y="424827"/>
                  </a:lnTo>
                  <a:lnTo>
                    <a:pt x="455023" y="425958"/>
                  </a:lnTo>
                  <a:close/>
                </a:path>
                <a:path w="548640" h="487679">
                  <a:moveTo>
                    <a:pt x="135316" y="425958"/>
                  </a:moveTo>
                  <a:lnTo>
                    <a:pt x="134861" y="425958"/>
                  </a:lnTo>
                  <a:lnTo>
                    <a:pt x="133955" y="425297"/>
                  </a:lnTo>
                  <a:lnTo>
                    <a:pt x="135316" y="425958"/>
                  </a:lnTo>
                  <a:close/>
                </a:path>
                <a:path w="548640" h="487679">
                  <a:moveTo>
                    <a:pt x="372095" y="445801"/>
                  </a:moveTo>
                  <a:lnTo>
                    <a:pt x="414532" y="425297"/>
                  </a:lnTo>
                  <a:lnTo>
                    <a:pt x="413626" y="425958"/>
                  </a:lnTo>
                  <a:lnTo>
                    <a:pt x="455023" y="425958"/>
                  </a:lnTo>
                  <a:lnTo>
                    <a:pt x="428186" y="445515"/>
                  </a:lnTo>
                  <a:lnTo>
                    <a:pt x="373138" y="445515"/>
                  </a:lnTo>
                  <a:lnTo>
                    <a:pt x="372095" y="445801"/>
                  </a:lnTo>
                  <a:close/>
                </a:path>
                <a:path w="548640" h="487679">
                  <a:moveTo>
                    <a:pt x="177546" y="446290"/>
                  </a:moveTo>
                  <a:lnTo>
                    <a:pt x="175488" y="445515"/>
                  </a:lnTo>
                  <a:lnTo>
                    <a:pt x="176529" y="445801"/>
                  </a:lnTo>
                  <a:lnTo>
                    <a:pt x="177546" y="446290"/>
                  </a:lnTo>
                  <a:close/>
                </a:path>
                <a:path w="548640" h="487679">
                  <a:moveTo>
                    <a:pt x="176529" y="445801"/>
                  </a:moveTo>
                  <a:lnTo>
                    <a:pt x="175488" y="445515"/>
                  </a:lnTo>
                  <a:lnTo>
                    <a:pt x="175937" y="445515"/>
                  </a:lnTo>
                  <a:lnTo>
                    <a:pt x="176529" y="445801"/>
                  </a:lnTo>
                  <a:close/>
                </a:path>
                <a:path w="548640" h="487679">
                  <a:moveTo>
                    <a:pt x="371055" y="446290"/>
                  </a:moveTo>
                  <a:lnTo>
                    <a:pt x="372095" y="445801"/>
                  </a:lnTo>
                  <a:lnTo>
                    <a:pt x="373138" y="445515"/>
                  </a:lnTo>
                  <a:lnTo>
                    <a:pt x="371055" y="446290"/>
                  </a:lnTo>
                  <a:close/>
                </a:path>
                <a:path w="548640" h="487679">
                  <a:moveTo>
                    <a:pt x="426930" y="446290"/>
                  </a:moveTo>
                  <a:lnTo>
                    <a:pt x="371055" y="446290"/>
                  </a:lnTo>
                  <a:lnTo>
                    <a:pt x="373138" y="445515"/>
                  </a:lnTo>
                  <a:lnTo>
                    <a:pt x="428186" y="445515"/>
                  </a:lnTo>
                  <a:lnTo>
                    <a:pt x="427977" y="445668"/>
                  </a:lnTo>
                  <a:lnTo>
                    <a:pt x="426930" y="446290"/>
                  </a:lnTo>
                  <a:close/>
                </a:path>
                <a:path w="548640" h="487679">
                  <a:moveTo>
                    <a:pt x="178316" y="446290"/>
                  </a:moveTo>
                  <a:lnTo>
                    <a:pt x="177546" y="446290"/>
                  </a:lnTo>
                  <a:lnTo>
                    <a:pt x="176529" y="445801"/>
                  </a:lnTo>
                  <a:lnTo>
                    <a:pt x="178316" y="446290"/>
                  </a:lnTo>
                  <a:close/>
                </a:path>
                <a:path w="548640" h="487679">
                  <a:moveTo>
                    <a:pt x="323862" y="458977"/>
                  </a:moveTo>
                  <a:lnTo>
                    <a:pt x="372095" y="445801"/>
                  </a:lnTo>
                  <a:lnTo>
                    <a:pt x="371055" y="446290"/>
                  </a:lnTo>
                  <a:lnTo>
                    <a:pt x="426930" y="446290"/>
                  </a:lnTo>
                  <a:lnTo>
                    <a:pt x="426097" y="446786"/>
                  </a:lnTo>
                  <a:lnTo>
                    <a:pt x="401637" y="458597"/>
                  </a:lnTo>
                  <a:lnTo>
                    <a:pt x="325996" y="458597"/>
                  </a:lnTo>
                  <a:lnTo>
                    <a:pt x="323862" y="458977"/>
                  </a:lnTo>
                  <a:close/>
                </a:path>
                <a:path w="548640" h="487679">
                  <a:moveTo>
                    <a:pt x="224624" y="458977"/>
                  </a:moveTo>
                  <a:lnTo>
                    <a:pt x="222491" y="458597"/>
                  </a:lnTo>
                  <a:lnTo>
                    <a:pt x="223234" y="458597"/>
                  </a:lnTo>
                  <a:lnTo>
                    <a:pt x="224624" y="458977"/>
                  </a:lnTo>
                  <a:close/>
                </a:path>
                <a:path w="548640" h="487679">
                  <a:moveTo>
                    <a:pt x="226774" y="458977"/>
                  </a:moveTo>
                  <a:lnTo>
                    <a:pt x="224624" y="458977"/>
                  </a:lnTo>
                  <a:lnTo>
                    <a:pt x="223234" y="458597"/>
                  </a:lnTo>
                  <a:lnTo>
                    <a:pt x="222491" y="458597"/>
                  </a:lnTo>
                  <a:lnTo>
                    <a:pt x="226774" y="458977"/>
                  </a:lnTo>
                  <a:close/>
                </a:path>
                <a:path w="548640" h="487679">
                  <a:moveTo>
                    <a:pt x="392104" y="463199"/>
                  </a:moveTo>
                  <a:lnTo>
                    <a:pt x="274243" y="463199"/>
                  </a:lnTo>
                  <a:lnTo>
                    <a:pt x="325996" y="458597"/>
                  </a:lnTo>
                  <a:lnTo>
                    <a:pt x="325257" y="458597"/>
                  </a:lnTo>
                  <a:lnTo>
                    <a:pt x="323862" y="458977"/>
                  </a:lnTo>
                  <a:lnTo>
                    <a:pt x="400847" y="458977"/>
                  </a:lnTo>
                  <a:lnTo>
                    <a:pt x="392104" y="463199"/>
                  </a:lnTo>
                  <a:close/>
                </a:path>
                <a:path w="548640" h="487679">
                  <a:moveTo>
                    <a:pt x="400847" y="458977"/>
                  </a:moveTo>
                  <a:lnTo>
                    <a:pt x="323862" y="458977"/>
                  </a:lnTo>
                  <a:lnTo>
                    <a:pt x="325996" y="458597"/>
                  </a:lnTo>
                  <a:lnTo>
                    <a:pt x="401637" y="458597"/>
                  </a:lnTo>
                  <a:lnTo>
                    <a:pt x="400847" y="458977"/>
                  </a:lnTo>
                  <a:close/>
                </a:path>
              </a:pathLst>
            </a:custGeom>
            <a:solidFill>
              <a:srgbClr val="385D8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9" name="object 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060525" y="2246426"/>
            <a:ext cx="1862175" cy="3559644"/>
          </a:xfrm>
          <a:prstGeom prst="rect">
            <a:avLst/>
          </a:prstGeom>
        </p:spPr>
      </p:pic>
      <p:sp>
        <p:nvSpPr>
          <p:cNvPr id="10" name="object 10"/>
          <p:cNvSpPr txBox="1"/>
          <p:nvPr/>
        </p:nvSpPr>
        <p:spPr>
          <a:xfrm>
            <a:off x="3579115" y="2299589"/>
            <a:ext cx="14160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pc="-50" dirty="0">
                <a:solidFill>
                  <a:srgbClr val="FFFFFF"/>
                </a:solidFill>
                <a:latin typeface="Calibri"/>
                <a:cs typeface="Calibri"/>
              </a:rPr>
              <a:t>1</a:t>
            </a:r>
            <a:endParaRPr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2262023" y="3665728"/>
            <a:ext cx="14160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pc="-50" dirty="0">
                <a:solidFill>
                  <a:srgbClr val="FFFFFF"/>
                </a:solidFill>
                <a:latin typeface="Calibri"/>
                <a:cs typeface="Calibri"/>
              </a:rPr>
              <a:t>2</a:t>
            </a:r>
            <a:endParaRPr>
              <a:latin typeface="Calibri"/>
              <a:cs typeface="Calibri"/>
            </a:endParaRPr>
          </a:p>
        </p:txBody>
      </p:sp>
      <p:grpSp>
        <p:nvGrpSpPr>
          <p:cNvPr id="12" name="object 12"/>
          <p:cNvGrpSpPr/>
          <p:nvPr/>
        </p:nvGrpSpPr>
        <p:grpSpPr>
          <a:xfrm>
            <a:off x="4748860" y="3611931"/>
            <a:ext cx="548640" cy="484505"/>
            <a:chOff x="3148660" y="3611930"/>
            <a:chExt cx="548640" cy="484505"/>
          </a:xfrm>
        </p:grpSpPr>
        <p:sp>
          <p:nvSpPr>
            <p:cNvPr id="13" name="object 13"/>
            <p:cNvSpPr/>
            <p:nvPr/>
          </p:nvSpPr>
          <p:spPr>
            <a:xfrm>
              <a:off x="3160775" y="3624071"/>
              <a:ext cx="524510" cy="460375"/>
            </a:xfrm>
            <a:custGeom>
              <a:avLst/>
              <a:gdLst/>
              <a:ahLst/>
              <a:cxnLst/>
              <a:rect l="l" t="t" r="r" b="b"/>
              <a:pathLst>
                <a:path w="524510" h="460375">
                  <a:moveTo>
                    <a:pt x="262000" y="459993"/>
                  </a:moveTo>
                  <a:lnTo>
                    <a:pt x="209296" y="455294"/>
                  </a:lnTo>
                  <a:lnTo>
                    <a:pt x="160020" y="441960"/>
                  </a:lnTo>
                  <a:lnTo>
                    <a:pt x="115570" y="420750"/>
                  </a:lnTo>
                  <a:lnTo>
                    <a:pt x="76707" y="392556"/>
                  </a:lnTo>
                  <a:lnTo>
                    <a:pt x="44704" y="358520"/>
                  </a:lnTo>
                  <a:lnTo>
                    <a:pt x="20574" y="319531"/>
                  </a:lnTo>
                  <a:lnTo>
                    <a:pt x="5334" y="276351"/>
                  </a:lnTo>
                  <a:lnTo>
                    <a:pt x="0" y="229997"/>
                  </a:lnTo>
                  <a:lnTo>
                    <a:pt x="5334" y="183641"/>
                  </a:lnTo>
                  <a:lnTo>
                    <a:pt x="20574" y="140462"/>
                  </a:lnTo>
                  <a:lnTo>
                    <a:pt x="44704" y="101345"/>
                  </a:lnTo>
                  <a:lnTo>
                    <a:pt x="76707" y="67310"/>
                  </a:lnTo>
                  <a:lnTo>
                    <a:pt x="115570" y="39242"/>
                  </a:lnTo>
                  <a:lnTo>
                    <a:pt x="160020" y="18033"/>
                  </a:lnTo>
                  <a:lnTo>
                    <a:pt x="209296" y="4699"/>
                  </a:lnTo>
                  <a:lnTo>
                    <a:pt x="262000" y="0"/>
                  </a:lnTo>
                  <a:lnTo>
                    <a:pt x="314833" y="4699"/>
                  </a:lnTo>
                  <a:lnTo>
                    <a:pt x="364109" y="18033"/>
                  </a:lnTo>
                  <a:lnTo>
                    <a:pt x="408686" y="39242"/>
                  </a:lnTo>
                  <a:lnTo>
                    <a:pt x="447421" y="67310"/>
                  </a:lnTo>
                  <a:lnTo>
                    <a:pt x="479425" y="101345"/>
                  </a:lnTo>
                  <a:lnTo>
                    <a:pt x="503682" y="140462"/>
                  </a:lnTo>
                  <a:lnTo>
                    <a:pt x="518922" y="183641"/>
                  </a:lnTo>
                  <a:lnTo>
                    <a:pt x="524256" y="229997"/>
                  </a:lnTo>
                  <a:lnTo>
                    <a:pt x="518922" y="276351"/>
                  </a:lnTo>
                  <a:lnTo>
                    <a:pt x="503682" y="319531"/>
                  </a:lnTo>
                  <a:lnTo>
                    <a:pt x="479425" y="358520"/>
                  </a:lnTo>
                  <a:lnTo>
                    <a:pt x="447421" y="392556"/>
                  </a:lnTo>
                  <a:lnTo>
                    <a:pt x="408686" y="420750"/>
                  </a:lnTo>
                  <a:lnTo>
                    <a:pt x="364109" y="441960"/>
                  </a:lnTo>
                  <a:lnTo>
                    <a:pt x="314833" y="455294"/>
                  </a:lnTo>
                  <a:lnTo>
                    <a:pt x="262000" y="459993"/>
                  </a:lnTo>
                  <a:close/>
                </a:path>
              </a:pathLst>
            </a:custGeom>
            <a:solidFill>
              <a:srgbClr val="4F81B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3148660" y="3611930"/>
              <a:ext cx="548640" cy="484505"/>
            </a:xfrm>
            <a:custGeom>
              <a:avLst/>
              <a:gdLst/>
              <a:ahLst/>
              <a:cxnLst/>
              <a:rect l="l" t="t" r="r" b="b"/>
              <a:pathLst>
                <a:path w="548639" h="484504">
                  <a:moveTo>
                    <a:pt x="275196" y="484276"/>
                  </a:moveTo>
                  <a:lnTo>
                    <a:pt x="273037" y="484276"/>
                  </a:lnTo>
                  <a:lnTo>
                    <a:pt x="220332" y="479577"/>
                  </a:lnTo>
                  <a:lnTo>
                    <a:pt x="168948" y="465874"/>
                  </a:lnTo>
                  <a:lnTo>
                    <a:pt x="122427" y="443890"/>
                  </a:lnTo>
                  <a:lnTo>
                    <a:pt x="81646" y="414553"/>
                  </a:lnTo>
                  <a:lnTo>
                    <a:pt x="47942" y="379018"/>
                  </a:lnTo>
                  <a:lnTo>
                    <a:pt x="22326" y="338086"/>
                  </a:lnTo>
                  <a:lnTo>
                    <a:pt x="5956" y="292544"/>
                  </a:lnTo>
                  <a:lnTo>
                    <a:pt x="0" y="243535"/>
                  </a:lnTo>
                  <a:lnTo>
                    <a:pt x="0" y="240741"/>
                  </a:lnTo>
                  <a:lnTo>
                    <a:pt x="5334" y="194386"/>
                  </a:lnTo>
                  <a:lnTo>
                    <a:pt x="21196" y="148539"/>
                  </a:lnTo>
                  <a:lnTo>
                    <a:pt x="46463" y="107061"/>
                  </a:lnTo>
                  <a:lnTo>
                    <a:pt x="79933" y="71094"/>
                  </a:lnTo>
                  <a:lnTo>
                    <a:pt x="120548" y="41503"/>
                  </a:lnTo>
                  <a:lnTo>
                    <a:pt x="166877" y="19164"/>
                  </a:lnTo>
                  <a:lnTo>
                    <a:pt x="218224" y="5067"/>
                  </a:lnTo>
                  <a:lnTo>
                    <a:pt x="273037" y="0"/>
                  </a:lnTo>
                  <a:lnTo>
                    <a:pt x="275196" y="0"/>
                  </a:lnTo>
                  <a:lnTo>
                    <a:pt x="328028" y="4699"/>
                  </a:lnTo>
                  <a:lnTo>
                    <a:pt x="379412" y="18402"/>
                  </a:lnTo>
                  <a:lnTo>
                    <a:pt x="392214" y="24282"/>
                  </a:lnTo>
                  <a:lnTo>
                    <a:pt x="275196" y="24282"/>
                  </a:lnTo>
                  <a:lnTo>
                    <a:pt x="226622" y="28613"/>
                  </a:lnTo>
                  <a:lnTo>
                    <a:pt x="224599" y="28613"/>
                  </a:lnTo>
                  <a:lnTo>
                    <a:pt x="223060" y="28882"/>
                  </a:lnTo>
                  <a:lnTo>
                    <a:pt x="223605" y="28882"/>
                  </a:lnTo>
                  <a:lnTo>
                    <a:pt x="178186" y="41173"/>
                  </a:lnTo>
                  <a:lnTo>
                    <a:pt x="177380" y="41173"/>
                  </a:lnTo>
                  <a:lnTo>
                    <a:pt x="175323" y="41948"/>
                  </a:lnTo>
                  <a:lnTo>
                    <a:pt x="175757" y="41948"/>
                  </a:lnTo>
                  <a:lnTo>
                    <a:pt x="135299" y="61252"/>
                  </a:lnTo>
                  <a:lnTo>
                    <a:pt x="134844" y="61252"/>
                  </a:lnTo>
                  <a:lnTo>
                    <a:pt x="132930" y="62382"/>
                  </a:lnTo>
                  <a:lnTo>
                    <a:pt x="133275" y="62382"/>
                  </a:lnTo>
                  <a:lnTo>
                    <a:pt x="98071" y="87807"/>
                  </a:lnTo>
                  <a:lnTo>
                    <a:pt x="97701" y="87807"/>
                  </a:lnTo>
                  <a:lnTo>
                    <a:pt x="95975" y="89319"/>
                  </a:lnTo>
                  <a:lnTo>
                    <a:pt x="96280" y="89319"/>
                  </a:lnTo>
                  <a:lnTo>
                    <a:pt x="67536" y="119887"/>
                  </a:lnTo>
                  <a:lnTo>
                    <a:pt x="67195" y="119887"/>
                  </a:lnTo>
                  <a:lnTo>
                    <a:pt x="65697" y="121843"/>
                  </a:lnTo>
                  <a:lnTo>
                    <a:pt x="65989" y="121843"/>
                  </a:lnTo>
                  <a:lnTo>
                    <a:pt x="44515" y="156654"/>
                  </a:lnTo>
                  <a:lnTo>
                    <a:pt x="44183" y="156654"/>
                  </a:lnTo>
                  <a:lnTo>
                    <a:pt x="43065" y="159003"/>
                  </a:lnTo>
                  <a:lnTo>
                    <a:pt x="43354" y="159003"/>
                  </a:lnTo>
                  <a:lnTo>
                    <a:pt x="29880" y="197180"/>
                  </a:lnTo>
                  <a:lnTo>
                    <a:pt x="29565" y="197180"/>
                  </a:lnTo>
                  <a:lnTo>
                    <a:pt x="28943" y="199834"/>
                  </a:lnTo>
                  <a:lnTo>
                    <a:pt x="29260" y="199834"/>
                  </a:lnTo>
                  <a:lnTo>
                    <a:pt x="24553" y="240741"/>
                  </a:lnTo>
                  <a:lnTo>
                    <a:pt x="24231" y="240741"/>
                  </a:lnTo>
                  <a:lnTo>
                    <a:pt x="24231" y="243535"/>
                  </a:lnTo>
                  <a:lnTo>
                    <a:pt x="24553" y="243535"/>
                  </a:lnTo>
                  <a:lnTo>
                    <a:pt x="29258" y="284429"/>
                  </a:lnTo>
                  <a:lnTo>
                    <a:pt x="28943" y="284429"/>
                  </a:lnTo>
                  <a:lnTo>
                    <a:pt x="29565" y="287096"/>
                  </a:lnTo>
                  <a:lnTo>
                    <a:pt x="29884" y="287096"/>
                  </a:lnTo>
                  <a:lnTo>
                    <a:pt x="43345" y="325234"/>
                  </a:lnTo>
                  <a:lnTo>
                    <a:pt x="43040" y="325234"/>
                  </a:lnTo>
                  <a:lnTo>
                    <a:pt x="44183" y="327609"/>
                  </a:lnTo>
                  <a:lnTo>
                    <a:pt x="44507" y="327609"/>
                  </a:lnTo>
                  <a:lnTo>
                    <a:pt x="65980" y="362305"/>
                  </a:lnTo>
                  <a:lnTo>
                    <a:pt x="65697" y="362305"/>
                  </a:lnTo>
                  <a:lnTo>
                    <a:pt x="67163" y="364223"/>
                  </a:lnTo>
                  <a:lnTo>
                    <a:pt x="67500" y="364223"/>
                  </a:lnTo>
                  <a:lnTo>
                    <a:pt x="96280" y="394830"/>
                  </a:lnTo>
                  <a:lnTo>
                    <a:pt x="95986" y="394830"/>
                  </a:lnTo>
                  <a:lnTo>
                    <a:pt x="97701" y="396341"/>
                  </a:lnTo>
                  <a:lnTo>
                    <a:pt x="98069" y="396341"/>
                  </a:lnTo>
                  <a:lnTo>
                    <a:pt x="133273" y="421881"/>
                  </a:lnTo>
                  <a:lnTo>
                    <a:pt x="132930" y="421881"/>
                  </a:lnTo>
                  <a:lnTo>
                    <a:pt x="134848" y="423024"/>
                  </a:lnTo>
                  <a:lnTo>
                    <a:pt x="135326" y="423024"/>
                  </a:lnTo>
                  <a:lnTo>
                    <a:pt x="175783" y="442328"/>
                  </a:lnTo>
                  <a:lnTo>
                    <a:pt x="175323" y="442328"/>
                  </a:lnTo>
                  <a:lnTo>
                    <a:pt x="177380" y="443090"/>
                  </a:lnTo>
                  <a:lnTo>
                    <a:pt x="178139" y="443090"/>
                  </a:lnTo>
                  <a:lnTo>
                    <a:pt x="223238" y="455295"/>
                  </a:lnTo>
                  <a:lnTo>
                    <a:pt x="222491" y="455295"/>
                  </a:lnTo>
                  <a:lnTo>
                    <a:pt x="224599" y="455663"/>
                  </a:lnTo>
                  <a:lnTo>
                    <a:pt x="226622" y="455663"/>
                  </a:lnTo>
                  <a:lnTo>
                    <a:pt x="274118" y="459897"/>
                  </a:lnTo>
                  <a:lnTo>
                    <a:pt x="392416" y="459897"/>
                  </a:lnTo>
                  <a:lnTo>
                    <a:pt x="381483" y="465099"/>
                  </a:lnTo>
                  <a:lnTo>
                    <a:pt x="379412" y="465874"/>
                  </a:lnTo>
                  <a:lnTo>
                    <a:pt x="330136" y="479209"/>
                  </a:lnTo>
                  <a:lnTo>
                    <a:pt x="328028" y="479577"/>
                  </a:lnTo>
                  <a:lnTo>
                    <a:pt x="275196" y="484276"/>
                  </a:lnTo>
                  <a:close/>
                </a:path>
                <a:path w="548639" h="484504">
                  <a:moveTo>
                    <a:pt x="324754" y="28882"/>
                  </a:moveTo>
                  <a:lnTo>
                    <a:pt x="273037" y="24282"/>
                  </a:lnTo>
                  <a:lnTo>
                    <a:pt x="392214" y="24282"/>
                  </a:lnTo>
                  <a:lnTo>
                    <a:pt x="401316" y="28613"/>
                  </a:lnTo>
                  <a:lnTo>
                    <a:pt x="323761" y="28613"/>
                  </a:lnTo>
                  <a:lnTo>
                    <a:pt x="324754" y="28882"/>
                  </a:lnTo>
                  <a:close/>
                </a:path>
                <a:path w="548639" h="484504">
                  <a:moveTo>
                    <a:pt x="223605" y="28882"/>
                  </a:moveTo>
                  <a:lnTo>
                    <a:pt x="223060" y="28882"/>
                  </a:lnTo>
                  <a:lnTo>
                    <a:pt x="224599" y="28613"/>
                  </a:lnTo>
                  <a:lnTo>
                    <a:pt x="223605" y="28882"/>
                  </a:lnTo>
                  <a:close/>
                </a:path>
                <a:path w="548639" h="484504">
                  <a:moveTo>
                    <a:pt x="223605" y="28882"/>
                  </a:moveTo>
                  <a:lnTo>
                    <a:pt x="224599" y="28613"/>
                  </a:lnTo>
                  <a:lnTo>
                    <a:pt x="226622" y="28613"/>
                  </a:lnTo>
                  <a:lnTo>
                    <a:pt x="223605" y="28882"/>
                  </a:lnTo>
                  <a:close/>
                </a:path>
                <a:path w="548639" h="484504">
                  <a:moveTo>
                    <a:pt x="371980" y="41662"/>
                  </a:moveTo>
                  <a:lnTo>
                    <a:pt x="323761" y="28613"/>
                  </a:lnTo>
                  <a:lnTo>
                    <a:pt x="325300" y="28882"/>
                  </a:lnTo>
                  <a:lnTo>
                    <a:pt x="401881" y="28882"/>
                  </a:lnTo>
                  <a:lnTo>
                    <a:pt x="426034" y="40373"/>
                  </a:lnTo>
                  <a:lnTo>
                    <a:pt x="427376" y="41173"/>
                  </a:lnTo>
                  <a:lnTo>
                    <a:pt x="370953" y="41173"/>
                  </a:lnTo>
                  <a:lnTo>
                    <a:pt x="371980" y="41662"/>
                  </a:lnTo>
                  <a:close/>
                </a:path>
                <a:path w="548639" h="484504">
                  <a:moveTo>
                    <a:pt x="401881" y="28882"/>
                  </a:moveTo>
                  <a:lnTo>
                    <a:pt x="325300" y="28882"/>
                  </a:lnTo>
                  <a:lnTo>
                    <a:pt x="323761" y="28613"/>
                  </a:lnTo>
                  <a:lnTo>
                    <a:pt x="401316" y="28613"/>
                  </a:lnTo>
                  <a:lnTo>
                    <a:pt x="401881" y="28882"/>
                  </a:lnTo>
                  <a:close/>
                </a:path>
                <a:path w="548639" h="484504">
                  <a:moveTo>
                    <a:pt x="175323" y="41948"/>
                  </a:moveTo>
                  <a:lnTo>
                    <a:pt x="177380" y="41173"/>
                  </a:lnTo>
                  <a:lnTo>
                    <a:pt x="176356" y="41662"/>
                  </a:lnTo>
                  <a:lnTo>
                    <a:pt x="175323" y="41948"/>
                  </a:lnTo>
                  <a:close/>
                </a:path>
                <a:path w="548639" h="484504">
                  <a:moveTo>
                    <a:pt x="176380" y="41662"/>
                  </a:moveTo>
                  <a:lnTo>
                    <a:pt x="177380" y="41173"/>
                  </a:lnTo>
                  <a:lnTo>
                    <a:pt x="178186" y="41173"/>
                  </a:lnTo>
                  <a:lnTo>
                    <a:pt x="176380" y="41662"/>
                  </a:lnTo>
                  <a:close/>
                </a:path>
                <a:path w="548639" h="484504">
                  <a:moveTo>
                    <a:pt x="373037" y="41948"/>
                  </a:moveTo>
                  <a:lnTo>
                    <a:pt x="371980" y="41662"/>
                  </a:lnTo>
                  <a:lnTo>
                    <a:pt x="370953" y="41173"/>
                  </a:lnTo>
                  <a:lnTo>
                    <a:pt x="373037" y="41948"/>
                  </a:lnTo>
                  <a:close/>
                </a:path>
                <a:path w="548639" h="484504">
                  <a:moveTo>
                    <a:pt x="428547" y="41948"/>
                  </a:moveTo>
                  <a:lnTo>
                    <a:pt x="373037" y="41948"/>
                  </a:lnTo>
                  <a:lnTo>
                    <a:pt x="370945" y="41173"/>
                  </a:lnTo>
                  <a:lnTo>
                    <a:pt x="427376" y="41173"/>
                  </a:lnTo>
                  <a:lnTo>
                    <a:pt x="427930" y="41503"/>
                  </a:lnTo>
                  <a:lnTo>
                    <a:pt x="428547" y="41948"/>
                  </a:lnTo>
                  <a:close/>
                </a:path>
                <a:path w="548639" h="484504">
                  <a:moveTo>
                    <a:pt x="175757" y="41948"/>
                  </a:moveTo>
                  <a:lnTo>
                    <a:pt x="175323" y="41948"/>
                  </a:lnTo>
                  <a:lnTo>
                    <a:pt x="176380" y="41662"/>
                  </a:lnTo>
                  <a:lnTo>
                    <a:pt x="175757" y="41948"/>
                  </a:lnTo>
                  <a:close/>
                </a:path>
                <a:path w="548639" h="484504">
                  <a:moveTo>
                    <a:pt x="456749" y="62382"/>
                  </a:moveTo>
                  <a:lnTo>
                    <a:pt x="415535" y="62382"/>
                  </a:lnTo>
                  <a:lnTo>
                    <a:pt x="413651" y="61252"/>
                  </a:lnTo>
                  <a:lnTo>
                    <a:pt x="413154" y="61252"/>
                  </a:lnTo>
                  <a:lnTo>
                    <a:pt x="371980" y="41662"/>
                  </a:lnTo>
                  <a:lnTo>
                    <a:pt x="373037" y="41948"/>
                  </a:lnTo>
                  <a:lnTo>
                    <a:pt x="428547" y="41948"/>
                  </a:lnTo>
                  <a:lnTo>
                    <a:pt x="455189" y="61252"/>
                  </a:lnTo>
                  <a:lnTo>
                    <a:pt x="413651" y="61252"/>
                  </a:lnTo>
                  <a:lnTo>
                    <a:pt x="414542" y="61897"/>
                  </a:lnTo>
                  <a:lnTo>
                    <a:pt x="456079" y="61897"/>
                  </a:lnTo>
                  <a:lnTo>
                    <a:pt x="456749" y="62382"/>
                  </a:lnTo>
                  <a:close/>
                </a:path>
                <a:path w="548639" h="484504">
                  <a:moveTo>
                    <a:pt x="132930" y="62382"/>
                  </a:moveTo>
                  <a:lnTo>
                    <a:pt x="134844" y="61252"/>
                  </a:lnTo>
                  <a:lnTo>
                    <a:pt x="133947" y="61897"/>
                  </a:lnTo>
                  <a:lnTo>
                    <a:pt x="132930" y="62382"/>
                  </a:lnTo>
                  <a:close/>
                </a:path>
                <a:path w="548639" h="484504">
                  <a:moveTo>
                    <a:pt x="133947" y="61897"/>
                  </a:moveTo>
                  <a:lnTo>
                    <a:pt x="134840" y="61252"/>
                  </a:lnTo>
                  <a:lnTo>
                    <a:pt x="135299" y="61252"/>
                  </a:lnTo>
                  <a:lnTo>
                    <a:pt x="133947" y="61897"/>
                  </a:lnTo>
                  <a:close/>
                </a:path>
                <a:path w="548639" h="484504">
                  <a:moveTo>
                    <a:pt x="415535" y="62382"/>
                  </a:moveTo>
                  <a:lnTo>
                    <a:pt x="414542" y="61897"/>
                  </a:lnTo>
                  <a:lnTo>
                    <a:pt x="413651" y="61252"/>
                  </a:lnTo>
                  <a:lnTo>
                    <a:pt x="415535" y="62382"/>
                  </a:lnTo>
                  <a:close/>
                </a:path>
                <a:path w="548639" h="484504">
                  <a:moveTo>
                    <a:pt x="133275" y="62382"/>
                  </a:moveTo>
                  <a:lnTo>
                    <a:pt x="132930" y="62382"/>
                  </a:lnTo>
                  <a:lnTo>
                    <a:pt x="133947" y="61897"/>
                  </a:lnTo>
                  <a:lnTo>
                    <a:pt x="133275" y="62382"/>
                  </a:lnTo>
                  <a:close/>
                </a:path>
                <a:path w="548639" h="484504">
                  <a:moveTo>
                    <a:pt x="451426" y="88623"/>
                  </a:moveTo>
                  <a:lnTo>
                    <a:pt x="414542" y="61897"/>
                  </a:lnTo>
                  <a:lnTo>
                    <a:pt x="415530" y="62382"/>
                  </a:lnTo>
                  <a:lnTo>
                    <a:pt x="456749" y="62382"/>
                  </a:lnTo>
                  <a:lnTo>
                    <a:pt x="466669" y="69570"/>
                  </a:lnTo>
                  <a:lnTo>
                    <a:pt x="468414" y="71094"/>
                  </a:lnTo>
                  <a:lnTo>
                    <a:pt x="484129" y="87807"/>
                  </a:lnTo>
                  <a:lnTo>
                    <a:pt x="450659" y="87807"/>
                  </a:lnTo>
                  <a:lnTo>
                    <a:pt x="451426" y="88623"/>
                  </a:lnTo>
                  <a:close/>
                </a:path>
                <a:path w="548639" h="484504">
                  <a:moveTo>
                    <a:pt x="95978" y="89319"/>
                  </a:moveTo>
                  <a:lnTo>
                    <a:pt x="97701" y="87807"/>
                  </a:lnTo>
                  <a:lnTo>
                    <a:pt x="96934" y="88623"/>
                  </a:lnTo>
                  <a:lnTo>
                    <a:pt x="95978" y="89319"/>
                  </a:lnTo>
                  <a:close/>
                </a:path>
                <a:path w="548639" h="484504">
                  <a:moveTo>
                    <a:pt x="96942" y="88623"/>
                  </a:moveTo>
                  <a:lnTo>
                    <a:pt x="97701" y="87807"/>
                  </a:lnTo>
                  <a:lnTo>
                    <a:pt x="98071" y="87807"/>
                  </a:lnTo>
                  <a:lnTo>
                    <a:pt x="96942" y="88623"/>
                  </a:lnTo>
                  <a:close/>
                </a:path>
                <a:path w="548639" h="484504">
                  <a:moveTo>
                    <a:pt x="452386" y="89319"/>
                  </a:moveTo>
                  <a:lnTo>
                    <a:pt x="451426" y="88623"/>
                  </a:lnTo>
                  <a:lnTo>
                    <a:pt x="450659" y="87807"/>
                  </a:lnTo>
                  <a:lnTo>
                    <a:pt x="452386" y="89319"/>
                  </a:lnTo>
                  <a:close/>
                </a:path>
                <a:path w="548639" h="484504">
                  <a:moveTo>
                    <a:pt x="485550" y="89319"/>
                  </a:moveTo>
                  <a:lnTo>
                    <a:pt x="452386" y="89319"/>
                  </a:lnTo>
                  <a:lnTo>
                    <a:pt x="450659" y="87807"/>
                  </a:lnTo>
                  <a:lnTo>
                    <a:pt x="484129" y="87807"/>
                  </a:lnTo>
                  <a:lnTo>
                    <a:pt x="485550" y="89319"/>
                  </a:lnTo>
                  <a:close/>
                </a:path>
                <a:path w="548639" h="484504">
                  <a:moveTo>
                    <a:pt x="96280" y="89319"/>
                  </a:moveTo>
                  <a:lnTo>
                    <a:pt x="95978" y="89319"/>
                  </a:lnTo>
                  <a:lnTo>
                    <a:pt x="96942" y="88623"/>
                  </a:lnTo>
                  <a:lnTo>
                    <a:pt x="96280" y="89319"/>
                  </a:lnTo>
                  <a:close/>
                </a:path>
                <a:path w="548639" h="484504">
                  <a:moveTo>
                    <a:pt x="481814" y="120940"/>
                  </a:moveTo>
                  <a:lnTo>
                    <a:pt x="451426" y="88623"/>
                  </a:lnTo>
                  <a:lnTo>
                    <a:pt x="452386" y="89319"/>
                  </a:lnTo>
                  <a:lnTo>
                    <a:pt x="485550" y="89319"/>
                  </a:lnTo>
                  <a:lnTo>
                    <a:pt x="500418" y="105130"/>
                  </a:lnTo>
                  <a:lnTo>
                    <a:pt x="501904" y="107061"/>
                  </a:lnTo>
                  <a:lnTo>
                    <a:pt x="509858" y="119887"/>
                  </a:lnTo>
                  <a:lnTo>
                    <a:pt x="481161" y="119887"/>
                  </a:lnTo>
                  <a:lnTo>
                    <a:pt x="481814" y="120940"/>
                  </a:lnTo>
                  <a:close/>
                </a:path>
                <a:path w="548639" h="484504">
                  <a:moveTo>
                    <a:pt x="65697" y="121843"/>
                  </a:moveTo>
                  <a:lnTo>
                    <a:pt x="67195" y="119887"/>
                  </a:lnTo>
                  <a:lnTo>
                    <a:pt x="66546" y="120940"/>
                  </a:lnTo>
                  <a:lnTo>
                    <a:pt x="65697" y="121843"/>
                  </a:lnTo>
                  <a:close/>
                </a:path>
                <a:path w="548639" h="484504">
                  <a:moveTo>
                    <a:pt x="66546" y="120940"/>
                  </a:moveTo>
                  <a:lnTo>
                    <a:pt x="67195" y="119887"/>
                  </a:lnTo>
                  <a:lnTo>
                    <a:pt x="67536" y="119887"/>
                  </a:lnTo>
                  <a:lnTo>
                    <a:pt x="66546" y="120940"/>
                  </a:lnTo>
                  <a:close/>
                </a:path>
                <a:path w="548639" h="484504">
                  <a:moveTo>
                    <a:pt x="482663" y="121843"/>
                  </a:moveTo>
                  <a:lnTo>
                    <a:pt x="481814" y="120940"/>
                  </a:lnTo>
                  <a:lnTo>
                    <a:pt x="481161" y="119887"/>
                  </a:lnTo>
                  <a:lnTo>
                    <a:pt x="482663" y="121843"/>
                  </a:lnTo>
                  <a:close/>
                </a:path>
                <a:path w="548639" h="484504">
                  <a:moveTo>
                    <a:pt x="511071" y="121843"/>
                  </a:moveTo>
                  <a:lnTo>
                    <a:pt x="482663" y="121843"/>
                  </a:lnTo>
                  <a:lnTo>
                    <a:pt x="481158" y="119887"/>
                  </a:lnTo>
                  <a:lnTo>
                    <a:pt x="509858" y="119887"/>
                  </a:lnTo>
                  <a:lnTo>
                    <a:pt x="511071" y="121843"/>
                  </a:lnTo>
                  <a:close/>
                </a:path>
                <a:path w="548639" h="484504">
                  <a:moveTo>
                    <a:pt x="65989" y="121843"/>
                  </a:moveTo>
                  <a:lnTo>
                    <a:pt x="65697" y="121843"/>
                  </a:lnTo>
                  <a:lnTo>
                    <a:pt x="66546" y="120940"/>
                  </a:lnTo>
                  <a:lnTo>
                    <a:pt x="65989" y="121843"/>
                  </a:lnTo>
                  <a:close/>
                </a:path>
                <a:path w="548639" h="484504">
                  <a:moveTo>
                    <a:pt x="530984" y="159003"/>
                  </a:moveTo>
                  <a:lnTo>
                    <a:pt x="505422" y="159003"/>
                  </a:lnTo>
                  <a:lnTo>
                    <a:pt x="504304" y="156654"/>
                  </a:lnTo>
                  <a:lnTo>
                    <a:pt x="503961" y="156654"/>
                  </a:lnTo>
                  <a:lnTo>
                    <a:pt x="481814" y="120940"/>
                  </a:lnTo>
                  <a:lnTo>
                    <a:pt x="482663" y="121843"/>
                  </a:lnTo>
                  <a:lnTo>
                    <a:pt x="511071" y="121843"/>
                  </a:lnTo>
                  <a:lnTo>
                    <a:pt x="526161" y="146176"/>
                  </a:lnTo>
                  <a:lnTo>
                    <a:pt x="527291" y="148539"/>
                  </a:lnTo>
                  <a:lnTo>
                    <a:pt x="530155" y="156654"/>
                  </a:lnTo>
                  <a:lnTo>
                    <a:pt x="504304" y="156654"/>
                  </a:lnTo>
                  <a:lnTo>
                    <a:pt x="504747" y="157911"/>
                  </a:lnTo>
                  <a:lnTo>
                    <a:pt x="530599" y="157911"/>
                  </a:lnTo>
                  <a:lnTo>
                    <a:pt x="530984" y="159003"/>
                  </a:lnTo>
                  <a:close/>
                </a:path>
                <a:path w="548639" h="484504">
                  <a:moveTo>
                    <a:pt x="43065" y="159003"/>
                  </a:moveTo>
                  <a:lnTo>
                    <a:pt x="44183" y="156654"/>
                  </a:lnTo>
                  <a:lnTo>
                    <a:pt x="43739" y="157911"/>
                  </a:lnTo>
                  <a:lnTo>
                    <a:pt x="43065" y="159003"/>
                  </a:lnTo>
                  <a:close/>
                </a:path>
                <a:path w="548639" h="484504">
                  <a:moveTo>
                    <a:pt x="43739" y="157911"/>
                  </a:moveTo>
                  <a:lnTo>
                    <a:pt x="44183" y="156654"/>
                  </a:lnTo>
                  <a:lnTo>
                    <a:pt x="44515" y="156654"/>
                  </a:lnTo>
                  <a:lnTo>
                    <a:pt x="43739" y="157911"/>
                  </a:lnTo>
                  <a:close/>
                </a:path>
                <a:path w="548639" h="484504">
                  <a:moveTo>
                    <a:pt x="505422" y="159003"/>
                  </a:moveTo>
                  <a:lnTo>
                    <a:pt x="504747" y="157911"/>
                  </a:lnTo>
                  <a:lnTo>
                    <a:pt x="504304" y="156654"/>
                  </a:lnTo>
                  <a:lnTo>
                    <a:pt x="505422" y="159003"/>
                  </a:lnTo>
                  <a:close/>
                </a:path>
                <a:path w="548639" h="484504">
                  <a:moveTo>
                    <a:pt x="43354" y="159003"/>
                  </a:moveTo>
                  <a:lnTo>
                    <a:pt x="43065" y="159003"/>
                  </a:lnTo>
                  <a:lnTo>
                    <a:pt x="43739" y="157911"/>
                  </a:lnTo>
                  <a:lnTo>
                    <a:pt x="43354" y="159003"/>
                  </a:lnTo>
                  <a:close/>
                </a:path>
                <a:path w="548639" h="484504">
                  <a:moveTo>
                    <a:pt x="519074" y="198502"/>
                  </a:moveTo>
                  <a:lnTo>
                    <a:pt x="504747" y="157911"/>
                  </a:lnTo>
                  <a:lnTo>
                    <a:pt x="505418" y="159003"/>
                  </a:lnTo>
                  <a:lnTo>
                    <a:pt x="530984" y="159003"/>
                  </a:lnTo>
                  <a:lnTo>
                    <a:pt x="542531" y="191719"/>
                  </a:lnTo>
                  <a:lnTo>
                    <a:pt x="543153" y="194386"/>
                  </a:lnTo>
                  <a:lnTo>
                    <a:pt x="543475" y="197180"/>
                  </a:lnTo>
                  <a:lnTo>
                    <a:pt x="518922" y="197180"/>
                  </a:lnTo>
                  <a:lnTo>
                    <a:pt x="519074" y="198502"/>
                  </a:lnTo>
                  <a:close/>
                </a:path>
                <a:path w="548639" h="484504">
                  <a:moveTo>
                    <a:pt x="28943" y="199834"/>
                  </a:moveTo>
                  <a:lnTo>
                    <a:pt x="29565" y="197180"/>
                  </a:lnTo>
                  <a:lnTo>
                    <a:pt x="29413" y="198502"/>
                  </a:lnTo>
                  <a:lnTo>
                    <a:pt x="28943" y="199834"/>
                  </a:lnTo>
                  <a:close/>
                </a:path>
                <a:path w="548639" h="484504">
                  <a:moveTo>
                    <a:pt x="29413" y="198502"/>
                  </a:moveTo>
                  <a:lnTo>
                    <a:pt x="29565" y="197180"/>
                  </a:lnTo>
                  <a:lnTo>
                    <a:pt x="29880" y="197180"/>
                  </a:lnTo>
                  <a:lnTo>
                    <a:pt x="29413" y="198502"/>
                  </a:lnTo>
                  <a:close/>
                </a:path>
                <a:path w="548639" h="484504">
                  <a:moveTo>
                    <a:pt x="519544" y="199834"/>
                  </a:moveTo>
                  <a:lnTo>
                    <a:pt x="519074" y="198502"/>
                  </a:lnTo>
                  <a:lnTo>
                    <a:pt x="518922" y="197180"/>
                  </a:lnTo>
                  <a:lnTo>
                    <a:pt x="519544" y="199834"/>
                  </a:lnTo>
                  <a:close/>
                </a:path>
                <a:path w="548639" h="484504">
                  <a:moveTo>
                    <a:pt x="543780" y="199834"/>
                  </a:moveTo>
                  <a:lnTo>
                    <a:pt x="519544" y="199834"/>
                  </a:lnTo>
                  <a:lnTo>
                    <a:pt x="518922" y="197180"/>
                  </a:lnTo>
                  <a:lnTo>
                    <a:pt x="543475" y="197180"/>
                  </a:lnTo>
                  <a:lnTo>
                    <a:pt x="543780" y="199834"/>
                  </a:lnTo>
                  <a:close/>
                </a:path>
                <a:path w="548639" h="484504">
                  <a:moveTo>
                    <a:pt x="29260" y="199834"/>
                  </a:moveTo>
                  <a:lnTo>
                    <a:pt x="28943" y="199834"/>
                  </a:lnTo>
                  <a:lnTo>
                    <a:pt x="29413" y="198502"/>
                  </a:lnTo>
                  <a:lnTo>
                    <a:pt x="29260" y="199834"/>
                  </a:lnTo>
                  <a:close/>
                </a:path>
                <a:path w="548639" h="484504">
                  <a:moveTo>
                    <a:pt x="524095" y="242138"/>
                  </a:moveTo>
                  <a:lnTo>
                    <a:pt x="519074" y="198502"/>
                  </a:lnTo>
                  <a:lnTo>
                    <a:pt x="519544" y="199834"/>
                  </a:lnTo>
                  <a:lnTo>
                    <a:pt x="543780" y="199834"/>
                  </a:lnTo>
                  <a:lnTo>
                    <a:pt x="548487" y="240741"/>
                  </a:lnTo>
                  <a:lnTo>
                    <a:pt x="524256" y="240741"/>
                  </a:lnTo>
                  <a:lnTo>
                    <a:pt x="524095" y="242138"/>
                  </a:lnTo>
                  <a:close/>
                </a:path>
                <a:path w="548639" h="484504">
                  <a:moveTo>
                    <a:pt x="24231" y="243535"/>
                  </a:moveTo>
                  <a:lnTo>
                    <a:pt x="24231" y="240741"/>
                  </a:lnTo>
                  <a:lnTo>
                    <a:pt x="24392" y="242138"/>
                  </a:lnTo>
                  <a:lnTo>
                    <a:pt x="24231" y="243535"/>
                  </a:lnTo>
                  <a:close/>
                </a:path>
                <a:path w="548639" h="484504">
                  <a:moveTo>
                    <a:pt x="24392" y="242138"/>
                  </a:moveTo>
                  <a:lnTo>
                    <a:pt x="24231" y="240741"/>
                  </a:lnTo>
                  <a:lnTo>
                    <a:pt x="24553" y="240741"/>
                  </a:lnTo>
                  <a:lnTo>
                    <a:pt x="24392" y="242138"/>
                  </a:lnTo>
                  <a:close/>
                </a:path>
                <a:path w="548639" h="484504">
                  <a:moveTo>
                    <a:pt x="524256" y="243535"/>
                  </a:moveTo>
                  <a:lnTo>
                    <a:pt x="524095" y="242138"/>
                  </a:lnTo>
                  <a:lnTo>
                    <a:pt x="524256" y="240741"/>
                  </a:lnTo>
                  <a:lnTo>
                    <a:pt x="524256" y="243535"/>
                  </a:lnTo>
                  <a:close/>
                </a:path>
                <a:path w="548639" h="484504">
                  <a:moveTo>
                    <a:pt x="548487" y="243535"/>
                  </a:moveTo>
                  <a:lnTo>
                    <a:pt x="524256" y="243535"/>
                  </a:lnTo>
                  <a:lnTo>
                    <a:pt x="524256" y="240741"/>
                  </a:lnTo>
                  <a:lnTo>
                    <a:pt x="548487" y="240741"/>
                  </a:lnTo>
                  <a:lnTo>
                    <a:pt x="548487" y="243535"/>
                  </a:lnTo>
                  <a:close/>
                </a:path>
                <a:path w="548639" h="484504">
                  <a:moveTo>
                    <a:pt x="24553" y="243535"/>
                  </a:moveTo>
                  <a:lnTo>
                    <a:pt x="24231" y="243535"/>
                  </a:lnTo>
                  <a:lnTo>
                    <a:pt x="24392" y="242138"/>
                  </a:lnTo>
                  <a:lnTo>
                    <a:pt x="24553" y="243535"/>
                  </a:lnTo>
                  <a:close/>
                </a:path>
                <a:path w="548639" h="484504">
                  <a:moveTo>
                    <a:pt x="519076" y="285755"/>
                  </a:moveTo>
                  <a:lnTo>
                    <a:pt x="524095" y="242138"/>
                  </a:lnTo>
                  <a:lnTo>
                    <a:pt x="524256" y="243535"/>
                  </a:lnTo>
                  <a:lnTo>
                    <a:pt x="548487" y="243535"/>
                  </a:lnTo>
                  <a:lnTo>
                    <a:pt x="543781" y="284429"/>
                  </a:lnTo>
                  <a:lnTo>
                    <a:pt x="519544" y="284429"/>
                  </a:lnTo>
                  <a:lnTo>
                    <a:pt x="519076" y="285755"/>
                  </a:lnTo>
                  <a:close/>
                </a:path>
                <a:path w="548639" h="484504">
                  <a:moveTo>
                    <a:pt x="29565" y="287096"/>
                  </a:moveTo>
                  <a:lnTo>
                    <a:pt x="28943" y="284429"/>
                  </a:lnTo>
                  <a:lnTo>
                    <a:pt x="29411" y="285755"/>
                  </a:lnTo>
                  <a:lnTo>
                    <a:pt x="29565" y="287096"/>
                  </a:lnTo>
                  <a:close/>
                </a:path>
                <a:path w="548639" h="484504">
                  <a:moveTo>
                    <a:pt x="29411" y="285755"/>
                  </a:moveTo>
                  <a:lnTo>
                    <a:pt x="28943" y="284429"/>
                  </a:lnTo>
                  <a:lnTo>
                    <a:pt x="29258" y="284429"/>
                  </a:lnTo>
                  <a:lnTo>
                    <a:pt x="29411" y="285755"/>
                  </a:lnTo>
                  <a:close/>
                </a:path>
                <a:path w="548639" h="484504">
                  <a:moveTo>
                    <a:pt x="518922" y="287096"/>
                  </a:moveTo>
                  <a:lnTo>
                    <a:pt x="519076" y="285755"/>
                  </a:lnTo>
                  <a:lnTo>
                    <a:pt x="519544" y="284429"/>
                  </a:lnTo>
                  <a:lnTo>
                    <a:pt x="518922" y="287096"/>
                  </a:lnTo>
                  <a:close/>
                </a:path>
                <a:path w="548639" h="484504">
                  <a:moveTo>
                    <a:pt x="543475" y="287096"/>
                  </a:moveTo>
                  <a:lnTo>
                    <a:pt x="518922" y="287096"/>
                  </a:lnTo>
                  <a:lnTo>
                    <a:pt x="519544" y="284429"/>
                  </a:lnTo>
                  <a:lnTo>
                    <a:pt x="543781" y="284429"/>
                  </a:lnTo>
                  <a:lnTo>
                    <a:pt x="543475" y="287096"/>
                  </a:lnTo>
                  <a:close/>
                </a:path>
                <a:path w="548639" h="484504">
                  <a:moveTo>
                    <a:pt x="29884" y="287096"/>
                  </a:moveTo>
                  <a:lnTo>
                    <a:pt x="29565" y="287096"/>
                  </a:lnTo>
                  <a:lnTo>
                    <a:pt x="29411" y="285755"/>
                  </a:lnTo>
                  <a:lnTo>
                    <a:pt x="29884" y="287096"/>
                  </a:lnTo>
                  <a:close/>
                </a:path>
                <a:path w="548639" h="484504">
                  <a:moveTo>
                    <a:pt x="504742" y="326366"/>
                  </a:moveTo>
                  <a:lnTo>
                    <a:pt x="519076" y="285755"/>
                  </a:lnTo>
                  <a:lnTo>
                    <a:pt x="518922" y="287096"/>
                  </a:lnTo>
                  <a:lnTo>
                    <a:pt x="543475" y="287096"/>
                  </a:lnTo>
                  <a:lnTo>
                    <a:pt x="543153" y="289890"/>
                  </a:lnTo>
                  <a:lnTo>
                    <a:pt x="542531" y="292544"/>
                  </a:lnTo>
                  <a:lnTo>
                    <a:pt x="530993" y="325234"/>
                  </a:lnTo>
                  <a:lnTo>
                    <a:pt x="505447" y="325234"/>
                  </a:lnTo>
                  <a:lnTo>
                    <a:pt x="504742" y="326366"/>
                  </a:lnTo>
                  <a:close/>
                </a:path>
                <a:path w="548639" h="484504">
                  <a:moveTo>
                    <a:pt x="44183" y="327609"/>
                  </a:moveTo>
                  <a:lnTo>
                    <a:pt x="43040" y="325234"/>
                  </a:lnTo>
                  <a:lnTo>
                    <a:pt x="43737" y="326366"/>
                  </a:lnTo>
                  <a:lnTo>
                    <a:pt x="44183" y="327609"/>
                  </a:lnTo>
                  <a:close/>
                </a:path>
                <a:path w="548639" h="484504">
                  <a:moveTo>
                    <a:pt x="43744" y="326366"/>
                  </a:moveTo>
                  <a:lnTo>
                    <a:pt x="43037" y="325234"/>
                  </a:lnTo>
                  <a:lnTo>
                    <a:pt x="43345" y="325234"/>
                  </a:lnTo>
                  <a:lnTo>
                    <a:pt x="43744" y="326366"/>
                  </a:lnTo>
                  <a:close/>
                </a:path>
                <a:path w="548639" h="484504">
                  <a:moveTo>
                    <a:pt x="504304" y="327609"/>
                  </a:moveTo>
                  <a:lnTo>
                    <a:pt x="504742" y="326366"/>
                  </a:lnTo>
                  <a:lnTo>
                    <a:pt x="505447" y="325234"/>
                  </a:lnTo>
                  <a:lnTo>
                    <a:pt x="504304" y="327609"/>
                  </a:lnTo>
                  <a:close/>
                </a:path>
                <a:path w="548639" h="484504">
                  <a:moveTo>
                    <a:pt x="530155" y="327609"/>
                  </a:moveTo>
                  <a:lnTo>
                    <a:pt x="504304" y="327609"/>
                  </a:lnTo>
                  <a:lnTo>
                    <a:pt x="505447" y="325234"/>
                  </a:lnTo>
                  <a:lnTo>
                    <a:pt x="530993" y="325234"/>
                  </a:lnTo>
                  <a:lnTo>
                    <a:pt x="530155" y="327609"/>
                  </a:lnTo>
                  <a:close/>
                </a:path>
                <a:path w="548639" h="484504">
                  <a:moveTo>
                    <a:pt x="44507" y="327609"/>
                  </a:moveTo>
                  <a:lnTo>
                    <a:pt x="44183" y="327609"/>
                  </a:lnTo>
                  <a:lnTo>
                    <a:pt x="43744" y="326366"/>
                  </a:lnTo>
                  <a:lnTo>
                    <a:pt x="44507" y="327609"/>
                  </a:lnTo>
                  <a:close/>
                </a:path>
                <a:path w="548639" h="484504">
                  <a:moveTo>
                    <a:pt x="481835" y="363186"/>
                  </a:moveTo>
                  <a:lnTo>
                    <a:pt x="504742" y="326366"/>
                  </a:lnTo>
                  <a:lnTo>
                    <a:pt x="504304" y="327609"/>
                  </a:lnTo>
                  <a:lnTo>
                    <a:pt x="530155" y="327609"/>
                  </a:lnTo>
                  <a:lnTo>
                    <a:pt x="527291" y="335724"/>
                  </a:lnTo>
                  <a:lnTo>
                    <a:pt x="526160" y="338086"/>
                  </a:lnTo>
                  <a:lnTo>
                    <a:pt x="511096" y="362305"/>
                  </a:lnTo>
                  <a:lnTo>
                    <a:pt x="482663" y="362305"/>
                  </a:lnTo>
                  <a:lnTo>
                    <a:pt x="481835" y="363186"/>
                  </a:lnTo>
                  <a:close/>
                </a:path>
                <a:path w="548639" h="484504">
                  <a:moveTo>
                    <a:pt x="67167" y="364223"/>
                  </a:moveTo>
                  <a:lnTo>
                    <a:pt x="65697" y="362305"/>
                  </a:lnTo>
                  <a:lnTo>
                    <a:pt x="66524" y="363186"/>
                  </a:lnTo>
                  <a:lnTo>
                    <a:pt x="67167" y="364223"/>
                  </a:lnTo>
                  <a:close/>
                </a:path>
                <a:path w="548639" h="484504">
                  <a:moveTo>
                    <a:pt x="66525" y="363186"/>
                  </a:moveTo>
                  <a:lnTo>
                    <a:pt x="65697" y="362305"/>
                  </a:lnTo>
                  <a:lnTo>
                    <a:pt x="65980" y="362305"/>
                  </a:lnTo>
                  <a:lnTo>
                    <a:pt x="66525" y="363186"/>
                  </a:lnTo>
                  <a:close/>
                </a:path>
                <a:path w="548639" h="484504">
                  <a:moveTo>
                    <a:pt x="481190" y="364223"/>
                  </a:moveTo>
                  <a:lnTo>
                    <a:pt x="481835" y="363186"/>
                  </a:lnTo>
                  <a:lnTo>
                    <a:pt x="482663" y="362305"/>
                  </a:lnTo>
                  <a:lnTo>
                    <a:pt x="481190" y="364223"/>
                  </a:lnTo>
                  <a:close/>
                </a:path>
                <a:path w="548639" h="484504">
                  <a:moveTo>
                    <a:pt x="509903" y="364223"/>
                  </a:moveTo>
                  <a:lnTo>
                    <a:pt x="481190" y="364223"/>
                  </a:lnTo>
                  <a:lnTo>
                    <a:pt x="482663" y="362305"/>
                  </a:lnTo>
                  <a:lnTo>
                    <a:pt x="511096" y="362305"/>
                  </a:lnTo>
                  <a:lnTo>
                    <a:pt x="509903" y="364223"/>
                  </a:lnTo>
                  <a:close/>
                </a:path>
                <a:path w="548639" h="484504">
                  <a:moveTo>
                    <a:pt x="67500" y="364223"/>
                  </a:moveTo>
                  <a:lnTo>
                    <a:pt x="67167" y="364223"/>
                  </a:lnTo>
                  <a:lnTo>
                    <a:pt x="66525" y="363186"/>
                  </a:lnTo>
                  <a:lnTo>
                    <a:pt x="67500" y="364223"/>
                  </a:lnTo>
                  <a:close/>
                </a:path>
                <a:path w="548639" h="484504">
                  <a:moveTo>
                    <a:pt x="484129" y="396341"/>
                  </a:moveTo>
                  <a:lnTo>
                    <a:pt x="450659" y="396341"/>
                  </a:lnTo>
                  <a:lnTo>
                    <a:pt x="452375" y="394830"/>
                  </a:lnTo>
                  <a:lnTo>
                    <a:pt x="452080" y="394830"/>
                  </a:lnTo>
                  <a:lnTo>
                    <a:pt x="481835" y="363186"/>
                  </a:lnTo>
                  <a:lnTo>
                    <a:pt x="481190" y="364223"/>
                  </a:lnTo>
                  <a:lnTo>
                    <a:pt x="509903" y="364223"/>
                  </a:lnTo>
                  <a:lnTo>
                    <a:pt x="501907" y="377075"/>
                  </a:lnTo>
                  <a:lnTo>
                    <a:pt x="500418" y="379018"/>
                  </a:lnTo>
                  <a:lnTo>
                    <a:pt x="485550" y="394830"/>
                  </a:lnTo>
                  <a:lnTo>
                    <a:pt x="452378" y="394830"/>
                  </a:lnTo>
                  <a:lnTo>
                    <a:pt x="451458" y="395500"/>
                  </a:lnTo>
                  <a:lnTo>
                    <a:pt x="484920" y="395500"/>
                  </a:lnTo>
                  <a:lnTo>
                    <a:pt x="484129" y="396341"/>
                  </a:lnTo>
                  <a:close/>
                </a:path>
                <a:path w="548639" h="484504">
                  <a:moveTo>
                    <a:pt x="97701" y="396341"/>
                  </a:moveTo>
                  <a:lnTo>
                    <a:pt x="95986" y="394830"/>
                  </a:lnTo>
                  <a:lnTo>
                    <a:pt x="96909" y="395500"/>
                  </a:lnTo>
                  <a:lnTo>
                    <a:pt x="97701" y="396341"/>
                  </a:lnTo>
                  <a:close/>
                </a:path>
                <a:path w="548639" h="484504">
                  <a:moveTo>
                    <a:pt x="96909" y="395500"/>
                  </a:moveTo>
                  <a:lnTo>
                    <a:pt x="95986" y="394830"/>
                  </a:lnTo>
                  <a:lnTo>
                    <a:pt x="96280" y="394830"/>
                  </a:lnTo>
                  <a:lnTo>
                    <a:pt x="96909" y="395500"/>
                  </a:lnTo>
                  <a:close/>
                </a:path>
                <a:path w="548639" h="484504">
                  <a:moveTo>
                    <a:pt x="450659" y="396341"/>
                  </a:moveTo>
                  <a:lnTo>
                    <a:pt x="451458" y="395500"/>
                  </a:lnTo>
                  <a:lnTo>
                    <a:pt x="452378" y="394830"/>
                  </a:lnTo>
                  <a:lnTo>
                    <a:pt x="450659" y="396341"/>
                  </a:lnTo>
                  <a:close/>
                </a:path>
                <a:path w="548639" h="484504">
                  <a:moveTo>
                    <a:pt x="98069" y="396341"/>
                  </a:moveTo>
                  <a:lnTo>
                    <a:pt x="97701" y="396341"/>
                  </a:lnTo>
                  <a:lnTo>
                    <a:pt x="96909" y="395500"/>
                  </a:lnTo>
                  <a:lnTo>
                    <a:pt x="98069" y="396341"/>
                  </a:lnTo>
                  <a:close/>
                </a:path>
                <a:path w="548639" h="484504">
                  <a:moveTo>
                    <a:pt x="414567" y="422351"/>
                  </a:moveTo>
                  <a:lnTo>
                    <a:pt x="451458" y="395500"/>
                  </a:lnTo>
                  <a:lnTo>
                    <a:pt x="450659" y="396341"/>
                  </a:lnTo>
                  <a:lnTo>
                    <a:pt x="484129" y="396341"/>
                  </a:lnTo>
                  <a:lnTo>
                    <a:pt x="468414" y="413054"/>
                  </a:lnTo>
                  <a:lnTo>
                    <a:pt x="466712" y="414553"/>
                  </a:lnTo>
                  <a:lnTo>
                    <a:pt x="456644" y="421881"/>
                  </a:lnTo>
                  <a:lnTo>
                    <a:pt x="415556" y="421881"/>
                  </a:lnTo>
                  <a:lnTo>
                    <a:pt x="414567" y="422351"/>
                  </a:lnTo>
                  <a:close/>
                </a:path>
                <a:path w="548639" h="484504">
                  <a:moveTo>
                    <a:pt x="134848" y="423024"/>
                  </a:moveTo>
                  <a:lnTo>
                    <a:pt x="132930" y="421881"/>
                  </a:lnTo>
                  <a:lnTo>
                    <a:pt x="133917" y="422351"/>
                  </a:lnTo>
                  <a:lnTo>
                    <a:pt x="134848" y="423024"/>
                  </a:lnTo>
                  <a:close/>
                </a:path>
                <a:path w="548639" h="484504">
                  <a:moveTo>
                    <a:pt x="133921" y="422351"/>
                  </a:moveTo>
                  <a:lnTo>
                    <a:pt x="132930" y="421881"/>
                  </a:lnTo>
                  <a:lnTo>
                    <a:pt x="133273" y="421881"/>
                  </a:lnTo>
                  <a:lnTo>
                    <a:pt x="133921" y="422351"/>
                  </a:lnTo>
                  <a:close/>
                </a:path>
                <a:path w="548639" h="484504">
                  <a:moveTo>
                    <a:pt x="413647" y="423024"/>
                  </a:moveTo>
                  <a:lnTo>
                    <a:pt x="414567" y="422351"/>
                  </a:lnTo>
                  <a:lnTo>
                    <a:pt x="415556" y="421881"/>
                  </a:lnTo>
                  <a:lnTo>
                    <a:pt x="413647" y="423024"/>
                  </a:lnTo>
                  <a:close/>
                </a:path>
                <a:path w="548639" h="484504">
                  <a:moveTo>
                    <a:pt x="455074" y="423024"/>
                  </a:moveTo>
                  <a:lnTo>
                    <a:pt x="413647" y="423024"/>
                  </a:lnTo>
                  <a:lnTo>
                    <a:pt x="415556" y="421881"/>
                  </a:lnTo>
                  <a:lnTo>
                    <a:pt x="456644" y="421881"/>
                  </a:lnTo>
                  <a:lnTo>
                    <a:pt x="455074" y="423024"/>
                  </a:lnTo>
                  <a:close/>
                </a:path>
                <a:path w="548639" h="484504">
                  <a:moveTo>
                    <a:pt x="135326" y="423024"/>
                  </a:moveTo>
                  <a:lnTo>
                    <a:pt x="134848" y="423024"/>
                  </a:lnTo>
                  <a:lnTo>
                    <a:pt x="133921" y="422351"/>
                  </a:lnTo>
                  <a:lnTo>
                    <a:pt x="135326" y="423024"/>
                  </a:lnTo>
                  <a:close/>
                </a:path>
                <a:path w="548639" h="484504">
                  <a:moveTo>
                    <a:pt x="371980" y="442614"/>
                  </a:moveTo>
                  <a:lnTo>
                    <a:pt x="414567" y="422351"/>
                  </a:lnTo>
                  <a:lnTo>
                    <a:pt x="413643" y="423024"/>
                  </a:lnTo>
                  <a:lnTo>
                    <a:pt x="455074" y="423024"/>
                  </a:lnTo>
                  <a:lnTo>
                    <a:pt x="428553" y="442328"/>
                  </a:lnTo>
                  <a:lnTo>
                    <a:pt x="373037" y="442328"/>
                  </a:lnTo>
                  <a:lnTo>
                    <a:pt x="371980" y="442614"/>
                  </a:lnTo>
                  <a:close/>
                </a:path>
                <a:path w="548639" h="484504">
                  <a:moveTo>
                    <a:pt x="177380" y="443090"/>
                  </a:moveTo>
                  <a:lnTo>
                    <a:pt x="175323" y="442328"/>
                  </a:lnTo>
                  <a:lnTo>
                    <a:pt x="176380" y="442614"/>
                  </a:lnTo>
                  <a:lnTo>
                    <a:pt x="177380" y="443090"/>
                  </a:lnTo>
                  <a:close/>
                </a:path>
                <a:path w="548639" h="484504">
                  <a:moveTo>
                    <a:pt x="176383" y="442614"/>
                  </a:moveTo>
                  <a:lnTo>
                    <a:pt x="175323" y="442328"/>
                  </a:lnTo>
                  <a:lnTo>
                    <a:pt x="175783" y="442328"/>
                  </a:lnTo>
                  <a:lnTo>
                    <a:pt x="176383" y="442614"/>
                  </a:lnTo>
                  <a:close/>
                </a:path>
                <a:path w="548639" h="484504">
                  <a:moveTo>
                    <a:pt x="370979" y="443090"/>
                  </a:moveTo>
                  <a:lnTo>
                    <a:pt x="371980" y="442614"/>
                  </a:lnTo>
                  <a:lnTo>
                    <a:pt x="373037" y="442328"/>
                  </a:lnTo>
                  <a:lnTo>
                    <a:pt x="370979" y="443090"/>
                  </a:lnTo>
                  <a:close/>
                </a:path>
                <a:path w="548639" h="484504">
                  <a:moveTo>
                    <a:pt x="427400" y="443090"/>
                  </a:moveTo>
                  <a:lnTo>
                    <a:pt x="370979" y="443090"/>
                  </a:lnTo>
                  <a:lnTo>
                    <a:pt x="373037" y="442328"/>
                  </a:lnTo>
                  <a:lnTo>
                    <a:pt x="428553" y="442328"/>
                  </a:lnTo>
                  <a:lnTo>
                    <a:pt x="427977" y="442747"/>
                  </a:lnTo>
                  <a:lnTo>
                    <a:pt x="427400" y="443090"/>
                  </a:lnTo>
                  <a:close/>
                </a:path>
                <a:path w="548639" h="484504">
                  <a:moveTo>
                    <a:pt x="178139" y="443090"/>
                  </a:moveTo>
                  <a:lnTo>
                    <a:pt x="177380" y="443090"/>
                  </a:lnTo>
                  <a:lnTo>
                    <a:pt x="176383" y="442614"/>
                  </a:lnTo>
                  <a:lnTo>
                    <a:pt x="178139" y="443090"/>
                  </a:lnTo>
                  <a:close/>
                </a:path>
                <a:path w="548639" h="484504">
                  <a:moveTo>
                    <a:pt x="323761" y="455663"/>
                  </a:moveTo>
                  <a:lnTo>
                    <a:pt x="371980" y="442614"/>
                  </a:lnTo>
                  <a:lnTo>
                    <a:pt x="370979" y="443090"/>
                  </a:lnTo>
                  <a:lnTo>
                    <a:pt x="427400" y="443090"/>
                  </a:lnTo>
                  <a:lnTo>
                    <a:pt x="426055" y="443890"/>
                  </a:lnTo>
                  <a:lnTo>
                    <a:pt x="402090" y="455295"/>
                  </a:lnTo>
                  <a:lnTo>
                    <a:pt x="325869" y="455295"/>
                  </a:lnTo>
                  <a:lnTo>
                    <a:pt x="323761" y="455663"/>
                  </a:lnTo>
                  <a:close/>
                </a:path>
                <a:path w="548639" h="484504">
                  <a:moveTo>
                    <a:pt x="224599" y="455663"/>
                  </a:moveTo>
                  <a:lnTo>
                    <a:pt x="222491" y="455295"/>
                  </a:lnTo>
                  <a:lnTo>
                    <a:pt x="223238" y="455295"/>
                  </a:lnTo>
                  <a:lnTo>
                    <a:pt x="224599" y="455663"/>
                  </a:lnTo>
                  <a:close/>
                </a:path>
                <a:path w="548639" h="484504">
                  <a:moveTo>
                    <a:pt x="226622" y="455663"/>
                  </a:moveTo>
                  <a:lnTo>
                    <a:pt x="224599" y="455663"/>
                  </a:lnTo>
                  <a:lnTo>
                    <a:pt x="223238" y="455295"/>
                  </a:lnTo>
                  <a:lnTo>
                    <a:pt x="222491" y="455295"/>
                  </a:lnTo>
                  <a:lnTo>
                    <a:pt x="226622" y="455663"/>
                  </a:lnTo>
                  <a:close/>
                </a:path>
                <a:path w="548639" h="484504">
                  <a:moveTo>
                    <a:pt x="392416" y="459897"/>
                  </a:moveTo>
                  <a:lnTo>
                    <a:pt x="274118" y="459897"/>
                  </a:lnTo>
                  <a:lnTo>
                    <a:pt x="325869" y="455295"/>
                  </a:lnTo>
                  <a:lnTo>
                    <a:pt x="325122" y="455295"/>
                  </a:lnTo>
                  <a:lnTo>
                    <a:pt x="323761" y="455663"/>
                  </a:lnTo>
                  <a:lnTo>
                    <a:pt x="401316" y="455663"/>
                  </a:lnTo>
                  <a:lnTo>
                    <a:pt x="392416" y="459897"/>
                  </a:lnTo>
                  <a:close/>
                </a:path>
                <a:path w="548639" h="484504">
                  <a:moveTo>
                    <a:pt x="401316" y="455663"/>
                  </a:moveTo>
                  <a:lnTo>
                    <a:pt x="323761" y="455663"/>
                  </a:lnTo>
                  <a:lnTo>
                    <a:pt x="325869" y="455295"/>
                  </a:lnTo>
                  <a:lnTo>
                    <a:pt x="402090" y="455295"/>
                  </a:lnTo>
                  <a:lnTo>
                    <a:pt x="401316" y="455663"/>
                  </a:lnTo>
                  <a:close/>
                </a:path>
              </a:pathLst>
            </a:custGeom>
            <a:solidFill>
              <a:srgbClr val="385D8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" name="object 15"/>
          <p:cNvSpPr txBox="1"/>
          <p:nvPr/>
        </p:nvSpPr>
        <p:spPr>
          <a:xfrm>
            <a:off x="4952747" y="3662629"/>
            <a:ext cx="14160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pc="-50" dirty="0">
                <a:solidFill>
                  <a:srgbClr val="FFFFFF"/>
                </a:solidFill>
                <a:latin typeface="Calibri"/>
                <a:cs typeface="Calibri"/>
              </a:rPr>
              <a:t>3</a:t>
            </a:r>
            <a:endParaRPr>
              <a:latin typeface="Calibri"/>
              <a:cs typeface="Calibri"/>
            </a:endParaRPr>
          </a:p>
        </p:txBody>
      </p:sp>
      <p:grpSp>
        <p:nvGrpSpPr>
          <p:cNvPr id="16" name="object 16"/>
          <p:cNvGrpSpPr/>
          <p:nvPr/>
        </p:nvGrpSpPr>
        <p:grpSpPr>
          <a:xfrm>
            <a:off x="2515540" y="2648712"/>
            <a:ext cx="2818765" cy="3295015"/>
            <a:chOff x="915339" y="2648711"/>
            <a:chExt cx="2818765" cy="3295015"/>
          </a:xfrm>
        </p:grpSpPr>
        <p:sp>
          <p:nvSpPr>
            <p:cNvPr id="17" name="object 17"/>
            <p:cNvSpPr/>
            <p:nvPr/>
          </p:nvSpPr>
          <p:spPr>
            <a:xfrm>
              <a:off x="3200399" y="5468111"/>
              <a:ext cx="521334" cy="462915"/>
            </a:xfrm>
            <a:custGeom>
              <a:avLst/>
              <a:gdLst/>
              <a:ahLst/>
              <a:cxnLst/>
              <a:rect l="l" t="t" r="r" b="b"/>
              <a:pathLst>
                <a:path w="521335" h="462914">
                  <a:moveTo>
                    <a:pt x="260603" y="462914"/>
                  </a:moveTo>
                  <a:lnTo>
                    <a:pt x="208025" y="458215"/>
                  </a:lnTo>
                  <a:lnTo>
                    <a:pt x="159130" y="444715"/>
                  </a:lnTo>
                  <a:lnTo>
                    <a:pt x="114808" y="423379"/>
                  </a:lnTo>
                  <a:lnTo>
                    <a:pt x="76326" y="395109"/>
                  </a:lnTo>
                  <a:lnTo>
                    <a:pt x="44450" y="360845"/>
                  </a:lnTo>
                  <a:lnTo>
                    <a:pt x="20447" y="321525"/>
                  </a:lnTo>
                  <a:lnTo>
                    <a:pt x="5333" y="278079"/>
                  </a:lnTo>
                  <a:lnTo>
                    <a:pt x="0" y="231419"/>
                  </a:lnTo>
                  <a:lnTo>
                    <a:pt x="5333" y="184772"/>
                  </a:lnTo>
                  <a:lnTo>
                    <a:pt x="20447" y="141338"/>
                  </a:lnTo>
                  <a:lnTo>
                    <a:pt x="44450" y="101980"/>
                  </a:lnTo>
                  <a:lnTo>
                    <a:pt x="76326" y="67817"/>
                  </a:lnTo>
                  <a:lnTo>
                    <a:pt x="114808" y="39497"/>
                  </a:lnTo>
                  <a:lnTo>
                    <a:pt x="159130" y="18161"/>
                  </a:lnTo>
                  <a:lnTo>
                    <a:pt x="208025" y="4699"/>
                  </a:lnTo>
                  <a:lnTo>
                    <a:pt x="260603" y="0"/>
                  </a:lnTo>
                  <a:lnTo>
                    <a:pt x="313054" y="4699"/>
                  </a:lnTo>
                  <a:lnTo>
                    <a:pt x="361950" y="18161"/>
                  </a:lnTo>
                  <a:lnTo>
                    <a:pt x="406273" y="39497"/>
                  </a:lnTo>
                  <a:lnTo>
                    <a:pt x="444880" y="67817"/>
                  </a:lnTo>
                  <a:lnTo>
                    <a:pt x="476630" y="101980"/>
                  </a:lnTo>
                  <a:lnTo>
                    <a:pt x="500761" y="141338"/>
                  </a:lnTo>
                  <a:lnTo>
                    <a:pt x="515874" y="184772"/>
                  </a:lnTo>
                  <a:lnTo>
                    <a:pt x="521208" y="231419"/>
                  </a:lnTo>
                  <a:lnTo>
                    <a:pt x="515874" y="278079"/>
                  </a:lnTo>
                  <a:lnTo>
                    <a:pt x="500761" y="321525"/>
                  </a:lnTo>
                  <a:lnTo>
                    <a:pt x="476630" y="360845"/>
                  </a:lnTo>
                  <a:lnTo>
                    <a:pt x="444880" y="395109"/>
                  </a:lnTo>
                  <a:lnTo>
                    <a:pt x="406273" y="423379"/>
                  </a:lnTo>
                  <a:lnTo>
                    <a:pt x="361950" y="444715"/>
                  </a:lnTo>
                  <a:lnTo>
                    <a:pt x="313054" y="458215"/>
                  </a:lnTo>
                  <a:lnTo>
                    <a:pt x="260603" y="462914"/>
                  </a:lnTo>
                  <a:close/>
                </a:path>
              </a:pathLst>
            </a:custGeom>
            <a:solidFill>
              <a:srgbClr val="4F81B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3188284" y="5455970"/>
              <a:ext cx="545465" cy="487680"/>
            </a:xfrm>
            <a:custGeom>
              <a:avLst/>
              <a:gdLst/>
              <a:ahLst/>
              <a:cxnLst/>
              <a:rect l="l" t="t" r="r" b="b"/>
              <a:pathLst>
                <a:path w="545464" h="487679">
                  <a:moveTo>
                    <a:pt x="273799" y="487197"/>
                  </a:moveTo>
                  <a:lnTo>
                    <a:pt x="271627" y="487197"/>
                  </a:lnTo>
                  <a:lnTo>
                    <a:pt x="219049" y="482498"/>
                  </a:lnTo>
                  <a:lnTo>
                    <a:pt x="167995" y="468604"/>
                  </a:lnTo>
                  <a:lnTo>
                    <a:pt x="121640" y="446506"/>
                  </a:lnTo>
                  <a:lnTo>
                    <a:pt x="81216" y="417080"/>
                  </a:lnTo>
                  <a:lnTo>
                    <a:pt x="47618" y="381266"/>
                  </a:lnTo>
                  <a:lnTo>
                    <a:pt x="22161" y="340017"/>
                  </a:lnTo>
                  <a:lnTo>
                    <a:pt x="5930" y="294220"/>
                  </a:lnTo>
                  <a:lnTo>
                    <a:pt x="0" y="244944"/>
                  </a:lnTo>
                  <a:lnTo>
                    <a:pt x="0" y="242176"/>
                  </a:lnTo>
                  <a:lnTo>
                    <a:pt x="5334" y="195529"/>
                  </a:lnTo>
                  <a:lnTo>
                    <a:pt x="21043" y="149466"/>
                  </a:lnTo>
                  <a:lnTo>
                    <a:pt x="46171" y="107746"/>
                  </a:lnTo>
                  <a:lnTo>
                    <a:pt x="79527" y="71640"/>
                  </a:lnTo>
                  <a:lnTo>
                    <a:pt x="119386" y="42049"/>
                  </a:lnTo>
                  <a:lnTo>
                    <a:pt x="165950" y="19316"/>
                  </a:lnTo>
                  <a:lnTo>
                    <a:pt x="216903" y="5080"/>
                  </a:lnTo>
                  <a:lnTo>
                    <a:pt x="271627" y="0"/>
                  </a:lnTo>
                  <a:lnTo>
                    <a:pt x="273799" y="0"/>
                  </a:lnTo>
                  <a:lnTo>
                    <a:pt x="326250" y="4699"/>
                  </a:lnTo>
                  <a:lnTo>
                    <a:pt x="377304" y="18542"/>
                  </a:lnTo>
                  <a:lnTo>
                    <a:pt x="389664" y="24282"/>
                  </a:lnTo>
                  <a:lnTo>
                    <a:pt x="273799" y="24282"/>
                  </a:lnTo>
                  <a:lnTo>
                    <a:pt x="225626" y="28587"/>
                  </a:lnTo>
                  <a:lnTo>
                    <a:pt x="223380" y="28587"/>
                  </a:lnTo>
                  <a:lnTo>
                    <a:pt x="221750" y="28884"/>
                  </a:lnTo>
                  <a:lnTo>
                    <a:pt x="222300" y="28884"/>
                  </a:lnTo>
                  <a:lnTo>
                    <a:pt x="177252" y="41287"/>
                  </a:lnTo>
                  <a:lnTo>
                    <a:pt x="176530" y="41287"/>
                  </a:lnTo>
                  <a:lnTo>
                    <a:pt x="174485" y="42049"/>
                  </a:lnTo>
                  <a:lnTo>
                    <a:pt x="174947" y="42049"/>
                  </a:lnTo>
                  <a:lnTo>
                    <a:pt x="134634" y="61455"/>
                  </a:lnTo>
                  <a:lnTo>
                    <a:pt x="134150" y="61455"/>
                  </a:lnTo>
                  <a:lnTo>
                    <a:pt x="132207" y="62623"/>
                  </a:lnTo>
                  <a:lnTo>
                    <a:pt x="132562" y="62623"/>
                  </a:lnTo>
                  <a:lnTo>
                    <a:pt x="97739" y="88252"/>
                  </a:lnTo>
                  <a:lnTo>
                    <a:pt x="97386" y="88252"/>
                  </a:lnTo>
                  <a:lnTo>
                    <a:pt x="95669" y="89776"/>
                  </a:lnTo>
                  <a:lnTo>
                    <a:pt x="95959" y="89776"/>
                  </a:lnTo>
                  <a:lnTo>
                    <a:pt x="67317" y="120472"/>
                  </a:lnTo>
                  <a:lnTo>
                    <a:pt x="66967" y="120472"/>
                  </a:lnTo>
                  <a:lnTo>
                    <a:pt x="65500" y="122415"/>
                  </a:lnTo>
                  <a:lnTo>
                    <a:pt x="65782" y="122415"/>
                  </a:lnTo>
                  <a:lnTo>
                    <a:pt x="44396" y="157480"/>
                  </a:lnTo>
                  <a:lnTo>
                    <a:pt x="44081" y="157480"/>
                  </a:lnTo>
                  <a:lnTo>
                    <a:pt x="42964" y="159829"/>
                  </a:lnTo>
                  <a:lnTo>
                    <a:pt x="43263" y="159829"/>
                  </a:lnTo>
                  <a:lnTo>
                    <a:pt x="29867" y="198297"/>
                  </a:lnTo>
                  <a:lnTo>
                    <a:pt x="29565" y="198297"/>
                  </a:lnTo>
                  <a:lnTo>
                    <a:pt x="28956" y="200913"/>
                  </a:lnTo>
                  <a:lnTo>
                    <a:pt x="29266" y="200913"/>
                  </a:lnTo>
                  <a:lnTo>
                    <a:pt x="24548" y="242176"/>
                  </a:lnTo>
                  <a:lnTo>
                    <a:pt x="24231" y="242176"/>
                  </a:lnTo>
                  <a:lnTo>
                    <a:pt x="24231" y="244944"/>
                  </a:lnTo>
                  <a:lnTo>
                    <a:pt x="24548" y="244944"/>
                  </a:lnTo>
                  <a:lnTo>
                    <a:pt x="29266" y="286219"/>
                  </a:lnTo>
                  <a:lnTo>
                    <a:pt x="28956" y="286219"/>
                  </a:lnTo>
                  <a:lnTo>
                    <a:pt x="29565" y="288836"/>
                  </a:lnTo>
                  <a:lnTo>
                    <a:pt x="29867" y="288836"/>
                  </a:lnTo>
                  <a:lnTo>
                    <a:pt x="43259" y="327291"/>
                  </a:lnTo>
                  <a:lnTo>
                    <a:pt x="42951" y="327291"/>
                  </a:lnTo>
                  <a:lnTo>
                    <a:pt x="44081" y="329653"/>
                  </a:lnTo>
                  <a:lnTo>
                    <a:pt x="44390" y="329653"/>
                  </a:lnTo>
                  <a:lnTo>
                    <a:pt x="65773" y="364680"/>
                  </a:lnTo>
                  <a:lnTo>
                    <a:pt x="65493" y="364680"/>
                  </a:lnTo>
                  <a:lnTo>
                    <a:pt x="66947" y="366610"/>
                  </a:lnTo>
                  <a:lnTo>
                    <a:pt x="67289" y="366610"/>
                  </a:lnTo>
                  <a:lnTo>
                    <a:pt x="95941" y="397408"/>
                  </a:lnTo>
                  <a:lnTo>
                    <a:pt x="95642" y="397408"/>
                  </a:lnTo>
                  <a:lnTo>
                    <a:pt x="97370" y="398945"/>
                  </a:lnTo>
                  <a:lnTo>
                    <a:pt x="97730" y="398945"/>
                  </a:lnTo>
                  <a:lnTo>
                    <a:pt x="132564" y="424535"/>
                  </a:lnTo>
                  <a:lnTo>
                    <a:pt x="132207" y="424535"/>
                  </a:lnTo>
                  <a:lnTo>
                    <a:pt x="134116" y="425678"/>
                  </a:lnTo>
                  <a:lnTo>
                    <a:pt x="134581" y="425678"/>
                  </a:lnTo>
                  <a:lnTo>
                    <a:pt x="174947" y="445109"/>
                  </a:lnTo>
                  <a:lnTo>
                    <a:pt x="174485" y="445109"/>
                  </a:lnTo>
                  <a:lnTo>
                    <a:pt x="176530" y="445871"/>
                  </a:lnTo>
                  <a:lnTo>
                    <a:pt x="177245" y="445871"/>
                  </a:lnTo>
                  <a:lnTo>
                    <a:pt x="221954" y="458216"/>
                  </a:lnTo>
                  <a:lnTo>
                    <a:pt x="221221" y="458216"/>
                  </a:lnTo>
                  <a:lnTo>
                    <a:pt x="223380" y="458609"/>
                  </a:lnTo>
                  <a:lnTo>
                    <a:pt x="225626" y="458609"/>
                  </a:lnTo>
                  <a:lnTo>
                    <a:pt x="272712" y="462817"/>
                  </a:lnTo>
                  <a:lnTo>
                    <a:pt x="389787" y="462817"/>
                  </a:lnTo>
                  <a:lnTo>
                    <a:pt x="379349" y="467842"/>
                  </a:lnTo>
                  <a:lnTo>
                    <a:pt x="377304" y="468604"/>
                  </a:lnTo>
                  <a:lnTo>
                    <a:pt x="328409" y="482104"/>
                  </a:lnTo>
                  <a:lnTo>
                    <a:pt x="326250" y="482498"/>
                  </a:lnTo>
                  <a:lnTo>
                    <a:pt x="273799" y="487197"/>
                  </a:lnTo>
                  <a:close/>
                </a:path>
                <a:path w="545464" h="487679">
                  <a:moveTo>
                    <a:pt x="323011" y="28884"/>
                  </a:moveTo>
                  <a:lnTo>
                    <a:pt x="271627" y="24282"/>
                  </a:lnTo>
                  <a:lnTo>
                    <a:pt x="389664" y="24282"/>
                  </a:lnTo>
                  <a:lnTo>
                    <a:pt x="398608" y="28587"/>
                  </a:lnTo>
                  <a:lnTo>
                    <a:pt x="321932" y="28587"/>
                  </a:lnTo>
                  <a:lnTo>
                    <a:pt x="323011" y="28884"/>
                  </a:lnTo>
                  <a:close/>
                </a:path>
                <a:path w="545464" h="487679">
                  <a:moveTo>
                    <a:pt x="222300" y="28884"/>
                  </a:moveTo>
                  <a:lnTo>
                    <a:pt x="221750" y="28884"/>
                  </a:lnTo>
                  <a:lnTo>
                    <a:pt x="223380" y="28587"/>
                  </a:lnTo>
                  <a:lnTo>
                    <a:pt x="222300" y="28884"/>
                  </a:lnTo>
                  <a:close/>
                </a:path>
                <a:path w="545464" h="487679">
                  <a:moveTo>
                    <a:pt x="222300" y="28884"/>
                  </a:moveTo>
                  <a:lnTo>
                    <a:pt x="223380" y="28587"/>
                  </a:lnTo>
                  <a:lnTo>
                    <a:pt x="225626" y="28587"/>
                  </a:lnTo>
                  <a:lnTo>
                    <a:pt x="222300" y="28884"/>
                  </a:lnTo>
                  <a:close/>
                </a:path>
                <a:path w="545464" h="487679">
                  <a:moveTo>
                    <a:pt x="369718" y="41744"/>
                  </a:moveTo>
                  <a:lnTo>
                    <a:pt x="321932" y="28587"/>
                  </a:lnTo>
                  <a:lnTo>
                    <a:pt x="323552" y="28884"/>
                  </a:lnTo>
                  <a:lnTo>
                    <a:pt x="399225" y="28884"/>
                  </a:lnTo>
                  <a:lnTo>
                    <a:pt x="423672" y="40652"/>
                  </a:lnTo>
                  <a:lnTo>
                    <a:pt x="424732" y="41287"/>
                  </a:lnTo>
                  <a:lnTo>
                    <a:pt x="368769" y="41287"/>
                  </a:lnTo>
                  <a:lnTo>
                    <a:pt x="369718" y="41744"/>
                  </a:lnTo>
                  <a:close/>
                </a:path>
                <a:path w="545464" h="487679">
                  <a:moveTo>
                    <a:pt x="399225" y="28884"/>
                  </a:moveTo>
                  <a:lnTo>
                    <a:pt x="323552" y="28884"/>
                  </a:lnTo>
                  <a:lnTo>
                    <a:pt x="321932" y="28587"/>
                  </a:lnTo>
                  <a:lnTo>
                    <a:pt x="398608" y="28587"/>
                  </a:lnTo>
                  <a:lnTo>
                    <a:pt x="399225" y="28884"/>
                  </a:lnTo>
                  <a:close/>
                </a:path>
                <a:path w="545464" h="487679">
                  <a:moveTo>
                    <a:pt x="174485" y="42049"/>
                  </a:moveTo>
                  <a:lnTo>
                    <a:pt x="176530" y="41287"/>
                  </a:lnTo>
                  <a:lnTo>
                    <a:pt x="175580" y="41744"/>
                  </a:lnTo>
                  <a:lnTo>
                    <a:pt x="174485" y="42049"/>
                  </a:lnTo>
                  <a:close/>
                </a:path>
                <a:path w="545464" h="487679">
                  <a:moveTo>
                    <a:pt x="175593" y="41744"/>
                  </a:moveTo>
                  <a:lnTo>
                    <a:pt x="176530" y="41287"/>
                  </a:lnTo>
                  <a:lnTo>
                    <a:pt x="177252" y="41287"/>
                  </a:lnTo>
                  <a:lnTo>
                    <a:pt x="175593" y="41744"/>
                  </a:lnTo>
                  <a:close/>
                </a:path>
                <a:path w="545464" h="487679">
                  <a:moveTo>
                    <a:pt x="370827" y="42049"/>
                  </a:moveTo>
                  <a:lnTo>
                    <a:pt x="369718" y="41744"/>
                  </a:lnTo>
                  <a:lnTo>
                    <a:pt x="368769" y="41287"/>
                  </a:lnTo>
                  <a:lnTo>
                    <a:pt x="370827" y="42049"/>
                  </a:lnTo>
                  <a:close/>
                </a:path>
                <a:path w="545464" h="487679">
                  <a:moveTo>
                    <a:pt x="425931" y="42049"/>
                  </a:moveTo>
                  <a:lnTo>
                    <a:pt x="370827" y="42049"/>
                  </a:lnTo>
                  <a:lnTo>
                    <a:pt x="368769" y="41287"/>
                  </a:lnTo>
                  <a:lnTo>
                    <a:pt x="424732" y="41287"/>
                  </a:lnTo>
                  <a:lnTo>
                    <a:pt x="425495" y="41744"/>
                  </a:lnTo>
                  <a:lnTo>
                    <a:pt x="425931" y="42049"/>
                  </a:lnTo>
                  <a:close/>
                </a:path>
                <a:path w="545464" h="487679">
                  <a:moveTo>
                    <a:pt x="174947" y="42049"/>
                  </a:moveTo>
                  <a:lnTo>
                    <a:pt x="174485" y="42049"/>
                  </a:lnTo>
                  <a:lnTo>
                    <a:pt x="175593" y="41744"/>
                  </a:lnTo>
                  <a:lnTo>
                    <a:pt x="174947" y="42049"/>
                  </a:lnTo>
                  <a:close/>
                </a:path>
                <a:path w="545464" h="487679">
                  <a:moveTo>
                    <a:pt x="412076" y="62128"/>
                  </a:moveTo>
                  <a:lnTo>
                    <a:pt x="369718" y="41744"/>
                  </a:lnTo>
                  <a:lnTo>
                    <a:pt x="370827" y="42049"/>
                  </a:lnTo>
                  <a:lnTo>
                    <a:pt x="425931" y="42049"/>
                  </a:lnTo>
                  <a:lnTo>
                    <a:pt x="452385" y="61455"/>
                  </a:lnTo>
                  <a:lnTo>
                    <a:pt x="411157" y="61455"/>
                  </a:lnTo>
                  <a:lnTo>
                    <a:pt x="412076" y="62128"/>
                  </a:lnTo>
                  <a:close/>
                </a:path>
                <a:path w="545464" h="487679">
                  <a:moveTo>
                    <a:pt x="132207" y="62623"/>
                  </a:moveTo>
                  <a:lnTo>
                    <a:pt x="134150" y="61455"/>
                  </a:lnTo>
                  <a:lnTo>
                    <a:pt x="133234" y="62128"/>
                  </a:lnTo>
                  <a:lnTo>
                    <a:pt x="132207" y="62623"/>
                  </a:lnTo>
                  <a:close/>
                </a:path>
                <a:path w="545464" h="487679">
                  <a:moveTo>
                    <a:pt x="133234" y="62128"/>
                  </a:moveTo>
                  <a:lnTo>
                    <a:pt x="134150" y="61455"/>
                  </a:lnTo>
                  <a:lnTo>
                    <a:pt x="134634" y="61455"/>
                  </a:lnTo>
                  <a:lnTo>
                    <a:pt x="133234" y="62128"/>
                  </a:lnTo>
                  <a:close/>
                </a:path>
                <a:path w="545464" h="487679">
                  <a:moveTo>
                    <a:pt x="413092" y="62623"/>
                  </a:moveTo>
                  <a:lnTo>
                    <a:pt x="412076" y="62128"/>
                  </a:lnTo>
                  <a:lnTo>
                    <a:pt x="411157" y="61455"/>
                  </a:lnTo>
                  <a:lnTo>
                    <a:pt x="413092" y="62623"/>
                  </a:lnTo>
                  <a:close/>
                </a:path>
                <a:path w="545464" h="487679">
                  <a:moveTo>
                    <a:pt x="453978" y="62623"/>
                  </a:moveTo>
                  <a:lnTo>
                    <a:pt x="413092" y="62623"/>
                  </a:lnTo>
                  <a:lnTo>
                    <a:pt x="411154" y="61455"/>
                  </a:lnTo>
                  <a:lnTo>
                    <a:pt x="452385" y="61455"/>
                  </a:lnTo>
                  <a:lnTo>
                    <a:pt x="453978" y="62623"/>
                  </a:lnTo>
                  <a:close/>
                </a:path>
                <a:path w="545464" h="487679">
                  <a:moveTo>
                    <a:pt x="132562" y="62623"/>
                  </a:moveTo>
                  <a:lnTo>
                    <a:pt x="132207" y="62623"/>
                  </a:lnTo>
                  <a:lnTo>
                    <a:pt x="133234" y="62128"/>
                  </a:lnTo>
                  <a:lnTo>
                    <a:pt x="132562" y="62623"/>
                  </a:lnTo>
                  <a:close/>
                </a:path>
                <a:path w="545464" h="487679">
                  <a:moveTo>
                    <a:pt x="448850" y="89093"/>
                  </a:moveTo>
                  <a:lnTo>
                    <a:pt x="412076" y="62128"/>
                  </a:lnTo>
                  <a:lnTo>
                    <a:pt x="413092" y="62623"/>
                  </a:lnTo>
                  <a:lnTo>
                    <a:pt x="453978" y="62623"/>
                  </a:lnTo>
                  <a:lnTo>
                    <a:pt x="464210" y="70129"/>
                  </a:lnTo>
                  <a:lnTo>
                    <a:pt x="465910" y="71640"/>
                  </a:lnTo>
                  <a:lnTo>
                    <a:pt x="481351" y="88252"/>
                  </a:lnTo>
                  <a:lnTo>
                    <a:pt x="448068" y="88252"/>
                  </a:lnTo>
                  <a:lnTo>
                    <a:pt x="448850" y="89093"/>
                  </a:lnTo>
                  <a:close/>
                </a:path>
                <a:path w="545464" h="487679">
                  <a:moveTo>
                    <a:pt x="95669" y="89776"/>
                  </a:moveTo>
                  <a:lnTo>
                    <a:pt x="97386" y="88252"/>
                  </a:lnTo>
                  <a:lnTo>
                    <a:pt x="96597" y="89093"/>
                  </a:lnTo>
                  <a:lnTo>
                    <a:pt x="95669" y="89776"/>
                  </a:lnTo>
                  <a:close/>
                </a:path>
                <a:path w="545464" h="487679">
                  <a:moveTo>
                    <a:pt x="96597" y="89093"/>
                  </a:moveTo>
                  <a:lnTo>
                    <a:pt x="97381" y="88252"/>
                  </a:lnTo>
                  <a:lnTo>
                    <a:pt x="97739" y="88252"/>
                  </a:lnTo>
                  <a:lnTo>
                    <a:pt x="96597" y="89093"/>
                  </a:lnTo>
                  <a:close/>
                </a:path>
                <a:path w="545464" h="487679">
                  <a:moveTo>
                    <a:pt x="449769" y="89776"/>
                  </a:moveTo>
                  <a:lnTo>
                    <a:pt x="448850" y="89093"/>
                  </a:lnTo>
                  <a:lnTo>
                    <a:pt x="448068" y="88252"/>
                  </a:lnTo>
                  <a:lnTo>
                    <a:pt x="449769" y="89776"/>
                  </a:lnTo>
                  <a:close/>
                </a:path>
                <a:path w="545464" h="487679">
                  <a:moveTo>
                    <a:pt x="482767" y="89776"/>
                  </a:moveTo>
                  <a:lnTo>
                    <a:pt x="449769" y="89776"/>
                  </a:lnTo>
                  <a:lnTo>
                    <a:pt x="448068" y="88252"/>
                  </a:lnTo>
                  <a:lnTo>
                    <a:pt x="481351" y="88252"/>
                  </a:lnTo>
                  <a:lnTo>
                    <a:pt x="482767" y="89776"/>
                  </a:lnTo>
                  <a:close/>
                </a:path>
                <a:path w="545464" h="487679">
                  <a:moveTo>
                    <a:pt x="95959" y="89776"/>
                  </a:moveTo>
                  <a:lnTo>
                    <a:pt x="95669" y="89776"/>
                  </a:lnTo>
                  <a:lnTo>
                    <a:pt x="96597" y="89093"/>
                  </a:lnTo>
                  <a:lnTo>
                    <a:pt x="95959" y="89776"/>
                  </a:lnTo>
                  <a:close/>
                </a:path>
                <a:path w="545464" h="487679">
                  <a:moveTo>
                    <a:pt x="478944" y="121474"/>
                  </a:moveTo>
                  <a:lnTo>
                    <a:pt x="448850" y="89093"/>
                  </a:lnTo>
                  <a:lnTo>
                    <a:pt x="449765" y="89776"/>
                  </a:lnTo>
                  <a:lnTo>
                    <a:pt x="482767" y="89776"/>
                  </a:lnTo>
                  <a:lnTo>
                    <a:pt x="497663" y="105803"/>
                  </a:lnTo>
                  <a:lnTo>
                    <a:pt x="499135" y="107746"/>
                  </a:lnTo>
                  <a:lnTo>
                    <a:pt x="506937" y="120472"/>
                  </a:lnTo>
                  <a:lnTo>
                    <a:pt x="478329" y="120472"/>
                  </a:lnTo>
                  <a:lnTo>
                    <a:pt x="478944" y="121474"/>
                  </a:lnTo>
                  <a:close/>
                </a:path>
                <a:path w="545464" h="487679">
                  <a:moveTo>
                    <a:pt x="65504" y="122415"/>
                  </a:moveTo>
                  <a:lnTo>
                    <a:pt x="66967" y="120472"/>
                  </a:lnTo>
                  <a:lnTo>
                    <a:pt x="66355" y="121474"/>
                  </a:lnTo>
                  <a:lnTo>
                    <a:pt x="65504" y="122415"/>
                  </a:lnTo>
                  <a:close/>
                </a:path>
                <a:path w="545464" h="487679">
                  <a:moveTo>
                    <a:pt x="66382" y="121474"/>
                  </a:moveTo>
                  <a:lnTo>
                    <a:pt x="66967" y="120472"/>
                  </a:lnTo>
                  <a:lnTo>
                    <a:pt x="67317" y="120472"/>
                  </a:lnTo>
                  <a:lnTo>
                    <a:pt x="66382" y="121474"/>
                  </a:lnTo>
                  <a:close/>
                </a:path>
                <a:path w="545464" h="487679">
                  <a:moveTo>
                    <a:pt x="479818" y="122415"/>
                  </a:moveTo>
                  <a:lnTo>
                    <a:pt x="478944" y="121474"/>
                  </a:lnTo>
                  <a:lnTo>
                    <a:pt x="478329" y="120472"/>
                  </a:lnTo>
                  <a:lnTo>
                    <a:pt x="479818" y="122415"/>
                  </a:lnTo>
                  <a:close/>
                </a:path>
                <a:path w="545464" h="487679">
                  <a:moveTo>
                    <a:pt x="508128" y="122415"/>
                  </a:moveTo>
                  <a:lnTo>
                    <a:pt x="479818" y="122415"/>
                  </a:lnTo>
                  <a:lnTo>
                    <a:pt x="478325" y="120472"/>
                  </a:lnTo>
                  <a:lnTo>
                    <a:pt x="506937" y="120472"/>
                  </a:lnTo>
                  <a:lnTo>
                    <a:pt x="508128" y="122415"/>
                  </a:lnTo>
                  <a:close/>
                </a:path>
                <a:path w="545464" h="487679">
                  <a:moveTo>
                    <a:pt x="65782" y="122415"/>
                  </a:moveTo>
                  <a:lnTo>
                    <a:pt x="65504" y="122415"/>
                  </a:lnTo>
                  <a:lnTo>
                    <a:pt x="66382" y="121474"/>
                  </a:lnTo>
                  <a:lnTo>
                    <a:pt x="65782" y="122415"/>
                  </a:lnTo>
                  <a:close/>
                </a:path>
                <a:path w="545464" h="487679">
                  <a:moveTo>
                    <a:pt x="527988" y="159829"/>
                  </a:moveTo>
                  <a:lnTo>
                    <a:pt x="502463" y="159829"/>
                  </a:lnTo>
                  <a:lnTo>
                    <a:pt x="501357" y="157480"/>
                  </a:lnTo>
                  <a:lnTo>
                    <a:pt x="501019" y="157480"/>
                  </a:lnTo>
                  <a:lnTo>
                    <a:pt x="478944" y="121474"/>
                  </a:lnTo>
                  <a:lnTo>
                    <a:pt x="479818" y="122415"/>
                  </a:lnTo>
                  <a:lnTo>
                    <a:pt x="508128" y="122415"/>
                  </a:lnTo>
                  <a:lnTo>
                    <a:pt x="523265" y="147104"/>
                  </a:lnTo>
                  <a:lnTo>
                    <a:pt x="524383" y="149466"/>
                  </a:lnTo>
                  <a:lnTo>
                    <a:pt x="527171" y="157480"/>
                  </a:lnTo>
                  <a:lnTo>
                    <a:pt x="501357" y="157480"/>
                  </a:lnTo>
                  <a:lnTo>
                    <a:pt x="501777" y="158685"/>
                  </a:lnTo>
                  <a:lnTo>
                    <a:pt x="527590" y="158685"/>
                  </a:lnTo>
                  <a:lnTo>
                    <a:pt x="527988" y="159829"/>
                  </a:lnTo>
                  <a:close/>
                </a:path>
                <a:path w="545464" h="487679">
                  <a:moveTo>
                    <a:pt x="42964" y="159829"/>
                  </a:moveTo>
                  <a:lnTo>
                    <a:pt x="44081" y="157480"/>
                  </a:lnTo>
                  <a:lnTo>
                    <a:pt x="43662" y="158685"/>
                  </a:lnTo>
                  <a:lnTo>
                    <a:pt x="42964" y="159829"/>
                  </a:lnTo>
                  <a:close/>
                </a:path>
                <a:path w="545464" h="487679">
                  <a:moveTo>
                    <a:pt x="43662" y="158685"/>
                  </a:moveTo>
                  <a:lnTo>
                    <a:pt x="44081" y="157480"/>
                  </a:lnTo>
                  <a:lnTo>
                    <a:pt x="44396" y="157480"/>
                  </a:lnTo>
                  <a:lnTo>
                    <a:pt x="43662" y="158685"/>
                  </a:lnTo>
                  <a:close/>
                </a:path>
                <a:path w="545464" h="487679">
                  <a:moveTo>
                    <a:pt x="502463" y="159829"/>
                  </a:moveTo>
                  <a:lnTo>
                    <a:pt x="501777" y="158685"/>
                  </a:lnTo>
                  <a:lnTo>
                    <a:pt x="501357" y="157480"/>
                  </a:lnTo>
                  <a:lnTo>
                    <a:pt x="502463" y="159829"/>
                  </a:lnTo>
                  <a:close/>
                </a:path>
                <a:path w="545464" h="487679">
                  <a:moveTo>
                    <a:pt x="43263" y="159829"/>
                  </a:moveTo>
                  <a:lnTo>
                    <a:pt x="42964" y="159829"/>
                  </a:lnTo>
                  <a:lnTo>
                    <a:pt x="43662" y="158685"/>
                  </a:lnTo>
                  <a:lnTo>
                    <a:pt x="43263" y="159829"/>
                  </a:lnTo>
                  <a:close/>
                </a:path>
                <a:path w="545464" h="487679">
                  <a:moveTo>
                    <a:pt x="540721" y="200913"/>
                  </a:moveTo>
                  <a:lnTo>
                    <a:pt x="516470" y="200913"/>
                  </a:lnTo>
                  <a:lnTo>
                    <a:pt x="515874" y="198297"/>
                  </a:lnTo>
                  <a:lnTo>
                    <a:pt x="515560" y="198297"/>
                  </a:lnTo>
                  <a:lnTo>
                    <a:pt x="501777" y="158685"/>
                  </a:lnTo>
                  <a:lnTo>
                    <a:pt x="502459" y="159829"/>
                  </a:lnTo>
                  <a:lnTo>
                    <a:pt x="527988" y="159829"/>
                  </a:lnTo>
                  <a:lnTo>
                    <a:pt x="539496" y="192900"/>
                  </a:lnTo>
                  <a:lnTo>
                    <a:pt x="540105" y="195529"/>
                  </a:lnTo>
                  <a:lnTo>
                    <a:pt x="540422" y="198297"/>
                  </a:lnTo>
                  <a:lnTo>
                    <a:pt x="515874" y="198297"/>
                  </a:lnTo>
                  <a:lnTo>
                    <a:pt x="516021" y="199586"/>
                  </a:lnTo>
                  <a:lnTo>
                    <a:pt x="540569" y="199586"/>
                  </a:lnTo>
                  <a:lnTo>
                    <a:pt x="540721" y="200913"/>
                  </a:lnTo>
                  <a:close/>
                </a:path>
                <a:path w="545464" h="487679">
                  <a:moveTo>
                    <a:pt x="28956" y="200913"/>
                  </a:moveTo>
                  <a:lnTo>
                    <a:pt x="29565" y="198297"/>
                  </a:lnTo>
                  <a:lnTo>
                    <a:pt x="29418" y="199586"/>
                  </a:lnTo>
                  <a:lnTo>
                    <a:pt x="28956" y="200913"/>
                  </a:lnTo>
                  <a:close/>
                </a:path>
                <a:path w="545464" h="487679">
                  <a:moveTo>
                    <a:pt x="29418" y="199586"/>
                  </a:moveTo>
                  <a:lnTo>
                    <a:pt x="29565" y="198297"/>
                  </a:lnTo>
                  <a:lnTo>
                    <a:pt x="29867" y="198297"/>
                  </a:lnTo>
                  <a:lnTo>
                    <a:pt x="29418" y="199586"/>
                  </a:lnTo>
                  <a:close/>
                </a:path>
                <a:path w="545464" h="487679">
                  <a:moveTo>
                    <a:pt x="516470" y="200913"/>
                  </a:moveTo>
                  <a:lnTo>
                    <a:pt x="516021" y="199586"/>
                  </a:lnTo>
                  <a:lnTo>
                    <a:pt x="515874" y="198297"/>
                  </a:lnTo>
                  <a:lnTo>
                    <a:pt x="516470" y="200913"/>
                  </a:lnTo>
                  <a:close/>
                </a:path>
                <a:path w="545464" h="487679">
                  <a:moveTo>
                    <a:pt x="29266" y="200913"/>
                  </a:moveTo>
                  <a:lnTo>
                    <a:pt x="28956" y="200913"/>
                  </a:lnTo>
                  <a:lnTo>
                    <a:pt x="29418" y="199586"/>
                  </a:lnTo>
                  <a:lnTo>
                    <a:pt x="29266" y="200913"/>
                  </a:lnTo>
                  <a:close/>
                </a:path>
                <a:path w="545464" h="487679">
                  <a:moveTo>
                    <a:pt x="521049" y="243560"/>
                  </a:moveTo>
                  <a:lnTo>
                    <a:pt x="516021" y="199586"/>
                  </a:lnTo>
                  <a:lnTo>
                    <a:pt x="516470" y="200913"/>
                  </a:lnTo>
                  <a:lnTo>
                    <a:pt x="540721" y="200913"/>
                  </a:lnTo>
                  <a:lnTo>
                    <a:pt x="545439" y="242176"/>
                  </a:lnTo>
                  <a:lnTo>
                    <a:pt x="521208" y="242176"/>
                  </a:lnTo>
                  <a:lnTo>
                    <a:pt x="521049" y="243560"/>
                  </a:lnTo>
                  <a:close/>
                </a:path>
                <a:path w="545464" h="487679">
                  <a:moveTo>
                    <a:pt x="24231" y="244944"/>
                  </a:moveTo>
                  <a:lnTo>
                    <a:pt x="24231" y="242176"/>
                  </a:lnTo>
                  <a:lnTo>
                    <a:pt x="24389" y="243560"/>
                  </a:lnTo>
                  <a:lnTo>
                    <a:pt x="24231" y="244944"/>
                  </a:lnTo>
                  <a:close/>
                </a:path>
                <a:path w="545464" h="487679">
                  <a:moveTo>
                    <a:pt x="24389" y="243560"/>
                  </a:moveTo>
                  <a:lnTo>
                    <a:pt x="24231" y="242176"/>
                  </a:lnTo>
                  <a:lnTo>
                    <a:pt x="24548" y="242176"/>
                  </a:lnTo>
                  <a:lnTo>
                    <a:pt x="24389" y="243560"/>
                  </a:lnTo>
                  <a:close/>
                </a:path>
                <a:path w="545464" h="487679">
                  <a:moveTo>
                    <a:pt x="521208" y="244944"/>
                  </a:moveTo>
                  <a:lnTo>
                    <a:pt x="521049" y="243560"/>
                  </a:lnTo>
                  <a:lnTo>
                    <a:pt x="521208" y="242176"/>
                  </a:lnTo>
                  <a:lnTo>
                    <a:pt x="521208" y="244944"/>
                  </a:lnTo>
                  <a:close/>
                </a:path>
                <a:path w="545464" h="487679">
                  <a:moveTo>
                    <a:pt x="545439" y="244944"/>
                  </a:moveTo>
                  <a:lnTo>
                    <a:pt x="521208" y="244944"/>
                  </a:lnTo>
                  <a:lnTo>
                    <a:pt x="521208" y="242176"/>
                  </a:lnTo>
                  <a:lnTo>
                    <a:pt x="545439" y="242176"/>
                  </a:lnTo>
                  <a:lnTo>
                    <a:pt x="545439" y="244944"/>
                  </a:lnTo>
                  <a:close/>
                </a:path>
                <a:path w="545464" h="487679">
                  <a:moveTo>
                    <a:pt x="24548" y="244944"/>
                  </a:moveTo>
                  <a:lnTo>
                    <a:pt x="24231" y="244944"/>
                  </a:lnTo>
                  <a:lnTo>
                    <a:pt x="24389" y="243560"/>
                  </a:lnTo>
                  <a:lnTo>
                    <a:pt x="24548" y="244944"/>
                  </a:lnTo>
                  <a:close/>
                </a:path>
                <a:path w="545464" h="487679">
                  <a:moveTo>
                    <a:pt x="516027" y="287494"/>
                  </a:moveTo>
                  <a:lnTo>
                    <a:pt x="521049" y="243560"/>
                  </a:lnTo>
                  <a:lnTo>
                    <a:pt x="521208" y="244944"/>
                  </a:lnTo>
                  <a:lnTo>
                    <a:pt x="545439" y="244944"/>
                  </a:lnTo>
                  <a:lnTo>
                    <a:pt x="540721" y="286219"/>
                  </a:lnTo>
                  <a:lnTo>
                    <a:pt x="516470" y="286219"/>
                  </a:lnTo>
                  <a:lnTo>
                    <a:pt x="516027" y="287494"/>
                  </a:lnTo>
                  <a:close/>
                </a:path>
                <a:path w="545464" h="487679">
                  <a:moveTo>
                    <a:pt x="29565" y="288836"/>
                  </a:moveTo>
                  <a:lnTo>
                    <a:pt x="28956" y="286219"/>
                  </a:lnTo>
                  <a:lnTo>
                    <a:pt x="29399" y="287494"/>
                  </a:lnTo>
                  <a:lnTo>
                    <a:pt x="29565" y="288836"/>
                  </a:lnTo>
                  <a:close/>
                </a:path>
                <a:path w="545464" h="487679">
                  <a:moveTo>
                    <a:pt x="29412" y="287494"/>
                  </a:moveTo>
                  <a:lnTo>
                    <a:pt x="28956" y="286219"/>
                  </a:lnTo>
                  <a:lnTo>
                    <a:pt x="29266" y="286219"/>
                  </a:lnTo>
                  <a:lnTo>
                    <a:pt x="29412" y="287494"/>
                  </a:lnTo>
                  <a:close/>
                </a:path>
                <a:path w="545464" h="487679">
                  <a:moveTo>
                    <a:pt x="515874" y="288836"/>
                  </a:moveTo>
                  <a:lnTo>
                    <a:pt x="516027" y="287494"/>
                  </a:lnTo>
                  <a:lnTo>
                    <a:pt x="516470" y="286219"/>
                  </a:lnTo>
                  <a:lnTo>
                    <a:pt x="515874" y="288836"/>
                  </a:lnTo>
                  <a:close/>
                </a:path>
                <a:path w="545464" h="487679">
                  <a:moveTo>
                    <a:pt x="540422" y="288836"/>
                  </a:moveTo>
                  <a:lnTo>
                    <a:pt x="515874" y="288836"/>
                  </a:lnTo>
                  <a:lnTo>
                    <a:pt x="516470" y="286219"/>
                  </a:lnTo>
                  <a:lnTo>
                    <a:pt x="540721" y="286219"/>
                  </a:lnTo>
                  <a:lnTo>
                    <a:pt x="540422" y="288836"/>
                  </a:lnTo>
                  <a:close/>
                </a:path>
                <a:path w="545464" h="487679">
                  <a:moveTo>
                    <a:pt x="29867" y="288836"/>
                  </a:moveTo>
                  <a:lnTo>
                    <a:pt x="29565" y="288836"/>
                  </a:lnTo>
                  <a:lnTo>
                    <a:pt x="29412" y="287494"/>
                  </a:lnTo>
                  <a:lnTo>
                    <a:pt x="29867" y="288836"/>
                  </a:lnTo>
                  <a:close/>
                </a:path>
                <a:path w="545464" h="487679">
                  <a:moveTo>
                    <a:pt x="501776" y="328452"/>
                  </a:moveTo>
                  <a:lnTo>
                    <a:pt x="516027" y="287494"/>
                  </a:lnTo>
                  <a:lnTo>
                    <a:pt x="515874" y="288836"/>
                  </a:lnTo>
                  <a:lnTo>
                    <a:pt x="540422" y="288836"/>
                  </a:lnTo>
                  <a:lnTo>
                    <a:pt x="540105" y="291604"/>
                  </a:lnTo>
                  <a:lnTo>
                    <a:pt x="539496" y="294220"/>
                  </a:lnTo>
                  <a:lnTo>
                    <a:pt x="528001" y="327291"/>
                  </a:lnTo>
                  <a:lnTo>
                    <a:pt x="502488" y="327291"/>
                  </a:lnTo>
                  <a:lnTo>
                    <a:pt x="501776" y="328452"/>
                  </a:lnTo>
                  <a:close/>
                </a:path>
                <a:path w="545464" h="487679">
                  <a:moveTo>
                    <a:pt x="44081" y="329653"/>
                  </a:moveTo>
                  <a:lnTo>
                    <a:pt x="42951" y="327291"/>
                  </a:lnTo>
                  <a:lnTo>
                    <a:pt x="43656" y="328452"/>
                  </a:lnTo>
                  <a:lnTo>
                    <a:pt x="44081" y="329653"/>
                  </a:lnTo>
                  <a:close/>
                </a:path>
                <a:path w="545464" h="487679">
                  <a:moveTo>
                    <a:pt x="43663" y="328452"/>
                  </a:moveTo>
                  <a:lnTo>
                    <a:pt x="42948" y="327291"/>
                  </a:lnTo>
                  <a:lnTo>
                    <a:pt x="43259" y="327291"/>
                  </a:lnTo>
                  <a:lnTo>
                    <a:pt x="43663" y="328452"/>
                  </a:lnTo>
                  <a:close/>
                </a:path>
                <a:path w="545464" h="487679">
                  <a:moveTo>
                    <a:pt x="501357" y="329653"/>
                  </a:moveTo>
                  <a:lnTo>
                    <a:pt x="501776" y="328452"/>
                  </a:lnTo>
                  <a:lnTo>
                    <a:pt x="502488" y="327291"/>
                  </a:lnTo>
                  <a:lnTo>
                    <a:pt x="501357" y="329653"/>
                  </a:lnTo>
                  <a:close/>
                </a:path>
                <a:path w="545464" h="487679">
                  <a:moveTo>
                    <a:pt x="527180" y="329653"/>
                  </a:moveTo>
                  <a:lnTo>
                    <a:pt x="501357" y="329653"/>
                  </a:lnTo>
                  <a:lnTo>
                    <a:pt x="502488" y="327291"/>
                  </a:lnTo>
                  <a:lnTo>
                    <a:pt x="528001" y="327291"/>
                  </a:lnTo>
                  <a:lnTo>
                    <a:pt x="527180" y="329653"/>
                  </a:lnTo>
                  <a:close/>
                </a:path>
                <a:path w="545464" h="487679">
                  <a:moveTo>
                    <a:pt x="44390" y="329653"/>
                  </a:moveTo>
                  <a:lnTo>
                    <a:pt x="44081" y="329653"/>
                  </a:lnTo>
                  <a:lnTo>
                    <a:pt x="43663" y="328452"/>
                  </a:lnTo>
                  <a:lnTo>
                    <a:pt x="44390" y="329653"/>
                  </a:lnTo>
                  <a:close/>
                </a:path>
                <a:path w="545464" h="487679">
                  <a:moveTo>
                    <a:pt x="479008" y="365553"/>
                  </a:moveTo>
                  <a:lnTo>
                    <a:pt x="501776" y="328452"/>
                  </a:lnTo>
                  <a:lnTo>
                    <a:pt x="501357" y="329653"/>
                  </a:lnTo>
                  <a:lnTo>
                    <a:pt x="527180" y="329653"/>
                  </a:lnTo>
                  <a:lnTo>
                    <a:pt x="524395" y="337667"/>
                  </a:lnTo>
                  <a:lnTo>
                    <a:pt x="523277" y="340017"/>
                  </a:lnTo>
                  <a:lnTo>
                    <a:pt x="508145" y="364680"/>
                  </a:lnTo>
                  <a:lnTo>
                    <a:pt x="479817" y="364680"/>
                  </a:lnTo>
                  <a:lnTo>
                    <a:pt x="479008" y="365553"/>
                  </a:lnTo>
                  <a:close/>
                </a:path>
                <a:path w="545464" h="487679">
                  <a:moveTo>
                    <a:pt x="66951" y="366610"/>
                  </a:moveTo>
                  <a:lnTo>
                    <a:pt x="65493" y="364680"/>
                  </a:lnTo>
                  <a:lnTo>
                    <a:pt x="66306" y="365553"/>
                  </a:lnTo>
                  <a:lnTo>
                    <a:pt x="66951" y="366610"/>
                  </a:lnTo>
                  <a:close/>
                </a:path>
                <a:path w="545464" h="487679">
                  <a:moveTo>
                    <a:pt x="66306" y="365553"/>
                  </a:moveTo>
                  <a:lnTo>
                    <a:pt x="65493" y="364680"/>
                  </a:lnTo>
                  <a:lnTo>
                    <a:pt x="65773" y="364680"/>
                  </a:lnTo>
                  <a:lnTo>
                    <a:pt x="66306" y="365553"/>
                  </a:lnTo>
                  <a:close/>
                </a:path>
                <a:path w="545464" h="487679">
                  <a:moveTo>
                    <a:pt x="478358" y="366610"/>
                  </a:moveTo>
                  <a:lnTo>
                    <a:pt x="479008" y="365553"/>
                  </a:lnTo>
                  <a:lnTo>
                    <a:pt x="479817" y="364680"/>
                  </a:lnTo>
                  <a:lnTo>
                    <a:pt x="478358" y="366610"/>
                  </a:lnTo>
                  <a:close/>
                </a:path>
                <a:path w="545464" h="487679">
                  <a:moveTo>
                    <a:pt x="506960" y="366610"/>
                  </a:moveTo>
                  <a:lnTo>
                    <a:pt x="478358" y="366610"/>
                  </a:lnTo>
                  <a:lnTo>
                    <a:pt x="479815" y="364680"/>
                  </a:lnTo>
                  <a:lnTo>
                    <a:pt x="508145" y="364680"/>
                  </a:lnTo>
                  <a:lnTo>
                    <a:pt x="506960" y="366610"/>
                  </a:lnTo>
                  <a:close/>
                </a:path>
                <a:path w="545464" h="487679">
                  <a:moveTo>
                    <a:pt x="67289" y="366610"/>
                  </a:moveTo>
                  <a:lnTo>
                    <a:pt x="66951" y="366610"/>
                  </a:lnTo>
                  <a:lnTo>
                    <a:pt x="66306" y="365553"/>
                  </a:lnTo>
                  <a:lnTo>
                    <a:pt x="67289" y="366610"/>
                  </a:lnTo>
                  <a:close/>
                </a:path>
                <a:path w="545464" h="487679">
                  <a:moveTo>
                    <a:pt x="448849" y="398101"/>
                  </a:moveTo>
                  <a:lnTo>
                    <a:pt x="479008" y="365553"/>
                  </a:lnTo>
                  <a:lnTo>
                    <a:pt x="478358" y="366610"/>
                  </a:lnTo>
                  <a:lnTo>
                    <a:pt x="506960" y="366610"/>
                  </a:lnTo>
                  <a:lnTo>
                    <a:pt x="499150" y="379336"/>
                  </a:lnTo>
                  <a:lnTo>
                    <a:pt x="497687" y="381266"/>
                  </a:lnTo>
                  <a:lnTo>
                    <a:pt x="482730" y="397408"/>
                  </a:lnTo>
                  <a:lnTo>
                    <a:pt x="449795" y="397408"/>
                  </a:lnTo>
                  <a:lnTo>
                    <a:pt x="448849" y="398101"/>
                  </a:lnTo>
                  <a:close/>
                </a:path>
                <a:path w="545464" h="487679">
                  <a:moveTo>
                    <a:pt x="97370" y="398945"/>
                  </a:moveTo>
                  <a:lnTo>
                    <a:pt x="95642" y="397408"/>
                  </a:lnTo>
                  <a:lnTo>
                    <a:pt x="96582" y="398101"/>
                  </a:lnTo>
                  <a:lnTo>
                    <a:pt x="97370" y="398945"/>
                  </a:lnTo>
                  <a:close/>
                </a:path>
                <a:path w="545464" h="487679">
                  <a:moveTo>
                    <a:pt x="96585" y="398101"/>
                  </a:moveTo>
                  <a:lnTo>
                    <a:pt x="95639" y="397408"/>
                  </a:lnTo>
                  <a:lnTo>
                    <a:pt x="95941" y="397408"/>
                  </a:lnTo>
                  <a:lnTo>
                    <a:pt x="96585" y="398101"/>
                  </a:lnTo>
                  <a:close/>
                </a:path>
                <a:path w="545464" h="487679">
                  <a:moveTo>
                    <a:pt x="448070" y="398945"/>
                  </a:moveTo>
                  <a:lnTo>
                    <a:pt x="448849" y="398101"/>
                  </a:lnTo>
                  <a:lnTo>
                    <a:pt x="449795" y="397408"/>
                  </a:lnTo>
                  <a:lnTo>
                    <a:pt x="448070" y="398945"/>
                  </a:lnTo>
                  <a:close/>
                </a:path>
                <a:path w="545464" h="487679">
                  <a:moveTo>
                    <a:pt x="481306" y="398945"/>
                  </a:moveTo>
                  <a:lnTo>
                    <a:pt x="448070" y="398945"/>
                  </a:lnTo>
                  <a:lnTo>
                    <a:pt x="449795" y="397408"/>
                  </a:lnTo>
                  <a:lnTo>
                    <a:pt x="482730" y="397408"/>
                  </a:lnTo>
                  <a:lnTo>
                    <a:pt x="481306" y="398945"/>
                  </a:lnTo>
                  <a:close/>
                </a:path>
                <a:path w="545464" h="487679">
                  <a:moveTo>
                    <a:pt x="97730" y="398945"/>
                  </a:moveTo>
                  <a:lnTo>
                    <a:pt x="97370" y="398945"/>
                  </a:lnTo>
                  <a:lnTo>
                    <a:pt x="96585" y="398101"/>
                  </a:lnTo>
                  <a:lnTo>
                    <a:pt x="97730" y="398945"/>
                  </a:lnTo>
                  <a:close/>
                </a:path>
                <a:path w="545464" h="487679">
                  <a:moveTo>
                    <a:pt x="412088" y="425018"/>
                  </a:moveTo>
                  <a:lnTo>
                    <a:pt x="448849" y="398101"/>
                  </a:lnTo>
                  <a:lnTo>
                    <a:pt x="448067" y="398945"/>
                  </a:lnTo>
                  <a:lnTo>
                    <a:pt x="481306" y="398945"/>
                  </a:lnTo>
                  <a:lnTo>
                    <a:pt x="465937" y="415531"/>
                  </a:lnTo>
                  <a:lnTo>
                    <a:pt x="464197" y="417080"/>
                  </a:lnTo>
                  <a:lnTo>
                    <a:pt x="454016" y="424535"/>
                  </a:lnTo>
                  <a:lnTo>
                    <a:pt x="413092" y="424535"/>
                  </a:lnTo>
                  <a:lnTo>
                    <a:pt x="412088" y="425018"/>
                  </a:lnTo>
                  <a:close/>
                </a:path>
                <a:path w="545464" h="487679">
                  <a:moveTo>
                    <a:pt x="134120" y="425678"/>
                  </a:moveTo>
                  <a:lnTo>
                    <a:pt x="132207" y="424535"/>
                  </a:lnTo>
                  <a:lnTo>
                    <a:pt x="133211" y="425018"/>
                  </a:lnTo>
                  <a:lnTo>
                    <a:pt x="134120" y="425678"/>
                  </a:lnTo>
                  <a:close/>
                </a:path>
                <a:path w="545464" h="487679">
                  <a:moveTo>
                    <a:pt x="133222" y="425018"/>
                  </a:moveTo>
                  <a:lnTo>
                    <a:pt x="132207" y="424535"/>
                  </a:lnTo>
                  <a:lnTo>
                    <a:pt x="132564" y="424535"/>
                  </a:lnTo>
                  <a:lnTo>
                    <a:pt x="133222" y="425018"/>
                  </a:lnTo>
                  <a:close/>
                </a:path>
                <a:path w="545464" h="487679">
                  <a:moveTo>
                    <a:pt x="411187" y="425678"/>
                  </a:moveTo>
                  <a:lnTo>
                    <a:pt x="412088" y="425018"/>
                  </a:lnTo>
                  <a:lnTo>
                    <a:pt x="413092" y="424535"/>
                  </a:lnTo>
                  <a:lnTo>
                    <a:pt x="411187" y="425678"/>
                  </a:lnTo>
                  <a:close/>
                </a:path>
                <a:path w="545464" h="487679">
                  <a:moveTo>
                    <a:pt x="452455" y="425678"/>
                  </a:moveTo>
                  <a:lnTo>
                    <a:pt x="411187" y="425678"/>
                  </a:lnTo>
                  <a:lnTo>
                    <a:pt x="413092" y="424535"/>
                  </a:lnTo>
                  <a:lnTo>
                    <a:pt x="454016" y="424535"/>
                  </a:lnTo>
                  <a:lnTo>
                    <a:pt x="452455" y="425678"/>
                  </a:lnTo>
                  <a:close/>
                </a:path>
                <a:path w="545464" h="487679">
                  <a:moveTo>
                    <a:pt x="134581" y="425678"/>
                  </a:moveTo>
                  <a:lnTo>
                    <a:pt x="134120" y="425678"/>
                  </a:lnTo>
                  <a:lnTo>
                    <a:pt x="133222" y="425018"/>
                  </a:lnTo>
                  <a:lnTo>
                    <a:pt x="134581" y="425678"/>
                  </a:lnTo>
                  <a:close/>
                </a:path>
                <a:path w="545464" h="487679">
                  <a:moveTo>
                    <a:pt x="424725" y="445871"/>
                  </a:moveTo>
                  <a:lnTo>
                    <a:pt x="368769" y="445871"/>
                  </a:lnTo>
                  <a:lnTo>
                    <a:pt x="370814" y="445109"/>
                  </a:lnTo>
                  <a:lnTo>
                    <a:pt x="370352" y="445109"/>
                  </a:lnTo>
                  <a:lnTo>
                    <a:pt x="412088" y="425018"/>
                  </a:lnTo>
                  <a:lnTo>
                    <a:pt x="411187" y="425678"/>
                  </a:lnTo>
                  <a:lnTo>
                    <a:pt x="452455" y="425678"/>
                  </a:lnTo>
                  <a:lnTo>
                    <a:pt x="425919" y="445109"/>
                  </a:lnTo>
                  <a:lnTo>
                    <a:pt x="370814" y="445109"/>
                  </a:lnTo>
                  <a:lnTo>
                    <a:pt x="369940" y="445350"/>
                  </a:lnTo>
                  <a:lnTo>
                    <a:pt x="425589" y="445350"/>
                  </a:lnTo>
                  <a:lnTo>
                    <a:pt x="424725" y="445871"/>
                  </a:lnTo>
                  <a:close/>
                </a:path>
                <a:path w="545464" h="487679">
                  <a:moveTo>
                    <a:pt x="176530" y="445871"/>
                  </a:moveTo>
                  <a:lnTo>
                    <a:pt x="174485" y="445109"/>
                  </a:lnTo>
                  <a:lnTo>
                    <a:pt x="175359" y="445350"/>
                  </a:lnTo>
                  <a:lnTo>
                    <a:pt x="176530" y="445871"/>
                  </a:lnTo>
                  <a:close/>
                </a:path>
                <a:path w="545464" h="487679">
                  <a:moveTo>
                    <a:pt x="175448" y="445350"/>
                  </a:moveTo>
                  <a:lnTo>
                    <a:pt x="174485" y="445109"/>
                  </a:lnTo>
                  <a:lnTo>
                    <a:pt x="174947" y="445109"/>
                  </a:lnTo>
                  <a:lnTo>
                    <a:pt x="175448" y="445350"/>
                  </a:lnTo>
                  <a:close/>
                </a:path>
                <a:path w="545464" h="487679">
                  <a:moveTo>
                    <a:pt x="368769" y="445871"/>
                  </a:moveTo>
                  <a:lnTo>
                    <a:pt x="369940" y="445350"/>
                  </a:lnTo>
                  <a:lnTo>
                    <a:pt x="370814" y="445109"/>
                  </a:lnTo>
                  <a:lnTo>
                    <a:pt x="368769" y="445871"/>
                  </a:lnTo>
                  <a:close/>
                </a:path>
                <a:path w="545464" h="487679">
                  <a:moveTo>
                    <a:pt x="177245" y="445871"/>
                  </a:moveTo>
                  <a:lnTo>
                    <a:pt x="176530" y="445871"/>
                  </a:lnTo>
                  <a:lnTo>
                    <a:pt x="175448" y="445350"/>
                  </a:lnTo>
                  <a:lnTo>
                    <a:pt x="177245" y="445871"/>
                  </a:lnTo>
                  <a:close/>
                </a:path>
                <a:path w="545464" h="487679">
                  <a:moveTo>
                    <a:pt x="321919" y="458609"/>
                  </a:moveTo>
                  <a:lnTo>
                    <a:pt x="369940" y="445350"/>
                  </a:lnTo>
                  <a:lnTo>
                    <a:pt x="368769" y="445871"/>
                  </a:lnTo>
                  <a:lnTo>
                    <a:pt x="424725" y="445871"/>
                  </a:lnTo>
                  <a:lnTo>
                    <a:pt x="423672" y="446506"/>
                  </a:lnTo>
                  <a:lnTo>
                    <a:pt x="399347" y="458216"/>
                  </a:lnTo>
                  <a:lnTo>
                    <a:pt x="324078" y="458216"/>
                  </a:lnTo>
                  <a:lnTo>
                    <a:pt x="321919" y="458609"/>
                  </a:lnTo>
                  <a:close/>
                </a:path>
                <a:path w="545464" h="487679">
                  <a:moveTo>
                    <a:pt x="223380" y="458609"/>
                  </a:moveTo>
                  <a:lnTo>
                    <a:pt x="221221" y="458216"/>
                  </a:lnTo>
                  <a:lnTo>
                    <a:pt x="221954" y="458216"/>
                  </a:lnTo>
                  <a:lnTo>
                    <a:pt x="223380" y="458609"/>
                  </a:lnTo>
                  <a:close/>
                </a:path>
                <a:path w="545464" h="487679">
                  <a:moveTo>
                    <a:pt x="225626" y="458609"/>
                  </a:moveTo>
                  <a:lnTo>
                    <a:pt x="223380" y="458609"/>
                  </a:lnTo>
                  <a:lnTo>
                    <a:pt x="221954" y="458216"/>
                  </a:lnTo>
                  <a:lnTo>
                    <a:pt x="221221" y="458216"/>
                  </a:lnTo>
                  <a:lnTo>
                    <a:pt x="225626" y="458609"/>
                  </a:lnTo>
                  <a:close/>
                </a:path>
                <a:path w="545464" h="487679">
                  <a:moveTo>
                    <a:pt x="389787" y="462817"/>
                  </a:moveTo>
                  <a:lnTo>
                    <a:pt x="272712" y="462817"/>
                  </a:lnTo>
                  <a:lnTo>
                    <a:pt x="324078" y="458216"/>
                  </a:lnTo>
                  <a:lnTo>
                    <a:pt x="323345" y="458216"/>
                  </a:lnTo>
                  <a:lnTo>
                    <a:pt x="321919" y="458609"/>
                  </a:lnTo>
                  <a:lnTo>
                    <a:pt x="398529" y="458609"/>
                  </a:lnTo>
                  <a:lnTo>
                    <a:pt x="389787" y="462817"/>
                  </a:lnTo>
                  <a:close/>
                </a:path>
                <a:path w="545464" h="487679">
                  <a:moveTo>
                    <a:pt x="398529" y="458609"/>
                  </a:moveTo>
                  <a:lnTo>
                    <a:pt x="321919" y="458609"/>
                  </a:lnTo>
                  <a:lnTo>
                    <a:pt x="324078" y="458216"/>
                  </a:lnTo>
                  <a:lnTo>
                    <a:pt x="399347" y="458216"/>
                  </a:lnTo>
                  <a:lnTo>
                    <a:pt x="398529" y="458609"/>
                  </a:lnTo>
                  <a:close/>
                </a:path>
              </a:pathLst>
            </a:custGeom>
            <a:solidFill>
              <a:srgbClr val="385D8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915339" y="2648711"/>
              <a:ext cx="2595880" cy="3056890"/>
            </a:xfrm>
            <a:custGeom>
              <a:avLst/>
              <a:gdLst/>
              <a:ahLst/>
              <a:cxnLst/>
              <a:rect l="l" t="t" r="r" b="b"/>
              <a:pathLst>
                <a:path w="2595879" h="3056890">
                  <a:moveTo>
                    <a:pt x="2284552" y="3044139"/>
                  </a:moveTo>
                  <a:lnTo>
                    <a:pt x="117271" y="2906776"/>
                  </a:lnTo>
                  <a:lnTo>
                    <a:pt x="178384" y="2876169"/>
                  </a:lnTo>
                  <a:lnTo>
                    <a:pt x="179654" y="2872359"/>
                  </a:lnTo>
                  <a:lnTo>
                    <a:pt x="176517" y="2866009"/>
                  </a:lnTo>
                  <a:lnTo>
                    <a:pt x="172694" y="2864739"/>
                  </a:lnTo>
                  <a:lnTo>
                    <a:pt x="80987" y="2910713"/>
                  </a:lnTo>
                  <a:lnTo>
                    <a:pt x="166154" y="2967990"/>
                  </a:lnTo>
                  <a:lnTo>
                    <a:pt x="170103" y="2967215"/>
                  </a:lnTo>
                  <a:lnTo>
                    <a:pt x="174015" y="2961398"/>
                  </a:lnTo>
                  <a:lnTo>
                    <a:pt x="173240" y="2957449"/>
                  </a:lnTo>
                  <a:lnTo>
                    <a:pt x="116700" y="2919476"/>
                  </a:lnTo>
                  <a:lnTo>
                    <a:pt x="2283663" y="3056813"/>
                  </a:lnTo>
                  <a:lnTo>
                    <a:pt x="2284552" y="3044139"/>
                  </a:lnTo>
                  <a:close/>
                </a:path>
                <a:path w="2595879" h="3056890">
                  <a:moveTo>
                    <a:pt x="2323795" y="1039368"/>
                  </a:moveTo>
                  <a:lnTo>
                    <a:pt x="2299284" y="939800"/>
                  </a:lnTo>
                  <a:lnTo>
                    <a:pt x="2295855" y="937641"/>
                  </a:lnTo>
                  <a:lnTo>
                    <a:pt x="2288997" y="939419"/>
                  </a:lnTo>
                  <a:lnTo>
                    <a:pt x="2286965" y="942848"/>
                  </a:lnTo>
                  <a:lnTo>
                    <a:pt x="2303348" y="1009142"/>
                  </a:lnTo>
                  <a:lnTo>
                    <a:pt x="1325194" y="0"/>
                  </a:lnTo>
                  <a:lnTo>
                    <a:pt x="1316050" y="8890"/>
                  </a:lnTo>
                  <a:lnTo>
                    <a:pt x="2294077" y="1017905"/>
                  </a:lnTo>
                  <a:lnTo>
                    <a:pt x="2228418" y="999490"/>
                  </a:lnTo>
                  <a:lnTo>
                    <a:pt x="2224862" y="1001522"/>
                  </a:lnTo>
                  <a:lnTo>
                    <a:pt x="2223084" y="1008253"/>
                  </a:lnTo>
                  <a:lnTo>
                    <a:pt x="2224989" y="1011682"/>
                  </a:lnTo>
                  <a:lnTo>
                    <a:pt x="2323795" y="1039368"/>
                  </a:lnTo>
                  <a:close/>
                </a:path>
                <a:path w="2595879" h="3056890">
                  <a:moveTo>
                    <a:pt x="2373833" y="2783459"/>
                  </a:moveTo>
                  <a:lnTo>
                    <a:pt x="2371420" y="2780284"/>
                  </a:lnTo>
                  <a:lnTo>
                    <a:pt x="2364435" y="2779522"/>
                  </a:lnTo>
                  <a:lnTo>
                    <a:pt x="2361260" y="2782062"/>
                  </a:lnTo>
                  <a:lnTo>
                    <a:pt x="2353386" y="2850007"/>
                  </a:lnTo>
                  <a:lnTo>
                    <a:pt x="1836496" y="1665097"/>
                  </a:lnTo>
                  <a:lnTo>
                    <a:pt x="2295982" y="1391920"/>
                  </a:lnTo>
                  <a:lnTo>
                    <a:pt x="2262962" y="1451483"/>
                  </a:lnTo>
                  <a:lnTo>
                    <a:pt x="2264105" y="1455420"/>
                  </a:lnTo>
                  <a:lnTo>
                    <a:pt x="2270201" y="1458849"/>
                  </a:lnTo>
                  <a:lnTo>
                    <a:pt x="2274011" y="1457706"/>
                  </a:lnTo>
                  <a:lnTo>
                    <a:pt x="2323795" y="1367917"/>
                  </a:lnTo>
                  <a:lnTo>
                    <a:pt x="2221179" y="1368806"/>
                  </a:lnTo>
                  <a:lnTo>
                    <a:pt x="2218385" y="1371727"/>
                  </a:lnTo>
                  <a:lnTo>
                    <a:pt x="2218512" y="1378712"/>
                  </a:lnTo>
                  <a:lnTo>
                    <a:pt x="2221306" y="1381506"/>
                  </a:lnTo>
                  <a:lnTo>
                    <a:pt x="2289632" y="1380871"/>
                  </a:lnTo>
                  <a:lnTo>
                    <a:pt x="1831289" y="1653286"/>
                  </a:lnTo>
                  <a:lnTo>
                    <a:pt x="1140790" y="70231"/>
                  </a:lnTo>
                  <a:lnTo>
                    <a:pt x="1129233" y="75184"/>
                  </a:lnTo>
                  <a:lnTo>
                    <a:pt x="1820367" y="1659763"/>
                  </a:lnTo>
                  <a:lnTo>
                    <a:pt x="0" y="2741803"/>
                  </a:lnTo>
                  <a:lnTo>
                    <a:pt x="6464" y="2752725"/>
                  </a:lnTo>
                  <a:lnTo>
                    <a:pt x="1825574" y="1671574"/>
                  </a:lnTo>
                  <a:lnTo>
                    <a:pt x="2341689" y="2854833"/>
                  </a:lnTo>
                  <a:lnTo>
                    <a:pt x="2286584" y="2814574"/>
                  </a:lnTo>
                  <a:lnTo>
                    <a:pt x="2282647" y="2815209"/>
                  </a:lnTo>
                  <a:lnTo>
                    <a:pt x="2278456" y="2820924"/>
                  </a:lnTo>
                  <a:lnTo>
                    <a:pt x="2279091" y="2824861"/>
                  </a:lnTo>
                  <a:lnTo>
                    <a:pt x="2361895" y="2885440"/>
                  </a:lnTo>
                  <a:lnTo>
                    <a:pt x="2373833" y="2783459"/>
                  </a:lnTo>
                  <a:close/>
                </a:path>
                <a:path w="2595879" h="3056890">
                  <a:moveTo>
                    <a:pt x="2595321" y="2728722"/>
                  </a:moveTo>
                  <a:lnTo>
                    <a:pt x="2594178" y="2724912"/>
                  </a:lnTo>
                  <a:lnTo>
                    <a:pt x="2587955" y="2721483"/>
                  </a:lnTo>
                  <a:lnTo>
                    <a:pt x="2584145" y="2722626"/>
                  </a:lnTo>
                  <a:lnTo>
                    <a:pt x="2551379" y="2782570"/>
                  </a:lnTo>
                  <a:lnTo>
                    <a:pt x="2514295" y="1434465"/>
                  </a:lnTo>
                  <a:lnTo>
                    <a:pt x="2501595" y="1434846"/>
                  </a:lnTo>
                  <a:lnTo>
                    <a:pt x="2538679" y="2782824"/>
                  </a:lnTo>
                  <a:lnTo>
                    <a:pt x="2502738" y="2724912"/>
                  </a:lnTo>
                  <a:lnTo>
                    <a:pt x="2498801" y="2723896"/>
                  </a:lnTo>
                  <a:lnTo>
                    <a:pt x="2492832" y="2727579"/>
                  </a:lnTo>
                  <a:lnTo>
                    <a:pt x="2491943" y="2731516"/>
                  </a:lnTo>
                  <a:lnTo>
                    <a:pt x="2546045" y="2818765"/>
                  </a:lnTo>
                  <a:lnTo>
                    <a:pt x="2595321" y="2728722"/>
                  </a:lnTo>
                  <a:close/>
                </a:path>
              </a:pathLst>
            </a:custGeom>
            <a:solidFill>
              <a:srgbClr val="477BB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0" name="object 20"/>
          <p:cNvSpPr txBox="1"/>
          <p:nvPr/>
        </p:nvSpPr>
        <p:spPr>
          <a:xfrm>
            <a:off x="2674417" y="2735960"/>
            <a:ext cx="2800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pc="-25" dirty="0">
                <a:latin typeface="Microsoft Sans Serif"/>
                <a:cs typeface="Microsoft Sans Serif"/>
              </a:rPr>
              <a:t>60</a:t>
            </a:r>
            <a:endParaRPr>
              <a:latin typeface="Microsoft Sans Serif"/>
              <a:cs typeface="Microsoft Sans Serif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4370577" y="2735960"/>
            <a:ext cx="407034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pc="-25" dirty="0">
                <a:latin typeface="Microsoft Sans Serif"/>
                <a:cs typeface="Microsoft Sans Serif"/>
              </a:rPr>
              <a:t>100</a:t>
            </a:r>
            <a:endParaRPr>
              <a:latin typeface="Microsoft Sans Serif"/>
              <a:cs typeface="Microsoft Sans Serif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1758188" y="4596129"/>
            <a:ext cx="2800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pc="-25" dirty="0">
                <a:latin typeface="Microsoft Sans Serif"/>
                <a:cs typeface="Microsoft Sans Serif"/>
              </a:rPr>
              <a:t>50</a:t>
            </a:r>
            <a:endParaRPr>
              <a:latin typeface="Microsoft Sans Serif"/>
              <a:cs typeface="Microsoft Sans Serif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3052318" y="4399153"/>
            <a:ext cx="2800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pc="-25" dirty="0">
                <a:latin typeface="Microsoft Sans Serif"/>
                <a:cs typeface="Microsoft Sans Serif"/>
              </a:rPr>
              <a:t>20</a:t>
            </a:r>
            <a:endParaRPr>
              <a:latin typeface="Microsoft Sans Serif"/>
              <a:cs typeface="Microsoft Sans Serif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3504945" y="3586937"/>
            <a:ext cx="28067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pc="-25" dirty="0">
                <a:latin typeface="Microsoft Sans Serif"/>
                <a:cs typeface="Microsoft Sans Serif"/>
              </a:rPr>
              <a:t>10</a:t>
            </a:r>
            <a:endParaRPr>
              <a:latin typeface="Microsoft Sans Serif"/>
              <a:cs typeface="Microsoft Sans Serif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5140834" y="4613529"/>
            <a:ext cx="2800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pc="-25" dirty="0">
                <a:latin typeface="Microsoft Sans Serif"/>
                <a:cs typeface="Microsoft Sans Serif"/>
              </a:rPr>
              <a:t>20</a:t>
            </a:r>
            <a:endParaRPr>
              <a:latin typeface="Microsoft Sans Serif"/>
              <a:cs typeface="Microsoft Sans Serif"/>
            </a:endParaRPr>
          </a:p>
        </p:txBody>
      </p:sp>
      <p:graphicFrame>
        <p:nvGraphicFramePr>
          <p:cNvPr id="26" name="object 26"/>
          <p:cNvGraphicFramePr>
            <a:graphicFrameLocks noGrp="1"/>
          </p:cNvGraphicFramePr>
          <p:nvPr/>
        </p:nvGraphicFramePr>
        <p:xfrm>
          <a:off x="6254750" y="1314450"/>
          <a:ext cx="3627754" cy="6985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4643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43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0134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2105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3979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698500">
                <a:tc>
                  <a:txBody>
                    <a:bodyPr/>
                    <a:lstStyle/>
                    <a:p>
                      <a:pPr marL="144145">
                        <a:lnSpc>
                          <a:spcPct val="100000"/>
                        </a:lnSpc>
                        <a:spcBef>
                          <a:spcPts val="1335"/>
                        </a:spcBef>
                      </a:pPr>
                      <a:r>
                        <a:rPr sz="1800" spc="-50" dirty="0">
                          <a:latin typeface="Calibri"/>
                          <a:cs typeface="Calibri"/>
                        </a:rPr>
                        <a:t>1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169545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477BB8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335"/>
                        </a:spcBef>
                      </a:pPr>
                      <a:r>
                        <a:rPr sz="1800" spc="-50" dirty="0">
                          <a:latin typeface="Calibri"/>
                          <a:cs typeface="Calibri"/>
                        </a:rPr>
                        <a:t>0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169545" marB="0">
                    <a:lnL w="9525">
                      <a:solidFill>
                        <a:srgbClr val="477BB8"/>
                      </a:solidFill>
                      <a:prstDash val="solid"/>
                    </a:lnL>
                    <a:lnR w="9525">
                      <a:solidFill>
                        <a:srgbClr val="477BB8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335"/>
                        </a:spcBef>
                      </a:pPr>
                      <a:r>
                        <a:rPr sz="1800" spc="-50" dirty="0">
                          <a:latin typeface="Calibri"/>
                          <a:cs typeface="Calibri"/>
                        </a:rPr>
                        <a:t>0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169545" marB="0">
                    <a:lnL w="9525">
                      <a:solidFill>
                        <a:srgbClr val="477BB8"/>
                      </a:solidFill>
                      <a:prstDash val="solid"/>
                    </a:lnL>
                    <a:lnR w="9525">
                      <a:solidFill>
                        <a:srgbClr val="477BB8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48920">
                        <a:lnSpc>
                          <a:spcPct val="100000"/>
                        </a:lnSpc>
                        <a:spcBef>
                          <a:spcPts val="1335"/>
                        </a:spcBef>
                      </a:pPr>
                      <a:r>
                        <a:rPr sz="1800" spc="-50" dirty="0">
                          <a:latin typeface="Calibri"/>
                          <a:cs typeface="Calibri"/>
                        </a:rPr>
                        <a:t>0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169545" marB="0">
                    <a:lnL w="9525">
                      <a:solidFill>
                        <a:srgbClr val="477BB8"/>
                      </a:solidFill>
                      <a:prstDash val="solid"/>
                    </a:lnL>
                    <a:lnR w="28575">
                      <a:solidFill>
                        <a:srgbClr val="477BB8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335"/>
                        </a:spcBef>
                      </a:pPr>
                      <a:r>
                        <a:rPr sz="1800" spc="-50" dirty="0">
                          <a:latin typeface="Calibri"/>
                          <a:cs typeface="Calibri"/>
                        </a:rPr>
                        <a:t>1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169545" marB="0">
                    <a:lnL w="28575">
                      <a:solidFill>
                        <a:srgbClr val="477BB8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27" name="object 27"/>
          <p:cNvSpPr txBox="1"/>
          <p:nvPr/>
        </p:nvSpPr>
        <p:spPr>
          <a:xfrm>
            <a:off x="5765039" y="1494028"/>
            <a:ext cx="22923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2400" spc="-50" dirty="0">
                <a:latin typeface="Microsoft Sans Serif"/>
                <a:cs typeface="Microsoft Sans Serif"/>
              </a:rPr>
              <a:t>S</a:t>
            </a:r>
            <a:endParaRPr sz="2400">
              <a:latin typeface="Microsoft Sans Serif"/>
              <a:cs typeface="Microsoft Sans Serif"/>
            </a:endParaRPr>
          </a:p>
        </p:txBody>
      </p:sp>
      <p:graphicFrame>
        <p:nvGraphicFramePr>
          <p:cNvPr id="28" name="object 28"/>
          <p:cNvGraphicFramePr>
            <a:graphicFrameLocks noGrp="1"/>
          </p:cNvGraphicFramePr>
          <p:nvPr/>
        </p:nvGraphicFramePr>
        <p:xfrm>
          <a:off x="6254750" y="2263775"/>
          <a:ext cx="3629660" cy="6985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540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0673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127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0518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4615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698500">
                <a:tc>
                  <a:txBody>
                    <a:bodyPr/>
                    <a:lstStyle/>
                    <a:p>
                      <a:pPr marL="68580" algn="ctr">
                        <a:lnSpc>
                          <a:spcPct val="100000"/>
                        </a:lnSpc>
                        <a:spcBef>
                          <a:spcPts val="1370"/>
                        </a:spcBef>
                      </a:pPr>
                      <a:r>
                        <a:rPr sz="1800" spc="-50" dirty="0">
                          <a:latin typeface="Calibri"/>
                          <a:cs typeface="Calibri"/>
                        </a:rPr>
                        <a:t>1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17399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477BB8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84785">
                        <a:lnSpc>
                          <a:spcPct val="100000"/>
                        </a:lnSpc>
                        <a:spcBef>
                          <a:spcPts val="1370"/>
                        </a:spcBef>
                      </a:pPr>
                      <a:r>
                        <a:rPr sz="1800" spc="-25" dirty="0">
                          <a:latin typeface="Calibri"/>
                          <a:cs typeface="Calibri"/>
                        </a:rPr>
                        <a:t>60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173990" marB="0">
                    <a:lnL w="9525">
                      <a:solidFill>
                        <a:srgbClr val="477BB8"/>
                      </a:solidFill>
                      <a:prstDash val="solid"/>
                    </a:lnL>
                    <a:lnR w="9525">
                      <a:solidFill>
                        <a:srgbClr val="477BB8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24154">
                        <a:lnSpc>
                          <a:spcPct val="100000"/>
                        </a:lnSpc>
                        <a:spcBef>
                          <a:spcPts val="1370"/>
                        </a:spcBef>
                      </a:pPr>
                      <a:r>
                        <a:rPr sz="1800" spc="-25" dirty="0">
                          <a:latin typeface="Calibri"/>
                          <a:cs typeface="Calibri"/>
                        </a:rPr>
                        <a:t>100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173990" marB="0">
                    <a:lnL w="9525">
                      <a:solidFill>
                        <a:srgbClr val="477BB8"/>
                      </a:solidFill>
                      <a:prstDash val="solid"/>
                    </a:lnL>
                    <a:lnR w="9525">
                      <a:solidFill>
                        <a:srgbClr val="477BB8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3970" algn="ctr">
                        <a:lnSpc>
                          <a:spcPct val="100000"/>
                        </a:lnSpc>
                        <a:spcBef>
                          <a:spcPts val="1465"/>
                        </a:spcBef>
                      </a:pPr>
                      <a:r>
                        <a:rPr sz="1800" spc="-50" dirty="0">
                          <a:latin typeface="Microsoft Sans Serif"/>
                          <a:cs typeface="Microsoft Sans Serif"/>
                        </a:rPr>
                        <a:t>∞</a:t>
                      </a:r>
                      <a:endParaRPr sz="1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86055" marB="0">
                    <a:lnL w="9525">
                      <a:solidFill>
                        <a:srgbClr val="477BB8"/>
                      </a:solidFill>
                      <a:prstDash val="solid"/>
                    </a:lnL>
                    <a:lnR w="19050">
                      <a:solidFill>
                        <a:srgbClr val="477BB8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4305">
                        <a:lnSpc>
                          <a:spcPct val="100000"/>
                        </a:lnSpc>
                        <a:spcBef>
                          <a:spcPts val="1370"/>
                        </a:spcBef>
                      </a:pPr>
                      <a:r>
                        <a:rPr sz="1800" spc="-25" dirty="0">
                          <a:latin typeface="Calibri"/>
                          <a:cs typeface="Calibri"/>
                        </a:rPr>
                        <a:t>10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173990" marB="0">
                    <a:lnL w="19050">
                      <a:solidFill>
                        <a:srgbClr val="477BB8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29" name="object 29"/>
          <p:cNvSpPr txBox="1"/>
          <p:nvPr/>
        </p:nvSpPr>
        <p:spPr>
          <a:xfrm>
            <a:off x="5755640" y="2427350"/>
            <a:ext cx="167640" cy="3314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2000" spc="-50" dirty="0">
                <a:latin typeface="Microsoft Sans Serif"/>
                <a:cs typeface="Microsoft Sans Serif"/>
              </a:rPr>
              <a:t>d</a:t>
            </a:r>
            <a:endParaRPr sz="2000">
              <a:latin typeface="Microsoft Sans Serif"/>
              <a:cs typeface="Microsoft Sans Serif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7797547" y="3093973"/>
            <a:ext cx="14160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pc="-50" dirty="0">
                <a:solidFill>
                  <a:srgbClr val="FFFFFF"/>
                </a:solidFill>
                <a:latin typeface="Calibri"/>
                <a:cs typeface="Calibri"/>
              </a:rPr>
              <a:t>1</a:t>
            </a:r>
            <a:endParaRPr>
              <a:latin typeface="Calibri"/>
              <a:cs typeface="Calibri"/>
            </a:endParaRPr>
          </a:p>
        </p:txBody>
      </p:sp>
      <p:pic>
        <p:nvPicPr>
          <p:cNvPr id="31" name="object 31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275909" y="3444366"/>
            <a:ext cx="1410639" cy="3154502"/>
          </a:xfrm>
          <a:prstGeom prst="rect">
            <a:avLst/>
          </a:prstGeom>
        </p:spPr>
      </p:pic>
      <p:sp>
        <p:nvSpPr>
          <p:cNvPr id="32" name="object 32"/>
          <p:cNvSpPr txBox="1"/>
          <p:nvPr/>
        </p:nvSpPr>
        <p:spPr>
          <a:xfrm>
            <a:off x="6480810" y="4459985"/>
            <a:ext cx="14160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pc="-50" dirty="0">
                <a:solidFill>
                  <a:srgbClr val="FFFFFF"/>
                </a:solidFill>
                <a:latin typeface="Calibri"/>
                <a:cs typeface="Calibri"/>
              </a:rPr>
              <a:t>2</a:t>
            </a:r>
            <a:endParaRPr>
              <a:latin typeface="Calibri"/>
              <a:cs typeface="Calibri"/>
            </a:endParaRPr>
          </a:p>
        </p:txBody>
      </p:sp>
      <p:grpSp>
        <p:nvGrpSpPr>
          <p:cNvPr id="33" name="object 33"/>
          <p:cNvGrpSpPr/>
          <p:nvPr/>
        </p:nvGrpSpPr>
        <p:grpSpPr>
          <a:xfrm>
            <a:off x="8964244" y="4404410"/>
            <a:ext cx="548640" cy="487680"/>
            <a:chOff x="7364044" y="4404410"/>
            <a:chExt cx="548640" cy="487680"/>
          </a:xfrm>
        </p:grpSpPr>
        <p:sp>
          <p:nvSpPr>
            <p:cNvPr id="34" name="object 34"/>
            <p:cNvSpPr/>
            <p:nvPr/>
          </p:nvSpPr>
          <p:spPr>
            <a:xfrm>
              <a:off x="7376160" y="4416551"/>
              <a:ext cx="524510" cy="463550"/>
            </a:xfrm>
            <a:custGeom>
              <a:avLst/>
              <a:gdLst/>
              <a:ahLst/>
              <a:cxnLst/>
              <a:rect l="l" t="t" r="r" b="b"/>
              <a:pathLst>
                <a:path w="524509" h="463550">
                  <a:moveTo>
                    <a:pt x="262000" y="463042"/>
                  </a:moveTo>
                  <a:lnTo>
                    <a:pt x="209296" y="458343"/>
                  </a:lnTo>
                  <a:lnTo>
                    <a:pt x="160020" y="444881"/>
                  </a:lnTo>
                  <a:lnTo>
                    <a:pt x="115570" y="423418"/>
                  </a:lnTo>
                  <a:lnTo>
                    <a:pt x="76708" y="395224"/>
                  </a:lnTo>
                  <a:lnTo>
                    <a:pt x="44704" y="360934"/>
                  </a:lnTo>
                  <a:lnTo>
                    <a:pt x="20574" y="321563"/>
                  </a:lnTo>
                  <a:lnTo>
                    <a:pt x="5334" y="278130"/>
                  </a:lnTo>
                  <a:lnTo>
                    <a:pt x="0" y="231521"/>
                  </a:lnTo>
                  <a:lnTo>
                    <a:pt x="5334" y="184785"/>
                  </a:lnTo>
                  <a:lnTo>
                    <a:pt x="20574" y="141350"/>
                  </a:lnTo>
                  <a:lnTo>
                    <a:pt x="44704" y="102108"/>
                  </a:lnTo>
                  <a:lnTo>
                    <a:pt x="76708" y="67818"/>
                  </a:lnTo>
                  <a:lnTo>
                    <a:pt x="115570" y="39497"/>
                  </a:lnTo>
                  <a:lnTo>
                    <a:pt x="160020" y="18161"/>
                  </a:lnTo>
                  <a:lnTo>
                    <a:pt x="209296" y="4699"/>
                  </a:lnTo>
                  <a:lnTo>
                    <a:pt x="262000" y="0"/>
                  </a:lnTo>
                  <a:lnTo>
                    <a:pt x="314833" y="4699"/>
                  </a:lnTo>
                  <a:lnTo>
                    <a:pt x="364109" y="18161"/>
                  </a:lnTo>
                  <a:lnTo>
                    <a:pt x="408686" y="39497"/>
                  </a:lnTo>
                  <a:lnTo>
                    <a:pt x="447421" y="67818"/>
                  </a:lnTo>
                  <a:lnTo>
                    <a:pt x="479425" y="102108"/>
                  </a:lnTo>
                  <a:lnTo>
                    <a:pt x="503682" y="141350"/>
                  </a:lnTo>
                  <a:lnTo>
                    <a:pt x="518922" y="184785"/>
                  </a:lnTo>
                  <a:lnTo>
                    <a:pt x="524256" y="231521"/>
                  </a:lnTo>
                  <a:lnTo>
                    <a:pt x="518922" y="278130"/>
                  </a:lnTo>
                  <a:lnTo>
                    <a:pt x="503682" y="321563"/>
                  </a:lnTo>
                  <a:lnTo>
                    <a:pt x="479425" y="360934"/>
                  </a:lnTo>
                  <a:lnTo>
                    <a:pt x="447421" y="395224"/>
                  </a:lnTo>
                  <a:lnTo>
                    <a:pt x="408686" y="423418"/>
                  </a:lnTo>
                  <a:lnTo>
                    <a:pt x="364109" y="444881"/>
                  </a:lnTo>
                  <a:lnTo>
                    <a:pt x="314833" y="458343"/>
                  </a:lnTo>
                  <a:lnTo>
                    <a:pt x="262000" y="463042"/>
                  </a:lnTo>
                  <a:close/>
                </a:path>
              </a:pathLst>
            </a:custGeom>
            <a:solidFill>
              <a:srgbClr val="4F81B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7364044" y="4404410"/>
              <a:ext cx="548640" cy="487680"/>
            </a:xfrm>
            <a:custGeom>
              <a:avLst/>
              <a:gdLst/>
              <a:ahLst/>
              <a:cxnLst/>
              <a:rect l="l" t="t" r="r" b="b"/>
              <a:pathLst>
                <a:path w="548640" h="487679">
                  <a:moveTo>
                    <a:pt x="275196" y="487324"/>
                  </a:moveTo>
                  <a:lnTo>
                    <a:pt x="273037" y="487324"/>
                  </a:lnTo>
                  <a:lnTo>
                    <a:pt x="220332" y="482625"/>
                  </a:lnTo>
                  <a:lnTo>
                    <a:pt x="168922" y="468782"/>
                  </a:lnTo>
                  <a:lnTo>
                    <a:pt x="122389" y="446532"/>
                  </a:lnTo>
                  <a:lnTo>
                    <a:pt x="81646" y="417220"/>
                  </a:lnTo>
                  <a:lnTo>
                    <a:pt x="47904" y="381393"/>
                  </a:lnTo>
                  <a:lnTo>
                    <a:pt x="22301" y="340080"/>
                  </a:lnTo>
                  <a:lnTo>
                    <a:pt x="5943" y="294309"/>
                  </a:lnTo>
                  <a:lnTo>
                    <a:pt x="0" y="245046"/>
                  </a:lnTo>
                  <a:lnTo>
                    <a:pt x="0" y="242277"/>
                  </a:lnTo>
                  <a:lnTo>
                    <a:pt x="5333" y="195541"/>
                  </a:lnTo>
                  <a:lnTo>
                    <a:pt x="21183" y="149453"/>
                  </a:lnTo>
                  <a:lnTo>
                    <a:pt x="46450" y="107835"/>
                  </a:lnTo>
                  <a:lnTo>
                    <a:pt x="79908" y="71640"/>
                  </a:lnTo>
                  <a:lnTo>
                    <a:pt x="120524" y="41774"/>
                  </a:lnTo>
                  <a:lnTo>
                    <a:pt x="166899" y="19304"/>
                  </a:lnTo>
                  <a:lnTo>
                    <a:pt x="218198" y="5080"/>
                  </a:lnTo>
                  <a:lnTo>
                    <a:pt x="273037" y="0"/>
                  </a:lnTo>
                  <a:lnTo>
                    <a:pt x="275196" y="0"/>
                  </a:lnTo>
                  <a:lnTo>
                    <a:pt x="328028" y="4699"/>
                  </a:lnTo>
                  <a:lnTo>
                    <a:pt x="379437" y="18542"/>
                  </a:lnTo>
                  <a:lnTo>
                    <a:pt x="391883" y="24282"/>
                  </a:lnTo>
                  <a:lnTo>
                    <a:pt x="275196" y="24282"/>
                  </a:lnTo>
                  <a:lnTo>
                    <a:pt x="226764" y="28600"/>
                  </a:lnTo>
                  <a:lnTo>
                    <a:pt x="224624" y="28600"/>
                  </a:lnTo>
                  <a:lnTo>
                    <a:pt x="223039" y="28883"/>
                  </a:lnTo>
                  <a:lnTo>
                    <a:pt x="223588" y="28883"/>
                  </a:lnTo>
                  <a:lnTo>
                    <a:pt x="178184" y="41287"/>
                  </a:lnTo>
                  <a:lnTo>
                    <a:pt x="177406" y="41287"/>
                  </a:lnTo>
                  <a:lnTo>
                    <a:pt x="175348" y="42062"/>
                  </a:lnTo>
                  <a:lnTo>
                    <a:pt x="175792" y="42062"/>
                  </a:lnTo>
                  <a:lnTo>
                    <a:pt x="135337" y="61480"/>
                  </a:lnTo>
                  <a:lnTo>
                    <a:pt x="134882" y="61480"/>
                  </a:lnTo>
                  <a:lnTo>
                    <a:pt x="132956" y="62623"/>
                  </a:lnTo>
                  <a:lnTo>
                    <a:pt x="133310" y="62623"/>
                  </a:lnTo>
                  <a:lnTo>
                    <a:pt x="98107" y="88277"/>
                  </a:lnTo>
                  <a:lnTo>
                    <a:pt x="97739" y="88277"/>
                  </a:lnTo>
                  <a:lnTo>
                    <a:pt x="96013" y="89801"/>
                  </a:lnTo>
                  <a:lnTo>
                    <a:pt x="96316" y="89801"/>
                  </a:lnTo>
                  <a:lnTo>
                    <a:pt x="67536" y="120637"/>
                  </a:lnTo>
                  <a:lnTo>
                    <a:pt x="67208" y="120637"/>
                  </a:lnTo>
                  <a:lnTo>
                    <a:pt x="65735" y="122567"/>
                  </a:lnTo>
                  <a:lnTo>
                    <a:pt x="66021" y="122567"/>
                  </a:lnTo>
                  <a:lnTo>
                    <a:pt x="44523" y="157530"/>
                  </a:lnTo>
                  <a:lnTo>
                    <a:pt x="44196" y="157530"/>
                  </a:lnTo>
                  <a:lnTo>
                    <a:pt x="43078" y="159880"/>
                  </a:lnTo>
                  <a:lnTo>
                    <a:pt x="43371" y="159880"/>
                  </a:lnTo>
                  <a:lnTo>
                    <a:pt x="29887" y="198310"/>
                  </a:lnTo>
                  <a:lnTo>
                    <a:pt x="29565" y="198310"/>
                  </a:lnTo>
                  <a:lnTo>
                    <a:pt x="28955" y="200964"/>
                  </a:lnTo>
                  <a:lnTo>
                    <a:pt x="29262" y="200964"/>
                  </a:lnTo>
                  <a:lnTo>
                    <a:pt x="24547" y="242277"/>
                  </a:lnTo>
                  <a:lnTo>
                    <a:pt x="24231" y="242277"/>
                  </a:lnTo>
                  <a:lnTo>
                    <a:pt x="24231" y="245046"/>
                  </a:lnTo>
                  <a:lnTo>
                    <a:pt x="24548" y="245046"/>
                  </a:lnTo>
                  <a:lnTo>
                    <a:pt x="29261" y="286232"/>
                  </a:lnTo>
                  <a:lnTo>
                    <a:pt x="28955" y="286232"/>
                  </a:lnTo>
                  <a:lnTo>
                    <a:pt x="29565" y="288886"/>
                  </a:lnTo>
                  <a:lnTo>
                    <a:pt x="29887" y="288886"/>
                  </a:lnTo>
                  <a:lnTo>
                    <a:pt x="43367" y="327304"/>
                  </a:lnTo>
                  <a:lnTo>
                    <a:pt x="43066" y="327304"/>
                  </a:lnTo>
                  <a:lnTo>
                    <a:pt x="44196" y="329666"/>
                  </a:lnTo>
                  <a:lnTo>
                    <a:pt x="44510" y="329666"/>
                  </a:lnTo>
                  <a:lnTo>
                    <a:pt x="66017" y="364756"/>
                  </a:lnTo>
                  <a:lnTo>
                    <a:pt x="65735" y="364756"/>
                  </a:lnTo>
                  <a:lnTo>
                    <a:pt x="67189" y="366674"/>
                  </a:lnTo>
                  <a:lnTo>
                    <a:pt x="67525" y="366674"/>
                  </a:lnTo>
                  <a:lnTo>
                    <a:pt x="96293" y="397497"/>
                  </a:lnTo>
                  <a:lnTo>
                    <a:pt x="95986" y="397497"/>
                  </a:lnTo>
                  <a:lnTo>
                    <a:pt x="97739" y="399046"/>
                  </a:lnTo>
                  <a:lnTo>
                    <a:pt x="98122" y="399046"/>
                  </a:lnTo>
                  <a:lnTo>
                    <a:pt x="133308" y="424573"/>
                  </a:lnTo>
                  <a:lnTo>
                    <a:pt x="132960" y="424573"/>
                  </a:lnTo>
                  <a:lnTo>
                    <a:pt x="134848" y="425691"/>
                  </a:lnTo>
                  <a:lnTo>
                    <a:pt x="135269" y="425691"/>
                  </a:lnTo>
                  <a:lnTo>
                    <a:pt x="175800" y="445262"/>
                  </a:lnTo>
                  <a:lnTo>
                    <a:pt x="175348" y="445262"/>
                  </a:lnTo>
                  <a:lnTo>
                    <a:pt x="177398" y="446036"/>
                  </a:lnTo>
                  <a:lnTo>
                    <a:pt x="178184" y="446036"/>
                  </a:lnTo>
                  <a:lnTo>
                    <a:pt x="223230" y="458343"/>
                  </a:lnTo>
                  <a:lnTo>
                    <a:pt x="222491" y="458343"/>
                  </a:lnTo>
                  <a:lnTo>
                    <a:pt x="224624" y="458724"/>
                  </a:lnTo>
                  <a:lnTo>
                    <a:pt x="226764" y="458724"/>
                  </a:lnTo>
                  <a:lnTo>
                    <a:pt x="274118" y="462945"/>
                  </a:lnTo>
                  <a:lnTo>
                    <a:pt x="392021" y="462945"/>
                  </a:lnTo>
                  <a:lnTo>
                    <a:pt x="381534" y="467995"/>
                  </a:lnTo>
                  <a:lnTo>
                    <a:pt x="379437" y="468782"/>
                  </a:lnTo>
                  <a:lnTo>
                    <a:pt x="330161" y="482244"/>
                  </a:lnTo>
                  <a:lnTo>
                    <a:pt x="328028" y="482625"/>
                  </a:lnTo>
                  <a:lnTo>
                    <a:pt x="275196" y="487324"/>
                  </a:lnTo>
                  <a:close/>
                </a:path>
                <a:path w="548640" h="487679">
                  <a:moveTo>
                    <a:pt x="324772" y="28883"/>
                  </a:moveTo>
                  <a:lnTo>
                    <a:pt x="273037" y="24282"/>
                  </a:lnTo>
                  <a:lnTo>
                    <a:pt x="391883" y="24282"/>
                  </a:lnTo>
                  <a:lnTo>
                    <a:pt x="400905" y="28600"/>
                  </a:lnTo>
                  <a:lnTo>
                    <a:pt x="323735" y="28600"/>
                  </a:lnTo>
                  <a:lnTo>
                    <a:pt x="324772" y="28883"/>
                  </a:lnTo>
                  <a:close/>
                </a:path>
                <a:path w="548640" h="487679">
                  <a:moveTo>
                    <a:pt x="223588" y="28883"/>
                  </a:moveTo>
                  <a:lnTo>
                    <a:pt x="223039" y="28883"/>
                  </a:lnTo>
                  <a:lnTo>
                    <a:pt x="224624" y="28600"/>
                  </a:lnTo>
                  <a:lnTo>
                    <a:pt x="223588" y="28883"/>
                  </a:lnTo>
                  <a:close/>
                </a:path>
                <a:path w="548640" h="487679">
                  <a:moveTo>
                    <a:pt x="223588" y="28883"/>
                  </a:moveTo>
                  <a:lnTo>
                    <a:pt x="224624" y="28600"/>
                  </a:lnTo>
                  <a:lnTo>
                    <a:pt x="226764" y="28600"/>
                  </a:lnTo>
                  <a:lnTo>
                    <a:pt x="223588" y="28883"/>
                  </a:lnTo>
                  <a:close/>
                </a:path>
                <a:path w="548640" h="487679">
                  <a:moveTo>
                    <a:pt x="371957" y="41774"/>
                  </a:moveTo>
                  <a:lnTo>
                    <a:pt x="323735" y="28600"/>
                  </a:lnTo>
                  <a:lnTo>
                    <a:pt x="325321" y="28883"/>
                  </a:lnTo>
                  <a:lnTo>
                    <a:pt x="401497" y="28883"/>
                  </a:lnTo>
                  <a:lnTo>
                    <a:pt x="426059" y="40640"/>
                  </a:lnTo>
                  <a:lnTo>
                    <a:pt x="427148" y="41287"/>
                  </a:lnTo>
                  <a:lnTo>
                    <a:pt x="370940" y="41287"/>
                  </a:lnTo>
                  <a:lnTo>
                    <a:pt x="371957" y="41774"/>
                  </a:lnTo>
                  <a:close/>
                </a:path>
                <a:path w="548640" h="487679">
                  <a:moveTo>
                    <a:pt x="401497" y="28883"/>
                  </a:moveTo>
                  <a:lnTo>
                    <a:pt x="325321" y="28883"/>
                  </a:lnTo>
                  <a:lnTo>
                    <a:pt x="323735" y="28600"/>
                  </a:lnTo>
                  <a:lnTo>
                    <a:pt x="400905" y="28600"/>
                  </a:lnTo>
                  <a:lnTo>
                    <a:pt x="401497" y="28883"/>
                  </a:lnTo>
                  <a:close/>
                </a:path>
                <a:path w="548640" h="487679">
                  <a:moveTo>
                    <a:pt x="175348" y="42062"/>
                  </a:moveTo>
                  <a:lnTo>
                    <a:pt x="177406" y="41287"/>
                  </a:lnTo>
                  <a:lnTo>
                    <a:pt x="176392" y="41774"/>
                  </a:lnTo>
                  <a:lnTo>
                    <a:pt x="175348" y="42062"/>
                  </a:lnTo>
                  <a:close/>
                </a:path>
                <a:path w="548640" h="487679">
                  <a:moveTo>
                    <a:pt x="176403" y="41774"/>
                  </a:moveTo>
                  <a:lnTo>
                    <a:pt x="177406" y="41287"/>
                  </a:lnTo>
                  <a:lnTo>
                    <a:pt x="178184" y="41287"/>
                  </a:lnTo>
                  <a:lnTo>
                    <a:pt x="176403" y="41774"/>
                  </a:lnTo>
                  <a:close/>
                </a:path>
                <a:path w="548640" h="487679">
                  <a:moveTo>
                    <a:pt x="373011" y="42062"/>
                  </a:moveTo>
                  <a:lnTo>
                    <a:pt x="371957" y="41774"/>
                  </a:lnTo>
                  <a:lnTo>
                    <a:pt x="370940" y="41287"/>
                  </a:lnTo>
                  <a:lnTo>
                    <a:pt x="373011" y="42062"/>
                  </a:lnTo>
                  <a:close/>
                </a:path>
                <a:path w="548640" h="487679">
                  <a:moveTo>
                    <a:pt x="428367" y="42062"/>
                  </a:moveTo>
                  <a:lnTo>
                    <a:pt x="373011" y="42062"/>
                  </a:lnTo>
                  <a:lnTo>
                    <a:pt x="370932" y="41287"/>
                  </a:lnTo>
                  <a:lnTo>
                    <a:pt x="427148" y="41287"/>
                  </a:lnTo>
                  <a:lnTo>
                    <a:pt x="427966" y="41774"/>
                  </a:lnTo>
                  <a:lnTo>
                    <a:pt x="428367" y="42062"/>
                  </a:lnTo>
                  <a:close/>
                </a:path>
                <a:path w="548640" h="487679">
                  <a:moveTo>
                    <a:pt x="175792" y="42062"/>
                  </a:moveTo>
                  <a:lnTo>
                    <a:pt x="175348" y="42062"/>
                  </a:lnTo>
                  <a:lnTo>
                    <a:pt x="176403" y="41774"/>
                  </a:lnTo>
                  <a:lnTo>
                    <a:pt x="175792" y="42062"/>
                  </a:lnTo>
                  <a:close/>
                </a:path>
                <a:path w="548640" h="487679">
                  <a:moveTo>
                    <a:pt x="414483" y="62125"/>
                  </a:moveTo>
                  <a:lnTo>
                    <a:pt x="371957" y="41774"/>
                  </a:lnTo>
                  <a:lnTo>
                    <a:pt x="373011" y="42062"/>
                  </a:lnTo>
                  <a:lnTo>
                    <a:pt x="428367" y="42062"/>
                  </a:lnTo>
                  <a:lnTo>
                    <a:pt x="454926" y="61480"/>
                  </a:lnTo>
                  <a:lnTo>
                    <a:pt x="413600" y="61480"/>
                  </a:lnTo>
                  <a:lnTo>
                    <a:pt x="414483" y="62125"/>
                  </a:lnTo>
                  <a:close/>
                </a:path>
                <a:path w="548640" h="487679">
                  <a:moveTo>
                    <a:pt x="132956" y="62623"/>
                  </a:moveTo>
                  <a:lnTo>
                    <a:pt x="134882" y="61480"/>
                  </a:lnTo>
                  <a:lnTo>
                    <a:pt x="133993" y="62125"/>
                  </a:lnTo>
                  <a:lnTo>
                    <a:pt x="132956" y="62623"/>
                  </a:lnTo>
                  <a:close/>
                </a:path>
                <a:path w="548640" h="487679">
                  <a:moveTo>
                    <a:pt x="133993" y="62125"/>
                  </a:moveTo>
                  <a:lnTo>
                    <a:pt x="134878" y="61480"/>
                  </a:lnTo>
                  <a:lnTo>
                    <a:pt x="135337" y="61480"/>
                  </a:lnTo>
                  <a:lnTo>
                    <a:pt x="133993" y="62125"/>
                  </a:lnTo>
                  <a:close/>
                </a:path>
                <a:path w="548640" h="487679">
                  <a:moveTo>
                    <a:pt x="415522" y="62623"/>
                  </a:moveTo>
                  <a:lnTo>
                    <a:pt x="414483" y="62125"/>
                  </a:lnTo>
                  <a:lnTo>
                    <a:pt x="413600" y="61480"/>
                  </a:lnTo>
                  <a:lnTo>
                    <a:pt x="415522" y="62623"/>
                  </a:lnTo>
                  <a:close/>
                </a:path>
                <a:path w="548640" h="487679">
                  <a:moveTo>
                    <a:pt x="456489" y="62623"/>
                  </a:moveTo>
                  <a:lnTo>
                    <a:pt x="415522" y="62623"/>
                  </a:lnTo>
                  <a:lnTo>
                    <a:pt x="413600" y="61480"/>
                  </a:lnTo>
                  <a:lnTo>
                    <a:pt x="454926" y="61480"/>
                  </a:lnTo>
                  <a:lnTo>
                    <a:pt x="456489" y="62623"/>
                  </a:lnTo>
                  <a:close/>
                </a:path>
                <a:path w="548640" h="487679">
                  <a:moveTo>
                    <a:pt x="133310" y="62623"/>
                  </a:moveTo>
                  <a:lnTo>
                    <a:pt x="132956" y="62623"/>
                  </a:lnTo>
                  <a:lnTo>
                    <a:pt x="133993" y="62125"/>
                  </a:lnTo>
                  <a:lnTo>
                    <a:pt x="133310" y="62623"/>
                  </a:lnTo>
                  <a:close/>
                </a:path>
                <a:path w="548640" h="487679">
                  <a:moveTo>
                    <a:pt x="451405" y="89117"/>
                  </a:moveTo>
                  <a:lnTo>
                    <a:pt x="414483" y="62125"/>
                  </a:lnTo>
                  <a:lnTo>
                    <a:pt x="415517" y="62623"/>
                  </a:lnTo>
                  <a:lnTo>
                    <a:pt x="456489" y="62623"/>
                  </a:lnTo>
                  <a:lnTo>
                    <a:pt x="466720" y="70104"/>
                  </a:lnTo>
                  <a:lnTo>
                    <a:pt x="468452" y="71640"/>
                  </a:lnTo>
                  <a:lnTo>
                    <a:pt x="483980" y="88277"/>
                  </a:lnTo>
                  <a:lnTo>
                    <a:pt x="450621" y="88277"/>
                  </a:lnTo>
                  <a:lnTo>
                    <a:pt x="451405" y="89117"/>
                  </a:lnTo>
                  <a:close/>
                </a:path>
                <a:path w="548640" h="487679">
                  <a:moveTo>
                    <a:pt x="96016" y="89801"/>
                  </a:moveTo>
                  <a:lnTo>
                    <a:pt x="97739" y="88277"/>
                  </a:lnTo>
                  <a:lnTo>
                    <a:pt x="96954" y="89117"/>
                  </a:lnTo>
                  <a:lnTo>
                    <a:pt x="96016" y="89801"/>
                  </a:lnTo>
                  <a:close/>
                </a:path>
                <a:path w="548640" h="487679">
                  <a:moveTo>
                    <a:pt x="96954" y="89117"/>
                  </a:moveTo>
                  <a:lnTo>
                    <a:pt x="97739" y="88277"/>
                  </a:lnTo>
                  <a:lnTo>
                    <a:pt x="98107" y="88277"/>
                  </a:lnTo>
                  <a:lnTo>
                    <a:pt x="96954" y="89117"/>
                  </a:lnTo>
                  <a:close/>
                </a:path>
                <a:path w="548640" h="487679">
                  <a:moveTo>
                    <a:pt x="452335" y="89801"/>
                  </a:moveTo>
                  <a:lnTo>
                    <a:pt x="451405" y="89117"/>
                  </a:lnTo>
                  <a:lnTo>
                    <a:pt x="450621" y="88277"/>
                  </a:lnTo>
                  <a:lnTo>
                    <a:pt x="452335" y="89801"/>
                  </a:lnTo>
                  <a:close/>
                </a:path>
                <a:path w="548640" h="487679">
                  <a:moveTo>
                    <a:pt x="485402" y="89801"/>
                  </a:moveTo>
                  <a:lnTo>
                    <a:pt x="452335" y="89801"/>
                  </a:lnTo>
                  <a:lnTo>
                    <a:pt x="450621" y="88277"/>
                  </a:lnTo>
                  <a:lnTo>
                    <a:pt x="483980" y="88277"/>
                  </a:lnTo>
                  <a:lnTo>
                    <a:pt x="485402" y="89801"/>
                  </a:lnTo>
                  <a:close/>
                </a:path>
                <a:path w="548640" h="487679">
                  <a:moveTo>
                    <a:pt x="96316" y="89801"/>
                  </a:moveTo>
                  <a:lnTo>
                    <a:pt x="96016" y="89801"/>
                  </a:lnTo>
                  <a:lnTo>
                    <a:pt x="96954" y="89117"/>
                  </a:lnTo>
                  <a:lnTo>
                    <a:pt x="96316" y="89801"/>
                  </a:lnTo>
                  <a:close/>
                </a:path>
                <a:path w="548640" h="487679">
                  <a:moveTo>
                    <a:pt x="511022" y="122567"/>
                  </a:moveTo>
                  <a:lnTo>
                    <a:pt x="482625" y="122567"/>
                  </a:lnTo>
                  <a:lnTo>
                    <a:pt x="481158" y="120637"/>
                  </a:lnTo>
                  <a:lnTo>
                    <a:pt x="480823" y="120637"/>
                  </a:lnTo>
                  <a:lnTo>
                    <a:pt x="451405" y="89117"/>
                  </a:lnTo>
                  <a:lnTo>
                    <a:pt x="452335" y="89801"/>
                  </a:lnTo>
                  <a:lnTo>
                    <a:pt x="485402" y="89801"/>
                  </a:lnTo>
                  <a:lnTo>
                    <a:pt x="500456" y="105930"/>
                  </a:lnTo>
                  <a:lnTo>
                    <a:pt x="501916" y="107835"/>
                  </a:lnTo>
                  <a:lnTo>
                    <a:pt x="509829" y="120637"/>
                  </a:lnTo>
                  <a:lnTo>
                    <a:pt x="481161" y="120637"/>
                  </a:lnTo>
                  <a:lnTo>
                    <a:pt x="481799" y="121668"/>
                  </a:lnTo>
                  <a:lnTo>
                    <a:pt x="510467" y="121668"/>
                  </a:lnTo>
                  <a:lnTo>
                    <a:pt x="511022" y="122567"/>
                  </a:lnTo>
                  <a:close/>
                </a:path>
                <a:path w="548640" h="487679">
                  <a:moveTo>
                    <a:pt x="65735" y="122567"/>
                  </a:moveTo>
                  <a:lnTo>
                    <a:pt x="67208" y="120637"/>
                  </a:lnTo>
                  <a:lnTo>
                    <a:pt x="66574" y="121668"/>
                  </a:lnTo>
                  <a:lnTo>
                    <a:pt x="65735" y="122567"/>
                  </a:lnTo>
                  <a:close/>
                </a:path>
                <a:path w="548640" h="487679">
                  <a:moveTo>
                    <a:pt x="66574" y="121668"/>
                  </a:moveTo>
                  <a:lnTo>
                    <a:pt x="67208" y="120637"/>
                  </a:lnTo>
                  <a:lnTo>
                    <a:pt x="67536" y="120637"/>
                  </a:lnTo>
                  <a:lnTo>
                    <a:pt x="66574" y="121668"/>
                  </a:lnTo>
                  <a:close/>
                </a:path>
                <a:path w="548640" h="487679">
                  <a:moveTo>
                    <a:pt x="482625" y="122567"/>
                  </a:moveTo>
                  <a:lnTo>
                    <a:pt x="481799" y="121668"/>
                  </a:lnTo>
                  <a:lnTo>
                    <a:pt x="481161" y="120637"/>
                  </a:lnTo>
                  <a:lnTo>
                    <a:pt x="482625" y="122567"/>
                  </a:lnTo>
                  <a:close/>
                </a:path>
                <a:path w="548640" h="487679">
                  <a:moveTo>
                    <a:pt x="66021" y="122567"/>
                  </a:moveTo>
                  <a:lnTo>
                    <a:pt x="65735" y="122567"/>
                  </a:lnTo>
                  <a:lnTo>
                    <a:pt x="66574" y="121668"/>
                  </a:lnTo>
                  <a:lnTo>
                    <a:pt x="66021" y="122567"/>
                  </a:lnTo>
                  <a:close/>
                </a:path>
                <a:path w="548640" h="487679">
                  <a:moveTo>
                    <a:pt x="530962" y="159880"/>
                  </a:moveTo>
                  <a:lnTo>
                    <a:pt x="505409" y="159880"/>
                  </a:lnTo>
                  <a:lnTo>
                    <a:pt x="504291" y="157530"/>
                  </a:lnTo>
                  <a:lnTo>
                    <a:pt x="503954" y="157530"/>
                  </a:lnTo>
                  <a:lnTo>
                    <a:pt x="481799" y="121668"/>
                  </a:lnTo>
                  <a:lnTo>
                    <a:pt x="482625" y="122567"/>
                  </a:lnTo>
                  <a:lnTo>
                    <a:pt x="511022" y="122567"/>
                  </a:lnTo>
                  <a:lnTo>
                    <a:pt x="526173" y="147078"/>
                  </a:lnTo>
                  <a:lnTo>
                    <a:pt x="527303" y="149453"/>
                  </a:lnTo>
                  <a:lnTo>
                    <a:pt x="530138" y="157530"/>
                  </a:lnTo>
                  <a:lnTo>
                    <a:pt x="504291" y="157530"/>
                  </a:lnTo>
                  <a:lnTo>
                    <a:pt x="504726" y="158769"/>
                  </a:lnTo>
                  <a:lnTo>
                    <a:pt x="530572" y="158769"/>
                  </a:lnTo>
                  <a:lnTo>
                    <a:pt x="530962" y="159880"/>
                  </a:lnTo>
                  <a:close/>
                </a:path>
                <a:path w="548640" h="487679">
                  <a:moveTo>
                    <a:pt x="43078" y="159880"/>
                  </a:moveTo>
                  <a:lnTo>
                    <a:pt x="44196" y="157530"/>
                  </a:lnTo>
                  <a:lnTo>
                    <a:pt x="43761" y="158769"/>
                  </a:lnTo>
                  <a:lnTo>
                    <a:pt x="43078" y="159880"/>
                  </a:lnTo>
                  <a:close/>
                </a:path>
                <a:path w="548640" h="487679">
                  <a:moveTo>
                    <a:pt x="43761" y="158769"/>
                  </a:moveTo>
                  <a:lnTo>
                    <a:pt x="44196" y="157530"/>
                  </a:lnTo>
                  <a:lnTo>
                    <a:pt x="44523" y="157530"/>
                  </a:lnTo>
                  <a:lnTo>
                    <a:pt x="43761" y="158769"/>
                  </a:lnTo>
                  <a:close/>
                </a:path>
                <a:path w="548640" h="487679">
                  <a:moveTo>
                    <a:pt x="505409" y="159880"/>
                  </a:moveTo>
                  <a:lnTo>
                    <a:pt x="504726" y="158769"/>
                  </a:lnTo>
                  <a:lnTo>
                    <a:pt x="504291" y="157530"/>
                  </a:lnTo>
                  <a:lnTo>
                    <a:pt x="505409" y="159880"/>
                  </a:lnTo>
                  <a:close/>
                </a:path>
                <a:path w="548640" h="487679">
                  <a:moveTo>
                    <a:pt x="43371" y="159880"/>
                  </a:moveTo>
                  <a:lnTo>
                    <a:pt x="43078" y="159880"/>
                  </a:lnTo>
                  <a:lnTo>
                    <a:pt x="43761" y="158769"/>
                  </a:lnTo>
                  <a:lnTo>
                    <a:pt x="43371" y="159880"/>
                  </a:lnTo>
                  <a:close/>
                </a:path>
                <a:path w="548640" h="487679">
                  <a:moveTo>
                    <a:pt x="519077" y="199669"/>
                  </a:moveTo>
                  <a:lnTo>
                    <a:pt x="504726" y="158769"/>
                  </a:lnTo>
                  <a:lnTo>
                    <a:pt x="505406" y="159880"/>
                  </a:lnTo>
                  <a:lnTo>
                    <a:pt x="530962" y="159880"/>
                  </a:lnTo>
                  <a:lnTo>
                    <a:pt x="542544" y="192887"/>
                  </a:lnTo>
                  <a:lnTo>
                    <a:pt x="543153" y="195541"/>
                  </a:lnTo>
                  <a:lnTo>
                    <a:pt x="543469" y="198310"/>
                  </a:lnTo>
                  <a:lnTo>
                    <a:pt x="518922" y="198310"/>
                  </a:lnTo>
                  <a:lnTo>
                    <a:pt x="519077" y="199669"/>
                  </a:lnTo>
                  <a:close/>
                </a:path>
                <a:path w="548640" h="487679">
                  <a:moveTo>
                    <a:pt x="28955" y="200964"/>
                  </a:moveTo>
                  <a:lnTo>
                    <a:pt x="29565" y="198310"/>
                  </a:lnTo>
                  <a:lnTo>
                    <a:pt x="29410" y="199669"/>
                  </a:lnTo>
                  <a:lnTo>
                    <a:pt x="28955" y="200964"/>
                  </a:lnTo>
                  <a:close/>
                </a:path>
                <a:path w="548640" h="487679">
                  <a:moveTo>
                    <a:pt x="29410" y="199669"/>
                  </a:moveTo>
                  <a:lnTo>
                    <a:pt x="29565" y="198310"/>
                  </a:lnTo>
                  <a:lnTo>
                    <a:pt x="29887" y="198310"/>
                  </a:lnTo>
                  <a:lnTo>
                    <a:pt x="29410" y="199669"/>
                  </a:lnTo>
                  <a:close/>
                </a:path>
                <a:path w="548640" h="487679">
                  <a:moveTo>
                    <a:pt x="519531" y="200964"/>
                  </a:moveTo>
                  <a:lnTo>
                    <a:pt x="519077" y="199669"/>
                  </a:lnTo>
                  <a:lnTo>
                    <a:pt x="518922" y="198310"/>
                  </a:lnTo>
                  <a:lnTo>
                    <a:pt x="519531" y="200964"/>
                  </a:lnTo>
                  <a:close/>
                </a:path>
                <a:path w="548640" h="487679">
                  <a:moveTo>
                    <a:pt x="543772" y="200964"/>
                  </a:moveTo>
                  <a:lnTo>
                    <a:pt x="519531" y="200964"/>
                  </a:lnTo>
                  <a:lnTo>
                    <a:pt x="518922" y="198310"/>
                  </a:lnTo>
                  <a:lnTo>
                    <a:pt x="543469" y="198310"/>
                  </a:lnTo>
                  <a:lnTo>
                    <a:pt x="543772" y="200964"/>
                  </a:lnTo>
                  <a:close/>
                </a:path>
                <a:path w="548640" h="487679">
                  <a:moveTo>
                    <a:pt x="29262" y="200964"/>
                  </a:moveTo>
                  <a:lnTo>
                    <a:pt x="28955" y="200964"/>
                  </a:lnTo>
                  <a:lnTo>
                    <a:pt x="29410" y="199669"/>
                  </a:lnTo>
                  <a:lnTo>
                    <a:pt x="29262" y="200964"/>
                  </a:lnTo>
                  <a:close/>
                </a:path>
                <a:path w="548640" h="487679">
                  <a:moveTo>
                    <a:pt x="524097" y="243660"/>
                  </a:moveTo>
                  <a:lnTo>
                    <a:pt x="519077" y="199669"/>
                  </a:lnTo>
                  <a:lnTo>
                    <a:pt x="519531" y="200964"/>
                  </a:lnTo>
                  <a:lnTo>
                    <a:pt x="543772" y="200964"/>
                  </a:lnTo>
                  <a:lnTo>
                    <a:pt x="548487" y="242277"/>
                  </a:lnTo>
                  <a:lnTo>
                    <a:pt x="524255" y="242277"/>
                  </a:lnTo>
                  <a:lnTo>
                    <a:pt x="524097" y="243660"/>
                  </a:lnTo>
                  <a:close/>
                </a:path>
                <a:path w="548640" h="487679">
                  <a:moveTo>
                    <a:pt x="24231" y="245046"/>
                  </a:moveTo>
                  <a:lnTo>
                    <a:pt x="24231" y="242277"/>
                  </a:lnTo>
                  <a:lnTo>
                    <a:pt x="24389" y="243660"/>
                  </a:lnTo>
                  <a:lnTo>
                    <a:pt x="24231" y="245046"/>
                  </a:lnTo>
                  <a:close/>
                </a:path>
                <a:path w="548640" h="487679">
                  <a:moveTo>
                    <a:pt x="24389" y="243660"/>
                  </a:moveTo>
                  <a:lnTo>
                    <a:pt x="24231" y="242277"/>
                  </a:lnTo>
                  <a:lnTo>
                    <a:pt x="24547" y="242277"/>
                  </a:lnTo>
                  <a:lnTo>
                    <a:pt x="24389" y="243660"/>
                  </a:lnTo>
                  <a:close/>
                </a:path>
                <a:path w="548640" h="487679">
                  <a:moveTo>
                    <a:pt x="524255" y="245046"/>
                  </a:moveTo>
                  <a:lnTo>
                    <a:pt x="524097" y="243660"/>
                  </a:lnTo>
                  <a:lnTo>
                    <a:pt x="524255" y="242277"/>
                  </a:lnTo>
                  <a:lnTo>
                    <a:pt x="524255" y="245046"/>
                  </a:lnTo>
                  <a:close/>
                </a:path>
                <a:path w="548640" h="487679">
                  <a:moveTo>
                    <a:pt x="548487" y="245046"/>
                  </a:moveTo>
                  <a:lnTo>
                    <a:pt x="524255" y="245046"/>
                  </a:lnTo>
                  <a:lnTo>
                    <a:pt x="524255" y="242277"/>
                  </a:lnTo>
                  <a:lnTo>
                    <a:pt x="548487" y="242277"/>
                  </a:lnTo>
                  <a:lnTo>
                    <a:pt x="548487" y="245046"/>
                  </a:lnTo>
                  <a:close/>
                </a:path>
                <a:path w="548640" h="487679">
                  <a:moveTo>
                    <a:pt x="24548" y="245046"/>
                  </a:moveTo>
                  <a:lnTo>
                    <a:pt x="24231" y="245046"/>
                  </a:lnTo>
                  <a:lnTo>
                    <a:pt x="24389" y="243660"/>
                  </a:lnTo>
                  <a:lnTo>
                    <a:pt x="24548" y="245046"/>
                  </a:lnTo>
                  <a:close/>
                </a:path>
                <a:path w="548640" h="487679">
                  <a:moveTo>
                    <a:pt x="519077" y="287526"/>
                  </a:moveTo>
                  <a:lnTo>
                    <a:pt x="524097" y="243660"/>
                  </a:lnTo>
                  <a:lnTo>
                    <a:pt x="524255" y="245046"/>
                  </a:lnTo>
                  <a:lnTo>
                    <a:pt x="548487" y="245046"/>
                  </a:lnTo>
                  <a:lnTo>
                    <a:pt x="543774" y="286232"/>
                  </a:lnTo>
                  <a:lnTo>
                    <a:pt x="519531" y="286232"/>
                  </a:lnTo>
                  <a:lnTo>
                    <a:pt x="519077" y="287526"/>
                  </a:lnTo>
                  <a:close/>
                </a:path>
                <a:path w="548640" h="487679">
                  <a:moveTo>
                    <a:pt x="29565" y="288886"/>
                  </a:moveTo>
                  <a:lnTo>
                    <a:pt x="28955" y="286232"/>
                  </a:lnTo>
                  <a:lnTo>
                    <a:pt x="29409" y="287526"/>
                  </a:lnTo>
                  <a:lnTo>
                    <a:pt x="29565" y="288886"/>
                  </a:lnTo>
                  <a:close/>
                </a:path>
                <a:path w="548640" h="487679">
                  <a:moveTo>
                    <a:pt x="29409" y="287526"/>
                  </a:moveTo>
                  <a:lnTo>
                    <a:pt x="28955" y="286232"/>
                  </a:lnTo>
                  <a:lnTo>
                    <a:pt x="29261" y="286232"/>
                  </a:lnTo>
                  <a:lnTo>
                    <a:pt x="29409" y="287526"/>
                  </a:lnTo>
                  <a:close/>
                </a:path>
                <a:path w="548640" h="487679">
                  <a:moveTo>
                    <a:pt x="518922" y="288886"/>
                  </a:moveTo>
                  <a:lnTo>
                    <a:pt x="519077" y="287526"/>
                  </a:lnTo>
                  <a:lnTo>
                    <a:pt x="519531" y="286232"/>
                  </a:lnTo>
                  <a:lnTo>
                    <a:pt x="518922" y="288886"/>
                  </a:lnTo>
                  <a:close/>
                </a:path>
                <a:path w="548640" h="487679">
                  <a:moveTo>
                    <a:pt x="543470" y="288886"/>
                  </a:moveTo>
                  <a:lnTo>
                    <a:pt x="518922" y="288886"/>
                  </a:lnTo>
                  <a:lnTo>
                    <a:pt x="519531" y="286232"/>
                  </a:lnTo>
                  <a:lnTo>
                    <a:pt x="543774" y="286232"/>
                  </a:lnTo>
                  <a:lnTo>
                    <a:pt x="543470" y="288886"/>
                  </a:lnTo>
                  <a:close/>
                </a:path>
                <a:path w="548640" h="487679">
                  <a:moveTo>
                    <a:pt x="29887" y="288886"/>
                  </a:moveTo>
                  <a:lnTo>
                    <a:pt x="29565" y="288886"/>
                  </a:lnTo>
                  <a:lnTo>
                    <a:pt x="29409" y="287526"/>
                  </a:lnTo>
                  <a:lnTo>
                    <a:pt x="29887" y="288886"/>
                  </a:lnTo>
                  <a:close/>
                </a:path>
                <a:path w="548640" h="487679">
                  <a:moveTo>
                    <a:pt x="504721" y="328440"/>
                  </a:moveTo>
                  <a:lnTo>
                    <a:pt x="519077" y="287526"/>
                  </a:lnTo>
                  <a:lnTo>
                    <a:pt x="518922" y="288886"/>
                  </a:lnTo>
                  <a:lnTo>
                    <a:pt x="543470" y="288886"/>
                  </a:lnTo>
                  <a:lnTo>
                    <a:pt x="543153" y="291655"/>
                  </a:lnTo>
                  <a:lnTo>
                    <a:pt x="542544" y="294309"/>
                  </a:lnTo>
                  <a:lnTo>
                    <a:pt x="530966" y="327304"/>
                  </a:lnTo>
                  <a:lnTo>
                    <a:pt x="505421" y="327304"/>
                  </a:lnTo>
                  <a:lnTo>
                    <a:pt x="504721" y="328440"/>
                  </a:lnTo>
                  <a:close/>
                </a:path>
                <a:path w="548640" h="487679">
                  <a:moveTo>
                    <a:pt x="44196" y="329666"/>
                  </a:moveTo>
                  <a:lnTo>
                    <a:pt x="43066" y="327304"/>
                  </a:lnTo>
                  <a:lnTo>
                    <a:pt x="43759" y="328440"/>
                  </a:lnTo>
                  <a:lnTo>
                    <a:pt x="44196" y="329666"/>
                  </a:lnTo>
                  <a:close/>
                </a:path>
                <a:path w="548640" h="487679">
                  <a:moveTo>
                    <a:pt x="43765" y="328440"/>
                  </a:moveTo>
                  <a:lnTo>
                    <a:pt x="43062" y="327304"/>
                  </a:lnTo>
                  <a:lnTo>
                    <a:pt x="43367" y="327304"/>
                  </a:lnTo>
                  <a:lnTo>
                    <a:pt x="43765" y="328440"/>
                  </a:lnTo>
                  <a:close/>
                </a:path>
                <a:path w="548640" h="487679">
                  <a:moveTo>
                    <a:pt x="504291" y="329666"/>
                  </a:moveTo>
                  <a:lnTo>
                    <a:pt x="504721" y="328440"/>
                  </a:lnTo>
                  <a:lnTo>
                    <a:pt x="505421" y="327304"/>
                  </a:lnTo>
                  <a:lnTo>
                    <a:pt x="504291" y="329666"/>
                  </a:lnTo>
                  <a:close/>
                </a:path>
                <a:path w="548640" h="487679">
                  <a:moveTo>
                    <a:pt x="530138" y="329666"/>
                  </a:moveTo>
                  <a:lnTo>
                    <a:pt x="504291" y="329666"/>
                  </a:lnTo>
                  <a:lnTo>
                    <a:pt x="505421" y="327304"/>
                  </a:lnTo>
                  <a:lnTo>
                    <a:pt x="530966" y="327304"/>
                  </a:lnTo>
                  <a:lnTo>
                    <a:pt x="530138" y="329666"/>
                  </a:lnTo>
                  <a:close/>
                </a:path>
                <a:path w="548640" h="487679">
                  <a:moveTo>
                    <a:pt x="44510" y="329666"/>
                  </a:moveTo>
                  <a:lnTo>
                    <a:pt x="44196" y="329666"/>
                  </a:lnTo>
                  <a:lnTo>
                    <a:pt x="43765" y="328440"/>
                  </a:lnTo>
                  <a:lnTo>
                    <a:pt x="44510" y="329666"/>
                  </a:lnTo>
                  <a:close/>
                </a:path>
                <a:path w="548640" h="487679">
                  <a:moveTo>
                    <a:pt x="481804" y="365636"/>
                  </a:moveTo>
                  <a:lnTo>
                    <a:pt x="504721" y="328440"/>
                  </a:lnTo>
                  <a:lnTo>
                    <a:pt x="504291" y="329666"/>
                  </a:lnTo>
                  <a:lnTo>
                    <a:pt x="530138" y="329666"/>
                  </a:lnTo>
                  <a:lnTo>
                    <a:pt x="527303" y="337743"/>
                  </a:lnTo>
                  <a:lnTo>
                    <a:pt x="526185" y="340080"/>
                  </a:lnTo>
                  <a:lnTo>
                    <a:pt x="510985" y="364756"/>
                  </a:lnTo>
                  <a:lnTo>
                    <a:pt x="482625" y="364756"/>
                  </a:lnTo>
                  <a:lnTo>
                    <a:pt x="481804" y="365636"/>
                  </a:lnTo>
                  <a:close/>
                </a:path>
                <a:path w="548640" h="487679">
                  <a:moveTo>
                    <a:pt x="67192" y="366674"/>
                  </a:moveTo>
                  <a:lnTo>
                    <a:pt x="65735" y="364756"/>
                  </a:lnTo>
                  <a:lnTo>
                    <a:pt x="66555" y="365636"/>
                  </a:lnTo>
                  <a:lnTo>
                    <a:pt x="67192" y="366674"/>
                  </a:lnTo>
                  <a:close/>
                </a:path>
                <a:path w="548640" h="487679">
                  <a:moveTo>
                    <a:pt x="66556" y="365636"/>
                  </a:moveTo>
                  <a:lnTo>
                    <a:pt x="65735" y="364756"/>
                  </a:lnTo>
                  <a:lnTo>
                    <a:pt x="66017" y="364756"/>
                  </a:lnTo>
                  <a:lnTo>
                    <a:pt x="66556" y="365636"/>
                  </a:lnTo>
                  <a:close/>
                </a:path>
                <a:path w="548640" h="487679">
                  <a:moveTo>
                    <a:pt x="481164" y="366674"/>
                  </a:moveTo>
                  <a:lnTo>
                    <a:pt x="481804" y="365636"/>
                  </a:lnTo>
                  <a:lnTo>
                    <a:pt x="482625" y="364756"/>
                  </a:lnTo>
                  <a:lnTo>
                    <a:pt x="481164" y="366674"/>
                  </a:lnTo>
                  <a:close/>
                </a:path>
                <a:path w="548640" h="487679">
                  <a:moveTo>
                    <a:pt x="509804" y="366674"/>
                  </a:moveTo>
                  <a:lnTo>
                    <a:pt x="481164" y="366674"/>
                  </a:lnTo>
                  <a:lnTo>
                    <a:pt x="482625" y="364756"/>
                  </a:lnTo>
                  <a:lnTo>
                    <a:pt x="510985" y="364756"/>
                  </a:lnTo>
                  <a:lnTo>
                    <a:pt x="509804" y="366674"/>
                  </a:lnTo>
                  <a:close/>
                </a:path>
                <a:path w="548640" h="487679">
                  <a:moveTo>
                    <a:pt x="67525" y="366674"/>
                  </a:moveTo>
                  <a:lnTo>
                    <a:pt x="67192" y="366674"/>
                  </a:lnTo>
                  <a:lnTo>
                    <a:pt x="66556" y="365636"/>
                  </a:lnTo>
                  <a:lnTo>
                    <a:pt x="67525" y="366674"/>
                  </a:lnTo>
                  <a:close/>
                </a:path>
                <a:path w="548640" h="487679">
                  <a:moveTo>
                    <a:pt x="483980" y="399046"/>
                  </a:moveTo>
                  <a:lnTo>
                    <a:pt x="450621" y="399046"/>
                  </a:lnTo>
                  <a:lnTo>
                    <a:pt x="452375" y="397497"/>
                  </a:lnTo>
                  <a:lnTo>
                    <a:pt x="452067" y="397497"/>
                  </a:lnTo>
                  <a:lnTo>
                    <a:pt x="481804" y="365636"/>
                  </a:lnTo>
                  <a:lnTo>
                    <a:pt x="481164" y="366674"/>
                  </a:lnTo>
                  <a:lnTo>
                    <a:pt x="509804" y="366674"/>
                  </a:lnTo>
                  <a:lnTo>
                    <a:pt x="501932" y="379450"/>
                  </a:lnTo>
                  <a:lnTo>
                    <a:pt x="500456" y="381393"/>
                  </a:lnTo>
                  <a:lnTo>
                    <a:pt x="485426" y="397497"/>
                  </a:lnTo>
                  <a:lnTo>
                    <a:pt x="452378" y="397497"/>
                  </a:lnTo>
                  <a:lnTo>
                    <a:pt x="451432" y="398185"/>
                  </a:lnTo>
                  <a:lnTo>
                    <a:pt x="484783" y="398185"/>
                  </a:lnTo>
                  <a:lnTo>
                    <a:pt x="483980" y="399046"/>
                  </a:lnTo>
                  <a:close/>
                </a:path>
                <a:path w="548640" h="487679">
                  <a:moveTo>
                    <a:pt x="97739" y="399046"/>
                  </a:moveTo>
                  <a:lnTo>
                    <a:pt x="95986" y="397497"/>
                  </a:lnTo>
                  <a:lnTo>
                    <a:pt x="96935" y="398185"/>
                  </a:lnTo>
                  <a:lnTo>
                    <a:pt x="97739" y="399046"/>
                  </a:lnTo>
                  <a:close/>
                </a:path>
                <a:path w="548640" h="487679">
                  <a:moveTo>
                    <a:pt x="96935" y="398185"/>
                  </a:moveTo>
                  <a:lnTo>
                    <a:pt x="95986" y="397497"/>
                  </a:lnTo>
                  <a:lnTo>
                    <a:pt x="96293" y="397497"/>
                  </a:lnTo>
                  <a:lnTo>
                    <a:pt x="96935" y="398185"/>
                  </a:lnTo>
                  <a:close/>
                </a:path>
                <a:path w="548640" h="487679">
                  <a:moveTo>
                    <a:pt x="450621" y="399046"/>
                  </a:moveTo>
                  <a:lnTo>
                    <a:pt x="451432" y="398185"/>
                  </a:lnTo>
                  <a:lnTo>
                    <a:pt x="452378" y="397497"/>
                  </a:lnTo>
                  <a:lnTo>
                    <a:pt x="450621" y="399046"/>
                  </a:lnTo>
                  <a:close/>
                </a:path>
                <a:path w="548640" h="487679">
                  <a:moveTo>
                    <a:pt x="98122" y="399046"/>
                  </a:moveTo>
                  <a:lnTo>
                    <a:pt x="97739" y="399046"/>
                  </a:lnTo>
                  <a:lnTo>
                    <a:pt x="96935" y="398185"/>
                  </a:lnTo>
                  <a:lnTo>
                    <a:pt x="98122" y="399046"/>
                  </a:lnTo>
                  <a:close/>
                </a:path>
                <a:path w="548640" h="487679">
                  <a:moveTo>
                    <a:pt x="414515" y="425056"/>
                  </a:moveTo>
                  <a:lnTo>
                    <a:pt x="451432" y="398185"/>
                  </a:lnTo>
                  <a:lnTo>
                    <a:pt x="450621" y="399046"/>
                  </a:lnTo>
                  <a:lnTo>
                    <a:pt x="483980" y="399046"/>
                  </a:lnTo>
                  <a:lnTo>
                    <a:pt x="468452" y="415683"/>
                  </a:lnTo>
                  <a:lnTo>
                    <a:pt x="466712" y="417220"/>
                  </a:lnTo>
                  <a:lnTo>
                    <a:pt x="456609" y="424573"/>
                  </a:lnTo>
                  <a:lnTo>
                    <a:pt x="415518" y="424573"/>
                  </a:lnTo>
                  <a:lnTo>
                    <a:pt x="414515" y="425056"/>
                  </a:lnTo>
                  <a:close/>
                </a:path>
                <a:path w="548640" h="487679">
                  <a:moveTo>
                    <a:pt x="134848" y="425691"/>
                  </a:moveTo>
                  <a:lnTo>
                    <a:pt x="132960" y="424573"/>
                  </a:lnTo>
                  <a:lnTo>
                    <a:pt x="133955" y="425056"/>
                  </a:lnTo>
                  <a:lnTo>
                    <a:pt x="134848" y="425691"/>
                  </a:lnTo>
                  <a:close/>
                </a:path>
                <a:path w="548640" h="487679">
                  <a:moveTo>
                    <a:pt x="133973" y="425056"/>
                  </a:moveTo>
                  <a:lnTo>
                    <a:pt x="132955" y="424573"/>
                  </a:lnTo>
                  <a:lnTo>
                    <a:pt x="133308" y="424573"/>
                  </a:lnTo>
                  <a:lnTo>
                    <a:pt x="133973" y="425056"/>
                  </a:lnTo>
                  <a:close/>
                </a:path>
                <a:path w="548640" h="487679">
                  <a:moveTo>
                    <a:pt x="413647" y="425691"/>
                  </a:moveTo>
                  <a:lnTo>
                    <a:pt x="414515" y="425056"/>
                  </a:lnTo>
                  <a:lnTo>
                    <a:pt x="415518" y="424573"/>
                  </a:lnTo>
                  <a:lnTo>
                    <a:pt x="413647" y="425691"/>
                  </a:lnTo>
                  <a:close/>
                </a:path>
                <a:path w="548640" h="487679">
                  <a:moveTo>
                    <a:pt x="455074" y="425691"/>
                  </a:moveTo>
                  <a:lnTo>
                    <a:pt x="413647" y="425691"/>
                  </a:lnTo>
                  <a:lnTo>
                    <a:pt x="415518" y="424573"/>
                  </a:lnTo>
                  <a:lnTo>
                    <a:pt x="456609" y="424573"/>
                  </a:lnTo>
                  <a:lnTo>
                    <a:pt x="455074" y="425691"/>
                  </a:lnTo>
                  <a:close/>
                </a:path>
                <a:path w="548640" h="487679">
                  <a:moveTo>
                    <a:pt x="135269" y="425691"/>
                  </a:moveTo>
                  <a:lnTo>
                    <a:pt x="134848" y="425691"/>
                  </a:lnTo>
                  <a:lnTo>
                    <a:pt x="133973" y="425056"/>
                  </a:lnTo>
                  <a:lnTo>
                    <a:pt x="135269" y="425691"/>
                  </a:lnTo>
                  <a:close/>
                </a:path>
                <a:path w="548640" h="487679">
                  <a:moveTo>
                    <a:pt x="370941" y="446036"/>
                  </a:moveTo>
                  <a:lnTo>
                    <a:pt x="414515" y="425056"/>
                  </a:lnTo>
                  <a:lnTo>
                    <a:pt x="413643" y="425691"/>
                  </a:lnTo>
                  <a:lnTo>
                    <a:pt x="455074" y="425691"/>
                  </a:lnTo>
                  <a:lnTo>
                    <a:pt x="428186" y="445262"/>
                  </a:lnTo>
                  <a:lnTo>
                    <a:pt x="373011" y="445262"/>
                  </a:lnTo>
                  <a:lnTo>
                    <a:pt x="372453" y="445414"/>
                  </a:lnTo>
                  <a:lnTo>
                    <a:pt x="372604" y="445414"/>
                  </a:lnTo>
                  <a:lnTo>
                    <a:pt x="370941" y="446036"/>
                  </a:lnTo>
                  <a:close/>
                </a:path>
                <a:path w="548640" h="487679">
                  <a:moveTo>
                    <a:pt x="177405" y="446036"/>
                  </a:moveTo>
                  <a:lnTo>
                    <a:pt x="175348" y="445262"/>
                  </a:lnTo>
                  <a:lnTo>
                    <a:pt x="175906" y="445414"/>
                  </a:lnTo>
                  <a:lnTo>
                    <a:pt x="176116" y="445414"/>
                  </a:lnTo>
                  <a:lnTo>
                    <a:pt x="177405" y="446036"/>
                  </a:lnTo>
                  <a:close/>
                </a:path>
                <a:path w="548640" h="487679">
                  <a:moveTo>
                    <a:pt x="176116" y="445414"/>
                  </a:moveTo>
                  <a:lnTo>
                    <a:pt x="175906" y="445414"/>
                  </a:lnTo>
                  <a:lnTo>
                    <a:pt x="175348" y="445262"/>
                  </a:lnTo>
                  <a:lnTo>
                    <a:pt x="175800" y="445262"/>
                  </a:lnTo>
                  <a:lnTo>
                    <a:pt x="176116" y="445414"/>
                  </a:lnTo>
                  <a:close/>
                </a:path>
                <a:path w="548640" h="487679">
                  <a:moveTo>
                    <a:pt x="323735" y="458724"/>
                  </a:moveTo>
                  <a:lnTo>
                    <a:pt x="373011" y="445262"/>
                  </a:lnTo>
                  <a:lnTo>
                    <a:pt x="372604" y="445414"/>
                  </a:lnTo>
                  <a:lnTo>
                    <a:pt x="372234" y="445414"/>
                  </a:lnTo>
                  <a:lnTo>
                    <a:pt x="370941" y="446036"/>
                  </a:lnTo>
                  <a:lnTo>
                    <a:pt x="426935" y="446036"/>
                  </a:lnTo>
                  <a:lnTo>
                    <a:pt x="426106" y="446532"/>
                  </a:lnTo>
                  <a:lnTo>
                    <a:pt x="401580" y="458343"/>
                  </a:lnTo>
                  <a:lnTo>
                    <a:pt x="325869" y="458343"/>
                  </a:lnTo>
                  <a:lnTo>
                    <a:pt x="323735" y="458724"/>
                  </a:lnTo>
                  <a:close/>
                </a:path>
                <a:path w="548640" h="487679">
                  <a:moveTo>
                    <a:pt x="426935" y="446036"/>
                  </a:moveTo>
                  <a:lnTo>
                    <a:pt x="370941" y="446036"/>
                  </a:lnTo>
                  <a:lnTo>
                    <a:pt x="373011" y="445262"/>
                  </a:lnTo>
                  <a:lnTo>
                    <a:pt x="428186" y="445262"/>
                  </a:lnTo>
                  <a:lnTo>
                    <a:pt x="427977" y="445414"/>
                  </a:lnTo>
                  <a:lnTo>
                    <a:pt x="426935" y="446036"/>
                  </a:lnTo>
                  <a:close/>
                </a:path>
                <a:path w="548640" h="487679">
                  <a:moveTo>
                    <a:pt x="178184" y="446036"/>
                  </a:moveTo>
                  <a:lnTo>
                    <a:pt x="177405" y="446036"/>
                  </a:lnTo>
                  <a:lnTo>
                    <a:pt x="176116" y="445414"/>
                  </a:lnTo>
                  <a:lnTo>
                    <a:pt x="175906" y="445414"/>
                  </a:lnTo>
                  <a:lnTo>
                    <a:pt x="178184" y="446036"/>
                  </a:lnTo>
                  <a:close/>
                </a:path>
                <a:path w="548640" h="487679">
                  <a:moveTo>
                    <a:pt x="224624" y="458724"/>
                  </a:moveTo>
                  <a:lnTo>
                    <a:pt x="222491" y="458343"/>
                  </a:lnTo>
                  <a:lnTo>
                    <a:pt x="223230" y="458343"/>
                  </a:lnTo>
                  <a:lnTo>
                    <a:pt x="224624" y="458724"/>
                  </a:lnTo>
                  <a:close/>
                </a:path>
                <a:path w="548640" h="487679">
                  <a:moveTo>
                    <a:pt x="226764" y="458724"/>
                  </a:moveTo>
                  <a:lnTo>
                    <a:pt x="224624" y="458724"/>
                  </a:lnTo>
                  <a:lnTo>
                    <a:pt x="223230" y="458343"/>
                  </a:lnTo>
                  <a:lnTo>
                    <a:pt x="222491" y="458343"/>
                  </a:lnTo>
                  <a:lnTo>
                    <a:pt x="226764" y="458724"/>
                  </a:lnTo>
                  <a:close/>
                </a:path>
                <a:path w="548640" h="487679">
                  <a:moveTo>
                    <a:pt x="392021" y="462945"/>
                  </a:moveTo>
                  <a:lnTo>
                    <a:pt x="274118" y="462945"/>
                  </a:lnTo>
                  <a:lnTo>
                    <a:pt x="325869" y="458343"/>
                  </a:lnTo>
                  <a:lnTo>
                    <a:pt x="325130" y="458343"/>
                  </a:lnTo>
                  <a:lnTo>
                    <a:pt x="323735" y="458724"/>
                  </a:lnTo>
                  <a:lnTo>
                    <a:pt x="400789" y="458724"/>
                  </a:lnTo>
                  <a:lnTo>
                    <a:pt x="392021" y="462945"/>
                  </a:lnTo>
                  <a:close/>
                </a:path>
                <a:path w="548640" h="487679">
                  <a:moveTo>
                    <a:pt x="400789" y="458724"/>
                  </a:moveTo>
                  <a:lnTo>
                    <a:pt x="323735" y="458724"/>
                  </a:lnTo>
                  <a:lnTo>
                    <a:pt x="325869" y="458343"/>
                  </a:lnTo>
                  <a:lnTo>
                    <a:pt x="401580" y="458343"/>
                  </a:lnTo>
                  <a:lnTo>
                    <a:pt x="400789" y="458724"/>
                  </a:lnTo>
                  <a:close/>
                </a:path>
              </a:pathLst>
            </a:custGeom>
            <a:solidFill>
              <a:srgbClr val="385D8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6" name="object 36"/>
          <p:cNvSpPr txBox="1"/>
          <p:nvPr/>
        </p:nvSpPr>
        <p:spPr>
          <a:xfrm>
            <a:off x="9171559" y="4457013"/>
            <a:ext cx="14160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pc="-50" dirty="0">
                <a:solidFill>
                  <a:srgbClr val="FFFFFF"/>
                </a:solidFill>
                <a:latin typeface="Calibri"/>
                <a:cs typeface="Calibri"/>
              </a:rPr>
              <a:t>3</a:t>
            </a:r>
            <a:endParaRPr>
              <a:latin typeface="Calibri"/>
              <a:cs typeface="Calibri"/>
            </a:endParaRPr>
          </a:p>
        </p:txBody>
      </p:sp>
      <p:grpSp>
        <p:nvGrpSpPr>
          <p:cNvPr id="37" name="object 37"/>
          <p:cNvGrpSpPr/>
          <p:nvPr/>
        </p:nvGrpSpPr>
        <p:grpSpPr>
          <a:xfrm>
            <a:off x="6733032" y="3444240"/>
            <a:ext cx="2819400" cy="3291840"/>
            <a:chOff x="5132832" y="3444240"/>
            <a:chExt cx="2819400" cy="3291840"/>
          </a:xfrm>
        </p:grpSpPr>
        <p:sp>
          <p:nvSpPr>
            <p:cNvPr id="38" name="object 38"/>
            <p:cNvSpPr/>
            <p:nvPr/>
          </p:nvSpPr>
          <p:spPr>
            <a:xfrm>
              <a:off x="5132832" y="3444239"/>
              <a:ext cx="2322195" cy="2753360"/>
            </a:xfrm>
            <a:custGeom>
              <a:avLst/>
              <a:gdLst/>
              <a:ahLst/>
              <a:cxnLst/>
              <a:rect l="l" t="t" r="r" b="b"/>
              <a:pathLst>
                <a:path w="2322195" h="2753360">
                  <a:moveTo>
                    <a:pt x="2321941" y="1365504"/>
                  </a:moveTo>
                  <a:lnTo>
                    <a:pt x="2219325" y="1366393"/>
                  </a:lnTo>
                  <a:lnTo>
                    <a:pt x="2216531" y="1369314"/>
                  </a:lnTo>
                  <a:lnTo>
                    <a:pt x="2216658" y="1376299"/>
                  </a:lnTo>
                  <a:lnTo>
                    <a:pt x="2219452" y="1379093"/>
                  </a:lnTo>
                  <a:lnTo>
                    <a:pt x="2287778" y="1378585"/>
                  </a:lnTo>
                  <a:lnTo>
                    <a:pt x="0" y="2742133"/>
                  </a:lnTo>
                  <a:lnTo>
                    <a:pt x="6477" y="2753055"/>
                  </a:lnTo>
                  <a:lnTo>
                    <a:pt x="2294128" y="1389380"/>
                  </a:lnTo>
                  <a:lnTo>
                    <a:pt x="2261108" y="1449070"/>
                  </a:lnTo>
                  <a:lnTo>
                    <a:pt x="2262251" y="1453007"/>
                  </a:lnTo>
                  <a:lnTo>
                    <a:pt x="2268347" y="1456309"/>
                  </a:lnTo>
                  <a:lnTo>
                    <a:pt x="2272284" y="1455293"/>
                  </a:lnTo>
                  <a:lnTo>
                    <a:pt x="2321941" y="1365504"/>
                  </a:lnTo>
                  <a:close/>
                </a:path>
                <a:path w="2322195" h="2753360">
                  <a:moveTo>
                    <a:pt x="2322195" y="1039241"/>
                  </a:moveTo>
                  <a:lnTo>
                    <a:pt x="2297684" y="939800"/>
                  </a:lnTo>
                  <a:lnTo>
                    <a:pt x="2294255" y="937641"/>
                  </a:lnTo>
                  <a:lnTo>
                    <a:pt x="2287397" y="939419"/>
                  </a:lnTo>
                  <a:lnTo>
                    <a:pt x="2285365" y="942848"/>
                  </a:lnTo>
                  <a:lnTo>
                    <a:pt x="2301621" y="1009015"/>
                  </a:lnTo>
                  <a:lnTo>
                    <a:pt x="1323467" y="0"/>
                  </a:lnTo>
                  <a:lnTo>
                    <a:pt x="1314323" y="8890"/>
                  </a:lnTo>
                  <a:lnTo>
                    <a:pt x="2292477" y="1017778"/>
                  </a:lnTo>
                  <a:lnTo>
                    <a:pt x="2226818" y="999490"/>
                  </a:lnTo>
                  <a:lnTo>
                    <a:pt x="2223262" y="1001522"/>
                  </a:lnTo>
                  <a:lnTo>
                    <a:pt x="2221484" y="1008126"/>
                  </a:lnTo>
                  <a:lnTo>
                    <a:pt x="2223389" y="1011555"/>
                  </a:lnTo>
                  <a:lnTo>
                    <a:pt x="2322195" y="1039241"/>
                  </a:lnTo>
                  <a:close/>
                </a:path>
              </a:pathLst>
            </a:custGeom>
            <a:solidFill>
              <a:srgbClr val="477BB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7415783" y="6263640"/>
              <a:ext cx="523875" cy="460375"/>
            </a:xfrm>
            <a:custGeom>
              <a:avLst/>
              <a:gdLst/>
              <a:ahLst/>
              <a:cxnLst/>
              <a:rect l="l" t="t" r="r" b="b"/>
              <a:pathLst>
                <a:path w="523875" h="460375">
                  <a:moveTo>
                    <a:pt x="261874" y="459930"/>
                  </a:moveTo>
                  <a:lnTo>
                    <a:pt x="209042" y="455256"/>
                  </a:lnTo>
                  <a:lnTo>
                    <a:pt x="159893" y="441858"/>
                  </a:lnTo>
                  <a:lnTo>
                    <a:pt x="115443" y="420662"/>
                  </a:lnTo>
                  <a:lnTo>
                    <a:pt x="76708" y="392582"/>
                  </a:lnTo>
                  <a:lnTo>
                    <a:pt x="44704" y="358546"/>
                  </a:lnTo>
                  <a:lnTo>
                    <a:pt x="20574" y="319481"/>
                  </a:lnTo>
                  <a:lnTo>
                    <a:pt x="5334" y="276313"/>
                  </a:lnTo>
                  <a:lnTo>
                    <a:pt x="0" y="229971"/>
                  </a:lnTo>
                  <a:lnTo>
                    <a:pt x="5334" y="183629"/>
                  </a:lnTo>
                  <a:lnTo>
                    <a:pt x="20574" y="140462"/>
                  </a:lnTo>
                  <a:lnTo>
                    <a:pt x="44704" y="101396"/>
                  </a:lnTo>
                  <a:lnTo>
                    <a:pt x="76708" y="67360"/>
                  </a:lnTo>
                  <a:lnTo>
                    <a:pt x="115443" y="39268"/>
                  </a:lnTo>
                  <a:lnTo>
                    <a:pt x="159893" y="18072"/>
                  </a:lnTo>
                  <a:lnTo>
                    <a:pt x="209042" y="4673"/>
                  </a:lnTo>
                  <a:lnTo>
                    <a:pt x="261874" y="0"/>
                  </a:lnTo>
                  <a:lnTo>
                    <a:pt x="314706" y="4673"/>
                  </a:lnTo>
                  <a:lnTo>
                    <a:pt x="363855" y="18072"/>
                  </a:lnTo>
                  <a:lnTo>
                    <a:pt x="408432" y="39268"/>
                  </a:lnTo>
                  <a:lnTo>
                    <a:pt x="447167" y="67360"/>
                  </a:lnTo>
                  <a:lnTo>
                    <a:pt x="479171" y="101396"/>
                  </a:lnTo>
                  <a:lnTo>
                    <a:pt x="503300" y="140462"/>
                  </a:lnTo>
                  <a:lnTo>
                    <a:pt x="518541" y="183629"/>
                  </a:lnTo>
                  <a:lnTo>
                    <a:pt x="523875" y="229971"/>
                  </a:lnTo>
                  <a:lnTo>
                    <a:pt x="518541" y="276313"/>
                  </a:lnTo>
                  <a:lnTo>
                    <a:pt x="503300" y="319481"/>
                  </a:lnTo>
                  <a:lnTo>
                    <a:pt x="479171" y="358546"/>
                  </a:lnTo>
                  <a:lnTo>
                    <a:pt x="447167" y="392582"/>
                  </a:lnTo>
                  <a:lnTo>
                    <a:pt x="408432" y="420662"/>
                  </a:lnTo>
                  <a:lnTo>
                    <a:pt x="363855" y="441858"/>
                  </a:lnTo>
                  <a:lnTo>
                    <a:pt x="314706" y="455256"/>
                  </a:lnTo>
                  <a:lnTo>
                    <a:pt x="261874" y="459930"/>
                  </a:lnTo>
                  <a:close/>
                </a:path>
              </a:pathLst>
            </a:custGeom>
            <a:solidFill>
              <a:srgbClr val="C0504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7403668" y="6251499"/>
              <a:ext cx="548640" cy="484505"/>
            </a:xfrm>
            <a:custGeom>
              <a:avLst/>
              <a:gdLst/>
              <a:ahLst/>
              <a:cxnLst/>
              <a:rect l="l" t="t" r="r" b="b"/>
              <a:pathLst>
                <a:path w="548640" h="484504">
                  <a:moveTo>
                    <a:pt x="275069" y="484212"/>
                  </a:moveTo>
                  <a:lnTo>
                    <a:pt x="272910" y="484212"/>
                  </a:lnTo>
                  <a:lnTo>
                    <a:pt x="220078" y="479539"/>
                  </a:lnTo>
                  <a:lnTo>
                    <a:pt x="168795" y="465759"/>
                  </a:lnTo>
                  <a:lnTo>
                    <a:pt x="122313" y="443814"/>
                  </a:lnTo>
                  <a:lnTo>
                    <a:pt x="81660" y="414591"/>
                  </a:lnTo>
                  <a:lnTo>
                    <a:pt x="47942" y="379044"/>
                  </a:lnTo>
                  <a:lnTo>
                    <a:pt x="22313" y="338023"/>
                  </a:lnTo>
                  <a:lnTo>
                    <a:pt x="5956" y="292506"/>
                  </a:lnTo>
                  <a:lnTo>
                    <a:pt x="0" y="243509"/>
                  </a:lnTo>
                  <a:lnTo>
                    <a:pt x="0" y="240715"/>
                  </a:lnTo>
                  <a:lnTo>
                    <a:pt x="5333" y="194373"/>
                  </a:lnTo>
                  <a:lnTo>
                    <a:pt x="21196" y="148539"/>
                  </a:lnTo>
                  <a:lnTo>
                    <a:pt x="46443" y="107124"/>
                  </a:lnTo>
                  <a:lnTo>
                    <a:pt x="79946" y="71145"/>
                  </a:lnTo>
                  <a:lnTo>
                    <a:pt x="120396" y="41541"/>
                  </a:lnTo>
                  <a:lnTo>
                    <a:pt x="166763" y="19202"/>
                  </a:lnTo>
                  <a:lnTo>
                    <a:pt x="217944" y="5054"/>
                  </a:lnTo>
                  <a:lnTo>
                    <a:pt x="272910" y="0"/>
                  </a:lnTo>
                  <a:lnTo>
                    <a:pt x="275069" y="0"/>
                  </a:lnTo>
                  <a:lnTo>
                    <a:pt x="327888" y="4673"/>
                  </a:lnTo>
                  <a:lnTo>
                    <a:pt x="379171" y="18453"/>
                  </a:lnTo>
                  <a:lnTo>
                    <a:pt x="391886" y="24282"/>
                  </a:lnTo>
                  <a:lnTo>
                    <a:pt x="275069" y="24282"/>
                  </a:lnTo>
                  <a:lnTo>
                    <a:pt x="226532" y="28575"/>
                  </a:lnTo>
                  <a:lnTo>
                    <a:pt x="224358" y="28575"/>
                  </a:lnTo>
                  <a:lnTo>
                    <a:pt x="222764" y="28859"/>
                  </a:lnTo>
                  <a:lnTo>
                    <a:pt x="223314" y="28859"/>
                  </a:lnTo>
                  <a:lnTo>
                    <a:pt x="177957" y="41224"/>
                  </a:lnTo>
                  <a:lnTo>
                    <a:pt x="177253" y="41224"/>
                  </a:lnTo>
                  <a:lnTo>
                    <a:pt x="175209" y="41973"/>
                  </a:lnTo>
                  <a:lnTo>
                    <a:pt x="175681" y="41973"/>
                  </a:lnTo>
                  <a:lnTo>
                    <a:pt x="135175" y="61277"/>
                  </a:lnTo>
                  <a:lnTo>
                    <a:pt x="134721" y="61277"/>
                  </a:lnTo>
                  <a:lnTo>
                    <a:pt x="132803" y="62407"/>
                  </a:lnTo>
                  <a:lnTo>
                    <a:pt x="133163" y="62407"/>
                  </a:lnTo>
                  <a:lnTo>
                    <a:pt x="98070" y="87858"/>
                  </a:lnTo>
                  <a:lnTo>
                    <a:pt x="97701" y="87858"/>
                  </a:lnTo>
                  <a:lnTo>
                    <a:pt x="95986" y="89369"/>
                  </a:lnTo>
                  <a:lnTo>
                    <a:pt x="96280" y="89369"/>
                  </a:lnTo>
                  <a:lnTo>
                    <a:pt x="67536" y="119938"/>
                  </a:lnTo>
                  <a:lnTo>
                    <a:pt x="67195" y="119938"/>
                  </a:lnTo>
                  <a:lnTo>
                    <a:pt x="65697" y="121894"/>
                  </a:lnTo>
                  <a:lnTo>
                    <a:pt x="65987" y="121894"/>
                  </a:lnTo>
                  <a:lnTo>
                    <a:pt x="44509" y="156667"/>
                  </a:lnTo>
                  <a:lnTo>
                    <a:pt x="44183" y="156667"/>
                  </a:lnTo>
                  <a:lnTo>
                    <a:pt x="43065" y="159003"/>
                  </a:lnTo>
                  <a:lnTo>
                    <a:pt x="43358" y="159003"/>
                  </a:lnTo>
                  <a:lnTo>
                    <a:pt x="29884" y="197167"/>
                  </a:lnTo>
                  <a:lnTo>
                    <a:pt x="29565" y="197167"/>
                  </a:lnTo>
                  <a:lnTo>
                    <a:pt x="28943" y="199834"/>
                  </a:lnTo>
                  <a:lnTo>
                    <a:pt x="29258" y="199834"/>
                  </a:lnTo>
                  <a:lnTo>
                    <a:pt x="24553" y="240715"/>
                  </a:lnTo>
                  <a:lnTo>
                    <a:pt x="24231" y="240715"/>
                  </a:lnTo>
                  <a:lnTo>
                    <a:pt x="24231" y="243509"/>
                  </a:lnTo>
                  <a:lnTo>
                    <a:pt x="24553" y="243509"/>
                  </a:lnTo>
                  <a:lnTo>
                    <a:pt x="29258" y="284391"/>
                  </a:lnTo>
                  <a:lnTo>
                    <a:pt x="28943" y="284391"/>
                  </a:lnTo>
                  <a:lnTo>
                    <a:pt x="29565" y="287058"/>
                  </a:lnTo>
                  <a:lnTo>
                    <a:pt x="29884" y="287058"/>
                  </a:lnTo>
                  <a:lnTo>
                    <a:pt x="43353" y="325208"/>
                  </a:lnTo>
                  <a:lnTo>
                    <a:pt x="43065" y="325208"/>
                  </a:lnTo>
                  <a:lnTo>
                    <a:pt x="44183" y="327558"/>
                  </a:lnTo>
                  <a:lnTo>
                    <a:pt x="44516" y="327558"/>
                  </a:lnTo>
                  <a:lnTo>
                    <a:pt x="65995" y="362330"/>
                  </a:lnTo>
                  <a:lnTo>
                    <a:pt x="65697" y="362330"/>
                  </a:lnTo>
                  <a:lnTo>
                    <a:pt x="67195" y="364274"/>
                  </a:lnTo>
                  <a:lnTo>
                    <a:pt x="67524" y="364274"/>
                  </a:lnTo>
                  <a:lnTo>
                    <a:pt x="96280" y="394855"/>
                  </a:lnTo>
                  <a:lnTo>
                    <a:pt x="95973" y="394855"/>
                  </a:lnTo>
                  <a:lnTo>
                    <a:pt x="97701" y="396366"/>
                  </a:lnTo>
                  <a:lnTo>
                    <a:pt x="98058" y="396366"/>
                  </a:lnTo>
                  <a:lnTo>
                    <a:pt x="133132" y="421792"/>
                  </a:lnTo>
                  <a:lnTo>
                    <a:pt x="132803" y="421792"/>
                  </a:lnTo>
                  <a:lnTo>
                    <a:pt x="134708" y="422935"/>
                  </a:lnTo>
                  <a:lnTo>
                    <a:pt x="135200" y="422935"/>
                  </a:lnTo>
                  <a:lnTo>
                    <a:pt x="175682" y="442239"/>
                  </a:lnTo>
                  <a:lnTo>
                    <a:pt x="175209" y="442239"/>
                  </a:lnTo>
                  <a:lnTo>
                    <a:pt x="177253" y="442988"/>
                  </a:lnTo>
                  <a:lnTo>
                    <a:pt x="177957" y="442988"/>
                  </a:lnTo>
                  <a:lnTo>
                    <a:pt x="222960" y="455256"/>
                  </a:lnTo>
                  <a:lnTo>
                    <a:pt x="222237" y="455256"/>
                  </a:lnTo>
                  <a:lnTo>
                    <a:pt x="224358" y="455637"/>
                  </a:lnTo>
                  <a:lnTo>
                    <a:pt x="226544" y="455637"/>
                  </a:lnTo>
                  <a:lnTo>
                    <a:pt x="273989" y="459835"/>
                  </a:lnTo>
                  <a:lnTo>
                    <a:pt x="392087" y="459835"/>
                  </a:lnTo>
                  <a:lnTo>
                    <a:pt x="381229" y="464997"/>
                  </a:lnTo>
                  <a:lnTo>
                    <a:pt x="379171" y="465759"/>
                  </a:lnTo>
                  <a:lnTo>
                    <a:pt x="330022" y="479158"/>
                  </a:lnTo>
                  <a:lnTo>
                    <a:pt x="327901" y="479539"/>
                  </a:lnTo>
                  <a:lnTo>
                    <a:pt x="275069" y="484212"/>
                  </a:lnTo>
                  <a:close/>
                </a:path>
                <a:path w="548640" h="484504">
                  <a:moveTo>
                    <a:pt x="324652" y="28859"/>
                  </a:moveTo>
                  <a:lnTo>
                    <a:pt x="272910" y="24282"/>
                  </a:lnTo>
                  <a:lnTo>
                    <a:pt x="391886" y="24282"/>
                  </a:lnTo>
                  <a:lnTo>
                    <a:pt x="400914" y="28575"/>
                  </a:lnTo>
                  <a:lnTo>
                    <a:pt x="323608" y="28575"/>
                  </a:lnTo>
                  <a:lnTo>
                    <a:pt x="324652" y="28859"/>
                  </a:lnTo>
                  <a:close/>
                </a:path>
                <a:path w="548640" h="484504">
                  <a:moveTo>
                    <a:pt x="223314" y="28859"/>
                  </a:moveTo>
                  <a:lnTo>
                    <a:pt x="222764" y="28859"/>
                  </a:lnTo>
                  <a:lnTo>
                    <a:pt x="224358" y="28575"/>
                  </a:lnTo>
                  <a:lnTo>
                    <a:pt x="223314" y="28859"/>
                  </a:lnTo>
                  <a:close/>
                </a:path>
                <a:path w="548640" h="484504">
                  <a:moveTo>
                    <a:pt x="223314" y="28859"/>
                  </a:moveTo>
                  <a:lnTo>
                    <a:pt x="224358" y="28575"/>
                  </a:lnTo>
                  <a:lnTo>
                    <a:pt x="226532" y="28575"/>
                  </a:lnTo>
                  <a:lnTo>
                    <a:pt x="223314" y="28859"/>
                  </a:lnTo>
                  <a:close/>
                </a:path>
                <a:path w="548640" h="484504">
                  <a:moveTo>
                    <a:pt x="371681" y="41672"/>
                  </a:moveTo>
                  <a:lnTo>
                    <a:pt x="323608" y="28575"/>
                  </a:lnTo>
                  <a:lnTo>
                    <a:pt x="325202" y="28859"/>
                  </a:lnTo>
                  <a:lnTo>
                    <a:pt x="401512" y="28859"/>
                  </a:lnTo>
                  <a:lnTo>
                    <a:pt x="425780" y="40398"/>
                  </a:lnTo>
                  <a:lnTo>
                    <a:pt x="427174" y="41224"/>
                  </a:lnTo>
                  <a:lnTo>
                    <a:pt x="370738" y="41224"/>
                  </a:lnTo>
                  <a:lnTo>
                    <a:pt x="371681" y="41672"/>
                  </a:lnTo>
                  <a:close/>
                </a:path>
                <a:path w="548640" h="484504">
                  <a:moveTo>
                    <a:pt x="401512" y="28859"/>
                  </a:moveTo>
                  <a:lnTo>
                    <a:pt x="325202" y="28859"/>
                  </a:lnTo>
                  <a:lnTo>
                    <a:pt x="323608" y="28575"/>
                  </a:lnTo>
                  <a:lnTo>
                    <a:pt x="400914" y="28575"/>
                  </a:lnTo>
                  <a:lnTo>
                    <a:pt x="401512" y="28859"/>
                  </a:lnTo>
                  <a:close/>
                </a:path>
                <a:path w="548640" h="484504">
                  <a:moveTo>
                    <a:pt x="175209" y="41973"/>
                  </a:moveTo>
                  <a:lnTo>
                    <a:pt x="177253" y="41224"/>
                  </a:lnTo>
                  <a:lnTo>
                    <a:pt x="176313" y="41672"/>
                  </a:lnTo>
                  <a:lnTo>
                    <a:pt x="175209" y="41973"/>
                  </a:lnTo>
                  <a:close/>
                </a:path>
                <a:path w="548640" h="484504">
                  <a:moveTo>
                    <a:pt x="176313" y="41672"/>
                  </a:moveTo>
                  <a:lnTo>
                    <a:pt x="177253" y="41224"/>
                  </a:lnTo>
                  <a:lnTo>
                    <a:pt x="177957" y="41224"/>
                  </a:lnTo>
                  <a:lnTo>
                    <a:pt x="176313" y="41672"/>
                  </a:lnTo>
                  <a:close/>
                </a:path>
                <a:path w="548640" h="484504">
                  <a:moveTo>
                    <a:pt x="372757" y="41973"/>
                  </a:moveTo>
                  <a:lnTo>
                    <a:pt x="371681" y="41672"/>
                  </a:lnTo>
                  <a:lnTo>
                    <a:pt x="370738" y="41224"/>
                  </a:lnTo>
                  <a:lnTo>
                    <a:pt x="372757" y="41973"/>
                  </a:lnTo>
                  <a:close/>
                </a:path>
                <a:path w="548640" h="484504">
                  <a:moveTo>
                    <a:pt x="428305" y="41973"/>
                  </a:moveTo>
                  <a:lnTo>
                    <a:pt x="372757" y="41973"/>
                  </a:lnTo>
                  <a:lnTo>
                    <a:pt x="370738" y="41224"/>
                  </a:lnTo>
                  <a:lnTo>
                    <a:pt x="427174" y="41224"/>
                  </a:lnTo>
                  <a:lnTo>
                    <a:pt x="427710" y="41541"/>
                  </a:lnTo>
                  <a:lnTo>
                    <a:pt x="428305" y="41973"/>
                  </a:lnTo>
                  <a:close/>
                </a:path>
                <a:path w="548640" h="484504">
                  <a:moveTo>
                    <a:pt x="175681" y="41973"/>
                  </a:moveTo>
                  <a:lnTo>
                    <a:pt x="175209" y="41973"/>
                  </a:lnTo>
                  <a:lnTo>
                    <a:pt x="176313" y="41672"/>
                  </a:lnTo>
                  <a:lnTo>
                    <a:pt x="175681" y="41973"/>
                  </a:lnTo>
                  <a:close/>
                </a:path>
                <a:path w="548640" h="484504">
                  <a:moveTo>
                    <a:pt x="414255" y="61908"/>
                  </a:moveTo>
                  <a:lnTo>
                    <a:pt x="371681" y="41672"/>
                  </a:lnTo>
                  <a:lnTo>
                    <a:pt x="372757" y="41973"/>
                  </a:lnTo>
                  <a:lnTo>
                    <a:pt x="428305" y="41973"/>
                  </a:lnTo>
                  <a:lnTo>
                    <a:pt x="454923" y="61277"/>
                  </a:lnTo>
                  <a:lnTo>
                    <a:pt x="413384" y="61277"/>
                  </a:lnTo>
                  <a:lnTo>
                    <a:pt x="414255" y="61908"/>
                  </a:lnTo>
                  <a:close/>
                </a:path>
                <a:path w="548640" h="484504">
                  <a:moveTo>
                    <a:pt x="132803" y="62407"/>
                  </a:moveTo>
                  <a:lnTo>
                    <a:pt x="134721" y="61277"/>
                  </a:lnTo>
                  <a:lnTo>
                    <a:pt x="133851" y="61908"/>
                  </a:lnTo>
                  <a:lnTo>
                    <a:pt x="132803" y="62407"/>
                  </a:lnTo>
                  <a:close/>
                </a:path>
                <a:path w="548640" h="484504">
                  <a:moveTo>
                    <a:pt x="133851" y="61908"/>
                  </a:moveTo>
                  <a:lnTo>
                    <a:pt x="134721" y="61277"/>
                  </a:lnTo>
                  <a:lnTo>
                    <a:pt x="135175" y="61277"/>
                  </a:lnTo>
                  <a:lnTo>
                    <a:pt x="133851" y="61908"/>
                  </a:lnTo>
                  <a:close/>
                </a:path>
                <a:path w="548640" h="484504">
                  <a:moveTo>
                    <a:pt x="415293" y="62407"/>
                  </a:moveTo>
                  <a:lnTo>
                    <a:pt x="414255" y="61908"/>
                  </a:lnTo>
                  <a:lnTo>
                    <a:pt x="413384" y="61277"/>
                  </a:lnTo>
                  <a:lnTo>
                    <a:pt x="415293" y="62407"/>
                  </a:lnTo>
                  <a:close/>
                </a:path>
                <a:path w="548640" h="484504">
                  <a:moveTo>
                    <a:pt x="456481" y="62407"/>
                  </a:moveTo>
                  <a:lnTo>
                    <a:pt x="415293" y="62407"/>
                  </a:lnTo>
                  <a:lnTo>
                    <a:pt x="413384" y="61277"/>
                  </a:lnTo>
                  <a:lnTo>
                    <a:pt x="454923" y="61277"/>
                  </a:lnTo>
                  <a:lnTo>
                    <a:pt x="456481" y="62407"/>
                  </a:lnTo>
                  <a:close/>
                </a:path>
                <a:path w="548640" h="484504">
                  <a:moveTo>
                    <a:pt x="133163" y="62407"/>
                  </a:moveTo>
                  <a:lnTo>
                    <a:pt x="132803" y="62407"/>
                  </a:lnTo>
                  <a:lnTo>
                    <a:pt x="133851" y="61908"/>
                  </a:lnTo>
                  <a:lnTo>
                    <a:pt x="133163" y="62407"/>
                  </a:lnTo>
                  <a:close/>
                </a:path>
                <a:path w="548640" h="484504">
                  <a:moveTo>
                    <a:pt x="451197" y="88700"/>
                  </a:moveTo>
                  <a:lnTo>
                    <a:pt x="414255" y="61908"/>
                  </a:lnTo>
                  <a:lnTo>
                    <a:pt x="415288" y="62407"/>
                  </a:lnTo>
                  <a:lnTo>
                    <a:pt x="456481" y="62407"/>
                  </a:lnTo>
                  <a:lnTo>
                    <a:pt x="466445" y="69634"/>
                  </a:lnTo>
                  <a:lnTo>
                    <a:pt x="468160" y="71145"/>
                  </a:lnTo>
                  <a:lnTo>
                    <a:pt x="483875" y="87858"/>
                  </a:lnTo>
                  <a:lnTo>
                    <a:pt x="450405" y="87858"/>
                  </a:lnTo>
                  <a:lnTo>
                    <a:pt x="451197" y="88700"/>
                  </a:lnTo>
                  <a:close/>
                </a:path>
                <a:path w="548640" h="484504">
                  <a:moveTo>
                    <a:pt x="95986" y="89369"/>
                  </a:moveTo>
                  <a:lnTo>
                    <a:pt x="97701" y="87858"/>
                  </a:lnTo>
                  <a:lnTo>
                    <a:pt x="96909" y="88700"/>
                  </a:lnTo>
                  <a:lnTo>
                    <a:pt x="95986" y="89369"/>
                  </a:lnTo>
                  <a:close/>
                </a:path>
                <a:path w="548640" h="484504">
                  <a:moveTo>
                    <a:pt x="96909" y="88700"/>
                  </a:moveTo>
                  <a:lnTo>
                    <a:pt x="97701" y="87858"/>
                  </a:lnTo>
                  <a:lnTo>
                    <a:pt x="98070" y="87858"/>
                  </a:lnTo>
                  <a:lnTo>
                    <a:pt x="96909" y="88700"/>
                  </a:lnTo>
                  <a:close/>
                </a:path>
                <a:path w="548640" h="484504">
                  <a:moveTo>
                    <a:pt x="452120" y="89369"/>
                  </a:moveTo>
                  <a:lnTo>
                    <a:pt x="451197" y="88700"/>
                  </a:lnTo>
                  <a:lnTo>
                    <a:pt x="450405" y="87858"/>
                  </a:lnTo>
                  <a:lnTo>
                    <a:pt x="452120" y="89369"/>
                  </a:lnTo>
                  <a:close/>
                </a:path>
                <a:path w="548640" h="484504">
                  <a:moveTo>
                    <a:pt x="485296" y="89369"/>
                  </a:moveTo>
                  <a:lnTo>
                    <a:pt x="452120" y="89369"/>
                  </a:lnTo>
                  <a:lnTo>
                    <a:pt x="450405" y="87858"/>
                  </a:lnTo>
                  <a:lnTo>
                    <a:pt x="483875" y="87858"/>
                  </a:lnTo>
                  <a:lnTo>
                    <a:pt x="485296" y="89369"/>
                  </a:lnTo>
                  <a:close/>
                </a:path>
                <a:path w="548640" h="484504">
                  <a:moveTo>
                    <a:pt x="96280" y="89369"/>
                  </a:moveTo>
                  <a:lnTo>
                    <a:pt x="95986" y="89369"/>
                  </a:lnTo>
                  <a:lnTo>
                    <a:pt x="96909" y="88700"/>
                  </a:lnTo>
                  <a:lnTo>
                    <a:pt x="96280" y="89369"/>
                  </a:lnTo>
                  <a:close/>
                </a:path>
                <a:path w="548640" h="484504">
                  <a:moveTo>
                    <a:pt x="481562" y="120994"/>
                  </a:moveTo>
                  <a:lnTo>
                    <a:pt x="451197" y="88700"/>
                  </a:lnTo>
                  <a:lnTo>
                    <a:pt x="452120" y="89369"/>
                  </a:lnTo>
                  <a:lnTo>
                    <a:pt x="485296" y="89369"/>
                  </a:lnTo>
                  <a:lnTo>
                    <a:pt x="500164" y="105181"/>
                  </a:lnTo>
                  <a:lnTo>
                    <a:pt x="501662" y="107124"/>
                  </a:lnTo>
                  <a:lnTo>
                    <a:pt x="509577" y="119938"/>
                  </a:lnTo>
                  <a:lnTo>
                    <a:pt x="480910" y="119938"/>
                  </a:lnTo>
                  <a:lnTo>
                    <a:pt x="481562" y="120994"/>
                  </a:lnTo>
                  <a:close/>
                </a:path>
                <a:path w="548640" h="484504">
                  <a:moveTo>
                    <a:pt x="65697" y="121894"/>
                  </a:moveTo>
                  <a:lnTo>
                    <a:pt x="67195" y="119938"/>
                  </a:lnTo>
                  <a:lnTo>
                    <a:pt x="66543" y="120994"/>
                  </a:lnTo>
                  <a:lnTo>
                    <a:pt x="65697" y="121894"/>
                  </a:lnTo>
                  <a:close/>
                </a:path>
                <a:path w="548640" h="484504">
                  <a:moveTo>
                    <a:pt x="66543" y="120994"/>
                  </a:moveTo>
                  <a:lnTo>
                    <a:pt x="67195" y="119938"/>
                  </a:lnTo>
                  <a:lnTo>
                    <a:pt x="67536" y="119938"/>
                  </a:lnTo>
                  <a:lnTo>
                    <a:pt x="66543" y="120994"/>
                  </a:lnTo>
                  <a:close/>
                </a:path>
                <a:path w="548640" h="484504">
                  <a:moveTo>
                    <a:pt x="482409" y="121894"/>
                  </a:moveTo>
                  <a:lnTo>
                    <a:pt x="481562" y="120994"/>
                  </a:lnTo>
                  <a:lnTo>
                    <a:pt x="480910" y="119938"/>
                  </a:lnTo>
                  <a:lnTo>
                    <a:pt x="482409" y="121894"/>
                  </a:lnTo>
                  <a:close/>
                </a:path>
                <a:path w="548640" h="484504">
                  <a:moveTo>
                    <a:pt x="510785" y="121894"/>
                  </a:moveTo>
                  <a:lnTo>
                    <a:pt x="482409" y="121894"/>
                  </a:lnTo>
                  <a:lnTo>
                    <a:pt x="480910" y="119938"/>
                  </a:lnTo>
                  <a:lnTo>
                    <a:pt x="509577" y="119938"/>
                  </a:lnTo>
                  <a:lnTo>
                    <a:pt x="510785" y="121894"/>
                  </a:lnTo>
                  <a:close/>
                </a:path>
                <a:path w="548640" h="484504">
                  <a:moveTo>
                    <a:pt x="65987" y="121894"/>
                  </a:moveTo>
                  <a:lnTo>
                    <a:pt x="65697" y="121894"/>
                  </a:lnTo>
                  <a:lnTo>
                    <a:pt x="66543" y="120994"/>
                  </a:lnTo>
                  <a:lnTo>
                    <a:pt x="65987" y="121894"/>
                  </a:lnTo>
                  <a:close/>
                </a:path>
                <a:path w="548640" h="484504">
                  <a:moveTo>
                    <a:pt x="504357" y="157898"/>
                  </a:moveTo>
                  <a:lnTo>
                    <a:pt x="481562" y="120994"/>
                  </a:lnTo>
                  <a:lnTo>
                    <a:pt x="482409" y="121894"/>
                  </a:lnTo>
                  <a:lnTo>
                    <a:pt x="510785" y="121894"/>
                  </a:lnTo>
                  <a:lnTo>
                    <a:pt x="525792" y="146189"/>
                  </a:lnTo>
                  <a:lnTo>
                    <a:pt x="526910" y="148539"/>
                  </a:lnTo>
                  <a:lnTo>
                    <a:pt x="529779" y="156667"/>
                  </a:lnTo>
                  <a:lnTo>
                    <a:pt x="503923" y="156667"/>
                  </a:lnTo>
                  <a:lnTo>
                    <a:pt x="504357" y="157898"/>
                  </a:lnTo>
                  <a:close/>
                </a:path>
                <a:path w="548640" h="484504">
                  <a:moveTo>
                    <a:pt x="43065" y="159003"/>
                  </a:moveTo>
                  <a:lnTo>
                    <a:pt x="44183" y="156667"/>
                  </a:lnTo>
                  <a:lnTo>
                    <a:pt x="43748" y="157898"/>
                  </a:lnTo>
                  <a:lnTo>
                    <a:pt x="43065" y="159003"/>
                  </a:lnTo>
                  <a:close/>
                </a:path>
                <a:path w="548640" h="484504">
                  <a:moveTo>
                    <a:pt x="43748" y="157898"/>
                  </a:moveTo>
                  <a:lnTo>
                    <a:pt x="44183" y="156667"/>
                  </a:lnTo>
                  <a:lnTo>
                    <a:pt x="44509" y="156667"/>
                  </a:lnTo>
                  <a:lnTo>
                    <a:pt x="43748" y="157898"/>
                  </a:lnTo>
                  <a:close/>
                </a:path>
                <a:path w="548640" h="484504">
                  <a:moveTo>
                    <a:pt x="505040" y="159003"/>
                  </a:moveTo>
                  <a:lnTo>
                    <a:pt x="504357" y="157898"/>
                  </a:lnTo>
                  <a:lnTo>
                    <a:pt x="503923" y="156667"/>
                  </a:lnTo>
                  <a:lnTo>
                    <a:pt x="505040" y="159003"/>
                  </a:lnTo>
                  <a:close/>
                </a:path>
                <a:path w="548640" h="484504">
                  <a:moveTo>
                    <a:pt x="530604" y="159003"/>
                  </a:moveTo>
                  <a:lnTo>
                    <a:pt x="505040" y="159003"/>
                  </a:lnTo>
                  <a:lnTo>
                    <a:pt x="503923" y="156667"/>
                  </a:lnTo>
                  <a:lnTo>
                    <a:pt x="529779" y="156667"/>
                  </a:lnTo>
                  <a:lnTo>
                    <a:pt x="530604" y="159003"/>
                  </a:lnTo>
                  <a:close/>
                </a:path>
                <a:path w="548640" h="484504">
                  <a:moveTo>
                    <a:pt x="43358" y="159003"/>
                  </a:moveTo>
                  <a:lnTo>
                    <a:pt x="43065" y="159003"/>
                  </a:lnTo>
                  <a:lnTo>
                    <a:pt x="43748" y="157898"/>
                  </a:lnTo>
                  <a:lnTo>
                    <a:pt x="43358" y="159003"/>
                  </a:lnTo>
                  <a:close/>
                </a:path>
                <a:path w="548640" h="484504">
                  <a:moveTo>
                    <a:pt x="518695" y="198509"/>
                  </a:moveTo>
                  <a:lnTo>
                    <a:pt x="504357" y="157898"/>
                  </a:lnTo>
                  <a:lnTo>
                    <a:pt x="505040" y="159003"/>
                  </a:lnTo>
                  <a:lnTo>
                    <a:pt x="530604" y="159003"/>
                  </a:lnTo>
                  <a:lnTo>
                    <a:pt x="542150" y="191706"/>
                  </a:lnTo>
                  <a:lnTo>
                    <a:pt x="542772" y="194373"/>
                  </a:lnTo>
                  <a:lnTo>
                    <a:pt x="543094" y="197167"/>
                  </a:lnTo>
                  <a:lnTo>
                    <a:pt x="518541" y="197167"/>
                  </a:lnTo>
                  <a:lnTo>
                    <a:pt x="518695" y="198509"/>
                  </a:lnTo>
                  <a:close/>
                </a:path>
                <a:path w="548640" h="484504">
                  <a:moveTo>
                    <a:pt x="28943" y="199834"/>
                  </a:moveTo>
                  <a:lnTo>
                    <a:pt x="29565" y="197167"/>
                  </a:lnTo>
                  <a:lnTo>
                    <a:pt x="29411" y="198509"/>
                  </a:lnTo>
                  <a:lnTo>
                    <a:pt x="28943" y="199834"/>
                  </a:lnTo>
                  <a:close/>
                </a:path>
                <a:path w="548640" h="484504">
                  <a:moveTo>
                    <a:pt x="29411" y="198509"/>
                  </a:moveTo>
                  <a:lnTo>
                    <a:pt x="29565" y="197167"/>
                  </a:lnTo>
                  <a:lnTo>
                    <a:pt x="29884" y="197167"/>
                  </a:lnTo>
                  <a:lnTo>
                    <a:pt x="29411" y="198509"/>
                  </a:lnTo>
                  <a:close/>
                </a:path>
                <a:path w="548640" h="484504">
                  <a:moveTo>
                    <a:pt x="519163" y="199834"/>
                  </a:moveTo>
                  <a:lnTo>
                    <a:pt x="518695" y="198509"/>
                  </a:lnTo>
                  <a:lnTo>
                    <a:pt x="518541" y="197167"/>
                  </a:lnTo>
                  <a:lnTo>
                    <a:pt x="519163" y="199834"/>
                  </a:lnTo>
                  <a:close/>
                </a:path>
                <a:path w="548640" h="484504">
                  <a:moveTo>
                    <a:pt x="543401" y="199834"/>
                  </a:moveTo>
                  <a:lnTo>
                    <a:pt x="519163" y="199834"/>
                  </a:lnTo>
                  <a:lnTo>
                    <a:pt x="518541" y="197167"/>
                  </a:lnTo>
                  <a:lnTo>
                    <a:pt x="543094" y="197167"/>
                  </a:lnTo>
                  <a:lnTo>
                    <a:pt x="543401" y="199834"/>
                  </a:lnTo>
                  <a:close/>
                </a:path>
                <a:path w="548640" h="484504">
                  <a:moveTo>
                    <a:pt x="29258" y="199834"/>
                  </a:moveTo>
                  <a:lnTo>
                    <a:pt x="28943" y="199834"/>
                  </a:lnTo>
                  <a:lnTo>
                    <a:pt x="29411" y="198509"/>
                  </a:lnTo>
                  <a:lnTo>
                    <a:pt x="29258" y="199834"/>
                  </a:lnTo>
                  <a:close/>
                </a:path>
                <a:path w="548640" h="484504">
                  <a:moveTo>
                    <a:pt x="523714" y="242112"/>
                  </a:moveTo>
                  <a:lnTo>
                    <a:pt x="518695" y="198509"/>
                  </a:lnTo>
                  <a:lnTo>
                    <a:pt x="519163" y="199834"/>
                  </a:lnTo>
                  <a:lnTo>
                    <a:pt x="543401" y="199834"/>
                  </a:lnTo>
                  <a:lnTo>
                    <a:pt x="548106" y="240715"/>
                  </a:lnTo>
                  <a:lnTo>
                    <a:pt x="523875" y="240715"/>
                  </a:lnTo>
                  <a:lnTo>
                    <a:pt x="523714" y="242112"/>
                  </a:lnTo>
                  <a:close/>
                </a:path>
                <a:path w="548640" h="484504">
                  <a:moveTo>
                    <a:pt x="24231" y="243509"/>
                  </a:moveTo>
                  <a:lnTo>
                    <a:pt x="24231" y="240715"/>
                  </a:lnTo>
                  <a:lnTo>
                    <a:pt x="24392" y="242112"/>
                  </a:lnTo>
                  <a:lnTo>
                    <a:pt x="24231" y="243509"/>
                  </a:lnTo>
                  <a:close/>
                </a:path>
                <a:path w="548640" h="484504">
                  <a:moveTo>
                    <a:pt x="24392" y="242112"/>
                  </a:moveTo>
                  <a:lnTo>
                    <a:pt x="24231" y="240715"/>
                  </a:lnTo>
                  <a:lnTo>
                    <a:pt x="24553" y="240715"/>
                  </a:lnTo>
                  <a:lnTo>
                    <a:pt x="24392" y="242112"/>
                  </a:lnTo>
                  <a:close/>
                </a:path>
                <a:path w="548640" h="484504">
                  <a:moveTo>
                    <a:pt x="523875" y="243509"/>
                  </a:moveTo>
                  <a:lnTo>
                    <a:pt x="523714" y="242112"/>
                  </a:lnTo>
                  <a:lnTo>
                    <a:pt x="523875" y="240715"/>
                  </a:lnTo>
                  <a:lnTo>
                    <a:pt x="523875" y="243509"/>
                  </a:lnTo>
                  <a:close/>
                </a:path>
                <a:path w="548640" h="484504">
                  <a:moveTo>
                    <a:pt x="548106" y="243509"/>
                  </a:moveTo>
                  <a:lnTo>
                    <a:pt x="523875" y="243509"/>
                  </a:lnTo>
                  <a:lnTo>
                    <a:pt x="523875" y="240715"/>
                  </a:lnTo>
                  <a:lnTo>
                    <a:pt x="548106" y="240715"/>
                  </a:lnTo>
                  <a:lnTo>
                    <a:pt x="548106" y="243509"/>
                  </a:lnTo>
                  <a:close/>
                </a:path>
                <a:path w="548640" h="484504">
                  <a:moveTo>
                    <a:pt x="24553" y="243509"/>
                  </a:moveTo>
                  <a:lnTo>
                    <a:pt x="24231" y="243509"/>
                  </a:lnTo>
                  <a:lnTo>
                    <a:pt x="24392" y="242112"/>
                  </a:lnTo>
                  <a:lnTo>
                    <a:pt x="24553" y="243509"/>
                  </a:lnTo>
                  <a:close/>
                </a:path>
                <a:path w="548640" h="484504">
                  <a:moveTo>
                    <a:pt x="518695" y="285716"/>
                  </a:moveTo>
                  <a:lnTo>
                    <a:pt x="523714" y="242112"/>
                  </a:lnTo>
                  <a:lnTo>
                    <a:pt x="523875" y="243509"/>
                  </a:lnTo>
                  <a:lnTo>
                    <a:pt x="548106" y="243509"/>
                  </a:lnTo>
                  <a:lnTo>
                    <a:pt x="543401" y="284391"/>
                  </a:lnTo>
                  <a:lnTo>
                    <a:pt x="519163" y="284391"/>
                  </a:lnTo>
                  <a:lnTo>
                    <a:pt x="518695" y="285716"/>
                  </a:lnTo>
                  <a:close/>
                </a:path>
                <a:path w="548640" h="484504">
                  <a:moveTo>
                    <a:pt x="29565" y="287058"/>
                  </a:moveTo>
                  <a:lnTo>
                    <a:pt x="28943" y="284391"/>
                  </a:lnTo>
                  <a:lnTo>
                    <a:pt x="29411" y="285716"/>
                  </a:lnTo>
                  <a:lnTo>
                    <a:pt x="29565" y="287058"/>
                  </a:lnTo>
                  <a:close/>
                </a:path>
                <a:path w="548640" h="484504">
                  <a:moveTo>
                    <a:pt x="29411" y="285716"/>
                  </a:moveTo>
                  <a:lnTo>
                    <a:pt x="28943" y="284391"/>
                  </a:lnTo>
                  <a:lnTo>
                    <a:pt x="29258" y="284391"/>
                  </a:lnTo>
                  <a:lnTo>
                    <a:pt x="29411" y="285716"/>
                  </a:lnTo>
                  <a:close/>
                </a:path>
                <a:path w="548640" h="484504">
                  <a:moveTo>
                    <a:pt x="518541" y="287058"/>
                  </a:moveTo>
                  <a:lnTo>
                    <a:pt x="518695" y="285716"/>
                  </a:lnTo>
                  <a:lnTo>
                    <a:pt x="519163" y="284391"/>
                  </a:lnTo>
                  <a:lnTo>
                    <a:pt x="518541" y="287058"/>
                  </a:lnTo>
                  <a:close/>
                </a:path>
                <a:path w="548640" h="484504">
                  <a:moveTo>
                    <a:pt x="543094" y="287058"/>
                  </a:moveTo>
                  <a:lnTo>
                    <a:pt x="518541" y="287058"/>
                  </a:lnTo>
                  <a:lnTo>
                    <a:pt x="519163" y="284391"/>
                  </a:lnTo>
                  <a:lnTo>
                    <a:pt x="543401" y="284391"/>
                  </a:lnTo>
                  <a:lnTo>
                    <a:pt x="543094" y="287058"/>
                  </a:lnTo>
                  <a:close/>
                </a:path>
                <a:path w="548640" h="484504">
                  <a:moveTo>
                    <a:pt x="29884" y="287058"/>
                  </a:moveTo>
                  <a:lnTo>
                    <a:pt x="29565" y="287058"/>
                  </a:lnTo>
                  <a:lnTo>
                    <a:pt x="29411" y="285716"/>
                  </a:lnTo>
                  <a:lnTo>
                    <a:pt x="29884" y="287058"/>
                  </a:lnTo>
                  <a:close/>
                </a:path>
                <a:path w="548640" h="484504">
                  <a:moveTo>
                    <a:pt x="529779" y="327558"/>
                  </a:moveTo>
                  <a:lnTo>
                    <a:pt x="503923" y="327558"/>
                  </a:lnTo>
                  <a:lnTo>
                    <a:pt x="505046" y="325208"/>
                  </a:lnTo>
                  <a:lnTo>
                    <a:pt x="504752" y="325208"/>
                  </a:lnTo>
                  <a:lnTo>
                    <a:pt x="518695" y="285716"/>
                  </a:lnTo>
                  <a:lnTo>
                    <a:pt x="518541" y="287058"/>
                  </a:lnTo>
                  <a:lnTo>
                    <a:pt x="543094" y="287058"/>
                  </a:lnTo>
                  <a:lnTo>
                    <a:pt x="542772" y="289852"/>
                  </a:lnTo>
                  <a:lnTo>
                    <a:pt x="542150" y="292506"/>
                  </a:lnTo>
                  <a:lnTo>
                    <a:pt x="530608" y="325208"/>
                  </a:lnTo>
                  <a:lnTo>
                    <a:pt x="505048" y="325208"/>
                  </a:lnTo>
                  <a:lnTo>
                    <a:pt x="504376" y="326297"/>
                  </a:lnTo>
                  <a:lnTo>
                    <a:pt x="530223" y="326297"/>
                  </a:lnTo>
                  <a:lnTo>
                    <a:pt x="529779" y="327558"/>
                  </a:lnTo>
                  <a:close/>
                </a:path>
                <a:path w="548640" h="484504">
                  <a:moveTo>
                    <a:pt x="44183" y="327558"/>
                  </a:moveTo>
                  <a:lnTo>
                    <a:pt x="43065" y="325208"/>
                  </a:lnTo>
                  <a:lnTo>
                    <a:pt x="43738" y="326297"/>
                  </a:lnTo>
                  <a:lnTo>
                    <a:pt x="44183" y="327558"/>
                  </a:lnTo>
                  <a:close/>
                </a:path>
                <a:path w="548640" h="484504">
                  <a:moveTo>
                    <a:pt x="43738" y="326297"/>
                  </a:moveTo>
                  <a:lnTo>
                    <a:pt x="43065" y="325208"/>
                  </a:lnTo>
                  <a:lnTo>
                    <a:pt x="43353" y="325208"/>
                  </a:lnTo>
                  <a:lnTo>
                    <a:pt x="43738" y="326297"/>
                  </a:lnTo>
                  <a:close/>
                </a:path>
                <a:path w="548640" h="484504">
                  <a:moveTo>
                    <a:pt x="503923" y="327558"/>
                  </a:moveTo>
                  <a:lnTo>
                    <a:pt x="504376" y="326297"/>
                  </a:lnTo>
                  <a:lnTo>
                    <a:pt x="505048" y="325208"/>
                  </a:lnTo>
                  <a:lnTo>
                    <a:pt x="503923" y="327558"/>
                  </a:lnTo>
                  <a:close/>
                </a:path>
                <a:path w="548640" h="484504">
                  <a:moveTo>
                    <a:pt x="44516" y="327558"/>
                  </a:moveTo>
                  <a:lnTo>
                    <a:pt x="44183" y="327558"/>
                  </a:lnTo>
                  <a:lnTo>
                    <a:pt x="43738" y="326297"/>
                  </a:lnTo>
                  <a:lnTo>
                    <a:pt x="44516" y="327558"/>
                  </a:lnTo>
                  <a:close/>
                </a:path>
                <a:path w="548640" h="484504">
                  <a:moveTo>
                    <a:pt x="481540" y="363255"/>
                  </a:moveTo>
                  <a:lnTo>
                    <a:pt x="504376" y="326297"/>
                  </a:lnTo>
                  <a:lnTo>
                    <a:pt x="503923" y="327558"/>
                  </a:lnTo>
                  <a:lnTo>
                    <a:pt x="529779" y="327558"/>
                  </a:lnTo>
                  <a:lnTo>
                    <a:pt x="526910" y="335686"/>
                  </a:lnTo>
                  <a:lnTo>
                    <a:pt x="525792" y="338023"/>
                  </a:lnTo>
                  <a:lnTo>
                    <a:pt x="510778" y="362330"/>
                  </a:lnTo>
                  <a:lnTo>
                    <a:pt x="482409" y="362330"/>
                  </a:lnTo>
                  <a:lnTo>
                    <a:pt x="481540" y="363255"/>
                  </a:lnTo>
                  <a:close/>
                </a:path>
                <a:path w="548640" h="484504">
                  <a:moveTo>
                    <a:pt x="67195" y="364274"/>
                  </a:moveTo>
                  <a:lnTo>
                    <a:pt x="65697" y="362330"/>
                  </a:lnTo>
                  <a:lnTo>
                    <a:pt x="66566" y="363255"/>
                  </a:lnTo>
                  <a:lnTo>
                    <a:pt x="67195" y="364274"/>
                  </a:lnTo>
                  <a:close/>
                </a:path>
                <a:path w="548640" h="484504">
                  <a:moveTo>
                    <a:pt x="66566" y="363255"/>
                  </a:moveTo>
                  <a:lnTo>
                    <a:pt x="65697" y="362330"/>
                  </a:lnTo>
                  <a:lnTo>
                    <a:pt x="65995" y="362330"/>
                  </a:lnTo>
                  <a:lnTo>
                    <a:pt x="66566" y="363255"/>
                  </a:lnTo>
                  <a:close/>
                </a:path>
                <a:path w="548640" h="484504">
                  <a:moveTo>
                    <a:pt x="480910" y="364274"/>
                  </a:moveTo>
                  <a:lnTo>
                    <a:pt x="481540" y="363255"/>
                  </a:lnTo>
                  <a:lnTo>
                    <a:pt x="482409" y="362330"/>
                  </a:lnTo>
                  <a:lnTo>
                    <a:pt x="480910" y="364274"/>
                  </a:lnTo>
                  <a:close/>
                </a:path>
                <a:path w="548640" h="484504">
                  <a:moveTo>
                    <a:pt x="509577" y="364274"/>
                  </a:moveTo>
                  <a:lnTo>
                    <a:pt x="480910" y="364274"/>
                  </a:lnTo>
                  <a:lnTo>
                    <a:pt x="482409" y="362330"/>
                  </a:lnTo>
                  <a:lnTo>
                    <a:pt x="510778" y="362330"/>
                  </a:lnTo>
                  <a:lnTo>
                    <a:pt x="509577" y="364274"/>
                  </a:lnTo>
                  <a:close/>
                </a:path>
                <a:path w="548640" h="484504">
                  <a:moveTo>
                    <a:pt x="67524" y="364274"/>
                  </a:moveTo>
                  <a:lnTo>
                    <a:pt x="67195" y="364274"/>
                  </a:lnTo>
                  <a:lnTo>
                    <a:pt x="66566" y="363255"/>
                  </a:lnTo>
                  <a:lnTo>
                    <a:pt x="67524" y="364274"/>
                  </a:lnTo>
                  <a:close/>
                </a:path>
                <a:path w="548640" h="484504">
                  <a:moveTo>
                    <a:pt x="451198" y="395523"/>
                  </a:moveTo>
                  <a:lnTo>
                    <a:pt x="481540" y="363255"/>
                  </a:lnTo>
                  <a:lnTo>
                    <a:pt x="480910" y="364274"/>
                  </a:lnTo>
                  <a:lnTo>
                    <a:pt x="509577" y="364274"/>
                  </a:lnTo>
                  <a:lnTo>
                    <a:pt x="501662" y="377088"/>
                  </a:lnTo>
                  <a:lnTo>
                    <a:pt x="500164" y="379044"/>
                  </a:lnTo>
                  <a:lnTo>
                    <a:pt x="485296" y="394855"/>
                  </a:lnTo>
                  <a:lnTo>
                    <a:pt x="452120" y="394855"/>
                  </a:lnTo>
                  <a:lnTo>
                    <a:pt x="451198" y="395523"/>
                  </a:lnTo>
                  <a:close/>
                </a:path>
                <a:path w="548640" h="484504">
                  <a:moveTo>
                    <a:pt x="97701" y="396366"/>
                  </a:moveTo>
                  <a:lnTo>
                    <a:pt x="95973" y="394855"/>
                  </a:lnTo>
                  <a:lnTo>
                    <a:pt x="96895" y="395523"/>
                  </a:lnTo>
                  <a:lnTo>
                    <a:pt x="97701" y="396366"/>
                  </a:lnTo>
                  <a:close/>
                </a:path>
                <a:path w="548640" h="484504">
                  <a:moveTo>
                    <a:pt x="96908" y="395523"/>
                  </a:moveTo>
                  <a:lnTo>
                    <a:pt x="95973" y="394855"/>
                  </a:lnTo>
                  <a:lnTo>
                    <a:pt x="96280" y="394855"/>
                  </a:lnTo>
                  <a:lnTo>
                    <a:pt x="96908" y="395523"/>
                  </a:lnTo>
                  <a:close/>
                </a:path>
                <a:path w="548640" h="484504">
                  <a:moveTo>
                    <a:pt x="450405" y="396366"/>
                  </a:moveTo>
                  <a:lnTo>
                    <a:pt x="451198" y="395523"/>
                  </a:lnTo>
                  <a:lnTo>
                    <a:pt x="452120" y="394855"/>
                  </a:lnTo>
                  <a:lnTo>
                    <a:pt x="450405" y="396366"/>
                  </a:lnTo>
                  <a:close/>
                </a:path>
                <a:path w="548640" h="484504">
                  <a:moveTo>
                    <a:pt x="483875" y="396366"/>
                  </a:moveTo>
                  <a:lnTo>
                    <a:pt x="450405" y="396366"/>
                  </a:lnTo>
                  <a:lnTo>
                    <a:pt x="452120" y="394855"/>
                  </a:lnTo>
                  <a:lnTo>
                    <a:pt x="485296" y="394855"/>
                  </a:lnTo>
                  <a:lnTo>
                    <a:pt x="483875" y="396366"/>
                  </a:lnTo>
                  <a:close/>
                </a:path>
                <a:path w="548640" h="484504">
                  <a:moveTo>
                    <a:pt x="98058" y="396366"/>
                  </a:moveTo>
                  <a:lnTo>
                    <a:pt x="97701" y="396366"/>
                  </a:lnTo>
                  <a:lnTo>
                    <a:pt x="96908" y="395523"/>
                  </a:lnTo>
                  <a:lnTo>
                    <a:pt x="98058" y="396366"/>
                  </a:lnTo>
                  <a:close/>
                </a:path>
                <a:path w="548640" h="484504">
                  <a:moveTo>
                    <a:pt x="454922" y="422935"/>
                  </a:moveTo>
                  <a:lnTo>
                    <a:pt x="413384" y="422935"/>
                  </a:lnTo>
                  <a:lnTo>
                    <a:pt x="415315" y="421792"/>
                  </a:lnTo>
                  <a:lnTo>
                    <a:pt x="414961" y="421792"/>
                  </a:lnTo>
                  <a:lnTo>
                    <a:pt x="451198" y="395523"/>
                  </a:lnTo>
                  <a:lnTo>
                    <a:pt x="450405" y="396366"/>
                  </a:lnTo>
                  <a:lnTo>
                    <a:pt x="483875" y="396366"/>
                  </a:lnTo>
                  <a:lnTo>
                    <a:pt x="468160" y="413080"/>
                  </a:lnTo>
                  <a:lnTo>
                    <a:pt x="466432" y="414591"/>
                  </a:lnTo>
                  <a:lnTo>
                    <a:pt x="456499" y="421792"/>
                  </a:lnTo>
                  <a:lnTo>
                    <a:pt x="415315" y="421792"/>
                  </a:lnTo>
                  <a:lnTo>
                    <a:pt x="414353" y="422249"/>
                  </a:lnTo>
                  <a:lnTo>
                    <a:pt x="455868" y="422249"/>
                  </a:lnTo>
                  <a:lnTo>
                    <a:pt x="454922" y="422935"/>
                  </a:lnTo>
                  <a:close/>
                </a:path>
                <a:path w="548640" h="484504">
                  <a:moveTo>
                    <a:pt x="134708" y="422935"/>
                  </a:moveTo>
                  <a:lnTo>
                    <a:pt x="132803" y="421792"/>
                  </a:lnTo>
                  <a:lnTo>
                    <a:pt x="133763" y="422249"/>
                  </a:lnTo>
                  <a:lnTo>
                    <a:pt x="134708" y="422935"/>
                  </a:lnTo>
                  <a:close/>
                </a:path>
                <a:path w="548640" h="484504">
                  <a:moveTo>
                    <a:pt x="133763" y="422249"/>
                  </a:moveTo>
                  <a:lnTo>
                    <a:pt x="132803" y="421792"/>
                  </a:lnTo>
                  <a:lnTo>
                    <a:pt x="133132" y="421792"/>
                  </a:lnTo>
                  <a:lnTo>
                    <a:pt x="133763" y="422249"/>
                  </a:lnTo>
                  <a:close/>
                </a:path>
                <a:path w="548640" h="484504">
                  <a:moveTo>
                    <a:pt x="413384" y="422935"/>
                  </a:moveTo>
                  <a:lnTo>
                    <a:pt x="414353" y="422249"/>
                  </a:lnTo>
                  <a:lnTo>
                    <a:pt x="415315" y="421792"/>
                  </a:lnTo>
                  <a:lnTo>
                    <a:pt x="413384" y="422935"/>
                  </a:lnTo>
                  <a:close/>
                </a:path>
                <a:path w="548640" h="484504">
                  <a:moveTo>
                    <a:pt x="135200" y="422935"/>
                  </a:moveTo>
                  <a:lnTo>
                    <a:pt x="134708" y="422935"/>
                  </a:lnTo>
                  <a:lnTo>
                    <a:pt x="133763" y="422249"/>
                  </a:lnTo>
                  <a:lnTo>
                    <a:pt x="135200" y="422935"/>
                  </a:lnTo>
                  <a:close/>
                </a:path>
                <a:path w="548640" h="484504">
                  <a:moveTo>
                    <a:pt x="371718" y="442522"/>
                  </a:moveTo>
                  <a:lnTo>
                    <a:pt x="414353" y="422249"/>
                  </a:lnTo>
                  <a:lnTo>
                    <a:pt x="413384" y="422935"/>
                  </a:lnTo>
                  <a:lnTo>
                    <a:pt x="454922" y="422935"/>
                  </a:lnTo>
                  <a:lnTo>
                    <a:pt x="428293" y="442239"/>
                  </a:lnTo>
                  <a:lnTo>
                    <a:pt x="372757" y="442239"/>
                  </a:lnTo>
                  <a:lnTo>
                    <a:pt x="371718" y="442522"/>
                  </a:lnTo>
                  <a:close/>
                </a:path>
                <a:path w="548640" h="484504">
                  <a:moveTo>
                    <a:pt x="177253" y="442988"/>
                  </a:moveTo>
                  <a:lnTo>
                    <a:pt x="175209" y="442239"/>
                  </a:lnTo>
                  <a:lnTo>
                    <a:pt x="176248" y="442522"/>
                  </a:lnTo>
                  <a:lnTo>
                    <a:pt x="177253" y="442988"/>
                  </a:lnTo>
                  <a:close/>
                </a:path>
                <a:path w="548640" h="484504">
                  <a:moveTo>
                    <a:pt x="176276" y="442522"/>
                  </a:moveTo>
                  <a:lnTo>
                    <a:pt x="175209" y="442239"/>
                  </a:lnTo>
                  <a:lnTo>
                    <a:pt x="175682" y="442239"/>
                  </a:lnTo>
                  <a:lnTo>
                    <a:pt x="176276" y="442522"/>
                  </a:lnTo>
                  <a:close/>
                </a:path>
                <a:path w="548640" h="484504">
                  <a:moveTo>
                    <a:pt x="370738" y="442988"/>
                  </a:moveTo>
                  <a:lnTo>
                    <a:pt x="371718" y="442522"/>
                  </a:lnTo>
                  <a:lnTo>
                    <a:pt x="372757" y="442239"/>
                  </a:lnTo>
                  <a:lnTo>
                    <a:pt x="370738" y="442988"/>
                  </a:lnTo>
                  <a:close/>
                </a:path>
                <a:path w="548640" h="484504">
                  <a:moveTo>
                    <a:pt x="427165" y="442988"/>
                  </a:moveTo>
                  <a:lnTo>
                    <a:pt x="370738" y="442988"/>
                  </a:lnTo>
                  <a:lnTo>
                    <a:pt x="372757" y="442239"/>
                  </a:lnTo>
                  <a:lnTo>
                    <a:pt x="428293" y="442239"/>
                  </a:lnTo>
                  <a:lnTo>
                    <a:pt x="427697" y="442671"/>
                  </a:lnTo>
                  <a:lnTo>
                    <a:pt x="427165" y="442988"/>
                  </a:lnTo>
                  <a:close/>
                </a:path>
                <a:path w="548640" h="484504">
                  <a:moveTo>
                    <a:pt x="177957" y="442988"/>
                  </a:moveTo>
                  <a:lnTo>
                    <a:pt x="177253" y="442988"/>
                  </a:lnTo>
                  <a:lnTo>
                    <a:pt x="176276" y="442522"/>
                  </a:lnTo>
                  <a:lnTo>
                    <a:pt x="177957" y="442988"/>
                  </a:lnTo>
                  <a:close/>
                </a:path>
                <a:path w="548640" h="484504">
                  <a:moveTo>
                    <a:pt x="323608" y="455637"/>
                  </a:moveTo>
                  <a:lnTo>
                    <a:pt x="371718" y="442522"/>
                  </a:lnTo>
                  <a:lnTo>
                    <a:pt x="370738" y="442988"/>
                  </a:lnTo>
                  <a:lnTo>
                    <a:pt x="427165" y="442988"/>
                  </a:lnTo>
                  <a:lnTo>
                    <a:pt x="425780" y="443814"/>
                  </a:lnTo>
                  <a:lnTo>
                    <a:pt x="401715" y="455256"/>
                  </a:lnTo>
                  <a:lnTo>
                    <a:pt x="325742" y="455256"/>
                  </a:lnTo>
                  <a:lnTo>
                    <a:pt x="323608" y="455637"/>
                  </a:lnTo>
                  <a:close/>
                </a:path>
                <a:path w="548640" h="484504">
                  <a:moveTo>
                    <a:pt x="224358" y="455637"/>
                  </a:moveTo>
                  <a:lnTo>
                    <a:pt x="222237" y="455256"/>
                  </a:lnTo>
                  <a:lnTo>
                    <a:pt x="222960" y="455256"/>
                  </a:lnTo>
                  <a:lnTo>
                    <a:pt x="224358" y="455637"/>
                  </a:lnTo>
                  <a:close/>
                </a:path>
                <a:path w="548640" h="484504">
                  <a:moveTo>
                    <a:pt x="226544" y="455637"/>
                  </a:moveTo>
                  <a:lnTo>
                    <a:pt x="224358" y="455637"/>
                  </a:lnTo>
                  <a:lnTo>
                    <a:pt x="222960" y="455256"/>
                  </a:lnTo>
                  <a:lnTo>
                    <a:pt x="222237" y="455256"/>
                  </a:lnTo>
                  <a:lnTo>
                    <a:pt x="226544" y="455637"/>
                  </a:lnTo>
                  <a:close/>
                </a:path>
                <a:path w="548640" h="484504">
                  <a:moveTo>
                    <a:pt x="392087" y="459835"/>
                  </a:moveTo>
                  <a:lnTo>
                    <a:pt x="273989" y="459835"/>
                  </a:lnTo>
                  <a:lnTo>
                    <a:pt x="325742" y="455256"/>
                  </a:lnTo>
                  <a:lnTo>
                    <a:pt x="325006" y="455256"/>
                  </a:lnTo>
                  <a:lnTo>
                    <a:pt x="323608" y="455637"/>
                  </a:lnTo>
                  <a:lnTo>
                    <a:pt x="400914" y="455637"/>
                  </a:lnTo>
                  <a:lnTo>
                    <a:pt x="392087" y="459835"/>
                  </a:lnTo>
                  <a:close/>
                </a:path>
                <a:path w="548640" h="484504">
                  <a:moveTo>
                    <a:pt x="400914" y="455637"/>
                  </a:moveTo>
                  <a:lnTo>
                    <a:pt x="323608" y="455637"/>
                  </a:lnTo>
                  <a:lnTo>
                    <a:pt x="325742" y="455256"/>
                  </a:lnTo>
                  <a:lnTo>
                    <a:pt x="401715" y="455256"/>
                  </a:lnTo>
                  <a:lnTo>
                    <a:pt x="400914" y="455637"/>
                  </a:lnTo>
                  <a:close/>
                </a:path>
              </a:pathLst>
            </a:custGeom>
            <a:solidFill>
              <a:srgbClr val="385D8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7622794" y="4877816"/>
              <a:ext cx="103505" cy="1385570"/>
            </a:xfrm>
            <a:custGeom>
              <a:avLst/>
              <a:gdLst/>
              <a:ahLst/>
              <a:cxnLst/>
              <a:rect l="l" t="t" r="r" b="b"/>
              <a:pathLst>
                <a:path w="103504" h="1385570">
                  <a:moveTo>
                    <a:pt x="54101" y="1385531"/>
                  </a:moveTo>
                  <a:lnTo>
                    <a:pt x="0" y="1298295"/>
                  </a:lnTo>
                  <a:lnTo>
                    <a:pt x="888" y="1294384"/>
                  </a:lnTo>
                  <a:lnTo>
                    <a:pt x="6857" y="1290675"/>
                  </a:lnTo>
                  <a:lnTo>
                    <a:pt x="10795" y="1291589"/>
                  </a:lnTo>
                  <a:lnTo>
                    <a:pt x="46735" y="1349540"/>
                  </a:lnTo>
                  <a:lnTo>
                    <a:pt x="9651" y="381"/>
                  </a:lnTo>
                  <a:lnTo>
                    <a:pt x="22351" y="0"/>
                  </a:lnTo>
                  <a:lnTo>
                    <a:pt x="59435" y="1349260"/>
                  </a:lnTo>
                  <a:lnTo>
                    <a:pt x="92201" y="1289354"/>
                  </a:lnTo>
                  <a:lnTo>
                    <a:pt x="96011" y="1288224"/>
                  </a:lnTo>
                  <a:lnTo>
                    <a:pt x="102234" y="1291589"/>
                  </a:lnTo>
                  <a:lnTo>
                    <a:pt x="103377" y="1295450"/>
                  </a:lnTo>
                  <a:lnTo>
                    <a:pt x="54101" y="1385531"/>
                  </a:lnTo>
                  <a:close/>
                </a:path>
              </a:pathLst>
            </a:custGeom>
            <a:solidFill>
              <a:srgbClr val="477BB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5237226" y="6350876"/>
              <a:ext cx="2178685" cy="147320"/>
            </a:xfrm>
            <a:custGeom>
              <a:avLst/>
              <a:gdLst/>
              <a:ahLst/>
              <a:cxnLst/>
              <a:rect l="l" t="t" r="r" b="b"/>
              <a:pathLst>
                <a:path w="2178684" h="147320">
                  <a:moveTo>
                    <a:pt x="2177542" y="146837"/>
                  </a:moveTo>
                  <a:lnTo>
                    <a:pt x="10540" y="12522"/>
                  </a:lnTo>
                  <a:lnTo>
                    <a:pt x="0" y="5600"/>
                  </a:lnTo>
                  <a:lnTo>
                    <a:pt x="11302" y="0"/>
                  </a:lnTo>
                  <a:lnTo>
                    <a:pt x="2178430" y="134315"/>
                  </a:lnTo>
                  <a:lnTo>
                    <a:pt x="2177542" y="146837"/>
                  </a:lnTo>
                  <a:close/>
                </a:path>
              </a:pathLst>
            </a:custGeom>
            <a:solidFill>
              <a:srgbClr val="8EB4E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3" name="object 43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212080" y="6309360"/>
              <a:ext cx="99060" cy="102107"/>
            </a:xfrm>
            <a:prstGeom prst="rect">
              <a:avLst/>
            </a:prstGeom>
          </p:spPr>
        </p:pic>
        <p:pic>
          <p:nvPicPr>
            <p:cNvPr id="44" name="object 44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408164" y="6224016"/>
              <a:ext cx="96011" cy="105156"/>
            </a:xfrm>
            <a:prstGeom prst="rect">
              <a:avLst/>
            </a:prstGeom>
          </p:spPr>
        </p:pic>
        <p:sp>
          <p:nvSpPr>
            <p:cNvPr id="45" name="object 45"/>
            <p:cNvSpPr/>
            <p:nvPr/>
          </p:nvSpPr>
          <p:spPr>
            <a:xfrm>
              <a:off x="6260592" y="3514344"/>
              <a:ext cx="1223010" cy="2793365"/>
            </a:xfrm>
            <a:custGeom>
              <a:avLst/>
              <a:gdLst/>
              <a:ahLst/>
              <a:cxnLst/>
              <a:rect l="l" t="t" r="r" b="b"/>
              <a:pathLst>
                <a:path w="1223009" h="2793365">
                  <a:moveTo>
                    <a:pt x="1221232" y="2793225"/>
                  </a:moveTo>
                  <a:lnTo>
                    <a:pt x="1211072" y="2785795"/>
                  </a:lnTo>
                  <a:lnTo>
                    <a:pt x="0" y="4952"/>
                  </a:lnTo>
                  <a:lnTo>
                    <a:pt x="11557" y="0"/>
                  </a:lnTo>
                  <a:lnTo>
                    <a:pt x="1222756" y="2780855"/>
                  </a:lnTo>
                  <a:lnTo>
                    <a:pt x="1221232" y="2793225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6" name="object 46"/>
          <p:cNvSpPr txBox="1"/>
          <p:nvPr/>
        </p:nvSpPr>
        <p:spPr>
          <a:xfrm>
            <a:off x="6892797" y="3529660"/>
            <a:ext cx="28067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pc="-25" dirty="0">
                <a:latin typeface="Microsoft Sans Serif"/>
                <a:cs typeface="Microsoft Sans Serif"/>
              </a:rPr>
              <a:t>60</a:t>
            </a:r>
            <a:endParaRPr>
              <a:latin typeface="Microsoft Sans Serif"/>
              <a:cs typeface="Microsoft Sans Serif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8590916" y="3529660"/>
            <a:ext cx="40830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pc="-25" dirty="0">
                <a:latin typeface="Microsoft Sans Serif"/>
                <a:cs typeface="Microsoft Sans Serif"/>
              </a:rPr>
              <a:t>100</a:t>
            </a:r>
            <a:endParaRPr>
              <a:latin typeface="Microsoft Sans Serif"/>
              <a:cs typeface="Microsoft Sans Serif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7663054" y="4062348"/>
            <a:ext cx="2800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pc="-25" dirty="0">
                <a:latin typeface="Microsoft Sans Serif"/>
                <a:cs typeface="Microsoft Sans Serif"/>
              </a:rPr>
              <a:t>10</a:t>
            </a:r>
            <a:endParaRPr>
              <a:latin typeface="Microsoft Sans Serif"/>
              <a:cs typeface="Microsoft Sans Serif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6368923" y="988440"/>
            <a:ext cx="1530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pc="-50" dirty="0">
                <a:latin typeface="Microsoft Sans Serif"/>
                <a:cs typeface="Microsoft Sans Serif"/>
              </a:rPr>
              <a:t>1</a:t>
            </a:r>
            <a:endParaRPr>
              <a:latin typeface="Microsoft Sans Serif"/>
              <a:cs typeface="Microsoft Sans Serif"/>
            </a:endParaRPr>
          </a:p>
        </p:txBody>
      </p:sp>
      <p:sp>
        <p:nvSpPr>
          <p:cNvPr id="50" name="object 50"/>
          <p:cNvSpPr txBox="1"/>
          <p:nvPr/>
        </p:nvSpPr>
        <p:spPr>
          <a:xfrm>
            <a:off x="7256780" y="988440"/>
            <a:ext cx="1530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pc="-50" dirty="0">
                <a:latin typeface="Microsoft Sans Serif"/>
                <a:cs typeface="Microsoft Sans Serif"/>
              </a:rPr>
              <a:t>2</a:t>
            </a:r>
            <a:endParaRPr>
              <a:latin typeface="Microsoft Sans Serif"/>
              <a:cs typeface="Microsoft Sans Serif"/>
            </a:endParaRPr>
          </a:p>
        </p:txBody>
      </p:sp>
      <p:sp>
        <p:nvSpPr>
          <p:cNvPr id="51" name="object 51"/>
          <p:cNvSpPr txBox="1"/>
          <p:nvPr/>
        </p:nvSpPr>
        <p:spPr>
          <a:xfrm>
            <a:off x="7891399" y="988440"/>
            <a:ext cx="1530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pc="-50" dirty="0">
                <a:latin typeface="Microsoft Sans Serif"/>
                <a:cs typeface="Microsoft Sans Serif"/>
              </a:rPr>
              <a:t>3</a:t>
            </a:r>
            <a:endParaRPr>
              <a:latin typeface="Microsoft Sans Serif"/>
              <a:cs typeface="Microsoft Sans Serif"/>
            </a:endParaRPr>
          </a:p>
        </p:txBody>
      </p:sp>
      <p:sp>
        <p:nvSpPr>
          <p:cNvPr id="52" name="object 52"/>
          <p:cNvSpPr txBox="1"/>
          <p:nvPr/>
        </p:nvSpPr>
        <p:spPr>
          <a:xfrm>
            <a:off x="8779257" y="988440"/>
            <a:ext cx="1530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pc="-50" dirty="0">
                <a:latin typeface="Microsoft Sans Serif"/>
                <a:cs typeface="Microsoft Sans Serif"/>
              </a:rPr>
              <a:t>4</a:t>
            </a:r>
            <a:endParaRPr>
              <a:latin typeface="Microsoft Sans Serif"/>
              <a:cs typeface="Microsoft Sans Serif"/>
            </a:endParaRPr>
          </a:p>
        </p:txBody>
      </p:sp>
      <p:sp>
        <p:nvSpPr>
          <p:cNvPr id="53" name="object 53"/>
          <p:cNvSpPr txBox="1"/>
          <p:nvPr/>
        </p:nvSpPr>
        <p:spPr>
          <a:xfrm>
            <a:off x="9794241" y="988440"/>
            <a:ext cx="1530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pc="-50" dirty="0">
                <a:latin typeface="Microsoft Sans Serif"/>
                <a:cs typeface="Microsoft Sans Serif"/>
              </a:rPr>
              <a:t>5</a:t>
            </a:r>
            <a:endParaRPr>
              <a:latin typeface="Microsoft Sans Serif"/>
              <a:cs typeface="Microsoft Sans Serif"/>
            </a:endParaRPr>
          </a:p>
        </p:txBody>
      </p:sp>
      <p:sp>
        <p:nvSpPr>
          <p:cNvPr id="54" name="object 54"/>
          <p:cNvSpPr txBox="1">
            <a:spLocks noGrp="1"/>
          </p:cNvSpPr>
          <p:nvPr>
            <p:ph type="title"/>
          </p:nvPr>
        </p:nvSpPr>
        <p:spPr>
          <a:xfrm>
            <a:off x="2636316" y="39573"/>
            <a:ext cx="1936114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pc="-20" dirty="0">
                <a:latin typeface="Calibri"/>
                <a:cs typeface="Calibri"/>
              </a:rPr>
              <a:t>Example</a:t>
            </a:r>
          </a:p>
        </p:txBody>
      </p:sp>
      <p:sp>
        <p:nvSpPr>
          <p:cNvPr id="55" name="object 55"/>
          <p:cNvSpPr/>
          <p:nvPr/>
        </p:nvSpPr>
        <p:spPr>
          <a:xfrm>
            <a:off x="1600961" y="761"/>
            <a:ext cx="9142730" cy="6856730"/>
          </a:xfrm>
          <a:custGeom>
            <a:avLst/>
            <a:gdLst/>
            <a:ahLst/>
            <a:cxnLst/>
            <a:rect l="l" t="t" r="r" b="b"/>
            <a:pathLst>
              <a:path w="9142730" h="6856730">
                <a:moveTo>
                  <a:pt x="0" y="0"/>
                </a:moveTo>
                <a:lnTo>
                  <a:pt x="9142476" y="0"/>
                </a:lnTo>
                <a:lnTo>
                  <a:pt x="9142476" y="6856476"/>
                </a:lnTo>
                <a:lnTo>
                  <a:pt x="0" y="6856476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 txBox="1"/>
          <p:nvPr/>
        </p:nvSpPr>
        <p:spPr>
          <a:xfrm>
            <a:off x="7272655" y="5213365"/>
            <a:ext cx="280035" cy="26930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2120"/>
              </a:lnSpc>
            </a:pPr>
            <a:r>
              <a:rPr spc="-25" dirty="0">
                <a:latin typeface="Microsoft Sans Serif"/>
                <a:cs typeface="Microsoft Sans Serif"/>
              </a:rPr>
              <a:t>20</a:t>
            </a:r>
            <a:endParaRPr>
              <a:latin typeface="Microsoft Sans Serif"/>
              <a:cs typeface="Microsoft Sans Serif"/>
            </a:endParaRPr>
          </a:p>
        </p:txBody>
      </p:sp>
      <p:sp>
        <p:nvSpPr>
          <p:cNvPr id="57" name="object 57"/>
          <p:cNvSpPr txBox="1"/>
          <p:nvPr/>
        </p:nvSpPr>
        <p:spPr>
          <a:xfrm>
            <a:off x="5904992" y="5365740"/>
            <a:ext cx="280035" cy="26930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2120"/>
              </a:lnSpc>
            </a:pPr>
            <a:r>
              <a:rPr spc="-25" dirty="0">
                <a:latin typeface="Microsoft Sans Serif"/>
                <a:cs typeface="Microsoft Sans Serif"/>
              </a:rPr>
              <a:t>50</a:t>
            </a:r>
            <a:endParaRPr>
              <a:latin typeface="Microsoft Sans Serif"/>
              <a:cs typeface="Microsoft Sans Serif"/>
            </a:endParaRPr>
          </a:p>
        </p:txBody>
      </p:sp>
      <p:sp>
        <p:nvSpPr>
          <p:cNvPr id="58" name="object 58"/>
          <p:cNvSpPr txBox="1"/>
          <p:nvPr/>
        </p:nvSpPr>
        <p:spPr>
          <a:xfrm>
            <a:off x="9359646" y="5427614"/>
            <a:ext cx="280035" cy="26930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2120"/>
              </a:lnSpc>
            </a:pPr>
            <a:r>
              <a:rPr spc="-25" dirty="0">
                <a:latin typeface="Microsoft Sans Serif"/>
                <a:cs typeface="Microsoft Sans Serif"/>
              </a:rPr>
              <a:t>20</a:t>
            </a:r>
            <a:endParaRPr>
              <a:latin typeface="Microsoft Sans Serif"/>
              <a:cs typeface="Microsoft Sans Serif"/>
            </a:endParaRPr>
          </a:p>
        </p:txBody>
      </p:sp>
      <p:sp>
        <p:nvSpPr>
          <p:cNvPr id="59" name="object 59"/>
          <p:cNvSpPr txBox="1"/>
          <p:nvPr/>
        </p:nvSpPr>
        <p:spPr>
          <a:xfrm>
            <a:off x="2262023" y="5437378"/>
            <a:ext cx="141605" cy="23403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810"/>
              </a:lnSpc>
            </a:pPr>
            <a:r>
              <a:rPr spc="-50" dirty="0">
                <a:solidFill>
                  <a:srgbClr val="FFFFFF"/>
                </a:solidFill>
                <a:latin typeface="Calibri"/>
                <a:cs typeface="Calibri"/>
              </a:rPr>
              <a:t>4</a:t>
            </a:r>
            <a:endParaRPr>
              <a:latin typeface="Calibri"/>
              <a:cs typeface="Calibri"/>
            </a:endParaRPr>
          </a:p>
        </p:txBody>
      </p:sp>
      <p:sp>
        <p:nvSpPr>
          <p:cNvPr id="60" name="object 60"/>
          <p:cNvSpPr txBox="1"/>
          <p:nvPr/>
        </p:nvSpPr>
        <p:spPr>
          <a:xfrm>
            <a:off x="4990847" y="5575452"/>
            <a:ext cx="141605" cy="23403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810"/>
              </a:lnSpc>
            </a:pPr>
            <a:r>
              <a:rPr spc="-50" dirty="0">
                <a:solidFill>
                  <a:srgbClr val="FFFFFF"/>
                </a:solidFill>
                <a:latin typeface="Calibri"/>
                <a:cs typeface="Calibri"/>
              </a:rPr>
              <a:t>5</a:t>
            </a:r>
            <a:endParaRPr>
              <a:latin typeface="Calibri"/>
              <a:cs typeface="Calibri"/>
            </a:endParaRPr>
          </a:p>
        </p:txBody>
      </p:sp>
      <p:sp>
        <p:nvSpPr>
          <p:cNvPr id="61" name="object 61"/>
          <p:cNvSpPr txBox="1"/>
          <p:nvPr/>
        </p:nvSpPr>
        <p:spPr>
          <a:xfrm>
            <a:off x="3372993" y="5713237"/>
            <a:ext cx="153035" cy="26930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2120"/>
              </a:lnSpc>
            </a:pPr>
            <a:r>
              <a:rPr spc="-50" dirty="0">
                <a:latin typeface="Microsoft Sans Serif"/>
                <a:cs typeface="Microsoft Sans Serif"/>
              </a:rPr>
              <a:t>5</a:t>
            </a:r>
            <a:endParaRPr>
              <a:latin typeface="Microsoft Sans Serif"/>
              <a:cs typeface="Microsoft Sans Serif"/>
            </a:endParaRPr>
          </a:p>
        </p:txBody>
      </p:sp>
      <p:sp>
        <p:nvSpPr>
          <p:cNvPr id="62" name="object 62"/>
          <p:cNvSpPr txBox="1"/>
          <p:nvPr/>
        </p:nvSpPr>
        <p:spPr>
          <a:xfrm>
            <a:off x="5795264" y="6170626"/>
            <a:ext cx="2378710" cy="47448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698500">
              <a:lnSpc>
                <a:spcPts val="1725"/>
              </a:lnSpc>
            </a:pPr>
            <a:r>
              <a:rPr spc="-50" dirty="0">
                <a:solidFill>
                  <a:srgbClr val="FFFFFF"/>
                </a:solidFill>
                <a:latin typeface="Calibri"/>
                <a:cs typeface="Calibri"/>
              </a:rPr>
              <a:t>4</a:t>
            </a:r>
            <a:endParaRPr>
              <a:latin typeface="Calibri"/>
              <a:cs typeface="Calibri"/>
            </a:endParaRPr>
          </a:p>
          <a:p>
            <a:pPr marL="12700">
              <a:lnSpc>
                <a:spcPts val="2014"/>
              </a:lnSpc>
            </a:pPr>
            <a:r>
              <a:rPr sz="1150" spc="-780" dirty="0">
                <a:solidFill>
                  <a:srgbClr val="FFFFFF"/>
                </a:solidFill>
                <a:latin typeface="Arial MT"/>
                <a:cs typeface="Arial MT"/>
              </a:rPr>
              <a:t>B</a:t>
            </a:r>
            <a:r>
              <a:rPr spc="-615" baseline="6944" dirty="0">
                <a:solidFill>
                  <a:srgbClr val="FFFFFF"/>
                </a:solidFill>
                <a:latin typeface="Arial MT"/>
                <a:cs typeface="Arial MT"/>
              </a:rPr>
              <a:t>A</a:t>
            </a:r>
            <a:r>
              <a:rPr spc="-577" baseline="2314" dirty="0">
                <a:solidFill>
                  <a:srgbClr val="FFFFFF"/>
                </a:solidFill>
                <a:latin typeface="Arial MT"/>
                <a:cs typeface="Arial MT"/>
              </a:rPr>
              <a:t>A</a:t>
            </a:r>
            <a:r>
              <a:rPr spc="-952" baseline="6944" dirty="0">
                <a:solidFill>
                  <a:srgbClr val="FFFFFF"/>
                </a:solidFill>
                <a:latin typeface="Arial MT"/>
                <a:cs typeface="Arial MT"/>
              </a:rPr>
              <a:t>T</a:t>
            </a:r>
            <a:r>
              <a:rPr sz="1150" spc="-390" dirty="0">
                <a:solidFill>
                  <a:srgbClr val="FFFFFF"/>
                </a:solidFill>
                <a:latin typeface="Arial MT"/>
                <a:cs typeface="Arial MT"/>
              </a:rPr>
              <a:t>M</a:t>
            </a:r>
            <a:r>
              <a:rPr spc="-1072" baseline="2314" dirty="0">
                <a:solidFill>
                  <a:srgbClr val="FFFFFF"/>
                </a:solidFill>
                <a:latin typeface="Arial MT"/>
                <a:cs typeface="Arial MT"/>
              </a:rPr>
              <a:t>T</a:t>
            </a:r>
            <a:r>
              <a:rPr spc="-862" baseline="6944" dirty="0">
                <a:solidFill>
                  <a:srgbClr val="FFFFFF"/>
                </a:solidFill>
                <a:latin typeface="Arial MT"/>
                <a:cs typeface="Arial MT"/>
              </a:rPr>
              <a:t>M</a:t>
            </a:r>
            <a:r>
              <a:rPr sz="1150" spc="-385" dirty="0">
                <a:solidFill>
                  <a:srgbClr val="FFFFFF"/>
                </a:solidFill>
                <a:latin typeface="Arial MT"/>
                <a:cs typeface="Arial MT"/>
              </a:rPr>
              <a:t>S</a:t>
            </a:r>
            <a:r>
              <a:rPr spc="-1297" baseline="2314" dirty="0">
                <a:solidFill>
                  <a:srgbClr val="FFFFFF"/>
                </a:solidFill>
                <a:latin typeface="Arial MT"/>
                <a:cs typeface="Arial MT"/>
              </a:rPr>
              <a:t>M</a:t>
            </a:r>
            <a:r>
              <a:rPr spc="-330" baseline="6944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pc="-494" baseline="2314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pc="-1222" baseline="6944" dirty="0">
                <a:solidFill>
                  <a:srgbClr val="FFFFFF"/>
                </a:solidFill>
                <a:latin typeface="Arial MT"/>
                <a:cs typeface="Arial MT"/>
              </a:rPr>
              <a:t>C</a:t>
            </a:r>
            <a:r>
              <a:rPr sz="1150" spc="-340" dirty="0">
                <a:solidFill>
                  <a:srgbClr val="FFFFFF"/>
                </a:solidFill>
                <a:latin typeface="Arial MT"/>
                <a:cs typeface="Arial MT"/>
              </a:rPr>
              <a:t>I</a:t>
            </a:r>
            <a:r>
              <a:rPr sz="1150" spc="-385" dirty="0">
                <a:solidFill>
                  <a:srgbClr val="FFFFFF"/>
                </a:solidFill>
                <a:latin typeface="Arial MT"/>
                <a:cs typeface="Arial MT"/>
              </a:rPr>
              <a:t>n</a:t>
            </a:r>
            <a:r>
              <a:rPr spc="-480" baseline="2314" dirty="0">
                <a:solidFill>
                  <a:srgbClr val="FFFFFF"/>
                </a:solidFill>
                <a:latin typeface="Arial MT"/>
                <a:cs typeface="Arial MT"/>
              </a:rPr>
              <a:t>C</a:t>
            </a:r>
            <a:r>
              <a:rPr spc="-937" baseline="6944" dirty="0">
                <a:solidFill>
                  <a:srgbClr val="FFFFFF"/>
                </a:solidFill>
                <a:latin typeface="Arial MT"/>
                <a:cs typeface="Arial MT"/>
              </a:rPr>
              <a:t>o</a:t>
            </a:r>
            <a:r>
              <a:rPr sz="1150" spc="-385" dirty="0">
                <a:solidFill>
                  <a:srgbClr val="FFFFFF"/>
                </a:solidFill>
                <a:latin typeface="Arial MT"/>
                <a:cs typeface="Arial MT"/>
              </a:rPr>
              <a:t>s</a:t>
            </a:r>
            <a:r>
              <a:rPr sz="1150" spc="-335" dirty="0">
                <a:solidFill>
                  <a:srgbClr val="FFFFFF"/>
                </a:solidFill>
                <a:latin typeface="Arial MT"/>
                <a:cs typeface="Arial MT"/>
              </a:rPr>
              <a:t>t</a:t>
            </a:r>
            <a:r>
              <a:rPr spc="-397" baseline="2314" dirty="0">
                <a:solidFill>
                  <a:srgbClr val="FFFFFF"/>
                </a:solidFill>
                <a:latin typeface="Arial MT"/>
                <a:cs typeface="Arial MT"/>
              </a:rPr>
              <a:t>o</a:t>
            </a:r>
            <a:r>
              <a:rPr sz="1150" spc="-265" dirty="0">
                <a:solidFill>
                  <a:srgbClr val="FFFFFF"/>
                </a:solidFill>
                <a:latin typeface="Arial MT"/>
                <a:cs typeface="Arial MT"/>
              </a:rPr>
              <a:t>i</a:t>
            </a:r>
            <a:r>
              <a:rPr spc="-419" baseline="2314" dirty="0">
                <a:solidFill>
                  <a:srgbClr val="FFFFFF"/>
                </a:solidFill>
                <a:latin typeface="Arial MT"/>
                <a:cs typeface="Arial MT"/>
              </a:rPr>
              <a:t>l</a:t>
            </a:r>
            <a:r>
              <a:rPr sz="1150" spc="-335" dirty="0">
                <a:solidFill>
                  <a:srgbClr val="FFFFFF"/>
                </a:solidFill>
                <a:latin typeface="Arial MT"/>
                <a:cs typeface="Arial MT"/>
              </a:rPr>
              <a:t>t</a:t>
            </a:r>
            <a:r>
              <a:rPr spc="-405" baseline="6944" dirty="0">
                <a:solidFill>
                  <a:srgbClr val="FFFFFF"/>
                </a:solidFill>
                <a:latin typeface="Arial MT"/>
                <a:cs typeface="Arial MT"/>
              </a:rPr>
              <a:t>l</a:t>
            </a:r>
            <a:r>
              <a:rPr sz="1150" spc="-385" dirty="0">
                <a:solidFill>
                  <a:srgbClr val="FFFFFF"/>
                </a:solidFill>
                <a:latin typeface="Arial MT"/>
                <a:cs typeface="Arial MT"/>
              </a:rPr>
              <a:t>u</a:t>
            </a:r>
            <a:r>
              <a:rPr spc="-397" baseline="2314" dirty="0">
                <a:solidFill>
                  <a:srgbClr val="FFFFFF"/>
                </a:solidFill>
                <a:latin typeface="Arial MT"/>
                <a:cs typeface="Arial MT"/>
              </a:rPr>
              <a:t>l</a:t>
            </a:r>
            <a:r>
              <a:rPr spc="-982" baseline="2314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pc="67" baseline="6944" dirty="0">
                <a:solidFill>
                  <a:srgbClr val="FFFFFF"/>
                </a:solidFill>
                <a:latin typeface="Arial MT"/>
                <a:cs typeface="Arial MT"/>
              </a:rPr>
              <a:t>l</a:t>
            </a:r>
            <a:r>
              <a:rPr spc="-922" baseline="6944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150" spc="-340" dirty="0">
                <a:solidFill>
                  <a:srgbClr val="FFFFFF"/>
                </a:solidFill>
                <a:latin typeface="Arial MT"/>
                <a:cs typeface="Arial MT"/>
              </a:rPr>
              <a:t>t</a:t>
            </a:r>
            <a:r>
              <a:rPr spc="-397" baseline="2314" dirty="0">
                <a:solidFill>
                  <a:srgbClr val="FFFFFF"/>
                </a:solidFill>
                <a:latin typeface="Arial MT"/>
                <a:cs typeface="Arial MT"/>
              </a:rPr>
              <a:t>g</a:t>
            </a:r>
            <a:r>
              <a:rPr sz="1150" spc="-425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pc="-960" baseline="6944" dirty="0">
                <a:solidFill>
                  <a:srgbClr val="FFFFFF"/>
                </a:solidFill>
                <a:latin typeface="Arial MT"/>
                <a:cs typeface="Arial MT"/>
              </a:rPr>
              <a:t>g</a:t>
            </a:r>
            <a:r>
              <a:rPr spc="-397" baseline="2314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150" spc="-385" dirty="0">
                <a:solidFill>
                  <a:srgbClr val="FFFFFF"/>
                </a:solidFill>
                <a:latin typeface="Arial MT"/>
                <a:cs typeface="Arial MT"/>
              </a:rPr>
              <a:t>o</a:t>
            </a:r>
            <a:r>
              <a:rPr spc="-1012" baseline="2314" dirty="0">
                <a:solidFill>
                  <a:srgbClr val="FFFFFF"/>
                </a:solidFill>
                <a:latin typeface="Arial MT"/>
                <a:cs typeface="Arial MT"/>
              </a:rPr>
              <a:t>o</a:t>
            </a:r>
            <a:r>
              <a:rPr spc="-405" baseline="6944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150" spc="-254" dirty="0">
                <a:solidFill>
                  <a:srgbClr val="FFFFFF"/>
                </a:solidFill>
                <a:latin typeface="Arial MT"/>
                <a:cs typeface="Arial MT"/>
              </a:rPr>
              <a:t>f</a:t>
            </a:r>
            <a:r>
              <a:rPr spc="-419" baseline="2314" dirty="0">
                <a:solidFill>
                  <a:srgbClr val="FFFFFF"/>
                </a:solidFill>
                <a:latin typeface="Arial MT"/>
                <a:cs typeface="Arial MT"/>
              </a:rPr>
              <a:t>f</a:t>
            </a:r>
            <a:r>
              <a:rPr sz="1150" spc="-400" dirty="0">
                <a:solidFill>
                  <a:srgbClr val="FFFFFF"/>
                </a:solidFill>
                <a:latin typeface="Arial MT"/>
                <a:cs typeface="Arial MT"/>
              </a:rPr>
              <a:t>T</a:t>
            </a:r>
            <a:r>
              <a:rPr spc="-1162" baseline="2314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pc="-270" baseline="6944" dirty="0">
                <a:solidFill>
                  <a:srgbClr val="FFFFFF"/>
                </a:solidFill>
                <a:latin typeface="Arial MT"/>
                <a:cs typeface="Arial MT"/>
              </a:rPr>
              <a:t>o</a:t>
            </a:r>
            <a:r>
              <a:rPr sz="1150" spc="-445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pc="-465" baseline="6944" dirty="0">
                <a:solidFill>
                  <a:srgbClr val="FFFFFF"/>
                </a:solidFill>
                <a:latin typeface="Arial MT"/>
                <a:cs typeface="Arial MT"/>
              </a:rPr>
              <a:t>f</a:t>
            </a:r>
            <a:r>
              <a:rPr spc="-412" baseline="2314" dirty="0">
                <a:solidFill>
                  <a:srgbClr val="FFFFFF"/>
                </a:solidFill>
                <a:latin typeface="Arial MT"/>
                <a:cs typeface="Arial MT"/>
              </a:rPr>
              <a:t>n</a:t>
            </a:r>
            <a:r>
              <a:rPr sz="1150" spc="-400" dirty="0">
                <a:solidFill>
                  <a:srgbClr val="FFFFFF"/>
                </a:solidFill>
                <a:latin typeface="Arial MT"/>
                <a:cs typeface="Arial MT"/>
              </a:rPr>
              <a:t>c</a:t>
            </a:r>
            <a:r>
              <a:rPr spc="-944" baseline="2314" dirty="0">
                <a:solidFill>
                  <a:srgbClr val="FFFFFF"/>
                </a:solidFill>
                <a:latin typeface="Arial MT"/>
                <a:cs typeface="Arial MT"/>
              </a:rPr>
              <a:t>g</a:t>
            </a:r>
            <a:r>
              <a:rPr spc="-690" baseline="6944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150" spc="-400" dirty="0">
                <a:solidFill>
                  <a:srgbClr val="FFFFFF"/>
                </a:solidFill>
                <a:latin typeface="Arial MT"/>
                <a:cs typeface="Arial MT"/>
              </a:rPr>
              <a:t>h</a:t>
            </a:r>
            <a:r>
              <a:rPr spc="-412" baseline="2314" dirty="0">
                <a:solidFill>
                  <a:srgbClr val="FFFFFF"/>
                </a:solidFill>
                <a:latin typeface="Arial MT"/>
                <a:cs typeface="Arial MT"/>
              </a:rPr>
              <a:t>i</a:t>
            </a:r>
            <a:r>
              <a:rPr sz="1150" spc="-490" dirty="0">
                <a:solidFill>
                  <a:srgbClr val="FFFFFF"/>
                </a:solidFill>
                <a:latin typeface="Arial MT"/>
                <a:cs typeface="Arial MT"/>
              </a:rPr>
              <a:t>n</a:t>
            </a:r>
            <a:r>
              <a:rPr spc="-277" baseline="6944" dirty="0">
                <a:solidFill>
                  <a:srgbClr val="FFFFFF"/>
                </a:solidFill>
                <a:latin typeface="Arial MT"/>
                <a:cs typeface="Arial MT"/>
              </a:rPr>
              <a:t>n</a:t>
            </a:r>
            <a:r>
              <a:rPr sz="1150" spc="-440" dirty="0">
                <a:solidFill>
                  <a:srgbClr val="FFFFFF"/>
                </a:solidFill>
                <a:latin typeface="Arial MT"/>
                <a:cs typeface="Arial MT"/>
              </a:rPr>
              <a:t>o</a:t>
            </a:r>
            <a:r>
              <a:rPr spc="-960" baseline="6944" dirty="0">
                <a:solidFill>
                  <a:srgbClr val="FFFFFF"/>
                </a:solidFill>
                <a:latin typeface="Arial MT"/>
                <a:cs typeface="Arial MT"/>
              </a:rPr>
              <a:t>g</a:t>
            </a:r>
            <a:r>
              <a:rPr spc="-412" baseline="2314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2625" spc="-1057" baseline="-15873" dirty="0">
                <a:latin typeface="Microsoft Sans Serif"/>
                <a:cs typeface="Microsoft Sans Serif"/>
              </a:rPr>
              <a:t>5</a:t>
            </a:r>
            <a:r>
              <a:rPr spc="22" baseline="6944" dirty="0">
                <a:solidFill>
                  <a:srgbClr val="FFFFFF"/>
                </a:solidFill>
                <a:latin typeface="Arial MT"/>
                <a:cs typeface="Arial MT"/>
              </a:rPr>
              <a:t>i</a:t>
            </a:r>
            <a:r>
              <a:rPr sz="1150" spc="-265" dirty="0">
                <a:solidFill>
                  <a:srgbClr val="FFFFFF"/>
                </a:solidFill>
                <a:latin typeface="Arial MT"/>
                <a:cs typeface="Arial MT"/>
              </a:rPr>
              <a:t>l</a:t>
            </a:r>
            <a:r>
              <a:rPr spc="-975" baseline="2314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pc="-457" baseline="6944" dirty="0">
                <a:solidFill>
                  <a:srgbClr val="FFFFFF"/>
                </a:solidFill>
                <a:latin typeface="Arial MT"/>
                <a:cs typeface="Arial MT"/>
              </a:rPr>
              <a:t>n</a:t>
            </a:r>
            <a:r>
              <a:rPr sz="1150" spc="-400" dirty="0">
                <a:solidFill>
                  <a:srgbClr val="FFFFFF"/>
                </a:solidFill>
                <a:latin typeface="Arial MT"/>
                <a:cs typeface="Arial MT"/>
              </a:rPr>
              <a:t>o</a:t>
            </a:r>
            <a:r>
              <a:rPr spc="-502" baseline="2314" dirty="0">
                <a:solidFill>
                  <a:srgbClr val="FFFFFF"/>
                </a:solidFill>
                <a:latin typeface="Arial MT"/>
                <a:cs typeface="Arial MT"/>
              </a:rPr>
              <a:t>r</a:t>
            </a:r>
            <a:r>
              <a:rPr spc="-930" baseline="6944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150" spc="-400" dirty="0">
                <a:solidFill>
                  <a:srgbClr val="FFFFFF"/>
                </a:solidFill>
                <a:latin typeface="Arial MT"/>
                <a:cs typeface="Arial MT"/>
              </a:rPr>
              <a:t>g</a:t>
            </a:r>
            <a:r>
              <a:rPr spc="-412" baseline="2314" dirty="0">
                <a:solidFill>
                  <a:srgbClr val="FFFFFF"/>
                </a:solidFill>
                <a:latin typeface="Arial MT"/>
                <a:cs typeface="Arial MT"/>
              </a:rPr>
              <a:t>i</a:t>
            </a:r>
            <a:r>
              <a:rPr sz="1150" spc="-400" dirty="0">
                <a:solidFill>
                  <a:srgbClr val="FFFFFF"/>
                </a:solidFill>
                <a:latin typeface="Arial MT"/>
                <a:cs typeface="Arial MT"/>
              </a:rPr>
              <a:t>y</a:t>
            </a:r>
            <a:r>
              <a:rPr spc="-727" baseline="2314" dirty="0">
                <a:solidFill>
                  <a:srgbClr val="FFFFFF"/>
                </a:solidFill>
                <a:latin typeface="Arial MT"/>
                <a:cs typeface="Arial MT"/>
              </a:rPr>
              <a:t>n</a:t>
            </a:r>
            <a:r>
              <a:rPr spc="-705" baseline="6944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pc="-412" baseline="2314" dirty="0">
                <a:solidFill>
                  <a:srgbClr val="FFFFFF"/>
                </a:solidFill>
                <a:latin typeface="Arial MT"/>
                <a:cs typeface="Arial MT"/>
              </a:rPr>
              <a:t>g</a:t>
            </a:r>
            <a:r>
              <a:rPr sz="1150" spc="-555" dirty="0">
                <a:solidFill>
                  <a:srgbClr val="FFFFFF"/>
                </a:solidFill>
                <a:latin typeface="Arial MT"/>
                <a:cs typeface="Arial MT"/>
              </a:rPr>
              <a:t>a</a:t>
            </a:r>
            <a:r>
              <a:rPr spc="-382" baseline="6944" dirty="0">
                <a:solidFill>
                  <a:srgbClr val="FFFFFF"/>
                </a:solidFill>
                <a:latin typeface="Arial MT"/>
                <a:cs typeface="Arial MT"/>
              </a:rPr>
              <a:t>r</a:t>
            </a:r>
            <a:r>
              <a:rPr sz="1150" spc="-400" dirty="0">
                <a:solidFill>
                  <a:srgbClr val="FFFFFF"/>
                </a:solidFill>
                <a:latin typeface="Arial MT"/>
                <a:cs typeface="Arial MT"/>
              </a:rPr>
              <a:t>n</a:t>
            </a:r>
            <a:r>
              <a:rPr sz="1150" spc="-565" dirty="0">
                <a:solidFill>
                  <a:srgbClr val="FFFFFF"/>
                </a:solidFill>
                <a:latin typeface="Arial MT"/>
                <a:cs typeface="Arial MT"/>
              </a:rPr>
              <a:t>d</a:t>
            </a:r>
            <a:r>
              <a:rPr spc="97" baseline="6944" dirty="0">
                <a:solidFill>
                  <a:srgbClr val="FFFFFF"/>
                </a:solidFill>
                <a:latin typeface="Arial MT"/>
                <a:cs typeface="Arial MT"/>
              </a:rPr>
              <a:t>i</a:t>
            </a:r>
            <a:r>
              <a:rPr spc="-892" baseline="6944" dirty="0">
                <a:solidFill>
                  <a:srgbClr val="FFFFFF"/>
                </a:solidFill>
                <a:latin typeface="Arial MT"/>
                <a:cs typeface="Arial MT"/>
              </a:rPr>
              <a:t>n</a:t>
            </a:r>
            <a:r>
              <a:rPr sz="1150" spc="-360" dirty="0">
                <a:solidFill>
                  <a:srgbClr val="FFFFFF"/>
                </a:solidFill>
                <a:latin typeface="Arial MT"/>
                <a:cs typeface="Arial MT"/>
              </a:rPr>
              <a:t>M</a:t>
            </a:r>
            <a:r>
              <a:rPr spc="-382" baseline="6944" dirty="0">
                <a:solidFill>
                  <a:srgbClr val="FFFFFF"/>
                </a:solidFill>
                <a:latin typeface="Arial MT"/>
                <a:cs typeface="Arial MT"/>
              </a:rPr>
              <a:t>g</a:t>
            </a:r>
            <a:r>
              <a:rPr sz="1150" spc="65" dirty="0">
                <a:solidFill>
                  <a:srgbClr val="FFFFFF"/>
                </a:solidFill>
                <a:latin typeface="Arial MT"/>
                <a:cs typeface="Arial MT"/>
              </a:rPr>
              <a:t>gm</a:t>
            </a:r>
            <a:r>
              <a:rPr sz="1150" spc="-10" dirty="0">
                <a:solidFill>
                  <a:srgbClr val="FFFFFF"/>
                </a:solidFill>
                <a:latin typeface="Arial MT"/>
                <a:cs typeface="Arial MT"/>
              </a:rPr>
              <a:t>t</a:t>
            </a:r>
            <a:endParaRPr sz="1150">
              <a:latin typeface="Arial MT"/>
              <a:cs typeface="Arial MT"/>
            </a:endParaRPr>
          </a:p>
        </p:txBody>
      </p:sp>
      <p:sp>
        <p:nvSpPr>
          <p:cNvPr id="63" name="object 63"/>
          <p:cNvSpPr txBox="1"/>
          <p:nvPr/>
        </p:nvSpPr>
        <p:spPr>
          <a:xfrm>
            <a:off x="9210294" y="6371590"/>
            <a:ext cx="141605" cy="23403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810"/>
              </a:lnSpc>
            </a:pPr>
            <a:r>
              <a:rPr spc="-50" dirty="0">
                <a:solidFill>
                  <a:srgbClr val="FFFFFF"/>
                </a:solidFill>
                <a:latin typeface="Calibri"/>
                <a:cs typeface="Calibri"/>
              </a:rPr>
              <a:t>5</a:t>
            </a:r>
            <a:endParaRPr>
              <a:latin typeface="Calibri"/>
              <a:cs typeface="Calibri"/>
            </a:endParaRPr>
          </a:p>
        </p:txBody>
      </p:sp>
      <p:sp>
        <p:nvSpPr>
          <p:cNvPr id="64" name="object 64"/>
          <p:cNvSpPr txBox="1"/>
          <p:nvPr/>
        </p:nvSpPr>
        <p:spPr>
          <a:xfrm>
            <a:off x="4194175" y="6446352"/>
            <a:ext cx="1101090" cy="376555"/>
          </a:xfrm>
          <a:prstGeom prst="rect">
            <a:avLst/>
          </a:prstGeom>
        </p:spPr>
        <p:txBody>
          <a:bodyPr vert="horz" wrap="square" lIns="0" tIns="6350" rIns="0" bIns="0" rtlCol="0">
            <a:spAutoFit/>
          </a:bodyPr>
          <a:lstStyle/>
          <a:p>
            <a:pPr marL="12700" marR="5080">
              <a:lnSpc>
                <a:spcPts val="1420"/>
              </a:lnSpc>
              <a:spcBef>
                <a:spcPts val="50"/>
              </a:spcBef>
            </a:pPr>
            <a:r>
              <a:rPr sz="1200" spc="-480" dirty="0">
                <a:solidFill>
                  <a:srgbClr val="FFFFFF"/>
                </a:solidFill>
                <a:latin typeface="Arial MT"/>
                <a:cs typeface="Arial MT"/>
              </a:rPr>
              <a:t>D</a:t>
            </a:r>
            <a:r>
              <a:rPr sz="1200" spc="-405" dirty="0">
                <a:solidFill>
                  <a:srgbClr val="FFFFFF"/>
                </a:solidFill>
                <a:latin typeface="Arial MT"/>
                <a:cs typeface="Arial MT"/>
              </a:rPr>
              <a:t>D</a:t>
            </a:r>
            <a:r>
              <a:rPr sz="1200" spc="-280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200" spc="-370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200" spc="-280" dirty="0">
                <a:solidFill>
                  <a:srgbClr val="FFFFFF"/>
                </a:solidFill>
                <a:latin typeface="Arial MT"/>
                <a:cs typeface="Arial MT"/>
              </a:rPr>
              <a:t>p</a:t>
            </a:r>
            <a:r>
              <a:rPr sz="1200" spc="-350" dirty="0">
                <a:solidFill>
                  <a:srgbClr val="FFFFFF"/>
                </a:solidFill>
                <a:latin typeface="Arial MT"/>
                <a:cs typeface="Arial MT"/>
              </a:rPr>
              <a:t>p</a:t>
            </a:r>
            <a:r>
              <a:rPr sz="1200" spc="-280" dirty="0">
                <a:solidFill>
                  <a:srgbClr val="FFFFFF"/>
                </a:solidFill>
                <a:latin typeface="Arial MT"/>
                <a:cs typeface="Arial MT"/>
              </a:rPr>
              <a:t>a</a:t>
            </a:r>
            <a:r>
              <a:rPr sz="1200" spc="-370" dirty="0">
                <a:solidFill>
                  <a:srgbClr val="FFFFFF"/>
                </a:solidFill>
                <a:latin typeface="Arial MT"/>
                <a:cs typeface="Arial MT"/>
              </a:rPr>
              <a:t>a</a:t>
            </a:r>
            <a:r>
              <a:rPr sz="1200" spc="-10" dirty="0">
                <a:solidFill>
                  <a:srgbClr val="FFFFFF"/>
                </a:solidFill>
                <a:latin typeface="Arial MT"/>
                <a:cs typeface="Arial MT"/>
              </a:rPr>
              <a:t>r</a:t>
            </a:r>
            <a:r>
              <a:rPr sz="1200" spc="-295" dirty="0">
                <a:solidFill>
                  <a:srgbClr val="FFFFFF"/>
                </a:solidFill>
                <a:latin typeface="Arial MT"/>
                <a:cs typeface="Arial MT"/>
              </a:rPr>
              <a:t>r</a:t>
            </a:r>
            <a:r>
              <a:rPr sz="1200" spc="60" dirty="0">
                <a:solidFill>
                  <a:srgbClr val="FFFFFF"/>
                </a:solidFill>
                <a:latin typeface="Arial MT"/>
                <a:cs typeface="Arial MT"/>
              </a:rPr>
              <a:t>t</a:t>
            </a:r>
            <a:r>
              <a:rPr sz="1200" spc="-330" dirty="0">
                <a:solidFill>
                  <a:srgbClr val="FFFFFF"/>
                </a:solidFill>
                <a:latin typeface="Arial MT"/>
                <a:cs typeface="Arial MT"/>
              </a:rPr>
              <a:t>t</a:t>
            </a:r>
            <a:r>
              <a:rPr sz="1200" spc="-620" dirty="0">
                <a:solidFill>
                  <a:srgbClr val="FFFFFF"/>
                </a:solidFill>
                <a:latin typeface="Arial MT"/>
                <a:cs typeface="Arial MT"/>
              </a:rPr>
              <a:t>m</a:t>
            </a:r>
            <a:r>
              <a:rPr sz="1200" spc="-370" dirty="0">
                <a:solidFill>
                  <a:srgbClr val="FFFFFF"/>
                </a:solidFill>
                <a:latin typeface="Arial MT"/>
                <a:cs typeface="Arial MT"/>
              </a:rPr>
              <a:t>m</a:t>
            </a:r>
            <a:r>
              <a:rPr sz="1200" spc="-280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200" spc="-370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200" spc="-305" dirty="0">
                <a:solidFill>
                  <a:srgbClr val="FFFFFF"/>
                </a:solidFill>
                <a:latin typeface="Arial MT"/>
                <a:cs typeface="Arial MT"/>
              </a:rPr>
              <a:t>n</a:t>
            </a:r>
            <a:r>
              <a:rPr sz="1200" spc="-350" dirty="0">
                <a:solidFill>
                  <a:srgbClr val="FFFFFF"/>
                </a:solidFill>
                <a:latin typeface="Arial MT"/>
                <a:cs typeface="Arial MT"/>
              </a:rPr>
              <a:t>n</a:t>
            </a:r>
            <a:r>
              <a:rPr sz="1200" spc="35" dirty="0">
                <a:solidFill>
                  <a:srgbClr val="FFFFFF"/>
                </a:solidFill>
                <a:latin typeface="Arial MT"/>
                <a:cs typeface="Arial MT"/>
              </a:rPr>
              <a:t>t</a:t>
            </a:r>
            <a:r>
              <a:rPr sz="1200" spc="-90" dirty="0">
                <a:solidFill>
                  <a:srgbClr val="FFFFFF"/>
                </a:solidFill>
                <a:latin typeface="Arial MT"/>
                <a:cs typeface="Arial MT"/>
              </a:rPr>
              <a:t>t</a:t>
            </a:r>
            <a:r>
              <a:rPr sz="1200" spc="-330" dirty="0">
                <a:solidFill>
                  <a:srgbClr val="FFFFFF"/>
                </a:solidFill>
                <a:latin typeface="Arial MT"/>
                <a:cs typeface="Arial MT"/>
              </a:rPr>
              <a:t>o</a:t>
            </a:r>
            <a:r>
              <a:rPr sz="1200" spc="-325" dirty="0">
                <a:solidFill>
                  <a:srgbClr val="FFFFFF"/>
                </a:solidFill>
                <a:latin typeface="Arial MT"/>
                <a:cs typeface="Arial MT"/>
              </a:rPr>
              <a:t>o</a:t>
            </a:r>
            <a:r>
              <a:rPr sz="1200" spc="10" dirty="0">
                <a:solidFill>
                  <a:srgbClr val="FFFFFF"/>
                </a:solidFill>
                <a:latin typeface="Arial MT"/>
                <a:cs typeface="Arial MT"/>
              </a:rPr>
              <a:t>f</a:t>
            </a:r>
            <a:r>
              <a:rPr sz="1200" spc="-10" dirty="0">
                <a:solidFill>
                  <a:srgbClr val="FFFFFF"/>
                </a:solidFill>
                <a:latin typeface="Arial MT"/>
                <a:cs typeface="Arial MT"/>
              </a:rPr>
              <a:t>f</a:t>
            </a:r>
            <a:r>
              <a:rPr sz="1200" spc="50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-305" dirty="0">
                <a:solidFill>
                  <a:srgbClr val="FFFFFF"/>
                </a:solidFill>
                <a:latin typeface="Arial MT"/>
                <a:cs typeface="Arial MT"/>
              </a:rPr>
              <a:t>CCSSEE</a:t>
            </a:r>
            <a:endParaRPr sz="12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1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803392" y="6400801"/>
            <a:ext cx="3112135" cy="277495"/>
          </a:xfrm>
          <a:custGeom>
            <a:avLst/>
            <a:gdLst/>
            <a:ahLst/>
            <a:cxnLst/>
            <a:rect l="l" t="t" r="r" b="b"/>
            <a:pathLst>
              <a:path w="3112134" h="277495">
                <a:moveTo>
                  <a:pt x="3112008" y="277368"/>
                </a:moveTo>
                <a:lnTo>
                  <a:pt x="0" y="277368"/>
                </a:lnTo>
                <a:lnTo>
                  <a:pt x="0" y="0"/>
                </a:lnTo>
                <a:lnTo>
                  <a:pt x="3112008" y="0"/>
                </a:lnTo>
                <a:lnTo>
                  <a:pt x="3112008" y="277368"/>
                </a:lnTo>
                <a:close/>
              </a:path>
            </a:pathLst>
          </a:custGeom>
          <a:solidFill>
            <a:srgbClr val="22405F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4114800" y="6400801"/>
            <a:ext cx="4724400" cy="277495"/>
            <a:chOff x="2514600" y="6400800"/>
            <a:chExt cx="4724400" cy="277495"/>
          </a:xfrm>
        </p:grpSpPr>
        <p:sp>
          <p:nvSpPr>
            <p:cNvPr id="4" name="object 4"/>
            <p:cNvSpPr/>
            <p:nvPr/>
          </p:nvSpPr>
          <p:spPr>
            <a:xfrm>
              <a:off x="2514600" y="6400800"/>
              <a:ext cx="1600200" cy="277495"/>
            </a:xfrm>
            <a:custGeom>
              <a:avLst/>
              <a:gdLst/>
              <a:ahLst/>
              <a:cxnLst/>
              <a:rect l="l" t="t" r="r" b="b"/>
              <a:pathLst>
                <a:path w="1600200" h="277495">
                  <a:moveTo>
                    <a:pt x="1600200" y="277368"/>
                  </a:moveTo>
                  <a:lnTo>
                    <a:pt x="0" y="277368"/>
                  </a:lnTo>
                  <a:lnTo>
                    <a:pt x="0" y="0"/>
                  </a:lnTo>
                  <a:lnTo>
                    <a:pt x="1600200" y="0"/>
                  </a:lnTo>
                  <a:lnTo>
                    <a:pt x="1600200" y="277368"/>
                  </a:lnTo>
                  <a:close/>
                </a:path>
              </a:pathLst>
            </a:custGeom>
            <a:solidFill>
              <a:srgbClr val="E16C0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4114800" y="6400800"/>
              <a:ext cx="3124200" cy="277495"/>
            </a:xfrm>
            <a:custGeom>
              <a:avLst/>
              <a:gdLst/>
              <a:ahLst/>
              <a:cxnLst/>
              <a:rect l="l" t="t" r="r" b="b"/>
              <a:pathLst>
                <a:path w="3124200" h="277495">
                  <a:moveTo>
                    <a:pt x="3124200" y="277368"/>
                  </a:moveTo>
                  <a:lnTo>
                    <a:pt x="0" y="277368"/>
                  </a:lnTo>
                  <a:lnTo>
                    <a:pt x="0" y="0"/>
                  </a:lnTo>
                  <a:lnTo>
                    <a:pt x="3124200" y="0"/>
                  </a:lnTo>
                  <a:lnTo>
                    <a:pt x="3124200" y="277368"/>
                  </a:lnTo>
                  <a:close/>
                </a:path>
              </a:pathLst>
            </a:custGeom>
            <a:solidFill>
              <a:srgbClr val="2240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6" name="object 6"/>
          <p:cNvGrpSpPr/>
          <p:nvPr/>
        </p:nvGrpSpPr>
        <p:grpSpPr>
          <a:xfrm>
            <a:off x="7592644" y="3041954"/>
            <a:ext cx="548640" cy="487680"/>
            <a:chOff x="5992444" y="3041954"/>
            <a:chExt cx="548640" cy="487680"/>
          </a:xfrm>
        </p:grpSpPr>
        <p:sp>
          <p:nvSpPr>
            <p:cNvPr id="7" name="object 7"/>
            <p:cNvSpPr/>
            <p:nvPr/>
          </p:nvSpPr>
          <p:spPr>
            <a:xfrm>
              <a:off x="6004560" y="3054096"/>
              <a:ext cx="524510" cy="463550"/>
            </a:xfrm>
            <a:custGeom>
              <a:avLst/>
              <a:gdLst/>
              <a:ahLst/>
              <a:cxnLst/>
              <a:rect l="l" t="t" r="r" b="b"/>
              <a:pathLst>
                <a:path w="524509" h="463550">
                  <a:moveTo>
                    <a:pt x="262127" y="463295"/>
                  </a:moveTo>
                  <a:lnTo>
                    <a:pt x="209295" y="458596"/>
                  </a:lnTo>
                  <a:lnTo>
                    <a:pt x="160147" y="445134"/>
                  </a:lnTo>
                  <a:lnTo>
                    <a:pt x="115569" y="423671"/>
                  </a:lnTo>
                  <a:lnTo>
                    <a:pt x="76707" y="395350"/>
                  </a:lnTo>
                  <a:lnTo>
                    <a:pt x="44703" y="361061"/>
                  </a:lnTo>
                  <a:lnTo>
                    <a:pt x="20574" y="321817"/>
                  </a:lnTo>
                  <a:lnTo>
                    <a:pt x="5334" y="278256"/>
                  </a:lnTo>
                  <a:lnTo>
                    <a:pt x="0" y="231648"/>
                  </a:lnTo>
                  <a:lnTo>
                    <a:pt x="5334" y="184911"/>
                  </a:lnTo>
                  <a:lnTo>
                    <a:pt x="20574" y="141477"/>
                  </a:lnTo>
                  <a:lnTo>
                    <a:pt x="44703" y="102107"/>
                  </a:lnTo>
                  <a:lnTo>
                    <a:pt x="76707" y="67817"/>
                  </a:lnTo>
                  <a:lnTo>
                    <a:pt x="115569" y="39496"/>
                  </a:lnTo>
                  <a:lnTo>
                    <a:pt x="160147" y="18160"/>
                  </a:lnTo>
                  <a:lnTo>
                    <a:pt x="209295" y="4698"/>
                  </a:lnTo>
                  <a:lnTo>
                    <a:pt x="262127" y="0"/>
                  </a:lnTo>
                  <a:lnTo>
                    <a:pt x="314960" y="4698"/>
                  </a:lnTo>
                  <a:lnTo>
                    <a:pt x="364236" y="18160"/>
                  </a:lnTo>
                  <a:lnTo>
                    <a:pt x="408686" y="39496"/>
                  </a:lnTo>
                  <a:lnTo>
                    <a:pt x="447548" y="67817"/>
                  </a:lnTo>
                  <a:lnTo>
                    <a:pt x="479551" y="102107"/>
                  </a:lnTo>
                  <a:lnTo>
                    <a:pt x="503682" y="141477"/>
                  </a:lnTo>
                  <a:lnTo>
                    <a:pt x="518921" y="184911"/>
                  </a:lnTo>
                  <a:lnTo>
                    <a:pt x="524256" y="231648"/>
                  </a:lnTo>
                  <a:lnTo>
                    <a:pt x="518921" y="278256"/>
                  </a:lnTo>
                  <a:lnTo>
                    <a:pt x="503682" y="321817"/>
                  </a:lnTo>
                  <a:lnTo>
                    <a:pt x="479551" y="361061"/>
                  </a:lnTo>
                  <a:lnTo>
                    <a:pt x="447548" y="395350"/>
                  </a:lnTo>
                  <a:lnTo>
                    <a:pt x="408686" y="423671"/>
                  </a:lnTo>
                  <a:lnTo>
                    <a:pt x="364236" y="445134"/>
                  </a:lnTo>
                  <a:lnTo>
                    <a:pt x="314960" y="458596"/>
                  </a:lnTo>
                  <a:lnTo>
                    <a:pt x="262127" y="463295"/>
                  </a:lnTo>
                  <a:close/>
                </a:path>
              </a:pathLst>
            </a:custGeom>
            <a:solidFill>
              <a:srgbClr val="C0504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5992444" y="3041954"/>
              <a:ext cx="548640" cy="487680"/>
            </a:xfrm>
            <a:custGeom>
              <a:avLst/>
              <a:gdLst/>
              <a:ahLst/>
              <a:cxnLst/>
              <a:rect l="l" t="t" r="r" b="b"/>
              <a:pathLst>
                <a:path w="548640" h="487679">
                  <a:moveTo>
                    <a:pt x="275323" y="487578"/>
                  </a:moveTo>
                  <a:lnTo>
                    <a:pt x="273164" y="487578"/>
                  </a:lnTo>
                  <a:lnTo>
                    <a:pt x="220332" y="482879"/>
                  </a:lnTo>
                  <a:lnTo>
                    <a:pt x="169037" y="469036"/>
                  </a:lnTo>
                  <a:lnTo>
                    <a:pt x="122368" y="446786"/>
                  </a:lnTo>
                  <a:lnTo>
                    <a:pt x="81635" y="417347"/>
                  </a:lnTo>
                  <a:lnTo>
                    <a:pt x="47904" y="381520"/>
                  </a:lnTo>
                  <a:lnTo>
                    <a:pt x="22301" y="340347"/>
                  </a:lnTo>
                  <a:lnTo>
                    <a:pt x="5943" y="294424"/>
                  </a:lnTo>
                  <a:lnTo>
                    <a:pt x="0" y="245173"/>
                  </a:lnTo>
                  <a:lnTo>
                    <a:pt x="0" y="242404"/>
                  </a:lnTo>
                  <a:lnTo>
                    <a:pt x="5334" y="195668"/>
                  </a:lnTo>
                  <a:lnTo>
                    <a:pt x="21183" y="149580"/>
                  </a:lnTo>
                  <a:lnTo>
                    <a:pt x="46418" y="107873"/>
                  </a:lnTo>
                  <a:lnTo>
                    <a:pt x="79908" y="71640"/>
                  </a:lnTo>
                  <a:lnTo>
                    <a:pt x="120501" y="41780"/>
                  </a:lnTo>
                  <a:lnTo>
                    <a:pt x="166992" y="19304"/>
                  </a:lnTo>
                  <a:lnTo>
                    <a:pt x="218186" y="5080"/>
                  </a:lnTo>
                  <a:lnTo>
                    <a:pt x="273164" y="0"/>
                  </a:lnTo>
                  <a:lnTo>
                    <a:pt x="275323" y="0"/>
                  </a:lnTo>
                  <a:lnTo>
                    <a:pt x="328155" y="4699"/>
                  </a:lnTo>
                  <a:lnTo>
                    <a:pt x="379564" y="18542"/>
                  </a:lnTo>
                  <a:lnTo>
                    <a:pt x="391973" y="24282"/>
                  </a:lnTo>
                  <a:lnTo>
                    <a:pt x="275323" y="24282"/>
                  </a:lnTo>
                  <a:lnTo>
                    <a:pt x="226774" y="28600"/>
                  </a:lnTo>
                  <a:lnTo>
                    <a:pt x="224624" y="28600"/>
                  </a:lnTo>
                  <a:lnTo>
                    <a:pt x="223039" y="28883"/>
                  </a:lnTo>
                  <a:lnTo>
                    <a:pt x="223591" y="28883"/>
                  </a:lnTo>
                  <a:lnTo>
                    <a:pt x="178316" y="41287"/>
                  </a:lnTo>
                  <a:lnTo>
                    <a:pt x="177554" y="41287"/>
                  </a:lnTo>
                  <a:lnTo>
                    <a:pt x="175488" y="42062"/>
                  </a:lnTo>
                  <a:lnTo>
                    <a:pt x="175928" y="42062"/>
                  </a:lnTo>
                  <a:lnTo>
                    <a:pt x="135331" y="61493"/>
                  </a:lnTo>
                  <a:lnTo>
                    <a:pt x="134861" y="61493"/>
                  </a:lnTo>
                  <a:lnTo>
                    <a:pt x="132964" y="62623"/>
                  </a:lnTo>
                  <a:lnTo>
                    <a:pt x="133310" y="62623"/>
                  </a:lnTo>
                  <a:lnTo>
                    <a:pt x="98107" y="88277"/>
                  </a:lnTo>
                  <a:lnTo>
                    <a:pt x="97739" y="88277"/>
                  </a:lnTo>
                  <a:lnTo>
                    <a:pt x="95999" y="89814"/>
                  </a:lnTo>
                  <a:lnTo>
                    <a:pt x="96304" y="89814"/>
                  </a:lnTo>
                  <a:lnTo>
                    <a:pt x="67548" y="120624"/>
                  </a:lnTo>
                  <a:lnTo>
                    <a:pt x="67208" y="120624"/>
                  </a:lnTo>
                  <a:lnTo>
                    <a:pt x="65735" y="122567"/>
                  </a:lnTo>
                  <a:lnTo>
                    <a:pt x="66017" y="122567"/>
                  </a:lnTo>
                  <a:lnTo>
                    <a:pt x="44510" y="157657"/>
                  </a:lnTo>
                  <a:lnTo>
                    <a:pt x="44196" y="157657"/>
                  </a:lnTo>
                  <a:lnTo>
                    <a:pt x="43078" y="159994"/>
                  </a:lnTo>
                  <a:lnTo>
                    <a:pt x="43376" y="159994"/>
                  </a:lnTo>
                  <a:lnTo>
                    <a:pt x="29887" y="198437"/>
                  </a:lnTo>
                  <a:lnTo>
                    <a:pt x="29565" y="198437"/>
                  </a:lnTo>
                  <a:lnTo>
                    <a:pt x="28955" y="201091"/>
                  </a:lnTo>
                  <a:lnTo>
                    <a:pt x="29262" y="201091"/>
                  </a:lnTo>
                  <a:lnTo>
                    <a:pt x="24547" y="242404"/>
                  </a:lnTo>
                  <a:lnTo>
                    <a:pt x="24231" y="242404"/>
                  </a:lnTo>
                  <a:lnTo>
                    <a:pt x="24231" y="245173"/>
                  </a:lnTo>
                  <a:lnTo>
                    <a:pt x="24548" y="245173"/>
                  </a:lnTo>
                  <a:lnTo>
                    <a:pt x="29263" y="286372"/>
                  </a:lnTo>
                  <a:lnTo>
                    <a:pt x="28955" y="286372"/>
                  </a:lnTo>
                  <a:lnTo>
                    <a:pt x="29565" y="289013"/>
                  </a:lnTo>
                  <a:lnTo>
                    <a:pt x="29880" y="289013"/>
                  </a:lnTo>
                  <a:lnTo>
                    <a:pt x="43369" y="327571"/>
                  </a:lnTo>
                  <a:lnTo>
                    <a:pt x="43078" y="327571"/>
                  </a:lnTo>
                  <a:lnTo>
                    <a:pt x="44196" y="329933"/>
                  </a:lnTo>
                  <a:lnTo>
                    <a:pt x="44530" y="329933"/>
                  </a:lnTo>
                  <a:lnTo>
                    <a:pt x="66021" y="364883"/>
                  </a:lnTo>
                  <a:lnTo>
                    <a:pt x="65735" y="364883"/>
                  </a:lnTo>
                  <a:lnTo>
                    <a:pt x="67208" y="366814"/>
                  </a:lnTo>
                  <a:lnTo>
                    <a:pt x="67536" y="366814"/>
                  </a:lnTo>
                  <a:lnTo>
                    <a:pt x="96304" y="397637"/>
                  </a:lnTo>
                  <a:lnTo>
                    <a:pt x="95999" y="397637"/>
                  </a:lnTo>
                  <a:lnTo>
                    <a:pt x="97739" y="399173"/>
                  </a:lnTo>
                  <a:lnTo>
                    <a:pt x="98107" y="399173"/>
                  </a:lnTo>
                  <a:lnTo>
                    <a:pt x="133310" y="424827"/>
                  </a:lnTo>
                  <a:lnTo>
                    <a:pt x="132968" y="424827"/>
                  </a:lnTo>
                  <a:lnTo>
                    <a:pt x="134861" y="425958"/>
                  </a:lnTo>
                  <a:lnTo>
                    <a:pt x="135316" y="425958"/>
                  </a:lnTo>
                  <a:lnTo>
                    <a:pt x="175937" y="445515"/>
                  </a:lnTo>
                  <a:lnTo>
                    <a:pt x="175488" y="445515"/>
                  </a:lnTo>
                  <a:lnTo>
                    <a:pt x="177546" y="446290"/>
                  </a:lnTo>
                  <a:lnTo>
                    <a:pt x="178316" y="446290"/>
                  </a:lnTo>
                  <a:lnTo>
                    <a:pt x="223234" y="458597"/>
                  </a:lnTo>
                  <a:lnTo>
                    <a:pt x="222491" y="458597"/>
                  </a:lnTo>
                  <a:lnTo>
                    <a:pt x="224624" y="458977"/>
                  </a:lnTo>
                  <a:lnTo>
                    <a:pt x="226774" y="458977"/>
                  </a:lnTo>
                  <a:lnTo>
                    <a:pt x="274243" y="463199"/>
                  </a:lnTo>
                  <a:lnTo>
                    <a:pt x="392104" y="463199"/>
                  </a:lnTo>
                  <a:lnTo>
                    <a:pt x="381647" y="468249"/>
                  </a:lnTo>
                  <a:lnTo>
                    <a:pt x="379564" y="469036"/>
                  </a:lnTo>
                  <a:lnTo>
                    <a:pt x="330288" y="482498"/>
                  </a:lnTo>
                  <a:lnTo>
                    <a:pt x="328155" y="482879"/>
                  </a:lnTo>
                  <a:lnTo>
                    <a:pt x="275323" y="487578"/>
                  </a:lnTo>
                  <a:close/>
                </a:path>
                <a:path w="548640" h="487679">
                  <a:moveTo>
                    <a:pt x="324899" y="28883"/>
                  </a:moveTo>
                  <a:lnTo>
                    <a:pt x="273164" y="24282"/>
                  </a:lnTo>
                  <a:lnTo>
                    <a:pt x="391973" y="24282"/>
                  </a:lnTo>
                  <a:lnTo>
                    <a:pt x="400974" y="28600"/>
                  </a:lnTo>
                  <a:lnTo>
                    <a:pt x="323862" y="28600"/>
                  </a:lnTo>
                  <a:lnTo>
                    <a:pt x="324899" y="28883"/>
                  </a:lnTo>
                  <a:close/>
                </a:path>
                <a:path w="548640" h="487679">
                  <a:moveTo>
                    <a:pt x="223591" y="28883"/>
                  </a:moveTo>
                  <a:lnTo>
                    <a:pt x="223039" y="28883"/>
                  </a:lnTo>
                  <a:lnTo>
                    <a:pt x="224624" y="28600"/>
                  </a:lnTo>
                  <a:lnTo>
                    <a:pt x="223591" y="28883"/>
                  </a:lnTo>
                  <a:close/>
                </a:path>
                <a:path w="548640" h="487679">
                  <a:moveTo>
                    <a:pt x="223591" y="28883"/>
                  </a:moveTo>
                  <a:lnTo>
                    <a:pt x="224624" y="28600"/>
                  </a:lnTo>
                  <a:lnTo>
                    <a:pt x="226774" y="28600"/>
                  </a:lnTo>
                  <a:lnTo>
                    <a:pt x="223591" y="28883"/>
                  </a:lnTo>
                  <a:close/>
                </a:path>
                <a:path w="548640" h="487679">
                  <a:moveTo>
                    <a:pt x="372107" y="41780"/>
                  </a:moveTo>
                  <a:lnTo>
                    <a:pt x="323862" y="28600"/>
                  </a:lnTo>
                  <a:lnTo>
                    <a:pt x="325448" y="28883"/>
                  </a:lnTo>
                  <a:lnTo>
                    <a:pt x="401565" y="28883"/>
                  </a:lnTo>
                  <a:lnTo>
                    <a:pt x="426072" y="40639"/>
                  </a:lnTo>
                  <a:lnTo>
                    <a:pt x="427151" y="41287"/>
                  </a:lnTo>
                  <a:lnTo>
                    <a:pt x="371081" y="41287"/>
                  </a:lnTo>
                  <a:lnTo>
                    <a:pt x="372107" y="41780"/>
                  </a:lnTo>
                  <a:close/>
                </a:path>
                <a:path w="548640" h="487679">
                  <a:moveTo>
                    <a:pt x="401565" y="28883"/>
                  </a:moveTo>
                  <a:lnTo>
                    <a:pt x="325448" y="28883"/>
                  </a:lnTo>
                  <a:lnTo>
                    <a:pt x="323862" y="28600"/>
                  </a:lnTo>
                  <a:lnTo>
                    <a:pt x="400974" y="28600"/>
                  </a:lnTo>
                  <a:lnTo>
                    <a:pt x="401565" y="28883"/>
                  </a:lnTo>
                  <a:close/>
                </a:path>
                <a:path w="548640" h="487679">
                  <a:moveTo>
                    <a:pt x="175488" y="42062"/>
                  </a:moveTo>
                  <a:lnTo>
                    <a:pt x="177554" y="41287"/>
                  </a:lnTo>
                  <a:lnTo>
                    <a:pt x="176517" y="41780"/>
                  </a:lnTo>
                  <a:lnTo>
                    <a:pt x="175488" y="42062"/>
                  </a:lnTo>
                  <a:close/>
                </a:path>
                <a:path w="548640" h="487679">
                  <a:moveTo>
                    <a:pt x="176517" y="41780"/>
                  </a:moveTo>
                  <a:lnTo>
                    <a:pt x="177547" y="41287"/>
                  </a:lnTo>
                  <a:lnTo>
                    <a:pt x="178316" y="41287"/>
                  </a:lnTo>
                  <a:lnTo>
                    <a:pt x="176517" y="41780"/>
                  </a:lnTo>
                  <a:close/>
                </a:path>
                <a:path w="548640" h="487679">
                  <a:moveTo>
                    <a:pt x="373138" y="42062"/>
                  </a:moveTo>
                  <a:lnTo>
                    <a:pt x="372107" y="41780"/>
                  </a:lnTo>
                  <a:lnTo>
                    <a:pt x="371081" y="41287"/>
                  </a:lnTo>
                  <a:lnTo>
                    <a:pt x="373138" y="42062"/>
                  </a:lnTo>
                  <a:close/>
                </a:path>
                <a:path w="548640" h="487679">
                  <a:moveTo>
                    <a:pt x="428360" y="42062"/>
                  </a:moveTo>
                  <a:lnTo>
                    <a:pt x="373138" y="42062"/>
                  </a:lnTo>
                  <a:lnTo>
                    <a:pt x="371081" y="41287"/>
                  </a:lnTo>
                  <a:lnTo>
                    <a:pt x="427151" y="41287"/>
                  </a:lnTo>
                  <a:lnTo>
                    <a:pt x="427973" y="41780"/>
                  </a:lnTo>
                  <a:lnTo>
                    <a:pt x="428360" y="42062"/>
                  </a:lnTo>
                  <a:close/>
                </a:path>
                <a:path w="548640" h="487679">
                  <a:moveTo>
                    <a:pt x="175928" y="42062"/>
                  </a:moveTo>
                  <a:lnTo>
                    <a:pt x="175488" y="42062"/>
                  </a:lnTo>
                  <a:lnTo>
                    <a:pt x="176517" y="41780"/>
                  </a:lnTo>
                  <a:lnTo>
                    <a:pt x="175928" y="42062"/>
                  </a:lnTo>
                  <a:close/>
                </a:path>
                <a:path w="548640" h="487679">
                  <a:moveTo>
                    <a:pt x="414494" y="62125"/>
                  </a:moveTo>
                  <a:lnTo>
                    <a:pt x="372107" y="41780"/>
                  </a:lnTo>
                  <a:lnTo>
                    <a:pt x="373138" y="42062"/>
                  </a:lnTo>
                  <a:lnTo>
                    <a:pt x="428360" y="42062"/>
                  </a:lnTo>
                  <a:lnTo>
                    <a:pt x="455023" y="61493"/>
                  </a:lnTo>
                  <a:lnTo>
                    <a:pt x="413626" y="61493"/>
                  </a:lnTo>
                  <a:lnTo>
                    <a:pt x="414494" y="62125"/>
                  </a:lnTo>
                  <a:close/>
                </a:path>
                <a:path w="548640" h="487679">
                  <a:moveTo>
                    <a:pt x="132970" y="62623"/>
                  </a:moveTo>
                  <a:lnTo>
                    <a:pt x="134861" y="61493"/>
                  </a:lnTo>
                  <a:lnTo>
                    <a:pt x="133993" y="62125"/>
                  </a:lnTo>
                  <a:lnTo>
                    <a:pt x="132970" y="62623"/>
                  </a:lnTo>
                  <a:close/>
                </a:path>
                <a:path w="548640" h="487679">
                  <a:moveTo>
                    <a:pt x="134010" y="62125"/>
                  </a:moveTo>
                  <a:lnTo>
                    <a:pt x="134861" y="61493"/>
                  </a:lnTo>
                  <a:lnTo>
                    <a:pt x="135331" y="61493"/>
                  </a:lnTo>
                  <a:lnTo>
                    <a:pt x="134010" y="62125"/>
                  </a:lnTo>
                  <a:close/>
                </a:path>
                <a:path w="548640" h="487679">
                  <a:moveTo>
                    <a:pt x="415531" y="62623"/>
                  </a:moveTo>
                  <a:lnTo>
                    <a:pt x="414494" y="62125"/>
                  </a:lnTo>
                  <a:lnTo>
                    <a:pt x="413626" y="61493"/>
                  </a:lnTo>
                  <a:lnTo>
                    <a:pt x="415531" y="62623"/>
                  </a:lnTo>
                  <a:close/>
                </a:path>
                <a:path w="548640" h="487679">
                  <a:moveTo>
                    <a:pt x="456574" y="62623"/>
                  </a:moveTo>
                  <a:lnTo>
                    <a:pt x="415531" y="62623"/>
                  </a:lnTo>
                  <a:lnTo>
                    <a:pt x="413626" y="61493"/>
                  </a:lnTo>
                  <a:lnTo>
                    <a:pt x="455023" y="61493"/>
                  </a:lnTo>
                  <a:lnTo>
                    <a:pt x="456574" y="62623"/>
                  </a:lnTo>
                  <a:close/>
                </a:path>
                <a:path w="548640" h="487679">
                  <a:moveTo>
                    <a:pt x="133310" y="62623"/>
                  </a:moveTo>
                  <a:lnTo>
                    <a:pt x="132970" y="62623"/>
                  </a:lnTo>
                  <a:lnTo>
                    <a:pt x="134010" y="62125"/>
                  </a:lnTo>
                  <a:lnTo>
                    <a:pt x="133310" y="62623"/>
                  </a:lnTo>
                  <a:close/>
                </a:path>
                <a:path w="548640" h="487679">
                  <a:moveTo>
                    <a:pt x="451532" y="89117"/>
                  </a:moveTo>
                  <a:lnTo>
                    <a:pt x="414494" y="62125"/>
                  </a:lnTo>
                  <a:lnTo>
                    <a:pt x="415531" y="62623"/>
                  </a:lnTo>
                  <a:lnTo>
                    <a:pt x="456574" y="62623"/>
                  </a:lnTo>
                  <a:lnTo>
                    <a:pt x="466839" y="70104"/>
                  </a:lnTo>
                  <a:lnTo>
                    <a:pt x="468579" y="71640"/>
                  </a:lnTo>
                  <a:lnTo>
                    <a:pt x="484107" y="88277"/>
                  </a:lnTo>
                  <a:lnTo>
                    <a:pt x="450748" y="88277"/>
                  </a:lnTo>
                  <a:lnTo>
                    <a:pt x="451532" y="89117"/>
                  </a:lnTo>
                  <a:close/>
                </a:path>
                <a:path w="548640" h="487679">
                  <a:moveTo>
                    <a:pt x="95999" y="89814"/>
                  </a:moveTo>
                  <a:lnTo>
                    <a:pt x="97739" y="88277"/>
                  </a:lnTo>
                  <a:lnTo>
                    <a:pt x="96954" y="89117"/>
                  </a:lnTo>
                  <a:lnTo>
                    <a:pt x="95999" y="89814"/>
                  </a:lnTo>
                  <a:close/>
                </a:path>
                <a:path w="548640" h="487679">
                  <a:moveTo>
                    <a:pt x="96954" y="89117"/>
                  </a:moveTo>
                  <a:lnTo>
                    <a:pt x="97739" y="88277"/>
                  </a:lnTo>
                  <a:lnTo>
                    <a:pt x="98107" y="88277"/>
                  </a:lnTo>
                  <a:lnTo>
                    <a:pt x="96954" y="89117"/>
                  </a:lnTo>
                  <a:close/>
                </a:path>
                <a:path w="548640" h="487679">
                  <a:moveTo>
                    <a:pt x="452488" y="89814"/>
                  </a:moveTo>
                  <a:lnTo>
                    <a:pt x="451532" y="89117"/>
                  </a:lnTo>
                  <a:lnTo>
                    <a:pt x="450748" y="88277"/>
                  </a:lnTo>
                  <a:lnTo>
                    <a:pt x="452488" y="89814"/>
                  </a:lnTo>
                  <a:close/>
                </a:path>
                <a:path w="548640" h="487679">
                  <a:moveTo>
                    <a:pt x="485541" y="89814"/>
                  </a:moveTo>
                  <a:lnTo>
                    <a:pt x="452488" y="89814"/>
                  </a:lnTo>
                  <a:lnTo>
                    <a:pt x="450748" y="88277"/>
                  </a:lnTo>
                  <a:lnTo>
                    <a:pt x="484107" y="88277"/>
                  </a:lnTo>
                  <a:lnTo>
                    <a:pt x="485541" y="89814"/>
                  </a:lnTo>
                  <a:close/>
                </a:path>
                <a:path w="548640" h="487679">
                  <a:moveTo>
                    <a:pt x="96304" y="89814"/>
                  </a:moveTo>
                  <a:lnTo>
                    <a:pt x="95999" y="89814"/>
                  </a:lnTo>
                  <a:lnTo>
                    <a:pt x="96954" y="89117"/>
                  </a:lnTo>
                  <a:lnTo>
                    <a:pt x="96304" y="89814"/>
                  </a:lnTo>
                  <a:close/>
                </a:path>
                <a:path w="548640" h="487679">
                  <a:moveTo>
                    <a:pt x="481893" y="121647"/>
                  </a:moveTo>
                  <a:lnTo>
                    <a:pt x="451532" y="89117"/>
                  </a:lnTo>
                  <a:lnTo>
                    <a:pt x="452488" y="89814"/>
                  </a:lnTo>
                  <a:lnTo>
                    <a:pt x="485541" y="89814"/>
                  </a:lnTo>
                  <a:lnTo>
                    <a:pt x="500583" y="105930"/>
                  </a:lnTo>
                  <a:lnTo>
                    <a:pt x="502056" y="107873"/>
                  </a:lnTo>
                  <a:lnTo>
                    <a:pt x="509871" y="120624"/>
                  </a:lnTo>
                  <a:lnTo>
                    <a:pt x="481266" y="120624"/>
                  </a:lnTo>
                  <a:lnTo>
                    <a:pt x="481893" y="121647"/>
                  </a:lnTo>
                  <a:close/>
                </a:path>
                <a:path w="548640" h="487679">
                  <a:moveTo>
                    <a:pt x="65735" y="122567"/>
                  </a:moveTo>
                  <a:lnTo>
                    <a:pt x="67208" y="120624"/>
                  </a:lnTo>
                  <a:lnTo>
                    <a:pt x="66581" y="121647"/>
                  </a:lnTo>
                  <a:lnTo>
                    <a:pt x="65735" y="122567"/>
                  </a:lnTo>
                  <a:close/>
                </a:path>
                <a:path w="548640" h="487679">
                  <a:moveTo>
                    <a:pt x="66594" y="121647"/>
                  </a:moveTo>
                  <a:lnTo>
                    <a:pt x="67208" y="120624"/>
                  </a:lnTo>
                  <a:lnTo>
                    <a:pt x="67548" y="120624"/>
                  </a:lnTo>
                  <a:lnTo>
                    <a:pt x="66594" y="121647"/>
                  </a:lnTo>
                  <a:close/>
                </a:path>
                <a:path w="548640" h="487679">
                  <a:moveTo>
                    <a:pt x="482752" y="122567"/>
                  </a:moveTo>
                  <a:lnTo>
                    <a:pt x="481893" y="121647"/>
                  </a:lnTo>
                  <a:lnTo>
                    <a:pt x="481266" y="120624"/>
                  </a:lnTo>
                  <a:lnTo>
                    <a:pt x="482752" y="122567"/>
                  </a:lnTo>
                  <a:close/>
                </a:path>
                <a:path w="548640" h="487679">
                  <a:moveTo>
                    <a:pt x="511062" y="122567"/>
                  </a:moveTo>
                  <a:lnTo>
                    <a:pt x="482752" y="122567"/>
                  </a:lnTo>
                  <a:lnTo>
                    <a:pt x="481266" y="120624"/>
                  </a:lnTo>
                  <a:lnTo>
                    <a:pt x="509871" y="120624"/>
                  </a:lnTo>
                  <a:lnTo>
                    <a:pt x="511062" y="122567"/>
                  </a:lnTo>
                  <a:close/>
                </a:path>
                <a:path w="548640" h="487679">
                  <a:moveTo>
                    <a:pt x="66017" y="122567"/>
                  </a:moveTo>
                  <a:lnTo>
                    <a:pt x="65735" y="122567"/>
                  </a:lnTo>
                  <a:lnTo>
                    <a:pt x="66594" y="121647"/>
                  </a:lnTo>
                  <a:lnTo>
                    <a:pt x="66017" y="122567"/>
                  </a:lnTo>
                  <a:close/>
                </a:path>
                <a:path w="548640" h="487679">
                  <a:moveTo>
                    <a:pt x="530958" y="159994"/>
                  </a:moveTo>
                  <a:lnTo>
                    <a:pt x="505396" y="159994"/>
                  </a:lnTo>
                  <a:lnTo>
                    <a:pt x="504291" y="157657"/>
                  </a:lnTo>
                  <a:lnTo>
                    <a:pt x="503964" y="157657"/>
                  </a:lnTo>
                  <a:lnTo>
                    <a:pt x="481893" y="121647"/>
                  </a:lnTo>
                  <a:lnTo>
                    <a:pt x="482752" y="122567"/>
                  </a:lnTo>
                  <a:lnTo>
                    <a:pt x="511062" y="122567"/>
                  </a:lnTo>
                  <a:lnTo>
                    <a:pt x="526186" y="147243"/>
                  </a:lnTo>
                  <a:lnTo>
                    <a:pt x="527303" y="149580"/>
                  </a:lnTo>
                  <a:lnTo>
                    <a:pt x="530138" y="157657"/>
                  </a:lnTo>
                  <a:lnTo>
                    <a:pt x="504291" y="157657"/>
                  </a:lnTo>
                  <a:lnTo>
                    <a:pt x="504712" y="158858"/>
                  </a:lnTo>
                  <a:lnTo>
                    <a:pt x="530559" y="158858"/>
                  </a:lnTo>
                  <a:lnTo>
                    <a:pt x="530958" y="159994"/>
                  </a:lnTo>
                  <a:close/>
                </a:path>
                <a:path w="548640" h="487679">
                  <a:moveTo>
                    <a:pt x="43078" y="159994"/>
                  </a:moveTo>
                  <a:lnTo>
                    <a:pt x="44196" y="157657"/>
                  </a:lnTo>
                  <a:lnTo>
                    <a:pt x="43774" y="158858"/>
                  </a:lnTo>
                  <a:lnTo>
                    <a:pt x="43078" y="159994"/>
                  </a:lnTo>
                  <a:close/>
                </a:path>
                <a:path w="548640" h="487679">
                  <a:moveTo>
                    <a:pt x="43774" y="158858"/>
                  </a:moveTo>
                  <a:lnTo>
                    <a:pt x="44196" y="157657"/>
                  </a:lnTo>
                  <a:lnTo>
                    <a:pt x="44510" y="157657"/>
                  </a:lnTo>
                  <a:lnTo>
                    <a:pt x="43774" y="158858"/>
                  </a:lnTo>
                  <a:close/>
                </a:path>
                <a:path w="548640" h="487679">
                  <a:moveTo>
                    <a:pt x="505396" y="159994"/>
                  </a:moveTo>
                  <a:lnTo>
                    <a:pt x="504712" y="158858"/>
                  </a:lnTo>
                  <a:lnTo>
                    <a:pt x="504291" y="157657"/>
                  </a:lnTo>
                  <a:lnTo>
                    <a:pt x="505396" y="159994"/>
                  </a:lnTo>
                  <a:close/>
                </a:path>
                <a:path w="548640" h="487679">
                  <a:moveTo>
                    <a:pt x="43376" y="159994"/>
                  </a:moveTo>
                  <a:lnTo>
                    <a:pt x="43078" y="159994"/>
                  </a:lnTo>
                  <a:lnTo>
                    <a:pt x="43774" y="158858"/>
                  </a:lnTo>
                  <a:lnTo>
                    <a:pt x="43376" y="159994"/>
                  </a:lnTo>
                  <a:close/>
                </a:path>
                <a:path w="548640" h="487679">
                  <a:moveTo>
                    <a:pt x="519077" y="199796"/>
                  </a:moveTo>
                  <a:lnTo>
                    <a:pt x="504712" y="158858"/>
                  </a:lnTo>
                  <a:lnTo>
                    <a:pt x="505396" y="159994"/>
                  </a:lnTo>
                  <a:lnTo>
                    <a:pt x="530958" y="159994"/>
                  </a:lnTo>
                  <a:lnTo>
                    <a:pt x="542544" y="193014"/>
                  </a:lnTo>
                  <a:lnTo>
                    <a:pt x="543153" y="195668"/>
                  </a:lnTo>
                  <a:lnTo>
                    <a:pt x="543469" y="198437"/>
                  </a:lnTo>
                  <a:lnTo>
                    <a:pt x="518922" y="198437"/>
                  </a:lnTo>
                  <a:lnTo>
                    <a:pt x="519077" y="199796"/>
                  </a:lnTo>
                  <a:close/>
                </a:path>
                <a:path w="548640" h="487679">
                  <a:moveTo>
                    <a:pt x="28955" y="201091"/>
                  </a:moveTo>
                  <a:lnTo>
                    <a:pt x="29565" y="198437"/>
                  </a:lnTo>
                  <a:lnTo>
                    <a:pt x="29410" y="199796"/>
                  </a:lnTo>
                  <a:lnTo>
                    <a:pt x="28955" y="201091"/>
                  </a:lnTo>
                  <a:close/>
                </a:path>
                <a:path w="548640" h="487679">
                  <a:moveTo>
                    <a:pt x="29410" y="199796"/>
                  </a:moveTo>
                  <a:lnTo>
                    <a:pt x="29565" y="198437"/>
                  </a:lnTo>
                  <a:lnTo>
                    <a:pt x="29887" y="198437"/>
                  </a:lnTo>
                  <a:lnTo>
                    <a:pt x="29410" y="199796"/>
                  </a:lnTo>
                  <a:close/>
                </a:path>
                <a:path w="548640" h="487679">
                  <a:moveTo>
                    <a:pt x="519531" y="201091"/>
                  </a:moveTo>
                  <a:lnTo>
                    <a:pt x="519077" y="199796"/>
                  </a:lnTo>
                  <a:lnTo>
                    <a:pt x="518922" y="198437"/>
                  </a:lnTo>
                  <a:lnTo>
                    <a:pt x="519531" y="201091"/>
                  </a:lnTo>
                  <a:close/>
                </a:path>
                <a:path w="548640" h="487679">
                  <a:moveTo>
                    <a:pt x="543772" y="201091"/>
                  </a:moveTo>
                  <a:lnTo>
                    <a:pt x="519531" y="201091"/>
                  </a:lnTo>
                  <a:lnTo>
                    <a:pt x="518922" y="198437"/>
                  </a:lnTo>
                  <a:lnTo>
                    <a:pt x="543469" y="198437"/>
                  </a:lnTo>
                  <a:lnTo>
                    <a:pt x="543772" y="201091"/>
                  </a:lnTo>
                  <a:close/>
                </a:path>
                <a:path w="548640" h="487679">
                  <a:moveTo>
                    <a:pt x="29262" y="201091"/>
                  </a:moveTo>
                  <a:lnTo>
                    <a:pt x="28955" y="201091"/>
                  </a:lnTo>
                  <a:lnTo>
                    <a:pt x="29410" y="199796"/>
                  </a:lnTo>
                  <a:lnTo>
                    <a:pt x="29262" y="201091"/>
                  </a:lnTo>
                  <a:close/>
                </a:path>
                <a:path w="548640" h="487679">
                  <a:moveTo>
                    <a:pt x="524097" y="243787"/>
                  </a:moveTo>
                  <a:lnTo>
                    <a:pt x="519077" y="199796"/>
                  </a:lnTo>
                  <a:lnTo>
                    <a:pt x="519531" y="201091"/>
                  </a:lnTo>
                  <a:lnTo>
                    <a:pt x="543772" y="201091"/>
                  </a:lnTo>
                  <a:lnTo>
                    <a:pt x="548487" y="242404"/>
                  </a:lnTo>
                  <a:lnTo>
                    <a:pt x="524255" y="242404"/>
                  </a:lnTo>
                  <a:lnTo>
                    <a:pt x="524097" y="243787"/>
                  </a:lnTo>
                  <a:close/>
                </a:path>
                <a:path w="548640" h="487679">
                  <a:moveTo>
                    <a:pt x="24231" y="245173"/>
                  </a:moveTo>
                  <a:lnTo>
                    <a:pt x="24231" y="242404"/>
                  </a:lnTo>
                  <a:lnTo>
                    <a:pt x="24389" y="243787"/>
                  </a:lnTo>
                  <a:lnTo>
                    <a:pt x="24231" y="245173"/>
                  </a:lnTo>
                  <a:close/>
                </a:path>
                <a:path w="548640" h="487679">
                  <a:moveTo>
                    <a:pt x="24389" y="243787"/>
                  </a:moveTo>
                  <a:lnTo>
                    <a:pt x="24231" y="242404"/>
                  </a:lnTo>
                  <a:lnTo>
                    <a:pt x="24547" y="242404"/>
                  </a:lnTo>
                  <a:lnTo>
                    <a:pt x="24389" y="243787"/>
                  </a:lnTo>
                  <a:close/>
                </a:path>
                <a:path w="548640" h="487679">
                  <a:moveTo>
                    <a:pt x="524255" y="245173"/>
                  </a:moveTo>
                  <a:lnTo>
                    <a:pt x="524097" y="243787"/>
                  </a:lnTo>
                  <a:lnTo>
                    <a:pt x="524255" y="242404"/>
                  </a:lnTo>
                  <a:lnTo>
                    <a:pt x="524255" y="245173"/>
                  </a:lnTo>
                  <a:close/>
                </a:path>
                <a:path w="548640" h="487679">
                  <a:moveTo>
                    <a:pt x="548487" y="245173"/>
                  </a:moveTo>
                  <a:lnTo>
                    <a:pt x="524255" y="245173"/>
                  </a:lnTo>
                  <a:lnTo>
                    <a:pt x="524255" y="242404"/>
                  </a:lnTo>
                  <a:lnTo>
                    <a:pt x="548487" y="242404"/>
                  </a:lnTo>
                  <a:lnTo>
                    <a:pt x="548487" y="245173"/>
                  </a:lnTo>
                  <a:close/>
                </a:path>
                <a:path w="548640" h="487679">
                  <a:moveTo>
                    <a:pt x="24548" y="245173"/>
                  </a:moveTo>
                  <a:lnTo>
                    <a:pt x="24231" y="245173"/>
                  </a:lnTo>
                  <a:lnTo>
                    <a:pt x="24389" y="243787"/>
                  </a:lnTo>
                  <a:lnTo>
                    <a:pt x="24548" y="245173"/>
                  </a:lnTo>
                  <a:close/>
                </a:path>
                <a:path w="548640" h="487679">
                  <a:moveTo>
                    <a:pt x="519074" y="287677"/>
                  </a:moveTo>
                  <a:lnTo>
                    <a:pt x="524097" y="243787"/>
                  </a:lnTo>
                  <a:lnTo>
                    <a:pt x="524255" y="245173"/>
                  </a:lnTo>
                  <a:lnTo>
                    <a:pt x="548487" y="245173"/>
                  </a:lnTo>
                  <a:lnTo>
                    <a:pt x="543772" y="286372"/>
                  </a:lnTo>
                  <a:lnTo>
                    <a:pt x="519531" y="286372"/>
                  </a:lnTo>
                  <a:lnTo>
                    <a:pt x="519074" y="287677"/>
                  </a:lnTo>
                  <a:close/>
                </a:path>
                <a:path w="548640" h="487679">
                  <a:moveTo>
                    <a:pt x="29565" y="289013"/>
                  </a:moveTo>
                  <a:lnTo>
                    <a:pt x="28955" y="286372"/>
                  </a:lnTo>
                  <a:lnTo>
                    <a:pt x="29412" y="287677"/>
                  </a:lnTo>
                  <a:lnTo>
                    <a:pt x="29565" y="289013"/>
                  </a:lnTo>
                  <a:close/>
                </a:path>
                <a:path w="548640" h="487679">
                  <a:moveTo>
                    <a:pt x="29412" y="287677"/>
                  </a:moveTo>
                  <a:lnTo>
                    <a:pt x="28955" y="286372"/>
                  </a:lnTo>
                  <a:lnTo>
                    <a:pt x="29263" y="286372"/>
                  </a:lnTo>
                  <a:lnTo>
                    <a:pt x="29412" y="287677"/>
                  </a:lnTo>
                  <a:close/>
                </a:path>
                <a:path w="548640" h="487679">
                  <a:moveTo>
                    <a:pt x="518922" y="289013"/>
                  </a:moveTo>
                  <a:lnTo>
                    <a:pt x="519074" y="287677"/>
                  </a:lnTo>
                  <a:lnTo>
                    <a:pt x="519531" y="286372"/>
                  </a:lnTo>
                  <a:lnTo>
                    <a:pt x="518922" y="289013"/>
                  </a:lnTo>
                  <a:close/>
                </a:path>
                <a:path w="548640" h="487679">
                  <a:moveTo>
                    <a:pt x="543470" y="289013"/>
                  </a:moveTo>
                  <a:lnTo>
                    <a:pt x="518922" y="289013"/>
                  </a:lnTo>
                  <a:lnTo>
                    <a:pt x="519531" y="286372"/>
                  </a:lnTo>
                  <a:lnTo>
                    <a:pt x="543772" y="286372"/>
                  </a:lnTo>
                  <a:lnTo>
                    <a:pt x="543470" y="289013"/>
                  </a:lnTo>
                  <a:close/>
                </a:path>
                <a:path w="548640" h="487679">
                  <a:moveTo>
                    <a:pt x="29880" y="289013"/>
                  </a:moveTo>
                  <a:lnTo>
                    <a:pt x="29565" y="289013"/>
                  </a:lnTo>
                  <a:lnTo>
                    <a:pt x="29412" y="287677"/>
                  </a:lnTo>
                  <a:lnTo>
                    <a:pt x="29880" y="289013"/>
                  </a:lnTo>
                  <a:close/>
                </a:path>
                <a:path w="548640" h="487679">
                  <a:moveTo>
                    <a:pt x="504733" y="328669"/>
                  </a:moveTo>
                  <a:lnTo>
                    <a:pt x="519074" y="287677"/>
                  </a:lnTo>
                  <a:lnTo>
                    <a:pt x="518922" y="289013"/>
                  </a:lnTo>
                  <a:lnTo>
                    <a:pt x="543470" y="289013"/>
                  </a:lnTo>
                  <a:lnTo>
                    <a:pt x="543153" y="291782"/>
                  </a:lnTo>
                  <a:lnTo>
                    <a:pt x="542544" y="294424"/>
                  </a:lnTo>
                  <a:lnTo>
                    <a:pt x="530947" y="327571"/>
                  </a:lnTo>
                  <a:lnTo>
                    <a:pt x="505409" y="327571"/>
                  </a:lnTo>
                  <a:lnTo>
                    <a:pt x="504733" y="328669"/>
                  </a:lnTo>
                  <a:close/>
                </a:path>
                <a:path w="548640" h="487679">
                  <a:moveTo>
                    <a:pt x="44196" y="329933"/>
                  </a:moveTo>
                  <a:lnTo>
                    <a:pt x="43078" y="327571"/>
                  </a:lnTo>
                  <a:lnTo>
                    <a:pt x="43753" y="328669"/>
                  </a:lnTo>
                  <a:lnTo>
                    <a:pt x="44196" y="329933"/>
                  </a:lnTo>
                  <a:close/>
                </a:path>
                <a:path w="548640" h="487679">
                  <a:moveTo>
                    <a:pt x="43753" y="328669"/>
                  </a:moveTo>
                  <a:lnTo>
                    <a:pt x="43078" y="327571"/>
                  </a:lnTo>
                  <a:lnTo>
                    <a:pt x="43369" y="327571"/>
                  </a:lnTo>
                  <a:lnTo>
                    <a:pt x="43753" y="328669"/>
                  </a:lnTo>
                  <a:close/>
                </a:path>
                <a:path w="548640" h="487679">
                  <a:moveTo>
                    <a:pt x="504291" y="329933"/>
                  </a:moveTo>
                  <a:lnTo>
                    <a:pt x="504733" y="328669"/>
                  </a:lnTo>
                  <a:lnTo>
                    <a:pt x="505409" y="327571"/>
                  </a:lnTo>
                  <a:lnTo>
                    <a:pt x="504291" y="329933"/>
                  </a:lnTo>
                  <a:close/>
                </a:path>
                <a:path w="548640" h="487679">
                  <a:moveTo>
                    <a:pt x="530120" y="329933"/>
                  </a:moveTo>
                  <a:lnTo>
                    <a:pt x="504291" y="329933"/>
                  </a:lnTo>
                  <a:lnTo>
                    <a:pt x="505409" y="327571"/>
                  </a:lnTo>
                  <a:lnTo>
                    <a:pt x="530947" y="327571"/>
                  </a:lnTo>
                  <a:lnTo>
                    <a:pt x="530120" y="329933"/>
                  </a:lnTo>
                  <a:close/>
                </a:path>
                <a:path w="548640" h="487679">
                  <a:moveTo>
                    <a:pt x="44530" y="329933"/>
                  </a:moveTo>
                  <a:lnTo>
                    <a:pt x="44196" y="329933"/>
                  </a:lnTo>
                  <a:lnTo>
                    <a:pt x="43753" y="328669"/>
                  </a:lnTo>
                  <a:lnTo>
                    <a:pt x="44530" y="329933"/>
                  </a:lnTo>
                  <a:close/>
                </a:path>
                <a:path w="548640" h="487679">
                  <a:moveTo>
                    <a:pt x="481913" y="365782"/>
                  </a:moveTo>
                  <a:lnTo>
                    <a:pt x="504733" y="328669"/>
                  </a:lnTo>
                  <a:lnTo>
                    <a:pt x="504291" y="329933"/>
                  </a:lnTo>
                  <a:lnTo>
                    <a:pt x="530120" y="329933"/>
                  </a:lnTo>
                  <a:lnTo>
                    <a:pt x="527303" y="337985"/>
                  </a:lnTo>
                  <a:lnTo>
                    <a:pt x="526186" y="340347"/>
                  </a:lnTo>
                  <a:lnTo>
                    <a:pt x="511099" y="364883"/>
                  </a:lnTo>
                  <a:lnTo>
                    <a:pt x="482752" y="364883"/>
                  </a:lnTo>
                  <a:lnTo>
                    <a:pt x="481913" y="365782"/>
                  </a:lnTo>
                  <a:close/>
                </a:path>
                <a:path w="548640" h="487679">
                  <a:moveTo>
                    <a:pt x="67208" y="366814"/>
                  </a:moveTo>
                  <a:lnTo>
                    <a:pt x="65735" y="364883"/>
                  </a:lnTo>
                  <a:lnTo>
                    <a:pt x="66574" y="365782"/>
                  </a:lnTo>
                  <a:lnTo>
                    <a:pt x="67208" y="366814"/>
                  </a:lnTo>
                  <a:close/>
                </a:path>
                <a:path w="548640" h="487679">
                  <a:moveTo>
                    <a:pt x="66574" y="365782"/>
                  </a:moveTo>
                  <a:lnTo>
                    <a:pt x="65735" y="364883"/>
                  </a:lnTo>
                  <a:lnTo>
                    <a:pt x="66021" y="364883"/>
                  </a:lnTo>
                  <a:lnTo>
                    <a:pt x="66574" y="365782"/>
                  </a:lnTo>
                  <a:close/>
                </a:path>
                <a:path w="548640" h="487679">
                  <a:moveTo>
                    <a:pt x="481279" y="366814"/>
                  </a:moveTo>
                  <a:lnTo>
                    <a:pt x="481913" y="365782"/>
                  </a:lnTo>
                  <a:lnTo>
                    <a:pt x="482752" y="364883"/>
                  </a:lnTo>
                  <a:lnTo>
                    <a:pt x="481279" y="366814"/>
                  </a:lnTo>
                  <a:close/>
                </a:path>
                <a:path w="548640" h="487679">
                  <a:moveTo>
                    <a:pt x="509912" y="366814"/>
                  </a:moveTo>
                  <a:lnTo>
                    <a:pt x="481279" y="366814"/>
                  </a:lnTo>
                  <a:lnTo>
                    <a:pt x="482752" y="364883"/>
                  </a:lnTo>
                  <a:lnTo>
                    <a:pt x="511099" y="364883"/>
                  </a:lnTo>
                  <a:lnTo>
                    <a:pt x="509912" y="366814"/>
                  </a:lnTo>
                  <a:close/>
                </a:path>
                <a:path w="548640" h="487679">
                  <a:moveTo>
                    <a:pt x="67536" y="366814"/>
                  </a:moveTo>
                  <a:lnTo>
                    <a:pt x="67208" y="366814"/>
                  </a:lnTo>
                  <a:lnTo>
                    <a:pt x="66574" y="365782"/>
                  </a:lnTo>
                  <a:lnTo>
                    <a:pt x="67536" y="366814"/>
                  </a:lnTo>
                  <a:close/>
                </a:path>
                <a:path w="548640" h="487679">
                  <a:moveTo>
                    <a:pt x="451532" y="398333"/>
                  </a:moveTo>
                  <a:lnTo>
                    <a:pt x="481913" y="365782"/>
                  </a:lnTo>
                  <a:lnTo>
                    <a:pt x="481279" y="366814"/>
                  </a:lnTo>
                  <a:lnTo>
                    <a:pt x="509912" y="366814"/>
                  </a:lnTo>
                  <a:lnTo>
                    <a:pt x="502056" y="379590"/>
                  </a:lnTo>
                  <a:lnTo>
                    <a:pt x="500583" y="381520"/>
                  </a:lnTo>
                  <a:lnTo>
                    <a:pt x="485541" y="397637"/>
                  </a:lnTo>
                  <a:lnTo>
                    <a:pt x="452488" y="397637"/>
                  </a:lnTo>
                  <a:lnTo>
                    <a:pt x="451532" y="398333"/>
                  </a:lnTo>
                  <a:close/>
                </a:path>
                <a:path w="548640" h="487679">
                  <a:moveTo>
                    <a:pt x="97739" y="399173"/>
                  </a:moveTo>
                  <a:lnTo>
                    <a:pt x="95999" y="397637"/>
                  </a:lnTo>
                  <a:lnTo>
                    <a:pt x="96954" y="398333"/>
                  </a:lnTo>
                  <a:lnTo>
                    <a:pt x="97739" y="399173"/>
                  </a:lnTo>
                  <a:close/>
                </a:path>
                <a:path w="548640" h="487679">
                  <a:moveTo>
                    <a:pt x="96954" y="398333"/>
                  </a:moveTo>
                  <a:lnTo>
                    <a:pt x="95999" y="397637"/>
                  </a:lnTo>
                  <a:lnTo>
                    <a:pt x="96304" y="397637"/>
                  </a:lnTo>
                  <a:lnTo>
                    <a:pt x="96954" y="398333"/>
                  </a:lnTo>
                  <a:close/>
                </a:path>
                <a:path w="548640" h="487679">
                  <a:moveTo>
                    <a:pt x="450748" y="399173"/>
                  </a:moveTo>
                  <a:lnTo>
                    <a:pt x="451532" y="398333"/>
                  </a:lnTo>
                  <a:lnTo>
                    <a:pt x="452488" y="397637"/>
                  </a:lnTo>
                  <a:lnTo>
                    <a:pt x="450748" y="399173"/>
                  </a:lnTo>
                  <a:close/>
                </a:path>
                <a:path w="548640" h="487679">
                  <a:moveTo>
                    <a:pt x="484107" y="399173"/>
                  </a:moveTo>
                  <a:lnTo>
                    <a:pt x="450748" y="399173"/>
                  </a:lnTo>
                  <a:lnTo>
                    <a:pt x="452488" y="397637"/>
                  </a:lnTo>
                  <a:lnTo>
                    <a:pt x="485541" y="397637"/>
                  </a:lnTo>
                  <a:lnTo>
                    <a:pt x="484107" y="399173"/>
                  </a:lnTo>
                  <a:close/>
                </a:path>
                <a:path w="548640" h="487679">
                  <a:moveTo>
                    <a:pt x="98107" y="399173"/>
                  </a:moveTo>
                  <a:lnTo>
                    <a:pt x="97739" y="399173"/>
                  </a:lnTo>
                  <a:lnTo>
                    <a:pt x="96954" y="398333"/>
                  </a:lnTo>
                  <a:lnTo>
                    <a:pt x="98107" y="399173"/>
                  </a:lnTo>
                  <a:close/>
                </a:path>
                <a:path w="548640" h="487679">
                  <a:moveTo>
                    <a:pt x="414532" y="425297"/>
                  </a:moveTo>
                  <a:lnTo>
                    <a:pt x="451532" y="398333"/>
                  </a:lnTo>
                  <a:lnTo>
                    <a:pt x="450748" y="399173"/>
                  </a:lnTo>
                  <a:lnTo>
                    <a:pt x="484107" y="399173"/>
                  </a:lnTo>
                  <a:lnTo>
                    <a:pt x="468579" y="415810"/>
                  </a:lnTo>
                  <a:lnTo>
                    <a:pt x="466839" y="417347"/>
                  </a:lnTo>
                  <a:lnTo>
                    <a:pt x="456574" y="424827"/>
                  </a:lnTo>
                  <a:lnTo>
                    <a:pt x="415505" y="424827"/>
                  </a:lnTo>
                  <a:lnTo>
                    <a:pt x="414532" y="425297"/>
                  </a:lnTo>
                  <a:close/>
                </a:path>
                <a:path w="548640" h="487679">
                  <a:moveTo>
                    <a:pt x="134861" y="425958"/>
                  </a:moveTo>
                  <a:lnTo>
                    <a:pt x="132968" y="424827"/>
                  </a:lnTo>
                  <a:lnTo>
                    <a:pt x="133945" y="425297"/>
                  </a:lnTo>
                  <a:lnTo>
                    <a:pt x="134861" y="425958"/>
                  </a:lnTo>
                  <a:close/>
                </a:path>
                <a:path w="548640" h="487679">
                  <a:moveTo>
                    <a:pt x="133955" y="425297"/>
                  </a:moveTo>
                  <a:lnTo>
                    <a:pt x="132968" y="424827"/>
                  </a:lnTo>
                  <a:lnTo>
                    <a:pt x="133310" y="424827"/>
                  </a:lnTo>
                  <a:lnTo>
                    <a:pt x="133955" y="425297"/>
                  </a:lnTo>
                  <a:close/>
                </a:path>
                <a:path w="548640" h="487679">
                  <a:moveTo>
                    <a:pt x="413626" y="425958"/>
                  </a:moveTo>
                  <a:lnTo>
                    <a:pt x="414532" y="425297"/>
                  </a:lnTo>
                  <a:lnTo>
                    <a:pt x="415505" y="424827"/>
                  </a:lnTo>
                  <a:lnTo>
                    <a:pt x="413626" y="425958"/>
                  </a:lnTo>
                  <a:close/>
                </a:path>
                <a:path w="548640" h="487679">
                  <a:moveTo>
                    <a:pt x="455023" y="425958"/>
                  </a:moveTo>
                  <a:lnTo>
                    <a:pt x="413626" y="425958"/>
                  </a:lnTo>
                  <a:lnTo>
                    <a:pt x="415505" y="424827"/>
                  </a:lnTo>
                  <a:lnTo>
                    <a:pt x="456574" y="424827"/>
                  </a:lnTo>
                  <a:lnTo>
                    <a:pt x="455023" y="425958"/>
                  </a:lnTo>
                  <a:close/>
                </a:path>
                <a:path w="548640" h="487679">
                  <a:moveTo>
                    <a:pt x="135316" y="425958"/>
                  </a:moveTo>
                  <a:lnTo>
                    <a:pt x="134861" y="425958"/>
                  </a:lnTo>
                  <a:lnTo>
                    <a:pt x="133955" y="425297"/>
                  </a:lnTo>
                  <a:lnTo>
                    <a:pt x="135316" y="425958"/>
                  </a:lnTo>
                  <a:close/>
                </a:path>
                <a:path w="548640" h="487679">
                  <a:moveTo>
                    <a:pt x="372095" y="445801"/>
                  </a:moveTo>
                  <a:lnTo>
                    <a:pt x="414532" y="425297"/>
                  </a:lnTo>
                  <a:lnTo>
                    <a:pt x="413626" y="425958"/>
                  </a:lnTo>
                  <a:lnTo>
                    <a:pt x="455023" y="425958"/>
                  </a:lnTo>
                  <a:lnTo>
                    <a:pt x="428186" y="445515"/>
                  </a:lnTo>
                  <a:lnTo>
                    <a:pt x="373138" y="445515"/>
                  </a:lnTo>
                  <a:lnTo>
                    <a:pt x="372095" y="445801"/>
                  </a:lnTo>
                  <a:close/>
                </a:path>
                <a:path w="548640" h="487679">
                  <a:moveTo>
                    <a:pt x="177546" y="446290"/>
                  </a:moveTo>
                  <a:lnTo>
                    <a:pt x="175488" y="445515"/>
                  </a:lnTo>
                  <a:lnTo>
                    <a:pt x="176529" y="445801"/>
                  </a:lnTo>
                  <a:lnTo>
                    <a:pt x="177546" y="446290"/>
                  </a:lnTo>
                  <a:close/>
                </a:path>
                <a:path w="548640" h="487679">
                  <a:moveTo>
                    <a:pt x="176529" y="445801"/>
                  </a:moveTo>
                  <a:lnTo>
                    <a:pt x="175488" y="445515"/>
                  </a:lnTo>
                  <a:lnTo>
                    <a:pt x="175937" y="445515"/>
                  </a:lnTo>
                  <a:lnTo>
                    <a:pt x="176529" y="445801"/>
                  </a:lnTo>
                  <a:close/>
                </a:path>
                <a:path w="548640" h="487679">
                  <a:moveTo>
                    <a:pt x="371055" y="446290"/>
                  </a:moveTo>
                  <a:lnTo>
                    <a:pt x="372095" y="445801"/>
                  </a:lnTo>
                  <a:lnTo>
                    <a:pt x="373138" y="445515"/>
                  </a:lnTo>
                  <a:lnTo>
                    <a:pt x="371055" y="446290"/>
                  </a:lnTo>
                  <a:close/>
                </a:path>
                <a:path w="548640" h="487679">
                  <a:moveTo>
                    <a:pt x="426930" y="446290"/>
                  </a:moveTo>
                  <a:lnTo>
                    <a:pt x="371055" y="446290"/>
                  </a:lnTo>
                  <a:lnTo>
                    <a:pt x="373138" y="445515"/>
                  </a:lnTo>
                  <a:lnTo>
                    <a:pt x="428186" y="445515"/>
                  </a:lnTo>
                  <a:lnTo>
                    <a:pt x="427977" y="445668"/>
                  </a:lnTo>
                  <a:lnTo>
                    <a:pt x="426930" y="446290"/>
                  </a:lnTo>
                  <a:close/>
                </a:path>
                <a:path w="548640" h="487679">
                  <a:moveTo>
                    <a:pt x="178316" y="446290"/>
                  </a:moveTo>
                  <a:lnTo>
                    <a:pt x="177546" y="446290"/>
                  </a:lnTo>
                  <a:lnTo>
                    <a:pt x="176529" y="445801"/>
                  </a:lnTo>
                  <a:lnTo>
                    <a:pt x="178316" y="446290"/>
                  </a:lnTo>
                  <a:close/>
                </a:path>
                <a:path w="548640" h="487679">
                  <a:moveTo>
                    <a:pt x="323862" y="458977"/>
                  </a:moveTo>
                  <a:lnTo>
                    <a:pt x="372095" y="445801"/>
                  </a:lnTo>
                  <a:lnTo>
                    <a:pt x="371055" y="446290"/>
                  </a:lnTo>
                  <a:lnTo>
                    <a:pt x="426930" y="446290"/>
                  </a:lnTo>
                  <a:lnTo>
                    <a:pt x="426097" y="446786"/>
                  </a:lnTo>
                  <a:lnTo>
                    <a:pt x="401637" y="458597"/>
                  </a:lnTo>
                  <a:lnTo>
                    <a:pt x="325996" y="458597"/>
                  </a:lnTo>
                  <a:lnTo>
                    <a:pt x="323862" y="458977"/>
                  </a:lnTo>
                  <a:close/>
                </a:path>
                <a:path w="548640" h="487679">
                  <a:moveTo>
                    <a:pt x="224624" y="458977"/>
                  </a:moveTo>
                  <a:lnTo>
                    <a:pt x="222491" y="458597"/>
                  </a:lnTo>
                  <a:lnTo>
                    <a:pt x="223234" y="458597"/>
                  </a:lnTo>
                  <a:lnTo>
                    <a:pt x="224624" y="458977"/>
                  </a:lnTo>
                  <a:close/>
                </a:path>
                <a:path w="548640" h="487679">
                  <a:moveTo>
                    <a:pt x="226774" y="458977"/>
                  </a:moveTo>
                  <a:lnTo>
                    <a:pt x="224624" y="458977"/>
                  </a:lnTo>
                  <a:lnTo>
                    <a:pt x="223234" y="458597"/>
                  </a:lnTo>
                  <a:lnTo>
                    <a:pt x="222491" y="458597"/>
                  </a:lnTo>
                  <a:lnTo>
                    <a:pt x="226774" y="458977"/>
                  </a:lnTo>
                  <a:close/>
                </a:path>
                <a:path w="548640" h="487679">
                  <a:moveTo>
                    <a:pt x="392104" y="463199"/>
                  </a:moveTo>
                  <a:lnTo>
                    <a:pt x="274243" y="463199"/>
                  </a:lnTo>
                  <a:lnTo>
                    <a:pt x="325996" y="458597"/>
                  </a:lnTo>
                  <a:lnTo>
                    <a:pt x="325257" y="458597"/>
                  </a:lnTo>
                  <a:lnTo>
                    <a:pt x="323862" y="458977"/>
                  </a:lnTo>
                  <a:lnTo>
                    <a:pt x="400847" y="458977"/>
                  </a:lnTo>
                  <a:lnTo>
                    <a:pt x="392104" y="463199"/>
                  </a:lnTo>
                  <a:close/>
                </a:path>
                <a:path w="548640" h="487679">
                  <a:moveTo>
                    <a:pt x="400847" y="458977"/>
                  </a:moveTo>
                  <a:lnTo>
                    <a:pt x="323862" y="458977"/>
                  </a:lnTo>
                  <a:lnTo>
                    <a:pt x="325996" y="458597"/>
                  </a:lnTo>
                  <a:lnTo>
                    <a:pt x="401637" y="458597"/>
                  </a:lnTo>
                  <a:lnTo>
                    <a:pt x="400847" y="458977"/>
                  </a:lnTo>
                  <a:close/>
                </a:path>
              </a:pathLst>
            </a:custGeom>
            <a:solidFill>
              <a:srgbClr val="385D8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9" name="object 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060525" y="2246426"/>
            <a:ext cx="1862175" cy="3559644"/>
          </a:xfrm>
          <a:prstGeom prst="rect">
            <a:avLst/>
          </a:prstGeom>
        </p:spPr>
      </p:pic>
      <p:sp>
        <p:nvSpPr>
          <p:cNvPr id="10" name="object 10"/>
          <p:cNvSpPr txBox="1"/>
          <p:nvPr/>
        </p:nvSpPr>
        <p:spPr>
          <a:xfrm>
            <a:off x="3579115" y="2299589"/>
            <a:ext cx="14160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pc="-50" dirty="0">
                <a:solidFill>
                  <a:srgbClr val="FFFFFF"/>
                </a:solidFill>
                <a:latin typeface="Calibri"/>
                <a:cs typeface="Calibri"/>
              </a:rPr>
              <a:t>1</a:t>
            </a:r>
            <a:endParaRPr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2262023" y="3665728"/>
            <a:ext cx="14160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pc="-50" dirty="0">
                <a:solidFill>
                  <a:srgbClr val="FFFFFF"/>
                </a:solidFill>
                <a:latin typeface="Calibri"/>
                <a:cs typeface="Calibri"/>
              </a:rPr>
              <a:t>2</a:t>
            </a:r>
            <a:endParaRPr>
              <a:latin typeface="Calibri"/>
              <a:cs typeface="Calibri"/>
            </a:endParaRPr>
          </a:p>
        </p:txBody>
      </p:sp>
      <p:grpSp>
        <p:nvGrpSpPr>
          <p:cNvPr id="12" name="object 12"/>
          <p:cNvGrpSpPr/>
          <p:nvPr/>
        </p:nvGrpSpPr>
        <p:grpSpPr>
          <a:xfrm>
            <a:off x="4748860" y="3611931"/>
            <a:ext cx="548640" cy="484505"/>
            <a:chOff x="3148660" y="3611930"/>
            <a:chExt cx="548640" cy="484505"/>
          </a:xfrm>
        </p:grpSpPr>
        <p:sp>
          <p:nvSpPr>
            <p:cNvPr id="13" name="object 13"/>
            <p:cNvSpPr/>
            <p:nvPr/>
          </p:nvSpPr>
          <p:spPr>
            <a:xfrm>
              <a:off x="3160775" y="3624071"/>
              <a:ext cx="524510" cy="460375"/>
            </a:xfrm>
            <a:custGeom>
              <a:avLst/>
              <a:gdLst/>
              <a:ahLst/>
              <a:cxnLst/>
              <a:rect l="l" t="t" r="r" b="b"/>
              <a:pathLst>
                <a:path w="524510" h="460375">
                  <a:moveTo>
                    <a:pt x="262000" y="459993"/>
                  </a:moveTo>
                  <a:lnTo>
                    <a:pt x="209296" y="455294"/>
                  </a:lnTo>
                  <a:lnTo>
                    <a:pt x="160020" y="441960"/>
                  </a:lnTo>
                  <a:lnTo>
                    <a:pt x="115570" y="420750"/>
                  </a:lnTo>
                  <a:lnTo>
                    <a:pt x="76707" y="392556"/>
                  </a:lnTo>
                  <a:lnTo>
                    <a:pt x="44704" y="358520"/>
                  </a:lnTo>
                  <a:lnTo>
                    <a:pt x="20574" y="319531"/>
                  </a:lnTo>
                  <a:lnTo>
                    <a:pt x="5334" y="276351"/>
                  </a:lnTo>
                  <a:lnTo>
                    <a:pt x="0" y="229997"/>
                  </a:lnTo>
                  <a:lnTo>
                    <a:pt x="5334" y="183641"/>
                  </a:lnTo>
                  <a:lnTo>
                    <a:pt x="20574" y="140462"/>
                  </a:lnTo>
                  <a:lnTo>
                    <a:pt x="44704" y="101345"/>
                  </a:lnTo>
                  <a:lnTo>
                    <a:pt x="76707" y="67310"/>
                  </a:lnTo>
                  <a:lnTo>
                    <a:pt x="115570" y="39242"/>
                  </a:lnTo>
                  <a:lnTo>
                    <a:pt x="160020" y="18033"/>
                  </a:lnTo>
                  <a:lnTo>
                    <a:pt x="209296" y="4699"/>
                  </a:lnTo>
                  <a:lnTo>
                    <a:pt x="262000" y="0"/>
                  </a:lnTo>
                  <a:lnTo>
                    <a:pt x="314833" y="4699"/>
                  </a:lnTo>
                  <a:lnTo>
                    <a:pt x="364109" y="18033"/>
                  </a:lnTo>
                  <a:lnTo>
                    <a:pt x="408686" y="39242"/>
                  </a:lnTo>
                  <a:lnTo>
                    <a:pt x="447421" y="67310"/>
                  </a:lnTo>
                  <a:lnTo>
                    <a:pt x="479425" y="101345"/>
                  </a:lnTo>
                  <a:lnTo>
                    <a:pt x="503682" y="140462"/>
                  </a:lnTo>
                  <a:lnTo>
                    <a:pt x="518922" y="183641"/>
                  </a:lnTo>
                  <a:lnTo>
                    <a:pt x="524256" y="229997"/>
                  </a:lnTo>
                  <a:lnTo>
                    <a:pt x="518922" y="276351"/>
                  </a:lnTo>
                  <a:lnTo>
                    <a:pt x="503682" y="319531"/>
                  </a:lnTo>
                  <a:lnTo>
                    <a:pt x="479425" y="358520"/>
                  </a:lnTo>
                  <a:lnTo>
                    <a:pt x="447421" y="392556"/>
                  </a:lnTo>
                  <a:lnTo>
                    <a:pt x="408686" y="420750"/>
                  </a:lnTo>
                  <a:lnTo>
                    <a:pt x="364109" y="441960"/>
                  </a:lnTo>
                  <a:lnTo>
                    <a:pt x="314833" y="455294"/>
                  </a:lnTo>
                  <a:lnTo>
                    <a:pt x="262000" y="459993"/>
                  </a:lnTo>
                  <a:close/>
                </a:path>
              </a:pathLst>
            </a:custGeom>
            <a:solidFill>
              <a:srgbClr val="4F81B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3148660" y="3611930"/>
              <a:ext cx="548640" cy="484505"/>
            </a:xfrm>
            <a:custGeom>
              <a:avLst/>
              <a:gdLst/>
              <a:ahLst/>
              <a:cxnLst/>
              <a:rect l="l" t="t" r="r" b="b"/>
              <a:pathLst>
                <a:path w="548639" h="484504">
                  <a:moveTo>
                    <a:pt x="275196" y="484276"/>
                  </a:moveTo>
                  <a:lnTo>
                    <a:pt x="273037" y="484276"/>
                  </a:lnTo>
                  <a:lnTo>
                    <a:pt x="220332" y="479577"/>
                  </a:lnTo>
                  <a:lnTo>
                    <a:pt x="168948" y="465874"/>
                  </a:lnTo>
                  <a:lnTo>
                    <a:pt x="122427" y="443890"/>
                  </a:lnTo>
                  <a:lnTo>
                    <a:pt x="81646" y="414553"/>
                  </a:lnTo>
                  <a:lnTo>
                    <a:pt x="47942" y="379018"/>
                  </a:lnTo>
                  <a:lnTo>
                    <a:pt x="22326" y="338086"/>
                  </a:lnTo>
                  <a:lnTo>
                    <a:pt x="5956" y="292544"/>
                  </a:lnTo>
                  <a:lnTo>
                    <a:pt x="0" y="243535"/>
                  </a:lnTo>
                  <a:lnTo>
                    <a:pt x="0" y="240741"/>
                  </a:lnTo>
                  <a:lnTo>
                    <a:pt x="5334" y="194386"/>
                  </a:lnTo>
                  <a:lnTo>
                    <a:pt x="21196" y="148539"/>
                  </a:lnTo>
                  <a:lnTo>
                    <a:pt x="46463" y="107061"/>
                  </a:lnTo>
                  <a:lnTo>
                    <a:pt x="79933" y="71094"/>
                  </a:lnTo>
                  <a:lnTo>
                    <a:pt x="120548" y="41503"/>
                  </a:lnTo>
                  <a:lnTo>
                    <a:pt x="166877" y="19164"/>
                  </a:lnTo>
                  <a:lnTo>
                    <a:pt x="218224" y="5067"/>
                  </a:lnTo>
                  <a:lnTo>
                    <a:pt x="273037" y="0"/>
                  </a:lnTo>
                  <a:lnTo>
                    <a:pt x="275196" y="0"/>
                  </a:lnTo>
                  <a:lnTo>
                    <a:pt x="328028" y="4699"/>
                  </a:lnTo>
                  <a:lnTo>
                    <a:pt x="379412" y="18402"/>
                  </a:lnTo>
                  <a:lnTo>
                    <a:pt x="392214" y="24282"/>
                  </a:lnTo>
                  <a:lnTo>
                    <a:pt x="275196" y="24282"/>
                  </a:lnTo>
                  <a:lnTo>
                    <a:pt x="226622" y="28613"/>
                  </a:lnTo>
                  <a:lnTo>
                    <a:pt x="224599" y="28613"/>
                  </a:lnTo>
                  <a:lnTo>
                    <a:pt x="223060" y="28882"/>
                  </a:lnTo>
                  <a:lnTo>
                    <a:pt x="223605" y="28882"/>
                  </a:lnTo>
                  <a:lnTo>
                    <a:pt x="178186" y="41173"/>
                  </a:lnTo>
                  <a:lnTo>
                    <a:pt x="177380" y="41173"/>
                  </a:lnTo>
                  <a:lnTo>
                    <a:pt x="175323" y="41948"/>
                  </a:lnTo>
                  <a:lnTo>
                    <a:pt x="175757" y="41948"/>
                  </a:lnTo>
                  <a:lnTo>
                    <a:pt x="135299" y="61252"/>
                  </a:lnTo>
                  <a:lnTo>
                    <a:pt x="134844" y="61252"/>
                  </a:lnTo>
                  <a:lnTo>
                    <a:pt x="132930" y="62382"/>
                  </a:lnTo>
                  <a:lnTo>
                    <a:pt x="133275" y="62382"/>
                  </a:lnTo>
                  <a:lnTo>
                    <a:pt x="98071" y="87807"/>
                  </a:lnTo>
                  <a:lnTo>
                    <a:pt x="97701" y="87807"/>
                  </a:lnTo>
                  <a:lnTo>
                    <a:pt x="95975" y="89319"/>
                  </a:lnTo>
                  <a:lnTo>
                    <a:pt x="96280" y="89319"/>
                  </a:lnTo>
                  <a:lnTo>
                    <a:pt x="67536" y="119887"/>
                  </a:lnTo>
                  <a:lnTo>
                    <a:pt x="67195" y="119887"/>
                  </a:lnTo>
                  <a:lnTo>
                    <a:pt x="65697" y="121843"/>
                  </a:lnTo>
                  <a:lnTo>
                    <a:pt x="65989" y="121843"/>
                  </a:lnTo>
                  <a:lnTo>
                    <a:pt x="44515" y="156654"/>
                  </a:lnTo>
                  <a:lnTo>
                    <a:pt x="44183" y="156654"/>
                  </a:lnTo>
                  <a:lnTo>
                    <a:pt x="43065" y="159003"/>
                  </a:lnTo>
                  <a:lnTo>
                    <a:pt x="43354" y="159003"/>
                  </a:lnTo>
                  <a:lnTo>
                    <a:pt x="29880" y="197180"/>
                  </a:lnTo>
                  <a:lnTo>
                    <a:pt x="29565" y="197180"/>
                  </a:lnTo>
                  <a:lnTo>
                    <a:pt x="28943" y="199834"/>
                  </a:lnTo>
                  <a:lnTo>
                    <a:pt x="29260" y="199834"/>
                  </a:lnTo>
                  <a:lnTo>
                    <a:pt x="24553" y="240741"/>
                  </a:lnTo>
                  <a:lnTo>
                    <a:pt x="24231" y="240741"/>
                  </a:lnTo>
                  <a:lnTo>
                    <a:pt x="24231" y="243535"/>
                  </a:lnTo>
                  <a:lnTo>
                    <a:pt x="24553" y="243535"/>
                  </a:lnTo>
                  <a:lnTo>
                    <a:pt x="29258" y="284429"/>
                  </a:lnTo>
                  <a:lnTo>
                    <a:pt x="28943" y="284429"/>
                  </a:lnTo>
                  <a:lnTo>
                    <a:pt x="29565" y="287096"/>
                  </a:lnTo>
                  <a:lnTo>
                    <a:pt x="29884" y="287096"/>
                  </a:lnTo>
                  <a:lnTo>
                    <a:pt x="43345" y="325234"/>
                  </a:lnTo>
                  <a:lnTo>
                    <a:pt x="43040" y="325234"/>
                  </a:lnTo>
                  <a:lnTo>
                    <a:pt x="44183" y="327609"/>
                  </a:lnTo>
                  <a:lnTo>
                    <a:pt x="44507" y="327609"/>
                  </a:lnTo>
                  <a:lnTo>
                    <a:pt x="65980" y="362305"/>
                  </a:lnTo>
                  <a:lnTo>
                    <a:pt x="65697" y="362305"/>
                  </a:lnTo>
                  <a:lnTo>
                    <a:pt x="67163" y="364223"/>
                  </a:lnTo>
                  <a:lnTo>
                    <a:pt x="67500" y="364223"/>
                  </a:lnTo>
                  <a:lnTo>
                    <a:pt x="96280" y="394830"/>
                  </a:lnTo>
                  <a:lnTo>
                    <a:pt x="95986" y="394830"/>
                  </a:lnTo>
                  <a:lnTo>
                    <a:pt x="97701" y="396341"/>
                  </a:lnTo>
                  <a:lnTo>
                    <a:pt x="98069" y="396341"/>
                  </a:lnTo>
                  <a:lnTo>
                    <a:pt x="133273" y="421881"/>
                  </a:lnTo>
                  <a:lnTo>
                    <a:pt x="132930" y="421881"/>
                  </a:lnTo>
                  <a:lnTo>
                    <a:pt x="134848" y="423024"/>
                  </a:lnTo>
                  <a:lnTo>
                    <a:pt x="135326" y="423024"/>
                  </a:lnTo>
                  <a:lnTo>
                    <a:pt x="175783" y="442328"/>
                  </a:lnTo>
                  <a:lnTo>
                    <a:pt x="175323" y="442328"/>
                  </a:lnTo>
                  <a:lnTo>
                    <a:pt x="177380" y="443090"/>
                  </a:lnTo>
                  <a:lnTo>
                    <a:pt x="178139" y="443090"/>
                  </a:lnTo>
                  <a:lnTo>
                    <a:pt x="223238" y="455295"/>
                  </a:lnTo>
                  <a:lnTo>
                    <a:pt x="222491" y="455295"/>
                  </a:lnTo>
                  <a:lnTo>
                    <a:pt x="224599" y="455663"/>
                  </a:lnTo>
                  <a:lnTo>
                    <a:pt x="226622" y="455663"/>
                  </a:lnTo>
                  <a:lnTo>
                    <a:pt x="274118" y="459897"/>
                  </a:lnTo>
                  <a:lnTo>
                    <a:pt x="392416" y="459897"/>
                  </a:lnTo>
                  <a:lnTo>
                    <a:pt x="381483" y="465099"/>
                  </a:lnTo>
                  <a:lnTo>
                    <a:pt x="379412" y="465874"/>
                  </a:lnTo>
                  <a:lnTo>
                    <a:pt x="330136" y="479209"/>
                  </a:lnTo>
                  <a:lnTo>
                    <a:pt x="328028" y="479577"/>
                  </a:lnTo>
                  <a:lnTo>
                    <a:pt x="275196" y="484276"/>
                  </a:lnTo>
                  <a:close/>
                </a:path>
                <a:path w="548639" h="484504">
                  <a:moveTo>
                    <a:pt x="324754" y="28882"/>
                  </a:moveTo>
                  <a:lnTo>
                    <a:pt x="273037" y="24282"/>
                  </a:lnTo>
                  <a:lnTo>
                    <a:pt x="392214" y="24282"/>
                  </a:lnTo>
                  <a:lnTo>
                    <a:pt x="401316" y="28613"/>
                  </a:lnTo>
                  <a:lnTo>
                    <a:pt x="323761" y="28613"/>
                  </a:lnTo>
                  <a:lnTo>
                    <a:pt x="324754" y="28882"/>
                  </a:lnTo>
                  <a:close/>
                </a:path>
                <a:path w="548639" h="484504">
                  <a:moveTo>
                    <a:pt x="223605" y="28882"/>
                  </a:moveTo>
                  <a:lnTo>
                    <a:pt x="223060" y="28882"/>
                  </a:lnTo>
                  <a:lnTo>
                    <a:pt x="224599" y="28613"/>
                  </a:lnTo>
                  <a:lnTo>
                    <a:pt x="223605" y="28882"/>
                  </a:lnTo>
                  <a:close/>
                </a:path>
                <a:path w="548639" h="484504">
                  <a:moveTo>
                    <a:pt x="223605" y="28882"/>
                  </a:moveTo>
                  <a:lnTo>
                    <a:pt x="224599" y="28613"/>
                  </a:lnTo>
                  <a:lnTo>
                    <a:pt x="226622" y="28613"/>
                  </a:lnTo>
                  <a:lnTo>
                    <a:pt x="223605" y="28882"/>
                  </a:lnTo>
                  <a:close/>
                </a:path>
                <a:path w="548639" h="484504">
                  <a:moveTo>
                    <a:pt x="371980" y="41662"/>
                  </a:moveTo>
                  <a:lnTo>
                    <a:pt x="323761" y="28613"/>
                  </a:lnTo>
                  <a:lnTo>
                    <a:pt x="325300" y="28882"/>
                  </a:lnTo>
                  <a:lnTo>
                    <a:pt x="401881" y="28882"/>
                  </a:lnTo>
                  <a:lnTo>
                    <a:pt x="426034" y="40373"/>
                  </a:lnTo>
                  <a:lnTo>
                    <a:pt x="427376" y="41173"/>
                  </a:lnTo>
                  <a:lnTo>
                    <a:pt x="370953" y="41173"/>
                  </a:lnTo>
                  <a:lnTo>
                    <a:pt x="371980" y="41662"/>
                  </a:lnTo>
                  <a:close/>
                </a:path>
                <a:path w="548639" h="484504">
                  <a:moveTo>
                    <a:pt x="401881" y="28882"/>
                  </a:moveTo>
                  <a:lnTo>
                    <a:pt x="325300" y="28882"/>
                  </a:lnTo>
                  <a:lnTo>
                    <a:pt x="323761" y="28613"/>
                  </a:lnTo>
                  <a:lnTo>
                    <a:pt x="401316" y="28613"/>
                  </a:lnTo>
                  <a:lnTo>
                    <a:pt x="401881" y="28882"/>
                  </a:lnTo>
                  <a:close/>
                </a:path>
                <a:path w="548639" h="484504">
                  <a:moveTo>
                    <a:pt x="175323" y="41948"/>
                  </a:moveTo>
                  <a:lnTo>
                    <a:pt x="177380" y="41173"/>
                  </a:lnTo>
                  <a:lnTo>
                    <a:pt x="176356" y="41662"/>
                  </a:lnTo>
                  <a:lnTo>
                    <a:pt x="175323" y="41948"/>
                  </a:lnTo>
                  <a:close/>
                </a:path>
                <a:path w="548639" h="484504">
                  <a:moveTo>
                    <a:pt x="176380" y="41662"/>
                  </a:moveTo>
                  <a:lnTo>
                    <a:pt x="177380" y="41173"/>
                  </a:lnTo>
                  <a:lnTo>
                    <a:pt x="178186" y="41173"/>
                  </a:lnTo>
                  <a:lnTo>
                    <a:pt x="176380" y="41662"/>
                  </a:lnTo>
                  <a:close/>
                </a:path>
                <a:path w="548639" h="484504">
                  <a:moveTo>
                    <a:pt x="373037" y="41948"/>
                  </a:moveTo>
                  <a:lnTo>
                    <a:pt x="371980" y="41662"/>
                  </a:lnTo>
                  <a:lnTo>
                    <a:pt x="370953" y="41173"/>
                  </a:lnTo>
                  <a:lnTo>
                    <a:pt x="373037" y="41948"/>
                  </a:lnTo>
                  <a:close/>
                </a:path>
                <a:path w="548639" h="484504">
                  <a:moveTo>
                    <a:pt x="428547" y="41948"/>
                  </a:moveTo>
                  <a:lnTo>
                    <a:pt x="373037" y="41948"/>
                  </a:lnTo>
                  <a:lnTo>
                    <a:pt x="370945" y="41173"/>
                  </a:lnTo>
                  <a:lnTo>
                    <a:pt x="427376" y="41173"/>
                  </a:lnTo>
                  <a:lnTo>
                    <a:pt x="427930" y="41503"/>
                  </a:lnTo>
                  <a:lnTo>
                    <a:pt x="428547" y="41948"/>
                  </a:lnTo>
                  <a:close/>
                </a:path>
                <a:path w="548639" h="484504">
                  <a:moveTo>
                    <a:pt x="175757" y="41948"/>
                  </a:moveTo>
                  <a:lnTo>
                    <a:pt x="175323" y="41948"/>
                  </a:lnTo>
                  <a:lnTo>
                    <a:pt x="176380" y="41662"/>
                  </a:lnTo>
                  <a:lnTo>
                    <a:pt x="175757" y="41948"/>
                  </a:lnTo>
                  <a:close/>
                </a:path>
                <a:path w="548639" h="484504">
                  <a:moveTo>
                    <a:pt x="456749" y="62382"/>
                  </a:moveTo>
                  <a:lnTo>
                    <a:pt x="415535" y="62382"/>
                  </a:lnTo>
                  <a:lnTo>
                    <a:pt x="413651" y="61252"/>
                  </a:lnTo>
                  <a:lnTo>
                    <a:pt x="413154" y="61252"/>
                  </a:lnTo>
                  <a:lnTo>
                    <a:pt x="371980" y="41662"/>
                  </a:lnTo>
                  <a:lnTo>
                    <a:pt x="373037" y="41948"/>
                  </a:lnTo>
                  <a:lnTo>
                    <a:pt x="428547" y="41948"/>
                  </a:lnTo>
                  <a:lnTo>
                    <a:pt x="455189" y="61252"/>
                  </a:lnTo>
                  <a:lnTo>
                    <a:pt x="413651" y="61252"/>
                  </a:lnTo>
                  <a:lnTo>
                    <a:pt x="414542" y="61897"/>
                  </a:lnTo>
                  <a:lnTo>
                    <a:pt x="456079" y="61897"/>
                  </a:lnTo>
                  <a:lnTo>
                    <a:pt x="456749" y="62382"/>
                  </a:lnTo>
                  <a:close/>
                </a:path>
                <a:path w="548639" h="484504">
                  <a:moveTo>
                    <a:pt x="132930" y="62382"/>
                  </a:moveTo>
                  <a:lnTo>
                    <a:pt x="134844" y="61252"/>
                  </a:lnTo>
                  <a:lnTo>
                    <a:pt x="133947" y="61897"/>
                  </a:lnTo>
                  <a:lnTo>
                    <a:pt x="132930" y="62382"/>
                  </a:lnTo>
                  <a:close/>
                </a:path>
                <a:path w="548639" h="484504">
                  <a:moveTo>
                    <a:pt x="133947" y="61897"/>
                  </a:moveTo>
                  <a:lnTo>
                    <a:pt x="134840" y="61252"/>
                  </a:lnTo>
                  <a:lnTo>
                    <a:pt x="135299" y="61252"/>
                  </a:lnTo>
                  <a:lnTo>
                    <a:pt x="133947" y="61897"/>
                  </a:lnTo>
                  <a:close/>
                </a:path>
                <a:path w="548639" h="484504">
                  <a:moveTo>
                    <a:pt x="415535" y="62382"/>
                  </a:moveTo>
                  <a:lnTo>
                    <a:pt x="414542" y="61897"/>
                  </a:lnTo>
                  <a:lnTo>
                    <a:pt x="413651" y="61252"/>
                  </a:lnTo>
                  <a:lnTo>
                    <a:pt x="415535" y="62382"/>
                  </a:lnTo>
                  <a:close/>
                </a:path>
                <a:path w="548639" h="484504">
                  <a:moveTo>
                    <a:pt x="133275" y="62382"/>
                  </a:moveTo>
                  <a:lnTo>
                    <a:pt x="132930" y="62382"/>
                  </a:lnTo>
                  <a:lnTo>
                    <a:pt x="133947" y="61897"/>
                  </a:lnTo>
                  <a:lnTo>
                    <a:pt x="133275" y="62382"/>
                  </a:lnTo>
                  <a:close/>
                </a:path>
                <a:path w="548639" h="484504">
                  <a:moveTo>
                    <a:pt x="451426" y="88623"/>
                  </a:moveTo>
                  <a:lnTo>
                    <a:pt x="414542" y="61897"/>
                  </a:lnTo>
                  <a:lnTo>
                    <a:pt x="415530" y="62382"/>
                  </a:lnTo>
                  <a:lnTo>
                    <a:pt x="456749" y="62382"/>
                  </a:lnTo>
                  <a:lnTo>
                    <a:pt x="466669" y="69570"/>
                  </a:lnTo>
                  <a:lnTo>
                    <a:pt x="468414" y="71094"/>
                  </a:lnTo>
                  <a:lnTo>
                    <a:pt x="484129" y="87807"/>
                  </a:lnTo>
                  <a:lnTo>
                    <a:pt x="450659" y="87807"/>
                  </a:lnTo>
                  <a:lnTo>
                    <a:pt x="451426" y="88623"/>
                  </a:lnTo>
                  <a:close/>
                </a:path>
                <a:path w="548639" h="484504">
                  <a:moveTo>
                    <a:pt x="95978" y="89319"/>
                  </a:moveTo>
                  <a:lnTo>
                    <a:pt x="97701" y="87807"/>
                  </a:lnTo>
                  <a:lnTo>
                    <a:pt x="96934" y="88623"/>
                  </a:lnTo>
                  <a:lnTo>
                    <a:pt x="95978" y="89319"/>
                  </a:lnTo>
                  <a:close/>
                </a:path>
                <a:path w="548639" h="484504">
                  <a:moveTo>
                    <a:pt x="96942" y="88623"/>
                  </a:moveTo>
                  <a:lnTo>
                    <a:pt x="97701" y="87807"/>
                  </a:lnTo>
                  <a:lnTo>
                    <a:pt x="98071" y="87807"/>
                  </a:lnTo>
                  <a:lnTo>
                    <a:pt x="96942" y="88623"/>
                  </a:lnTo>
                  <a:close/>
                </a:path>
                <a:path w="548639" h="484504">
                  <a:moveTo>
                    <a:pt x="452386" y="89319"/>
                  </a:moveTo>
                  <a:lnTo>
                    <a:pt x="451426" y="88623"/>
                  </a:lnTo>
                  <a:lnTo>
                    <a:pt x="450659" y="87807"/>
                  </a:lnTo>
                  <a:lnTo>
                    <a:pt x="452386" y="89319"/>
                  </a:lnTo>
                  <a:close/>
                </a:path>
                <a:path w="548639" h="484504">
                  <a:moveTo>
                    <a:pt x="485550" y="89319"/>
                  </a:moveTo>
                  <a:lnTo>
                    <a:pt x="452386" y="89319"/>
                  </a:lnTo>
                  <a:lnTo>
                    <a:pt x="450659" y="87807"/>
                  </a:lnTo>
                  <a:lnTo>
                    <a:pt x="484129" y="87807"/>
                  </a:lnTo>
                  <a:lnTo>
                    <a:pt x="485550" y="89319"/>
                  </a:lnTo>
                  <a:close/>
                </a:path>
                <a:path w="548639" h="484504">
                  <a:moveTo>
                    <a:pt x="96280" y="89319"/>
                  </a:moveTo>
                  <a:lnTo>
                    <a:pt x="95978" y="89319"/>
                  </a:lnTo>
                  <a:lnTo>
                    <a:pt x="96942" y="88623"/>
                  </a:lnTo>
                  <a:lnTo>
                    <a:pt x="96280" y="89319"/>
                  </a:lnTo>
                  <a:close/>
                </a:path>
                <a:path w="548639" h="484504">
                  <a:moveTo>
                    <a:pt x="481814" y="120940"/>
                  </a:moveTo>
                  <a:lnTo>
                    <a:pt x="451426" y="88623"/>
                  </a:lnTo>
                  <a:lnTo>
                    <a:pt x="452386" y="89319"/>
                  </a:lnTo>
                  <a:lnTo>
                    <a:pt x="485550" y="89319"/>
                  </a:lnTo>
                  <a:lnTo>
                    <a:pt x="500418" y="105130"/>
                  </a:lnTo>
                  <a:lnTo>
                    <a:pt x="501904" y="107061"/>
                  </a:lnTo>
                  <a:lnTo>
                    <a:pt x="509858" y="119887"/>
                  </a:lnTo>
                  <a:lnTo>
                    <a:pt x="481161" y="119887"/>
                  </a:lnTo>
                  <a:lnTo>
                    <a:pt x="481814" y="120940"/>
                  </a:lnTo>
                  <a:close/>
                </a:path>
                <a:path w="548639" h="484504">
                  <a:moveTo>
                    <a:pt x="65697" y="121843"/>
                  </a:moveTo>
                  <a:lnTo>
                    <a:pt x="67195" y="119887"/>
                  </a:lnTo>
                  <a:lnTo>
                    <a:pt x="66546" y="120940"/>
                  </a:lnTo>
                  <a:lnTo>
                    <a:pt x="65697" y="121843"/>
                  </a:lnTo>
                  <a:close/>
                </a:path>
                <a:path w="548639" h="484504">
                  <a:moveTo>
                    <a:pt x="66546" y="120940"/>
                  </a:moveTo>
                  <a:lnTo>
                    <a:pt x="67195" y="119887"/>
                  </a:lnTo>
                  <a:lnTo>
                    <a:pt x="67536" y="119887"/>
                  </a:lnTo>
                  <a:lnTo>
                    <a:pt x="66546" y="120940"/>
                  </a:lnTo>
                  <a:close/>
                </a:path>
                <a:path w="548639" h="484504">
                  <a:moveTo>
                    <a:pt x="482663" y="121843"/>
                  </a:moveTo>
                  <a:lnTo>
                    <a:pt x="481814" y="120940"/>
                  </a:lnTo>
                  <a:lnTo>
                    <a:pt x="481161" y="119887"/>
                  </a:lnTo>
                  <a:lnTo>
                    <a:pt x="482663" y="121843"/>
                  </a:lnTo>
                  <a:close/>
                </a:path>
                <a:path w="548639" h="484504">
                  <a:moveTo>
                    <a:pt x="511071" y="121843"/>
                  </a:moveTo>
                  <a:lnTo>
                    <a:pt x="482663" y="121843"/>
                  </a:lnTo>
                  <a:lnTo>
                    <a:pt x="481158" y="119887"/>
                  </a:lnTo>
                  <a:lnTo>
                    <a:pt x="509858" y="119887"/>
                  </a:lnTo>
                  <a:lnTo>
                    <a:pt x="511071" y="121843"/>
                  </a:lnTo>
                  <a:close/>
                </a:path>
                <a:path w="548639" h="484504">
                  <a:moveTo>
                    <a:pt x="65989" y="121843"/>
                  </a:moveTo>
                  <a:lnTo>
                    <a:pt x="65697" y="121843"/>
                  </a:lnTo>
                  <a:lnTo>
                    <a:pt x="66546" y="120940"/>
                  </a:lnTo>
                  <a:lnTo>
                    <a:pt x="65989" y="121843"/>
                  </a:lnTo>
                  <a:close/>
                </a:path>
                <a:path w="548639" h="484504">
                  <a:moveTo>
                    <a:pt x="530984" y="159003"/>
                  </a:moveTo>
                  <a:lnTo>
                    <a:pt x="505422" y="159003"/>
                  </a:lnTo>
                  <a:lnTo>
                    <a:pt x="504304" y="156654"/>
                  </a:lnTo>
                  <a:lnTo>
                    <a:pt x="503961" y="156654"/>
                  </a:lnTo>
                  <a:lnTo>
                    <a:pt x="481814" y="120940"/>
                  </a:lnTo>
                  <a:lnTo>
                    <a:pt x="482663" y="121843"/>
                  </a:lnTo>
                  <a:lnTo>
                    <a:pt x="511071" y="121843"/>
                  </a:lnTo>
                  <a:lnTo>
                    <a:pt x="526161" y="146176"/>
                  </a:lnTo>
                  <a:lnTo>
                    <a:pt x="527291" y="148539"/>
                  </a:lnTo>
                  <a:lnTo>
                    <a:pt x="530155" y="156654"/>
                  </a:lnTo>
                  <a:lnTo>
                    <a:pt x="504304" y="156654"/>
                  </a:lnTo>
                  <a:lnTo>
                    <a:pt x="504747" y="157911"/>
                  </a:lnTo>
                  <a:lnTo>
                    <a:pt x="530599" y="157911"/>
                  </a:lnTo>
                  <a:lnTo>
                    <a:pt x="530984" y="159003"/>
                  </a:lnTo>
                  <a:close/>
                </a:path>
                <a:path w="548639" h="484504">
                  <a:moveTo>
                    <a:pt x="43065" y="159003"/>
                  </a:moveTo>
                  <a:lnTo>
                    <a:pt x="44183" y="156654"/>
                  </a:lnTo>
                  <a:lnTo>
                    <a:pt x="43739" y="157911"/>
                  </a:lnTo>
                  <a:lnTo>
                    <a:pt x="43065" y="159003"/>
                  </a:lnTo>
                  <a:close/>
                </a:path>
                <a:path w="548639" h="484504">
                  <a:moveTo>
                    <a:pt x="43739" y="157911"/>
                  </a:moveTo>
                  <a:lnTo>
                    <a:pt x="44183" y="156654"/>
                  </a:lnTo>
                  <a:lnTo>
                    <a:pt x="44515" y="156654"/>
                  </a:lnTo>
                  <a:lnTo>
                    <a:pt x="43739" y="157911"/>
                  </a:lnTo>
                  <a:close/>
                </a:path>
                <a:path w="548639" h="484504">
                  <a:moveTo>
                    <a:pt x="505422" y="159003"/>
                  </a:moveTo>
                  <a:lnTo>
                    <a:pt x="504747" y="157911"/>
                  </a:lnTo>
                  <a:lnTo>
                    <a:pt x="504304" y="156654"/>
                  </a:lnTo>
                  <a:lnTo>
                    <a:pt x="505422" y="159003"/>
                  </a:lnTo>
                  <a:close/>
                </a:path>
                <a:path w="548639" h="484504">
                  <a:moveTo>
                    <a:pt x="43354" y="159003"/>
                  </a:moveTo>
                  <a:lnTo>
                    <a:pt x="43065" y="159003"/>
                  </a:lnTo>
                  <a:lnTo>
                    <a:pt x="43739" y="157911"/>
                  </a:lnTo>
                  <a:lnTo>
                    <a:pt x="43354" y="159003"/>
                  </a:lnTo>
                  <a:close/>
                </a:path>
                <a:path w="548639" h="484504">
                  <a:moveTo>
                    <a:pt x="519074" y="198502"/>
                  </a:moveTo>
                  <a:lnTo>
                    <a:pt x="504747" y="157911"/>
                  </a:lnTo>
                  <a:lnTo>
                    <a:pt x="505418" y="159003"/>
                  </a:lnTo>
                  <a:lnTo>
                    <a:pt x="530984" y="159003"/>
                  </a:lnTo>
                  <a:lnTo>
                    <a:pt x="542531" y="191719"/>
                  </a:lnTo>
                  <a:lnTo>
                    <a:pt x="543153" y="194386"/>
                  </a:lnTo>
                  <a:lnTo>
                    <a:pt x="543475" y="197180"/>
                  </a:lnTo>
                  <a:lnTo>
                    <a:pt x="518922" y="197180"/>
                  </a:lnTo>
                  <a:lnTo>
                    <a:pt x="519074" y="198502"/>
                  </a:lnTo>
                  <a:close/>
                </a:path>
                <a:path w="548639" h="484504">
                  <a:moveTo>
                    <a:pt x="28943" y="199834"/>
                  </a:moveTo>
                  <a:lnTo>
                    <a:pt x="29565" y="197180"/>
                  </a:lnTo>
                  <a:lnTo>
                    <a:pt x="29413" y="198502"/>
                  </a:lnTo>
                  <a:lnTo>
                    <a:pt x="28943" y="199834"/>
                  </a:lnTo>
                  <a:close/>
                </a:path>
                <a:path w="548639" h="484504">
                  <a:moveTo>
                    <a:pt x="29413" y="198502"/>
                  </a:moveTo>
                  <a:lnTo>
                    <a:pt x="29565" y="197180"/>
                  </a:lnTo>
                  <a:lnTo>
                    <a:pt x="29880" y="197180"/>
                  </a:lnTo>
                  <a:lnTo>
                    <a:pt x="29413" y="198502"/>
                  </a:lnTo>
                  <a:close/>
                </a:path>
                <a:path w="548639" h="484504">
                  <a:moveTo>
                    <a:pt x="519544" y="199834"/>
                  </a:moveTo>
                  <a:lnTo>
                    <a:pt x="519074" y="198502"/>
                  </a:lnTo>
                  <a:lnTo>
                    <a:pt x="518922" y="197180"/>
                  </a:lnTo>
                  <a:lnTo>
                    <a:pt x="519544" y="199834"/>
                  </a:lnTo>
                  <a:close/>
                </a:path>
                <a:path w="548639" h="484504">
                  <a:moveTo>
                    <a:pt x="543780" y="199834"/>
                  </a:moveTo>
                  <a:lnTo>
                    <a:pt x="519544" y="199834"/>
                  </a:lnTo>
                  <a:lnTo>
                    <a:pt x="518922" y="197180"/>
                  </a:lnTo>
                  <a:lnTo>
                    <a:pt x="543475" y="197180"/>
                  </a:lnTo>
                  <a:lnTo>
                    <a:pt x="543780" y="199834"/>
                  </a:lnTo>
                  <a:close/>
                </a:path>
                <a:path w="548639" h="484504">
                  <a:moveTo>
                    <a:pt x="29260" y="199834"/>
                  </a:moveTo>
                  <a:lnTo>
                    <a:pt x="28943" y="199834"/>
                  </a:lnTo>
                  <a:lnTo>
                    <a:pt x="29413" y="198502"/>
                  </a:lnTo>
                  <a:lnTo>
                    <a:pt x="29260" y="199834"/>
                  </a:lnTo>
                  <a:close/>
                </a:path>
                <a:path w="548639" h="484504">
                  <a:moveTo>
                    <a:pt x="524095" y="242138"/>
                  </a:moveTo>
                  <a:lnTo>
                    <a:pt x="519074" y="198502"/>
                  </a:lnTo>
                  <a:lnTo>
                    <a:pt x="519544" y="199834"/>
                  </a:lnTo>
                  <a:lnTo>
                    <a:pt x="543780" y="199834"/>
                  </a:lnTo>
                  <a:lnTo>
                    <a:pt x="548487" y="240741"/>
                  </a:lnTo>
                  <a:lnTo>
                    <a:pt x="524256" y="240741"/>
                  </a:lnTo>
                  <a:lnTo>
                    <a:pt x="524095" y="242138"/>
                  </a:lnTo>
                  <a:close/>
                </a:path>
                <a:path w="548639" h="484504">
                  <a:moveTo>
                    <a:pt x="24231" y="243535"/>
                  </a:moveTo>
                  <a:lnTo>
                    <a:pt x="24231" y="240741"/>
                  </a:lnTo>
                  <a:lnTo>
                    <a:pt x="24392" y="242138"/>
                  </a:lnTo>
                  <a:lnTo>
                    <a:pt x="24231" y="243535"/>
                  </a:lnTo>
                  <a:close/>
                </a:path>
                <a:path w="548639" h="484504">
                  <a:moveTo>
                    <a:pt x="24392" y="242138"/>
                  </a:moveTo>
                  <a:lnTo>
                    <a:pt x="24231" y="240741"/>
                  </a:lnTo>
                  <a:lnTo>
                    <a:pt x="24553" y="240741"/>
                  </a:lnTo>
                  <a:lnTo>
                    <a:pt x="24392" y="242138"/>
                  </a:lnTo>
                  <a:close/>
                </a:path>
                <a:path w="548639" h="484504">
                  <a:moveTo>
                    <a:pt x="524256" y="243535"/>
                  </a:moveTo>
                  <a:lnTo>
                    <a:pt x="524095" y="242138"/>
                  </a:lnTo>
                  <a:lnTo>
                    <a:pt x="524256" y="240741"/>
                  </a:lnTo>
                  <a:lnTo>
                    <a:pt x="524256" y="243535"/>
                  </a:lnTo>
                  <a:close/>
                </a:path>
                <a:path w="548639" h="484504">
                  <a:moveTo>
                    <a:pt x="548487" y="243535"/>
                  </a:moveTo>
                  <a:lnTo>
                    <a:pt x="524256" y="243535"/>
                  </a:lnTo>
                  <a:lnTo>
                    <a:pt x="524256" y="240741"/>
                  </a:lnTo>
                  <a:lnTo>
                    <a:pt x="548487" y="240741"/>
                  </a:lnTo>
                  <a:lnTo>
                    <a:pt x="548487" y="243535"/>
                  </a:lnTo>
                  <a:close/>
                </a:path>
                <a:path w="548639" h="484504">
                  <a:moveTo>
                    <a:pt x="24553" y="243535"/>
                  </a:moveTo>
                  <a:lnTo>
                    <a:pt x="24231" y="243535"/>
                  </a:lnTo>
                  <a:lnTo>
                    <a:pt x="24392" y="242138"/>
                  </a:lnTo>
                  <a:lnTo>
                    <a:pt x="24553" y="243535"/>
                  </a:lnTo>
                  <a:close/>
                </a:path>
                <a:path w="548639" h="484504">
                  <a:moveTo>
                    <a:pt x="519076" y="285755"/>
                  </a:moveTo>
                  <a:lnTo>
                    <a:pt x="524095" y="242138"/>
                  </a:lnTo>
                  <a:lnTo>
                    <a:pt x="524256" y="243535"/>
                  </a:lnTo>
                  <a:lnTo>
                    <a:pt x="548487" y="243535"/>
                  </a:lnTo>
                  <a:lnTo>
                    <a:pt x="543781" y="284429"/>
                  </a:lnTo>
                  <a:lnTo>
                    <a:pt x="519544" y="284429"/>
                  </a:lnTo>
                  <a:lnTo>
                    <a:pt x="519076" y="285755"/>
                  </a:lnTo>
                  <a:close/>
                </a:path>
                <a:path w="548639" h="484504">
                  <a:moveTo>
                    <a:pt x="29565" y="287096"/>
                  </a:moveTo>
                  <a:lnTo>
                    <a:pt x="28943" y="284429"/>
                  </a:lnTo>
                  <a:lnTo>
                    <a:pt x="29411" y="285755"/>
                  </a:lnTo>
                  <a:lnTo>
                    <a:pt x="29565" y="287096"/>
                  </a:lnTo>
                  <a:close/>
                </a:path>
                <a:path w="548639" h="484504">
                  <a:moveTo>
                    <a:pt x="29411" y="285755"/>
                  </a:moveTo>
                  <a:lnTo>
                    <a:pt x="28943" y="284429"/>
                  </a:lnTo>
                  <a:lnTo>
                    <a:pt x="29258" y="284429"/>
                  </a:lnTo>
                  <a:lnTo>
                    <a:pt x="29411" y="285755"/>
                  </a:lnTo>
                  <a:close/>
                </a:path>
                <a:path w="548639" h="484504">
                  <a:moveTo>
                    <a:pt x="518922" y="287096"/>
                  </a:moveTo>
                  <a:lnTo>
                    <a:pt x="519076" y="285755"/>
                  </a:lnTo>
                  <a:lnTo>
                    <a:pt x="519544" y="284429"/>
                  </a:lnTo>
                  <a:lnTo>
                    <a:pt x="518922" y="287096"/>
                  </a:lnTo>
                  <a:close/>
                </a:path>
                <a:path w="548639" h="484504">
                  <a:moveTo>
                    <a:pt x="543475" y="287096"/>
                  </a:moveTo>
                  <a:lnTo>
                    <a:pt x="518922" y="287096"/>
                  </a:lnTo>
                  <a:lnTo>
                    <a:pt x="519544" y="284429"/>
                  </a:lnTo>
                  <a:lnTo>
                    <a:pt x="543781" y="284429"/>
                  </a:lnTo>
                  <a:lnTo>
                    <a:pt x="543475" y="287096"/>
                  </a:lnTo>
                  <a:close/>
                </a:path>
                <a:path w="548639" h="484504">
                  <a:moveTo>
                    <a:pt x="29884" y="287096"/>
                  </a:moveTo>
                  <a:lnTo>
                    <a:pt x="29565" y="287096"/>
                  </a:lnTo>
                  <a:lnTo>
                    <a:pt x="29411" y="285755"/>
                  </a:lnTo>
                  <a:lnTo>
                    <a:pt x="29884" y="287096"/>
                  </a:lnTo>
                  <a:close/>
                </a:path>
                <a:path w="548639" h="484504">
                  <a:moveTo>
                    <a:pt x="504742" y="326366"/>
                  </a:moveTo>
                  <a:lnTo>
                    <a:pt x="519076" y="285755"/>
                  </a:lnTo>
                  <a:lnTo>
                    <a:pt x="518922" y="287096"/>
                  </a:lnTo>
                  <a:lnTo>
                    <a:pt x="543475" y="287096"/>
                  </a:lnTo>
                  <a:lnTo>
                    <a:pt x="543153" y="289890"/>
                  </a:lnTo>
                  <a:lnTo>
                    <a:pt x="542531" y="292544"/>
                  </a:lnTo>
                  <a:lnTo>
                    <a:pt x="530993" y="325234"/>
                  </a:lnTo>
                  <a:lnTo>
                    <a:pt x="505447" y="325234"/>
                  </a:lnTo>
                  <a:lnTo>
                    <a:pt x="504742" y="326366"/>
                  </a:lnTo>
                  <a:close/>
                </a:path>
                <a:path w="548639" h="484504">
                  <a:moveTo>
                    <a:pt x="44183" y="327609"/>
                  </a:moveTo>
                  <a:lnTo>
                    <a:pt x="43040" y="325234"/>
                  </a:lnTo>
                  <a:lnTo>
                    <a:pt x="43737" y="326366"/>
                  </a:lnTo>
                  <a:lnTo>
                    <a:pt x="44183" y="327609"/>
                  </a:lnTo>
                  <a:close/>
                </a:path>
                <a:path w="548639" h="484504">
                  <a:moveTo>
                    <a:pt x="43744" y="326366"/>
                  </a:moveTo>
                  <a:lnTo>
                    <a:pt x="43037" y="325234"/>
                  </a:lnTo>
                  <a:lnTo>
                    <a:pt x="43345" y="325234"/>
                  </a:lnTo>
                  <a:lnTo>
                    <a:pt x="43744" y="326366"/>
                  </a:lnTo>
                  <a:close/>
                </a:path>
                <a:path w="548639" h="484504">
                  <a:moveTo>
                    <a:pt x="504304" y="327609"/>
                  </a:moveTo>
                  <a:lnTo>
                    <a:pt x="504742" y="326366"/>
                  </a:lnTo>
                  <a:lnTo>
                    <a:pt x="505447" y="325234"/>
                  </a:lnTo>
                  <a:lnTo>
                    <a:pt x="504304" y="327609"/>
                  </a:lnTo>
                  <a:close/>
                </a:path>
                <a:path w="548639" h="484504">
                  <a:moveTo>
                    <a:pt x="530155" y="327609"/>
                  </a:moveTo>
                  <a:lnTo>
                    <a:pt x="504304" y="327609"/>
                  </a:lnTo>
                  <a:lnTo>
                    <a:pt x="505447" y="325234"/>
                  </a:lnTo>
                  <a:lnTo>
                    <a:pt x="530993" y="325234"/>
                  </a:lnTo>
                  <a:lnTo>
                    <a:pt x="530155" y="327609"/>
                  </a:lnTo>
                  <a:close/>
                </a:path>
                <a:path w="548639" h="484504">
                  <a:moveTo>
                    <a:pt x="44507" y="327609"/>
                  </a:moveTo>
                  <a:lnTo>
                    <a:pt x="44183" y="327609"/>
                  </a:lnTo>
                  <a:lnTo>
                    <a:pt x="43744" y="326366"/>
                  </a:lnTo>
                  <a:lnTo>
                    <a:pt x="44507" y="327609"/>
                  </a:lnTo>
                  <a:close/>
                </a:path>
                <a:path w="548639" h="484504">
                  <a:moveTo>
                    <a:pt x="481835" y="363186"/>
                  </a:moveTo>
                  <a:lnTo>
                    <a:pt x="504742" y="326366"/>
                  </a:lnTo>
                  <a:lnTo>
                    <a:pt x="504304" y="327609"/>
                  </a:lnTo>
                  <a:lnTo>
                    <a:pt x="530155" y="327609"/>
                  </a:lnTo>
                  <a:lnTo>
                    <a:pt x="527291" y="335724"/>
                  </a:lnTo>
                  <a:lnTo>
                    <a:pt x="526160" y="338086"/>
                  </a:lnTo>
                  <a:lnTo>
                    <a:pt x="511096" y="362305"/>
                  </a:lnTo>
                  <a:lnTo>
                    <a:pt x="482663" y="362305"/>
                  </a:lnTo>
                  <a:lnTo>
                    <a:pt x="481835" y="363186"/>
                  </a:lnTo>
                  <a:close/>
                </a:path>
                <a:path w="548639" h="484504">
                  <a:moveTo>
                    <a:pt x="67167" y="364223"/>
                  </a:moveTo>
                  <a:lnTo>
                    <a:pt x="65697" y="362305"/>
                  </a:lnTo>
                  <a:lnTo>
                    <a:pt x="66524" y="363186"/>
                  </a:lnTo>
                  <a:lnTo>
                    <a:pt x="67167" y="364223"/>
                  </a:lnTo>
                  <a:close/>
                </a:path>
                <a:path w="548639" h="484504">
                  <a:moveTo>
                    <a:pt x="66525" y="363186"/>
                  </a:moveTo>
                  <a:lnTo>
                    <a:pt x="65697" y="362305"/>
                  </a:lnTo>
                  <a:lnTo>
                    <a:pt x="65980" y="362305"/>
                  </a:lnTo>
                  <a:lnTo>
                    <a:pt x="66525" y="363186"/>
                  </a:lnTo>
                  <a:close/>
                </a:path>
                <a:path w="548639" h="484504">
                  <a:moveTo>
                    <a:pt x="481190" y="364223"/>
                  </a:moveTo>
                  <a:lnTo>
                    <a:pt x="481835" y="363186"/>
                  </a:lnTo>
                  <a:lnTo>
                    <a:pt x="482663" y="362305"/>
                  </a:lnTo>
                  <a:lnTo>
                    <a:pt x="481190" y="364223"/>
                  </a:lnTo>
                  <a:close/>
                </a:path>
                <a:path w="548639" h="484504">
                  <a:moveTo>
                    <a:pt x="509903" y="364223"/>
                  </a:moveTo>
                  <a:lnTo>
                    <a:pt x="481190" y="364223"/>
                  </a:lnTo>
                  <a:lnTo>
                    <a:pt x="482663" y="362305"/>
                  </a:lnTo>
                  <a:lnTo>
                    <a:pt x="511096" y="362305"/>
                  </a:lnTo>
                  <a:lnTo>
                    <a:pt x="509903" y="364223"/>
                  </a:lnTo>
                  <a:close/>
                </a:path>
                <a:path w="548639" h="484504">
                  <a:moveTo>
                    <a:pt x="67500" y="364223"/>
                  </a:moveTo>
                  <a:lnTo>
                    <a:pt x="67167" y="364223"/>
                  </a:lnTo>
                  <a:lnTo>
                    <a:pt x="66525" y="363186"/>
                  </a:lnTo>
                  <a:lnTo>
                    <a:pt x="67500" y="364223"/>
                  </a:lnTo>
                  <a:close/>
                </a:path>
                <a:path w="548639" h="484504">
                  <a:moveTo>
                    <a:pt x="484129" y="396341"/>
                  </a:moveTo>
                  <a:lnTo>
                    <a:pt x="450659" y="396341"/>
                  </a:lnTo>
                  <a:lnTo>
                    <a:pt x="452375" y="394830"/>
                  </a:lnTo>
                  <a:lnTo>
                    <a:pt x="452080" y="394830"/>
                  </a:lnTo>
                  <a:lnTo>
                    <a:pt x="481835" y="363186"/>
                  </a:lnTo>
                  <a:lnTo>
                    <a:pt x="481190" y="364223"/>
                  </a:lnTo>
                  <a:lnTo>
                    <a:pt x="509903" y="364223"/>
                  </a:lnTo>
                  <a:lnTo>
                    <a:pt x="501907" y="377075"/>
                  </a:lnTo>
                  <a:lnTo>
                    <a:pt x="500418" y="379018"/>
                  </a:lnTo>
                  <a:lnTo>
                    <a:pt x="485550" y="394830"/>
                  </a:lnTo>
                  <a:lnTo>
                    <a:pt x="452378" y="394830"/>
                  </a:lnTo>
                  <a:lnTo>
                    <a:pt x="451458" y="395500"/>
                  </a:lnTo>
                  <a:lnTo>
                    <a:pt x="484920" y="395500"/>
                  </a:lnTo>
                  <a:lnTo>
                    <a:pt x="484129" y="396341"/>
                  </a:lnTo>
                  <a:close/>
                </a:path>
                <a:path w="548639" h="484504">
                  <a:moveTo>
                    <a:pt x="97701" y="396341"/>
                  </a:moveTo>
                  <a:lnTo>
                    <a:pt x="95986" y="394830"/>
                  </a:lnTo>
                  <a:lnTo>
                    <a:pt x="96909" y="395500"/>
                  </a:lnTo>
                  <a:lnTo>
                    <a:pt x="97701" y="396341"/>
                  </a:lnTo>
                  <a:close/>
                </a:path>
                <a:path w="548639" h="484504">
                  <a:moveTo>
                    <a:pt x="96909" y="395500"/>
                  </a:moveTo>
                  <a:lnTo>
                    <a:pt x="95986" y="394830"/>
                  </a:lnTo>
                  <a:lnTo>
                    <a:pt x="96280" y="394830"/>
                  </a:lnTo>
                  <a:lnTo>
                    <a:pt x="96909" y="395500"/>
                  </a:lnTo>
                  <a:close/>
                </a:path>
                <a:path w="548639" h="484504">
                  <a:moveTo>
                    <a:pt x="450659" y="396341"/>
                  </a:moveTo>
                  <a:lnTo>
                    <a:pt x="451458" y="395500"/>
                  </a:lnTo>
                  <a:lnTo>
                    <a:pt x="452378" y="394830"/>
                  </a:lnTo>
                  <a:lnTo>
                    <a:pt x="450659" y="396341"/>
                  </a:lnTo>
                  <a:close/>
                </a:path>
                <a:path w="548639" h="484504">
                  <a:moveTo>
                    <a:pt x="98069" y="396341"/>
                  </a:moveTo>
                  <a:lnTo>
                    <a:pt x="97701" y="396341"/>
                  </a:lnTo>
                  <a:lnTo>
                    <a:pt x="96909" y="395500"/>
                  </a:lnTo>
                  <a:lnTo>
                    <a:pt x="98069" y="396341"/>
                  </a:lnTo>
                  <a:close/>
                </a:path>
                <a:path w="548639" h="484504">
                  <a:moveTo>
                    <a:pt x="414567" y="422351"/>
                  </a:moveTo>
                  <a:lnTo>
                    <a:pt x="451458" y="395500"/>
                  </a:lnTo>
                  <a:lnTo>
                    <a:pt x="450659" y="396341"/>
                  </a:lnTo>
                  <a:lnTo>
                    <a:pt x="484129" y="396341"/>
                  </a:lnTo>
                  <a:lnTo>
                    <a:pt x="468414" y="413054"/>
                  </a:lnTo>
                  <a:lnTo>
                    <a:pt x="466712" y="414553"/>
                  </a:lnTo>
                  <a:lnTo>
                    <a:pt x="456644" y="421881"/>
                  </a:lnTo>
                  <a:lnTo>
                    <a:pt x="415556" y="421881"/>
                  </a:lnTo>
                  <a:lnTo>
                    <a:pt x="414567" y="422351"/>
                  </a:lnTo>
                  <a:close/>
                </a:path>
                <a:path w="548639" h="484504">
                  <a:moveTo>
                    <a:pt x="134848" y="423024"/>
                  </a:moveTo>
                  <a:lnTo>
                    <a:pt x="132930" y="421881"/>
                  </a:lnTo>
                  <a:lnTo>
                    <a:pt x="133917" y="422351"/>
                  </a:lnTo>
                  <a:lnTo>
                    <a:pt x="134848" y="423024"/>
                  </a:lnTo>
                  <a:close/>
                </a:path>
                <a:path w="548639" h="484504">
                  <a:moveTo>
                    <a:pt x="133921" y="422351"/>
                  </a:moveTo>
                  <a:lnTo>
                    <a:pt x="132930" y="421881"/>
                  </a:lnTo>
                  <a:lnTo>
                    <a:pt x="133273" y="421881"/>
                  </a:lnTo>
                  <a:lnTo>
                    <a:pt x="133921" y="422351"/>
                  </a:lnTo>
                  <a:close/>
                </a:path>
                <a:path w="548639" h="484504">
                  <a:moveTo>
                    <a:pt x="413647" y="423024"/>
                  </a:moveTo>
                  <a:lnTo>
                    <a:pt x="414567" y="422351"/>
                  </a:lnTo>
                  <a:lnTo>
                    <a:pt x="415556" y="421881"/>
                  </a:lnTo>
                  <a:lnTo>
                    <a:pt x="413647" y="423024"/>
                  </a:lnTo>
                  <a:close/>
                </a:path>
                <a:path w="548639" h="484504">
                  <a:moveTo>
                    <a:pt x="455074" y="423024"/>
                  </a:moveTo>
                  <a:lnTo>
                    <a:pt x="413647" y="423024"/>
                  </a:lnTo>
                  <a:lnTo>
                    <a:pt x="415556" y="421881"/>
                  </a:lnTo>
                  <a:lnTo>
                    <a:pt x="456644" y="421881"/>
                  </a:lnTo>
                  <a:lnTo>
                    <a:pt x="455074" y="423024"/>
                  </a:lnTo>
                  <a:close/>
                </a:path>
                <a:path w="548639" h="484504">
                  <a:moveTo>
                    <a:pt x="135326" y="423024"/>
                  </a:moveTo>
                  <a:lnTo>
                    <a:pt x="134848" y="423024"/>
                  </a:lnTo>
                  <a:lnTo>
                    <a:pt x="133921" y="422351"/>
                  </a:lnTo>
                  <a:lnTo>
                    <a:pt x="135326" y="423024"/>
                  </a:lnTo>
                  <a:close/>
                </a:path>
                <a:path w="548639" h="484504">
                  <a:moveTo>
                    <a:pt x="371980" y="442614"/>
                  </a:moveTo>
                  <a:lnTo>
                    <a:pt x="414567" y="422351"/>
                  </a:lnTo>
                  <a:lnTo>
                    <a:pt x="413643" y="423024"/>
                  </a:lnTo>
                  <a:lnTo>
                    <a:pt x="455074" y="423024"/>
                  </a:lnTo>
                  <a:lnTo>
                    <a:pt x="428553" y="442328"/>
                  </a:lnTo>
                  <a:lnTo>
                    <a:pt x="373037" y="442328"/>
                  </a:lnTo>
                  <a:lnTo>
                    <a:pt x="371980" y="442614"/>
                  </a:lnTo>
                  <a:close/>
                </a:path>
                <a:path w="548639" h="484504">
                  <a:moveTo>
                    <a:pt x="177380" y="443090"/>
                  </a:moveTo>
                  <a:lnTo>
                    <a:pt x="175323" y="442328"/>
                  </a:lnTo>
                  <a:lnTo>
                    <a:pt x="176380" y="442614"/>
                  </a:lnTo>
                  <a:lnTo>
                    <a:pt x="177380" y="443090"/>
                  </a:lnTo>
                  <a:close/>
                </a:path>
                <a:path w="548639" h="484504">
                  <a:moveTo>
                    <a:pt x="176383" y="442614"/>
                  </a:moveTo>
                  <a:lnTo>
                    <a:pt x="175323" y="442328"/>
                  </a:lnTo>
                  <a:lnTo>
                    <a:pt x="175783" y="442328"/>
                  </a:lnTo>
                  <a:lnTo>
                    <a:pt x="176383" y="442614"/>
                  </a:lnTo>
                  <a:close/>
                </a:path>
                <a:path w="548639" h="484504">
                  <a:moveTo>
                    <a:pt x="370979" y="443090"/>
                  </a:moveTo>
                  <a:lnTo>
                    <a:pt x="371980" y="442614"/>
                  </a:lnTo>
                  <a:lnTo>
                    <a:pt x="373037" y="442328"/>
                  </a:lnTo>
                  <a:lnTo>
                    <a:pt x="370979" y="443090"/>
                  </a:lnTo>
                  <a:close/>
                </a:path>
                <a:path w="548639" h="484504">
                  <a:moveTo>
                    <a:pt x="427400" y="443090"/>
                  </a:moveTo>
                  <a:lnTo>
                    <a:pt x="370979" y="443090"/>
                  </a:lnTo>
                  <a:lnTo>
                    <a:pt x="373037" y="442328"/>
                  </a:lnTo>
                  <a:lnTo>
                    <a:pt x="428553" y="442328"/>
                  </a:lnTo>
                  <a:lnTo>
                    <a:pt x="427977" y="442747"/>
                  </a:lnTo>
                  <a:lnTo>
                    <a:pt x="427400" y="443090"/>
                  </a:lnTo>
                  <a:close/>
                </a:path>
                <a:path w="548639" h="484504">
                  <a:moveTo>
                    <a:pt x="178139" y="443090"/>
                  </a:moveTo>
                  <a:lnTo>
                    <a:pt x="177380" y="443090"/>
                  </a:lnTo>
                  <a:lnTo>
                    <a:pt x="176383" y="442614"/>
                  </a:lnTo>
                  <a:lnTo>
                    <a:pt x="178139" y="443090"/>
                  </a:lnTo>
                  <a:close/>
                </a:path>
                <a:path w="548639" h="484504">
                  <a:moveTo>
                    <a:pt x="323761" y="455663"/>
                  </a:moveTo>
                  <a:lnTo>
                    <a:pt x="371980" y="442614"/>
                  </a:lnTo>
                  <a:lnTo>
                    <a:pt x="370979" y="443090"/>
                  </a:lnTo>
                  <a:lnTo>
                    <a:pt x="427400" y="443090"/>
                  </a:lnTo>
                  <a:lnTo>
                    <a:pt x="426055" y="443890"/>
                  </a:lnTo>
                  <a:lnTo>
                    <a:pt x="402090" y="455295"/>
                  </a:lnTo>
                  <a:lnTo>
                    <a:pt x="325869" y="455295"/>
                  </a:lnTo>
                  <a:lnTo>
                    <a:pt x="323761" y="455663"/>
                  </a:lnTo>
                  <a:close/>
                </a:path>
                <a:path w="548639" h="484504">
                  <a:moveTo>
                    <a:pt x="224599" y="455663"/>
                  </a:moveTo>
                  <a:lnTo>
                    <a:pt x="222491" y="455295"/>
                  </a:lnTo>
                  <a:lnTo>
                    <a:pt x="223238" y="455295"/>
                  </a:lnTo>
                  <a:lnTo>
                    <a:pt x="224599" y="455663"/>
                  </a:lnTo>
                  <a:close/>
                </a:path>
                <a:path w="548639" h="484504">
                  <a:moveTo>
                    <a:pt x="226622" y="455663"/>
                  </a:moveTo>
                  <a:lnTo>
                    <a:pt x="224599" y="455663"/>
                  </a:lnTo>
                  <a:lnTo>
                    <a:pt x="223238" y="455295"/>
                  </a:lnTo>
                  <a:lnTo>
                    <a:pt x="222491" y="455295"/>
                  </a:lnTo>
                  <a:lnTo>
                    <a:pt x="226622" y="455663"/>
                  </a:lnTo>
                  <a:close/>
                </a:path>
                <a:path w="548639" h="484504">
                  <a:moveTo>
                    <a:pt x="392416" y="459897"/>
                  </a:moveTo>
                  <a:lnTo>
                    <a:pt x="274118" y="459897"/>
                  </a:lnTo>
                  <a:lnTo>
                    <a:pt x="325869" y="455295"/>
                  </a:lnTo>
                  <a:lnTo>
                    <a:pt x="325122" y="455295"/>
                  </a:lnTo>
                  <a:lnTo>
                    <a:pt x="323761" y="455663"/>
                  </a:lnTo>
                  <a:lnTo>
                    <a:pt x="401316" y="455663"/>
                  </a:lnTo>
                  <a:lnTo>
                    <a:pt x="392416" y="459897"/>
                  </a:lnTo>
                  <a:close/>
                </a:path>
                <a:path w="548639" h="484504">
                  <a:moveTo>
                    <a:pt x="401316" y="455663"/>
                  </a:moveTo>
                  <a:lnTo>
                    <a:pt x="323761" y="455663"/>
                  </a:lnTo>
                  <a:lnTo>
                    <a:pt x="325869" y="455295"/>
                  </a:lnTo>
                  <a:lnTo>
                    <a:pt x="402090" y="455295"/>
                  </a:lnTo>
                  <a:lnTo>
                    <a:pt x="401316" y="455663"/>
                  </a:lnTo>
                  <a:close/>
                </a:path>
              </a:pathLst>
            </a:custGeom>
            <a:solidFill>
              <a:srgbClr val="385D8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" name="object 15"/>
          <p:cNvSpPr txBox="1"/>
          <p:nvPr/>
        </p:nvSpPr>
        <p:spPr>
          <a:xfrm>
            <a:off x="4952747" y="3662629"/>
            <a:ext cx="14160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pc="-50" dirty="0">
                <a:solidFill>
                  <a:srgbClr val="FFFFFF"/>
                </a:solidFill>
                <a:latin typeface="Calibri"/>
                <a:cs typeface="Calibri"/>
              </a:rPr>
              <a:t>3</a:t>
            </a:r>
            <a:endParaRPr>
              <a:latin typeface="Calibri"/>
              <a:cs typeface="Calibri"/>
            </a:endParaRPr>
          </a:p>
        </p:txBody>
      </p:sp>
      <p:grpSp>
        <p:nvGrpSpPr>
          <p:cNvPr id="16" name="object 16"/>
          <p:cNvGrpSpPr/>
          <p:nvPr/>
        </p:nvGrpSpPr>
        <p:grpSpPr>
          <a:xfrm>
            <a:off x="2515540" y="2648712"/>
            <a:ext cx="2818765" cy="3295015"/>
            <a:chOff x="915339" y="2648711"/>
            <a:chExt cx="2818765" cy="3295015"/>
          </a:xfrm>
        </p:grpSpPr>
        <p:sp>
          <p:nvSpPr>
            <p:cNvPr id="17" name="object 17"/>
            <p:cNvSpPr/>
            <p:nvPr/>
          </p:nvSpPr>
          <p:spPr>
            <a:xfrm>
              <a:off x="3200399" y="5468111"/>
              <a:ext cx="521334" cy="462915"/>
            </a:xfrm>
            <a:custGeom>
              <a:avLst/>
              <a:gdLst/>
              <a:ahLst/>
              <a:cxnLst/>
              <a:rect l="l" t="t" r="r" b="b"/>
              <a:pathLst>
                <a:path w="521335" h="462914">
                  <a:moveTo>
                    <a:pt x="260603" y="462914"/>
                  </a:moveTo>
                  <a:lnTo>
                    <a:pt x="208025" y="458215"/>
                  </a:lnTo>
                  <a:lnTo>
                    <a:pt x="159130" y="444715"/>
                  </a:lnTo>
                  <a:lnTo>
                    <a:pt x="114808" y="423379"/>
                  </a:lnTo>
                  <a:lnTo>
                    <a:pt x="76326" y="395109"/>
                  </a:lnTo>
                  <a:lnTo>
                    <a:pt x="44450" y="360845"/>
                  </a:lnTo>
                  <a:lnTo>
                    <a:pt x="20447" y="321525"/>
                  </a:lnTo>
                  <a:lnTo>
                    <a:pt x="5333" y="278079"/>
                  </a:lnTo>
                  <a:lnTo>
                    <a:pt x="0" y="231419"/>
                  </a:lnTo>
                  <a:lnTo>
                    <a:pt x="5333" y="184772"/>
                  </a:lnTo>
                  <a:lnTo>
                    <a:pt x="20447" y="141338"/>
                  </a:lnTo>
                  <a:lnTo>
                    <a:pt x="44450" y="101980"/>
                  </a:lnTo>
                  <a:lnTo>
                    <a:pt x="76326" y="67817"/>
                  </a:lnTo>
                  <a:lnTo>
                    <a:pt x="114808" y="39497"/>
                  </a:lnTo>
                  <a:lnTo>
                    <a:pt x="159130" y="18161"/>
                  </a:lnTo>
                  <a:lnTo>
                    <a:pt x="208025" y="4699"/>
                  </a:lnTo>
                  <a:lnTo>
                    <a:pt x="260603" y="0"/>
                  </a:lnTo>
                  <a:lnTo>
                    <a:pt x="313054" y="4699"/>
                  </a:lnTo>
                  <a:lnTo>
                    <a:pt x="361950" y="18161"/>
                  </a:lnTo>
                  <a:lnTo>
                    <a:pt x="406273" y="39497"/>
                  </a:lnTo>
                  <a:lnTo>
                    <a:pt x="444880" y="67817"/>
                  </a:lnTo>
                  <a:lnTo>
                    <a:pt x="476630" y="101980"/>
                  </a:lnTo>
                  <a:lnTo>
                    <a:pt x="500761" y="141338"/>
                  </a:lnTo>
                  <a:lnTo>
                    <a:pt x="515874" y="184772"/>
                  </a:lnTo>
                  <a:lnTo>
                    <a:pt x="521208" y="231419"/>
                  </a:lnTo>
                  <a:lnTo>
                    <a:pt x="515874" y="278079"/>
                  </a:lnTo>
                  <a:lnTo>
                    <a:pt x="500761" y="321525"/>
                  </a:lnTo>
                  <a:lnTo>
                    <a:pt x="476630" y="360845"/>
                  </a:lnTo>
                  <a:lnTo>
                    <a:pt x="444880" y="395109"/>
                  </a:lnTo>
                  <a:lnTo>
                    <a:pt x="406273" y="423379"/>
                  </a:lnTo>
                  <a:lnTo>
                    <a:pt x="361950" y="444715"/>
                  </a:lnTo>
                  <a:lnTo>
                    <a:pt x="313054" y="458215"/>
                  </a:lnTo>
                  <a:lnTo>
                    <a:pt x="260603" y="462914"/>
                  </a:lnTo>
                  <a:close/>
                </a:path>
              </a:pathLst>
            </a:custGeom>
            <a:solidFill>
              <a:srgbClr val="4F81B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3188284" y="5455970"/>
              <a:ext cx="545465" cy="487680"/>
            </a:xfrm>
            <a:custGeom>
              <a:avLst/>
              <a:gdLst/>
              <a:ahLst/>
              <a:cxnLst/>
              <a:rect l="l" t="t" r="r" b="b"/>
              <a:pathLst>
                <a:path w="545464" h="487679">
                  <a:moveTo>
                    <a:pt x="273799" y="487197"/>
                  </a:moveTo>
                  <a:lnTo>
                    <a:pt x="271627" y="487197"/>
                  </a:lnTo>
                  <a:lnTo>
                    <a:pt x="219049" y="482498"/>
                  </a:lnTo>
                  <a:lnTo>
                    <a:pt x="167995" y="468604"/>
                  </a:lnTo>
                  <a:lnTo>
                    <a:pt x="121640" y="446506"/>
                  </a:lnTo>
                  <a:lnTo>
                    <a:pt x="81216" y="417080"/>
                  </a:lnTo>
                  <a:lnTo>
                    <a:pt x="47618" y="381266"/>
                  </a:lnTo>
                  <a:lnTo>
                    <a:pt x="22161" y="340017"/>
                  </a:lnTo>
                  <a:lnTo>
                    <a:pt x="5930" y="294220"/>
                  </a:lnTo>
                  <a:lnTo>
                    <a:pt x="0" y="244944"/>
                  </a:lnTo>
                  <a:lnTo>
                    <a:pt x="0" y="242176"/>
                  </a:lnTo>
                  <a:lnTo>
                    <a:pt x="5334" y="195529"/>
                  </a:lnTo>
                  <a:lnTo>
                    <a:pt x="21043" y="149466"/>
                  </a:lnTo>
                  <a:lnTo>
                    <a:pt x="46171" y="107746"/>
                  </a:lnTo>
                  <a:lnTo>
                    <a:pt x="79527" y="71640"/>
                  </a:lnTo>
                  <a:lnTo>
                    <a:pt x="119386" y="42049"/>
                  </a:lnTo>
                  <a:lnTo>
                    <a:pt x="165950" y="19316"/>
                  </a:lnTo>
                  <a:lnTo>
                    <a:pt x="216903" y="5080"/>
                  </a:lnTo>
                  <a:lnTo>
                    <a:pt x="271627" y="0"/>
                  </a:lnTo>
                  <a:lnTo>
                    <a:pt x="273799" y="0"/>
                  </a:lnTo>
                  <a:lnTo>
                    <a:pt x="326250" y="4699"/>
                  </a:lnTo>
                  <a:lnTo>
                    <a:pt x="377304" y="18542"/>
                  </a:lnTo>
                  <a:lnTo>
                    <a:pt x="389664" y="24282"/>
                  </a:lnTo>
                  <a:lnTo>
                    <a:pt x="273799" y="24282"/>
                  </a:lnTo>
                  <a:lnTo>
                    <a:pt x="225626" y="28587"/>
                  </a:lnTo>
                  <a:lnTo>
                    <a:pt x="223380" y="28587"/>
                  </a:lnTo>
                  <a:lnTo>
                    <a:pt x="221750" y="28884"/>
                  </a:lnTo>
                  <a:lnTo>
                    <a:pt x="222300" y="28884"/>
                  </a:lnTo>
                  <a:lnTo>
                    <a:pt x="177252" y="41287"/>
                  </a:lnTo>
                  <a:lnTo>
                    <a:pt x="176530" y="41287"/>
                  </a:lnTo>
                  <a:lnTo>
                    <a:pt x="174485" y="42049"/>
                  </a:lnTo>
                  <a:lnTo>
                    <a:pt x="174947" y="42049"/>
                  </a:lnTo>
                  <a:lnTo>
                    <a:pt x="134634" y="61455"/>
                  </a:lnTo>
                  <a:lnTo>
                    <a:pt x="134150" y="61455"/>
                  </a:lnTo>
                  <a:lnTo>
                    <a:pt x="132207" y="62623"/>
                  </a:lnTo>
                  <a:lnTo>
                    <a:pt x="132562" y="62623"/>
                  </a:lnTo>
                  <a:lnTo>
                    <a:pt x="97739" y="88252"/>
                  </a:lnTo>
                  <a:lnTo>
                    <a:pt x="97386" y="88252"/>
                  </a:lnTo>
                  <a:lnTo>
                    <a:pt x="95669" y="89776"/>
                  </a:lnTo>
                  <a:lnTo>
                    <a:pt x="95959" y="89776"/>
                  </a:lnTo>
                  <a:lnTo>
                    <a:pt x="67317" y="120472"/>
                  </a:lnTo>
                  <a:lnTo>
                    <a:pt x="66967" y="120472"/>
                  </a:lnTo>
                  <a:lnTo>
                    <a:pt x="65500" y="122415"/>
                  </a:lnTo>
                  <a:lnTo>
                    <a:pt x="65782" y="122415"/>
                  </a:lnTo>
                  <a:lnTo>
                    <a:pt x="44396" y="157480"/>
                  </a:lnTo>
                  <a:lnTo>
                    <a:pt x="44081" y="157480"/>
                  </a:lnTo>
                  <a:lnTo>
                    <a:pt x="42964" y="159829"/>
                  </a:lnTo>
                  <a:lnTo>
                    <a:pt x="43263" y="159829"/>
                  </a:lnTo>
                  <a:lnTo>
                    <a:pt x="29867" y="198297"/>
                  </a:lnTo>
                  <a:lnTo>
                    <a:pt x="29565" y="198297"/>
                  </a:lnTo>
                  <a:lnTo>
                    <a:pt x="28956" y="200913"/>
                  </a:lnTo>
                  <a:lnTo>
                    <a:pt x="29266" y="200913"/>
                  </a:lnTo>
                  <a:lnTo>
                    <a:pt x="24548" y="242176"/>
                  </a:lnTo>
                  <a:lnTo>
                    <a:pt x="24231" y="242176"/>
                  </a:lnTo>
                  <a:lnTo>
                    <a:pt x="24231" y="244944"/>
                  </a:lnTo>
                  <a:lnTo>
                    <a:pt x="24548" y="244944"/>
                  </a:lnTo>
                  <a:lnTo>
                    <a:pt x="29266" y="286219"/>
                  </a:lnTo>
                  <a:lnTo>
                    <a:pt x="28956" y="286219"/>
                  </a:lnTo>
                  <a:lnTo>
                    <a:pt x="29565" y="288836"/>
                  </a:lnTo>
                  <a:lnTo>
                    <a:pt x="29867" y="288836"/>
                  </a:lnTo>
                  <a:lnTo>
                    <a:pt x="43259" y="327291"/>
                  </a:lnTo>
                  <a:lnTo>
                    <a:pt x="42951" y="327291"/>
                  </a:lnTo>
                  <a:lnTo>
                    <a:pt x="44081" y="329653"/>
                  </a:lnTo>
                  <a:lnTo>
                    <a:pt x="44390" y="329653"/>
                  </a:lnTo>
                  <a:lnTo>
                    <a:pt x="65773" y="364680"/>
                  </a:lnTo>
                  <a:lnTo>
                    <a:pt x="65493" y="364680"/>
                  </a:lnTo>
                  <a:lnTo>
                    <a:pt x="66947" y="366610"/>
                  </a:lnTo>
                  <a:lnTo>
                    <a:pt x="67289" y="366610"/>
                  </a:lnTo>
                  <a:lnTo>
                    <a:pt x="95941" y="397408"/>
                  </a:lnTo>
                  <a:lnTo>
                    <a:pt x="95642" y="397408"/>
                  </a:lnTo>
                  <a:lnTo>
                    <a:pt x="97370" y="398945"/>
                  </a:lnTo>
                  <a:lnTo>
                    <a:pt x="97730" y="398945"/>
                  </a:lnTo>
                  <a:lnTo>
                    <a:pt x="132564" y="424535"/>
                  </a:lnTo>
                  <a:lnTo>
                    <a:pt x="132207" y="424535"/>
                  </a:lnTo>
                  <a:lnTo>
                    <a:pt x="134116" y="425678"/>
                  </a:lnTo>
                  <a:lnTo>
                    <a:pt x="134581" y="425678"/>
                  </a:lnTo>
                  <a:lnTo>
                    <a:pt x="174947" y="445109"/>
                  </a:lnTo>
                  <a:lnTo>
                    <a:pt x="174485" y="445109"/>
                  </a:lnTo>
                  <a:lnTo>
                    <a:pt x="176530" y="445871"/>
                  </a:lnTo>
                  <a:lnTo>
                    <a:pt x="177245" y="445871"/>
                  </a:lnTo>
                  <a:lnTo>
                    <a:pt x="221954" y="458216"/>
                  </a:lnTo>
                  <a:lnTo>
                    <a:pt x="221221" y="458216"/>
                  </a:lnTo>
                  <a:lnTo>
                    <a:pt x="223380" y="458609"/>
                  </a:lnTo>
                  <a:lnTo>
                    <a:pt x="225626" y="458609"/>
                  </a:lnTo>
                  <a:lnTo>
                    <a:pt x="272712" y="462817"/>
                  </a:lnTo>
                  <a:lnTo>
                    <a:pt x="389787" y="462817"/>
                  </a:lnTo>
                  <a:lnTo>
                    <a:pt x="379349" y="467842"/>
                  </a:lnTo>
                  <a:lnTo>
                    <a:pt x="377304" y="468604"/>
                  </a:lnTo>
                  <a:lnTo>
                    <a:pt x="328409" y="482104"/>
                  </a:lnTo>
                  <a:lnTo>
                    <a:pt x="326250" y="482498"/>
                  </a:lnTo>
                  <a:lnTo>
                    <a:pt x="273799" y="487197"/>
                  </a:lnTo>
                  <a:close/>
                </a:path>
                <a:path w="545464" h="487679">
                  <a:moveTo>
                    <a:pt x="323011" y="28884"/>
                  </a:moveTo>
                  <a:lnTo>
                    <a:pt x="271627" y="24282"/>
                  </a:lnTo>
                  <a:lnTo>
                    <a:pt x="389664" y="24282"/>
                  </a:lnTo>
                  <a:lnTo>
                    <a:pt x="398608" y="28587"/>
                  </a:lnTo>
                  <a:lnTo>
                    <a:pt x="321932" y="28587"/>
                  </a:lnTo>
                  <a:lnTo>
                    <a:pt x="323011" y="28884"/>
                  </a:lnTo>
                  <a:close/>
                </a:path>
                <a:path w="545464" h="487679">
                  <a:moveTo>
                    <a:pt x="222300" y="28884"/>
                  </a:moveTo>
                  <a:lnTo>
                    <a:pt x="221750" y="28884"/>
                  </a:lnTo>
                  <a:lnTo>
                    <a:pt x="223380" y="28587"/>
                  </a:lnTo>
                  <a:lnTo>
                    <a:pt x="222300" y="28884"/>
                  </a:lnTo>
                  <a:close/>
                </a:path>
                <a:path w="545464" h="487679">
                  <a:moveTo>
                    <a:pt x="222300" y="28884"/>
                  </a:moveTo>
                  <a:lnTo>
                    <a:pt x="223380" y="28587"/>
                  </a:lnTo>
                  <a:lnTo>
                    <a:pt x="225626" y="28587"/>
                  </a:lnTo>
                  <a:lnTo>
                    <a:pt x="222300" y="28884"/>
                  </a:lnTo>
                  <a:close/>
                </a:path>
                <a:path w="545464" h="487679">
                  <a:moveTo>
                    <a:pt x="369718" y="41744"/>
                  </a:moveTo>
                  <a:lnTo>
                    <a:pt x="321932" y="28587"/>
                  </a:lnTo>
                  <a:lnTo>
                    <a:pt x="323552" y="28884"/>
                  </a:lnTo>
                  <a:lnTo>
                    <a:pt x="399225" y="28884"/>
                  </a:lnTo>
                  <a:lnTo>
                    <a:pt x="423672" y="40652"/>
                  </a:lnTo>
                  <a:lnTo>
                    <a:pt x="424732" y="41287"/>
                  </a:lnTo>
                  <a:lnTo>
                    <a:pt x="368769" y="41287"/>
                  </a:lnTo>
                  <a:lnTo>
                    <a:pt x="369718" y="41744"/>
                  </a:lnTo>
                  <a:close/>
                </a:path>
                <a:path w="545464" h="487679">
                  <a:moveTo>
                    <a:pt x="399225" y="28884"/>
                  </a:moveTo>
                  <a:lnTo>
                    <a:pt x="323552" y="28884"/>
                  </a:lnTo>
                  <a:lnTo>
                    <a:pt x="321932" y="28587"/>
                  </a:lnTo>
                  <a:lnTo>
                    <a:pt x="398608" y="28587"/>
                  </a:lnTo>
                  <a:lnTo>
                    <a:pt x="399225" y="28884"/>
                  </a:lnTo>
                  <a:close/>
                </a:path>
                <a:path w="545464" h="487679">
                  <a:moveTo>
                    <a:pt x="174485" y="42049"/>
                  </a:moveTo>
                  <a:lnTo>
                    <a:pt x="176530" y="41287"/>
                  </a:lnTo>
                  <a:lnTo>
                    <a:pt x="175580" y="41744"/>
                  </a:lnTo>
                  <a:lnTo>
                    <a:pt x="174485" y="42049"/>
                  </a:lnTo>
                  <a:close/>
                </a:path>
                <a:path w="545464" h="487679">
                  <a:moveTo>
                    <a:pt x="175593" y="41744"/>
                  </a:moveTo>
                  <a:lnTo>
                    <a:pt x="176530" y="41287"/>
                  </a:lnTo>
                  <a:lnTo>
                    <a:pt x="177252" y="41287"/>
                  </a:lnTo>
                  <a:lnTo>
                    <a:pt x="175593" y="41744"/>
                  </a:lnTo>
                  <a:close/>
                </a:path>
                <a:path w="545464" h="487679">
                  <a:moveTo>
                    <a:pt x="370827" y="42049"/>
                  </a:moveTo>
                  <a:lnTo>
                    <a:pt x="369718" y="41744"/>
                  </a:lnTo>
                  <a:lnTo>
                    <a:pt x="368769" y="41287"/>
                  </a:lnTo>
                  <a:lnTo>
                    <a:pt x="370827" y="42049"/>
                  </a:lnTo>
                  <a:close/>
                </a:path>
                <a:path w="545464" h="487679">
                  <a:moveTo>
                    <a:pt x="425931" y="42049"/>
                  </a:moveTo>
                  <a:lnTo>
                    <a:pt x="370827" y="42049"/>
                  </a:lnTo>
                  <a:lnTo>
                    <a:pt x="368769" y="41287"/>
                  </a:lnTo>
                  <a:lnTo>
                    <a:pt x="424732" y="41287"/>
                  </a:lnTo>
                  <a:lnTo>
                    <a:pt x="425495" y="41744"/>
                  </a:lnTo>
                  <a:lnTo>
                    <a:pt x="425931" y="42049"/>
                  </a:lnTo>
                  <a:close/>
                </a:path>
                <a:path w="545464" h="487679">
                  <a:moveTo>
                    <a:pt x="174947" y="42049"/>
                  </a:moveTo>
                  <a:lnTo>
                    <a:pt x="174485" y="42049"/>
                  </a:lnTo>
                  <a:lnTo>
                    <a:pt x="175593" y="41744"/>
                  </a:lnTo>
                  <a:lnTo>
                    <a:pt x="174947" y="42049"/>
                  </a:lnTo>
                  <a:close/>
                </a:path>
                <a:path w="545464" h="487679">
                  <a:moveTo>
                    <a:pt x="412076" y="62128"/>
                  </a:moveTo>
                  <a:lnTo>
                    <a:pt x="369718" y="41744"/>
                  </a:lnTo>
                  <a:lnTo>
                    <a:pt x="370827" y="42049"/>
                  </a:lnTo>
                  <a:lnTo>
                    <a:pt x="425931" y="42049"/>
                  </a:lnTo>
                  <a:lnTo>
                    <a:pt x="452385" y="61455"/>
                  </a:lnTo>
                  <a:lnTo>
                    <a:pt x="411157" y="61455"/>
                  </a:lnTo>
                  <a:lnTo>
                    <a:pt x="412076" y="62128"/>
                  </a:lnTo>
                  <a:close/>
                </a:path>
                <a:path w="545464" h="487679">
                  <a:moveTo>
                    <a:pt x="132207" y="62623"/>
                  </a:moveTo>
                  <a:lnTo>
                    <a:pt x="134150" y="61455"/>
                  </a:lnTo>
                  <a:lnTo>
                    <a:pt x="133234" y="62128"/>
                  </a:lnTo>
                  <a:lnTo>
                    <a:pt x="132207" y="62623"/>
                  </a:lnTo>
                  <a:close/>
                </a:path>
                <a:path w="545464" h="487679">
                  <a:moveTo>
                    <a:pt x="133234" y="62128"/>
                  </a:moveTo>
                  <a:lnTo>
                    <a:pt x="134150" y="61455"/>
                  </a:lnTo>
                  <a:lnTo>
                    <a:pt x="134634" y="61455"/>
                  </a:lnTo>
                  <a:lnTo>
                    <a:pt x="133234" y="62128"/>
                  </a:lnTo>
                  <a:close/>
                </a:path>
                <a:path w="545464" h="487679">
                  <a:moveTo>
                    <a:pt x="413092" y="62623"/>
                  </a:moveTo>
                  <a:lnTo>
                    <a:pt x="412076" y="62128"/>
                  </a:lnTo>
                  <a:lnTo>
                    <a:pt x="411157" y="61455"/>
                  </a:lnTo>
                  <a:lnTo>
                    <a:pt x="413092" y="62623"/>
                  </a:lnTo>
                  <a:close/>
                </a:path>
                <a:path w="545464" h="487679">
                  <a:moveTo>
                    <a:pt x="453978" y="62623"/>
                  </a:moveTo>
                  <a:lnTo>
                    <a:pt x="413092" y="62623"/>
                  </a:lnTo>
                  <a:lnTo>
                    <a:pt x="411154" y="61455"/>
                  </a:lnTo>
                  <a:lnTo>
                    <a:pt x="452385" y="61455"/>
                  </a:lnTo>
                  <a:lnTo>
                    <a:pt x="453978" y="62623"/>
                  </a:lnTo>
                  <a:close/>
                </a:path>
                <a:path w="545464" h="487679">
                  <a:moveTo>
                    <a:pt x="132562" y="62623"/>
                  </a:moveTo>
                  <a:lnTo>
                    <a:pt x="132207" y="62623"/>
                  </a:lnTo>
                  <a:lnTo>
                    <a:pt x="133234" y="62128"/>
                  </a:lnTo>
                  <a:lnTo>
                    <a:pt x="132562" y="62623"/>
                  </a:lnTo>
                  <a:close/>
                </a:path>
                <a:path w="545464" h="487679">
                  <a:moveTo>
                    <a:pt x="448850" y="89093"/>
                  </a:moveTo>
                  <a:lnTo>
                    <a:pt x="412076" y="62128"/>
                  </a:lnTo>
                  <a:lnTo>
                    <a:pt x="413092" y="62623"/>
                  </a:lnTo>
                  <a:lnTo>
                    <a:pt x="453978" y="62623"/>
                  </a:lnTo>
                  <a:lnTo>
                    <a:pt x="464210" y="70129"/>
                  </a:lnTo>
                  <a:lnTo>
                    <a:pt x="465910" y="71640"/>
                  </a:lnTo>
                  <a:lnTo>
                    <a:pt x="481351" y="88252"/>
                  </a:lnTo>
                  <a:lnTo>
                    <a:pt x="448068" y="88252"/>
                  </a:lnTo>
                  <a:lnTo>
                    <a:pt x="448850" y="89093"/>
                  </a:lnTo>
                  <a:close/>
                </a:path>
                <a:path w="545464" h="487679">
                  <a:moveTo>
                    <a:pt x="95669" y="89776"/>
                  </a:moveTo>
                  <a:lnTo>
                    <a:pt x="97386" y="88252"/>
                  </a:lnTo>
                  <a:lnTo>
                    <a:pt x="96597" y="89093"/>
                  </a:lnTo>
                  <a:lnTo>
                    <a:pt x="95669" y="89776"/>
                  </a:lnTo>
                  <a:close/>
                </a:path>
                <a:path w="545464" h="487679">
                  <a:moveTo>
                    <a:pt x="96597" y="89093"/>
                  </a:moveTo>
                  <a:lnTo>
                    <a:pt x="97381" y="88252"/>
                  </a:lnTo>
                  <a:lnTo>
                    <a:pt x="97739" y="88252"/>
                  </a:lnTo>
                  <a:lnTo>
                    <a:pt x="96597" y="89093"/>
                  </a:lnTo>
                  <a:close/>
                </a:path>
                <a:path w="545464" h="487679">
                  <a:moveTo>
                    <a:pt x="449769" y="89776"/>
                  </a:moveTo>
                  <a:lnTo>
                    <a:pt x="448850" y="89093"/>
                  </a:lnTo>
                  <a:lnTo>
                    <a:pt x="448068" y="88252"/>
                  </a:lnTo>
                  <a:lnTo>
                    <a:pt x="449769" y="89776"/>
                  </a:lnTo>
                  <a:close/>
                </a:path>
                <a:path w="545464" h="487679">
                  <a:moveTo>
                    <a:pt x="482767" y="89776"/>
                  </a:moveTo>
                  <a:lnTo>
                    <a:pt x="449769" y="89776"/>
                  </a:lnTo>
                  <a:lnTo>
                    <a:pt x="448068" y="88252"/>
                  </a:lnTo>
                  <a:lnTo>
                    <a:pt x="481351" y="88252"/>
                  </a:lnTo>
                  <a:lnTo>
                    <a:pt x="482767" y="89776"/>
                  </a:lnTo>
                  <a:close/>
                </a:path>
                <a:path w="545464" h="487679">
                  <a:moveTo>
                    <a:pt x="95959" y="89776"/>
                  </a:moveTo>
                  <a:lnTo>
                    <a:pt x="95669" y="89776"/>
                  </a:lnTo>
                  <a:lnTo>
                    <a:pt x="96597" y="89093"/>
                  </a:lnTo>
                  <a:lnTo>
                    <a:pt x="95959" y="89776"/>
                  </a:lnTo>
                  <a:close/>
                </a:path>
                <a:path w="545464" h="487679">
                  <a:moveTo>
                    <a:pt x="478944" y="121474"/>
                  </a:moveTo>
                  <a:lnTo>
                    <a:pt x="448850" y="89093"/>
                  </a:lnTo>
                  <a:lnTo>
                    <a:pt x="449765" y="89776"/>
                  </a:lnTo>
                  <a:lnTo>
                    <a:pt x="482767" y="89776"/>
                  </a:lnTo>
                  <a:lnTo>
                    <a:pt x="497663" y="105803"/>
                  </a:lnTo>
                  <a:lnTo>
                    <a:pt x="499135" y="107746"/>
                  </a:lnTo>
                  <a:lnTo>
                    <a:pt x="506937" y="120472"/>
                  </a:lnTo>
                  <a:lnTo>
                    <a:pt x="478329" y="120472"/>
                  </a:lnTo>
                  <a:lnTo>
                    <a:pt x="478944" y="121474"/>
                  </a:lnTo>
                  <a:close/>
                </a:path>
                <a:path w="545464" h="487679">
                  <a:moveTo>
                    <a:pt x="65504" y="122415"/>
                  </a:moveTo>
                  <a:lnTo>
                    <a:pt x="66967" y="120472"/>
                  </a:lnTo>
                  <a:lnTo>
                    <a:pt x="66355" y="121474"/>
                  </a:lnTo>
                  <a:lnTo>
                    <a:pt x="65504" y="122415"/>
                  </a:lnTo>
                  <a:close/>
                </a:path>
                <a:path w="545464" h="487679">
                  <a:moveTo>
                    <a:pt x="66382" y="121474"/>
                  </a:moveTo>
                  <a:lnTo>
                    <a:pt x="66967" y="120472"/>
                  </a:lnTo>
                  <a:lnTo>
                    <a:pt x="67317" y="120472"/>
                  </a:lnTo>
                  <a:lnTo>
                    <a:pt x="66382" y="121474"/>
                  </a:lnTo>
                  <a:close/>
                </a:path>
                <a:path w="545464" h="487679">
                  <a:moveTo>
                    <a:pt x="479818" y="122415"/>
                  </a:moveTo>
                  <a:lnTo>
                    <a:pt x="478944" y="121474"/>
                  </a:lnTo>
                  <a:lnTo>
                    <a:pt x="478329" y="120472"/>
                  </a:lnTo>
                  <a:lnTo>
                    <a:pt x="479818" y="122415"/>
                  </a:lnTo>
                  <a:close/>
                </a:path>
                <a:path w="545464" h="487679">
                  <a:moveTo>
                    <a:pt x="508128" y="122415"/>
                  </a:moveTo>
                  <a:lnTo>
                    <a:pt x="479818" y="122415"/>
                  </a:lnTo>
                  <a:lnTo>
                    <a:pt x="478325" y="120472"/>
                  </a:lnTo>
                  <a:lnTo>
                    <a:pt x="506937" y="120472"/>
                  </a:lnTo>
                  <a:lnTo>
                    <a:pt x="508128" y="122415"/>
                  </a:lnTo>
                  <a:close/>
                </a:path>
                <a:path w="545464" h="487679">
                  <a:moveTo>
                    <a:pt x="65782" y="122415"/>
                  </a:moveTo>
                  <a:lnTo>
                    <a:pt x="65504" y="122415"/>
                  </a:lnTo>
                  <a:lnTo>
                    <a:pt x="66382" y="121474"/>
                  </a:lnTo>
                  <a:lnTo>
                    <a:pt x="65782" y="122415"/>
                  </a:lnTo>
                  <a:close/>
                </a:path>
                <a:path w="545464" h="487679">
                  <a:moveTo>
                    <a:pt x="527988" y="159829"/>
                  </a:moveTo>
                  <a:lnTo>
                    <a:pt x="502463" y="159829"/>
                  </a:lnTo>
                  <a:lnTo>
                    <a:pt x="501357" y="157480"/>
                  </a:lnTo>
                  <a:lnTo>
                    <a:pt x="501019" y="157480"/>
                  </a:lnTo>
                  <a:lnTo>
                    <a:pt x="478944" y="121474"/>
                  </a:lnTo>
                  <a:lnTo>
                    <a:pt x="479818" y="122415"/>
                  </a:lnTo>
                  <a:lnTo>
                    <a:pt x="508128" y="122415"/>
                  </a:lnTo>
                  <a:lnTo>
                    <a:pt x="523265" y="147104"/>
                  </a:lnTo>
                  <a:lnTo>
                    <a:pt x="524383" y="149466"/>
                  </a:lnTo>
                  <a:lnTo>
                    <a:pt x="527171" y="157480"/>
                  </a:lnTo>
                  <a:lnTo>
                    <a:pt x="501357" y="157480"/>
                  </a:lnTo>
                  <a:lnTo>
                    <a:pt x="501777" y="158685"/>
                  </a:lnTo>
                  <a:lnTo>
                    <a:pt x="527590" y="158685"/>
                  </a:lnTo>
                  <a:lnTo>
                    <a:pt x="527988" y="159829"/>
                  </a:lnTo>
                  <a:close/>
                </a:path>
                <a:path w="545464" h="487679">
                  <a:moveTo>
                    <a:pt x="42964" y="159829"/>
                  </a:moveTo>
                  <a:lnTo>
                    <a:pt x="44081" y="157480"/>
                  </a:lnTo>
                  <a:lnTo>
                    <a:pt x="43662" y="158685"/>
                  </a:lnTo>
                  <a:lnTo>
                    <a:pt x="42964" y="159829"/>
                  </a:lnTo>
                  <a:close/>
                </a:path>
                <a:path w="545464" h="487679">
                  <a:moveTo>
                    <a:pt x="43662" y="158685"/>
                  </a:moveTo>
                  <a:lnTo>
                    <a:pt x="44081" y="157480"/>
                  </a:lnTo>
                  <a:lnTo>
                    <a:pt x="44396" y="157480"/>
                  </a:lnTo>
                  <a:lnTo>
                    <a:pt x="43662" y="158685"/>
                  </a:lnTo>
                  <a:close/>
                </a:path>
                <a:path w="545464" h="487679">
                  <a:moveTo>
                    <a:pt x="502463" y="159829"/>
                  </a:moveTo>
                  <a:lnTo>
                    <a:pt x="501777" y="158685"/>
                  </a:lnTo>
                  <a:lnTo>
                    <a:pt x="501357" y="157480"/>
                  </a:lnTo>
                  <a:lnTo>
                    <a:pt x="502463" y="159829"/>
                  </a:lnTo>
                  <a:close/>
                </a:path>
                <a:path w="545464" h="487679">
                  <a:moveTo>
                    <a:pt x="43263" y="159829"/>
                  </a:moveTo>
                  <a:lnTo>
                    <a:pt x="42964" y="159829"/>
                  </a:lnTo>
                  <a:lnTo>
                    <a:pt x="43662" y="158685"/>
                  </a:lnTo>
                  <a:lnTo>
                    <a:pt x="43263" y="159829"/>
                  </a:lnTo>
                  <a:close/>
                </a:path>
                <a:path w="545464" h="487679">
                  <a:moveTo>
                    <a:pt x="540721" y="200913"/>
                  </a:moveTo>
                  <a:lnTo>
                    <a:pt x="516470" y="200913"/>
                  </a:lnTo>
                  <a:lnTo>
                    <a:pt x="515874" y="198297"/>
                  </a:lnTo>
                  <a:lnTo>
                    <a:pt x="515560" y="198297"/>
                  </a:lnTo>
                  <a:lnTo>
                    <a:pt x="501777" y="158685"/>
                  </a:lnTo>
                  <a:lnTo>
                    <a:pt x="502459" y="159829"/>
                  </a:lnTo>
                  <a:lnTo>
                    <a:pt x="527988" y="159829"/>
                  </a:lnTo>
                  <a:lnTo>
                    <a:pt x="539496" y="192900"/>
                  </a:lnTo>
                  <a:lnTo>
                    <a:pt x="540105" y="195529"/>
                  </a:lnTo>
                  <a:lnTo>
                    <a:pt x="540422" y="198297"/>
                  </a:lnTo>
                  <a:lnTo>
                    <a:pt x="515874" y="198297"/>
                  </a:lnTo>
                  <a:lnTo>
                    <a:pt x="516021" y="199586"/>
                  </a:lnTo>
                  <a:lnTo>
                    <a:pt x="540569" y="199586"/>
                  </a:lnTo>
                  <a:lnTo>
                    <a:pt x="540721" y="200913"/>
                  </a:lnTo>
                  <a:close/>
                </a:path>
                <a:path w="545464" h="487679">
                  <a:moveTo>
                    <a:pt x="28956" y="200913"/>
                  </a:moveTo>
                  <a:lnTo>
                    <a:pt x="29565" y="198297"/>
                  </a:lnTo>
                  <a:lnTo>
                    <a:pt x="29418" y="199586"/>
                  </a:lnTo>
                  <a:lnTo>
                    <a:pt x="28956" y="200913"/>
                  </a:lnTo>
                  <a:close/>
                </a:path>
                <a:path w="545464" h="487679">
                  <a:moveTo>
                    <a:pt x="29418" y="199586"/>
                  </a:moveTo>
                  <a:lnTo>
                    <a:pt x="29565" y="198297"/>
                  </a:lnTo>
                  <a:lnTo>
                    <a:pt x="29867" y="198297"/>
                  </a:lnTo>
                  <a:lnTo>
                    <a:pt x="29418" y="199586"/>
                  </a:lnTo>
                  <a:close/>
                </a:path>
                <a:path w="545464" h="487679">
                  <a:moveTo>
                    <a:pt x="516470" y="200913"/>
                  </a:moveTo>
                  <a:lnTo>
                    <a:pt x="516021" y="199586"/>
                  </a:lnTo>
                  <a:lnTo>
                    <a:pt x="515874" y="198297"/>
                  </a:lnTo>
                  <a:lnTo>
                    <a:pt x="516470" y="200913"/>
                  </a:lnTo>
                  <a:close/>
                </a:path>
                <a:path w="545464" h="487679">
                  <a:moveTo>
                    <a:pt x="29266" y="200913"/>
                  </a:moveTo>
                  <a:lnTo>
                    <a:pt x="28956" y="200913"/>
                  </a:lnTo>
                  <a:lnTo>
                    <a:pt x="29418" y="199586"/>
                  </a:lnTo>
                  <a:lnTo>
                    <a:pt x="29266" y="200913"/>
                  </a:lnTo>
                  <a:close/>
                </a:path>
                <a:path w="545464" h="487679">
                  <a:moveTo>
                    <a:pt x="521049" y="243560"/>
                  </a:moveTo>
                  <a:lnTo>
                    <a:pt x="516021" y="199586"/>
                  </a:lnTo>
                  <a:lnTo>
                    <a:pt x="516470" y="200913"/>
                  </a:lnTo>
                  <a:lnTo>
                    <a:pt x="540721" y="200913"/>
                  </a:lnTo>
                  <a:lnTo>
                    <a:pt x="545439" y="242176"/>
                  </a:lnTo>
                  <a:lnTo>
                    <a:pt x="521208" y="242176"/>
                  </a:lnTo>
                  <a:lnTo>
                    <a:pt x="521049" y="243560"/>
                  </a:lnTo>
                  <a:close/>
                </a:path>
                <a:path w="545464" h="487679">
                  <a:moveTo>
                    <a:pt x="24231" y="244944"/>
                  </a:moveTo>
                  <a:lnTo>
                    <a:pt x="24231" y="242176"/>
                  </a:lnTo>
                  <a:lnTo>
                    <a:pt x="24389" y="243560"/>
                  </a:lnTo>
                  <a:lnTo>
                    <a:pt x="24231" y="244944"/>
                  </a:lnTo>
                  <a:close/>
                </a:path>
                <a:path w="545464" h="487679">
                  <a:moveTo>
                    <a:pt x="24389" y="243560"/>
                  </a:moveTo>
                  <a:lnTo>
                    <a:pt x="24231" y="242176"/>
                  </a:lnTo>
                  <a:lnTo>
                    <a:pt x="24548" y="242176"/>
                  </a:lnTo>
                  <a:lnTo>
                    <a:pt x="24389" y="243560"/>
                  </a:lnTo>
                  <a:close/>
                </a:path>
                <a:path w="545464" h="487679">
                  <a:moveTo>
                    <a:pt x="521208" y="244944"/>
                  </a:moveTo>
                  <a:lnTo>
                    <a:pt x="521049" y="243560"/>
                  </a:lnTo>
                  <a:lnTo>
                    <a:pt x="521208" y="242176"/>
                  </a:lnTo>
                  <a:lnTo>
                    <a:pt x="521208" y="244944"/>
                  </a:lnTo>
                  <a:close/>
                </a:path>
                <a:path w="545464" h="487679">
                  <a:moveTo>
                    <a:pt x="545439" y="244944"/>
                  </a:moveTo>
                  <a:lnTo>
                    <a:pt x="521208" y="244944"/>
                  </a:lnTo>
                  <a:lnTo>
                    <a:pt x="521208" y="242176"/>
                  </a:lnTo>
                  <a:lnTo>
                    <a:pt x="545439" y="242176"/>
                  </a:lnTo>
                  <a:lnTo>
                    <a:pt x="545439" y="244944"/>
                  </a:lnTo>
                  <a:close/>
                </a:path>
                <a:path w="545464" h="487679">
                  <a:moveTo>
                    <a:pt x="24548" y="244944"/>
                  </a:moveTo>
                  <a:lnTo>
                    <a:pt x="24231" y="244944"/>
                  </a:lnTo>
                  <a:lnTo>
                    <a:pt x="24389" y="243560"/>
                  </a:lnTo>
                  <a:lnTo>
                    <a:pt x="24548" y="244944"/>
                  </a:lnTo>
                  <a:close/>
                </a:path>
                <a:path w="545464" h="487679">
                  <a:moveTo>
                    <a:pt x="516027" y="287494"/>
                  </a:moveTo>
                  <a:lnTo>
                    <a:pt x="521049" y="243560"/>
                  </a:lnTo>
                  <a:lnTo>
                    <a:pt x="521208" y="244944"/>
                  </a:lnTo>
                  <a:lnTo>
                    <a:pt x="545439" y="244944"/>
                  </a:lnTo>
                  <a:lnTo>
                    <a:pt x="540721" y="286219"/>
                  </a:lnTo>
                  <a:lnTo>
                    <a:pt x="516470" y="286219"/>
                  </a:lnTo>
                  <a:lnTo>
                    <a:pt x="516027" y="287494"/>
                  </a:lnTo>
                  <a:close/>
                </a:path>
                <a:path w="545464" h="487679">
                  <a:moveTo>
                    <a:pt x="29565" y="288836"/>
                  </a:moveTo>
                  <a:lnTo>
                    <a:pt x="28956" y="286219"/>
                  </a:lnTo>
                  <a:lnTo>
                    <a:pt x="29399" y="287494"/>
                  </a:lnTo>
                  <a:lnTo>
                    <a:pt x="29565" y="288836"/>
                  </a:lnTo>
                  <a:close/>
                </a:path>
                <a:path w="545464" h="487679">
                  <a:moveTo>
                    <a:pt x="29412" y="287494"/>
                  </a:moveTo>
                  <a:lnTo>
                    <a:pt x="28956" y="286219"/>
                  </a:lnTo>
                  <a:lnTo>
                    <a:pt x="29266" y="286219"/>
                  </a:lnTo>
                  <a:lnTo>
                    <a:pt x="29412" y="287494"/>
                  </a:lnTo>
                  <a:close/>
                </a:path>
                <a:path w="545464" h="487679">
                  <a:moveTo>
                    <a:pt x="515874" y="288836"/>
                  </a:moveTo>
                  <a:lnTo>
                    <a:pt x="516027" y="287494"/>
                  </a:lnTo>
                  <a:lnTo>
                    <a:pt x="516470" y="286219"/>
                  </a:lnTo>
                  <a:lnTo>
                    <a:pt x="515874" y="288836"/>
                  </a:lnTo>
                  <a:close/>
                </a:path>
                <a:path w="545464" h="487679">
                  <a:moveTo>
                    <a:pt x="540422" y="288836"/>
                  </a:moveTo>
                  <a:lnTo>
                    <a:pt x="515874" y="288836"/>
                  </a:lnTo>
                  <a:lnTo>
                    <a:pt x="516470" y="286219"/>
                  </a:lnTo>
                  <a:lnTo>
                    <a:pt x="540721" y="286219"/>
                  </a:lnTo>
                  <a:lnTo>
                    <a:pt x="540422" y="288836"/>
                  </a:lnTo>
                  <a:close/>
                </a:path>
                <a:path w="545464" h="487679">
                  <a:moveTo>
                    <a:pt x="29867" y="288836"/>
                  </a:moveTo>
                  <a:lnTo>
                    <a:pt x="29565" y="288836"/>
                  </a:lnTo>
                  <a:lnTo>
                    <a:pt x="29412" y="287494"/>
                  </a:lnTo>
                  <a:lnTo>
                    <a:pt x="29867" y="288836"/>
                  </a:lnTo>
                  <a:close/>
                </a:path>
                <a:path w="545464" h="487679">
                  <a:moveTo>
                    <a:pt x="501776" y="328452"/>
                  </a:moveTo>
                  <a:lnTo>
                    <a:pt x="516027" y="287494"/>
                  </a:lnTo>
                  <a:lnTo>
                    <a:pt x="515874" y="288836"/>
                  </a:lnTo>
                  <a:lnTo>
                    <a:pt x="540422" y="288836"/>
                  </a:lnTo>
                  <a:lnTo>
                    <a:pt x="540105" y="291604"/>
                  </a:lnTo>
                  <a:lnTo>
                    <a:pt x="539496" y="294220"/>
                  </a:lnTo>
                  <a:lnTo>
                    <a:pt x="528001" y="327291"/>
                  </a:lnTo>
                  <a:lnTo>
                    <a:pt x="502488" y="327291"/>
                  </a:lnTo>
                  <a:lnTo>
                    <a:pt x="501776" y="328452"/>
                  </a:lnTo>
                  <a:close/>
                </a:path>
                <a:path w="545464" h="487679">
                  <a:moveTo>
                    <a:pt x="44081" y="329653"/>
                  </a:moveTo>
                  <a:lnTo>
                    <a:pt x="42951" y="327291"/>
                  </a:lnTo>
                  <a:lnTo>
                    <a:pt x="43656" y="328452"/>
                  </a:lnTo>
                  <a:lnTo>
                    <a:pt x="44081" y="329653"/>
                  </a:lnTo>
                  <a:close/>
                </a:path>
                <a:path w="545464" h="487679">
                  <a:moveTo>
                    <a:pt x="43663" y="328452"/>
                  </a:moveTo>
                  <a:lnTo>
                    <a:pt x="42948" y="327291"/>
                  </a:lnTo>
                  <a:lnTo>
                    <a:pt x="43259" y="327291"/>
                  </a:lnTo>
                  <a:lnTo>
                    <a:pt x="43663" y="328452"/>
                  </a:lnTo>
                  <a:close/>
                </a:path>
                <a:path w="545464" h="487679">
                  <a:moveTo>
                    <a:pt x="501357" y="329653"/>
                  </a:moveTo>
                  <a:lnTo>
                    <a:pt x="501776" y="328452"/>
                  </a:lnTo>
                  <a:lnTo>
                    <a:pt x="502488" y="327291"/>
                  </a:lnTo>
                  <a:lnTo>
                    <a:pt x="501357" y="329653"/>
                  </a:lnTo>
                  <a:close/>
                </a:path>
                <a:path w="545464" h="487679">
                  <a:moveTo>
                    <a:pt x="527180" y="329653"/>
                  </a:moveTo>
                  <a:lnTo>
                    <a:pt x="501357" y="329653"/>
                  </a:lnTo>
                  <a:lnTo>
                    <a:pt x="502488" y="327291"/>
                  </a:lnTo>
                  <a:lnTo>
                    <a:pt x="528001" y="327291"/>
                  </a:lnTo>
                  <a:lnTo>
                    <a:pt x="527180" y="329653"/>
                  </a:lnTo>
                  <a:close/>
                </a:path>
                <a:path w="545464" h="487679">
                  <a:moveTo>
                    <a:pt x="44390" y="329653"/>
                  </a:moveTo>
                  <a:lnTo>
                    <a:pt x="44081" y="329653"/>
                  </a:lnTo>
                  <a:lnTo>
                    <a:pt x="43663" y="328452"/>
                  </a:lnTo>
                  <a:lnTo>
                    <a:pt x="44390" y="329653"/>
                  </a:lnTo>
                  <a:close/>
                </a:path>
                <a:path w="545464" h="487679">
                  <a:moveTo>
                    <a:pt x="479008" y="365553"/>
                  </a:moveTo>
                  <a:lnTo>
                    <a:pt x="501776" y="328452"/>
                  </a:lnTo>
                  <a:lnTo>
                    <a:pt x="501357" y="329653"/>
                  </a:lnTo>
                  <a:lnTo>
                    <a:pt x="527180" y="329653"/>
                  </a:lnTo>
                  <a:lnTo>
                    <a:pt x="524395" y="337667"/>
                  </a:lnTo>
                  <a:lnTo>
                    <a:pt x="523277" y="340017"/>
                  </a:lnTo>
                  <a:lnTo>
                    <a:pt x="508145" y="364680"/>
                  </a:lnTo>
                  <a:lnTo>
                    <a:pt x="479817" y="364680"/>
                  </a:lnTo>
                  <a:lnTo>
                    <a:pt x="479008" y="365553"/>
                  </a:lnTo>
                  <a:close/>
                </a:path>
                <a:path w="545464" h="487679">
                  <a:moveTo>
                    <a:pt x="66951" y="366610"/>
                  </a:moveTo>
                  <a:lnTo>
                    <a:pt x="65493" y="364680"/>
                  </a:lnTo>
                  <a:lnTo>
                    <a:pt x="66306" y="365553"/>
                  </a:lnTo>
                  <a:lnTo>
                    <a:pt x="66951" y="366610"/>
                  </a:lnTo>
                  <a:close/>
                </a:path>
                <a:path w="545464" h="487679">
                  <a:moveTo>
                    <a:pt x="66306" y="365553"/>
                  </a:moveTo>
                  <a:lnTo>
                    <a:pt x="65493" y="364680"/>
                  </a:lnTo>
                  <a:lnTo>
                    <a:pt x="65773" y="364680"/>
                  </a:lnTo>
                  <a:lnTo>
                    <a:pt x="66306" y="365553"/>
                  </a:lnTo>
                  <a:close/>
                </a:path>
                <a:path w="545464" h="487679">
                  <a:moveTo>
                    <a:pt x="478358" y="366610"/>
                  </a:moveTo>
                  <a:lnTo>
                    <a:pt x="479008" y="365553"/>
                  </a:lnTo>
                  <a:lnTo>
                    <a:pt x="479817" y="364680"/>
                  </a:lnTo>
                  <a:lnTo>
                    <a:pt x="478358" y="366610"/>
                  </a:lnTo>
                  <a:close/>
                </a:path>
                <a:path w="545464" h="487679">
                  <a:moveTo>
                    <a:pt x="506960" y="366610"/>
                  </a:moveTo>
                  <a:lnTo>
                    <a:pt x="478358" y="366610"/>
                  </a:lnTo>
                  <a:lnTo>
                    <a:pt x="479815" y="364680"/>
                  </a:lnTo>
                  <a:lnTo>
                    <a:pt x="508145" y="364680"/>
                  </a:lnTo>
                  <a:lnTo>
                    <a:pt x="506960" y="366610"/>
                  </a:lnTo>
                  <a:close/>
                </a:path>
                <a:path w="545464" h="487679">
                  <a:moveTo>
                    <a:pt x="67289" y="366610"/>
                  </a:moveTo>
                  <a:lnTo>
                    <a:pt x="66951" y="366610"/>
                  </a:lnTo>
                  <a:lnTo>
                    <a:pt x="66306" y="365553"/>
                  </a:lnTo>
                  <a:lnTo>
                    <a:pt x="67289" y="366610"/>
                  </a:lnTo>
                  <a:close/>
                </a:path>
                <a:path w="545464" h="487679">
                  <a:moveTo>
                    <a:pt x="448849" y="398101"/>
                  </a:moveTo>
                  <a:lnTo>
                    <a:pt x="479008" y="365553"/>
                  </a:lnTo>
                  <a:lnTo>
                    <a:pt x="478358" y="366610"/>
                  </a:lnTo>
                  <a:lnTo>
                    <a:pt x="506960" y="366610"/>
                  </a:lnTo>
                  <a:lnTo>
                    <a:pt x="499150" y="379336"/>
                  </a:lnTo>
                  <a:lnTo>
                    <a:pt x="497687" y="381266"/>
                  </a:lnTo>
                  <a:lnTo>
                    <a:pt x="482730" y="397408"/>
                  </a:lnTo>
                  <a:lnTo>
                    <a:pt x="449795" y="397408"/>
                  </a:lnTo>
                  <a:lnTo>
                    <a:pt x="448849" y="398101"/>
                  </a:lnTo>
                  <a:close/>
                </a:path>
                <a:path w="545464" h="487679">
                  <a:moveTo>
                    <a:pt x="97370" y="398945"/>
                  </a:moveTo>
                  <a:lnTo>
                    <a:pt x="95642" y="397408"/>
                  </a:lnTo>
                  <a:lnTo>
                    <a:pt x="96582" y="398101"/>
                  </a:lnTo>
                  <a:lnTo>
                    <a:pt x="97370" y="398945"/>
                  </a:lnTo>
                  <a:close/>
                </a:path>
                <a:path w="545464" h="487679">
                  <a:moveTo>
                    <a:pt x="96585" y="398101"/>
                  </a:moveTo>
                  <a:lnTo>
                    <a:pt x="95639" y="397408"/>
                  </a:lnTo>
                  <a:lnTo>
                    <a:pt x="95941" y="397408"/>
                  </a:lnTo>
                  <a:lnTo>
                    <a:pt x="96585" y="398101"/>
                  </a:lnTo>
                  <a:close/>
                </a:path>
                <a:path w="545464" h="487679">
                  <a:moveTo>
                    <a:pt x="448070" y="398945"/>
                  </a:moveTo>
                  <a:lnTo>
                    <a:pt x="448849" y="398101"/>
                  </a:lnTo>
                  <a:lnTo>
                    <a:pt x="449795" y="397408"/>
                  </a:lnTo>
                  <a:lnTo>
                    <a:pt x="448070" y="398945"/>
                  </a:lnTo>
                  <a:close/>
                </a:path>
                <a:path w="545464" h="487679">
                  <a:moveTo>
                    <a:pt x="481306" y="398945"/>
                  </a:moveTo>
                  <a:lnTo>
                    <a:pt x="448070" y="398945"/>
                  </a:lnTo>
                  <a:lnTo>
                    <a:pt x="449795" y="397408"/>
                  </a:lnTo>
                  <a:lnTo>
                    <a:pt x="482730" y="397408"/>
                  </a:lnTo>
                  <a:lnTo>
                    <a:pt x="481306" y="398945"/>
                  </a:lnTo>
                  <a:close/>
                </a:path>
                <a:path w="545464" h="487679">
                  <a:moveTo>
                    <a:pt x="97730" y="398945"/>
                  </a:moveTo>
                  <a:lnTo>
                    <a:pt x="97370" y="398945"/>
                  </a:lnTo>
                  <a:lnTo>
                    <a:pt x="96585" y="398101"/>
                  </a:lnTo>
                  <a:lnTo>
                    <a:pt x="97730" y="398945"/>
                  </a:lnTo>
                  <a:close/>
                </a:path>
                <a:path w="545464" h="487679">
                  <a:moveTo>
                    <a:pt x="412088" y="425018"/>
                  </a:moveTo>
                  <a:lnTo>
                    <a:pt x="448849" y="398101"/>
                  </a:lnTo>
                  <a:lnTo>
                    <a:pt x="448067" y="398945"/>
                  </a:lnTo>
                  <a:lnTo>
                    <a:pt x="481306" y="398945"/>
                  </a:lnTo>
                  <a:lnTo>
                    <a:pt x="465937" y="415531"/>
                  </a:lnTo>
                  <a:lnTo>
                    <a:pt x="464197" y="417080"/>
                  </a:lnTo>
                  <a:lnTo>
                    <a:pt x="454016" y="424535"/>
                  </a:lnTo>
                  <a:lnTo>
                    <a:pt x="413092" y="424535"/>
                  </a:lnTo>
                  <a:lnTo>
                    <a:pt x="412088" y="425018"/>
                  </a:lnTo>
                  <a:close/>
                </a:path>
                <a:path w="545464" h="487679">
                  <a:moveTo>
                    <a:pt x="134120" y="425678"/>
                  </a:moveTo>
                  <a:lnTo>
                    <a:pt x="132207" y="424535"/>
                  </a:lnTo>
                  <a:lnTo>
                    <a:pt x="133211" y="425018"/>
                  </a:lnTo>
                  <a:lnTo>
                    <a:pt x="134120" y="425678"/>
                  </a:lnTo>
                  <a:close/>
                </a:path>
                <a:path w="545464" h="487679">
                  <a:moveTo>
                    <a:pt x="133222" y="425018"/>
                  </a:moveTo>
                  <a:lnTo>
                    <a:pt x="132207" y="424535"/>
                  </a:lnTo>
                  <a:lnTo>
                    <a:pt x="132564" y="424535"/>
                  </a:lnTo>
                  <a:lnTo>
                    <a:pt x="133222" y="425018"/>
                  </a:lnTo>
                  <a:close/>
                </a:path>
                <a:path w="545464" h="487679">
                  <a:moveTo>
                    <a:pt x="411187" y="425678"/>
                  </a:moveTo>
                  <a:lnTo>
                    <a:pt x="412088" y="425018"/>
                  </a:lnTo>
                  <a:lnTo>
                    <a:pt x="413092" y="424535"/>
                  </a:lnTo>
                  <a:lnTo>
                    <a:pt x="411187" y="425678"/>
                  </a:lnTo>
                  <a:close/>
                </a:path>
                <a:path w="545464" h="487679">
                  <a:moveTo>
                    <a:pt x="452455" y="425678"/>
                  </a:moveTo>
                  <a:lnTo>
                    <a:pt x="411187" y="425678"/>
                  </a:lnTo>
                  <a:lnTo>
                    <a:pt x="413092" y="424535"/>
                  </a:lnTo>
                  <a:lnTo>
                    <a:pt x="454016" y="424535"/>
                  </a:lnTo>
                  <a:lnTo>
                    <a:pt x="452455" y="425678"/>
                  </a:lnTo>
                  <a:close/>
                </a:path>
                <a:path w="545464" h="487679">
                  <a:moveTo>
                    <a:pt x="134581" y="425678"/>
                  </a:moveTo>
                  <a:lnTo>
                    <a:pt x="134120" y="425678"/>
                  </a:lnTo>
                  <a:lnTo>
                    <a:pt x="133222" y="425018"/>
                  </a:lnTo>
                  <a:lnTo>
                    <a:pt x="134581" y="425678"/>
                  </a:lnTo>
                  <a:close/>
                </a:path>
                <a:path w="545464" h="487679">
                  <a:moveTo>
                    <a:pt x="424725" y="445871"/>
                  </a:moveTo>
                  <a:lnTo>
                    <a:pt x="368769" y="445871"/>
                  </a:lnTo>
                  <a:lnTo>
                    <a:pt x="370814" y="445109"/>
                  </a:lnTo>
                  <a:lnTo>
                    <a:pt x="370352" y="445109"/>
                  </a:lnTo>
                  <a:lnTo>
                    <a:pt x="412088" y="425018"/>
                  </a:lnTo>
                  <a:lnTo>
                    <a:pt x="411187" y="425678"/>
                  </a:lnTo>
                  <a:lnTo>
                    <a:pt x="452455" y="425678"/>
                  </a:lnTo>
                  <a:lnTo>
                    <a:pt x="425919" y="445109"/>
                  </a:lnTo>
                  <a:lnTo>
                    <a:pt x="370814" y="445109"/>
                  </a:lnTo>
                  <a:lnTo>
                    <a:pt x="369940" y="445350"/>
                  </a:lnTo>
                  <a:lnTo>
                    <a:pt x="425589" y="445350"/>
                  </a:lnTo>
                  <a:lnTo>
                    <a:pt x="424725" y="445871"/>
                  </a:lnTo>
                  <a:close/>
                </a:path>
                <a:path w="545464" h="487679">
                  <a:moveTo>
                    <a:pt x="176530" y="445871"/>
                  </a:moveTo>
                  <a:lnTo>
                    <a:pt x="174485" y="445109"/>
                  </a:lnTo>
                  <a:lnTo>
                    <a:pt x="175359" y="445350"/>
                  </a:lnTo>
                  <a:lnTo>
                    <a:pt x="176530" y="445871"/>
                  </a:lnTo>
                  <a:close/>
                </a:path>
                <a:path w="545464" h="487679">
                  <a:moveTo>
                    <a:pt x="175448" y="445350"/>
                  </a:moveTo>
                  <a:lnTo>
                    <a:pt x="174485" y="445109"/>
                  </a:lnTo>
                  <a:lnTo>
                    <a:pt x="174947" y="445109"/>
                  </a:lnTo>
                  <a:lnTo>
                    <a:pt x="175448" y="445350"/>
                  </a:lnTo>
                  <a:close/>
                </a:path>
                <a:path w="545464" h="487679">
                  <a:moveTo>
                    <a:pt x="368769" y="445871"/>
                  </a:moveTo>
                  <a:lnTo>
                    <a:pt x="369940" y="445350"/>
                  </a:lnTo>
                  <a:lnTo>
                    <a:pt x="370814" y="445109"/>
                  </a:lnTo>
                  <a:lnTo>
                    <a:pt x="368769" y="445871"/>
                  </a:lnTo>
                  <a:close/>
                </a:path>
                <a:path w="545464" h="487679">
                  <a:moveTo>
                    <a:pt x="177245" y="445871"/>
                  </a:moveTo>
                  <a:lnTo>
                    <a:pt x="176530" y="445871"/>
                  </a:lnTo>
                  <a:lnTo>
                    <a:pt x="175448" y="445350"/>
                  </a:lnTo>
                  <a:lnTo>
                    <a:pt x="177245" y="445871"/>
                  </a:lnTo>
                  <a:close/>
                </a:path>
                <a:path w="545464" h="487679">
                  <a:moveTo>
                    <a:pt x="321919" y="458609"/>
                  </a:moveTo>
                  <a:lnTo>
                    <a:pt x="369940" y="445350"/>
                  </a:lnTo>
                  <a:lnTo>
                    <a:pt x="368769" y="445871"/>
                  </a:lnTo>
                  <a:lnTo>
                    <a:pt x="424725" y="445871"/>
                  </a:lnTo>
                  <a:lnTo>
                    <a:pt x="423672" y="446506"/>
                  </a:lnTo>
                  <a:lnTo>
                    <a:pt x="399347" y="458216"/>
                  </a:lnTo>
                  <a:lnTo>
                    <a:pt x="324078" y="458216"/>
                  </a:lnTo>
                  <a:lnTo>
                    <a:pt x="321919" y="458609"/>
                  </a:lnTo>
                  <a:close/>
                </a:path>
                <a:path w="545464" h="487679">
                  <a:moveTo>
                    <a:pt x="223380" y="458609"/>
                  </a:moveTo>
                  <a:lnTo>
                    <a:pt x="221221" y="458216"/>
                  </a:lnTo>
                  <a:lnTo>
                    <a:pt x="221954" y="458216"/>
                  </a:lnTo>
                  <a:lnTo>
                    <a:pt x="223380" y="458609"/>
                  </a:lnTo>
                  <a:close/>
                </a:path>
                <a:path w="545464" h="487679">
                  <a:moveTo>
                    <a:pt x="225626" y="458609"/>
                  </a:moveTo>
                  <a:lnTo>
                    <a:pt x="223380" y="458609"/>
                  </a:lnTo>
                  <a:lnTo>
                    <a:pt x="221954" y="458216"/>
                  </a:lnTo>
                  <a:lnTo>
                    <a:pt x="221221" y="458216"/>
                  </a:lnTo>
                  <a:lnTo>
                    <a:pt x="225626" y="458609"/>
                  </a:lnTo>
                  <a:close/>
                </a:path>
                <a:path w="545464" h="487679">
                  <a:moveTo>
                    <a:pt x="389787" y="462817"/>
                  </a:moveTo>
                  <a:lnTo>
                    <a:pt x="272712" y="462817"/>
                  </a:lnTo>
                  <a:lnTo>
                    <a:pt x="324078" y="458216"/>
                  </a:lnTo>
                  <a:lnTo>
                    <a:pt x="323345" y="458216"/>
                  </a:lnTo>
                  <a:lnTo>
                    <a:pt x="321919" y="458609"/>
                  </a:lnTo>
                  <a:lnTo>
                    <a:pt x="398529" y="458609"/>
                  </a:lnTo>
                  <a:lnTo>
                    <a:pt x="389787" y="462817"/>
                  </a:lnTo>
                  <a:close/>
                </a:path>
                <a:path w="545464" h="487679">
                  <a:moveTo>
                    <a:pt x="398529" y="458609"/>
                  </a:moveTo>
                  <a:lnTo>
                    <a:pt x="321919" y="458609"/>
                  </a:lnTo>
                  <a:lnTo>
                    <a:pt x="324078" y="458216"/>
                  </a:lnTo>
                  <a:lnTo>
                    <a:pt x="399347" y="458216"/>
                  </a:lnTo>
                  <a:lnTo>
                    <a:pt x="398529" y="458609"/>
                  </a:lnTo>
                  <a:close/>
                </a:path>
              </a:pathLst>
            </a:custGeom>
            <a:solidFill>
              <a:srgbClr val="385D8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915339" y="2648711"/>
              <a:ext cx="2595880" cy="3056890"/>
            </a:xfrm>
            <a:custGeom>
              <a:avLst/>
              <a:gdLst/>
              <a:ahLst/>
              <a:cxnLst/>
              <a:rect l="l" t="t" r="r" b="b"/>
              <a:pathLst>
                <a:path w="2595879" h="3056890">
                  <a:moveTo>
                    <a:pt x="2284552" y="3044139"/>
                  </a:moveTo>
                  <a:lnTo>
                    <a:pt x="117271" y="2906776"/>
                  </a:lnTo>
                  <a:lnTo>
                    <a:pt x="178384" y="2876169"/>
                  </a:lnTo>
                  <a:lnTo>
                    <a:pt x="179654" y="2872359"/>
                  </a:lnTo>
                  <a:lnTo>
                    <a:pt x="176517" y="2866009"/>
                  </a:lnTo>
                  <a:lnTo>
                    <a:pt x="172694" y="2864739"/>
                  </a:lnTo>
                  <a:lnTo>
                    <a:pt x="80987" y="2910713"/>
                  </a:lnTo>
                  <a:lnTo>
                    <a:pt x="166154" y="2967990"/>
                  </a:lnTo>
                  <a:lnTo>
                    <a:pt x="170103" y="2967215"/>
                  </a:lnTo>
                  <a:lnTo>
                    <a:pt x="174015" y="2961398"/>
                  </a:lnTo>
                  <a:lnTo>
                    <a:pt x="173240" y="2957449"/>
                  </a:lnTo>
                  <a:lnTo>
                    <a:pt x="116700" y="2919476"/>
                  </a:lnTo>
                  <a:lnTo>
                    <a:pt x="2283663" y="3056813"/>
                  </a:lnTo>
                  <a:lnTo>
                    <a:pt x="2284552" y="3044139"/>
                  </a:lnTo>
                  <a:close/>
                </a:path>
                <a:path w="2595879" h="3056890">
                  <a:moveTo>
                    <a:pt x="2323795" y="1039368"/>
                  </a:moveTo>
                  <a:lnTo>
                    <a:pt x="2299284" y="939800"/>
                  </a:lnTo>
                  <a:lnTo>
                    <a:pt x="2295855" y="937641"/>
                  </a:lnTo>
                  <a:lnTo>
                    <a:pt x="2288997" y="939419"/>
                  </a:lnTo>
                  <a:lnTo>
                    <a:pt x="2286965" y="942848"/>
                  </a:lnTo>
                  <a:lnTo>
                    <a:pt x="2303348" y="1009142"/>
                  </a:lnTo>
                  <a:lnTo>
                    <a:pt x="1325194" y="0"/>
                  </a:lnTo>
                  <a:lnTo>
                    <a:pt x="1316050" y="8890"/>
                  </a:lnTo>
                  <a:lnTo>
                    <a:pt x="2294077" y="1017905"/>
                  </a:lnTo>
                  <a:lnTo>
                    <a:pt x="2228418" y="999490"/>
                  </a:lnTo>
                  <a:lnTo>
                    <a:pt x="2224862" y="1001522"/>
                  </a:lnTo>
                  <a:lnTo>
                    <a:pt x="2223084" y="1008253"/>
                  </a:lnTo>
                  <a:lnTo>
                    <a:pt x="2224989" y="1011682"/>
                  </a:lnTo>
                  <a:lnTo>
                    <a:pt x="2323795" y="1039368"/>
                  </a:lnTo>
                  <a:close/>
                </a:path>
                <a:path w="2595879" h="3056890">
                  <a:moveTo>
                    <a:pt x="2373833" y="2783459"/>
                  </a:moveTo>
                  <a:lnTo>
                    <a:pt x="2371420" y="2780284"/>
                  </a:lnTo>
                  <a:lnTo>
                    <a:pt x="2364435" y="2779522"/>
                  </a:lnTo>
                  <a:lnTo>
                    <a:pt x="2361260" y="2782062"/>
                  </a:lnTo>
                  <a:lnTo>
                    <a:pt x="2353386" y="2850007"/>
                  </a:lnTo>
                  <a:lnTo>
                    <a:pt x="1836496" y="1665097"/>
                  </a:lnTo>
                  <a:lnTo>
                    <a:pt x="2295982" y="1391920"/>
                  </a:lnTo>
                  <a:lnTo>
                    <a:pt x="2262962" y="1451483"/>
                  </a:lnTo>
                  <a:lnTo>
                    <a:pt x="2264105" y="1455420"/>
                  </a:lnTo>
                  <a:lnTo>
                    <a:pt x="2270201" y="1458849"/>
                  </a:lnTo>
                  <a:lnTo>
                    <a:pt x="2274011" y="1457706"/>
                  </a:lnTo>
                  <a:lnTo>
                    <a:pt x="2323795" y="1367917"/>
                  </a:lnTo>
                  <a:lnTo>
                    <a:pt x="2221179" y="1368806"/>
                  </a:lnTo>
                  <a:lnTo>
                    <a:pt x="2218385" y="1371727"/>
                  </a:lnTo>
                  <a:lnTo>
                    <a:pt x="2218512" y="1378712"/>
                  </a:lnTo>
                  <a:lnTo>
                    <a:pt x="2221306" y="1381506"/>
                  </a:lnTo>
                  <a:lnTo>
                    <a:pt x="2289632" y="1380871"/>
                  </a:lnTo>
                  <a:lnTo>
                    <a:pt x="1831289" y="1653286"/>
                  </a:lnTo>
                  <a:lnTo>
                    <a:pt x="1140790" y="70231"/>
                  </a:lnTo>
                  <a:lnTo>
                    <a:pt x="1129233" y="75184"/>
                  </a:lnTo>
                  <a:lnTo>
                    <a:pt x="1820367" y="1659763"/>
                  </a:lnTo>
                  <a:lnTo>
                    <a:pt x="0" y="2741803"/>
                  </a:lnTo>
                  <a:lnTo>
                    <a:pt x="6464" y="2752725"/>
                  </a:lnTo>
                  <a:lnTo>
                    <a:pt x="1825574" y="1671574"/>
                  </a:lnTo>
                  <a:lnTo>
                    <a:pt x="2341689" y="2854833"/>
                  </a:lnTo>
                  <a:lnTo>
                    <a:pt x="2286584" y="2814574"/>
                  </a:lnTo>
                  <a:lnTo>
                    <a:pt x="2282647" y="2815209"/>
                  </a:lnTo>
                  <a:lnTo>
                    <a:pt x="2278456" y="2820924"/>
                  </a:lnTo>
                  <a:lnTo>
                    <a:pt x="2279091" y="2824861"/>
                  </a:lnTo>
                  <a:lnTo>
                    <a:pt x="2361895" y="2885440"/>
                  </a:lnTo>
                  <a:lnTo>
                    <a:pt x="2373833" y="2783459"/>
                  </a:lnTo>
                  <a:close/>
                </a:path>
                <a:path w="2595879" h="3056890">
                  <a:moveTo>
                    <a:pt x="2595321" y="2728722"/>
                  </a:moveTo>
                  <a:lnTo>
                    <a:pt x="2594178" y="2724912"/>
                  </a:lnTo>
                  <a:lnTo>
                    <a:pt x="2587955" y="2721483"/>
                  </a:lnTo>
                  <a:lnTo>
                    <a:pt x="2584145" y="2722626"/>
                  </a:lnTo>
                  <a:lnTo>
                    <a:pt x="2551379" y="2782570"/>
                  </a:lnTo>
                  <a:lnTo>
                    <a:pt x="2514295" y="1434465"/>
                  </a:lnTo>
                  <a:lnTo>
                    <a:pt x="2501595" y="1434846"/>
                  </a:lnTo>
                  <a:lnTo>
                    <a:pt x="2538679" y="2782824"/>
                  </a:lnTo>
                  <a:lnTo>
                    <a:pt x="2502738" y="2724912"/>
                  </a:lnTo>
                  <a:lnTo>
                    <a:pt x="2498801" y="2723896"/>
                  </a:lnTo>
                  <a:lnTo>
                    <a:pt x="2492832" y="2727579"/>
                  </a:lnTo>
                  <a:lnTo>
                    <a:pt x="2491943" y="2731516"/>
                  </a:lnTo>
                  <a:lnTo>
                    <a:pt x="2546045" y="2818765"/>
                  </a:lnTo>
                  <a:lnTo>
                    <a:pt x="2595321" y="2728722"/>
                  </a:lnTo>
                  <a:close/>
                </a:path>
              </a:pathLst>
            </a:custGeom>
            <a:solidFill>
              <a:srgbClr val="477BB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0" name="object 20"/>
          <p:cNvSpPr txBox="1"/>
          <p:nvPr/>
        </p:nvSpPr>
        <p:spPr>
          <a:xfrm>
            <a:off x="2674417" y="2735960"/>
            <a:ext cx="2800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pc="-25" dirty="0">
                <a:latin typeface="Microsoft Sans Serif"/>
                <a:cs typeface="Microsoft Sans Serif"/>
              </a:rPr>
              <a:t>60</a:t>
            </a:r>
            <a:endParaRPr>
              <a:latin typeface="Microsoft Sans Serif"/>
              <a:cs typeface="Microsoft Sans Serif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4370577" y="2735960"/>
            <a:ext cx="407034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pc="-25" dirty="0">
                <a:latin typeface="Microsoft Sans Serif"/>
                <a:cs typeface="Microsoft Sans Serif"/>
              </a:rPr>
              <a:t>100</a:t>
            </a:r>
            <a:endParaRPr>
              <a:latin typeface="Microsoft Sans Serif"/>
              <a:cs typeface="Microsoft Sans Serif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1758188" y="4596129"/>
            <a:ext cx="2800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pc="-25" dirty="0">
                <a:latin typeface="Microsoft Sans Serif"/>
                <a:cs typeface="Microsoft Sans Serif"/>
              </a:rPr>
              <a:t>50</a:t>
            </a:r>
            <a:endParaRPr>
              <a:latin typeface="Microsoft Sans Serif"/>
              <a:cs typeface="Microsoft Sans Serif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3052318" y="4399153"/>
            <a:ext cx="2800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pc="-25" dirty="0">
                <a:latin typeface="Microsoft Sans Serif"/>
                <a:cs typeface="Microsoft Sans Serif"/>
              </a:rPr>
              <a:t>20</a:t>
            </a:r>
            <a:endParaRPr>
              <a:latin typeface="Microsoft Sans Serif"/>
              <a:cs typeface="Microsoft Sans Serif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3504945" y="3586937"/>
            <a:ext cx="28067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pc="-25" dirty="0">
                <a:latin typeface="Microsoft Sans Serif"/>
                <a:cs typeface="Microsoft Sans Serif"/>
              </a:rPr>
              <a:t>10</a:t>
            </a:r>
            <a:endParaRPr>
              <a:latin typeface="Microsoft Sans Serif"/>
              <a:cs typeface="Microsoft Sans Serif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5140834" y="4613529"/>
            <a:ext cx="2800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pc="-25" dirty="0">
                <a:latin typeface="Microsoft Sans Serif"/>
                <a:cs typeface="Microsoft Sans Serif"/>
              </a:rPr>
              <a:t>20</a:t>
            </a:r>
            <a:endParaRPr>
              <a:latin typeface="Microsoft Sans Serif"/>
              <a:cs typeface="Microsoft Sans Serif"/>
            </a:endParaRPr>
          </a:p>
        </p:txBody>
      </p:sp>
      <p:graphicFrame>
        <p:nvGraphicFramePr>
          <p:cNvPr id="26" name="object 26"/>
          <p:cNvGraphicFramePr>
            <a:graphicFrameLocks noGrp="1"/>
          </p:cNvGraphicFramePr>
          <p:nvPr/>
        </p:nvGraphicFramePr>
        <p:xfrm>
          <a:off x="6254750" y="1314450"/>
          <a:ext cx="3627754" cy="6985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4643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43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0134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2105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3979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698500">
                <a:tc>
                  <a:txBody>
                    <a:bodyPr/>
                    <a:lstStyle/>
                    <a:p>
                      <a:pPr marL="144145">
                        <a:lnSpc>
                          <a:spcPct val="100000"/>
                        </a:lnSpc>
                        <a:spcBef>
                          <a:spcPts val="1335"/>
                        </a:spcBef>
                      </a:pPr>
                      <a:r>
                        <a:rPr sz="1800" spc="-50" dirty="0">
                          <a:latin typeface="Calibri"/>
                          <a:cs typeface="Calibri"/>
                        </a:rPr>
                        <a:t>1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169545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477BB8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335"/>
                        </a:spcBef>
                      </a:pPr>
                      <a:r>
                        <a:rPr sz="1800" spc="-50" dirty="0">
                          <a:latin typeface="Calibri"/>
                          <a:cs typeface="Calibri"/>
                        </a:rPr>
                        <a:t>0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169545" marB="0">
                    <a:lnL w="9525">
                      <a:solidFill>
                        <a:srgbClr val="477BB8"/>
                      </a:solidFill>
                      <a:prstDash val="solid"/>
                    </a:lnL>
                    <a:lnR w="9525">
                      <a:solidFill>
                        <a:srgbClr val="477BB8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335"/>
                        </a:spcBef>
                      </a:pPr>
                      <a:r>
                        <a:rPr sz="1800" spc="-50" dirty="0">
                          <a:latin typeface="Calibri"/>
                          <a:cs typeface="Calibri"/>
                        </a:rPr>
                        <a:t>0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169545" marB="0">
                    <a:lnL w="9525">
                      <a:solidFill>
                        <a:srgbClr val="477BB8"/>
                      </a:solidFill>
                      <a:prstDash val="solid"/>
                    </a:lnL>
                    <a:lnR w="9525">
                      <a:solidFill>
                        <a:srgbClr val="477BB8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48920">
                        <a:lnSpc>
                          <a:spcPct val="100000"/>
                        </a:lnSpc>
                        <a:spcBef>
                          <a:spcPts val="1335"/>
                        </a:spcBef>
                      </a:pPr>
                      <a:r>
                        <a:rPr sz="1800" spc="-50" dirty="0">
                          <a:latin typeface="Calibri"/>
                          <a:cs typeface="Calibri"/>
                        </a:rPr>
                        <a:t>1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169545" marB="0">
                    <a:lnL w="9525">
                      <a:solidFill>
                        <a:srgbClr val="477BB8"/>
                      </a:solidFill>
                      <a:prstDash val="solid"/>
                    </a:lnL>
                    <a:lnR w="28575">
                      <a:solidFill>
                        <a:srgbClr val="477BB8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335"/>
                        </a:spcBef>
                      </a:pPr>
                      <a:r>
                        <a:rPr sz="1800" spc="-50" dirty="0">
                          <a:latin typeface="Calibri"/>
                          <a:cs typeface="Calibri"/>
                        </a:rPr>
                        <a:t>1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169545" marB="0">
                    <a:lnL w="28575">
                      <a:solidFill>
                        <a:srgbClr val="477BB8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27" name="object 27"/>
          <p:cNvSpPr txBox="1"/>
          <p:nvPr/>
        </p:nvSpPr>
        <p:spPr>
          <a:xfrm>
            <a:off x="5765039" y="1494028"/>
            <a:ext cx="22923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2400" spc="-50" dirty="0">
                <a:latin typeface="Microsoft Sans Serif"/>
                <a:cs typeface="Microsoft Sans Serif"/>
              </a:rPr>
              <a:t>S</a:t>
            </a:r>
            <a:endParaRPr sz="2400">
              <a:latin typeface="Microsoft Sans Serif"/>
              <a:cs typeface="Microsoft Sans Serif"/>
            </a:endParaRPr>
          </a:p>
        </p:txBody>
      </p:sp>
      <p:graphicFrame>
        <p:nvGraphicFramePr>
          <p:cNvPr id="28" name="object 28"/>
          <p:cNvGraphicFramePr>
            <a:graphicFrameLocks noGrp="1"/>
          </p:cNvGraphicFramePr>
          <p:nvPr/>
        </p:nvGraphicFramePr>
        <p:xfrm>
          <a:off x="6254750" y="2263775"/>
          <a:ext cx="3629660" cy="6985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540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0673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127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0518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4615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698500">
                <a:tc>
                  <a:txBody>
                    <a:bodyPr/>
                    <a:lstStyle/>
                    <a:p>
                      <a:pPr marL="68580" algn="ctr">
                        <a:lnSpc>
                          <a:spcPct val="100000"/>
                        </a:lnSpc>
                        <a:spcBef>
                          <a:spcPts val="1345"/>
                        </a:spcBef>
                      </a:pPr>
                      <a:r>
                        <a:rPr sz="1800" spc="-50" dirty="0">
                          <a:latin typeface="Calibri"/>
                          <a:cs typeface="Calibri"/>
                        </a:rPr>
                        <a:t>1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170815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477BB8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84785">
                        <a:lnSpc>
                          <a:spcPct val="100000"/>
                        </a:lnSpc>
                        <a:spcBef>
                          <a:spcPts val="1345"/>
                        </a:spcBef>
                      </a:pPr>
                      <a:r>
                        <a:rPr sz="1800" spc="-25" dirty="0">
                          <a:latin typeface="Calibri"/>
                          <a:cs typeface="Calibri"/>
                        </a:rPr>
                        <a:t>60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170815" marB="0">
                    <a:lnL w="9525">
                      <a:solidFill>
                        <a:srgbClr val="477BB8"/>
                      </a:solidFill>
                      <a:prstDash val="solid"/>
                    </a:lnL>
                    <a:lnR w="9525">
                      <a:solidFill>
                        <a:srgbClr val="477BB8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24154">
                        <a:lnSpc>
                          <a:spcPct val="100000"/>
                        </a:lnSpc>
                        <a:spcBef>
                          <a:spcPts val="1345"/>
                        </a:spcBef>
                      </a:pPr>
                      <a:r>
                        <a:rPr sz="1800" spc="-25" dirty="0">
                          <a:latin typeface="Calibri"/>
                          <a:cs typeface="Calibri"/>
                        </a:rPr>
                        <a:t>100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170815" marB="0">
                    <a:lnL w="9525">
                      <a:solidFill>
                        <a:srgbClr val="477BB8"/>
                      </a:solidFill>
                      <a:prstDash val="solid"/>
                    </a:lnL>
                    <a:lnR w="9525">
                      <a:solidFill>
                        <a:srgbClr val="477BB8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25120">
                        <a:lnSpc>
                          <a:spcPct val="100000"/>
                        </a:lnSpc>
                        <a:spcBef>
                          <a:spcPts val="1345"/>
                        </a:spcBef>
                      </a:pPr>
                      <a:r>
                        <a:rPr sz="1800" spc="-25" dirty="0">
                          <a:latin typeface="Calibri"/>
                          <a:cs typeface="Calibri"/>
                        </a:rPr>
                        <a:t>15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170815" marB="0">
                    <a:lnL w="9525">
                      <a:solidFill>
                        <a:srgbClr val="477BB8"/>
                      </a:solidFill>
                      <a:prstDash val="solid"/>
                    </a:lnL>
                    <a:lnR w="19050">
                      <a:solidFill>
                        <a:srgbClr val="477BB8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1345"/>
                        </a:spcBef>
                      </a:pPr>
                      <a:r>
                        <a:rPr sz="1800" spc="-25" dirty="0">
                          <a:latin typeface="Calibri"/>
                          <a:cs typeface="Calibri"/>
                        </a:rPr>
                        <a:t>10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170815" marB="0">
                    <a:lnL w="19050">
                      <a:solidFill>
                        <a:srgbClr val="477BB8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29" name="object 29"/>
          <p:cNvSpPr txBox="1"/>
          <p:nvPr/>
        </p:nvSpPr>
        <p:spPr>
          <a:xfrm>
            <a:off x="5755640" y="2427350"/>
            <a:ext cx="167640" cy="3314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2000" spc="-50" dirty="0">
                <a:latin typeface="Microsoft Sans Serif"/>
                <a:cs typeface="Microsoft Sans Serif"/>
              </a:rPr>
              <a:t>d</a:t>
            </a:r>
            <a:endParaRPr sz="2000">
              <a:latin typeface="Microsoft Sans Serif"/>
              <a:cs typeface="Microsoft Sans Serif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7797547" y="3093973"/>
            <a:ext cx="14160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pc="-50" dirty="0">
                <a:solidFill>
                  <a:srgbClr val="FFFFFF"/>
                </a:solidFill>
                <a:latin typeface="Calibri"/>
                <a:cs typeface="Calibri"/>
              </a:rPr>
              <a:t>1</a:t>
            </a:r>
            <a:endParaRPr>
              <a:latin typeface="Calibri"/>
              <a:cs typeface="Calibri"/>
            </a:endParaRPr>
          </a:p>
        </p:txBody>
      </p:sp>
      <p:pic>
        <p:nvPicPr>
          <p:cNvPr id="31" name="object 31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275909" y="3444366"/>
            <a:ext cx="1410639" cy="3154502"/>
          </a:xfrm>
          <a:prstGeom prst="rect">
            <a:avLst/>
          </a:prstGeom>
        </p:spPr>
      </p:pic>
      <p:sp>
        <p:nvSpPr>
          <p:cNvPr id="32" name="object 32"/>
          <p:cNvSpPr txBox="1"/>
          <p:nvPr/>
        </p:nvSpPr>
        <p:spPr>
          <a:xfrm>
            <a:off x="6480810" y="4459985"/>
            <a:ext cx="14160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pc="-50" dirty="0">
                <a:solidFill>
                  <a:srgbClr val="FFFFFF"/>
                </a:solidFill>
                <a:latin typeface="Calibri"/>
                <a:cs typeface="Calibri"/>
              </a:rPr>
              <a:t>2</a:t>
            </a:r>
            <a:endParaRPr>
              <a:latin typeface="Calibri"/>
              <a:cs typeface="Calibri"/>
            </a:endParaRPr>
          </a:p>
        </p:txBody>
      </p:sp>
      <p:grpSp>
        <p:nvGrpSpPr>
          <p:cNvPr id="33" name="object 33"/>
          <p:cNvGrpSpPr/>
          <p:nvPr/>
        </p:nvGrpSpPr>
        <p:grpSpPr>
          <a:xfrm>
            <a:off x="8964244" y="4404410"/>
            <a:ext cx="548640" cy="487680"/>
            <a:chOff x="7364044" y="4404410"/>
            <a:chExt cx="548640" cy="487680"/>
          </a:xfrm>
        </p:grpSpPr>
        <p:sp>
          <p:nvSpPr>
            <p:cNvPr id="34" name="object 34"/>
            <p:cNvSpPr/>
            <p:nvPr/>
          </p:nvSpPr>
          <p:spPr>
            <a:xfrm>
              <a:off x="7376160" y="4416551"/>
              <a:ext cx="524510" cy="463550"/>
            </a:xfrm>
            <a:custGeom>
              <a:avLst/>
              <a:gdLst/>
              <a:ahLst/>
              <a:cxnLst/>
              <a:rect l="l" t="t" r="r" b="b"/>
              <a:pathLst>
                <a:path w="524509" h="463550">
                  <a:moveTo>
                    <a:pt x="262000" y="463042"/>
                  </a:moveTo>
                  <a:lnTo>
                    <a:pt x="209296" y="458343"/>
                  </a:lnTo>
                  <a:lnTo>
                    <a:pt x="160020" y="444881"/>
                  </a:lnTo>
                  <a:lnTo>
                    <a:pt x="115570" y="423418"/>
                  </a:lnTo>
                  <a:lnTo>
                    <a:pt x="76708" y="395224"/>
                  </a:lnTo>
                  <a:lnTo>
                    <a:pt x="44704" y="360934"/>
                  </a:lnTo>
                  <a:lnTo>
                    <a:pt x="20574" y="321563"/>
                  </a:lnTo>
                  <a:lnTo>
                    <a:pt x="5334" y="278130"/>
                  </a:lnTo>
                  <a:lnTo>
                    <a:pt x="0" y="231521"/>
                  </a:lnTo>
                  <a:lnTo>
                    <a:pt x="5334" y="184785"/>
                  </a:lnTo>
                  <a:lnTo>
                    <a:pt x="20574" y="141350"/>
                  </a:lnTo>
                  <a:lnTo>
                    <a:pt x="44704" y="102108"/>
                  </a:lnTo>
                  <a:lnTo>
                    <a:pt x="76708" y="67818"/>
                  </a:lnTo>
                  <a:lnTo>
                    <a:pt x="115570" y="39497"/>
                  </a:lnTo>
                  <a:lnTo>
                    <a:pt x="160020" y="18161"/>
                  </a:lnTo>
                  <a:lnTo>
                    <a:pt x="209296" y="4699"/>
                  </a:lnTo>
                  <a:lnTo>
                    <a:pt x="262000" y="0"/>
                  </a:lnTo>
                  <a:lnTo>
                    <a:pt x="314833" y="4699"/>
                  </a:lnTo>
                  <a:lnTo>
                    <a:pt x="364109" y="18161"/>
                  </a:lnTo>
                  <a:lnTo>
                    <a:pt x="408686" y="39497"/>
                  </a:lnTo>
                  <a:lnTo>
                    <a:pt x="447421" y="67818"/>
                  </a:lnTo>
                  <a:lnTo>
                    <a:pt x="479425" y="102108"/>
                  </a:lnTo>
                  <a:lnTo>
                    <a:pt x="503682" y="141350"/>
                  </a:lnTo>
                  <a:lnTo>
                    <a:pt x="518922" y="184785"/>
                  </a:lnTo>
                  <a:lnTo>
                    <a:pt x="524256" y="231521"/>
                  </a:lnTo>
                  <a:lnTo>
                    <a:pt x="518922" y="278130"/>
                  </a:lnTo>
                  <a:lnTo>
                    <a:pt x="503682" y="321563"/>
                  </a:lnTo>
                  <a:lnTo>
                    <a:pt x="479425" y="360934"/>
                  </a:lnTo>
                  <a:lnTo>
                    <a:pt x="447421" y="395224"/>
                  </a:lnTo>
                  <a:lnTo>
                    <a:pt x="408686" y="423418"/>
                  </a:lnTo>
                  <a:lnTo>
                    <a:pt x="364109" y="444881"/>
                  </a:lnTo>
                  <a:lnTo>
                    <a:pt x="314833" y="458343"/>
                  </a:lnTo>
                  <a:lnTo>
                    <a:pt x="262000" y="463042"/>
                  </a:lnTo>
                  <a:close/>
                </a:path>
              </a:pathLst>
            </a:custGeom>
            <a:solidFill>
              <a:srgbClr val="4F81B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7364044" y="4404410"/>
              <a:ext cx="548640" cy="487680"/>
            </a:xfrm>
            <a:custGeom>
              <a:avLst/>
              <a:gdLst/>
              <a:ahLst/>
              <a:cxnLst/>
              <a:rect l="l" t="t" r="r" b="b"/>
              <a:pathLst>
                <a:path w="548640" h="487679">
                  <a:moveTo>
                    <a:pt x="275196" y="487324"/>
                  </a:moveTo>
                  <a:lnTo>
                    <a:pt x="273037" y="487324"/>
                  </a:lnTo>
                  <a:lnTo>
                    <a:pt x="220332" y="482625"/>
                  </a:lnTo>
                  <a:lnTo>
                    <a:pt x="168922" y="468782"/>
                  </a:lnTo>
                  <a:lnTo>
                    <a:pt x="122389" y="446532"/>
                  </a:lnTo>
                  <a:lnTo>
                    <a:pt x="81646" y="417220"/>
                  </a:lnTo>
                  <a:lnTo>
                    <a:pt x="47904" y="381393"/>
                  </a:lnTo>
                  <a:lnTo>
                    <a:pt x="22301" y="340080"/>
                  </a:lnTo>
                  <a:lnTo>
                    <a:pt x="5943" y="294309"/>
                  </a:lnTo>
                  <a:lnTo>
                    <a:pt x="0" y="245046"/>
                  </a:lnTo>
                  <a:lnTo>
                    <a:pt x="0" y="242277"/>
                  </a:lnTo>
                  <a:lnTo>
                    <a:pt x="5333" y="195541"/>
                  </a:lnTo>
                  <a:lnTo>
                    <a:pt x="21183" y="149453"/>
                  </a:lnTo>
                  <a:lnTo>
                    <a:pt x="46450" y="107835"/>
                  </a:lnTo>
                  <a:lnTo>
                    <a:pt x="79908" y="71640"/>
                  </a:lnTo>
                  <a:lnTo>
                    <a:pt x="120524" y="41774"/>
                  </a:lnTo>
                  <a:lnTo>
                    <a:pt x="166899" y="19304"/>
                  </a:lnTo>
                  <a:lnTo>
                    <a:pt x="218198" y="5080"/>
                  </a:lnTo>
                  <a:lnTo>
                    <a:pt x="273037" y="0"/>
                  </a:lnTo>
                  <a:lnTo>
                    <a:pt x="275196" y="0"/>
                  </a:lnTo>
                  <a:lnTo>
                    <a:pt x="328028" y="4699"/>
                  </a:lnTo>
                  <a:lnTo>
                    <a:pt x="379437" y="18542"/>
                  </a:lnTo>
                  <a:lnTo>
                    <a:pt x="391883" y="24282"/>
                  </a:lnTo>
                  <a:lnTo>
                    <a:pt x="275196" y="24282"/>
                  </a:lnTo>
                  <a:lnTo>
                    <a:pt x="226764" y="28600"/>
                  </a:lnTo>
                  <a:lnTo>
                    <a:pt x="224624" y="28600"/>
                  </a:lnTo>
                  <a:lnTo>
                    <a:pt x="223039" y="28883"/>
                  </a:lnTo>
                  <a:lnTo>
                    <a:pt x="223588" y="28883"/>
                  </a:lnTo>
                  <a:lnTo>
                    <a:pt x="178184" y="41287"/>
                  </a:lnTo>
                  <a:lnTo>
                    <a:pt x="177406" y="41287"/>
                  </a:lnTo>
                  <a:lnTo>
                    <a:pt x="175348" y="42062"/>
                  </a:lnTo>
                  <a:lnTo>
                    <a:pt x="175792" y="42062"/>
                  </a:lnTo>
                  <a:lnTo>
                    <a:pt x="135337" y="61480"/>
                  </a:lnTo>
                  <a:lnTo>
                    <a:pt x="134882" y="61480"/>
                  </a:lnTo>
                  <a:lnTo>
                    <a:pt x="132956" y="62623"/>
                  </a:lnTo>
                  <a:lnTo>
                    <a:pt x="133310" y="62623"/>
                  </a:lnTo>
                  <a:lnTo>
                    <a:pt x="98107" y="88277"/>
                  </a:lnTo>
                  <a:lnTo>
                    <a:pt x="97739" y="88277"/>
                  </a:lnTo>
                  <a:lnTo>
                    <a:pt x="96013" y="89801"/>
                  </a:lnTo>
                  <a:lnTo>
                    <a:pt x="96316" y="89801"/>
                  </a:lnTo>
                  <a:lnTo>
                    <a:pt x="67536" y="120637"/>
                  </a:lnTo>
                  <a:lnTo>
                    <a:pt x="67208" y="120637"/>
                  </a:lnTo>
                  <a:lnTo>
                    <a:pt x="65735" y="122567"/>
                  </a:lnTo>
                  <a:lnTo>
                    <a:pt x="66021" y="122567"/>
                  </a:lnTo>
                  <a:lnTo>
                    <a:pt x="44523" y="157530"/>
                  </a:lnTo>
                  <a:lnTo>
                    <a:pt x="44196" y="157530"/>
                  </a:lnTo>
                  <a:lnTo>
                    <a:pt x="43078" y="159880"/>
                  </a:lnTo>
                  <a:lnTo>
                    <a:pt x="43371" y="159880"/>
                  </a:lnTo>
                  <a:lnTo>
                    <a:pt x="29887" y="198310"/>
                  </a:lnTo>
                  <a:lnTo>
                    <a:pt x="29565" y="198310"/>
                  </a:lnTo>
                  <a:lnTo>
                    <a:pt x="28955" y="200964"/>
                  </a:lnTo>
                  <a:lnTo>
                    <a:pt x="29262" y="200964"/>
                  </a:lnTo>
                  <a:lnTo>
                    <a:pt x="24547" y="242277"/>
                  </a:lnTo>
                  <a:lnTo>
                    <a:pt x="24231" y="242277"/>
                  </a:lnTo>
                  <a:lnTo>
                    <a:pt x="24231" y="245046"/>
                  </a:lnTo>
                  <a:lnTo>
                    <a:pt x="24548" y="245046"/>
                  </a:lnTo>
                  <a:lnTo>
                    <a:pt x="29261" y="286232"/>
                  </a:lnTo>
                  <a:lnTo>
                    <a:pt x="28955" y="286232"/>
                  </a:lnTo>
                  <a:lnTo>
                    <a:pt x="29565" y="288886"/>
                  </a:lnTo>
                  <a:lnTo>
                    <a:pt x="29887" y="288886"/>
                  </a:lnTo>
                  <a:lnTo>
                    <a:pt x="43367" y="327304"/>
                  </a:lnTo>
                  <a:lnTo>
                    <a:pt x="43066" y="327304"/>
                  </a:lnTo>
                  <a:lnTo>
                    <a:pt x="44196" y="329666"/>
                  </a:lnTo>
                  <a:lnTo>
                    <a:pt x="44510" y="329666"/>
                  </a:lnTo>
                  <a:lnTo>
                    <a:pt x="66017" y="364756"/>
                  </a:lnTo>
                  <a:lnTo>
                    <a:pt x="65735" y="364756"/>
                  </a:lnTo>
                  <a:lnTo>
                    <a:pt x="67189" y="366674"/>
                  </a:lnTo>
                  <a:lnTo>
                    <a:pt x="67525" y="366674"/>
                  </a:lnTo>
                  <a:lnTo>
                    <a:pt x="96293" y="397497"/>
                  </a:lnTo>
                  <a:lnTo>
                    <a:pt x="95986" y="397497"/>
                  </a:lnTo>
                  <a:lnTo>
                    <a:pt x="97739" y="399046"/>
                  </a:lnTo>
                  <a:lnTo>
                    <a:pt x="98122" y="399046"/>
                  </a:lnTo>
                  <a:lnTo>
                    <a:pt x="133308" y="424573"/>
                  </a:lnTo>
                  <a:lnTo>
                    <a:pt x="132960" y="424573"/>
                  </a:lnTo>
                  <a:lnTo>
                    <a:pt x="134848" y="425691"/>
                  </a:lnTo>
                  <a:lnTo>
                    <a:pt x="135269" y="425691"/>
                  </a:lnTo>
                  <a:lnTo>
                    <a:pt x="175800" y="445262"/>
                  </a:lnTo>
                  <a:lnTo>
                    <a:pt x="175348" y="445262"/>
                  </a:lnTo>
                  <a:lnTo>
                    <a:pt x="177398" y="446036"/>
                  </a:lnTo>
                  <a:lnTo>
                    <a:pt x="178184" y="446036"/>
                  </a:lnTo>
                  <a:lnTo>
                    <a:pt x="223230" y="458343"/>
                  </a:lnTo>
                  <a:lnTo>
                    <a:pt x="222491" y="458343"/>
                  </a:lnTo>
                  <a:lnTo>
                    <a:pt x="224624" y="458724"/>
                  </a:lnTo>
                  <a:lnTo>
                    <a:pt x="226764" y="458724"/>
                  </a:lnTo>
                  <a:lnTo>
                    <a:pt x="274118" y="462945"/>
                  </a:lnTo>
                  <a:lnTo>
                    <a:pt x="392021" y="462945"/>
                  </a:lnTo>
                  <a:lnTo>
                    <a:pt x="381534" y="467995"/>
                  </a:lnTo>
                  <a:lnTo>
                    <a:pt x="379437" y="468782"/>
                  </a:lnTo>
                  <a:lnTo>
                    <a:pt x="330161" y="482244"/>
                  </a:lnTo>
                  <a:lnTo>
                    <a:pt x="328028" y="482625"/>
                  </a:lnTo>
                  <a:lnTo>
                    <a:pt x="275196" y="487324"/>
                  </a:lnTo>
                  <a:close/>
                </a:path>
                <a:path w="548640" h="487679">
                  <a:moveTo>
                    <a:pt x="324772" y="28883"/>
                  </a:moveTo>
                  <a:lnTo>
                    <a:pt x="273037" y="24282"/>
                  </a:lnTo>
                  <a:lnTo>
                    <a:pt x="391883" y="24282"/>
                  </a:lnTo>
                  <a:lnTo>
                    <a:pt x="400905" y="28600"/>
                  </a:lnTo>
                  <a:lnTo>
                    <a:pt x="323735" y="28600"/>
                  </a:lnTo>
                  <a:lnTo>
                    <a:pt x="324772" y="28883"/>
                  </a:lnTo>
                  <a:close/>
                </a:path>
                <a:path w="548640" h="487679">
                  <a:moveTo>
                    <a:pt x="223588" y="28883"/>
                  </a:moveTo>
                  <a:lnTo>
                    <a:pt x="223039" y="28883"/>
                  </a:lnTo>
                  <a:lnTo>
                    <a:pt x="224624" y="28600"/>
                  </a:lnTo>
                  <a:lnTo>
                    <a:pt x="223588" y="28883"/>
                  </a:lnTo>
                  <a:close/>
                </a:path>
                <a:path w="548640" h="487679">
                  <a:moveTo>
                    <a:pt x="223588" y="28883"/>
                  </a:moveTo>
                  <a:lnTo>
                    <a:pt x="224624" y="28600"/>
                  </a:lnTo>
                  <a:lnTo>
                    <a:pt x="226764" y="28600"/>
                  </a:lnTo>
                  <a:lnTo>
                    <a:pt x="223588" y="28883"/>
                  </a:lnTo>
                  <a:close/>
                </a:path>
                <a:path w="548640" h="487679">
                  <a:moveTo>
                    <a:pt x="371957" y="41774"/>
                  </a:moveTo>
                  <a:lnTo>
                    <a:pt x="323735" y="28600"/>
                  </a:lnTo>
                  <a:lnTo>
                    <a:pt x="325321" y="28883"/>
                  </a:lnTo>
                  <a:lnTo>
                    <a:pt x="401497" y="28883"/>
                  </a:lnTo>
                  <a:lnTo>
                    <a:pt x="426059" y="40640"/>
                  </a:lnTo>
                  <a:lnTo>
                    <a:pt x="427148" y="41287"/>
                  </a:lnTo>
                  <a:lnTo>
                    <a:pt x="370940" y="41287"/>
                  </a:lnTo>
                  <a:lnTo>
                    <a:pt x="371957" y="41774"/>
                  </a:lnTo>
                  <a:close/>
                </a:path>
                <a:path w="548640" h="487679">
                  <a:moveTo>
                    <a:pt x="401497" y="28883"/>
                  </a:moveTo>
                  <a:lnTo>
                    <a:pt x="325321" y="28883"/>
                  </a:lnTo>
                  <a:lnTo>
                    <a:pt x="323735" y="28600"/>
                  </a:lnTo>
                  <a:lnTo>
                    <a:pt x="400905" y="28600"/>
                  </a:lnTo>
                  <a:lnTo>
                    <a:pt x="401497" y="28883"/>
                  </a:lnTo>
                  <a:close/>
                </a:path>
                <a:path w="548640" h="487679">
                  <a:moveTo>
                    <a:pt x="175348" y="42062"/>
                  </a:moveTo>
                  <a:lnTo>
                    <a:pt x="177406" y="41287"/>
                  </a:lnTo>
                  <a:lnTo>
                    <a:pt x="176392" y="41774"/>
                  </a:lnTo>
                  <a:lnTo>
                    <a:pt x="175348" y="42062"/>
                  </a:lnTo>
                  <a:close/>
                </a:path>
                <a:path w="548640" h="487679">
                  <a:moveTo>
                    <a:pt x="176403" y="41774"/>
                  </a:moveTo>
                  <a:lnTo>
                    <a:pt x="177406" y="41287"/>
                  </a:lnTo>
                  <a:lnTo>
                    <a:pt x="178184" y="41287"/>
                  </a:lnTo>
                  <a:lnTo>
                    <a:pt x="176403" y="41774"/>
                  </a:lnTo>
                  <a:close/>
                </a:path>
                <a:path w="548640" h="487679">
                  <a:moveTo>
                    <a:pt x="373011" y="42062"/>
                  </a:moveTo>
                  <a:lnTo>
                    <a:pt x="371957" y="41774"/>
                  </a:lnTo>
                  <a:lnTo>
                    <a:pt x="370940" y="41287"/>
                  </a:lnTo>
                  <a:lnTo>
                    <a:pt x="373011" y="42062"/>
                  </a:lnTo>
                  <a:close/>
                </a:path>
                <a:path w="548640" h="487679">
                  <a:moveTo>
                    <a:pt x="428367" y="42062"/>
                  </a:moveTo>
                  <a:lnTo>
                    <a:pt x="373011" y="42062"/>
                  </a:lnTo>
                  <a:lnTo>
                    <a:pt x="370932" y="41287"/>
                  </a:lnTo>
                  <a:lnTo>
                    <a:pt x="427148" y="41287"/>
                  </a:lnTo>
                  <a:lnTo>
                    <a:pt x="427966" y="41774"/>
                  </a:lnTo>
                  <a:lnTo>
                    <a:pt x="428367" y="42062"/>
                  </a:lnTo>
                  <a:close/>
                </a:path>
                <a:path w="548640" h="487679">
                  <a:moveTo>
                    <a:pt x="175792" y="42062"/>
                  </a:moveTo>
                  <a:lnTo>
                    <a:pt x="175348" y="42062"/>
                  </a:lnTo>
                  <a:lnTo>
                    <a:pt x="176403" y="41774"/>
                  </a:lnTo>
                  <a:lnTo>
                    <a:pt x="175792" y="42062"/>
                  </a:lnTo>
                  <a:close/>
                </a:path>
                <a:path w="548640" h="487679">
                  <a:moveTo>
                    <a:pt x="414483" y="62125"/>
                  </a:moveTo>
                  <a:lnTo>
                    <a:pt x="371957" y="41774"/>
                  </a:lnTo>
                  <a:lnTo>
                    <a:pt x="373011" y="42062"/>
                  </a:lnTo>
                  <a:lnTo>
                    <a:pt x="428367" y="42062"/>
                  </a:lnTo>
                  <a:lnTo>
                    <a:pt x="454926" y="61480"/>
                  </a:lnTo>
                  <a:lnTo>
                    <a:pt x="413600" y="61480"/>
                  </a:lnTo>
                  <a:lnTo>
                    <a:pt x="414483" y="62125"/>
                  </a:lnTo>
                  <a:close/>
                </a:path>
                <a:path w="548640" h="487679">
                  <a:moveTo>
                    <a:pt x="132956" y="62623"/>
                  </a:moveTo>
                  <a:lnTo>
                    <a:pt x="134882" y="61480"/>
                  </a:lnTo>
                  <a:lnTo>
                    <a:pt x="133993" y="62125"/>
                  </a:lnTo>
                  <a:lnTo>
                    <a:pt x="132956" y="62623"/>
                  </a:lnTo>
                  <a:close/>
                </a:path>
                <a:path w="548640" h="487679">
                  <a:moveTo>
                    <a:pt x="133993" y="62125"/>
                  </a:moveTo>
                  <a:lnTo>
                    <a:pt x="134878" y="61480"/>
                  </a:lnTo>
                  <a:lnTo>
                    <a:pt x="135337" y="61480"/>
                  </a:lnTo>
                  <a:lnTo>
                    <a:pt x="133993" y="62125"/>
                  </a:lnTo>
                  <a:close/>
                </a:path>
                <a:path w="548640" h="487679">
                  <a:moveTo>
                    <a:pt x="415522" y="62623"/>
                  </a:moveTo>
                  <a:lnTo>
                    <a:pt x="414483" y="62125"/>
                  </a:lnTo>
                  <a:lnTo>
                    <a:pt x="413600" y="61480"/>
                  </a:lnTo>
                  <a:lnTo>
                    <a:pt x="415522" y="62623"/>
                  </a:lnTo>
                  <a:close/>
                </a:path>
                <a:path w="548640" h="487679">
                  <a:moveTo>
                    <a:pt x="456489" y="62623"/>
                  </a:moveTo>
                  <a:lnTo>
                    <a:pt x="415522" y="62623"/>
                  </a:lnTo>
                  <a:lnTo>
                    <a:pt x="413600" y="61480"/>
                  </a:lnTo>
                  <a:lnTo>
                    <a:pt x="454926" y="61480"/>
                  </a:lnTo>
                  <a:lnTo>
                    <a:pt x="456489" y="62623"/>
                  </a:lnTo>
                  <a:close/>
                </a:path>
                <a:path w="548640" h="487679">
                  <a:moveTo>
                    <a:pt x="133310" y="62623"/>
                  </a:moveTo>
                  <a:lnTo>
                    <a:pt x="132956" y="62623"/>
                  </a:lnTo>
                  <a:lnTo>
                    <a:pt x="133993" y="62125"/>
                  </a:lnTo>
                  <a:lnTo>
                    <a:pt x="133310" y="62623"/>
                  </a:lnTo>
                  <a:close/>
                </a:path>
                <a:path w="548640" h="487679">
                  <a:moveTo>
                    <a:pt x="451405" y="89117"/>
                  </a:moveTo>
                  <a:lnTo>
                    <a:pt x="414483" y="62125"/>
                  </a:lnTo>
                  <a:lnTo>
                    <a:pt x="415517" y="62623"/>
                  </a:lnTo>
                  <a:lnTo>
                    <a:pt x="456489" y="62623"/>
                  </a:lnTo>
                  <a:lnTo>
                    <a:pt x="466720" y="70104"/>
                  </a:lnTo>
                  <a:lnTo>
                    <a:pt x="468452" y="71640"/>
                  </a:lnTo>
                  <a:lnTo>
                    <a:pt x="483980" y="88277"/>
                  </a:lnTo>
                  <a:lnTo>
                    <a:pt x="450621" y="88277"/>
                  </a:lnTo>
                  <a:lnTo>
                    <a:pt x="451405" y="89117"/>
                  </a:lnTo>
                  <a:close/>
                </a:path>
                <a:path w="548640" h="487679">
                  <a:moveTo>
                    <a:pt x="96016" y="89801"/>
                  </a:moveTo>
                  <a:lnTo>
                    <a:pt x="97739" y="88277"/>
                  </a:lnTo>
                  <a:lnTo>
                    <a:pt x="96954" y="89117"/>
                  </a:lnTo>
                  <a:lnTo>
                    <a:pt x="96016" y="89801"/>
                  </a:lnTo>
                  <a:close/>
                </a:path>
                <a:path w="548640" h="487679">
                  <a:moveTo>
                    <a:pt x="96954" y="89117"/>
                  </a:moveTo>
                  <a:lnTo>
                    <a:pt x="97739" y="88277"/>
                  </a:lnTo>
                  <a:lnTo>
                    <a:pt x="98107" y="88277"/>
                  </a:lnTo>
                  <a:lnTo>
                    <a:pt x="96954" y="89117"/>
                  </a:lnTo>
                  <a:close/>
                </a:path>
                <a:path w="548640" h="487679">
                  <a:moveTo>
                    <a:pt x="452335" y="89801"/>
                  </a:moveTo>
                  <a:lnTo>
                    <a:pt x="451405" y="89117"/>
                  </a:lnTo>
                  <a:lnTo>
                    <a:pt x="450621" y="88277"/>
                  </a:lnTo>
                  <a:lnTo>
                    <a:pt x="452335" y="89801"/>
                  </a:lnTo>
                  <a:close/>
                </a:path>
                <a:path w="548640" h="487679">
                  <a:moveTo>
                    <a:pt x="485402" y="89801"/>
                  </a:moveTo>
                  <a:lnTo>
                    <a:pt x="452335" y="89801"/>
                  </a:lnTo>
                  <a:lnTo>
                    <a:pt x="450621" y="88277"/>
                  </a:lnTo>
                  <a:lnTo>
                    <a:pt x="483980" y="88277"/>
                  </a:lnTo>
                  <a:lnTo>
                    <a:pt x="485402" y="89801"/>
                  </a:lnTo>
                  <a:close/>
                </a:path>
                <a:path w="548640" h="487679">
                  <a:moveTo>
                    <a:pt x="96316" y="89801"/>
                  </a:moveTo>
                  <a:lnTo>
                    <a:pt x="96016" y="89801"/>
                  </a:lnTo>
                  <a:lnTo>
                    <a:pt x="96954" y="89117"/>
                  </a:lnTo>
                  <a:lnTo>
                    <a:pt x="96316" y="89801"/>
                  </a:lnTo>
                  <a:close/>
                </a:path>
                <a:path w="548640" h="487679">
                  <a:moveTo>
                    <a:pt x="511022" y="122567"/>
                  </a:moveTo>
                  <a:lnTo>
                    <a:pt x="482625" y="122567"/>
                  </a:lnTo>
                  <a:lnTo>
                    <a:pt x="481158" y="120637"/>
                  </a:lnTo>
                  <a:lnTo>
                    <a:pt x="480823" y="120637"/>
                  </a:lnTo>
                  <a:lnTo>
                    <a:pt x="451405" y="89117"/>
                  </a:lnTo>
                  <a:lnTo>
                    <a:pt x="452335" y="89801"/>
                  </a:lnTo>
                  <a:lnTo>
                    <a:pt x="485402" y="89801"/>
                  </a:lnTo>
                  <a:lnTo>
                    <a:pt x="500456" y="105930"/>
                  </a:lnTo>
                  <a:lnTo>
                    <a:pt x="501916" y="107835"/>
                  </a:lnTo>
                  <a:lnTo>
                    <a:pt x="509829" y="120637"/>
                  </a:lnTo>
                  <a:lnTo>
                    <a:pt x="481161" y="120637"/>
                  </a:lnTo>
                  <a:lnTo>
                    <a:pt x="481799" y="121668"/>
                  </a:lnTo>
                  <a:lnTo>
                    <a:pt x="510467" y="121668"/>
                  </a:lnTo>
                  <a:lnTo>
                    <a:pt x="511022" y="122567"/>
                  </a:lnTo>
                  <a:close/>
                </a:path>
                <a:path w="548640" h="487679">
                  <a:moveTo>
                    <a:pt x="65735" y="122567"/>
                  </a:moveTo>
                  <a:lnTo>
                    <a:pt x="67208" y="120637"/>
                  </a:lnTo>
                  <a:lnTo>
                    <a:pt x="66574" y="121668"/>
                  </a:lnTo>
                  <a:lnTo>
                    <a:pt x="65735" y="122567"/>
                  </a:lnTo>
                  <a:close/>
                </a:path>
                <a:path w="548640" h="487679">
                  <a:moveTo>
                    <a:pt x="66574" y="121668"/>
                  </a:moveTo>
                  <a:lnTo>
                    <a:pt x="67208" y="120637"/>
                  </a:lnTo>
                  <a:lnTo>
                    <a:pt x="67536" y="120637"/>
                  </a:lnTo>
                  <a:lnTo>
                    <a:pt x="66574" y="121668"/>
                  </a:lnTo>
                  <a:close/>
                </a:path>
                <a:path w="548640" h="487679">
                  <a:moveTo>
                    <a:pt x="482625" y="122567"/>
                  </a:moveTo>
                  <a:lnTo>
                    <a:pt x="481799" y="121668"/>
                  </a:lnTo>
                  <a:lnTo>
                    <a:pt x="481161" y="120637"/>
                  </a:lnTo>
                  <a:lnTo>
                    <a:pt x="482625" y="122567"/>
                  </a:lnTo>
                  <a:close/>
                </a:path>
                <a:path w="548640" h="487679">
                  <a:moveTo>
                    <a:pt x="66021" y="122567"/>
                  </a:moveTo>
                  <a:lnTo>
                    <a:pt x="65735" y="122567"/>
                  </a:lnTo>
                  <a:lnTo>
                    <a:pt x="66574" y="121668"/>
                  </a:lnTo>
                  <a:lnTo>
                    <a:pt x="66021" y="122567"/>
                  </a:lnTo>
                  <a:close/>
                </a:path>
                <a:path w="548640" h="487679">
                  <a:moveTo>
                    <a:pt x="530962" y="159880"/>
                  </a:moveTo>
                  <a:lnTo>
                    <a:pt x="505409" y="159880"/>
                  </a:lnTo>
                  <a:lnTo>
                    <a:pt x="504291" y="157530"/>
                  </a:lnTo>
                  <a:lnTo>
                    <a:pt x="503954" y="157530"/>
                  </a:lnTo>
                  <a:lnTo>
                    <a:pt x="481799" y="121668"/>
                  </a:lnTo>
                  <a:lnTo>
                    <a:pt x="482625" y="122567"/>
                  </a:lnTo>
                  <a:lnTo>
                    <a:pt x="511022" y="122567"/>
                  </a:lnTo>
                  <a:lnTo>
                    <a:pt x="526173" y="147078"/>
                  </a:lnTo>
                  <a:lnTo>
                    <a:pt x="527303" y="149453"/>
                  </a:lnTo>
                  <a:lnTo>
                    <a:pt x="530138" y="157530"/>
                  </a:lnTo>
                  <a:lnTo>
                    <a:pt x="504291" y="157530"/>
                  </a:lnTo>
                  <a:lnTo>
                    <a:pt x="504726" y="158769"/>
                  </a:lnTo>
                  <a:lnTo>
                    <a:pt x="530572" y="158769"/>
                  </a:lnTo>
                  <a:lnTo>
                    <a:pt x="530962" y="159880"/>
                  </a:lnTo>
                  <a:close/>
                </a:path>
                <a:path w="548640" h="487679">
                  <a:moveTo>
                    <a:pt x="43078" y="159880"/>
                  </a:moveTo>
                  <a:lnTo>
                    <a:pt x="44196" y="157530"/>
                  </a:lnTo>
                  <a:lnTo>
                    <a:pt x="43761" y="158769"/>
                  </a:lnTo>
                  <a:lnTo>
                    <a:pt x="43078" y="159880"/>
                  </a:lnTo>
                  <a:close/>
                </a:path>
                <a:path w="548640" h="487679">
                  <a:moveTo>
                    <a:pt x="43761" y="158769"/>
                  </a:moveTo>
                  <a:lnTo>
                    <a:pt x="44196" y="157530"/>
                  </a:lnTo>
                  <a:lnTo>
                    <a:pt x="44523" y="157530"/>
                  </a:lnTo>
                  <a:lnTo>
                    <a:pt x="43761" y="158769"/>
                  </a:lnTo>
                  <a:close/>
                </a:path>
                <a:path w="548640" h="487679">
                  <a:moveTo>
                    <a:pt x="505409" y="159880"/>
                  </a:moveTo>
                  <a:lnTo>
                    <a:pt x="504726" y="158769"/>
                  </a:lnTo>
                  <a:lnTo>
                    <a:pt x="504291" y="157530"/>
                  </a:lnTo>
                  <a:lnTo>
                    <a:pt x="505409" y="159880"/>
                  </a:lnTo>
                  <a:close/>
                </a:path>
                <a:path w="548640" h="487679">
                  <a:moveTo>
                    <a:pt x="43371" y="159880"/>
                  </a:moveTo>
                  <a:lnTo>
                    <a:pt x="43078" y="159880"/>
                  </a:lnTo>
                  <a:lnTo>
                    <a:pt x="43761" y="158769"/>
                  </a:lnTo>
                  <a:lnTo>
                    <a:pt x="43371" y="159880"/>
                  </a:lnTo>
                  <a:close/>
                </a:path>
                <a:path w="548640" h="487679">
                  <a:moveTo>
                    <a:pt x="519077" y="199669"/>
                  </a:moveTo>
                  <a:lnTo>
                    <a:pt x="504726" y="158769"/>
                  </a:lnTo>
                  <a:lnTo>
                    <a:pt x="505406" y="159880"/>
                  </a:lnTo>
                  <a:lnTo>
                    <a:pt x="530962" y="159880"/>
                  </a:lnTo>
                  <a:lnTo>
                    <a:pt x="542544" y="192887"/>
                  </a:lnTo>
                  <a:lnTo>
                    <a:pt x="543153" y="195541"/>
                  </a:lnTo>
                  <a:lnTo>
                    <a:pt x="543469" y="198310"/>
                  </a:lnTo>
                  <a:lnTo>
                    <a:pt x="518922" y="198310"/>
                  </a:lnTo>
                  <a:lnTo>
                    <a:pt x="519077" y="199669"/>
                  </a:lnTo>
                  <a:close/>
                </a:path>
                <a:path w="548640" h="487679">
                  <a:moveTo>
                    <a:pt x="28955" y="200964"/>
                  </a:moveTo>
                  <a:lnTo>
                    <a:pt x="29565" y="198310"/>
                  </a:lnTo>
                  <a:lnTo>
                    <a:pt x="29410" y="199669"/>
                  </a:lnTo>
                  <a:lnTo>
                    <a:pt x="28955" y="200964"/>
                  </a:lnTo>
                  <a:close/>
                </a:path>
                <a:path w="548640" h="487679">
                  <a:moveTo>
                    <a:pt x="29410" y="199669"/>
                  </a:moveTo>
                  <a:lnTo>
                    <a:pt x="29565" y="198310"/>
                  </a:lnTo>
                  <a:lnTo>
                    <a:pt x="29887" y="198310"/>
                  </a:lnTo>
                  <a:lnTo>
                    <a:pt x="29410" y="199669"/>
                  </a:lnTo>
                  <a:close/>
                </a:path>
                <a:path w="548640" h="487679">
                  <a:moveTo>
                    <a:pt x="519531" y="200964"/>
                  </a:moveTo>
                  <a:lnTo>
                    <a:pt x="519077" y="199669"/>
                  </a:lnTo>
                  <a:lnTo>
                    <a:pt x="518922" y="198310"/>
                  </a:lnTo>
                  <a:lnTo>
                    <a:pt x="519531" y="200964"/>
                  </a:lnTo>
                  <a:close/>
                </a:path>
                <a:path w="548640" h="487679">
                  <a:moveTo>
                    <a:pt x="543772" y="200964"/>
                  </a:moveTo>
                  <a:lnTo>
                    <a:pt x="519531" y="200964"/>
                  </a:lnTo>
                  <a:lnTo>
                    <a:pt x="518922" y="198310"/>
                  </a:lnTo>
                  <a:lnTo>
                    <a:pt x="543469" y="198310"/>
                  </a:lnTo>
                  <a:lnTo>
                    <a:pt x="543772" y="200964"/>
                  </a:lnTo>
                  <a:close/>
                </a:path>
                <a:path w="548640" h="487679">
                  <a:moveTo>
                    <a:pt x="29262" y="200964"/>
                  </a:moveTo>
                  <a:lnTo>
                    <a:pt x="28955" y="200964"/>
                  </a:lnTo>
                  <a:lnTo>
                    <a:pt x="29410" y="199669"/>
                  </a:lnTo>
                  <a:lnTo>
                    <a:pt x="29262" y="200964"/>
                  </a:lnTo>
                  <a:close/>
                </a:path>
                <a:path w="548640" h="487679">
                  <a:moveTo>
                    <a:pt x="524097" y="243660"/>
                  </a:moveTo>
                  <a:lnTo>
                    <a:pt x="519077" y="199669"/>
                  </a:lnTo>
                  <a:lnTo>
                    <a:pt x="519531" y="200964"/>
                  </a:lnTo>
                  <a:lnTo>
                    <a:pt x="543772" y="200964"/>
                  </a:lnTo>
                  <a:lnTo>
                    <a:pt x="548487" y="242277"/>
                  </a:lnTo>
                  <a:lnTo>
                    <a:pt x="524255" y="242277"/>
                  </a:lnTo>
                  <a:lnTo>
                    <a:pt x="524097" y="243660"/>
                  </a:lnTo>
                  <a:close/>
                </a:path>
                <a:path w="548640" h="487679">
                  <a:moveTo>
                    <a:pt x="24231" y="245046"/>
                  </a:moveTo>
                  <a:lnTo>
                    <a:pt x="24231" y="242277"/>
                  </a:lnTo>
                  <a:lnTo>
                    <a:pt x="24389" y="243660"/>
                  </a:lnTo>
                  <a:lnTo>
                    <a:pt x="24231" y="245046"/>
                  </a:lnTo>
                  <a:close/>
                </a:path>
                <a:path w="548640" h="487679">
                  <a:moveTo>
                    <a:pt x="24389" y="243660"/>
                  </a:moveTo>
                  <a:lnTo>
                    <a:pt x="24231" y="242277"/>
                  </a:lnTo>
                  <a:lnTo>
                    <a:pt x="24547" y="242277"/>
                  </a:lnTo>
                  <a:lnTo>
                    <a:pt x="24389" y="243660"/>
                  </a:lnTo>
                  <a:close/>
                </a:path>
                <a:path w="548640" h="487679">
                  <a:moveTo>
                    <a:pt x="524255" y="245046"/>
                  </a:moveTo>
                  <a:lnTo>
                    <a:pt x="524097" y="243660"/>
                  </a:lnTo>
                  <a:lnTo>
                    <a:pt x="524255" y="242277"/>
                  </a:lnTo>
                  <a:lnTo>
                    <a:pt x="524255" y="245046"/>
                  </a:lnTo>
                  <a:close/>
                </a:path>
                <a:path w="548640" h="487679">
                  <a:moveTo>
                    <a:pt x="548487" y="245046"/>
                  </a:moveTo>
                  <a:lnTo>
                    <a:pt x="524255" y="245046"/>
                  </a:lnTo>
                  <a:lnTo>
                    <a:pt x="524255" y="242277"/>
                  </a:lnTo>
                  <a:lnTo>
                    <a:pt x="548487" y="242277"/>
                  </a:lnTo>
                  <a:lnTo>
                    <a:pt x="548487" y="245046"/>
                  </a:lnTo>
                  <a:close/>
                </a:path>
                <a:path w="548640" h="487679">
                  <a:moveTo>
                    <a:pt x="24548" y="245046"/>
                  </a:moveTo>
                  <a:lnTo>
                    <a:pt x="24231" y="245046"/>
                  </a:lnTo>
                  <a:lnTo>
                    <a:pt x="24389" y="243660"/>
                  </a:lnTo>
                  <a:lnTo>
                    <a:pt x="24548" y="245046"/>
                  </a:lnTo>
                  <a:close/>
                </a:path>
                <a:path w="548640" h="487679">
                  <a:moveTo>
                    <a:pt x="519077" y="287526"/>
                  </a:moveTo>
                  <a:lnTo>
                    <a:pt x="524097" y="243660"/>
                  </a:lnTo>
                  <a:lnTo>
                    <a:pt x="524255" y="245046"/>
                  </a:lnTo>
                  <a:lnTo>
                    <a:pt x="548487" y="245046"/>
                  </a:lnTo>
                  <a:lnTo>
                    <a:pt x="543774" y="286232"/>
                  </a:lnTo>
                  <a:lnTo>
                    <a:pt x="519531" y="286232"/>
                  </a:lnTo>
                  <a:lnTo>
                    <a:pt x="519077" y="287526"/>
                  </a:lnTo>
                  <a:close/>
                </a:path>
                <a:path w="548640" h="487679">
                  <a:moveTo>
                    <a:pt x="29565" y="288886"/>
                  </a:moveTo>
                  <a:lnTo>
                    <a:pt x="28955" y="286232"/>
                  </a:lnTo>
                  <a:lnTo>
                    <a:pt x="29409" y="287526"/>
                  </a:lnTo>
                  <a:lnTo>
                    <a:pt x="29565" y="288886"/>
                  </a:lnTo>
                  <a:close/>
                </a:path>
                <a:path w="548640" h="487679">
                  <a:moveTo>
                    <a:pt x="29409" y="287526"/>
                  </a:moveTo>
                  <a:lnTo>
                    <a:pt x="28955" y="286232"/>
                  </a:lnTo>
                  <a:lnTo>
                    <a:pt x="29261" y="286232"/>
                  </a:lnTo>
                  <a:lnTo>
                    <a:pt x="29409" y="287526"/>
                  </a:lnTo>
                  <a:close/>
                </a:path>
                <a:path w="548640" h="487679">
                  <a:moveTo>
                    <a:pt x="518922" y="288886"/>
                  </a:moveTo>
                  <a:lnTo>
                    <a:pt x="519077" y="287526"/>
                  </a:lnTo>
                  <a:lnTo>
                    <a:pt x="519531" y="286232"/>
                  </a:lnTo>
                  <a:lnTo>
                    <a:pt x="518922" y="288886"/>
                  </a:lnTo>
                  <a:close/>
                </a:path>
                <a:path w="548640" h="487679">
                  <a:moveTo>
                    <a:pt x="543470" y="288886"/>
                  </a:moveTo>
                  <a:lnTo>
                    <a:pt x="518922" y="288886"/>
                  </a:lnTo>
                  <a:lnTo>
                    <a:pt x="519531" y="286232"/>
                  </a:lnTo>
                  <a:lnTo>
                    <a:pt x="543774" y="286232"/>
                  </a:lnTo>
                  <a:lnTo>
                    <a:pt x="543470" y="288886"/>
                  </a:lnTo>
                  <a:close/>
                </a:path>
                <a:path w="548640" h="487679">
                  <a:moveTo>
                    <a:pt x="29887" y="288886"/>
                  </a:moveTo>
                  <a:lnTo>
                    <a:pt x="29565" y="288886"/>
                  </a:lnTo>
                  <a:lnTo>
                    <a:pt x="29409" y="287526"/>
                  </a:lnTo>
                  <a:lnTo>
                    <a:pt x="29887" y="288886"/>
                  </a:lnTo>
                  <a:close/>
                </a:path>
                <a:path w="548640" h="487679">
                  <a:moveTo>
                    <a:pt x="504721" y="328440"/>
                  </a:moveTo>
                  <a:lnTo>
                    <a:pt x="519077" y="287526"/>
                  </a:lnTo>
                  <a:lnTo>
                    <a:pt x="518922" y="288886"/>
                  </a:lnTo>
                  <a:lnTo>
                    <a:pt x="543470" y="288886"/>
                  </a:lnTo>
                  <a:lnTo>
                    <a:pt x="543153" y="291655"/>
                  </a:lnTo>
                  <a:lnTo>
                    <a:pt x="542544" y="294309"/>
                  </a:lnTo>
                  <a:lnTo>
                    <a:pt x="530966" y="327304"/>
                  </a:lnTo>
                  <a:lnTo>
                    <a:pt x="505421" y="327304"/>
                  </a:lnTo>
                  <a:lnTo>
                    <a:pt x="504721" y="328440"/>
                  </a:lnTo>
                  <a:close/>
                </a:path>
                <a:path w="548640" h="487679">
                  <a:moveTo>
                    <a:pt x="44196" y="329666"/>
                  </a:moveTo>
                  <a:lnTo>
                    <a:pt x="43066" y="327304"/>
                  </a:lnTo>
                  <a:lnTo>
                    <a:pt x="43759" y="328440"/>
                  </a:lnTo>
                  <a:lnTo>
                    <a:pt x="44196" y="329666"/>
                  </a:lnTo>
                  <a:close/>
                </a:path>
                <a:path w="548640" h="487679">
                  <a:moveTo>
                    <a:pt x="43765" y="328440"/>
                  </a:moveTo>
                  <a:lnTo>
                    <a:pt x="43062" y="327304"/>
                  </a:lnTo>
                  <a:lnTo>
                    <a:pt x="43367" y="327304"/>
                  </a:lnTo>
                  <a:lnTo>
                    <a:pt x="43765" y="328440"/>
                  </a:lnTo>
                  <a:close/>
                </a:path>
                <a:path w="548640" h="487679">
                  <a:moveTo>
                    <a:pt x="504291" y="329666"/>
                  </a:moveTo>
                  <a:lnTo>
                    <a:pt x="504721" y="328440"/>
                  </a:lnTo>
                  <a:lnTo>
                    <a:pt x="505421" y="327304"/>
                  </a:lnTo>
                  <a:lnTo>
                    <a:pt x="504291" y="329666"/>
                  </a:lnTo>
                  <a:close/>
                </a:path>
                <a:path w="548640" h="487679">
                  <a:moveTo>
                    <a:pt x="530138" y="329666"/>
                  </a:moveTo>
                  <a:lnTo>
                    <a:pt x="504291" y="329666"/>
                  </a:lnTo>
                  <a:lnTo>
                    <a:pt x="505421" y="327304"/>
                  </a:lnTo>
                  <a:lnTo>
                    <a:pt x="530966" y="327304"/>
                  </a:lnTo>
                  <a:lnTo>
                    <a:pt x="530138" y="329666"/>
                  </a:lnTo>
                  <a:close/>
                </a:path>
                <a:path w="548640" h="487679">
                  <a:moveTo>
                    <a:pt x="44510" y="329666"/>
                  </a:moveTo>
                  <a:lnTo>
                    <a:pt x="44196" y="329666"/>
                  </a:lnTo>
                  <a:lnTo>
                    <a:pt x="43765" y="328440"/>
                  </a:lnTo>
                  <a:lnTo>
                    <a:pt x="44510" y="329666"/>
                  </a:lnTo>
                  <a:close/>
                </a:path>
                <a:path w="548640" h="487679">
                  <a:moveTo>
                    <a:pt x="481804" y="365636"/>
                  </a:moveTo>
                  <a:lnTo>
                    <a:pt x="504721" y="328440"/>
                  </a:lnTo>
                  <a:lnTo>
                    <a:pt x="504291" y="329666"/>
                  </a:lnTo>
                  <a:lnTo>
                    <a:pt x="530138" y="329666"/>
                  </a:lnTo>
                  <a:lnTo>
                    <a:pt x="527303" y="337743"/>
                  </a:lnTo>
                  <a:lnTo>
                    <a:pt x="526185" y="340080"/>
                  </a:lnTo>
                  <a:lnTo>
                    <a:pt x="510985" y="364756"/>
                  </a:lnTo>
                  <a:lnTo>
                    <a:pt x="482625" y="364756"/>
                  </a:lnTo>
                  <a:lnTo>
                    <a:pt x="481804" y="365636"/>
                  </a:lnTo>
                  <a:close/>
                </a:path>
                <a:path w="548640" h="487679">
                  <a:moveTo>
                    <a:pt x="67192" y="366674"/>
                  </a:moveTo>
                  <a:lnTo>
                    <a:pt x="65735" y="364756"/>
                  </a:lnTo>
                  <a:lnTo>
                    <a:pt x="66555" y="365636"/>
                  </a:lnTo>
                  <a:lnTo>
                    <a:pt x="67192" y="366674"/>
                  </a:lnTo>
                  <a:close/>
                </a:path>
                <a:path w="548640" h="487679">
                  <a:moveTo>
                    <a:pt x="66556" y="365636"/>
                  </a:moveTo>
                  <a:lnTo>
                    <a:pt x="65735" y="364756"/>
                  </a:lnTo>
                  <a:lnTo>
                    <a:pt x="66017" y="364756"/>
                  </a:lnTo>
                  <a:lnTo>
                    <a:pt x="66556" y="365636"/>
                  </a:lnTo>
                  <a:close/>
                </a:path>
                <a:path w="548640" h="487679">
                  <a:moveTo>
                    <a:pt x="481164" y="366674"/>
                  </a:moveTo>
                  <a:lnTo>
                    <a:pt x="481804" y="365636"/>
                  </a:lnTo>
                  <a:lnTo>
                    <a:pt x="482625" y="364756"/>
                  </a:lnTo>
                  <a:lnTo>
                    <a:pt x="481164" y="366674"/>
                  </a:lnTo>
                  <a:close/>
                </a:path>
                <a:path w="548640" h="487679">
                  <a:moveTo>
                    <a:pt x="509804" y="366674"/>
                  </a:moveTo>
                  <a:lnTo>
                    <a:pt x="481164" y="366674"/>
                  </a:lnTo>
                  <a:lnTo>
                    <a:pt x="482625" y="364756"/>
                  </a:lnTo>
                  <a:lnTo>
                    <a:pt x="510985" y="364756"/>
                  </a:lnTo>
                  <a:lnTo>
                    <a:pt x="509804" y="366674"/>
                  </a:lnTo>
                  <a:close/>
                </a:path>
                <a:path w="548640" h="487679">
                  <a:moveTo>
                    <a:pt x="67525" y="366674"/>
                  </a:moveTo>
                  <a:lnTo>
                    <a:pt x="67192" y="366674"/>
                  </a:lnTo>
                  <a:lnTo>
                    <a:pt x="66556" y="365636"/>
                  </a:lnTo>
                  <a:lnTo>
                    <a:pt x="67525" y="366674"/>
                  </a:lnTo>
                  <a:close/>
                </a:path>
                <a:path w="548640" h="487679">
                  <a:moveTo>
                    <a:pt x="483980" y="399046"/>
                  </a:moveTo>
                  <a:lnTo>
                    <a:pt x="450621" y="399046"/>
                  </a:lnTo>
                  <a:lnTo>
                    <a:pt x="452375" y="397497"/>
                  </a:lnTo>
                  <a:lnTo>
                    <a:pt x="452067" y="397497"/>
                  </a:lnTo>
                  <a:lnTo>
                    <a:pt x="481804" y="365636"/>
                  </a:lnTo>
                  <a:lnTo>
                    <a:pt x="481164" y="366674"/>
                  </a:lnTo>
                  <a:lnTo>
                    <a:pt x="509804" y="366674"/>
                  </a:lnTo>
                  <a:lnTo>
                    <a:pt x="501932" y="379450"/>
                  </a:lnTo>
                  <a:lnTo>
                    <a:pt x="500456" y="381393"/>
                  </a:lnTo>
                  <a:lnTo>
                    <a:pt x="485426" y="397497"/>
                  </a:lnTo>
                  <a:lnTo>
                    <a:pt x="452378" y="397497"/>
                  </a:lnTo>
                  <a:lnTo>
                    <a:pt x="451432" y="398185"/>
                  </a:lnTo>
                  <a:lnTo>
                    <a:pt x="484783" y="398185"/>
                  </a:lnTo>
                  <a:lnTo>
                    <a:pt x="483980" y="399046"/>
                  </a:lnTo>
                  <a:close/>
                </a:path>
                <a:path w="548640" h="487679">
                  <a:moveTo>
                    <a:pt x="97739" y="399046"/>
                  </a:moveTo>
                  <a:lnTo>
                    <a:pt x="95986" y="397497"/>
                  </a:lnTo>
                  <a:lnTo>
                    <a:pt x="96935" y="398185"/>
                  </a:lnTo>
                  <a:lnTo>
                    <a:pt x="97739" y="399046"/>
                  </a:lnTo>
                  <a:close/>
                </a:path>
                <a:path w="548640" h="487679">
                  <a:moveTo>
                    <a:pt x="96935" y="398185"/>
                  </a:moveTo>
                  <a:lnTo>
                    <a:pt x="95986" y="397497"/>
                  </a:lnTo>
                  <a:lnTo>
                    <a:pt x="96293" y="397497"/>
                  </a:lnTo>
                  <a:lnTo>
                    <a:pt x="96935" y="398185"/>
                  </a:lnTo>
                  <a:close/>
                </a:path>
                <a:path w="548640" h="487679">
                  <a:moveTo>
                    <a:pt x="450621" y="399046"/>
                  </a:moveTo>
                  <a:lnTo>
                    <a:pt x="451432" y="398185"/>
                  </a:lnTo>
                  <a:lnTo>
                    <a:pt x="452378" y="397497"/>
                  </a:lnTo>
                  <a:lnTo>
                    <a:pt x="450621" y="399046"/>
                  </a:lnTo>
                  <a:close/>
                </a:path>
                <a:path w="548640" h="487679">
                  <a:moveTo>
                    <a:pt x="98122" y="399046"/>
                  </a:moveTo>
                  <a:lnTo>
                    <a:pt x="97739" y="399046"/>
                  </a:lnTo>
                  <a:lnTo>
                    <a:pt x="96935" y="398185"/>
                  </a:lnTo>
                  <a:lnTo>
                    <a:pt x="98122" y="399046"/>
                  </a:lnTo>
                  <a:close/>
                </a:path>
                <a:path w="548640" h="487679">
                  <a:moveTo>
                    <a:pt x="414515" y="425056"/>
                  </a:moveTo>
                  <a:lnTo>
                    <a:pt x="451432" y="398185"/>
                  </a:lnTo>
                  <a:lnTo>
                    <a:pt x="450621" y="399046"/>
                  </a:lnTo>
                  <a:lnTo>
                    <a:pt x="483980" y="399046"/>
                  </a:lnTo>
                  <a:lnTo>
                    <a:pt x="468452" y="415683"/>
                  </a:lnTo>
                  <a:lnTo>
                    <a:pt x="466712" y="417220"/>
                  </a:lnTo>
                  <a:lnTo>
                    <a:pt x="456609" y="424573"/>
                  </a:lnTo>
                  <a:lnTo>
                    <a:pt x="415518" y="424573"/>
                  </a:lnTo>
                  <a:lnTo>
                    <a:pt x="414515" y="425056"/>
                  </a:lnTo>
                  <a:close/>
                </a:path>
                <a:path w="548640" h="487679">
                  <a:moveTo>
                    <a:pt x="134848" y="425691"/>
                  </a:moveTo>
                  <a:lnTo>
                    <a:pt x="132960" y="424573"/>
                  </a:lnTo>
                  <a:lnTo>
                    <a:pt x="133955" y="425056"/>
                  </a:lnTo>
                  <a:lnTo>
                    <a:pt x="134848" y="425691"/>
                  </a:lnTo>
                  <a:close/>
                </a:path>
                <a:path w="548640" h="487679">
                  <a:moveTo>
                    <a:pt x="133973" y="425056"/>
                  </a:moveTo>
                  <a:lnTo>
                    <a:pt x="132955" y="424573"/>
                  </a:lnTo>
                  <a:lnTo>
                    <a:pt x="133308" y="424573"/>
                  </a:lnTo>
                  <a:lnTo>
                    <a:pt x="133973" y="425056"/>
                  </a:lnTo>
                  <a:close/>
                </a:path>
                <a:path w="548640" h="487679">
                  <a:moveTo>
                    <a:pt x="413647" y="425691"/>
                  </a:moveTo>
                  <a:lnTo>
                    <a:pt x="414515" y="425056"/>
                  </a:lnTo>
                  <a:lnTo>
                    <a:pt x="415518" y="424573"/>
                  </a:lnTo>
                  <a:lnTo>
                    <a:pt x="413647" y="425691"/>
                  </a:lnTo>
                  <a:close/>
                </a:path>
                <a:path w="548640" h="487679">
                  <a:moveTo>
                    <a:pt x="455074" y="425691"/>
                  </a:moveTo>
                  <a:lnTo>
                    <a:pt x="413647" y="425691"/>
                  </a:lnTo>
                  <a:lnTo>
                    <a:pt x="415518" y="424573"/>
                  </a:lnTo>
                  <a:lnTo>
                    <a:pt x="456609" y="424573"/>
                  </a:lnTo>
                  <a:lnTo>
                    <a:pt x="455074" y="425691"/>
                  </a:lnTo>
                  <a:close/>
                </a:path>
                <a:path w="548640" h="487679">
                  <a:moveTo>
                    <a:pt x="135269" y="425691"/>
                  </a:moveTo>
                  <a:lnTo>
                    <a:pt x="134848" y="425691"/>
                  </a:lnTo>
                  <a:lnTo>
                    <a:pt x="133973" y="425056"/>
                  </a:lnTo>
                  <a:lnTo>
                    <a:pt x="135269" y="425691"/>
                  </a:lnTo>
                  <a:close/>
                </a:path>
                <a:path w="548640" h="487679">
                  <a:moveTo>
                    <a:pt x="370941" y="446036"/>
                  </a:moveTo>
                  <a:lnTo>
                    <a:pt x="414515" y="425056"/>
                  </a:lnTo>
                  <a:lnTo>
                    <a:pt x="413643" y="425691"/>
                  </a:lnTo>
                  <a:lnTo>
                    <a:pt x="455074" y="425691"/>
                  </a:lnTo>
                  <a:lnTo>
                    <a:pt x="428186" y="445262"/>
                  </a:lnTo>
                  <a:lnTo>
                    <a:pt x="373011" y="445262"/>
                  </a:lnTo>
                  <a:lnTo>
                    <a:pt x="372453" y="445414"/>
                  </a:lnTo>
                  <a:lnTo>
                    <a:pt x="372604" y="445414"/>
                  </a:lnTo>
                  <a:lnTo>
                    <a:pt x="370941" y="446036"/>
                  </a:lnTo>
                  <a:close/>
                </a:path>
                <a:path w="548640" h="487679">
                  <a:moveTo>
                    <a:pt x="177405" y="446036"/>
                  </a:moveTo>
                  <a:lnTo>
                    <a:pt x="175348" y="445262"/>
                  </a:lnTo>
                  <a:lnTo>
                    <a:pt x="175906" y="445414"/>
                  </a:lnTo>
                  <a:lnTo>
                    <a:pt x="176116" y="445414"/>
                  </a:lnTo>
                  <a:lnTo>
                    <a:pt x="177405" y="446036"/>
                  </a:lnTo>
                  <a:close/>
                </a:path>
                <a:path w="548640" h="487679">
                  <a:moveTo>
                    <a:pt x="176116" y="445414"/>
                  </a:moveTo>
                  <a:lnTo>
                    <a:pt x="175906" y="445414"/>
                  </a:lnTo>
                  <a:lnTo>
                    <a:pt x="175348" y="445262"/>
                  </a:lnTo>
                  <a:lnTo>
                    <a:pt x="175800" y="445262"/>
                  </a:lnTo>
                  <a:lnTo>
                    <a:pt x="176116" y="445414"/>
                  </a:lnTo>
                  <a:close/>
                </a:path>
                <a:path w="548640" h="487679">
                  <a:moveTo>
                    <a:pt x="323735" y="458724"/>
                  </a:moveTo>
                  <a:lnTo>
                    <a:pt x="373011" y="445262"/>
                  </a:lnTo>
                  <a:lnTo>
                    <a:pt x="372604" y="445414"/>
                  </a:lnTo>
                  <a:lnTo>
                    <a:pt x="372234" y="445414"/>
                  </a:lnTo>
                  <a:lnTo>
                    <a:pt x="370941" y="446036"/>
                  </a:lnTo>
                  <a:lnTo>
                    <a:pt x="426935" y="446036"/>
                  </a:lnTo>
                  <a:lnTo>
                    <a:pt x="426106" y="446532"/>
                  </a:lnTo>
                  <a:lnTo>
                    <a:pt x="401580" y="458343"/>
                  </a:lnTo>
                  <a:lnTo>
                    <a:pt x="325869" y="458343"/>
                  </a:lnTo>
                  <a:lnTo>
                    <a:pt x="323735" y="458724"/>
                  </a:lnTo>
                  <a:close/>
                </a:path>
                <a:path w="548640" h="487679">
                  <a:moveTo>
                    <a:pt x="426935" y="446036"/>
                  </a:moveTo>
                  <a:lnTo>
                    <a:pt x="370941" y="446036"/>
                  </a:lnTo>
                  <a:lnTo>
                    <a:pt x="373011" y="445262"/>
                  </a:lnTo>
                  <a:lnTo>
                    <a:pt x="428186" y="445262"/>
                  </a:lnTo>
                  <a:lnTo>
                    <a:pt x="427977" y="445414"/>
                  </a:lnTo>
                  <a:lnTo>
                    <a:pt x="426935" y="446036"/>
                  </a:lnTo>
                  <a:close/>
                </a:path>
                <a:path w="548640" h="487679">
                  <a:moveTo>
                    <a:pt x="178184" y="446036"/>
                  </a:moveTo>
                  <a:lnTo>
                    <a:pt x="177405" y="446036"/>
                  </a:lnTo>
                  <a:lnTo>
                    <a:pt x="176116" y="445414"/>
                  </a:lnTo>
                  <a:lnTo>
                    <a:pt x="175906" y="445414"/>
                  </a:lnTo>
                  <a:lnTo>
                    <a:pt x="178184" y="446036"/>
                  </a:lnTo>
                  <a:close/>
                </a:path>
                <a:path w="548640" h="487679">
                  <a:moveTo>
                    <a:pt x="224624" y="458724"/>
                  </a:moveTo>
                  <a:lnTo>
                    <a:pt x="222491" y="458343"/>
                  </a:lnTo>
                  <a:lnTo>
                    <a:pt x="223230" y="458343"/>
                  </a:lnTo>
                  <a:lnTo>
                    <a:pt x="224624" y="458724"/>
                  </a:lnTo>
                  <a:close/>
                </a:path>
                <a:path w="548640" h="487679">
                  <a:moveTo>
                    <a:pt x="226764" y="458724"/>
                  </a:moveTo>
                  <a:lnTo>
                    <a:pt x="224624" y="458724"/>
                  </a:lnTo>
                  <a:lnTo>
                    <a:pt x="223230" y="458343"/>
                  </a:lnTo>
                  <a:lnTo>
                    <a:pt x="222491" y="458343"/>
                  </a:lnTo>
                  <a:lnTo>
                    <a:pt x="226764" y="458724"/>
                  </a:lnTo>
                  <a:close/>
                </a:path>
                <a:path w="548640" h="487679">
                  <a:moveTo>
                    <a:pt x="392021" y="462945"/>
                  </a:moveTo>
                  <a:lnTo>
                    <a:pt x="274118" y="462945"/>
                  </a:lnTo>
                  <a:lnTo>
                    <a:pt x="325869" y="458343"/>
                  </a:lnTo>
                  <a:lnTo>
                    <a:pt x="325130" y="458343"/>
                  </a:lnTo>
                  <a:lnTo>
                    <a:pt x="323735" y="458724"/>
                  </a:lnTo>
                  <a:lnTo>
                    <a:pt x="400789" y="458724"/>
                  </a:lnTo>
                  <a:lnTo>
                    <a:pt x="392021" y="462945"/>
                  </a:lnTo>
                  <a:close/>
                </a:path>
                <a:path w="548640" h="487679">
                  <a:moveTo>
                    <a:pt x="400789" y="458724"/>
                  </a:moveTo>
                  <a:lnTo>
                    <a:pt x="323735" y="458724"/>
                  </a:lnTo>
                  <a:lnTo>
                    <a:pt x="325869" y="458343"/>
                  </a:lnTo>
                  <a:lnTo>
                    <a:pt x="401580" y="458343"/>
                  </a:lnTo>
                  <a:lnTo>
                    <a:pt x="400789" y="458724"/>
                  </a:lnTo>
                  <a:close/>
                </a:path>
              </a:pathLst>
            </a:custGeom>
            <a:solidFill>
              <a:srgbClr val="385D8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6" name="object 36"/>
          <p:cNvSpPr txBox="1"/>
          <p:nvPr/>
        </p:nvSpPr>
        <p:spPr>
          <a:xfrm>
            <a:off x="9171559" y="4457013"/>
            <a:ext cx="14160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pc="-50" dirty="0">
                <a:solidFill>
                  <a:srgbClr val="FFFFFF"/>
                </a:solidFill>
                <a:latin typeface="Calibri"/>
                <a:cs typeface="Calibri"/>
              </a:rPr>
              <a:t>3</a:t>
            </a:r>
            <a:endParaRPr>
              <a:latin typeface="Calibri"/>
              <a:cs typeface="Calibri"/>
            </a:endParaRPr>
          </a:p>
        </p:txBody>
      </p:sp>
      <p:grpSp>
        <p:nvGrpSpPr>
          <p:cNvPr id="37" name="object 37"/>
          <p:cNvGrpSpPr/>
          <p:nvPr/>
        </p:nvGrpSpPr>
        <p:grpSpPr>
          <a:xfrm>
            <a:off x="6733032" y="3444240"/>
            <a:ext cx="2819400" cy="3291840"/>
            <a:chOff x="5132832" y="3444240"/>
            <a:chExt cx="2819400" cy="3291840"/>
          </a:xfrm>
        </p:grpSpPr>
        <p:sp>
          <p:nvSpPr>
            <p:cNvPr id="38" name="object 38"/>
            <p:cNvSpPr/>
            <p:nvPr/>
          </p:nvSpPr>
          <p:spPr>
            <a:xfrm>
              <a:off x="5132832" y="3444239"/>
              <a:ext cx="2322195" cy="2753360"/>
            </a:xfrm>
            <a:custGeom>
              <a:avLst/>
              <a:gdLst/>
              <a:ahLst/>
              <a:cxnLst/>
              <a:rect l="l" t="t" r="r" b="b"/>
              <a:pathLst>
                <a:path w="2322195" h="2753360">
                  <a:moveTo>
                    <a:pt x="2321941" y="1365504"/>
                  </a:moveTo>
                  <a:lnTo>
                    <a:pt x="2219325" y="1366393"/>
                  </a:lnTo>
                  <a:lnTo>
                    <a:pt x="2216531" y="1369314"/>
                  </a:lnTo>
                  <a:lnTo>
                    <a:pt x="2216658" y="1376299"/>
                  </a:lnTo>
                  <a:lnTo>
                    <a:pt x="2219452" y="1379093"/>
                  </a:lnTo>
                  <a:lnTo>
                    <a:pt x="2287778" y="1378585"/>
                  </a:lnTo>
                  <a:lnTo>
                    <a:pt x="0" y="2742133"/>
                  </a:lnTo>
                  <a:lnTo>
                    <a:pt x="6477" y="2753055"/>
                  </a:lnTo>
                  <a:lnTo>
                    <a:pt x="2294128" y="1389380"/>
                  </a:lnTo>
                  <a:lnTo>
                    <a:pt x="2261108" y="1449070"/>
                  </a:lnTo>
                  <a:lnTo>
                    <a:pt x="2262251" y="1453007"/>
                  </a:lnTo>
                  <a:lnTo>
                    <a:pt x="2268347" y="1456309"/>
                  </a:lnTo>
                  <a:lnTo>
                    <a:pt x="2272284" y="1455293"/>
                  </a:lnTo>
                  <a:lnTo>
                    <a:pt x="2321941" y="1365504"/>
                  </a:lnTo>
                  <a:close/>
                </a:path>
                <a:path w="2322195" h="2753360">
                  <a:moveTo>
                    <a:pt x="2322195" y="1039241"/>
                  </a:moveTo>
                  <a:lnTo>
                    <a:pt x="2297684" y="939800"/>
                  </a:lnTo>
                  <a:lnTo>
                    <a:pt x="2294255" y="937641"/>
                  </a:lnTo>
                  <a:lnTo>
                    <a:pt x="2287397" y="939419"/>
                  </a:lnTo>
                  <a:lnTo>
                    <a:pt x="2285365" y="942848"/>
                  </a:lnTo>
                  <a:lnTo>
                    <a:pt x="2301621" y="1009015"/>
                  </a:lnTo>
                  <a:lnTo>
                    <a:pt x="1323467" y="0"/>
                  </a:lnTo>
                  <a:lnTo>
                    <a:pt x="1314323" y="8890"/>
                  </a:lnTo>
                  <a:lnTo>
                    <a:pt x="2292477" y="1017778"/>
                  </a:lnTo>
                  <a:lnTo>
                    <a:pt x="2226818" y="999490"/>
                  </a:lnTo>
                  <a:lnTo>
                    <a:pt x="2223262" y="1001522"/>
                  </a:lnTo>
                  <a:lnTo>
                    <a:pt x="2221484" y="1008126"/>
                  </a:lnTo>
                  <a:lnTo>
                    <a:pt x="2223389" y="1011555"/>
                  </a:lnTo>
                  <a:lnTo>
                    <a:pt x="2322195" y="1039241"/>
                  </a:lnTo>
                  <a:close/>
                </a:path>
              </a:pathLst>
            </a:custGeom>
            <a:solidFill>
              <a:srgbClr val="477BB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7415783" y="6263640"/>
              <a:ext cx="523875" cy="460375"/>
            </a:xfrm>
            <a:custGeom>
              <a:avLst/>
              <a:gdLst/>
              <a:ahLst/>
              <a:cxnLst/>
              <a:rect l="l" t="t" r="r" b="b"/>
              <a:pathLst>
                <a:path w="523875" h="460375">
                  <a:moveTo>
                    <a:pt x="261874" y="459930"/>
                  </a:moveTo>
                  <a:lnTo>
                    <a:pt x="209042" y="455256"/>
                  </a:lnTo>
                  <a:lnTo>
                    <a:pt x="159893" y="441858"/>
                  </a:lnTo>
                  <a:lnTo>
                    <a:pt x="115443" y="420662"/>
                  </a:lnTo>
                  <a:lnTo>
                    <a:pt x="76708" y="392582"/>
                  </a:lnTo>
                  <a:lnTo>
                    <a:pt x="44704" y="358546"/>
                  </a:lnTo>
                  <a:lnTo>
                    <a:pt x="20574" y="319481"/>
                  </a:lnTo>
                  <a:lnTo>
                    <a:pt x="5334" y="276313"/>
                  </a:lnTo>
                  <a:lnTo>
                    <a:pt x="0" y="229971"/>
                  </a:lnTo>
                  <a:lnTo>
                    <a:pt x="5334" y="183629"/>
                  </a:lnTo>
                  <a:lnTo>
                    <a:pt x="20574" y="140462"/>
                  </a:lnTo>
                  <a:lnTo>
                    <a:pt x="44704" y="101396"/>
                  </a:lnTo>
                  <a:lnTo>
                    <a:pt x="76708" y="67360"/>
                  </a:lnTo>
                  <a:lnTo>
                    <a:pt x="115443" y="39268"/>
                  </a:lnTo>
                  <a:lnTo>
                    <a:pt x="159893" y="18072"/>
                  </a:lnTo>
                  <a:lnTo>
                    <a:pt x="209042" y="4673"/>
                  </a:lnTo>
                  <a:lnTo>
                    <a:pt x="261874" y="0"/>
                  </a:lnTo>
                  <a:lnTo>
                    <a:pt x="314706" y="4673"/>
                  </a:lnTo>
                  <a:lnTo>
                    <a:pt x="363855" y="18072"/>
                  </a:lnTo>
                  <a:lnTo>
                    <a:pt x="408432" y="39268"/>
                  </a:lnTo>
                  <a:lnTo>
                    <a:pt x="447167" y="67360"/>
                  </a:lnTo>
                  <a:lnTo>
                    <a:pt x="479171" y="101396"/>
                  </a:lnTo>
                  <a:lnTo>
                    <a:pt x="503300" y="140462"/>
                  </a:lnTo>
                  <a:lnTo>
                    <a:pt x="518541" y="183629"/>
                  </a:lnTo>
                  <a:lnTo>
                    <a:pt x="523875" y="229971"/>
                  </a:lnTo>
                  <a:lnTo>
                    <a:pt x="518541" y="276313"/>
                  </a:lnTo>
                  <a:lnTo>
                    <a:pt x="503300" y="319481"/>
                  </a:lnTo>
                  <a:lnTo>
                    <a:pt x="479171" y="358546"/>
                  </a:lnTo>
                  <a:lnTo>
                    <a:pt x="447167" y="392582"/>
                  </a:lnTo>
                  <a:lnTo>
                    <a:pt x="408432" y="420662"/>
                  </a:lnTo>
                  <a:lnTo>
                    <a:pt x="363855" y="441858"/>
                  </a:lnTo>
                  <a:lnTo>
                    <a:pt x="314706" y="455256"/>
                  </a:lnTo>
                  <a:lnTo>
                    <a:pt x="261874" y="459930"/>
                  </a:lnTo>
                  <a:close/>
                </a:path>
              </a:pathLst>
            </a:custGeom>
            <a:solidFill>
              <a:srgbClr val="C0504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7403668" y="6251499"/>
              <a:ext cx="548640" cy="484505"/>
            </a:xfrm>
            <a:custGeom>
              <a:avLst/>
              <a:gdLst/>
              <a:ahLst/>
              <a:cxnLst/>
              <a:rect l="l" t="t" r="r" b="b"/>
              <a:pathLst>
                <a:path w="548640" h="484504">
                  <a:moveTo>
                    <a:pt x="275069" y="484212"/>
                  </a:moveTo>
                  <a:lnTo>
                    <a:pt x="272910" y="484212"/>
                  </a:lnTo>
                  <a:lnTo>
                    <a:pt x="220078" y="479539"/>
                  </a:lnTo>
                  <a:lnTo>
                    <a:pt x="168795" y="465759"/>
                  </a:lnTo>
                  <a:lnTo>
                    <a:pt x="122313" y="443814"/>
                  </a:lnTo>
                  <a:lnTo>
                    <a:pt x="81660" y="414591"/>
                  </a:lnTo>
                  <a:lnTo>
                    <a:pt x="47942" y="379044"/>
                  </a:lnTo>
                  <a:lnTo>
                    <a:pt x="22313" y="338023"/>
                  </a:lnTo>
                  <a:lnTo>
                    <a:pt x="5956" y="292506"/>
                  </a:lnTo>
                  <a:lnTo>
                    <a:pt x="0" y="243509"/>
                  </a:lnTo>
                  <a:lnTo>
                    <a:pt x="0" y="240715"/>
                  </a:lnTo>
                  <a:lnTo>
                    <a:pt x="5333" y="194373"/>
                  </a:lnTo>
                  <a:lnTo>
                    <a:pt x="21196" y="148539"/>
                  </a:lnTo>
                  <a:lnTo>
                    <a:pt x="46443" y="107124"/>
                  </a:lnTo>
                  <a:lnTo>
                    <a:pt x="79946" y="71145"/>
                  </a:lnTo>
                  <a:lnTo>
                    <a:pt x="120396" y="41541"/>
                  </a:lnTo>
                  <a:lnTo>
                    <a:pt x="166763" y="19202"/>
                  </a:lnTo>
                  <a:lnTo>
                    <a:pt x="217944" y="5054"/>
                  </a:lnTo>
                  <a:lnTo>
                    <a:pt x="272910" y="0"/>
                  </a:lnTo>
                  <a:lnTo>
                    <a:pt x="275069" y="0"/>
                  </a:lnTo>
                  <a:lnTo>
                    <a:pt x="327888" y="4673"/>
                  </a:lnTo>
                  <a:lnTo>
                    <a:pt x="379171" y="18453"/>
                  </a:lnTo>
                  <a:lnTo>
                    <a:pt x="391886" y="24282"/>
                  </a:lnTo>
                  <a:lnTo>
                    <a:pt x="275069" y="24282"/>
                  </a:lnTo>
                  <a:lnTo>
                    <a:pt x="226532" y="28575"/>
                  </a:lnTo>
                  <a:lnTo>
                    <a:pt x="224358" y="28575"/>
                  </a:lnTo>
                  <a:lnTo>
                    <a:pt x="222764" y="28859"/>
                  </a:lnTo>
                  <a:lnTo>
                    <a:pt x="223314" y="28859"/>
                  </a:lnTo>
                  <a:lnTo>
                    <a:pt x="177957" y="41224"/>
                  </a:lnTo>
                  <a:lnTo>
                    <a:pt x="177253" y="41224"/>
                  </a:lnTo>
                  <a:lnTo>
                    <a:pt x="175209" y="41973"/>
                  </a:lnTo>
                  <a:lnTo>
                    <a:pt x="175681" y="41973"/>
                  </a:lnTo>
                  <a:lnTo>
                    <a:pt x="135175" y="61277"/>
                  </a:lnTo>
                  <a:lnTo>
                    <a:pt x="134721" y="61277"/>
                  </a:lnTo>
                  <a:lnTo>
                    <a:pt x="132803" y="62407"/>
                  </a:lnTo>
                  <a:lnTo>
                    <a:pt x="133163" y="62407"/>
                  </a:lnTo>
                  <a:lnTo>
                    <a:pt x="98070" y="87858"/>
                  </a:lnTo>
                  <a:lnTo>
                    <a:pt x="97701" y="87858"/>
                  </a:lnTo>
                  <a:lnTo>
                    <a:pt x="95986" y="89369"/>
                  </a:lnTo>
                  <a:lnTo>
                    <a:pt x="96280" y="89369"/>
                  </a:lnTo>
                  <a:lnTo>
                    <a:pt x="67536" y="119938"/>
                  </a:lnTo>
                  <a:lnTo>
                    <a:pt x="67195" y="119938"/>
                  </a:lnTo>
                  <a:lnTo>
                    <a:pt x="65697" y="121894"/>
                  </a:lnTo>
                  <a:lnTo>
                    <a:pt x="65987" y="121894"/>
                  </a:lnTo>
                  <a:lnTo>
                    <a:pt x="44509" y="156667"/>
                  </a:lnTo>
                  <a:lnTo>
                    <a:pt x="44183" y="156667"/>
                  </a:lnTo>
                  <a:lnTo>
                    <a:pt x="43065" y="159003"/>
                  </a:lnTo>
                  <a:lnTo>
                    <a:pt x="43358" y="159003"/>
                  </a:lnTo>
                  <a:lnTo>
                    <a:pt x="29884" y="197167"/>
                  </a:lnTo>
                  <a:lnTo>
                    <a:pt x="29565" y="197167"/>
                  </a:lnTo>
                  <a:lnTo>
                    <a:pt x="28943" y="199834"/>
                  </a:lnTo>
                  <a:lnTo>
                    <a:pt x="29258" y="199834"/>
                  </a:lnTo>
                  <a:lnTo>
                    <a:pt x="24553" y="240715"/>
                  </a:lnTo>
                  <a:lnTo>
                    <a:pt x="24231" y="240715"/>
                  </a:lnTo>
                  <a:lnTo>
                    <a:pt x="24231" y="243509"/>
                  </a:lnTo>
                  <a:lnTo>
                    <a:pt x="24553" y="243509"/>
                  </a:lnTo>
                  <a:lnTo>
                    <a:pt x="29258" y="284391"/>
                  </a:lnTo>
                  <a:lnTo>
                    <a:pt x="28943" y="284391"/>
                  </a:lnTo>
                  <a:lnTo>
                    <a:pt x="29565" y="287058"/>
                  </a:lnTo>
                  <a:lnTo>
                    <a:pt x="29884" y="287058"/>
                  </a:lnTo>
                  <a:lnTo>
                    <a:pt x="43353" y="325208"/>
                  </a:lnTo>
                  <a:lnTo>
                    <a:pt x="43065" y="325208"/>
                  </a:lnTo>
                  <a:lnTo>
                    <a:pt x="44183" y="327558"/>
                  </a:lnTo>
                  <a:lnTo>
                    <a:pt x="44516" y="327558"/>
                  </a:lnTo>
                  <a:lnTo>
                    <a:pt x="65995" y="362330"/>
                  </a:lnTo>
                  <a:lnTo>
                    <a:pt x="65697" y="362330"/>
                  </a:lnTo>
                  <a:lnTo>
                    <a:pt x="67195" y="364274"/>
                  </a:lnTo>
                  <a:lnTo>
                    <a:pt x="67524" y="364274"/>
                  </a:lnTo>
                  <a:lnTo>
                    <a:pt x="96280" y="394855"/>
                  </a:lnTo>
                  <a:lnTo>
                    <a:pt x="95973" y="394855"/>
                  </a:lnTo>
                  <a:lnTo>
                    <a:pt x="97701" y="396366"/>
                  </a:lnTo>
                  <a:lnTo>
                    <a:pt x="98058" y="396366"/>
                  </a:lnTo>
                  <a:lnTo>
                    <a:pt x="133132" y="421792"/>
                  </a:lnTo>
                  <a:lnTo>
                    <a:pt x="132803" y="421792"/>
                  </a:lnTo>
                  <a:lnTo>
                    <a:pt x="134708" y="422935"/>
                  </a:lnTo>
                  <a:lnTo>
                    <a:pt x="135200" y="422935"/>
                  </a:lnTo>
                  <a:lnTo>
                    <a:pt x="175682" y="442239"/>
                  </a:lnTo>
                  <a:lnTo>
                    <a:pt x="175209" y="442239"/>
                  </a:lnTo>
                  <a:lnTo>
                    <a:pt x="177253" y="442988"/>
                  </a:lnTo>
                  <a:lnTo>
                    <a:pt x="177957" y="442988"/>
                  </a:lnTo>
                  <a:lnTo>
                    <a:pt x="222960" y="455256"/>
                  </a:lnTo>
                  <a:lnTo>
                    <a:pt x="222237" y="455256"/>
                  </a:lnTo>
                  <a:lnTo>
                    <a:pt x="224358" y="455637"/>
                  </a:lnTo>
                  <a:lnTo>
                    <a:pt x="226544" y="455637"/>
                  </a:lnTo>
                  <a:lnTo>
                    <a:pt x="273989" y="459835"/>
                  </a:lnTo>
                  <a:lnTo>
                    <a:pt x="392087" y="459835"/>
                  </a:lnTo>
                  <a:lnTo>
                    <a:pt x="381229" y="464997"/>
                  </a:lnTo>
                  <a:lnTo>
                    <a:pt x="379171" y="465759"/>
                  </a:lnTo>
                  <a:lnTo>
                    <a:pt x="330022" y="479158"/>
                  </a:lnTo>
                  <a:lnTo>
                    <a:pt x="327901" y="479539"/>
                  </a:lnTo>
                  <a:lnTo>
                    <a:pt x="275069" y="484212"/>
                  </a:lnTo>
                  <a:close/>
                </a:path>
                <a:path w="548640" h="484504">
                  <a:moveTo>
                    <a:pt x="324652" y="28859"/>
                  </a:moveTo>
                  <a:lnTo>
                    <a:pt x="272910" y="24282"/>
                  </a:lnTo>
                  <a:lnTo>
                    <a:pt x="391886" y="24282"/>
                  </a:lnTo>
                  <a:lnTo>
                    <a:pt x="400914" y="28575"/>
                  </a:lnTo>
                  <a:lnTo>
                    <a:pt x="323608" y="28575"/>
                  </a:lnTo>
                  <a:lnTo>
                    <a:pt x="324652" y="28859"/>
                  </a:lnTo>
                  <a:close/>
                </a:path>
                <a:path w="548640" h="484504">
                  <a:moveTo>
                    <a:pt x="223314" y="28859"/>
                  </a:moveTo>
                  <a:lnTo>
                    <a:pt x="222764" y="28859"/>
                  </a:lnTo>
                  <a:lnTo>
                    <a:pt x="224358" y="28575"/>
                  </a:lnTo>
                  <a:lnTo>
                    <a:pt x="223314" y="28859"/>
                  </a:lnTo>
                  <a:close/>
                </a:path>
                <a:path w="548640" h="484504">
                  <a:moveTo>
                    <a:pt x="223314" y="28859"/>
                  </a:moveTo>
                  <a:lnTo>
                    <a:pt x="224358" y="28575"/>
                  </a:lnTo>
                  <a:lnTo>
                    <a:pt x="226532" y="28575"/>
                  </a:lnTo>
                  <a:lnTo>
                    <a:pt x="223314" y="28859"/>
                  </a:lnTo>
                  <a:close/>
                </a:path>
                <a:path w="548640" h="484504">
                  <a:moveTo>
                    <a:pt x="371681" y="41672"/>
                  </a:moveTo>
                  <a:lnTo>
                    <a:pt x="323608" y="28575"/>
                  </a:lnTo>
                  <a:lnTo>
                    <a:pt x="325202" y="28859"/>
                  </a:lnTo>
                  <a:lnTo>
                    <a:pt x="401512" y="28859"/>
                  </a:lnTo>
                  <a:lnTo>
                    <a:pt x="425780" y="40398"/>
                  </a:lnTo>
                  <a:lnTo>
                    <a:pt x="427174" y="41224"/>
                  </a:lnTo>
                  <a:lnTo>
                    <a:pt x="370738" y="41224"/>
                  </a:lnTo>
                  <a:lnTo>
                    <a:pt x="371681" y="41672"/>
                  </a:lnTo>
                  <a:close/>
                </a:path>
                <a:path w="548640" h="484504">
                  <a:moveTo>
                    <a:pt x="401512" y="28859"/>
                  </a:moveTo>
                  <a:lnTo>
                    <a:pt x="325202" y="28859"/>
                  </a:lnTo>
                  <a:lnTo>
                    <a:pt x="323608" y="28575"/>
                  </a:lnTo>
                  <a:lnTo>
                    <a:pt x="400914" y="28575"/>
                  </a:lnTo>
                  <a:lnTo>
                    <a:pt x="401512" y="28859"/>
                  </a:lnTo>
                  <a:close/>
                </a:path>
                <a:path w="548640" h="484504">
                  <a:moveTo>
                    <a:pt x="175209" y="41973"/>
                  </a:moveTo>
                  <a:lnTo>
                    <a:pt x="177253" y="41224"/>
                  </a:lnTo>
                  <a:lnTo>
                    <a:pt x="176313" y="41672"/>
                  </a:lnTo>
                  <a:lnTo>
                    <a:pt x="175209" y="41973"/>
                  </a:lnTo>
                  <a:close/>
                </a:path>
                <a:path w="548640" h="484504">
                  <a:moveTo>
                    <a:pt x="176313" y="41672"/>
                  </a:moveTo>
                  <a:lnTo>
                    <a:pt x="177253" y="41224"/>
                  </a:lnTo>
                  <a:lnTo>
                    <a:pt x="177957" y="41224"/>
                  </a:lnTo>
                  <a:lnTo>
                    <a:pt x="176313" y="41672"/>
                  </a:lnTo>
                  <a:close/>
                </a:path>
                <a:path w="548640" h="484504">
                  <a:moveTo>
                    <a:pt x="372757" y="41973"/>
                  </a:moveTo>
                  <a:lnTo>
                    <a:pt x="371681" y="41672"/>
                  </a:lnTo>
                  <a:lnTo>
                    <a:pt x="370738" y="41224"/>
                  </a:lnTo>
                  <a:lnTo>
                    <a:pt x="372757" y="41973"/>
                  </a:lnTo>
                  <a:close/>
                </a:path>
                <a:path w="548640" h="484504">
                  <a:moveTo>
                    <a:pt x="428305" y="41973"/>
                  </a:moveTo>
                  <a:lnTo>
                    <a:pt x="372757" y="41973"/>
                  </a:lnTo>
                  <a:lnTo>
                    <a:pt x="370738" y="41224"/>
                  </a:lnTo>
                  <a:lnTo>
                    <a:pt x="427174" y="41224"/>
                  </a:lnTo>
                  <a:lnTo>
                    <a:pt x="427710" y="41541"/>
                  </a:lnTo>
                  <a:lnTo>
                    <a:pt x="428305" y="41973"/>
                  </a:lnTo>
                  <a:close/>
                </a:path>
                <a:path w="548640" h="484504">
                  <a:moveTo>
                    <a:pt x="175681" y="41973"/>
                  </a:moveTo>
                  <a:lnTo>
                    <a:pt x="175209" y="41973"/>
                  </a:lnTo>
                  <a:lnTo>
                    <a:pt x="176313" y="41672"/>
                  </a:lnTo>
                  <a:lnTo>
                    <a:pt x="175681" y="41973"/>
                  </a:lnTo>
                  <a:close/>
                </a:path>
                <a:path w="548640" h="484504">
                  <a:moveTo>
                    <a:pt x="414255" y="61908"/>
                  </a:moveTo>
                  <a:lnTo>
                    <a:pt x="371681" y="41672"/>
                  </a:lnTo>
                  <a:lnTo>
                    <a:pt x="372757" y="41973"/>
                  </a:lnTo>
                  <a:lnTo>
                    <a:pt x="428305" y="41973"/>
                  </a:lnTo>
                  <a:lnTo>
                    <a:pt x="454923" y="61277"/>
                  </a:lnTo>
                  <a:lnTo>
                    <a:pt x="413384" y="61277"/>
                  </a:lnTo>
                  <a:lnTo>
                    <a:pt x="414255" y="61908"/>
                  </a:lnTo>
                  <a:close/>
                </a:path>
                <a:path w="548640" h="484504">
                  <a:moveTo>
                    <a:pt x="132803" y="62407"/>
                  </a:moveTo>
                  <a:lnTo>
                    <a:pt x="134721" y="61277"/>
                  </a:lnTo>
                  <a:lnTo>
                    <a:pt x="133851" y="61908"/>
                  </a:lnTo>
                  <a:lnTo>
                    <a:pt x="132803" y="62407"/>
                  </a:lnTo>
                  <a:close/>
                </a:path>
                <a:path w="548640" h="484504">
                  <a:moveTo>
                    <a:pt x="133851" y="61908"/>
                  </a:moveTo>
                  <a:lnTo>
                    <a:pt x="134721" y="61277"/>
                  </a:lnTo>
                  <a:lnTo>
                    <a:pt x="135175" y="61277"/>
                  </a:lnTo>
                  <a:lnTo>
                    <a:pt x="133851" y="61908"/>
                  </a:lnTo>
                  <a:close/>
                </a:path>
                <a:path w="548640" h="484504">
                  <a:moveTo>
                    <a:pt x="415293" y="62407"/>
                  </a:moveTo>
                  <a:lnTo>
                    <a:pt x="414255" y="61908"/>
                  </a:lnTo>
                  <a:lnTo>
                    <a:pt x="413384" y="61277"/>
                  </a:lnTo>
                  <a:lnTo>
                    <a:pt x="415293" y="62407"/>
                  </a:lnTo>
                  <a:close/>
                </a:path>
                <a:path w="548640" h="484504">
                  <a:moveTo>
                    <a:pt x="456481" y="62407"/>
                  </a:moveTo>
                  <a:lnTo>
                    <a:pt x="415293" y="62407"/>
                  </a:lnTo>
                  <a:lnTo>
                    <a:pt x="413384" y="61277"/>
                  </a:lnTo>
                  <a:lnTo>
                    <a:pt x="454923" y="61277"/>
                  </a:lnTo>
                  <a:lnTo>
                    <a:pt x="456481" y="62407"/>
                  </a:lnTo>
                  <a:close/>
                </a:path>
                <a:path w="548640" h="484504">
                  <a:moveTo>
                    <a:pt x="133163" y="62407"/>
                  </a:moveTo>
                  <a:lnTo>
                    <a:pt x="132803" y="62407"/>
                  </a:lnTo>
                  <a:lnTo>
                    <a:pt x="133851" y="61908"/>
                  </a:lnTo>
                  <a:lnTo>
                    <a:pt x="133163" y="62407"/>
                  </a:lnTo>
                  <a:close/>
                </a:path>
                <a:path w="548640" h="484504">
                  <a:moveTo>
                    <a:pt x="451197" y="88700"/>
                  </a:moveTo>
                  <a:lnTo>
                    <a:pt x="414255" y="61908"/>
                  </a:lnTo>
                  <a:lnTo>
                    <a:pt x="415288" y="62407"/>
                  </a:lnTo>
                  <a:lnTo>
                    <a:pt x="456481" y="62407"/>
                  </a:lnTo>
                  <a:lnTo>
                    <a:pt x="466445" y="69634"/>
                  </a:lnTo>
                  <a:lnTo>
                    <a:pt x="468160" y="71145"/>
                  </a:lnTo>
                  <a:lnTo>
                    <a:pt x="483875" y="87858"/>
                  </a:lnTo>
                  <a:lnTo>
                    <a:pt x="450405" y="87858"/>
                  </a:lnTo>
                  <a:lnTo>
                    <a:pt x="451197" y="88700"/>
                  </a:lnTo>
                  <a:close/>
                </a:path>
                <a:path w="548640" h="484504">
                  <a:moveTo>
                    <a:pt x="95986" y="89369"/>
                  </a:moveTo>
                  <a:lnTo>
                    <a:pt x="97701" y="87858"/>
                  </a:lnTo>
                  <a:lnTo>
                    <a:pt x="96909" y="88700"/>
                  </a:lnTo>
                  <a:lnTo>
                    <a:pt x="95986" y="89369"/>
                  </a:lnTo>
                  <a:close/>
                </a:path>
                <a:path w="548640" h="484504">
                  <a:moveTo>
                    <a:pt x="96909" y="88700"/>
                  </a:moveTo>
                  <a:lnTo>
                    <a:pt x="97701" y="87858"/>
                  </a:lnTo>
                  <a:lnTo>
                    <a:pt x="98070" y="87858"/>
                  </a:lnTo>
                  <a:lnTo>
                    <a:pt x="96909" y="88700"/>
                  </a:lnTo>
                  <a:close/>
                </a:path>
                <a:path w="548640" h="484504">
                  <a:moveTo>
                    <a:pt x="452120" y="89369"/>
                  </a:moveTo>
                  <a:lnTo>
                    <a:pt x="451197" y="88700"/>
                  </a:lnTo>
                  <a:lnTo>
                    <a:pt x="450405" y="87858"/>
                  </a:lnTo>
                  <a:lnTo>
                    <a:pt x="452120" y="89369"/>
                  </a:lnTo>
                  <a:close/>
                </a:path>
                <a:path w="548640" h="484504">
                  <a:moveTo>
                    <a:pt x="485296" y="89369"/>
                  </a:moveTo>
                  <a:lnTo>
                    <a:pt x="452120" y="89369"/>
                  </a:lnTo>
                  <a:lnTo>
                    <a:pt x="450405" y="87858"/>
                  </a:lnTo>
                  <a:lnTo>
                    <a:pt x="483875" y="87858"/>
                  </a:lnTo>
                  <a:lnTo>
                    <a:pt x="485296" y="89369"/>
                  </a:lnTo>
                  <a:close/>
                </a:path>
                <a:path w="548640" h="484504">
                  <a:moveTo>
                    <a:pt x="96280" y="89369"/>
                  </a:moveTo>
                  <a:lnTo>
                    <a:pt x="95986" y="89369"/>
                  </a:lnTo>
                  <a:lnTo>
                    <a:pt x="96909" y="88700"/>
                  </a:lnTo>
                  <a:lnTo>
                    <a:pt x="96280" y="89369"/>
                  </a:lnTo>
                  <a:close/>
                </a:path>
                <a:path w="548640" h="484504">
                  <a:moveTo>
                    <a:pt x="481562" y="120994"/>
                  </a:moveTo>
                  <a:lnTo>
                    <a:pt x="451197" y="88700"/>
                  </a:lnTo>
                  <a:lnTo>
                    <a:pt x="452120" y="89369"/>
                  </a:lnTo>
                  <a:lnTo>
                    <a:pt x="485296" y="89369"/>
                  </a:lnTo>
                  <a:lnTo>
                    <a:pt x="500164" y="105181"/>
                  </a:lnTo>
                  <a:lnTo>
                    <a:pt x="501662" y="107124"/>
                  </a:lnTo>
                  <a:lnTo>
                    <a:pt x="509577" y="119938"/>
                  </a:lnTo>
                  <a:lnTo>
                    <a:pt x="480910" y="119938"/>
                  </a:lnTo>
                  <a:lnTo>
                    <a:pt x="481562" y="120994"/>
                  </a:lnTo>
                  <a:close/>
                </a:path>
                <a:path w="548640" h="484504">
                  <a:moveTo>
                    <a:pt x="65697" y="121894"/>
                  </a:moveTo>
                  <a:lnTo>
                    <a:pt x="67195" y="119938"/>
                  </a:lnTo>
                  <a:lnTo>
                    <a:pt x="66543" y="120994"/>
                  </a:lnTo>
                  <a:lnTo>
                    <a:pt x="65697" y="121894"/>
                  </a:lnTo>
                  <a:close/>
                </a:path>
                <a:path w="548640" h="484504">
                  <a:moveTo>
                    <a:pt x="66543" y="120994"/>
                  </a:moveTo>
                  <a:lnTo>
                    <a:pt x="67195" y="119938"/>
                  </a:lnTo>
                  <a:lnTo>
                    <a:pt x="67536" y="119938"/>
                  </a:lnTo>
                  <a:lnTo>
                    <a:pt x="66543" y="120994"/>
                  </a:lnTo>
                  <a:close/>
                </a:path>
                <a:path w="548640" h="484504">
                  <a:moveTo>
                    <a:pt x="482409" y="121894"/>
                  </a:moveTo>
                  <a:lnTo>
                    <a:pt x="481562" y="120994"/>
                  </a:lnTo>
                  <a:lnTo>
                    <a:pt x="480910" y="119938"/>
                  </a:lnTo>
                  <a:lnTo>
                    <a:pt x="482409" y="121894"/>
                  </a:lnTo>
                  <a:close/>
                </a:path>
                <a:path w="548640" h="484504">
                  <a:moveTo>
                    <a:pt x="510785" y="121894"/>
                  </a:moveTo>
                  <a:lnTo>
                    <a:pt x="482409" y="121894"/>
                  </a:lnTo>
                  <a:lnTo>
                    <a:pt x="480910" y="119938"/>
                  </a:lnTo>
                  <a:lnTo>
                    <a:pt x="509577" y="119938"/>
                  </a:lnTo>
                  <a:lnTo>
                    <a:pt x="510785" y="121894"/>
                  </a:lnTo>
                  <a:close/>
                </a:path>
                <a:path w="548640" h="484504">
                  <a:moveTo>
                    <a:pt x="65987" y="121894"/>
                  </a:moveTo>
                  <a:lnTo>
                    <a:pt x="65697" y="121894"/>
                  </a:lnTo>
                  <a:lnTo>
                    <a:pt x="66543" y="120994"/>
                  </a:lnTo>
                  <a:lnTo>
                    <a:pt x="65987" y="121894"/>
                  </a:lnTo>
                  <a:close/>
                </a:path>
                <a:path w="548640" h="484504">
                  <a:moveTo>
                    <a:pt x="504357" y="157898"/>
                  </a:moveTo>
                  <a:lnTo>
                    <a:pt x="481562" y="120994"/>
                  </a:lnTo>
                  <a:lnTo>
                    <a:pt x="482409" y="121894"/>
                  </a:lnTo>
                  <a:lnTo>
                    <a:pt x="510785" y="121894"/>
                  </a:lnTo>
                  <a:lnTo>
                    <a:pt x="525792" y="146189"/>
                  </a:lnTo>
                  <a:lnTo>
                    <a:pt x="526910" y="148539"/>
                  </a:lnTo>
                  <a:lnTo>
                    <a:pt x="529779" y="156667"/>
                  </a:lnTo>
                  <a:lnTo>
                    <a:pt x="503923" y="156667"/>
                  </a:lnTo>
                  <a:lnTo>
                    <a:pt x="504357" y="157898"/>
                  </a:lnTo>
                  <a:close/>
                </a:path>
                <a:path w="548640" h="484504">
                  <a:moveTo>
                    <a:pt x="43065" y="159003"/>
                  </a:moveTo>
                  <a:lnTo>
                    <a:pt x="44183" y="156667"/>
                  </a:lnTo>
                  <a:lnTo>
                    <a:pt x="43748" y="157898"/>
                  </a:lnTo>
                  <a:lnTo>
                    <a:pt x="43065" y="159003"/>
                  </a:lnTo>
                  <a:close/>
                </a:path>
                <a:path w="548640" h="484504">
                  <a:moveTo>
                    <a:pt x="43748" y="157898"/>
                  </a:moveTo>
                  <a:lnTo>
                    <a:pt x="44183" y="156667"/>
                  </a:lnTo>
                  <a:lnTo>
                    <a:pt x="44509" y="156667"/>
                  </a:lnTo>
                  <a:lnTo>
                    <a:pt x="43748" y="157898"/>
                  </a:lnTo>
                  <a:close/>
                </a:path>
                <a:path w="548640" h="484504">
                  <a:moveTo>
                    <a:pt x="505040" y="159003"/>
                  </a:moveTo>
                  <a:lnTo>
                    <a:pt x="504357" y="157898"/>
                  </a:lnTo>
                  <a:lnTo>
                    <a:pt x="503923" y="156667"/>
                  </a:lnTo>
                  <a:lnTo>
                    <a:pt x="505040" y="159003"/>
                  </a:lnTo>
                  <a:close/>
                </a:path>
                <a:path w="548640" h="484504">
                  <a:moveTo>
                    <a:pt x="530604" y="159003"/>
                  </a:moveTo>
                  <a:lnTo>
                    <a:pt x="505040" y="159003"/>
                  </a:lnTo>
                  <a:lnTo>
                    <a:pt x="503923" y="156667"/>
                  </a:lnTo>
                  <a:lnTo>
                    <a:pt x="529779" y="156667"/>
                  </a:lnTo>
                  <a:lnTo>
                    <a:pt x="530604" y="159003"/>
                  </a:lnTo>
                  <a:close/>
                </a:path>
                <a:path w="548640" h="484504">
                  <a:moveTo>
                    <a:pt x="43358" y="159003"/>
                  </a:moveTo>
                  <a:lnTo>
                    <a:pt x="43065" y="159003"/>
                  </a:lnTo>
                  <a:lnTo>
                    <a:pt x="43748" y="157898"/>
                  </a:lnTo>
                  <a:lnTo>
                    <a:pt x="43358" y="159003"/>
                  </a:lnTo>
                  <a:close/>
                </a:path>
                <a:path w="548640" h="484504">
                  <a:moveTo>
                    <a:pt x="518695" y="198509"/>
                  </a:moveTo>
                  <a:lnTo>
                    <a:pt x="504357" y="157898"/>
                  </a:lnTo>
                  <a:lnTo>
                    <a:pt x="505040" y="159003"/>
                  </a:lnTo>
                  <a:lnTo>
                    <a:pt x="530604" y="159003"/>
                  </a:lnTo>
                  <a:lnTo>
                    <a:pt x="542150" y="191706"/>
                  </a:lnTo>
                  <a:lnTo>
                    <a:pt x="542772" y="194373"/>
                  </a:lnTo>
                  <a:lnTo>
                    <a:pt x="543094" y="197167"/>
                  </a:lnTo>
                  <a:lnTo>
                    <a:pt x="518541" y="197167"/>
                  </a:lnTo>
                  <a:lnTo>
                    <a:pt x="518695" y="198509"/>
                  </a:lnTo>
                  <a:close/>
                </a:path>
                <a:path w="548640" h="484504">
                  <a:moveTo>
                    <a:pt x="28943" y="199834"/>
                  </a:moveTo>
                  <a:lnTo>
                    <a:pt x="29565" y="197167"/>
                  </a:lnTo>
                  <a:lnTo>
                    <a:pt x="29411" y="198509"/>
                  </a:lnTo>
                  <a:lnTo>
                    <a:pt x="28943" y="199834"/>
                  </a:lnTo>
                  <a:close/>
                </a:path>
                <a:path w="548640" h="484504">
                  <a:moveTo>
                    <a:pt x="29411" y="198509"/>
                  </a:moveTo>
                  <a:lnTo>
                    <a:pt x="29565" y="197167"/>
                  </a:lnTo>
                  <a:lnTo>
                    <a:pt x="29884" y="197167"/>
                  </a:lnTo>
                  <a:lnTo>
                    <a:pt x="29411" y="198509"/>
                  </a:lnTo>
                  <a:close/>
                </a:path>
                <a:path w="548640" h="484504">
                  <a:moveTo>
                    <a:pt x="519163" y="199834"/>
                  </a:moveTo>
                  <a:lnTo>
                    <a:pt x="518695" y="198509"/>
                  </a:lnTo>
                  <a:lnTo>
                    <a:pt x="518541" y="197167"/>
                  </a:lnTo>
                  <a:lnTo>
                    <a:pt x="519163" y="199834"/>
                  </a:lnTo>
                  <a:close/>
                </a:path>
                <a:path w="548640" h="484504">
                  <a:moveTo>
                    <a:pt x="543401" y="199834"/>
                  </a:moveTo>
                  <a:lnTo>
                    <a:pt x="519163" y="199834"/>
                  </a:lnTo>
                  <a:lnTo>
                    <a:pt x="518541" y="197167"/>
                  </a:lnTo>
                  <a:lnTo>
                    <a:pt x="543094" y="197167"/>
                  </a:lnTo>
                  <a:lnTo>
                    <a:pt x="543401" y="199834"/>
                  </a:lnTo>
                  <a:close/>
                </a:path>
                <a:path w="548640" h="484504">
                  <a:moveTo>
                    <a:pt x="29258" y="199834"/>
                  </a:moveTo>
                  <a:lnTo>
                    <a:pt x="28943" y="199834"/>
                  </a:lnTo>
                  <a:lnTo>
                    <a:pt x="29411" y="198509"/>
                  </a:lnTo>
                  <a:lnTo>
                    <a:pt x="29258" y="199834"/>
                  </a:lnTo>
                  <a:close/>
                </a:path>
                <a:path w="548640" h="484504">
                  <a:moveTo>
                    <a:pt x="523714" y="242112"/>
                  </a:moveTo>
                  <a:lnTo>
                    <a:pt x="518695" y="198509"/>
                  </a:lnTo>
                  <a:lnTo>
                    <a:pt x="519163" y="199834"/>
                  </a:lnTo>
                  <a:lnTo>
                    <a:pt x="543401" y="199834"/>
                  </a:lnTo>
                  <a:lnTo>
                    <a:pt x="548106" y="240715"/>
                  </a:lnTo>
                  <a:lnTo>
                    <a:pt x="523875" y="240715"/>
                  </a:lnTo>
                  <a:lnTo>
                    <a:pt x="523714" y="242112"/>
                  </a:lnTo>
                  <a:close/>
                </a:path>
                <a:path w="548640" h="484504">
                  <a:moveTo>
                    <a:pt x="24231" y="243509"/>
                  </a:moveTo>
                  <a:lnTo>
                    <a:pt x="24231" y="240715"/>
                  </a:lnTo>
                  <a:lnTo>
                    <a:pt x="24392" y="242112"/>
                  </a:lnTo>
                  <a:lnTo>
                    <a:pt x="24231" y="243509"/>
                  </a:lnTo>
                  <a:close/>
                </a:path>
                <a:path w="548640" h="484504">
                  <a:moveTo>
                    <a:pt x="24392" y="242112"/>
                  </a:moveTo>
                  <a:lnTo>
                    <a:pt x="24231" y="240715"/>
                  </a:lnTo>
                  <a:lnTo>
                    <a:pt x="24553" y="240715"/>
                  </a:lnTo>
                  <a:lnTo>
                    <a:pt x="24392" y="242112"/>
                  </a:lnTo>
                  <a:close/>
                </a:path>
                <a:path w="548640" h="484504">
                  <a:moveTo>
                    <a:pt x="523875" y="243509"/>
                  </a:moveTo>
                  <a:lnTo>
                    <a:pt x="523714" y="242112"/>
                  </a:lnTo>
                  <a:lnTo>
                    <a:pt x="523875" y="240715"/>
                  </a:lnTo>
                  <a:lnTo>
                    <a:pt x="523875" y="243509"/>
                  </a:lnTo>
                  <a:close/>
                </a:path>
                <a:path w="548640" h="484504">
                  <a:moveTo>
                    <a:pt x="548106" y="243509"/>
                  </a:moveTo>
                  <a:lnTo>
                    <a:pt x="523875" y="243509"/>
                  </a:lnTo>
                  <a:lnTo>
                    <a:pt x="523875" y="240715"/>
                  </a:lnTo>
                  <a:lnTo>
                    <a:pt x="548106" y="240715"/>
                  </a:lnTo>
                  <a:lnTo>
                    <a:pt x="548106" y="243509"/>
                  </a:lnTo>
                  <a:close/>
                </a:path>
                <a:path w="548640" h="484504">
                  <a:moveTo>
                    <a:pt x="24553" y="243509"/>
                  </a:moveTo>
                  <a:lnTo>
                    <a:pt x="24231" y="243509"/>
                  </a:lnTo>
                  <a:lnTo>
                    <a:pt x="24392" y="242112"/>
                  </a:lnTo>
                  <a:lnTo>
                    <a:pt x="24553" y="243509"/>
                  </a:lnTo>
                  <a:close/>
                </a:path>
                <a:path w="548640" h="484504">
                  <a:moveTo>
                    <a:pt x="518695" y="285716"/>
                  </a:moveTo>
                  <a:lnTo>
                    <a:pt x="523714" y="242112"/>
                  </a:lnTo>
                  <a:lnTo>
                    <a:pt x="523875" y="243509"/>
                  </a:lnTo>
                  <a:lnTo>
                    <a:pt x="548106" y="243509"/>
                  </a:lnTo>
                  <a:lnTo>
                    <a:pt x="543401" y="284391"/>
                  </a:lnTo>
                  <a:lnTo>
                    <a:pt x="519163" y="284391"/>
                  </a:lnTo>
                  <a:lnTo>
                    <a:pt x="518695" y="285716"/>
                  </a:lnTo>
                  <a:close/>
                </a:path>
                <a:path w="548640" h="484504">
                  <a:moveTo>
                    <a:pt x="29565" y="287058"/>
                  </a:moveTo>
                  <a:lnTo>
                    <a:pt x="28943" y="284391"/>
                  </a:lnTo>
                  <a:lnTo>
                    <a:pt x="29411" y="285716"/>
                  </a:lnTo>
                  <a:lnTo>
                    <a:pt x="29565" y="287058"/>
                  </a:lnTo>
                  <a:close/>
                </a:path>
                <a:path w="548640" h="484504">
                  <a:moveTo>
                    <a:pt x="29411" y="285716"/>
                  </a:moveTo>
                  <a:lnTo>
                    <a:pt x="28943" y="284391"/>
                  </a:lnTo>
                  <a:lnTo>
                    <a:pt x="29258" y="284391"/>
                  </a:lnTo>
                  <a:lnTo>
                    <a:pt x="29411" y="285716"/>
                  </a:lnTo>
                  <a:close/>
                </a:path>
                <a:path w="548640" h="484504">
                  <a:moveTo>
                    <a:pt x="518541" y="287058"/>
                  </a:moveTo>
                  <a:lnTo>
                    <a:pt x="518695" y="285716"/>
                  </a:lnTo>
                  <a:lnTo>
                    <a:pt x="519163" y="284391"/>
                  </a:lnTo>
                  <a:lnTo>
                    <a:pt x="518541" y="287058"/>
                  </a:lnTo>
                  <a:close/>
                </a:path>
                <a:path w="548640" h="484504">
                  <a:moveTo>
                    <a:pt x="543094" y="287058"/>
                  </a:moveTo>
                  <a:lnTo>
                    <a:pt x="518541" y="287058"/>
                  </a:lnTo>
                  <a:lnTo>
                    <a:pt x="519163" y="284391"/>
                  </a:lnTo>
                  <a:lnTo>
                    <a:pt x="543401" y="284391"/>
                  </a:lnTo>
                  <a:lnTo>
                    <a:pt x="543094" y="287058"/>
                  </a:lnTo>
                  <a:close/>
                </a:path>
                <a:path w="548640" h="484504">
                  <a:moveTo>
                    <a:pt x="29884" y="287058"/>
                  </a:moveTo>
                  <a:lnTo>
                    <a:pt x="29565" y="287058"/>
                  </a:lnTo>
                  <a:lnTo>
                    <a:pt x="29411" y="285716"/>
                  </a:lnTo>
                  <a:lnTo>
                    <a:pt x="29884" y="287058"/>
                  </a:lnTo>
                  <a:close/>
                </a:path>
                <a:path w="548640" h="484504">
                  <a:moveTo>
                    <a:pt x="529779" y="327558"/>
                  </a:moveTo>
                  <a:lnTo>
                    <a:pt x="503923" y="327558"/>
                  </a:lnTo>
                  <a:lnTo>
                    <a:pt x="505046" y="325208"/>
                  </a:lnTo>
                  <a:lnTo>
                    <a:pt x="504752" y="325208"/>
                  </a:lnTo>
                  <a:lnTo>
                    <a:pt x="518695" y="285716"/>
                  </a:lnTo>
                  <a:lnTo>
                    <a:pt x="518541" y="287058"/>
                  </a:lnTo>
                  <a:lnTo>
                    <a:pt x="543094" y="287058"/>
                  </a:lnTo>
                  <a:lnTo>
                    <a:pt x="542772" y="289852"/>
                  </a:lnTo>
                  <a:lnTo>
                    <a:pt x="542150" y="292506"/>
                  </a:lnTo>
                  <a:lnTo>
                    <a:pt x="530608" y="325208"/>
                  </a:lnTo>
                  <a:lnTo>
                    <a:pt x="505048" y="325208"/>
                  </a:lnTo>
                  <a:lnTo>
                    <a:pt x="504376" y="326297"/>
                  </a:lnTo>
                  <a:lnTo>
                    <a:pt x="530223" y="326297"/>
                  </a:lnTo>
                  <a:lnTo>
                    <a:pt x="529779" y="327558"/>
                  </a:lnTo>
                  <a:close/>
                </a:path>
                <a:path w="548640" h="484504">
                  <a:moveTo>
                    <a:pt x="44183" y="327558"/>
                  </a:moveTo>
                  <a:lnTo>
                    <a:pt x="43065" y="325208"/>
                  </a:lnTo>
                  <a:lnTo>
                    <a:pt x="43738" y="326297"/>
                  </a:lnTo>
                  <a:lnTo>
                    <a:pt x="44183" y="327558"/>
                  </a:lnTo>
                  <a:close/>
                </a:path>
                <a:path w="548640" h="484504">
                  <a:moveTo>
                    <a:pt x="43738" y="326297"/>
                  </a:moveTo>
                  <a:lnTo>
                    <a:pt x="43065" y="325208"/>
                  </a:lnTo>
                  <a:lnTo>
                    <a:pt x="43353" y="325208"/>
                  </a:lnTo>
                  <a:lnTo>
                    <a:pt x="43738" y="326297"/>
                  </a:lnTo>
                  <a:close/>
                </a:path>
                <a:path w="548640" h="484504">
                  <a:moveTo>
                    <a:pt x="503923" y="327558"/>
                  </a:moveTo>
                  <a:lnTo>
                    <a:pt x="504376" y="326297"/>
                  </a:lnTo>
                  <a:lnTo>
                    <a:pt x="505048" y="325208"/>
                  </a:lnTo>
                  <a:lnTo>
                    <a:pt x="503923" y="327558"/>
                  </a:lnTo>
                  <a:close/>
                </a:path>
                <a:path w="548640" h="484504">
                  <a:moveTo>
                    <a:pt x="44516" y="327558"/>
                  </a:moveTo>
                  <a:lnTo>
                    <a:pt x="44183" y="327558"/>
                  </a:lnTo>
                  <a:lnTo>
                    <a:pt x="43738" y="326297"/>
                  </a:lnTo>
                  <a:lnTo>
                    <a:pt x="44516" y="327558"/>
                  </a:lnTo>
                  <a:close/>
                </a:path>
                <a:path w="548640" h="484504">
                  <a:moveTo>
                    <a:pt x="481540" y="363255"/>
                  </a:moveTo>
                  <a:lnTo>
                    <a:pt x="504376" y="326297"/>
                  </a:lnTo>
                  <a:lnTo>
                    <a:pt x="503923" y="327558"/>
                  </a:lnTo>
                  <a:lnTo>
                    <a:pt x="529779" y="327558"/>
                  </a:lnTo>
                  <a:lnTo>
                    <a:pt x="526910" y="335686"/>
                  </a:lnTo>
                  <a:lnTo>
                    <a:pt x="525792" y="338023"/>
                  </a:lnTo>
                  <a:lnTo>
                    <a:pt x="510778" y="362330"/>
                  </a:lnTo>
                  <a:lnTo>
                    <a:pt x="482409" y="362330"/>
                  </a:lnTo>
                  <a:lnTo>
                    <a:pt x="481540" y="363255"/>
                  </a:lnTo>
                  <a:close/>
                </a:path>
                <a:path w="548640" h="484504">
                  <a:moveTo>
                    <a:pt x="67195" y="364274"/>
                  </a:moveTo>
                  <a:lnTo>
                    <a:pt x="65697" y="362330"/>
                  </a:lnTo>
                  <a:lnTo>
                    <a:pt x="66566" y="363255"/>
                  </a:lnTo>
                  <a:lnTo>
                    <a:pt x="67195" y="364274"/>
                  </a:lnTo>
                  <a:close/>
                </a:path>
                <a:path w="548640" h="484504">
                  <a:moveTo>
                    <a:pt x="66566" y="363255"/>
                  </a:moveTo>
                  <a:lnTo>
                    <a:pt x="65697" y="362330"/>
                  </a:lnTo>
                  <a:lnTo>
                    <a:pt x="65995" y="362330"/>
                  </a:lnTo>
                  <a:lnTo>
                    <a:pt x="66566" y="363255"/>
                  </a:lnTo>
                  <a:close/>
                </a:path>
                <a:path w="548640" h="484504">
                  <a:moveTo>
                    <a:pt x="480910" y="364274"/>
                  </a:moveTo>
                  <a:lnTo>
                    <a:pt x="481540" y="363255"/>
                  </a:lnTo>
                  <a:lnTo>
                    <a:pt x="482409" y="362330"/>
                  </a:lnTo>
                  <a:lnTo>
                    <a:pt x="480910" y="364274"/>
                  </a:lnTo>
                  <a:close/>
                </a:path>
                <a:path w="548640" h="484504">
                  <a:moveTo>
                    <a:pt x="509577" y="364274"/>
                  </a:moveTo>
                  <a:lnTo>
                    <a:pt x="480910" y="364274"/>
                  </a:lnTo>
                  <a:lnTo>
                    <a:pt x="482409" y="362330"/>
                  </a:lnTo>
                  <a:lnTo>
                    <a:pt x="510778" y="362330"/>
                  </a:lnTo>
                  <a:lnTo>
                    <a:pt x="509577" y="364274"/>
                  </a:lnTo>
                  <a:close/>
                </a:path>
                <a:path w="548640" h="484504">
                  <a:moveTo>
                    <a:pt x="67524" y="364274"/>
                  </a:moveTo>
                  <a:lnTo>
                    <a:pt x="67195" y="364274"/>
                  </a:lnTo>
                  <a:lnTo>
                    <a:pt x="66566" y="363255"/>
                  </a:lnTo>
                  <a:lnTo>
                    <a:pt x="67524" y="364274"/>
                  </a:lnTo>
                  <a:close/>
                </a:path>
                <a:path w="548640" h="484504">
                  <a:moveTo>
                    <a:pt x="451198" y="395523"/>
                  </a:moveTo>
                  <a:lnTo>
                    <a:pt x="481540" y="363255"/>
                  </a:lnTo>
                  <a:lnTo>
                    <a:pt x="480910" y="364274"/>
                  </a:lnTo>
                  <a:lnTo>
                    <a:pt x="509577" y="364274"/>
                  </a:lnTo>
                  <a:lnTo>
                    <a:pt x="501662" y="377088"/>
                  </a:lnTo>
                  <a:lnTo>
                    <a:pt x="500164" y="379044"/>
                  </a:lnTo>
                  <a:lnTo>
                    <a:pt x="485296" y="394855"/>
                  </a:lnTo>
                  <a:lnTo>
                    <a:pt x="452120" y="394855"/>
                  </a:lnTo>
                  <a:lnTo>
                    <a:pt x="451198" y="395523"/>
                  </a:lnTo>
                  <a:close/>
                </a:path>
                <a:path w="548640" h="484504">
                  <a:moveTo>
                    <a:pt x="97701" y="396366"/>
                  </a:moveTo>
                  <a:lnTo>
                    <a:pt x="95973" y="394855"/>
                  </a:lnTo>
                  <a:lnTo>
                    <a:pt x="96895" y="395523"/>
                  </a:lnTo>
                  <a:lnTo>
                    <a:pt x="97701" y="396366"/>
                  </a:lnTo>
                  <a:close/>
                </a:path>
                <a:path w="548640" h="484504">
                  <a:moveTo>
                    <a:pt x="96908" y="395523"/>
                  </a:moveTo>
                  <a:lnTo>
                    <a:pt x="95973" y="394855"/>
                  </a:lnTo>
                  <a:lnTo>
                    <a:pt x="96280" y="394855"/>
                  </a:lnTo>
                  <a:lnTo>
                    <a:pt x="96908" y="395523"/>
                  </a:lnTo>
                  <a:close/>
                </a:path>
                <a:path w="548640" h="484504">
                  <a:moveTo>
                    <a:pt x="450405" y="396366"/>
                  </a:moveTo>
                  <a:lnTo>
                    <a:pt x="451198" y="395523"/>
                  </a:lnTo>
                  <a:lnTo>
                    <a:pt x="452120" y="394855"/>
                  </a:lnTo>
                  <a:lnTo>
                    <a:pt x="450405" y="396366"/>
                  </a:lnTo>
                  <a:close/>
                </a:path>
                <a:path w="548640" h="484504">
                  <a:moveTo>
                    <a:pt x="483875" y="396366"/>
                  </a:moveTo>
                  <a:lnTo>
                    <a:pt x="450405" y="396366"/>
                  </a:lnTo>
                  <a:lnTo>
                    <a:pt x="452120" y="394855"/>
                  </a:lnTo>
                  <a:lnTo>
                    <a:pt x="485296" y="394855"/>
                  </a:lnTo>
                  <a:lnTo>
                    <a:pt x="483875" y="396366"/>
                  </a:lnTo>
                  <a:close/>
                </a:path>
                <a:path w="548640" h="484504">
                  <a:moveTo>
                    <a:pt x="98058" y="396366"/>
                  </a:moveTo>
                  <a:lnTo>
                    <a:pt x="97701" y="396366"/>
                  </a:lnTo>
                  <a:lnTo>
                    <a:pt x="96908" y="395523"/>
                  </a:lnTo>
                  <a:lnTo>
                    <a:pt x="98058" y="396366"/>
                  </a:lnTo>
                  <a:close/>
                </a:path>
                <a:path w="548640" h="484504">
                  <a:moveTo>
                    <a:pt x="454922" y="422935"/>
                  </a:moveTo>
                  <a:lnTo>
                    <a:pt x="413384" y="422935"/>
                  </a:lnTo>
                  <a:lnTo>
                    <a:pt x="415315" y="421792"/>
                  </a:lnTo>
                  <a:lnTo>
                    <a:pt x="414961" y="421792"/>
                  </a:lnTo>
                  <a:lnTo>
                    <a:pt x="451198" y="395523"/>
                  </a:lnTo>
                  <a:lnTo>
                    <a:pt x="450405" y="396366"/>
                  </a:lnTo>
                  <a:lnTo>
                    <a:pt x="483875" y="396366"/>
                  </a:lnTo>
                  <a:lnTo>
                    <a:pt x="468160" y="413080"/>
                  </a:lnTo>
                  <a:lnTo>
                    <a:pt x="466432" y="414591"/>
                  </a:lnTo>
                  <a:lnTo>
                    <a:pt x="456499" y="421792"/>
                  </a:lnTo>
                  <a:lnTo>
                    <a:pt x="415315" y="421792"/>
                  </a:lnTo>
                  <a:lnTo>
                    <a:pt x="414353" y="422249"/>
                  </a:lnTo>
                  <a:lnTo>
                    <a:pt x="455868" y="422249"/>
                  </a:lnTo>
                  <a:lnTo>
                    <a:pt x="454922" y="422935"/>
                  </a:lnTo>
                  <a:close/>
                </a:path>
                <a:path w="548640" h="484504">
                  <a:moveTo>
                    <a:pt x="134708" y="422935"/>
                  </a:moveTo>
                  <a:lnTo>
                    <a:pt x="132803" y="421792"/>
                  </a:lnTo>
                  <a:lnTo>
                    <a:pt x="133763" y="422249"/>
                  </a:lnTo>
                  <a:lnTo>
                    <a:pt x="134708" y="422935"/>
                  </a:lnTo>
                  <a:close/>
                </a:path>
                <a:path w="548640" h="484504">
                  <a:moveTo>
                    <a:pt x="133763" y="422249"/>
                  </a:moveTo>
                  <a:lnTo>
                    <a:pt x="132803" y="421792"/>
                  </a:lnTo>
                  <a:lnTo>
                    <a:pt x="133132" y="421792"/>
                  </a:lnTo>
                  <a:lnTo>
                    <a:pt x="133763" y="422249"/>
                  </a:lnTo>
                  <a:close/>
                </a:path>
                <a:path w="548640" h="484504">
                  <a:moveTo>
                    <a:pt x="413384" y="422935"/>
                  </a:moveTo>
                  <a:lnTo>
                    <a:pt x="414353" y="422249"/>
                  </a:lnTo>
                  <a:lnTo>
                    <a:pt x="415315" y="421792"/>
                  </a:lnTo>
                  <a:lnTo>
                    <a:pt x="413384" y="422935"/>
                  </a:lnTo>
                  <a:close/>
                </a:path>
                <a:path w="548640" h="484504">
                  <a:moveTo>
                    <a:pt x="135200" y="422935"/>
                  </a:moveTo>
                  <a:lnTo>
                    <a:pt x="134708" y="422935"/>
                  </a:lnTo>
                  <a:lnTo>
                    <a:pt x="133763" y="422249"/>
                  </a:lnTo>
                  <a:lnTo>
                    <a:pt x="135200" y="422935"/>
                  </a:lnTo>
                  <a:close/>
                </a:path>
                <a:path w="548640" h="484504">
                  <a:moveTo>
                    <a:pt x="371718" y="442522"/>
                  </a:moveTo>
                  <a:lnTo>
                    <a:pt x="414353" y="422249"/>
                  </a:lnTo>
                  <a:lnTo>
                    <a:pt x="413384" y="422935"/>
                  </a:lnTo>
                  <a:lnTo>
                    <a:pt x="454922" y="422935"/>
                  </a:lnTo>
                  <a:lnTo>
                    <a:pt x="428293" y="442239"/>
                  </a:lnTo>
                  <a:lnTo>
                    <a:pt x="372757" y="442239"/>
                  </a:lnTo>
                  <a:lnTo>
                    <a:pt x="371718" y="442522"/>
                  </a:lnTo>
                  <a:close/>
                </a:path>
                <a:path w="548640" h="484504">
                  <a:moveTo>
                    <a:pt x="177253" y="442988"/>
                  </a:moveTo>
                  <a:lnTo>
                    <a:pt x="175209" y="442239"/>
                  </a:lnTo>
                  <a:lnTo>
                    <a:pt x="176248" y="442522"/>
                  </a:lnTo>
                  <a:lnTo>
                    <a:pt x="177253" y="442988"/>
                  </a:lnTo>
                  <a:close/>
                </a:path>
                <a:path w="548640" h="484504">
                  <a:moveTo>
                    <a:pt x="176276" y="442522"/>
                  </a:moveTo>
                  <a:lnTo>
                    <a:pt x="175209" y="442239"/>
                  </a:lnTo>
                  <a:lnTo>
                    <a:pt x="175682" y="442239"/>
                  </a:lnTo>
                  <a:lnTo>
                    <a:pt x="176276" y="442522"/>
                  </a:lnTo>
                  <a:close/>
                </a:path>
                <a:path w="548640" h="484504">
                  <a:moveTo>
                    <a:pt x="370738" y="442988"/>
                  </a:moveTo>
                  <a:lnTo>
                    <a:pt x="371718" y="442522"/>
                  </a:lnTo>
                  <a:lnTo>
                    <a:pt x="372757" y="442239"/>
                  </a:lnTo>
                  <a:lnTo>
                    <a:pt x="370738" y="442988"/>
                  </a:lnTo>
                  <a:close/>
                </a:path>
                <a:path w="548640" h="484504">
                  <a:moveTo>
                    <a:pt x="427165" y="442988"/>
                  </a:moveTo>
                  <a:lnTo>
                    <a:pt x="370738" y="442988"/>
                  </a:lnTo>
                  <a:lnTo>
                    <a:pt x="372757" y="442239"/>
                  </a:lnTo>
                  <a:lnTo>
                    <a:pt x="428293" y="442239"/>
                  </a:lnTo>
                  <a:lnTo>
                    <a:pt x="427697" y="442671"/>
                  </a:lnTo>
                  <a:lnTo>
                    <a:pt x="427165" y="442988"/>
                  </a:lnTo>
                  <a:close/>
                </a:path>
                <a:path w="548640" h="484504">
                  <a:moveTo>
                    <a:pt x="177957" y="442988"/>
                  </a:moveTo>
                  <a:lnTo>
                    <a:pt x="177253" y="442988"/>
                  </a:lnTo>
                  <a:lnTo>
                    <a:pt x="176276" y="442522"/>
                  </a:lnTo>
                  <a:lnTo>
                    <a:pt x="177957" y="442988"/>
                  </a:lnTo>
                  <a:close/>
                </a:path>
                <a:path w="548640" h="484504">
                  <a:moveTo>
                    <a:pt x="323608" y="455637"/>
                  </a:moveTo>
                  <a:lnTo>
                    <a:pt x="371718" y="442522"/>
                  </a:lnTo>
                  <a:lnTo>
                    <a:pt x="370738" y="442988"/>
                  </a:lnTo>
                  <a:lnTo>
                    <a:pt x="427165" y="442988"/>
                  </a:lnTo>
                  <a:lnTo>
                    <a:pt x="425780" y="443814"/>
                  </a:lnTo>
                  <a:lnTo>
                    <a:pt x="401715" y="455256"/>
                  </a:lnTo>
                  <a:lnTo>
                    <a:pt x="325742" y="455256"/>
                  </a:lnTo>
                  <a:lnTo>
                    <a:pt x="323608" y="455637"/>
                  </a:lnTo>
                  <a:close/>
                </a:path>
                <a:path w="548640" h="484504">
                  <a:moveTo>
                    <a:pt x="224358" y="455637"/>
                  </a:moveTo>
                  <a:lnTo>
                    <a:pt x="222237" y="455256"/>
                  </a:lnTo>
                  <a:lnTo>
                    <a:pt x="222960" y="455256"/>
                  </a:lnTo>
                  <a:lnTo>
                    <a:pt x="224358" y="455637"/>
                  </a:lnTo>
                  <a:close/>
                </a:path>
                <a:path w="548640" h="484504">
                  <a:moveTo>
                    <a:pt x="226544" y="455637"/>
                  </a:moveTo>
                  <a:lnTo>
                    <a:pt x="224358" y="455637"/>
                  </a:lnTo>
                  <a:lnTo>
                    <a:pt x="222960" y="455256"/>
                  </a:lnTo>
                  <a:lnTo>
                    <a:pt x="222237" y="455256"/>
                  </a:lnTo>
                  <a:lnTo>
                    <a:pt x="226544" y="455637"/>
                  </a:lnTo>
                  <a:close/>
                </a:path>
                <a:path w="548640" h="484504">
                  <a:moveTo>
                    <a:pt x="392087" y="459835"/>
                  </a:moveTo>
                  <a:lnTo>
                    <a:pt x="273989" y="459835"/>
                  </a:lnTo>
                  <a:lnTo>
                    <a:pt x="325742" y="455256"/>
                  </a:lnTo>
                  <a:lnTo>
                    <a:pt x="325006" y="455256"/>
                  </a:lnTo>
                  <a:lnTo>
                    <a:pt x="323608" y="455637"/>
                  </a:lnTo>
                  <a:lnTo>
                    <a:pt x="400914" y="455637"/>
                  </a:lnTo>
                  <a:lnTo>
                    <a:pt x="392087" y="459835"/>
                  </a:lnTo>
                  <a:close/>
                </a:path>
                <a:path w="548640" h="484504">
                  <a:moveTo>
                    <a:pt x="400914" y="455637"/>
                  </a:moveTo>
                  <a:lnTo>
                    <a:pt x="323608" y="455637"/>
                  </a:lnTo>
                  <a:lnTo>
                    <a:pt x="325742" y="455256"/>
                  </a:lnTo>
                  <a:lnTo>
                    <a:pt x="401715" y="455256"/>
                  </a:lnTo>
                  <a:lnTo>
                    <a:pt x="400914" y="455637"/>
                  </a:lnTo>
                  <a:close/>
                </a:path>
              </a:pathLst>
            </a:custGeom>
            <a:solidFill>
              <a:srgbClr val="385D8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7622794" y="4877816"/>
              <a:ext cx="103505" cy="1385570"/>
            </a:xfrm>
            <a:custGeom>
              <a:avLst/>
              <a:gdLst/>
              <a:ahLst/>
              <a:cxnLst/>
              <a:rect l="l" t="t" r="r" b="b"/>
              <a:pathLst>
                <a:path w="103504" h="1385570">
                  <a:moveTo>
                    <a:pt x="54101" y="1385531"/>
                  </a:moveTo>
                  <a:lnTo>
                    <a:pt x="0" y="1298295"/>
                  </a:lnTo>
                  <a:lnTo>
                    <a:pt x="888" y="1294384"/>
                  </a:lnTo>
                  <a:lnTo>
                    <a:pt x="6857" y="1290675"/>
                  </a:lnTo>
                  <a:lnTo>
                    <a:pt x="10795" y="1291589"/>
                  </a:lnTo>
                  <a:lnTo>
                    <a:pt x="46735" y="1349540"/>
                  </a:lnTo>
                  <a:lnTo>
                    <a:pt x="9651" y="381"/>
                  </a:lnTo>
                  <a:lnTo>
                    <a:pt x="22351" y="0"/>
                  </a:lnTo>
                  <a:lnTo>
                    <a:pt x="59435" y="1349260"/>
                  </a:lnTo>
                  <a:lnTo>
                    <a:pt x="92201" y="1289354"/>
                  </a:lnTo>
                  <a:lnTo>
                    <a:pt x="96011" y="1288224"/>
                  </a:lnTo>
                  <a:lnTo>
                    <a:pt x="102234" y="1291589"/>
                  </a:lnTo>
                  <a:lnTo>
                    <a:pt x="103377" y="1295450"/>
                  </a:lnTo>
                  <a:lnTo>
                    <a:pt x="54101" y="1385531"/>
                  </a:lnTo>
                  <a:close/>
                </a:path>
              </a:pathLst>
            </a:custGeom>
            <a:solidFill>
              <a:srgbClr val="477BB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5212080" y="3514343"/>
              <a:ext cx="2291715" cy="2983865"/>
            </a:xfrm>
            <a:custGeom>
              <a:avLst/>
              <a:gdLst/>
              <a:ahLst/>
              <a:cxnLst/>
              <a:rect l="l" t="t" r="r" b="b"/>
              <a:pathLst>
                <a:path w="2291715" h="2983865">
                  <a:moveTo>
                    <a:pt x="2202434" y="2970923"/>
                  </a:moveTo>
                  <a:lnTo>
                    <a:pt x="36449" y="2835160"/>
                  </a:lnTo>
                  <a:lnTo>
                    <a:pt x="97282" y="2804541"/>
                  </a:lnTo>
                  <a:lnTo>
                    <a:pt x="98552" y="2800731"/>
                  </a:lnTo>
                  <a:lnTo>
                    <a:pt x="95377" y="2794470"/>
                  </a:lnTo>
                  <a:lnTo>
                    <a:pt x="91694" y="2793200"/>
                  </a:lnTo>
                  <a:lnTo>
                    <a:pt x="0" y="2839237"/>
                  </a:lnTo>
                  <a:lnTo>
                    <a:pt x="85217" y="2896336"/>
                  </a:lnTo>
                  <a:lnTo>
                    <a:pt x="89154" y="2895562"/>
                  </a:lnTo>
                  <a:lnTo>
                    <a:pt x="93091" y="2889732"/>
                  </a:lnTo>
                  <a:lnTo>
                    <a:pt x="92329" y="2885795"/>
                  </a:lnTo>
                  <a:lnTo>
                    <a:pt x="35560" y="2847822"/>
                  </a:lnTo>
                  <a:lnTo>
                    <a:pt x="2201545" y="2983598"/>
                  </a:lnTo>
                  <a:lnTo>
                    <a:pt x="2202434" y="2970923"/>
                  </a:lnTo>
                  <a:close/>
                </a:path>
                <a:path w="2291715" h="2983865">
                  <a:moveTo>
                    <a:pt x="2291715" y="2712021"/>
                  </a:moveTo>
                  <a:lnTo>
                    <a:pt x="2289302" y="2708872"/>
                  </a:lnTo>
                  <a:lnTo>
                    <a:pt x="2282317" y="2708059"/>
                  </a:lnTo>
                  <a:lnTo>
                    <a:pt x="2279142" y="2710548"/>
                  </a:lnTo>
                  <a:lnTo>
                    <a:pt x="2271141" y="2778455"/>
                  </a:lnTo>
                  <a:lnTo>
                    <a:pt x="1059180" y="0"/>
                  </a:lnTo>
                  <a:lnTo>
                    <a:pt x="1047750" y="4953"/>
                  </a:lnTo>
                  <a:lnTo>
                    <a:pt x="2259584" y="2783382"/>
                  </a:lnTo>
                  <a:lnTo>
                    <a:pt x="2204466" y="2743098"/>
                  </a:lnTo>
                  <a:lnTo>
                    <a:pt x="2200529" y="2743708"/>
                  </a:lnTo>
                  <a:lnTo>
                    <a:pt x="2196338" y="2749372"/>
                  </a:lnTo>
                  <a:lnTo>
                    <a:pt x="2196973" y="2753347"/>
                  </a:lnTo>
                  <a:lnTo>
                    <a:pt x="2279777" y="2813875"/>
                  </a:lnTo>
                  <a:lnTo>
                    <a:pt x="2291715" y="2712021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3" name="object 43"/>
          <p:cNvSpPr txBox="1"/>
          <p:nvPr/>
        </p:nvSpPr>
        <p:spPr>
          <a:xfrm>
            <a:off x="6892797" y="3529660"/>
            <a:ext cx="28067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pc="-25" dirty="0">
                <a:latin typeface="Microsoft Sans Serif"/>
                <a:cs typeface="Microsoft Sans Serif"/>
              </a:rPr>
              <a:t>60</a:t>
            </a:r>
            <a:endParaRPr>
              <a:latin typeface="Microsoft Sans Serif"/>
              <a:cs typeface="Microsoft Sans Serif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8590916" y="3529660"/>
            <a:ext cx="40830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pc="-25" dirty="0">
                <a:latin typeface="Microsoft Sans Serif"/>
                <a:cs typeface="Microsoft Sans Serif"/>
              </a:rPr>
              <a:t>100</a:t>
            </a:r>
            <a:endParaRPr>
              <a:latin typeface="Microsoft Sans Serif"/>
              <a:cs typeface="Microsoft Sans Serif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7663054" y="4062348"/>
            <a:ext cx="2800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pc="-25" dirty="0">
                <a:latin typeface="Microsoft Sans Serif"/>
                <a:cs typeface="Microsoft Sans Serif"/>
              </a:rPr>
              <a:t>10</a:t>
            </a:r>
            <a:endParaRPr>
              <a:latin typeface="Microsoft Sans Serif"/>
              <a:cs typeface="Microsoft Sans Serif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6368923" y="988440"/>
            <a:ext cx="1530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pc="-50" dirty="0">
                <a:latin typeface="Microsoft Sans Serif"/>
                <a:cs typeface="Microsoft Sans Serif"/>
              </a:rPr>
              <a:t>1</a:t>
            </a:r>
            <a:endParaRPr>
              <a:latin typeface="Microsoft Sans Serif"/>
              <a:cs typeface="Microsoft Sans Serif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7256780" y="988440"/>
            <a:ext cx="1530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pc="-50" dirty="0">
                <a:latin typeface="Microsoft Sans Serif"/>
                <a:cs typeface="Microsoft Sans Serif"/>
              </a:rPr>
              <a:t>2</a:t>
            </a:r>
            <a:endParaRPr>
              <a:latin typeface="Microsoft Sans Serif"/>
              <a:cs typeface="Microsoft Sans Serif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7891399" y="988440"/>
            <a:ext cx="1530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pc="-50" dirty="0">
                <a:latin typeface="Microsoft Sans Serif"/>
                <a:cs typeface="Microsoft Sans Serif"/>
              </a:rPr>
              <a:t>3</a:t>
            </a:r>
            <a:endParaRPr>
              <a:latin typeface="Microsoft Sans Serif"/>
              <a:cs typeface="Microsoft Sans Serif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8779257" y="988440"/>
            <a:ext cx="1530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pc="-50" dirty="0">
                <a:latin typeface="Microsoft Sans Serif"/>
                <a:cs typeface="Microsoft Sans Serif"/>
              </a:rPr>
              <a:t>4</a:t>
            </a:r>
            <a:endParaRPr>
              <a:latin typeface="Microsoft Sans Serif"/>
              <a:cs typeface="Microsoft Sans Serif"/>
            </a:endParaRPr>
          </a:p>
        </p:txBody>
      </p:sp>
      <p:sp>
        <p:nvSpPr>
          <p:cNvPr id="50" name="object 50"/>
          <p:cNvSpPr txBox="1"/>
          <p:nvPr/>
        </p:nvSpPr>
        <p:spPr>
          <a:xfrm>
            <a:off x="9794241" y="988440"/>
            <a:ext cx="1530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pc="-50" dirty="0">
                <a:latin typeface="Microsoft Sans Serif"/>
                <a:cs typeface="Microsoft Sans Serif"/>
              </a:rPr>
              <a:t>5</a:t>
            </a:r>
            <a:endParaRPr>
              <a:latin typeface="Microsoft Sans Serif"/>
              <a:cs typeface="Microsoft Sans Serif"/>
            </a:endParaRPr>
          </a:p>
        </p:txBody>
      </p:sp>
      <p:sp>
        <p:nvSpPr>
          <p:cNvPr id="51" name="object 51"/>
          <p:cNvSpPr txBox="1">
            <a:spLocks noGrp="1"/>
          </p:cNvSpPr>
          <p:nvPr>
            <p:ph type="title"/>
          </p:nvPr>
        </p:nvSpPr>
        <p:spPr>
          <a:xfrm>
            <a:off x="2135835" y="395605"/>
            <a:ext cx="1927860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pc="-30" dirty="0">
                <a:latin typeface="Calibri"/>
                <a:cs typeface="Calibri"/>
              </a:rPr>
              <a:t>Example</a:t>
            </a:r>
          </a:p>
        </p:txBody>
      </p:sp>
      <p:sp>
        <p:nvSpPr>
          <p:cNvPr id="52" name="object 52"/>
          <p:cNvSpPr/>
          <p:nvPr/>
        </p:nvSpPr>
        <p:spPr>
          <a:xfrm>
            <a:off x="1600961" y="761"/>
            <a:ext cx="9142730" cy="6856730"/>
          </a:xfrm>
          <a:custGeom>
            <a:avLst/>
            <a:gdLst/>
            <a:ahLst/>
            <a:cxnLst/>
            <a:rect l="l" t="t" r="r" b="b"/>
            <a:pathLst>
              <a:path w="9142730" h="6856730">
                <a:moveTo>
                  <a:pt x="0" y="0"/>
                </a:moveTo>
                <a:lnTo>
                  <a:pt x="9142476" y="0"/>
                </a:lnTo>
                <a:lnTo>
                  <a:pt x="9142476" y="6856476"/>
                </a:lnTo>
                <a:lnTo>
                  <a:pt x="0" y="6856476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 txBox="1"/>
          <p:nvPr/>
        </p:nvSpPr>
        <p:spPr>
          <a:xfrm>
            <a:off x="7272655" y="5213365"/>
            <a:ext cx="280035" cy="26930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2120"/>
              </a:lnSpc>
            </a:pPr>
            <a:r>
              <a:rPr spc="-25" dirty="0">
                <a:latin typeface="Microsoft Sans Serif"/>
                <a:cs typeface="Microsoft Sans Serif"/>
              </a:rPr>
              <a:t>20</a:t>
            </a:r>
            <a:endParaRPr>
              <a:latin typeface="Microsoft Sans Serif"/>
              <a:cs typeface="Microsoft Sans Serif"/>
            </a:endParaRPr>
          </a:p>
        </p:txBody>
      </p:sp>
      <p:sp>
        <p:nvSpPr>
          <p:cNvPr id="54" name="object 54"/>
          <p:cNvSpPr txBox="1"/>
          <p:nvPr/>
        </p:nvSpPr>
        <p:spPr>
          <a:xfrm>
            <a:off x="5904992" y="5365740"/>
            <a:ext cx="280035" cy="26930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2120"/>
              </a:lnSpc>
            </a:pPr>
            <a:r>
              <a:rPr spc="-25" dirty="0">
                <a:latin typeface="Microsoft Sans Serif"/>
                <a:cs typeface="Microsoft Sans Serif"/>
              </a:rPr>
              <a:t>50</a:t>
            </a:r>
            <a:endParaRPr>
              <a:latin typeface="Microsoft Sans Serif"/>
              <a:cs typeface="Microsoft Sans Serif"/>
            </a:endParaRPr>
          </a:p>
        </p:txBody>
      </p:sp>
      <p:sp>
        <p:nvSpPr>
          <p:cNvPr id="55" name="object 55"/>
          <p:cNvSpPr txBox="1"/>
          <p:nvPr/>
        </p:nvSpPr>
        <p:spPr>
          <a:xfrm>
            <a:off x="9359646" y="5427614"/>
            <a:ext cx="280035" cy="26930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2120"/>
              </a:lnSpc>
            </a:pPr>
            <a:r>
              <a:rPr spc="-25" dirty="0">
                <a:latin typeface="Microsoft Sans Serif"/>
                <a:cs typeface="Microsoft Sans Serif"/>
              </a:rPr>
              <a:t>20</a:t>
            </a:r>
            <a:endParaRPr>
              <a:latin typeface="Microsoft Sans Serif"/>
              <a:cs typeface="Microsoft Sans Serif"/>
            </a:endParaRPr>
          </a:p>
        </p:txBody>
      </p:sp>
      <p:sp>
        <p:nvSpPr>
          <p:cNvPr id="56" name="object 56"/>
          <p:cNvSpPr txBox="1"/>
          <p:nvPr/>
        </p:nvSpPr>
        <p:spPr>
          <a:xfrm>
            <a:off x="2262023" y="5437378"/>
            <a:ext cx="141605" cy="23403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810"/>
              </a:lnSpc>
            </a:pPr>
            <a:r>
              <a:rPr spc="-50" dirty="0">
                <a:solidFill>
                  <a:srgbClr val="FFFFFF"/>
                </a:solidFill>
                <a:latin typeface="Calibri"/>
                <a:cs typeface="Calibri"/>
              </a:rPr>
              <a:t>4</a:t>
            </a:r>
            <a:endParaRPr>
              <a:latin typeface="Calibri"/>
              <a:cs typeface="Calibri"/>
            </a:endParaRPr>
          </a:p>
        </p:txBody>
      </p:sp>
      <p:sp>
        <p:nvSpPr>
          <p:cNvPr id="57" name="object 57"/>
          <p:cNvSpPr txBox="1"/>
          <p:nvPr/>
        </p:nvSpPr>
        <p:spPr>
          <a:xfrm>
            <a:off x="4990847" y="5575452"/>
            <a:ext cx="141605" cy="23403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810"/>
              </a:lnSpc>
            </a:pPr>
            <a:r>
              <a:rPr spc="-50" dirty="0">
                <a:solidFill>
                  <a:srgbClr val="FFFFFF"/>
                </a:solidFill>
                <a:latin typeface="Calibri"/>
                <a:cs typeface="Calibri"/>
              </a:rPr>
              <a:t>5</a:t>
            </a:r>
            <a:endParaRPr>
              <a:latin typeface="Calibri"/>
              <a:cs typeface="Calibri"/>
            </a:endParaRPr>
          </a:p>
        </p:txBody>
      </p:sp>
      <p:sp>
        <p:nvSpPr>
          <p:cNvPr id="58" name="object 58"/>
          <p:cNvSpPr txBox="1"/>
          <p:nvPr/>
        </p:nvSpPr>
        <p:spPr>
          <a:xfrm>
            <a:off x="3372993" y="5713237"/>
            <a:ext cx="153035" cy="26930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2120"/>
              </a:lnSpc>
            </a:pPr>
            <a:r>
              <a:rPr spc="-50" dirty="0">
                <a:latin typeface="Microsoft Sans Serif"/>
                <a:cs typeface="Microsoft Sans Serif"/>
              </a:rPr>
              <a:t>5</a:t>
            </a:r>
            <a:endParaRPr>
              <a:latin typeface="Microsoft Sans Serif"/>
              <a:cs typeface="Microsoft Sans Serif"/>
            </a:endParaRPr>
          </a:p>
        </p:txBody>
      </p:sp>
      <p:sp>
        <p:nvSpPr>
          <p:cNvPr id="59" name="object 59"/>
          <p:cNvSpPr txBox="1"/>
          <p:nvPr/>
        </p:nvSpPr>
        <p:spPr>
          <a:xfrm>
            <a:off x="5795264" y="6170626"/>
            <a:ext cx="2378710" cy="47448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698500">
              <a:lnSpc>
                <a:spcPts val="1725"/>
              </a:lnSpc>
            </a:pPr>
            <a:r>
              <a:rPr spc="-50" dirty="0">
                <a:solidFill>
                  <a:srgbClr val="FFFFFF"/>
                </a:solidFill>
                <a:latin typeface="Calibri"/>
                <a:cs typeface="Calibri"/>
              </a:rPr>
              <a:t>4</a:t>
            </a:r>
            <a:endParaRPr>
              <a:latin typeface="Calibri"/>
              <a:cs typeface="Calibri"/>
            </a:endParaRPr>
          </a:p>
          <a:p>
            <a:pPr marL="12700">
              <a:lnSpc>
                <a:spcPts val="2014"/>
              </a:lnSpc>
            </a:pPr>
            <a:r>
              <a:rPr sz="1150" spc="-780" dirty="0">
                <a:solidFill>
                  <a:srgbClr val="FFFFFF"/>
                </a:solidFill>
                <a:latin typeface="Arial MT"/>
                <a:cs typeface="Arial MT"/>
              </a:rPr>
              <a:t>B</a:t>
            </a:r>
            <a:r>
              <a:rPr spc="-615" baseline="6944" dirty="0">
                <a:solidFill>
                  <a:srgbClr val="FFFFFF"/>
                </a:solidFill>
                <a:latin typeface="Arial MT"/>
                <a:cs typeface="Arial MT"/>
              </a:rPr>
              <a:t>A</a:t>
            </a:r>
            <a:r>
              <a:rPr spc="-577" baseline="2314" dirty="0">
                <a:solidFill>
                  <a:srgbClr val="FFFFFF"/>
                </a:solidFill>
                <a:latin typeface="Arial MT"/>
                <a:cs typeface="Arial MT"/>
              </a:rPr>
              <a:t>A</a:t>
            </a:r>
            <a:r>
              <a:rPr spc="-952" baseline="6944" dirty="0">
                <a:solidFill>
                  <a:srgbClr val="FFFFFF"/>
                </a:solidFill>
                <a:latin typeface="Arial MT"/>
                <a:cs typeface="Arial MT"/>
              </a:rPr>
              <a:t>T</a:t>
            </a:r>
            <a:r>
              <a:rPr sz="1150" spc="-390" dirty="0">
                <a:solidFill>
                  <a:srgbClr val="FFFFFF"/>
                </a:solidFill>
                <a:latin typeface="Arial MT"/>
                <a:cs typeface="Arial MT"/>
              </a:rPr>
              <a:t>M</a:t>
            </a:r>
            <a:r>
              <a:rPr spc="-1072" baseline="2314" dirty="0">
                <a:solidFill>
                  <a:srgbClr val="FFFFFF"/>
                </a:solidFill>
                <a:latin typeface="Arial MT"/>
                <a:cs typeface="Arial MT"/>
              </a:rPr>
              <a:t>T</a:t>
            </a:r>
            <a:r>
              <a:rPr spc="-862" baseline="6944" dirty="0">
                <a:solidFill>
                  <a:srgbClr val="FFFFFF"/>
                </a:solidFill>
                <a:latin typeface="Arial MT"/>
                <a:cs typeface="Arial MT"/>
              </a:rPr>
              <a:t>M</a:t>
            </a:r>
            <a:r>
              <a:rPr sz="1150" spc="-385" dirty="0">
                <a:solidFill>
                  <a:srgbClr val="FFFFFF"/>
                </a:solidFill>
                <a:latin typeface="Arial MT"/>
                <a:cs typeface="Arial MT"/>
              </a:rPr>
              <a:t>S</a:t>
            </a:r>
            <a:r>
              <a:rPr spc="-1297" baseline="2314" dirty="0">
                <a:solidFill>
                  <a:srgbClr val="FFFFFF"/>
                </a:solidFill>
                <a:latin typeface="Arial MT"/>
                <a:cs typeface="Arial MT"/>
              </a:rPr>
              <a:t>M</a:t>
            </a:r>
            <a:r>
              <a:rPr spc="-330" baseline="6944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pc="-494" baseline="2314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pc="-1222" baseline="6944" dirty="0">
                <a:solidFill>
                  <a:srgbClr val="FFFFFF"/>
                </a:solidFill>
                <a:latin typeface="Arial MT"/>
                <a:cs typeface="Arial MT"/>
              </a:rPr>
              <a:t>C</a:t>
            </a:r>
            <a:r>
              <a:rPr sz="1150" spc="-340" dirty="0">
                <a:solidFill>
                  <a:srgbClr val="FFFFFF"/>
                </a:solidFill>
                <a:latin typeface="Arial MT"/>
                <a:cs typeface="Arial MT"/>
              </a:rPr>
              <a:t>I</a:t>
            </a:r>
            <a:r>
              <a:rPr sz="1150" spc="-385" dirty="0">
                <a:solidFill>
                  <a:srgbClr val="FFFFFF"/>
                </a:solidFill>
                <a:latin typeface="Arial MT"/>
                <a:cs typeface="Arial MT"/>
              </a:rPr>
              <a:t>n</a:t>
            </a:r>
            <a:r>
              <a:rPr spc="-480" baseline="2314" dirty="0">
                <a:solidFill>
                  <a:srgbClr val="FFFFFF"/>
                </a:solidFill>
                <a:latin typeface="Arial MT"/>
                <a:cs typeface="Arial MT"/>
              </a:rPr>
              <a:t>C</a:t>
            </a:r>
            <a:r>
              <a:rPr spc="-937" baseline="6944" dirty="0">
                <a:solidFill>
                  <a:srgbClr val="FFFFFF"/>
                </a:solidFill>
                <a:latin typeface="Arial MT"/>
                <a:cs typeface="Arial MT"/>
              </a:rPr>
              <a:t>o</a:t>
            </a:r>
            <a:r>
              <a:rPr sz="1150" spc="-385" dirty="0">
                <a:solidFill>
                  <a:srgbClr val="FFFFFF"/>
                </a:solidFill>
                <a:latin typeface="Arial MT"/>
                <a:cs typeface="Arial MT"/>
              </a:rPr>
              <a:t>s</a:t>
            </a:r>
            <a:r>
              <a:rPr sz="1150" spc="-335" dirty="0">
                <a:solidFill>
                  <a:srgbClr val="FFFFFF"/>
                </a:solidFill>
                <a:latin typeface="Arial MT"/>
                <a:cs typeface="Arial MT"/>
              </a:rPr>
              <a:t>t</a:t>
            </a:r>
            <a:r>
              <a:rPr spc="-397" baseline="2314" dirty="0">
                <a:solidFill>
                  <a:srgbClr val="FFFFFF"/>
                </a:solidFill>
                <a:latin typeface="Arial MT"/>
                <a:cs typeface="Arial MT"/>
              </a:rPr>
              <a:t>o</a:t>
            </a:r>
            <a:r>
              <a:rPr sz="1150" spc="-265" dirty="0">
                <a:solidFill>
                  <a:srgbClr val="FFFFFF"/>
                </a:solidFill>
                <a:latin typeface="Arial MT"/>
                <a:cs typeface="Arial MT"/>
              </a:rPr>
              <a:t>i</a:t>
            </a:r>
            <a:r>
              <a:rPr spc="-419" baseline="2314" dirty="0">
                <a:solidFill>
                  <a:srgbClr val="FFFFFF"/>
                </a:solidFill>
                <a:latin typeface="Arial MT"/>
                <a:cs typeface="Arial MT"/>
              </a:rPr>
              <a:t>l</a:t>
            </a:r>
            <a:r>
              <a:rPr sz="1150" spc="-335" dirty="0">
                <a:solidFill>
                  <a:srgbClr val="FFFFFF"/>
                </a:solidFill>
                <a:latin typeface="Arial MT"/>
                <a:cs typeface="Arial MT"/>
              </a:rPr>
              <a:t>t</a:t>
            </a:r>
            <a:r>
              <a:rPr spc="-405" baseline="6944" dirty="0">
                <a:solidFill>
                  <a:srgbClr val="FFFFFF"/>
                </a:solidFill>
                <a:latin typeface="Arial MT"/>
                <a:cs typeface="Arial MT"/>
              </a:rPr>
              <a:t>l</a:t>
            </a:r>
            <a:r>
              <a:rPr sz="1150" spc="-385" dirty="0">
                <a:solidFill>
                  <a:srgbClr val="FFFFFF"/>
                </a:solidFill>
                <a:latin typeface="Arial MT"/>
                <a:cs typeface="Arial MT"/>
              </a:rPr>
              <a:t>u</a:t>
            </a:r>
            <a:r>
              <a:rPr spc="-397" baseline="2314" dirty="0">
                <a:solidFill>
                  <a:srgbClr val="FFFFFF"/>
                </a:solidFill>
                <a:latin typeface="Arial MT"/>
                <a:cs typeface="Arial MT"/>
              </a:rPr>
              <a:t>l</a:t>
            </a:r>
            <a:r>
              <a:rPr spc="-982" baseline="2314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pc="67" baseline="6944" dirty="0">
                <a:solidFill>
                  <a:srgbClr val="FFFFFF"/>
                </a:solidFill>
                <a:latin typeface="Arial MT"/>
                <a:cs typeface="Arial MT"/>
              </a:rPr>
              <a:t>l</a:t>
            </a:r>
            <a:r>
              <a:rPr spc="-922" baseline="6944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150" spc="-340" dirty="0">
                <a:solidFill>
                  <a:srgbClr val="FFFFFF"/>
                </a:solidFill>
                <a:latin typeface="Arial MT"/>
                <a:cs typeface="Arial MT"/>
              </a:rPr>
              <a:t>t</a:t>
            </a:r>
            <a:r>
              <a:rPr spc="-397" baseline="2314" dirty="0">
                <a:solidFill>
                  <a:srgbClr val="FFFFFF"/>
                </a:solidFill>
                <a:latin typeface="Arial MT"/>
                <a:cs typeface="Arial MT"/>
              </a:rPr>
              <a:t>g</a:t>
            </a:r>
            <a:r>
              <a:rPr sz="1150" spc="-425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pc="-960" baseline="6944" dirty="0">
                <a:solidFill>
                  <a:srgbClr val="FFFFFF"/>
                </a:solidFill>
                <a:latin typeface="Arial MT"/>
                <a:cs typeface="Arial MT"/>
              </a:rPr>
              <a:t>g</a:t>
            </a:r>
            <a:r>
              <a:rPr spc="-397" baseline="2314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150" spc="-385" dirty="0">
                <a:solidFill>
                  <a:srgbClr val="FFFFFF"/>
                </a:solidFill>
                <a:latin typeface="Arial MT"/>
                <a:cs typeface="Arial MT"/>
              </a:rPr>
              <a:t>o</a:t>
            </a:r>
            <a:r>
              <a:rPr spc="-1012" baseline="2314" dirty="0">
                <a:solidFill>
                  <a:srgbClr val="FFFFFF"/>
                </a:solidFill>
                <a:latin typeface="Arial MT"/>
                <a:cs typeface="Arial MT"/>
              </a:rPr>
              <a:t>o</a:t>
            </a:r>
            <a:r>
              <a:rPr spc="-405" baseline="6944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150" spc="-254" dirty="0">
                <a:solidFill>
                  <a:srgbClr val="FFFFFF"/>
                </a:solidFill>
                <a:latin typeface="Arial MT"/>
                <a:cs typeface="Arial MT"/>
              </a:rPr>
              <a:t>f</a:t>
            </a:r>
            <a:r>
              <a:rPr spc="-419" baseline="2314" dirty="0">
                <a:solidFill>
                  <a:srgbClr val="FFFFFF"/>
                </a:solidFill>
                <a:latin typeface="Arial MT"/>
                <a:cs typeface="Arial MT"/>
              </a:rPr>
              <a:t>f</a:t>
            </a:r>
            <a:r>
              <a:rPr sz="1150" spc="-400" dirty="0">
                <a:solidFill>
                  <a:srgbClr val="FFFFFF"/>
                </a:solidFill>
                <a:latin typeface="Arial MT"/>
                <a:cs typeface="Arial MT"/>
              </a:rPr>
              <a:t>T</a:t>
            </a:r>
            <a:r>
              <a:rPr spc="-1162" baseline="2314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pc="-270" baseline="6944" dirty="0">
                <a:solidFill>
                  <a:srgbClr val="FFFFFF"/>
                </a:solidFill>
                <a:latin typeface="Arial MT"/>
                <a:cs typeface="Arial MT"/>
              </a:rPr>
              <a:t>o</a:t>
            </a:r>
            <a:r>
              <a:rPr sz="1150" spc="-445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pc="-465" baseline="6944" dirty="0">
                <a:solidFill>
                  <a:srgbClr val="FFFFFF"/>
                </a:solidFill>
                <a:latin typeface="Arial MT"/>
                <a:cs typeface="Arial MT"/>
              </a:rPr>
              <a:t>f</a:t>
            </a:r>
            <a:r>
              <a:rPr spc="-412" baseline="2314" dirty="0">
                <a:solidFill>
                  <a:srgbClr val="FFFFFF"/>
                </a:solidFill>
                <a:latin typeface="Arial MT"/>
                <a:cs typeface="Arial MT"/>
              </a:rPr>
              <a:t>n</a:t>
            </a:r>
            <a:r>
              <a:rPr sz="1150" spc="-400" dirty="0">
                <a:solidFill>
                  <a:srgbClr val="FFFFFF"/>
                </a:solidFill>
                <a:latin typeface="Arial MT"/>
                <a:cs typeface="Arial MT"/>
              </a:rPr>
              <a:t>c</a:t>
            </a:r>
            <a:r>
              <a:rPr spc="-944" baseline="2314" dirty="0">
                <a:solidFill>
                  <a:srgbClr val="FFFFFF"/>
                </a:solidFill>
                <a:latin typeface="Arial MT"/>
                <a:cs typeface="Arial MT"/>
              </a:rPr>
              <a:t>g</a:t>
            </a:r>
            <a:r>
              <a:rPr spc="-690" baseline="6944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150" spc="-400" dirty="0">
                <a:solidFill>
                  <a:srgbClr val="FFFFFF"/>
                </a:solidFill>
                <a:latin typeface="Arial MT"/>
                <a:cs typeface="Arial MT"/>
              </a:rPr>
              <a:t>h</a:t>
            </a:r>
            <a:r>
              <a:rPr spc="-412" baseline="2314" dirty="0">
                <a:solidFill>
                  <a:srgbClr val="FFFFFF"/>
                </a:solidFill>
                <a:latin typeface="Arial MT"/>
                <a:cs typeface="Arial MT"/>
              </a:rPr>
              <a:t>i</a:t>
            </a:r>
            <a:r>
              <a:rPr sz="1150" spc="-490" dirty="0">
                <a:solidFill>
                  <a:srgbClr val="FFFFFF"/>
                </a:solidFill>
                <a:latin typeface="Arial MT"/>
                <a:cs typeface="Arial MT"/>
              </a:rPr>
              <a:t>n</a:t>
            </a:r>
            <a:r>
              <a:rPr spc="-277" baseline="6944" dirty="0">
                <a:solidFill>
                  <a:srgbClr val="FFFFFF"/>
                </a:solidFill>
                <a:latin typeface="Arial MT"/>
                <a:cs typeface="Arial MT"/>
              </a:rPr>
              <a:t>n</a:t>
            </a:r>
            <a:r>
              <a:rPr sz="1150" spc="-440" dirty="0">
                <a:solidFill>
                  <a:srgbClr val="FFFFFF"/>
                </a:solidFill>
                <a:latin typeface="Arial MT"/>
                <a:cs typeface="Arial MT"/>
              </a:rPr>
              <a:t>o</a:t>
            </a:r>
            <a:r>
              <a:rPr spc="-960" baseline="6944" dirty="0">
                <a:solidFill>
                  <a:srgbClr val="FFFFFF"/>
                </a:solidFill>
                <a:latin typeface="Arial MT"/>
                <a:cs typeface="Arial MT"/>
              </a:rPr>
              <a:t>g</a:t>
            </a:r>
            <a:r>
              <a:rPr spc="-412" baseline="2314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2625" spc="-1057" baseline="-15873" dirty="0">
                <a:latin typeface="Microsoft Sans Serif"/>
                <a:cs typeface="Microsoft Sans Serif"/>
              </a:rPr>
              <a:t>5</a:t>
            </a:r>
            <a:r>
              <a:rPr spc="22" baseline="6944" dirty="0">
                <a:solidFill>
                  <a:srgbClr val="FFFFFF"/>
                </a:solidFill>
                <a:latin typeface="Arial MT"/>
                <a:cs typeface="Arial MT"/>
              </a:rPr>
              <a:t>i</a:t>
            </a:r>
            <a:r>
              <a:rPr sz="1150" spc="-265" dirty="0">
                <a:solidFill>
                  <a:srgbClr val="FFFFFF"/>
                </a:solidFill>
                <a:latin typeface="Arial MT"/>
                <a:cs typeface="Arial MT"/>
              </a:rPr>
              <a:t>l</a:t>
            </a:r>
            <a:r>
              <a:rPr spc="-975" baseline="2314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pc="-457" baseline="6944" dirty="0">
                <a:solidFill>
                  <a:srgbClr val="FFFFFF"/>
                </a:solidFill>
                <a:latin typeface="Arial MT"/>
                <a:cs typeface="Arial MT"/>
              </a:rPr>
              <a:t>n</a:t>
            </a:r>
            <a:r>
              <a:rPr sz="1150" spc="-400" dirty="0">
                <a:solidFill>
                  <a:srgbClr val="FFFFFF"/>
                </a:solidFill>
                <a:latin typeface="Arial MT"/>
                <a:cs typeface="Arial MT"/>
              </a:rPr>
              <a:t>o</a:t>
            </a:r>
            <a:r>
              <a:rPr spc="-502" baseline="2314" dirty="0">
                <a:solidFill>
                  <a:srgbClr val="FFFFFF"/>
                </a:solidFill>
                <a:latin typeface="Arial MT"/>
                <a:cs typeface="Arial MT"/>
              </a:rPr>
              <a:t>r</a:t>
            </a:r>
            <a:r>
              <a:rPr spc="-930" baseline="6944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150" spc="-400" dirty="0">
                <a:solidFill>
                  <a:srgbClr val="FFFFFF"/>
                </a:solidFill>
                <a:latin typeface="Arial MT"/>
                <a:cs typeface="Arial MT"/>
              </a:rPr>
              <a:t>g</a:t>
            </a:r>
            <a:r>
              <a:rPr spc="-412" baseline="2314" dirty="0">
                <a:solidFill>
                  <a:srgbClr val="FFFFFF"/>
                </a:solidFill>
                <a:latin typeface="Arial MT"/>
                <a:cs typeface="Arial MT"/>
              </a:rPr>
              <a:t>i</a:t>
            </a:r>
            <a:r>
              <a:rPr sz="1150" spc="-400" dirty="0">
                <a:solidFill>
                  <a:srgbClr val="FFFFFF"/>
                </a:solidFill>
                <a:latin typeface="Arial MT"/>
                <a:cs typeface="Arial MT"/>
              </a:rPr>
              <a:t>y</a:t>
            </a:r>
            <a:r>
              <a:rPr spc="-727" baseline="2314" dirty="0">
                <a:solidFill>
                  <a:srgbClr val="FFFFFF"/>
                </a:solidFill>
                <a:latin typeface="Arial MT"/>
                <a:cs typeface="Arial MT"/>
              </a:rPr>
              <a:t>n</a:t>
            </a:r>
            <a:r>
              <a:rPr spc="-705" baseline="6944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pc="-412" baseline="2314" dirty="0">
                <a:solidFill>
                  <a:srgbClr val="FFFFFF"/>
                </a:solidFill>
                <a:latin typeface="Arial MT"/>
                <a:cs typeface="Arial MT"/>
              </a:rPr>
              <a:t>g</a:t>
            </a:r>
            <a:r>
              <a:rPr sz="1150" spc="-555" dirty="0">
                <a:solidFill>
                  <a:srgbClr val="FFFFFF"/>
                </a:solidFill>
                <a:latin typeface="Arial MT"/>
                <a:cs typeface="Arial MT"/>
              </a:rPr>
              <a:t>a</a:t>
            </a:r>
            <a:r>
              <a:rPr spc="-382" baseline="6944" dirty="0">
                <a:solidFill>
                  <a:srgbClr val="FFFFFF"/>
                </a:solidFill>
                <a:latin typeface="Arial MT"/>
                <a:cs typeface="Arial MT"/>
              </a:rPr>
              <a:t>r</a:t>
            </a:r>
            <a:r>
              <a:rPr sz="1150" spc="-400" dirty="0">
                <a:solidFill>
                  <a:srgbClr val="FFFFFF"/>
                </a:solidFill>
                <a:latin typeface="Arial MT"/>
                <a:cs typeface="Arial MT"/>
              </a:rPr>
              <a:t>n</a:t>
            </a:r>
            <a:r>
              <a:rPr sz="1150" spc="-565" dirty="0">
                <a:solidFill>
                  <a:srgbClr val="FFFFFF"/>
                </a:solidFill>
                <a:latin typeface="Arial MT"/>
                <a:cs typeface="Arial MT"/>
              </a:rPr>
              <a:t>d</a:t>
            </a:r>
            <a:r>
              <a:rPr spc="97" baseline="6944" dirty="0">
                <a:solidFill>
                  <a:srgbClr val="FFFFFF"/>
                </a:solidFill>
                <a:latin typeface="Arial MT"/>
                <a:cs typeface="Arial MT"/>
              </a:rPr>
              <a:t>i</a:t>
            </a:r>
            <a:r>
              <a:rPr spc="-892" baseline="6944" dirty="0">
                <a:solidFill>
                  <a:srgbClr val="FFFFFF"/>
                </a:solidFill>
                <a:latin typeface="Arial MT"/>
                <a:cs typeface="Arial MT"/>
              </a:rPr>
              <a:t>n</a:t>
            </a:r>
            <a:r>
              <a:rPr sz="1150" spc="-360" dirty="0">
                <a:solidFill>
                  <a:srgbClr val="FFFFFF"/>
                </a:solidFill>
                <a:latin typeface="Arial MT"/>
                <a:cs typeface="Arial MT"/>
              </a:rPr>
              <a:t>M</a:t>
            </a:r>
            <a:r>
              <a:rPr spc="-382" baseline="6944" dirty="0">
                <a:solidFill>
                  <a:srgbClr val="FFFFFF"/>
                </a:solidFill>
                <a:latin typeface="Arial MT"/>
                <a:cs typeface="Arial MT"/>
              </a:rPr>
              <a:t>g</a:t>
            </a:r>
            <a:r>
              <a:rPr sz="1150" spc="65" dirty="0">
                <a:solidFill>
                  <a:srgbClr val="FFFFFF"/>
                </a:solidFill>
                <a:latin typeface="Arial MT"/>
                <a:cs typeface="Arial MT"/>
              </a:rPr>
              <a:t>gm</a:t>
            </a:r>
            <a:r>
              <a:rPr sz="1150" spc="-10" dirty="0">
                <a:solidFill>
                  <a:srgbClr val="FFFFFF"/>
                </a:solidFill>
                <a:latin typeface="Arial MT"/>
                <a:cs typeface="Arial MT"/>
              </a:rPr>
              <a:t>t</a:t>
            </a:r>
            <a:endParaRPr sz="1150">
              <a:latin typeface="Arial MT"/>
              <a:cs typeface="Arial MT"/>
            </a:endParaRPr>
          </a:p>
        </p:txBody>
      </p:sp>
      <p:sp>
        <p:nvSpPr>
          <p:cNvPr id="60" name="object 60"/>
          <p:cNvSpPr txBox="1"/>
          <p:nvPr/>
        </p:nvSpPr>
        <p:spPr>
          <a:xfrm>
            <a:off x="9210294" y="6371590"/>
            <a:ext cx="141605" cy="23403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810"/>
              </a:lnSpc>
            </a:pPr>
            <a:r>
              <a:rPr spc="-50" dirty="0">
                <a:solidFill>
                  <a:srgbClr val="FFFFFF"/>
                </a:solidFill>
                <a:latin typeface="Calibri"/>
                <a:cs typeface="Calibri"/>
              </a:rPr>
              <a:t>5</a:t>
            </a:r>
            <a:endParaRPr>
              <a:latin typeface="Calibri"/>
              <a:cs typeface="Calibri"/>
            </a:endParaRPr>
          </a:p>
        </p:txBody>
      </p:sp>
      <p:sp>
        <p:nvSpPr>
          <p:cNvPr id="61" name="object 61"/>
          <p:cNvSpPr txBox="1"/>
          <p:nvPr/>
        </p:nvSpPr>
        <p:spPr>
          <a:xfrm>
            <a:off x="4194175" y="6446352"/>
            <a:ext cx="1101090" cy="376555"/>
          </a:xfrm>
          <a:prstGeom prst="rect">
            <a:avLst/>
          </a:prstGeom>
        </p:spPr>
        <p:txBody>
          <a:bodyPr vert="horz" wrap="square" lIns="0" tIns="6350" rIns="0" bIns="0" rtlCol="0">
            <a:spAutoFit/>
          </a:bodyPr>
          <a:lstStyle/>
          <a:p>
            <a:pPr marL="12700" marR="5080">
              <a:lnSpc>
                <a:spcPts val="1420"/>
              </a:lnSpc>
              <a:spcBef>
                <a:spcPts val="50"/>
              </a:spcBef>
            </a:pPr>
            <a:r>
              <a:rPr sz="1200" spc="-480" dirty="0">
                <a:solidFill>
                  <a:srgbClr val="FFFFFF"/>
                </a:solidFill>
                <a:latin typeface="Arial MT"/>
                <a:cs typeface="Arial MT"/>
              </a:rPr>
              <a:t>D</a:t>
            </a:r>
            <a:r>
              <a:rPr sz="1200" spc="-405" dirty="0">
                <a:solidFill>
                  <a:srgbClr val="FFFFFF"/>
                </a:solidFill>
                <a:latin typeface="Arial MT"/>
                <a:cs typeface="Arial MT"/>
              </a:rPr>
              <a:t>D</a:t>
            </a:r>
            <a:r>
              <a:rPr sz="1200" spc="-280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200" spc="-370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200" spc="-280" dirty="0">
                <a:solidFill>
                  <a:srgbClr val="FFFFFF"/>
                </a:solidFill>
                <a:latin typeface="Arial MT"/>
                <a:cs typeface="Arial MT"/>
              </a:rPr>
              <a:t>p</a:t>
            </a:r>
            <a:r>
              <a:rPr sz="1200" spc="-350" dirty="0">
                <a:solidFill>
                  <a:srgbClr val="FFFFFF"/>
                </a:solidFill>
                <a:latin typeface="Arial MT"/>
                <a:cs typeface="Arial MT"/>
              </a:rPr>
              <a:t>p</a:t>
            </a:r>
            <a:r>
              <a:rPr sz="1200" spc="-280" dirty="0">
                <a:solidFill>
                  <a:srgbClr val="FFFFFF"/>
                </a:solidFill>
                <a:latin typeface="Arial MT"/>
                <a:cs typeface="Arial MT"/>
              </a:rPr>
              <a:t>a</a:t>
            </a:r>
            <a:r>
              <a:rPr sz="1200" spc="-370" dirty="0">
                <a:solidFill>
                  <a:srgbClr val="FFFFFF"/>
                </a:solidFill>
                <a:latin typeface="Arial MT"/>
                <a:cs typeface="Arial MT"/>
              </a:rPr>
              <a:t>a</a:t>
            </a:r>
            <a:r>
              <a:rPr sz="1200" spc="-10" dirty="0">
                <a:solidFill>
                  <a:srgbClr val="FFFFFF"/>
                </a:solidFill>
                <a:latin typeface="Arial MT"/>
                <a:cs typeface="Arial MT"/>
              </a:rPr>
              <a:t>r</a:t>
            </a:r>
            <a:r>
              <a:rPr sz="1200" spc="-295" dirty="0">
                <a:solidFill>
                  <a:srgbClr val="FFFFFF"/>
                </a:solidFill>
                <a:latin typeface="Arial MT"/>
                <a:cs typeface="Arial MT"/>
              </a:rPr>
              <a:t>r</a:t>
            </a:r>
            <a:r>
              <a:rPr sz="1200" spc="60" dirty="0">
                <a:solidFill>
                  <a:srgbClr val="FFFFFF"/>
                </a:solidFill>
                <a:latin typeface="Arial MT"/>
                <a:cs typeface="Arial MT"/>
              </a:rPr>
              <a:t>t</a:t>
            </a:r>
            <a:r>
              <a:rPr sz="1200" spc="-330" dirty="0">
                <a:solidFill>
                  <a:srgbClr val="FFFFFF"/>
                </a:solidFill>
                <a:latin typeface="Arial MT"/>
                <a:cs typeface="Arial MT"/>
              </a:rPr>
              <a:t>t</a:t>
            </a:r>
            <a:r>
              <a:rPr sz="1200" spc="-620" dirty="0">
                <a:solidFill>
                  <a:srgbClr val="FFFFFF"/>
                </a:solidFill>
                <a:latin typeface="Arial MT"/>
                <a:cs typeface="Arial MT"/>
              </a:rPr>
              <a:t>m</a:t>
            </a:r>
            <a:r>
              <a:rPr sz="1200" spc="-370" dirty="0">
                <a:solidFill>
                  <a:srgbClr val="FFFFFF"/>
                </a:solidFill>
                <a:latin typeface="Arial MT"/>
                <a:cs typeface="Arial MT"/>
              </a:rPr>
              <a:t>m</a:t>
            </a:r>
            <a:r>
              <a:rPr sz="1200" spc="-280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200" spc="-370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200" spc="-305" dirty="0">
                <a:solidFill>
                  <a:srgbClr val="FFFFFF"/>
                </a:solidFill>
                <a:latin typeface="Arial MT"/>
                <a:cs typeface="Arial MT"/>
              </a:rPr>
              <a:t>n</a:t>
            </a:r>
            <a:r>
              <a:rPr sz="1200" spc="-350" dirty="0">
                <a:solidFill>
                  <a:srgbClr val="FFFFFF"/>
                </a:solidFill>
                <a:latin typeface="Arial MT"/>
                <a:cs typeface="Arial MT"/>
              </a:rPr>
              <a:t>n</a:t>
            </a:r>
            <a:r>
              <a:rPr sz="1200" spc="35" dirty="0">
                <a:solidFill>
                  <a:srgbClr val="FFFFFF"/>
                </a:solidFill>
                <a:latin typeface="Arial MT"/>
                <a:cs typeface="Arial MT"/>
              </a:rPr>
              <a:t>t</a:t>
            </a:r>
            <a:r>
              <a:rPr sz="1200" spc="-90" dirty="0">
                <a:solidFill>
                  <a:srgbClr val="FFFFFF"/>
                </a:solidFill>
                <a:latin typeface="Arial MT"/>
                <a:cs typeface="Arial MT"/>
              </a:rPr>
              <a:t>t</a:t>
            </a:r>
            <a:r>
              <a:rPr sz="1200" spc="-330" dirty="0">
                <a:solidFill>
                  <a:srgbClr val="FFFFFF"/>
                </a:solidFill>
                <a:latin typeface="Arial MT"/>
                <a:cs typeface="Arial MT"/>
              </a:rPr>
              <a:t>o</a:t>
            </a:r>
            <a:r>
              <a:rPr sz="1200" spc="-325" dirty="0">
                <a:solidFill>
                  <a:srgbClr val="FFFFFF"/>
                </a:solidFill>
                <a:latin typeface="Arial MT"/>
                <a:cs typeface="Arial MT"/>
              </a:rPr>
              <a:t>o</a:t>
            </a:r>
            <a:r>
              <a:rPr sz="1200" spc="10" dirty="0">
                <a:solidFill>
                  <a:srgbClr val="FFFFFF"/>
                </a:solidFill>
                <a:latin typeface="Arial MT"/>
                <a:cs typeface="Arial MT"/>
              </a:rPr>
              <a:t>f</a:t>
            </a:r>
            <a:r>
              <a:rPr sz="1200" spc="-10" dirty="0">
                <a:solidFill>
                  <a:srgbClr val="FFFFFF"/>
                </a:solidFill>
                <a:latin typeface="Arial MT"/>
                <a:cs typeface="Arial MT"/>
              </a:rPr>
              <a:t>f</a:t>
            </a:r>
            <a:r>
              <a:rPr sz="1200" spc="50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-305" dirty="0">
                <a:solidFill>
                  <a:srgbClr val="FFFFFF"/>
                </a:solidFill>
                <a:latin typeface="Arial MT"/>
                <a:cs typeface="Arial MT"/>
              </a:rPr>
              <a:t>CCSSEE</a:t>
            </a:r>
            <a:endParaRPr sz="12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1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803392" y="6400801"/>
            <a:ext cx="3112135" cy="277495"/>
          </a:xfrm>
          <a:custGeom>
            <a:avLst/>
            <a:gdLst/>
            <a:ahLst/>
            <a:cxnLst/>
            <a:rect l="l" t="t" r="r" b="b"/>
            <a:pathLst>
              <a:path w="3112134" h="277495">
                <a:moveTo>
                  <a:pt x="3112008" y="277368"/>
                </a:moveTo>
                <a:lnTo>
                  <a:pt x="0" y="277368"/>
                </a:lnTo>
                <a:lnTo>
                  <a:pt x="0" y="0"/>
                </a:lnTo>
                <a:lnTo>
                  <a:pt x="3112008" y="0"/>
                </a:lnTo>
                <a:lnTo>
                  <a:pt x="3112008" y="277368"/>
                </a:lnTo>
                <a:close/>
              </a:path>
            </a:pathLst>
          </a:custGeom>
          <a:solidFill>
            <a:srgbClr val="22405F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4114800" y="6400801"/>
            <a:ext cx="4724400" cy="277495"/>
            <a:chOff x="2514600" y="6400800"/>
            <a:chExt cx="4724400" cy="277495"/>
          </a:xfrm>
        </p:grpSpPr>
        <p:sp>
          <p:nvSpPr>
            <p:cNvPr id="4" name="object 4"/>
            <p:cNvSpPr/>
            <p:nvPr/>
          </p:nvSpPr>
          <p:spPr>
            <a:xfrm>
              <a:off x="2514600" y="6400800"/>
              <a:ext cx="1600200" cy="277495"/>
            </a:xfrm>
            <a:custGeom>
              <a:avLst/>
              <a:gdLst/>
              <a:ahLst/>
              <a:cxnLst/>
              <a:rect l="l" t="t" r="r" b="b"/>
              <a:pathLst>
                <a:path w="1600200" h="277495">
                  <a:moveTo>
                    <a:pt x="1600200" y="277368"/>
                  </a:moveTo>
                  <a:lnTo>
                    <a:pt x="0" y="277368"/>
                  </a:lnTo>
                  <a:lnTo>
                    <a:pt x="0" y="0"/>
                  </a:lnTo>
                  <a:lnTo>
                    <a:pt x="1600200" y="0"/>
                  </a:lnTo>
                  <a:lnTo>
                    <a:pt x="1600200" y="277368"/>
                  </a:lnTo>
                  <a:close/>
                </a:path>
              </a:pathLst>
            </a:custGeom>
            <a:solidFill>
              <a:srgbClr val="E16C0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4114800" y="6400800"/>
              <a:ext cx="3124200" cy="277495"/>
            </a:xfrm>
            <a:custGeom>
              <a:avLst/>
              <a:gdLst/>
              <a:ahLst/>
              <a:cxnLst/>
              <a:rect l="l" t="t" r="r" b="b"/>
              <a:pathLst>
                <a:path w="3124200" h="277495">
                  <a:moveTo>
                    <a:pt x="3124200" y="277368"/>
                  </a:moveTo>
                  <a:lnTo>
                    <a:pt x="0" y="277368"/>
                  </a:lnTo>
                  <a:lnTo>
                    <a:pt x="0" y="0"/>
                  </a:lnTo>
                  <a:lnTo>
                    <a:pt x="3124200" y="0"/>
                  </a:lnTo>
                  <a:lnTo>
                    <a:pt x="3124200" y="277368"/>
                  </a:lnTo>
                  <a:close/>
                </a:path>
              </a:pathLst>
            </a:custGeom>
            <a:solidFill>
              <a:srgbClr val="2240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6" name="object 6"/>
          <p:cNvGrpSpPr/>
          <p:nvPr/>
        </p:nvGrpSpPr>
        <p:grpSpPr>
          <a:xfrm>
            <a:off x="7592644" y="3041954"/>
            <a:ext cx="548640" cy="487680"/>
            <a:chOff x="5992444" y="3041954"/>
            <a:chExt cx="548640" cy="487680"/>
          </a:xfrm>
        </p:grpSpPr>
        <p:sp>
          <p:nvSpPr>
            <p:cNvPr id="7" name="object 7"/>
            <p:cNvSpPr/>
            <p:nvPr/>
          </p:nvSpPr>
          <p:spPr>
            <a:xfrm>
              <a:off x="6004560" y="3054096"/>
              <a:ext cx="524510" cy="463550"/>
            </a:xfrm>
            <a:custGeom>
              <a:avLst/>
              <a:gdLst/>
              <a:ahLst/>
              <a:cxnLst/>
              <a:rect l="l" t="t" r="r" b="b"/>
              <a:pathLst>
                <a:path w="524509" h="463550">
                  <a:moveTo>
                    <a:pt x="262127" y="463295"/>
                  </a:moveTo>
                  <a:lnTo>
                    <a:pt x="209295" y="458596"/>
                  </a:lnTo>
                  <a:lnTo>
                    <a:pt x="160147" y="445134"/>
                  </a:lnTo>
                  <a:lnTo>
                    <a:pt x="115569" y="423671"/>
                  </a:lnTo>
                  <a:lnTo>
                    <a:pt x="76707" y="395350"/>
                  </a:lnTo>
                  <a:lnTo>
                    <a:pt x="44703" y="361061"/>
                  </a:lnTo>
                  <a:lnTo>
                    <a:pt x="20574" y="321817"/>
                  </a:lnTo>
                  <a:lnTo>
                    <a:pt x="5334" y="278256"/>
                  </a:lnTo>
                  <a:lnTo>
                    <a:pt x="0" y="231648"/>
                  </a:lnTo>
                  <a:lnTo>
                    <a:pt x="5334" y="184911"/>
                  </a:lnTo>
                  <a:lnTo>
                    <a:pt x="20574" y="141477"/>
                  </a:lnTo>
                  <a:lnTo>
                    <a:pt x="44703" y="102107"/>
                  </a:lnTo>
                  <a:lnTo>
                    <a:pt x="76707" y="67817"/>
                  </a:lnTo>
                  <a:lnTo>
                    <a:pt x="115569" y="39496"/>
                  </a:lnTo>
                  <a:lnTo>
                    <a:pt x="160147" y="18160"/>
                  </a:lnTo>
                  <a:lnTo>
                    <a:pt x="209295" y="4698"/>
                  </a:lnTo>
                  <a:lnTo>
                    <a:pt x="262127" y="0"/>
                  </a:lnTo>
                  <a:lnTo>
                    <a:pt x="314960" y="4698"/>
                  </a:lnTo>
                  <a:lnTo>
                    <a:pt x="364236" y="18160"/>
                  </a:lnTo>
                  <a:lnTo>
                    <a:pt x="408686" y="39496"/>
                  </a:lnTo>
                  <a:lnTo>
                    <a:pt x="447548" y="67817"/>
                  </a:lnTo>
                  <a:lnTo>
                    <a:pt x="479551" y="102107"/>
                  </a:lnTo>
                  <a:lnTo>
                    <a:pt x="503682" y="141477"/>
                  </a:lnTo>
                  <a:lnTo>
                    <a:pt x="518921" y="184911"/>
                  </a:lnTo>
                  <a:lnTo>
                    <a:pt x="524256" y="231648"/>
                  </a:lnTo>
                  <a:lnTo>
                    <a:pt x="518921" y="278256"/>
                  </a:lnTo>
                  <a:lnTo>
                    <a:pt x="503682" y="321817"/>
                  </a:lnTo>
                  <a:lnTo>
                    <a:pt x="479551" y="361061"/>
                  </a:lnTo>
                  <a:lnTo>
                    <a:pt x="447548" y="395350"/>
                  </a:lnTo>
                  <a:lnTo>
                    <a:pt x="408686" y="423671"/>
                  </a:lnTo>
                  <a:lnTo>
                    <a:pt x="364236" y="445134"/>
                  </a:lnTo>
                  <a:lnTo>
                    <a:pt x="314960" y="458596"/>
                  </a:lnTo>
                  <a:lnTo>
                    <a:pt x="262127" y="463295"/>
                  </a:lnTo>
                  <a:close/>
                </a:path>
              </a:pathLst>
            </a:custGeom>
            <a:solidFill>
              <a:srgbClr val="C0504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5992444" y="3041954"/>
              <a:ext cx="548640" cy="487680"/>
            </a:xfrm>
            <a:custGeom>
              <a:avLst/>
              <a:gdLst/>
              <a:ahLst/>
              <a:cxnLst/>
              <a:rect l="l" t="t" r="r" b="b"/>
              <a:pathLst>
                <a:path w="548640" h="487679">
                  <a:moveTo>
                    <a:pt x="275323" y="487578"/>
                  </a:moveTo>
                  <a:lnTo>
                    <a:pt x="273164" y="487578"/>
                  </a:lnTo>
                  <a:lnTo>
                    <a:pt x="220332" y="482879"/>
                  </a:lnTo>
                  <a:lnTo>
                    <a:pt x="169037" y="469036"/>
                  </a:lnTo>
                  <a:lnTo>
                    <a:pt x="122368" y="446786"/>
                  </a:lnTo>
                  <a:lnTo>
                    <a:pt x="81635" y="417347"/>
                  </a:lnTo>
                  <a:lnTo>
                    <a:pt x="47904" y="381520"/>
                  </a:lnTo>
                  <a:lnTo>
                    <a:pt x="22301" y="340347"/>
                  </a:lnTo>
                  <a:lnTo>
                    <a:pt x="5943" y="294424"/>
                  </a:lnTo>
                  <a:lnTo>
                    <a:pt x="0" y="245173"/>
                  </a:lnTo>
                  <a:lnTo>
                    <a:pt x="0" y="242404"/>
                  </a:lnTo>
                  <a:lnTo>
                    <a:pt x="5334" y="195668"/>
                  </a:lnTo>
                  <a:lnTo>
                    <a:pt x="21183" y="149580"/>
                  </a:lnTo>
                  <a:lnTo>
                    <a:pt x="46418" y="107873"/>
                  </a:lnTo>
                  <a:lnTo>
                    <a:pt x="79908" y="71640"/>
                  </a:lnTo>
                  <a:lnTo>
                    <a:pt x="120501" y="41780"/>
                  </a:lnTo>
                  <a:lnTo>
                    <a:pt x="166992" y="19304"/>
                  </a:lnTo>
                  <a:lnTo>
                    <a:pt x="218186" y="5080"/>
                  </a:lnTo>
                  <a:lnTo>
                    <a:pt x="273164" y="0"/>
                  </a:lnTo>
                  <a:lnTo>
                    <a:pt x="275323" y="0"/>
                  </a:lnTo>
                  <a:lnTo>
                    <a:pt x="328155" y="4699"/>
                  </a:lnTo>
                  <a:lnTo>
                    <a:pt x="379564" y="18542"/>
                  </a:lnTo>
                  <a:lnTo>
                    <a:pt x="391973" y="24282"/>
                  </a:lnTo>
                  <a:lnTo>
                    <a:pt x="275323" y="24282"/>
                  </a:lnTo>
                  <a:lnTo>
                    <a:pt x="226774" y="28600"/>
                  </a:lnTo>
                  <a:lnTo>
                    <a:pt x="224624" y="28600"/>
                  </a:lnTo>
                  <a:lnTo>
                    <a:pt x="223039" y="28883"/>
                  </a:lnTo>
                  <a:lnTo>
                    <a:pt x="223591" y="28883"/>
                  </a:lnTo>
                  <a:lnTo>
                    <a:pt x="178316" y="41287"/>
                  </a:lnTo>
                  <a:lnTo>
                    <a:pt x="177554" y="41287"/>
                  </a:lnTo>
                  <a:lnTo>
                    <a:pt x="175488" y="42062"/>
                  </a:lnTo>
                  <a:lnTo>
                    <a:pt x="175928" y="42062"/>
                  </a:lnTo>
                  <a:lnTo>
                    <a:pt x="135331" y="61493"/>
                  </a:lnTo>
                  <a:lnTo>
                    <a:pt x="134861" y="61493"/>
                  </a:lnTo>
                  <a:lnTo>
                    <a:pt x="132964" y="62623"/>
                  </a:lnTo>
                  <a:lnTo>
                    <a:pt x="133310" y="62623"/>
                  </a:lnTo>
                  <a:lnTo>
                    <a:pt x="98107" y="88277"/>
                  </a:lnTo>
                  <a:lnTo>
                    <a:pt x="97739" y="88277"/>
                  </a:lnTo>
                  <a:lnTo>
                    <a:pt x="95999" y="89814"/>
                  </a:lnTo>
                  <a:lnTo>
                    <a:pt x="96304" y="89814"/>
                  </a:lnTo>
                  <a:lnTo>
                    <a:pt x="67548" y="120624"/>
                  </a:lnTo>
                  <a:lnTo>
                    <a:pt x="67208" y="120624"/>
                  </a:lnTo>
                  <a:lnTo>
                    <a:pt x="65735" y="122567"/>
                  </a:lnTo>
                  <a:lnTo>
                    <a:pt x="66017" y="122567"/>
                  </a:lnTo>
                  <a:lnTo>
                    <a:pt x="44510" y="157657"/>
                  </a:lnTo>
                  <a:lnTo>
                    <a:pt x="44196" y="157657"/>
                  </a:lnTo>
                  <a:lnTo>
                    <a:pt x="43078" y="159994"/>
                  </a:lnTo>
                  <a:lnTo>
                    <a:pt x="43376" y="159994"/>
                  </a:lnTo>
                  <a:lnTo>
                    <a:pt x="29887" y="198437"/>
                  </a:lnTo>
                  <a:lnTo>
                    <a:pt x="29565" y="198437"/>
                  </a:lnTo>
                  <a:lnTo>
                    <a:pt x="28955" y="201091"/>
                  </a:lnTo>
                  <a:lnTo>
                    <a:pt x="29262" y="201091"/>
                  </a:lnTo>
                  <a:lnTo>
                    <a:pt x="24547" y="242404"/>
                  </a:lnTo>
                  <a:lnTo>
                    <a:pt x="24231" y="242404"/>
                  </a:lnTo>
                  <a:lnTo>
                    <a:pt x="24231" y="245173"/>
                  </a:lnTo>
                  <a:lnTo>
                    <a:pt x="24548" y="245173"/>
                  </a:lnTo>
                  <a:lnTo>
                    <a:pt x="29263" y="286372"/>
                  </a:lnTo>
                  <a:lnTo>
                    <a:pt x="28955" y="286372"/>
                  </a:lnTo>
                  <a:lnTo>
                    <a:pt x="29565" y="289013"/>
                  </a:lnTo>
                  <a:lnTo>
                    <a:pt x="29880" y="289013"/>
                  </a:lnTo>
                  <a:lnTo>
                    <a:pt x="43369" y="327571"/>
                  </a:lnTo>
                  <a:lnTo>
                    <a:pt x="43078" y="327571"/>
                  </a:lnTo>
                  <a:lnTo>
                    <a:pt x="44196" y="329933"/>
                  </a:lnTo>
                  <a:lnTo>
                    <a:pt x="44530" y="329933"/>
                  </a:lnTo>
                  <a:lnTo>
                    <a:pt x="66021" y="364883"/>
                  </a:lnTo>
                  <a:lnTo>
                    <a:pt x="65735" y="364883"/>
                  </a:lnTo>
                  <a:lnTo>
                    <a:pt x="67208" y="366814"/>
                  </a:lnTo>
                  <a:lnTo>
                    <a:pt x="67536" y="366814"/>
                  </a:lnTo>
                  <a:lnTo>
                    <a:pt x="96304" y="397637"/>
                  </a:lnTo>
                  <a:lnTo>
                    <a:pt x="95999" y="397637"/>
                  </a:lnTo>
                  <a:lnTo>
                    <a:pt x="97739" y="399173"/>
                  </a:lnTo>
                  <a:lnTo>
                    <a:pt x="98107" y="399173"/>
                  </a:lnTo>
                  <a:lnTo>
                    <a:pt x="133310" y="424827"/>
                  </a:lnTo>
                  <a:lnTo>
                    <a:pt x="132968" y="424827"/>
                  </a:lnTo>
                  <a:lnTo>
                    <a:pt x="134861" y="425958"/>
                  </a:lnTo>
                  <a:lnTo>
                    <a:pt x="135316" y="425958"/>
                  </a:lnTo>
                  <a:lnTo>
                    <a:pt x="175937" y="445515"/>
                  </a:lnTo>
                  <a:lnTo>
                    <a:pt x="175488" y="445515"/>
                  </a:lnTo>
                  <a:lnTo>
                    <a:pt x="177546" y="446290"/>
                  </a:lnTo>
                  <a:lnTo>
                    <a:pt x="178316" y="446290"/>
                  </a:lnTo>
                  <a:lnTo>
                    <a:pt x="223234" y="458597"/>
                  </a:lnTo>
                  <a:lnTo>
                    <a:pt x="222491" y="458597"/>
                  </a:lnTo>
                  <a:lnTo>
                    <a:pt x="224624" y="458977"/>
                  </a:lnTo>
                  <a:lnTo>
                    <a:pt x="226774" y="458977"/>
                  </a:lnTo>
                  <a:lnTo>
                    <a:pt x="274243" y="463199"/>
                  </a:lnTo>
                  <a:lnTo>
                    <a:pt x="392104" y="463199"/>
                  </a:lnTo>
                  <a:lnTo>
                    <a:pt x="381647" y="468249"/>
                  </a:lnTo>
                  <a:lnTo>
                    <a:pt x="379564" y="469036"/>
                  </a:lnTo>
                  <a:lnTo>
                    <a:pt x="330288" y="482498"/>
                  </a:lnTo>
                  <a:lnTo>
                    <a:pt x="328155" y="482879"/>
                  </a:lnTo>
                  <a:lnTo>
                    <a:pt x="275323" y="487578"/>
                  </a:lnTo>
                  <a:close/>
                </a:path>
                <a:path w="548640" h="487679">
                  <a:moveTo>
                    <a:pt x="324899" y="28883"/>
                  </a:moveTo>
                  <a:lnTo>
                    <a:pt x="273164" y="24282"/>
                  </a:lnTo>
                  <a:lnTo>
                    <a:pt x="391973" y="24282"/>
                  </a:lnTo>
                  <a:lnTo>
                    <a:pt x="400974" y="28600"/>
                  </a:lnTo>
                  <a:lnTo>
                    <a:pt x="323862" y="28600"/>
                  </a:lnTo>
                  <a:lnTo>
                    <a:pt x="324899" y="28883"/>
                  </a:lnTo>
                  <a:close/>
                </a:path>
                <a:path w="548640" h="487679">
                  <a:moveTo>
                    <a:pt x="223591" y="28883"/>
                  </a:moveTo>
                  <a:lnTo>
                    <a:pt x="223039" y="28883"/>
                  </a:lnTo>
                  <a:lnTo>
                    <a:pt x="224624" y="28600"/>
                  </a:lnTo>
                  <a:lnTo>
                    <a:pt x="223591" y="28883"/>
                  </a:lnTo>
                  <a:close/>
                </a:path>
                <a:path w="548640" h="487679">
                  <a:moveTo>
                    <a:pt x="223591" y="28883"/>
                  </a:moveTo>
                  <a:lnTo>
                    <a:pt x="224624" y="28600"/>
                  </a:lnTo>
                  <a:lnTo>
                    <a:pt x="226774" y="28600"/>
                  </a:lnTo>
                  <a:lnTo>
                    <a:pt x="223591" y="28883"/>
                  </a:lnTo>
                  <a:close/>
                </a:path>
                <a:path w="548640" h="487679">
                  <a:moveTo>
                    <a:pt x="372107" y="41780"/>
                  </a:moveTo>
                  <a:lnTo>
                    <a:pt x="323862" y="28600"/>
                  </a:lnTo>
                  <a:lnTo>
                    <a:pt x="325448" y="28883"/>
                  </a:lnTo>
                  <a:lnTo>
                    <a:pt x="401565" y="28883"/>
                  </a:lnTo>
                  <a:lnTo>
                    <a:pt x="426072" y="40639"/>
                  </a:lnTo>
                  <a:lnTo>
                    <a:pt x="427151" y="41287"/>
                  </a:lnTo>
                  <a:lnTo>
                    <a:pt x="371081" y="41287"/>
                  </a:lnTo>
                  <a:lnTo>
                    <a:pt x="372107" y="41780"/>
                  </a:lnTo>
                  <a:close/>
                </a:path>
                <a:path w="548640" h="487679">
                  <a:moveTo>
                    <a:pt x="401565" y="28883"/>
                  </a:moveTo>
                  <a:lnTo>
                    <a:pt x="325448" y="28883"/>
                  </a:lnTo>
                  <a:lnTo>
                    <a:pt x="323862" y="28600"/>
                  </a:lnTo>
                  <a:lnTo>
                    <a:pt x="400974" y="28600"/>
                  </a:lnTo>
                  <a:lnTo>
                    <a:pt x="401565" y="28883"/>
                  </a:lnTo>
                  <a:close/>
                </a:path>
                <a:path w="548640" h="487679">
                  <a:moveTo>
                    <a:pt x="175488" y="42062"/>
                  </a:moveTo>
                  <a:lnTo>
                    <a:pt x="177554" y="41287"/>
                  </a:lnTo>
                  <a:lnTo>
                    <a:pt x="176517" y="41780"/>
                  </a:lnTo>
                  <a:lnTo>
                    <a:pt x="175488" y="42062"/>
                  </a:lnTo>
                  <a:close/>
                </a:path>
                <a:path w="548640" h="487679">
                  <a:moveTo>
                    <a:pt x="176517" y="41780"/>
                  </a:moveTo>
                  <a:lnTo>
                    <a:pt x="177547" y="41287"/>
                  </a:lnTo>
                  <a:lnTo>
                    <a:pt x="178316" y="41287"/>
                  </a:lnTo>
                  <a:lnTo>
                    <a:pt x="176517" y="41780"/>
                  </a:lnTo>
                  <a:close/>
                </a:path>
                <a:path w="548640" h="487679">
                  <a:moveTo>
                    <a:pt x="373138" y="42062"/>
                  </a:moveTo>
                  <a:lnTo>
                    <a:pt x="372107" y="41780"/>
                  </a:lnTo>
                  <a:lnTo>
                    <a:pt x="371081" y="41287"/>
                  </a:lnTo>
                  <a:lnTo>
                    <a:pt x="373138" y="42062"/>
                  </a:lnTo>
                  <a:close/>
                </a:path>
                <a:path w="548640" h="487679">
                  <a:moveTo>
                    <a:pt x="428360" y="42062"/>
                  </a:moveTo>
                  <a:lnTo>
                    <a:pt x="373138" y="42062"/>
                  </a:lnTo>
                  <a:lnTo>
                    <a:pt x="371081" y="41287"/>
                  </a:lnTo>
                  <a:lnTo>
                    <a:pt x="427151" y="41287"/>
                  </a:lnTo>
                  <a:lnTo>
                    <a:pt x="427973" y="41780"/>
                  </a:lnTo>
                  <a:lnTo>
                    <a:pt x="428360" y="42062"/>
                  </a:lnTo>
                  <a:close/>
                </a:path>
                <a:path w="548640" h="487679">
                  <a:moveTo>
                    <a:pt x="175928" y="42062"/>
                  </a:moveTo>
                  <a:lnTo>
                    <a:pt x="175488" y="42062"/>
                  </a:lnTo>
                  <a:lnTo>
                    <a:pt x="176517" y="41780"/>
                  </a:lnTo>
                  <a:lnTo>
                    <a:pt x="175928" y="42062"/>
                  </a:lnTo>
                  <a:close/>
                </a:path>
                <a:path w="548640" h="487679">
                  <a:moveTo>
                    <a:pt x="414494" y="62125"/>
                  </a:moveTo>
                  <a:lnTo>
                    <a:pt x="372107" y="41780"/>
                  </a:lnTo>
                  <a:lnTo>
                    <a:pt x="373138" y="42062"/>
                  </a:lnTo>
                  <a:lnTo>
                    <a:pt x="428360" y="42062"/>
                  </a:lnTo>
                  <a:lnTo>
                    <a:pt x="455023" y="61493"/>
                  </a:lnTo>
                  <a:lnTo>
                    <a:pt x="413626" y="61493"/>
                  </a:lnTo>
                  <a:lnTo>
                    <a:pt x="414494" y="62125"/>
                  </a:lnTo>
                  <a:close/>
                </a:path>
                <a:path w="548640" h="487679">
                  <a:moveTo>
                    <a:pt x="132970" y="62623"/>
                  </a:moveTo>
                  <a:lnTo>
                    <a:pt x="134861" y="61493"/>
                  </a:lnTo>
                  <a:lnTo>
                    <a:pt x="133993" y="62125"/>
                  </a:lnTo>
                  <a:lnTo>
                    <a:pt x="132970" y="62623"/>
                  </a:lnTo>
                  <a:close/>
                </a:path>
                <a:path w="548640" h="487679">
                  <a:moveTo>
                    <a:pt x="134010" y="62125"/>
                  </a:moveTo>
                  <a:lnTo>
                    <a:pt x="134861" y="61493"/>
                  </a:lnTo>
                  <a:lnTo>
                    <a:pt x="135331" y="61493"/>
                  </a:lnTo>
                  <a:lnTo>
                    <a:pt x="134010" y="62125"/>
                  </a:lnTo>
                  <a:close/>
                </a:path>
                <a:path w="548640" h="487679">
                  <a:moveTo>
                    <a:pt x="415531" y="62623"/>
                  </a:moveTo>
                  <a:lnTo>
                    <a:pt x="414494" y="62125"/>
                  </a:lnTo>
                  <a:lnTo>
                    <a:pt x="413626" y="61493"/>
                  </a:lnTo>
                  <a:lnTo>
                    <a:pt x="415531" y="62623"/>
                  </a:lnTo>
                  <a:close/>
                </a:path>
                <a:path w="548640" h="487679">
                  <a:moveTo>
                    <a:pt x="456574" y="62623"/>
                  </a:moveTo>
                  <a:lnTo>
                    <a:pt x="415531" y="62623"/>
                  </a:lnTo>
                  <a:lnTo>
                    <a:pt x="413626" y="61493"/>
                  </a:lnTo>
                  <a:lnTo>
                    <a:pt x="455023" y="61493"/>
                  </a:lnTo>
                  <a:lnTo>
                    <a:pt x="456574" y="62623"/>
                  </a:lnTo>
                  <a:close/>
                </a:path>
                <a:path w="548640" h="487679">
                  <a:moveTo>
                    <a:pt x="133310" y="62623"/>
                  </a:moveTo>
                  <a:lnTo>
                    <a:pt x="132970" y="62623"/>
                  </a:lnTo>
                  <a:lnTo>
                    <a:pt x="134010" y="62125"/>
                  </a:lnTo>
                  <a:lnTo>
                    <a:pt x="133310" y="62623"/>
                  </a:lnTo>
                  <a:close/>
                </a:path>
                <a:path w="548640" h="487679">
                  <a:moveTo>
                    <a:pt x="451532" y="89117"/>
                  </a:moveTo>
                  <a:lnTo>
                    <a:pt x="414494" y="62125"/>
                  </a:lnTo>
                  <a:lnTo>
                    <a:pt x="415531" y="62623"/>
                  </a:lnTo>
                  <a:lnTo>
                    <a:pt x="456574" y="62623"/>
                  </a:lnTo>
                  <a:lnTo>
                    <a:pt x="466839" y="70104"/>
                  </a:lnTo>
                  <a:lnTo>
                    <a:pt x="468579" y="71640"/>
                  </a:lnTo>
                  <a:lnTo>
                    <a:pt x="484107" y="88277"/>
                  </a:lnTo>
                  <a:lnTo>
                    <a:pt x="450748" y="88277"/>
                  </a:lnTo>
                  <a:lnTo>
                    <a:pt x="451532" y="89117"/>
                  </a:lnTo>
                  <a:close/>
                </a:path>
                <a:path w="548640" h="487679">
                  <a:moveTo>
                    <a:pt x="95999" y="89814"/>
                  </a:moveTo>
                  <a:lnTo>
                    <a:pt x="97739" y="88277"/>
                  </a:lnTo>
                  <a:lnTo>
                    <a:pt x="96954" y="89117"/>
                  </a:lnTo>
                  <a:lnTo>
                    <a:pt x="95999" y="89814"/>
                  </a:lnTo>
                  <a:close/>
                </a:path>
                <a:path w="548640" h="487679">
                  <a:moveTo>
                    <a:pt x="96954" y="89117"/>
                  </a:moveTo>
                  <a:lnTo>
                    <a:pt x="97739" y="88277"/>
                  </a:lnTo>
                  <a:lnTo>
                    <a:pt x="98107" y="88277"/>
                  </a:lnTo>
                  <a:lnTo>
                    <a:pt x="96954" y="89117"/>
                  </a:lnTo>
                  <a:close/>
                </a:path>
                <a:path w="548640" h="487679">
                  <a:moveTo>
                    <a:pt x="452488" y="89814"/>
                  </a:moveTo>
                  <a:lnTo>
                    <a:pt x="451532" y="89117"/>
                  </a:lnTo>
                  <a:lnTo>
                    <a:pt x="450748" y="88277"/>
                  </a:lnTo>
                  <a:lnTo>
                    <a:pt x="452488" y="89814"/>
                  </a:lnTo>
                  <a:close/>
                </a:path>
                <a:path w="548640" h="487679">
                  <a:moveTo>
                    <a:pt x="485541" y="89814"/>
                  </a:moveTo>
                  <a:lnTo>
                    <a:pt x="452488" y="89814"/>
                  </a:lnTo>
                  <a:lnTo>
                    <a:pt x="450748" y="88277"/>
                  </a:lnTo>
                  <a:lnTo>
                    <a:pt x="484107" y="88277"/>
                  </a:lnTo>
                  <a:lnTo>
                    <a:pt x="485541" y="89814"/>
                  </a:lnTo>
                  <a:close/>
                </a:path>
                <a:path w="548640" h="487679">
                  <a:moveTo>
                    <a:pt x="96304" y="89814"/>
                  </a:moveTo>
                  <a:lnTo>
                    <a:pt x="95999" y="89814"/>
                  </a:lnTo>
                  <a:lnTo>
                    <a:pt x="96954" y="89117"/>
                  </a:lnTo>
                  <a:lnTo>
                    <a:pt x="96304" y="89814"/>
                  </a:lnTo>
                  <a:close/>
                </a:path>
                <a:path w="548640" h="487679">
                  <a:moveTo>
                    <a:pt x="481893" y="121647"/>
                  </a:moveTo>
                  <a:lnTo>
                    <a:pt x="451532" y="89117"/>
                  </a:lnTo>
                  <a:lnTo>
                    <a:pt x="452488" y="89814"/>
                  </a:lnTo>
                  <a:lnTo>
                    <a:pt x="485541" y="89814"/>
                  </a:lnTo>
                  <a:lnTo>
                    <a:pt x="500583" y="105930"/>
                  </a:lnTo>
                  <a:lnTo>
                    <a:pt x="502056" y="107873"/>
                  </a:lnTo>
                  <a:lnTo>
                    <a:pt x="509871" y="120624"/>
                  </a:lnTo>
                  <a:lnTo>
                    <a:pt x="481266" y="120624"/>
                  </a:lnTo>
                  <a:lnTo>
                    <a:pt x="481893" y="121647"/>
                  </a:lnTo>
                  <a:close/>
                </a:path>
                <a:path w="548640" h="487679">
                  <a:moveTo>
                    <a:pt x="65735" y="122567"/>
                  </a:moveTo>
                  <a:lnTo>
                    <a:pt x="67208" y="120624"/>
                  </a:lnTo>
                  <a:lnTo>
                    <a:pt x="66581" y="121647"/>
                  </a:lnTo>
                  <a:lnTo>
                    <a:pt x="65735" y="122567"/>
                  </a:lnTo>
                  <a:close/>
                </a:path>
                <a:path w="548640" h="487679">
                  <a:moveTo>
                    <a:pt x="66594" y="121647"/>
                  </a:moveTo>
                  <a:lnTo>
                    <a:pt x="67208" y="120624"/>
                  </a:lnTo>
                  <a:lnTo>
                    <a:pt x="67548" y="120624"/>
                  </a:lnTo>
                  <a:lnTo>
                    <a:pt x="66594" y="121647"/>
                  </a:lnTo>
                  <a:close/>
                </a:path>
                <a:path w="548640" h="487679">
                  <a:moveTo>
                    <a:pt x="482752" y="122567"/>
                  </a:moveTo>
                  <a:lnTo>
                    <a:pt x="481893" y="121647"/>
                  </a:lnTo>
                  <a:lnTo>
                    <a:pt x="481266" y="120624"/>
                  </a:lnTo>
                  <a:lnTo>
                    <a:pt x="482752" y="122567"/>
                  </a:lnTo>
                  <a:close/>
                </a:path>
                <a:path w="548640" h="487679">
                  <a:moveTo>
                    <a:pt x="511062" y="122567"/>
                  </a:moveTo>
                  <a:lnTo>
                    <a:pt x="482752" y="122567"/>
                  </a:lnTo>
                  <a:lnTo>
                    <a:pt x="481266" y="120624"/>
                  </a:lnTo>
                  <a:lnTo>
                    <a:pt x="509871" y="120624"/>
                  </a:lnTo>
                  <a:lnTo>
                    <a:pt x="511062" y="122567"/>
                  </a:lnTo>
                  <a:close/>
                </a:path>
                <a:path w="548640" h="487679">
                  <a:moveTo>
                    <a:pt x="66017" y="122567"/>
                  </a:moveTo>
                  <a:lnTo>
                    <a:pt x="65735" y="122567"/>
                  </a:lnTo>
                  <a:lnTo>
                    <a:pt x="66594" y="121647"/>
                  </a:lnTo>
                  <a:lnTo>
                    <a:pt x="66017" y="122567"/>
                  </a:lnTo>
                  <a:close/>
                </a:path>
                <a:path w="548640" h="487679">
                  <a:moveTo>
                    <a:pt x="530958" y="159994"/>
                  </a:moveTo>
                  <a:lnTo>
                    <a:pt x="505396" y="159994"/>
                  </a:lnTo>
                  <a:lnTo>
                    <a:pt x="504291" y="157657"/>
                  </a:lnTo>
                  <a:lnTo>
                    <a:pt x="503964" y="157657"/>
                  </a:lnTo>
                  <a:lnTo>
                    <a:pt x="481893" y="121647"/>
                  </a:lnTo>
                  <a:lnTo>
                    <a:pt x="482752" y="122567"/>
                  </a:lnTo>
                  <a:lnTo>
                    <a:pt x="511062" y="122567"/>
                  </a:lnTo>
                  <a:lnTo>
                    <a:pt x="526186" y="147243"/>
                  </a:lnTo>
                  <a:lnTo>
                    <a:pt x="527303" y="149580"/>
                  </a:lnTo>
                  <a:lnTo>
                    <a:pt x="530138" y="157657"/>
                  </a:lnTo>
                  <a:lnTo>
                    <a:pt x="504291" y="157657"/>
                  </a:lnTo>
                  <a:lnTo>
                    <a:pt x="504712" y="158858"/>
                  </a:lnTo>
                  <a:lnTo>
                    <a:pt x="530559" y="158858"/>
                  </a:lnTo>
                  <a:lnTo>
                    <a:pt x="530958" y="159994"/>
                  </a:lnTo>
                  <a:close/>
                </a:path>
                <a:path w="548640" h="487679">
                  <a:moveTo>
                    <a:pt x="43078" y="159994"/>
                  </a:moveTo>
                  <a:lnTo>
                    <a:pt x="44196" y="157657"/>
                  </a:lnTo>
                  <a:lnTo>
                    <a:pt x="43774" y="158858"/>
                  </a:lnTo>
                  <a:lnTo>
                    <a:pt x="43078" y="159994"/>
                  </a:lnTo>
                  <a:close/>
                </a:path>
                <a:path w="548640" h="487679">
                  <a:moveTo>
                    <a:pt x="43774" y="158858"/>
                  </a:moveTo>
                  <a:lnTo>
                    <a:pt x="44196" y="157657"/>
                  </a:lnTo>
                  <a:lnTo>
                    <a:pt x="44510" y="157657"/>
                  </a:lnTo>
                  <a:lnTo>
                    <a:pt x="43774" y="158858"/>
                  </a:lnTo>
                  <a:close/>
                </a:path>
                <a:path w="548640" h="487679">
                  <a:moveTo>
                    <a:pt x="505396" y="159994"/>
                  </a:moveTo>
                  <a:lnTo>
                    <a:pt x="504712" y="158858"/>
                  </a:lnTo>
                  <a:lnTo>
                    <a:pt x="504291" y="157657"/>
                  </a:lnTo>
                  <a:lnTo>
                    <a:pt x="505396" y="159994"/>
                  </a:lnTo>
                  <a:close/>
                </a:path>
                <a:path w="548640" h="487679">
                  <a:moveTo>
                    <a:pt x="43376" y="159994"/>
                  </a:moveTo>
                  <a:lnTo>
                    <a:pt x="43078" y="159994"/>
                  </a:lnTo>
                  <a:lnTo>
                    <a:pt x="43774" y="158858"/>
                  </a:lnTo>
                  <a:lnTo>
                    <a:pt x="43376" y="159994"/>
                  </a:lnTo>
                  <a:close/>
                </a:path>
                <a:path w="548640" h="487679">
                  <a:moveTo>
                    <a:pt x="519077" y="199796"/>
                  </a:moveTo>
                  <a:lnTo>
                    <a:pt x="504712" y="158858"/>
                  </a:lnTo>
                  <a:lnTo>
                    <a:pt x="505396" y="159994"/>
                  </a:lnTo>
                  <a:lnTo>
                    <a:pt x="530958" y="159994"/>
                  </a:lnTo>
                  <a:lnTo>
                    <a:pt x="542544" y="193014"/>
                  </a:lnTo>
                  <a:lnTo>
                    <a:pt x="543153" y="195668"/>
                  </a:lnTo>
                  <a:lnTo>
                    <a:pt x="543469" y="198437"/>
                  </a:lnTo>
                  <a:lnTo>
                    <a:pt x="518922" y="198437"/>
                  </a:lnTo>
                  <a:lnTo>
                    <a:pt x="519077" y="199796"/>
                  </a:lnTo>
                  <a:close/>
                </a:path>
                <a:path w="548640" h="487679">
                  <a:moveTo>
                    <a:pt x="28955" y="201091"/>
                  </a:moveTo>
                  <a:lnTo>
                    <a:pt x="29565" y="198437"/>
                  </a:lnTo>
                  <a:lnTo>
                    <a:pt x="29410" y="199796"/>
                  </a:lnTo>
                  <a:lnTo>
                    <a:pt x="28955" y="201091"/>
                  </a:lnTo>
                  <a:close/>
                </a:path>
                <a:path w="548640" h="487679">
                  <a:moveTo>
                    <a:pt x="29410" y="199796"/>
                  </a:moveTo>
                  <a:lnTo>
                    <a:pt x="29565" y="198437"/>
                  </a:lnTo>
                  <a:lnTo>
                    <a:pt x="29887" y="198437"/>
                  </a:lnTo>
                  <a:lnTo>
                    <a:pt x="29410" y="199796"/>
                  </a:lnTo>
                  <a:close/>
                </a:path>
                <a:path w="548640" h="487679">
                  <a:moveTo>
                    <a:pt x="519531" y="201091"/>
                  </a:moveTo>
                  <a:lnTo>
                    <a:pt x="519077" y="199796"/>
                  </a:lnTo>
                  <a:lnTo>
                    <a:pt x="518922" y="198437"/>
                  </a:lnTo>
                  <a:lnTo>
                    <a:pt x="519531" y="201091"/>
                  </a:lnTo>
                  <a:close/>
                </a:path>
                <a:path w="548640" h="487679">
                  <a:moveTo>
                    <a:pt x="543772" y="201091"/>
                  </a:moveTo>
                  <a:lnTo>
                    <a:pt x="519531" y="201091"/>
                  </a:lnTo>
                  <a:lnTo>
                    <a:pt x="518922" y="198437"/>
                  </a:lnTo>
                  <a:lnTo>
                    <a:pt x="543469" y="198437"/>
                  </a:lnTo>
                  <a:lnTo>
                    <a:pt x="543772" y="201091"/>
                  </a:lnTo>
                  <a:close/>
                </a:path>
                <a:path w="548640" h="487679">
                  <a:moveTo>
                    <a:pt x="29262" y="201091"/>
                  </a:moveTo>
                  <a:lnTo>
                    <a:pt x="28955" y="201091"/>
                  </a:lnTo>
                  <a:lnTo>
                    <a:pt x="29410" y="199796"/>
                  </a:lnTo>
                  <a:lnTo>
                    <a:pt x="29262" y="201091"/>
                  </a:lnTo>
                  <a:close/>
                </a:path>
                <a:path w="548640" h="487679">
                  <a:moveTo>
                    <a:pt x="524097" y="243787"/>
                  </a:moveTo>
                  <a:lnTo>
                    <a:pt x="519077" y="199796"/>
                  </a:lnTo>
                  <a:lnTo>
                    <a:pt x="519531" y="201091"/>
                  </a:lnTo>
                  <a:lnTo>
                    <a:pt x="543772" y="201091"/>
                  </a:lnTo>
                  <a:lnTo>
                    <a:pt x="548487" y="242404"/>
                  </a:lnTo>
                  <a:lnTo>
                    <a:pt x="524255" y="242404"/>
                  </a:lnTo>
                  <a:lnTo>
                    <a:pt x="524097" y="243787"/>
                  </a:lnTo>
                  <a:close/>
                </a:path>
                <a:path w="548640" h="487679">
                  <a:moveTo>
                    <a:pt x="24231" y="245173"/>
                  </a:moveTo>
                  <a:lnTo>
                    <a:pt x="24231" y="242404"/>
                  </a:lnTo>
                  <a:lnTo>
                    <a:pt x="24389" y="243787"/>
                  </a:lnTo>
                  <a:lnTo>
                    <a:pt x="24231" y="245173"/>
                  </a:lnTo>
                  <a:close/>
                </a:path>
                <a:path w="548640" h="487679">
                  <a:moveTo>
                    <a:pt x="24389" y="243787"/>
                  </a:moveTo>
                  <a:lnTo>
                    <a:pt x="24231" y="242404"/>
                  </a:lnTo>
                  <a:lnTo>
                    <a:pt x="24547" y="242404"/>
                  </a:lnTo>
                  <a:lnTo>
                    <a:pt x="24389" y="243787"/>
                  </a:lnTo>
                  <a:close/>
                </a:path>
                <a:path w="548640" h="487679">
                  <a:moveTo>
                    <a:pt x="524255" y="245173"/>
                  </a:moveTo>
                  <a:lnTo>
                    <a:pt x="524097" y="243787"/>
                  </a:lnTo>
                  <a:lnTo>
                    <a:pt x="524255" y="242404"/>
                  </a:lnTo>
                  <a:lnTo>
                    <a:pt x="524255" y="245173"/>
                  </a:lnTo>
                  <a:close/>
                </a:path>
                <a:path w="548640" h="487679">
                  <a:moveTo>
                    <a:pt x="548487" y="245173"/>
                  </a:moveTo>
                  <a:lnTo>
                    <a:pt x="524255" y="245173"/>
                  </a:lnTo>
                  <a:lnTo>
                    <a:pt x="524255" y="242404"/>
                  </a:lnTo>
                  <a:lnTo>
                    <a:pt x="548487" y="242404"/>
                  </a:lnTo>
                  <a:lnTo>
                    <a:pt x="548487" y="245173"/>
                  </a:lnTo>
                  <a:close/>
                </a:path>
                <a:path w="548640" h="487679">
                  <a:moveTo>
                    <a:pt x="24548" y="245173"/>
                  </a:moveTo>
                  <a:lnTo>
                    <a:pt x="24231" y="245173"/>
                  </a:lnTo>
                  <a:lnTo>
                    <a:pt x="24389" y="243787"/>
                  </a:lnTo>
                  <a:lnTo>
                    <a:pt x="24548" y="245173"/>
                  </a:lnTo>
                  <a:close/>
                </a:path>
                <a:path w="548640" h="487679">
                  <a:moveTo>
                    <a:pt x="519074" y="287677"/>
                  </a:moveTo>
                  <a:lnTo>
                    <a:pt x="524097" y="243787"/>
                  </a:lnTo>
                  <a:lnTo>
                    <a:pt x="524255" y="245173"/>
                  </a:lnTo>
                  <a:lnTo>
                    <a:pt x="548487" y="245173"/>
                  </a:lnTo>
                  <a:lnTo>
                    <a:pt x="543772" y="286372"/>
                  </a:lnTo>
                  <a:lnTo>
                    <a:pt x="519531" y="286372"/>
                  </a:lnTo>
                  <a:lnTo>
                    <a:pt x="519074" y="287677"/>
                  </a:lnTo>
                  <a:close/>
                </a:path>
                <a:path w="548640" h="487679">
                  <a:moveTo>
                    <a:pt x="29565" y="289013"/>
                  </a:moveTo>
                  <a:lnTo>
                    <a:pt x="28955" y="286372"/>
                  </a:lnTo>
                  <a:lnTo>
                    <a:pt x="29412" y="287677"/>
                  </a:lnTo>
                  <a:lnTo>
                    <a:pt x="29565" y="289013"/>
                  </a:lnTo>
                  <a:close/>
                </a:path>
                <a:path w="548640" h="487679">
                  <a:moveTo>
                    <a:pt x="29412" y="287677"/>
                  </a:moveTo>
                  <a:lnTo>
                    <a:pt x="28955" y="286372"/>
                  </a:lnTo>
                  <a:lnTo>
                    <a:pt x="29263" y="286372"/>
                  </a:lnTo>
                  <a:lnTo>
                    <a:pt x="29412" y="287677"/>
                  </a:lnTo>
                  <a:close/>
                </a:path>
                <a:path w="548640" h="487679">
                  <a:moveTo>
                    <a:pt x="518922" y="289013"/>
                  </a:moveTo>
                  <a:lnTo>
                    <a:pt x="519074" y="287677"/>
                  </a:lnTo>
                  <a:lnTo>
                    <a:pt x="519531" y="286372"/>
                  </a:lnTo>
                  <a:lnTo>
                    <a:pt x="518922" y="289013"/>
                  </a:lnTo>
                  <a:close/>
                </a:path>
                <a:path w="548640" h="487679">
                  <a:moveTo>
                    <a:pt x="543470" y="289013"/>
                  </a:moveTo>
                  <a:lnTo>
                    <a:pt x="518922" y="289013"/>
                  </a:lnTo>
                  <a:lnTo>
                    <a:pt x="519531" y="286372"/>
                  </a:lnTo>
                  <a:lnTo>
                    <a:pt x="543772" y="286372"/>
                  </a:lnTo>
                  <a:lnTo>
                    <a:pt x="543470" y="289013"/>
                  </a:lnTo>
                  <a:close/>
                </a:path>
                <a:path w="548640" h="487679">
                  <a:moveTo>
                    <a:pt x="29880" y="289013"/>
                  </a:moveTo>
                  <a:lnTo>
                    <a:pt x="29565" y="289013"/>
                  </a:lnTo>
                  <a:lnTo>
                    <a:pt x="29412" y="287677"/>
                  </a:lnTo>
                  <a:lnTo>
                    <a:pt x="29880" y="289013"/>
                  </a:lnTo>
                  <a:close/>
                </a:path>
                <a:path w="548640" h="487679">
                  <a:moveTo>
                    <a:pt x="504733" y="328669"/>
                  </a:moveTo>
                  <a:lnTo>
                    <a:pt x="519074" y="287677"/>
                  </a:lnTo>
                  <a:lnTo>
                    <a:pt x="518922" y="289013"/>
                  </a:lnTo>
                  <a:lnTo>
                    <a:pt x="543470" y="289013"/>
                  </a:lnTo>
                  <a:lnTo>
                    <a:pt x="543153" y="291782"/>
                  </a:lnTo>
                  <a:lnTo>
                    <a:pt x="542544" y="294424"/>
                  </a:lnTo>
                  <a:lnTo>
                    <a:pt x="530947" y="327571"/>
                  </a:lnTo>
                  <a:lnTo>
                    <a:pt x="505409" y="327571"/>
                  </a:lnTo>
                  <a:lnTo>
                    <a:pt x="504733" y="328669"/>
                  </a:lnTo>
                  <a:close/>
                </a:path>
                <a:path w="548640" h="487679">
                  <a:moveTo>
                    <a:pt x="44196" y="329933"/>
                  </a:moveTo>
                  <a:lnTo>
                    <a:pt x="43078" y="327571"/>
                  </a:lnTo>
                  <a:lnTo>
                    <a:pt x="43753" y="328669"/>
                  </a:lnTo>
                  <a:lnTo>
                    <a:pt x="44196" y="329933"/>
                  </a:lnTo>
                  <a:close/>
                </a:path>
                <a:path w="548640" h="487679">
                  <a:moveTo>
                    <a:pt x="43753" y="328669"/>
                  </a:moveTo>
                  <a:lnTo>
                    <a:pt x="43078" y="327571"/>
                  </a:lnTo>
                  <a:lnTo>
                    <a:pt x="43369" y="327571"/>
                  </a:lnTo>
                  <a:lnTo>
                    <a:pt x="43753" y="328669"/>
                  </a:lnTo>
                  <a:close/>
                </a:path>
                <a:path w="548640" h="487679">
                  <a:moveTo>
                    <a:pt x="504291" y="329933"/>
                  </a:moveTo>
                  <a:lnTo>
                    <a:pt x="504733" y="328669"/>
                  </a:lnTo>
                  <a:lnTo>
                    <a:pt x="505409" y="327571"/>
                  </a:lnTo>
                  <a:lnTo>
                    <a:pt x="504291" y="329933"/>
                  </a:lnTo>
                  <a:close/>
                </a:path>
                <a:path w="548640" h="487679">
                  <a:moveTo>
                    <a:pt x="530120" y="329933"/>
                  </a:moveTo>
                  <a:lnTo>
                    <a:pt x="504291" y="329933"/>
                  </a:lnTo>
                  <a:lnTo>
                    <a:pt x="505409" y="327571"/>
                  </a:lnTo>
                  <a:lnTo>
                    <a:pt x="530947" y="327571"/>
                  </a:lnTo>
                  <a:lnTo>
                    <a:pt x="530120" y="329933"/>
                  </a:lnTo>
                  <a:close/>
                </a:path>
                <a:path w="548640" h="487679">
                  <a:moveTo>
                    <a:pt x="44530" y="329933"/>
                  </a:moveTo>
                  <a:lnTo>
                    <a:pt x="44196" y="329933"/>
                  </a:lnTo>
                  <a:lnTo>
                    <a:pt x="43753" y="328669"/>
                  </a:lnTo>
                  <a:lnTo>
                    <a:pt x="44530" y="329933"/>
                  </a:lnTo>
                  <a:close/>
                </a:path>
                <a:path w="548640" h="487679">
                  <a:moveTo>
                    <a:pt x="481913" y="365782"/>
                  </a:moveTo>
                  <a:lnTo>
                    <a:pt x="504733" y="328669"/>
                  </a:lnTo>
                  <a:lnTo>
                    <a:pt x="504291" y="329933"/>
                  </a:lnTo>
                  <a:lnTo>
                    <a:pt x="530120" y="329933"/>
                  </a:lnTo>
                  <a:lnTo>
                    <a:pt x="527303" y="337985"/>
                  </a:lnTo>
                  <a:lnTo>
                    <a:pt x="526186" y="340347"/>
                  </a:lnTo>
                  <a:lnTo>
                    <a:pt x="511099" y="364883"/>
                  </a:lnTo>
                  <a:lnTo>
                    <a:pt x="482752" y="364883"/>
                  </a:lnTo>
                  <a:lnTo>
                    <a:pt x="481913" y="365782"/>
                  </a:lnTo>
                  <a:close/>
                </a:path>
                <a:path w="548640" h="487679">
                  <a:moveTo>
                    <a:pt x="67208" y="366814"/>
                  </a:moveTo>
                  <a:lnTo>
                    <a:pt x="65735" y="364883"/>
                  </a:lnTo>
                  <a:lnTo>
                    <a:pt x="66574" y="365782"/>
                  </a:lnTo>
                  <a:lnTo>
                    <a:pt x="67208" y="366814"/>
                  </a:lnTo>
                  <a:close/>
                </a:path>
                <a:path w="548640" h="487679">
                  <a:moveTo>
                    <a:pt x="66574" y="365782"/>
                  </a:moveTo>
                  <a:lnTo>
                    <a:pt x="65735" y="364883"/>
                  </a:lnTo>
                  <a:lnTo>
                    <a:pt x="66021" y="364883"/>
                  </a:lnTo>
                  <a:lnTo>
                    <a:pt x="66574" y="365782"/>
                  </a:lnTo>
                  <a:close/>
                </a:path>
                <a:path w="548640" h="487679">
                  <a:moveTo>
                    <a:pt x="481279" y="366814"/>
                  </a:moveTo>
                  <a:lnTo>
                    <a:pt x="481913" y="365782"/>
                  </a:lnTo>
                  <a:lnTo>
                    <a:pt x="482752" y="364883"/>
                  </a:lnTo>
                  <a:lnTo>
                    <a:pt x="481279" y="366814"/>
                  </a:lnTo>
                  <a:close/>
                </a:path>
                <a:path w="548640" h="487679">
                  <a:moveTo>
                    <a:pt x="509912" y="366814"/>
                  </a:moveTo>
                  <a:lnTo>
                    <a:pt x="481279" y="366814"/>
                  </a:lnTo>
                  <a:lnTo>
                    <a:pt x="482752" y="364883"/>
                  </a:lnTo>
                  <a:lnTo>
                    <a:pt x="511099" y="364883"/>
                  </a:lnTo>
                  <a:lnTo>
                    <a:pt x="509912" y="366814"/>
                  </a:lnTo>
                  <a:close/>
                </a:path>
                <a:path w="548640" h="487679">
                  <a:moveTo>
                    <a:pt x="67536" y="366814"/>
                  </a:moveTo>
                  <a:lnTo>
                    <a:pt x="67208" y="366814"/>
                  </a:lnTo>
                  <a:lnTo>
                    <a:pt x="66574" y="365782"/>
                  </a:lnTo>
                  <a:lnTo>
                    <a:pt x="67536" y="366814"/>
                  </a:lnTo>
                  <a:close/>
                </a:path>
                <a:path w="548640" h="487679">
                  <a:moveTo>
                    <a:pt x="451532" y="398333"/>
                  </a:moveTo>
                  <a:lnTo>
                    <a:pt x="481913" y="365782"/>
                  </a:lnTo>
                  <a:lnTo>
                    <a:pt x="481279" y="366814"/>
                  </a:lnTo>
                  <a:lnTo>
                    <a:pt x="509912" y="366814"/>
                  </a:lnTo>
                  <a:lnTo>
                    <a:pt x="502056" y="379590"/>
                  </a:lnTo>
                  <a:lnTo>
                    <a:pt x="500583" y="381520"/>
                  </a:lnTo>
                  <a:lnTo>
                    <a:pt x="485541" y="397637"/>
                  </a:lnTo>
                  <a:lnTo>
                    <a:pt x="452488" y="397637"/>
                  </a:lnTo>
                  <a:lnTo>
                    <a:pt x="451532" y="398333"/>
                  </a:lnTo>
                  <a:close/>
                </a:path>
                <a:path w="548640" h="487679">
                  <a:moveTo>
                    <a:pt x="97739" y="399173"/>
                  </a:moveTo>
                  <a:lnTo>
                    <a:pt x="95999" y="397637"/>
                  </a:lnTo>
                  <a:lnTo>
                    <a:pt x="96954" y="398333"/>
                  </a:lnTo>
                  <a:lnTo>
                    <a:pt x="97739" y="399173"/>
                  </a:lnTo>
                  <a:close/>
                </a:path>
                <a:path w="548640" h="487679">
                  <a:moveTo>
                    <a:pt x="96954" y="398333"/>
                  </a:moveTo>
                  <a:lnTo>
                    <a:pt x="95999" y="397637"/>
                  </a:lnTo>
                  <a:lnTo>
                    <a:pt x="96304" y="397637"/>
                  </a:lnTo>
                  <a:lnTo>
                    <a:pt x="96954" y="398333"/>
                  </a:lnTo>
                  <a:close/>
                </a:path>
                <a:path w="548640" h="487679">
                  <a:moveTo>
                    <a:pt x="450748" y="399173"/>
                  </a:moveTo>
                  <a:lnTo>
                    <a:pt x="451532" y="398333"/>
                  </a:lnTo>
                  <a:lnTo>
                    <a:pt x="452488" y="397637"/>
                  </a:lnTo>
                  <a:lnTo>
                    <a:pt x="450748" y="399173"/>
                  </a:lnTo>
                  <a:close/>
                </a:path>
                <a:path w="548640" h="487679">
                  <a:moveTo>
                    <a:pt x="484107" y="399173"/>
                  </a:moveTo>
                  <a:lnTo>
                    <a:pt x="450748" y="399173"/>
                  </a:lnTo>
                  <a:lnTo>
                    <a:pt x="452488" y="397637"/>
                  </a:lnTo>
                  <a:lnTo>
                    <a:pt x="485541" y="397637"/>
                  </a:lnTo>
                  <a:lnTo>
                    <a:pt x="484107" y="399173"/>
                  </a:lnTo>
                  <a:close/>
                </a:path>
                <a:path w="548640" h="487679">
                  <a:moveTo>
                    <a:pt x="98107" y="399173"/>
                  </a:moveTo>
                  <a:lnTo>
                    <a:pt x="97739" y="399173"/>
                  </a:lnTo>
                  <a:lnTo>
                    <a:pt x="96954" y="398333"/>
                  </a:lnTo>
                  <a:lnTo>
                    <a:pt x="98107" y="399173"/>
                  </a:lnTo>
                  <a:close/>
                </a:path>
                <a:path w="548640" h="487679">
                  <a:moveTo>
                    <a:pt x="414532" y="425297"/>
                  </a:moveTo>
                  <a:lnTo>
                    <a:pt x="451532" y="398333"/>
                  </a:lnTo>
                  <a:lnTo>
                    <a:pt x="450748" y="399173"/>
                  </a:lnTo>
                  <a:lnTo>
                    <a:pt x="484107" y="399173"/>
                  </a:lnTo>
                  <a:lnTo>
                    <a:pt x="468579" y="415810"/>
                  </a:lnTo>
                  <a:lnTo>
                    <a:pt x="466839" y="417347"/>
                  </a:lnTo>
                  <a:lnTo>
                    <a:pt x="456574" y="424827"/>
                  </a:lnTo>
                  <a:lnTo>
                    <a:pt x="415505" y="424827"/>
                  </a:lnTo>
                  <a:lnTo>
                    <a:pt x="414532" y="425297"/>
                  </a:lnTo>
                  <a:close/>
                </a:path>
                <a:path w="548640" h="487679">
                  <a:moveTo>
                    <a:pt x="134861" y="425958"/>
                  </a:moveTo>
                  <a:lnTo>
                    <a:pt x="132968" y="424827"/>
                  </a:lnTo>
                  <a:lnTo>
                    <a:pt x="133945" y="425297"/>
                  </a:lnTo>
                  <a:lnTo>
                    <a:pt x="134861" y="425958"/>
                  </a:lnTo>
                  <a:close/>
                </a:path>
                <a:path w="548640" h="487679">
                  <a:moveTo>
                    <a:pt x="133955" y="425297"/>
                  </a:moveTo>
                  <a:lnTo>
                    <a:pt x="132968" y="424827"/>
                  </a:lnTo>
                  <a:lnTo>
                    <a:pt x="133310" y="424827"/>
                  </a:lnTo>
                  <a:lnTo>
                    <a:pt x="133955" y="425297"/>
                  </a:lnTo>
                  <a:close/>
                </a:path>
                <a:path w="548640" h="487679">
                  <a:moveTo>
                    <a:pt x="413626" y="425958"/>
                  </a:moveTo>
                  <a:lnTo>
                    <a:pt x="414532" y="425297"/>
                  </a:lnTo>
                  <a:lnTo>
                    <a:pt x="415505" y="424827"/>
                  </a:lnTo>
                  <a:lnTo>
                    <a:pt x="413626" y="425958"/>
                  </a:lnTo>
                  <a:close/>
                </a:path>
                <a:path w="548640" h="487679">
                  <a:moveTo>
                    <a:pt x="455023" y="425958"/>
                  </a:moveTo>
                  <a:lnTo>
                    <a:pt x="413626" y="425958"/>
                  </a:lnTo>
                  <a:lnTo>
                    <a:pt x="415505" y="424827"/>
                  </a:lnTo>
                  <a:lnTo>
                    <a:pt x="456574" y="424827"/>
                  </a:lnTo>
                  <a:lnTo>
                    <a:pt x="455023" y="425958"/>
                  </a:lnTo>
                  <a:close/>
                </a:path>
                <a:path w="548640" h="487679">
                  <a:moveTo>
                    <a:pt x="135316" y="425958"/>
                  </a:moveTo>
                  <a:lnTo>
                    <a:pt x="134861" y="425958"/>
                  </a:lnTo>
                  <a:lnTo>
                    <a:pt x="133955" y="425297"/>
                  </a:lnTo>
                  <a:lnTo>
                    <a:pt x="135316" y="425958"/>
                  </a:lnTo>
                  <a:close/>
                </a:path>
                <a:path w="548640" h="487679">
                  <a:moveTo>
                    <a:pt x="372095" y="445801"/>
                  </a:moveTo>
                  <a:lnTo>
                    <a:pt x="414532" y="425297"/>
                  </a:lnTo>
                  <a:lnTo>
                    <a:pt x="413626" y="425958"/>
                  </a:lnTo>
                  <a:lnTo>
                    <a:pt x="455023" y="425958"/>
                  </a:lnTo>
                  <a:lnTo>
                    <a:pt x="428186" y="445515"/>
                  </a:lnTo>
                  <a:lnTo>
                    <a:pt x="373138" y="445515"/>
                  </a:lnTo>
                  <a:lnTo>
                    <a:pt x="372095" y="445801"/>
                  </a:lnTo>
                  <a:close/>
                </a:path>
                <a:path w="548640" h="487679">
                  <a:moveTo>
                    <a:pt x="177546" y="446290"/>
                  </a:moveTo>
                  <a:lnTo>
                    <a:pt x="175488" y="445515"/>
                  </a:lnTo>
                  <a:lnTo>
                    <a:pt x="176529" y="445801"/>
                  </a:lnTo>
                  <a:lnTo>
                    <a:pt x="177546" y="446290"/>
                  </a:lnTo>
                  <a:close/>
                </a:path>
                <a:path w="548640" h="487679">
                  <a:moveTo>
                    <a:pt x="176529" y="445801"/>
                  </a:moveTo>
                  <a:lnTo>
                    <a:pt x="175488" y="445515"/>
                  </a:lnTo>
                  <a:lnTo>
                    <a:pt x="175937" y="445515"/>
                  </a:lnTo>
                  <a:lnTo>
                    <a:pt x="176529" y="445801"/>
                  </a:lnTo>
                  <a:close/>
                </a:path>
                <a:path w="548640" h="487679">
                  <a:moveTo>
                    <a:pt x="371055" y="446290"/>
                  </a:moveTo>
                  <a:lnTo>
                    <a:pt x="372095" y="445801"/>
                  </a:lnTo>
                  <a:lnTo>
                    <a:pt x="373138" y="445515"/>
                  </a:lnTo>
                  <a:lnTo>
                    <a:pt x="371055" y="446290"/>
                  </a:lnTo>
                  <a:close/>
                </a:path>
                <a:path w="548640" h="487679">
                  <a:moveTo>
                    <a:pt x="426930" y="446290"/>
                  </a:moveTo>
                  <a:lnTo>
                    <a:pt x="371055" y="446290"/>
                  </a:lnTo>
                  <a:lnTo>
                    <a:pt x="373138" y="445515"/>
                  </a:lnTo>
                  <a:lnTo>
                    <a:pt x="428186" y="445515"/>
                  </a:lnTo>
                  <a:lnTo>
                    <a:pt x="427977" y="445668"/>
                  </a:lnTo>
                  <a:lnTo>
                    <a:pt x="426930" y="446290"/>
                  </a:lnTo>
                  <a:close/>
                </a:path>
                <a:path w="548640" h="487679">
                  <a:moveTo>
                    <a:pt x="178316" y="446290"/>
                  </a:moveTo>
                  <a:lnTo>
                    <a:pt x="177546" y="446290"/>
                  </a:lnTo>
                  <a:lnTo>
                    <a:pt x="176529" y="445801"/>
                  </a:lnTo>
                  <a:lnTo>
                    <a:pt x="178316" y="446290"/>
                  </a:lnTo>
                  <a:close/>
                </a:path>
                <a:path w="548640" h="487679">
                  <a:moveTo>
                    <a:pt x="323862" y="458977"/>
                  </a:moveTo>
                  <a:lnTo>
                    <a:pt x="372095" y="445801"/>
                  </a:lnTo>
                  <a:lnTo>
                    <a:pt x="371055" y="446290"/>
                  </a:lnTo>
                  <a:lnTo>
                    <a:pt x="426930" y="446290"/>
                  </a:lnTo>
                  <a:lnTo>
                    <a:pt x="426097" y="446786"/>
                  </a:lnTo>
                  <a:lnTo>
                    <a:pt x="401637" y="458597"/>
                  </a:lnTo>
                  <a:lnTo>
                    <a:pt x="325996" y="458597"/>
                  </a:lnTo>
                  <a:lnTo>
                    <a:pt x="323862" y="458977"/>
                  </a:lnTo>
                  <a:close/>
                </a:path>
                <a:path w="548640" h="487679">
                  <a:moveTo>
                    <a:pt x="224624" y="458977"/>
                  </a:moveTo>
                  <a:lnTo>
                    <a:pt x="222491" y="458597"/>
                  </a:lnTo>
                  <a:lnTo>
                    <a:pt x="223234" y="458597"/>
                  </a:lnTo>
                  <a:lnTo>
                    <a:pt x="224624" y="458977"/>
                  </a:lnTo>
                  <a:close/>
                </a:path>
                <a:path w="548640" h="487679">
                  <a:moveTo>
                    <a:pt x="226774" y="458977"/>
                  </a:moveTo>
                  <a:lnTo>
                    <a:pt x="224624" y="458977"/>
                  </a:lnTo>
                  <a:lnTo>
                    <a:pt x="223234" y="458597"/>
                  </a:lnTo>
                  <a:lnTo>
                    <a:pt x="222491" y="458597"/>
                  </a:lnTo>
                  <a:lnTo>
                    <a:pt x="226774" y="458977"/>
                  </a:lnTo>
                  <a:close/>
                </a:path>
                <a:path w="548640" h="487679">
                  <a:moveTo>
                    <a:pt x="392104" y="463199"/>
                  </a:moveTo>
                  <a:lnTo>
                    <a:pt x="274243" y="463199"/>
                  </a:lnTo>
                  <a:lnTo>
                    <a:pt x="325996" y="458597"/>
                  </a:lnTo>
                  <a:lnTo>
                    <a:pt x="325257" y="458597"/>
                  </a:lnTo>
                  <a:lnTo>
                    <a:pt x="323862" y="458977"/>
                  </a:lnTo>
                  <a:lnTo>
                    <a:pt x="400847" y="458977"/>
                  </a:lnTo>
                  <a:lnTo>
                    <a:pt x="392104" y="463199"/>
                  </a:lnTo>
                  <a:close/>
                </a:path>
                <a:path w="548640" h="487679">
                  <a:moveTo>
                    <a:pt x="400847" y="458977"/>
                  </a:moveTo>
                  <a:lnTo>
                    <a:pt x="323862" y="458977"/>
                  </a:lnTo>
                  <a:lnTo>
                    <a:pt x="325996" y="458597"/>
                  </a:lnTo>
                  <a:lnTo>
                    <a:pt x="401637" y="458597"/>
                  </a:lnTo>
                  <a:lnTo>
                    <a:pt x="400847" y="458977"/>
                  </a:lnTo>
                  <a:close/>
                </a:path>
              </a:pathLst>
            </a:custGeom>
            <a:solidFill>
              <a:srgbClr val="385D8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9" name="object 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060525" y="2246426"/>
            <a:ext cx="1862175" cy="3559644"/>
          </a:xfrm>
          <a:prstGeom prst="rect">
            <a:avLst/>
          </a:prstGeom>
        </p:spPr>
      </p:pic>
      <p:sp>
        <p:nvSpPr>
          <p:cNvPr id="10" name="object 10"/>
          <p:cNvSpPr txBox="1"/>
          <p:nvPr/>
        </p:nvSpPr>
        <p:spPr>
          <a:xfrm>
            <a:off x="3579115" y="2299589"/>
            <a:ext cx="14160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pc="-50" dirty="0">
                <a:solidFill>
                  <a:srgbClr val="FFFFFF"/>
                </a:solidFill>
                <a:latin typeface="Calibri"/>
                <a:cs typeface="Calibri"/>
              </a:rPr>
              <a:t>1</a:t>
            </a:r>
            <a:endParaRPr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2262023" y="3665728"/>
            <a:ext cx="14160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pc="-50" dirty="0">
                <a:solidFill>
                  <a:srgbClr val="FFFFFF"/>
                </a:solidFill>
                <a:latin typeface="Calibri"/>
                <a:cs typeface="Calibri"/>
              </a:rPr>
              <a:t>2</a:t>
            </a:r>
            <a:endParaRPr>
              <a:latin typeface="Calibri"/>
              <a:cs typeface="Calibri"/>
            </a:endParaRPr>
          </a:p>
        </p:txBody>
      </p:sp>
      <p:grpSp>
        <p:nvGrpSpPr>
          <p:cNvPr id="12" name="object 12"/>
          <p:cNvGrpSpPr/>
          <p:nvPr/>
        </p:nvGrpSpPr>
        <p:grpSpPr>
          <a:xfrm>
            <a:off x="4748860" y="3611931"/>
            <a:ext cx="548640" cy="484505"/>
            <a:chOff x="3148660" y="3611930"/>
            <a:chExt cx="548640" cy="484505"/>
          </a:xfrm>
        </p:grpSpPr>
        <p:sp>
          <p:nvSpPr>
            <p:cNvPr id="13" name="object 13"/>
            <p:cNvSpPr/>
            <p:nvPr/>
          </p:nvSpPr>
          <p:spPr>
            <a:xfrm>
              <a:off x="3160775" y="3624071"/>
              <a:ext cx="524510" cy="460375"/>
            </a:xfrm>
            <a:custGeom>
              <a:avLst/>
              <a:gdLst/>
              <a:ahLst/>
              <a:cxnLst/>
              <a:rect l="l" t="t" r="r" b="b"/>
              <a:pathLst>
                <a:path w="524510" h="460375">
                  <a:moveTo>
                    <a:pt x="262000" y="459993"/>
                  </a:moveTo>
                  <a:lnTo>
                    <a:pt x="209296" y="455294"/>
                  </a:lnTo>
                  <a:lnTo>
                    <a:pt x="160020" y="441960"/>
                  </a:lnTo>
                  <a:lnTo>
                    <a:pt x="115570" y="420750"/>
                  </a:lnTo>
                  <a:lnTo>
                    <a:pt x="76707" y="392556"/>
                  </a:lnTo>
                  <a:lnTo>
                    <a:pt x="44704" y="358520"/>
                  </a:lnTo>
                  <a:lnTo>
                    <a:pt x="20574" y="319531"/>
                  </a:lnTo>
                  <a:lnTo>
                    <a:pt x="5334" y="276351"/>
                  </a:lnTo>
                  <a:lnTo>
                    <a:pt x="0" y="229997"/>
                  </a:lnTo>
                  <a:lnTo>
                    <a:pt x="5334" y="183641"/>
                  </a:lnTo>
                  <a:lnTo>
                    <a:pt x="20574" y="140462"/>
                  </a:lnTo>
                  <a:lnTo>
                    <a:pt x="44704" y="101345"/>
                  </a:lnTo>
                  <a:lnTo>
                    <a:pt x="76707" y="67310"/>
                  </a:lnTo>
                  <a:lnTo>
                    <a:pt x="115570" y="39242"/>
                  </a:lnTo>
                  <a:lnTo>
                    <a:pt x="160020" y="18033"/>
                  </a:lnTo>
                  <a:lnTo>
                    <a:pt x="209296" y="4699"/>
                  </a:lnTo>
                  <a:lnTo>
                    <a:pt x="262000" y="0"/>
                  </a:lnTo>
                  <a:lnTo>
                    <a:pt x="314833" y="4699"/>
                  </a:lnTo>
                  <a:lnTo>
                    <a:pt x="364109" y="18033"/>
                  </a:lnTo>
                  <a:lnTo>
                    <a:pt x="408686" y="39242"/>
                  </a:lnTo>
                  <a:lnTo>
                    <a:pt x="447421" y="67310"/>
                  </a:lnTo>
                  <a:lnTo>
                    <a:pt x="479425" y="101345"/>
                  </a:lnTo>
                  <a:lnTo>
                    <a:pt x="503682" y="140462"/>
                  </a:lnTo>
                  <a:lnTo>
                    <a:pt x="518922" y="183641"/>
                  </a:lnTo>
                  <a:lnTo>
                    <a:pt x="524256" y="229997"/>
                  </a:lnTo>
                  <a:lnTo>
                    <a:pt x="518922" y="276351"/>
                  </a:lnTo>
                  <a:lnTo>
                    <a:pt x="503682" y="319531"/>
                  </a:lnTo>
                  <a:lnTo>
                    <a:pt x="479425" y="358520"/>
                  </a:lnTo>
                  <a:lnTo>
                    <a:pt x="447421" y="392556"/>
                  </a:lnTo>
                  <a:lnTo>
                    <a:pt x="408686" y="420750"/>
                  </a:lnTo>
                  <a:lnTo>
                    <a:pt x="364109" y="441960"/>
                  </a:lnTo>
                  <a:lnTo>
                    <a:pt x="314833" y="455294"/>
                  </a:lnTo>
                  <a:lnTo>
                    <a:pt x="262000" y="459993"/>
                  </a:lnTo>
                  <a:close/>
                </a:path>
              </a:pathLst>
            </a:custGeom>
            <a:solidFill>
              <a:srgbClr val="4F81B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3148660" y="3611930"/>
              <a:ext cx="548640" cy="484505"/>
            </a:xfrm>
            <a:custGeom>
              <a:avLst/>
              <a:gdLst/>
              <a:ahLst/>
              <a:cxnLst/>
              <a:rect l="l" t="t" r="r" b="b"/>
              <a:pathLst>
                <a:path w="548639" h="484504">
                  <a:moveTo>
                    <a:pt x="275196" y="484276"/>
                  </a:moveTo>
                  <a:lnTo>
                    <a:pt x="273037" y="484276"/>
                  </a:lnTo>
                  <a:lnTo>
                    <a:pt x="220332" y="479577"/>
                  </a:lnTo>
                  <a:lnTo>
                    <a:pt x="168948" y="465874"/>
                  </a:lnTo>
                  <a:lnTo>
                    <a:pt x="122427" y="443890"/>
                  </a:lnTo>
                  <a:lnTo>
                    <a:pt x="81646" y="414553"/>
                  </a:lnTo>
                  <a:lnTo>
                    <a:pt x="47942" y="379018"/>
                  </a:lnTo>
                  <a:lnTo>
                    <a:pt x="22326" y="338086"/>
                  </a:lnTo>
                  <a:lnTo>
                    <a:pt x="5956" y="292544"/>
                  </a:lnTo>
                  <a:lnTo>
                    <a:pt x="0" y="243535"/>
                  </a:lnTo>
                  <a:lnTo>
                    <a:pt x="0" y="240741"/>
                  </a:lnTo>
                  <a:lnTo>
                    <a:pt x="5334" y="194386"/>
                  </a:lnTo>
                  <a:lnTo>
                    <a:pt x="21196" y="148539"/>
                  </a:lnTo>
                  <a:lnTo>
                    <a:pt x="46463" y="107061"/>
                  </a:lnTo>
                  <a:lnTo>
                    <a:pt x="79933" y="71094"/>
                  </a:lnTo>
                  <a:lnTo>
                    <a:pt x="120548" y="41503"/>
                  </a:lnTo>
                  <a:lnTo>
                    <a:pt x="166877" y="19164"/>
                  </a:lnTo>
                  <a:lnTo>
                    <a:pt x="218224" y="5067"/>
                  </a:lnTo>
                  <a:lnTo>
                    <a:pt x="273037" y="0"/>
                  </a:lnTo>
                  <a:lnTo>
                    <a:pt x="275196" y="0"/>
                  </a:lnTo>
                  <a:lnTo>
                    <a:pt x="328028" y="4699"/>
                  </a:lnTo>
                  <a:lnTo>
                    <a:pt x="379412" y="18402"/>
                  </a:lnTo>
                  <a:lnTo>
                    <a:pt x="392214" y="24282"/>
                  </a:lnTo>
                  <a:lnTo>
                    <a:pt x="275196" y="24282"/>
                  </a:lnTo>
                  <a:lnTo>
                    <a:pt x="226622" y="28613"/>
                  </a:lnTo>
                  <a:lnTo>
                    <a:pt x="224599" y="28613"/>
                  </a:lnTo>
                  <a:lnTo>
                    <a:pt x="223060" y="28882"/>
                  </a:lnTo>
                  <a:lnTo>
                    <a:pt x="223605" y="28882"/>
                  </a:lnTo>
                  <a:lnTo>
                    <a:pt x="178186" y="41173"/>
                  </a:lnTo>
                  <a:lnTo>
                    <a:pt x="177380" y="41173"/>
                  </a:lnTo>
                  <a:lnTo>
                    <a:pt x="175323" y="41948"/>
                  </a:lnTo>
                  <a:lnTo>
                    <a:pt x="175757" y="41948"/>
                  </a:lnTo>
                  <a:lnTo>
                    <a:pt x="135299" y="61252"/>
                  </a:lnTo>
                  <a:lnTo>
                    <a:pt x="134844" y="61252"/>
                  </a:lnTo>
                  <a:lnTo>
                    <a:pt x="132930" y="62382"/>
                  </a:lnTo>
                  <a:lnTo>
                    <a:pt x="133275" y="62382"/>
                  </a:lnTo>
                  <a:lnTo>
                    <a:pt x="98071" y="87807"/>
                  </a:lnTo>
                  <a:lnTo>
                    <a:pt x="97701" y="87807"/>
                  </a:lnTo>
                  <a:lnTo>
                    <a:pt x="95975" y="89319"/>
                  </a:lnTo>
                  <a:lnTo>
                    <a:pt x="96280" y="89319"/>
                  </a:lnTo>
                  <a:lnTo>
                    <a:pt x="67536" y="119887"/>
                  </a:lnTo>
                  <a:lnTo>
                    <a:pt x="67195" y="119887"/>
                  </a:lnTo>
                  <a:lnTo>
                    <a:pt x="65697" y="121843"/>
                  </a:lnTo>
                  <a:lnTo>
                    <a:pt x="65989" y="121843"/>
                  </a:lnTo>
                  <a:lnTo>
                    <a:pt x="44515" y="156654"/>
                  </a:lnTo>
                  <a:lnTo>
                    <a:pt x="44183" y="156654"/>
                  </a:lnTo>
                  <a:lnTo>
                    <a:pt x="43065" y="159003"/>
                  </a:lnTo>
                  <a:lnTo>
                    <a:pt x="43354" y="159003"/>
                  </a:lnTo>
                  <a:lnTo>
                    <a:pt x="29880" y="197180"/>
                  </a:lnTo>
                  <a:lnTo>
                    <a:pt x="29565" y="197180"/>
                  </a:lnTo>
                  <a:lnTo>
                    <a:pt x="28943" y="199834"/>
                  </a:lnTo>
                  <a:lnTo>
                    <a:pt x="29260" y="199834"/>
                  </a:lnTo>
                  <a:lnTo>
                    <a:pt x="24553" y="240741"/>
                  </a:lnTo>
                  <a:lnTo>
                    <a:pt x="24231" y="240741"/>
                  </a:lnTo>
                  <a:lnTo>
                    <a:pt x="24231" y="243535"/>
                  </a:lnTo>
                  <a:lnTo>
                    <a:pt x="24553" y="243535"/>
                  </a:lnTo>
                  <a:lnTo>
                    <a:pt x="29258" y="284429"/>
                  </a:lnTo>
                  <a:lnTo>
                    <a:pt x="28943" y="284429"/>
                  </a:lnTo>
                  <a:lnTo>
                    <a:pt x="29565" y="287096"/>
                  </a:lnTo>
                  <a:lnTo>
                    <a:pt x="29884" y="287096"/>
                  </a:lnTo>
                  <a:lnTo>
                    <a:pt x="43345" y="325234"/>
                  </a:lnTo>
                  <a:lnTo>
                    <a:pt x="43040" y="325234"/>
                  </a:lnTo>
                  <a:lnTo>
                    <a:pt x="44183" y="327609"/>
                  </a:lnTo>
                  <a:lnTo>
                    <a:pt x="44507" y="327609"/>
                  </a:lnTo>
                  <a:lnTo>
                    <a:pt x="65980" y="362305"/>
                  </a:lnTo>
                  <a:lnTo>
                    <a:pt x="65697" y="362305"/>
                  </a:lnTo>
                  <a:lnTo>
                    <a:pt x="67163" y="364223"/>
                  </a:lnTo>
                  <a:lnTo>
                    <a:pt x="67500" y="364223"/>
                  </a:lnTo>
                  <a:lnTo>
                    <a:pt x="96280" y="394830"/>
                  </a:lnTo>
                  <a:lnTo>
                    <a:pt x="95986" y="394830"/>
                  </a:lnTo>
                  <a:lnTo>
                    <a:pt x="97701" y="396341"/>
                  </a:lnTo>
                  <a:lnTo>
                    <a:pt x="98069" y="396341"/>
                  </a:lnTo>
                  <a:lnTo>
                    <a:pt x="133273" y="421881"/>
                  </a:lnTo>
                  <a:lnTo>
                    <a:pt x="132930" y="421881"/>
                  </a:lnTo>
                  <a:lnTo>
                    <a:pt x="134848" y="423024"/>
                  </a:lnTo>
                  <a:lnTo>
                    <a:pt x="135326" y="423024"/>
                  </a:lnTo>
                  <a:lnTo>
                    <a:pt x="175783" y="442328"/>
                  </a:lnTo>
                  <a:lnTo>
                    <a:pt x="175323" y="442328"/>
                  </a:lnTo>
                  <a:lnTo>
                    <a:pt x="177380" y="443090"/>
                  </a:lnTo>
                  <a:lnTo>
                    <a:pt x="178139" y="443090"/>
                  </a:lnTo>
                  <a:lnTo>
                    <a:pt x="223238" y="455295"/>
                  </a:lnTo>
                  <a:lnTo>
                    <a:pt x="222491" y="455295"/>
                  </a:lnTo>
                  <a:lnTo>
                    <a:pt x="224599" y="455663"/>
                  </a:lnTo>
                  <a:lnTo>
                    <a:pt x="226622" y="455663"/>
                  </a:lnTo>
                  <a:lnTo>
                    <a:pt x="274118" y="459897"/>
                  </a:lnTo>
                  <a:lnTo>
                    <a:pt x="392416" y="459897"/>
                  </a:lnTo>
                  <a:lnTo>
                    <a:pt x="381483" y="465099"/>
                  </a:lnTo>
                  <a:lnTo>
                    <a:pt x="379412" y="465874"/>
                  </a:lnTo>
                  <a:lnTo>
                    <a:pt x="330136" y="479209"/>
                  </a:lnTo>
                  <a:lnTo>
                    <a:pt x="328028" y="479577"/>
                  </a:lnTo>
                  <a:lnTo>
                    <a:pt x="275196" y="484276"/>
                  </a:lnTo>
                  <a:close/>
                </a:path>
                <a:path w="548639" h="484504">
                  <a:moveTo>
                    <a:pt x="324754" y="28882"/>
                  </a:moveTo>
                  <a:lnTo>
                    <a:pt x="273037" y="24282"/>
                  </a:lnTo>
                  <a:lnTo>
                    <a:pt x="392214" y="24282"/>
                  </a:lnTo>
                  <a:lnTo>
                    <a:pt x="401316" y="28613"/>
                  </a:lnTo>
                  <a:lnTo>
                    <a:pt x="323761" y="28613"/>
                  </a:lnTo>
                  <a:lnTo>
                    <a:pt x="324754" y="28882"/>
                  </a:lnTo>
                  <a:close/>
                </a:path>
                <a:path w="548639" h="484504">
                  <a:moveTo>
                    <a:pt x="223605" y="28882"/>
                  </a:moveTo>
                  <a:lnTo>
                    <a:pt x="223060" y="28882"/>
                  </a:lnTo>
                  <a:lnTo>
                    <a:pt x="224599" y="28613"/>
                  </a:lnTo>
                  <a:lnTo>
                    <a:pt x="223605" y="28882"/>
                  </a:lnTo>
                  <a:close/>
                </a:path>
                <a:path w="548639" h="484504">
                  <a:moveTo>
                    <a:pt x="223605" y="28882"/>
                  </a:moveTo>
                  <a:lnTo>
                    <a:pt x="224599" y="28613"/>
                  </a:lnTo>
                  <a:lnTo>
                    <a:pt x="226622" y="28613"/>
                  </a:lnTo>
                  <a:lnTo>
                    <a:pt x="223605" y="28882"/>
                  </a:lnTo>
                  <a:close/>
                </a:path>
                <a:path w="548639" h="484504">
                  <a:moveTo>
                    <a:pt x="371980" y="41662"/>
                  </a:moveTo>
                  <a:lnTo>
                    <a:pt x="323761" y="28613"/>
                  </a:lnTo>
                  <a:lnTo>
                    <a:pt x="325300" y="28882"/>
                  </a:lnTo>
                  <a:lnTo>
                    <a:pt x="401881" y="28882"/>
                  </a:lnTo>
                  <a:lnTo>
                    <a:pt x="426034" y="40373"/>
                  </a:lnTo>
                  <a:lnTo>
                    <a:pt x="427376" y="41173"/>
                  </a:lnTo>
                  <a:lnTo>
                    <a:pt x="370953" y="41173"/>
                  </a:lnTo>
                  <a:lnTo>
                    <a:pt x="371980" y="41662"/>
                  </a:lnTo>
                  <a:close/>
                </a:path>
                <a:path w="548639" h="484504">
                  <a:moveTo>
                    <a:pt x="401881" y="28882"/>
                  </a:moveTo>
                  <a:lnTo>
                    <a:pt x="325300" y="28882"/>
                  </a:lnTo>
                  <a:lnTo>
                    <a:pt x="323761" y="28613"/>
                  </a:lnTo>
                  <a:lnTo>
                    <a:pt x="401316" y="28613"/>
                  </a:lnTo>
                  <a:lnTo>
                    <a:pt x="401881" y="28882"/>
                  </a:lnTo>
                  <a:close/>
                </a:path>
                <a:path w="548639" h="484504">
                  <a:moveTo>
                    <a:pt x="175323" y="41948"/>
                  </a:moveTo>
                  <a:lnTo>
                    <a:pt x="177380" y="41173"/>
                  </a:lnTo>
                  <a:lnTo>
                    <a:pt x="176356" y="41662"/>
                  </a:lnTo>
                  <a:lnTo>
                    <a:pt x="175323" y="41948"/>
                  </a:lnTo>
                  <a:close/>
                </a:path>
                <a:path w="548639" h="484504">
                  <a:moveTo>
                    <a:pt x="176380" y="41662"/>
                  </a:moveTo>
                  <a:lnTo>
                    <a:pt x="177380" y="41173"/>
                  </a:lnTo>
                  <a:lnTo>
                    <a:pt x="178186" y="41173"/>
                  </a:lnTo>
                  <a:lnTo>
                    <a:pt x="176380" y="41662"/>
                  </a:lnTo>
                  <a:close/>
                </a:path>
                <a:path w="548639" h="484504">
                  <a:moveTo>
                    <a:pt x="373037" y="41948"/>
                  </a:moveTo>
                  <a:lnTo>
                    <a:pt x="371980" y="41662"/>
                  </a:lnTo>
                  <a:lnTo>
                    <a:pt x="370953" y="41173"/>
                  </a:lnTo>
                  <a:lnTo>
                    <a:pt x="373037" y="41948"/>
                  </a:lnTo>
                  <a:close/>
                </a:path>
                <a:path w="548639" h="484504">
                  <a:moveTo>
                    <a:pt x="428547" y="41948"/>
                  </a:moveTo>
                  <a:lnTo>
                    <a:pt x="373037" y="41948"/>
                  </a:lnTo>
                  <a:lnTo>
                    <a:pt x="370945" y="41173"/>
                  </a:lnTo>
                  <a:lnTo>
                    <a:pt x="427376" y="41173"/>
                  </a:lnTo>
                  <a:lnTo>
                    <a:pt x="427930" y="41503"/>
                  </a:lnTo>
                  <a:lnTo>
                    <a:pt x="428547" y="41948"/>
                  </a:lnTo>
                  <a:close/>
                </a:path>
                <a:path w="548639" h="484504">
                  <a:moveTo>
                    <a:pt x="175757" y="41948"/>
                  </a:moveTo>
                  <a:lnTo>
                    <a:pt x="175323" y="41948"/>
                  </a:lnTo>
                  <a:lnTo>
                    <a:pt x="176380" y="41662"/>
                  </a:lnTo>
                  <a:lnTo>
                    <a:pt x="175757" y="41948"/>
                  </a:lnTo>
                  <a:close/>
                </a:path>
                <a:path w="548639" h="484504">
                  <a:moveTo>
                    <a:pt x="456749" y="62382"/>
                  </a:moveTo>
                  <a:lnTo>
                    <a:pt x="415535" y="62382"/>
                  </a:lnTo>
                  <a:lnTo>
                    <a:pt x="413651" y="61252"/>
                  </a:lnTo>
                  <a:lnTo>
                    <a:pt x="413154" y="61252"/>
                  </a:lnTo>
                  <a:lnTo>
                    <a:pt x="371980" y="41662"/>
                  </a:lnTo>
                  <a:lnTo>
                    <a:pt x="373037" y="41948"/>
                  </a:lnTo>
                  <a:lnTo>
                    <a:pt x="428547" y="41948"/>
                  </a:lnTo>
                  <a:lnTo>
                    <a:pt x="455189" y="61252"/>
                  </a:lnTo>
                  <a:lnTo>
                    <a:pt x="413651" y="61252"/>
                  </a:lnTo>
                  <a:lnTo>
                    <a:pt x="414542" y="61897"/>
                  </a:lnTo>
                  <a:lnTo>
                    <a:pt x="456079" y="61897"/>
                  </a:lnTo>
                  <a:lnTo>
                    <a:pt x="456749" y="62382"/>
                  </a:lnTo>
                  <a:close/>
                </a:path>
                <a:path w="548639" h="484504">
                  <a:moveTo>
                    <a:pt x="132930" y="62382"/>
                  </a:moveTo>
                  <a:lnTo>
                    <a:pt x="134844" y="61252"/>
                  </a:lnTo>
                  <a:lnTo>
                    <a:pt x="133947" y="61897"/>
                  </a:lnTo>
                  <a:lnTo>
                    <a:pt x="132930" y="62382"/>
                  </a:lnTo>
                  <a:close/>
                </a:path>
                <a:path w="548639" h="484504">
                  <a:moveTo>
                    <a:pt x="133947" y="61897"/>
                  </a:moveTo>
                  <a:lnTo>
                    <a:pt x="134840" y="61252"/>
                  </a:lnTo>
                  <a:lnTo>
                    <a:pt x="135299" y="61252"/>
                  </a:lnTo>
                  <a:lnTo>
                    <a:pt x="133947" y="61897"/>
                  </a:lnTo>
                  <a:close/>
                </a:path>
                <a:path w="548639" h="484504">
                  <a:moveTo>
                    <a:pt x="415535" y="62382"/>
                  </a:moveTo>
                  <a:lnTo>
                    <a:pt x="414542" y="61897"/>
                  </a:lnTo>
                  <a:lnTo>
                    <a:pt x="413651" y="61252"/>
                  </a:lnTo>
                  <a:lnTo>
                    <a:pt x="415535" y="62382"/>
                  </a:lnTo>
                  <a:close/>
                </a:path>
                <a:path w="548639" h="484504">
                  <a:moveTo>
                    <a:pt x="133275" y="62382"/>
                  </a:moveTo>
                  <a:lnTo>
                    <a:pt x="132930" y="62382"/>
                  </a:lnTo>
                  <a:lnTo>
                    <a:pt x="133947" y="61897"/>
                  </a:lnTo>
                  <a:lnTo>
                    <a:pt x="133275" y="62382"/>
                  </a:lnTo>
                  <a:close/>
                </a:path>
                <a:path w="548639" h="484504">
                  <a:moveTo>
                    <a:pt x="451426" y="88623"/>
                  </a:moveTo>
                  <a:lnTo>
                    <a:pt x="414542" y="61897"/>
                  </a:lnTo>
                  <a:lnTo>
                    <a:pt x="415530" y="62382"/>
                  </a:lnTo>
                  <a:lnTo>
                    <a:pt x="456749" y="62382"/>
                  </a:lnTo>
                  <a:lnTo>
                    <a:pt x="466669" y="69570"/>
                  </a:lnTo>
                  <a:lnTo>
                    <a:pt x="468414" y="71094"/>
                  </a:lnTo>
                  <a:lnTo>
                    <a:pt x="484129" y="87807"/>
                  </a:lnTo>
                  <a:lnTo>
                    <a:pt x="450659" y="87807"/>
                  </a:lnTo>
                  <a:lnTo>
                    <a:pt x="451426" y="88623"/>
                  </a:lnTo>
                  <a:close/>
                </a:path>
                <a:path w="548639" h="484504">
                  <a:moveTo>
                    <a:pt x="95978" y="89319"/>
                  </a:moveTo>
                  <a:lnTo>
                    <a:pt x="97701" y="87807"/>
                  </a:lnTo>
                  <a:lnTo>
                    <a:pt x="96934" y="88623"/>
                  </a:lnTo>
                  <a:lnTo>
                    <a:pt x="95978" y="89319"/>
                  </a:lnTo>
                  <a:close/>
                </a:path>
                <a:path w="548639" h="484504">
                  <a:moveTo>
                    <a:pt x="96942" y="88623"/>
                  </a:moveTo>
                  <a:lnTo>
                    <a:pt x="97701" y="87807"/>
                  </a:lnTo>
                  <a:lnTo>
                    <a:pt x="98071" y="87807"/>
                  </a:lnTo>
                  <a:lnTo>
                    <a:pt x="96942" y="88623"/>
                  </a:lnTo>
                  <a:close/>
                </a:path>
                <a:path w="548639" h="484504">
                  <a:moveTo>
                    <a:pt x="452386" y="89319"/>
                  </a:moveTo>
                  <a:lnTo>
                    <a:pt x="451426" y="88623"/>
                  </a:lnTo>
                  <a:lnTo>
                    <a:pt x="450659" y="87807"/>
                  </a:lnTo>
                  <a:lnTo>
                    <a:pt x="452386" y="89319"/>
                  </a:lnTo>
                  <a:close/>
                </a:path>
                <a:path w="548639" h="484504">
                  <a:moveTo>
                    <a:pt x="485550" y="89319"/>
                  </a:moveTo>
                  <a:lnTo>
                    <a:pt x="452386" y="89319"/>
                  </a:lnTo>
                  <a:lnTo>
                    <a:pt x="450659" y="87807"/>
                  </a:lnTo>
                  <a:lnTo>
                    <a:pt x="484129" y="87807"/>
                  </a:lnTo>
                  <a:lnTo>
                    <a:pt x="485550" y="89319"/>
                  </a:lnTo>
                  <a:close/>
                </a:path>
                <a:path w="548639" h="484504">
                  <a:moveTo>
                    <a:pt x="96280" y="89319"/>
                  </a:moveTo>
                  <a:lnTo>
                    <a:pt x="95978" y="89319"/>
                  </a:lnTo>
                  <a:lnTo>
                    <a:pt x="96942" y="88623"/>
                  </a:lnTo>
                  <a:lnTo>
                    <a:pt x="96280" y="89319"/>
                  </a:lnTo>
                  <a:close/>
                </a:path>
                <a:path w="548639" h="484504">
                  <a:moveTo>
                    <a:pt x="481814" y="120940"/>
                  </a:moveTo>
                  <a:lnTo>
                    <a:pt x="451426" y="88623"/>
                  </a:lnTo>
                  <a:lnTo>
                    <a:pt x="452386" y="89319"/>
                  </a:lnTo>
                  <a:lnTo>
                    <a:pt x="485550" y="89319"/>
                  </a:lnTo>
                  <a:lnTo>
                    <a:pt x="500418" y="105130"/>
                  </a:lnTo>
                  <a:lnTo>
                    <a:pt x="501904" y="107061"/>
                  </a:lnTo>
                  <a:lnTo>
                    <a:pt x="509858" y="119887"/>
                  </a:lnTo>
                  <a:lnTo>
                    <a:pt x="481161" y="119887"/>
                  </a:lnTo>
                  <a:lnTo>
                    <a:pt x="481814" y="120940"/>
                  </a:lnTo>
                  <a:close/>
                </a:path>
                <a:path w="548639" h="484504">
                  <a:moveTo>
                    <a:pt x="65697" y="121843"/>
                  </a:moveTo>
                  <a:lnTo>
                    <a:pt x="67195" y="119887"/>
                  </a:lnTo>
                  <a:lnTo>
                    <a:pt x="66546" y="120940"/>
                  </a:lnTo>
                  <a:lnTo>
                    <a:pt x="65697" y="121843"/>
                  </a:lnTo>
                  <a:close/>
                </a:path>
                <a:path w="548639" h="484504">
                  <a:moveTo>
                    <a:pt x="66546" y="120940"/>
                  </a:moveTo>
                  <a:lnTo>
                    <a:pt x="67195" y="119887"/>
                  </a:lnTo>
                  <a:lnTo>
                    <a:pt x="67536" y="119887"/>
                  </a:lnTo>
                  <a:lnTo>
                    <a:pt x="66546" y="120940"/>
                  </a:lnTo>
                  <a:close/>
                </a:path>
                <a:path w="548639" h="484504">
                  <a:moveTo>
                    <a:pt x="482663" y="121843"/>
                  </a:moveTo>
                  <a:lnTo>
                    <a:pt x="481814" y="120940"/>
                  </a:lnTo>
                  <a:lnTo>
                    <a:pt x="481161" y="119887"/>
                  </a:lnTo>
                  <a:lnTo>
                    <a:pt x="482663" y="121843"/>
                  </a:lnTo>
                  <a:close/>
                </a:path>
                <a:path w="548639" h="484504">
                  <a:moveTo>
                    <a:pt x="511071" y="121843"/>
                  </a:moveTo>
                  <a:lnTo>
                    <a:pt x="482663" y="121843"/>
                  </a:lnTo>
                  <a:lnTo>
                    <a:pt x="481158" y="119887"/>
                  </a:lnTo>
                  <a:lnTo>
                    <a:pt x="509858" y="119887"/>
                  </a:lnTo>
                  <a:lnTo>
                    <a:pt x="511071" y="121843"/>
                  </a:lnTo>
                  <a:close/>
                </a:path>
                <a:path w="548639" h="484504">
                  <a:moveTo>
                    <a:pt x="65989" y="121843"/>
                  </a:moveTo>
                  <a:lnTo>
                    <a:pt x="65697" y="121843"/>
                  </a:lnTo>
                  <a:lnTo>
                    <a:pt x="66546" y="120940"/>
                  </a:lnTo>
                  <a:lnTo>
                    <a:pt x="65989" y="121843"/>
                  </a:lnTo>
                  <a:close/>
                </a:path>
                <a:path w="548639" h="484504">
                  <a:moveTo>
                    <a:pt x="530984" y="159003"/>
                  </a:moveTo>
                  <a:lnTo>
                    <a:pt x="505422" y="159003"/>
                  </a:lnTo>
                  <a:lnTo>
                    <a:pt x="504304" y="156654"/>
                  </a:lnTo>
                  <a:lnTo>
                    <a:pt x="503961" y="156654"/>
                  </a:lnTo>
                  <a:lnTo>
                    <a:pt x="481814" y="120940"/>
                  </a:lnTo>
                  <a:lnTo>
                    <a:pt x="482663" y="121843"/>
                  </a:lnTo>
                  <a:lnTo>
                    <a:pt x="511071" y="121843"/>
                  </a:lnTo>
                  <a:lnTo>
                    <a:pt x="526161" y="146176"/>
                  </a:lnTo>
                  <a:lnTo>
                    <a:pt x="527291" y="148539"/>
                  </a:lnTo>
                  <a:lnTo>
                    <a:pt x="530155" y="156654"/>
                  </a:lnTo>
                  <a:lnTo>
                    <a:pt x="504304" y="156654"/>
                  </a:lnTo>
                  <a:lnTo>
                    <a:pt x="504747" y="157911"/>
                  </a:lnTo>
                  <a:lnTo>
                    <a:pt x="530599" y="157911"/>
                  </a:lnTo>
                  <a:lnTo>
                    <a:pt x="530984" y="159003"/>
                  </a:lnTo>
                  <a:close/>
                </a:path>
                <a:path w="548639" h="484504">
                  <a:moveTo>
                    <a:pt x="43065" y="159003"/>
                  </a:moveTo>
                  <a:lnTo>
                    <a:pt x="44183" y="156654"/>
                  </a:lnTo>
                  <a:lnTo>
                    <a:pt x="43739" y="157911"/>
                  </a:lnTo>
                  <a:lnTo>
                    <a:pt x="43065" y="159003"/>
                  </a:lnTo>
                  <a:close/>
                </a:path>
                <a:path w="548639" h="484504">
                  <a:moveTo>
                    <a:pt x="43739" y="157911"/>
                  </a:moveTo>
                  <a:lnTo>
                    <a:pt x="44183" y="156654"/>
                  </a:lnTo>
                  <a:lnTo>
                    <a:pt x="44515" y="156654"/>
                  </a:lnTo>
                  <a:lnTo>
                    <a:pt x="43739" y="157911"/>
                  </a:lnTo>
                  <a:close/>
                </a:path>
                <a:path w="548639" h="484504">
                  <a:moveTo>
                    <a:pt x="505422" y="159003"/>
                  </a:moveTo>
                  <a:lnTo>
                    <a:pt x="504747" y="157911"/>
                  </a:lnTo>
                  <a:lnTo>
                    <a:pt x="504304" y="156654"/>
                  </a:lnTo>
                  <a:lnTo>
                    <a:pt x="505422" y="159003"/>
                  </a:lnTo>
                  <a:close/>
                </a:path>
                <a:path w="548639" h="484504">
                  <a:moveTo>
                    <a:pt x="43354" y="159003"/>
                  </a:moveTo>
                  <a:lnTo>
                    <a:pt x="43065" y="159003"/>
                  </a:lnTo>
                  <a:lnTo>
                    <a:pt x="43739" y="157911"/>
                  </a:lnTo>
                  <a:lnTo>
                    <a:pt x="43354" y="159003"/>
                  </a:lnTo>
                  <a:close/>
                </a:path>
                <a:path w="548639" h="484504">
                  <a:moveTo>
                    <a:pt x="519074" y="198502"/>
                  </a:moveTo>
                  <a:lnTo>
                    <a:pt x="504747" y="157911"/>
                  </a:lnTo>
                  <a:lnTo>
                    <a:pt x="505418" y="159003"/>
                  </a:lnTo>
                  <a:lnTo>
                    <a:pt x="530984" y="159003"/>
                  </a:lnTo>
                  <a:lnTo>
                    <a:pt x="542531" y="191719"/>
                  </a:lnTo>
                  <a:lnTo>
                    <a:pt x="543153" y="194386"/>
                  </a:lnTo>
                  <a:lnTo>
                    <a:pt x="543475" y="197180"/>
                  </a:lnTo>
                  <a:lnTo>
                    <a:pt x="518922" y="197180"/>
                  </a:lnTo>
                  <a:lnTo>
                    <a:pt x="519074" y="198502"/>
                  </a:lnTo>
                  <a:close/>
                </a:path>
                <a:path w="548639" h="484504">
                  <a:moveTo>
                    <a:pt x="28943" y="199834"/>
                  </a:moveTo>
                  <a:lnTo>
                    <a:pt x="29565" y="197180"/>
                  </a:lnTo>
                  <a:lnTo>
                    <a:pt x="29413" y="198502"/>
                  </a:lnTo>
                  <a:lnTo>
                    <a:pt x="28943" y="199834"/>
                  </a:lnTo>
                  <a:close/>
                </a:path>
                <a:path w="548639" h="484504">
                  <a:moveTo>
                    <a:pt x="29413" y="198502"/>
                  </a:moveTo>
                  <a:lnTo>
                    <a:pt x="29565" y="197180"/>
                  </a:lnTo>
                  <a:lnTo>
                    <a:pt x="29880" y="197180"/>
                  </a:lnTo>
                  <a:lnTo>
                    <a:pt x="29413" y="198502"/>
                  </a:lnTo>
                  <a:close/>
                </a:path>
                <a:path w="548639" h="484504">
                  <a:moveTo>
                    <a:pt x="519544" y="199834"/>
                  </a:moveTo>
                  <a:lnTo>
                    <a:pt x="519074" y="198502"/>
                  </a:lnTo>
                  <a:lnTo>
                    <a:pt x="518922" y="197180"/>
                  </a:lnTo>
                  <a:lnTo>
                    <a:pt x="519544" y="199834"/>
                  </a:lnTo>
                  <a:close/>
                </a:path>
                <a:path w="548639" h="484504">
                  <a:moveTo>
                    <a:pt x="543780" y="199834"/>
                  </a:moveTo>
                  <a:lnTo>
                    <a:pt x="519544" y="199834"/>
                  </a:lnTo>
                  <a:lnTo>
                    <a:pt x="518922" y="197180"/>
                  </a:lnTo>
                  <a:lnTo>
                    <a:pt x="543475" y="197180"/>
                  </a:lnTo>
                  <a:lnTo>
                    <a:pt x="543780" y="199834"/>
                  </a:lnTo>
                  <a:close/>
                </a:path>
                <a:path w="548639" h="484504">
                  <a:moveTo>
                    <a:pt x="29260" y="199834"/>
                  </a:moveTo>
                  <a:lnTo>
                    <a:pt x="28943" y="199834"/>
                  </a:lnTo>
                  <a:lnTo>
                    <a:pt x="29413" y="198502"/>
                  </a:lnTo>
                  <a:lnTo>
                    <a:pt x="29260" y="199834"/>
                  </a:lnTo>
                  <a:close/>
                </a:path>
                <a:path w="548639" h="484504">
                  <a:moveTo>
                    <a:pt x="524095" y="242138"/>
                  </a:moveTo>
                  <a:lnTo>
                    <a:pt x="519074" y="198502"/>
                  </a:lnTo>
                  <a:lnTo>
                    <a:pt x="519544" y="199834"/>
                  </a:lnTo>
                  <a:lnTo>
                    <a:pt x="543780" y="199834"/>
                  </a:lnTo>
                  <a:lnTo>
                    <a:pt x="548487" y="240741"/>
                  </a:lnTo>
                  <a:lnTo>
                    <a:pt x="524256" y="240741"/>
                  </a:lnTo>
                  <a:lnTo>
                    <a:pt x="524095" y="242138"/>
                  </a:lnTo>
                  <a:close/>
                </a:path>
                <a:path w="548639" h="484504">
                  <a:moveTo>
                    <a:pt x="24231" y="243535"/>
                  </a:moveTo>
                  <a:lnTo>
                    <a:pt x="24231" y="240741"/>
                  </a:lnTo>
                  <a:lnTo>
                    <a:pt x="24392" y="242138"/>
                  </a:lnTo>
                  <a:lnTo>
                    <a:pt x="24231" y="243535"/>
                  </a:lnTo>
                  <a:close/>
                </a:path>
                <a:path w="548639" h="484504">
                  <a:moveTo>
                    <a:pt x="24392" y="242138"/>
                  </a:moveTo>
                  <a:lnTo>
                    <a:pt x="24231" y="240741"/>
                  </a:lnTo>
                  <a:lnTo>
                    <a:pt x="24553" y="240741"/>
                  </a:lnTo>
                  <a:lnTo>
                    <a:pt x="24392" y="242138"/>
                  </a:lnTo>
                  <a:close/>
                </a:path>
                <a:path w="548639" h="484504">
                  <a:moveTo>
                    <a:pt x="524256" y="243535"/>
                  </a:moveTo>
                  <a:lnTo>
                    <a:pt x="524095" y="242138"/>
                  </a:lnTo>
                  <a:lnTo>
                    <a:pt x="524256" y="240741"/>
                  </a:lnTo>
                  <a:lnTo>
                    <a:pt x="524256" y="243535"/>
                  </a:lnTo>
                  <a:close/>
                </a:path>
                <a:path w="548639" h="484504">
                  <a:moveTo>
                    <a:pt x="548487" y="243535"/>
                  </a:moveTo>
                  <a:lnTo>
                    <a:pt x="524256" y="243535"/>
                  </a:lnTo>
                  <a:lnTo>
                    <a:pt x="524256" y="240741"/>
                  </a:lnTo>
                  <a:lnTo>
                    <a:pt x="548487" y="240741"/>
                  </a:lnTo>
                  <a:lnTo>
                    <a:pt x="548487" y="243535"/>
                  </a:lnTo>
                  <a:close/>
                </a:path>
                <a:path w="548639" h="484504">
                  <a:moveTo>
                    <a:pt x="24553" y="243535"/>
                  </a:moveTo>
                  <a:lnTo>
                    <a:pt x="24231" y="243535"/>
                  </a:lnTo>
                  <a:lnTo>
                    <a:pt x="24392" y="242138"/>
                  </a:lnTo>
                  <a:lnTo>
                    <a:pt x="24553" y="243535"/>
                  </a:lnTo>
                  <a:close/>
                </a:path>
                <a:path w="548639" h="484504">
                  <a:moveTo>
                    <a:pt x="519076" y="285755"/>
                  </a:moveTo>
                  <a:lnTo>
                    <a:pt x="524095" y="242138"/>
                  </a:lnTo>
                  <a:lnTo>
                    <a:pt x="524256" y="243535"/>
                  </a:lnTo>
                  <a:lnTo>
                    <a:pt x="548487" y="243535"/>
                  </a:lnTo>
                  <a:lnTo>
                    <a:pt x="543781" y="284429"/>
                  </a:lnTo>
                  <a:lnTo>
                    <a:pt x="519544" y="284429"/>
                  </a:lnTo>
                  <a:lnTo>
                    <a:pt x="519076" y="285755"/>
                  </a:lnTo>
                  <a:close/>
                </a:path>
                <a:path w="548639" h="484504">
                  <a:moveTo>
                    <a:pt x="29565" y="287096"/>
                  </a:moveTo>
                  <a:lnTo>
                    <a:pt x="28943" y="284429"/>
                  </a:lnTo>
                  <a:lnTo>
                    <a:pt x="29411" y="285755"/>
                  </a:lnTo>
                  <a:lnTo>
                    <a:pt x="29565" y="287096"/>
                  </a:lnTo>
                  <a:close/>
                </a:path>
                <a:path w="548639" h="484504">
                  <a:moveTo>
                    <a:pt x="29411" y="285755"/>
                  </a:moveTo>
                  <a:lnTo>
                    <a:pt x="28943" y="284429"/>
                  </a:lnTo>
                  <a:lnTo>
                    <a:pt x="29258" y="284429"/>
                  </a:lnTo>
                  <a:lnTo>
                    <a:pt x="29411" y="285755"/>
                  </a:lnTo>
                  <a:close/>
                </a:path>
                <a:path w="548639" h="484504">
                  <a:moveTo>
                    <a:pt x="518922" y="287096"/>
                  </a:moveTo>
                  <a:lnTo>
                    <a:pt x="519076" y="285755"/>
                  </a:lnTo>
                  <a:lnTo>
                    <a:pt x="519544" y="284429"/>
                  </a:lnTo>
                  <a:lnTo>
                    <a:pt x="518922" y="287096"/>
                  </a:lnTo>
                  <a:close/>
                </a:path>
                <a:path w="548639" h="484504">
                  <a:moveTo>
                    <a:pt x="543475" y="287096"/>
                  </a:moveTo>
                  <a:lnTo>
                    <a:pt x="518922" y="287096"/>
                  </a:lnTo>
                  <a:lnTo>
                    <a:pt x="519544" y="284429"/>
                  </a:lnTo>
                  <a:lnTo>
                    <a:pt x="543781" y="284429"/>
                  </a:lnTo>
                  <a:lnTo>
                    <a:pt x="543475" y="287096"/>
                  </a:lnTo>
                  <a:close/>
                </a:path>
                <a:path w="548639" h="484504">
                  <a:moveTo>
                    <a:pt x="29884" y="287096"/>
                  </a:moveTo>
                  <a:lnTo>
                    <a:pt x="29565" y="287096"/>
                  </a:lnTo>
                  <a:lnTo>
                    <a:pt x="29411" y="285755"/>
                  </a:lnTo>
                  <a:lnTo>
                    <a:pt x="29884" y="287096"/>
                  </a:lnTo>
                  <a:close/>
                </a:path>
                <a:path w="548639" h="484504">
                  <a:moveTo>
                    <a:pt x="504742" y="326366"/>
                  </a:moveTo>
                  <a:lnTo>
                    <a:pt x="519076" y="285755"/>
                  </a:lnTo>
                  <a:lnTo>
                    <a:pt x="518922" y="287096"/>
                  </a:lnTo>
                  <a:lnTo>
                    <a:pt x="543475" y="287096"/>
                  </a:lnTo>
                  <a:lnTo>
                    <a:pt x="543153" y="289890"/>
                  </a:lnTo>
                  <a:lnTo>
                    <a:pt x="542531" y="292544"/>
                  </a:lnTo>
                  <a:lnTo>
                    <a:pt x="530993" y="325234"/>
                  </a:lnTo>
                  <a:lnTo>
                    <a:pt x="505447" y="325234"/>
                  </a:lnTo>
                  <a:lnTo>
                    <a:pt x="504742" y="326366"/>
                  </a:lnTo>
                  <a:close/>
                </a:path>
                <a:path w="548639" h="484504">
                  <a:moveTo>
                    <a:pt x="44183" y="327609"/>
                  </a:moveTo>
                  <a:lnTo>
                    <a:pt x="43040" y="325234"/>
                  </a:lnTo>
                  <a:lnTo>
                    <a:pt x="43737" y="326366"/>
                  </a:lnTo>
                  <a:lnTo>
                    <a:pt x="44183" y="327609"/>
                  </a:lnTo>
                  <a:close/>
                </a:path>
                <a:path w="548639" h="484504">
                  <a:moveTo>
                    <a:pt x="43744" y="326366"/>
                  </a:moveTo>
                  <a:lnTo>
                    <a:pt x="43037" y="325234"/>
                  </a:lnTo>
                  <a:lnTo>
                    <a:pt x="43345" y="325234"/>
                  </a:lnTo>
                  <a:lnTo>
                    <a:pt x="43744" y="326366"/>
                  </a:lnTo>
                  <a:close/>
                </a:path>
                <a:path w="548639" h="484504">
                  <a:moveTo>
                    <a:pt x="504304" y="327609"/>
                  </a:moveTo>
                  <a:lnTo>
                    <a:pt x="504742" y="326366"/>
                  </a:lnTo>
                  <a:lnTo>
                    <a:pt x="505447" y="325234"/>
                  </a:lnTo>
                  <a:lnTo>
                    <a:pt x="504304" y="327609"/>
                  </a:lnTo>
                  <a:close/>
                </a:path>
                <a:path w="548639" h="484504">
                  <a:moveTo>
                    <a:pt x="530155" y="327609"/>
                  </a:moveTo>
                  <a:lnTo>
                    <a:pt x="504304" y="327609"/>
                  </a:lnTo>
                  <a:lnTo>
                    <a:pt x="505447" y="325234"/>
                  </a:lnTo>
                  <a:lnTo>
                    <a:pt x="530993" y="325234"/>
                  </a:lnTo>
                  <a:lnTo>
                    <a:pt x="530155" y="327609"/>
                  </a:lnTo>
                  <a:close/>
                </a:path>
                <a:path w="548639" h="484504">
                  <a:moveTo>
                    <a:pt x="44507" y="327609"/>
                  </a:moveTo>
                  <a:lnTo>
                    <a:pt x="44183" y="327609"/>
                  </a:lnTo>
                  <a:lnTo>
                    <a:pt x="43744" y="326366"/>
                  </a:lnTo>
                  <a:lnTo>
                    <a:pt x="44507" y="327609"/>
                  </a:lnTo>
                  <a:close/>
                </a:path>
                <a:path w="548639" h="484504">
                  <a:moveTo>
                    <a:pt x="481835" y="363186"/>
                  </a:moveTo>
                  <a:lnTo>
                    <a:pt x="504742" y="326366"/>
                  </a:lnTo>
                  <a:lnTo>
                    <a:pt x="504304" y="327609"/>
                  </a:lnTo>
                  <a:lnTo>
                    <a:pt x="530155" y="327609"/>
                  </a:lnTo>
                  <a:lnTo>
                    <a:pt x="527291" y="335724"/>
                  </a:lnTo>
                  <a:lnTo>
                    <a:pt x="526160" y="338086"/>
                  </a:lnTo>
                  <a:lnTo>
                    <a:pt x="511096" y="362305"/>
                  </a:lnTo>
                  <a:lnTo>
                    <a:pt x="482663" y="362305"/>
                  </a:lnTo>
                  <a:lnTo>
                    <a:pt x="481835" y="363186"/>
                  </a:lnTo>
                  <a:close/>
                </a:path>
                <a:path w="548639" h="484504">
                  <a:moveTo>
                    <a:pt x="67167" y="364223"/>
                  </a:moveTo>
                  <a:lnTo>
                    <a:pt x="65697" y="362305"/>
                  </a:lnTo>
                  <a:lnTo>
                    <a:pt x="66524" y="363186"/>
                  </a:lnTo>
                  <a:lnTo>
                    <a:pt x="67167" y="364223"/>
                  </a:lnTo>
                  <a:close/>
                </a:path>
                <a:path w="548639" h="484504">
                  <a:moveTo>
                    <a:pt x="66525" y="363186"/>
                  </a:moveTo>
                  <a:lnTo>
                    <a:pt x="65697" y="362305"/>
                  </a:lnTo>
                  <a:lnTo>
                    <a:pt x="65980" y="362305"/>
                  </a:lnTo>
                  <a:lnTo>
                    <a:pt x="66525" y="363186"/>
                  </a:lnTo>
                  <a:close/>
                </a:path>
                <a:path w="548639" h="484504">
                  <a:moveTo>
                    <a:pt x="481190" y="364223"/>
                  </a:moveTo>
                  <a:lnTo>
                    <a:pt x="481835" y="363186"/>
                  </a:lnTo>
                  <a:lnTo>
                    <a:pt x="482663" y="362305"/>
                  </a:lnTo>
                  <a:lnTo>
                    <a:pt x="481190" y="364223"/>
                  </a:lnTo>
                  <a:close/>
                </a:path>
                <a:path w="548639" h="484504">
                  <a:moveTo>
                    <a:pt x="509903" y="364223"/>
                  </a:moveTo>
                  <a:lnTo>
                    <a:pt x="481190" y="364223"/>
                  </a:lnTo>
                  <a:lnTo>
                    <a:pt x="482663" y="362305"/>
                  </a:lnTo>
                  <a:lnTo>
                    <a:pt x="511096" y="362305"/>
                  </a:lnTo>
                  <a:lnTo>
                    <a:pt x="509903" y="364223"/>
                  </a:lnTo>
                  <a:close/>
                </a:path>
                <a:path w="548639" h="484504">
                  <a:moveTo>
                    <a:pt x="67500" y="364223"/>
                  </a:moveTo>
                  <a:lnTo>
                    <a:pt x="67167" y="364223"/>
                  </a:lnTo>
                  <a:lnTo>
                    <a:pt x="66525" y="363186"/>
                  </a:lnTo>
                  <a:lnTo>
                    <a:pt x="67500" y="364223"/>
                  </a:lnTo>
                  <a:close/>
                </a:path>
                <a:path w="548639" h="484504">
                  <a:moveTo>
                    <a:pt x="484129" y="396341"/>
                  </a:moveTo>
                  <a:lnTo>
                    <a:pt x="450659" y="396341"/>
                  </a:lnTo>
                  <a:lnTo>
                    <a:pt x="452375" y="394830"/>
                  </a:lnTo>
                  <a:lnTo>
                    <a:pt x="452080" y="394830"/>
                  </a:lnTo>
                  <a:lnTo>
                    <a:pt x="481835" y="363186"/>
                  </a:lnTo>
                  <a:lnTo>
                    <a:pt x="481190" y="364223"/>
                  </a:lnTo>
                  <a:lnTo>
                    <a:pt x="509903" y="364223"/>
                  </a:lnTo>
                  <a:lnTo>
                    <a:pt x="501907" y="377075"/>
                  </a:lnTo>
                  <a:lnTo>
                    <a:pt x="500418" y="379018"/>
                  </a:lnTo>
                  <a:lnTo>
                    <a:pt x="485550" y="394830"/>
                  </a:lnTo>
                  <a:lnTo>
                    <a:pt x="452378" y="394830"/>
                  </a:lnTo>
                  <a:lnTo>
                    <a:pt x="451458" y="395500"/>
                  </a:lnTo>
                  <a:lnTo>
                    <a:pt x="484920" y="395500"/>
                  </a:lnTo>
                  <a:lnTo>
                    <a:pt x="484129" y="396341"/>
                  </a:lnTo>
                  <a:close/>
                </a:path>
                <a:path w="548639" h="484504">
                  <a:moveTo>
                    <a:pt x="97701" y="396341"/>
                  </a:moveTo>
                  <a:lnTo>
                    <a:pt x="95986" y="394830"/>
                  </a:lnTo>
                  <a:lnTo>
                    <a:pt x="96909" y="395500"/>
                  </a:lnTo>
                  <a:lnTo>
                    <a:pt x="97701" y="396341"/>
                  </a:lnTo>
                  <a:close/>
                </a:path>
                <a:path w="548639" h="484504">
                  <a:moveTo>
                    <a:pt x="96909" y="395500"/>
                  </a:moveTo>
                  <a:lnTo>
                    <a:pt x="95986" y="394830"/>
                  </a:lnTo>
                  <a:lnTo>
                    <a:pt x="96280" y="394830"/>
                  </a:lnTo>
                  <a:lnTo>
                    <a:pt x="96909" y="395500"/>
                  </a:lnTo>
                  <a:close/>
                </a:path>
                <a:path w="548639" h="484504">
                  <a:moveTo>
                    <a:pt x="450659" y="396341"/>
                  </a:moveTo>
                  <a:lnTo>
                    <a:pt x="451458" y="395500"/>
                  </a:lnTo>
                  <a:lnTo>
                    <a:pt x="452378" y="394830"/>
                  </a:lnTo>
                  <a:lnTo>
                    <a:pt x="450659" y="396341"/>
                  </a:lnTo>
                  <a:close/>
                </a:path>
                <a:path w="548639" h="484504">
                  <a:moveTo>
                    <a:pt x="98069" y="396341"/>
                  </a:moveTo>
                  <a:lnTo>
                    <a:pt x="97701" y="396341"/>
                  </a:lnTo>
                  <a:lnTo>
                    <a:pt x="96909" y="395500"/>
                  </a:lnTo>
                  <a:lnTo>
                    <a:pt x="98069" y="396341"/>
                  </a:lnTo>
                  <a:close/>
                </a:path>
                <a:path w="548639" h="484504">
                  <a:moveTo>
                    <a:pt x="414567" y="422351"/>
                  </a:moveTo>
                  <a:lnTo>
                    <a:pt x="451458" y="395500"/>
                  </a:lnTo>
                  <a:lnTo>
                    <a:pt x="450659" y="396341"/>
                  </a:lnTo>
                  <a:lnTo>
                    <a:pt x="484129" y="396341"/>
                  </a:lnTo>
                  <a:lnTo>
                    <a:pt x="468414" y="413054"/>
                  </a:lnTo>
                  <a:lnTo>
                    <a:pt x="466712" y="414553"/>
                  </a:lnTo>
                  <a:lnTo>
                    <a:pt x="456644" y="421881"/>
                  </a:lnTo>
                  <a:lnTo>
                    <a:pt x="415556" y="421881"/>
                  </a:lnTo>
                  <a:lnTo>
                    <a:pt x="414567" y="422351"/>
                  </a:lnTo>
                  <a:close/>
                </a:path>
                <a:path w="548639" h="484504">
                  <a:moveTo>
                    <a:pt x="134848" y="423024"/>
                  </a:moveTo>
                  <a:lnTo>
                    <a:pt x="132930" y="421881"/>
                  </a:lnTo>
                  <a:lnTo>
                    <a:pt x="133917" y="422351"/>
                  </a:lnTo>
                  <a:lnTo>
                    <a:pt x="134848" y="423024"/>
                  </a:lnTo>
                  <a:close/>
                </a:path>
                <a:path w="548639" h="484504">
                  <a:moveTo>
                    <a:pt x="133921" y="422351"/>
                  </a:moveTo>
                  <a:lnTo>
                    <a:pt x="132930" y="421881"/>
                  </a:lnTo>
                  <a:lnTo>
                    <a:pt x="133273" y="421881"/>
                  </a:lnTo>
                  <a:lnTo>
                    <a:pt x="133921" y="422351"/>
                  </a:lnTo>
                  <a:close/>
                </a:path>
                <a:path w="548639" h="484504">
                  <a:moveTo>
                    <a:pt x="413647" y="423024"/>
                  </a:moveTo>
                  <a:lnTo>
                    <a:pt x="414567" y="422351"/>
                  </a:lnTo>
                  <a:lnTo>
                    <a:pt x="415556" y="421881"/>
                  </a:lnTo>
                  <a:lnTo>
                    <a:pt x="413647" y="423024"/>
                  </a:lnTo>
                  <a:close/>
                </a:path>
                <a:path w="548639" h="484504">
                  <a:moveTo>
                    <a:pt x="455074" y="423024"/>
                  </a:moveTo>
                  <a:lnTo>
                    <a:pt x="413647" y="423024"/>
                  </a:lnTo>
                  <a:lnTo>
                    <a:pt x="415556" y="421881"/>
                  </a:lnTo>
                  <a:lnTo>
                    <a:pt x="456644" y="421881"/>
                  </a:lnTo>
                  <a:lnTo>
                    <a:pt x="455074" y="423024"/>
                  </a:lnTo>
                  <a:close/>
                </a:path>
                <a:path w="548639" h="484504">
                  <a:moveTo>
                    <a:pt x="135326" y="423024"/>
                  </a:moveTo>
                  <a:lnTo>
                    <a:pt x="134848" y="423024"/>
                  </a:lnTo>
                  <a:lnTo>
                    <a:pt x="133921" y="422351"/>
                  </a:lnTo>
                  <a:lnTo>
                    <a:pt x="135326" y="423024"/>
                  </a:lnTo>
                  <a:close/>
                </a:path>
                <a:path w="548639" h="484504">
                  <a:moveTo>
                    <a:pt x="371980" y="442614"/>
                  </a:moveTo>
                  <a:lnTo>
                    <a:pt x="414567" y="422351"/>
                  </a:lnTo>
                  <a:lnTo>
                    <a:pt x="413643" y="423024"/>
                  </a:lnTo>
                  <a:lnTo>
                    <a:pt x="455074" y="423024"/>
                  </a:lnTo>
                  <a:lnTo>
                    <a:pt x="428553" y="442328"/>
                  </a:lnTo>
                  <a:lnTo>
                    <a:pt x="373037" y="442328"/>
                  </a:lnTo>
                  <a:lnTo>
                    <a:pt x="371980" y="442614"/>
                  </a:lnTo>
                  <a:close/>
                </a:path>
                <a:path w="548639" h="484504">
                  <a:moveTo>
                    <a:pt x="177380" y="443090"/>
                  </a:moveTo>
                  <a:lnTo>
                    <a:pt x="175323" y="442328"/>
                  </a:lnTo>
                  <a:lnTo>
                    <a:pt x="176380" y="442614"/>
                  </a:lnTo>
                  <a:lnTo>
                    <a:pt x="177380" y="443090"/>
                  </a:lnTo>
                  <a:close/>
                </a:path>
                <a:path w="548639" h="484504">
                  <a:moveTo>
                    <a:pt x="176383" y="442614"/>
                  </a:moveTo>
                  <a:lnTo>
                    <a:pt x="175323" y="442328"/>
                  </a:lnTo>
                  <a:lnTo>
                    <a:pt x="175783" y="442328"/>
                  </a:lnTo>
                  <a:lnTo>
                    <a:pt x="176383" y="442614"/>
                  </a:lnTo>
                  <a:close/>
                </a:path>
                <a:path w="548639" h="484504">
                  <a:moveTo>
                    <a:pt x="370979" y="443090"/>
                  </a:moveTo>
                  <a:lnTo>
                    <a:pt x="371980" y="442614"/>
                  </a:lnTo>
                  <a:lnTo>
                    <a:pt x="373037" y="442328"/>
                  </a:lnTo>
                  <a:lnTo>
                    <a:pt x="370979" y="443090"/>
                  </a:lnTo>
                  <a:close/>
                </a:path>
                <a:path w="548639" h="484504">
                  <a:moveTo>
                    <a:pt x="427400" y="443090"/>
                  </a:moveTo>
                  <a:lnTo>
                    <a:pt x="370979" y="443090"/>
                  </a:lnTo>
                  <a:lnTo>
                    <a:pt x="373037" y="442328"/>
                  </a:lnTo>
                  <a:lnTo>
                    <a:pt x="428553" y="442328"/>
                  </a:lnTo>
                  <a:lnTo>
                    <a:pt x="427977" y="442747"/>
                  </a:lnTo>
                  <a:lnTo>
                    <a:pt x="427400" y="443090"/>
                  </a:lnTo>
                  <a:close/>
                </a:path>
                <a:path w="548639" h="484504">
                  <a:moveTo>
                    <a:pt x="178139" y="443090"/>
                  </a:moveTo>
                  <a:lnTo>
                    <a:pt x="177380" y="443090"/>
                  </a:lnTo>
                  <a:lnTo>
                    <a:pt x="176383" y="442614"/>
                  </a:lnTo>
                  <a:lnTo>
                    <a:pt x="178139" y="443090"/>
                  </a:lnTo>
                  <a:close/>
                </a:path>
                <a:path w="548639" h="484504">
                  <a:moveTo>
                    <a:pt x="323761" y="455663"/>
                  </a:moveTo>
                  <a:lnTo>
                    <a:pt x="371980" y="442614"/>
                  </a:lnTo>
                  <a:lnTo>
                    <a:pt x="370979" y="443090"/>
                  </a:lnTo>
                  <a:lnTo>
                    <a:pt x="427400" y="443090"/>
                  </a:lnTo>
                  <a:lnTo>
                    <a:pt x="426055" y="443890"/>
                  </a:lnTo>
                  <a:lnTo>
                    <a:pt x="402090" y="455295"/>
                  </a:lnTo>
                  <a:lnTo>
                    <a:pt x="325869" y="455295"/>
                  </a:lnTo>
                  <a:lnTo>
                    <a:pt x="323761" y="455663"/>
                  </a:lnTo>
                  <a:close/>
                </a:path>
                <a:path w="548639" h="484504">
                  <a:moveTo>
                    <a:pt x="224599" y="455663"/>
                  </a:moveTo>
                  <a:lnTo>
                    <a:pt x="222491" y="455295"/>
                  </a:lnTo>
                  <a:lnTo>
                    <a:pt x="223238" y="455295"/>
                  </a:lnTo>
                  <a:lnTo>
                    <a:pt x="224599" y="455663"/>
                  </a:lnTo>
                  <a:close/>
                </a:path>
                <a:path w="548639" h="484504">
                  <a:moveTo>
                    <a:pt x="226622" y="455663"/>
                  </a:moveTo>
                  <a:lnTo>
                    <a:pt x="224599" y="455663"/>
                  </a:lnTo>
                  <a:lnTo>
                    <a:pt x="223238" y="455295"/>
                  </a:lnTo>
                  <a:lnTo>
                    <a:pt x="222491" y="455295"/>
                  </a:lnTo>
                  <a:lnTo>
                    <a:pt x="226622" y="455663"/>
                  </a:lnTo>
                  <a:close/>
                </a:path>
                <a:path w="548639" h="484504">
                  <a:moveTo>
                    <a:pt x="392416" y="459897"/>
                  </a:moveTo>
                  <a:lnTo>
                    <a:pt x="274118" y="459897"/>
                  </a:lnTo>
                  <a:lnTo>
                    <a:pt x="325869" y="455295"/>
                  </a:lnTo>
                  <a:lnTo>
                    <a:pt x="325122" y="455295"/>
                  </a:lnTo>
                  <a:lnTo>
                    <a:pt x="323761" y="455663"/>
                  </a:lnTo>
                  <a:lnTo>
                    <a:pt x="401316" y="455663"/>
                  </a:lnTo>
                  <a:lnTo>
                    <a:pt x="392416" y="459897"/>
                  </a:lnTo>
                  <a:close/>
                </a:path>
                <a:path w="548639" h="484504">
                  <a:moveTo>
                    <a:pt x="401316" y="455663"/>
                  </a:moveTo>
                  <a:lnTo>
                    <a:pt x="323761" y="455663"/>
                  </a:lnTo>
                  <a:lnTo>
                    <a:pt x="325869" y="455295"/>
                  </a:lnTo>
                  <a:lnTo>
                    <a:pt x="402090" y="455295"/>
                  </a:lnTo>
                  <a:lnTo>
                    <a:pt x="401316" y="455663"/>
                  </a:lnTo>
                  <a:close/>
                </a:path>
              </a:pathLst>
            </a:custGeom>
            <a:solidFill>
              <a:srgbClr val="385D8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" name="object 15"/>
          <p:cNvSpPr txBox="1"/>
          <p:nvPr/>
        </p:nvSpPr>
        <p:spPr>
          <a:xfrm>
            <a:off x="4952747" y="3662629"/>
            <a:ext cx="14160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pc="-50" dirty="0">
                <a:solidFill>
                  <a:srgbClr val="FFFFFF"/>
                </a:solidFill>
                <a:latin typeface="Calibri"/>
                <a:cs typeface="Calibri"/>
              </a:rPr>
              <a:t>3</a:t>
            </a:r>
            <a:endParaRPr>
              <a:latin typeface="Calibri"/>
              <a:cs typeface="Calibri"/>
            </a:endParaRPr>
          </a:p>
        </p:txBody>
      </p:sp>
      <p:grpSp>
        <p:nvGrpSpPr>
          <p:cNvPr id="16" name="object 16"/>
          <p:cNvGrpSpPr/>
          <p:nvPr/>
        </p:nvGrpSpPr>
        <p:grpSpPr>
          <a:xfrm>
            <a:off x="2515540" y="2648712"/>
            <a:ext cx="2818765" cy="3295015"/>
            <a:chOff x="915339" y="2648711"/>
            <a:chExt cx="2818765" cy="3295015"/>
          </a:xfrm>
        </p:grpSpPr>
        <p:sp>
          <p:nvSpPr>
            <p:cNvPr id="17" name="object 17"/>
            <p:cNvSpPr/>
            <p:nvPr/>
          </p:nvSpPr>
          <p:spPr>
            <a:xfrm>
              <a:off x="3200399" y="5468111"/>
              <a:ext cx="521334" cy="462915"/>
            </a:xfrm>
            <a:custGeom>
              <a:avLst/>
              <a:gdLst/>
              <a:ahLst/>
              <a:cxnLst/>
              <a:rect l="l" t="t" r="r" b="b"/>
              <a:pathLst>
                <a:path w="521335" h="462914">
                  <a:moveTo>
                    <a:pt x="260603" y="462914"/>
                  </a:moveTo>
                  <a:lnTo>
                    <a:pt x="208025" y="458215"/>
                  </a:lnTo>
                  <a:lnTo>
                    <a:pt x="159130" y="444715"/>
                  </a:lnTo>
                  <a:lnTo>
                    <a:pt x="114808" y="423379"/>
                  </a:lnTo>
                  <a:lnTo>
                    <a:pt x="76326" y="395109"/>
                  </a:lnTo>
                  <a:lnTo>
                    <a:pt x="44450" y="360845"/>
                  </a:lnTo>
                  <a:lnTo>
                    <a:pt x="20447" y="321525"/>
                  </a:lnTo>
                  <a:lnTo>
                    <a:pt x="5333" y="278079"/>
                  </a:lnTo>
                  <a:lnTo>
                    <a:pt x="0" y="231419"/>
                  </a:lnTo>
                  <a:lnTo>
                    <a:pt x="5333" y="184772"/>
                  </a:lnTo>
                  <a:lnTo>
                    <a:pt x="20447" y="141338"/>
                  </a:lnTo>
                  <a:lnTo>
                    <a:pt x="44450" y="101980"/>
                  </a:lnTo>
                  <a:lnTo>
                    <a:pt x="76326" y="67817"/>
                  </a:lnTo>
                  <a:lnTo>
                    <a:pt x="114808" y="39497"/>
                  </a:lnTo>
                  <a:lnTo>
                    <a:pt x="159130" y="18161"/>
                  </a:lnTo>
                  <a:lnTo>
                    <a:pt x="208025" y="4699"/>
                  </a:lnTo>
                  <a:lnTo>
                    <a:pt x="260603" y="0"/>
                  </a:lnTo>
                  <a:lnTo>
                    <a:pt x="313054" y="4699"/>
                  </a:lnTo>
                  <a:lnTo>
                    <a:pt x="361950" y="18161"/>
                  </a:lnTo>
                  <a:lnTo>
                    <a:pt x="406273" y="39497"/>
                  </a:lnTo>
                  <a:lnTo>
                    <a:pt x="444880" y="67817"/>
                  </a:lnTo>
                  <a:lnTo>
                    <a:pt x="476630" y="101980"/>
                  </a:lnTo>
                  <a:lnTo>
                    <a:pt x="500761" y="141338"/>
                  </a:lnTo>
                  <a:lnTo>
                    <a:pt x="515874" y="184772"/>
                  </a:lnTo>
                  <a:lnTo>
                    <a:pt x="521208" y="231419"/>
                  </a:lnTo>
                  <a:lnTo>
                    <a:pt x="515874" y="278079"/>
                  </a:lnTo>
                  <a:lnTo>
                    <a:pt x="500761" y="321525"/>
                  </a:lnTo>
                  <a:lnTo>
                    <a:pt x="476630" y="360845"/>
                  </a:lnTo>
                  <a:lnTo>
                    <a:pt x="444880" y="395109"/>
                  </a:lnTo>
                  <a:lnTo>
                    <a:pt x="406273" y="423379"/>
                  </a:lnTo>
                  <a:lnTo>
                    <a:pt x="361950" y="444715"/>
                  </a:lnTo>
                  <a:lnTo>
                    <a:pt x="313054" y="458215"/>
                  </a:lnTo>
                  <a:lnTo>
                    <a:pt x="260603" y="462914"/>
                  </a:lnTo>
                  <a:close/>
                </a:path>
              </a:pathLst>
            </a:custGeom>
            <a:solidFill>
              <a:srgbClr val="4F81B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3188284" y="5455970"/>
              <a:ext cx="545465" cy="487680"/>
            </a:xfrm>
            <a:custGeom>
              <a:avLst/>
              <a:gdLst/>
              <a:ahLst/>
              <a:cxnLst/>
              <a:rect l="l" t="t" r="r" b="b"/>
              <a:pathLst>
                <a:path w="545464" h="487679">
                  <a:moveTo>
                    <a:pt x="273799" y="487197"/>
                  </a:moveTo>
                  <a:lnTo>
                    <a:pt x="271627" y="487197"/>
                  </a:lnTo>
                  <a:lnTo>
                    <a:pt x="219049" y="482498"/>
                  </a:lnTo>
                  <a:lnTo>
                    <a:pt x="167995" y="468604"/>
                  </a:lnTo>
                  <a:lnTo>
                    <a:pt x="121640" y="446506"/>
                  </a:lnTo>
                  <a:lnTo>
                    <a:pt x="81216" y="417080"/>
                  </a:lnTo>
                  <a:lnTo>
                    <a:pt x="47618" y="381266"/>
                  </a:lnTo>
                  <a:lnTo>
                    <a:pt x="22161" y="340017"/>
                  </a:lnTo>
                  <a:lnTo>
                    <a:pt x="5930" y="294220"/>
                  </a:lnTo>
                  <a:lnTo>
                    <a:pt x="0" y="244944"/>
                  </a:lnTo>
                  <a:lnTo>
                    <a:pt x="0" y="242176"/>
                  </a:lnTo>
                  <a:lnTo>
                    <a:pt x="5334" y="195529"/>
                  </a:lnTo>
                  <a:lnTo>
                    <a:pt x="21043" y="149466"/>
                  </a:lnTo>
                  <a:lnTo>
                    <a:pt x="46171" y="107746"/>
                  </a:lnTo>
                  <a:lnTo>
                    <a:pt x="79527" y="71640"/>
                  </a:lnTo>
                  <a:lnTo>
                    <a:pt x="119386" y="42049"/>
                  </a:lnTo>
                  <a:lnTo>
                    <a:pt x="165950" y="19316"/>
                  </a:lnTo>
                  <a:lnTo>
                    <a:pt x="216903" y="5080"/>
                  </a:lnTo>
                  <a:lnTo>
                    <a:pt x="271627" y="0"/>
                  </a:lnTo>
                  <a:lnTo>
                    <a:pt x="273799" y="0"/>
                  </a:lnTo>
                  <a:lnTo>
                    <a:pt x="326250" y="4699"/>
                  </a:lnTo>
                  <a:lnTo>
                    <a:pt x="377304" y="18542"/>
                  </a:lnTo>
                  <a:lnTo>
                    <a:pt x="389664" y="24282"/>
                  </a:lnTo>
                  <a:lnTo>
                    <a:pt x="273799" y="24282"/>
                  </a:lnTo>
                  <a:lnTo>
                    <a:pt x="225626" y="28587"/>
                  </a:lnTo>
                  <a:lnTo>
                    <a:pt x="223380" y="28587"/>
                  </a:lnTo>
                  <a:lnTo>
                    <a:pt x="221750" y="28884"/>
                  </a:lnTo>
                  <a:lnTo>
                    <a:pt x="222300" y="28884"/>
                  </a:lnTo>
                  <a:lnTo>
                    <a:pt x="177252" y="41287"/>
                  </a:lnTo>
                  <a:lnTo>
                    <a:pt x="176530" y="41287"/>
                  </a:lnTo>
                  <a:lnTo>
                    <a:pt x="174485" y="42049"/>
                  </a:lnTo>
                  <a:lnTo>
                    <a:pt x="174947" y="42049"/>
                  </a:lnTo>
                  <a:lnTo>
                    <a:pt x="134634" y="61455"/>
                  </a:lnTo>
                  <a:lnTo>
                    <a:pt x="134150" y="61455"/>
                  </a:lnTo>
                  <a:lnTo>
                    <a:pt x="132207" y="62623"/>
                  </a:lnTo>
                  <a:lnTo>
                    <a:pt x="132562" y="62623"/>
                  </a:lnTo>
                  <a:lnTo>
                    <a:pt x="97739" y="88252"/>
                  </a:lnTo>
                  <a:lnTo>
                    <a:pt x="97386" y="88252"/>
                  </a:lnTo>
                  <a:lnTo>
                    <a:pt x="95669" y="89776"/>
                  </a:lnTo>
                  <a:lnTo>
                    <a:pt x="95959" y="89776"/>
                  </a:lnTo>
                  <a:lnTo>
                    <a:pt x="67317" y="120472"/>
                  </a:lnTo>
                  <a:lnTo>
                    <a:pt x="66967" y="120472"/>
                  </a:lnTo>
                  <a:lnTo>
                    <a:pt x="65500" y="122415"/>
                  </a:lnTo>
                  <a:lnTo>
                    <a:pt x="65782" y="122415"/>
                  </a:lnTo>
                  <a:lnTo>
                    <a:pt x="44396" y="157480"/>
                  </a:lnTo>
                  <a:lnTo>
                    <a:pt x="44081" y="157480"/>
                  </a:lnTo>
                  <a:lnTo>
                    <a:pt x="42964" y="159829"/>
                  </a:lnTo>
                  <a:lnTo>
                    <a:pt x="43263" y="159829"/>
                  </a:lnTo>
                  <a:lnTo>
                    <a:pt x="29867" y="198297"/>
                  </a:lnTo>
                  <a:lnTo>
                    <a:pt x="29565" y="198297"/>
                  </a:lnTo>
                  <a:lnTo>
                    <a:pt x="28956" y="200913"/>
                  </a:lnTo>
                  <a:lnTo>
                    <a:pt x="29266" y="200913"/>
                  </a:lnTo>
                  <a:lnTo>
                    <a:pt x="24548" y="242176"/>
                  </a:lnTo>
                  <a:lnTo>
                    <a:pt x="24231" y="242176"/>
                  </a:lnTo>
                  <a:lnTo>
                    <a:pt x="24231" y="244944"/>
                  </a:lnTo>
                  <a:lnTo>
                    <a:pt x="24548" y="244944"/>
                  </a:lnTo>
                  <a:lnTo>
                    <a:pt x="29266" y="286219"/>
                  </a:lnTo>
                  <a:lnTo>
                    <a:pt x="28956" y="286219"/>
                  </a:lnTo>
                  <a:lnTo>
                    <a:pt x="29565" y="288836"/>
                  </a:lnTo>
                  <a:lnTo>
                    <a:pt x="29867" y="288836"/>
                  </a:lnTo>
                  <a:lnTo>
                    <a:pt x="43259" y="327291"/>
                  </a:lnTo>
                  <a:lnTo>
                    <a:pt x="42951" y="327291"/>
                  </a:lnTo>
                  <a:lnTo>
                    <a:pt x="44081" y="329653"/>
                  </a:lnTo>
                  <a:lnTo>
                    <a:pt x="44390" y="329653"/>
                  </a:lnTo>
                  <a:lnTo>
                    <a:pt x="65773" y="364680"/>
                  </a:lnTo>
                  <a:lnTo>
                    <a:pt x="65493" y="364680"/>
                  </a:lnTo>
                  <a:lnTo>
                    <a:pt x="66947" y="366610"/>
                  </a:lnTo>
                  <a:lnTo>
                    <a:pt x="67289" y="366610"/>
                  </a:lnTo>
                  <a:lnTo>
                    <a:pt x="95941" y="397408"/>
                  </a:lnTo>
                  <a:lnTo>
                    <a:pt x="95642" y="397408"/>
                  </a:lnTo>
                  <a:lnTo>
                    <a:pt x="97370" y="398945"/>
                  </a:lnTo>
                  <a:lnTo>
                    <a:pt x="97730" y="398945"/>
                  </a:lnTo>
                  <a:lnTo>
                    <a:pt x="132564" y="424535"/>
                  </a:lnTo>
                  <a:lnTo>
                    <a:pt x="132207" y="424535"/>
                  </a:lnTo>
                  <a:lnTo>
                    <a:pt x="134116" y="425678"/>
                  </a:lnTo>
                  <a:lnTo>
                    <a:pt x="134581" y="425678"/>
                  </a:lnTo>
                  <a:lnTo>
                    <a:pt x="174947" y="445109"/>
                  </a:lnTo>
                  <a:lnTo>
                    <a:pt x="174485" y="445109"/>
                  </a:lnTo>
                  <a:lnTo>
                    <a:pt x="176530" y="445871"/>
                  </a:lnTo>
                  <a:lnTo>
                    <a:pt x="177245" y="445871"/>
                  </a:lnTo>
                  <a:lnTo>
                    <a:pt x="221954" y="458216"/>
                  </a:lnTo>
                  <a:lnTo>
                    <a:pt x="221221" y="458216"/>
                  </a:lnTo>
                  <a:lnTo>
                    <a:pt x="223380" y="458609"/>
                  </a:lnTo>
                  <a:lnTo>
                    <a:pt x="225626" y="458609"/>
                  </a:lnTo>
                  <a:lnTo>
                    <a:pt x="272712" y="462817"/>
                  </a:lnTo>
                  <a:lnTo>
                    <a:pt x="389787" y="462817"/>
                  </a:lnTo>
                  <a:lnTo>
                    <a:pt x="379349" y="467842"/>
                  </a:lnTo>
                  <a:lnTo>
                    <a:pt x="377304" y="468604"/>
                  </a:lnTo>
                  <a:lnTo>
                    <a:pt x="328409" y="482104"/>
                  </a:lnTo>
                  <a:lnTo>
                    <a:pt x="326250" y="482498"/>
                  </a:lnTo>
                  <a:lnTo>
                    <a:pt x="273799" y="487197"/>
                  </a:lnTo>
                  <a:close/>
                </a:path>
                <a:path w="545464" h="487679">
                  <a:moveTo>
                    <a:pt x="323011" y="28884"/>
                  </a:moveTo>
                  <a:lnTo>
                    <a:pt x="271627" y="24282"/>
                  </a:lnTo>
                  <a:lnTo>
                    <a:pt x="389664" y="24282"/>
                  </a:lnTo>
                  <a:lnTo>
                    <a:pt x="398608" y="28587"/>
                  </a:lnTo>
                  <a:lnTo>
                    <a:pt x="321932" y="28587"/>
                  </a:lnTo>
                  <a:lnTo>
                    <a:pt x="323011" y="28884"/>
                  </a:lnTo>
                  <a:close/>
                </a:path>
                <a:path w="545464" h="487679">
                  <a:moveTo>
                    <a:pt x="222300" y="28884"/>
                  </a:moveTo>
                  <a:lnTo>
                    <a:pt x="221750" y="28884"/>
                  </a:lnTo>
                  <a:lnTo>
                    <a:pt x="223380" y="28587"/>
                  </a:lnTo>
                  <a:lnTo>
                    <a:pt x="222300" y="28884"/>
                  </a:lnTo>
                  <a:close/>
                </a:path>
                <a:path w="545464" h="487679">
                  <a:moveTo>
                    <a:pt x="222300" y="28884"/>
                  </a:moveTo>
                  <a:lnTo>
                    <a:pt x="223380" y="28587"/>
                  </a:lnTo>
                  <a:lnTo>
                    <a:pt x="225626" y="28587"/>
                  </a:lnTo>
                  <a:lnTo>
                    <a:pt x="222300" y="28884"/>
                  </a:lnTo>
                  <a:close/>
                </a:path>
                <a:path w="545464" h="487679">
                  <a:moveTo>
                    <a:pt x="369718" y="41744"/>
                  </a:moveTo>
                  <a:lnTo>
                    <a:pt x="321932" y="28587"/>
                  </a:lnTo>
                  <a:lnTo>
                    <a:pt x="323552" y="28884"/>
                  </a:lnTo>
                  <a:lnTo>
                    <a:pt x="399225" y="28884"/>
                  </a:lnTo>
                  <a:lnTo>
                    <a:pt x="423672" y="40652"/>
                  </a:lnTo>
                  <a:lnTo>
                    <a:pt x="424732" y="41287"/>
                  </a:lnTo>
                  <a:lnTo>
                    <a:pt x="368769" y="41287"/>
                  </a:lnTo>
                  <a:lnTo>
                    <a:pt x="369718" y="41744"/>
                  </a:lnTo>
                  <a:close/>
                </a:path>
                <a:path w="545464" h="487679">
                  <a:moveTo>
                    <a:pt x="399225" y="28884"/>
                  </a:moveTo>
                  <a:lnTo>
                    <a:pt x="323552" y="28884"/>
                  </a:lnTo>
                  <a:lnTo>
                    <a:pt x="321932" y="28587"/>
                  </a:lnTo>
                  <a:lnTo>
                    <a:pt x="398608" y="28587"/>
                  </a:lnTo>
                  <a:lnTo>
                    <a:pt x="399225" y="28884"/>
                  </a:lnTo>
                  <a:close/>
                </a:path>
                <a:path w="545464" h="487679">
                  <a:moveTo>
                    <a:pt x="174485" y="42049"/>
                  </a:moveTo>
                  <a:lnTo>
                    <a:pt x="176530" y="41287"/>
                  </a:lnTo>
                  <a:lnTo>
                    <a:pt x="175580" y="41744"/>
                  </a:lnTo>
                  <a:lnTo>
                    <a:pt x="174485" y="42049"/>
                  </a:lnTo>
                  <a:close/>
                </a:path>
                <a:path w="545464" h="487679">
                  <a:moveTo>
                    <a:pt x="175593" y="41744"/>
                  </a:moveTo>
                  <a:lnTo>
                    <a:pt x="176530" y="41287"/>
                  </a:lnTo>
                  <a:lnTo>
                    <a:pt x="177252" y="41287"/>
                  </a:lnTo>
                  <a:lnTo>
                    <a:pt x="175593" y="41744"/>
                  </a:lnTo>
                  <a:close/>
                </a:path>
                <a:path w="545464" h="487679">
                  <a:moveTo>
                    <a:pt x="370827" y="42049"/>
                  </a:moveTo>
                  <a:lnTo>
                    <a:pt x="369718" y="41744"/>
                  </a:lnTo>
                  <a:lnTo>
                    <a:pt x="368769" y="41287"/>
                  </a:lnTo>
                  <a:lnTo>
                    <a:pt x="370827" y="42049"/>
                  </a:lnTo>
                  <a:close/>
                </a:path>
                <a:path w="545464" h="487679">
                  <a:moveTo>
                    <a:pt x="425931" y="42049"/>
                  </a:moveTo>
                  <a:lnTo>
                    <a:pt x="370827" y="42049"/>
                  </a:lnTo>
                  <a:lnTo>
                    <a:pt x="368769" y="41287"/>
                  </a:lnTo>
                  <a:lnTo>
                    <a:pt x="424732" y="41287"/>
                  </a:lnTo>
                  <a:lnTo>
                    <a:pt x="425495" y="41744"/>
                  </a:lnTo>
                  <a:lnTo>
                    <a:pt x="425931" y="42049"/>
                  </a:lnTo>
                  <a:close/>
                </a:path>
                <a:path w="545464" h="487679">
                  <a:moveTo>
                    <a:pt x="174947" y="42049"/>
                  </a:moveTo>
                  <a:lnTo>
                    <a:pt x="174485" y="42049"/>
                  </a:lnTo>
                  <a:lnTo>
                    <a:pt x="175593" y="41744"/>
                  </a:lnTo>
                  <a:lnTo>
                    <a:pt x="174947" y="42049"/>
                  </a:lnTo>
                  <a:close/>
                </a:path>
                <a:path w="545464" h="487679">
                  <a:moveTo>
                    <a:pt x="412076" y="62128"/>
                  </a:moveTo>
                  <a:lnTo>
                    <a:pt x="369718" y="41744"/>
                  </a:lnTo>
                  <a:lnTo>
                    <a:pt x="370827" y="42049"/>
                  </a:lnTo>
                  <a:lnTo>
                    <a:pt x="425931" y="42049"/>
                  </a:lnTo>
                  <a:lnTo>
                    <a:pt x="452385" y="61455"/>
                  </a:lnTo>
                  <a:lnTo>
                    <a:pt x="411157" y="61455"/>
                  </a:lnTo>
                  <a:lnTo>
                    <a:pt x="412076" y="62128"/>
                  </a:lnTo>
                  <a:close/>
                </a:path>
                <a:path w="545464" h="487679">
                  <a:moveTo>
                    <a:pt x="132207" y="62623"/>
                  </a:moveTo>
                  <a:lnTo>
                    <a:pt x="134150" y="61455"/>
                  </a:lnTo>
                  <a:lnTo>
                    <a:pt x="133234" y="62128"/>
                  </a:lnTo>
                  <a:lnTo>
                    <a:pt x="132207" y="62623"/>
                  </a:lnTo>
                  <a:close/>
                </a:path>
                <a:path w="545464" h="487679">
                  <a:moveTo>
                    <a:pt x="133234" y="62128"/>
                  </a:moveTo>
                  <a:lnTo>
                    <a:pt x="134150" y="61455"/>
                  </a:lnTo>
                  <a:lnTo>
                    <a:pt x="134634" y="61455"/>
                  </a:lnTo>
                  <a:lnTo>
                    <a:pt x="133234" y="62128"/>
                  </a:lnTo>
                  <a:close/>
                </a:path>
                <a:path w="545464" h="487679">
                  <a:moveTo>
                    <a:pt x="413092" y="62623"/>
                  </a:moveTo>
                  <a:lnTo>
                    <a:pt x="412076" y="62128"/>
                  </a:lnTo>
                  <a:lnTo>
                    <a:pt x="411157" y="61455"/>
                  </a:lnTo>
                  <a:lnTo>
                    <a:pt x="413092" y="62623"/>
                  </a:lnTo>
                  <a:close/>
                </a:path>
                <a:path w="545464" h="487679">
                  <a:moveTo>
                    <a:pt x="453978" y="62623"/>
                  </a:moveTo>
                  <a:lnTo>
                    <a:pt x="413092" y="62623"/>
                  </a:lnTo>
                  <a:lnTo>
                    <a:pt x="411154" y="61455"/>
                  </a:lnTo>
                  <a:lnTo>
                    <a:pt x="452385" y="61455"/>
                  </a:lnTo>
                  <a:lnTo>
                    <a:pt x="453978" y="62623"/>
                  </a:lnTo>
                  <a:close/>
                </a:path>
                <a:path w="545464" h="487679">
                  <a:moveTo>
                    <a:pt x="132562" y="62623"/>
                  </a:moveTo>
                  <a:lnTo>
                    <a:pt x="132207" y="62623"/>
                  </a:lnTo>
                  <a:lnTo>
                    <a:pt x="133234" y="62128"/>
                  </a:lnTo>
                  <a:lnTo>
                    <a:pt x="132562" y="62623"/>
                  </a:lnTo>
                  <a:close/>
                </a:path>
                <a:path w="545464" h="487679">
                  <a:moveTo>
                    <a:pt x="448850" y="89093"/>
                  </a:moveTo>
                  <a:lnTo>
                    <a:pt x="412076" y="62128"/>
                  </a:lnTo>
                  <a:lnTo>
                    <a:pt x="413092" y="62623"/>
                  </a:lnTo>
                  <a:lnTo>
                    <a:pt x="453978" y="62623"/>
                  </a:lnTo>
                  <a:lnTo>
                    <a:pt x="464210" y="70129"/>
                  </a:lnTo>
                  <a:lnTo>
                    <a:pt x="465910" y="71640"/>
                  </a:lnTo>
                  <a:lnTo>
                    <a:pt x="481351" y="88252"/>
                  </a:lnTo>
                  <a:lnTo>
                    <a:pt x="448068" y="88252"/>
                  </a:lnTo>
                  <a:lnTo>
                    <a:pt x="448850" y="89093"/>
                  </a:lnTo>
                  <a:close/>
                </a:path>
                <a:path w="545464" h="487679">
                  <a:moveTo>
                    <a:pt x="95669" y="89776"/>
                  </a:moveTo>
                  <a:lnTo>
                    <a:pt x="97386" y="88252"/>
                  </a:lnTo>
                  <a:lnTo>
                    <a:pt x="96597" y="89093"/>
                  </a:lnTo>
                  <a:lnTo>
                    <a:pt x="95669" y="89776"/>
                  </a:lnTo>
                  <a:close/>
                </a:path>
                <a:path w="545464" h="487679">
                  <a:moveTo>
                    <a:pt x="96597" y="89093"/>
                  </a:moveTo>
                  <a:lnTo>
                    <a:pt x="97381" y="88252"/>
                  </a:lnTo>
                  <a:lnTo>
                    <a:pt x="97739" y="88252"/>
                  </a:lnTo>
                  <a:lnTo>
                    <a:pt x="96597" y="89093"/>
                  </a:lnTo>
                  <a:close/>
                </a:path>
                <a:path w="545464" h="487679">
                  <a:moveTo>
                    <a:pt x="449769" y="89776"/>
                  </a:moveTo>
                  <a:lnTo>
                    <a:pt x="448850" y="89093"/>
                  </a:lnTo>
                  <a:lnTo>
                    <a:pt x="448068" y="88252"/>
                  </a:lnTo>
                  <a:lnTo>
                    <a:pt x="449769" y="89776"/>
                  </a:lnTo>
                  <a:close/>
                </a:path>
                <a:path w="545464" h="487679">
                  <a:moveTo>
                    <a:pt x="482767" y="89776"/>
                  </a:moveTo>
                  <a:lnTo>
                    <a:pt x="449769" y="89776"/>
                  </a:lnTo>
                  <a:lnTo>
                    <a:pt x="448068" y="88252"/>
                  </a:lnTo>
                  <a:lnTo>
                    <a:pt x="481351" y="88252"/>
                  </a:lnTo>
                  <a:lnTo>
                    <a:pt x="482767" y="89776"/>
                  </a:lnTo>
                  <a:close/>
                </a:path>
                <a:path w="545464" h="487679">
                  <a:moveTo>
                    <a:pt x="95959" y="89776"/>
                  </a:moveTo>
                  <a:lnTo>
                    <a:pt x="95669" y="89776"/>
                  </a:lnTo>
                  <a:lnTo>
                    <a:pt x="96597" y="89093"/>
                  </a:lnTo>
                  <a:lnTo>
                    <a:pt x="95959" y="89776"/>
                  </a:lnTo>
                  <a:close/>
                </a:path>
                <a:path w="545464" h="487679">
                  <a:moveTo>
                    <a:pt x="478944" y="121474"/>
                  </a:moveTo>
                  <a:lnTo>
                    <a:pt x="448850" y="89093"/>
                  </a:lnTo>
                  <a:lnTo>
                    <a:pt x="449765" y="89776"/>
                  </a:lnTo>
                  <a:lnTo>
                    <a:pt x="482767" y="89776"/>
                  </a:lnTo>
                  <a:lnTo>
                    <a:pt x="497663" y="105803"/>
                  </a:lnTo>
                  <a:lnTo>
                    <a:pt x="499135" y="107746"/>
                  </a:lnTo>
                  <a:lnTo>
                    <a:pt x="506937" y="120472"/>
                  </a:lnTo>
                  <a:lnTo>
                    <a:pt x="478329" y="120472"/>
                  </a:lnTo>
                  <a:lnTo>
                    <a:pt x="478944" y="121474"/>
                  </a:lnTo>
                  <a:close/>
                </a:path>
                <a:path w="545464" h="487679">
                  <a:moveTo>
                    <a:pt x="65504" y="122415"/>
                  </a:moveTo>
                  <a:lnTo>
                    <a:pt x="66967" y="120472"/>
                  </a:lnTo>
                  <a:lnTo>
                    <a:pt x="66355" y="121474"/>
                  </a:lnTo>
                  <a:lnTo>
                    <a:pt x="65504" y="122415"/>
                  </a:lnTo>
                  <a:close/>
                </a:path>
                <a:path w="545464" h="487679">
                  <a:moveTo>
                    <a:pt x="66382" y="121474"/>
                  </a:moveTo>
                  <a:lnTo>
                    <a:pt x="66967" y="120472"/>
                  </a:lnTo>
                  <a:lnTo>
                    <a:pt x="67317" y="120472"/>
                  </a:lnTo>
                  <a:lnTo>
                    <a:pt x="66382" y="121474"/>
                  </a:lnTo>
                  <a:close/>
                </a:path>
                <a:path w="545464" h="487679">
                  <a:moveTo>
                    <a:pt x="479818" y="122415"/>
                  </a:moveTo>
                  <a:lnTo>
                    <a:pt x="478944" y="121474"/>
                  </a:lnTo>
                  <a:lnTo>
                    <a:pt x="478329" y="120472"/>
                  </a:lnTo>
                  <a:lnTo>
                    <a:pt x="479818" y="122415"/>
                  </a:lnTo>
                  <a:close/>
                </a:path>
                <a:path w="545464" h="487679">
                  <a:moveTo>
                    <a:pt x="508128" y="122415"/>
                  </a:moveTo>
                  <a:lnTo>
                    <a:pt x="479818" y="122415"/>
                  </a:lnTo>
                  <a:lnTo>
                    <a:pt x="478325" y="120472"/>
                  </a:lnTo>
                  <a:lnTo>
                    <a:pt x="506937" y="120472"/>
                  </a:lnTo>
                  <a:lnTo>
                    <a:pt x="508128" y="122415"/>
                  </a:lnTo>
                  <a:close/>
                </a:path>
                <a:path w="545464" h="487679">
                  <a:moveTo>
                    <a:pt x="65782" y="122415"/>
                  </a:moveTo>
                  <a:lnTo>
                    <a:pt x="65504" y="122415"/>
                  </a:lnTo>
                  <a:lnTo>
                    <a:pt x="66382" y="121474"/>
                  </a:lnTo>
                  <a:lnTo>
                    <a:pt x="65782" y="122415"/>
                  </a:lnTo>
                  <a:close/>
                </a:path>
                <a:path w="545464" h="487679">
                  <a:moveTo>
                    <a:pt x="527988" y="159829"/>
                  </a:moveTo>
                  <a:lnTo>
                    <a:pt x="502463" y="159829"/>
                  </a:lnTo>
                  <a:lnTo>
                    <a:pt x="501357" y="157480"/>
                  </a:lnTo>
                  <a:lnTo>
                    <a:pt x="501019" y="157480"/>
                  </a:lnTo>
                  <a:lnTo>
                    <a:pt x="478944" y="121474"/>
                  </a:lnTo>
                  <a:lnTo>
                    <a:pt x="479818" y="122415"/>
                  </a:lnTo>
                  <a:lnTo>
                    <a:pt x="508128" y="122415"/>
                  </a:lnTo>
                  <a:lnTo>
                    <a:pt x="523265" y="147104"/>
                  </a:lnTo>
                  <a:lnTo>
                    <a:pt x="524383" y="149466"/>
                  </a:lnTo>
                  <a:lnTo>
                    <a:pt x="527171" y="157480"/>
                  </a:lnTo>
                  <a:lnTo>
                    <a:pt x="501357" y="157480"/>
                  </a:lnTo>
                  <a:lnTo>
                    <a:pt x="501777" y="158685"/>
                  </a:lnTo>
                  <a:lnTo>
                    <a:pt x="527590" y="158685"/>
                  </a:lnTo>
                  <a:lnTo>
                    <a:pt x="527988" y="159829"/>
                  </a:lnTo>
                  <a:close/>
                </a:path>
                <a:path w="545464" h="487679">
                  <a:moveTo>
                    <a:pt x="42964" y="159829"/>
                  </a:moveTo>
                  <a:lnTo>
                    <a:pt x="44081" y="157480"/>
                  </a:lnTo>
                  <a:lnTo>
                    <a:pt x="43662" y="158685"/>
                  </a:lnTo>
                  <a:lnTo>
                    <a:pt x="42964" y="159829"/>
                  </a:lnTo>
                  <a:close/>
                </a:path>
                <a:path w="545464" h="487679">
                  <a:moveTo>
                    <a:pt x="43662" y="158685"/>
                  </a:moveTo>
                  <a:lnTo>
                    <a:pt x="44081" y="157480"/>
                  </a:lnTo>
                  <a:lnTo>
                    <a:pt x="44396" y="157480"/>
                  </a:lnTo>
                  <a:lnTo>
                    <a:pt x="43662" y="158685"/>
                  </a:lnTo>
                  <a:close/>
                </a:path>
                <a:path w="545464" h="487679">
                  <a:moveTo>
                    <a:pt x="502463" y="159829"/>
                  </a:moveTo>
                  <a:lnTo>
                    <a:pt x="501777" y="158685"/>
                  </a:lnTo>
                  <a:lnTo>
                    <a:pt x="501357" y="157480"/>
                  </a:lnTo>
                  <a:lnTo>
                    <a:pt x="502463" y="159829"/>
                  </a:lnTo>
                  <a:close/>
                </a:path>
                <a:path w="545464" h="487679">
                  <a:moveTo>
                    <a:pt x="43263" y="159829"/>
                  </a:moveTo>
                  <a:lnTo>
                    <a:pt x="42964" y="159829"/>
                  </a:lnTo>
                  <a:lnTo>
                    <a:pt x="43662" y="158685"/>
                  </a:lnTo>
                  <a:lnTo>
                    <a:pt x="43263" y="159829"/>
                  </a:lnTo>
                  <a:close/>
                </a:path>
                <a:path w="545464" h="487679">
                  <a:moveTo>
                    <a:pt x="540721" y="200913"/>
                  </a:moveTo>
                  <a:lnTo>
                    <a:pt x="516470" y="200913"/>
                  </a:lnTo>
                  <a:lnTo>
                    <a:pt x="515874" y="198297"/>
                  </a:lnTo>
                  <a:lnTo>
                    <a:pt x="515560" y="198297"/>
                  </a:lnTo>
                  <a:lnTo>
                    <a:pt x="501777" y="158685"/>
                  </a:lnTo>
                  <a:lnTo>
                    <a:pt x="502459" y="159829"/>
                  </a:lnTo>
                  <a:lnTo>
                    <a:pt x="527988" y="159829"/>
                  </a:lnTo>
                  <a:lnTo>
                    <a:pt x="539496" y="192900"/>
                  </a:lnTo>
                  <a:lnTo>
                    <a:pt x="540105" y="195529"/>
                  </a:lnTo>
                  <a:lnTo>
                    <a:pt x="540422" y="198297"/>
                  </a:lnTo>
                  <a:lnTo>
                    <a:pt x="515874" y="198297"/>
                  </a:lnTo>
                  <a:lnTo>
                    <a:pt x="516021" y="199586"/>
                  </a:lnTo>
                  <a:lnTo>
                    <a:pt x="540569" y="199586"/>
                  </a:lnTo>
                  <a:lnTo>
                    <a:pt x="540721" y="200913"/>
                  </a:lnTo>
                  <a:close/>
                </a:path>
                <a:path w="545464" h="487679">
                  <a:moveTo>
                    <a:pt x="28956" y="200913"/>
                  </a:moveTo>
                  <a:lnTo>
                    <a:pt x="29565" y="198297"/>
                  </a:lnTo>
                  <a:lnTo>
                    <a:pt x="29418" y="199586"/>
                  </a:lnTo>
                  <a:lnTo>
                    <a:pt x="28956" y="200913"/>
                  </a:lnTo>
                  <a:close/>
                </a:path>
                <a:path w="545464" h="487679">
                  <a:moveTo>
                    <a:pt x="29418" y="199586"/>
                  </a:moveTo>
                  <a:lnTo>
                    <a:pt x="29565" y="198297"/>
                  </a:lnTo>
                  <a:lnTo>
                    <a:pt x="29867" y="198297"/>
                  </a:lnTo>
                  <a:lnTo>
                    <a:pt x="29418" y="199586"/>
                  </a:lnTo>
                  <a:close/>
                </a:path>
                <a:path w="545464" h="487679">
                  <a:moveTo>
                    <a:pt x="516470" y="200913"/>
                  </a:moveTo>
                  <a:lnTo>
                    <a:pt x="516021" y="199586"/>
                  </a:lnTo>
                  <a:lnTo>
                    <a:pt x="515874" y="198297"/>
                  </a:lnTo>
                  <a:lnTo>
                    <a:pt x="516470" y="200913"/>
                  </a:lnTo>
                  <a:close/>
                </a:path>
                <a:path w="545464" h="487679">
                  <a:moveTo>
                    <a:pt x="29266" y="200913"/>
                  </a:moveTo>
                  <a:lnTo>
                    <a:pt x="28956" y="200913"/>
                  </a:lnTo>
                  <a:lnTo>
                    <a:pt x="29418" y="199586"/>
                  </a:lnTo>
                  <a:lnTo>
                    <a:pt x="29266" y="200913"/>
                  </a:lnTo>
                  <a:close/>
                </a:path>
                <a:path w="545464" h="487679">
                  <a:moveTo>
                    <a:pt x="521049" y="243560"/>
                  </a:moveTo>
                  <a:lnTo>
                    <a:pt x="516021" y="199586"/>
                  </a:lnTo>
                  <a:lnTo>
                    <a:pt x="516470" y="200913"/>
                  </a:lnTo>
                  <a:lnTo>
                    <a:pt x="540721" y="200913"/>
                  </a:lnTo>
                  <a:lnTo>
                    <a:pt x="545439" y="242176"/>
                  </a:lnTo>
                  <a:lnTo>
                    <a:pt x="521208" y="242176"/>
                  </a:lnTo>
                  <a:lnTo>
                    <a:pt x="521049" y="243560"/>
                  </a:lnTo>
                  <a:close/>
                </a:path>
                <a:path w="545464" h="487679">
                  <a:moveTo>
                    <a:pt x="24231" y="244944"/>
                  </a:moveTo>
                  <a:lnTo>
                    <a:pt x="24231" y="242176"/>
                  </a:lnTo>
                  <a:lnTo>
                    <a:pt x="24389" y="243560"/>
                  </a:lnTo>
                  <a:lnTo>
                    <a:pt x="24231" y="244944"/>
                  </a:lnTo>
                  <a:close/>
                </a:path>
                <a:path w="545464" h="487679">
                  <a:moveTo>
                    <a:pt x="24389" y="243560"/>
                  </a:moveTo>
                  <a:lnTo>
                    <a:pt x="24231" y="242176"/>
                  </a:lnTo>
                  <a:lnTo>
                    <a:pt x="24548" y="242176"/>
                  </a:lnTo>
                  <a:lnTo>
                    <a:pt x="24389" y="243560"/>
                  </a:lnTo>
                  <a:close/>
                </a:path>
                <a:path w="545464" h="487679">
                  <a:moveTo>
                    <a:pt x="521208" y="244944"/>
                  </a:moveTo>
                  <a:lnTo>
                    <a:pt x="521049" y="243560"/>
                  </a:lnTo>
                  <a:lnTo>
                    <a:pt x="521208" y="242176"/>
                  </a:lnTo>
                  <a:lnTo>
                    <a:pt x="521208" y="244944"/>
                  </a:lnTo>
                  <a:close/>
                </a:path>
                <a:path w="545464" h="487679">
                  <a:moveTo>
                    <a:pt x="545439" y="244944"/>
                  </a:moveTo>
                  <a:lnTo>
                    <a:pt x="521208" y="244944"/>
                  </a:lnTo>
                  <a:lnTo>
                    <a:pt x="521208" y="242176"/>
                  </a:lnTo>
                  <a:lnTo>
                    <a:pt x="545439" y="242176"/>
                  </a:lnTo>
                  <a:lnTo>
                    <a:pt x="545439" y="244944"/>
                  </a:lnTo>
                  <a:close/>
                </a:path>
                <a:path w="545464" h="487679">
                  <a:moveTo>
                    <a:pt x="24548" y="244944"/>
                  </a:moveTo>
                  <a:lnTo>
                    <a:pt x="24231" y="244944"/>
                  </a:lnTo>
                  <a:lnTo>
                    <a:pt x="24389" y="243560"/>
                  </a:lnTo>
                  <a:lnTo>
                    <a:pt x="24548" y="244944"/>
                  </a:lnTo>
                  <a:close/>
                </a:path>
                <a:path w="545464" h="487679">
                  <a:moveTo>
                    <a:pt x="516027" y="287494"/>
                  </a:moveTo>
                  <a:lnTo>
                    <a:pt x="521049" y="243560"/>
                  </a:lnTo>
                  <a:lnTo>
                    <a:pt x="521208" y="244944"/>
                  </a:lnTo>
                  <a:lnTo>
                    <a:pt x="545439" y="244944"/>
                  </a:lnTo>
                  <a:lnTo>
                    <a:pt x="540721" y="286219"/>
                  </a:lnTo>
                  <a:lnTo>
                    <a:pt x="516470" y="286219"/>
                  </a:lnTo>
                  <a:lnTo>
                    <a:pt x="516027" y="287494"/>
                  </a:lnTo>
                  <a:close/>
                </a:path>
                <a:path w="545464" h="487679">
                  <a:moveTo>
                    <a:pt x="29565" y="288836"/>
                  </a:moveTo>
                  <a:lnTo>
                    <a:pt x="28956" y="286219"/>
                  </a:lnTo>
                  <a:lnTo>
                    <a:pt x="29399" y="287494"/>
                  </a:lnTo>
                  <a:lnTo>
                    <a:pt x="29565" y="288836"/>
                  </a:lnTo>
                  <a:close/>
                </a:path>
                <a:path w="545464" h="487679">
                  <a:moveTo>
                    <a:pt x="29412" y="287494"/>
                  </a:moveTo>
                  <a:lnTo>
                    <a:pt x="28956" y="286219"/>
                  </a:lnTo>
                  <a:lnTo>
                    <a:pt x="29266" y="286219"/>
                  </a:lnTo>
                  <a:lnTo>
                    <a:pt x="29412" y="287494"/>
                  </a:lnTo>
                  <a:close/>
                </a:path>
                <a:path w="545464" h="487679">
                  <a:moveTo>
                    <a:pt x="515874" y="288836"/>
                  </a:moveTo>
                  <a:lnTo>
                    <a:pt x="516027" y="287494"/>
                  </a:lnTo>
                  <a:lnTo>
                    <a:pt x="516470" y="286219"/>
                  </a:lnTo>
                  <a:lnTo>
                    <a:pt x="515874" y="288836"/>
                  </a:lnTo>
                  <a:close/>
                </a:path>
                <a:path w="545464" h="487679">
                  <a:moveTo>
                    <a:pt x="540422" y="288836"/>
                  </a:moveTo>
                  <a:lnTo>
                    <a:pt x="515874" y="288836"/>
                  </a:lnTo>
                  <a:lnTo>
                    <a:pt x="516470" y="286219"/>
                  </a:lnTo>
                  <a:lnTo>
                    <a:pt x="540721" y="286219"/>
                  </a:lnTo>
                  <a:lnTo>
                    <a:pt x="540422" y="288836"/>
                  </a:lnTo>
                  <a:close/>
                </a:path>
                <a:path w="545464" h="487679">
                  <a:moveTo>
                    <a:pt x="29867" y="288836"/>
                  </a:moveTo>
                  <a:lnTo>
                    <a:pt x="29565" y="288836"/>
                  </a:lnTo>
                  <a:lnTo>
                    <a:pt x="29412" y="287494"/>
                  </a:lnTo>
                  <a:lnTo>
                    <a:pt x="29867" y="288836"/>
                  </a:lnTo>
                  <a:close/>
                </a:path>
                <a:path w="545464" h="487679">
                  <a:moveTo>
                    <a:pt x="501776" y="328452"/>
                  </a:moveTo>
                  <a:lnTo>
                    <a:pt x="516027" y="287494"/>
                  </a:lnTo>
                  <a:lnTo>
                    <a:pt x="515874" y="288836"/>
                  </a:lnTo>
                  <a:lnTo>
                    <a:pt x="540422" y="288836"/>
                  </a:lnTo>
                  <a:lnTo>
                    <a:pt x="540105" y="291604"/>
                  </a:lnTo>
                  <a:lnTo>
                    <a:pt x="539496" y="294220"/>
                  </a:lnTo>
                  <a:lnTo>
                    <a:pt x="528001" y="327291"/>
                  </a:lnTo>
                  <a:lnTo>
                    <a:pt x="502488" y="327291"/>
                  </a:lnTo>
                  <a:lnTo>
                    <a:pt x="501776" y="328452"/>
                  </a:lnTo>
                  <a:close/>
                </a:path>
                <a:path w="545464" h="487679">
                  <a:moveTo>
                    <a:pt x="44081" y="329653"/>
                  </a:moveTo>
                  <a:lnTo>
                    <a:pt x="42951" y="327291"/>
                  </a:lnTo>
                  <a:lnTo>
                    <a:pt x="43656" y="328452"/>
                  </a:lnTo>
                  <a:lnTo>
                    <a:pt x="44081" y="329653"/>
                  </a:lnTo>
                  <a:close/>
                </a:path>
                <a:path w="545464" h="487679">
                  <a:moveTo>
                    <a:pt x="43663" y="328452"/>
                  </a:moveTo>
                  <a:lnTo>
                    <a:pt x="42948" y="327291"/>
                  </a:lnTo>
                  <a:lnTo>
                    <a:pt x="43259" y="327291"/>
                  </a:lnTo>
                  <a:lnTo>
                    <a:pt x="43663" y="328452"/>
                  </a:lnTo>
                  <a:close/>
                </a:path>
                <a:path w="545464" h="487679">
                  <a:moveTo>
                    <a:pt x="501357" y="329653"/>
                  </a:moveTo>
                  <a:lnTo>
                    <a:pt x="501776" y="328452"/>
                  </a:lnTo>
                  <a:lnTo>
                    <a:pt x="502488" y="327291"/>
                  </a:lnTo>
                  <a:lnTo>
                    <a:pt x="501357" y="329653"/>
                  </a:lnTo>
                  <a:close/>
                </a:path>
                <a:path w="545464" h="487679">
                  <a:moveTo>
                    <a:pt x="527180" y="329653"/>
                  </a:moveTo>
                  <a:lnTo>
                    <a:pt x="501357" y="329653"/>
                  </a:lnTo>
                  <a:lnTo>
                    <a:pt x="502488" y="327291"/>
                  </a:lnTo>
                  <a:lnTo>
                    <a:pt x="528001" y="327291"/>
                  </a:lnTo>
                  <a:lnTo>
                    <a:pt x="527180" y="329653"/>
                  </a:lnTo>
                  <a:close/>
                </a:path>
                <a:path w="545464" h="487679">
                  <a:moveTo>
                    <a:pt x="44390" y="329653"/>
                  </a:moveTo>
                  <a:lnTo>
                    <a:pt x="44081" y="329653"/>
                  </a:lnTo>
                  <a:lnTo>
                    <a:pt x="43663" y="328452"/>
                  </a:lnTo>
                  <a:lnTo>
                    <a:pt x="44390" y="329653"/>
                  </a:lnTo>
                  <a:close/>
                </a:path>
                <a:path w="545464" h="487679">
                  <a:moveTo>
                    <a:pt x="479008" y="365553"/>
                  </a:moveTo>
                  <a:lnTo>
                    <a:pt x="501776" y="328452"/>
                  </a:lnTo>
                  <a:lnTo>
                    <a:pt x="501357" y="329653"/>
                  </a:lnTo>
                  <a:lnTo>
                    <a:pt x="527180" y="329653"/>
                  </a:lnTo>
                  <a:lnTo>
                    <a:pt x="524395" y="337667"/>
                  </a:lnTo>
                  <a:lnTo>
                    <a:pt x="523277" y="340017"/>
                  </a:lnTo>
                  <a:lnTo>
                    <a:pt x="508145" y="364680"/>
                  </a:lnTo>
                  <a:lnTo>
                    <a:pt x="479817" y="364680"/>
                  </a:lnTo>
                  <a:lnTo>
                    <a:pt x="479008" y="365553"/>
                  </a:lnTo>
                  <a:close/>
                </a:path>
                <a:path w="545464" h="487679">
                  <a:moveTo>
                    <a:pt x="66951" y="366610"/>
                  </a:moveTo>
                  <a:lnTo>
                    <a:pt x="65493" y="364680"/>
                  </a:lnTo>
                  <a:lnTo>
                    <a:pt x="66306" y="365553"/>
                  </a:lnTo>
                  <a:lnTo>
                    <a:pt x="66951" y="366610"/>
                  </a:lnTo>
                  <a:close/>
                </a:path>
                <a:path w="545464" h="487679">
                  <a:moveTo>
                    <a:pt x="66306" y="365553"/>
                  </a:moveTo>
                  <a:lnTo>
                    <a:pt x="65493" y="364680"/>
                  </a:lnTo>
                  <a:lnTo>
                    <a:pt x="65773" y="364680"/>
                  </a:lnTo>
                  <a:lnTo>
                    <a:pt x="66306" y="365553"/>
                  </a:lnTo>
                  <a:close/>
                </a:path>
                <a:path w="545464" h="487679">
                  <a:moveTo>
                    <a:pt x="478358" y="366610"/>
                  </a:moveTo>
                  <a:lnTo>
                    <a:pt x="479008" y="365553"/>
                  </a:lnTo>
                  <a:lnTo>
                    <a:pt x="479817" y="364680"/>
                  </a:lnTo>
                  <a:lnTo>
                    <a:pt x="478358" y="366610"/>
                  </a:lnTo>
                  <a:close/>
                </a:path>
                <a:path w="545464" h="487679">
                  <a:moveTo>
                    <a:pt x="506960" y="366610"/>
                  </a:moveTo>
                  <a:lnTo>
                    <a:pt x="478358" y="366610"/>
                  </a:lnTo>
                  <a:lnTo>
                    <a:pt x="479815" y="364680"/>
                  </a:lnTo>
                  <a:lnTo>
                    <a:pt x="508145" y="364680"/>
                  </a:lnTo>
                  <a:lnTo>
                    <a:pt x="506960" y="366610"/>
                  </a:lnTo>
                  <a:close/>
                </a:path>
                <a:path w="545464" h="487679">
                  <a:moveTo>
                    <a:pt x="67289" y="366610"/>
                  </a:moveTo>
                  <a:lnTo>
                    <a:pt x="66951" y="366610"/>
                  </a:lnTo>
                  <a:lnTo>
                    <a:pt x="66306" y="365553"/>
                  </a:lnTo>
                  <a:lnTo>
                    <a:pt x="67289" y="366610"/>
                  </a:lnTo>
                  <a:close/>
                </a:path>
                <a:path w="545464" h="487679">
                  <a:moveTo>
                    <a:pt x="448849" y="398101"/>
                  </a:moveTo>
                  <a:lnTo>
                    <a:pt x="479008" y="365553"/>
                  </a:lnTo>
                  <a:lnTo>
                    <a:pt x="478358" y="366610"/>
                  </a:lnTo>
                  <a:lnTo>
                    <a:pt x="506960" y="366610"/>
                  </a:lnTo>
                  <a:lnTo>
                    <a:pt x="499150" y="379336"/>
                  </a:lnTo>
                  <a:lnTo>
                    <a:pt x="497687" y="381266"/>
                  </a:lnTo>
                  <a:lnTo>
                    <a:pt x="482730" y="397408"/>
                  </a:lnTo>
                  <a:lnTo>
                    <a:pt x="449795" y="397408"/>
                  </a:lnTo>
                  <a:lnTo>
                    <a:pt x="448849" y="398101"/>
                  </a:lnTo>
                  <a:close/>
                </a:path>
                <a:path w="545464" h="487679">
                  <a:moveTo>
                    <a:pt x="97370" y="398945"/>
                  </a:moveTo>
                  <a:lnTo>
                    <a:pt x="95642" y="397408"/>
                  </a:lnTo>
                  <a:lnTo>
                    <a:pt x="96582" y="398101"/>
                  </a:lnTo>
                  <a:lnTo>
                    <a:pt x="97370" y="398945"/>
                  </a:lnTo>
                  <a:close/>
                </a:path>
                <a:path w="545464" h="487679">
                  <a:moveTo>
                    <a:pt x="96585" y="398101"/>
                  </a:moveTo>
                  <a:lnTo>
                    <a:pt x="95639" y="397408"/>
                  </a:lnTo>
                  <a:lnTo>
                    <a:pt x="95941" y="397408"/>
                  </a:lnTo>
                  <a:lnTo>
                    <a:pt x="96585" y="398101"/>
                  </a:lnTo>
                  <a:close/>
                </a:path>
                <a:path w="545464" h="487679">
                  <a:moveTo>
                    <a:pt x="448070" y="398945"/>
                  </a:moveTo>
                  <a:lnTo>
                    <a:pt x="448849" y="398101"/>
                  </a:lnTo>
                  <a:lnTo>
                    <a:pt x="449795" y="397408"/>
                  </a:lnTo>
                  <a:lnTo>
                    <a:pt x="448070" y="398945"/>
                  </a:lnTo>
                  <a:close/>
                </a:path>
                <a:path w="545464" h="487679">
                  <a:moveTo>
                    <a:pt x="481306" y="398945"/>
                  </a:moveTo>
                  <a:lnTo>
                    <a:pt x="448070" y="398945"/>
                  </a:lnTo>
                  <a:lnTo>
                    <a:pt x="449795" y="397408"/>
                  </a:lnTo>
                  <a:lnTo>
                    <a:pt x="482730" y="397408"/>
                  </a:lnTo>
                  <a:lnTo>
                    <a:pt x="481306" y="398945"/>
                  </a:lnTo>
                  <a:close/>
                </a:path>
                <a:path w="545464" h="487679">
                  <a:moveTo>
                    <a:pt x="97730" y="398945"/>
                  </a:moveTo>
                  <a:lnTo>
                    <a:pt x="97370" y="398945"/>
                  </a:lnTo>
                  <a:lnTo>
                    <a:pt x="96585" y="398101"/>
                  </a:lnTo>
                  <a:lnTo>
                    <a:pt x="97730" y="398945"/>
                  </a:lnTo>
                  <a:close/>
                </a:path>
                <a:path w="545464" h="487679">
                  <a:moveTo>
                    <a:pt x="412088" y="425018"/>
                  </a:moveTo>
                  <a:lnTo>
                    <a:pt x="448849" y="398101"/>
                  </a:lnTo>
                  <a:lnTo>
                    <a:pt x="448067" y="398945"/>
                  </a:lnTo>
                  <a:lnTo>
                    <a:pt x="481306" y="398945"/>
                  </a:lnTo>
                  <a:lnTo>
                    <a:pt x="465937" y="415531"/>
                  </a:lnTo>
                  <a:lnTo>
                    <a:pt x="464197" y="417080"/>
                  </a:lnTo>
                  <a:lnTo>
                    <a:pt x="454016" y="424535"/>
                  </a:lnTo>
                  <a:lnTo>
                    <a:pt x="413092" y="424535"/>
                  </a:lnTo>
                  <a:lnTo>
                    <a:pt x="412088" y="425018"/>
                  </a:lnTo>
                  <a:close/>
                </a:path>
                <a:path w="545464" h="487679">
                  <a:moveTo>
                    <a:pt x="134120" y="425678"/>
                  </a:moveTo>
                  <a:lnTo>
                    <a:pt x="132207" y="424535"/>
                  </a:lnTo>
                  <a:lnTo>
                    <a:pt x="133211" y="425018"/>
                  </a:lnTo>
                  <a:lnTo>
                    <a:pt x="134120" y="425678"/>
                  </a:lnTo>
                  <a:close/>
                </a:path>
                <a:path w="545464" h="487679">
                  <a:moveTo>
                    <a:pt x="133222" y="425018"/>
                  </a:moveTo>
                  <a:lnTo>
                    <a:pt x="132207" y="424535"/>
                  </a:lnTo>
                  <a:lnTo>
                    <a:pt x="132564" y="424535"/>
                  </a:lnTo>
                  <a:lnTo>
                    <a:pt x="133222" y="425018"/>
                  </a:lnTo>
                  <a:close/>
                </a:path>
                <a:path w="545464" h="487679">
                  <a:moveTo>
                    <a:pt x="411187" y="425678"/>
                  </a:moveTo>
                  <a:lnTo>
                    <a:pt x="412088" y="425018"/>
                  </a:lnTo>
                  <a:lnTo>
                    <a:pt x="413092" y="424535"/>
                  </a:lnTo>
                  <a:lnTo>
                    <a:pt x="411187" y="425678"/>
                  </a:lnTo>
                  <a:close/>
                </a:path>
                <a:path w="545464" h="487679">
                  <a:moveTo>
                    <a:pt x="452455" y="425678"/>
                  </a:moveTo>
                  <a:lnTo>
                    <a:pt x="411187" y="425678"/>
                  </a:lnTo>
                  <a:lnTo>
                    <a:pt x="413092" y="424535"/>
                  </a:lnTo>
                  <a:lnTo>
                    <a:pt x="454016" y="424535"/>
                  </a:lnTo>
                  <a:lnTo>
                    <a:pt x="452455" y="425678"/>
                  </a:lnTo>
                  <a:close/>
                </a:path>
                <a:path w="545464" h="487679">
                  <a:moveTo>
                    <a:pt x="134581" y="425678"/>
                  </a:moveTo>
                  <a:lnTo>
                    <a:pt x="134120" y="425678"/>
                  </a:lnTo>
                  <a:lnTo>
                    <a:pt x="133222" y="425018"/>
                  </a:lnTo>
                  <a:lnTo>
                    <a:pt x="134581" y="425678"/>
                  </a:lnTo>
                  <a:close/>
                </a:path>
                <a:path w="545464" h="487679">
                  <a:moveTo>
                    <a:pt x="424725" y="445871"/>
                  </a:moveTo>
                  <a:lnTo>
                    <a:pt x="368769" y="445871"/>
                  </a:lnTo>
                  <a:lnTo>
                    <a:pt x="370814" y="445109"/>
                  </a:lnTo>
                  <a:lnTo>
                    <a:pt x="370352" y="445109"/>
                  </a:lnTo>
                  <a:lnTo>
                    <a:pt x="412088" y="425018"/>
                  </a:lnTo>
                  <a:lnTo>
                    <a:pt x="411187" y="425678"/>
                  </a:lnTo>
                  <a:lnTo>
                    <a:pt x="452455" y="425678"/>
                  </a:lnTo>
                  <a:lnTo>
                    <a:pt x="425919" y="445109"/>
                  </a:lnTo>
                  <a:lnTo>
                    <a:pt x="370814" y="445109"/>
                  </a:lnTo>
                  <a:lnTo>
                    <a:pt x="369940" y="445350"/>
                  </a:lnTo>
                  <a:lnTo>
                    <a:pt x="425589" y="445350"/>
                  </a:lnTo>
                  <a:lnTo>
                    <a:pt x="424725" y="445871"/>
                  </a:lnTo>
                  <a:close/>
                </a:path>
                <a:path w="545464" h="487679">
                  <a:moveTo>
                    <a:pt x="176530" y="445871"/>
                  </a:moveTo>
                  <a:lnTo>
                    <a:pt x="174485" y="445109"/>
                  </a:lnTo>
                  <a:lnTo>
                    <a:pt x="175359" y="445350"/>
                  </a:lnTo>
                  <a:lnTo>
                    <a:pt x="176530" y="445871"/>
                  </a:lnTo>
                  <a:close/>
                </a:path>
                <a:path w="545464" h="487679">
                  <a:moveTo>
                    <a:pt x="175448" y="445350"/>
                  </a:moveTo>
                  <a:lnTo>
                    <a:pt x="174485" y="445109"/>
                  </a:lnTo>
                  <a:lnTo>
                    <a:pt x="174947" y="445109"/>
                  </a:lnTo>
                  <a:lnTo>
                    <a:pt x="175448" y="445350"/>
                  </a:lnTo>
                  <a:close/>
                </a:path>
                <a:path w="545464" h="487679">
                  <a:moveTo>
                    <a:pt x="368769" y="445871"/>
                  </a:moveTo>
                  <a:lnTo>
                    <a:pt x="369940" y="445350"/>
                  </a:lnTo>
                  <a:lnTo>
                    <a:pt x="370814" y="445109"/>
                  </a:lnTo>
                  <a:lnTo>
                    <a:pt x="368769" y="445871"/>
                  </a:lnTo>
                  <a:close/>
                </a:path>
                <a:path w="545464" h="487679">
                  <a:moveTo>
                    <a:pt x="177245" y="445871"/>
                  </a:moveTo>
                  <a:lnTo>
                    <a:pt x="176530" y="445871"/>
                  </a:lnTo>
                  <a:lnTo>
                    <a:pt x="175448" y="445350"/>
                  </a:lnTo>
                  <a:lnTo>
                    <a:pt x="177245" y="445871"/>
                  </a:lnTo>
                  <a:close/>
                </a:path>
                <a:path w="545464" h="487679">
                  <a:moveTo>
                    <a:pt x="321919" y="458609"/>
                  </a:moveTo>
                  <a:lnTo>
                    <a:pt x="369940" y="445350"/>
                  </a:lnTo>
                  <a:lnTo>
                    <a:pt x="368769" y="445871"/>
                  </a:lnTo>
                  <a:lnTo>
                    <a:pt x="424725" y="445871"/>
                  </a:lnTo>
                  <a:lnTo>
                    <a:pt x="423672" y="446506"/>
                  </a:lnTo>
                  <a:lnTo>
                    <a:pt x="399347" y="458216"/>
                  </a:lnTo>
                  <a:lnTo>
                    <a:pt x="324078" y="458216"/>
                  </a:lnTo>
                  <a:lnTo>
                    <a:pt x="321919" y="458609"/>
                  </a:lnTo>
                  <a:close/>
                </a:path>
                <a:path w="545464" h="487679">
                  <a:moveTo>
                    <a:pt x="223380" y="458609"/>
                  </a:moveTo>
                  <a:lnTo>
                    <a:pt x="221221" y="458216"/>
                  </a:lnTo>
                  <a:lnTo>
                    <a:pt x="221954" y="458216"/>
                  </a:lnTo>
                  <a:lnTo>
                    <a:pt x="223380" y="458609"/>
                  </a:lnTo>
                  <a:close/>
                </a:path>
                <a:path w="545464" h="487679">
                  <a:moveTo>
                    <a:pt x="225626" y="458609"/>
                  </a:moveTo>
                  <a:lnTo>
                    <a:pt x="223380" y="458609"/>
                  </a:lnTo>
                  <a:lnTo>
                    <a:pt x="221954" y="458216"/>
                  </a:lnTo>
                  <a:lnTo>
                    <a:pt x="221221" y="458216"/>
                  </a:lnTo>
                  <a:lnTo>
                    <a:pt x="225626" y="458609"/>
                  </a:lnTo>
                  <a:close/>
                </a:path>
                <a:path w="545464" h="487679">
                  <a:moveTo>
                    <a:pt x="389787" y="462817"/>
                  </a:moveTo>
                  <a:lnTo>
                    <a:pt x="272712" y="462817"/>
                  </a:lnTo>
                  <a:lnTo>
                    <a:pt x="324078" y="458216"/>
                  </a:lnTo>
                  <a:lnTo>
                    <a:pt x="323345" y="458216"/>
                  </a:lnTo>
                  <a:lnTo>
                    <a:pt x="321919" y="458609"/>
                  </a:lnTo>
                  <a:lnTo>
                    <a:pt x="398529" y="458609"/>
                  </a:lnTo>
                  <a:lnTo>
                    <a:pt x="389787" y="462817"/>
                  </a:lnTo>
                  <a:close/>
                </a:path>
                <a:path w="545464" h="487679">
                  <a:moveTo>
                    <a:pt x="398529" y="458609"/>
                  </a:moveTo>
                  <a:lnTo>
                    <a:pt x="321919" y="458609"/>
                  </a:lnTo>
                  <a:lnTo>
                    <a:pt x="324078" y="458216"/>
                  </a:lnTo>
                  <a:lnTo>
                    <a:pt x="399347" y="458216"/>
                  </a:lnTo>
                  <a:lnTo>
                    <a:pt x="398529" y="458609"/>
                  </a:lnTo>
                  <a:close/>
                </a:path>
              </a:pathLst>
            </a:custGeom>
            <a:solidFill>
              <a:srgbClr val="385D8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915339" y="2648711"/>
              <a:ext cx="2595880" cy="3056890"/>
            </a:xfrm>
            <a:custGeom>
              <a:avLst/>
              <a:gdLst/>
              <a:ahLst/>
              <a:cxnLst/>
              <a:rect l="l" t="t" r="r" b="b"/>
              <a:pathLst>
                <a:path w="2595879" h="3056890">
                  <a:moveTo>
                    <a:pt x="2284552" y="3044139"/>
                  </a:moveTo>
                  <a:lnTo>
                    <a:pt x="117271" y="2906776"/>
                  </a:lnTo>
                  <a:lnTo>
                    <a:pt x="178384" y="2876169"/>
                  </a:lnTo>
                  <a:lnTo>
                    <a:pt x="179654" y="2872359"/>
                  </a:lnTo>
                  <a:lnTo>
                    <a:pt x="176517" y="2866009"/>
                  </a:lnTo>
                  <a:lnTo>
                    <a:pt x="172694" y="2864739"/>
                  </a:lnTo>
                  <a:lnTo>
                    <a:pt x="80987" y="2910713"/>
                  </a:lnTo>
                  <a:lnTo>
                    <a:pt x="166154" y="2967990"/>
                  </a:lnTo>
                  <a:lnTo>
                    <a:pt x="170103" y="2967215"/>
                  </a:lnTo>
                  <a:lnTo>
                    <a:pt x="174015" y="2961398"/>
                  </a:lnTo>
                  <a:lnTo>
                    <a:pt x="173240" y="2957449"/>
                  </a:lnTo>
                  <a:lnTo>
                    <a:pt x="116700" y="2919476"/>
                  </a:lnTo>
                  <a:lnTo>
                    <a:pt x="2283663" y="3056813"/>
                  </a:lnTo>
                  <a:lnTo>
                    <a:pt x="2284552" y="3044139"/>
                  </a:lnTo>
                  <a:close/>
                </a:path>
                <a:path w="2595879" h="3056890">
                  <a:moveTo>
                    <a:pt x="2323795" y="1039368"/>
                  </a:moveTo>
                  <a:lnTo>
                    <a:pt x="2299284" y="939800"/>
                  </a:lnTo>
                  <a:lnTo>
                    <a:pt x="2295855" y="937641"/>
                  </a:lnTo>
                  <a:lnTo>
                    <a:pt x="2288997" y="939419"/>
                  </a:lnTo>
                  <a:lnTo>
                    <a:pt x="2286965" y="942848"/>
                  </a:lnTo>
                  <a:lnTo>
                    <a:pt x="2303348" y="1009142"/>
                  </a:lnTo>
                  <a:lnTo>
                    <a:pt x="1325194" y="0"/>
                  </a:lnTo>
                  <a:lnTo>
                    <a:pt x="1316050" y="8890"/>
                  </a:lnTo>
                  <a:lnTo>
                    <a:pt x="2294077" y="1017905"/>
                  </a:lnTo>
                  <a:lnTo>
                    <a:pt x="2228418" y="999490"/>
                  </a:lnTo>
                  <a:lnTo>
                    <a:pt x="2224862" y="1001522"/>
                  </a:lnTo>
                  <a:lnTo>
                    <a:pt x="2223084" y="1008253"/>
                  </a:lnTo>
                  <a:lnTo>
                    <a:pt x="2224989" y="1011682"/>
                  </a:lnTo>
                  <a:lnTo>
                    <a:pt x="2323795" y="1039368"/>
                  </a:lnTo>
                  <a:close/>
                </a:path>
                <a:path w="2595879" h="3056890">
                  <a:moveTo>
                    <a:pt x="2373833" y="2783459"/>
                  </a:moveTo>
                  <a:lnTo>
                    <a:pt x="2371420" y="2780284"/>
                  </a:lnTo>
                  <a:lnTo>
                    <a:pt x="2364435" y="2779522"/>
                  </a:lnTo>
                  <a:lnTo>
                    <a:pt x="2361260" y="2782062"/>
                  </a:lnTo>
                  <a:lnTo>
                    <a:pt x="2353386" y="2850007"/>
                  </a:lnTo>
                  <a:lnTo>
                    <a:pt x="1836496" y="1665097"/>
                  </a:lnTo>
                  <a:lnTo>
                    <a:pt x="2295982" y="1391920"/>
                  </a:lnTo>
                  <a:lnTo>
                    <a:pt x="2262962" y="1451483"/>
                  </a:lnTo>
                  <a:lnTo>
                    <a:pt x="2264105" y="1455420"/>
                  </a:lnTo>
                  <a:lnTo>
                    <a:pt x="2270201" y="1458849"/>
                  </a:lnTo>
                  <a:lnTo>
                    <a:pt x="2274011" y="1457706"/>
                  </a:lnTo>
                  <a:lnTo>
                    <a:pt x="2323795" y="1367917"/>
                  </a:lnTo>
                  <a:lnTo>
                    <a:pt x="2221179" y="1368806"/>
                  </a:lnTo>
                  <a:lnTo>
                    <a:pt x="2218385" y="1371727"/>
                  </a:lnTo>
                  <a:lnTo>
                    <a:pt x="2218512" y="1378712"/>
                  </a:lnTo>
                  <a:lnTo>
                    <a:pt x="2221306" y="1381506"/>
                  </a:lnTo>
                  <a:lnTo>
                    <a:pt x="2289632" y="1380871"/>
                  </a:lnTo>
                  <a:lnTo>
                    <a:pt x="1831289" y="1653286"/>
                  </a:lnTo>
                  <a:lnTo>
                    <a:pt x="1140790" y="70231"/>
                  </a:lnTo>
                  <a:lnTo>
                    <a:pt x="1129233" y="75184"/>
                  </a:lnTo>
                  <a:lnTo>
                    <a:pt x="1820367" y="1659763"/>
                  </a:lnTo>
                  <a:lnTo>
                    <a:pt x="0" y="2741803"/>
                  </a:lnTo>
                  <a:lnTo>
                    <a:pt x="6464" y="2752725"/>
                  </a:lnTo>
                  <a:lnTo>
                    <a:pt x="1825574" y="1671574"/>
                  </a:lnTo>
                  <a:lnTo>
                    <a:pt x="2341689" y="2854833"/>
                  </a:lnTo>
                  <a:lnTo>
                    <a:pt x="2286584" y="2814574"/>
                  </a:lnTo>
                  <a:lnTo>
                    <a:pt x="2282647" y="2815209"/>
                  </a:lnTo>
                  <a:lnTo>
                    <a:pt x="2278456" y="2820924"/>
                  </a:lnTo>
                  <a:lnTo>
                    <a:pt x="2279091" y="2824861"/>
                  </a:lnTo>
                  <a:lnTo>
                    <a:pt x="2361895" y="2885440"/>
                  </a:lnTo>
                  <a:lnTo>
                    <a:pt x="2373833" y="2783459"/>
                  </a:lnTo>
                  <a:close/>
                </a:path>
                <a:path w="2595879" h="3056890">
                  <a:moveTo>
                    <a:pt x="2595321" y="2728722"/>
                  </a:moveTo>
                  <a:lnTo>
                    <a:pt x="2594178" y="2724912"/>
                  </a:lnTo>
                  <a:lnTo>
                    <a:pt x="2587955" y="2721483"/>
                  </a:lnTo>
                  <a:lnTo>
                    <a:pt x="2584145" y="2722626"/>
                  </a:lnTo>
                  <a:lnTo>
                    <a:pt x="2551379" y="2782570"/>
                  </a:lnTo>
                  <a:lnTo>
                    <a:pt x="2514295" y="1434465"/>
                  </a:lnTo>
                  <a:lnTo>
                    <a:pt x="2501595" y="1434846"/>
                  </a:lnTo>
                  <a:lnTo>
                    <a:pt x="2538679" y="2782824"/>
                  </a:lnTo>
                  <a:lnTo>
                    <a:pt x="2502738" y="2724912"/>
                  </a:lnTo>
                  <a:lnTo>
                    <a:pt x="2498801" y="2723896"/>
                  </a:lnTo>
                  <a:lnTo>
                    <a:pt x="2492832" y="2727579"/>
                  </a:lnTo>
                  <a:lnTo>
                    <a:pt x="2491943" y="2731516"/>
                  </a:lnTo>
                  <a:lnTo>
                    <a:pt x="2546045" y="2818765"/>
                  </a:lnTo>
                  <a:lnTo>
                    <a:pt x="2595321" y="2728722"/>
                  </a:lnTo>
                  <a:close/>
                </a:path>
              </a:pathLst>
            </a:custGeom>
            <a:solidFill>
              <a:srgbClr val="477BB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0" name="object 20"/>
          <p:cNvSpPr txBox="1"/>
          <p:nvPr/>
        </p:nvSpPr>
        <p:spPr>
          <a:xfrm>
            <a:off x="2674417" y="2735960"/>
            <a:ext cx="2800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pc="-25" dirty="0">
                <a:latin typeface="Microsoft Sans Serif"/>
                <a:cs typeface="Microsoft Sans Serif"/>
              </a:rPr>
              <a:t>60</a:t>
            </a:r>
            <a:endParaRPr>
              <a:latin typeface="Microsoft Sans Serif"/>
              <a:cs typeface="Microsoft Sans Serif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4370577" y="2735960"/>
            <a:ext cx="407034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pc="-25" dirty="0">
                <a:latin typeface="Microsoft Sans Serif"/>
                <a:cs typeface="Microsoft Sans Serif"/>
              </a:rPr>
              <a:t>100</a:t>
            </a:r>
            <a:endParaRPr>
              <a:latin typeface="Microsoft Sans Serif"/>
              <a:cs typeface="Microsoft Sans Serif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1758188" y="4596129"/>
            <a:ext cx="2800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pc="-25" dirty="0">
                <a:latin typeface="Microsoft Sans Serif"/>
                <a:cs typeface="Microsoft Sans Serif"/>
              </a:rPr>
              <a:t>50</a:t>
            </a:r>
            <a:endParaRPr>
              <a:latin typeface="Microsoft Sans Serif"/>
              <a:cs typeface="Microsoft Sans Serif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3052318" y="4399153"/>
            <a:ext cx="2800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pc="-25" dirty="0">
                <a:latin typeface="Microsoft Sans Serif"/>
                <a:cs typeface="Microsoft Sans Serif"/>
              </a:rPr>
              <a:t>20</a:t>
            </a:r>
            <a:endParaRPr>
              <a:latin typeface="Microsoft Sans Serif"/>
              <a:cs typeface="Microsoft Sans Serif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3504945" y="3586937"/>
            <a:ext cx="28067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pc="-25" dirty="0">
                <a:latin typeface="Microsoft Sans Serif"/>
                <a:cs typeface="Microsoft Sans Serif"/>
              </a:rPr>
              <a:t>10</a:t>
            </a:r>
            <a:endParaRPr>
              <a:latin typeface="Microsoft Sans Serif"/>
              <a:cs typeface="Microsoft Sans Serif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5140834" y="4613529"/>
            <a:ext cx="2800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pc="-25" dirty="0">
                <a:latin typeface="Microsoft Sans Serif"/>
                <a:cs typeface="Microsoft Sans Serif"/>
              </a:rPr>
              <a:t>20</a:t>
            </a:r>
            <a:endParaRPr>
              <a:latin typeface="Microsoft Sans Serif"/>
              <a:cs typeface="Microsoft Sans Serif"/>
            </a:endParaRPr>
          </a:p>
        </p:txBody>
      </p:sp>
      <p:graphicFrame>
        <p:nvGraphicFramePr>
          <p:cNvPr id="26" name="object 26"/>
          <p:cNvGraphicFramePr>
            <a:graphicFrameLocks noGrp="1"/>
          </p:cNvGraphicFramePr>
          <p:nvPr/>
        </p:nvGraphicFramePr>
        <p:xfrm>
          <a:off x="6254750" y="1314450"/>
          <a:ext cx="3627754" cy="6985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4643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43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0134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2105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3979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698500">
                <a:tc>
                  <a:txBody>
                    <a:bodyPr/>
                    <a:lstStyle/>
                    <a:p>
                      <a:pPr marL="144145">
                        <a:lnSpc>
                          <a:spcPct val="100000"/>
                        </a:lnSpc>
                        <a:spcBef>
                          <a:spcPts val="1335"/>
                        </a:spcBef>
                      </a:pPr>
                      <a:r>
                        <a:rPr sz="1800" spc="-50" dirty="0">
                          <a:latin typeface="Calibri"/>
                          <a:cs typeface="Calibri"/>
                        </a:rPr>
                        <a:t>1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169545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477BB8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335"/>
                        </a:spcBef>
                      </a:pPr>
                      <a:r>
                        <a:rPr sz="1800" spc="-50" dirty="0">
                          <a:latin typeface="Calibri"/>
                          <a:cs typeface="Calibri"/>
                        </a:rPr>
                        <a:t>0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169545" marB="0">
                    <a:lnL w="9525">
                      <a:solidFill>
                        <a:srgbClr val="477BB8"/>
                      </a:solidFill>
                      <a:prstDash val="solid"/>
                    </a:lnL>
                    <a:lnR w="9525">
                      <a:solidFill>
                        <a:srgbClr val="477BB8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3815" algn="ctr">
                        <a:lnSpc>
                          <a:spcPct val="100000"/>
                        </a:lnSpc>
                        <a:spcBef>
                          <a:spcPts val="1335"/>
                        </a:spcBef>
                      </a:pPr>
                      <a:r>
                        <a:rPr sz="1800" spc="-50" dirty="0">
                          <a:latin typeface="Calibri"/>
                          <a:cs typeface="Calibri"/>
                        </a:rPr>
                        <a:t>1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169545" marB="0">
                    <a:lnL w="9525">
                      <a:solidFill>
                        <a:srgbClr val="477BB8"/>
                      </a:solidFill>
                      <a:prstDash val="solid"/>
                    </a:lnL>
                    <a:lnR w="9525">
                      <a:solidFill>
                        <a:srgbClr val="477BB8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48920">
                        <a:lnSpc>
                          <a:spcPct val="100000"/>
                        </a:lnSpc>
                        <a:spcBef>
                          <a:spcPts val="1335"/>
                        </a:spcBef>
                      </a:pPr>
                      <a:r>
                        <a:rPr sz="1800" spc="-50" dirty="0">
                          <a:latin typeface="Calibri"/>
                          <a:cs typeface="Calibri"/>
                        </a:rPr>
                        <a:t>1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169545" marB="0">
                    <a:lnL w="9525">
                      <a:solidFill>
                        <a:srgbClr val="477BB8"/>
                      </a:solidFill>
                      <a:prstDash val="solid"/>
                    </a:lnL>
                    <a:lnR w="28575">
                      <a:solidFill>
                        <a:srgbClr val="477BB8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335"/>
                        </a:spcBef>
                      </a:pPr>
                      <a:r>
                        <a:rPr sz="1800" spc="-50" dirty="0">
                          <a:latin typeface="Calibri"/>
                          <a:cs typeface="Calibri"/>
                        </a:rPr>
                        <a:t>1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169545" marB="0">
                    <a:lnL w="28575">
                      <a:solidFill>
                        <a:srgbClr val="477BB8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27" name="object 27"/>
          <p:cNvSpPr txBox="1"/>
          <p:nvPr/>
        </p:nvSpPr>
        <p:spPr>
          <a:xfrm>
            <a:off x="5765039" y="1494028"/>
            <a:ext cx="22923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2400" spc="-50" dirty="0">
                <a:latin typeface="Microsoft Sans Serif"/>
                <a:cs typeface="Microsoft Sans Serif"/>
              </a:rPr>
              <a:t>S</a:t>
            </a:r>
            <a:endParaRPr sz="2400">
              <a:latin typeface="Microsoft Sans Serif"/>
              <a:cs typeface="Microsoft Sans Serif"/>
            </a:endParaRPr>
          </a:p>
        </p:txBody>
      </p:sp>
      <p:graphicFrame>
        <p:nvGraphicFramePr>
          <p:cNvPr id="28" name="object 28"/>
          <p:cNvGraphicFramePr>
            <a:graphicFrameLocks noGrp="1"/>
          </p:cNvGraphicFramePr>
          <p:nvPr/>
        </p:nvGraphicFramePr>
        <p:xfrm>
          <a:off x="6254750" y="2263775"/>
          <a:ext cx="3629660" cy="6985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540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0673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127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0518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4615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698500">
                <a:tc>
                  <a:txBody>
                    <a:bodyPr/>
                    <a:lstStyle/>
                    <a:p>
                      <a:pPr marL="68580" algn="ctr">
                        <a:lnSpc>
                          <a:spcPct val="100000"/>
                        </a:lnSpc>
                        <a:spcBef>
                          <a:spcPts val="1345"/>
                        </a:spcBef>
                      </a:pPr>
                      <a:r>
                        <a:rPr sz="1800" spc="-50" dirty="0">
                          <a:latin typeface="Calibri"/>
                          <a:cs typeface="Calibri"/>
                        </a:rPr>
                        <a:t>1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170815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477BB8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84785">
                        <a:lnSpc>
                          <a:spcPct val="100000"/>
                        </a:lnSpc>
                        <a:spcBef>
                          <a:spcPts val="1345"/>
                        </a:spcBef>
                      </a:pPr>
                      <a:r>
                        <a:rPr sz="1800" spc="-25" dirty="0">
                          <a:latin typeface="Calibri"/>
                          <a:cs typeface="Calibri"/>
                        </a:rPr>
                        <a:t>60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170815" marB="0">
                    <a:lnL w="9525">
                      <a:solidFill>
                        <a:srgbClr val="477BB8"/>
                      </a:solidFill>
                      <a:prstDash val="solid"/>
                    </a:lnL>
                    <a:lnR w="9525">
                      <a:solidFill>
                        <a:srgbClr val="477BB8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76225">
                        <a:lnSpc>
                          <a:spcPct val="100000"/>
                        </a:lnSpc>
                        <a:spcBef>
                          <a:spcPts val="1345"/>
                        </a:spcBef>
                      </a:pPr>
                      <a:r>
                        <a:rPr sz="1800" spc="-25" dirty="0">
                          <a:latin typeface="Calibri"/>
                          <a:cs typeface="Calibri"/>
                        </a:rPr>
                        <a:t>35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170815" marB="0">
                    <a:lnL w="9525">
                      <a:solidFill>
                        <a:srgbClr val="477BB8"/>
                      </a:solidFill>
                      <a:prstDash val="solid"/>
                    </a:lnL>
                    <a:lnR w="9525">
                      <a:solidFill>
                        <a:srgbClr val="477BB8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12420">
                        <a:lnSpc>
                          <a:spcPct val="100000"/>
                        </a:lnSpc>
                        <a:spcBef>
                          <a:spcPts val="1345"/>
                        </a:spcBef>
                      </a:pPr>
                      <a:r>
                        <a:rPr sz="1800" spc="-25" dirty="0">
                          <a:latin typeface="Calibri"/>
                          <a:cs typeface="Calibri"/>
                        </a:rPr>
                        <a:t>15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170815" marB="0">
                    <a:lnL w="9525">
                      <a:solidFill>
                        <a:srgbClr val="477BB8"/>
                      </a:solidFill>
                      <a:prstDash val="solid"/>
                    </a:lnL>
                    <a:lnR w="19050">
                      <a:solidFill>
                        <a:srgbClr val="477BB8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345"/>
                        </a:spcBef>
                      </a:pPr>
                      <a:r>
                        <a:rPr sz="1800" spc="-25" dirty="0">
                          <a:latin typeface="Calibri"/>
                          <a:cs typeface="Calibri"/>
                        </a:rPr>
                        <a:t>10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170815" marB="0">
                    <a:lnL w="19050">
                      <a:solidFill>
                        <a:srgbClr val="477BB8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29" name="object 29"/>
          <p:cNvSpPr txBox="1"/>
          <p:nvPr/>
        </p:nvSpPr>
        <p:spPr>
          <a:xfrm>
            <a:off x="5755640" y="2427350"/>
            <a:ext cx="167640" cy="3314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2000" spc="-50" dirty="0">
                <a:latin typeface="Microsoft Sans Serif"/>
                <a:cs typeface="Microsoft Sans Serif"/>
              </a:rPr>
              <a:t>d</a:t>
            </a:r>
            <a:endParaRPr sz="2000">
              <a:latin typeface="Microsoft Sans Serif"/>
              <a:cs typeface="Microsoft Sans Serif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7797547" y="3093973"/>
            <a:ext cx="14160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pc="-50" dirty="0">
                <a:solidFill>
                  <a:srgbClr val="FFFFFF"/>
                </a:solidFill>
                <a:latin typeface="Calibri"/>
                <a:cs typeface="Calibri"/>
              </a:rPr>
              <a:t>1</a:t>
            </a:r>
            <a:endParaRPr>
              <a:latin typeface="Calibri"/>
              <a:cs typeface="Calibri"/>
            </a:endParaRPr>
          </a:p>
        </p:txBody>
      </p:sp>
      <p:pic>
        <p:nvPicPr>
          <p:cNvPr id="31" name="object 31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275909" y="3444366"/>
            <a:ext cx="1410639" cy="3154502"/>
          </a:xfrm>
          <a:prstGeom prst="rect">
            <a:avLst/>
          </a:prstGeom>
        </p:spPr>
      </p:pic>
      <p:sp>
        <p:nvSpPr>
          <p:cNvPr id="32" name="object 32"/>
          <p:cNvSpPr txBox="1"/>
          <p:nvPr/>
        </p:nvSpPr>
        <p:spPr>
          <a:xfrm>
            <a:off x="6480810" y="4459985"/>
            <a:ext cx="14160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pc="-50" dirty="0">
                <a:solidFill>
                  <a:srgbClr val="FFFFFF"/>
                </a:solidFill>
                <a:latin typeface="Calibri"/>
                <a:cs typeface="Calibri"/>
              </a:rPr>
              <a:t>2</a:t>
            </a:r>
            <a:endParaRPr>
              <a:latin typeface="Calibri"/>
              <a:cs typeface="Calibri"/>
            </a:endParaRPr>
          </a:p>
        </p:txBody>
      </p:sp>
      <p:grpSp>
        <p:nvGrpSpPr>
          <p:cNvPr id="33" name="object 33"/>
          <p:cNvGrpSpPr/>
          <p:nvPr/>
        </p:nvGrpSpPr>
        <p:grpSpPr>
          <a:xfrm>
            <a:off x="8964244" y="4404410"/>
            <a:ext cx="548640" cy="487680"/>
            <a:chOff x="7364044" y="4404410"/>
            <a:chExt cx="548640" cy="487680"/>
          </a:xfrm>
        </p:grpSpPr>
        <p:sp>
          <p:nvSpPr>
            <p:cNvPr id="34" name="object 34"/>
            <p:cNvSpPr/>
            <p:nvPr/>
          </p:nvSpPr>
          <p:spPr>
            <a:xfrm>
              <a:off x="7376160" y="4416551"/>
              <a:ext cx="524510" cy="463550"/>
            </a:xfrm>
            <a:custGeom>
              <a:avLst/>
              <a:gdLst/>
              <a:ahLst/>
              <a:cxnLst/>
              <a:rect l="l" t="t" r="r" b="b"/>
              <a:pathLst>
                <a:path w="524509" h="463550">
                  <a:moveTo>
                    <a:pt x="262000" y="463042"/>
                  </a:moveTo>
                  <a:lnTo>
                    <a:pt x="209296" y="458343"/>
                  </a:lnTo>
                  <a:lnTo>
                    <a:pt x="160020" y="444881"/>
                  </a:lnTo>
                  <a:lnTo>
                    <a:pt x="115570" y="423418"/>
                  </a:lnTo>
                  <a:lnTo>
                    <a:pt x="76708" y="395224"/>
                  </a:lnTo>
                  <a:lnTo>
                    <a:pt x="44704" y="360934"/>
                  </a:lnTo>
                  <a:lnTo>
                    <a:pt x="20574" y="321563"/>
                  </a:lnTo>
                  <a:lnTo>
                    <a:pt x="5334" y="278130"/>
                  </a:lnTo>
                  <a:lnTo>
                    <a:pt x="0" y="231521"/>
                  </a:lnTo>
                  <a:lnTo>
                    <a:pt x="5334" y="184785"/>
                  </a:lnTo>
                  <a:lnTo>
                    <a:pt x="20574" y="141350"/>
                  </a:lnTo>
                  <a:lnTo>
                    <a:pt x="44704" y="102108"/>
                  </a:lnTo>
                  <a:lnTo>
                    <a:pt x="76708" y="67818"/>
                  </a:lnTo>
                  <a:lnTo>
                    <a:pt x="115570" y="39497"/>
                  </a:lnTo>
                  <a:lnTo>
                    <a:pt x="160020" y="18161"/>
                  </a:lnTo>
                  <a:lnTo>
                    <a:pt x="209296" y="4699"/>
                  </a:lnTo>
                  <a:lnTo>
                    <a:pt x="262000" y="0"/>
                  </a:lnTo>
                  <a:lnTo>
                    <a:pt x="314833" y="4699"/>
                  </a:lnTo>
                  <a:lnTo>
                    <a:pt x="364109" y="18161"/>
                  </a:lnTo>
                  <a:lnTo>
                    <a:pt x="408686" y="39497"/>
                  </a:lnTo>
                  <a:lnTo>
                    <a:pt x="447421" y="67818"/>
                  </a:lnTo>
                  <a:lnTo>
                    <a:pt x="479425" y="102108"/>
                  </a:lnTo>
                  <a:lnTo>
                    <a:pt x="503682" y="141350"/>
                  </a:lnTo>
                  <a:lnTo>
                    <a:pt x="518922" y="184785"/>
                  </a:lnTo>
                  <a:lnTo>
                    <a:pt x="524256" y="231521"/>
                  </a:lnTo>
                  <a:lnTo>
                    <a:pt x="518922" y="278130"/>
                  </a:lnTo>
                  <a:lnTo>
                    <a:pt x="503682" y="321563"/>
                  </a:lnTo>
                  <a:lnTo>
                    <a:pt x="479425" y="360934"/>
                  </a:lnTo>
                  <a:lnTo>
                    <a:pt x="447421" y="395224"/>
                  </a:lnTo>
                  <a:lnTo>
                    <a:pt x="408686" y="423418"/>
                  </a:lnTo>
                  <a:lnTo>
                    <a:pt x="364109" y="444881"/>
                  </a:lnTo>
                  <a:lnTo>
                    <a:pt x="314833" y="458343"/>
                  </a:lnTo>
                  <a:lnTo>
                    <a:pt x="262000" y="463042"/>
                  </a:lnTo>
                  <a:close/>
                </a:path>
              </a:pathLst>
            </a:custGeom>
            <a:solidFill>
              <a:srgbClr val="C0504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7364044" y="4404410"/>
              <a:ext cx="548640" cy="487680"/>
            </a:xfrm>
            <a:custGeom>
              <a:avLst/>
              <a:gdLst/>
              <a:ahLst/>
              <a:cxnLst/>
              <a:rect l="l" t="t" r="r" b="b"/>
              <a:pathLst>
                <a:path w="548640" h="487679">
                  <a:moveTo>
                    <a:pt x="275196" y="487324"/>
                  </a:moveTo>
                  <a:lnTo>
                    <a:pt x="273037" y="487324"/>
                  </a:lnTo>
                  <a:lnTo>
                    <a:pt x="220332" y="482625"/>
                  </a:lnTo>
                  <a:lnTo>
                    <a:pt x="168922" y="468782"/>
                  </a:lnTo>
                  <a:lnTo>
                    <a:pt x="122389" y="446532"/>
                  </a:lnTo>
                  <a:lnTo>
                    <a:pt x="81646" y="417220"/>
                  </a:lnTo>
                  <a:lnTo>
                    <a:pt x="47904" y="381393"/>
                  </a:lnTo>
                  <a:lnTo>
                    <a:pt x="22301" y="340080"/>
                  </a:lnTo>
                  <a:lnTo>
                    <a:pt x="5943" y="294309"/>
                  </a:lnTo>
                  <a:lnTo>
                    <a:pt x="0" y="245046"/>
                  </a:lnTo>
                  <a:lnTo>
                    <a:pt x="0" y="242277"/>
                  </a:lnTo>
                  <a:lnTo>
                    <a:pt x="5333" y="195541"/>
                  </a:lnTo>
                  <a:lnTo>
                    <a:pt x="21183" y="149453"/>
                  </a:lnTo>
                  <a:lnTo>
                    <a:pt x="46450" y="107835"/>
                  </a:lnTo>
                  <a:lnTo>
                    <a:pt x="79908" y="71640"/>
                  </a:lnTo>
                  <a:lnTo>
                    <a:pt x="120524" y="41774"/>
                  </a:lnTo>
                  <a:lnTo>
                    <a:pt x="166899" y="19304"/>
                  </a:lnTo>
                  <a:lnTo>
                    <a:pt x="218198" y="5080"/>
                  </a:lnTo>
                  <a:lnTo>
                    <a:pt x="273037" y="0"/>
                  </a:lnTo>
                  <a:lnTo>
                    <a:pt x="275196" y="0"/>
                  </a:lnTo>
                  <a:lnTo>
                    <a:pt x="328028" y="4699"/>
                  </a:lnTo>
                  <a:lnTo>
                    <a:pt x="379437" y="18542"/>
                  </a:lnTo>
                  <a:lnTo>
                    <a:pt x="391883" y="24282"/>
                  </a:lnTo>
                  <a:lnTo>
                    <a:pt x="275196" y="24282"/>
                  </a:lnTo>
                  <a:lnTo>
                    <a:pt x="226764" y="28600"/>
                  </a:lnTo>
                  <a:lnTo>
                    <a:pt x="224624" y="28600"/>
                  </a:lnTo>
                  <a:lnTo>
                    <a:pt x="223039" y="28883"/>
                  </a:lnTo>
                  <a:lnTo>
                    <a:pt x="223588" y="28883"/>
                  </a:lnTo>
                  <a:lnTo>
                    <a:pt x="178184" y="41287"/>
                  </a:lnTo>
                  <a:lnTo>
                    <a:pt x="177406" y="41287"/>
                  </a:lnTo>
                  <a:lnTo>
                    <a:pt x="175348" y="42062"/>
                  </a:lnTo>
                  <a:lnTo>
                    <a:pt x="175792" y="42062"/>
                  </a:lnTo>
                  <a:lnTo>
                    <a:pt x="135337" y="61480"/>
                  </a:lnTo>
                  <a:lnTo>
                    <a:pt x="134882" y="61480"/>
                  </a:lnTo>
                  <a:lnTo>
                    <a:pt x="132956" y="62623"/>
                  </a:lnTo>
                  <a:lnTo>
                    <a:pt x="133310" y="62623"/>
                  </a:lnTo>
                  <a:lnTo>
                    <a:pt x="98107" y="88277"/>
                  </a:lnTo>
                  <a:lnTo>
                    <a:pt x="97739" y="88277"/>
                  </a:lnTo>
                  <a:lnTo>
                    <a:pt x="96013" y="89801"/>
                  </a:lnTo>
                  <a:lnTo>
                    <a:pt x="96316" y="89801"/>
                  </a:lnTo>
                  <a:lnTo>
                    <a:pt x="67536" y="120637"/>
                  </a:lnTo>
                  <a:lnTo>
                    <a:pt x="67208" y="120637"/>
                  </a:lnTo>
                  <a:lnTo>
                    <a:pt x="65735" y="122567"/>
                  </a:lnTo>
                  <a:lnTo>
                    <a:pt x="66021" y="122567"/>
                  </a:lnTo>
                  <a:lnTo>
                    <a:pt x="44523" y="157530"/>
                  </a:lnTo>
                  <a:lnTo>
                    <a:pt x="44196" y="157530"/>
                  </a:lnTo>
                  <a:lnTo>
                    <a:pt x="43078" y="159880"/>
                  </a:lnTo>
                  <a:lnTo>
                    <a:pt x="43371" y="159880"/>
                  </a:lnTo>
                  <a:lnTo>
                    <a:pt x="29887" y="198310"/>
                  </a:lnTo>
                  <a:lnTo>
                    <a:pt x="29565" y="198310"/>
                  </a:lnTo>
                  <a:lnTo>
                    <a:pt x="28955" y="200964"/>
                  </a:lnTo>
                  <a:lnTo>
                    <a:pt x="29262" y="200964"/>
                  </a:lnTo>
                  <a:lnTo>
                    <a:pt x="24547" y="242277"/>
                  </a:lnTo>
                  <a:lnTo>
                    <a:pt x="24231" y="242277"/>
                  </a:lnTo>
                  <a:lnTo>
                    <a:pt x="24231" y="245046"/>
                  </a:lnTo>
                  <a:lnTo>
                    <a:pt x="24548" y="245046"/>
                  </a:lnTo>
                  <a:lnTo>
                    <a:pt x="29261" y="286232"/>
                  </a:lnTo>
                  <a:lnTo>
                    <a:pt x="28955" y="286232"/>
                  </a:lnTo>
                  <a:lnTo>
                    <a:pt x="29565" y="288886"/>
                  </a:lnTo>
                  <a:lnTo>
                    <a:pt x="29887" y="288886"/>
                  </a:lnTo>
                  <a:lnTo>
                    <a:pt x="43367" y="327304"/>
                  </a:lnTo>
                  <a:lnTo>
                    <a:pt x="43066" y="327304"/>
                  </a:lnTo>
                  <a:lnTo>
                    <a:pt x="44196" y="329666"/>
                  </a:lnTo>
                  <a:lnTo>
                    <a:pt x="44510" y="329666"/>
                  </a:lnTo>
                  <a:lnTo>
                    <a:pt x="66017" y="364756"/>
                  </a:lnTo>
                  <a:lnTo>
                    <a:pt x="65735" y="364756"/>
                  </a:lnTo>
                  <a:lnTo>
                    <a:pt x="67189" y="366674"/>
                  </a:lnTo>
                  <a:lnTo>
                    <a:pt x="67525" y="366674"/>
                  </a:lnTo>
                  <a:lnTo>
                    <a:pt x="96293" y="397497"/>
                  </a:lnTo>
                  <a:lnTo>
                    <a:pt x="95986" y="397497"/>
                  </a:lnTo>
                  <a:lnTo>
                    <a:pt x="97739" y="399046"/>
                  </a:lnTo>
                  <a:lnTo>
                    <a:pt x="98122" y="399046"/>
                  </a:lnTo>
                  <a:lnTo>
                    <a:pt x="133308" y="424573"/>
                  </a:lnTo>
                  <a:lnTo>
                    <a:pt x="132960" y="424573"/>
                  </a:lnTo>
                  <a:lnTo>
                    <a:pt x="134848" y="425691"/>
                  </a:lnTo>
                  <a:lnTo>
                    <a:pt x="135269" y="425691"/>
                  </a:lnTo>
                  <a:lnTo>
                    <a:pt x="175800" y="445262"/>
                  </a:lnTo>
                  <a:lnTo>
                    <a:pt x="175348" y="445262"/>
                  </a:lnTo>
                  <a:lnTo>
                    <a:pt x="177398" y="446036"/>
                  </a:lnTo>
                  <a:lnTo>
                    <a:pt x="178184" y="446036"/>
                  </a:lnTo>
                  <a:lnTo>
                    <a:pt x="223230" y="458343"/>
                  </a:lnTo>
                  <a:lnTo>
                    <a:pt x="222491" y="458343"/>
                  </a:lnTo>
                  <a:lnTo>
                    <a:pt x="224624" y="458724"/>
                  </a:lnTo>
                  <a:lnTo>
                    <a:pt x="226764" y="458724"/>
                  </a:lnTo>
                  <a:lnTo>
                    <a:pt x="274118" y="462945"/>
                  </a:lnTo>
                  <a:lnTo>
                    <a:pt x="392021" y="462945"/>
                  </a:lnTo>
                  <a:lnTo>
                    <a:pt x="381534" y="467995"/>
                  </a:lnTo>
                  <a:lnTo>
                    <a:pt x="379437" y="468782"/>
                  </a:lnTo>
                  <a:lnTo>
                    <a:pt x="330161" y="482244"/>
                  </a:lnTo>
                  <a:lnTo>
                    <a:pt x="328028" y="482625"/>
                  </a:lnTo>
                  <a:lnTo>
                    <a:pt x="275196" y="487324"/>
                  </a:lnTo>
                  <a:close/>
                </a:path>
                <a:path w="548640" h="487679">
                  <a:moveTo>
                    <a:pt x="324772" y="28883"/>
                  </a:moveTo>
                  <a:lnTo>
                    <a:pt x="273037" y="24282"/>
                  </a:lnTo>
                  <a:lnTo>
                    <a:pt x="391883" y="24282"/>
                  </a:lnTo>
                  <a:lnTo>
                    <a:pt x="400905" y="28600"/>
                  </a:lnTo>
                  <a:lnTo>
                    <a:pt x="323735" y="28600"/>
                  </a:lnTo>
                  <a:lnTo>
                    <a:pt x="324772" y="28883"/>
                  </a:lnTo>
                  <a:close/>
                </a:path>
                <a:path w="548640" h="487679">
                  <a:moveTo>
                    <a:pt x="223588" y="28883"/>
                  </a:moveTo>
                  <a:lnTo>
                    <a:pt x="223039" y="28883"/>
                  </a:lnTo>
                  <a:lnTo>
                    <a:pt x="224624" y="28600"/>
                  </a:lnTo>
                  <a:lnTo>
                    <a:pt x="223588" y="28883"/>
                  </a:lnTo>
                  <a:close/>
                </a:path>
                <a:path w="548640" h="487679">
                  <a:moveTo>
                    <a:pt x="223588" y="28883"/>
                  </a:moveTo>
                  <a:lnTo>
                    <a:pt x="224624" y="28600"/>
                  </a:lnTo>
                  <a:lnTo>
                    <a:pt x="226764" y="28600"/>
                  </a:lnTo>
                  <a:lnTo>
                    <a:pt x="223588" y="28883"/>
                  </a:lnTo>
                  <a:close/>
                </a:path>
                <a:path w="548640" h="487679">
                  <a:moveTo>
                    <a:pt x="371957" y="41774"/>
                  </a:moveTo>
                  <a:lnTo>
                    <a:pt x="323735" y="28600"/>
                  </a:lnTo>
                  <a:lnTo>
                    <a:pt x="325321" y="28883"/>
                  </a:lnTo>
                  <a:lnTo>
                    <a:pt x="401497" y="28883"/>
                  </a:lnTo>
                  <a:lnTo>
                    <a:pt x="426059" y="40640"/>
                  </a:lnTo>
                  <a:lnTo>
                    <a:pt x="427148" y="41287"/>
                  </a:lnTo>
                  <a:lnTo>
                    <a:pt x="370940" y="41287"/>
                  </a:lnTo>
                  <a:lnTo>
                    <a:pt x="371957" y="41774"/>
                  </a:lnTo>
                  <a:close/>
                </a:path>
                <a:path w="548640" h="487679">
                  <a:moveTo>
                    <a:pt x="401497" y="28883"/>
                  </a:moveTo>
                  <a:lnTo>
                    <a:pt x="325321" y="28883"/>
                  </a:lnTo>
                  <a:lnTo>
                    <a:pt x="323735" y="28600"/>
                  </a:lnTo>
                  <a:lnTo>
                    <a:pt x="400905" y="28600"/>
                  </a:lnTo>
                  <a:lnTo>
                    <a:pt x="401497" y="28883"/>
                  </a:lnTo>
                  <a:close/>
                </a:path>
                <a:path w="548640" h="487679">
                  <a:moveTo>
                    <a:pt x="175348" y="42062"/>
                  </a:moveTo>
                  <a:lnTo>
                    <a:pt x="177406" y="41287"/>
                  </a:lnTo>
                  <a:lnTo>
                    <a:pt x="176392" y="41774"/>
                  </a:lnTo>
                  <a:lnTo>
                    <a:pt x="175348" y="42062"/>
                  </a:lnTo>
                  <a:close/>
                </a:path>
                <a:path w="548640" h="487679">
                  <a:moveTo>
                    <a:pt x="176403" y="41774"/>
                  </a:moveTo>
                  <a:lnTo>
                    <a:pt x="177406" y="41287"/>
                  </a:lnTo>
                  <a:lnTo>
                    <a:pt x="178184" y="41287"/>
                  </a:lnTo>
                  <a:lnTo>
                    <a:pt x="176403" y="41774"/>
                  </a:lnTo>
                  <a:close/>
                </a:path>
                <a:path w="548640" h="487679">
                  <a:moveTo>
                    <a:pt x="373011" y="42062"/>
                  </a:moveTo>
                  <a:lnTo>
                    <a:pt x="371957" y="41774"/>
                  </a:lnTo>
                  <a:lnTo>
                    <a:pt x="370940" y="41287"/>
                  </a:lnTo>
                  <a:lnTo>
                    <a:pt x="373011" y="42062"/>
                  </a:lnTo>
                  <a:close/>
                </a:path>
                <a:path w="548640" h="487679">
                  <a:moveTo>
                    <a:pt x="428367" y="42062"/>
                  </a:moveTo>
                  <a:lnTo>
                    <a:pt x="373011" y="42062"/>
                  </a:lnTo>
                  <a:lnTo>
                    <a:pt x="370932" y="41287"/>
                  </a:lnTo>
                  <a:lnTo>
                    <a:pt x="427148" y="41287"/>
                  </a:lnTo>
                  <a:lnTo>
                    <a:pt x="427966" y="41774"/>
                  </a:lnTo>
                  <a:lnTo>
                    <a:pt x="428367" y="42062"/>
                  </a:lnTo>
                  <a:close/>
                </a:path>
                <a:path w="548640" h="487679">
                  <a:moveTo>
                    <a:pt x="175792" y="42062"/>
                  </a:moveTo>
                  <a:lnTo>
                    <a:pt x="175348" y="42062"/>
                  </a:lnTo>
                  <a:lnTo>
                    <a:pt x="176403" y="41774"/>
                  </a:lnTo>
                  <a:lnTo>
                    <a:pt x="175792" y="42062"/>
                  </a:lnTo>
                  <a:close/>
                </a:path>
                <a:path w="548640" h="487679">
                  <a:moveTo>
                    <a:pt x="414483" y="62125"/>
                  </a:moveTo>
                  <a:lnTo>
                    <a:pt x="371957" y="41774"/>
                  </a:lnTo>
                  <a:lnTo>
                    <a:pt x="373011" y="42062"/>
                  </a:lnTo>
                  <a:lnTo>
                    <a:pt x="428367" y="42062"/>
                  </a:lnTo>
                  <a:lnTo>
                    <a:pt x="454926" y="61480"/>
                  </a:lnTo>
                  <a:lnTo>
                    <a:pt x="413600" y="61480"/>
                  </a:lnTo>
                  <a:lnTo>
                    <a:pt x="414483" y="62125"/>
                  </a:lnTo>
                  <a:close/>
                </a:path>
                <a:path w="548640" h="487679">
                  <a:moveTo>
                    <a:pt x="132956" y="62623"/>
                  </a:moveTo>
                  <a:lnTo>
                    <a:pt x="134882" y="61480"/>
                  </a:lnTo>
                  <a:lnTo>
                    <a:pt x="133993" y="62125"/>
                  </a:lnTo>
                  <a:lnTo>
                    <a:pt x="132956" y="62623"/>
                  </a:lnTo>
                  <a:close/>
                </a:path>
                <a:path w="548640" h="487679">
                  <a:moveTo>
                    <a:pt x="133993" y="62125"/>
                  </a:moveTo>
                  <a:lnTo>
                    <a:pt x="134878" y="61480"/>
                  </a:lnTo>
                  <a:lnTo>
                    <a:pt x="135337" y="61480"/>
                  </a:lnTo>
                  <a:lnTo>
                    <a:pt x="133993" y="62125"/>
                  </a:lnTo>
                  <a:close/>
                </a:path>
                <a:path w="548640" h="487679">
                  <a:moveTo>
                    <a:pt x="415522" y="62623"/>
                  </a:moveTo>
                  <a:lnTo>
                    <a:pt x="414483" y="62125"/>
                  </a:lnTo>
                  <a:lnTo>
                    <a:pt x="413600" y="61480"/>
                  </a:lnTo>
                  <a:lnTo>
                    <a:pt x="415522" y="62623"/>
                  </a:lnTo>
                  <a:close/>
                </a:path>
                <a:path w="548640" h="487679">
                  <a:moveTo>
                    <a:pt x="456489" y="62623"/>
                  </a:moveTo>
                  <a:lnTo>
                    <a:pt x="415522" y="62623"/>
                  </a:lnTo>
                  <a:lnTo>
                    <a:pt x="413600" y="61480"/>
                  </a:lnTo>
                  <a:lnTo>
                    <a:pt x="454926" y="61480"/>
                  </a:lnTo>
                  <a:lnTo>
                    <a:pt x="456489" y="62623"/>
                  </a:lnTo>
                  <a:close/>
                </a:path>
                <a:path w="548640" h="487679">
                  <a:moveTo>
                    <a:pt x="133310" y="62623"/>
                  </a:moveTo>
                  <a:lnTo>
                    <a:pt x="132956" y="62623"/>
                  </a:lnTo>
                  <a:lnTo>
                    <a:pt x="133993" y="62125"/>
                  </a:lnTo>
                  <a:lnTo>
                    <a:pt x="133310" y="62623"/>
                  </a:lnTo>
                  <a:close/>
                </a:path>
                <a:path w="548640" h="487679">
                  <a:moveTo>
                    <a:pt x="451405" y="89117"/>
                  </a:moveTo>
                  <a:lnTo>
                    <a:pt x="414483" y="62125"/>
                  </a:lnTo>
                  <a:lnTo>
                    <a:pt x="415517" y="62623"/>
                  </a:lnTo>
                  <a:lnTo>
                    <a:pt x="456489" y="62623"/>
                  </a:lnTo>
                  <a:lnTo>
                    <a:pt x="466720" y="70104"/>
                  </a:lnTo>
                  <a:lnTo>
                    <a:pt x="468452" y="71640"/>
                  </a:lnTo>
                  <a:lnTo>
                    <a:pt x="483980" y="88277"/>
                  </a:lnTo>
                  <a:lnTo>
                    <a:pt x="450621" y="88277"/>
                  </a:lnTo>
                  <a:lnTo>
                    <a:pt x="451405" y="89117"/>
                  </a:lnTo>
                  <a:close/>
                </a:path>
                <a:path w="548640" h="487679">
                  <a:moveTo>
                    <a:pt x="96016" y="89801"/>
                  </a:moveTo>
                  <a:lnTo>
                    <a:pt x="97739" y="88277"/>
                  </a:lnTo>
                  <a:lnTo>
                    <a:pt x="96954" y="89117"/>
                  </a:lnTo>
                  <a:lnTo>
                    <a:pt x="96016" y="89801"/>
                  </a:lnTo>
                  <a:close/>
                </a:path>
                <a:path w="548640" h="487679">
                  <a:moveTo>
                    <a:pt x="96954" y="89117"/>
                  </a:moveTo>
                  <a:lnTo>
                    <a:pt x="97739" y="88277"/>
                  </a:lnTo>
                  <a:lnTo>
                    <a:pt x="98107" y="88277"/>
                  </a:lnTo>
                  <a:lnTo>
                    <a:pt x="96954" y="89117"/>
                  </a:lnTo>
                  <a:close/>
                </a:path>
                <a:path w="548640" h="487679">
                  <a:moveTo>
                    <a:pt x="452335" y="89801"/>
                  </a:moveTo>
                  <a:lnTo>
                    <a:pt x="451405" y="89117"/>
                  </a:lnTo>
                  <a:lnTo>
                    <a:pt x="450621" y="88277"/>
                  </a:lnTo>
                  <a:lnTo>
                    <a:pt x="452335" y="89801"/>
                  </a:lnTo>
                  <a:close/>
                </a:path>
                <a:path w="548640" h="487679">
                  <a:moveTo>
                    <a:pt x="485402" y="89801"/>
                  </a:moveTo>
                  <a:lnTo>
                    <a:pt x="452335" y="89801"/>
                  </a:lnTo>
                  <a:lnTo>
                    <a:pt x="450621" y="88277"/>
                  </a:lnTo>
                  <a:lnTo>
                    <a:pt x="483980" y="88277"/>
                  </a:lnTo>
                  <a:lnTo>
                    <a:pt x="485402" y="89801"/>
                  </a:lnTo>
                  <a:close/>
                </a:path>
                <a:path w="548640" h="487679">
                  <a:moveTo>
                    <a:pt x="96316" y="89801"/>
                  </a:moveTo>
                  <a:lnTo>
                    <a:pt x="96016" y="89801"/>
                  </a:lnTo>
                  <a:lnTo>
                    <a:pt x="96954" y="89117"/>
                  </a:lnTo>
                  <a:lnTo>
                    <a:pt x="96316" y="89801"/>
                  </a:lnTo>
                  <a:close/>
                </a:path>
                <a:path w="548640" h="487679">
                  <a:moveTo>
                    <a:pt x="511022" y="122567"/>
                  </a:moveTo>
                  <a:lnTo>
                    <a:pt x="482625" y="122567"/>
                  </a:lnTo>
                  <a:lnTo>
                    <a:pt x="481158" y="120637"/>
                  </a:lnTo>
                  <a:lnTo>
                    <a:pt x="480823" y="120637"/>
                  </a:lnTo>
                  <a:lnTo>
                    <a:pt x="451405" y="89117"/>
                  </a:lnTo>
                  <a:lnTo>
                    <a:pt x="452335" y="89801"/>
                  </a:lnTo>
                  <a:lnTo>
                    <a:pt x="485402" y="89801"/>
                  </a:lnTo>
                  <a:lnTo>
                    <a:pt x="500456" y="105930"/>
                  </a:lnTo>
                  <a:lnTo>
                    <a:pt x="501916" y="107835"/>
                  </a:lnTo>
                  <a:lnTo>
                    <a:pt x="509829" y="120637"/>
                  </a:lnTo>
                  <a:lnTo>
                    <a:pt x="481161" y="120637"/>
                  </a:lnTo>
                  <a:lnTo>
                    <a:pt x="481799" y="121668"/>
                  </a:lnTo>
                  <a:lnTo>
                    <a:pt x="510467" y="121668"/>
                  </a:lnTo>
                  <a:lnTo>
                    <a:pt x="511022" y="122567"/>
                  </a:lnTo>
                  <a:close/>
                </a:path>
                <a:path w="548640" h="487679">
                  <a:moveTo>
                    <a:pt x="65735" y="122567"/>
                  </a:moveTo>
                  <a:lnTo>
                    <a:pt x="67208" y="120637"/>
                  </a:lnTo>
                  <a:lnTo>
                    <a:pt x="66574" y="121668"/>
                  </a:lnTo>
                  <a:lnTo>
                    <a:pt x="65735" y="122567"/>
                  </a:lnTo>
                  <a:close/>
                </a:path>
                <a:path w="548640" h="487679">
                  <a:moveTo>
                    <a:pt x="66574" y="121668"/>
                  </a:moveTo>
                  <a:lnTo>
                    <a:pt x="67208" y="120637"/>
                  </a:lnTo>
                  <a:lnTo>
                    <a:pt x="67536" y="120637"/>
                  </a:lnTo>
                  <a:lnTo>
                    <a:pt x="66574" y="121668"/>
                  </a:lnTo>
                  <a:close/>
                </a:path>
                <a:path w="548640" h="487679">
                  <a:moveTo>
                    <a:pt x="482625" y="122567"/>
                  </a:moveTo>
                  <a:lnTo>
                    <a:pt x="481799" y="121668"/>
                  </a:lnTo>
                  <a:lnTo>
                    <a:pt x="481161" y="120637"/>
                  </a:lnTo>
                  <a:lnTo>
                    <a:pt x="482625" y="122567"/>
                  </a:lnTo>
                  <a:close/>
                </a:path>
                <a:path w="548640" h="487679">
                  <a:moveTo>
                    <a:pt x="66021" y="122567"/>
                  </a:moveTo>
                  <a:lnTo>
                    <a:pt x="65735" y="122567"/>
                  </a:lnTo>
                  <a:lnTo>
                    <a:pt x="66574" y="121668"/>
                  </a:lnTo>
                  <a:lnTo>
                    <a:pt x="66021" y="122567"/>
                  </a:lnTo>
                  <a:close/>
                </a:path>
                <a:path w="548640" h="487679">
                  <a:moveTo>
                    <a:pt x="530962" y="159880"/>
                  </a:moveTo>
                  <a:lnTo>
                    <a:pt x="505409" y="159880"/>
                  </a:lnTo>
                  <a:lnTo>
                    <a:pt x="504291" y="157530"/>
                  </a:lnTo>
                  <a:lnTo>
                    <a:pt x="503954" y="157530"/>
                  </a:lnTo>
                  <a:lnTo>
                    <a:pt x="481799" y="121668"/>
                  </a:lnTo>
                  <a:lnTo>
                    <a:pt x="482625" y="122567"/>
                  </a:lnTo>
                  <a:lnTo>
                    <a:pt x="511022" y="122567"/>
                  </a:lnTo>
                  <a:lnTo>
                    <a:pt x="526173" y="147078"/>
                  </a:lnTo>
                  <a:lnTo>
                    <a:pt x="527303" y="149453"/>
                  </a:lnTo>
                  <a:lnTo>
                    <a:pt x="530138" y="157530"/>
                  </a:lnTo>
                  <a:lnTo>
                    <a:pt x="504291" y="157530"/>
                  </a:lnTo>
                  <a:lnTo>
                    <a:pt x="504726" y="158769"/>
                  </a:lnTo>
                  <a:lnTo>
                    <a:pt x="530572" y="158769"/>
                  </a:lnTo>
                  <a:lnTo>
                    <a:pt x="530962" y="159880"/>
                  </a:lnTo>
                  <a:close/>
                </a:path>
                <a:path w="548640" h="487679">
                  <a:moveTo>
                    <a:pt x="43078" y="159880"/>
                  </a:moveTo>
                  <a:lnTo>
                    <a:pt x="44196" y="157530"/>
                  </a:lnTo>
                  <a:lnTo>
                    <a:pt x="43761" y="158769"/>
                  </a:lnTo>
                  <a:lnTo>
                    <a:pt x="43078" y="159880"/>
                  </a:lnTo>
                  <a:close/>
                </a:path>
                <a:path w="548640" h="487679">
                  <a:moveTo>
                    <a:pt x="43761" y="158769"/>
                  </a:moveTo>
                  <a:lnTo>
                    <a:pt x="44196" y="157530"/>
                  </a:lnTo>
                  <a:lnTo>
                    <a:pt x="44523" y="157530"/>
                  </a:lnTo>
                  <a:lnTo>
                    <a:pt x="43761" y="158769"/>
                  </a:lnTo>
                  <a:close/>
                </a:path>
                <a:path w="548640" h="487679">
                  <a:moveTo>
                    <a:pt x="505409" y="159880"/>
                  </a:moveTo>
                  <a:lnTo>
                    <a:pt x="504726" y="158769"/>
                  </a:lnTo>
                  <a:lnTo>
                    <a:pt x="504291" y="157530"/>
                  </a:lnTo>
                  <a:lnTo>
                    <a:pt x="505409" y="159880"/>
                  </a:lnTo>
                  <a:close/>
                </a:path>
                <a:path w="548640" h="487679">
                  <a:moveTo>
                    <a:pt x="43371" y="159880"/>
                  </a:moveTo>
                  <a:lnTo>
                    <a:pt x="43078" y="159880"/>
                  </a:lnTo>
                  <a:lnTo>
                    <a:pt x="43761" y="158769"/>
                  </a:lnTo>
                  <a:lnTo>
                    <a:pt x="43371" y="159880"/>
                  </a:lnTo>
                  <a:close/>
                </a:path>
                <a:path w="548640" h="487679">
                  <a:moveTo>
                    <a:pt x="519077" y="199669"/>
                  </a:moveTo>
                  <a:lnTo>
                    <a:pt x="504726" y="158769"/>
                  </a:lnTo>
                  <a:lnTo>
                    <a:pt x="505406" y="159880"/>
                  </a:lnTo>
                  <a:lnTo>
                    <a:pt x="530962" y="159880"/>
                  </a:lnTo>
                  <a:lnTo>
                    <a:pt x="542544" y="192887"/>
                  </a:lnTo>
                  <a:lnTo>
                    <a:pt x="543153" y="195541"/>
                  </a:lnTo>
                  <a:lnTo>
                    <a:pt x="543469" y="198310"/>
                  </a:lnTo>
                  <a:lnTo>
                    <a:pt x="518922" y="198310"/>
                  </a:lnTo>
                  <a:lnTo>
                    <a:pt x="519077" y="199669"/>
                  </a:lnTo>
                  <a:close/>
                </a:path>
                <a:path w="548640" h="487679">
                  <a:moveTo>
                    <a:pt x="28955" y="200964"/>
                  </a:moveTo>
                  <a:lnTo>
                    <a:pt x="29565" y="198310"/>
                  </a:lnTo>
                  <a:lnTo>
                    <a:pt x="29410" y="199669"/>
                  </a:lnTo>
                  <a:lnTo>
                    <a:pt x="28955" y="200964"/>
                  </a:lnTo>
                  <a:close/>
                </a:path>
                <a:path w="548640" h="487679">
                  <a:moveTo>
                    <a:pt x="29410" y="199669"/>
                  </a:moveTo>
                  <a:lnTo>
                    <a:pt x="29565" y="198310"/>
                  </a:lnTo>
                  <a:lnTo>
                    <a:pt x="29887" y="198310"/>
                  </a:lnTo>
                  <a:lnTo>
                    <a:pt x="29410" y="199669"/>
                  </a:lnTo>
                  <a:close/>
                </a:path>
                <a:path w="548640" h="487679">
                  <a:moveTo>
                    <a:pt x="519531" y="200964"/>
                  </a:moveTo>
                  <a:lnTo>
                    <a:pt x="519077" y="199669"/>
                  </a:lnTo>
                  <a:lnTo>
                    <a:pt x="518922" y="198310"/>
                  </a:lnTo>
                  <a:lnTo>
                    <a:pt x="519531" y="200964"/>
                  </a:lnTo>
                  <a:close/>
                </a:path>
                <a:path w="548640" h="487679">
                  <a:moveTo>
                    <a:pt x="543772" y="200964"/>
                  </a:moveTo>
                  <a:lnTo>
                    <a:pt x="519531" y="200964"/>
                  </a:lnTo>
                  <a:lnTo>
                    <a:pt x="518922" y="198310"/>
                  </a:lnTo>
                  <a:lnTo>
                    <a:pt x="543469" y="198310"/>
                  </a:lnTo>
                  <a:lnTo>
                    <a:pt x="543772" y="200964"/>
                  </a:lnTo>
                  <a:close/>
                </a:path>
                <a:path w="548640" h="487679">
                  <a:moveTo>
                    <a:pt x="29262" y="200964"/>
                  </a:moveTo>
                  <a:lnTo>
                    <a:pt x="28955" y="200964"/>
                  </a:lnTo>
                  <a:lnTo>
                    <a:pt x="29410" y="199669"/>
                  </a:lnTo>
                  <a:lnTo>
                    <a:pt x="29262" y="200964"/>
                  </a:lnTo>
                  <a:close/>
                </a:path>
                <a:path w="548640" h="487679">
                  <a:moveTo>
                    <a:pt x="524097" y="243660"/>
                  </a:moveTo>
                  <a:lnTo>
                    <a:pt x="519077" y="199669"/>
                  </a:lnTo>
                  <a:lnTo>
                    <a:pt x="519531" y="200964"/>
                  </a:lnTo>
                  <a:lnTo>
                    <a:pt x="543772" y="200964"/>
                  </a:lnTo>
                  <a:lnTo>
                    <a:pt x="548487" y="242277"/>
                  </a:lnTo>
                  <a:lnTo>
                    <a:pt x="524255" y="242277"/>
                  </a:lnTo>
                  <a:lnTo>
                    <a:pt x="524097" y="243660"/>
                  </a:lnTo>
                  <a:close/>
                </a:path>
                <a:path w="548640" h="487679">
                  <a:moveTo>
                    <a:pt x="24231" y="245046"/>
                  </a:moveTo>
                  <a:lnTo>
                    <a:pt x="24231" y="242277"/>
                  </a:lnTo>
                  <a:lnTo>
                    <a:pt x="24389" y="243660"/>
                  </a:lnTo>
                  <a:lnTo>
                    <a:pt x="24231" y="245046"/>
                  </a:lnTo>
                  <a:close/>
                </a:path>
                <a:path w="548640" h="487679">
                  <a:moveTo>
                    <a:pt x="24389" y="243660"/>
                  </a:moveTo>
                  <a:lnTo>
                    <a:pt x="24231" y="242277"/>
                  </a:lnTo>
                  <a:lnTo>
                    <a:pt x="24547" y="242277"/>
                  </a:lnTo>
                  <a:lnTo>
                    <a:pt x="24389" y="243660"/>
                  </a:lnTo>
                  <a:close/>
                </a:path>
                <a:path w="548640" h="487679">
                  <a:moveTo>
                    <a:pt x="524255" y="245046"/>
                  </a:moveTo>
                  <a:lnTo>
                    <a:pt x="524097" y="243660"/>
                  </a:lnTo>
                  <a:lnTo>
                    <a:pt x="524255" y="242277"/>
                  </a:lnTo>
                  <a:lnTo>
                    <a:pt x="524255" y="245046"/>
                  </a:lnTo>
                  <a:close/>
                </a:path>
                <a:path w="548640" h="487679">
                  <a:moveTo>
                    <a:pt x="548487" y="245046"/>
                  </a:moveTo>
                  <a:lnTo>
                    <a:pt x="524255" y="245046"/>
                  </a:lnTo>
                  <a:lnTo>
                    <a:pt x="524255" y="242277"/>
                  </a:lnTo>
                  <a:lnTo>
                    <a:pt x="548487" y="242277"/>
                  </a:lnTo>
                  <a:lnTo>
                    <a:pt x="548487" y="245046"/>
                  </a:lnTo>
                  <a:close/>
                </a:path>
                <a:path w="548640" h="487679">
                  <a:moveTo>
                    <a:pt x="24548" y="245046"/>
                  </a:moveTo>
                  <a:lnTo>
                    <a:pt x="24231" y="245046"/>
                  </a:lnTo>
                  <a:lnTo>
                    <a:pt x="24389" y="243660"/>
                  </a:lnTo>
                  <a:lnTo>
                    <a:pt x="24548" y="245046"/>
                  </a:lnTo>
                  <a:close/>
                </a:path>
                <a:path w="548640" h="487679">
                  <a:moveTo>
                    <a:pt x="519077" y="287526"/>
                  </a:moveTo>
                  <a:lnTo>
                    <a:pt x="524097" y="243660"/>
                  </a:lnTo>
                  <a:lnTo>
                    <a:pt x="524255" y="245046"/>
                  </a:lnTo>
                  <a:lnTo>
                    <a:pt x="548487" y="245046"/>
                  </a:lnTo>
                  <a:lnTo>
                    <a:pt x="543774" y="286232"/>
                  </a:lnTo>
                  <a:lnTo>
                    <a:pt x="519531" y="286232"/>
                  </a:lnTo>
                  <a:lnTo>
                    <a:pt x="519077" y="287526"/>
                  </a:lnTo>
                  <a:close/>
                </a:path>
                <a:path w="548640" h="487679">
                  <a:moveTo>
                    <a:pt x="29565" y="288886"/>
                  </a:moveTo>
                  <a:lnTo>
                    <a:pt x="28955" y="286232"/>
                  </a:lnTo>
                  <a:lnTo>
                    <a:pt x="29409" y="287526"/>
                  </a:lnTo>
                  <a:lnTo>
                    <a:pt x="29565" y="288886"/>
                  </a:lnTo>
                  <a:close/>
                </a:path>
                <a:path w="548640" h="487679">
                  <a:moveTo>
                    <a:pt x="29409" y="287526"/>
                  </a:moveTo>
                  <a:lnTo>
                    <a:pt x="28955" y="286232"/>
                  </a:lnTo>
                  <a:lnTo>
                    <a:pt x="29261" y="286232"/>
                  </a:lnTo>
                  <a:lnTo>
                    <a:pt x="29409" y="287526"/>
                  </a:lnTo>
                  <a:close/>
                </a:path>
                <a:path w="548640" h="487679">
                  <a:moveTo>
                    <a:pt x="518922" y="288886"/>
                  </a:moveTo>
                  <a:lnTo>
                    <a:pt x="519077" y="287526"/>
                  </a:lnTo>
                  <a:lnTo>
                    <a:pt x="519531" y="286232"/>
                  </a:lnTo>
                  <a:lnTo>
                    <a:pt x="518922" y="288886"/>
                  </a:lnTo>
                  <a:close/>
                </a:path>
                <a:path w="548640" h="487679">
                  <a:moveTo>
                    <a:pt x="543470" y="288886"/>
                  </a:moveTo>
                  <a:lnTo>
                    <a:pt x="518922" y="288886"/>
                  </a:lnTo>
                  <a:lnTo>
                    <a:pt x="519531" y="286232"/>
                  </a:lnTo>
                  <a:lnTo>
                    <a:pt x="543774" y="286232"/>
                  </a:lnTo>
                  <a:lnTo>
                    <a:pt x="543470" y="288886"/>
                  </a:lnTo>
                  <a:close/>
                </a:path>
                <a:path w="548640" h="487679">
                  <a:moveTo>
                    <a:pt x="29887" y="288886"/>
                  </a:moveTo>
                  <a:lnTo>
                    <a:pt x="29565" y="288886"/>
                  </a:lnTo>
                  <a:lnTo>
                    <a:pt x="29409" y="287526"/>
                  </a:lnTo>
                  <a:lnTo>
                    <a:pt x="29887" y="288886"/>
                  </a:lnTo>
                  <a:close/>
                </a:path>
                <a:path w="548640" h="487679">
                  <a:moveTo>
                    <a:pt x="504721" y="328440"/>
                  </a:moveTo>
                  <a:lnTo>
                    <a:pt x="519077" y="287526"/>
                  </a:lnTo>
                  <a:lnTo>
                    <a:pt x="518922" y="288886"/>
                  </a:lnTo>
                  <a:lnTo>
                    <a:pt x="543470" y="288886"/>
                  </a:lnTo>
                  <a:lnTo>
                    <a:pt x="543153" y="291655"/>
                  </a:lnTo>
                  <a:lnTo>
                    <a:pt x="542544" y="294309"/>
                  </a:lnTo>
                  <a:lnTo>
                    <a:pt x="530966" y="327304"/>
                  </a:lnTo>
                  <a:lnTo>
                    <a:pt x="505421" y="327304"/>
                  </a:lnTo>
                  <a:lnTo>
                    <a:pt x="504721" y="328440"/>
                  </a:lnTo>
                  <a:close/>
                </a:path>
                <a:path w="548640" h="487679">
                  <a:moveTo>
                    <a:pt x="44196" y="329666"/>
                  </a:moveTo>
                  <a:lnTo>
                    <a:pt x="43066" y="327304"/>
                  </a:lnTo>
                  <a:lnTo>
                    <a:pt x="43759" y="328440"/>
                  </a:lnTo>
                  <a:lnTo>
                    <a:pt x="44196" y="329666"/>
                  </a:lnTo>
                  <a:close/>
                </a:path>
                <a:path w="548640" h="487679">
                  <a:moveTo>
                    <a:pt x="43765" y="328440"/>
                  </a:moveTo>
                  <a:lnTo>
                    <a:pt x="43062" y="327304"/>
                  </a:lnTo>
                  <a:lnTo>
                    <a:pt x="43367" y="327304"/>
                  </a:lnTo>
                  <a:lnTo>
                    <a:pt x="43765" y="328440"/>
                  </a:lnTo>
                  <a:close/>
                </a:path>
                <a:path w="548640" h="487679">
                  <a:moveTo>
                    <a:pt x="504291" y="329666"/>
                  </a:moveTo>
                  <a:lnTo>
                    <a:pt x="504721" y="328440"/>
                  </a:lnTo>
                  <a:lnTo>
                    <a:pt x="505421" y="327304"/>
                  </a:lnTo>
                  <a:lnTo>
                    <a:pt x="504291" y="329666"/>
                  </a:lnTo>
                  <a:close/>
                </a:path>
                <a:path w="548640" h="487679">
                  <a:moveTo>
                    <a:pt x="530138" y="329666"/>
                  </a:moveTo>
                  <a:lnTo>
                    <a:pt x="504291" y="329666"/>
                  </a:lnTo>
                  <a:lnTo>
                    <a:pt x="505421" y="327304"/>
                  </a:lnTo>
                  <a:lnTo>
                    <a:pt x="530966" y="327304"/>
                  </a:lnTo>
                  <a:lnTo>
                    <a:pt x="530138" y="329666"/>
                  </a:lnTo>
                  <a:close/>
                </a:path>
                <a:path w="548640" h="487679">
                  <a:moveTo>
                    <a:pt x="44510" y="329666"/>
                  </a:moveTo>
                  <a:lnTo>
                    <a:pt x="44196" y="329666"/>
                  </a:lnTo>
                  <a:lnTo>
                    <a:pt x="43765" y="328440"/>
                  </a:lnTo>
                  <a:lnTo>
                    <a:pt x="44510" y="329666"/>
                  </a:lnTo>
                  <a:close/>
                </a:path>
                <a:path w="548640" h="487679">
                  <a:moveTo>
                    <a:pt x="481804" y="365636"/>
                  </a:moveTo>
                  <a:lnTo>
                    <a:pt x="504721" y="328440"/>
                  </a:lnTo>
                  <a:lnTo>
                    <a:pt x="504291" y="329666"/>
                  </a:lnTo>
                  <a:lnTo>
                    <a:pt x="530138" y="329666"/>
                  </a:lnTo>
                  <a:lnTo>
                    <a:pt x="527303" y="337743"/>
                  </a:lnTo>
                  <a:lnTo>
                    <a:pt x="526185" y="340080"/>
                  </a:lnTo>
                  <a:lnTo>
                    <a:pt x="510985" y="364756"/>
                  </a:lnTo>
                  <a:lnTo>
                    <a:pt x="482625" y="364756"/>
                  </a:lnTo>
                  <a:lnTo>
                    <a:pt x="481804" y="365636"/>
                  </a:lnTo>
                  <a:close/>
                </a:path>
                <a:path w="548640" h="487679">
                  <a:moveTo>
                    <a:pt x="67192" y="366674"/>
                  </a:moveTo>
                  <a:lnTo>
                    <a:pt x="65735" y="364756"/>
                  </a:lnTo>
                  <a:lnTo>
                    <a:pt x="66555" y="365636"/>
                  </a:lnTo>
                  <a:lnTo>
                    <a:pt x="67192" y="366674"/>
                  </a:lnTo>
                  <a:close/>
                </a:path>
                <a:path w="548640" h="487679">
                  <a:moveTo>
                    <a:pt x="66556" y="365636"/>
                  </a:moveTo>
                  <a:lnTo>
                    <a:pt x="65735" y="364756"/>
                  </a:lnTo>
                  <a:lnTo>
                    <a:pt x="66017" y="364756"/>
                  </a:lnTo>
                  <a:lnTo>
                    <a:pt x="66556" y="365636"/>
                  </a:lnTo>
                  <a:close/>
                </a:path>
                <a:path w="548640" h="487679">
                  <a:moveTo>
                    <a:pt x="481164" y="366674"/>
                  </a:moveTo>
                  <a:lnTo>
                    <a:pt x="481804" y="365636"/>
                  </a:lnTo>
                  <a:lnTo>
                    <a:pt x="482625" y="364756"/>
                  </a:lnTo>
                  <a:lnTo>
                    <a:pt x="481164" y="366674"/>
                  </a:lnTo>
                  <a:close/>
                </a:path>
                <a:path w="548640" h="487679">
                  <a:moveTo>
                    <a:pt x="509804" y="366674"/>
                  </a:moveTo>
                  <a:lnTo>
                    <a:pt x="481164" y="366674"/>
                  </a:lnTo>
                  <a:lnTo>
                    <a:pt x="482625" y="364756"/>
                  </a:lnTo>
                  <a:lnTo>
                    <a:pt x="510985" y="364756"/>
                  </a:lnTo>
                  <a:lnTo>
                    <a:pt x="509804" y="366674"/>
                  </a:lnTo>
                  <a:close/>
                </a:path>
                <a:path w="548640" h="487679">
                  <a:moveTo>
                    <a:pt x="67525" y="366674"/>
                  </a:moveTo>
                  <a:lnTo>
                    <a:pt x="67192" y="366674"/>
                  </a:lnTo>
                  <a:lnTo>
                    <a:pt x="66556" y="365636"/>
                  </a:lnTo>
                  <a:lnTo>
                    <a:pt x="67525" y="366674"/>
                  </a:lnTo>
                  <a:close/>
                </a:path>
                <a:path w="548640" h="487679">
                  <a:moveTo>
                    <a:pt x="483980" y="399046"/>
                  </a:moveTo>
                  <a:lnTo>
                    <a:pt x="450621" y="399046"/>
                  </a:lnTo>
                  <a:lnTo>
                    <a:pt x="452375" y="397497"/>
                  </a:lnTo>
                  <a:lnTo>
                    <a:pt x="452067" y="397497"/>
                  </a:lnTo>
                  <a:lnTo>
                    <a:pt x="481804" y="365636"/>
                  </a:lnTo>
                  <a:lnTo>
                    <a:pt x="481164" y="366674"/>
                  </a:lnTo>
                  <a:lnTo>
                    <a:pt x="509804" y="366674"/>
                  </a:lnTo>
                  <a:lnTo>
                    <a:pt x="501932" y="379450"/>
                  </a:lnTo>
                  <a:lnTo>
                    <a:pt x="500456" y="381393"/>
                  </a:lnTo>
                  <a:lnTo>
                    <a:pt x="485426" y="397497"/>
                  </a:lnTo>
                  <a:lnTo>
                    <a:pt x="452378" y="397497"/>
                  </a:lnTo>
                  <a:lnTo>
                    <a:pt x="451432" y="398185"/>
                  </a:lnTo>
                  <a:lnTo>
                    <a:pt x="484783" y="398185"/>
                  </a:lnTo>
                  <a:lnTo>
                    <a:pt x="483980" y="399046"/>
                  </a:lnTo>
                  <a:close/>
                </a:path>
                <a:path w="548640" h="487679">
                  <a:moveTo>
                    <a:pt x="97739" y="399046"/>
                  </a:moveTo>
                  <a:lnTo>
                    <a:pt x="95986" y="397497"/>
                  </a:lnTo>
                  <a:lnTo>
                    <a:pt x="96935" y="398185"/>
                  </a:lnTo>
                  <a:lnTo>
                    <a:pt x="97739" y="399046"/>
                  </a:lnTo>
                  <a:close/>
                </a:path>
                <a:path w="548640" h="487679">
                  <a:moveTo>
                    <a:pt x="96935" y="398185"/>
                  </a:moveTo>
                  <a:lnTo>
                    <a:pt x="95986" y="397497"/>
                  </a:lnTo>
                  <a:lnTo>
                    <a:pt x="96293" y="397497"/>
                  </a:lnTo>
                  <a:lnTo>
                    <a:pt x="96935" y="398185"/>
                  </a:lnTo>
                  <a:close/>
                </a:path>
                <a:path w="548640" h="487679">
                  <a:moveTo>
                    <a:pt x="450621" y="399046"/>
                  </a:moveTo>
                  <a:lnTo>
                    <a:pt x="451432" y="398185"/>
                  </a:lnTo>
                  <a:lnTo>
                    <a:pt x="452378" y="397497"/>
                  </a:lnTo>
                  <a:lnTo>
                    <a:pt x="450621" y="399046"/>
                  </a:lnTo>
                  <a:close/>
                </a:path>
                <a:path w="548640" h="487679">
                  <a:moveTo>
                    <a:pt x="98122" y="399046"/>
                  </a:moveTo>
                  <a:lnTo>
                    <a:pt x="97739" y="399046"/>
                  </a:lnTo>
                  <a:lnTo>
                    <a:pt x="96935" y="398185"/>
                  </a:lnTo>
                  <a:lnTo>
                    <a:pt x="98122" y="399046"/>
                  </a:lnTo>
                  <a:close/>
                </a:path>
                <a:path w="548640" h="487679">
                  <a:moveTo>
                    <a:pt x="414515" y="425056"/>
                  </a:moveTo>
                  <a:lnTo>
                    <a:pt x="451432" y="398185"/>
                  </a:lnTo>
                  <a:lnTo>
                    <a:pt x="450621" y="399046"/>
                  </a:lnTo>
                  <a:lnTo>
                    <a:pt x="483980" y="399046"/>
                  </a:lnTo>
                  <a:lnTo>
                    <a:pt x="468452" y="415683"/>
                  </a:lnTo>
                  <a:lnTo>
                    <a:pt x="466712" y="417220"/>
                  </a:lnTo>
                  <a:lnTo>
                    <a:pt x="456609" y="424573"/>
                  </a:lnTo>
                  <a:lnTo>
                    <a:pt x="415518" y="424573"/>
                  </a:lnTo>
                  <a:lnTo>
                    <a:pt x="414515" y="425056"/>
                  </a:lnTo>
                  <a:close/>
                </a:path>
                <a:path w="548640" h="487679">
                  <a:moveTo>
                    <a:pt x="134848" y="425691"/>
                  </a:moveTo>
                  <a:lnTo>
                    <a:pt x="132960" y="424573"/>
                  </a:lnTo>
                  <a:lnTo>
                    <a:pt x="133955" y="425056"/>
                  </a:lnTo>
                  <a:lnTo>
                    <a:pt x="134848" y="425691"/>
                  </a:lnTo>
                  <a:close/>
                </a:path>
                <a:path w="548640" h="487679">
                  <a:moveTo>
                    <a:pt x="133973" y="425056"/>
                  </a:moveTo>
                  <a:lnTo>
                    <a:pt x="132955" y="424573"/>
                  </a:lnTo>
                  <a:lnTo>
                    <a:pt x="133308" y="424573"/>
                  </a:lnTo>
                  <a:lnTo>
                    <a:pt x="133973" y="425056"/>
                  </a:lnTo>
                  <a:close/>
                </a:path>
                <a:path w="548640" h="487679">
                  <a:moveTo>
                    <a:pt x="413647" y="425691"/>
                  </a:moveTo>
                  <a:lnTo>
                    <a:pt x="414515" y="425056"/>
                  </a:lnTo>
                  <a:lnTo>
                    <a:pt x="415518" y="424573"/>
                  </a:lnTo>
                  <a:lnTo>
                    <a:pt x="413647" y="425691"/>
                  </a:lnTo>
                  <a:close/>
                </a:path>
                <a:path w="548640" h="487679">
                  <a:moveTo>
                    <a:pt x="455074" y="425691"/>
                  </a:moveTo>
                  <a:lnTo>
                    <a:pt x="413647" y="425691"/>
                  </a:lnTo>
                  <a:lnTo>
                    <a:pt x="415518" y="424573"/>
                  </a:lnTo>
                  <a:lnTo>
                    <a:pt x="456609" y="424573"/>
                  </a:lnTo>
                  <a:lnTo>
                    <a:pt x="455074" y="425691"/>
                  </a:lnTo>
                  <a:close/>
                </a:path>
                <a:path w="548640" h="487679">
                  <a:moveTo>
                    <a:pt x="135269" y="425691"/>
                  </a:moveTo>
                  <a:lnTo>
                    <a:pt x="134848" y="425691"/>
                  </a:lnTo>
                  <a:lnTo>
                    <a:pt x="133973" y="425056"/>
                  </a:lnTo>
                  <a:lnTo>
                    <a:pt x="135269" y="425691"/>
                  </a:lnTo>
                  <a:close/>
                </a:path>
                <a:path w="548640" h="487679">
                  <a:moveTo>
                    <a:pt x="370941" y="446036"/>
                  </a:moveTo>
                  <a:lnTo>
                    <a:pt x="414515" y="425056"/>
                  </a:lnTo>
                  <a:lnTo>
                    <a:pt x="413643" y="425691"/>
                  </a:lnTo>
                  <a:lnTo>
                    <a:pt x="455074" y="425691"/>
                  </a:lnTo>
                  <a:lnTo>
                    <a:pt x="428186" y="445262"/>
                  </a:lnTo>
                  <a:lnTo>
                    <a:pt x="373011" y="445262"/>
                  </a:lnTo>
                  <a:lnTo>
                    <a:pt x="372453" y="445414"/>
                  </a:lnTo>
                  <a:lnTo>
                    <a:pt x="372604" y="445414"/>
                  </a:lnTo>
                  <a:lnTo>
                    <a:pt x="370941" y="446036"/>
                  </a:lnTo>
                  <a:close/>
                </a:path>
                <a:path w="548640" h="487679">
                  <a:moveTo>
                    <a:pt x="177405" y="446036"/>
                  </a:moveTo>
                  <a:lnTo>
                    <a:pt x="175348" y="445262"/>
                  </a:lnTo>
                  <a:lnTo>
                    <a:pt x="175906" y="445414"/>
                  </a:lnTo>
                  <a:lnTo>
                    <a:pt x="176116" y="445414"/>
                  </a:lnTo>
                  <a:lnTo>
                    <a:pt x="177405" y="446036"/>
                  </a:lnTo>
                  <a:close/>
                </a:path>
                <a:path w="548640" h="487679">
                  <a:moveTo>
                    <a:pt x="176116" y="445414"/>
                  </a:moveTo>
                  <a:lnTo>
                    <a:pt x="175906" y="445414"/>
                  </a:lnTo>
                  <a:lnTo>
                    <a:pt x="175348" y="445262"/>
                  </a:lnTo>
                  <a:lnTo>
                    <a:pt x="175800" y="445262"/>
                  </a:lnTo>
                  <a:lnTo>
                    <a:pt x="176116" y="445414"/>
                  </a:lnTo>
                  <a:close/>
                </a:path>
                <a:path w="548640" h="487679">
                  <a:moveTo>
                    <a:pt x="323735" y="458724"/>
                  </a:moveTo>
                  <a:lnTo>
                    <a:pt x="373011" y="445262"/>
                  </a:lnTo>
                  <a:lnTo>
                    <a:pt x="372604" y="445414"/>
                  </a:lnTo>
                  <a:lnTo>
                    <a:pt x="372234" y="445414"/>
                  </a:lnTo>
                  <a:lnTo>
                    <a:pt x="370941" y="446036"/>
                  </a:lnTo>
                  <a:lnTo>
                    <a:pt x="426935" y="446036"/>
                  </a:lnTo>
                  <a:lnTo>
                    <a:pt x="426106" y="446532"/>
                  </a:lnTo>
                  <a:lnTo>
                    <a:pt x="401580" y="458343"/>
                  </a:lnTo>
                  <a:lnTo>
                    <a:pt x="325869" y="458343"/>
                  </a:lnTo>
                  <a:lnTo>
                    <a:pt x="323735" y="458724"/>
                  </a:lnTo>
                  <a:close/>
                </a:path>
                <a:path w="548640" h="487679">
                  <a:moveTo>
                    <a:pt x="426935" y="446036"/>
                  </a:moveTo>
                  <a:lnTo>
                    <a:pt x="370941" y="446036"/>
                  </a:lnTo>
                  <a:lnTo>
                    <a:pt x="373011" y="445262"/>
                  </a:lnTo>
                  <a:lnTo>
                    <a:pt x="428186" y="445262"/>
                  </a:lnTo>
                  <a:lnTo>
                    <a:pt x="427977" y="445414"/>
                  </a:lnTo>
                  <a:lnTo>
                    <a:pt x="426935" y="446036"/>
                  </a:lnTo>
                  <a:close/>
                </a:path>
                <a:path w="548640" h="487679">
                  <a:moveTo>
                    <a:pt x="178184" y="446036"/>
                  </a:moveTo>
                  <a:lnTo>
                    <a:pt x="177405" y="446036"/>
                  </a:lnTo>
                  <a:lnTo>
                    <a:pt x="176116" y="445414"/>
                  </a:lnTo>
                  <a:lnTo>
                    <a:pt x="175906" y="445414"/>
                  </a:lnTo>
                  <a:lnTo>
                    <a:pt x="178184" y="446036"/>
                  </a:lnTo>
                  <a:close/>
                </a:path>
                <a:path w="548640" h="487679">
                  <a:moveTo>
                    <a:pt x="224624" y="458724"/>
                  </a:moveTo>
                  <a:lnTo>
                    <a:pt x="222491" y="458343"/>
                  </a:lnTo>
                  <a:lnTo>
                    <a:pt x="223230" y="458343"/>
                  </a:lnTo>
                  <a:lnTo>
                    <a:pt x="224624" y="458724"/>
                  </a:lnTo>
                  <a:close/>
                </a:path>
                <a:path w="548640" h="487679">
                  <a:moveTo>
                    <a:pt x="226764" y="458724"/>
                  </a:moveTo>
                  <a:lnTo>
                    <a:pt x="224624" y="458724"/>
                  </a:lnTo>
                  <a:lnTo>
                    <a:pt x="223230" y="458343"/>
                  </a:lnTo>
                  <a:lnTo>
                    <a:pt x="222491" y="458343"/>
                  </a:lnTo>
                  <a:lnTo>
                    <a:pt x="226764" y="458724"/>
                  </a:lnTo>
                  <a:close/>
                </a:path>
                <a:path w="548640" h="487679">
                  <a:moveTo>
                    <a:pt x="392021" y="462945"/>
                  </a:moveTo>
                  <a:lnTo>
                    <a:pt x="274118" y="462945"/>
                  </a:lnTo>
                  <a:lnTo>
                    <a:pt x="325869" y="458343"/>
                  </a:lnTo>
                  <a:lnTo>
                    <a:pt x="325130" y="458343"/>
                  </a:lnTo>
                  <a:lnTo>
                    <a:pt x="323735" y="458724"/>
                  </a:lnTo>
                  <a:lnTo>
                    <a:pt x="400789" y="458724"/>
                  </a:lnTo>
                  <a:lnTo>
                    <a:pt x="392021" y="462945"/>
                  </a:lnTo>
                  <a:close/>
                </a:path>
                <a:path w="548640" h="487679">
                  <a:moveTo>
                    <a:pt x="400789" y="458724"/>
                  </a:moveTo>
                  <a:lnTo>
                    <a:pt x="323735" y="458724"/>
                  </a:lnTo>
                  <a:lnTo>
                    <a:pt x="325869" y="458343"/>
                  </a:lnTo>
                  <a:lnTo>
                    <a:pt x="401580" y="458343"/>
                  </a:lnTo>
                  <a:lnTo>
                    <a:pt x="400789" y="458724"/>
                  </a:lnTo>
                  <a:close/>
                </a:path>
              </a:pathLst>
            </a:custGeom>
            <a:solidFill>
              <a:srgbClr val="385D8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6" name="object 36"/>
          <p:cNvSpPr txBox="1"/>
          <p:nvPr/>
        </p:nvSpPr>
        <p:spPr>
          <a:xfrm>
            <a:off x="9171559" y="4457013"/>
            <a:ext cx="14160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pc="-50" dirty="0">
                <a:solidFill>
                  <a:srgbClr val="FFFFFF"/>
                </a:solidFill>
                <a:latin typeface="Calibri"/>
                <a:cs typeface="Calibri"/>
              </a:rPr>
              <a:t>3</a:t>
            </a:r>
            <a:endParaRPr>
              <a:latin typeface="Calibri"/>
              <a:cs typeface="Calibri"/>
            </a:endParaRPr>
          </a:p>
        </p:txBody>
      </p:sp>
      <p:grpSp>
        <p:nvGrpSpPr>
          <p:cNvPr id="37" name="object 37"/>
          <p:cNvGrpSpPr/>
          <p:nvPr/>
        </p:nvGrpSpPr>
        <p:grpSpPr>
          <a:xfrm>
            <a:off x="6733032" y="3444240"/>
            <a:ext cx="2819400" cy="3291840"/>
            <a:chOff x="5132832" y="3444240"/>
            <a:chExt cx="2819400" cy="3291840"/>
          </a:xfrm>
        </p:grpSpPr>
        <p:sp>
          <p:nvSpPr>
            <p:cNvPr id="38" name="object 38"/>
            <p:cNvSpPr/>
            <p:nvPr/>
          </p:nvSpPr>
          <p:spPr>
            <a:xfrm>
              <a:off x="6447155" y="3444240"/>
              <a:ext cx="1008380" cy="1039494"/>
            </a:xfrm>
            <a:custGeom>
              <a:avLst/>
              <a:gdLst/>
              <a:ahLst/>
              <a:cxnLst/>
              <a:rect l="l" t="t" r="r" b="b"/>
              <a:pathLst>
                <a:path w="1008379" h="1039495">
                  <a:moveTo>
                    <a:pt x="1007872" y="1039240"/>
                  </a:moveTo>
                  <a:lnTo>
                    <a:pt x="909066" y="1011555"/>
                  </a:lnTo>
                  <a:lnTo>
                    <a:pt x="907161" y="1008126"/>
                  </a:lnTo>
                  <a:lnTo>
                    <a:pt x="908939" y="1001522"/>
                  </a:lnTo>
                  <a:lnTo>
                    <a:pt x="912495" y="999489"/>
                  </a:lnTo>
                  <a:lnTo>
                    <a:pt x="978153" y="1017777"/>
                  </a:lnTo>
                  <a:lnTo>
                    <a:pt x="0" y="8889"/>
                  </a:lnTo>
                  <a:lnTo>
                    <a:pt x="9144" y="0"/>
                  </a:lnTo>
                  <a:lnTo>
                    <a:pt x="987298" y="1009014"/>
                  </a:lnTo>
                  <a:lnTo>
                    <a:pt x="971042" y="942848"/>
                  </a:lnTo>
                  <a:lnTo>
                    <a:pt x="973074" y="939419"/>
                  </a:lnTo>
                  <a:lnTo>
                    <a:pt x="979931" y="937640"/>
                  </a:lnTo>
                  <a:lnTo>
                    <a:pt x="983361" y="939800"/>
                  </a:lnTo>
                  <a:lnTo>
                    <a:pt x="1007872" y="1039240"/>
                  </a:lnTo>
                  <a:close/>
                </a:path>
              </a:pathLst>
            </a:custGeom>
            <a:solidFill>
              <a:srgbClr val="477BB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7415783" y="6263640"/>
              <a:ext cx="523875" cy="460375"/>
            </a:xfrm>
            <a:custGeom>
              <a:avLst/>
              <a:gdLst/>
              <a:ahLst/>
              <a:cxnLst/>
              <a:rect l="l" t="t" r="r" b="b"/>
              <a:pathLst>
                <a:path w="523875" h="460375">
                  <a:moveTo>
                    <a:pt x="261874" y="459930"/>
                  </a:moveTo>
                  <a:lnTo>
                    <a:pt x="209042" y="455256"/>
                  </a:lnTo>
                  <a:lnTo>
                    <a:pt x="159893" y="441858"/>
                  </a:lnTo>
                  <a:lnTo>
                    <a:pt x="115443" y="420662"/>
                  </a:lnTo>
                  <a:lnTo>
                    <a:pt x="76708" y="392582"/>
                  </a:lnTo>
                  <a:lnTo>
                    <a:pt x="44704" y="358546"/>
                  </a:lnTo>
                  <a:lnTo>
                    <a:pt x="20574" y="319481"/>
                  </a:lnTo>
                  <a:lnTo>
                    <a:pt x="5334" y="276313"/>
                  </a:lnTo>
                  <a:lnTo>
                    <a:pt x="0" y="229971"/>
                  </a:lnTo>
                  <a:lnTo>
                    <a:pt x="5334" y="183629"/>
                  </a:lnTo>
                  <a:lnTo>
                    <a:pt x="20574" y="140462"/>
                  </a:lnTo>
                  <a:lnTo>
                    <a:pt x="44704" y="101396"/>
                  </a:lnTo>
                  <a:lnTo>
                    <a:pt x="76708" y="67360"/>
                  </a:lnTo>
                  <a:lnTo>
                    <a:pt x="115443" y="39268"/>
                  </a:lnTo>
                  <a:lnTo>
                    <a:pt x="159893" y="18072"/>
                  </a:lnTo>
                  <a:lnTo>
                    <a:pt x="209042" y="4673"/>
                  </a:lnTo>
                  <a:lnTo>
                    <a:pt x="261874" y="0"/>
                  </a:lnTo>
                  <a:lnTo>
                    <a:pt x="314706" y="4673"/>
                  </a:lnTo>
                  <a:lnTo>
                    <a:pt x="363855" y="18072"/>
                  </a:lnTo>
                  <a:lnTo>
                    <a:pt x="408432" y="39268"/>
                  </a:lnTo>
                  <a:lnTo>
                    <a:pt x="447167" y="67360"/>
                  </a:lnTo>
                  <a:lnTo>
                    <a:pt x="479171" y="101396"/>
                  </a:lnTo>
                  <a:lnTo>
                    <a:pt x="503300" y="140462"/>
                  </a:lnTo>
                  <a:lnTo>
                    <a:pt x="518541" y="183629"/>
                  </a:lnTo>
                  <a:lnTo>
                    <a:pt x="523875" y="229971"/>
                  </a:lnTo>
                  <a:lnTo>
                    <a:pt x="518541" y="276313"/>
                  </a:lnTo>
                  <a:lnTo>
                    <a:pt x="503300" y="319481"/>
                  </a:lnTo>
                  <a:lnTo>
                    <a:pt x="479171" y="358546"/>
                  </a:lnTo>
                  <a:lnTo>
                    <a:pt x="447167" y="392582"/>
                  </a:lnTo>
                  <a:lnTo>
                    <a:pt x="408432" y="420662"/>
                  </a:lnTo>
                  <a:lnTo>
                    <a:pt x="363855" y="441858"/>
                  </a:lnTo>
                  <a:lnTo>
                    <a:pt x="314706" y="455256"/>
                  </a:lnTo>
                  <a:lnTo>
                    <a:pt x="261874" y="459930"/>
                  </a:lnTo>
                  <a:close/>
                </a:path>
              </a:pathLst>
            </a:custGeom>
            <a:solidFill>
              <a:srgbClr val="C0504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7403668" y="6251499"/>
              <a:ext cx="548640" cy="484505"/>
            </a:xfrm>
            <a:custGeom>
              <a:avLst/>
              <a:gdLst/>
              <a:ahLst/>
              <a:cxnLst/>
              <a:rect l="l" t="t" r="r" b="b"/>
              <a:pathLst>
                <a:path w="548640" h="484504">
                  <a:moveTo>
                    <a:pt x="275069" y="484212"/>
                  </a:moveTo>
                  <a:lnTo>
                    <a:pt x="272910" y="484212"/>
                  </a:lnTo>
                  <a:lnTo>
                    <a:pt x="220078" y="479539"/>
                  </a:lnTo>
                  <a:lnTo>
                    <a:pt x="168795" y="465759"/>
                  </a:lnTo>
                  <a:lnTo>
                    <a:pt x="122313" y="443814"/>
                  </a:lnTo>
                  <a:lnTo>
                    <a:pt x="81660" y="414591"/>
                  </a:lnTo>
                  <a:lnTo>
                    <a:pt x="47942" y="379044"/>
                  </a:lnTo>
                  <a:lnTo>
                    <a:pt x="22313" y="338023"/>
                  </a:lnTo>
                  <a:lnTo>
                    <a:pt x="5956" y="292506"/>
                  </a:lnTo>
                  <a:lnTo>
                    <a:pt x="0" y="243509"/>
                  </a:lnTo>
                  <a:lnTo>
                    <a:pt x="0" y="240715"/>
                  </a:lnTo>
                  <a:lnTo>
                    <a:pt x="5333" y="194373"/>
                  </a:lnTo>
                  <a:lnTo>
                    <a:pt x="21196" y="148539"/>
                  </a:lnTo>
                  <a:lnTo>
                    <a:pt x="46443" y="107124"/>
                  </a:lnTo>
                  <a:lnTo>
                    <a:pt x="79946" y="71145"/>
                  </a:lnTo>
                  <a:lnTo>
                    <a:pt x="120396" y="41541"/>
                  </a:lnTo>
                  <a:lnTo>
                    <a:pt x="166763" y="19202"/>
                  </a:lnTo>
                  <a:lnTo>
                    <a:pt x="217944" y="5054"/>
                  </a:lnTo>
                  <a:lnTo>
                    <a:pt x="272910" y="0"/>
                  </a:lnTo>
                  <a:lnTo>
                    <a:pt x="275069" y="0"/>
                  </a:lnTo>
                  <a:lnTo>
                    <a:pt x="327888" y="4673"/>
                  </a:lnTo>
                  <a:lnTo>
                    <a:pt x="379171" y="18453"/>
                  </a:lnTo>
                  <a:lnTo>
                    <a:pt x="391886" y="24282"/>
                  </a:lnTo>
                  <a:lnTo>
                    <a:pt x="275069" y="24282"/>
                  </a:lnTo>
                  <a:lnTo>
                    <a:pt x="226532" y="28575"/>
                  </a:lnTo>
                  <a:lnTo>
                    <a:pt x="224358" y="28575"/>
                  </a:lnTo>
                  <a:lnTo>
                    <a:pt x="222764" y="28859"/>
                  </a:lnTo>
                  <a:lnTo>
                    <a:pt x="223314" y="28859"/>
                  </a:lnTo>
                  <a:lnTo>
                    <a:pt x="177957" y="41224"/>
                  </a:lnTo>
                  <a:lnTo>
                    <a:pt x="177253" y="41224"/>
                  </a:lnTo>
                  <a:lnTo>
                    <a:pt x="175209" y="41973"/>
                  </a:lnTo>
                  <a:lnTo>
                    <a:pt x="175681" y="41973"/>
                  </a:lnTo>
                  <a:lnTo>
                    <a:pt x="135175" y="61277"/>
                  </a:lnTo>
                  <a:lnTo>
                    <a:pt x="134721" y="61277"/>
                  </a:lnTo>
                  <a:lnTo>
                    <a:pt x="132803" y="62407"/>
                  </a:lnTo>
                  <a:lnTo>
                    <a:pt x="133163" y="62407"/>
                  </a:lnTo>
                  <a:lnTo>
                    <a:pt x="98070" y="87858"/>
                  </a:lnTo>
                  <a:lnTo>
                    <a:pt x="97701" y="87858"/>
                  </a:lnTo>
                  <a:lnTo>
                    <a:pt x="95986" y="89369"/>
                  </a:lnTo>
                  <a:lnTo>
                    <a:pt x="96280" y="89369"/>
                  </a:lnTo>
                  <a:lnTo>
                    <a:pt x="67536" y="119938"/>
                  </a:lnTo>
                  <a:lnTo>
                    <a:pt x="67195" y="119938"/>
                  </a:lnTo>
                  <a:lnTo>
                    <a:pt x="65697" y="121894"/>
                  </a:lnTo>
                  <a:lnTo>
                    <a:pt x="65987" y="121894"/>
                  </a:lnTo>
                  <a:lnTo>
                    <a:pt x="44509" y="156667"/>
                  </a:lnTo>
                  <a:lnTo>
                    <a:pt x="44183" y="156667"/>
                  </a:lnTo>
                  <a:lnTo>
                    <a:pt x="43065" y="159003"/>
                  </a:lnTo>
                  <a:lnTo>
                    <a:pt x="43358" y="159003"/>
                  </a:lnTo>
                  <a:lnTo>
                    <a:pt x="29884" y="197167"/>
                  </a:lnTo>
                  <a:lnTo>
                    <a:pt x="29565" y="197167"/>
                  </a:lnTo>
                  <a:lnTo>
                    <a:pt x="28943" y="199834"/>
                  </a:lnTo>
                  <a:lnTo>
                    <a:pt x="29258" y="199834"/>
                  </a:lnTo>
                  <a:lnTo>
                    <a:pt x="24553" y="240715"/>
                  </a:lnTo>
                  <a:lnTo>
                    <a:pt x="24231" y="240715"/>
                  </a:lnTo>
                  <a:lnTo>
                    <a:pt x="24231" y="243509"/>
                  </a:lnTo>
                  <a:lnTo>
                    <a:pt x="24553" y="243509"/>
                  </a:lnTo>
                  <a:lnTo>
                    <a:pt x="29258" y="284391"/>
                  </a:lnTo>
                  <a:lnTo>
                    <a:pt x="28943" y="284391"/>
                  </a:lnTo>
                  <a:lnTo>
                    <a:pt x="29565" y="287058"/>
                  </a:lnTo>
                  <a:lnTo>
                    <a:pt x="29884" y="287058"/>
                  </a:lnTo>
                  <a:lnTo>
                    <a:pt x="43353" y="325208"/>
                  </a:lnTo>
                  <a:lnTo>
                    <a:pt x="43065" y="325208"/>
                  </a:lnTo>
                  <a:lnTo>
                    <a:pt x="44183" y="327558"/>
                  </a:lnTo>
                  <a:lnTo>
                    <a:pt x="44516" y="327558"/>
                  </a:lnTo>
                  <a:lnTo>
                    <a:pt x="65995" y="362330"/>
                  </a:lnTo>
                  <a:lnTo>
                    <a:pt x="65697" y="362330"/>
                  </a:lnTo>
                  <a:lnTo>
                    <a:pt x="67195" y="364274"/>
                  </a:lnTo>
                  <a:lnTo>
                    <a:pt x="67524" y="364274"/>
                  </a:lnTo>
                  <a:lnTo>
                    <a:pt x="96280" y="394855"/>
                  </a:lnTo>
                  <a:lnTo>
                    <a:pt x="95973" y="394855"/>
                  </a:lnTo>
                  <a:lnTo>
                    <a:pt x="97701" y="396366"/>
                  </a:lnTo>
                  <a:lnTo>
                    <a:pt x="98058" y="396366"/>
                  </a:lnTo>
                  <a:lnTo>
                    <a:pt x="133132" y="421792"/>
                  </a:lnTo>
                  <a:lnTo>
                    <a:pt x="132803" y="421792"/>
                  </a:lnTo>
                  <a:lnTo>
                    <a:pt x="134708" y="422935"/>
                  </a:lnTo>
                  <a:lnTo>
                    <a:pt x="135200" y="422935"/>
                  </a:lnTo>
                  <a:lnTo>
                    <a:pt x="175682" y="442239"/>
                  </a:lnTo>
                  <a:lnTo>
                    <a:pt x="175209" y="442239"/>
                  </a:lnTo>
                  <a:lnTo>
                    <a:pt x="177253" y="442988"/>
                  </a:lnTo>
                  <a:lnTo>
                    <a:pt x="177957" y="442988"/>
                  </a:lnTo>
                  <a:lnTo>
                    <a:pt x="222960" y="455256"/>
                  </a:lnTo>
                  <a:lnTo>
                    <a:pt x="222237" y="455256"/>
                  </a:lnTo>
                  <a:lnTo>
                    <a:pt x="224358" y="455637"/>
                  </a:lnTo>
                  <a:lnTo>
                    <a:pt x="226544" y="455637"/>
                  </a:lnTo>
                  <a:lnTo>
                    <a:pt x="273989" y="459835"/>
                  </a:lnTo>
                  <a:lnTo>
                    <a:pt x="392087" y="459835"/>
                  </a:lnTo>
                  <a:lnTo>
                    <a:pt x="381229" y="464997"/>
                  </a:lnTo>
                  <a:lnTo>
                    <a:pt x="379171" y="465759"/>
                  </a:lnTo>
                  <a:lnTo>
                    <a:pt x="330022" y="479158"/>
                  </a:lnTo>
                  <a:lnTo>
                    <a:pt x="327901" y="479539"/>
                  </a:lnTo>
                  <a:lnTo>
                    <a:pt x="275069" y="484212"/>
                  </a:lnTo>
                  <a:close/>
                </a:path>
                <a:path w="548640" h="484504">
                  <a:moveTo>
                    <a:pt x="324652" y="28859"/>
                  </a:moveTo>
                  <a:lnTo>
                    <a:pt x="272910" y="24282"/>
                  </a:lnTo>
                  <a:lnTo>
                    <a:pt x="391886" y="24282"/>
                  </a:lnTo>
                  <a:lnTo>
                    <a:pt x="400914" y="28575"/>
                  </a:lnTo>
                  <a:lnTo>
                    <a:pt x="323608" y="28575"/>
                  </a:lnTo>
                  <a:lnTo>
                    <a:pt x="324652" y="28859"/>
                  </a:lnTo>
                  <a:close/>
                </a:path>
                <a:path w="548640" h="484504">
                  <a:moveTo>
                    <a:pt x="223314" y="28859"/>
                  </a:moveTo>
                  <a:lnTo>
                    <a:pt x="222764" y="28859"/>
                  </a:lnTo>
                  <a:lnTo>
                    <a:pt x="224358" y="28575"/>
                  </a:lnTo>
                  <a:lnTo>
                    <a:pt x="223314" y="28859"/>
                  </a:lnTo>
                  <a:close/>
                </a:path>
                <a:path w="548640" h="484504">
                  <a:moveTo>
                    <a:pt x="223314" y="28859"/>
                  </a:moveTo>
                  <a:lnTo>
                    <a:pt x="224358" y="28575"/>
                  </a:lnTo>
                  <a:lnTo>
                    <a:pt x="226532" y="28575"/>
                  </a:lnTo>
                  <a:lnTo>
                    <a:pt x="223314" y="28859"/>
                  </a:lnTo>
                  <a:close/>
                </a:path>
                <a:path w="548640" h="484504">
                  <a:moveTo>
                    <a:pt x="371681" y="41672"/>
                  </a:moveTo>
                  <a:lnTo>
                    <a:pt x="323608" y="28575"/>
                  </a:lnTo>
                  <a:lnTo>
                    <a:pt x="325202" y="28859"/>
                  </a:lnTo>
                  <a:lnTo>
                    <a:pt x="401512" y="28859"/>
                  </a:lnTo>
                  <a:lnTo>
                    <a:pt x="425780" y="40398"/>
                  </a:lnTo>
                  <a:lnTo>
                    <a:pt x="427174" y="41224"/>
                  </a:lnTo>
                  <a:lnTo>
                    <a:pt x="370738" y="41224"/>
                  </a:lnTo>
                  <a:lnTo>
                    <a:pt x="371681" y="41672"/>
                  </a:lnTo>
                  <a:close/>
                </a:path>
                <a:path w="548640" h="484504">
                  <a:moveTo>
                    <a:pt x="401512" y="28859"/>
                  </a:moveTo>
                  <a:lnTo>
                    <a:pt x="325202" y="28859"/>
                  </a:lnTo>
                  <a:lnTo>
                    <a:pt x="323608" y="28575"/>
                  </a:lnTo>
                  <a:lnTo>
                    <a:pt x="400914" y="28575"/>
                  </a:lnTo>
                  <a:lnTo>
                    <a:pt x="401512" y="28859"/>
                  </a:lnTo>
                  <a:close/>
                </a:path>
                <a:path w="548640" h="484504">
                  <a:moveTo>
                    <a:pt x="175209" y="41973"/>
                  </a:moveTo>
                  <a:lnTo>
                    <a:pt x="177253" y="41224"/>
                  </a:lnTo>
                  <a:lnTo>
                    <a:pt x="176313" y="41672"/>
                  </a:lnTo>
                  <a:lnTo>
                    <a:pt x="175209" y="41973"/>
                  </a:lnTo>
                  <a:close/>
                </a:path>
                <a:path w="548640" h="484504">
                  <a:moveTo>
                    <a:pt x="176313" y="41672"/>
                  </a:moveTo>
                  <a:lnTo>
                    <a:pt x="177253" y="41224"/>
                  </a:lnTo>
                  <a:lnTo>
                    <a:pt x="177957" y="41224"/>
                  </a:lnTo>
                  <a:lnTo>
                    <a:pt x="176313" y="41672"/>
                  </a:lnTo>
                  <a:close/>
                </a:path>
                <a:path w="548640" h="484504">
                  <a:moveTo>
                    <a:pt x="372757" y="41973"/>
                  </a:moveTo>
                  <a:lnTo>
                    <a:pt x="371681" y="41672"/>
                  </a:lnTo>
                  <a:lnTo>
                    <a:pt x="370738" y="41224"/>
                  </a:lnTo>
                  <a:lnTo>
                    <a:pt x="372757" y="41973"/>
                  </a:lnTo>
                  <a:close/>
                </a:path>
                <a:path w="548640" h="484504">
                  <a:moveTo>
                    <a:pt x="428305" y="41973"/>
                  </a:moveTo>
                  <a:lnTo>
                    <a:pt x="372757" y="41973"/>
                  </a:lnTo>
                  <a:lnTo>
                    <a:pt x="370738" y="41224"/>
                  </a:lnTo>
                  <a:lnTo>
                    <a:pt x="427174" y="41224"/>
                  </a:lnTo>
                  <a:lnTo>
                    <a:pt x="427710" y="41541"/>
                  </a:lnTo>
                  <a:lnTo>
                    <a:pt x="428305" y="41973"/>
                  </a:lnTo>
                  <a:close/>
                </a:path>
                <a:path w="548640" h="484504">
                  <a:moveTo>
                    <a:pt x="175681" y="41973"/>
                  </a:moveTo>
                  <a:lnTo>
                    <a:pt x="175209" y="41973"/>
                  </a:lnTo>
                  <a:lnTo>
                    <a:pt x="176313" y="41672"/>
                  </a:lnTo>
                  <a:lnTo>
                    <a:pt x="175681" y="41973"/>
                  </a:lnTo>
                  <a:close/>
                </a:path>
                <a:path w="548640" h="484504">
                  <a:moveTo>
                    <a:pt x="414255" y="61908"/>
                  </a:moveTo>
                  <a:lnTo>
                    <a:pt x="371681" y="41672"/>
                  </a:lnTo>
                  <a:lnTo>
                    <a:pt x="372757" y="41973"/>
                  </a:lnTo>
                  <a:lnTo>
                    <a:pt x="428305" y="41973"/>
                  </a:lnTo>
                  <a:lnTo>
                    <a:pt x="454923" y="61277"/>
                  </a:lnTo>
                  <a:lnTo>
                    <a:pt x="413384" y="61277"/>
                  </a:lnTo>
                  <a:lnTo>
                    <a:pt x="414255" y="61908"/>
                  </a:lnTo>
                  <a:close/>
                </a:path>
                <a:path w="548640" h="484504">
                  <a:moveTo>
                    <a:pt x="132803" y="62407"/>
                  </a:moveTo>
                  <a:lnTo>
                    <a:pt x="134721" y="61277"/>
                  </a:lnTo>
                  <a:lnTo>
                    <a:pt x="133851" y="61908"/>
                  </a:lnTo>
                  <a:lnTo>
                    <a:pt x="132803" y="62407"/>
                  </a:lnTo>
                  <a:close/>
                </a:path>
                <a:path w="548640" h="484504">
                  <a:moveTo>
                    <a:pt x="133851" y="61908"/>
                  </a:moveTo>
                  <a:lnTo>
                    <a:pt x="134721" y="61277"/>
                  </a:lnTo>
                  <a:lnTo>
                    <a:pt x="135175" y="61277"/>
                  </a:lnTo>
                  <a:lnTo>
                    <a:pt x="133851" y="61908"/>
                  </a:lnTo>
                  <a:close/>
                </a:path>
                <a:path w="548640" h="484504">
                  <a:moveTo>
                    <a:pt x="415293" y="62407"/>
                  </a:moveTo>
                  <a:lnTo>
                    <a:pt x="414255" y="61908"/>
                  </a:lnTo>
                  <a:lnTo>
                    <a:pt x="413384" y="61277"/>
                  </a:lnTo>
                  <a:lnTo>
                    <a:pt x="415293" y="62407"/>
                  </a:lnTo>
                  <a:close/>
                </a:path>
                <a:path w="548640" h="484504">
                  <a:moveTo>
                    <a:pt x="456481" y="62407"/>
                  </a:moveTo>
                  <a:lnTo>
                    <a:pt x="415293" y="62407"/>
                  </a:lnTo>
                  <a:lnTo>
                    <a:pt x="413384" y="61277"/>
                  </a:lnTo>
                  <a:lnTo>
                    <a:pt x="454923" y="61277"/>
                  </a:lnTo>
                  <a:lnTo>
                    <a:pt x="456481" y="62407"/>
                  </a:lnTo>
                  <a:close/>
                </a:path>
                <a:path w="548640" h="484504">
                  <a:moveTo>
                    <a:pt x="133163" y="62407"/>
                  </a:moveTo>
                  <a:lnTo>
                    <a:pt x="132803" y="62407"/>
                  </a:lnTo>
                  <a:lnTo>
                    <a:pt x="133851" y="61908"/>
                  </a:lnTo>
                  <a:lnTo>
                    <a:pt x="133163" y="62407"/>
                  </a:lnTo>
                  <a:close/>
                </a:path>
                <a:path w="548640" h="484504">
                  <a:moveTo>
                    <a:pt x="451197" y="88700"/>
                  </a:moveTo>
                  <a:lnTo>
                    <a:pt x="414255" y="61908"/>
                  </a:lnTo>
                  <a:lnTo>
                    <a:pt x="415288" y="62407"/>
                  </a:lnTo>
                  <a:lnTo>
                    <a:pt x="456481" y="62407"/>
                  </a:lnTo>
                  <a:lnTo>
                    <a:pt x="466445" y="69634"/>
                  </a:lnTo>
                  <a:lnTo>
                    <a:pt x="468160" y="71145"/>
                  </a:lnTo>
                  <a:lnTo>
                    <a:pt x="483875" y="87858"/>
                  </a:lnTo>
                  <a:lnTo>
                    <a:pt x="450405" y="87858"/>
                  </a:lnTo>
                  <a:lnTo>
                    <a:pt x="451197" y="88700"/>
                  </a:lnTo>
                  <a:close/>
                </a:path>
                <a:path w="548640" h="484504">
                  <a:moveTo>
                    <a:pt x="95986" y="89369"/>
                  </a:moveTo>
                  <a:lnTo>
                    <a:pt x="97701" y="87858"/>
                  </a:lnTo>
                  <a:lnTo>
                    <a:pt x="96909" y="88700"/>
                  </a:lnTo>
                  <a:lnTo>
                    <a:pt x="95986" y="89369"/>
                  </a:lnTo>
                  <a:close/>
                </a:path>
                <a:path w="548640" h="484504">
                  <a:moveTo>
                    <a:pt x="96909" y="88700"/>
                  </a:moveTo>
                  <a:lnTo>
                    <a:pt x="97701" y="87858"/>
                  </a:lnTo>
                  <a:lnTo>
                    <a:pt x="98070" y="87858"/>
                  </a:lnTo>
                  <a:lnTo>
                    <a:pt x="96909" y="88700"/>
                  </a:lnTo>
                  <a:close/>
                </a:path>
                <a:path w="548640" h="484504">
                  <a:moveTo>
                    <a:pt x="452120" y="89369"/>
                  </a:moveTo>
                  <a:lnTo>
                    <a:pt x="451197" y="88700"/>
                  </a:lnTo>
                  <a:lnTo>
                    <a:pt x="450405" y="87858"/>
                  </a:lnTo>
                  <a:lnTo>
                    <a:pt x="452120" y="89369"/>
                  </a:lnTo>
                  <a:close/>
                </a:path>
                <a:path w="548640" h="484504">
                  <a:moveTo>
                    <a:pt x="485296" y="89369"/>
                  </a:moveTo>
                  <a:lnTo>
                    <a:pt x="452120" y="89369"/>
                  </a:lnTo>
                  <a:lnTo>
                    <a:pt x="450405" y="87858"/>
                  </a:lnTo>
                  <a:lnTo>
                    <a:pt x="483875" y="87858"/>
                  </a:lnTo>
                  <a:lnTo>
                    <a:pt x="485296" y="89369"/>
                  </a:lnTo>
                  <a:close/>
                </a:path>
                <a:path w="548640" h="484504">
                  <a:moveTo>
                    <a:pt x="96280" y="89369"/>
                  </a:moveTo>
                  <a:lnTo>
                    <a:pt x="95986" y="89369"/>
                  </a:lnTo>
                  <a:lnTo>
                    <a:pt x="96909" y="88700"/>
                  </a:lnTo>
                  <a:lnTo>
                    <a:pt x="96280" y="89369"/>
                  </a:lnTo>
                  <a:close/>
                </a:path>
                <a:path w="548640" h="484504">
                  <a:moveTo>
                    <a:pt x="481562" y="120994"/>
                  </a:moveTo>
                  <a:lnTo>
                    <a:pt x="451197" y="88700"/>
                  </a:lnTo>
                  <a:lnTo>
                    <a:pt x="452120" y="89369"/>
                  </a:lnTo>
                  <a:lnTo>
                    <a:pt x="485296" y="89369"/>
                  </a:lnTo>
                  <a:lnTo>
                    <a:pt x="500164" y="105181"/>
                  </a:lnTo>
                  <a:lnTo>
                    <a:pt x="501662" y="107124"/>
                  </a:lnTo>
                  <a:lnTo>
                    <a:pt x="509577" y="119938"/>
                  </a:lnTo>
                  <a:lnTo>
                    <a:pt x="480910" y="119938"/>
                  </a:lnTo>
                  <a:lnTo>
                    <a:pt x="481562" y="120994"/>
                  </a:lnTo>
                  <a:close/>
                </a:path>
                <a:path w="548640" h="484504">
                  <a:moveTo>
                    <a:pt x="65697" y="121894"/>
                  </a:moveTo>
                  <a:lnTo>
                    <a:pt x="67195" y="119938"/>
                  </a:lnTo>
                  <a:lnTo>
                    <a:pt x="66543" y="120994"/>
                  </a:lnTo>
                  <a:lnTo>
                    <a:pt x="65697" y="121894"/>
                  </a:lnTo>
                  <a:close/>
                </a:path>
                <a:path w="548640" h="484504">
                  <a:moveTo>
                    <a:pt x="66543" y="120994"/>
                  </a:moveTo>
                  <a:lnTo>
                    <a:pt x="67195" y="119938"/>
                  </a:lnTo>
                  <a:lnTo>
                    <a:pt x="67536" y="119938"/>
                  </a:lnTo>
                  <a:lnTo>
                    <a:pt x="66543" y="120994"/>
                  </a:lnTo>
                  <a:close/>
                </a:path>
                <a:path w="548640" h="484504">
                  <a:moveTo>
                    <a:pt x="482409" y="121894"/>
                  </a:moveTo>
                  <a:lnTo>
                    <a:pt x="481562" y="120994"/>
                  </a:lnTo>
                  <a:lnTo>
                    <a:pt x="480910" y="119938"/>
                  </a:lnTo>
                  <a:lnTo>
                    <a:pt x="482409" y="121894"/>
                  </a:lnTo>
                  <a:close/>
                </a:path>
                <a:path w="548640" h="484504">
                  <a:moveTo>
                    <a:pt x="510785" y="121894"/>
                  </a:moveTo>
                  <a:lnTo>
                    <a:pt x="482409" y="121894"/>
                  </a:lnTo>
                  <a:lnTo>
                    <a:pt x="480910" y="119938"/>
                  </a:lnTo>
                  <a:lnTo>
                    <a:pt x="509577" y="119938"/>
                  </a:lnTo>
                  <a:lnTo>
                    <a:pt x="510785" y="121894"/>
                  </a:lnTo>
                  <a:close/>
                </a:path>
                <a:path w="548640" h="484504">
                  <a:moveTo>
                    <a:pt x="65987" y="121894"/>
                  </a:moveTo>
                  <a:lnTo>
                    <a:pt x="65697" y="121894"/>
                  </a:lnTo>
                  <a:lnTo>
                    <a:pt x="66543" y="120994"/>
                  </a:lnTo>
                  <a:lnTo>
                    <a:pt x="65987" y="121894"/>
                  </a:lnTo>
                  <a:close/>
                </a:path>
                <a:path w="548640" h="484504">
                  <a:moveTo>
                    <a:pt x="504357" y="157898"/>
                  </a:moveTo>
                  <a:lnTo>
                    <a:pt x="481562" y="120994"/>
                  </a:lnTo>
                  <a:lnTo>
                    <a:pt x="482409" y="121894"/>
                  </a:lnTo>
                  <a:lnTo>
                    <a:pt x="510785" y="121894"/>
                  </a:lnTo>
                  <a:lnTo>
                    <a:pt x="525792" y="146189"/>
                  </a:lnTo>
                  <a:lnTo>
                    <a:pt x="526910" y="148539"/>
                  </a:lnTo>
                  <a:lnTo>
                    <a:pt x="529779" y="156667"/>
                  </a:lnTo>
                  <a:lnTo>
                    <a:pt x="503923" y="156667"/>
                  </a:lnTo>
                  <a:lnTo>
                    <a:pt x="504357" y="157898"/>
                  </a:lnTo>
                  <a:close/>
                </a:path>
                <a:path w="548640" h="484504">
                  <a:moveTo>
                    <a:pt x="43065" y="159003"/>
                  </a:moveTo>
                  <a:lnTo>
                    <a:pt x="44183" y="156667"/>
                  </a:lnTo>
                  <a:lnTo>
                    <a:pt x="43748" y="157898"/>
                  </a:lnTo>
                  <a:lnTo>
                    <a:pt x="43065" y="159003"/>
                  </a:lnTo>
                  <a:close/>
                </a:path>
                <a:path w="548640" h="484504">
                  <a:moveTo>
                    <a:pt x="43748" y="157898"/>
                  </a:moveTo>
                  <a:lnTo>
                    <a:pt x="44183" y="156667"/>
                  </a:lnTo>
                  <a:lnTo>
                    <a:pt x="44509" y="156667"/>
                  </a:lnTo>
                  <a:lnTo>
                    <a:pt x="43748" y="157898"/>
                  </a:lnTo>
                  <a:close/>
                </a:path>
                <a:path w="548640" h="484504">
                  <a:moveTo>
                    <a:pt x="505040" y="159003"/>
                  </a:moveTo>
                  <a:lnTo>
                    <a:pt x="504357" y="157898"/>
                  </a:lnTo>
                  <a:lnTo>
                    <a:pt x="503923" y="156667"/>
                  </a:lnTo>
                  <a:lnTo>
                    <a:pt x="505040" y="159003"/>
                  </a:lnTo>
                  <a:close/>
                </a:path>
                <a:path w="548640" h="484504">
                  <a:moveTo>
                    <a:pt x="530604" y="159003"/>
                  </a:moveTo>
                  <a:lnTo>
                    <a:pt x="505040" y="159003"/>
                  </a:lnTo>
                  <a:lnTo>
                    <a:pt x="503923" y="156667"/>
                  </a:lnTo>
                  <a:lnTo>
                    <a:pt x="529779" y="156667"/>
                  </a:lnTo>
                  <a:lnTo>
                    <a:pt x="530604" y="159003"/>
                  </a:lnTo>
                  <a:close/>
                </a:path>
                <a:path w="548640" h="484504">
                  <a:moveTo>
                    <a:pt x="43358" y="159003"/>
                  </a:moveTo>
                  <a:lnTo>
                    <a:pt x="43065" y="159003"/>
                  </a:lnTo>
                  <a:lnTo>
                    <a:pt x="43748" y="157898"/>
                  </a:lnTo>
                  <a:lnTo>
                    <a:pt x="43358" y="159003"/>
                  </a:lnTo>
                  <a:close/>
                </a:path>
                <a:path w="548640" h="484504">
                  <a:moveTo>
                    <a:pt x="518695" y="198509"/>
                  </a:moveTo>
                  <a:lnTo>
                    <a:pt x="504357" y="157898"/>
                  </a:lnTo>
                  <a:lnTo>
                    <a:pt x="505040" y="159003"/>
                  </a:lnTo>
                  <a:lnTo>
                    <a:pt x="530604" y="159003"/>
                  </a:lnTo>
                  <a:lnTo>
                    <a:pt x="542150" y="191706"/>
                  </a:lnTo>
                  <a:lnTo>
                    <a:pt x="542772" y="194373"/>
                  </a:lnTo>
                  <a:lnTo>
                    <a:pt x="543094" y="197167"/>
                  </a:lnTo>
                  <a:lnTo>
                    <a:pt x="518541" y="197167"/>
                  </a:lnTo>
                  <a:lnTo>
                    <a:pt x="518695" y="198509"/>
                  </a:lnTo>
                  <a:close/>
                </a:path>
                <a:path w="548640" h="484504">
                  <a:moveTo>
                    <a:pt x="28943" y="199834"/>
                  </a:moveTo>
                  <a:lnTo>
                    <a:pt x="29565" y="197167"/>
                  </a:lnTo>
                  <a:lnTo>
                    <a:pt x="29411" y="198509"/>
                  </a:lnTo>
                  <a:lnTo>
                    <a:pt x="28943" y="199834"/>
                  </a:lnTo>
                  <a:close/>
                </a:path>
                <a:path w="548640" h="484504">
                  <a:moveTo>
                    <a:pt x="29411" y="198509"/>
                  </a:moveTo>
                  <a:lnTo>
                    <a:pt x="29565" y="197167"/>
                  </a:lnTo>
                  <a:lnTo>
                    <a:pt x="29884" y="197167"/>
                  </a:lnTo>
                  <a:lnTo>
                    <a:pt x="29411" y="198509"/>
                  </a:lnTo>
                  <a:close/>
                </a:path>
                <a:path w="548640" h="484504">
                  <a:moveTo>
                    <a:pt x="519163" y="199834"/>
                  </a:moveTo>
                  <a:lnTo>
                    <a:pt x="518695" y="198509"/>
                  </a:lnTo>
                  <a:lnTo>
                    <a:pt x="518541" y="197167"/>
                  </a:lnTo>
                  <a:lnTo>
                    <a:pt x="519163" y="199834"/>
                  </a:lnTo>
                  <a:close/>
                </a:path>
                <a:path w="548640" h="484504">
                  <a:moveTo>
                    <a:pt x="543401" y="199834"/>
                  </a:moveTo>
                  <a:lnTo>
                    <a:pt x="519163" y="199834"/>
                  </a:lnTo>
                  <a:lnTo>
                    <a:pt x="518541" y="197167"/>
                  </a:lnTo>
                  <a:lnTo>
                    <a:pt x="543094" y="197167"/>
                  </a:lnTo>
                  <a:lnTo>
                    <a:pt x="543401" y="199834"/>
                  </a:lnTo>
                  <a:close/>
                </a:path>
                <a:path w="548640" h="484504">
                  <a:moveTo>
                    <a:pt x="29258" y="199834"/>
                  </a:moveTo>
                  <a:lnTo>
                    <a:pt x="28943" y="199834"/>
                  </a:lnTo>
                  <a:lnTo>
                    <a:pt x="29411" y="198509"/>
                  </a:lnTo>
                  <a:lnTo>
                    <a:pt x="29258" y="199834"/>
                  </a:lnTo>
                  <a:close/>
                </a:path>
                <a:path w="548640" h="484504">
                  <a:moveTo>
                    <a:pt x="523714" y="242112"/>
                  </a:moveTo>
                  <a:lnTo>
                    <a:pt x="518695" y="198509"/>
                  </a:lnTo>
                  <a:lnTo>
                    <a:pt x="519163" y="199834"/>
                  </a:lnTo>
                  <a:lnTo>
                    <a:pt x="543401" y="199834"/>
                  </a:lnTo>
                  <a:lnTo>
                    <a:pt x="548106" y="240715"/>
                  </a:lnTo>
                  <a:lnTo>
                    <a:pt x="523875" y="240715"/>
                  </a:lnTo>
                  <a:lnTo>
                    <a:pt x="523714" y="242112"/>
                  </a:lnTo>
                  <a:close/>
                </a:path>
                <a:path w="548640" h="484504">
                  <a:moveTo>
                    <a:pt x="24231" y="243509"/>
                  </a:moveTo>
                  <a:lnTo>
                    <a:pt x="24231" y="240715"/>
                  </a:lnTo>
                  <a:lnTo>
                    <a:pt x="24392" y="242112"/>
                  </a:lnTo>
                  <a:lnTo>
                    <a:pt x="24231" y="243509"/>
                  </a:lnTo>
                  <a:close/>
                </a:path>
                <a:path w="548640" h="484504">
                  <a:moveTo>
                    <a:pt x="24392" y="242112"/>
                  </a:moveTo>
                  <a:lnTo>
                    <a:pt x="24231" y="240715"/>
                  </a:lnTo>
                  <a:lnTo>
                    <a:pt x="24553" y="240715"/>
                  </a:lnTo>
                  <a:lnTo>
                    <a:pt x="24392" y="242112"/>
                  </a:lnTo>
                  <a:close/>
                </a:path>
                <a:path w="548640" h="484504">
                  <a:moveTo>
                    <a:pt x="523875" y="243509"/>
                  </a:moveTo>
                  <a:lnTo>
                    <a:pt x="523714" y="242112"/>
                  </a:lnTo>
                  <a:lnTo>
                    <a:pt x="523875" y="240715"/>
                  </a:lnTo>
                  <a:lnTo>
                    <a:pt x="523875" y="243509"/>
                  </a:lnTo>
                  <a:close/>
                </a:path>
                <a:path w="548640" h="484504">
                  <a:moveTo>
                    <a:pt x="548106" y="243509"/>
                  </a:moveTo>
                  <a:lnTo>
                    <a:pt x="523875" y="243509"/>
                  </a:lnTo>
                  <a:lnTo>
                    <a:pt x="523875" y="240715"/>
                  </a:lnTo>
                  <a:lnTo>
                    <a:pt x="548106" y="240715"/>
                  </a:lnTo>
                  <a:lnTo>
                    <a:pt x="548106" y="243509"/>
                  </a:lnTo>
                  <a:close/>
                </a:path>
                <a:path w="548640" h="484504">
                  <a:moveTo>
                    <a:pt x="24553" y="243509"/>
                  </a:moveTo>
                  <a:lnTo>
                    <a:pt x="24231" y="243509"/>
                  </a:lnTo>
                  <a:lnTo>
                    <a:pt x="24392" y="242112"/>
                  </a:lnTo>
                  <a:lnTo>
                    <a:pt x="24553" y="243509"/>
                  </a:lnTo>
                  <a:close/>
                </a:path>
                <a:path w="548640" h="484504">
                  <a:moveTo>
                    <a:pt x="518695" y="285716"/>
                  </a:moveTo>
                  <a:lnTo>
                    <a:pt x="523714" y="242112"/>
                  </a:lnTo>
                  <a:lnTo>
                    <a:pt x="523875" y="243509"/>
                  </a:lnTo>
                  <a:lnTo>
                    <a:pt x="548106" y="243509"/>
                  </a:lnTo>
                  <a:lnTo>
                    <a:pt x="543401" y="284391"/>
                  </a:lnTo>
                  <a:lnTo>
                    <a:pt x="519163" y="284391"/>
                  </a:lnTo>
                  <a:lnTo>
                    <a:pt x="518695" y="285716"/>
                  </a:lnTo>
                  <a:close/>
                </a:path>
                <a:path w="548640" h="484504">
                  <a:moveTo>
                    <a:pt x="29565" y="287058"/>
                  </a:moveTo>
                  <a:lnTo>
                    <a:pt x="28943" y="284391"/>
                  </a:lnTo>
                  <a:lnTo>
                    <a:pt x="29411" y="285716"/>
                  </a:lnTo>
                  <a:lnTo>
                    <a:pt x="29565" y="287058"/>
                  </a:lnTo>
                  <a:close/>
                </a:path>
                <a:path w="548640" h="484504">
                  <a:moveTo>
                    <a:pt x="29411" y="285716"/>
                  </a:moveTo>
                  <a:lnTo>
                    <a:pt x="28943" y="284391"/>
                  </a:lnTo>
                  <a:lnTo>
                    <a:pt x="29258" y="284391"/>
                  </a:lnTo>
                  <a:lnTo>
                    <a:pt x="29411" y="285716"/>
                  </a:lnTo>
                  <a:close/>
                </a:path>
                <a:path w="548640" h="484504">
                  <a:moveTo>
                    <a:pt x="518541" y="287058"/>
                  </a:moveTo>
                  <a:lnTo>
                    <a:pt x="518695" y="285716"/>
                  </a:lnTo>
                  <a:lnTo>
                    <a:pt x="519163" y="284391"/>
                  </a:lnTo>
                  <a:lnTo>
                    <a:pt x="518541" y="287058"/>
                  </a:lnTo>
                  <a:close/>
                </a:path>
                <a:path w="548640" h="484504">
                  <a:moveTo>
                    <a:pt x="543094" y="287058"/>
                  </a:moveTo>
                  <a:lnTo>
                    <a:pt x="518541" y="287058"/>
                  </a:lnTo>
                  <a:lnTo>
                    <a:pt x="519163" y="284391"/>
                  </a:lnTo>
                  <a:lnTo>
                    <a:pt x="543401" y="284391"/>
                  </a:lnTo>
                  <a:lnTo>
                    <a:pt x="543094" y="287058"/>
                  </a:lnTo>
                  <a:close/>
                </a:path>
                <a:path w="548640" h="484504">
                  <a:moveTo>
                    <a:pt x="29884" y="287058"/>
                  </a:moveTo>
                  <a:lnTo>
                    <a:pt x="29565" y="287058"/>
                  </a:lnTo>
                  <a:lnTo>
                    <a:pt x="29411" y="285716"/>
                  </a:lnTo>
                  <a:lnTo>
                    <a:pt x="29884" y="287058"/>
                  </a:lnTo>
                  <a:close/>
                </a:path>
                <a:path w="548640" h="484504">
                  <a:moveTo>
                    <a:pt x="529779" y="327558"/>
                  </a:moveTo>
                  <a:lnTo>
                    <a:pt x="503923" y="327558"/>
                  </a:lnTo>
                  <a:lnTo>
                    <a:pt x="505046" y="325208"/>
                  </a:lnTo>
                  <a:lnTo>
                    <a:pt x="504752" y="325208"/>
                  </a:lnTo>
                  <a:lnTo>
                    <a:pt x="518695" y="285716"/>
                  </a:lnTo>
                  <a:lnTo>
                    <a:pt x="518541" y="287058"/>
                  </a:lnTo>
                  <a:lnTo>
                    <a:pt x="543094" y="287058"/>
                  </a:lnTo>
                  <a:lnTo>
                    <a:pt x="542772" y="289852"/>
                  </a:lnTo>
                  <a:lnTo>
                    <a:pt x="542150" y="292506"/>
                  </a:lnTo>
                  <a:lnTo>
                    <a:pt x="530608" y="325208"/>
                  </a:lnTo>
                  <a:lnTo>
                    <a:pt x="505048" y="325208"/>
                  </a:lnTo>
                  <a:lnTo>
                    <a:pt x="504376" y="326297"/>
                  </a:lnTo>
                  <a:lnTo>
                    <a:pt x="530223" y="326297"/>
                  </a:lnTo>
                  <a:lnTo>
                    <a:pt x="529779" y="327558"/>
                  </a:lnTo>
                  <a:close/>
                </a:path>
                <a:path w="548640" h="484504">
                  <a:moveTo>
                    <a:pt x="44183" y="327558"/>
                  </a:moveTo>
                  <a:lnTo>
                    <a:pt x="43065" y="325208"/>
                  </a:lnTo>
                  <a:lnTo>
                    <a:pt x="43738" y="326297"/>
                  </a:lnTo>
                  <a:lnTo>
                    <a:pt x="44183" y="327558"/>
                  </a:lnTo>
                  <a:close/>
                </a:path>
                <a:path w="548640" h="484504">
                  <a:moveTo>
                    <a:pt x="43738" y="326297"/>
                  </a:moveTo>
                  <a:lnTo>
                    <a:pt x="43065" y="325208"/>
                  </a:lnTo>
                  <a:lnTo>
                    <a:pt x="43353" y="325208"/>
                  </a:lnTo>
                  <a:lnTo>
                    <a:pt x="43738" y="326297"/>
                  </a:lnTo>
                  <a:close/>
                </a:path>
                <a:path w="548640" h="484504">
                  <a:moveTo>
                    <a:pt x="503923" y="327558"/>
                  </a:moveTo>
                  <a:lnTo>
                    <a:pt x="504376" y="326297"/>
                  </a:lnTo>
                  <a:lnTo>
                    <a:pt x="505048" y="325208"/>
                  </a:lnTo>
                  <a:lnTo>
                    <a:pt x="503923" y="327558"/>
                  </a:lnTo>
                  <a:close/>
                </a:path>
                <a:path w="548640" h="484504">
                  <a:moveTo>
                    <a:pt x="44516" y="327558"/>
                  </a:moveTo>
                  <a:lnTo>
                    <a:pt x="44183" y="327558"/>
                  </a:lnTo>
                  <a:lnTo>
                    <a:pt x="43738" y="326297"/>
                  </a:lnTo>
                  <a:lnTo>
                    <a:pt x="44516" y="327558"/>
                  </a:lnTo>
                  <a:close/>
                </a:path>
                <a:path w="548640" h="484504">
                  <a:moveTo>
                    <a:pt x="481540" y="363255"/>
                  </a:moveTo>
                  <a:lnTo>
                    <a:pt x="504376" y="326297"/>
                  </a:lnTo>
                  <a:lnTo>
                    <a:pt x="503923" y="327558"/>
                  </a:lnTo>
                  <a:lnTo>
                    <a:pt x="529779" y="327558"/>
                  </a:lnTo>
                  <a:lnTo>
                    <a:pt x="526910" y="335686"/>
                  </a:lnTo>
                  <a:lnTo>
                    <a:pt x="525792" y="338023"/>
                  </a:lnTo>
                  <a:lnTo>
                    <a:pt x="510778" y="362330"/>
                  </a:lnTo>
                  <a:lnTo>
                    <a:pt x="482409" y="362330"/>
                  </a:lnTo>
                  <a:lnTo>
                    <a:pt x="481540" y="363255"/>
                  </a:lnTo>
                  <a:close/>
                </a:path>
                <a:path w="548640" h="484504">
                  <a:moveTo>
                    <a:pt x="67195" y="364274"/>
                  </a:moveTo>
                  <a:lnTo>
                    <a:pt x="65697" y="362330"/>
                  </a:lnTo>
                  <a:lnTo>
                    <a:pt x="66566" y="363255"/>
                  </a:lnTo>
                  <a:lnTo>
                    <a:pt x="67195" y="364274"/>
                  </a:lnTo>
                  <a:close/>
                </a:path>
                <a:path w="548640" h="484504">
                  <a:moveTo>
                    <a:pt x="66566" y="363255"/>
                  </a:moveTo>
                  <a:lnTo>
                    <a:pt x="65697" y="362330"/>
                  </a:lnTo>
                  <a:lnTo>
                    <a:pt x="65995" y="362330"/>
                  </a:lnTo>
                  <a:lnTo>
                    <a:pt x="66566" y="363255"/>
                  </a:lnTo>
                  <a:close/>
                </a:path>
                <a:path w="548640" h="484504">
                  <a:moveTo>
                    <a:pt x="480910" y="364274"/>
                  </a:moveTo>
                  <a:lnTo>
                    <a:pt x="481540" y="363255"/>
                  </a:lnTo>
                  <a:lnTo>
                    <a:pt x="482409" y="362330"/>
                  </a:lnTo>
                  <a:lnTo>
                    <a:pt x="480910" y="364274"/>
                  </a:lnTo>
                  <a:close/>
                </a:path>
                <a:path w="548640" h="484504">
                  <a:moveTo>
                    <a:pt x="509577" y="364274"/>
                  </a:moveTo>
                  <a:lnTo>
                    <a:pt x="480910" y="364274"/>
                  </a:lnTo>
                  <a:lnTo>
                    <a:pt x="482409" y="362330"/>
                  </a:lnTo>
                  <a:lnTo>
                    <a:pt x="510778" y="362330"/>
                  </a:lnTo>
                  <a:lnTo>
                    <a:pt x="509577" y="364274"/>
                  </a:lnTo>
                  <a:close/>
                </a:path>
                <a:path w="548640" h="484504">
                  <a:moveTo>
                    <a:pt x="67524" y="364274"/>
                  </a:moveTo>
                  <a:lnTo>
                    <a:pt x="67195" y="364274"/>
                  </a:lnTo>
                  <a:lnTo>
                    <a:pt x="66566" y="363255"/>
                  </a:lnTo>
                  <a:lnTo>
                    <a:pt x="67524" y="364274"/>
                  </a:lnTo>
                  <a:close/>
                </a:path>
                <a:path w="548640" h="484504">
                  <a:moveTo>
                    <a:pt x="451198" y="395523"/>
                  </a:moveTo>
                  <a:lnTo>
                    <a:pt x="481540" y="363255"/>
                  </a:lnTo>
                  <a:lnTo>
                    <a:pt x="480910" y="364274"/>
                  </a:lnTo>
                  <a:lnTo>
                    <a:pt x="509577" y="364274"/>
                  </a:lnTo>
                  <a:lnTo>
                    <a:pt x="501662" y="377088"/>
                  </a:lnTo>
                  <a:lnTo>
                    <a:pt x="500164" y="379044"/>
                  </a:lnTo>
                  <a:lnTo>
                    <a:pt x="485296" y="394855"/>
                  </a:lnTo>
                  <a:lnTo>
                    <a:pt x="452120" y="394855"/>
                  </a:lnTo>
                  <a:lnTo>
                    <a:pt x="451198" y="395523"/>
                  </a:lnTo>
                  <a:close/>
                </a:path>
                <a:path w="548640" h="484504">
                  <a:moveTo>
                    <a:pt x="97701" y="396366"/>
                  </a:moveTo>
                  <a:lnTo>
                    <a:pt x="95973" y="394855"/>
                  </a:lnTo>
                  <a:lnTo>
                    <a:pt x="96895" y="395523"/>
                  </a:lnTo>
                  <a:lnTo>
                    <a:pt x="97701" y="396366"/>
                  </a:lnTo>
                  <a:close/>
                </a:path>
                <a:path w="548640" h="484504">
                  <a:moveTo>
                    <a:pt x="96908" y="395523"/>
                  </a:moveTo>
                  <a:lnTo>
                    <a:pt x="95973" y="394855"/>
                  </a:lnTo>
                  <a:lnTo>
                    <a:pt x="96280" y="394855"/>
                  </a:lnTo>
                  <a:lnTo>
                    <a:pt x="96908" y="395523"/>
                  </a:lnTo>
                  <a:close/>
                </a:path>
                <a:path w="548640" h="484504">
                  <a:moveTo>
                    <a:pt x="450405" y="396366"/>
                  </a:moveTo>
                  <a:lnTo>
                    <a:pt x="451198" y="395523"/>
                  </a:lnTo>
                  <a:lnTo>
                    <a:pt x="452120" y="394855"/>
                  </a:lnTo>
                  <a:lnTo>
                    <a:pt x="450405" y="396366"/>
                  </a:lnTo>
                  <a:close/>
                </a:path>
                <a:path w="548640" h="484504">
                  <a:moveTo>
                    <a:pt x="483875" y="396366"/>
                  </a:moveTo>
                  <a:lnTo>
                    <a:pt x="450405" y="396366"/>
                  </a:lnTo>
                  <a:lnTo>
                    <a:pt x="452120" y="394855"/>
                  </a:lnTo>
                  <a:lnTo>
                    <a:pt x="485296" y="394855"/>
                  </a:lnTo>
                  <a:lnTo>
                    <a:pt x="483875" y="396366"/>
                  </a:lnTo>
                  <a:close/>
                </a:path>
                <a:path w="548640" h="484504">
                  <a:moveTo>
                    <a:pt x="98058" y="396366"/>
                  </a:moveTo>
                  <a:lnTo>
                    <a:pt x="97701" y="396366"/>
                  </a:lnTo>
                  <a:lnTo>
                    <a:pt x="96908" y="395523"/>
                  </a:lnTo>
                  <a:lnTo>
                    <a:pt x="98058" y="396366"/>
                  </a:lnTo>
                  <a:close/>
                </a:path>
                <a:path w="548640" h="484504">
                  <a:moveTo>
                    <a:pt x="454922" y="422935"/>
                  </a:moveTo>
                  <a:lnTo>
                    <a:pt x="413384" y="422935"/>
                  </a:lnTo>
                  <a:lnTo>
                    <a:pt x="415315" y="421792"/>
                  </a:lnTo>
                  <a:lnTo>
                    <a:pt x="414961" y="421792"/>
                  </a:lnTo>
                  <a:lnTo>
                    <a:pt x="451198" y="395523"/>
                  </a:lnTo>
                  <a:lnTo>
                    <a:pt x="450405" y="396366"/>
                  </a:lnTo>
                  <a:lnTo>
                    <a:pt x="483875" y="396366"/>
                  </a:lnTo>
                  <a:lnTo>
                    <a:pt x="468160" y="413080"/>
                  </a:lnTo>
                  <a:lnTo>
                    <a:pt x="466432" y="414591"/>
                  </a:lnTo>
                  <a:lnTo>
                    <a:pt x="456499" y="421792"/>
                  </a:lnTo>
                  <a:lnTo>
                    <a:pt x="415315" y="421792"/>
                  </a:lnTo>
                  <a:lnTo>
                    <a:pt x="414353" y="422249"/>
                  </a:lnTo>
                  <a:lnTo>
                    <a:pt x="455868" y="422249"/>
                  </a:lnTo>
                  <a:lnTo>
                    <a:pt x="454922" y="422935"/>
                  </a:lnTo>
                  <a:close/>
                </a:path>
                <a:path w="548640" h="484504">
                  <a:moveTo>
                    <a:pt x="134708" y="422935"/>
                  </a:moveTo>
                  <a:lnTo>
                    <a:pt x="132803" y="421792"/>
                  </a:lnTo>
                  <a:lnTo>
                    <a:pt x="133763" y="422249"/>
                  </a:lnTo>
                  <a:lnTo>
                    <a:pt x="134708" y="422935"/>
                  </a:lnTo>
                  <a:close/>
                </a:path>
                <a:path w="548640" h="484504">
                  <a:moveTo>
                    <a:pt x="133763" y="422249"/>
                  </a:moveTo>
                  <a:lnTo>
                    <a:pt x="132803" y="421792"/>
                  </a:lnTo>
                  <a:lnTo>
                    <a:pt x="133132" y="421792"/>
                  </a:lnTo>
                  <a:lnTo>
                    <a:pt x="133763" y="422249"/>
                  </a:lnTo>
                  <a:close/>
                </a:path>
                <a:path w="548640" h="484504">
                  <a:moveTo>
                    <a:pt x="413384" y="422935"/>
                  </a:moveTo>
                  <a:lnTo>
                    <a:pt x="414353" y="422249"/>
                  </a:lnTo>
                  <a:lnTo>
                    <a:pt x="415315" y="421792"/>
                  </a:lnTo>
                  <a:lnTo>
                    <a:pt x="413384" y="422935"/>
                  </a:lnTo>
                  <a:close/>
                </a:path>
                <a:path w="548640" h="484504">
                  <a:moveTo>
                    <a:pt x="135200" y="422935"/>
                  </a:moveTo>
                  <a:lnTo>
                    <a:pt x="134708" y="422935"/>
                  </a:lnTo>
                  <a:lnTo>
                    <a:pt x="133763" y="422249"/>
                  </a:lnTo>
                  <a:lnTo>
                    <a:pt x="135200" y="422935"/>
                  </a:lnTo>
                  <a:close/>
                </a:path>
                <a:path w="548640" h="484504">
                  <a:moveTo>
                    <a:pt x="371718" y="442522"/>
                  </a:moveTo>
                  <a:lnTo>
                    <a:pt x="414353" y="422249"/>
                  </a:lnTo>
                  <a:lnTo>
                    <a:pt x="413384" y="422935"/>
                  </a:lnTo>
                  <a:lnTo>
                    <a:pt x="454922" y="422935"/>
                  </a:lnTo>
                  <a:lnTo>
                    <a:pt x="428293" y="442239"/>
                  </a:lnTo>
                  <a:lnTo>
                    <a:pt x="372757" y="442239"/>
                  </a:lnTo>
                  <a:lnTo>
                    <a:pt x="371718" y="442522"/>
                  </a:lnTo>
                  <a:close/>
                </a:path>
                <a:path w="548640" h="484504">
                  <a:moveTo>
                    <a:pt x="177253" y="442988"/>
                  </a:moveTo>
                  <a:lnTo>
                    <a:pt x="175209" y="442239"/>
                  </a:lnTo>
                  <a:lnTo>
                    <a:pt x="176248" y="442522"/>
                  </a:lnTo>
                  <a:lnTo>
                    <a:pt x="177253" y="442988"/>
                  </a:lnTo>
                  <a:close/>
                </a:path>
                <a:path w="548640" h="484504">
                  <a:moveTo>
                    <a:pt x="176276" y="442522"/>
                  </a:moveTo>
                  <a:lnTo>
                    <a:pt x="175209" y="442239"/>
                  </a:lnTo>
                  <a:lnTo>
                    <a:pt x="175682" y="442239"/>
                  </a:lnTo>
                  <a:lnTo>
                    <a:pt x="176276" y="442522"/>
                  </a:lnTo>
                  <a:close/>
                </a:path>
                <a:path w="548640" h="484504">
                  <a:moveTo>
                    <a:pt x="370738" y="442988"/>
                  </a:moveTo>
                  <a:lnTo>
                    <a:pt x="371718" y="442522"/>
                  </a:lnTo>
                  <a:lnTo>
                    <a:pt x="372757" y="442239"/>
                  </a:lnTo>
                  <a:lnTo>
                    <a:pt x="370738" y="442988"/>
                  </a:lnTo>
                  <a:close/>
                </a:path>
                <a:path w="548640" h="484504">
                  <a:moveTo>
                    <a:pt x="427165" y="442988"/>
                  </a:moveTo>
                  <a:lnTo>
                    <a:pt x="370738" y="442988"/>
                  </a:lnTo>
                  <a:lnTo>
                    <a:pt x="372757" y="442239"/>
                  </a:lnTo>
                  <a:lnTo>
                    <a:pt x="428293" y="442239"/>
                  </a:lnTo>
                  <a:lnTo>
                    <a:pt x="427697" y="442671"/>
                  </a:lnTo>
                  <a:lnTo>
                    <a:pt x="427165" y="442988"/>
                  </a:lnTo>
                  <a:close/>
                </a:path>
                <a:path w="548640" h="484504">
                  <a:moveTo>
                    <a:pt x="177957" y="442988"/>
                  </a:moveTo>
                  <a:lnTo>
                    <a:pt x="177253" y="442988"/>
                  </a:lnTo>
                  <a:lnTo>
                    <a:pt x="176276" y="442522"/>
                  </a:lnTo>
                  <a:lnTo>
                    <a:pt x="177957" y="442988"/>
                  </a:lnTo>
                  <a:close/>
                </a:path>
                <a:path w="548640" h="484504">
                  <a:moveTo>
                    <a:pt x="323608" y="455637"/>
                  </a:moveTo>
                  <a:lnTo>
                    <a:pt x="371718" y="442522"/>
                  </a:lnTo>
                  <a:lnTo>
                    <a:pt x="370738" y="442988"/>
                  </a:lnTo>
                  <a:lnTo>
                    <a:pt x="427165" y="442988"/>
                  </a:lnTo>
                  <a:lnTo>
                    <a:pt x="425780" y="443814"/>
                  </a:lnTo>
                  <a:lnTo>
                    <a:pt x="401715" y="455256"/>
                  </a:lnTo>
                  <a:lnTo>
                    <a:pt x="325742" y="455256"/>
                  </a:lnTo>
                  <a:lnTo>
                    <a:pt x="323608" y="455637"/>
                  </a:lnTo>
                  <a:close/>
                </a:path>
                <a:path w="548640" h="484504">
                  <a:moveTo>
                    <a:pt x="224358" y="455637"/>
                  </a:moveTo>
                  <a:lnTo>
                    <a:pt x="222237" y="455256"/>
                  </a:lnTo>
                  <a:lnTo>
                    <a:pt x="222960" y="455256"/>
                  </a:lnTo>
                  <a:lnTo>
                    <a:pt x="224358" y="455637"/>
                  </a:lnTo>
                  <a:close/>
                </a:path>
                <a:path w="548640" h="484504">
                  <a:moveTo>
                    <a:pt x="226544" y="455637"/>
                  </a:moveTo>
                  <a:lnTo>
                    <a:pt x="224358" y="455637"/>
                  </a:lnTo>
                  <a:lnTo>
                    <a:pt x="222960" y="455256"/>
                  </a:lnTo>
                  <a:lnTo>
                    <a:pt x="222237" y="455256"/>
                  </a:lnTo>
                  <a:lnTo>
                    <a:pt x="226544" y="455637"/>
                  </a:lnTo>
                  <a:close/>
                </a:path>
                <a:path w="548640" h="484504">
                  <a:moveTo>
                    <a:pt x="392087" y="459835"/>
                  </a:moveTo>
                  <a:lnTo>
                    <a:pt x="273989" y="459835"/>
                  </a:lnTo>
                  <a:lnTo>
                    <a:pt x="325742" y="455256"/>
                  </a:lnTo>
                  <a:lnTo>
                    <a:pt x="325006" y="455256"/>
                  </a:lnTo>
                  <a:lnTo>
                    <a:pt x="323608" y="455637"/>
                  </a:lnTo>
                  <a:lnTo>
                    <a:pt x="400914" y="455637"/>
                  </a:lnTo>
                  <a:lnTo>
                    <a:pt x="392087" y="459835"/>
                  </a:lnTo>
                  <a:close/>
                </a:path>
                <a:path w="548640" h="484504">
                  <a:moveTo>
                    <a:pt x="400914" y="455637"/>
                  </a:moveTo>
                  <a:lnTo>
                    <a:pt x="323608" y="455637"/>
                  </a:lnTo>
                  <a:lnTo>
                    <a:pt x="325742" y="455256"/>
                  </a:lnTo>
                  <a:lnTo>
                    <a:pt x="401715" y="455256"/>
                  </a:lnTo>
                  <a:lnTo>
                    <a:pt x="400914" y="455637"/>
                  </a:lnTo>
                  <a:close/>
                </a:path>
              </a:pathLst>
            </a:custGeom>
            <a:solidFill>
              <a:srgbClr val="385D8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1" name="object 41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623048" y="6166104"/>
              <a:ext cx="103631" cy="97536"/>
            </a:xfrm>
            <a:prstGeom prst="rect">
              <a:avLst/>
            </a:prstGeom>
          </p:spPr>
        </p:pic>
        <p:sp>
          <p:nvSpPr>
            <p:cNvPr id="42" name="object 42"/>
            <p:cNvSpPr/>
            <p:nvPr/>
          </p:nvSpPr>
          <p:spPr>
            <a:xfrm>
              <a:off x="7632700" y="4876800"/>
              <a:ext cx="50165" cy="1361440"/>
            </a:xfrm>
            <a:custGeom>
              <a:avLst/>
              <a:gdLst/>
              <a:ahLst/>
              <a:cxnLst/>
              <a:rect l="l" t="t" r="r" b="b"/>
              <a:pathLst>
                <a:path w="50165" h="1361439">
                  <a:moveTo>
                    <a:pt x="43815" y="1361135"/>
                  </a:moveTo>
                  <a:lnTo>
                    <a:pt x="37083" y="1350390"/>
                  </a:lnTo>
                  <a:lnTo>
                    <a:pt x="0" y="380"/>
                  </a:lnTo>
                  <a:lnTo>
                    <a:pt x="12700" y="0"/>
                  </a:lnTo>
                  <a:lnTo>
                    <a:pt x="49783" y="1350124"/>
                  </a:lnTo>
                  <a:lnTo>
                    <a:pt x="43815" y="1361135"/>
                  </a:lnTo>
                  <a:close/>
                </a:path>
              </a:pathLst>
            </a:custGeom>
            <a:solidFill>
              <a:srgbClr val="477BB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5132832" y="3514343"/>
              <a:ext cx="2371090" cy="2983865"/>
            </a:xfrm>
            <a:custGeom>
              <a:avLst/>
              <a:gdLst/>
              <a:ahLst/>
              <a:cxnLst/>
              <a:rect l="l" t="t" r="r" b="b"/>
              <a:pathLst>
                <a:path w="2371090" h="2983865">
                  <a:moveTo>
                    <a:pt x="2281682" y="2970923"/>
                  </a:moveTo>
                  <a:lnTo>
                    <a:pt x="115697" y="2835160"/>
                  </a:lnTo>
                  <a:lnTo>
                    <a:pt x="176657" y="2804541"/>
                  </a:lnTo>
                  <a:lnTo>
                    <a:pt x="177927" y="2800731"/>
                  </a:lnTo>
                  <a:lnTo>
                    <a:pt x="174752" y="2794470"/>
                  </a:lnTo>
                  <a:lnTo>
                    <a:pt x="170942" y="2793200"/>
                  </a:lnTo>
                  <a:lnTo>
                    <a:pt x="79375" y="2839237"/>
                  </a:lnTo>
                  <a:lnTo>
                    <a:pt x="164465" y="2896336"/>
                  </a:lnTo>
                  <a:lnTo>
                    <a:pt x="168402" y="2895562"/>
                  </a:lnTo>
                  <a:lnTo>
                    <a:pt x="172339" y="2889732"/>
                  </a:lnTo>
                  <a:lnTo>
                    <a:pt x="171577" y="2885795"/>
                  </a:lnTo>
                  <a:lnTo>
                    <a:pt x="114935" y="2847822"/>
                  </a:lnTo>
                  <a:lnTo>
                    <a:pt x="2280793" y="2983598"/>
                  </a:lnTo>
                  <a:lnTo>
                    <a:pt x="2281682" y="2970923"/>
                  </a:lnTo>
                  <a:close/>
                </a:path>
                <a:path w="2371090" h="2983865">
                  <a:moveTo>
                    <a:pt x="2370963" y="2712021"/>
                  </a:moveTo>
                  <a:lnTo>
                    <a:pt x="2368550" y="2708872"/>
                  </a:lnTo>
                  <a:lnTo>
                    <a:pt x="2361565" y="2708059"/>
                  </a:lnTo>
                  <a:lnTo>
                    <a:pt x="2358390" y="2710548"/>
                  </a:lnTo>
                  <a:lnTo>
                    <a:pt x="2350516" y="2778455"/>
                  </a:lnTo>
                  <a:lnTo>
                    <a:pt x="1833499" y="1593215"/>
                  </a:lnTo>
                  <a:lnTo>
                    <a:pt x="2293239" y="1319403"/>
                  </a:lnTo>
                  <a:lnTo>
                    <a:pt x="2260219" y="1379093"/>
                  </a:lnTo>
                  <a:lnTo>
                    <a:pt x="2261362" y="1383030"/>
                  </a:lnTo>
                  <a:lnTo>
                    <a:pt x="2267458" y="1386205"/>
                  </a:lnTo>
                  <a:lnTo>
                    <a:pt x="2271395" y="1385189"/>
                  </a:lnTo>
                  <a:lnTo>
                    <a:pt x="2320925" y="1295527"/>
                  </a:lnTo>
                  <a:lnTo>
                    <a:pt x="2218436" y="1296416"/>
                  </a:lnTo>
                  <a:lnTo>
                    <a:pt x="2215642" y="1299337"/>
                  </a:lnTo>
                  <a:lnTo>
                    <a:pt x="2215769" y="1306322"/>
                  </a:lnTo>
                  <a:lnTo>
                    <a:pt x="2218563" y="1309116"/>
                  </a:lnTo>
                  <a:lnTo>
                    <a:pt x="2286889" y="1308481"/>
                  </a:lnTo>
                  <a:lnTo>
                    <a:pt x="1828419" y="1581531"/>
                  </a:lnTo>
                  <a:lnTo>
                    <a:pt x="1138555" y="0"/>
                  </a:lnTo>
                  <a:lnTo>
                    <a:pt x="1126998" y="4953"/>
                  </a:lnTo>
                  <a:lnTo>
                    <a:pt x="1817497" y="1588008"/>
                  </a:lnTo>
                  <a:lnTo>
                    <a:pt x="0" y="2670365"/>
                  </a:lnTo>
                  <a:lnTo>
                    <a:pt x="6477" y="2681274"/>
                  </a:lnTo>
                  <a:lnTo>
                    <a:pt x="1822577" y="1599692"/>
                  </a:lnTo>
                  <a:lnTo>
                    <a:pt x="2338832" y="2783382"/>
                  </a:lnTo>
                  <a:lnTo>
                    <a:pt x="2283714" y="2743098"/>
                  </a:lnTo>
                  <a:lnTo>
                    <a:pt x="2279777" y="2743708"/>
                  </a:lnTo>
                  <a:lnTo>
                    <a:pt x="2275713" y="2749372"/>
                  </a:lnTo>
                  <a:lnTo>
                    <a:pt x="2276348" y="2753347"/>
                  </a:lnTo>
                  <a:lnTo>
                    <a:pt x="2359025" y="2813875"/>
                  </a:lnTo>
                  <a:lnTo>
                    <a:pt x="2370963" y="2712021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4" name="object 44"/>
          <p:cNvSpPr txBox="1"/>
          <p:nvPr/>
        </p:nvSpPr>
        <p:spPr>
          <a:xfrm>
            <a:off x="6892797" y="3529660"/>
            <a:ext cx="28067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pc="-25" dirty="0">
                <a:latin typeface="Microsoft Sans Serif"/>
                <a:cs typeface="Microsoft Sans Serif"/>
              </a:rPr>
              <a:t>60</a:t>
            </a:r>
            <a:endParaRPr>
              <a:latin typeface="Microsoft Sans Serif"/>
              <a:cs typeface="Microsoft Sans Serif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8590916" y="3529660"/>
            <a:ext cx="40830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pc="-25" dirty="0">
                <a:latin typeface="Microsoft Sans Serif"/>
                <a:cs typeface="Microsoft Sans Serif"/>
              </a:rPr>
              <a:t>100</a:t>
            </a:r>
            <a:endParaRPr>
              <a:latin typeface="Microsoft Sans Serif"/>
              <a:cs typeface="Microsoft Sans Serif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7663054" y="4062348"/>
            <a:ext cx="2800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pc="-25" dirty="0">
                <a:latin typeface="Microsoft Sans Serif"/>
                <a:cs typeface="Microsoft Sans Serif"/>
              </a:rPr>
              <a:t>10</a:t>
            </a:r>
            <a:endParaRPr>
              <a:latin typeface="Microsoft Sans Serif"/>
              <a:cs typeface="Microsoft Sans Serif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6268340" y="1015619"/>
            <a:ext cx="1530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pc="-50" dirty="0">
                <a:latin typeface="Microsoft Sans Serif"/>
                <a:cs typeface="Microsoft Sans Serif"/>
              </a:rPr>
              <a:t>1</a:t>
            </a:r>
            <a:endParaRPr>
              <a:latin typeface="Microsoft Sans Serif"/>
              <a:cs typeface="Microsoft Sans Serif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6966966" y="1015619"/>
            <a:ext cx="1530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pc="-50" dirty="0">
                <a:latin typeface="Microsoft Sans Serif"/>
                <a:cs typeface="Microsoft Sans Serif"/>
              </a:rPr>
              <a:t>2</a:t>
            </a:r>
            <a:endParaRPr>
              <a:latin typeface="Microsoft Sans Serif"/>
              <a:cs typeface="Microsoft Sans Serif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7600570" y="1015619"/>
            <a:ext cx="1530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pc="-50" dirty="0">
                <a:latin typeface="Microsoft Sans Serif"/>
                <a:cs typeface="Microsoft Sans Serif"/>
              </a:rPr>
              <a:t>3</a:t>
            </a:r>
            <a:endParaRPr>
              <a:latin typeface="Microsoft Sans Serif"/>
              <a:cs typeface="Microsoft Sans Serif"/>
            </a:endParaRPr>
          </a:p>
        </p:txBody>
      </p:sp>
      <p:sp>
        <p:nvSpPr>
          <p:cNvPr id="50" name="object 50"/>
          <p:cNvSpPr txBox="1"/>
          <p:nvPr/>
        </p:nvSpPr>
        <p:spPr>
          <a:xfrm>
            <a:off x="8489696" y="1015619"/>
            <a:ext cx="1530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pc="-50" dirty="0">
                <a:latin typeface="Microsoft Sans Serif"/>
                <a:cs typeface="Microsoft Sans Serif"/>
              </a:rPr>
              <a:t>4</a:t>
            </a:r>
            <a:endParaRPr>
              <a:latin typeface="Microsoft Sans Serif"/>
              <a:cs typeface="Microsoft Sans Serif"/>
            </a:endParaRPr>
          </a:p>
        </p:txBody>
      </p:sp>
      <p:sp>
        <p:nvSpPr>
          <p:cNvPr id="51" name="object 51"/>
          <p:cNvSpPr txBox="1"/>
          <p:nvPr/>
        </p:nvSpPr>
        <p:spPr>
          <a:xfrm>
            <a:off x="9504045" y="1015619"/>
            <a:ext cx="1530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pc="-50" dirty="0">
                <a:latin typeface="Microsoft Sans Serif"/>
                <a:cs typeface="Microsoft Sans Serif"/>
              </a:rPr>
              <a:t>5</a:t>
            </a:r>
            <a:endParaRPr>
              <a:latin typeface="Microsoft Sans Serif"/>
              <a:cs typeface="Microsoft Sans Serif"/>
            </a:endParaRPr>
          </a:p>
        </p:txBody>
      </p:sp>
      <p:sp>
        <p:nvSpPr>
          <p:cNvPr id="52" name="object 52"/>
          <p:cNvSpPr txBox="1">
            <a:spLocks noGrp="1"/>
          </p:cNvSpPr>
          <p:nvPr>
            <p:ph type="title"/>
          </p:nvPr>
        </p:nvSpPr>
        <p:spPr>
          <a:xfrm>
            <a:off x="2636316" y="39573"/>
            <a:ext cx="1936114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pc="-20" dirty="0">
                <a:latin typeface="Calibri"/>
                <a:cs typeface="Calibri"/>
              </a:rPr>
              <a:t>Example</a:t>
            </a:r>
          </a:p>
        </p:txBody>
      </p:sp>
      <p:sp>
        <p:nvSpPr>
          <p:cNvPr id="53" name="object 53"/>
          <p:cNvSpPr/>
          <p:nvPr/>
        </p:nvSpPr>
        <p:spPr>
          <a:xfrm>
            <a:off x="1600961" y="761"/>
            <a:ext cx="9142730" cy="6856730"/>
          </a:xfrm>
          <a:custGeom>
            <a:avLst/>
            <a:gdLst/>
            <a:ahLst/>
            <a:cxnLst/>
            <a:rect l="l" t="t" r="r" b="b"/>
            <a:pathLst>
              <a:path w="9142730" h="6856730">
                <a:moveTo>
                  <a:pt x="0" y="0"/>
                </a:moveTo>
                <a:lnTo>
                  <a:pt x="9142476" y="0"/>
                </a:lnTo>
                <a:lnTo>
                  <a:pt x="9142476" y="6856476"/>
                </a:lnTo>
                <a:lnTo>
                  <a:pt x="0" y="6856476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 txBox="1"/>
          <p:nvPr/>
        </p:nvSpPr>
        <p:spPr>
          <a:xfrm>
            <a:off x="7272655" y="5213365"/>
            <a:ext cx="280035" cy="26930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2120"/>
              </a:lnSpc>
            </a:pPr>
            <a:r>
              <a:rPr spc="-25" dirty="0">
                <a:latin typeface="Microsoft Sans Serif"/>
                <a:cs typeface="Microsoft Sans Serif"/>
              </a:rPr>
              <a:t>20</a:t>
            </a:r>
            <a:endParaRPr>
              <a:latin typeface="Microsoft Sans Serif"/>
              <a:cs typeface="Microsoft Sans Serif"/>
            </a:endParaRPr>
          </a:p>
        </p:txBody>
      </p:sp>
      <p:sp>
        <p:nvSpPr>
          <p:cNvPr id="55" name="object 55"/>
          <p:cNvSpPr txBox="1"/>
          <p:nvPr/>
        </p:nvSpPr>
        <p:spPr>
          <a:xfrm>
            <a:off x="5904992" y="5365740"/>
            <a:ext cx="280035" cy="26930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2120"/>
              </a:lnSpc>
            </a:pPr>
            <a:r>
              <a:rPr spc="-25" dirty="0">
                <a:latin typeface="Microsoft Sans Serif"/>
                <a:cs typeface="Microsoft Sans Serif"/>
              </a:rPr>
              <a:t>50</a:t>
            </a:r>
            <a:endParaRPr>
              <a:latin typeface="Microsoft Sans Serif"/>
              <a:cs typeface="Microsoft Sans Serif"/>
            </a:endParaRPr>
          </a:p>
        </p:txBody>
      </p:sp>
      <p:sp>
        <p:nvSpPr>
          <p:cNvPr id="56" name="object 56"/>
          <p:cNvSpPr txBox="1"/>
          <p:nvPr/>
        </p:nvSpPr>
        <p:spPr>
          <a:xfrm>
            <a:off x="9359646" y="5427614"/>
            <a:ext cx="280035" cy="26930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2120"/>
              </a:lnSpc>
            </a:pPr>
            <a:r>
              <a:rPr spc="-25" dirty="0">
                <a:latin typeface="Microsoft Sans Serif"/>
                <a:cs typeface="Microsoft Sans Serif"/>
              </a:rPr>
              <a:t>20</a:t>
            </a:r>
            <a:endParaRPr>
              <a:latin typeface="Microsoft Sans Serif"/>
              <a:cs typeface="Microsoft Sans Serif"/>
            </a:endParaRPr>
          </a:p>
        </p:txBody>
      </p:sp>
      <p:sp>
        <p:nvSpPr>
          <p:cNvPr id="57" name="object 57"/>
          <p:cNvSpPr txBox="1"/>
          <p:nvPr/>
        </p:nvSpPr>
        <p:spPr>
          <a:xfrm>
            <a:off x="2262023" y="5437378"/>
            <a:ext cx="141605" cy="23403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810"/>
              </a:lnSpc>
            </a:pPr>
            <a:r>
              <a:rPr spc="-50" dirty="0">
                <a:solidFill>
                  <a:srgbClr val="FFFFFF"/>
                </a:solidFill>
                <a:latin typeface="Calibri"/>
                <a:cs typeface="Calibri"/>
              </a:rPr>
              <a:t>4</a:t>
            </a:r>
            <a:endParaRPr>
              <a:latin typeface="Calibri"/>
              <a:cs typeface="Calibri"/>
            </a:endParaRPr>
          </a:p>
        </p:txBody>
      </p:sp>
      <p:sp>
        <p:nvSpPr>
          <p:cNvPr id="58" name="object 58"/>
          <p:cNvSpPr txBox="1"/>
          <p:nvPr/>
        </p:nvSpPr>
        <p:spPr>
          <a:xfrm>
            <a:off x="4990847" y="5575452"/>
            <a:ext cx="141605" cy="23403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810"/>
              </a:lnSpc>
            </a:pPr>
            <a:r>
              <a:rPr spc="-50" dirty="0">
                <a:solidFill>
                  <a:srgbClr val="FFFFFF"/>
                </a:solidFill>
                <a:latin typeface="Calibri"/>
                <a:cs typeface="Calibri"/>
              </a:rPr>
              <a:t>5</a:t>
            </a:r>
            <a:endParaRPr>
              <a:latin typeface="Calibri"/>
              <a:cs typeface="Calibri"/>
            </a:endParaRPr>
          </a:p>
        </p:txBody>
      </p:sp>
      <p:sp>
        <p:nvSpPr>
          <p:cNvPr id="59" name="object 59"/>
          <p:cNvSpPr txBox="1"/>
          <p:nvPr/>
        </p:nvSpPr>
        <p:spPr>
          <a:xfrm>
            <a:off x="3372993" y="5713237"/>
            <a:ext cx="153035" cy="26930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2120"/>
              </a:lnSpc>
            </a:pPr>
            <a:r>
              <a:rPr spc="-50" dirty="0">
                <a:latin typeface="Microsoft Sans Serif"/>
                <a:cs typeface="Microsoft Sans Serif"/>
              </a:rPr>
              <a:t>5</a:t>
            </a:r>
            <a:endParaRPr>
              <a:latin typeface="Microsoft Sans Serif"/>
              <a:cs typeface="Microsoft Sans Serif"/>
            </a:endParaRPr>
          </a:p>
        </p:txBody>
      </p:sp>
      <p:sp>
        <p:nvSpPr>
          <p:cNvPr id="60" name="object 60"/>
          <p:cNvSpPr txBox="1"/>
          <p:nvPr/>
        </p:nvSpPr>
        <p:spPr>
          <a:xfrm>
            <a:off x="5795264" y="6170626"/>
            <a:ext cx="2378710" cy="47448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698500">
              <a:lnSpc>
                <a:spcPts val="1725"/>
              </a:lnSpc>
            </a:pPr>
            <a:r>
              <a:rPr spc="-50" dirty="0">
                <a:solidFill>
                  <a:srgbClr val="FFFFFF"/>
                </a:solidFill>
                <a:latin typeface="Calibri"/>
                <a:cs typeface="Calibri"/>
              </a:rPr>
              <a:t>4</a:t>
            </a:r>
            <a:endParaRPr>
              <a:latin typeface="Calibri"/>
              <a:cs typeface="Calibri"/>
            </a:endParaRPr>
          </a:p>
          <a:p>
            <a:pPr marL="12700">
              <a:lnSpc>
                <a:spcPts val="2014"/>
              </a:lnSpc>
            </a:pPr>
            <a:r>
              <a:rPr sz="1150" spc="-780" dirty="0">
                <a:solidFill>
                  <a:srgbClr val="FFFFFF"/>
                </a:solidFill>
                <a:latin typeface="Arial MT"/>
                <a:cs typeface="Arial MT"/>
              </a:rPr>
              <a:t>B</a:t>
            </a:r>
            <a:r>
              <a:rPr spc="-615" baseline="6944" dirty="0">
                <a:solidFill>
                  <a:srgbClr val="FFFFFF"/>
                </a:solidFill>
                <a:latin typeface="Arial MT"/>
                <a:cs typeface="Arial MT"/>
              </a:rPr>
              <a:t>A</a:t>
            </a:r>
            <a:r>
              <a:rPr spc="-577" baseline="2314" dirty="0">
                <a:solidFill>
                  <a:srgbClr val="FFFFFF"/>
                </a:solidFill>
                <a:latin typeface="Arial MT"/>
                <a:cs typeface="Arial MT"/>
              </a:rPr>
              <a:t>A</a:t>
            </a:r>
            <a:r>
              <a:rPr spc="-952" baseline="6944" dirty="0">
                <a:solidFill>
                  <a:srgbClr val="FFFFFF"/>
                </a:solidFill>
                <a:latin typeface="Arial MT"/>
                <a:cs typeface="Arial MT"/>
              </a:rPr>
              <a:t>T</a:t>
            </a:r>
            <a:r>
              <a:rPr sz="1150" spc="-390" dirty="0">
                <a:solidFill>
                  <a:srgbClr val="FFFFFF"/>
                </a:solidFill>
                <a:latin typeface="Arial MT"/>
                <a:cs typeface="Arial MT"/>
              </a:rPr>
              <a:t>M</a:t>
            </a:r>
            <a:r>
              <a:rPr spc="-1072" baseline="2314" dirty="0">
                <a:solidFill>
                  <a:srgbClr val="FFFFFF"/>
                </a:solidFill>
                <a:latin typeface="Arial MT"/>
                <a:cs typeface="Arial MT"/>
              </a:rPr>
              <a:t>T</a:t>
            </a:r>
            <a:r>
              <a:rPr spc="-862" baseline="6944" dirty="0">
                <a:solidFill>
                  <a:srgbClr val="FFFFFF"/>
                </a:solidFill>
                <a:latin typeface="Arial MT"/>
                <a:cs typeface="Arial MT"/>
              </a:rPr>
              <a:t>M</a:t>
            </a:r>
            <a:r>
              <a:rPr sz="1150" spc="-385" dirty="0">
                <a:solidFill>
                  <a:srgbClr val="FFFFFF"/>
                </a:solidFill>
                <a:latin typeface="Arial MT"/>
                <a:cs typeface="Arial MT"/>
              </a:rPr>
              <a:t>S</a:t>
            </a:r>
            <a:r>
              <a:rPr spc="-1297" baseline="2314" dirty="0">
                <a:solidFill>
                  <a:srgbClr val="FFFFFF"/>
                </a:solidFill>
                <a:latin typeface="Arial MT"/>
                <a:cs typeface="Arial MT"/>
              </a:rPr>
              <a:t>M</a:t>
            </a:r>
            <a:r>
              <a:rPr spc="-330" baseline="6944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pc="-494" baseline="2314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pc="-1222" baseline="6944" dirty="0">
                <a:solidFill>
                  <a:srgbClr val="FFFFFF"/>
                </a:solidFill>
                <a:latin typeface="Arial MT"/>
                <a:cs typeface="Arial MT"/>
              </a:rPr>
              <a:t>C</a:t>
            </a:r>
            <a:r>
              <a:rPr sz="1150" spc="-340" dirty="0">
                <a:solidFill>
                  <a:srgbClr val="FFFFFF"/>
                </a:solidFill>
                <a:latin typeface="Arial MT"/>
                <a:cs typeface="Arial MT"/>
              </a:rPr>
              <a:t>I</a:t>
            </a:r>
            <a:r>
              <a:rPr sz="1150" spc="-385" dirty="0">
                <a:solidFill>
                  <a:srgbClr val="FFFFFF"/>
                </a:solidFill>
                <a:latin typeface="Arial MT"/>
                <a:cs typeface="Arial MT"/>
              </a:rPr>
              <a:t>n</a:t>
            </a:r>
            <a:r>
              <a:rPr spc="-480" baseline="2314" dirty="0">
                <a:solidFill>
                  <a:srgbClr val="FFFFFF"/>
                </a:solidFill>
                <a:latin typeface="Arial MT"/>
                <a:cs typeface="Arial MT"/>
              </a:rPr>
              <a:t>C</a:t>
            </a:r>
            <a:r>
              <a:rPr spc="-937" baseline="6944" dirty="0">
                <a:solidFill>
                  <a:srgbClr val="FFFFFF"/>
                </a:solidFill>
                <a:latin typeface="Arial MT"/>
                <a:cs typeface="Arial MT"/>
              </a:rPr>
              <a:t>o</a:t>
            </a:r>
            <a:r>
              <a:rPr sz="1150" spc="-385" dirty="0">
                <a:solidFill>
                  <a:srgbClr val="FFFFFF"/>
                </a:solidFill>
                <a:latin typeface="Arial MT"/>
                <a:cs typeface="Arial MT"/>
              </a:rPr>
              <a:t>s</a:t>
            </a:r>
            <a:r>
              <a:rPr sz="1150" spc="-335" dirty="0">
                <a:solidFill>
                  <a:srgbClr val="FFFFFF"/>
                </a:solidFill>
                <a:latin typeface="Arial MT"/>
                <a:cs typeface="Arial MT"/>
              </a:rPr>
              <a:t>t</a:t>
            </a:r>
            <a:r>
              <a:rPr spc="-397" baseline="2314" dirty="0">
                <a:solidFill>
                  <a:srgbClr val="FFFFFF"/>
                </a:solidFill>
                <a:latin typeface="Arial MT"/>
                <a:cs typeface="Arial MT"/>
              </a:rPr>
              <a:t>o</a:t>
            </a:r>
            <a:r>
              <a:rPr sz="1150" spc="-265" dirty="0">
                <a:solidFill>
                  <a:srgbClr val="FFFFFF"/>
                </a:solidFill>
                <a:latin typeface="Arial MT"/>
                <a:cs typeface="Arial MT"/>
              </a:rPr>
              <a:t>i</a:t>
            </a:r>
            <a:r>
              <a:rPr spc="-419" baseline="2314" dirty="0">
                <a:solidFill>
                  <a:srgbClr val="FFFFFF"/>
                </a:solidFill>
                <a:latin typeface="Arial MT"/>
                <a:cs typeface="Arial MT"/>
              </a:rPr>
              <a:t>l</a:t>
            </a:r>
            <a:r>
              <a:rPr sz="1150" spc="-335" dirty="0">
                <a:solidFill>
                  <a:srgbClr val="FFFFFF"/>
                </a:solidFill>
                <a:latin typeface="Arial MT"/>
                <a:cs typeface="Arial MT"/>
              </a:rPr>
              <a:t>t</a:t>
            </a:r>
            <a:r>
              <a:rPr spc="-405" baseline="6944" dirty="0">
                <a:solidFill>
                  <a:srgbClr val="FFFFFF"/>
                </a:solidFill>
                <a:latin typeface="Arial MT"/>
                <a:cs typeface="Arial MT"/>
              </a:rPr>
              <a:t>l</a:t>
            </a:r>
            <a:r>
              <a:rPr sz="1150" spc="-385" dirty="0">
                <a:solidFill>
                  <a:srgbClr val="FFFFFF"/>
                </a:solidFill>
                <a:latin typeface="Arial MT"/>
                <a:cs typeface="Arial MT"/>
              </a:rPr>
              <a:t>u</a:t>
            </a:r>
            <a:r>
              <a:rPr spc="-397" baseline="2314" dirty="0">
                <a:solidFill>
                  <a:srgbClr val="FFFFFF"/>
                </a:solidFill>
                <a:latin typeface="Arial MT"/>
                <a:cs typeface="Arial MT"/>
              </a:rPr>
              <a:t>l</a:t>
            </a:r>
            <a:r>
              <a:rPr spc="-982" baseline="2314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pc="67" baseline="6944" dirty="0">
                <a:solidFill>
                  <a:srgbClr val="FFFFFF"/>
                </a:solidFill>
                <a:latin typeface="Arial MT"/>
                <a:cs typeface="Arial MT"/>
              </a:rPr>
              <a:t>l</a:t>
            </a:r>
            <a:r>
              <a:rPr spc="-922" baseline="6944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150" spc="-340" dirty="0">
                <a:solidFill>
                  <a:srgbClr val="FFFFFF"/>
                </a:solidFill>
                <a:latin typeface="Arial MT"/>
                <a:cs typeface="Arial MT"/>
              </a:rPr>
              <a:t>t</a:t>
            </a:r>
            <a:r>
              <a:rPr spc="-397" baseline="2314" dirty="0">
                <a:solidFill>
                  <a:srgbClr val="FFFFFF"/>
                </a:solidFill>
                <a:latin typeface="Arial MT"/>
                <a:cs typeface="Arial MT"/>
              </a:rPr>
              <a:t>g</a:t>
            </a:r>
            <a:r>
              <a:rPr sz="1150" spc="-425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pc="-960" baseline="6944" dirty="0">
                <a:solidFill>
                  <a:srgbClr val="FFFFFF"/>
                </a:solidFill>
                <a:latin typeface="Arial MT"/>
                <a:cs typeface="Arial MT"/>
              </a:rPr>
              <a:t>g</a:t>
            </a:r>
            <a:r>
              <a:rPr spc="-397" baseline="2314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150" spc="-385" dirty="0">
                <a:solidFill>
                  <a:srgbClr val="FFFFFF"/>
                </a:solidFill>
                <a:latin typeface="Arial MT"/>
                <a:cs typeface="Arial MT"/>
              </a:rPr>
              <a:t>o</a:t>
            </a:r>
            <a:r>
              <a:rPr spc="-1012" baseline="2314" dirty="0">
                <a:solidFill>
                  <a:srgbClr val="FFFFFF"/>
                </a:solidFill>
                <a:latin typeface="Arial MT"/>
                <a:cs typeface="Arial MT"/>
              </a:rPr>
              <a:t>o</a:t>
            </a:r>
            <a:r>
              <a:rPr spc="-405" baseline="6944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150" spc="-254" dirty="0">
                <a:solidFill>
                  <a:srgbClr val="FFFFFF"/>
                </a:solidFill>
                <a:latin typeface="Arial MT"/>
                <a:cs typeface="Arial MT"/>
              </a:rPr>
              <a:t>f</a:t>
            </a:r>
            <a:r>
              <a:rPr spc="-419" baseline="2314" dirty="0">
                <a:solidFill>
                  <a:srgbClr val="FFFFFF"/>
                </a:solidFill>
                <a:latin typeface="Arial MT"/>
                <a:cs typeface="Arial MT"/>
              </a:rPr>
              <a:t>f</a:t>
            </a:r>
            <a:r>
              <a:rPr sz="1150" spc="-400" dirty="0">
                <a:solidFill>
                  <a:srgbClr val="FFFFFF"/>
                </a:solidFill>
                <a:latin typeface="Arial MT"/>
                <a:cs typeface="Arial MT"/>
              </a:rPr>
              <a:t>T</a:t>
            </a:r>
            <a:r>
              <a:rPr spc="-1162" baseline="2314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pc="-270" baseline="6944" dirty="0">
                <a:solidFill>
                  <a:srgbClr val="FFFFFF"/>
                </a:solidFill>
                <a:latin typeface="Arial MT"/>
                <a:cs typeface="Arial MT"/>
              </a:rPr>
              <a:t>o</a:t>
            </a:r>
            <a:r>
              <a:rPr sz="1150" spc="-445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pc="-465" baseline="6944" dirty="0">
                <a:solidFill>
                  <a:srgbClr val="FFFFFF"/>
                </a:solidFill>
                <a:latin typeface="Arial MT"/>
                <a:cs typeface="Arial MT"/>
              </a:rPr>
              <a:t>f</a:t>
            </a:r>
            <a:r>
              <a:rPr spc="-412" baseline="2314" dirty="0">
                <a:solidFill>
                  <a:srgbClr val="FFFFFF"/>
                </a:solidFill>
                <a:latin typeface="Arial MT"/>
                <a:cs typeface="Arial MT"/>
              </a:rPr>
              <a:t>n</a:t>
            </a:r>
            <a:r>
              <a:rPr sz="1150" spc="-400" dirty="0">
                <a:solidFill>
                  <a:srgbClr val="FFFFFF"/>
                </a:solidFill>
                <a:latin typeface="Arial MT"/>
                <a:cs typeface="Arial MT"/>
              </a:rPr>
              <a:t>c</a:t>
            </a:r>
            <a:r>
              <a:rPr spc="-944" baseline="2314" dirty="0">
                <a:solidFill>
                  <a:srgbClr val="FFFFFF"/>
                </a:solidFill>
                <a:latin typeface="Arial MT"/>
                <a:cs typeface="Arial MT"/>
              </a:rPr>
              <a:t>g</a:t>
            </a:r>
            <a:r>
              <a:rPr spc="-690" baseline="6944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150" spc="-400" dirty="0">
                <a:solidFill>
                  <a:srgbClr val="FFFFFF"/>
                </a:solidFill>
                <a:latin typeface="Arial MT"/>
                <a:cs typeface="Arial MT"/>
              </a:rPr>
              <a:t>h</a:t>
            </a:r>
            <a:r>
              <a:rPr spc="-412" baseline="2314" dirty="0">
                <a:solidFill>
                  <a:srgbClr val="FFFFFF"/>
                </a:solidFill>
                <a:latin typeface="Arial MT"/>
                <a:cs typeface="Arial MT"/>
              </a:rPr>
              <a:t>i</a:t>
            </a:r>
            <a:r>
              <a:rPr sz="1150" spc="-490" dirty="0">
                <a:solidFill>
                  <a:srgbClr val="FFFFFF"/>
                </a:solidFill>
                <a:latin typeface="Arial MT"/>
                <a:cs typeface="Arial MT"/>
              </a:rPr>
              <a:t>n</a:t>
            </a:r>
            <a:r>
              <a:rPr spc="-277" baseline="6944" dirty="0">
                <a:solidFill>
                  <a:srgbClr val="FFFFFF"/>
                </a:solidFill>
                <a:latin typeface="Arial MT"/>
                <a:cs typeface="Arial MT"/>
              </a:rPr>
              <a:t>n</a:t>
            </a:r>
            <a:r>
              <a:rPr sz="1150" spc="-440" dirty="0">
                <a:solidFill>
                  <a:srgbClr val="FFFFFF"/>
                </a:solidFill>
                <a:latin typeface="Arial MT"/>
                <a:cs typeface="Arial MT"/>
              </a:rPr>
              <a:t>o</a:t>
            </a:r>
            <a:r>
              <a:rPr spc="-960" baseline="6944" dirty="0">
                <a:solidFill>
                  <a:srgbClr val="FFFFFF"/>
                </a:solidFill>
                <a:latin typeface="Arial MT"/>
                <a:cs typeface="Arial MT"/>
              </a:rPr>
              <a:t>g</a:t>
            </a:r>
            <a:r>
              <a:rPr spc="-412" baseline="2314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2625" spc="-1057" baseline="-15873" dirty="0">
                <a:latin typeface="Microsoft Sans Serif"/>
                <a:cs typeface="Microsoft Sans Serif"/>
              </a:rPr>
              <a:t>5</a:t>
            </a:r>
            <a:r>
              <a:rPr spc="22" baseline="6944" dirty="0">
                <a:solidFill>
                  <a:srgbClr val="FFFFFF"/>
                </a:solidFill>
                <a:latin typeface="Arial MT"/>
                <a:cs typeface="Arial MT"/>
              </a:rPr>
              <a:t>i</a:t>
            </a:r>
            <a:r>
              <a:rPr sz="1150" spc="-265" dirty="0">
                <a:solidFill>
                  <a:srgbClr val="FFFFFF"/>
                </a:solidFill>
                <a:latin typeface="Arial MT"/>
                <a:cs typeface="Arial MT"/>
              </a:rPr>
              <a:t>l</a:t>
            </a:r>
            <a:r>
              <a:rPr spc="-975" baseline="2314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pc="-457" baseline="6944" dirty="0">
                <a:solidFill>
                  <a:srgbClr val="FFFFFF"/>
                </a:solidFill>
                <a:latin typeface="Arial MT"/>
                <a:cs typeface="Arial MT"/>
              </a:rPr>
              <a:t>n</a:t>
            </a:r>
            <a:r>
              <a:rPr sz="1150" spc="-400" dirty="0">
                <a:solidFill>
                  <a:srgbClr val="FFFFFF"/>
                </a:solidFill>
                <a:latin typeface="Arial MT"/>
                <a:cs typeface="Arial MT"/>
              </a:rPr>
              <a:t>o</a:t>
            </a:r>
            <a:r>
              <a:rPr spc="-502" baseline="2314" dirty="0">
                <a:solidFill>
                  <a:srgbClr val="FFFFFF"/>
                </a:solidFill>
                <a:latin typeface="Arial MT"/>
                <a:cs typeface="Arial MT"/>
              </a:rPr>
              <a:t>r</a:t>
            </a:r>
            <a:r>
              <a:rPr spc="-930" baseline="6944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150" spc="-400" dirty="0">
                <a:solidFill>
                  <a:srgbClr val="FFFFFF"/>
                </a:solidFill>
                <a:latin typeface="Arial MT"/>
                <a:cs typeface="Arial MT"/>
              </a:rPr>
              <a:t>g</a:t>
            </a:r>
            <a:r>
              <a:rPr spc="-412" baseline="2314" dirty="0">
                <a:solidFill>
                  <a:srgbClr val="FFFFFF"/>
                </a:solidFill>
                <a:latin typeface="Arial MT"/>
                <a:cs typeface="Arial MT"/>
              </a:rPr>
              <a:t>i</a:t>
            </a:r>
            <a:r>
              <a:rPr sz="1150" spc="-400" dirty="0">
                <a:solidFill>
                  <a:srgbClr val="FFFFFF"/>
                </a:solidFill>
                <a:latin typeface="Arial MT"/>
                <a:cs typeface="Arial MT"/>
              </a:rPr>
              <a:t>y</a:t>
            </a:r>
            <a:r>
              <a:rPr spc="-727" baseline="2314" dirty="0">
                <a:solidFill>
                  <a:srgbClr val="FFFFFF"/>
                </a:solidFill>
                <a:latin typeface="Arial MT"/>
                <a:cs typeface="Arial MT"/>
              </a:rPr>
              <a:t>n</a:t>
            </a:r>
            <a:r>
              <a:rPr spc="-705" baseline="6944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pc="-412" baseline="2314" dirty="0">
                <a:solidFill>
                  <a:srgbClr val="FFFFFF"/>
                </a:solidFill>
                <a:latin typeface="Arial MT"/>
                <a:cs typeface="Arial MT"/>
              </a:rPr>
              <a:t>g</a:t>
            </a:r>
            <a:r>
              <a:rPr sz="1150" spc="-555" dirty="0">
                <a:solidFill>
                  <a:srgbClr val="FFFFFF"/>
                </a:solidFill>
                <a:latin typeface="Arial MT"/>
                <a:cs typeface="Arial MT"/>
              </a:rPr>
              <a:t>a</a:t>
            </a:r>
            <a:r>
              <a:rPr spc="-382" baseline="6944" dirty="0">
                <a:solidFill>
                  <a:srgbClr val="FFFFFF"/>
                </a:solidFill>
                <a:latin typeface="Arial MT"/>
                <a:cs typeface="Arial MT"/>
              </a:rPr>
              <a:t>r</a:t>
            </a:r>
            <a:r>
              <a:rPr sz="1150" spc="-400" dirty="0">
                <a:solidFill>
                  <a:srgbClr val="FFFFFF"/>
                </a:solidFill>
                <a:latin typeface="Arial MT"/>
                <a:cs typeface="Arial MT"/>
              </a:rPr>
              <a:t>n</a:t>
            </a:r>
            <a:r>
              <a:rPr sz="1150" spc="-565" dirty="0">
                <a:solidFill>
                  <a:srgbClr val="FFFFFF"/>
                </a:solidFill>
                <a:latin typeface="Arial MT"/>
                <a:cs typeface="Arial MT"/>
              </a:rPr>
              <a:t>d</a:t>
            </a:r>
            <a:r>
              <a:rPr spc="97" baseline="6944" dirty="0">
                <a:solidFill>
                  <a:srgbClr val="FFFFFF"/>
                </a:solidFill>
                <a:latin typeface="Arial MT"/>
                <a:cs typeface="Arial MT"/>
              </a:rPr>
              <a:t>i</a:t>
            </a:r>
            <a:r>
              <a:rPr spc="-892" baseline="6944" dirty="0">
                <a:solidFill>
                  <a:srgbClr val="FFFFFF"/>
                </a:solidFill>
                <a:latin typeface="Arial MT"/>
                <a:cs typeface="Arial MT"/>
              </a:rPr>
              <a:t>n</a:t>
            </a:r>
            <a:r>
              <a:rPr sz="1150" spc="-360" dirty="0">
                <a:solidFill>
                  <a:srgbClr val="FFFFFF"/>
                </a:solidFill>
                <a:latin typeface="Arial MT"/>
                <a:cs typeface="Arial MT"/>
              </a:rPr>
              <a:t>M</a:t>
            </a:r>
            <a:r>
              <a:rPr spc="-382" baseline="6944" dirty="0">
                <a:solidFill>
                  <a:srgbClr val="FFFFFF"/>
                </a:solidFill>
                <a:latin typeface="Arial MT"/>
                <a:cs typeface="Arial MT"/>
              </a:rPr>
              <a:t>g</a:t>
            </a:r>
            <a:r>
              <a:rPr sz="1150" spc="65" dirty="0">
                <a:solidFill>
                  <a:srgbClr val="FFFFFF"/>
                </a:solidFill>
                <a:latin typeface="Arial MT"/>
                <a:cs typeface="Arial MT"/>
              </a:rPr>
              <a:t>gm</a:t>
            </a:r>
            <a:r>
              <a:rPr sz="1150" spc="-10" dirty="0">
                <a:solidFill>
                  <a:srgbClr val="FFFFFF"/>
                </a:solidFill>
                <a:latin typeface="Arial MT"/>
                <a:cs typeface="Arial MT"/>
              </a:rPr>
              <a:t>t</a:t>
            </a:r>
            <a:endParaRPr sz="1150">
              <a:latin typeface="Arial MT"/>
              <a:cs typeface="Arial MT"/>
            </a:endParaRPr>
          </a:p>
        </p:txBody>
      </p:sp>
      <p:sp>
        <p:nvSpPr>
          <p:cNvPr id="61" name="object 61"/>
          <p:cNvSpPr txBox="1"/>
          <p:nvPr/>
        </p:nvSpPr>
        <p:spPr>
          <a:xfrm>
            <a:off x="9210294" y="6371590"/>
            <a:ext cx="141605" cy="23403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810"/>
              </a:lnSpc>
            </a:pPr>
            <a:r>
              <a:rPr spc="-50" dirty="0">
                <a:solidFill>
                  <a:srgbClr val="FFFFFF"/>
                </a:solidFill>
                <a:latin typeface="Calibri"/>
                <a:cs typeface="Calibri"/>
              </a:rPr>
              <a:t>5</a:t>
            </a:r>
            <a:endParaRPr>
              <a:latin typeface="Calibri"/>
              <a:cs typeface="Calibri"/>
            </a:endParaRPr>
          </a:p>
        </p:txBody>
      </p:sp>
      <p:sp>
        <p:nvSpPr>
          <p:cNvPr id="62" name="object 62"/>
          <p:cNvSpPr txBox="1"/>
          <p:nvPr/>
        </p:nvSpPr>
        <p:spPr>
          <a:xfrm>
            <a:off x="4194175" y="6446352"/>
            <a:ext cx="1101090" cy="376555"/>
          </a:xfrm>
          <a:prstGeom prst="rect">
            <a:avLst/>
          </a:prstGeom>
        </p:spPr>
        <p:txBody>
          <a:bodyPr vert="horz" wrap="square" lIns="0" tIns="6350" rIns="0" bIns="0" rtlCol="0">
            <a:spAutoFit/>
          </a:bodyPr>
          <a:lstStyle/>
          <a:p>
            <a:pPr marL="12700" marR="5080">
              <a:lnSpc>
                <a:spcPts val="1420"/>
              </a:lnSpc>
              <a:spcBef>
                <a:spcPts val="50"/>
              </a:spcBef>
            </a:pPr>
            <a:r>
              <a:rPr sz="1200" spc="-480" dirty="0">
                <a:solidFill>
                  <a:srgbClr val="FFFFFF"/>
                </a:solidFill>
                <a:latin typeface="Arial MT"/>
                <a:cs typeface="Arial MT"/>
              </a:rPr>
              <a:t>D</a:t>
            </a:r>
            <a:r>
              <a:rPr sz="1200" spc="-405" dirty="0">
                <a:solidFill>
                  <a:srgbClr val="FFFFFF"/>
                </a:solidFill>
                <a:latin typeface="Arial MT"/>
                <a:cs typeface="Arial MT"/>
              </a:rPr>
              <a:t>D</a:t>
            </a:r>
            <a:r>
              <a:rPr sz="1200" spc="-280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200" spc="-370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200" spc="-280" dirty="0">
                <a:solidFill>
                  <a:srgbClr val="FFFFFF"/>
                </a:solidFill>
                <a:latin typeface="Arial MT"/>
                <a:cs typeface="Arial MT"/>
              </a:rPr>
              <a:t>p</a:t>
            </a:r>
            <a:r>
              <a:rPr sz="1200" spc="-350" dirty="0">
                <a:solidFill>
                  <a:srgbClr val="FFFFFF"/>
                </a:solidFill>
                <a:latin typeface="Arial MT"/>
                <a:cs typeface="Arial MT"/>
              </a:rPr>
              <a:t>p</a:t>
            </a:r>
            <a:r>
              <a:rPr sz="1200" spc="-280" dirty="0">
                <a:solidFill>
                  <a:srgbClr val="FFFFFF"/>
                </a:solidFill>
                <a:latin typeface="Arial MT"/>
                <a:cs typeface="Arial MT"/>
              </a:rPr>
              <a:t>a</a:t>
            </a:r>
            <a:r>
              <a:rPr sz="1200" spc="-370" dirty="0">
                <a:solidFill>
                  <a:srgbClr val="FFFFFF"/>
                </a:solidFill>
                <a:latin typeface="Arial MT"/>
                <a:cs typeface="Arial MT"/>
              </a:rPr>
              <a:t>a</a:t>
            </a:r>
            <a:r>
              <a:rPr sz="1200" spc="-10" dirty="0">
                <a:solidFill>
                  <a:srgbClr val="FFFFFF"/>
                </a:solidFill>
                <a:latin typeface="Arial MT"/>
                <a:cs typeface="Arial MT"/>
              </a:rPr>
              <a:t>r</a:t>
            </a:r>
            <a:r>
              <a:rPr sz="1200" spc="-295" dirty="0">
                <a:solidFill>
                  <a:srgbClr val="FFFFFF"/>
                </a:solidFill>
                <a:latin typeface="Arial MT"/>
                <a:cs typeface="Arial MT"/>
              </a:rPr>
              <a:t>r</a:t>
            </a:r>
            <a:r>
              <a:rPr sz="1200" spc="60" dirty="0">
                <a:solidFill>
                  <a:srgbClr val="FFFFFF"/>
                </a:solidFill>
                <a:latin typeface="Arial MT"/>
                <a:cs typeface="Arial MT"/>
              </a:rPr>
              <a:t>t</a:t>
            </a:r>
            <a:r>
              <a:rPr sz="1200" spc="-330" dirty="0">
                <a:solidFill>
                  <a:srgbClr val="FFFFFF"/>
                </a:solidFill>
                <a:latin typeface="Arial MT"/>
                <a:cs typeface="Arial MT"/>
              </a:rPr>
              <a:t>t</a:t>
            </a:r>
            <a:r>
              <a:rPr sz="1200" spc="-620" dirty="0">
                <a:solidFill>
                  <a:srgbClr val="FFFFFF"/>
                </a:solidFill>
                <a:latin typeface="Arial MT"/>
                <a:cs typeface="Arial MT"/>
              </a:rPr>
              <a:t>m</a:t>
            </a:r>
            <a:r>
              <a:rPr sz="1200" spc="-370" dirty="0">
                <a:solidFill>
                  <a:srgbClr val="FFFFFF"/>
                </a:solidFill>
                <a:latin typeface="Arial MT"/>
                <a:cs typeface="Arial MT"/>
              </a:rPr>
              <a:t>m</a:t>
            </a:r>
            <a:r>
              <a:rPr sz="1200" spc="-280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200" spc="-370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200" spc="-305" dirty="0">
                <a:solidFill>
                  <a:srgbClr val="FFFFFF"/>
                </a:solidFill>
                <a:latin typeface="Arial MT"/>
                <a:cs typeface="Arial MT"/>
              </a:rPr>
              <a:t>n</a:t>
            </a:r>
            <a:r>
              <a:rPr sz="1200" spc="-350" dirty="0">
                <a:solidFill>
                  <a:srgbClr val="FFFFFF"/>
                </a:solidFill>
                <a:latin typeface="Arial MT"/>
                <a:cs typeface="Arial MT"/>
              </a:rPr>
              <a:t>n</a:t>
            </a:r>
            <a:r>
              <a:rPr sz="1200" spc="35" dirty="0">
                <a:solidFill>
                  <a:srgbClr val="FFFFFF"/>
                </a:solidFill>
                <a:latin typeface="Arial MT"/>
                <a:cs typeface="Arial MT"/>
              </a:rPr>
              <a:t>t</a:t>
            </a:r>
            <a:r>
              <a:rPr sz="1200" spc="-90" dirty="0">
                <a:solidFill>
                  <a:srgbClr val="FFFFFF"/>
                </a:solidFill>
                <a:latin typeface="Arial MT"/>
                <a:cs typeface="Arial MT"/>
              </a:rPr>
              <a:t>t</a:t>
            </a:r>
            <a:r>
              <a:rPr sz="1200" spc="-330" dirty="0">
                <a:solidFill>
                  <a:srgbClr val="FFFFFF"/>
                </a:solidFill>
                <a:latin typeface="Arial MT"/>
                <a:cs typeface="Arial MT"/>
              </a:rPr>
              <a:t>o</a:t>
            </a:r>
            <a:r>
              <a:rPr sz="1200" spc="-325" dirty="0">
                <a:solidFill>
                  <a:srgbClr val="FFFFFF"/>
                </a:solidFill>
                <a:latin typeface="Arial MT"/>
                <a:cs typeface="Arial MT"/>
              </a:rPr>
              <a:t>o</a:t>
            </a:r>
            <a:r>
              <a:rPr sz="1200" spc="10" dirty="0">
                <a:solidFill>
                  <a:srgbClr val="FFFFFF"/>
                </a:solidFill>
                <a:latin typeface="Arial MT"/>
                <a:cs typeface="Arial MT"/>
              </a:rPr>
              <a:t>f</a:t>
            </a:r>
            <a:r>
              <a:rPr sz="1200" spc="-10" dirty="0">
                <a:solidFill>
                  <a:srgbClr val="FFFFFF"/>
                </a:solidFill>
                <a:latin typeface="Arial MT"/>
                <a:cs typeface="Arial MT"/>
              </a:rPr>
              <a:t>f</a:t>
            </a:r>
            <a:r>
              <a:rPr sz="1200" spc="50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-305" dirty="0">
                <a:solidFill>
                  <a:srgbClr val="FFFFFF"/>
                </a:solidFill>
                <a:latin typeface="Arial MT"/>
                <a:cs typeface="Arial MT"/>
              </a:rPr>
              <a:t>CCSSEE</a:t>
            </a:r>
            <a:endParaRPr sz="12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1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803392" y="6400801"/>
            <a:ext cx="3112135" cy="277495"/>
          </a:xfrm>
          <a:custGeom>
            <a:avLst/>
            <a:gdLst/>
            <a:ahLst/>
            <a:cxnLst/>
            <a:rect l="l" t="t" r="r" b="b"/>
            <a:pathLst>
              <a:path w="3112134" h="277495">
                <a:moveTo>
                  <a:pt x="3112008" y="277368"/>
                </a:moveTo>
                <a:lnTo>
                  <a:pt x="0" y="277368"/>
                </a:lnTo>
                <a:lnTo>
                  <a:pt x="0" y="0"/>
                </a:lnTo>
                <a:lnTo>
                  <a:pt x="3112008" y="0"/>
                </a:lnTo>
                <a:lnTo>
                  <a:pt x="3112008" y="277368"/>
                </a:lnTo>
                <a:close/>
              </a:path>
            </a:pathLst>
          </a:custGeom>
          <a:solidFill>
            <a:srgbClr val="22405F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4114800" y="6400801"/>
            <a:ext cx="4724400" cy="277495"/>
            <a:chOff x="2514600" y="6400800"/>
            <a:chExt cx="4724400" cy="277495"/>
          </a:xfrm>
        </p:grpSpPr>
        <p:sp>
          <p:nvSpPr>
            <p:cNvPr id="4" name="object 4"/>
            <p:cNvSpPr/>
            <p:nvPr/>
          </p:nvSpPr>
          <p:spPr>
            <a:xfrm>
              <a:off x="2514600" y="6400800"/>
              <a:ext cx="1600200" cy="277495"/>
            </a:xfrm>
            <a:custGeom>
              <a:avLst/>
              <a:gdLst/>
              <a:ahLst/>
              <a:cxnLst/>
              <a:rect l="l" t="t" r="r" b="b"/>
              <a:pathLst>
                <a:path w="1600200" h="277495">
                  <a:moveTo>
                    <a:pt x="1600200" y="277368"/>
                  </a:moveTo>
                  <a:lnTo>
                    <a:pt x="0" y="277368"/>
                  </a:lnTo>
                  <a:lnTo>
                    <a:pt x="0" y="0"/>
                  </a:lnTo>
                  <a:lnTo>
                    <a:pt x="1600200" y="0"/>
                  </a:lnTo>
                  <a:lnTo>
                    <a:pt x="1600200" y="277368"/>
                  </a:lnTo>
                  <a:close/>
                </a:path>
              </a:pathLst>
            </a:custGeom>
            <a:solidFill>
              <a:srgbClr val="E16C0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4114800" y="6400800"/>
              <a:ext cx="3124200" cy="277495"/>
            </a:xfrm>
            <a:custGeom>
              <a:avLst/>
              <a:gdLst/>
              <a:ahLst/>
              <a:cxnLst/>
              <a:rect l="l" t="t" r="r" b="b"/>
              <a:pathLst>
                <a:path w="3124200" h="277495">
                  <a:moveTo>
                    <a:pt x="3124200" y="277368"/>
                  </a:moveTo>
                  <a:lnTo>
                    <a:pt x="0" y="277368"/>
                  </a:lnTo>
                  <a:lnTo>
                    <a:pt x="0" y="0"/>
                  </a:lnTo>
                  <a:lnTo>
                    <a:pt x="3124200" y="0"/>
                  </a:lnTo>
                  <a:lnTo>
                    <a:pt x="3124200" y="277368"/>
                  </a:lnTo>
                  <a:close/>
                </a:path>
              </a:pathLst>
            </a:custGeom>
            <a:solidFill>
              <a:srgbClr val="2240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6" name="object 6"/>
          <p:cNvGrpSpPr/>
          <p:nvPr/>
        </p:nvGrpSpPr>
        <p:grpSpPr>
          <a:xfrm>
            <a:off x="7592644" y="3041954"/>
            <a:ext cx="548640" cy="487680"/>
            <a:chOff x="5992444" y="3041954"/>
            <a:chExt cx="548640" cy="487680"/>
          </a:xfrm>
        </p:grpSpPr>
        <p:sp>
          <p:nvSpPr>
            <p:cNvPr id="7" name="object 7"/>
            <p:cNvSpPr/>
            <p:nvPr/>
          </p:nvSpPr>
          <p:spPr>
            <a:xfrm>
              <a:off x="6004560" y="3054096"/>
              <a:ext cx="524510" cy="463550"/>
            </a:xfrm>
            <a:custGeom>
              <a:avLst/>
              <a:gdLst/>
              <a:ahLst/>
              <a:cxnLst/>
              <a:rect l="l" t="t" r="r" b="b"/>
              <a:pathLst>
                <a:path w="524509" h="463550">
                  <a:moveTo>
                    <a:pt x="262127" y="463295"/>
                  </a:moveTo>
                  <a:lnTo>
                    <a:pt x="209295" y="458596"/>
                  </a:lnTo>
                  <a:lnTo>
                    <a:pt x="160147" y="445134"/>
                  </a:lnTo>
                  <a:lnTo>
                    <a:pt x="115569" y="423671"/>
                  </a:lnTo>
                  <a:lnTo>
                    <a:pt x="76707" y="395350"/>
                  </a:lnTo>
                  <a:lnTo>
                    <a:pt x="44703" y="361061"/>
                  </a:lnTo>
                  <a:lnTo>
                    <a:pt x="20574" y="321817"/>
                  </a:lnTo>
                  <a:lnTo>
                    <a:pt x="5334" y="278256"/>
                  </a:lnTo>
                  <a:lnTo>
                    <a:pt x="0" y="231648"/>
                  </a:lnTo>
                  <a:lnTo>
                    <a:pt x="5334" y="184911"/>
                  </a:lnTo>
                  <a:lnTo>
                    <a:pt x="20574" y="141477"/>
                  </a:lnTo>
                  <a:lnTo>
                    <a:pt x="44703" y="102107"/>
                  </a:lnTo>
                  <a:lnTo>
                    <a:pt x="76707" y="67817"/>
                  </a:lnTo>
                  <a:lnTo>
                    <a:pt x="115569" y="39496"/>
                  </a:lnTo>
                  <a:lnTo>
                    <a:pt x="160147" y="18160"/>
                  </a:lnTo>
                  <a:lnTo>
                    <a:pt x="209295" y="4698"/>
                  </a:lnTo>
                  <a:lnTo>
                    <a:pt x="262127" y="0"/>
                  </a:lnTo>
                  <a:lnTo>
                    <a:pt x="314960" y="4698"/>
                  </a:lnTo>
                  <a:lnTo>
                    <a:pt x="364236" y="18160"/>
                  </a:lnTo>
                  <a:lnTo>
                    <a:pt x="408686" y="39496"/>
                  </a:lnTo>
                  <a:lnTo>
                    <a:pt x="447548" y="67817"/>
                  </a:lnTo>
                  <a:lnTo>
                    <a:pt x="479551" y="102107"/>
                  </a:lnTo>
                  <a:lnTo>
                    <a:pt x="503682" y="141477"/>
                  </a:lnTo>
                  <a:lnTo>
                    <a:pt x="518921" y="184911"/>
                  </a:lnTo>
                  <a:lnTo>
                    <a:pt x="524256" y="231648"/>
                  </a:lnTo>
                  <a:lnTo>
                    <a:pt x="518921" y="278256"/>
                  </a:lnTo>
                  <a:lnTo>
                    <a:pt x="503682" y="321817"/>
                  </a:lnTo>
                  <a:lnTo>
                    <a:pt x="479551" y="361061"/>
                  </a:lnTo>
                  <a:lnTo>
                    <a:pt x="447548" y="395350"/>
                  </a:lnTo>
                  <a:lnTo>
                    <a:pt x="408686" y="423671"/>
                  </a:lnTo>
                  <a:lnTo>
                    <a:pt x="364236" y="445134"/>
                  </a:lnTo>
                  <a:lnTo>
                    <a:pt x="314960" y="458596"/>
                  </a:lnTo>
                  <a:lnTo>
                    <a:pt x="262127" y="463295"/>
                  </a:lnTo>
                  <a:close/>
                </a:path>
              </a:pathLst>
            </a:custGeom>
            <a:solidFill>
              <a:srgbClr val="C0504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5992444" y="3041954"/>
              <a:ext cx="548640" cy="487680"/>
            </a:xfrm>
            <a:custGeom>
              <a:avLst/>
              <a:gdLst/>
              <a:ahLst/>
              <a:cxnLst/>
              <a:rect l="l" t="t" r="r" b="b"/>
              <a:pathLst>
                <a:path w="548640" h="487679">
                  <a:moveTo>
                    <a:pt x="275323" y="487578"/>
                  </a:moveTo>
                  <a:lnTo>
                    <a:pt x="273164" y="487578"/>
                  </a:lnTo>
                  <a:lnTo>
                    <a:pt x="220332" y="482879"/>
                  </a:lnTo>
                  <a:lnTo>
                    <a:pt x="169037" y="469036"/>
                  </a:lnTo>
                  <a:lnTo>
                    <a:pt x="122368" y="446786"/>
                  </a:lnTo>
                  <a:lnTo>
                    <a:pt x="81635" y="417347"/>
                  </a:lnTo>
                  <a:lnTo>
                    <a:pt x="47904" y="381520"/>
                  </a:lnTo>
                  <a:lnTo>
                    <a:pt x="22301" y="340347"/>
                  </a:lnTo>
                  <a:lnTo>
                    <a:pt x="5943" y="294424"/>
                  </a:lnTo>
                  <a:lnTo>
                    <a:pt x="0" y="245173"/>
                  </a:lnTo>
                  <a:lnTo>
                    <a:pt x="0" y="242404"/>
                  </a:lnTo>
                  <a:lnTo>
                    <a:pt x="5334" y="195668"/>
                  </a:lnTo>
                  <a:lnTo>
                    <a:pt x="21183" y="149580"/>
                  </a:lnTo>
                  <a:lnTo>
                    <a:pt x="46418" y="107873"/>
                  </a:lnTo>
                  <a:lnTo>
                    <a:pt x="79908" y="71640"/>
                  </a:lnTo>
                  <a:lnTo>
                    <a:pt x="120501" y="41780"/>
                  </a:lnTo>
                  <a:lnTo>
                    <a:pt x="166992" y="19304"/>
                  </a:lnTo>
                  <a:lnTo>
                    <a:pt x="218186" y="5080"/>
                  </a:lnTo>
                  <a:lnTo>
                    <a:pt x="273164" y="0"/>
                  </a:lnTo>
                  <a:lnTo>
                    <a:pt x="275323" y="0"/>
                  </a:lnTo>
                  <a:lnTo>
                    <a:pt x="328155" y="4699"/>
                  </a:lnTo>
                  <a:lnTo>
                    <a:pt x="379564" y="18542"/>
                  </a:lnTo>
                  <a:lnTo>
                    <a:pt x="391973" y="24282"/>
                  </a:lnTo>
                  <a:lnTo>
                    <a:pt x="275323" y="24282"/>
                  </a:lnTo>
                  <a:lnTo>
                    <a:pt x="226774" y="28600"/>
                  </a:lnTo>
                  <a:lnTo>
                    <a:pt x="224624" y="28600"/>
                  </a:lnTo>
                  <a:lnTo>
                    <a:pt x="223039" y="28883"/>
                  </a:lnTo>
                  <a:lnTo>
                    <a:pt x="223591" y="28883"/>
                  </a:lnTo>
                  <a:lnTo>
                    <a:pt x="178316" y="41287"/>
                  </a:lnTo>
                  <a:lnTo>
                    <a:pt x="177554" y="41287"/>
                  </a:lnTo>
                  <a:lnTo>
                    <a:pt x="175488" y="42062"/>
                  </a:lnTo>
                  <a:lnTo>
                    <a:pt x="175928" y="42062"/>
                  </a:lnTo>
                  <a:lnTo>
                    <a:pt x="135331" y="61493"/>
                  </a:lnTo>
                  <a:lnTo>
                    <a:pt x="134861" y="61493"/>
                  </a:lnTo>
                  <a:lnTo>
                    <a:pt x="132964" y="62623"/>
                  </a:lnTo>
                  <a:lnTo>
                    <a:pt x="133310" y="62623"/>
                  </a:lnTo>
                  <a:lnTo>
                    <a:pt x="98107" y="88277"/>
                  </a:lnTo>
                  <a:lnTo>
                    <a:pt x="97739" y="88277"/>
                  </a:lnTo>
                  <a:lnTo>
                    <a:pt x="95999" y="89814"/>
                  </a:lnTo>
                  <a:lnTo>
                    <a:pt x="96304" y="89814"/>
                  </a:lnTo>
                  <a:lnTo>
                    <a:pt x="67548" y="120624"/>
                  </a:lnTo>
                  <a:lnTo>
                    <a:pt x="67208" y="120624"/>
                  </a:lnTo>
                  <a:lnTo>
                    <a:pt x="65735" y="122567"/>
                  </a:lnTo>
                  <a:lnTo>
                    <a:pt x="66017" y="122567"/>
                  </a:lnTo>
                  <a:lnTo>
                    <a:pt x="44510" y="157657"/>
                  </a:lnTo>
                  <a:lnTo>
                    <a:pt x="44196" y="157657"/>
                  </a:lnTo>
                  <a:lnTo>
                    <a:pt x="43078" y="159994"/>
                  </a:lnTo>
                  <a:lnTo>
                    <a:pt x="43376" y="159994"/>
                  </a:lnTo>
                  <a:lnTo>
                    <a:pt x="29887" y="198437"/>
                  </a:lnTo>
                  <a:lnTo>
                    <a:pt x="29565" y="198437"/>
                  </a:lnTo>
                  <a:lnTo>
                    <a:pt x="28955" y="201091"/>
                  </a:lnTo>
                  <a:lnTo>
                    <a:pt x="29262" y="201091"/>
                  </a:lnTo>
                  <a:lnTo>
                    <a:pt x="24547" y="242404"/>
                  </a:lnTo>
                  <a:lnTo>
                    <a:pt x="24231" y="242404"/>
                  </a:lnTo>
                  <a:lnTo>
                    <a:pt x="24231" y="245173"/>
                  </a:lnTo>
                  <a:lnTo>
                    <a:pt x="24548" y="245173"/>
                  </a:lnTo>
                  <a:lnTo>
                    <a:pt x="29263" y="286372"/>
                  </a:lnTo>
                  <a:lnTo>
                    <a:pt x="28955" y="286372"/>
                  </a:lnTo>
                  <a:lnTo>
                    <a:pt x="29565" y="289013"/>
                  </a:lnTo>
                  <a:lnTo>
                    <a:pt x="29880" y="289013"/>
                  </a:lnTo>
                  <a:lnTo>
                    <a:pt x="43369" y="327571"/>
                  </a:lnTo>
                  <a:lnTo>
                    <a:pt x="43078" y="327571"/>
                  </a:lnTo>
                  <a:lnTo>
                    <a:pt x="44196" y="329933"/>
                  </a:lnTo>
                  <a:lnTo>
                    <a:pt x="44530" y="329933"/>
                  </a:lnTo>
                  <a:lnTo>
                    <a:pt x="66021" y="364883"/>
                  </a:lnTo>
                  <a:lnTo>
                    <a:pt x="65735" y="364883"/>
                  </a:lnTo>
                  <a:lnTo>
                    <a:pt x="67208" y="366814"/>
                  </a:lnTo>
                  <a:lnTo>
                    <a:pt x="67536" y="366814"/>
                  </a:lnTo>
                  <a:lnTo>
                    <a:pt x="96304" y="397637"/>
                  </a:lnTo>
                  <a:lnTo>
                    <a:pt x="95999" y="397637"/>
                  </a:lnTo>
                  <a:lnTo>
                    <a:pt x="97739" y="399173"/>
                  </a:lnTo>
                  <a:lnTo>
                    <a:pt x="98107" y="399173"/>
                  </a:lnTo>
                  <a:lnTo>
                    <a:pt x="133310" y="424827"/>
                  </a:lnTo>
                  <a:lnTo>
                    <a:pt x="132968" y="424827"/>
                  </a:lnTo>
                  <a:lnTo>
                    <a:pt x="134861" y="425958"/>
                  </a:lnTo>
                  <a:lnTo>
                    <a:pt x="135316" y="425958"/>
                  </a:lnTo>
                  <a:lnTo>
                    <a:pt x="175937" y="445515"/>
                  </a:lnTo>
                  <a:lnTo>
                    <a:pt x="175488" y="445515"/>
                  </a:lnTo>
                  <a:lnTo>
                    <a:pt x="177546" y="446290"/>
                  </a:lnTo>
                  <a:lnTo>
                    <a:pt x="178316" y="446290"/>
                  </a:lnTo>
                  <a:lnTo>
                    <a:pt x="223234" y="458597"/>
                  </a:lnTo>
                  <a:lnTo>
                    <a:pt x="222491" y="458597"/>
                  </a:lnTo>
                  <a:lnTo>
                    <a:pt x="224624" y="458977"/>
                  </a:lnTo>
                  <a:lnTo>
                    <a:pt x="226774" y="458977"/>
                  </a:lnTo>
                  <a:lnTo>
                    <a:pt x="274243" y="463199"/>
                  </a:lnTo>
                  <a:lnTo>
                    <a:pt x="392104" y="463199"/>
                  </a:lnTo>
                  <a:lnTo>
                    <a:pt x="381647" y="468249"/>
                  </a:lnTo>
                  <a:lnTo>
                    <a:pt x="379564" y="469036"/>
                  </a:lnTo>
                  <a:lnTo>
                    <a:pt x="330288" y="482498"/>
                  </a:lnTo>
                  <a:lnTo>
                    <a:pt x="328155" y="482879"/>
                  </a:lnTo>
                  <a:lnTo>
                    <a:pt x="275323" y="487578"/>
                  </a:lnTo>
                  <a:close/>
                </a:path>
                <a:path w="548640" h="487679">
                  <a:moveTo>
                    <a:pt x="324899" y="28883"/>
                  </a:moveTo>
                  <a:lnTo>
                    <a:pt x="273164" y="24282"/>
                  </a:lnTo>
                  <a:lnTo>
                    <a:pt x="391973" y="24282"/>
                  </a:lnTo>
                  <a:lnTo>
                    <a:pt x="400974" y="28600"/>
                  </a:lnTo>
                  <a:lnTo>
                    <a:pt x="323862" y="28600"/>
                  </a:lnTo>
                  <a:lnTo>
                    <a:pt x="324899" y="28883"/>
                  </a:lnTo>
                  <a:close/>
                </a:path>
                <a:path w="548640" h="487679">
                  <a:moveTo>
                    <a:pt x="223591" y="28883"/>
                  </a:moveTo>
                  <a:lnTo>
                    <a:pt x="223039" y="28883"/>
                  </a:lnTo>
                  <a:lnTo>
                    <a:pt x="224624" y="28600"/>
                  </a:lnTo>
                  <a:lnTo>
                    <a:pt x="223591" y="28883"/>
                  </a:lnTo>
                  <a:close/>
                </a:path>
                <a:path w="548640" h="487679">
                  <a:moveTo>
                    <a:pt x="223591" y="28883"/>
                  </a:moveTo>
                  <a:lnTo>
                    <a:pt x="224624" y="28600"/>
                  </a:lnTo>
                  <a:lnTo>
                    <a:pt x="226774" y="28600"/>
                  </a:lnTo>
                  <a:lnTo>
                    <a:pt x="223591" y="28883"/>
                  </a:lnTo>
                  <a:close/>
                </a:path>
                <a:path w="548640" h="487679">
                  <a:moveTo>
                    <a:pt x="372107" y="41780"/>
                  </a:moveTo>
                  <a:lnTo>
                    <a:pt x="323862" y="28600"/>
                  </a:lnTo>
                  <a:lnTo>
                    <a:pt x="325448" y="28883"/>
                  </a:lnTo>
                  <a:lnTo>
                    <a:pt x="401565" y="28883"/>
                  </a:lnTo>
                  <a:lnTo>
                    <a:pt x="426072" y="40639"/>
                  </a:lnTo>
                  <a:lnTo>
                    <a:pt x="427151" y="41287"/>
                  </a:lnTo>
                  <a:lnTo>
                    <a:pt x="371081" y="41287"/>
                  </a:lnTo>
                  <a:lnTo>
                    <a:pt x="372107" y="41780"/>
                  </a:lnTo>
                  <a:close/>
                </a:path>
                <a:path w="548640" h="487679">
                  <a:moveTo>
                    <a:pt x="401565" y="28883"/>
                  </a:moveTo>
                  <a:lnTo>
                    <a:pt x="325448" y="28883"/>
                  </a:lnTo>
                  <a:lnTo>
                    <a:pt x="323862" y="28600"/>
                  </a:lnTo>
                  <a:lnTo>
                    <a:pt x="400974" y="28600"/>
                  </a:lnTo>
                  <a:lnTo>
                    <a:pt x="401565" y="28883"/>
                  </a:lnTo>
                  <a:close/>
                </a:path>
                <a:path w="548640" h="487679">
                  <a:moveTo>
                    <a:pt x="175488" y="42062"/>
                  </a:moveTo>
                  <a:lnTo>
                    <a:pt x="177554" y="41287"/>
                  </a:lnTo>
                  <a:lnTo>
                    <a:pt x="176517" y="41780"/>
                  </a:lnTo>
                  <a:lnTo>
                    <a:pt x="175488" y="42062"/>
                  </a:lnTo>
                  <a:close/>
                </a:path>
                <a:path w="548640" h="487679">
                  <a:moveTo>
                    <a:pt x="176517" y="41780"/>
                  </a:moveTo>
                  <a:lnTo>
                    <a:pt x="177547" y="41287"/>
                  </a:lnTo>
                  <a:lnTo>
                    <a:pt x="178316" y="41287"/>
                  </a:lnTo>
                  <a:lnTo>
                    <a:pt x="176517" y="41780"/>
                  </a:lnTo>
                  <a:close/>
                </a:path>
                <a:path w="548640" h="487679">
                  <a:moveTo>
                    <a:pt x="373138" y="42062"/>
                  </a:moveTo>
                  <a:lnTo>
                    <a:pt x="372107" y="41780"/>
                  </a:lnTo>
                  <a:lnTo>
                    <a:pt x="371081" y="41287"/>
                  </a:lnTo>
                  <a:lnTo>
                    <a:pt x="373138" y="42062"/>
                  </a:lnTo>
                  <a:close/>
                </a:path>
                <a:path w="548640" h="487679">
                  <a:moveTo>
                    <a:pt x="428360" y="42062"/>
                  </a:moveTo>
                  <a:lnTo>
                    <a:pt x="373138" y="42062"/>
                  </a:lnTo>
                  <a:lnTo>
                    <a:pt x="371081" y="41287"/>
                  </a:lnTo>
                  <a:lnTo>
                    <a:pt x="427151" y="41287"/>
                  </a:lnTo>
                  <a:lnTo>
                    <a:pt x="427973" y="41780"/>
                  </a:lnTo>
                  <a:lnTo>
                    <a:pt x="428360" y="42062"/>
                  </a:lnTo>
                  <a:close/>
                </a:path>
                <a:path w="548640" h="487679">
                  <a:moveTo>
                    <a:pt x="175928" y="42062"/>
                  </a:moveTo>
                  <a:lnTo>
                    <a:pt x="175488" y="42062"/>
                  </a:lnTo>
                  <a:lnTo>
                    <a:pt x="176517" y="41780"/>
                  </a:lnTo>
                  <a:lnTo>
                    <a:pt x="175928" y="42062"/>
                  </a:lnTo>
                  <a:close/>
                </a:path>
                <a:path w="548640" h="487679">
                  <a:moveTo>
                    <a:pt x="414494" y="62125"/>
                  </a:moveTo>
                  <a:lnTo>
                    <a:pt x="372107" y="41780"/>
                  </a:lnTo>
                  <a:lnTo>
                    <a:pt x="373138" y="42062"/>
                  </a:lnTo>
                  <a:lnTo>
                    <a:pt x="428360" y="42062"/>
                  </a:lnTo>
                  <a:lnTo>
                    <a:pt x="455023" y="61493"/>
                  </a:lnTo>
                  <a:lnTo>
                    <a:pt x="413626" y="61493"/>
                  </a:lnTo>
                  <a:lnTo>
                    <a:pt x="414494" y="62125"/>
                  </a:lnTo>
                  <a:close/>
                </a:path>
                <a:path w="548640" h="487679">
                  <a:moveTo>
                    <a:pt x="132970" y="62623"/>
                  </a:moveTo>
                  <a:lnTo>
                    <a:pt x="134861" y="61493"/>
                  </a:lnTo>
                  <a:lnTo>
                    <a:pt x="133993" y="62125"/>
                  </a:lnTo>
                  <a:lnTo>
                    <a:pt x="132970" y="62623"/>
                  </a:lnTo>
                  <a:close/>
                </a:path>
                <a:path w="548640" h="487679">
                  <a:moveTo>
                    <a:pt x="134010" y="62125"/>
                  </a:moveTo>
                  <a:lnTo>
                    <a:pt x="134861" y="61493"/>
                  </a:lnTo>
                  <a:lnTo>
                    <a:pt x="135331" y="61493"/>
                  </a:lnTo>
                  <a:lnTo>
                    <a:pt x="134010" y="62125"/>
                  </a:lnTo>
                  <a:close/>
                </a:path>
                <a:path w="548640" h="487679">
                  <a:moveTo>
                    <a:pt x="415531" y="62623"/>
                  </a:moveTo>
                  <a:lnTo>
                    <a:pt x="414494" y="62125"/>
                  </a:lnTo>
                  <a:lnTo>
                    <a:pt x="413626" y="61493"/>
                  </a:lnTo>
                  <a:lnTo>
                    <a:pt x="415531" y="62623"/>
                  </a:lnTo>
                  <a:close/>
                </a:path>
                <a:path w="548640" h="487679">
                  <a:moveTo>
                    <a:pt x="456574" y="62623"/>
                  </a:moveTo>
                  <a:lnTo>
                    <a:pt x="415531" y="62623"/>
                  </a:lnTo>
                  <a:lnTo>
                    <a:pt x="413626" y="61493"/>
                  </a:lnTo>
                  <a:lnTo>
                    <a:pt x="455023" y="61493"/>
                  </a:lnTo>
                  <a:lnTo>
                    <a:pt x="456574" y="62623"/>
                  </a:lnTo>
                  <a:close/>
                </a:path>
                <a:path w="548640" h="487679">
                  <a:moveTo>
                    <a:pt x="133310" y="62623"/>
                  </a:moveTo>
                  <a:lnTo>
                    <a:pt x="132970" y="62623"/>
                  </a:lnTo>
                  <a:lnTo>
                    <a:pt x="134010" y="62125"/>
                  </a:lnTo>
                  <a:lnTo>
                    <a:pt x="133310" y="62623"/>
                  </a:lnTo>
                  <a:close/>
                </a:path>
                <a:path w="548640" h="487679">
                  <a:moveTo>
                    <a:pt x="451532" y="89117"/>
                  </a:moveTo>
                  <a:lnTo>
                    <a:pt x="414494" y="62125"/>
                  </a:lnTo>
                  <a:lnTo>
                    <a:pt x="415531" y="62623"/>
                  </a:lnTo>
                  <a:lnTo>
                    <a:pt x="456574" y="62623"/>
                  </a:lnTo>
                  <a:lnTo>
                    <a:pt x="466839" y="70104"/>
                  </a:lnTo>
                  <a:lnTo>
                    <a:pt x="468579" y="71640"/>
                  </a:lnTo>
                  <a:lnTo>
                    <a:pt x="484107" y="88277"/>
                  </a:lnTo>
                  <a:lnTo>
                    <a:pt x="450748" y="88277"/>
                  </a:lnTo>
                  <a:lnTo>
                    <a:pt x="451532" y="89117"/>
                  </a:lnTo>
                  <a:close/>
                </a:path>
                <a:path w="548640" h="487679">
                  <a:moveTo>
                    <a:pt x="95999" y="89814"/>
                  </a:moveTo>
                  <a:lnTo>
                    <a:pt x="97739" y="88277"/>
                  </a:lnTo>
                  <a:lnTo>
                    <a:pt x="96954" y="89117"/>
                  </a:lnTo>
                  <a:lnTo>
                    <a:pt x="95999" y="89814"/>
                  </a:lnTo>
                  <a:close/>
                </a:path>
                <a:path w="548640" h="487679">
                  <a:moveTo>
                    <a:pt x="96954" y="89117"/>
                  </a:moveTo>
                  <a:lnTo>
                    <a:pt x="97739" y="88277"/>
                  </a:lnTo>
                  <a:lnTo>
                    <a:pt x="98107" y="88277"/>
                  </a:lnTo>
                  <a:lnTo>
                    <a:pt x="96954" y="89117"/>
                  </a:lnTo>
                  <a:close/>
                </a:path>
                <a:path w="548640" h="487679">
                  <a:moveTo>
                    <a:pt x="452488" y="89814"/>
                  </a:moveTo>
                  <a:lnTo>
                    <a:pt x="451532" y="89117"/>
                  </a:lnTo>
                  <a:lnTo>
                    <a:pt x="450748" y="88277"/>
                  </a:lnTo>
                  <a:lnTo>
                    <a:pt x="452488" y="89814"/>
                  </a:lnTo>
                  <a:close/>
                </a:path>
                <a:path w="548640" h="487679">
                  <a:moveTo>
                    <a:pt x="485541" y="89814"/>
                  </a:moveTo>
                  <a:lnTo>
                    <a:pt x="452488" y="89814"/>
                  </a:lnTo>
                  <a:lnTo>
                    <a:pt x="450748" y="88277"/>
                  </a:lnTo>
                  <a:lnTo>
                    <a:pt x="484107" y="88277"/>
                  </a:lnTo>
                  <a:lnTo>
                    <a:pt x="485541" y="89814"/>
                  </a:lnTo>
                  <a:close/>
                </a:path>
                <a:path w="548640" h="487679">
                  <a:moveTo>
                    <a:pt x="96304" y="89814"/>
                  </a:moveTo>
                  <a:lnTo>
                    <a:pt x="95999" y="89814"/>
                  </a:lnTo>
                  <a:lnTo>
                    <a:pt x="96954" y="89117"/>
                  </a:lnTo>
                  <a:lnTo>
                    <a:pt x="96304" y="89814"/>
                  </a:lnTo>
                  <a:close/>
                </a:path>
                <a:path w="548640" h="487679">
                  <a:moveTo>
                    <a:pt x="481893" y="121647"/>
                  </a:moveTo>
                  <a:lnTo>
                    <a:pt x="451532" y="89117"/>
                  </a:lnTo>
                  <a:lnTo>
                    <a:pt x="452488" y="89814"/>
                  </a:lnTo>
                  <a:lnTo>
                    <a:pt x="485541" y="89814"/>
                  </a:lnTo>
                  <a:lnTo>
                    <a:pt x="500583" y="105930"/>
                  </a:lnTo>
                  <a:lnTo>
                    <a:pt x="502056" y="107873"/>
                  </a:lnTo>
                  <a:lnTo>
                    <a:pt x="509871" y="120624"/>
                  </a:lnTo>
                  <a:lnTo>
                    <a:pt x="481266" y="120624"/>
                  </a:lnTo>
                  <a:lnTo>
                    <a:pt x="481893" y="121647"/>
                  </a:lnTo>
                  <a:close/>
                </a:path>
                <a:path w="548640" h="487679">
                  <a:moveTo>
                    <a:pt x="65735" y="122567"/>
                  </a:moveTo>
                  <a:lnTo>
                    <a:pt x="67208" y="120624"/>
                  </a:lnTo>
                  <a:lnTo>
                    <a:pt x="66581" y="121647"/>
                  </a:lnTo>
                  <a:lnTo>
                    <a:pt x="65735" y="122567"/>
                  </a:lnTo>
                  <a:close/>
                </a:path>
                <a:path w="548640" h="487679">
                  <a:moveTo>
                    <a:pt x="66594" y="121647"/>
                  </a:moveTo>
                  <a:lnTo>
                    <a:pt x="67208" y="120624"/>
                  </a:lnTo>
                  <a:lnTo>
                    <a:pt x="67548" y="120624"/>
                  </a:lnTo>
                  <a:lnTo>
                    <a:pt x="66594" y="121647"/>
                  </a:lnTo>
                  <a:close/>
                </a:path>
                <a:path w="548640" h="487679">
                  <a:moveTo>
                    <a:pt x="482752" y="122567"/>
                  </a:moveTo>
                  <a:lnTo>
                    <a:pt x="481893" y="121647"/>
                  </a:lnTo>
                  <a:lnTo>
                    <a:pt x="481266" y="120624"/>
                  </a:lnTo>
                  <a:lnTo>
                    <a:pt x="482752" y="122567"/>
                  </a:lnTo>
                  <a:close/>
                </a:path>
                <a:path w="548640" h="487679">
                  <a:moveTo>
                    <a:pt x="511062" y="122567"/>
                  </a:moveTo>
                  <a:lnTo>
                    <a:pt x="482752" y="122567"/>
                  </a:lnTo>
                  <a:lnTo>
                    <a:pt x="481266" y="120624"/>
                  </a:lnTo>
                  <a:lnTo>
                    <a:pt x="509871" y="120624"/>
                  </a:lnTo>
                  <a:lnTo>
                    <a:pt x="511062" y="122567"/>
                  </a:lnTo>
                  <a:close/>
                </a:path>
                <a:path w="548640" h="487679">
                  <a:moveTo>
                    <a:pt x="66017" y="122567"/>
                  </a:moveTo>
                  <a:lnTo>
                    <a:pt x="65735" y="122567"/>
                  </a:lnTo>
                  <a:lnTo>
                    <a:pt x="66594" y="121647"/>
                  </a:lnTo>
                  <a:lnTo>
                    <a:pt x="66017" y="122567"/>
                  </a:lnTo>
                  <a:close/>
                </a:path>
                <a:path w="548640" h="487679">
                  <a:moveTo>
                    <a:pt x="530958" y="159994"/>
                  </a:moveTo>
                  <a:lnTo>
                    <a:pt x="505396" y="159994"/>
                  </a:lnTo>
                  <a:lnTo>
                    <a:pt x="504291" y="157657"/>
                  </a:lnTo>
                  <a:lnTo>
                    <a:pt x="503964" y="157657"/>
                  </a:lnTo>
                  <a:lnTo>
                    <a:pt x="481893" y="121647"/>
                  </a:lnTo>
                  <a:lnTo>
                    <a:pt x="482752" y="122567"/>
                  </a:lnTo>
                  <a:lnTo>
                    <a:pt x="511062" y="122567"/>
                  </a:lnTo>
                  <a:lnTo>
                    <a:pt x="526186" y="147243"/>
                  </a:lnTo>
                  <a:lnTo>
                    <a:pt x="527303" y="149580"/>
                  </a:lnTo>
                  <a:lnTo>
                    <a:pt x="530138" y="157657"/>
                  </a:lnTo>
                  <a:lnTo>
                    <a:pt x="504291" y="157657"/>
                  </a:lnTo>
                  <a:lnTo>
                    <a:pt x="504712" y="158858"/>
                  </a:lnTo>
                  <a:lnTo>
                    <a:pt x="530559" y="158858"/>
                  </a:lnTo>
                  <a:lnTo>
                    <a:pt x="530958" y="159994"/>
                  </a:lnTo>
                  <a:close/>
                </a:path>
                <a:path w="548640" h="487679">
                  <a:moveTo>
                    <a:pt x="43078" y="159994"/>
                  </a:moveTo>
                  <a:lnTo>
                    <a:pt x="44196" y="157657"/>
                  </a:lnTo>
                  <a:lnTo>
                    <a:pt x="43774" y="158858"/>
                  </a:lnTo>
                  <a:lnTo>
                    <a:pt x="43078" y="159994"/>
                  </a:lnTo>
                  <a:close/>
                </a:path>
                <a:path w="548640" h="487679">
                  <a:moveTo>
                    <a:pt x="43774" y="158858"/>
                  </a:moveTo>
                  <a:lnTo>
                    <a:pt x="44196" y="157657"/>
                  </a:lnTo>
                  <a:lnTo>
                    <a:pt x="44510" y="157657"/>
                  </a:lnTo>
                  <a:lnTo>
                    <a:pt x="43774" y="158858"/>
                  </a:lnTo>
                  <a:close/>
                </a:path>
                <a:path w="548640" h="487679">
                  <a:moveTo>
                    <a:pt x="505396" y="159994"/>
                  </a:moveTo>
                  <a:lnTo>
                    <a:pt x="504712" y="158858"/>
                  </a:lnTo>
                  <a:lnTo>
                    <a:pt x="504291" y="157657"/>
                  </a:lnTo>
                  <a:lnTo>
                    <a:pt x="505396" y="159994"/>
                  </a:lnTo>
                  <a:close/>
                </a:path>
                <a:path w="548640" h="487679">
                  <a:moveTo>
                    <a:pt x="43376" y="159994"/>
                  </a:moveTo>
                  <a:lnTo>
                    <a:pt x="43078" y="159994"/>
                  </a:lnTo>
                  <a:lnTo>
                    <a:pt x="43774" y="158858"/>
                  </a:lnTo>
                  <a:lnTo>
                    <a:pt x="43376" y="159994"/>
                  </a:lnTo>
                  <a:close/>
                </a:path>
                <a:path w="548640" h="487679">
                  <a:moveTo>
                    <a:pt x="519077" y="199796"/>
                  </a:moveTo>
                  <a:lnTo>
                    <a:pt x="504712" y="158858"/>
                  </a:lnTo>
                  <a:lnTo>
                    <a:pt x="505396" y="159994"/>
                  </a:lnTo>
                  <a:lnTo>
                    <a:pt x="530958" y="159994"/>
                  </a:lnTo>
                  <a:lnTo>
                    <a:pt x="542544" y="193014"/>
                  </a:lnTo>
                  <a:lnTo>
                    <a:pt x="543153" y="195668"/>
                  </a:lnTo>
                  <a:lnTo>
                    <a:pt x="543469" y="198437"/>
                  </a:lnTo>
                  <a:lnTo>
                    <a:pt x="518922" y="198437"/>
                  </a:lnTo>
                  <a:lnTo>
                    <a:pt x="519077" y="199796"/>
                  </a:lnTo>
                  <a:close/>
                </a:path>
                <a:path w="548640" h="487679">
                  <a:moveTo>
                    <a:pt x="28955" y="201091"/>
                  </a:moveTo>
                  <a:lnTo>
                    <a:pt x="29565" y="198437"/>
                  </a:lnTo>
                  <a:lnTo>
                    <a:pt x="29410" y="199796"/>
                  </a:lnTo>
                  <a:lnTo>
                    <a:pt x="28955" y="201091"/>
                  </a:lnTo>
                  <a:close/>
                </a:path>
                <a:path w="548640" h="487679">
                  <a:moveTo>
                    <a:pt x="29410" y="199796"/>
                  </a:moveTo>
                  <a:lnTo>
                    <a:pt x="29565" y="198437"/>
                  </a:lnTo>
                  <a:lnTo>
                    <a:pt x="29887" y="198437"/>
                  </a:lnTo>
                  <a:lnTo>
                    <a:pt x="29410" y="199796"/>
                  </a:lnTo>
                  <a:close/>
                </a:path>
                <a:path w="548640" h="487679">
                  <a:moveTo>
                    <a:pt x="519531" y="201091"/>
                  </a:moveTo>
                  <a:lnTo>
                    <a:pt x="519077" y="199796"/>
                  </a:lnTo>
                  <a:lnTo>
                    <a:pt x="518922" y="198437"/>
                  </a:lnTo>
                  <a:lnTo>
                    <a:pt x="519531" y="201091"/>
                  </a:lnTo>
                  <a:close/>
                </a:path>
                <a:path w="548640" h="487679">
                  <a:moveTo>
                    <a:pt x="543772" y="201091"/>
                  </a:moveTo>
                  <a:lnTo>
                    <a:pt x="519531" y="201091"/>
                  </a:lnTo>
                  <a:lnTo>
                    <a:pt x="518922" y="198437"/>
                  </a:lnTo>
                  <a:lnTo>
                    <a:pt x="543469" y="198437"/>
                  </a:lnTo>
                  <a:lnTo>
                    <a:pt x="543772" y="201091"/>
                  </a:lnTo>
                  <a:close/>
                </a:path>
                <a:path w="548640" h="487679">
                  <a:moveTo>
                    <a:pt x="29262" y="201091"/>
                  </a:moveTo>
                  <a:lnTo>
                    <a:pt x="28955" y="201091"/>
                  </a:lnTo>
                  <a:lnTo>
                    <a:pt x="29410" y="199796"/>
                  </a:lnTo>
                  <a:lnTo>
                    <a:pt x="29262" y="201091"/>
                  </a:lnTo>
                  <a:close/>
                </a:path>
                <a:path w="548640" h="487679">
                  <a:moveTo>
                    <a:pt x="524097" y="243787"/>
                  </a:moveTo>
                  <a:lnTo>
                    <a:pt x="519077" y="199796"/>
                  </a:lnTo>
                  <a:lnTo>
                    <a:pt x="519531" y="201091"/>
                  </a:lnTo>
                  <a:lnTo>
                    <a:pt x="543772" y="201091"/>
                  </a:lnTo>
                  <a:lnTo>
                    <a:pt x="548487" y="242404"/>
                  </a:lnTo>
                  <a:lnTo>
                    <a:pt x="524255" y="242404"/>
                  </a:lnTo>
                  <a:lnTo>
                    <a:pt x="524097" y="243787"/>
                  </a:lnTo>
                  <a:close/>
                </a:path>
                <a:path w="548640" h="487679">
                  <a:moveTo>
                    <a:pt x="24231" y="245173"/>
                  </a:moveTo>
                  <a:lnTo>
                    <a:pt x="24231" y="242404"/>
                  </a:lnTo>
                  <a:lnTo>
                    <a:pt x="24389" y="243787"/>
                  </a:lnTo>
                  <a:lnTo>
                    <a:pt x="24231" y="245173"/>
                  </a:lnTo>
                  <a:close/>
                </a:path>
                <a:path w="548640" h="487679">
                  <a:moveTo>
                    <a:pt x="24389" y="243787"/>
                  </a:moveTo>
                  <a:lnTo>
                    <a:pt x="24231" y="242404"/>
                  </a:lnTo>
                  <a:lnTo>
                    <a:pt x="24547" y="242404"/>
                  </a:lnTo>
                  <a:lnTo>
                    <a:pt x="24389" y="243787"/>
                  </a:lnTo>
                  <a:close/>
                </a:path>
                <a:path w="548640" h="487679">
                  <a:moveTo>
                    <a:pt x="524255" y="245173"/>
                  </a:moveTo>
                  <a:lnTo>
                    <a:pt x="524097" y="243787"/>
                  </a:lnTo>
                  <a:lnTo>
                    <a:pt x="524255" y="242404"/>
                  </a:lnTo>
                  <a:lnTo>
                    <a:pt x="524255" y="245173"/>
                  </a:lnTo>
                  <a:close/>
                </a:path>
                <a:path w="548640" h="487679">
                  <a:moveTo>
                    <a:pt x="548487" y="245173"/>
                  </a:moveTo>
                  <a:lnTo>
                    <a:pt x="524255" y="245173"/>
                  </a:lnTo>
                  <a:lnTo>
                    <a:pt x="524255" y="242404"/>
                  </a:lnTo>
                  <a:lnTo>
                    <a:pt x="548487" y="242404"/>
                  </a:lnTo>
                  <a:lnTo>
                    <a:pt x="548487" y="245173"/>
                  </a:lnTo>
                  <a:close/>
                </a:path>
                <a:path w="548640" h="487679">
                  <a:moveTo>
                    <a:pt x="24548" y="245173"/>
                  </a:moveTo>
                  <a:lnTo>
                    <a:pt x="24231" y="245173"/>
                  </a:lnTo>
                  <a:lnTo>
                    <a:pt x="24389" y="243787"/>
                  </a:lnTo>
                  <a:lnTo>
                    <a:pt x="24548" y="245173"/>
                  </a:lnTo>
                  <a:close/>
                </a:path>
                <a:path w="548640" h="487679">
                  <a:moveTo>
                    <a:pt x="519074" y="287677"/>
                  </a:moveTo>
                  <a:lnTo>
                    <a:pt x="524097" y="243787"/>
                  </a:lnTo>
                  <a:lnTo>
                    <a:pt x="524255" y="245173"/>
                  </a:lnTo>
                  <a:lnTo>
                    <a:pt x="548487" y="245173"/>
                  </a:lnTo>
                  <a:lnTo>
                    <a:pt x="543772" y="286372"/>
                  </a:lnTo>
                  <a:lnTo>
                    <a:pt x="519531" y="286372"/>
                  </a:lnTo>
                  <a:lnTo>
                    <a:pt x="519074" y="287677"/>
                  </a:lnTo>
                  <a:close/>
                </a:path>
                <a:path w="548640" h="487679">
                  <a:moveTo>
                    <a:pt x="29565" y="289013"/>
                  </a:moveTo>
                  <a:lnTo>
                    <a:pt x="28955" y="286372"/>
                  </a:lnTo>
                  <a:lnTo>
                    <a:pt x="29412" y="287677"/>
                  </a:lnTo>
                  <a:lnTo>
                    <a:pt x="29565" y="289013"/>
                  </a:lnTo>
                  <a:close/>
                </a:path>
                <a:path w="548640" h="487679">
                  <a:moveTo>
                    <a:pt x="29412" y="287677"/>
                  </a:moveTo>
                  <a:lnTo>
                    <a:pt x="28955" y="286372"/>
                  </a:lnTo>
                  <a:lnTo>
                    <a:pt x="29263" y="286372"/>
                  </a:lnTo>
                  <a:lnTo>
                    <a:pt x="29412" y="287677"/>
                  </a:lnTo>
                  <a:close/>
                </a:path>
                <a:path w="548640" h="487679">
                  <a:moveTo>
                    <a:pt x="518922" y="289013"/>
                  </a:moveTo>
                  <a:lnTo>
                    <a:pt x="519074" y="287677"/>
                  </a:lnTo>
                  <a:lnTo>
                    <a:pt x="519531" y="286372"/>
                  </a:lnTo>
                  <a:lnTo>
                    <a:pt x="518922" y="289013"/>
                  </a:lnTo>
                  <a:close/>
                </a:path>
                <a:path w="548640" h="487679">
                  <a:moveTo>
                    <a:pt x="543470" y="289013"/>
                  </a:moveTo>
                  <a:lnTo>
                    <a:pt x="518922" y="289013"/>
                  </a:lnTo>
                  <a:lnTo>
                    <a:pt x="519531" y="286372"/>
                  </a:lnTo>
                  <a:lnTo>
                    <a:pt x="543772" y="286372"/>
                  </a:lnTo>
                  <a:lnTo>
                    <a:pt x="543470" y="289013"/>
                  </a:lnTo>
                  <a:close/>
                </a:path>
                <a:path w="548640" h="487679">
                  <a:moveTo>
                    <a:pt x="29880" y="289013"/>
                  </a:moveTo>
                  <a:lnTo>
                    <a:pt x="29565" y="289013"/>
                  </a:lnTo>
                  <a:lnTo>
                    <a:pt x="29412" y="287677"/>
                  </a:lnTo>
                  <a:lnTo>
                    <a:pt x="29880" y="289013"/>
                  </a:lnTo>
                  <a:close/>
                </a:path>
                <a:path w="548640" h="487679">
                  <a:moveTo>
                    <a:pt x="504733" y="328669"/>
                  </a:moveTo>
                  <a:lnTo>
                    <a:pt x="519074" y="287677"/>
                  </a:lnTo>
                  <a:lnTo>
                    <a:pt x="518922" y="289013"/>
                  </a:lnTo>
                  <a:lnTo>
                    <a:pt x="543470" y="289013"/>
                  </a:lnTo>
                  <a:lnTo>
                    <a:pt x="543153" y="291782"/>
                  </a:lnTo>
                  <a:lnTo>
                    <a:pt x="542544" y="294424"/>
                  </a:lnTo>
                  <a:lnTo>
                    <a:pt x="530947" y="327571"/>
                  </a:lnTo>
                  <a:lnTo>
                    <a:pt x="505409" y="327571"/>
                  </a:lnTo>
                  <a:lnTo>
                    <a:pt x="504733" y="328669"/>
                  </a:lnTo>
                  <a:close/>
                </a:path>
                <a:path w="548640" h="487679">
                  <a:moveTo>
                    <a:pt x="44196" y="329933"/>
                  </a:moveTo>
                  <a:lnTo>
                    <a:pt x="43078" y="327571"/>
                  </a:lnTo>
                  <a:lnTo>
                    <a:pt x="43753" y="328669"/>
                  </a:lnTo>
                  <a:lnTo>
                    <a:pt x="44196" y="329933"/>
                  </a:lnTo>
                  <a:close/>
                </a:path>
                <a:path w="548640" h="487679">
                  <a:moveTo>
                    <a:pt x="43753" y="328669"/>
                  </a:moveTo>
                  <a:lnTo>
                    <a:pt x="43078" y="327571"/>
                  </a:lnTo>
                  <a:lnTo>
                    <a:pt x="43369" y="327571"/>
                  </a:lnTo>
                  <a:lnTo>
                    <a:pt x="43753" y="328669"/>
                  </a:lnTo>
                  <a:close/>
                </a:path>
                <a:path w="548640" h="487679">
                  <a:moveTo>
                    <a:pt x="504291" y="329933"/>
                  </a:moveTo>
                  <a:lnTo>
                    <a:pt x="504733" y="328669"/>
                  </a:lnTo>
                  <a:lnTo>
                    <a:pt x="505409" y="327571"/>
                  </a:lnTo>
                  <a:lnTo>
                    <a:pt x="504291" y="329933"/>
                  </a:lnTo>
                  <a:close/>
                </a:path>
                <a:path w="548640" h="487679">
                  <a:moveTo>
                    <a:pt x="530120" y="329933"/>
                  </a:moveTo>
                  <a:lnTo>
                    <a:pt x="504291" y="329933"/>
                  </a:lnTo>
                  <a:lnTo>
                    <a:pt x="505409" y="327571"/>
                  </a:lnTo>
                  <a:lnTo>
                    <a:pt x="530947" y="327571"/>
                  </a:lnTo>
                  <a:lnTo>
                    <a:pt x="530120" y="329933"/>
                  </a:lnTo>
                  <a:close/>
                </a:path>
                <a:path w="548640" h="487679">
                  <a:moveTo>
                    <a:pt x="44530" y="329933"/>
                  </a:moveTo>
                  <a:lnTo>
                    <a:pt x="44196" y="329933"/>
                  </a:lnTo>
                  <a:lnTo>
                    <a:pt x="43753" y="328669"/>
                  </a:lnTo>
                  <a:lnTo>
                    <a:pt x="44530" y="329933"/>
                  </a:lnTo>
                  <a:close/>
                </a:path>
                <a:path w="548640" h="487679">
                  <a:moveTo>
                    <a:pt x="481913" y="365782"/>
                  </a:moveTo>
                  <a:lnTo>
                    <a:pt x="504733" y="328669"/>
                  </a:lnTo>
                  <a:lnTo>
                    <a:pt x="504291" y="329933"/>
                  </a:lnTo>
                  <a:lnTo>
                    <a:pt x="530120" y="329933"/>
                  </a:lnTo>
                  <a:lnTo>
                    <a:pt x="527303" y="337985"/>
                  </a:lnTo>
                  <a:lnTo>
                    <a:pt x="526186" y="340347"/>
                  </a:lnTo>
                  <a:lnTo>
                    <a:pt x="511099" y="364883"/>
                  </a:lnTo>
                  <a:lnTo>
                    <a:pt x="482752" y="364883"/>
                  </a:lnTo>
                  <a:lnTo>
                    <a:pt x="481913" y="365782"/>
                  </a:lnTo>
                  <a:close/>
                </a:path>
                <a:path w="548640" h="487679">
                  <a:moveTo>
                    <a:pt x="67208" y="366814"/>
                  </a:moveTo>
                  <a:lnTo>
                    <a:pt x="65735" y="364883"/>
                  </a:lnTo>
                  <a:lnTo>
                    <a:pt x="66574" y="365782"/>
                  </a:lnTo>
                  <a:lnTo>
                    <a:pt x="67208" y="366814"/>
                  </a:lnTo>
                  <a:close/>
                </a:path>
                <a:path w="548640" h="487679">
                  <a:moveTo>
                    <a:pt x="66574" y="365782"/>
                  </a:moveTo>
                  <a:lnTo>
                    <a:pt x="65735" y="364883"/>
                  </a:lnTo>
                  <a:lnTo>
                    <a:pt x="66021" y="364883"/>
                  </a:lnTo>
                  <a:lnTo>
                    <a:pt x="66574" y="365782"/>
                  </a:lnTo>
                  <a:close/>
                </a:path>
                <a:path w="548640" h="487679">
                  <a:moveTo>
                    <a:pt x="481279" y="366814"/>
                  </a:moveTo>
                  <a:lnTo>
                    <a:pt x="481913" y="365782"/>
                  </a:lnTo>
                  <a:lnTo>
                    <a:pt x="482752" y="364883"/>
                  </a:lnTo>
                  <a:lnTo>
                    <a:pt x="481279" y="366814"/>
                  </a:lnTo>
                  <a:close/>
                </a:path>
                <a:path w="548640" h="487679">
                  <a:moveTo>
                    <a:pt x="509912" y="366814"/>
                  </a:moveTo>
                  <a:lnTo>
                    <a:pt x="481279" y="366814"/>
                  </a:lnTo>
                  <a:lnTo>
                    <a:pt x="482752" y="364883"/>
                  </a:lnTo>
                  <a:lnTo>
                    <a:pt x="511099" y="364883"/>
                  </a:lnTo>
                  <a:lnTo>
                    <a:pt x="509912" y="366814"/>
                  </a:lnTo>
                  <a:close/>
                </a:path>
                <a:path w="548640" h="487679">
                  <a:moveTo>
                    <a:pt x="67536" y="366814"/>
                  </a:moveTo>
                  <a:lnTo>
                    <a:pt x="67208" y="366814"/>
                  </a:lnTo>
                  <a:lnTo>
                    <a:pt x="66574" y="365782"/>
                  </a:lnTo>
                  <a:lnTo>
                    <a:pt x="67536" y="366814"/>
                  </a:lnTo>
                  <a:close/>
                </a:path>
                <a:path w="548640" h="487679">
                  <a:moveTo>
                    <a:pt x="451532" y="398333"/>
                  </a:moveTo>
                  <a:lnTo>
                    <a:pt x="481913" y="365782"/>
                  </a:lnTo>
                  <a:lnTo>
                    <a:pt x="481279" y="366814"/>
                  </a:lnTo>
                  <a:lnTo>
                    <a:pt x="509912" y="366814"/>
                  </a:lnTo>
                  <a:lnTo>
                    <a:pt x="502056" y="379590"/>
                  </a:lnTo>
                  <a:lnTo>
                    <a:pt x="500583" y="381520"/>
                  </a:lnTo>
                  <a:lnTo>
                    <a:pt x="485541" y="397637"/>
                  </a:lnTo>
                  <a:lnTo>
                    <a:pt x="452488" y="397637"/>
                  </a:lnTo>
                  <a:lnTo>
                    <a:pt x="451532" y="398333"/>
                  </a:lnTo>
                  <a:close/>
                </a:path>
                <a:path w="548640" h="487679">
                  <a:moveTo>
                    <a:pt x="97739" y="399173"/>
                  </a:moveTo>
                  <a:lnTo>
                    <a:pt x="95999" y="397637"/>
                  </a:lnTo>
                  <a:lnTo>
                    <a:pt x="96954" y="398333"/>
                  </a:lnTo>
                  <a:lnTo>
                    <a:pt x="97739" y="399173"/>
                  </a:lnTo>
                  <a:close/>
                </a:path>
                <a:path w="548640" h="487679">
                  <a:moveTo>
                    <a:pt x="96954" y="398333"/>
                  </a:moveTo>
                  <a:lnTo>
                    <a:pt x="95999" y="397637"/>
                  </a:lnTo>
                  <a:lnTo>
                    <a:pt x="96304" y="397637"/>
                  </a:lnTo>
                  <a:lnTo>
                    <a:pt x="96954" y="398333"/>
                  </a:lnTo>
                  <a:close/>
                </a:path>
                <a:path w="548640" h="487679">
                  <a:moveTo>
                    <a:pt x="450748" y="399173"/>
                  </a:moveTo>
                  <a:lnTo>
                    <a:pt x="451532" y="398333"/>
                  </a:lnTo>
                  <a:lnTo>
                    <a:pt x="452488" y="397637"/>
                  </a:lnTo>
                  <a:lnTo>
                    <a:pt x="450748" y="399173"/>
                  </a:lnTo>
                  <a:close/>
                </a:path>
                <a:path w="548640" h="487679">
                  <a:moveTo>
                    <a:pt x="484107" y="399173"/>
                  </a:moveTo>
                  <a:lnTo>
                    <a:pt x="450748" y="399173"/>
                  </a:lnTo>
                  <a:lnTo>
                    <a:pt x="452488" y="397637"/>
                  </a:lnTo>
                  <a:lnTo>
                    <a:pt x="485541" y="397637"/>
                  </a:lnTo>
                  <a:lnTo>
                    <a:pt x="484107" y="399173"/>
                  </a:lnTo>
                  <a:close/>
                </a:path>
                <a:path w="548640" h="487679">
                  <a:moveTo>
                    <a:pt x="98107" y="399173"/>
                  </a:moveTo>
                  <a:lnTo>
                    <a:pt x="97739" y="399173"/>
                  </a:lnTo>
                  <a:lnTo>
                    <a:pt x="96954" y="398333"/>
                  </a:lnTo>
                  <a:lnTo>
                    <a:pt x="98107" y="399173"/>
                  </a:lnTo>
                  <a:close/>
                </a:path>
                <a:path w="548640" h="487679">
                  <a:moveTo>
                    <a:pt x="414532" y="425297"/>
                  </a:moveTo>
                  <a:lnTo>
                    <a:pt x="451532" y="398333"/>
                  </a:lnTo>
                  <a:lnTo>
                    <a:pt x="450748" y="399173"/>
                  </a:lnTo>
                  <a:lnTo>
                    <a:pt x="484107" y="399173"/>
                  </a:lnTo>
                  <a:lnTo>
                    <a:pt x="468579" y="415810"/>
                  </a:lnTo>
                  <a:lnTo>
                    <a:pt x="466839" y="417347"/>
                  </a:lnTo>
                  <a:lnTo>
                    <a:pt x="456574" y="424827"/>
                  </a:lnTo>
                  <a:lnTo>
                    <a:pt x="415505" y="424827"/>
                  </a:lnTo>
                  <a:lnTo>
                    <a:pt x="414532" y="425297"/>
                  </a:lnTo>
                  <a:close/>
                </a:path>
                <a:path w="548640" h="487679">
                  <a:moveTo>
                    <a:pt x="134861" y="425958"/>
                  </a:moveTo>
                  <a:lnTo>
                    <a:pt x="132968" y="424827"/>
                  </a:lnTo>
                  <a:lnTo>
                    <a:pt x="133945" y="425297"/>
                  </a:lnTo>
                  <a:lnTo>
                    <a:pt x="134861" y="425958"/>
                  </a:lnTo>
                  <a:close/>
                </a:path>
                <a:path w="548640" h="487679">
                  <a:moveTo>
                    <a:pt x="133955" y="425297"/>
                  </a:moveTo>
                  <a:lnTo>
                    <a:pt x="132968" y="424827"/>
                  </a:lnTo>
                  <a:lnTo>
                    <a:pt x="133310" y="424827"/>
                  </a:lnTo>
                  <a:lnTo>
                    <a:pt x="133955" y="425297"/>
                  </a:lnTo>
                  <a:close/>
                </a:path>
                <a:path w="548640" h="487679">
                  <a:moveTo>
                    <a:pt x="413626" y="425958"/>
                  </a:moveTo>
                  <a:lnTo>
                    <a:pt x="414532" y="425297"/>
                  </a:lnTo>
                  <a:lnTo>
                    <a:pt x="415505" y="424827"/>
                  </a:lnTo>
                  <a:lnTo>
                    <a:pt x="413626" y="425958"/>
                  </a:lnTo>
                  <a:close/>
                </a:path>
                <a:path w="548640" h="487679">
                  <a:moveTo>
                    <a:pt x="455023" y="425958"/>
                  </a:moveTo>
                  <a:lnTo>
                    <a:pt x="413626" y="425958"/>
                  </a:lnTo>
                  <a:lnTo>
                    <a:pt x="415505" y="424827"/>
                  </a:lnTo>
                  <a:lnTo>
                    <a:pt x="456574" y="424827"/>
                  </a:lnTo>
                  <a:lnTo>
                    <a:pt x="455023" y="425958"/>
                  </a:lnTo>
                  <a:close/>
                </a:path>
                <a:path w="548640" h="487679">
                  <a:moveTo>
                    <a:pt x="135316" y="425958"/>
                  </a:moveTo>
                  <a:lnTo>
                    <a:pt x="134861" y="425958"/>
                  </a:lnTo>
                  <a:lnTo>
                    <a:pt x="133955" y="425297"/>
                  </a:lnTo>
                  <a:lnTo>
                    <a:pt x="135316" y="425958"/>
                  </a:lnTo>
                  <a:close/>
                </a:path>
                <a:path w="548640" h="487679">
                  <a:moveTo>
                    <a:pt x="372095" y="445801"/>
                  </a:moveTo>
                  <a:lnTo>
                    <a:pt x="414532" y="425297"/>
                  </a:lnTo>
                  <a:lnTo>
                    <a:pt x="413626" y="425958"/>
                  </a:lnTo>
                  <a:lnTo>
                    <a:pt x="455023" y="425958"/>
                  </a:lnTo>
                  <a:lnTo>
                    <a:pt x="428186" y="445515"/>
                  </a:lnTo>
                  <a:lnTo>
                    <a:pt x="373138" y="445515"/>
                  </a:lnTo>
                  <a:lnTo>
                    <a:pt x="372095" y="445801"/>
                  </a:lnTo>
                  <a:close/>
                </a:path>
                <a:path w="548640" h="487679">
                  <a:moveTo>
                    <a:pt x="177546" y="446290"/>
                  </a:moveTo>
                  <a:lnTo>
                    <a:pt x="175488" y="445515"/>
                  </a:lnTo>
                  <a:lnTo>
                    <a:pt x="176529" y="445801"/>
                  </a:lnTo>
                  <a:lnTo>
                    <a:pt x="177546" y="446290"/>
                  </a:lnTo>
                  <a:close/>
                </a:path>
                <a:path w="548640" h="487679">
                  <a:moveTo>
                    <a:pt x="176529" y="445801"/>
                  </a:moveTo>
                  <a:lnTo>
                    <a:pt x="175488" y="445515"/>
                  </a:lnTo>
                  <a:lnTo>
                    <a:pt x="175937" y="445515"/>
                  </a:lnTo>
                  <a:lnTo>
                    <a:pt x="176529" y="445801"/>
                  </a:lnTo>
                  <a:close/>
                </a:path>
                <a:path w="548640" h="487679">
                  <a:moveTo>
                    <a:pt x="371055" y="446290"/>
                  </a:moveTo>
                  <a:lnTo>
                    <a:pt x="372095" y="445801"/>
                  </a:lnTo>
                  <a:lnTo>
                    <a:pt x="373138" y="445515"/>
                  </a:lnTo>
                  <a:lnTo>
                    <a:pt x="371055" y="446290"/>
                  </a:lnTo>
                  <a:close/>
                </a:path>
                <a:path w="548640" h="487679">
                  <a:moveTo>
                    <a:pt x="426930" y="446290"/>
                  </a:moveTo>
                  <a:lnTo>
                    <a:pt x="371055" y="446290"/>
                  </a:lnTo>
                  <a:lnTo>
                    <a:pt x="373138" y="445515"/>
                  </a:lnTo>
                  <a:lnTo>
                    <a:pt x="428186" y="445515"/>
                  </a:lnTo>
                  <a:lnTo>
                    <a:pt x="427977" y="445668"/>
                  </a:lnTo>
                  <a:lnTo>
                    <a:pt x="426930" y="446290"/>
                  </a:lnTo>
                  <a:close/>
                </a:path>
                <a:path w="548640" h="487679">
                  <a:moveTo>
                    <a:pt x="178316" y="446290"/>
                  </a:moveTo>
                  <a:lnTo>
                    <a:pt x="177546" y="446290"/>
                  </a:lnTo>
                  <a:lnTo>
                    <a:pt x="176529" y="445801"/>
                  </a:lnTo>
                  <a:lnTo>
                    <a:pt x="178316" y="446290"/>
                  </a:lnTo>
                  <a:close/>
                </a:path>
                <a:path w="548640" h="487679">
                  <a:moveTo>
                    <a:pt x="323862" y="458977"/>
                  </a:moveTo>
                  <a:lnTo>
                    <a:pt x="372095" y="445801"/>
                  </a:lnTo>
                  <a:lnTo>
                    <a:pt x="371055" y="446290"/>
                  </a:lnTo>
                  <a:lnTo>
                    <a:pt x="426930" y="446290"/>
                  </a:lnTo>
                  <a:lnTo>
                    <a:pt x="426097" y="446786"/>
                  </a:lnTo>
                  <a:lnTo>
                    <a:pt x="401637" y="458597"/>
                  </a:lnTo>
                  <a:lnTo>
                    <a:pt x="325996" y="458597"/>
                  </a:lnTo>
                  <a:lnTo>
                    <a:pt x="323862" y="458977"/>
                  </a:lnTo>
                  <a:close/>
                </a:path>
                <a:path w="548640" h="487679">
                  <a:moveTo>
                    <a:pt x="224624" y="458977"/>
                  </a:moveTo>
                  <a:lnTo>
                    <a:pt x="222491" y="458597"/>
                  </a:lnTo>
                  <a:lnTo>
                    <a:pt x="223234" y="458597"/>
                  </a:lnTo>
                  <a:lnTo>
                    <a:pt x="224624" y="458977"/>
                  </a:lnTo>
                  <a:close/>
                </a:path>
                <a:path w="548640" h="487679">
                  <a:moveTo>
                    <a:pt x="226774" y="458977"/>
                  </a:moveTo>
                  <a:lnTo>
                    <a:pt x="224624" y="458977"/>
                  </a:lnTo>
                  <a:lnTo>
                    <a:pt x="223234" y="458597"/>
                  </a:lnTo>
                  <a:lnTo>
                    <a:pt x="222491" y="458597"/>
                  </a:lnTo>
                  <a:lnTo>
                    <a:pt x="226774" y="458977"/>
                  </a:lnTo>
                  <a:close/>
                </a:path>
                <a:path w="548640" h="487679">
                  <a:moveTo>
                    <a:pt x="392104" y="463199"/>
                  </a:moveTo>
                  <a:lnTo>
                    <a:pt x="274243" y="463199"/>
                  </a:lnTo>
                  <a:lnTo>
                    <a:pt x="325996" y="458597"/>
                  </a:lnTo>
                  <a:lnTo>
                    <a:pt x="325257" y="458597"/>
                  </a:lnTo>
                  <a:lnTo>
                    <a:pt x="323862" y="458977"/>
                  </a:lnTo>
                  <a:lnTo>
                    <a:pt x="400847" y="458977"/>
                  </a:lnTo>
                  <a:lnTo>
                    <a:pt x="392104" y="463199"/>
                  </a:lnTo>
                  <a:close/>
                </a:path>
                <a:path w="548640" h="487679">
                  <a:moveTo>
                    <a:pt x="400847" y="458977"/>
                  </a:moveTo>
                  <a:lnTo>
                    <a:pt x="323862" y="458977"/>
                  </a:lnTo>
                  <a:lnTo>
                    <a:pt x="325996" y="458597"/>
                  </a:lnTo>
                  <a:lnTo>
                    <a:pt x="401637" y="458597"/>
                  </a:lnTo>
                  <a:lnTo>
                    <a:pt x="400847" y="458977"/>
                  </a:lnTo>
                  <a:close/>
                </a:path>
              </a:pathLst>
            </a:custGeom>
            <a:solidFill>
              <a:srgbClr val="385D8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9" name="object 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060525" y="2246426"/>
            <a:ext cx="1862175" cy="3559644"/>
          </a:xfrm>
          <a:prstGeom prst="rect">
            <a:avLst/>
          </a:prstGeom>
        </p:spPr>
      </p:pic>
      <p:sp>
        <p:nvSpPr>
          <p:cNvPr id="10" name="object 10"/>
          <p:cNvSpPr txBox="1"/>
          <p:nvPr/>
        </p:nvSpPr>
        <p:spPr>
          <a:xfrm>
            <a:off x="3579115" y="2299589"/>
            <a:ext cx="14160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pc="-50" dirty="0">
                <a:solidFill>
                  <a:srgbClr val="FFFFFF"/>
                </a:solidFill>
                <a:latin typeface="Calibri"/>
                <a:cs typeface="Calibri"/>
              </a:rPr>
              <a:t>1</a:t>
            </a:r>
            <a:endParaRPr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2262023" y="3665728"/>
            <a:ext cx="14160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pc="-50" dirty="0">
                <a:solidFill>
                  <a:srgbClr val="FFFFFF"/>
                </a:solidFill>
                <a:latin typeface="Calibri"/>
                <a:cs typeface="Calibri"/>
              </a:rPr>
              <a:t>2</a:t>
            </a:r>
            <a:endParaRPr>
              <a:latin typeface="Calibri"/>
              <a:cs typeface="Calibri"/>
            </a:endParaRPr>
          </a:p>
        </p:txBody>
      </p:sp>
      <p:grpSp>
        <p:nvGrpSpPr>
          <p:cNvPr id="12" name="object 12"/>
          <p:cNvGrpSpPr/>
          <p:nvPr/>
        </p:nvGrpSpPr>
        <p:grpSpPr>
          <a:xfrm>
            <a:off x="4748860" y="3611931"/>
            <a:ext cx="548640" cy="484505"/>
            <a:chOff x="3148660" y="3611930"/>
            <a:chExt cx="548640" cy="484505"/>
          </a:xfrm>
        </p:grpSpPr>
        <p:sp>
          <p:nvSpPr>
            <p:cNvPr id="13" name="object 13"/>
            <p:cNvSpPr/>
            <p:nvPr/>
          </p:nvSpPr>
          <p:spPr>
            <a:xfrm>
              <a:off x="3160775" y="3624071"/>
              <a:ext cx="524510" cy="460375"/>
            </a:xfrm>
            <a:custGeom>
              <a:avLst/>
              <a:gdLst/>
              <a:ahLst/>
              <a:cxnLst/>
              <a:rect l="l" t="t" r="r" b="b"/>
              <a:pathLst>
                <a:path w="524510" h="460375">
                  <a:moveTo>
                    <a:pt x="262000" y="459993"/>
                  </a:moveTo>
                  <a:lnTo>
                    <a:pt x="209296" y="455294"/>
                  </a:lnTo>
                  <a:lnTo>
                    <a:pt x="160020" y="441960"/>
                  </a:lnTo>
                  <a:lnTo>
                    <a:pt x="115570" y="420750"/>
                  </a:lnTo>
                  <a:lnTo>
                    <a:pt x="76707" y="392556"/>
                  </a:lnTo>
                  <a:lnTo>
                    <a:pt x="44704" y="358520"/>
                  </a:lnTo>
                  <a:lnTo>
                    <a:pt x="20574" y="319531"/>
                  </a:lnTo>
                  <a:lnTo>
                    <a:pt x="5334" y="276351"/>
                  </a:lnTo>
                  <a:lnTo>
                    <a:pt x="0" y="229997"/>
                  </a:lnTo>
                  <a:lnTo>
                    <a:pt x="5334" y="183641"/>
                  </a:lnTo>
                  <a:lnTo>
                    <a:pt x="20574" y="140462"/>
                  </a:lnTo>
                  <a:lnTo>
                    <a:pt x="44704" y="101345"/>
                  </a:lnTo>
                  <a:lnTo>
                    <a:pt x="76707" y="67310"/>
                  </a:lnTo>
                  <a:lnTo>
                    <a:pt x="115570" y="39242"/>
                  </a:lnTo>
                  <a:lnTo>
                    <a:pt x="160020" y="18033"/>
                  </a:lnTo>
                  <a:lnTo>
                    <a:pt x="209296" y="4699"/>
                  </a:lnTo>
                  <a:lnTo>
                    <a:pt x="262000" y="0"/>
                  </a:lnTo>
                  <a:lnTo>
                    <a:pt x="314833" y="4699"/>
                  </a:lnTo>
                  <a:lnTo>
                    <a:pt x="364109" y="18033"/>
                  </a:lnTo>
                  <a:lnTo>
                    <a:pt x="408686" y="39242"/>
                  </a:lnTo>
                  <a:lnTo>
                    <a:pt x="447421" y="67310"/>
                  </a:lnTo>
                  <a:lnTo>
                    <a:pt x="479425" y="101345"/>
                  </a:lnTo>
                  <a:lnTo>
                    <a:pt x="503682" y="140462"/>
                  </a:lnTo>
                  <a:lnTo>
                    <a:pt x="518922" y="183641"/>
                  </a:lnTo>
                  <a:lnTo>
                    <a:pt x="524256" y="229997"/>
                  </a:lnTo>
                  <a:lnTo>
                    <a:pt x="518922" y="276351"/>
                  </a:lnTo>
                  <a:lnTo>
                    <a:pt x="503682" y="319531"/>
                  </a:lnTo>
                  <a:lnTo>
                    <a:pt x="479425" y="358520"/>
                  </a:lnTo>
                  <a:lnTo>
                    <a:pt x="447421" y="392556"/>
                  </a:lnTo>
                  <a:lnTo>
                    <a:pt x="408686" y="420750"/>
                  </a:lnTo>
                  <a:lnTo>
                    <a:pt x="364109" y="441960"/>
                  </a:lnTo>
                  <a:lnTo>
                    <a:pt x="314833" y="455294"/>
                  </a:lnTo>
                  <a:lnTo>
                    <a:pt x="262000" y="459993"/>
                  </a:lnTo>
                  <a:close/>
                </a:path>
              </a:pathLst>
            </a:custGeom>
            <a:solidFill>
              <a:srgbClr val="4F81B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3148660" y="3611930"/>
              <a:ext cx="548640" cy="484505"/>
            </a:xfrm>
            <a:custGeom>
              <a:avLst/>
              <a:gdLst/>
              <a:ahLst/>
              <a:cxnLst/>
              <a:rect l="l" t="t" r="r" b="b"/>
              <a:pathLst>
                <a:path w="548639" h="484504">
                  <a:moveTo>
                    <a:pt x="275196" y="484276"/>
                  </a:moveTo>
                  <a:lnTo>
                    <a:pt x="273037" y="484276"/>
                  </a:lnTo>
                  <a:lnTo>
                    <a:pt x="220332" y="479577"/>
                  </a:lnTo>
                  <a:lnTo>
                    <a:pt x="168948" y="465874"/>
                  </a:lnTo>
                  <a:lnTo>
                    <a:pt x="122427" y="443890"/>
                  </a:lnTo>
                  <a:lnTo>
                    <a:pt x="81646" y="414553"/>
                  </a:lnTo>
                  <a:lnTo>
                    <a:pt x="47942" y="379018"/>
                  </a:lnTo>
                  <a:lnTo>
                    <a:pt x="22326" y="338086"/>
                  </a:lnTo>
                  <a:lnTo>
                    <a:pt x="5956" y="292544"/>
                  </a:lnTo>
                  <a:lnTo>
                    <a:pt x="0" y="243535"/>
                  </a:lnTo>
                  <a:lnTo>
                    <a:pt x="0" y="240741"/>
                  </a:lnTo>
                  <a:lnTo>
                    <a:pt x="5334" y="194386"/>
                  </a:lnTo>
                  <a:lnTo>
                    <a:pt x="21196" y="148539"/>
                  </a:lnTo>
                  <a:lnTo>
                    <a:pt x="46463" y="107061"/>
                  </a:lnTo>
                  <a:lnTo>
                    <a:pt x="79933" y="71094"/>
                  </a:lnTo>
                  <a:lnTo>
                    <a:pt x="120548" y="41503"/>
                  </a:lnTo>
                  <a:lnTo>
                    <a:pt x="166877" y="19164"/>
                  </a:lnTo>
                  <a:lnTo>
                    <a:pt x="218224" y="5067"/>
                  </a:lnTo>
                  <a:lnTo>
                    <a:pt x="273037" y="0"/>
                  </a:lnTo>
                  <a:lnTo>
                    <a:pt x="275196" y="0"/>
                  </a:lnTo>
                  <a:lnTo>
                    <a:pt x="328028" y="4699"/>
                  </a:lnTo>
                  <a:lnTo>
                    <a:pt x="379412" y="18402"/>
                  </a:lnTo>
                  <a:lnTo>
                    <a:pt x="392214" y="24282"/>
                  </a:lnTo>
                  <a:lnTo>
                    <a:pt x="275196" y="24282"/>
                  </a:lnTo>
                  <a:lnTo>
                    <a:pt x="226622" y="28613"/>
                  </a:lnTo>
                  <a:lnTo>
                    <a:pt x="224599" y="28613"/>
                  </a:lnTo>
                  <a:lnTo>
                    <a:pt x="223060" y="28882"/>
                  </a:lnTo>
                  <a:lnTo>
                    <a:pt x="223605" y="28882"/>
                  </a:lnTo>
                  <a:lnTo>
                    <a:pt x="178186" y="41173"/>
                  </a:lnTo>
                  <a:lnTo>
                    <a:pt x="177380" y="41173"/>
                  </a:lnTo>
                  <a:lnTo>
                    <a:pt x="175323" y="41948"/>
                  </a:lnTo>
                  <a:lnTo>
                    <a:pt x="175757" y="41948"/>
                  </a:lnTo>
                  <a:lnTo>
                    <a:pt x="135299" y="61252"/>
                  </a:lnTo>
                  <a:lnTo>
                    <a:pt x="134844" y="61252"/>
                  </a:lnTo>
                  <a:lnTo>
                    <a:pt x="132930" y="62382"/>
                  </a:lnTo>
                  <a:lnTo>
                    <a:pt x="133275" y="62382"/>
                  </a:lnTo>
                  <a:lnTo>
                    <a:pt x="98071" y="87807"/>
                  </a:lnTo>
                  <a:lnTo>
                    <a:pt x="97701" y="87807"/>
                  </a:lnTo>
                  <a:lnTo>
                    <a:pt x="95975" y="89319"/>
                  </a:lnTo>
                  <a:lnTo>
                    <a:pt x="96280" y="89319"/>
                  </a:lnTo>
                  <a:lnTo>
                    <a:pt x="67536" y="119887"/>
                  </a:lnTo>
                  <a:lnTo>
                    <a:pt x="67195" y="119887"/>
                  </a:lnTo>
                  <a:lnTo>
                    <a:pt x="65697" y="121843"/>
                  </a:lnTo>
                  <a:lnTo>
                    <a:pt x="65989" y="121843"/>
                  </a:lnTo>
                  <a:lnTo>
                    <a:pt x="44515" y="156654"/>
                  </a:lnTo>
                  <a:lnTo>
                    <a:pt x="44183" y="156654"/>
                  </a:lnTo>
                  <a:lnTo>
                    <a:pt x="43065" y="159003"/>
                  </a:lnTo>
                  <a:lnTo>
                    <a:pt x="43354" y="159003"/>
                  </a:lnTo>
                  <a:lnTo>
                    <a:pt x="29880" y="197180"/>
                  </a:lnTo>
                  <a:lnTo>
                    <a:pt x="29565" y="197180"/>
                  </a:lnTo>
                  <a:lnTo>
                    <a:pt x="28943" y="199834"/>
                  </a:lnTo>
                  <a:lnTo>
                    <a:pt x="29260" y="199834"/>
                  </a:lnTo>
                  <a:lnTo>
                    <a:pt x="24553" y="240741"/>
                  </a:lnTo>
                  <a:lnTo>
                    <a:pt x="24231" y="240741"/>
                  </a:lnTo>
                  <a:lnTo>
                    <a:pt x="24231" y="243535"/>
                  </a:lnTo>
                  <a:lnTo>
                    <a:pt x="24553" y="243535"/>
                  </a:lnTo>
                  <a:lnTo>
                    <a:pt x="29258" y="284429"/>
                  </a:lnTo>
                  <a:lnTo>
                    <a:pt x="28943" y="284429"/>
                  </a:lnTo>
                  <a:lnTo>
                    <a:pt x="29565" y="287096"/>
                  </a:lnTo>
                  <a:lnTo>
                    <a:pt x="29884" y="287096"/>
                  </a:lnTo>
                  <a:lnTo>
                    <a:pt x="43345" y="325234"/>
                  </a:lnTo>
                  <a:lnTo>
                    <a:pt x="43040" y="325234"/>
                  </a:lnTo>
                  <a:lnTo>
                    <a:pt x="44183" y="327609"/>
                  </a:lnTo>
                  <a:lnTo>
                    <a:pt x="44507" y="327609"/>
                  </a:lnTo>
                  <a:lnTo>
                    <a:pt x="65980" y="362305"/>
                  </a:lnTo>
                  <a:lnTo>
                    <a:pt x="65697" y="362305"/>
                  </a:lnTo>
                  <a:lnTo>
                    <a:pt x="67163" y="364223"/>
                  </a:lnTo>
                  <a:lnTo>
                    <a:pt x="67500" y="364223"/>
                  </a:lnTo>
                  <a:lnTo>
                    <a:pt x="96280" y="394830"/>
                  </a:lnTo>
                  <a:lnTo>
                    <a:pt x="95986" y="394830"/>
                  </a:lnTo>
                  <a:lnTo>
                    <a:pt x="97701" y="396341"/>
                  </a:lnTo>
                  <a:lnTo>
                    <a:pt x="98069" y="396341"/>
                  </a:lnTo>
                  <a:lnTo>
                    <a:pt x="133273" y="421881"/>
                  </a:lnTo>
                  <a:lnTo>
                    <a:pt x="132930" y="421881"/>
                  </a:lnTo>
                  <a:lnTo>
                    <a:pt x="134848" y="423024"/>
                  </a:lnTo>
                  <a:lnTo>
                    <a:pt x="135326" y="423024"/>
                  </a:lnTo>
                  <a:lnTo>
                    <a:pt x="175783" y="442328"/>
                  </a:lnTo>
                  <a:lnTo>
                    <a:pt x="175323" y="442328"/>
                  </a:lnTo>
                  <a:lnTo>
                    <a:pt x="177380" y="443090"/>
                  </a:lnTo>
                  <a:lnTo>
                    <a:pt x="178139" y="443090"/>
                  </a:lnTo>
                  <a:lnTo>
                    <a:pt x="223238" y="455295"/>
                  </a:lnTo>
                  <a:lnTo>
                    <a:pt x="222491" y="455295"/>
                  </a:lnTo>
                  <a:lnTo>
                    <a:pt x="224599" y="455663"/>
                  </a:lnTo>
                  <a:lnTo>
                    <a:pt x="226622" y="455663"/>
                  </a:lnTo>
                  <a:lnTo>
                    <a:pt x="274118" y="459897"/>
                  </a:lnTo>
                  <a:lnTo>
                    <a:pt x="392416" y="459897"/>
                  </a:lnTo>
                  <a:lnTo>
                    <a:pt x="381483" y="465099"/>
                  </a:lnTo>
                  <a:lnTo>
                    <a:pt x="379412" y="465874"/>
                  </a:lnTo>
                  <a:lnTo>
                    <a:pt x="330136" y="479209"/>
                  </a:lnTo>
                  <a:lnTo>
                    <a:pt x="328028" y="479577"/>
                  </a:lnTo>
                  <a:lnTo>
                    <a:pt x="275196" y="484276"/>
                  </a:lnTo>
                  <a:close/>
                </a:path>
                <a:path w="548639" h="484504">
                  <a:moveTo>
                    <a:pt x="324754" y="28882"/>
                  </a:moveTo>
                  <a:lnTo>
                    <a:pt x="273037" y="24282"/>
                  </a:lnTo>
                  <a:lnTo>
                    <a:pt x="392214" y="24282"/>
                  </a:lnTo>
                  <a:lnTo>
                    <a:pt x="401316" y="28613"/>
                  </a:lnTo>
                  <a:lnTo>
                    <a:pt x="323761" y="28613"/>
                  </a:lnTo>
                  <a:lnTo>
                    <a:pt x="324754" y="28882"/>
                  </a:lnTo>
                  <a:close/>
                </a:path>
                <a:path w="548639" h="484504">
                  <a:moveTo>
                    <a:pt x="223605" y="28882"/>
                  </a:moveTo>
                  <a:lnTo>
                    <a:pt x="223060" y="28882"/>
                  </a:lnTo>
                  <a:lnTo>
                    <a:pt x="224599" y="28613"/>
                  </a:lnTo>
                  <a:lnTo>
                    <a:pt x="223605" y="28882"/>
                  </a:lnTo>
                  <a:close/>
                </a:path>
                <a:path w="548639" h="484504">
                  <a:moveTo>
                    <a:pt x="223605" y="28882"/>
                  </a:moveTo>
                  <a:lnTo>
                    <a:pt x="224599" y="28613"/>
                  </a:lnTo>
                  <a:lnTo>
                    <a:pt x="226622" y="28613"/>
                  </a:lnTo>
                  <a:lnTo>
                    <a:pt x="223605" y="28882"/>
                  </a:lnTo>
                  <a:close/>
                </a:path>
                <a:path w="548639" h="484504">
                  <a:moveTo>
                    <a:pt x="371980" y="41662"/>
                  </a:moveTo>
                  <a:lnTo>
                    <a:pt x="323761" y="28613"/>
                  </a:lnTo>
                  <a:lnTo>
                    <a:pt x="325300" y="28882"/>
                  </a:lnTo>
                  <a:lnTo>
                    <a:pt x="401881" y="28882"/>
                  </a:lnTo>
                  <a:lnTo>
                    <a:pt x="426034" y="40373"/>
                  </a:lnTo>
                  <a:lnTo>
                    <a:pt x="427376" y="41173"/>
                  </a:lnTo>
                  <a:lnTo>
                    <a:pt x="370953" y="41173"/>
                  </a:lnTo>
                  <a:lnTo>
                    <a:pt x="371980" y="41662"/>
                  </a:lnTo>
                  <a:close/>
                </a:path>
                <a:path w="548639" h="484504">
                  <a:moveTo>
                    <a:pt x="401881" y="28882"/>
                  </a:moveTo>
                  <a:lnTo>
                    <a:pt x="325300" y="28882"/>
                  </a:lnTo>
                  <a:lnTo>
                    <a:pt x="323761" y="28613"/>
                  </a:lnTo>
                  <a:lnTo>
                    <a:pt x="401316" y="28613"/>
                  </a:lnTo>
                  <a:lnTo>
                    <a:pt x="401881" y="28882"/>
                  </a:lnTo>
                  <a:close/>
                </a:path>
                <a:path w="548639" h="484504">
                  <a:moveTo>
                    <a:pt x="175323" y="41948"/>
                  </a:moveTo>
                  <a:lnTo>
                    <a:pt x="177380" y="41173"/>
                  </a:lnTo>
                  <a:lnTo>
                    <a:pt x="176356" y="41662"/>
                  </a:lnTo>
                  <a:lnTo>
                    <a:pt x="175323" y="41948"/>
                  </a:lnTo>
                  <a:close/>
                </a:path>
                <a:path w="548639" h="484504">
                  <a:moveTo>
                    <a:pt x="176380" y="41662"/>
                  </a:moveTo>
                  <a:lnTo>
                    <a:pt x="177380" y="41173"/>
                  </a:lnTo>
                  <a:lnTo>
                    <a:pt x="178186" y="41173"/>
                  </a:lnTo>
                  <a:lnTo>
                    <a:pt x="176380" y="41662"/>
                  </a:lnTo>
                  <a:close/>
                </a:path>
                <a:path w="548639" h="484504">
                  <a:moveTo>
                    <a:pt x="373037" y="41948"/>
                  </a:moveTo>
                  <a:lnTo>
                    <a:pt x="371980" y="41662"/>
                  </a:lnTo>
                  <a:lnTo>
                    <a:pt x="370953" y="41173"/>
                  </a:lnTo>
                  <a:lnTo>
                    <a:pt x="373037" y="41948"/>
                  </a:lnTo>
                  <a:close/>
                </a:path>
                <a:path w="548639" h="484504">
                  <a:moveTo>
                    <a:pt x="428547" y="41948"/>
                  </a:moveTo>
                  <a:lnTo>
                    <a:pt x="373037" y="41948"/>
                  </a:lnTo>
                  <a:lnTo>
                    <a:pt x="370945" y="41173"/>
                  </a:lnTo>
                  <a:lnTo>
                    <a:pt x="427376" y="41173"/>
                  </a:lnTo>
                  <a:lnTo>
                    <a:pt x="427930" y="41503"/>
                  </a:lnTo>
                  <a:lnTo>
                    <a:pt x="428547" y="41948"/>
                  </a:lnTo>
                  <a:close/>
                </a:path>
                <a:path w="548639" h="484504">
                  <a:moveTo>
                    <a:pt x="175757" y="41948"/>
                  </a:moveTo>
                  <a:lnTo>
                    <a:pt x="175323" y="41948"/>
                  </a:lnTo>
                  <a:lnTo>
                    <a:pt x="176380" y="41662"/>
                  </a:lnTo>
                  <a:lnTo>
                    <a:pt x="175757" y="41948"/>
                  </a:lnTo>
                  <a:close/>
                </a:path>
                <a:path w="548639" h="484504">
                  <a:moveTo>
                    <a:pt x="456749" y="62382"/>
                  </a:moveTo>
                  <a:lnTo>
                    <a:pt x="415535" y="62382"/>
                  </a:lnTo>
                  <a:lnTo>
                    <a:pt x="413651" y="61252"/>
                  </a:lnTo>
                  <a:lnTo>
                    <a:pt x="413154" y="61252"/>
                  </a:lnTo>
                  <a:lnTo>
                    <a:pt x="371980" y="41662"/>
                  </a:lnTo>
                  <a:lnTo>
                    <a:pt x="373037" y="41948"/>
                  </a:lnTo>
                  <a:lnTo>
                    <a:pt x="428547" y="41948"/>
                  </a:lnTo>
                  <a:lnTo>
                    <a:pt x="455189" y="61252"/>
                  </a:lnTo>
                  <a:lnTo>
                    <a:pt x="413651" y="61252"/>
                  </a:lnTo>
                  <a:lnTo>
                    <a:pt x="414542" y="61897"/>
                  </a:lnTo>
                  <a:lnTo>
                    <a:pt x="456079" y="61897"/>
                  </a:lnTo>
                  <a:lnTo>
                    <a:pt x="456749" y="62382"/>
                  </a:lnTo>
                  <a:close/>
                </a:path>
                <a:path w="548639" h="484504">
                  <a:moveTo>
                    <a:pt x="132930" y="62382"/>
                  </a:moveTo>
                  <a:lnTo>
                    <a:pt x="134844" y="61252"/>
                  </a:lnTo>
                  <a:lnTo>
                    <a:pt x="133947" y="61897"/>
                  </a:lnTo>
                  <a:lnTo>
                    <a:pt x="132930" y="62382"/>
                  </a:lnTo>
                  <a:close/>
                </a:path>
                <a:path w="548639" h="484504">
                  <a:moveTo>
                    <a:pt x="133947" y="61897"/>
                  </a:moveTo>
                  <a:lnTo>
                    <a:pt x="134840" y="61252"/>
                  </a:lnTo>
                  <a:lnTo>
                    <a:pt x="135299" y="61252"/>
                  </a:lnTo>
                  <a:lnTo>
                    <a:pt x="133947" y="61897"/>
                  </a:lnTo>
                  <a:close/>
                </a:path>
                <a:path w="548639" h="484504">
                  <a:moveTo>
                    <a:pt x="415535" y="62382"/>
                  </a:moveTo>
                  <a:lnTo>
                    <a:pt x="414542" y="61897"/>
                  </a:lnTo>
                  <a:lnTo>
                    <a:pt x="413651" y="61252"/>
                  </a:lnTo>
                  <a:lnTo>
                    <a:pt x="415535" y="62382"/>
                  </a:lnTo>
                  <a:close/>
                </a:path>
                <a:path w="548639" h="484504">
                  <a:moveTo>
                    <a:pt x="133275" y="62382"/>
                  </a:moveTo>
                  <a:lnTo>
                    <a:pt x="132930" y="62382"/>
                  </a:lnTo>
                  <a:lnTo>
                    <a:pt x="133947" y="61897"/>
                  </a:lnTo>
                  <a:lnTo>
                    <a:pt x="133275" y="62382"/>
                  </a:lnTo>
                  <a:close/>
                </a:path>
                <a:path w="548639" h="484504">
                  <a:moveTo>
                    <a:pt x="451426" y="88623"/>
                  </a:moveTo>
                  <a:lnTo>
                    <a:pt x="414542" y="61897"/>
                  </a:lnTo>
                  <a:lnTo>
                    <a:pt x="415530" y="62382"/>
                  </a:lnTo>
                  <a:lnTo>
                    <a:pt x="456749" y="62382"/>
                  </a:lnTo>
                  <a:lnTo>
                    <a:pt x="466669" y="69570"/>
                  </a:lnTo>
                  <a:lnTo>
                    <a:pt x="468414" y="71094"/>
                  </a:lnTo>
                  <a:lnTo>
                    <a:pt x="484129" y="87807"/>
                  </a:lnTo>
                  <a:lnTo>
                    <a:pt x="450659" y="87807"/>
                  </a:lnTo>
                  <a:lnTo>
                    <a:pt x="451426" y="88623"/>
                  </a:lnTo>
                  <a:close/>
                </a:path>
                <a:path w="548639" h="484504">
                  <a:moveTo>
                    <a:pt x="95978" y="89319"/>
                  </a:moveTo>
                  <a:lnTo>
                    <a:pt x="97701" y="87807"/>
                  </a:lnTo>
                  <a:lnTo>
                    <a:pt x="96934" y="88623"/>
                  </a:lnTo>
                  <a:lnTo>
                    <a:pt x="95978" y="89319"/>
                  </a:lnTo>
                  <a:close/>
                </a:path>
                <a:path w="548639" h="484504">
                  <a:moveTo>
                    <a:pt x="96942" y="88623"/>
                  </a:moveTo>
                  <a:lnTo>
                    <a:pt x="97701" y="87807"/>
                  </a:lnTo>
                  <a:lnTo>
                    <a:pt x="98071" y="87807"/>
                  </a:lnTo>
                  <a:lnTo>
                    <a:pt x="96942" y="88623"/>
                  </a:lnTo>
                  <a:close/>
                </a:path>
                <a:path w="548639" h="484504">
                  <a:moveTo>
                    <a:pt x="452386" y="89319"/>
                  </a:moveTo>
                  <a:lnTo>
                    <a:pt x="451426" y="88623"/>
                  </a:lnTo>
                  <a:lnTo>
                    <a:pt x="450659" y="87807"/>
                  </a:lnTo>
                  <a:lnTo>
                    <a:pt x="452386" y="89319"/>
                  </a:lnTo>
                  <a:close/>
                </a:path>
                <a:path w="548639" h="484504">
                  <a:moveTo>
                    <a:pt x="485550" y="89319"/>
                  </a:moveTo>
                  <a:lnTo>
                    <a:pt x="452386" y="89319"/>
                  </a:lnTo>
                  <a:lnTo>
                    <a:pt x="450659" y="87807"/>
                  </a:lnTo>
                  <a:lnTo>
                    <a:pt x="484129" y="87807"/>
                  </a:lnTo>
                  <a:lnTo>
                    <a:pt x="485550" y="89319"/>
                  </a:lnTo>
                  <a:close/>
                </a:path>
                <a:path w="548639" h="484504">
                  <a:moveTo>
                    <a:pt x="96280" y="89319"/>
                  </a:moveTo>
                  <a:lnTo>
                    <a:pt x="95978" y="89319"/>
                  </a:lnTo>
                  <a:lnTo>
                    <a:pt x="96942" y="88623"/>
                  </a:lnTo>
                  <a:lnTo>
                    <a:pt x="96280" y="89319"/>
                  </a:lnTo>
                  <a:close/>
                </a:path>
                <a:path w="548639" h="484504">
                  <a:moveTo>
                    <a:pt x="481814" y="120940"/>
                  </a:moveTo>
                  <a:lnTo>
                    <a:pt x="451426" y="88623"/>
                  </a:lnTo>
                  <a:lnTo>
                    <a:pt x="452386" y="89319"/>
                  </a:lnTo>
                  <a:lnTo>
                    <a:pt x="485550" y="89319"/>
                  </a:lnTo>
                  <a:lnTo>
                    <a:pt x="500418" y="105130"/>
                  </a:lnTo>
                  <a:lnTo>
                    <a:pt x="501904" y="107061"/>
                  </a:lnTo>
                  <a:lnTo>
                    <a:pt x="509858" y="119887"/>
                  </a:lnTo>
                  <a:lnTo>
                    <a:pt x="481161" y="119887"/>
                  </a:lnTo>
                  <a:lnTo>
                    <a:pt x="481814" y="120940"/>
                  </a:lnTo>
                  <a:close/>
                </a:path>
                <a:path w="548639" h="484504">
                  <a:moveTo>
                    <a:pt x="65697" y="121843"/>
                  </a:moveTo>
                  <a:lnTo>
                    <a:pt x="67195" y="119887"/>
                  </a:lnTo>
                  <a:lnTo>
                    <a:pt x="66546" y="120940"/>
                  </a:lnTo>
                  <a:lnTo>
                    <a:pt x="65697" y="121843"/>
                  </a:lnTo>
                  <a:close/>
                </a:path>
                <a:path w="548639" h="484504">
                  <a:moveTo>
                    <a:pt x="66546" y="120940"/>
                  </a:moveTo>
                  <a:lnTo>
                    <a:pt x="67195" y="119887"/>
                  </a:lnTo>
                  <a:lnTo>
                    <a:pt x="67536" y="119887"/>
                  </a:lnTo>
                  <a:lnTo>
                    <a:pt x="66546" y="120940"/>
                  </a:lnTo>
                  <a:close/>
                </a:path>
                <a:path w="548639" h="484504">
                  <a:moveTo>
                    <a:pt x="482663" y="121843"/>
                  </a:moveTo>
                  <a:lnTo>
                    <a:pt x="481814" y="120940"/>
                  </a:lnTo>
                  <a:lnTo>
                    <a:pt x="481161" y="119887"/>
                  </a:lnTo>
                  <a:lnTo>
                    <a:pt x="482663" y="121843"/>
                  </a:lnTo>
                  <a:close/>
                </a:path>
                <a:path w="548639" h="484504">
                  <a:moveTo>
                    <a:pt x="511071" y="121843"/>
                  </a:moveTo>
                  <a:lnTo>
                    <a:pt x="482663" y="121843"/>
                  </a:lnTo>
                  <a:lnTo>
                    <a:pt x="481158" y="119887"/>
                  </a:lnTo>
                  <a:lnTo>
                    <a:pt x="509858" y="119887"/>
                  </a:lnTo>
                  <a:lnTo>
                    <a:pt x="511071" y="121843"/>
                  </a:lnTo>
                  <a:close/>
                </a:path>
                <a:path w="548639" h="484504">
                  <a:moveTo>
                    <a:pt x="65989" y="121843"/>
                  </a:moveTo>
                  <a:lnTo>
                    <a:pt x="65697" y="121843"/>
                  </a:lnTo>
                  <a:lnTo>
                    <a:pt x="66546" y="120940"/>
                  </a:lnTo>
                  <a:lnTo>
                    <a:pt x="65989" y="121843"/>
                  </a:lnTo>
                  <a:close/>
                </a:path>
                <a:path w="548639" h="484504">
                  <a:moveTo>
                    <a:pt x="530984" y="159003"/>
                  </a:moveTo>
                  <a:lnTo>
                    <a:pt x="505422" y="159003"/>
                  </a:lnTo>
                  <a:lnTo>
                    <a:pt x="504304" y="156654"/>
                  </a:lnTo>
                  <a:lnTo>
                    <a:pt x="503961" y="156654"/>
                  </a:lnTo>
                  <a:lnTo>
                    <a:pt x="481814" y="120940"/>
                  </a:lnTo>
                  <a:lnTo>
                    <a:pt x="482663" y="121843"/>
                  </a:lnTo>
                  <a:lnTo>
                    <a:pt x="511071" y="121843"/>
                  </a:lnTo>
                  <a:lnTo>
                    <a:pt x="526161" y="146176"/>
                  </a:lnTo>
                  <a:lnTo>
                    <a:pt x="527291" y="148539"/>
                  </a:lnTo>
                  <a:lnTo>
                    <a:pt x="530155" y="156654"/>
                  </a:lnTo>
                  <a:lnTo>
                    <a:pt x="504304" y="156654"/>
                  </a:lnTo>
                  <a:lnTo>
                    <a:pt x="504747" y="157911"/>
                  </a:lnTo>
                  <a:lnTo>
                    <a:pt x="530599" y="157911"/>
                  </a:lnTo>
                  <a:lnTo>
                    <a:pt x="530984" y="159003"/>
                  </a:lnTo>
                  <a:close/>
                </a:path>
                <a:path w="548639" h="484504">
                  <a:moveTo>
                    <a:pt x="43065" y="159003"/>
                  </a:moveTo>
                  <a:lnTo>
                    <a:pt x="44183" y="156654"/>
                  </a:lnTo>
                  <a:lnTo>
                    <a:pt x="43739" y="157911"/>
                  </a:lnTo>
                  <a:lnTo>
                    <a:pt x="43065" y="159003"/>
                  </a:lnTo>
                  <a:close/>
                </a:path>
                <a:path w="548639" h="484504">
                  <a:moveTo>
                    <a:pt x="43739" y="157911"/>
                  </a:moveTo>
                  <a:lnTo>
                    <a:pt x="44183" y="156654"/>
                  </a:lnTo>
                  <a:lnTo>
                    <a:pt x="44515" y="156654"/>
                  </a:lnTo>
                  <a:lnTo>
                    <a:pt x="43739" y="157911"/>
                  </a:lnTo>
                  <a:close/>
                </a:path>
                <a:path w="548639" h="484504">
                  <a:moveTo>
                    <a:pt x="505422" y="159003"/>
                  </a:moveTo>
                  <a:lnTo>
                    <a:pt x="504747" y="157911"/>
                  </a:lnTo>
                  <a:lnTo>
                    <a:pt x="504304" y="156654"/>
                  </a:lnTo>
                  <a:lnTo>
                    <a:pt x="505422" y="159003"/>
                  </a:lnTo>
                  <a:close/>
                </a:path>
                <a:path w="548639" h="484504">
                  <a:moveTo>
                    <a:pt x="43354" y="159003"/>
                  </a:moveTo>
                  <a:lnTo>
                    <a:pt x="43065" y="159003"/>
                  </a:lnTo>
                  <a:lnTo>
                    <a:pt x="43739" y="157911"/>
                  </a:lnTo>
                  <a:lnTo>
                    <a:pt x="43354" y="159003"/>
                  </a:lnTo>
                  <a:close/>
                </a:path>
                <a:path w="548639" h="484504">
                  <a:moveTo>
                    <a:pt x="519074" y="198502"/>
                  </a:moveTo>
                  <a:lnTo>
                    <a:pt x="504747" y="157911"/>
                  </a:lnTo>
                  <a:lnTo>
                    <a:pt x="505418" y="159003"/>
                  </a:lnTo>
                  <a:lnTo>
                    <a:pt x="530984" y="159003"/>
                  </a:lnTo>
                  <a:lnTo>
                    <a:pt x="542531" y="191719"/>
                  </a:lnTo>
                  <a:lnTo>
                    <a:pt x="543153" y="194386"/>
                  </a:lnTo>
                  <a:lnTo>
                    <a:pt x="543475" y="197180"/>
                  </a:lnTo>
                  <a:lnTo>
                    <a:pt x="518922" y="197180"/>
                  </a:lnTo>
                  <a:lnTo>
                    <a:pt x="519074" y="198502"/>
                  </a:lnTo>
                  <a:close/>
                </a:path>
                <a:path w="548639" h="484504">
                  <a:moveTo>
                    <a:pt x="28943" y="199834"/>
                  </a:moveTo>
                  <a:lnTo>
                    <a:pt x="29565" y="197180"/>
                  </a:lnTo>
                  <a:lnTo>
                    <a:pt x="29413" y="198502"/>
                  </a:lnTo>
                  <a:lnTo>
                    <a:pt x="28943" y="199834"/>
                  </a:lnTo>
                  <a:close/>
                </a:path>
                <a:path w="548639" h="484504">
                  <a:moveTo>
                    <a:pt x="29413" y="198502"/>
                  </a:moveTo>
                  <a:lnTo>
                    <a:pt x="29565" y="197180"/>
                  </a:lnTo>
                  <a:lnTo>
                    <a:pt x="29880" y="197180"/>
                  </a:lnTo>
                  <a:lnTo>
                    <a:pt x="29413" y="198502"/>
                  </a:lnTo>
                  <a:close/>
                </a:path>
                <a:path w="548639" h="484504">
                  <a:moveTo>
                    <a:pt x="519544" y="199834"/>
                  </a:moveTo>
                  <a:lnTo>
                    <a:pt x="519074" y="198502"/>
                  </a:lnTo>
                  <a:lnTo>
                    <a:pt x="518922" y="197180"/>
                  </a:lnTo>
                  <a:lnTo>
                    <a:pt x="519544" y="199834"/>
                  </a:lnTo>
                  <a:close/>
                </a:path>
                <a:path w="548639" h="484504">
                  <a:moveTo>
                    <a:pt x="543780" y="199834"/>
                  </a:moveTo>
                  <a:lnTo>
                    <a:pt x="519544" y="199834"/>
                  </a:lnTo>
                  <a:lnTo>
                    <a:pt x="518922" y="197180"/>
                  </a:lnTo>
                  <a:lnTo>
                    <a:pt x="543475" y="197180"/>
                  </a:lnTo>
                  <a:lnTo>
                    <a:pt x="543780" y="199834"/>
                  </a:lnTo>
                  <a:close/>
                </a:path>
                <a:path w="548639" h="484504">
                  <a:moveTo>
                    <a:pt x="29260" y="199834"/>
                  </a:moveTo>
                  <a:lnTo>
                    <a:pt x="28943" y="199834"/>
                  </a:lnTo>
                  <a:lnTo>
                    <a:pt x="29413" y="198502"/>
                  </a:lnTo>
                  <a:lnTo>
                    <a:pt x="29260" y="199834"/>
                  </a:lnTo>
                  <a:close/>
                </a:path>
                <a:path w="548639" h="484504">
                  <a:moveTo>
                    <a:pt x="524095" y="242138"/>
                  </a:moveTo>
                  <a:lnTo>
                    <a:pt x="519074" y="198502"/>
                  </a:lnTo>
                  <a:lnTo>
                    <a:pt x="519544" y="199834"/>
                  </a:lnTo>
                  <a:lnTo>
                    <a:pt x="543780" y="199834"/>
                  </a:lnTo>
                  <a:lnTo>
                    <a:pt x="548487" y="240741"/>
                  </a:lnTo>
                  <a:lnTo>
                    <a:pt x="524256" y="240741"/>
                  </a:lnTo>
                  <a:lnTo>
                    <a:pt x="524095" y="242138"/>
                  </a:lnTo>
                  <a:close/>
                </a:path>
                <a:path w="548639" h="484504">
                  <a:moveTo>
                    <a:pt x="24231" y="243535"/>
                  </a:moveTo>
                  <a:lnTo>
                    <a:pt x="24231" y="240741"/>
                  </a:lnTo>
                  <a:lnTo>
                    <a:pt x="24392" y="242138"/>
                  </a:lnTo>
                  <a:lnTo>
                    <a:pt x="24231" y="243535"/>
                  </a:lnTo>
                  <a:close/>
                </a:path>
                <a:path w="548639" h="484504">
                  <a:moveTo>
                    <a:pt x="24392" y="242138"/>
                  </a:moveTo>
                  <a:lnTo>
                    <a:pt x="24231" y="240741"/>
                  </a:lnTo>
                  <a:lnTo>
                    <a:pt x="24553" y="240741"/>
                  </a:lnTo>
                  <a:lnTo>
                    <a:pt x="24392" y="242138"/>
                  </a:lnTo>
                  <a:close/>
                </a:path>
                <a:path w="548639" h="484504">
                  <a:moveTo>
                    <a:pt x="524256" y="243535"/>
                  </a:moveTo>
                  <a:lnTo>
                    <a:pt x="524095" y="242138"/>
                  </a:lnTo>
                  <a:lnTo>
                    <a:pt x="524256" y="240741"/>
                  </a:lnTo>
                  <a:lnTo>
                    <a:pt x="524256" y="243535"/>
                  </a:lnTo>
                  <a:close/>
                </a:path>
                <a:path w="548639" h="484504">
                  <a:moveTo>
                    <a:pt x="548487" y="243535"/>
                  </a:moveTo>
                  <a:lnTo>
                    <a:pt x="524256" y="243535"/>
                  </a:lnTo>
                  <a:lnTo>
                    <a:pt x="524256" y="240741"/>
                  </a:lnTo>
                  <a:lnTo>
                    <a:pt x="548487" y="240741"/>
                  </a:lnTo>
                  <a:lnTo>
                    <a:pt x="548487" y="243535"/>
                  </a:lnTo>
                  <a:close/>
                </a:path>
                <a:path w="548639" h="484504">
                  <a:moveTo>
                    <a:pt x="24553" y="243535"/>
                  </a:moveTo>
                  <a:lnTo>
                    <a:pt x="24231" y="243535"/>
                  </a:lnTo>
                  <a:lnTo>
                    <a:pt x="24392" y="242138"/>
                  </a:lnTo>
                  <a:lnTo>
                    <a:pt x="24553" y="243535"/>
                  </a:lnTo>
                  <a:close/>
                </a:path>
                <a:path w="548639" h="484504">
                  <a:moveTo>
                    <a:pt x="519076" y="285755"/>
                  </a:moveTo>
                  <a:lnTo>
                    <a:pt x="524095" y="242138"/>
                  </a:lnTo>
                  <a:lnTo>
                    <a:pt x="524256" y="243535"/>
                  </a:lnTo>
                  <a:lnTo>
                    <a:pt x="548487" y="243535"/>
                  </a:lnTo>
                  <a:lnTo>
                    <a:pt x="543781" y="284429"/>
                  </a:lnTo>
                  <a:lnTo>
                    <a:pt x="519544" y="284429"/>
                  </a:lnTo>
                  <a:lnTo>
                    <a:pt x="519076" y="285755"/>
                  </a:lnTo>
                  <a:close/>
                </a:path>
                <a:path w="548639" h="484504">
                  <a:moveTo>
                    <a:pt x="29565" y="287096"/>
                  </a:moveTo>
                  <a:lnTo>
                    <a:pt x="28943" y="284429"/>
                  </a:lnTo>
                  <a:lnTo>
                    <a:pt x="29411" y="285755"/>
                  </a:lnTo>
                  <a:lnTo>
                    <a:pt x="29565" y="287096"/>
                  </a:lnTo>
                  <a:close/>
                </a:path>
                <a:path w="548639" h="484504">
                  <a:moveTo>
                    <a:pt x="29411" y="285755"/>
                  </a:moveTo>
                  <a:lnTo>
                    <a:pt x="28943" y="284429"/>
                  </a:lnTo>
                  <a:lnTo>
                    <a:pt x="29258" y="284429"/>
                  </a:lnTo>
                  <a:lnTo>
                    <a:pt x="29411" y="285755"/>
                  </a:lnTo>
                  <a:close/>
                </a:path>
                <a:path w="548639" h="484504">
                  <a:moveTo>
                    <a:pt x="518922" y="287096"/>
                  </a:moveTo>
                  <a:lnTo>
                    <a:pt x="519076" y="285755"/>
                  </a:lnTo>
                  <a:lnTo>
                    <a:pt x="519544" y="284429"/>
                  </a:lnTo>
                  <a:lnTo>
                    <a:pt x="518922" y="287096"/>
                  </a:lnTo>
                  <a:close/>
                </a:path>
                <a:path w="548639" h="484504">
                  <a:moveTo>
                    <a:pt x="543475" y="287096"/>
                  </a:moveTo>
                  <a:lnTo>
                    <a:pt x="518922" y="287096"/>
                  </a:lnTo>
                  <a:lnTo>
                    <a:pt x="519544" y="284429"/>
                  </a:lnTo>
                  <a:lnTo>
                    <a:pt x="543781" y="284429"/>
                  </a:lnTo>
                  <a:lnTo>
                    <a:pt x="543475" y="287096"/>
                  </a:lnTo>
                  <a:close/>
                </a:path>
                <a:path w="548639" h="484504">
                  <a:moveTo>
                    <a:pt x="29884" y="287096"/>
                  </a:moveTo>
                  <a:lnTo>
                    <a:pt x="29565" y="287096"/>
                  </a:lnTo>
                  <a:lnTo>
                    <a:pt x="29411" y="285755"/>
                  </a:lnTo>
                  <a:lnTo>
                    <a:pt x="29884" y="287096"/>
                  </a:lnTo>
                  <a:close/>
                </a:path>
                <a:path w="548639" h="484504">
                  <a:moveTo>
                    <a:pt x="504742" y="326366"/>
                  </a:moveTo>
                  <a:lnTo>
                    <a:pt x="519076" y="285755"/>
                  </a:lnTo>
                  <a:lnTo>
                    <a:pt x="518922" y="287096"/>
                  </a:lnTo>
                  <a:lnTo>
                    <a:pt x="543475" y="287096"/>
                  </a:lnTo>
                  <a:lnTo>
                    <a:pt x="543153" y="289890"/>
                  </a:lnTo>
                  <a:lnTo>
                    <a:pt x="542531" y="292544"/>
                  </a:lnTo>
                  <a:lnTo>
                    <a:pt x="530993" y="325234"/>
                  </a:lnTo>
                  <a:lnTo>
                    <a:pt x="505447" y="325234"/>
                  </a:lnTo>
                  <a:lnTo>
                    <a:pt x="504742" y="326366"/>
                  </a:lnTo>
                  <a:close/>
                </a:path>
                <a:path w="548639" h="484504">
                  <a:moveTo>
                    <a:pt x="44183" y="327609"/>
                  </a:moveTo>
                  <a:lnTo>
                    <a:pt x="43040" y="325234"/>
                  </a:lnTo>
                  <a:lnTo>
                    <a:pt x="43737" y="326366"/>
                  </a:lnTo>
                  <a:lnTo>
                    <a:pt x="44183" y="327609"/>
                  </a:lnTo>
                  <a:close/>
                </a:path>
                <a:path w="548639" h="484504">
                  <a:moveTo>
                    <a:pt x="43744" y="326366"/>
                  </a:moveTo>
                  <a:lnTo>
                    <a:pt x="43037" y="325234"/>
                  </a:lnTo>
                  <a:lnTo>
                    <a:pt x="43345" y="325234"/>
                  </a:lnTo>
                  <a:lnTo>
                    <a:pt x="43744" y="326366"/>
                  </a:lnTo>
                  <a:close/>
                </a:path>
                <a:path w="548639" h="484504">
                  <a:moveTo>
                    <a:pt x="504304" y="327609"/>
                  </a:moveTo>
                  <a:lnTo>
                    <a:pt x="504742" y="326366"/>
                  </a:lnTo>
                  <a:lnTo>
                    <a:pt x="505447" y="325234"/>
                  </a:lnTo>
                  <a:lnTo>
                    <a:pt x="504304" y="327609"/>
                  </a:lnTo>
                  <a:close/>
                </a:path>
                <a:path w="548639" h="484504">
                  <a:moveTo>
                    <a:pt x="530155" y="327609"/>
                  </a:moveTo>
                  <a:lnTo>
                    <a:pt x="504304" y="327609"/>
                  </a:lnTo>
                  <a:lnTo>
                    <a:pt x="505447" y="325234"/>
                  </a:lnTo>
                  <a:lnTo>
                    <a:pt x="530993" y="325234"/>
                  </a:lnTo>
                  <a:lnTo>
                    <a:pt x="530155" y="327609"/>
                  </a:lnTo>
                  <a:close/>
                </a:path>
                <a:path w="548639" h="484504">
                  <a:moveTo>
                    <a:pt x="44507" y="327609"/>
                  </a:moveTo>
                  <a:lnTo>
                    <a:pt x="44183" y="327609"/>
                  </a:lnTo>
                  <a:lnTo>
                    <a:pt x="43744" y="326366"/>
                  </a:lnTo>
                  <a:lnTo>
                    <a:pt x="44507" y="327609"/>
                  </a:lnTo>
                  <a:close/>
                </a:path>
                <a:path w="548639" h="484504">
                  <a:moveTo>
                    <a:pt x="481835" y="363186"/>
                  </a:moveTo>
                  <a:lnTo>
                    <a:pt x="504742" y="326366"/>
                  </a:lnTo>
                  <a:lnTo>
                    <a:pt x="504304" y="327609"/>
                  </a:lnTo>
                  <a:lnTo>
                    <a:pt x="530155" y="327609"/>
                  </a:lnTo>
                  <a:lnTo>
                    <a:pt x="527291" y="335724"/>
                  </a:lnTo>
                  <a:lnTo>
                    <a:pt x="526160" y="338086"/>
                  </a:lnTo>
                  <a:lnTo>
                    <a:pt x="511096" y="362305"/>
                  </a:lnTo>
                  <a:lnTo>
                    <a:pt x="482663" y="362305"/>
                  </a:lnTo>
                  <a:lnTo>
                    <a:pt x="481835" y="363186"/>
                  </a:lnTo>
                  <a:close/>
                </a:path>
                <a:path w="548639" h="484504">
                  <a:moveTo>
                    <a:pt x="67167" y="364223"/>
                  </a:moveTo>
                  <a:lnTo>
                    <a:pt x="65697" y="362305"/>
                  </a:lnTo>
                  <a:lnTo>
                    <a:pt x="66524" y="363186"/>
                  </a:lnTo>
                  <a:lnTo>
                    <a:pt x="67167" y="364223"/>
                  </a:lnTo>
                  <a:close/>
                </a:path>
                <a:path w="548639" h="484504">
                  <a:moveTo>
                    <a:pt x="66525" y="363186"/>
                  </a:moveTo>
                  <a:lnTo>
                    <a:pt x="65697" y="362305"/>
                  </a:lnTo>
                  <a:lnTo>
                    <a:pt x="65980" y="362305"/>
                  </a:lnTo>
                  <a:lnTo>
                    <a:pt x="66525" y="363186"/>
                  </a:lnTo>
                  <a:close/>
                </a:path>
                <a:path w="548639" h="484504">
                  <a:moveTo>
                    <a:pt x="481190" y="364223"/>
                  </a:moveTo>
                  <a:lnTo>
                    <a:pt x="481835" y="363186"/>
                  </a:lnTo>
                  <a:lnTo>
                    <a:pt x="482663" y="362305"/>
                  </a:lnTo>
                  <a:lnTo>
                    <a:pt x="481190" y="364223"/>
                  </a:lnTo>
                  <a:close/>
                </a:path>
                <a:path w="548639" h="484504">
                  <a:moveTo>
                    <a:pt x="509903" y="364223"/>
                  </a:moveTo>
                  <a:lnTo>
                    <a:pt x="481190" y="364223"/>
                  </a:lnTo>
                  <a:lnTo>
                    <a:pt x="482663" y="362305"/>
                  </a:lnTo>
                  <a:lnTo>
                    <a:pt x="511096" y="362305"/>
                  </a:lnTo>
                  <a:lnTo>
                    <a:pt x="509903" y="364223"/>
                  </a:lnTo>
                  <a:close/>
                </a:path>
                <a:path w="548639" h="484504">
                  <a:moveTo>
                    <a:pt x="67500" y="364223"/>
                  </a:moveTo>
                  <a:lnTo>
                    <a:pt x="67167" y="364223"/>
                  </a:lnTo>
                  <a:lnTo>
                    <a:pt x="66525" y="363186"/>
                  </a:lnTo>
                  <a:lnTo>
                    <a:pt x="67500" y="364223"/>
                  </a:lnTo>
                  <a:close/>
                </a:path>
                <a:path w="548639" h="484504">
                  <a:moveTo>
                    <a:pt x="484129" y="396341"/>
                  </a:moveTo>
                  <a:lnTo>
                    <a:pt x="450659" y="396341"/>
                  </a:lnTo>
                  <a:lnTo>
                    <a:pt x="452375" y="394830"/>
                  </a:lnTo>
                  <a:lnTo>
                    <a:pt x="452080" y="394830"/>
                  </a:lnTo>
                  <a:lnTo>
                    <a:pt x="481835" y="363186"/>
                  </a:lnTo>
                  <a:lnTo>
                    <a:pt x="481190" y="364223"/>
                  </a:lnTo>
                  <a:lnTo>
                    <a:pt x="509903" y="364223"/>
                  </a:lnTo>
                  <a:lnTo>
                    <a:pt x="501907" y="377075"/>
                  </a:lnTo>
                  <a:lnTo>
                    <a:pt x="500418" y="379018"/>
                  </a:lnTo>
                  <a:lnTo>
                    <a:pt x="485550" y="394830"/>
                  </a:lnTo>
                  <a:lnTo>
                    <a:pt x="452378" y="394830"/>
                  </a:lnTo>
                  <a:lnTo>
                    <a:pt x="451458" y="395500"/>
                  </a:lnTo>
                  <a:lnTo>
                    <a:pt x="484920" y="395500"/>
                  </a:lnTo>
                  <a:lnTo>
                    <a:pt x="484129" y="396341"/>
                  </a:lnTo>
                  <a:close/>
                </a:path>
                <a:path w="548639" h="484504">
                  <a:moveTo>
                    <a:pt x="97701" y="396341"/>
                  </a:moveTo>
                  <a:lnTo>
                    <a:pt x="95986" y="394830"/>
                  </a:lnTo>
                  <a:lnTo>
                    <a:pt x="96909" y="395500"/>
                  </a:lnTo>
                  <a:lnTo>
                    <a:pt x="97701" y="396341"/>
                  </a:lnTo>
                  <a:close/>
                </a:path>
                <a:path w="548639" h="484504">
                  <a:moveTo>
                    <a:pt x="96909" y="395500"/>
                  </a:moveTo>
                  <a:lnTo>
                    <a:pt x="95986" y="394830"/>
                  </a:lnTo>
                  <a:lnTo>
                    <a:pt x="96280" y="394830"/>
                  </a:lnTo>
                  <a:lnTo>
                    <a:pt x="96909" y="395500"/>
                  </a:lnTo>
                  <a:close/>
                </a:path>
                <a:path w="548639" h="484504">
                  <a:moveTo>
                    <a:pt x="450659" y="396341"/>
                  </a:moveTo>
                  <a:lnTo>
                    <a:pt x="451458" y="395500"/>
                  </a:lnTo>
                  <a:lnTo>
                    <a:pt x="452378" y="394830"/>
                  </a:lnTo>
                  <a:lnTo>
                    <a:pt x="450659" y="396341"/>
                  </a:lnTo>
                  <a:close/>
                </a:path>
                <a:path w="548639" h="484504">
                  <a:moveTo>
                    <a:pt x="98069" y="396341"/>
                  </a:moveTo>
                  <a:lnTo>
                    <a:pt x="97701" y="396341"/>
                  </a:lnTo>
                  <a:lnTo>
                    <a:pt x="96909" y="395500"/>
                  </a:lnTo>
                  <a:lnTo>
                    <a:pt x="98069" y="396341"/>
                  </a:lnTo>
                  <a:close/>
                </a:path>
                <a:path w="548639" h="484504">
                  <a:moveTo>
                    <a:pt x="414567" y="422351"/>
                  </a:moveTo>
                  <a:lnTo>
                    <a:pt x="451458" y="395500"/>
                  </a:lnTo>
                  <a:lnTo>
                    <a:pt x="450659" y="396341"/>
                  </a:lnTo>
                  <a:lnTo>
                    <a:pt x="484129" y="396341"/>
                  </a:lnTo>
                  <a:lnTo>
                    <a:pt x="468414" y="413054"/>
                  </a:lnTo>
                  <a:lnTo>
                    <a:pt x="466712" y="414553"/>
                  </a:lnTo>
                  <a:lnTo>
                    <a:pt x="456644" y="421881"/>
                  </a:lnTo>
                  <a:lnTo>
                    <a:pt x="415556" y="421881"/>
                  </a:lnTo>
                  <a:lnTo>
                    <a:pt x="414567" y="422351"/>
                  </a:lnTo>
                  <a:close/>
                </a:path>
                <a:path w="548639" h="484504">
                  <a:moveTo>
                    <a:pt x="134848" y="423024"/>
                  </a:moveTo>
                  <a:lnTo>
                    <a:pt x="132930" y="421881"/>
                  </a:lnTo>
                  <a:lnTo>
                    <a:pt x="133917" y="422351"/>
                  </a:lnTo>
                  <a:lnTo>
                    <a:pt x="134848" y="423024"/>
                  </a:lnTo>
                  <a:close/>
                </a:path>
                <a:path w="548639" h="484504">
                  <a:moveTo>
                    <a:pt x="133921" y="422351"/>
                  </a:moveTo>
                  <a:lnTo>
                    <a:pt x="132930" y="421881"/>
                  </a:lnTo>
                  <a:lnTo>
                    <a:pt x="133273" y="421881"/>
                  </a:lnTo>
                  <a:lnTo>
                    <a:pt x="133921" y="422351"/>
                  </a:lnTo>
                  <a:close/>
                </a:path>
                <a:path w="548639" h="484504">
                  <a:moveTo>
                    <a:pt x="413647" y="423024"/>
                  </a:moveTo>
                  <a:lnTo>
                    <a:pt x="414567" y="422351"/>
                  </a:lnTo>
                  <a:lnTo>
                    <a:pt x="415556" y="421881"/>
                  </a:lnTo>
                  <a:lnTo>
                    <a:pt x="413647" y="423024"/>
                  </a:lnTo>
                  <a:close/>
                </a:path>
                <a:path w="548639" h="484504">
                  <a:moveTo>
                    <a:pt x="455074" y="423024"/>
                  </a:moveTo>
                  <a:lnTo>
                    <a:pt x="413647" y="423024"/>
                  </a:lnTo>
                  <a:lnTo>
                    <a:pt x="415556" y="421881"/>
                  </a:lnTo>
                  <a:lnTo>
                    <a:pt x="456644" y="421881"/>
                  </a:lnTo>
                  <a:lnTo>
                    <a:pt x="455074" y="423024"/>
                  </a:lnTo>
                  <a:close/>
                </a:path>
                <a:path w="548639" h="484504">
                  <a:moveTo>
                    <a:pt x="135326" y="423024"/>
                  </a:moveTo>
                  <a:lnTo>
                    <a:pt x="134848" y="423024"/>
                  </a:lnTo>
                  <a:lnTo>
                    <a:pt x="133921" y="422351"/>
                  </a:lnTo>
                  <a:lnTo>
                    <a:pt x="135326" y="423024"/>
                  </a:lnTo>
                  <a:close/>
                </a:path>
                <a:path w="548639" h="484504">
                  <a:moveTo>
                    <a:pt x="371980" y="442614"/>
                  </a:moveTo>
                  <a:lnTo>
                    <a:pt x="414567" y="422351"/>
                  </a:lnTo>
                  <a:lnTo>
                    <a:pt x="413643" y="423024"/>
                  </a:lnTo>
                  <a:lnTo>
                    <a:pt x="455074" y="423024"/>
                  </a:lnTo>
                  <a:lnTo>
                    <a:pt x="428553" y="442328"/>
                  </a:lnTo>
                  <a:lnTo>
                    <a:pt x="373037" y="442328"/>
                  </a:lnTo>
                  <a:lnTo>
                    <a:pt x="371980" y="442614"/>
                  </a:lnTo>
                  <a:close/>
                </a:path>
                <a:path w="548639" h="484504">
                  <a:moveTo>
                    <a:pt x="177380" y="443090"/>
                  </a:moveTo>
                  <a:lnTo>
                    <a:pt x="175323" y="442328"/>
                  </a:lnTo>
                  <a:lnTo>
                    <a:pt x="176380" y="442614"/>
                  </a:lnTo>
                  <a:lnTo>
                    <a:pt x="177380" y="443090"/>
                  </a:lnTo>
                  <a:close/>
                </a:path>
                <a:path w="548639" h="484504">
                  <a:moveTo>
                    <a:pt x="176383" y="442614"/>
                  </a:moveTo>
                  <a:lnTo>
                    <a:pt x="175323" y="442328"/>
                  </a:lnTo>
                  <a:lnTo>
                    <a:pt x="175783" y="442328"/>
                  </a:lnTo>
                  <a:lnTo>
                    <a:pt x="176383" y="442614"/>
                  </a:lnTo>
                  <a:close/>
                </a:path>
                <a:path w="548639" h="484504">
                  <a:moveTo>
                    <a:pt x="370979" y="443090"/>
                  </a:moveTo>
                  <a:lnTo>
                    <a:pt x="371980" y="442614"/>
                  </a:lnTo>
                  <a:lnTo>
                    <a:pt x="373037" y="442328"/>
                  </a:lnTo>
                  <a:lnTo>
                    <a:pt x="370979" y="443090"/>
                  </a:lnTo>
                  <a:close/>
                </a:path>
                <a:path w="548639" h="484504">
                  <a:moveTo>
                    <a:pt x="427400" y="443090"/>
                  </a:moveTo>
                  <a:lnTo>
                    <a:pt x="370979" y="443090"/>
                  </a:lnTo>
                  <a:lnTo>
                    <a:pt x="373037" y="442328"/>
                  </a:lnTo>
                  <a:lnTo>
                    <a:pt x="428553" y="442328"/>
                  </a:lnTo>
                  <a:lnTo>
                    <a:pt x="427977" y="442747"/>
                  </a:lnTo>
                  <a:lnTo>
                    <a:pt x="427400" y="443090"/>
                  </a:lnTo>
                  <a:close/>
                </a:path>
                <a:path w="548639" h="484504">
                  <a:moveTo>
                    <a:pt x="178139" y="443090"/>
                  </a:moveTo>
                  <a:lnTo>
                    <a:pt x="177380" y="443090"/>
                  </a:lnTo>
                  <a:lnTo>
                    <a:pt x="176383" y="442614"/>
                  </a:lnTo>
                  <a:lnTo>
                    <a:pt x="178139" y="443090"/>
                  </a:lnTo>
                  <a:close/>
                </a:path>
                <a:path w="548639" h="484504">
                  <a:moveTo>
                    <a:pt x="323761" y="455663"/>
                  </a:moveTo>
                  <a:lnTo>
                    <a:pt x="371980" y="442614"/>
                  </a:lnTo>
                  <a:lnTo>
                    <a:pt x="370979" y="443090"/>
                  </a:lnTo>
                  <a:lnTo>
                    <a:pt x="427400" y="443090"/>
                  </a:lnTo>
                  <a:lnTo>
                    <a:pt x="426055" y="443890"/>
                  </a:lnTo>
                  <a:lnTo>
                    <a:pt x="402090" y="455295"/>
                  </a:lnTo>
                  <a:lnTo>
                    <a:pt x="325869" y="455295"/>
                  </a:lnTo>
                  <a:lnTo>
                    <a:pt x="323761" y="455663"/>
                  </a:lnTo>
                  <a:close/>
                </a:path>
                <a:path w="548639" h="484504">
                  <a:moveTo>
                    <a:pt x="224599" y="455663"/>
                  </a:moveTo>
                  <a:lnTo>
                    <a:pt x="222491" y="455295"/>
                  </a:lnTo>
                  <a:lnTo>
                    <a:pt x="223238" y="455295"/>
                  </a:lnTo>
                  <a:lnTo>
                    <a:pt x="224599" y="455663"/>
                  </a:lnTo>
                  <a:close/>
                </a:path>
                <a:path w="548639" h="484504">
                  <a:moveTo>
                    <a:pt x="226622" y="455663"/>
                  </a:moveTo>
                  <a:lnTo>
                    <a:pt x="224599" y="455663"/>
                  </a:lnTo>
                  <a:lnTo>
                    <a:pt x="223238" y="455295"/>
                  </a:lnTo>
                  <a:lnTo>
                    <a:pt x="222491" y="455295"/>
                  </a:lnTo>
                  <a:lnTo>
                    <a:pt x="226622" y="455663"/>
                  </a:lnTo>
                  <a:close/>
                </a:path>
                <a:path w="548639" h="484504">
                  <a:moveTo>
                    <a:pt x="392416" y="459897"/>
                  </a:moveTo>
                  <a:lnTo>
                    <a:pt x="274118" y="459897"/>
                  </a:lnTo>
                  <a:lnTo>
                    <a:pt x="325869" y="455295"/>
                  </a:lnTo>
                  <a:lnTo>
                    <a:pt x="325122" y="455295"/>
                  </a:lnTo>
                  <a:lnTo>
                    <a:pt x="323761" y="455663"/>
                  </a:lnTo>
                  <a:lnTo>
                    <a:pt x="401316" y="455663"/>
                  </a:lnTo>
                  <a:lnTo>
                    <a:pt x="392416" y="459897"/>
                  </a:lnTo>
                  <a:close/>
                </a:path>
                <a:path w="548639" h="484504">
                  <a:moveTo>
                    <a:pt x="401316" y="455663"/>
                  </a:moveTo>
                  <a:lnTo>
                    <a:pt x="323761" y="455663"/>
                  </a:lnTo>
                  <a:lnTo>
                    <a:pt x="325869" y="455295"/>
                  </a:lnTo>
                  <a:lnTo>
                    <a:pt x="402090" y="455295"/>
                  </a:lnTo>
                  <a:lnTo>
                    <a:pt x="401316" y="455663"/>
                  </a:lnTo>
                  <a:close/>
                </a:path>
              </a:pathLst>
            </a:custGeom>
            <a:solidFill>
              <a:srgbClr val="385D8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" name="object 15"/>
          <p:cNvSpPr txBox="1"/>
          <p:nvPr/>
        </p:nvSpPr>
        <p:spPr>
          <a:xfrm>
            <a:off x="4952747" y="3662629"/>
            <a:ext cx="14160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pc="-50" dirty="0">
                <a:solidFill>
                  <a:srgbClr val="FFFFFF"/>
                </a:solidFill>
                <a:latin typeface="Calibri"/>
                <a:cs typeface="Calibri"/>
              </a:rPr>
              <a:t>3</a:t>
            </a:r>
            <a:endParaRPr>
              <a:latin typeface="Calibri"/>
              <a:cs typeface="Calibri"/>
            </a:endParaRPr>
          </a:p>
        </p:txBody>
      </p:sp>
      <p:grpSp>
        <p:nvGrpSpPr>
          <p:cNvPr id="16" name="object 16"/>
          <p:cNvGrpSpPr/>
          <p:nvPr/>
        </p:nvGrpSpPr>
        <p:grpSpPr>
          <a:xfrm>
            <a:off x="2515540" y="2648712"/>
            <a:ext cx="2818765" cy="3295015"/>
            <a:chOff x="915339" y="2648711"/>
            <a:chExt cx="2818765" cy="3295015"/>
          </a:xfrm>
        </p:grpSpPr>
        <p:sp>
          <p:nvSpPr>
            <p:cNvPr id="17" name="object 17"/>
            <p:cNvSpPr/>
            <p:nvPr/>
          </p:nvSpPr>
          <p:spPr>
            <a:xfrm>
              <a:off x="3200399" y="5468111"/>
              <a:ext cx="521334" cy="462915"/>
            </a:xfrm>
            <a:custGeom>
              <a:avLst/>
              <a:gdLst/>
              <a:ahLst/>
              <a:cxnLst/>
              <a:rect l="l" t="t" r="r" b="b"/>
              <a:pathLst>
                <a:path w="521335" h="462914">
                  <a:moveTo>
                    <a:pt x="260603" y="462914"/>
                  </a:moveTo>
                  <a:lnTo>
                    <a:pt x="208025" y="458215"/>
                  </a:lnTo>
                  <a:lnTo>
                    <a:pt x="159130" y="444715"/>
                  </a:lnTo>
                  <a:lnTo>
                    <a:pt x="114808" y="423379"/>
                  </a:lnTo>
                  <a:lnTo>
                    <a:pt x="76326" y="395109"/>
                  </a:lnTo>
                  <a:lnTo>
                    <a:pt x="44450" y="360845"/>
                  </a:lnTo>
                  <a:lnTo>
                    <a:pt x="20447" y="321525"/>
                  </a:lnTo>
                  <a:lnTo>
                    <a:pt x="5333" y="278079"/>
                  </a:lnTo>
                  <a:lnTo>
                    <a:pt x="0" y="231419"/>
                  </a:lnTo>
                  <a:lnTo>
                    <a:pt x="5333" y="184772"/>
                  </a:lnTo>
                  <a:lnTo>
                    <a:pt x="20447" y="141338"/>
                  </a:lnTo>
                  <a:lnTo>
                    <a:pt x="44450" y="101980"/>
                  </a:lnTo>
                  <a:lnTo>
                    <a:pt x="76326" y="67817"/>
                  </a:lnTo>
                  <a:lnTo>
                    <a:pt x="114808" y="39497"/>
                  </a:lnTo>
                  <a:lnTo>
                    <a:pt x="159130" y="18161"/>
                  </a:lnTo>
                  <a:lnTo>
                    <a:pt x="208025" y="4699"/>
                  </a:lnTo>
                  <a:lnTo>
                    <a:pt x="260603" y="0"/>
                  </a:lnTo>
                  <a:lnTo>
                    <a:pt x="313054" y="4699"/>
                  </a:lnTo>
                  <a:lnTo>
                    <a:pt x="361950" y="18161"/>
                  </a:lnTo>
                  <a:lnTo>
                    <a:pt x="406273" y="39497"/>
                  </a:lnTo>
                  <a:lnTo>
                    <a:pt x="444880" y="67817"/>
                  </a:lnTo>
                  <a:lnTo>
                    <a:pt x="476630" y="101980"/>
                  </a:lnTo>
                  <a:lnTo>
                    <a:pt x="500761" y="141338"/>
                  </a:lnTo>
                  <a:lnTo>
                    <a:pt x="515874" y="184772"/>
                  </a:lnTo>
                  <a:lnTo>
                    <a:pt x="521208" y="231419"/>
                  </a:lnTo>
                  <a:lnTo>
                    <a:pt x="515874" y="278079"/>
                  </a:lnTo>
                  <a:lnTo>
                    <a:pt x="500761" y="321525"/>
                  </a:lnTo>
                  <a:lnTo>
                    <a:pt x="476630" y="360845"/>
                  </a:lnTo>
                  <a:lnTo>
                    <a:pt x="444880" y="395109"/>
                  </a:lnTo>
                  <a:lnTo>
                    <a:pt x="406273" y="423379"/>
                  </a:lnTo>
                  <a:lnTo>
                    <a:pt x="361950" y="444715"/>
                  </a:lnTo>
                  <a:lnTo>
                    <a:pt x="313054" y="458215"/>
                  </a:lnTo>
                  <a:lnTo>
                    <a:pt x="260603" y="462914"/>
                  </a:lnTo>
                  <a:close/>
                </a:path>
              </a:pathLst>
            </a:custGeom>
            <a:solidFill>
              <a:srgbClr val="4F81B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3188284" y="5455970"/>
              <a:ext cx="545465" cy="487680"/>
            </a:xfrm>
            <a:custGeom>
              <a:avLst/>
              <a:gdLst/>
              <a:ahLst/>
              <a:cxnLst/>
              <a:rect l="l" t="t" r="r" b="b"/>
              <a:pathLst>
                <a:path w="545464" h="487679">
                  <a:moveTo>
                    <a:pt x="273799" y="487197"/>
                  </a:moveTo>
                  <a:lnTo>
                    <a:pt x="271627" y="487197"/>
                  </a:lnTo>
                  <a:lnTo>
                    <a:pt x="219049" y="482498"/>
                  </a:lnTo>
                  <a:lnTo>
                    <a:pt x="167995" y="468604"/>
                  </a:lnTo>
                  <a:lnTo>
                    <a:pt x="121640" y="446506"/>
                  </a:lnTo>
                  <a:lnTo>
                    <a:pt x="81216" y="417080"/>
                  </a:lnTo>
                  <a:lnTo>
                    <a:pt x="47618" y="381266"/>
                  </a:lnTo>
                  <a:lnTo>
                    <a:pt x="22161" y="340017"/>
                  </a:lnTo>
                  <a:lnTo>
                    <a:pt x="5930" y="294220"/>
                  </a:lnTo>
                  <a:lnTo>
                    <a:pt x="0" y="244944"/>
                  </a:lnTo>
                  <a:lnTo>
                    <a:pt x="0" y="242176"/>
                  </a:lnTo>
                  <a:lnTo>
                    <a:pt x="5334" y="195529"/>
                  </a:lnTo>
                  <a:lnTo>
                    <a:pt x="21043" y="149466"/>
                  </a:lnTo>
                  <a:lnTo>
                    <a:pt x="46171" y="107746"/>
                  </a:lnTo>
                  <a:lnTo>
                    <a:pt x="79527" y="71640"/>
                  </a:lnTo>
                  <a:lnTo>
                    <a:pt x="119386" y="42049"/>
                  </a:lnTo>
                  <a:lnTo>
                    <a:pt x="165950" y="19316"/>
                  </a:lnTo>
                  <a:lnTo>
                    <a:pt x="216903" y="5080"/>
                  </a:lnTo>
                  <a:lnTo>
                    <a:pt x="271627" y="0"/>
                  </a:lnTo>
                  <a:lnTo>
                    <a:pt x="273799" y="0"/>
                  </a:lnTo>
                  <a:lnTo>
                    <a:pt x="326250" y="4699"/>
                  </a:lnTo>
                  <a:lnTo>
                    <a:pt x="377304" y="18542"/>
                  </a:lnTo>
                  <a:lnTo>
                    <a:pt x="389664" y="24282"/>
                  </a:lnTo>
                  <a:lnTo>
                    <a:pt x="273799" y="24282"/>
                  </a:lnTo>
                  <a:lnTo>
                    <a:pt x="225626" y="28587"/>
                  </a:lnTo>
                  <a:lnTo>
                    <a:pt x="223380" y="28587"/>
                  </a:lnTo>
                  <a:lnTo>
                    <a:pt x="221750" y="28884"/>
                  </a:lnTo>
                  <a:lnTo>
                    <a:pt x="222300" y="28884"/>
                  </a:lnTo>
                  <a:lnTo>
                    <a:pt x="177252" y="41287"/>
                  </a:lnTo>
                  <a:lnTo>
                    <a:pt x="176530" y="41287"/>
                  </a:lnTo>
                  <a:lnTo>
                    <a:pt x="174485" y="42049"/>
                  </a:lnTo>
                  <a:lnTo>
                    <a:pt x="174947" y="42049"/>
                  </a:lnTo>
                  <a:lnTo>
                    <a:pt x="134634" y="61455"/>
                  </a:lnTo>
                  <a:lnTo>
                    <a:pt x="134150" y="61455"/>
                  </a:lnTo>
                  <a:lnTo>
                    <a:pt x="132207" y="62623"/>
                  </a:lnTo>
                  <a:lnTo>
                    <a:pt x="132562" y="62623"/>
                  </a:lnTo>
                  <a:lnTo>
                    <a:pt x="97739" y="88252"/>
                  </a:lnTo>
                  <a:lnTo>
                    <a:pt x="97386" y="88252"/>
                  </a:lnTo>
                  <a:lnTo>
                    <a:pt x="95669" y="89776"/>
                  </a:lnTo>
                  <a:lnTo>
                    <a:pt x="95959" y="89776"/>
                  </a:lnTo>
                  <a:lnTo>
                    <a:pt x="67317" y="120472"/>
                  </a:lnTo>
                  <a:lnTo>
                    <a:pt x="66967" y="120472"/>
                  </a:lnTo>
                  <a:lnTo>
                    <a:pt x="65500" y="122415"/>
                  </a:lnTo>
                  <a:lnTo>
                    <a:pt x="65782" y="122415"/>
                  </a:lnTo>
                  <a:lnTo>
                    <a:pt x="44396" y="157480"/>
                  </a:lnTo>
                  <a:lnTo>
                    <a:pt x="44081" y="157480"/>
                  </a:lnTo>
                  <a:lnTo>
                    <a:pt x="42964" y="159829"/>
                  </a:lnTo>
                  <a:lnTo>
                    <a:pt x="43263" y="159829"/>
                  </a:lnTo>
                  <a:lnTo>
                    <a:pt x="29867" y="198297"/>
                  </a:lnTo>
                  <a:lnTo>
                    <a:pt x="29565" y="198297"/>
                  </a:lnTo>
                  <a:lnTo>
                    <a:pt x="28956" y="200913"/>
                  </a:lnTo>
                  <a:lnTo>
                    <a:pt x="29266" y="200913"/>
                  </a:lnTo>
                  <a:lnTo>
                    <a:pt x="24548" y="242176"/>
                  </a:lnTo>
                  <a:lnTo>
                    <a:pt x="24231" y="242176"/>
                  </a:lnTo>
                  <a:lnTo>
                    <a:pt x="24231" y="244944"/>
                  </a:lnTo>
                  <a:lnTo>
                    <a:pt x="24548" y="244944"/>
                  </a:lnTo>
                  <a:lnTo>
                    <a:pt x="29266" y="286219"/>
                  </a:lnTo>
                  <a:lnTo>
                    <a:pt x="28956" y="286219"/>
                  </a:lnTo>
                  <a:lnTo>
                    <a:pt x="29565" y="288836"/>
                  </a:lnTo>
                  <a:lnTo>
                    <a:pt x="29867" y="288836"/>
                  </a:lnTo>
                  <a:lnTo>
                    <a:pt x="43259" y="327291"/>
                  </a:lnTo>
                  <a:lnTo>
                    <a:pt x="42951" y="327291"/>
                  </a:lnTo>
                  <a:lnTo>
                    <a:pt x="44081" y="329653"/>
                  </a:lnTo>
                  <a:lnTo>
                    <a:pt x="44390" y="329653"/>
                  </a:lnTo>
                  <a:lnTo>
                    <a:pt x="65773" y="364680"/>
                  </a:lnTo>
                  <a:lnTo>
                    <a:pt x="65493" y="364680"/>
                  </a:lnTo>
                  <a:lnTo>
                    <a:pt x="66947" y="366610"/>
                  </a:lnTo>
                  <a:lnTo>
                    <a:pt x="67289" y="366610"/>
                  </a:lnTo>
                  <a:lnTo>
                    <a:pt x="95941" y="397408"/>
                  </a:lnTo>
                  <a:lnTo>
                    <a:pt x="95642" y="397408"/>
                  </a:lnTo>
                  <a:lnTo>
                    <a:pt x="97370" y="398945"/>
                  </a:lnTo>
                  <a:lnTo>
                    <a:pt x="97730" y="398945"/>
                  </a:lnTo>
                  <a:lnTo>
                    <a:pt x="132564" y="424535"/>
                  </a:lnTo>
                  <a:lnTo>
                    <a:pt x="132207" y="424535"/>
                  </a:lnTo>
                  <a:lnTo>
                    <a:pt x="134116" y="425678"/>
                  </a:lnTo>
                  <a:lnTo>
                    <a:pt x="134581" y="425678"/>
                  </a:lnTo>
                  <a:lnTo>
                    <a:pt x="174947" y="445109"/>
                  </a:lnTo>
                  <a:lnTo>
                    <a:pt x="174485" y="445109"/>
                  </a:lnTo>
                  <a:lnTo>
                    <a:pt x="176530" y="445871"/>
                  </a:lnTo>
                  <a:lnTo>
                    <a:pt x="177245" y="445871"/>
                  </a:lnTo>
                  <a:lnTo>
                    <a:pt x="221954" y="458216"/>
                  </a:lnTo>
                  <a:lnTo>
                    <a:pt x="221221" y="458216"/>
                  </a:lnTo>
                  <a:lnTo>
                    <a:pt x="223380" y="458609"/>
                  </a:lnTo>
                  <a:lnTo>
                    <a:pt x="225626" y="458609"/>
                  </a:lnTo>
                  <a:lnTo>
                    <a:pt x="272712" y="462817"/>
                  </a:lnTo>
                  <a:lnTo>
                    <a:pt x="389787" y="462817"/>
                  </a:lnTo>
                  <a:lnTo>
                    <a:pt x="379349" y="467842"/>
                  </a:lnTo>
                  <a:lnTo>
                    <a:pt x="377304" y="468604"/>
                  </a:lnTo>
                  <a:lnTo>
                    <a:pt x="328409" y="482104"/>
                  </a:lnTo>
                  <a:lnTo>
                    <a:pt x="326250" y="482498"/>
                  </a:lnTo>
                  <a:lnTo>
                    <a:pt x="273799" y="487197"/>
                  </a:lnTo>
                  <a:close/>
                </a:path>
                <a:path w="545464" h="487679">
                  <a:moveTo>
                    <a:pt x="323011" y="28884"/>
                  </a:moveTo>
                  <a:lnTo>
                    <a:pt x="271627" y="24282"/>
                  </a:lnTo>
                  <a:lnTo>
                    <a:pt x="389664" y="24282"/>
                  </a:lnTo>
                  <a:lnTo>
                    <a:pt x="398608" y="28587"/>
                  </a:lnTo>
                  <a:lnTo>
                    <a:pt x="321932" y="28587"/>
                  </a:lnTo>
                  <a:lnTo>
                    <a:pt x="323011" y="28884"/>
                  </a:lnTo>
                  <a:close/>
                </a:path>
                <a:path w="545464" h="487679">
                  <a:moveTo>
                    <a:pt x="222300" y="28884"/>
                  </a:moveTo>
                  <a:lnTo>
                    <a:pt x="221750" y="28884"/>
                  </a:lnTo>
                  <a:lnTo>
                    <a:pt x="223380" y="28587"/>
                  </a:lnTo>
                  <a:lnTo>
                    <a:pt x="222300" y="28884"/>
                  </a:lnTo>
                  <a:close/>
                </a:path>
                <a:path w="545464" h="487679">
                  <a:moveTo>
                    <a:pt x="222300" y="28884"/>
                  </a:moveTo>
                  <a:lnTo>
                    <a:pt x="223380" y="28587"/>
                  </a:lnTo>
                  <a:lnTo>
                    <a:pt x="225626" y="28587"/>
                  </a:lnTo>
                  <a:lnTo>
                    <a:pt x="222300" y="28884"/>
                  </a:lnTo>
                  <a:close/>
                </a:path>
                <a:path w="545464" h="487679">
                  <a:moveTo>
                    <a:pt x="369718" y="41744"/>
                  </a:moveTo>
                  <a:lnTo>
                    <a:pt x="321932" y="28587"/>
                  </a:lnTo>
                  <a:lnTo>
                    <a:pt x="323552" y="28884"/>
                  </a:lnTo>
                  <a:lnTo>
                    <a:pt x="399225" y="28884"/>
                  </a:lnTo>
                  <a:lnTo>
                    <a:pt x="423672" y="40652"/>
                  </a:lnTo>
                  <a:lnTo>
                    <a:pt x="424732" y="41287"/>
                  </a:lnTo>
                  <a:lnTo>
                    <a:pt x="368769" y="41287"/>
                  </a:lnTo>
                  <a:lnTo>
                    <a:pt x="369718" y="41744"/>
                  </a:lnTo>
                  <a:close/>
                </a:path>
                <a:path w="545464" h="487679">
                  <a:moveTo>
                    <a:pt x="399225" y="28884"/>
                  </a:moveTo>
                  <a:lnTo>
                    <a:pt x="323552" y="28884"/>
                  </a:lnTo>
                  <a:lnTo>
                    <a:pt x="321932" y="28587"/>
                  </a:lnTo>
                  <a:lnTo>
                    <a:pt x="398608" y="28587"/>
                  </a:lnTo>
                  <a:lnTo>
                    <a:pt x="399225" y="28884"/>
                  </a:lnTo>
                  <a:close/>
                </a:path>
                <a:path w="545464" h="487679">
                  <a:moveTo>
                    <a:pt x="174485" y="42049"/>
                  </a:moveTo>
                  <a:lnTo>
                    <a:pt x="176530" y="41287"/>
                  </a:lnTo>
                  <a:lnTo>
                    <a:pt x="175580" y="41744"/>
                  </a:lnTo>
                  <a:lnTo>
                    <a:pt x="174485" y="42049"/>
                  </a:lnTo>
                  <a:close/>
                </a:path>
                <a:path w="545464" h="487679">
                  <a:moveTo>
                    <a:pt x="175593" y="41744"/>
                  </a:moveTo>
                  <a:lnTo>
                    <a:pt x="176530" y="41287"/>
                  </a:lnTo>
                  <a:lnTo>
                    <a:pt x="177252" y="41287"/>
                  </a:lnTo>
                  <a:lnTo>
                    <a:pt x="175593" y="41744"/>
                  </a:lnTo>
                  <a:close/>
                </a:path>
                <a:path w="545464" h="487679">
                  <a:moveTo>
                    <a:pt x="370827" y="42049"/>
                  </a:moveTo>
                  <a:lnTo>
                    <a:pt x="369718" y="41744"/>
                  </a:lnTo>
                  <a:lnTo>
                    <a:pt x="368769" y="41287"/>
                  </a:lnTo>
                  <a:lnTo>
                    <a:pt x="370827" y="42049"/>
                  </a:lnTo>
                  <a:close/>
                </a:path>
                <a:path w="545464" h="487679">
                  <a:moveTo>
                    <a:pt x="425931" y="42049"/>
                  </a:moveTo>
                  <a:lnTo>
                    <a:pt x="370827" y="42049"/>
                  </a:lnTo>
                  <a:lnTo>
                    <a:pt x="368769" y="41287"/>
                  </a:lnTo>
                  <a:lnTo>
                    <a:pt x="424732" y="41287"/>
                  </a:lnTo>
                  <a:lnTo>
                    <a:pt x="425495" y="41744"/>
                  </a:lnTo>
                  <a:lnTo>
                    <a:pt x="425931" y="42049"/>
                  </a:lnTo>
                  <a:close/>
                </a:path>
                <a:path w="545464" h="487679">
                  <a:moveTo>
                    <a:pt x="174947" y="42049"/>
                  </a:moveTo>
                  <a:lnTo>
                    <a:pt x="174485" y="42049"/>
                  </a:lnTo>
                  <a:lnTo>
                    <a:pt x="175593" y="41744"/>
                  </a:lnTo>
                  <a:lnTo>
                    <a:pt x="174947" y="42049"/>
                  </a:lnTo>
                  <a:close/>
                </a:path>
                <a:path w="545464" h="487679">
                  <a:moveTo>
                    <a:pt x="412076" y="62128"/>
                  </a:moveTo>
                  <a:lnTo>
                    <a:pt x="369718" y="41744"/>
                  </a:lnTo>
                  <a:lnTo>
                    <a:pt x="370827" y="42049"/>
                  </a:lnTo>
                  <a:lnTo>
                    <a:pt x="425931" y="42049"/>
                  </a:lnTo>
                  <a:lnTo>
                    <a:pt x="452385" y="61455"/>
                  </a:lnTo>
                  <a:lnTo>
                    <a:pt x="411157" y="61455"/>
                  </a:lnTo>
                  <a:lnTo>
                    <a:pt x="412076" y="62128"/>
                  </a:lnTo>
                  <a:close/>
                </a:path>
                <a:path w="545464" h="487679">
                  <a:moveTo>
                    <a:pt x="132207" y="62623"/>
                  </a:moveTo>
                  <a:lnTo>
                    <a:pt x="134150" y="61455"/>
                  </a:lnTo>
                  <a:lnTo>
                    <a:pt x="133234" y="62128"/>
                  </a:lnTo>
                  <a:lnTo>
                    <a:pt x="132207" y="62623"/>
                  </a:lnTo>
                  <a:close/>
                </a:path>
                <a:path w="545464" h="487679">
                  <a:moveTo>
                    <a:pt x="133234" y="62128"/>
                  </a:moveTo>
                  <a:lnTo>
                    <a:pt x="134150" y="61455"/>
                  </a:lnTo>
                  <a:lnTo>
                    <a:pt x="134634" y="61455"/>
                  </a:lnTo>
                  <a:lnTo>
                    <a:pt x="133234" y="62128"/>
                  </a:lnTo>
                  <a:close/>
                </a:path>
                <a:path w="545464" h="487679">
                  <a:moveTo>
                    <a:pt x="413092" y="62623"/>
                  </a:moveTo>
                  <a:lnTo>
                    <a:pt x="412076" y="62128"/>
                  </a:lnTo>
                  <a:lnTo>
                    <a:pt x="411157" y="61455"/>
                  </a:lnTo>
                  <a:lnTo>
                    <a:pt x="413092" y="62623"/>
                  </a:lnTo>
                  <a:close/>
                </a:path>
                <a:path w="545464" h="487679">
                  <a:moveTo>
                    <a:pt x="453978" y="62623"/>
                  </a:moveTo>
                  <a:lnTo>
                    <a:pt x="413092" y="62623"/>
                  </a:lnTo>
                  <a:lnTo>
                    <a:pt x="411154" y="61455"/>
                  </a:lnTo>
                  <a:lnTo>
                    <a:pt x="452385" y="61455"/>
                  </a:lnTo>
                  <a:lnTo>
                    <a:pt x="453978" y="62623"/>
                  </a:lnTo>
                  <a:close/>
                </a:path>
                <a:path w="545464" h="487679">
                  <a:moveTo>
                    <a:pt x="132562" y="62623"/>
                  </a:moveTo>
                  <a:lnTo>
                    <a:pt x="132207" y="62623"/>
                  </a:lnTo>
                  <a:lnTo>
                    <a:pt x="133234" y="62128"/>
                  </a:lnTo>
                  <a:lnTo>
                    <a:pt x="132562" y="62623"/>
                  </a:lnTo>
                  <a:close/>
                </a:path>
                <a:path w="545464" h="487679">
                  <a:moveTo>
                    <a:pt x="448850" y="89093"/>
                  </a:moveTo>
                  <a:lnTo>
                    <a:pt x="412076" y="62128"/>
                  </a:lnTo>
                  <a:lnTo>
                    <a:pt x="413092" y="62623"/>
                  </a:lnTo>
                  <a:lnTo>
                    <a:pt x="453978" y="62623"/>
                  </a:lnTo>
                  <a:lnTo>
                    <a:pt x="464210" y="70129"/>
                  </a:lnTo>
                  <a:lnTo>
                    <a:pt x="465910" y="71640"/>
                  </a:lnTo>
                  <a:lnTo>
                    <a:pt x="481351" y="88252"/>
                  </a:lnTo>
                  <a:lnTo>
                    <a:pt x="448068" y="88252"/>
                  </a:lnTo>
                  <a:lnTo>
                    <a:pt x="448850" y="89093"/>
                  </a:lnTo>
                  <a:close/>
                </a:path>
                <a:path w="545464" h="487679">
                  <a:moveTo>
                    <a:pt x="95669" y="89776"/>
                  </a:moveTo>
                  <a:lnTo>
                    <a:pt x="97386" y="88252"/>
                  </a:lnTo>
                  <a:lnTo>
                    <a:pt x="96597" y="89093"/>
                  </a:lnTo>
                  <a:lnTo>
                    <a:pt x="95669" y="89776"/>
                  </a:lnTo>
                  <a:close/>
                </a:path>
                <a:path w="545464" h="487679">
                  <a:moveTo>
                    <a:pt x="96597" y="89093"/>
                  </a:moveTo>
                  <a:lnTo>
                    <a:pt x="97381" y="88252"/>
                  </a:lnTo>
                  <a:lnTo>
                    <a:pt x="97739" y="88252"/>
                  </a:lnTo>
                  <a:lnTo>
                    <a:pt x="96597" y="89093"/>
                  </a:lnTo>
                  <a:close/>
                </a:path>
                <a:path w="545464" h="487679">
                  <a:moveTo>
                    <a:pt x="449769" y="89776"/>
                  </a:moveTo>
                  <a:lnTo>
                    <a:pt x="448850" y="89093"/>
                  </a:lnTo>
                  <a:lnTo>
                    <a:pt x="448068" y="88252"/>
                  </a:lnTo>
                  <a:lnTo>
                    <a:pt x="449769" y="89776"/>
                  </a:lnTo>
                  <a:close/>
                </a:path>
                <a:path w="545464" h="487679">
                  <a:moveTo>
                    <a:pt x="482767" y="89776"/>
                  </a:moveTo>
                  <a:lnTo>
                    <a:pt x="449769" y="89776"/>
                  </a:lnTo>
                  <a:lnTo>
                    <a:pt x="448068" y="88252"/>
                  </a:lnTo>
                  <a:lnTo>
                    <a:pt x="481351" y="88252"/>
                  </a:lnTo>
                  <a:lnTo>
                    <a:pt x="482767" y="89776"/>
                  </a:lnTo>
                  <a:close/>
                </a:path>
                <a:path w="545464" h="487679">
                  <a:moveTo>
                    <a:pt x="95959" y="89776"/>
                  </a:moveTo>
                  <a:lnTo>
                    <a:pt x="95669" y="89776"/>
                  </a:lnTo>
                  <a:lnTo>
                    <a:pt x="96597" y="89093"/>
                  </a:lnTo>
                  <a:lnTo>
                    <a:pt x="95959" y="89776"/>
                  </a:lnTo>
                  <a:close/>
                </a:path>
                <a:path w="545464" h="487679">
                  <a:moveTo>
                    <a:pt x="478944" y="121474"/>
                  </a:moveTo>
                  <a:lnTo>
                    <a:pt x="448850" y="89093"/>
                  </a:lnTo>
                  <a:lnTo>
                    <a:pt x="449765" y="89776"/>
                  </a:lnTo>
                  <a:lnTo>
                    <a:pt x="482767" y="89776"/>
                  </a:lnTo>
                  <a:lnTo>
                    <a:pt x="497663" y="105803"/>
                  </a:lnTo>
                  <a:lnTo>
                    <a:pt x="499135" y="107746"/>
                  </a:lnTo>
                  <a:lnTo>
                    <a:pt x="506937" y="120472"/>
                  </a:lnTo>
                  <a:lnTo>
                    <a:pt x="478329" y="120472"/>
                  </a:lnTo>
                  <a:lnTo>
                    <a:pt x="478944" y="121474"/>
                  </a:lnTo>
                  <a:close/>
                </a:path>
                <a:path w="545464" h="487679">
                  <a:moveTo>
                    <a:pt x="65504" y="122415"/>
                  </a:moveTo>
                  <a:lnTo>
                    <a:pt x="66967" y="120472"/>
                  </a:lnTo>
                  <a:lnTo>
                    <a:pt x="66355" y="121474"/>
                  </a:lnTo>
                  <a:lnTo>
                    <a:pt x="65504" y="122415"/>
                  </a:lnTo>
                  <a:close/>
                </a:path>
                <a:path w="545464" h="487679">
                  <a:moveTo>
                    <a:pt x="66382" y="121474"/>
                  </a:moveTo>
                  <a:lnTo>
                    <a:pt x="66967" y="120472"/>
                  </a:lnTo>
                  <a:lnTo>
                    <a:pt x="67317" y="120472"/>
                  </a:lnTo>
                  <a:lnTo>
                    <a:pt x="66382" y="121474"/>
                  </a:lnTo>
                  <a:close/>
                </a:path>
                <a:path w="545464" h="487679">
                  <a:moveTo>
                    <a:pt x="479818" y="122415"/>
                  </a:moveTo>
                  <a:lnTo>
                    <a:pt x="478944" y="121474"/>
                  </a:lnTo>
                  <a:lnTo>
                    <a:pt x="478329" y="120472"/>
                  </a:lnTo>
                  <a:lnTo>
                    <a:pt x="479818" y="122415"/>
                  </a:lnTo>
                  <a:close/>
                </a:path>
                <a:path w="545464" h="487679">
                  <a:moveTo>
                    <a:pt x="508128" y="122415"/>
                  </a:moveTo>
                  <a:lnTo>
                    <a:pt x="479818" y="122415"/>
                  </a:lnTo>
                  <a:lnTo>
                    <a:pt x="478325" y="120472"/>
                  </a:lnTo>
                  <a:lnTo>
                    <a:pt x="506937" y="120472"/>
                  </a:lnTo>
                  <a:lnTo>
                    <a:pt x="508128" y="122415"/>
                  </a:lnTo>
                  <a:close/>
                </a:path>
                <a:path w="545464" h="487679">
                  <a:moveTo>
                    <a:pt x="65782" y="122415"/>
                  </a:moveTo>
                  <a:lnTo>
                    <a:pt x="65504" y="122415"/>
                  </a:lnTo>
                  <a:lnTo>
                    <a:pt x="66382" y="121474"/>
                  </a:lnTo>
                  <a:lnTo>
                    <a:pt x="65782" y="122415"/>
                  </a:lnTo>
                  <a:close/>
                </a:path>
                <a:path w="545464" h="487679">
                  <a:moveTo>
                    <a:pt x="527988" y="159829"/>
                  </a:moveTo>
                  <a:lnTo>
                    <a:pt x="502463" y="159829"/>
                  </a:lnTo>
                  <a:lnTo>
                    <a:pt x="501357" y="157480"/>
                  </a:lnTo>
                  <a:lnTo>
                    <a:pt x="501019" y="157480"/>
                  </a:lnTo>
                  <a:lnTo>
                    <a:pt x="478944" y="121474"/>
                  </a:lnTo>
                  <a:lnTo>
                    <a:pt x="479818" y="122415"/>
                  </a:lnTo>
                  <a:lnTo>
                    <a:pt x="508128" y="122415"/>
                  </a:lnTo>
                  <a:lnTo>
                    <a:pt x="523265" y="147104"/>
                  </a:lnTo>
                  <a:lnTo>
                    <a:pt x="524383" y="149466"/>
                  </a:lnTo>
                  <a:lnTo>
                    <a:pt x="527171" y="157480"/>
                  </a:lnTo>
                  <a:lnTo>
                    <a:pt x="501357" y="157480"/>
                  </a:lnTo>
                  <a:lnTo>
                    <a:pt x="501777" y="158685"/>
                  </a:lnTo>
                  <a:lnTo>
                    <a:pt x="527590" y="158685"/>
                  </a:lnTo>
                  <a:lnTo>
                    <a:pt x="527988" y="159829"/>
                  </a:lnTo>
                  <a:close/>
                </a:path>
                <a:path w="545464" h="487679">
                  <a:moveTo>
                    <a:pt x="42964" y="159829"/>
                  </a:moveTo>
                  <a:lnTo>
                    <a:pt x="44081" y="157480"/>
                  </a:lnTo>
                  <a:lnTo>
                    <a:pt x="43662" y="158685"/>
                  </a:lnTo>
                  <a:lnTo>
                    <a:pt x="42964" y="159829"/>
                  </a:lnTo>
                  <a:close/>
                </a:path>
                <a:path w="545464" h="487679">
                  <a:moveTo>
                    <a:pt x="43662" y="158685"/>
                  </a:moveTo>
                  <a:lnTo>
                    <a:pt x="44081" y="157480"/>
                  </a:lnTo>
                  <a:lnTo>
                    <a:pt x="44396" y="157480"/>
                  </a:lnTo>
                  <a:lnTo>
                    <a:pt x="43662" y="158685"/>
                  </a:lnTo>
                  <a:close/>
                </a:path>
                <a:path w="545464" h="487679">
                  <a:moveTo>
                    <a:pt x="502463" y="159829"/>
                  </a:moveTo>
                  <a:lnTo>
                    <a:pt x="501777" y="158685"/>
                  </a:lnTo>
                  <a:lnTo>
                    <a:pt x="501357" y="157480"/>
                  </a:lnTo>
                  <a:lnTo>
                    <a:pt x="502463" y="159829"/>
                  </a:lnTo>
                  <a:close/>
                </a:path>
                <a:path w="545464" h="487679">
                  <a:moveTo>
                    <a:pt x="43263" y="159829"/>
                  </a:moveTo>
                  <a:lnTo>
                    <a:pt x="42964" y="159829"/>
                  </a:lnTo>
                  <a:lnTo>
                    <a:pt x="43662" y="158685"/>
                  </a:lnTo>
                  <a:lnTo>
                    <a:pt x="43263" y="159829"/>
                  </a:lnTo>
                  <a:close/>
                </a:path>
                <a:path w="545464" h="487679">
                  <a:moveTo>
                    <a:pt x="540721" y="200913"/>
                  </a:moveTo>
                  <a:lnTo>
                    <a:pt x="516470" y="200913"/>
                  </a:lnTo>
                  <a:lnTo>
                    <a:pt x="515874" y="198297"/>
                  </a:lnTo>
                  <a:lnTo>
                    <a:pt x="515560" y="198297"/>
                  </a:lnTo>
                  <a:lnTo>
                    <a:pt x="501777" y="158685"/>
                  </a:lnTo>
                  <a:lnTo>
                    <a:pt x="502459" y="159829"/>
                  </a:lnTo>
                  <a:lnTo>
                    <a:pt x="527988" y="159829"/>
                  </a:lnTo>
                  <a:lnTo>
                    <a:pt x="539496" y="192900"/>
                  </a:lnTo>
                  <a:lnTo>
                    <a:pt x="540105" y="195529"/>
                  </a:lnTo>
                  <a:lnTo>
                    <a:pt x="540422" y="198297"/>
                  </a:lnTo>
                  <a:lnTo>
                    <a:pt x="515874" y="198297"/>
                  </a:lnTo>
                  <a:lnTo>
                    <a:pt x="516021" y="199586"/>
                  </a:lnTo>
                  <a:lnTo>
                    <a:pt x="540569" y="199586"/>
                  </a:lnTo>
                  <a:lnTo>
                    <a:pt x="540721" y="200913"/>
                  </a:lnTo>
                  <a:close/>
                </a:path>
                <a:path w="545464" h="487679">
                  <a:moveTo>
                    <a:pt x="28956" y="200913"/>
                  </a:moveTo>
                  <a:lnTo>
                    <a:pt x="29565" y="198297"/>
                  </a:lnTo>
                  <a:lnTo>
                    <a:pt x="29418" y="199586"/>
                  </a:lnTo>
                  <a:lnTo>
                    <a:pt x="28956" y="200913"/>
                  </a:lnTo>
                  <a:close/>
                </a:path>
                <a:path w="545464" h="487679">
                  <a:moveTo>
                    <a:pt x="29418" y="199586"/>
                  </a:moveTo>
                  <a:lnTo>
                    <a:pt x="29565" y="198297"/>
                  </a:lnTo>
                  <a:lnTo>
                    <a:pt x="29867" y="198297"/>
                  </a:lnTo>
                  <a:lnTo>
                    <a:pt x="29418" y="199586"/>
                  </a:lnTo>
                  <a:close/>
                </a:path>
                <a:path w="545464" h="487679">
                  <a:moveTo>
                    <a:pt x="516470" y="200913"/>
                  </a:moveTo>
                  <a:lnTo>
                    <a:pt x="516021" y="199586"/>
                  </a:lnTo>
                  <a:lnTo>
                    <a:pt x="515874" y="198297"/>
                  </a:lnTo>
                  <a:lnTo>
                    <a:pt x="516470" y="200913"/>
                  </a:lnTo>
                  <a:close/>
                </a:path>
                <a:path w="545464" h="487679">
                  <a:moveTo>
                    <a:pt x="29266" y="200913"/>
                  </a:moveTo>
                  <a:lnTo>
                    <a:pt x="28956" y="200913"/>
                  </a:lnTo>
                  <a:lnTo>
                    <a:pt x="29418" y="199586"/>
                  </a:lnTo>
                  <a:lnTo>
                    <a:pt x="29266" y="200913"/>
                  </a:lnTo>
                  <a:close/>
                </a:path>
                <a:path w="545464" h="487679">
                  <a:moveTo>
                    <a:pt x="521049" y="243560"/>
                  </a:moveTo>
                  <a:lnTo>
                    <a:pt x="516021" y="199586"/>
                  </a:lnTo>
                  <a:lnTo>
                    <a:pt x="516470" y="200913"/>
                  </a:lnTo>
                  <a:lnTo>
                    <a:pt x="540721" y="200913"/>
                  </a:lnTo>
                  <a:lnTo>
                    <a:pt x="545439" y="242176"/>
                  </a:lnTo>
                  <a:lnTo>
                    <a:pt x="521208" y="242176"/>
                  </a:lnTo>
                  <a:lnTo>
                    <a:pt x="521049" y="243560"/>
                  </a:lnTo>
                  <a:close/>
                </a:path>
                <a:path w="545464" h="487679">
                  <a:moveTo>
                    <a:pt x="24231" y="244944"/>
                  </a:moveTo>
                  <a:lnTo>
                    <a:pt x="24231" y="242176"/>
                  </a:lnTo>
                  <a:lnTo>
                    <a:pt x="24389" y="243560"/>
                  </a:lnTo>
                  <a:lnTo>
                    <a:pt x="24231" y="244944"/>
                  </a:lnTo>
                  <a:close/>
                </a:path>
                <a:path w="545464" h="487679">
                  <a:moveTo>
                    <a:pt x="24389" y="243560"/>
                  </a:moveTo>
                  <a:lnTo>
                    <a:pt x="24231" y="242176"/>
                  </a:lnTo>
                  <a:lnTo>
                    <a:pt x="24548" y="242176"/>
                  </a:lnTo>
                  <a:lnTo>
                    <a:pt x="24389" y="243560"/>
                  </a:lnTo>
                  <a:close/>
                </a:path>
                <a:path w="545464" h="487679">
                  <a:moveTo>
                    <a:pt x="521208" y="244944"/>
                  </a:moveTo>
                  <a:lnTo>
                    <a:pt x="521049" y="243560"/>
                  </a:lnTo>
                  <a:lnTo>
                    <a:pt x="521208" y="242176"/>
                  </a:lnTo>
                  <a:lnTo>
                    <a:pt x="521208" y="244944"/>
                  </a:lnTo>
                  <a:close/>
                </a:path>
                <a:path w="545464" h="487679">
                  <a:moveTo>
                    <a:pt x="545439" y="244944"/>
                  </a:moveTo>
                  <a:lnTo>
                    <a:pt x="521208" y="244944"/>
                  </a:lnTo>
                  <a:lnTo>
                    <a:pt x="521208" y="242176"/>
                  </a:lnTo>
                  <a:lnTo>
                    <a:pt x="545439" y="242176"/>
                  </a:lnTo>
                  <a:lnTo>
                    <a:pt x="545439" y="244944"/>
                  </a:lnTo>
                  <a:close/>
                </a:path>
                <a:path w="545464" h="487679">
                  <a:moveTo>
                    <a:pt x="24548" y="244944"/>
                  </a:moveTo>
                  <a:lnTo>
                    <a:pt x="24231" y="244944"/>
                  </a:lnTo>
                  <a:lnTo>
                    <a:pt x="24389" y="243560"/>
                  </a:lnTo>
                  <a:lnTo>
                    <a:pt x="24548" y="244944"/>
                  </a:lnTo>
                  <a:close/>
                </a:path>
                <a:path w="545464" h="487679">
                  <a:moveTo>
                    <a:pt x="516027" y="287494"/>
                  </a:moveTo>
                  <a:lnTo>
                    <a:pt x="521049" y="243560"/>
                  </a:lnTo>
                  <a:lnTo>
                    <a:pt x="521208" y="244944"/>
                  </a:lnTo>
                  <a:lnTo>
                    <a:pt x="545439" y="244944"/>
                  </a:lnTo>
                  <a:lnTo>
                    <a:pt x="540721" y="286219"/>
                  </a:lnTo>
                  <a:lnTo>
                    <a:pt x="516470" y="286219"/>
                  </a:lnTo>
                  <a:lnTo>
                    <a:pt x="516027" y="287494"/>
                  </a:lnTo>
                  <a:close/>
                </a:path>
                <a:path w="545464" h="487679">
                  <a:moveTo>
                    <a:pt x="29565" y="288836"/>
                  </a:moveTo>
                  <a:lnTo>
                    <a:pt x="28956" y="286219"/>
                  </a:lnTo>
                  <a:lnTo>
                    <a:pt x="29399" y="287494"/>
                  </a:lnTo>
                  <a:lnTo>
                    <a:pt x="29565" y="288836"/>
                  </a:lnTo>
                  <a:close/>
                </a:path>
                <a:path w="545464" h="487679">
                  <a:moveTo>
                    <a:pt x="29412" y="287494"/>
                  </a:moveTo>
                  <a:lnTo>
                    <a:pt x="28956" y="286219"/>
                  </a:lnTo>
                  <a:lnTo>
                    <a:pt x="29266" y="286219"/>
                  </a:lnTo>
                  <a:lnTo>
                    <a:pt x="29412" y="287494"/>
                  </a:lnTo>
                  <a:close/>
                </a:path>
                <a:path w="545464" h="487679">
                  <a:moveTo>
                    <a:pt x="515874" y="288836"/>
                  </a:moveTo>
                  <a:lnTo>
                    <a:pt x="516027" y="287494"/>
                  </a:lnTo>
                  <a:lnTo>
                    <a:pt x="516470" y="286219"/>
                  </a:lnTo>
                  <a:lnTo>
                    <a:pt x="515874" y="288836"/>
                  </a:lnTo>
                  <a:close/>
                </a:path>
                <a:path w="545464" h="487679">
                  <a:moveTo>
                    <a:pt x="540422" y="288836"/>
                  </a:moveTo>
                  <a:lnTo>
                    <a:pt x="515874" y="288836"/>
                  </a:lnTo>
                  <a:lnTo>
                    <a:pt x="516470" y="286219"/>
                  </a:lnTo>
                  <a:lnTo>
                    <a:pt x="540721" y="286219"/>
                  </a:lnTo>
                  <a:lnTo>
                    <a:pt x="540422" y="288836"/>
                  </a:lnTo>
                  <a:close/>
                </a:path>
                <a:path w="545464" h="487679">
                  <a:moveTo>
                    <a:pt x="29867" y="288836"/>
                  </a:moveTo>
                  <a:lnTo>
                    <a:pt x="29565" y="288836"/>
                  </a:lnTo>
                  <a:lnTo>
                    <a:pt x="29412" y="287494"/>
                  </a:lnTo>
                  <a:lnTo>
                    <a:pt x="29867" y="288836"/>
                  </a:lnTo>
                  <a:close/>
                </a:path>
                <a:path w="545464" h="487679">
                  <a:moveTo>
                    <a:pt x="501776" y="328452"/>
                  </a:moveTo>
                  <a:lnTo>
                    <a:pt x="516027" y="287494"/>
                  </a:lnTo>
                  <a:lnTo>
                    <a:pt x="515874" y="288836"/>
                  </a:lnTo>
                  <a:lnTo>
                    <a:pt x="540422" y="288836"/>
                  </a:lnTo>
                  <a:lnTo>
                    <a:pt x="540105" y="291604"/>
                  </a:lnTo>
                  <a:lnTo>
                    <a:pt x="539496" y="294220"/>
                  </a:lnTo>
                  <a:lnTo>
                    <a:pt x="528001" y="327291"/>
                  </a:lnTo>
                  <a:lnTo>
                    <a:pt x="502488" y="327291"/>
                  </a:lnTo>
                  <a:lnTo>
                    <a:pt x="501776" y="328452"/>
                  </a:lnTo>
                  <a:close/>
                </a:path>
                <a:path w="545464" h="487679">
                  <a:moveTo>
                    <a:pt x="44081" y="329653"/>
                  </a:moveTo>
                  <a:lnTo>
                    <a:pt x="42951" y="327291"/>
                  </a:lnTo>
                  <a:lnTo>
                    <a:pt x="43656" y="328452"/>
                  </a:lnTo>
                  <a:lnTo>
                    <a:pt x="44081" y="329653"/>
                  </a:lnTo>
                  <a:close/>
                </a:path>
                <a:path w="545464" h="487679">
                  <a:moveTo>
                    <a:pt x="43663" y="328452"/>
                  </a:moveTo>
                  <a:lnTo>
                    <a:pt x="42948" y="327291"/>
                  </a:lnTo>
                  <a:lnTo>
                    <a:pt x="43259" y="327291"/>
                  </a:lnTo>
                  <a:lnTo>
                    <a:pt x="43663" y="328452"/>
                  </a:lnTo>
                  <a:close/>
                </a:path>
                <a:path w="545464" h="487679">
                  <a:moveTo>
                    <a:pt x="501357" y="329653"/>
                  </a:moveTo>
                  <a:lnTo>
                    <a:pt x="501776" y="328452"/>
                  </a:lnTo>
                  <a:lnTo>
                    <a:pt x="502488" y="327291"/>
                  </a:lnTo>
                  <a:lnTo>
                    <a:pt x="501357" y="329653"/>
                  </a:lnTo>
                  <a:close/>
                </a:path>
                <a:path w="545464" h="487679">
                  <a:moveTo>
                    <a:pt x="527180" y="329653"/>
                  </a:moveTo>
                  <a:lnTo>
                    <a:pt x="501357" y="329653"/>
                  </a:lnTo>
                  <a:lnTo>
                    <a:pt x="502488" y="327291"/>
                  </a:lnTo>
                  <a:lnTo>
                    <a:pt x="528001" y="327291"/>
                  </a:lnTo>
                  <a:lnTo>
                    <a:pt x="527180" y="329653"/>
                  </a:lnTo>
                  <a:close/>
                </a:path>
                <a:path w="545464" h="487679">
                  <a:moveTo>
                    <a:pt x="44390" y="329653"/>
                  </a:moveTo>
                  <a:lnTo>
                    <a:pt x="44081" y="329653"/>
                  </a:lnTo>
                  <a:lnTo>
                    <a:pt x="43663" y="328452"/>
                  </a:lnTo>
                  <a:lnTo>
                    <a:pt x="44390" y="329653"/>
                  </a:lnTo>
                  <a:close/>
                </a:path>
                <a:path w="545464" h="487679">
                  <a:moveTo>
                    <a:pt x="479008" y="365553"/>
                  </a:moveTo>
                  <a:lnTo>
                    <a:pt x="501776" y="328452"/>
                  </a:lnTo>
                  <a:lnTo>
                    <a:pt x="501357" y="329653"/>
                  </a:lnTo>
                  <a:lnTo>
                    <a:pt x="527180" y="329653"/>
                  </a:lnTo>
                  <a:lnTo>
                    <a:pt x="524395" y="337667"/>
                  </a:lnTo>
                  <a:lnTo>
                    <a:pt x="523277" y="340017"/>
                  </a:lnTo>
                  <a:lnTo>
                    <a:pt x="508145" y="364680"/>
                  </a:lnTo>
                  <a:lnTo>
                    <a:pt x="479817" y="364680"/>
                  </a:lnTo>
                  <a:lnTo>
                    <a:pt x="479008" y="365553"/>
                  </a:lnTo>
                  <a:close/>
                </a:path>
                <a:path w="545464" h="487679">
                  <a:moveTo>
                    <a:pt x="66951" y="366610"/>
                  </a:moveTo>
                  <a:lnTo>
                    <a:pt x="65493" y="364680"/>
                  </a:lnTo>
                  <a:lnTo>
                    <a:pt x="66306" y="365553"/>
                  </a:lnTo>
                  <a:lnTo>
                    <a:pt x="66951" y="366610"/>
                  </a:lnTo>
                  <a:close/>
                </a:path>
                <a:path w="545464" h="487679">
                  <a:moveTo>
                    <a:pt x="66306" y="365553"/>
                  </a:moveTo>
                  <a:lnTo>
                    <a:pt x="65493" y="364680"/>
                  </a:lnTo>
                  <a:lnTo>
                    <a:pt x="65773" y="364680"/>
                  </a:lnTo>
                  <a:lnTo>
                    <a:pt x="66306" y="365553"/>
                  </a:lnTo>
                  <a:close/>
                </a:path>
                <a:path w="545464" h="487679">
                  <a:moveTo>
                    <a:pt x="478358" y="366610"/>
                  </a:moveTo>
                  <a:lnTo>
                    <a:pt x="479008" y="365553"/>
                  </a:lnTo>
                  <a:lnTo>
                    <a:pt x="479817" y="364680"/>
                  </a:lnTo>
                  <a:lnTo>
                    <a:pt x="478358" y="366610"/>
                  </a:lnTo>
                  <a:close/>
                </a:path>
                <a:path w="545464" h="487679">
                  <a:moveTo>
                    <a:pt x="506960" y="366610"/>
                  </a:moveTo>
                  <a:lnTo>
                    <a:pt x="478358" y="366610"/>
                  </a:lnTo>
                  <a:lnTo>
                    <a:pt x="479815" y="364680"/>
                  </a:lnTo>
                  <a:lnTo>
                    <a:pt x="508145" y="364680"/>
                  </a:lnTo>
                  <a:lnTo>
                    <a:pt x="506960" y="366610"/>
                  </a:lnTo>
                  <a:close/>
                </a:path>
                <a:path w="545464" h="487679">
                  <a:moveTo>
                    <a:pt x="67289" y="366610"/>
                  </a:moveTo>
                  <a:lnTo>
                    <a:pt x="66951" y="366610"/>
                  </a:lnTo>
                  <a:lnTo>
                    <a:pt x="66306" y="365553"/>
                  </a:lnTo>
                  <a:lnTo>
                    <a:pt x="67289" y="366610"/>
                  </a:lnTo>
                  <a:close/>
                </a:path>
                <a:path w="545464" h="487679">
                  <a:moveTo>
                    <a:pt x="448849" y="398101"/>
                  </a:moveTo>
                  <a:lnTo>
                    <a:pt x="479008" y="365553"/>
                  </a:lnTo>
                  <a:lnTo>
                    <a:pt x="478358" y="366610"/>
                  </a:lnTo>
                  <a:lnTo>
                    <a:pt x="506960" y="366610"/>
                  </a:lnTo>
                  <a:lnTo>
                    <a:pt x="499150" y="379336"/>
                  </a:lnTo>
                  <a:lnTo>
                    <a:pt x="497687" y="381266"/>
                  </a:lnTo>
                  <a:lnTo>
                    <a:pt x="482730" y="397408"/>
                  </a:lnTo>
                  <a:lnTo>
                    <a:pt x="449795" y="397408"/>
                  </a:lnTo>
                  <a:lnTo>
                    <a:pt x="448849" y="398101"/>
                  </a:lnTo>
                  <a:close/>
                </a:path>
                <a:path w="545464" h="487679">
                  <a:moveTo>
                    <a:pt x="97370" y="398945"/>
                  </a:moveTo>
                  <a:lnTo>
                    <a:pt x="95642" y="397408"/>
                  </a:lnTo>
                  <a:lnTo>
                    <a:pt x="96582" y="398101"/>
                  </a:lnTo>
                  <a:lnTo>
                    <a:pt x="97370" y="398945"/>
                  </a:lnTo>
                  <a:close/>
                </a:path>
                <a:path w="545464" h="487679">
                  <a:moveTo>
                    <a:pt x="96585" y="398101"/>
                  </a:moveTo>
                  <a:lnTo>
                    <a:pt x="95639" y="397408"/>
                  </a:lnTo>
                  <a:lnTo>
                    <a:pt x="95941" y="397408"/>
                  </a:lnTo>
                  <a:lnTo>
                    <a:pt x="96585" y="398101"/>
                  </a:lnTo>
                  <a:close/>
                </a:path>
                <a:path w="545464" h="487679">
                  <a:moveTo>
                    <a:pt x="448070" y="398945"/>
                  </a:moveTo>
                  <a:lnTo>
                    <a:pt x="448849" y="398101"/>
                  </a:lnTo>
                  <a:lnTo>
                    <a:pt x="449795" y="397408"/>
                  </a:lnTo>
                  <a:lnTo>
                    <a:pt x="448070" y="398945"/>
                  </a:lnTo>
                  <a:close/>
                </a:path>
                <a:path w="545464" h="487679">
                  <a:moveTo>
                    <a:pt x="481306" y="398945"/>
                  </a:moveTo>
                  <a:lnTo>
                    <a:pt x="448070" y="398945"/>
                  </a:lnTo>
                  <a:lnTo>
                    <a:pt x="449795" y="397408"/>
                  </a:lnTo>
                  <a:lnTo>
                    <a:pt x="482730" y="397408"/>
                  </a:lnTo>
                  <a:lnTo>
                    <a:pt x="481306" y="398945"/>
                  </a:lnTo>
                  <a:close/>
                </a:path>
                <a:path w="545464" h="487679">
                  <a:moveTo>
                    <a:pt x="97730" y="398945"/>
                  </a:moveTo>
                  <a:lnTo>
                    <a:pt x="97370" y="398945"/>
                  </a:lnTo>
                  <a:lnTo>
                    <a:pt x="96585" y="398101"/>
                  </a:lnTo>
                  <a:lnTo>
                    <a:pt x="97730" y="398945"/>
                  </a:lnTo>
                  <a:close/>
                </a:path>
                <a:path w="545464" h="487679">
                  <a:moveTo>
                    <a:pt x="412088" y="425018"/>
                  </a:moveTo>
                  <a:lnTo>
                    <a:pt x="448849" y="398101"/>
                  </a:lnTo>
                  <a:lnTo>
                    <a:pt x="448067" y="398945"/>
                  </a:lnTo>
                  <a:lnTo>
                    <a:pt x="481306" y="398945"/>
                  </a:lnTo>
                  <a:lnTo>
                    <a:pt x="465937" y="415531"/>
                  </a:lnTo>
                  <a:lnTo>
                    <a:pt x="464197" y="417080"/>
                  </a:lnTo>
                  <a:lnTo>
                    <a:pt x="454016" y="424535"/>
                  </a:lnTo>
                  <a:lnTo>
                    <a:pt x="413092" y="424535"/>
                  </a:lnTo>
                  <a:lnTo>
                    <a:pt x="412088" y="425018"/>
                  </a:lnTo>
                  <a:close/>
                </a:path>
                <a:path w="545464" h="487679">
                  <a:moveTo>
                    <a:pt x="134120" y="425678"/>
                  </a:moveTo>
                  <a:lnTo>
                    <a:pt x="132207" y="424535"/>
                  </a:lnTo>
                  <a:lnTo>
                    <a:pt x="133211" y="425018"/>
                  </a:lnTo>
                  <a:lnTo>
                    <a:pt x="134120" y="425678"/>
                  </a:lnTo>
                  <a:close/>
                </a:path>
                <a:path w="545464" h="487679">
                  <a:moveTo>
                    <a:pt x="133222" y="425018"/>
                  </a:moveTo>
                  <a:lnTo>
                    <a:pt x="132207" y="424535"/>
                  </a:lnTo>
                  <a:lnTo>
                    <a:pt x="132564" y="424535"/>
                  </a:lnTo>
                  <a:lnTo>
                    <a:pt x="133222" y="425018"/>
                  </a:lnTo>
                  <a:close/>
                </a:path>
                <a:path w="545464" h="487679">
                  <a:moveTo>
                    <a:pt x="411187" y="425678"/>
                  </a:moveTo>
                  <a:lnTo>
                    <a:pt x="412088" y="425018"/>
                  </a:lnTo>
                  <a:lnTo>
                    <a:pt x="413092" y="424535"/>
                  </a:lnTo>
                  <a:lnTo>
                    <a:pt x="411187" y="425678"/>
                  </a:lnTo>
                  <a:close/>
                </a:path>
                <a:path w="545464" h="487679">
                  <a:moveTo>
                    <a:pt x="452455" y="425678"/>
                  </a:moveTo>
                  <a:lnTo>
                    <a:pt x="411187" y="425678"/>
                  </a:lnTo>
                  <a:lnTo>
                    <a:pt x="413092" y="424535"/>
                  </a:lnTo>
                  <a:lnTo>
                    <a:pt x="454016" y="424535"/>
                  </a:lnTo>
                  <a:lnTo>
                    <a:pt x="452455" y="425678"/>
                  </a:lnTo>
                  <a:close/>
                </a:path>
                <a:path w="545464" h="487679">
                  <a:moveTo>
                    <a:pt x="134581" y="425678"/>
                  </a:moveTo>
                  <a:lnTo>
                    <a:pt x="134120" y="425678"/>
                  </a:lnTo>
                  <a:lnTo>
                    <a:pt x="133222" y="425018"/>
                  </a:lnTo>
                  <a:lnTo>
                    <a:pt x="134581" y="425678"/>
                  </a:lnTo>
                  <a:close/>
                </a:path>
                <a:path w="545464" h="487679">
                  <a:moveTo>
                    <a:pt x="424725" y="445871"/>
                  </a:moveTo>
                  <a:lnTo>
                    <a:pt x="368769" y="445871"/>
                  </a:lnTo>
                  <a:lnTo>
                    <a:pt x="370814" y="445109"/>
                  </a:lnTo>
                  <a:lnTo>
                    <a:pt x="370352" y="445109"/>
                  </a:lnTo>
                  <a:lnTo>
                    <a:pt x="412088" y="425018"/>
                  </a:lnTo>
                  <a:lnTo>
                    <a:pt x="411187" y="425678"/>
                  </a:lnTo>
                  <a:lnTo>
                    <a:pt x="452455" y="425678"/>
                  </a:lnTo>
                  <a:lnTo>
                    <a:pt x="425919" y="445109"/>
                  </a:lnTo>
                  <a:lnTo>
                    <a:pt x="370814" y="445109"/>
                  </a:lnTo>
                  <a:lnTo>
                    <a:pt x="369940" y="445350"/>
                  </a:lnTo>
                  <a:lnTo>
                    <a:pt x="425589" y="445350"/>
                  </a:lnTo>
                  <a:lnTo>
                    <a:pt x="424725" y="445871"/>
                  </a:lnTo>
                  <a:close/>
                </a:path>
                <a:path w="545464" h="487679">
                  <a:moveTo>
                    <a:pt x="176530" y="445871"/>
                  </a:moveTo>
                  <a:lnTo>
                    <a:pt x="174485" y="445109"/>
                  </a:lnTo>
                  <a:lnTo>
                    <a:pt x="175359" y="445350"/>
                  </a:lnTo>
                  <a:lnTo>
                    <a:pt x="176530" y="445871"/>
                  </a:lnTo>
                  <a:close/>
                </a:path>
                <a:path w="545464" h="487679">
                  <a:moveTo>
                    <a:pt x="175448" y="445350"/>
                  </a:moveTo>
                  <a:lnTo>
                    <a:pt x="174485" y="445109"/>
                  </a:lnTo>
                  <a:lnTo>
                    <a:pt x="174947" y="445109"/>
                  </a:lnTo>
                  <a:lnTo>
                    <a:pt x="175448" y="445350"/>
                  </a:lnTo>
                  <a:close/>
                </a:path>
                <a:path w="545464" h="487679">
                  <a:moveTo>
                    <a:pt x="368769" y="445871"/>
                  </a:moveTo>
                  <a:lnTo>
                    <a:pt x="369940" y="445350"/>
                  </a:lnTo>
                  <a:lnTo>
                    <a:pt x="370814" y="445109"/>
                  </a:lnTo>
                  <a:lnTo>
                    <a:pt x="368769" y="445871"/>
                  </a:lnTo>
                  <a:close/>
                </a:path>
                <a:path w="545464" h="487679">
                  <a:moveTo>
                    <a:pt x="177245" y="445871"/>
                  </a:moveTo>
                  <a:lnTo>
                    <a:pt x="176530" y="445871"/>
                  </a:lnTo>
                  <a:lnTo>
                    <a:pt x="175448" y="445350"/>
                  </a:lnTo>
                  <a:lnTo>
                    <a:pt x="177245" y="445871"/>
                  </a:lnTo>
                  <a:close/>
                </a:path>
                <a:path w="545464" h="487679">
                  <a:moveTo>
                    <a:pt x="321919" y="458609"/>
                  </a:moveTo>
                  <a:lnTo>
                    <a:pt x="369940" y="445350"/>
                  </a:lnTo>
                  <a:lnTo>
                    <a:pt x="368769" y="445871"/>
                  </a:lnTo>
                  <a:lnTo>
                    <a:pt x="424725" y="445871"/>
                  </a:lnTo>
                  <a:lnTo>
                    <a:pt x="423672" y="446506"/>
                  </a:lnTo>
                  <a:lnTo>
                    <a:pt x="399347" y="458216"/>
                  </a:lnTo>
                  <a:lnTo>
                    <a:pt x="324078" y="458216"/>
                  </a:lnTo>
                  <a:lnTo>
                    <a:pt x="321919" y="458609"/>
                  </a:lnTo>
                  <a:close/>
                </a:path>
                <a:path w="545464" h="487679">
                  <a:moveTo>
                    <a:pt x="223380" y="458609"/>
                  </a:moveTo>
                  <a:lnTo>
                    <a:pt x="221221" y="458216"/>
                  </a:lnTo>
                  <a:lnTo>
                    <a:pt x="221954" y="458216"/>
                  </a:lnTo>
                  <a:lnTo>
                    <a:pt x="223380" y="458609"/>
                  </a:lnTo>
                  <a:close/>
                </a:path>
                <a:path w="545464" h="487679">
                  <a:moveTo>
                    <a:pt x="225626" y="458609"/>
                  </a:moveTo>
                  <a:lnTo>
                    <a:pt x="223380" y="458609"/>
                  </a:lnTo>
                  <a:lnTo>
                    <a:pt x="221954" y="458216"/>
                  </a:lnTo>
                  <a:lnTo>
                    <a:pt x="221221" y="458216"/>
                  </a:lnTo>
                  <a:lnTo>
                    <a:pt x="225626" y="458609"/>
                  </a:lnTo>
                  <a:close/>
                </a:path>
                <a:path w="545464" h="487679">
                  <a:moveTo>
                    <a:pt x="389787" y="462817"/>
                  </a:moveTo>
                  <a:lnTo>
                    <a:pt x="272712" y="462817"/>
                  </a:lnTo>
                  <a:lnTo>
                    <a:pt x="324078" y="458216"/>
                  </a:lnTo>
                  <a:lnTo>
                    <a:pt x="323345" y="458216"/>
                  </a:lnTo>
                  <a:lnTo>
                    <a:pt x="321919" y="458609"/>
                  </a:lnTo>
                  <a:lnTo>
                    <a:pt x="398529" y="458609"/>
                  </a:lnTo>
                  <a:lnTo>
                    <a:pt x="389787" y="462817"/>
                  </a:lnTo>
                  <a:close/>
                </a:path>
                <a:path w="545464" h="487679">
                  <a:moveTo>
                    <a:pt x="398529" y="458609"/>
                  </a:moveTo>
                  <a:lnTo>
                    <a:pt x="321919" y="458609"/>
                  </a:lnTo>
                  <a:lnTo>
                    <a:pt x="324078" y="458216"/>
                  </a:lnTo>
                  <a:lnTo>
                    <a:pt x="399347" y="458216"/>
                  </a:lnTo>
                  <a:lnTo>
                    <a:pt x="398529" y="458609"/>
                  </a:lnTo>
                  <a:close/>
                </a:path>
              </a:pathLst>
            </a:custGeom>
            <a:solidFill>
              <a:srgbClr val="385D8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915339" y="2648711"/>
              <a:ext cx="2595880" cy="3056890"/>
            </a:xfrm>
            <a:custGeom>
              <a:avLst/>
              <a:gdLst/>
              <a:ahLst/>
              <a:cxnLst/>
              <a:rect l="l" t="t" r="r" b="b"/>
              <a:pathLst>
                <a:path w="2595879" h="3056890">
                  <a:moveTo>
                    <a:pt x="2284552" y="3044139"/>
                  </a:moveTo>
                  <a:lnTo>
                    <a:pt x="117271" y="2906776"/>
                  </a:lnTo>
                  <a:lnTo>
                    <a:pt x="178384" y="2876169"/>
                  </a:lnTo>
                  <a:lnTo>
                    <a:pt x="179654" y="2872359"/>
                  </a:lnTo>
                  <a:lnTo>
                    <a:pt x="176517" y="2866009"/>
                  </a:lnTo>
                  <a:lnTo>
                    <a:pt x="172694" y="2864739"/>
                  </a:lnTo>
                  <a:lnTo>
                    <a:pt x="80987" y="2910713"/>
                  </a:lnTo>
                  <a:lnTo>
                    <a:pt x="166154" y="2967990"/>
                  </a:lnTo>
                  <a:lnTo>
                    <a:pt x="170103" y="2967215"/>
                  </a:lnTo>
                  <a:lnTo>
                    <a:pt x="174015" y="2961398"/>
                  </a:lnTo>
                  <a:lnTo>
                    <a:pt x="173240" y="2957449"/>
                  </a:lnTo>
                  <a:lnTo>
                    <a:pt x="116700" y="2919476"/>
                  </a:lnTo>
                  <a:lnTo>
                    <a:pt x="2283663" y="3056813"/>
                  </a:lnTo>
                  <a:lnTo>
                    <a:pt x="2284552" y="3044139"/>
                  </a:lnTo>
                  <a:close/>
                </a:path>
                <a:path w="2595879" h="3056890">
                  <a:moveTo>
                    <a:pt x="2323795" y="1039368"/>
                  </a:moveTo>
                  <a:lnTo>
                    <a:pt x="2299284" y="939800"/>
                  </a:lnTo>
                  <a:lnTo>
                    <a:pt x="2295855" y="937641"/>
                  </a:lnTo>
                  <a:lnTo>
                    <a:pt x="2288997" y="939419"/>
                  </a:lnTo>
                  <a:lnTo>
                    <a:pt x="2286965" y="942848"/>
                  </a:lnTo>
                  <a:lnTo>
                    <a:pt x="2303348" y="1009142"/>
                  </a:lnTo>
                  <a:lnTo>
                    <a:pt x="1325194" y="0"/>
                  </a:lnTo>
                  <a:lnTo>
                    <a:pt x="1316050" y="8890"/>
                  </a:lnTo>
                  <a:lnTo>
                    <a:pt x="2294077" y="1017905"/>
                  </a:lnTo>
                  <a:lnTo>
                    <a:pt x="2228418" y="999490"/>
                  </a:lnTo>
                  <a:lnTo>
                    <a:pt x="2224862" y="1001522"/>
                  </a:lnTo>
                  <a:lnTo>
                    <a:pt x="2223084" y="1008253"/>
                  </a:lnTo>
                  <a:lnTo>
                    <a:pt x="2224989" y="1011682"/>
                  </a:lnTo>
                  <a:lnTo>
                    <a:pt x="2323795" y="1039368"/>
                  </a:lnTo>
                  <a:close/>
                </a:path>
                <a:path w="2595879" h="3056890">
                  <a:moveTo>
                    <a:pt x="2373833" y="2783459"/>
                  </a:moveTo>
                  <a:lnTo>
                    <a:pt x="2371420" y="2780284"/>
                  </a:lnTo>
                  <a:lnTo>
                    <a:pt x="2364435" y="2779522"/>
                  </a:lnTo>
                  <a:lnTo>
                    <a:pt x="2361260" y="2782062"/>
                  </a:lnTo>
                  <a:lnTo>
                    <a:pt x="2353386" y="2850007"/>
                  </a:lnTo>
                  <a:lnTo>
                    <a:pt x="1836496" y="1665097"/>
                  </a:lnTo>
                  <a:lnTo>
                    <a:pt x="2295982" y="1391920"/>
                  </a:lnTo>
                  <a:lnTo>
                    <a:pt x="2262962" y="1451483"/>
                  </a:lnTo>
                  <a:lnTo>
                    <a:pt x="2264105" y="1455420"/>
                  </a:lnTo>
                  <a:lnTo>
                    <a:pt x="2270201" y="1458849"/>
                  </a:lnTo>
                  <a:lnTo>
                    <a:pt x="2274011" y="1457706"/>
                  </a:lnTo>
                  <a:lnTo>
                    <a:pt x="2323795" y="1367917"/>
                  </a:lnTo>
                  <a:lnTo>
                    <a:pt x="2221179" y="1368806"/>
                  </a:lnTo>
                  <a:lnTo>
                    <a:pt x="2218385" y="1371727"/>
                  </a:lnTo>
                  <a:lnTo>
                    <a:pt x="2218512" y="1378712"/>
                  </a:lnTo>
                  <a:lnTo>
                    <a:pt x="2221306" y="1381506"/>
                  </a:lnTo>
                  <a:lnTo>
                    <a:pt x="2289632" y="1380871"/>
                  </a:lnTo>
                  <a:lnTo>
                    <a:pt x="1831289" y="1653286"/>
                  </a:lnTo>
                  <a:lnTo>
                    <a:pt x="1140790" y="70231"/>
                  </a:lnTo>
                  <a:lnTo>
                    <a:pt x="1129233" y="75184"/>
                  </a:lnTo>
                  <a:lnTo>
                    <a:pt x="1820367" y="1659763"/>
                  </a:lnTo>
                  <a:lnTo>
                    <a:pt x="0" y="2741803"/>
                  </a:lnTo>
                  <a:lnTo>
                    <a:pt x="6464" y="2752725"/>
                  </a:lnTo>
                  <a:lnTo>
                    <a:pt x="1825574" y="1671574"/>
                  </a:lnTo>
                  <a:lnTo>
                    <a:pt x="2341689" y="2854833"/>
                  </a:lnTo>
                  <a:lnTo>
                    <a:pt x="2286584" y="2814574"/>
                  </a:lnTo>
                  <a:lnTo>
                    <a:pt x="2282647" y="2815209"/>
                  </a:lnTo>
                  <a:lnTo>
                    <a:pt x="2278456" y="2820924"/>
                  </a:lnTo>
                  <a:lnTo>
                    <a:pt x="2279091" y="2824861"/>
                  </a:lnTo>
                  <a:lnTo>
                    <a:pt x="2361895" y="2885440"/>
                  </a:lnTo>
                  <a:lnTo>
                    <a:pt x="2373833" y="2783459"/>
                  </a:lnTo>
                  <a:close/>
                </a:path>
                <a:path w="2595879" h="3056890">
                  <a:moveTo>
                    <a:pt x="2595321" y="2728722"/>
                  </a:moveTo>
                  <a:lnTo>
                    <a:pt x="2594178" y="2724912"/>
                  </a:lnTo>
                  <a:lnTo>
                    <a:pt x="2587955" y="2721483"/>
                  </a:lnTo>
                  <a:lnTo>
                    <a:pt x="2584145" y="2722626"/>
                  </a:lnTo>
                  <a:lnTo>
                    <a:pt x="2551379" y="2782570"/>
                  </a:lnTo>
                  <a:lnTo>
                    <a:pt x="2514295" y="1434465"/>
                  </a:lnTo>
                  <a:lnTo>
                    <a:pt x="2501595" y="1434846"/>
                  </a:lnTo>
                  <a:lnTo>
                    <a:pt x="2538679" y="2782824"/>
                  </a:lnTo>
                  <a:lnTo>
                    <a:pt x="2502738" y="2724912"/>
                  </a:lnTo>
                  <a:lnTo>
                    <a:pt x="2498801" y="2723896"/>
                  </a:lnTo>
                  <a:lnTo>
                    <a:pt x="2492832" y="2727579"/>
                  </a:lnTo>
                  <a:lnTo>
                    <a:pt x="2491943" y="2731516"/>
                  </a:lnTo>
                  <a:lnTo>
                    <a:pt x="2546045" y="2818765"/>
                  </a:lnTo>
                  <a:lnTo>
                    <a:pt x="2595321" y="2728722"/>
                  </a:lnTo>
                  <a:close/>
                </a:path>
              </a:pathLst>
            </a:custGeom>
            <a:solidFill>
              <a:srgbClr val="477BB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0" name="object 20"/>
          <p:cNvSpPr txBox="1"/>
          <p:nvPr/>
        </p:nvSpPr>
        <p:spPr>
          <a:xfrm>
            <a:off x="2674417" y="2735960"/>
            <a:ext cx="2800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pc="-25" dirty="0">
                <a:latin typeface="Microsoft Sans Serif"/>
                <a:cs typeface="Microsoft Sans Serif"/>
              </a:rPr>
              <a:t>60</a:t>
            </a:r>
            <a:endParaRPr>
              <a:latin typeface="Microsoft Sans Serif"/>
              <a:cs typeface="Microsoft Sans Serif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4370577" y="2735960"/>
            <a:ext cx="407034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pc="-25" dirty="0">
                <a:latin typeface="Microsoft Sans Serif"/>
                <a:cs typeface="Microsoft Sans Serif"/>
              </a:rPr>
              <a:t>100</a:t>
            </a:r>
            <a:endParaRPr>
              <a:latin typeface="Microsoft Sans Serif"/>
              <a:cs typeface="Microsoft Sans Serif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1758188" y="4596129"/>
            <a:ext cx="2800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pc="-25" dirty="0">
                <a:latin typeface="Microsoft Sans Serif"/>
                <a:cs typeface="Microsoft Sans Serif"/>
              </a:rPr>
              <a:t>50</a:t>
            </a:r>
            <a:endParaRPr>
              <a:latin typeface="Microsoft Sans Serif"/>
              <a:cs typeface="Microsoft Sans Serif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3052318" y="4399153"/>
            <a:ext cx="2800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pc="-25" dirty="0">
                <a:latin typeface="Microsoft Sans Serif"/>
                <a:cs typeface="Microsoft Sans Serif"/>
              </a:rPr>
              <a:t>20</a:t>
            </a:r>
            <a:endParaRPr>
              <a:latin typeface="Microsoft Sans Serif"/>
              <a:cs typeface="Microsoft Sans Serif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3504945" y="3586937"/>
            <a:ext cx="28067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pc="-25" dirty="0">
                <a:latin typeface="Microsoft Sans Serif"/>
                <a:cs typeface="Microsoft Sans Serif"/>
              </a:rPr>
              <a:t>10</a:t>
            </a:r>
            <a:endParaRPr>
              <a:latin typeface="Microsoft Sans Serif"/>
              <a:cs typeface="Microsoft Sans Serif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5140834" y="4613529"/>
            <a:ext cx="2800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pc="-25" dirty="0">
                <a:latin typeface="Microsoft Sans Serif"/>
                <a:cs typeface="Microsoft Sans Serif"/>
              </a:rPr>
              <a:t>20</a:t>
            </a:r>
            <a:endParaRPr>
              <a:latin typeface="Microsoft Sans Serif"/>
              <a:cs typeface="Microsoft Sans Serif"/>
            </a:endParaRPr>
          </a:p>
        </p:txBody>
      </p:sp>
      <p:graphicFrame>
        <p:nvGraphicFramePr>
          <p:cNvPr id="26" name="object 26"/>
          <p:cNvGraphicFramePr>
            <a:graphicFrameLocks noGrp="1"/>
          </p:cNvGraphicFramePr>
          <p:nvPr/>
        </p:nvGraphicFramePr>
        <p:xfrm>
          <a:off x="6254750" y="1314450"/>
          <a:ext cx="3627754" cy="6985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4643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43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0134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2105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3979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698500">
                <a:tc>
                  <a:txBody>
                    <a:bodyPr/>
                    <a:lstStyle/>
                    <a:p>
                      <a:pPr marL="144145">
                        <a:lnSpc>
                          <a:spcPct val="100000"/>
                        </a:lnSpc>
                        <a:spcBef>
                          <a:spcPts val="1335"/>
                        </a:spcBef>
                      </a:pPr>
                      <a:r>
                        <a:rPr sz="1800" spc="-50" dirty="0">
                          <a:latin typeface="Calibri"/>
                          <a:cs typeface="Calibri"/>
                        </a:rPr>
                        <a:t>1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169545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477BB8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335"/>
                        </a:spcBef>
                      </a:pPr>
                      <a:r>
                        <a:rPr sz="1800" spc="-50" dirty="0">
                          <a:latin typeface="Calibri"/>
                          <a:cs typeface="Calibri"/>
                        </a:rPr>
                        <a:t>1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169545" marB="0">
                    <a:lnL w="9525">
                      <a:solidFill>
                        <a:srgbClr val="477BB8"/>
                      </a:solidFill>
                      <a:prstDash val="solid"/>
                    </a:lnL>
                    <a:lnR w="9525">
                      <a:solidFill>
                        <a:srgbClr val="477BB8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335"/>
                        </a:spcBef>
                      </a:pPr>
                      <a:r>
                        <a:rPr sz="1800" spc="-50" dirty="0">
                          <a:latin typeface="Calibri"/>
                          <a:cs typeface="Calibri"/>
                        </a:rPr>
                        <a:t>1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169545" marB="0">
                    <a:lnL w="9525">
                      <a:solidFill>
                        <a:srgbClr val="477BB8"/>
                      </a:solidFill>
                      <a:prstDash val="solid"/>
                    </a:lnL>
                    <a:lnR w="9525">
                      <a:solidFill>
                        <a:srgbClr val="477BB8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6850">
                        <a:lnSpc>
                          <a:spcPct val="100000"/>
                        </a:lnSpc>
                        <a:spcBef>
                          <a:spcPts val="1335"/>
                        </a:spcBef>
                      </a:pPr>
                      <a:r>
                        <a:rPr sz="1800" spc="-50" dirty="0">
                          <a:latin typeface="Calibri"/>
                          <a:cs typeface="Calibri"/>
                        </a:rPr>
                        <a:t>1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169545" marB="0">
                    <a:lnL w="9525">
                      <a:solidFill>
                        <a:srgbClr val="477BB8"/>
                      </a:solidFill>
                      <a:prstDash val="solid"/>
                    </a:lnL>
                    <a:lnR w="28575">
                      <a:solidFill>
                        <a:srgbClr val="477BB8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76860">
                        <a:lnSpc>
                          <a:spcPct val="100000"/>
                        </a:lnSpc>
                        <a:spcBef>
                          <a:spcPts val="1335"/>
                        </a:spcBef>
                      </a:pPr>
                      <a:r>
                        <a:rPr sz="1800" spc="-50" dirty="0">
                          <a:latin typeface="Calibri"/>
                          <a:cs typeface="Calibri"/>
                        </a:rPr>
                        <a:t>1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169545" marB="0">
                    <a:lnL w="28575">
                      <a:solidFill>
                        <a:srgbClr val="477BB8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27" name="object 27"/>
          <p:cNvSpPr txBox="1"/>
          <p:nvPr/>
        </p:nvSpPr>
        <p:spPr>
          <a:xfrm>
            <a:off x="5765039" y="1494028"/>
            <a:ext cx="22923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2400" spc="-50" dirty="0">
                <a:latin typeface="Microsoft Sans Serif"/>
                <a:cs typeface="Microsoft Sans Serif"/>
              </a:rPr>
              <a:t>S</a:t>
            </a:r>
            <a:endParaRPr sz="2400">
              <a:latin typeface="Microsoft Sans Serif"/>
              <a:cs typeface="Microsoft Sans Serif"/>
            </a:endParaRPr>
          </a:p>
        </p:txBody>
      </p:sp>
      <p:graphicFrame>
        <p:nvGraphicFramePr>
          <p:cNvPr id="28" name="object 28"/>
          <p:cNvGraphicFramePr>
            <a:graphicFrameLocks noGrp="1"/>
          </p:cNvGraphicFramePr>
          <p:nvPr/>
        </p:nvGraphicFramePr>
        <p:xfrm>
          <a:off x="6254750" y="2263775"/>
          <a:ext cx="3629660" cy="6985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540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0673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127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0518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4615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698500">
                <a:tc>
                  <a:txBody>
                    <a:bodyPr/>
                    <a:lstStyle/>
                    <a:p>
                      <a:pPr marL="68580" algn="ctr">
                        <a:lnSpc>
                          <a:spcPct val="100000"/>
                        </a:lnSpc>
                        <a:spcBef>
                          <a:spcPts val="1345"/>
                        </a:spcBef>
                      </a:pPr>
                      <a:r>
                        <a:rPr sz="1800" spc="-50" dirty="0">
                          <a:latin typeface="Calibri"/>
                          <a:cs typeface="Calibri"/>
                        </a:rPr>
                        <a:t>1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170815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477BB8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84785">
                        <a:lnSpc>
                          <a:spcPct val="100000"/>
                        </a:lnSpc>
                        <a:spcBef>
                          <a:spcPts val="1345"/>
                        </a:spcBef>
                      </a:pPr>
                      <a:r>
                        <a:rPr sz="1800" spc="-25" dirty="0">
                          <a:latin typeface="Calibri"/>
                          <a:cs typeface="Calibri"/>
                        </a:rPr>
                        <a:t>60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170815" marB="0">
                    <a:lnL w="9525">
                      <a:solidFill>
                        <a:srgbClr val="477BB8"/>
                      </a:solidFill>
                      <a:prstDash val="solid"/>
                    </a:lnL>
                    <a:lnR w="9525">
                      <a:solidFill>
                        <a:srgbClr val="477BB8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76225">
                        <a:lnSpc>
                          <a:spcPct val="100000"/>
                        </a:lnSpc>
                        <a:spcBef>
                          <a:spcPts val="1345"/>
                        </a:spcBef>
                      </a:pPr>
                      <a:r>
                        <a:rPr sz="1800" spc="-25" dirty="0">
                          <a:latin typeface="Calibri"/>
                          <a:cs typeface="Calibri"/>
                        </a:rPr>
                        <a:t>35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170815" marB="0">
                    <a:lnL w="9525">
                      <a:solidFill>
                        <a:srgbClr val="477BB8"/>
                      </a:solidFill>
                      <a:prstDash val="solid"/>
                    </a:lnL>
                    <a:lnR w="9525">
                      <a:solidFill>
                        <a:srgbClr val="477BB8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12420">
                        <a:lnSpc>
                          <a:spcPct val="100000"/>
                        </a:lnSpc>
                        <a:spcBef>
                          <a:spcPts val="1345"/>
                        </a:spcBef>
                      </a:pPr>
                      <a:r>
                        <a:rPr sz="1800" spc="-25" dirty="0">
                          <a:latin typeface="Calibri"/>
                          <a:cs typeface="Calibri"/>
                        </a:rPr>
                        <a:t>15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170815" marB="0">
                    <a:lnL w="9525">
                      <a:solidFill>
                        <a:srgbClr val="477BB8"/>
                      </a:solidFill>
                      <a:prstDash val="solid"/>
                    </a:lnL>
                    <a:lnR w="19050">
                      <a:solidFill>
                        <a:srgbClr val="477BB8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345"/>
                        </a:spcBef>
                      </a:pPr>
                      <a:r>
                        <a:rPr sz="1800" spc="-25" dirty="0">
                          <a:latin typeface="Calibri"/>
                          <a:cs typeface="Calibri"/>
                        </a:rPr>
                        <a:t>10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170815" marB="0">
                    <a:lnL w="19050">
                      <a:solidFill>
                        <a:srgbClr val="477BB8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29" name="object 29"/>
          <p:cNvSpPr txBox="1"/>
          <p:nvPr/>
        </p:nvSpPr>
        <p:spPr>
          <a:xfrm>
            <a:off x="5755640" y="2427350"/>
            <a:ext cx="167640" cy="3314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2000" spc="-50" dirty="0">
                <a:latin typeface="Microsoft Sans Serif"/>
                <a:cs typeface="Microsoft Sans Serif"/>
              </a:rPr>
              <a:t>d</a:t>
            </a:r>
            <a:endParaRPr sz="2000">
              <a:latin typeface="Microsoft Sans Serif"/>
              <a:cs typeface="Microsoft Sans Serif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7797547" y="3093973"/>
            <a:ext cx="14160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pc="-50" dirty="0">
                <a:solidFill>
                  <a:srgbClr val="FFFFFF"/>
                </a:solidFill>
                <a:latin typeface="Calibri"/>
                <a:cs typeface="Calibri"/>
              </a:rPr>
              <a:t>1</a:t>
            </a:r>
            <a:endParaRPr>
              <a:latin typeface="Calibri"/>
              <a:cs typeface="Calibri"/>
            </a:endParaRPr>
          </a:p>
        </p:txBody>
      </p:sp>
      <p:grpSp>
        <p:nvGrpSpPr>
          <p:cNvPr id="31" name="object 31"/>
          <p:cNvGrpSpPr/>
          <p:nvPr/>
        </p:nvGrpSpPr>
        <p:grpSpPr>
          <a:xfrm>
            <a:off x="6275908" y="4407458"/>
            <a:ext cx="548640" cy="487680"/>
            <a:chOff x="4675708" y="4407458"/>
            <a:chExt cx="548640" cy="487680"/>
          </a:xfrm>
        </p:grpSpPr>
        <p:sp>
          <p:nvSpPr>
            <p:cNvPr id="32" name="object 32"/>
            <p:cNvSpPr/>
            <p:nvPr/>
          </p:nvSpPr>
          <p:spPr>
            <a:xfrm>
              <a:off x="4687823" y="4419600"/>
              <a:ext cx="524510" cy="463550"/>
            </a:xfrm>
            <a:custGeom>
              <a:avLst/>
              <a:gdLst/>
              <a:ahLst/>
              <a:cxnLst/>
              <a:rect l="l" t="t" r="r" b="b"/>
              <a:pathLst>
                <a:path w="524510" h="463550">
                  <a:moveTo>
                    <a:pt x="262000" y="463296"/>
                  </a:moveTo>
                  <a:lnTo>
                    <a:pt x="209296" y="458597"/>
                  </a:lnTo>
                  <a:lnTo>
                    <a:pt x="160020" y="445135"/>
                  </a:lnTo>
                  <a:lnTo>
                    <a:pt x="115570" y="423672"/>
                  </a:lnTo>
                  <a:lnTo>
                    <a:pt x="76708" y="395350"/>
                  </a:lnTo>
                  <a:lnTo>
                    <a:pt x="44703" y="361061"/>
                  </a:lnTo>
                  <a:lnTo>
                    <a:pt x="20574" y="321817"/>
                  </a:lnTo>
                  <a:lnTo>
                    <a:pt x="5334" y="278257"/>
                  </a:lnTo>
                  <a:lnTo>
                    <a:pt x="0" y="231648"/>
                  </a:lnTo>
                  <a:lnTo>
                    <a:pt x="5334" y="184912"/>
                  </a:lnTo>
                  <a:lnTo>
                    <a:pt x="20574" y="141477"/>
                  </a:lnTo>
                  <a:lnTo>
                    <a:pt x="44703" y="102108"/>
                  </a:lnTo>
                  <a:lnTo>
                    <a:pt x="76708" y="67817"/>
                  </a:lnTo>
                  <a:lnTo>
                    <a:pt x="115570" y="39497"/>
                  </a:lnTo>
                  <a:lnTo>
                    <a:pt x="160020" y="18161"/>
                  </a:lnTo>
                  <a:lnTo>
                    <a:pt x="209296" y="4699"/>
                  </a:lnTo>
                  <a:lnTo>
                    <a:pt x="262000" y="0"/>
                  </a:lnTo>
                  <a:lnTo>
                    <a:pt x="314833" y="4699"/>
                  </a:lnTo>
                  <a:lnTo>
                    <a:pt x="364109" y="18161"/>
                  </a:lnTo>
                  <a:lnTo>
                    <a:pt x="408686" y="39497"/>
                  </a:lnTo>
                  <a:lnTo>
                    <a:pt x="447421" y="67817"/>
                  </a:lnTo>
                  <a:lnTo>
                    <a:pt x="479425" y="102108"/>
                  </a:lnTo>
                  <a:lnTo>
                    <a:pt x="503681" y="141477"/>
                  </a:lnTo>
                  <a:lnTo>
                    <a:pt x="518922" y="184912"/>
                  </a:lnTo>
                  <a:lnTo>
                    <a:pt x="524255" y="231648"/>
                  </a:lnTo>
                  <a:lnTo>
                    <a:pt x="518922" y="278257"/>
                  </a:lnTo>
                  <a:lnTo>
                    <a:pt x="503681" y="321817"/>
                  </a:lnTo>
                  <a:lnTo>
                    <a:pt x="479425" y="361061"/>
                  </a:lnTo>
                  <a:lnTo>
                    <a:pt x="447421" y="395350"/>
                  </a:lnTo>
                  <a:lnTo>
                    <a:pt x="408686" y="423672"/>
                  </a:lnTo>
                  <a:lnTo>
                    <a:pt x="364109" y="445135"/>
                  </a:lnTo>
                  <a:lnTo>
                    <a:pt x="314833" y="458597"/>
                  </a:lnTo>
                  <a:lnTo>
                    <a:pt x="262000" y="463296"/>
                  </a:lnTo>
                  <a:close/>
                </a:path>
              </a:pathLst>
            </a:custGeom>
            <a:solidFill>
              <a:srgbClr val="C0504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4675708" y="4407458"/>
              <a:ext cx="548640" cy="487680"/>
            </a:xfrm>
            <a:custGeom>
              <a:avLst/>
              <a:gdLst/>
              <a:ahLst/>
              <a:cxnLst/>
              <a:rect l="l" t="t" r="r" b="b"/>
              <a:pathLst>
                <a:path w="548639" h="487679">
                  <a:moveTo>
                    <a:pt x="275196" y="487578"/>
                  </a:moveTo>
                  <a:lnTo>
                    <a:pt x="273037" y="487578"/>
                  </a:lnTo>
                  <a:lnTo>
                    <a:pt x="220332" y="482879"/>
                  </a:lnTo>
                  <a:lnTo>
                    <a:pt x="168922" y="469036"/>
                  </a:lnTo>
                  <a:lnTo>
                    <a:pt x="122377" y="446786"/>
                  </a:lnTo>
                  <a:lnTo>
                    <a:pt x="81621" y="417334"/>
                  </a:lnTo>
                  <a:lnTo>
                    <a:pt x="47904" y="381520"/>
                  </a:lnTo>
                  <a:lnTo>
                    <a:pt x="22301" y="340347"/>
                  </a:lnTo>
                  <a:lnTo>
                    <a:pt x="5943" y="294424"/>
                  </a:lnTo>
                  <a:lnTo>
                    <a:pt x="0" y="245173"/>
                  </a:lnTo>
                  <a:lnTo>
                    <a:pt x="0" y="242404"/>
                  </a:lnTo>
                  <a:lnTo>
                    <a:pt x="5334" y="195668"/>
                  </a:lnTo>
                  <a:lnTo>
                    <a:pt x="21183" y="149580"/>
                  </a:lnTo>
                  <a:lnTo>
                    <a:pt x="46437" y="107848"/>
                  </a:lnTo>
                  <a:lnTo>
                    <a:pt x="79908" y="71640"/>
                  </a:lnTo>
                  <a:lnTo>
                    <a:pt x="120538" y="41766"/>
                  </a:lnTo>
                  <a:lnTo>
                    <a:pt x="166852" y="19304"/>
                  </a:lnTo>
                  <a:lnTo>
                    <a:pt x="218198" y="5080"/>
                  </a:lnTo>
                  <a:lnTo>
                    <a:pt x="273037" y="0"/>
                  </a:lnTo>
                  <a:lnTo>
                    <a:pt x="275196" y="0"/>
                  </a:lnTo>
                  <a:lnTo>
                    <a:pt x="328028" y="4699"/>
                  </a:lnTo>
                  <a:lnTo>
                    <a:pt x="379437" y="18542"/>
                  </a:lnTo>
                  <a:lnTo>
                    <a:pt x="391883" y="24282"/>
                  </a:lnTo>
                  <a:lnTo>
                    <a:pt x="275196" y="24282"/>
                  </a:lnTo>
                  <a:lnTo>
                    <a:pt x="226764" y="28600"/>
                  </a:lnTo>
                  <a:lnTo>
                    <a:pt x="224624" y="28600"/>
                  </a:lnTo>
                  <a:lnTo>
                    <a:pt x="223039" y="28883"/>
                  </a:lnTo>
                  <a:lnTo>
                    <a:pt x="223588" y="28883"/>
                  </a:lnTo>
                  <a:lnTo>
                    <a:pt x="178184" y="41287"/>
                  </a:lnTo>
                  <a:lnTo>
                    <a:pt x="177406" y="41287"/>
                  </a:lnTo>
                  <a:lnTo>
                    <a:pt x="175348" y="42062"/>
                  </a:lnTo>
                  <a:lnTo>
                    <a:pt x="175792" y="42062"/>
                  </a:lnTo>
                  <a:lnTo>
                    <a:pt x="135337" y="61480"/>
                  </a:lnTo>
                  <a:lnTo>
                    <a:pt x="134882" y="61480"/>
                  </a:lnTo>
                  <a:lnTo>
                    <a:pt x="132956" y="62623"/>
                  </a:lnTo>
                  <a:lnTo>
                    <a:pt x="133310" y="62623"/>
                  </a:lnTo>
                  <a:lnTo>
                    <a:pt x="98107" y="88277"/>
                  </a:lnTo>
                  <a:lnTo>
                    <a:pt x="97739" y="88277"/>
                  </a:lnTo>
                  <a:lnTo>
                    <a:pt x="96013" y="89801"/>
                  </a:lnTo>
                  <a:lnTo>
                    <a:pt x="96316" y="89801"/>
                  </a:lnTo>
                  <a:lnTo>
                    <a:pt x="67560" y="120611"/>
                  </a:lnTo>
                  <a:lnTo>
                    <a:pt x="67208" y="120611"/>
                  </a:lnTo>
                  <a:lnTo>
                    <a:pt x="65735" y="122567"/>
                  </a:lnTo>
                  <a:lnTo>
                    <a:pt x="66009" y="122567"/>
                  </a:lnTo>
                  <a:lnTo>
                    <a:pt x="44502" y="157657"/>
                  </a:lnTo>
                  <a:lnTo>
                    <a:pt x="44196" y="157657"/>
                  </a:lnTo>
                  <a:lnTo>
                    <a:pt x="43078" y="159981"/>
                  </a:lnTo>
                  <a:lnTo>
                    <a:pt x="43380" y="159981"/>
                  </a:lnTo>
                  <a:lnTo>
                    <a:pt x="29887" y="198437"/>
                  </a:lnTo>
                  <a:lnTo>
                    <a:pt x="29565" y="198437"/>
                  </a:lnTo>
                  <a:lnTo>
                    <a:pt x="28956" y="201091"/>
                  </a:lnTo>
                  <a:lnTo>
                    <a:pt x="29262" y="201091"/>
                  </a:lnTo>
                  <a:lnTo>
                    <a:pt x="24547" y="242404"/>
                  </a:lnTo>
                  <a:lnTo>
                    <a:pt x="24231" y="242404"/>
                  </a:lnTo>
                  <a:lnTo>
                    <a:pt x="24231" y="245173"/>
                  </a:lnTo>
                  <a:lnTo>
                    <a:pt x="24548" y="245173"/>
                  </a:lnTo>
                  <a:lnTo>
                    <a:pt x="29263" y="286372"/>
                  </a:lnTo>
                  <a:lnTo>
                    <a:pt x="28956" y="286372"/>
                  </a:lnTo>
                  <a:lnTo>
                    <a:pt x="29565" y="289013"/>
                  </a:lnTo>
                  <a:lnTo>
                    <a:pt x="29880" y="289013"/>
                  </a:lnTo>
                  <a:lnTo>
                    <a:pt x="43360" y="327545"/>
                  </a:lnTo>
                  <a:lnTo>
                    <a:pt x="43066" y="327545"/>
                  </a:lnTo>
                  <a:lnTo>
                    <a:pt x="44196" y="329933"/>
                  </a:lnTo>
                  <a:lnTo>
                    <a:pt x="44530" y="329933"/>
                  </a:lnTo>
                  <a:lnTo>
                    <a:pt x="66021" y="364883"/>
                  </a:lnTo>
                  <a:lnTo>
                    <a:pt x="65735" y="364883"/>
                  </a:lnTo>
                  <a:lnTo>
                    <a:pt x="67189" y="366788"/>
                  </a:lnTo>
                  <a:lnTo>
                    <a:pt x="67513" y="366788"/>
                  </a:lnTo>
                  <a:lnTo>
                    <a:pt x="96304" y="397637"/>
                  </a:lnTo>
                  <a:lnTo>
                    <a:pt x="95999" y="397637"/>
                  </a:lnTo>
                  <a:lnTo>
                    <a:pt x="97739" y="399173"/>
                  </a:lnTo>
                  <a:lnTo>
                    <a:pt x="98107" y="399173"/>
                  </a:lnTo>
                  <a:lnTo>
                    <a:pt x="133310" y="424827"/>
                  </a:lnTo>
                  <a:lnTo>
                    <a:pt x="132981" y="424827"/>
                  </a:lnTo>
                  <a:lnTo>
                    <a:pt x="134861" y="425958"/>
                  </a:lnTo>
                  <a:lnTo>
                    <a:pt x="135322" y="425958"/>
                  </a:lnTo>
                  <a:lnTo>
                    <a:pt x="175827" y="445516"/>
                  </a:lnTo>
                  <a:lnTo>
                    <a:pt x="175348" y="445516"/>
                  </a:lnTo>
                  <a:lnTo>
                    <a:pt x="177431" y="446290"/>
                  </a:lnTo>
                  <a:lnTo>
                    <a:pt x="178184" y="446290"/>
                  </a:lnTo>
                  <a:lnTo>
                    <a:pt x="223230" y="458597"/>
                  </a:lnTo>
                  <a:lnTo>
                    <a:pt x="222491" y="458597"/>
                  </a:lnTo>
                  <a:lnTo>
                    <a:pt x="224624" y="458978"/>
                  </a:lnTo>
                  <a:lnTo>
                    <a:pt x="226764" y="458978"/>
                  </a:lnTo>
                  <a:lnTo>
                    <a:pt x="274118" y="463199"/>
                  </a:lnTo>
                  <a:lnTo>
                    <a:pt x="392021" y="463199"/>
                  </a:lnTo>
                  <a:lnTo>
                    <a:pt x="381534" y="468249"/>
                  </a:lnTo>
                  <a:lnTo>
                    <a:pt x="379437" y="469036"/>
                  </a:lnTo>
                  <a:lnTo>
                    <a:pt x="330161" y="482498"/>
                  </a:lnTo>
                  <a:lnTo>
                    <a:pt x="328028" y="482879"/>
                  </a:lnTo>
                  <a:lnTo>
                    <a:pt x="275196" y="487578"/>
                  </a:lnTo>
                  <a:close/>
                </a:path>
                <a:path w="548639" h="487679">
                  <a:moveTo>
                    <a:pt x="324772" y="28883"/>
                  </a:moveTo>
                  <a:lnTo>
                    <a:pt x="273037" y="24282"/>
                  </a:lnTo>
                  <a:lnTo>
                    <a:pt x="391883" y="24282"/>
                  </a:lnTo>
                  <a:lnTo>
                    <a:pt x="400905" y="28600"/>
                  </a:lnTo>
                  <a:lnTo>
                    <a:pt x="323735" y="28600"/>
                  </a:lnTo>
                  <a:lnTo>
                    <a:pt x="324772" y="28883"/>
                  </a:lnTo>
                  <a:close/>
                </a:path>
                <a:path w="548639" h="487679">
                  <a:moveTo>
                    <a:pt x="223588" y="28883"/>
                  </a:moveTo>
                  <a:lnTo>
                    <a:pt x="223039" y="28883"/>
                  </a:lnTo>
                  <a:lnTo>
                    <a:pt x="224624" y="28600"/>
                  </a:lnTo>
                  <a:lnTo>
                    <a:pt x="223588" y="28883"/>
                  </a:lnTo>
                  <a:close/>
                </a:path>
                <a:path w="548639" h="487679">
                  <a:moveTo>
                    <a:pt x="223588" y="28883"/>
                  </a:moveTo>
                  <a:lnTo>
                    <a:pt x="224624" y="28600"/>
                  </a:lnTo>
                  <a:lnTo>
                    <a:pt x="226764" y="28600"/>
                  </a:lnTo>
                  <a:lnTo>
                    <a:pt x="223588" y="28883"/>
                  </a:lnTo>
                  <a:close/>
                </a:path>
                <a:path w="548639" h="487679">
                  <a:moveTo>
                    <a:pt x="371927" y="41766"/>
                  </a:moveTo>
                  <a:lnTo>
                    <a:pt x="323735" y="28600"/>
                  </a:lnTo>
                  <a:lnTo>
                    <a:pt x="325321" y="28883"/>
                  </a:lnTo>
                  <a:lnTo>
                    <a:pt x="401497" y="28883"/>
                  </a:lnTo>
                  <a:lnTo>
                    <a:pt x="426059" y="40640"/>
                  </a:lnTo>
                  <a:lnTo>
                    <a:pt x="427148" y="41287"/>
                  </a:lnTo>
                  <a:lnTo>
                    <a:pt x="370927" y="41287"/>
                  </a:lnTo>
                  <a:lnTo>
                    <a:pt x="371927" y="41766"/>
                  </a:lnTo>
                  <a:close/>
                </a:path>
                <a:path w="548639" h="487679">
                  <a:moveTo>
                    <a:pt x="401497" y="28883"/>
                  </a:moveTo>
                  <a:lnTo>
                    <a:pt x="325321" y="28883"/>
                  </a:lnTo>
                  <a:lnTo>
                    <a:pt x="323735" y="28600"/>
                  </a:lnTo>
                  <a:lnTo>
                    <a:pt x="400905" y="28600"/>
                  </a:lnTo>
                  <a:lnTo>
                    <a:pt x="401497" y="28883"/>
                  </a:lnTo>
                  <a:close/>
                </a:path>
                <a:path w="548639" h="487679">
                  <a:moveTo>
                    <a:pt x="175348" y="42062"/>
                  </a:moveTo>
                  <a:lnTo>
                    <a:pt x="177406" y="41287"/>
                  </a:lnTo>
                  <a:lnTo>
                    <a:pt x="176409" y="41766"/>
                  </a:lnTo>
                  <a:lnTo>
                    <a:pt x="175348" y="42062"/>
                  </a:lnTo>
                  <a:close/>
                </a:path>
                <a:path w="548639" h="487679">
                  <a:moveTo>
                    <a:pt x="176433" y="41766"/>
                  </a:moveTo>
                  <a:lnTo>
                    <a:pt x="177406" y="41287"/>
                  </a:lnTo>
                  <a:lnTo>
                    <a:pt x="178184" y="41287"/>
                  </a:lnTo>
                  <a:lnTo>
                    <a:pt x="176433" y="41766"/>
                  </a:lnTo>
                  <a:close/>
                </a:path>
                <a:path w="548639" h="487679">
                  <a:moveTo>
                    <a:pt x="373011" y="42062"/>
                  </a:moveTo>
                  <a:lnTo>
                    <a:pt x="371927" y="41766"/>
                  </a:lnTo>
                  <a:lnTo>
                    <a:pt x="370927" y="41287"/>
                  </a:lnTo>
                  <a:lnTo>
                    <a:pt x="373011" y="42062"/>
                  </a:lnTo>
                  <a:close/>
                </a:path>
                <a:path w="548639" h="487679">
                  <a:moveTo>
                    <a:pt x="428367" y="42062"/>
                  </a:moveTo>
                  <a:lnTo>
                    <a:pt x="373011" y="42062"/>
                  </a:lnTo>
                  <a:lnTo>
                    <a:pt x="370920" y="41287"/>
                  </a:lnTo>
                  <a:lnTo>
                    <a:pt x="427148" y="41287"/>
                  </a:lnTo>
                  <a:lnTo>
                    <a:pt x="427953" y="41766"/>
                  </a:lnTo>
                  <a:lnTo>
                    <a:pt x="428367" y="42062"/>
                  </a:lnTo>
                  <a:close/>
                </a:path>
                <a:path w="548639" h="487679">
                  <a:moveTo>
                    <a:pt x="175792" y="42062"/>
                  </a:moveTo>
                  <a:lnTo>
                    <a:pt x="175348" y="42062"/>
                  </a:lnTo>
                  <a:lnTo>
                    <a:pt x="176433" y="41766"/>
                  </a:lnTo>
                  <a:lnTo>
                    <a:pt x="175792" y="42062"/>
                  </a:lnTo>
                  <a:close/>
                </a:path>
                <a:path w="548639" h="487679">
                  <a:moveTo>
                    <a:pt x="414483" y="62125"/>
                  </a:moveTo>
                  <a:lnTo>
                    <a:pt x="371927" y="41766"/>
                  </a:lnTo>
                  <a:lnTo>
                    <a:pt x="373011" y="42062"/>
                  </a:lnTo>
                  <a:lnTo>
                    <a:pt x="428367" y="42062"/>
                  </a:lnTo>
                  <a:lnTo>
                    <a:pt x="454926" y="61480"/>
                  </a:lnTo>
                  <a:lnTo>
                    <a:pt x="413600" y="61480"/>
                  </a:lnTo>
                  <a:lnTo>
                    <a:pt x="414483" y="62125"/>
                  </a:lnTo>
                  <a:close/>
                </a:path>
                <a:path w="548639" h="487679">
                  <a:moveTo>
                    <a:pt x="132956" y="62623"/>
                  </a:moveTo>
                  <a:lnTo>
                    <a:pt x="134882" y="61480"/>
                  </a:lnTo>
                  <a:lnTo>
                    <a:pt x="133993" y="62125"/>
                  </a:lnTo>
                  <a:lnTo>
                    <a:pt x="132956" y="62623"/>
                  </a:lnTo>
                  <a:close/>
                </a:path>
                <a:path w="548639" h="487679">
                  <a:moveTo>
                    <a:pt x="133993" y="62125"/>
                  </a:moveTo>
                  <a:lnTo>
                    <a:pt x="134878" y="61480"/>
                  </a:lnTo>
                  <a:lnTo>
                    <a:pt x="135337" y="61480"/>
                  </a:lnTo>
                  <a:lnTo>
                    <a:pt x="133993" y="62125"/>
                  </a:lnTo>
                  <a:close/>
                </a:path>
                <a:path w="548639" h="487679">
                  <a:moveTo>
                    <a:pt x="415510" y="62623"/>
                  </a:moveTo>
                  <a:lnTo>
                    <a:pt x="414483" y="62125"/>
                  </a:lnTo>
                  <a:lnTo>
                    <a:pt x="413600" y="61480"/>
                  </a:lnTo>
                  <a:lnTo>
                    <a:pt x="415510" y="62623"/>
                  </a:lnTo>
                  <a:close/>
                </a:path>
                <a:path w="548639" h="487679">
                  <a:moveTo>
                    <a:pt x="456489" y="62623"/>
                  </a:moveTo>
                  <a:lnTo>
                    <a:pt x="415510" y="62623"/>
                  </a:lnTo>
                  <a:lnTo>
                    <a:pt x="413600" y="61480"/>
                  </a:lnTo>
                  <a:lnTo>
                    <a:pt x="454926" y="61480"/>
                  </a:lnTo>
                  <a:lnTo>
                    <a:pt x="456489" y="62623"/>
                  </a:lnTo>
                  <a:close/>
                </a:path>
                <a:path w="548639" h="487679">
                  <a:moveTo>
                    <a:pt x="133310" y="62623"/>
                  </a:moveTo>
                  <a:lnTo>
                    <a:pt x="132956" y="62623"/>
                  </a:lnTo>
                  <a:lnTo>
                    <a:pt x="133993" y="62125"/>
                  </a:lnTo>
                  <a:lnTo>
                    <a:pt x="133310" y="62623"/>
                  </a:lnTo>
                  <a:close/>
                </a:path>
                <a:path w="548639" h="487679">
                  <a:moveTo>
                    <a:pt x="451405" y="89117"/>
                  </a:moveTo>
                  <a:lnTo>
                    <a:pt x="414483" y="62125"/>
                  </a:lnTo>
                  <a:lnTo>
                    <a:pt x="415504" y="62623"/>
                  </a:lnTo>
                  <a:lnTo>
                    <a:pt x="456489" y="62623"/>
                  </a:lnTo>
                  <a:lnTo>
                    <a:pt x="466720" y="70104"/>
                  </a:lnTo>
                  <a:lnTo>
                    <a:pt x="468452" y="71640"/>
                  </a:lnTo>
                  <a:lnTo>
                    <a:pt x="483980" y="88277"/>
                  </a:lnTo>
                  <a:lnTo>
                    <a:pt x="450621" y="88277"/>
                  </a:lnTo>
                  <a:lnTo>
                    <a:pt x="451405" y="89117"/>
                  </a:lnTo>
                  <a:close/>
                </a:path>
                <a:path w="548639" h="487679">
                  <a:moveTo>
                    <a:pt x="96016" y="89801"/>
                  </a:moveTo>
                  <a:lnTo>
                    <a:pt x="97739" y="88277"/>
                  </a:lnTo>
                  <a:lnTo>
                    <a:pt x="96954" y="89117"/>
                  </a:lnTo>
                  <a:lnTo>
                    <a:pt x="96016" y="89801"/>
                  </a:lnTo>
                  <a:close/>
                </a:path>
                <a:path w="548639" h="487679">
                  <a:moveTo>
                    <a:pt x="96954" y="89117"/>
                  </a:moveTo>
                  <a:lnTo>
                    <a:pt x="97739" y="88277"/>
                  </a:lnTo>
                  <a:lnTo>
                    <a:pt x="98107" y="88277"/>
                  </a:lnTo>
                  <a:lnTo>
                    <a:pt x="96954" y="89117"/>
                  </a:lnTo>
                  <a:close/>
                </a:path>
                <a:path w="548639" h="487679">
                  <a:moveTo>
                    <a:pt x="452335" y="89801"/>
                  </a:moveTo>
                  <a:lnTo>
                    <a:pt x="451405" y="89117"/>
                  </a:lnTo>
                  <a:lnTo>
                    <a:pt x="450621" y="88277"/>
                  </a:lnTo>
                  <a:lnTo>
                    <a:pt x="452335" y="89801"/>
                  </a:lnTo>
                  <a:close/>
                </a:path>
                <a:path w="548639" h="487679">
                  <a:moveTo>
                    <a:pt x="485402" y="89801"/>
                  </a:moveTo>
                  <a:lnTo>
                    <a:pt x="452335" y="89801"/>
                  </a:lnTo>
                  <a:lnTo>
                    <a:pt x="450621" y="88277"/>
                  </a:lnTo>
                  <a:lnTo>
                    <a:pt x="483980" y="88277"/>
                  </a:lnTo>
                  <a:lnTo>
                    <a:pt x="485402" y="89801"/>
                  </a:lnTo>
                  <a:close/>
                </a:path>
                <a:path w="548639" h="487679">
                  <a:moveTo>
                    <a:pt x="96316" y="89801"/>
                  </a:moveTo>
                  <a:lnTo>
                    <a:pt x="96016" y="89801"/>
                  </a:lnTo>
                  <a:lnTo>
                    <a:pt x="96954" y="89117"/>
                  </a:lnTo>
                  <a:lnTo>
                    <a:pt x="96316" y="89801"/>
                  </a:lnTo>
                  <a:close/>
                </a:path>
                <a:path w="548639" h="487679">
                  <a:moveTo>
                    <a:pt x="481826" y="121711"/>
                  </a:moveTo>
                  <a:lnTo>
                    <a:pt x="451405" y="89117"/>
                  </a:lnTo>
                  <a:lnTo>
                    <a:pt x="452335" y="89801"/>
                  </a:lnTo>
                  <a:lnTo>
                    <a:pt x="485402" y="89801"/>
                  </a:lnTo>
                  <a:lnTo>
                    <a:pt x="500456" y="105930"/>
                  </a:lnTo>
                  <a:lnTo>
                    <a:pt x="501916" y="107848"/>
                  </a:lnTo>
                  <a:lnTo>
                    <a:pt x="509780" y="120611"/>
                  </a:lnTo>
                  <a:lnTo>
                    <a:pt x="481149" y="120611"/>
                  </a:lnTo>
                  <a:lnTo>
                    <a:pt x="481826" y="121711"/>
                  </a:lnTo>
                  <a:close/>
                </a:path>
                <a:path w="548639" h="487679">
                  <a:moveTo>
                    <a:pt x="65735" y="122567"/>
                  </a:moveTo>
                  <a:lnTo>
                    <a:pt x="67208" y="120611"/>
                  </a:lnTo>
                  <a:lnTo>
                    <a:pt x="66534" y="121711"/>
                  </a:lnTo>
                  <a:lnTo>
                    <a:pt x="65735" y="122567"/>
                  </a:lnTo>
                  <a:close/>
                </a:path>
                <a:path w="548639" h="487679">
                  <a:moveTo>
                    <a:pt x="66534" y="121711"/>
                  </a:moveTo>
                  <a:lnTo>
                    <a:pt x="67208" y="120611"/>
                  </a:lnTo>
                  <a:lnTo>
                    <a:pt x="67560" y="120611"/>
                  </a:lnTo>
                  <a:lnTo>
                    <a:pt x="66534" y="121711"/>
                  </a:lnTo>
                  <a:close/>
                </a:path>
                <a:path w="548639" h="487679">
                  <a:moveTo>
                    <a:pt x="482625" y="122567"/>
                  </a:moveTo>
                  <a:lnTo>
                    <a:pt x="481826" y="121711"/>
                  </a:lnTo>
                  <a:lnTo>
                    <a:pt x="481149" y="120611"/>
                  </a:lnTo>
                  <a:lnTo>
                    <a:pt x="482625" y="122567"/>
                  </a:lnTo>
                  <a:close/>
                </a:path>
                <a:path w="548639" h="487679">
                  <a:moveTo>
                    <a:pt x="510985" y="122567"/>
                  </a:moveTo>
                  <a:lnTo>
                    <a:pt x="482625" y="122567"/>
                  </a:lnTo>
                  <a:lnTo>
                    <a:pt x="481145" y="120611"/>
                  </a:lnTo>
                  <a:lnTo>
                    <a:pt x="509780" y="120611"/>
                  </a:lnTo>
                  <a:lnTo>
                    <a:pt x="510985" y="122567"/>
                  </a:lnTo>
                  <a:close/>
                </a:path>
                <a:path w="548639" h="487679">
                  <a:moveTo>
                    <a:pt x="66009" y="122567"/>
                  </a:moveTo>
                  <a:lnTo>
                    <a:pt x="65735" y="122567"/>
                  </a:lnTo>
                  <a:lnTo>
                    <a:pt x="66534" y="121711"/>
                  </a:lnTo>
                  <a:lnTo>
                    <a:pt x="66009" y="122567"/>
                  </a:lnTo>
                  <a:close/>
                </a:path>
                <a:path w="548639" h="487679">
                  <a:moveTo>
                    <a:pt x="530953" y="159981"/>
                  </a:moveTo>
                  <a:lnTo>
                    <a:pt x="505397" y="159981"/>
                  </a:lnTo>
                  <a:lnTo>
                    <a:pt x="504291" y="157657"/>
                  </a:lnTo>
                  <a:lnTo>
                    <a:pt x="503962" y="157657"/>
                  </a:lnTo>
                  <a:lnTo>
                    <a:pt x="481826" y="121711"/>
                  </a:lnTo>
                  <a:lnTo>
                    <a:pt x="482625" y="122567"/>
                  </a:lnTo>
                  <a:lnTo>
                    <a:pt x="510985" y="122567"/>
                  </a:lnTo>
                  <a:lnTo>
                    <a:pt x="526173" y="147218"/>
                  </a:lnTo>
                  <a:lnTo>
                    <a:pt x="527303" y="149580"/>
                  </a:lnTo>
                  <a:lnTo>
                    <a:pt x="530138" y="157657"/>
                  </a:lnTo>
                  <a:lnTo>
                    <a:pt x="504291" y="157657"/>
                  </a:lnTo>
                  <a:lnTo>
                    <a:pt x="504702" y="158828"/>
                  </a:lnTo>
                  <a:lnTo>
                    <a:pt x="530549" y="158828"/>
                  </a:lnTo>
                  <a:lnTo>
                    <a:pt x="530953" y="159981"/>
                  </a:lnTo>
                  <a:close/>
                </a:path>
                <a:path w="548639" h="487679">
                  <a:moveTo>
                    <a:pt x="43078" y="159981"/>
                  </a:moveTo>
                  <a:lnTo>
                    <a:pt x="44196" y="157657"/>
                  </a:lnTo>
                  <a:lnTo>
                    <a:pt x="43785" y="158828"/>
                  </a:lnTo>
                  <a:lnTo>
                    <a:pt x="43078" y="159981"/>
                  </a:lnTo>
                  <a:close/>
                </a:path>
                <a:path w="548639" h="487679">
                  <a:moveTo>
                    <a:pt x="43785" y="158828"/>
                  </a:moveTo>
                  <a:lnTo>
                    <a:pt x="44196" y="157657"/>
                  </a:lnTo>
                  <a:lnTo>
                    <a:pt x="44502" y="157657"/>
                  </a:lnTo>
                  <a:lnTo>
                    <a:pt x="43785" y="158828"/>
                  </a:lnTo>
                  <a:close/>
                </a:path>
                <a:path w="548639" h="487679">
                  <a:moveTo>
                    <a:pt x="505397" y="159981"/>
                  </a:moveTo>
                  <a:lnTo>
                    <a:pt x="504702" y="158828"/>
                  </a:lnTo>
                  <a:lnTo>
                    <a:pt x="504291" y="157657"/>
                  </a:lnTo>
                  <a:lnTo>
                    <a:pt x="505397" y="159981"/>
                  </a:lnTo>
                  <a:close/>
                </a:path>
                <a:path w="548639" h="487679">
                  <a:moveTo>
                    <a:pt x="43380" y="159981"/>
                  </a:moveTo>
                  <a:lnTo>
                    <a:pt x="43078" y="159981"/>
                  </a:lnTo>
                  <a:lnTo>
                    <a:pt x="43785" y="158828"/>
                  </a:lnTo>
                  <a:lnTo>
                    <a:pt x="43380" y="159981"/>
                  </a:lnTo>
                  <a:close/>
                </a:path>
                <a:path w="548639" h="487679">
                  <a:moveTo>
                    <a:pt x="519077" y="199796"/>
                  </a:moveTo>
                  <a:lnTo>
                    <a:pt x="504702" y="158828"/>
                  </a:lnTo>
                  <a:lnTo>
                    <a:pt x="505393" y="159981"/>
                  </a:lnTo>
                  <a:lnTo>
                    <a:pt x="530953" y="159981"/>
                  </a:lnTo>
                  <a:lnTo>
                    <a:pt x="542544" y="193014"/>
                  </a:lnTo>
                  <a:lnTo>
                    <a:pt x="543153" y="195668"/>
                  </a:lnTo>
                  <a:lnTo>
                    <a:pt x="543469" y="198437"/>
                  </a:lnTo>
                  <a:lnTo>
                    <a:pt x="518922" y="198437"/>
                  </a:lnTo>
                  <a:lnTo>
                    <a:pt x="519077" y="199796"/>
                  </a:lnTo>
                  <a:close/>
                </a:path>
                <a:path w="548639" h="487679">
                  <a:moveTo>
                    <a:pt x="28956" y="201091"/>
                  </a:moveTo>
                  <a:lnTo>
                    <a:pt x="29565" y="198437"/>
                  </a:lnTo>
                  <a:lnTo>
                    <a:pt x="29410" y="199796"/>
                  </a:lnTo>
                  <a:lnTo>
                    <a:pt x="28956" y="201091"/>
                  </a:lnTo>
                  <a:close/>
                </a:path>
                <a:path w="548639" h="487679">
                  <a:moveTo>
                    <a:pt x="29410" y="199796"/>
                  </a:moveTo>
                  <a:lnTo>
                    <a:pt x="29565" y="198437"/>
                  </a:lnTo>
                  <a:lnTo>
                    <a:pt x="29887" y="198437"/>
                  </a:lnTo>
                  <a:lnTo>
                    <a:pt x="29410" y="199796"/>
                  </a:lnTo>
                  <a:close/>
                </a:path>
                <a:path w="548639" h="487679">
                  <a:moveTo>
                    <a:pt x="519531" y="201091"/>
                  </a:moveTo>
                  <a:lnTo>
                    <a:pt x="519077" y="199796"/>
                  </a:lnTo>
                  <a:lnTo>
                    <a:pt x="518922" y="198437"/>
                  </a:lnTo>
                  <a:lnTo>
                    <a:pt x="519531" y="201091"/>
                  </a:lnTo>
                  <a:close/>
                </a:path>
                <a:path w="548639" h="487679">
                  <a:moveTo>
                    <a:pt x="543772" y="201091"/>
                  </a:moveTo>
                  <a:lnTo>
                    <a:pt x="519531" y="201091"/>
                  </a:lnTo>
                  <a:lnTo>
                    <a:pt x="518922" y="198437"/>
                  </a:lnTo>
                  <a:lnTo>
                    <a:pt x="543469" y="198437"/>
                  </a:lnTo>
                  <a:lnTo>
                    <a:pt x="543772" y="201091"/>
                  </a:lnTo>
                  <a:close/>
                </a:path>
                <a:path w="548639" h="487679">
                  <a:moveTo>
                    <a:pt x="29262" y="201091"/>
                  </a:moveTo>
                  <a:lnTo>
                    <a:pt x="28956" y="201091"/>
                  </a:lnTo>
                  <a:lnTo>
                    <a:pt x="29410" y="199796"/>
                  </a:lnTo>
                  <a:lnTo>
                    <a:pt x="29262" y="201091"/>
                  </a:lnTo>
                  <a:close/>
                </a:path>
                <a:path w="548639" h="487679">
                  <a:moveTo>
                    <a:pt x="524097" y="243787"/>
                  </a:moveTo>
                  <a:lnTo>
                    <a:pt x="519077" y="199796"/>
                  </a:lnTo>
                  <a:lnTo>
                    <a:pt x="519531" y="201091"/>
                  </a:lnTo>
                  <a:lnTo>
                    <a:pt x="543772" y="201091"/>
                  </a:lnTo>
                  <a:lnTo>
                    <a:pt x="548487" y="242404"/>
                  </a:lnTo>
                  <a:lnTo>
                    <a:pt x="524256" y="242404"/>
                  </a:lnTo>
                  <a:lnTo>
                    <a:pt x="524097" y="243787"/>
                  </a:lnTo>
                  <a:close/>
                </a:path>
                <a:path w="548639" h="487679">
                  <a:moveTo>
                    <a:pt x="24231" y="245173"/>
                  </a:moveTo>
                  <a:lnTo>
                    <a:pt x="24231" y="242404"/>
                  </a:lnTo>
                  <a:lnTo>
                    <a:pt x="24389" y="243787"/>
                  </a:lnTo>
                  <a:lnTo>
                    <a:pt x="24231" y="245173"/>
                  </a:lnTo>
                  <a:close/>
                </a:path>
                <a:path w="548639" h="487679">
                  <a:moveTo>
                    <a:pt x="24389" y="243787"/>
                  </a:moveTo>
                  <a:lnTo>
                    <a:pt x="24231" y="242404"/>
                  </a:lnTo>
                  <a:lnTo>
                    <a:pt x="24547" y="242404"/>
                  </a:lnTo>
                  <a:lnTo>
                    <a:pt x="24389" y="243787"/>
                  </a:lnTo>
                  <a:close/>
                </a:path>
                <a:path w="548639" h="487679">
                  <a:moveTo>
                    <a:pt x="524256" y="245173"/>
                  </a:moveTo>
                  <a:lnTo>
                    <a:pt x="524097" y="243787"/>
                  </a:lnTo>
                  <a:lnTo>
                    <a:pt x="524256" y="242404"/>
                  </a:lnTo>
                  <a:lnTo>
                    <a:pt x="524256" y="245173"/>
                  </a:lnTo>
                  <a:close/>
                </a:path>
                <a:path w="548639" h="487679">
                  <a:moveTo>
                    <a:pt x="548487" y="245173"/>
                  </a:moveTo>
                  <a:lnTo>
                    <a:pt x="524256" y="245173"/>
                  </a:lnTo>
                  <a:lnTo>
                    <a:pt x="524256" y="242404"/>
                  </a:lnTo>
                  <a:lnTo>
                    <a:pt x="548487" y="242404"/>
                  </a:lnTo>
                  <a:lnTo>
                    <a:pt x="548487" y="245173"/>
                  </a:lnTo>
                  <a:close/>
                </a:path>
                <a:path w="548639" h="487679">
                  <a:moveTo>
                    <a:pt x="24548" y="245173"/>
                  </a:moveTo>
                  <a:lnTo>
                    <a:pt x="24231" y="245173"/>
                  </a:lnTo>
                  <a:lnTo>
                    <a:pt x="24389" y="243787"/>
                  </a:lnTo>
                  <a:lnTo>
                    <a:pt x="24548" y="245173"/>
                  </a:lnTo>
                  <a:close/>
                </a:path>
                <a:path w="548639" h="487679">
                  <a:moveTo>
                    <a:pt x="519074" y="287677"/>
                  </a:moveTo>
                  <a:lnTo>
                    <a:pt x="524097" y="243787"/>
                  </a:lnTo>
                  <a:lnTo>
                    <a:pt x="524256" y="245173"/>
                  </a:lnTo>
                  <a:lnTo>
                    <a:pt x="548487" y="245173"/>
                  </a:lnTo>
                  <a:lnTo>
                    <a:pt x="543772" y="286372"/>
                  </a:lnTo>
                  <a:lnTo>
                    <a:pt x="519531" y="286372"/>
                  </a:lnTo>
                  <a:lnTo>
                    <a:pt x="519074" y="287677"/>
                  </a:lnTo>
                  <a:close/>
                </a:path>
                <a:path w="548639" h="487679">
                  <a:moveTo>
                    <a:pt x="29565" y="289013"/>
                  </a:moveTo>
                  <a:lnTo>
                    <a:pt x="28956" y="286372"/>
                  </a:lnTo>
                  <a:lnTo>
                    <a:pt x="29412" y="287677"/>
                  </a:lnTo>
                  <a:lnTo>
                    <a:pt x="29565" y="289013"/>
                  </a:lnTo>
                  <a:close/>
                </a:path>
                <a:path w="548639" h="487679">
                  <a:moveTo>
                    <a:pt x="29412" y="287677"/>
                  </a:moveTo>
                  <a:lnTo>
                    <a:pt x="28956" y="286372"/>
                  </a:lnTo>
                  <a:lnTo>
                    <a:pt x="29263" y="286372"/>
                  </a:lnTo>
                  <a:lnTo>
                    <a:pt x="29412" y="287677"/>
                  </a:lnTo>
                  <a:close/>
                </a:path>
                <a:path w="548639" h="487679">
                  <a:moveTo>
                    <a:pt x="518922" y="289013"/>
                  </a:moveTo>
                  <a:lnTo>
                    <a:pt x="519074" y="287677"/>
                  </a:lnTo>
                  <a:lnTo>
                    <a:pt x="519531" y="286372"/>
                  </a:lnTo>
                  <a:lnTo>
                    <a:pt x="518922" y="289013"/>
                  </a:lnTo>
                  <a:close/>
                </a:path>
                <a:path w="548639" h="487679">
                  <a:moveTo>
                    <a:pt x="543470" y="289013"/>
                  </a:moveTo>
                  <a:lnTo>
                    <a:pt x="518922" y="289013"/>
                  </a:lnTo>
                  <a:lnTo>
                    <a:pt x="519531" y="286372"/>
                  </a:lnTo>
                  <a:lnTo>
                    <a:pt x="543772" y="286372"/>
                  </a:lnTo>
                  <a:lnTo>
                    <a:pt x="543470" y="289013"/>
                  </a:lnTo>
                  <a:close/>
                </a:path>
                <a:path w="548639" h="487679">
                  <a:moveTo>
                    <a:pt x="29880" y="289013"/>
                  </a:moveTo>
                  <a:lnTo>
                    <a:pt x="29565" y="289013"/>
                  </a:lnTo>
                  <a:lnTo>
                    <a:pt x="29412" y="287677"/>
                  </a:lnTo>
                  <a:lnTo>
                    <a:pt x="29880" y="289013"/>
                  </a:lnTo>
                  <a:close/>
                </a:path>
                <a:path w="548639" h="487679">
                  <a:moveTo>
                    <a:pt x="504742" y="328645"/>
                  </a:moveTo>
                  <a:lnTo>
                    <a:pt x="519074" y="287677"/>
                  </a:lnTo>
                  <a:lnTo>
                    <a:pt x="518922" y="289013"/>
                  </a:lnTo>
                  <a:lnTo>
                    <a:pt x="543470" y="289013"/>
                  </a:lnTo>
                  <a:lnTo>
                    <a:pt x="543153" y="291782"/>
                  </a:lnTo>
                  <a:lnTo>
                    <a:pt x="542544" y="294424"/>
                  </a:lnTo>
                  <a:lnTo>
                    <a:pt x="530956" y="327545"/>
                  </a:lnTo>
                  <a:lnTo>
                    <a:pt x="505421" y="327545"/>
                  </a:lnTo>
                  <a:lnTo>
                    <a:pt x="504742" y="328645"/>
                  </a:lnTo>
                  <a:close/>
                </a:path>
                <a:path w="548639" h="487679">
                  <a:moveTo>
                    <a:pt x="44196" y="329933"/>
                  </a:moveTo>
                  <a:lnTo>
                    <a:pt x="43066" y="327545"/>
                  </a:lnTo>
                  <a:lnTo>
                    <a:pt x="43738" y="328645"/>
                  </a:lnTo>
                  <a:lnTo>
                    <a:pt x="44196" y="329933"/>
                  </a:lnTo>
                  <a:close/>
                </a:path>
                <a:path w="548639" h="487679">
                  <a:moveTo>
                    <a:pt x="43745" y="328645"/>
                  </a:moveTo>
                  <a:lnTo>
                    <a:pt x="43062" y="327545"/>
                  </a:lnTo>
                  <a:lnTo>
                    <a:pt x="43360" y="327545"/>
                  </a:lnTo>
                  <a:lnTo>
                    <a:pt x="43745" y="328645"/>
                  </a:lnTo>
                  <a:close/>
                </a:path>
                <a:path w="548639" h="487679">
                  <a:moveTo>
                    <a:pt x="504291" y="329933"/>
                  </a:moveTo>
                  <a:lnTo>
                    <a:pt x="504742" y="328645"/>
                  </a:lnTo>
                  <a:lnTo>
                    <a:pt x="505421" y="327545"/>
                  </a:lnTo>
                  <a:lnTo>
                    <a:pt x="504291" y="329933"/>
                  </a:lnTo>
                  <a:close/>
                </a:path>
                <a:path w="548639" h="487679">
                  <a:moveTo>
                    <a:pt x="530120" y="329933"/>
                  </a:moveTo>
                  <a:lnTo>
                    <a:pt x="504291" y="329933"/>
                  </a:lnTo>
                  <a:lnTo>
                    <a:pt x="505421" y="327545"/>
                  </a:lnTo>
                  <a:lnTo>
                    <a:pt x="530956" y="327545"/>
                  </a:lnTo>
                  <a:lnTo>
                    <a:pt x="530120" y="329933"/>
                  </a:lnTo>
                  <a:close/>
                </a:path>
                <a:path w="548639" h="487679">
                  <a:moveTo>
                    <a:pt x="44530" y="329933"/>
                  </a:moveTo>
                  <a:lnTo>
                    <a:pt x="44196" y="329933"/>
                  </a:lnTo>
                  <a:lnTo>
                    <a:pt x="43745" y="328645"/>
                  </a:lnTo>
                  <a:lnTo>
                    <a:pt x="44530" y="329933"/>
                  </a:lnTo>
                  <a:close/>
                </a:path>
                <a:path w="548639" h="487679">
                  <a:moveTo>
                    <a:pt x="481787" y="365781"/>
                  </a:moveTo>
                  <a:lnTo>
                    <a:pt x="504742" y="328645"/>
                  </a:lnTo>
                  <a:lnTo>
                    <a:pt x="504291" y="329933"/>
                  </a:lnTo>
                  <a:lnTo>
                    <a:pt x="530120" y="329933"/>
                  </a:lnTo>
                  <a:lnTo>
                    <a:pt x="527303" y="337985"/>
                  </a:lnTo>
                  <a:lnTo>
                    <a:pt x="526173" y="340347"/>
                  </a:lnTo>
                  <a:lnTo>
                    <a:pt x="511010" y="364883"/>
                  </a:lnTo>
                  <a:lnTo>
                    <a:pt x="482625" y="364883"/>
                  </a:lnTo>
                  <a:lnTo>
                    <a:pt x="481787" y="365781"/>
                  </a:lnTo>
                  <a:close/>
                </a:path>
                <a:path w="548639" h="487679">
                  <a:moveTo>
                    <a:pt x="67192" y="366788"/>
                  </a:moveTo>
                  <a:lnTo>
                    <a:pt x="65735" y="364883"/>
                  </a:lnTo>
                  <a:lnTo>
                    <a:pt x="66573" y="365781"/>
                  </a:lnTo>
                  <a:lnTo>
                    <a:pt x="67192" y="366788"/>
                  </a:lnTo>
                  <a:close/>
                </a:path>
                <a:path w="548639" h="487679">
                  <a:moveTo>
                    <a:pt x="66573" y="365781"/>
                  </a:moveTo>
                  <a:lnTo>
                    <a:pt x="65735" y="364883"/>
                  </a:lnTo>
                  <a:lnTo>
                    <a:pt x="66021" y="364883"/>
                  </a:lnTo>
                  <a:lnTo>
                    <a:pt x="66573" y="365781"/>
                  </a:lnTo>
                  <a:close/>
                </a:path>
                <a:path w="548639" h="487679">
                  <a:moveTo>
                    <a:pt x="481164" y="366788"/>
                  </a:moveTo>
                  <a:lnTo>
                    <a:pt x="481787" y="365781"/>
                  </a:lnTo>
                  <a:lnTo>
                    <a:pt x="482625" y="364883"/>
                  </a:lnTo>
                  <a:lnTo>
                    <a:pt x="481164" y="366788"/>
                  </a:lnTo>
                  <a:close/>
                </a:path>
                <a:path w="548639" h="487679">
                  <a:moveTo>
                    <a:pt x="509832" y="366788"/>
                  </a:moveTo>
                  <a:lnTo>
                    <a:pt x="481164" y="366788"/>
                  </a:lnTo>
                  <a:lnTo>
                    <a:pt x="482625" y="364883"/>
                  </a:lnTo>
                  <a:lnTo>
                    <a:pt x="511010" y="364883"/>
                  </a:lnTo>
                  <a:lnTo>
                    <a:pt x="509832" y="366788"/>
                  </a:lnTo>
                  <a:close/>
                </a:path>
                <a:path w="548639" h="487679">
                  <a:moveTo>
                    <a:pt x="67513" y="366788"/>
                  </a:moveTo>
                  <a:lnTo>
                    <a:pt x="67192" y="366788"/>
                  </a:lnTo>
                  <a:lnTo>
                    <a:pt x="66573" y="365781"/>
                  </a:lnTo>
                  <a:lnTo>
                    <a:pt x="67513" y="366788"/>
                  </a:lnTo>
                  <a:close/>
                </a:path>
                <a:path w="548639" h="487679">
                  <a:moveTo>
                    <a:pt x="451416" y="398322"/>
                  </a:moveTo>
                  <a:lnTo>
                    <a:pt x="481787" y="365781"/>
                  </a:lnTo>
                  <a:lnTo>
                    <a:pt x="481164" y="366788"/>
                  </a:lnTo>
                  <a:lnTo>
                    <a:pt x="509832" y="366788"/>
                  </a:lnTo>
                  <a:lnTo>
                    <a:pt x="501919" y="379590"/>
                  </a:lnTo>
                  <a:lnTo>
                    <a:pt x="500456" y="381520"/>
                  </a:lnTo>
                  <a:lnTo>
                    <a:pt x="485414" y="397637"/>
                  </a:lnTo>
                  <a:lnTo>
                    <a:pt x="452353" y="397637"/>
                  </a:lnTo>
                  <a:lnTo>
                    <a:pt x="451416" y="398322"/>
                  </a:lnTo>
                  <a:close/>
                </a:path>
                <a:path w="548639" h="487679">
                  <a:moveTo>
                    <a:pt x="97739" y="399173"/>
                  </a:moveTo>
                  <a:lnTo>
                    <a:pt x="95999" y="397637"/>
                  </a:lnTo>
                  <a:lnTo>
                    <a:pt x="96939" y="398322"/>
                  </a:lnTo>
                  <a:lnTo>
                    <a:pt x="97739" y="399173"/>
                  </a:lnTo>
                  <a:close/>
                </a:path>
                <a:path w="548639" h="487679">
                  <a:moveTo>
                    <a:pt x="96944" y="398322"/>
                  </a:moveTo>
                  <a:lnTo>
                    <a:pt x="95999" y="397637"/>
                  </a:lnTo>
                  <a:lnTo>
                    <a:pt x="96304" y="397637"/>
                  </a:lnTo>
                  <a:lnTo>
                    <a:pt x="96944" y="398322"/>
                  </a:lnTo>
                  <a:close/>
                </a:path>
                <a:path w="548639" h="487679">
                  <a:moveTo>
                    <a:pt x="450621" y="399173"/>
                  </a:moveTo>
                  <a:lnTo>
                    <a:pt x="451416" y="398322"/>
                  </a:lnTo>
                  <a:lnTo>
                    <a:pt x="452353" y="397637"/>
                  </a:lnTo>
                  <a:lnTo>
                    <a:pt x="450621" y="399173"/>
                  </a:lnTo>
                  <a:close/>
                </a:path>
                <a:path w="548639" h="487679">
                  <a:moveTo>
                    <a:pt x="483980" y="399173"/>
                  </a:moveTo>
                  <a:lnTo>
                    <a:pt x="450621" y="399173"/>
                  </a:lnTo>
                  <a:lnTo>
                    <a:pt x="452350" y="397637"/>
                  </a:lnTo>
                  <a:lnTo>
                    <a:pt x="485414" y="397637"/>
                  </a:lnTo>
                  <a:lnTo>
                    <a:pt x="483980" y="399173"/>
                  </a:lnTo>
                  <a:close/>
                </a:path>
                <a:path w="548639" h="487679">
                  <a:moveTo>
                    <a:pt x="98107" y="399173"/>
                  </a:moveTo>
                  <a:lnTo>
                    <a:pt x="97739" y="399173"/>
                  </a:lnTo>
                  <a:lnTo>
                    <a:pt x="96944" y="398322"/>
                  </a:lnTo>
                  <a:lnTo>
                    <a:pt x="98107" y="399173"/>
                  </a:lnTo>
                  <a:close/>
                </a:path>
                <a:path w="548639" h="487679">
                  <a:moveTo>
                    <a:pt x="414529" y="425297"/>
                  </a:moveTo>
                  <a:lnTo>
                    <a:pt x="451416" y="398322"/>
                  </a:lnTo>
                  <a:lnTo>
                    <a:pt x="450621" y="399173"/>
                  </a:lnTo>
                  <a:lnTo>
                    <a:pt x="483980" y="399173"/>
                  </a:lnTo>
                  <a:lnTo>
                    <a:pt x="468452" y="415810"/>
                  </a:lnTo>
                  <a:lnTo>
                    <a:pt x="466737" y="417334"/>
                  </a:lnTo>
                  <a:lnTo>
                    <a:pt x="456489" y="424827"/>
                  </a:lnTo>
                  <a:lnTo>
                    <a:pt x="415505" y="424827"/>
                  </a:lnTo>
                  <a:lnTo>
                    <a:pt x="414529" y="425297"/>
                  </a:lnTo>
                  <a:close/>
                </a:path>
                <a:path w="548639" h="487679">
                  <a:moveTo>
                    <a:pt x="134861" y="425958"/>
                  </a:moveTo>
                  <a:lnTo>
                    <a:pt x="132981" y="424827"/>
                  </a:lnTo>
                  <a:lnTo>
                    <a:pt x="133955" y="425297"/>
                  </a:lnTo>
                  <a:lnTo>
                    <a:pt x="134861" y="425958"/>
                  </a:lnTo>
                  <a:close/>
                </a:path>
                <a:path w="548639" h="487679">
                  <a:moveTo>
                    <a:pt x="133955" y="425297"/>
                  </a:moveTo>
                  <a:lnTo>
                    <a:pt x="132981" y="424827"/>
                  </a:lnTo>
                  <a:lnTo>
                    <a:pt x="133310" y="424827"/>
                  </a:lnTo>
                  <a:lnTo>
                    <a:pt x="133955" y="425297"/>
                  </a:lnTo>
                  <a:close/>
                </a:path>
                <a:path w="548639" h="487679">
                  <a:moveTo>
                    <a:pt x="413622" y="425958"/>
                  </a:moveTo>
                  <a:lnTo>
                    <a:pt x="414529" y="425297"/>
                  </a:lnTo>
                  <a:lnTo>
                    <a:pt x="415505" y="424827"/>
                  </a:lnTo>
                  <a:lnTo>
                    <a:pt x="413622" y="425958"/>
                  </a:lnTo>
                  <a:close/>
                </a:path>
                <a:path w="548639" h="487679">
                  <a:moveTo>
                    <a:pt x="454943" y="425958"/>
                  </a:moveTo>
                  <a:lnTo>
                    <a:pt x="413622" y="425958"/>
                  </a:lnTo>
                  <a:lnTo>
                    <a:pt x="415505" y="424827"/>
                  </a:lnTo>
                  <a:lnTo>
                    <a:pt x="456489" y="424827"/>
                  </a:lnTo>
                  <a:lnTo>
                    <a:pt x="454943" y="425958"/>
                  </a:lnTo>
                  <a:close/>
                </a:path>
                <a:path w="548639" h="487679">
                  <a:moveTo>
                    <a:pt x="135322" y="425958"/>
                  </a:moveTo>
                  <a:lnTo>
                    <a:pt x="134861" y="425958"/>
                  </a:lnTo>
                  <a:lnTo>
                    <a:pt x="133955" y="425297"/>
                  </a:lnTo>
                  <a:lnTo>
                    <a:pt x="135322" y="425958"/>
                  </a:lnTo>
                  <a:close/>
                </a:path>
                <a:path w="548639" h="487679">
                  <a:moveTo>
                    <a:pt x="371916" y="445815"/>
                  </a:moveTo>
                  <a:lnTo>
                    <a:pt x="414529" y="425297"/>
                  </a:lnTo>
                  <a:lnTo>
                    <a:pt x="413618" y="425958"/>
                  </a:lnTo>
                  <a:lnTo>
                    <a:pt x="454943" y="425958"/>
                  </a:lnTo>
                  <a:lnTo>
                    <a:pt x="428193" y="445516"/>
                  </a:lnTo>
                  <a:lnTo>
                    <a:pt x="373011" y="445516"/>
                  </a:lnTo>
                  <a:lnTo>
                    <a:pt x="371916" y="445815"/>
                  </a:lnTo>
                  <a:close/>
                </a:path>
                <a:path w="548639" h="487679">
                  <a:moveTo>
                    <a:pt x="177431" y="446290"/>
                  </a:moveTo>
                  <a:lnTo>
                    <a:pt x="175348" y="445516"/>
                  </a:lnTo>
                  <a:lnTo>
                    <a:pt x="176444" y="445815"/>
                  </a:lnTo>
                  <a:lnTo>
                    <a:pt x="177431" y="446290"/>
                  </a:lnTo>
                  <a:close/>
                </a:path>
                <a:path w="548639" h="487679">
                  <a:moveTo>
                    <a:pt x="176446" y="445815"/>
                  </a:moveTo>
                  <a:lnTo>
                    <a:pt x="175348" y="445516"/>
                  </a:lnTo>
                  <a:lnTo>
                    <a:pt x="175827" y="445516"/>
                  </a:lnTo>
                  <a:lnTo>
                    <a:pt x="176446" y="445815"/>
                  </a:lnTo>
                  <a:close/>
                </a:path>
                <a:path w="548639" h="487679">
                  <a:moveTo>
                    <a:pt x="370928" y="446290"/>
                  </a:moveTo>
                  <a:lnTo>
                    <a:pt x="371916" y="445815"/>
                  </a:lnTo>
                  <a:lnTo>
                    <a:pt x="373011" y="445516"/>
                  </a:lnTo>
                  <a:lnTo>
                    <a:pt x="370928" y="446290"/>
                  </a:lnTo>
                  <a:close/>
                </a:path>
                <a:path w="548639" h="487679">
                  <a:moveTo>
                    <a:pt x="426937" y="446290"/>
                  </a:moveTo>
                  <a:lnTo>
                    <a:pt x="370928" y="446290"/>
                  </a:lnTo>
                  <a:lnTo>
                    <a:pt x="373011" y="445516"/>
                  </a:lnTo>
                  <a:lnTo>
                    <a:pt x="428193" y="445516"/>
                  </a:lnTo>
                  <a:lnTo>
                    <a:pt x="428002" y="445655"/>
                  </a:lnTo>
                  <a:lnTo>
                    <a:pt x="426937" y="446290"/>
                  </a:lnTo>
                  <a:close/>
                </a:path>
                <a:path w="548639" h="487679">
                  <a:moveTo>
                    <a:pt x="178184" y="446290"/>
                  </a:moveTo>
                  <a:lnTo>
                    <a:pt x="177431" y="446290"/>
                  </a:lnTo>
                  <a:lnTo>
                    <a:pt x="176446" y="445815"/>
                  </a:lnTo>
                  <a:lnTo>
                    <a:pt x="178184" y="446290"/>
                  </a:lnTo>
                  <a:close/>
                </a:path>
                <a:path w="548639" h="487679">
                  <a:moveTo>
                    <a:pt x="323735" y="458978"/>
                  </a:moveTo>
                  <a:lnTo>
                    <a:pt x="371916" y="445815"/>
                  </a:lnTo>
                  <a:lnTo>
                    <a:pt x="370928" y="446290"/>
                  </a:lnTo>
                  <a:lnTo>
                    <a:pt x="426937" y="446290"/>
                  </a:lnTo>
                  <a:lnTo>
                    <a:pt x="426106" y="446786"/>
                  </a:lnTo>
                  <a:lnTo>
                    <a:pt x="401580" y="458597"/>
                  </a:lnTo>
                  <a:lnTo>
                    <a:pt x="325869" y="458597"/>
                  </a:lnTo>
                  <a:lnTo>
                    <a:pt x="323735" y="458978"/>
                  </a:lnTo>
                  <a:close/>
                </a:path>
                <a:path w="548639" h="487679">
                  <a:moveTo>
                    <a:pt x="224624" y="458978"/>
                  </a:moveTo>
                  <a:lnTo>
                    <a:pt x="222491" y="458597"/>
                  </a:lnTo>
                  <a:lnTo>
                    <a:pt x="223230" y="458597"/>
                  </a:lnTo>
                  <a:lnTo>
                    <a:pt x="224624" y="458978"/>
                  </a:lnTo>
                  <a:close/>
                </a:path>
                <a:path w="548639" h="487679">
                  <a:moveTo>
                    <a:pt x="226764" y="458978"/>
                  </a:moveTo>
                  <a:lnTo>
                    <a:pt x="224624" y="458978"/>
                  </a:lnTo>
                  <a:lnTo>
                    <a:pt x="223230" y="458597"/>
                  </a:lnTo>
                  <a:lnTo>
                    <a:pt x="222491" y="458597"/>
                  </a:lnTo>
                  <a:lnTo>
                    <a:pt x="226764" y="458978"/>
                  </a:lnTo>
                  <a:close/>
                </a:path>
                <a:path w="548639" h="487679">
                  <a:moveTo>
                    <a:pt x="392021" y="463199"/>
                  </a:moveTo>
                  <a:lnTo>
                    <a:pt x="274118" y="463199"/>
                  </a:lnTo>
                  <a:lnTo>
                    <a:pt x="325869" y="458597"/>
                  </a:lnTo>
                  <a:lnTo>
                    <a:pt x="325130" y="458597"/>
                  </a:lnTo>
                  <a:lnTo>
                    <a:pt x="323735" y="458978"/>
                  </a:lnTo>
                  <a:lnTo>
                    <a:pt x="400789" y="458978"/>
                  </a:lnTo>
                  <a:lnTo>
                    <a:pt x="392021" y="463199"/>
                  </a:lnTo>
                  <a:close/>
                </a:path>
                <a:path w="548639" h="487679">
                  <a:moveTo>
                    <a:pt x="400789" y="458978"/>
                  </a:moveTo>
                  <a:lnTo>
                    <a:pt x="323735" y="458978"/>
                  </a:lnTo>
                  <a:lnTo>
                    <a:pt x="325869" y="458597"/>
                  </a:lnTo>
                  <a:lnTo>
                    <a:pt x="401580" y="458597"/>
                  </a:lnTo>
                  <a:lnTo>
                    <a:pt x="400789" y="458978"/>
                  </a:lnTo>
                  <a:close/>
                </a:path>
              </a:pathLst>
            </a:custGeom>
            <a:solidFill>
              <a:srgbClr val="385D8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4" name="object 34"/>
          <p:cNvSpPr txBox="1"/>
          <p:nvPr/>
        </p:nvSpPr>
        <p:spPr>
          <a:xfrm>
            <a:off x="6480810" y="4459985"/>
            <a:ext cx="14160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pc="-50" dirty="0">
                <a:solidFill>
                  <a:srgbClr val="FFFFFF"/>
                </a:solidFill>
                <a:latin typeface="Calibri"/>
                <a:cs typeface="Calibri"/>
              </a:rPr>
              <a:t>2</a:t>
            </a:r>
            <a:endParaRPr>
              <a:latin typeface="Calibri"/>
              <a:cs typeface="Calibri"/>
            </a:endParaRPr>
          </a:p>
        </p:txBody>
      </p:sp>
      <p:grpSp>
        <p:nvGrpSpPr>
          <p:cNvPr id="35" name="object 35"/>
          <p:cNvGrpSpPr/>
          <p:nvPr/>
        </p:nvGrpSpPr>
        <p:grpSpPr>
          <a:xfrm>
            <a:off x="8964244" y="4404410"/>
            <a:ext cx="548640" cy="487680"/>
            <a:chOff x="7364044" y="4404410"/>
            <a:chExt cx="548640" cy="487680"/>
          </a:xfrm>
        </p:grpSpPr>
        <p:sp>
          <p:nvSpPr>
            <p:cNvPr id="36" name="object 36"/>
            <p:cNvSpPr/>
            <p:nvPr/>
          </p:nvSpPr>
          <p:spPr>
            <a:xfrm>
              <a:off x="7376160" y="4416551"/>
              <a:ext cx="524510" cy="463550"/>
            </a:xfrm>
            <a:custGeom>
              <a:avLst/>
              <a:gdLst/>
              <a:ahLst/>
              <a:cxnLst/>
              <a:rect l="l" t="t" r="r" b="b"/>
              <a:pathLst>
                <a:path w="524509" h="463550">
                  <a:moveTo>
                    <a:pt x="262000" y="463042"/>
                  </a:moveTo>
                  <a:lnTo>
                    <a:pt x="209296" y="458343"/>
                  </a:lnTo>
                  <a:lnTo>
                    <a:pt x="160020" y="444881"/>
                  </a:lnTo>
                  <a:lnTo>
                    <a:pt x="115570" y="423418"/>
                  </a:lnTo>
                  <a:lnTo>
                    <a:pt x="76708" y="395224"/>
                  </a:lnTo>
                  <a:lnTo>
                    <a:pt x="44704" y="360934"/>
                  </a:lnTo>
                  <a:lnTo>
                    <a:pt x="20574" y="321563"/>
                  </a:lnTo>
                  <a:lnTo>
                    <a:pt x="5334" y="278130"/>
                  </a:lnTo>
                  <a:lnTo>
                    <a:pt x="0" y="231521"/>
                  </a:lnTo>
                  <a:lnTo>
                    <a:pt x="5334" y="184785"/>
                  </a:lnTo>
                  <a:lnTo>
                    <a:pt x="20574" y="141350"/>
                  </a:lnTo>
                  <a:lnTo>
                    <a:pt x="44704" y="102108"/>
                  </a:lnTo>
                  <a:lnTo>
                    <a:pt x="76708" y="67818"/>
                  </a:lnTo>
                  <a:lnTo>
                    <a:pt x="115570" y="39497"/>
                  </a:lnTo>
                  <a:lnTo>
                    <a:pt x="160020" y="18161"/>
                  </a:lnTo>
                  <a:lnTo>
                    <a:pt x="209296" y="4699"/>
                  </a:lnTo>
                  <a:lnTo>
                    <a:pt x="262000" y="0"/>
                  </a:lnTo>
                  <a:lnTo>
                    <a:pt x="314833" y="4699"/>
                  </a:lnTo>
                  <a:lnTo>
                    <a:pt x="364109" y="18161"/>
                  </a:lnTo>
                  <a:lnTo>
                    <a:pt x="408686" y="39497"/>
                  </a:lnTo>
                  <a:lnTo>
                    <a:pt x="447421" y="67818"/>
                  </a:lnTo>
                  <a:lnTo>
                    <a:pt x="479425" y="102108"/>
                  </a:lnTo>
                  <a:lnTo>
                    <a:pt x="503682" y="141350"/>
                  </a:lnTo>
                  <a:lnTo>
                    <a:pt x="518922" y="184785"/>
                  </a:lnTo>
                  <a:lnTo>
                    <a:pt x="524256" y="231521"/>
                  </a:lnTo>
                  <a:lnTo>
                    <a:pt x="518922" y="278130"/>
                  </a:lnTo>
                  <a:lnTo>
                    <a:pt x="503682" y="321563"/>
                  </a:lnTo>
                  <a:lnTo>
                    <a:pt x="479425" y="360934"/>
                  </a:lnTo>
                  <a:lnTo>
                    <a:pt x="447421" y="395224"/>
                  </a:lnTo>
                  <a:lnTo>
                    <a:pt x="408686" y="423418"/>
                  </a:lnTo>
                  <a:lnTo>
                    <a:pt x="364109" y="444881"/>
                  </a:lnTo>
                  <a:lnTo>
                    <a:pt x="314833" y="458343"/>
                  </a:lnTo>
                  <a:lnTo>
                    <a:pt x="262000" y="463042"/>
                  </a:lnTo>
                  <a:close/>
                </a:path>
              </a:pathLst>
            </a:custGeom>
            <a:solidFill>
              <a:srgbClr val="C0504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7364044" y="4404410"/>
              <a:ext cx="548640" cy="487680"/>
            </a:xfrm>
            <a:custGeom>
              <a:avLst/>
              <a:gdLst/>
              <a:ahLst/>
              <a:cxnLst/>
              <a:rect l="l" t="t" r="r" b="b"/>
              <a:pathLst>
                <a:path w="548640" h="487679">
                  <a:moveTo>
                    <a:pt x="275196" y="487324"/>
                  </a:moveTo>
                  <a:lnTo>
                    <a:pt x="273037" y="487324"/>
                  </a:lnTo>
                  <a:lnTo>
                    <a:pt x="220332" y="482625"/>
                  </a:lnTo>
                  <a:lnTo>
                    <a:pt x="168922" y="468782"/>
                  </a:lnTo>
                  <a:lnTo>
                    <a:pt x="122389" y="446532"/>
                  </a:lnTo>
                  <a:lnTo>
                    <a:pt x="81646" y="417220"/>
                  </a:lnTo>
                  <a:lnTo>
                    <a:pt x="47904" y="381393"/>
                  </a:lnTo>
                  <a:lnTo>
                    <a:pt x="22301" y="340080"/>
                  </a:lnTo>
                  <a:lnTo>
                    <a:pt x="5943" y="294309"/>
                  </a:lnTo>
                  <a:lnTo>
                    <a:pt x="0" y="245046"/>
                  </a:lnTo>
                  <a:lnTo>
                    <a:pt x="0" y="242277"/>
                  </a:lnTo>
                  <a:lnTo>
                    <a:pt x="5333" y="195541"/>
                  </a:lnTo>
                  <a:lnTo>
                    <a:pt x="21183" y="149453"/>
                  </a:lnTo>
                  <a:lnTo>
                    <a:pt x="46450" y="107835"/>
                  </a:lnTo>
                  <a:lnTo>
                    <a:pt x="79908" y="71640"/>
                  </a:lnTo>
                  <a:lnTo>
                    <a:pt x="120524" y="41774"/>
                  </a:lnTo>
                  <a:lnTo>
                    <a:pt x="166899" y="19304"/>
                  </a:lnTo>
                  <a:lnTo>
                    <a:pt x="218198" y="5080"/>
                  </a:lnTo>
                  <a:lnTo>
                    <a:pt x="273037" y="0"/>
                  </a:lnTo>
                  <a:lnTo>
                    <a:pt x="275196" y="0"/>
                  </a:lnTo>
                  <a:lnTo>
                    <a:pt x="328028" y="4699"/>
                  </a:lnTo>
                  <a:lnTo>
                    <a:pt x="379437" y="18542"/>
                  </a:lnTo>
                  <a:lnTo>
                    <a:pt x="391883" y="24282"/>
                  </a:lnTo>
                  <a:lnTo>
                    <a:pt x="275196" y="24282"/>
                  </a:lnTo>
                  <a:lnTo>
                    <a:pt x="226764" y="28600"/>
                  </a:lnTo>
                  <a:lnTo>
                    <a:pt x="224624" y="28600"/>
                  </a:lnTo>
                  <a:lnTo>
                    <a:pt x="223039" y="28883"/>
                  </a:lnTo>
                  <a:lnTo>
                    <a:pt x="223588" y="28883"/>
                  </a:lnTo>
                  <a:lnTo>
                    <a:pt x="178184" y="41287"/>
                  </a:lnTo>
                  <a:lnTo>
                    <a:pt x="177406" y="41287"/>
                  </a:lnTo>
                  <a:lnTo>
                    <a:pt x="175348" y="42062"/>
                  </a:lnTo>
                  <a:lnTo>
                    <a:pt x="175792" y="42062"/>
                  </a:lnTo>
                  <a:lnTo>
                    <a:pt x="135337" y="61480"/>
                  </a:lnTo>
                  <a:lnTo>
                    <a:pt x="134882" y="61480"/>
                  </a:lnTo>
                  <a:lnTo>
                    <a:pt x="132956" y="62623"/>
                  </a:lnTo>
                  <a:lnTo>
                    <a:pt x="133310" y="62623"/>
                  </a:lnTo>
                  <a:lnTo>
                    <a:pt x="98107" y="88277"/>
                  </a:lnTo>
                  <a:lnTo>
                    <a:pt x="97739" y="88277"/>
                  </a:lnTo>
                  <a:lnTo>
                    <a:pt x="96013" y="89801"/>
                  </a:lnTo>
                  <a:lnTo>
                    <a:pt x="96316" y="89801"/>
                  </a:lnTo>
                  <a:lnTo>
                    <a:pt x="67536" y="120637"/>
                  </a:lnTo>
                  <a:lnTo>
                    <a:pt x="67208" y="120637"/>
                  </a:lnTo>
                  <a:lnTo>
                    <a:pt x="65735" y="122567"/>
                  </a:lnTo>
                  <a:lnTo>
                    <a:pt x="66021" y="122567"/>
                  </a:lnTo>
                  <a:lnTo>
                    <a:pt x="44523" y="157530"/>
                  </a:lnTo>
                  <a:lnTo>
                    <a:pt x="44196" y="157530"/>
                  </a:lnTo>
                  <a:lnTo>
                    <a:pt x="43078" y="159880"/>
                  </a:lnTo>
                  <a:lnTo>
                    <a:pt x="43371" y="159880"/>
                  </a:lnTo>
                  <a:lnTo>
                    <a:pt x="29887" y="198310"/>
                  </a:lnTo>
                  <a:lnTo>
                    <a:pt x="29565" y="198310"/>
                  </a:lnTo>
                  <a:lnTo>
                    <a:pt x="28955" y="200964"/>
                  </a:lnTo>
                  <a:lnTo>
                    <a:pt x="29262" y="200964"/>
                  </a:lnTo>
                  <a:lnTo>
                    <a:pt x="24547" y="242277"/>
                  </a:lnTo>
                  <a:lnTo>
                    <a:pt x="24231" y="242277"/>
                  </a:lnTo>
                  <a:lnTo>
                    <a:pt x="24231" y="245046"/>
                  </a:lnTo>
                  <a:lnTo>
                    <a:pt x="24548" y="245046"/>
                  </a:lnTo>
                  <a:lnTo>
                    <a:pt x="29261" y="286232"/>
                  </a:lnTo>
                  <a:lnTo>
                    <a:pt x="28955" y="286232"/>
                  </a:lnTo>
                  <a:lnTo>
                    <a:pt x="29565" y="288886"/>
                  </a:lnTo>
                  <a:lnTo>
                    <a:pt x="29887" y="288886"/>
                  </a:lnTo>
                  <a:lnTo>
                    <a:pt x="43367" y="327304"/>
                  </a:lnTo>
                  <a:lnTo>
                    <a:pt x="43066" y="327304"/>
                  </a:lnTo>
                  <a:lnTo>
                    <a:pt x="44196" y="329666"/>
                  </a:lnTo>
                  <a:lnTo>
                    <a:pt x="44510" y="329666"/>
                  </a:lnTo>
                  <a:lnTo>
                    <a:pt x="66017" y="364756"/>
                  </a:lnTo>
                  <a:lnTo>
                    <a:pt x="65735" y="364756"/>
                  </a:lnTo>
                  <a:lnTo>
                    <a:pt x="67189" y="366674"/>
                  </a:lnTo>
                  <a:lnTo>
                    <a:pt x="67525" y="366674"/>
                  </a:lnTo>
                  <a:lnTo>
                    <a:pt x="96293" y="397497"/>
                  </a:lnTo>
                  <a:lnTo>
                    <a:pt x="95986" y="397497"/>
                  </a:lnTo>
                  <a:lnTo>
                    <a:pt x="97739" y="399046"/>
                  </a:lnTo>
                  <a:lnTo>
                    <a:pt x="98122" y="399046"/>
                  </a:lnTo>
                  <a:lnTo>
                    <a:pt x="133308" y="424573"/>
                  </a:lnTo>
                  <a:lnTo>
                    <a:pt x="132960" y="424573"/>
                  </a:lnTo>
                  <a:lnTo>
                    <a:pt x="134848" y="425691"/>
                  </a:lnTo>
                  <a:lnTo>
                    <a:pt x="135269" y="425691"/>
                  </a:lnTo>
                  <a:lnTo>
                    <a:pt x="175800" y="445262"/>
                  </a:lnTo>
                  <a:lnTo>
                    <a:pt x="175348" y="445262"/>
                  </a:lnTo>
                  <a:lnTo>
                    <a:pt x="177398" y="446036"/>
                  </a:lnTo>
                  <a:lnTo>
                    <a:pt x="178184" y="446036"/>
                  </a:lnTo>
                  <a:lnTo>
                    <a:pt x="223230" y="458343"/>
                  </a:lnTo>
                  <a:lnTo>
                    <a:pt x="222491" y="458343"/>
                  </a:lnTo>
                  <a:lnTo>
                    <a:pt x="224624" y="458724"/>
                  </a:lnTo>
                  <a:lnTo>
                    <a:pt x="226764" y="458724"/>
                  </a:lnTo>
                  <a:lnTo>
                    <a:pt x="274118" y="462945"/>
                  </a:lnTo>
                  <a:lnTo>
                    <a:pt x="392021" y="462945"/>
                  </a:lnTo>
                  <a:lnTo>
                    <a:pt x="381534" y="467995"/>
                  </a:lnTo>
                  <a:lnTo>
                    <a:pt x="379437" y="468782"/>
                  </a:lnTo>
                  <a:lnTo>
                    <a:pt x="330161" y="482244"/>
                  </a:lnTo>
                  <a:lnTo>
                    <a:pt x="328028" y="482625"/>
                  </a:lnTo>
                  <a:lnTo>
                    <a:pt x="275196" y="487324"/>
                  </a:lnTo>
                  <a:close/>
                </a:path>
                <a:path w="548640" h="487679">
                  <a:moveTo>
                    <a:pt x="324772" y="28883"/>
                  </a:moveTo>
                  <a:lnTo>
                    <a:pt x="273037" y="24282"/>
                  </a:lnTo>
                  <a:lnTo>
                    <a:pt x="391883" y="24282"/>
                  </a:lnTo>
                  <a:lnTo>
                    <a:pt x="400905" y="28600"/>
                  </a:lnTo>
                  <a:lnTo>
                    <a:pt x="323735" y="28600"/>
                  </a:lnTo>
                  <a:lnTo>
                    <a:pt x="324772" y="28883"/>
                  </a:lnTo>
                  <a:close/>
                </a:path>
                <a:path w="548640" h="487679">
                  <a:moveTo>
                    <a:pt x="223588" y="28883"/>
                  </a:moveTo>
                  <a:lnTo>
                    <a:pt x="223039" y="28883"/>
                  </a:lnTo>
                  <a:lnTo>
                    <a:pt x="224624" y="28600"/>
                  </a:lnTo>
                  <a:lnTo>
                    <a:pt x="223588" y="28883"/>
                  </a:lnTo>
                  <a:close/>
                </a:path>
                <a:path w="548640" h="487679">
                  <a:moveTo>
                    <a:pt x="223588" y="28883"/>
                  </a:moveTo>
                  <a:lnTo>
                    <a:pt x="224624" y="28600"/>
                  </a:lnTo>
                  <a:lnTo>
                    <a:pt x="226764" y="28600"/>
                  </a:lnTo>
                  <a:lnTo>
                    <a:pt x="223588" y="28883"/>
                  </a:lnTo>
                  <a:close/>
                </a:path>
                <a:path w="548640" h="487679">
                  <a:moveTo>
                    <a:pt x="371957" y="41774"/>
                  </a:moveTo>
                  <a:lnTo>
                    <a:pt x="323735" y="28600"/>
                  </a:lnTo>
                  <a:lnTo>
                    <a:pt x="325321" y="28883"/>
                  </a:lnTo>
                  <a:lnTo>
                    <a:pt x="401497" y="28883"/>
                  </a:lnTo>
                  <a:lnTo>
                    <a:pt x="426059" y="40640"/>
                  </a:lnTo>
                  <a:lnTo>
                    <a:pt x="427148" y="41287"/>
                  </a:lnTo>
                  <a:lnTo>
                    <a:pt x="370940" y="41287"/>
                  </a:lnTo>
                  <a:lnTo>
                    <a:pt x="371957" y="41774"/>
                  </a:lnTo>
                  <a:close/>
                </a:path>
                <a:path w="548640" h="487679">
                  <a:moveTo>
                    <a:pt x="401497" y="28883"/>
                  </a:moveTo>
                  <a:lnTo>
                    <a:pt x="325321" y="28883"/>
                  </a:lnTo>
                  <a:lnTo>
                    <a:pt x="323735" y="28600"/>
                  </a:lnTo>
                  <a:lnTo>
                    <a:pt x="400905" y="28600"/>
                  </a:lnTo>
                  <a:lnTo>
                    <a:pt x="401497" y="28883"/>
                  </a:lnTo>
                  <a:close/>
                </a:path>
                <a:path w="548640" h="487679">
                  <a:moveTo>
                    <a:pt x="175348" y="42062"/>
                  </a:moveTo>
                  <a:lnTo>
                    <a:pt x="177406" y="41287"/>
                  </a:lnTo>
                  <a:lnTo>
                    <a:pt x="176392" y="41774"/>
                  </a:lnTo>
                  <a:lnTo>
                    <a:pt x="175348" y="42062"/>
                  </a:lnTo>
                  <a:close/>
                </a:path>
                <a:path w="548640" h="487679">
                  <a:moveTo>
                    <a:pt x="176403" y="41774"/>
                  </a:moveTo>
                  <a:lnTo>
                    <a:pt x="177406" y="41287"/>
                  </a:lnTo>
                  <a:lnTo>
                    <a:pt x="178184" y="41287"/>
                  </a:lnTo>
                  <a:lnTo>
                    <a:pt x="176403" y="41774"/>
                  </a:lnTo>
                  <a:close/>
                </a:path>
                <a:path w="548640" h="487679">
                  <a:moveTo>
                    <a:pt x="373011" y="42062"/>
                  </a:moveTo>
                  <a:lnTo>
                    <a:pt x="371957" y="41774"/>
                  </a:lnTo>
                  <a:lnTo>
                    <a:pt x="370940" y="41287"/>
                  </a:lnTo>
                  <a:lnTo>
                    <a:pt x="373011" y="42062"/>
                  </a:lnTo>
                  <a:close/>
                </a:path>
                <a:path w="548640" h="487679">
                  <a:moveTo>
                    <a:pt x="428367" y="42062"/>
                  </a:moveTo>
                  <a:lnTo>
                    <a:pt x="373011" y="42062"/>
                  </a:lnTo>
                  <a:lnTo>
                    <a:pt x="370932" y="41287"/>
                  </a:lnTo>
                  <a:lnTo>
                    <a:pt x="427148" y="41287"/>
                  </a:lnTo>
                  <a:lnTo>
                    <a:pt x="427966" y="41774"/>
                  </a:lnTo>
                  <a:lnTo>
                    <a:pt x="428367" y="42062"/>
                  </a:lnTo>
                  <a:close/>
                </a:path>
                <a:path w="548640" h="487679">
                  <a:moveTo>
                    <a:pt x="175792" y="42062"/>
                  </a:moveTo>
                  <a:lnTo>
                    <a:pt x="175348" y="42062"/>
                  </a:lnTo>
                  <a:lnTo>
                    <a:pt x="176403" y="41774"/>
                  </a:lnTo>
                  <a:lnTo>
                    <a:pt x="175792" y="42062"/>
                  </a:lnTo>
                  <a:close/>
                </a:path>
                <a:path w="548640" h="487679">
                  <a:moveTo>
                    <a:pt x="414483" y="62125"/>
                  </a:moveTo>
                  <a:lnTo>
                    <a:pt x="371957" y="41774"/>
                  </a:lnTo>
                  <a:lnTo>
                    <a:pt x="373011" y="42062"/>
                  </a:lnTo>
                  <a:lnTo>
                    <a:pt x="428367" y="42062"/>
                  </a:lnTo>
                  <a:lnTo>
                    <a:pt x="454926" y="61480"/>
                  </a:lnTo>
                  <a:lnTo>
                    <a:pt x="413600" y="61480"/>
                  </a:lnTo>
                  <a:lnTo>
                    <a:pt x="414483" y="62125"/>
                  </a:lnTo>
                  <a:close/>
                </a:path>
                <a:path w="548640" h="487679">
                  <a:moveTo>
                    <a:pt x="132956" y="62623"/>
                  </a:moveTo>
                  <a:lnTo>
                    <a:pt x="134882" y="61480"/>
                  </a:lnTo>
                  <a:lnTo>
                    <a:pt x="133993" y="62125"/>
                  </a:lnTo>
                  <a:lnTo>
                    <a:pt x="132956" y="62623"/>
                  </a:lnTo>
                  <a:close/>
                </a:path>
                <a:path w="548640" h="487679">
                  <a:moveTo>
                    <a:pt x="133993" y="62125"/>
                  </a:moveTo>
                  <a:lnTo>
                    <a:pt x="134878" y="61480"/>
                  </a:lnTo>
                  <a:lnTo>
                    <a:pt x="135337" y="61480"/>
                  </a:lnTo>
                  <a:lnTo>
                    <a:pt x="133993" y="62125"/>
                  </a:lnTo>
                  <a:close/>
                </a:path>
                <a:path w="548640" h="487679">
                  <a:moveTo>
                    <a:pt x="415522" y="62623"/>
                  </a:moveTo>
                  <a:lnTo>
                    <a:pt x="414483" y="62125"/>
                  </a:lnTo>
                  <a:lnTo>
                    <a:pt x="413600" y="61480"/>
                  </a:lnTo>
                  <a:lnTo>
                    <a:pt x="415522" y="62623"/>
                  </a:lnTo>
                  <a:close/>
                </a:path>
                <a:path w="548640" h="487679">
                  <a:moveTo>
                    <a:pt x="456489" y="62623"/>
                  </a:moveTo>
                  <a:lnTo>
                    <a:pt x="415522" y="62623"/>
                  </a:lnTo>
                  <a:lnTo>
                    <a:pt x="413600" y="61480"/>
                  </a:lnTo>
                  <a:lnTo>
                    <a:pt x="454926" y="61480"/>
                  </a:lnTo>
                  <a:lnTo>
                    <a:pt x="456489" y="62623"/>
                  </a:lnTo>
                  <a:close/>
                </a:path>
                <a:path w="548640" h="487679">
                  <a:moveTo>
                    <a:pt x="133310" y="62623"/>
                  </a:moveTo>
                  <a:lnTo>
                    <a:pt x="132956" y="62623"/>
                  </a:lnTo>
                  <a:lnTo>
                    <a:pt x="133993" y="62125"/>
                  </a:lnTo>
                  <a:lnTo>
                    <a:pt x="133310" y="62623"/>
                  </a:lnTo>
                  <a:close/>
                </a:path>
                <a:path w="548640" h="487679">
                  <a:moveTo>
                    <a:pt x="451405" y="89117"/>
                  </a:moveTo>
                  <a:lnTo>
                    <a:pt x="414483" y="62125"/>
                  </a:lnTo>
                  <a:lnTo>
                    <a:pt x="415517" y="62623"/>
                  </a:lnTo>
                  <a:lnTo>
                    <a:pt x="456489" y="62623"/>
                  </a:lnTo>
                  <a:lnTo>
                    <a:pt x="466720" y="70104"/>
                  </a:lnTo>
                  <a:lnTo>
                    <a:pt x="468452" y="71640"/>
                  </a:lnTo>
                  <a:lnTo>
                    <a:pt x="483980" y="88277"/>
                  </a:lnTo>
                  <a:lnTo>
                    <a:pt x="450621" y="88277"/>
                  </a:lnTo>
                  <a:lnTo>
                    <a:pt x="451405" y="89117"/>
                  </a:lnTo>
                  <a:close/>
                </a:path>
                <a:path w="548640" h="487679">
                  <a:moveTo>
                    <a:pt x="96016" y="89801"/>
                  </a:moveTo>
                  <a:lnTo>
                    <a:pt x="97739" y="88277"/>
                  </a:lnTo>
                  <a:lnTo>
                    <a:pt x="96954" y="89117"/>
                  </a:lnTo>
                  <a:lnTo>
                    <a:pt x="96016" y="89801"/>
                  </a:lnTo>
                  <a:close/>
                </a:path>
                <a:path w="548640" h="487679">
                  <a:moveTo>
                    <a:pt x="96954" y="89117"/>
                  </a:moveTo>
                  <a:lnTo>
                    <a:pt x="97739" y="88277"/>
                  </a:lnTo>
                  <a:lnTo>
                    <a:pt x="98107" y="88277"/>
                  </a:lnTo>
                  <a:lnTo>
                    <a:pt x="96954" y="89117"/>
                  </a:lnTo>
                  <a:close/>
                </a:path>
                <a:path w="548640" h="487679">
                  <a:moveTo>
                    <a:pt x="452335" y="89801"/>
                  </a:moveTo>
                  <a:lnTo>
                    <a:pt x="451405" y="89117"/>
                  </a:lnTo>
                  <a:lnTo>
                    <a:pt x="450621" y="88277"/>
                  </a:lnTo>
                  <a:lnTo>
                    <a:pt x="452335" y="89801"/>
                  </a:lnTo>
                  <a:close/>
                </a:path>
                <a:path w="548640" h="487679">
                  <a:moveTo>
                    <a:pt x="485402" y="89801"/>
                  </a:moveTo>
                  <a:lnTo>
                    <a:pt x="452335" y="89801"/>
                  </a:lnTo>
                  <a:lnTo>
                    <a:pt x="450621" y="88277"/>
                  </a:lnTo>
                  <a:lnTo>
                    <a:pt x="483980" y="88277"/>
                  </a:lnTo>
                  <a:lnTo>
                    <a:pt x="485402" y="89801"/>
                  </a:lnTo>
                  <a:close/>
                </a:path>
                <a:path w="548640" h="487679">
                  <a:moveTo>
                    <a:pt x="96316" y="89801"/>
                  </a:moveTo>
                  <a:lnTo>
                    <a:pt x="96016" y="89801"/>
                  </a:lnTo>
                  <a:lnTo>
                    <a:pt x="96954" y="89117"/>
                  </a:lnTo>
                  <a:lnTo>
                    <a:pt x="96316" y="89801"/>
                  </a:lnTo>
                  <a:close/>
                </a:path>
                <a:path w="548640" h="487679">
                  <a:moveTo>
                    <a:pt x="511022" y="122567"/>
                  </a:moveTo>
                  <a:lnTo>
                    <a:pt x="482625" y="122567"/>
                  </a:lnTo>
                  <a:lnTo>
                    <a:pt x="481158" y="120637"/>
                  </a:lnTo>
                  <a:lnTo>
                    <a:pt x="480823" y="120637"/>
                  </a:lnTo>
                  <a:lnTo>
                    <a:pt x="451405" y="89117"/>
                  </a:lnTo>
                  <a:lnTo>
                    <a:pt x="452335" y="89801"/>
                  </a:lnTo>
                  <a:lnTo>
                    <a:pt x="485402" y="89801"/>
                  </a:lnTo>
                  <a:lnTo>
                    <a:pt x="500456" y="105930"/>
                  </a:lnTo>
                  <a:lnTo>
                    <a:pt x="501916" y="107835"/>
                  </a:lnTo>
                  <a:lnTo>
                    <a:pt x="509829" y="120637"/>
                  </a:lnTo>
                  <a:lnTo>
                    <a:pt x="481161" y="120637"/>
                  </a:lnTo>
                  <a:lnTo>
                    <a:pt x="481799" y="121668"/>
                  </a:lnTo>
                  <a:lnTo>
                    <a:pt x="510467" y="121668"/>
                  </a:lnTo>
                  <a:lnTo>
                    <a:pt x="511022" y="122567"/>
                  </a:lnTo>
                  <a:close/>
                </a:path>
                <a:path w="548640" h="487679">
                  <a:moveTo>
                    <a:pt x="65735" y="122567"/>
                  </a:moveTo>
                  <a:lnTo>
                    <a:pt x="67208" y="120637"/>
                  </a:lnTo>
                  <a:lnTo>
                    <a:pt x="66574" y="121668"/>
                  </a:lnTo>
                  <a:lnTo>
                    <a:pt x="65735" y="122567"/>
                  </a:lnTo>
                  <a:close/>
                </a:path>
                <a:path w="548640" h="487679">
                  <a:moveTo>
                    <a:pt x="66574" y="121668"/>
                  </a:moveTo>
                  <a:lnTo>
                    <a:pt x="67208" y="120637"/>
                  </a:lnTo>
                  <a:lnTo>
                    <a:pt x="67536" y="120637"/>
                  </a:lnTo>
                  <a:lnTo>
                    <a:pt x="66574" y="121668"/>
                  </a:lnTo>
                  <a:close/>
                </a:path>
                <a:path w="548640" h="487679">
                  <a:moveTo>
                    <a:pt x="482625" y="122567"/>
                  </a:moveTo>
                  <a:lnTo>
                    <a:pt x="481799" y="121668"/>
                  </a:lnTo>
                  <a:lnTo>
                    <a:pt x="481161" y="120637"/>
                  </a:lnTo>
                  <a:lnTo>
                    <a:pt x="482625" y="122567"/>
                  </a:lnTo>
                  <a:close/>
                </a:path>
                <a:path w="548640" h="487679">
                  <a:moveTo>
                    <a:pt x="66021" y="122567"/>
                  </a:moveTo>
                  <a:lnTo>
                    <a:pt x="65735" y="122567"/>
                  </a:lnTo>
                  <a:lnTo>
                    <a:pt x="66574" y="121668"/>
                  </a:lnTo>
                  <a:lnTo>
                    <a:pt x="66021" y="122567"/>
                  </a:lnTo>
                  <a:close/>
                </a:path>
                <a:path w="548640" h="487679">
                  <a:moveTo>
                    <a:pt x="530962" y="159880"/>
                  </a:moveTo>
                  <a:lnTo>
                    <a:pt x="505409" y="159880"/>
                  </a:lnTo>
                  <a:lnTo>
                    <a:pt x="504291" y="157530"/>
                  </a:lnTo>
                  <a:lnTo>
                    <a:pt x="503954" y="157530"/>
                  </a:lnTo>
                  <a:lnTo>
                    <a:pt x="481799" y="121668"/>
                  </a:lnTo>
                  <a:lnTo>
                    <a:pt x="482625" y="122567"/>
                  </a:lnTo>
                  <a:lnTo>
                    <a:pt x="511022" y="122567"/>
                  </a:lnTo>
                  <a:lnTo>
                    <a:pt x="526173" y="147078"/>
                  </a:lnTo>
                  <a:lnTo>
                    <a:pt x="527303" y="149453"/>
                  </a:lnTo>
                  <a:lnTo>
                    <a:pt x="530138" y="157530"/>
                  </a:lnTo>
                  <a:lnTo>
                    <a:pt x="504291" y="157530"/>
                  </a:lnTo>
                  <a:lnTo>
                    <a:pt x="504726" y="158769"/>
                  </a:lnTo>
                  <a:lnTo>
                    <a:pt x="530572" y="158769"/>
                  </a:lnTo>
                  <a:lnTo>
                    <a:pt x="530962" y="159880"/>
                  </a:lnTo>
                  <a:close/>
                </a:path>
                <a:path w="548640" h="487679">
                  <a:moveTo>
                    <a:pt x="43078" y="159880"/>
                  </a:moveTo>
                  <a:lnTo>
                    <a:pt x="44196" y="157530"/>
                  </a:lnTo>
                  <a:lnTo>
                    <a:pt x="43761" y="158769"/>
                  </a:lnTo>
                  <a:lnTo>
                    <a:pt x="43078" y="159880"/>
                  </a:lnTo>
                  <a:close/>
                </a:path>
                <a:path w="548640" h="487679">
                  <a:moveTo>
                    <a:pt x="43761" y="158769"/>
                  </a:moveTo>
                  <a:lnTo>
                    <a:pt x="44196" y="157530"/>
                  </a:lnTo>
                  <a:lnTo>
                    <a:pt x="44523" y="157530"/>
                  </a:lnTo>
                  <a:lnTo>
                    <a:pt x="43761" y="158769"/>
                  </a:lnTo>
                  <a:close/>
                </a:path>
                <a:path w="548640" h="487679">
                  <a:moveTo>
                    <a:pt x="505409" y="159880"/>
                  </a:moveTo>
                  <a:lnTo>
                    <a:pt x="504726" y="158769"/>
                  </a:lnTo>
                  <a:lnTo>
                    <a:pt x="504291" y="157530"/>
                  </a:lnTo>
                  <a:lnTo>
                    <a:pt x="505409" y="159880"/>
                  </a:lnTo>
                  <a:close/>
                </a:path>
                <a:path w="548640" h="487679">
                  <a:moveTo>
                    <a:pt x="43371" y="159880"/>
                  </a:moveTo>
                  <a:lnTo>
                    <a:pt x="43078" y="159880"/>
                  </a:lnTo>
                  <a:lnTo>
                    <a:pt x="43761" y="158769"/>
                  </a:lnTo>
                  <a:lnTo>
                    <a:pt x="43371" y="159880"/>
                  </a:lnTo>
                  <a:close/>
                </a:path>
                <a:path w="548640" h="487679">
                  <a:moveTo>
                    <a:pt x="519077" y="199669"/>
                  </a:moveTo>
                  <a:lnTo>
                    <a:pt x="504726" y="158769"/>
                  </a:lnTo>
                  <a:lnTo>
                    <a:pt x="505406" y="159880"/>
                  </a:lnTo>
                  <a:lnTo>
                    <a:pt x="530962" y="159880"/>
                  </a:lnTo>
                  <a:lnTo>
                    <a:pt x="542544" y="192887"/>
                  </a:lnTo>
                  <a:lnTo>
                    <a:pt x="543153" y="195541"/>
                  </a:lnTo>
                  <a:lnTo>
                    <a:pt x="543469" y="198310"/>
                  </a:lnTo>
                  <a:lnTo>
                    <a:pt x="518922" y="198310"/>
                  </a:lnTo>
                  <a:lnTo>
                    <a:pt x="519077" y="199669"/>
                  </a:lnTo>
                  <a:close/>
                </a:path>
                <a:path w="548640" h="487679">
                  <a:moveTo>
                    <a:pt x="28955" y="200964"/>
                  </a:moveTo>
                  <a:lnTo>
                    <a:pt x="29565" y="198310"/>
                  </a:lnTo>
                  <a:lnTo>
                    <a:pt x="29410" y="199669"/>
                  </a:lnTo>
                  <a:lnTo>
                    <a:pt x="28955" y="200964"/>
                  </a:lnTo>
                  <a:close/>
                </a:path>
                <a:path w="548640" h="487679">
                  <a:moveTo>
                    <a:pt x="29410" y="199669"/>
                  </a:moveTo>
                  <a:lnTo>
                    <a:pt x="29565" y="198310"/>
                  </a:lnTo>
                  <a:lnTo>
                    <a:pt x="29887" y="198310"/>
                  </a:lnTo>
                  <a:lnTo>
                    <a:pt x="29410" y="199669"/>
                  </a:lnTo>
                  <a:close/>
                </a:path>
                <a:path w="548640" h="487679">
                  <a:moveTo>
                    <a:pt x="519531" y="200964"/>
                  </a:moveTo>
                  <a:lnTo>
                    <a:pt x="519077" y="199669"/>
                  </a:lnTo>
                  <a:lnTo>
                    <a:pt x="518922" y="198310"/>
                  </a:lnTo>
                  <a:lnTo>
                    <a:pt x="519531" y="200964"/>
                  </a:lnTo>
                  <a:close/>
                </a:path>
                <a:path w="548640" h="487679">
                  <a:moveTo>
                    <a:pt x="543772" y="200964"/>
                  </a:moveTo>
                  <a:lnTo>
                    <a:pt x="519531" y="200964"/>
                  </a:lnTo>
                  <a:lnTo>
                    <a:pt x="518922" y="198310"/>
                  </a:lnTo>
                  <a:lnTo>
                    <a:pt x="543469" y="198310"/>
                  </a:lnTo>
                  <a:lnTo>
                    <a:pt x="543772" y="200964"/>
                  </a:lnTo>
                  <a:close/>
                </a:path>
                <a:path w="548640" h="487679">
                  <a:moveTo>
                    <a:pt x="29262" y="200964"/>
                  </a:moveTo>
                  <a:lnTo>
                    <a:pt x="28955" y="200964"/>
                  </a:lnTo>
                  <a:lnTo>
                    <a:pt x="29410" y="199669"/>
                  </a:lnTo>
                  <a:lnTo>
                    <a:pt x="29262" y="200964"/>
                  </a:lnTo>
                  <a:close/>
                </a:path>
                <a:path w="548640" h="487679">
                  <a:moveTo>
                    <a:pt x="524097" y="243660"/>
                  </a:moveTo>
                  <a:lnTo>
                    <a:pt x="519077" y="199669"/>
                  </a:lnTo>
                  <a:lnTo>
                    <a:pt x="519531" y="200964"/>
                  </a:lnTo>
                  <a:lnTo>
                    <a:pt x="543772" y="200964"/>
                  </a:lnTo>
                  <a:lnTo>
                    <a:pt x="548487" y="242277"/>
                  </a:lnTo>
                  <a:lnTo>
                    <a:pt x="524255" y="242277"/>
                  </a:lnTo>
                  <a:lnTo>
                    <a:pt x="524097" y="243660"/>
                  </a:lnTo>
                  <a:close/>
                </a:path>
                <a:path w="548640" h="487679">
                  <a:moveTo>
                    <a:pt x="24231" y="245046"/>
                  </a:moveTo>
                  <a:lnTo>
                    <a:pt x="24231" y="242277"/>
                  </a:lnTo>
                  <a:lnTo>
                    <a:pt x="24389" y="243660"/>
                  </a:lnTo>
                  <a:lnTo>
                    <a:pt x="24231" y="245046"/>
                  </a:lnTo>
                  <a:close/>
                </a:path>
                <a:path w="548640" h="487679">
                  <a:moveTo>
                    <a:pt x="24389" y="243660"/>
                  </a:moveTo>
                  <a:lnTo>
                    <a:pt x="24231" y="242277"/>
                  </a:lnTo>
                  <a:lnTo>
                    <a:pt x="24547" y="242277"/>
                  </a:lnTo>
                  <a:lnTo>
                    <a:pt x="24389" y="243660"/>
                  </a:lnTo>
                  <a:close/>
                </a:path>
                <a:path w="548640" h="487679">
                  <a:moveTo>
                    <a:pt x="524255" y="245046"/>
                  </a:moveTo>
                  <a:lnTo>
                    <a:pt x="524097" y="243660"/>
                  </a:lnTo>
                  <a:lnTo>
                    <a:pt x="524255" y="242277"/>
                  </a:lnTo>
                  <a:lnTo>
                    <a:pt x="524255" y="245046"/>
                  </a:lnTo>
                  <a:close/>
                </a:path>
                <a:path w="548640" h="487679">
                  <a:moveTo>
                    <a:pt x="548487" y="245046"/>
                  </a:moveTo>
                  <a:lnTo>
                    <a:pt x="524255" y="245046"/>
                  </a:lnTo>
                  <a:lnTo>
                    <a:pt x="524255" y="242277"/>
                  </a:lnTo>
                  <a:lnTo>
                    <a:pt x="548487" y="242277"/>
                  </a:lnTo>
                  <a:lnTo>
                    <a:pt x="548487" y="245046"/>
                  </a:lnTo>
                  <a:close/>
                </a:path>
                <a:path w="548640" h="487679">
                  <a:moveTo>
                    <a:pt x="24548" y="245046"/>
                  </a:moveTo>
                  <a:lnTo>
                    <a:pt x="24231" y="245046"/>
                  </a:lnTo>
                  <a:lnTo>
                    <a:pt x="24389" y="243660"/>
                  </a:lnTo>
                  <a:lnTo>
                    <a:pt x="24548" y="245046"/>
                  </a:lnTo>
                  <a:close/>
                </a:path>
                <a:path w="548640" h="487679">
                  <a:moveTo>
                    <a:pt x="519077" y="287526"/>
                  </a:moveTo>
                  <a:lnTo>
                    <a:pt x="524097" y="243660"/>
                  </a:lnTo>
                  <a:lnTo>
                    <a:pt x="524255" y="245046"/>
                  </a:lnTo>
                  <a:lnTo>
                    <a:pt x="548487" y="245046"/>
                  </a:lnTo>
                  <a:lnTo>
                    <a:pt x="543774" y="286232"/>
                  </a:lnTo>
                  <a:lnTo>
                    <a:pt x="519531" y="286232"/>
                  </a:lnTo>
                  <a:lnTo>
                    <a:pt x="519077" y="287526"/>
                  </a:lnTo>
                  <a:close/>
                </a:path>
                <a:path w="548640" h="487679">
                  <a:moveTo>
                    <a:pt x="29565" y="288886"/>
                  </a:moveTo>
                  <a:lnTo>
                    <a:pt x="28955" y="286232"/>
                  </a:lnTo>
                  <a:lnTo>
                    <a:pt x="29409" y="287526"/>
                  </a:lnTo>
                  <a:lnTo>
                    <a:pt x="29565" y="288886"/>
                  </a:lnTo>
                  <a:close/>
                </a:path>
                <a:path w="548640" h="487679">
                  <a:moveTo>
                    <a:pt x="29409" y="287526"/>
                  </a:moveTo>
                  <a:lnTo>
                    <a:pt x="28955" y="286232"/>
                  </a:lnTo>
                  <a:lnTo>
                    <a:pt x="29261" y="286232"/>
                  </a:lnTo>
                  <a:lnTo>
                    <a:pt x="29409" y="287526"/>
                  </a:lnTo>
                  <a:close/>
                </a:path>
                <a:path w="548640" h="487679">
                  <a:moveTo>
                    <a:pt x="518922" y="288886"/>
                  </a:moveTo>
                  <a:lnTo>
                    <a:pt x="519077" y="287526"/>
                  </a:lnTo>
                  <a:lnTo>
                    <a:pt x="519531" y="286232"/>
                  </a:lnTo>
                  <a:lnTo>
                    <a:pt x="518922" y="288886"/>
                  </a:lnTo>
                  <a:close/>
                </a:path>
                <a:path w="548640" h="487679">
                  <a:moveTo>
                    <a:pt x="543470" y="288886"/>
                  </a:moveTo>
                  <a:lnTo>
                    <a:pt x="518922" y="288886"/>
                  </a:lnTo>
                  <a:lnTo>
                    <a:pt x="519531" y="286232"/>
                  </a:lnTo>
                  <a:lnTo>
                    <a:pt x="543774" y="286232"/>
                  </a:lnTo>
                  <a:lnTo>
                    <a:pt x="543470" y="288886"/>
                  </a:lnTo>
                  <a:close/>
                </a:path>
                <a:path w="548640" h="487679">
                  <a:moveTo>
                    <a:pt x="29887" y="288886"/>
                  </a:moveTo>
                  <a:lnTo>
                    <a:pt x="29565" y="288886"/>
                  </a:lnTo>
                  <a:lnTo>
                    <a:pt x="29409" y="287526"/>
                  </a:lnTo>
                  <a:lnTo>
                    <a:pt x="29887" y="288886"/>
                  </a:lnTo>
                  <a:close/>
                </a:path>
                <a:path w="548640" h="487679">
                  <a:moveTo>
                    <a:pt x="504721" y="328440"/>
                  </a:moveTo>
                  <a:lnTo>
                    <a:pt x="519077" y="287526"/>
                  </a:lnTo>
                  <a:lnTo>
                    <a:pt x="518922" y="288886"/>
                  </a:lnTo>
                  <a:lnTo>
                    <a:pt x="543470" y="288886"/>
                  </a:lnTo>
                  <a:lnTo>
                    <a:pt x="543153" y="291655"/>
                  </a:lnTo>
                  <a:lnTo>
                    <a:pt x="542544" y="294309"/>
                  </a:lnTo>
                  <a:lnTo>
                    <a:pt x="530966" y="327304"/>
                  </a:lnTo>
                  <a:lnTo>
                    <a:pt x="505421" y="327304"/>
                  </a:lnTo>
                  <a:lnTo>
                    <a:pt x="504721" y="328440"/>
                  </a:lnTo>
                  <a:close/>
                </a:path>
                <a:path w="548640" h="487679">
                  <a:moveTo>
                    <a:pt x="44196" y="329666"/>
                  </a:moveTo>
                  <a:lnTo>
                    <a:pt x="43066" y="327304"/>
                  </a:lnTo>
                  <a:lnTo>
                    <a:pt x="43759" y="328440"/>
                  </a:lnTo>
                  <a:lnTo>
                    <a:pt x="44196" y="329666"/>
                  </a:lnTo>
                  <a:close/>
                </a:path>
                <a:path w="548640" h="487679">
                  <a:moveTo>
                    <a:pt x="43765" y="328440"/>
                  </a:moveTo>
                  <a:lnTo>
                    <a:pt x="43062" y="327304"/>
                  </a:lnTo>
                  <a:lnTo>
                    <a:pt x="43367" y="327304"/>
                  </a:lnTo>
                  <a:lnTo>
                    <a:pt x="43765" y="328440"/>
                  </a:lnTo>
                  <a:close/>
                </a:path>
                <a:path w="548640" h="487679">
                  <a:moveTo>
                    <a:pt x="504291" y="329666"/>
                  </a:moveTo>
                  <a:lnTo>
                    <a:pt x="504721" y="328440"/>
                  </a:lnTo>
                  <a:lnTo>
                    <a:pt x="505421" y="327304"/>
                  </a:lnTo>
                  <a:lnTo>
                    <a:pt x="504291" y="329666"/>
                  </a:lnTo>
                  <a:close/>
                </a:path>
                <a:path w="548640" h="487679">
                  <a:moveTo>
                    <a:pt x="530138" y="329666"/>
                  </a:moveTo>
                  <a:lnTo>
                    <a:pt x="504291" y="329666"/>
                  </a:lnTo>
                  <a:lnTo>
                    <a:pt x="505421" y="327304"/>
                  </a:lnTo>
                  <a:lnTo>
                    <a:pt x="530966" y="327304"/>
                  </a:lnTo>
                  <a:lnTo>
                    <a:pt x="530138" y="329666"/>
                  </a:lnTo>
                  <a:close/>
                </a:path>
                <a:path w="548640" h="487679">
                  <a:moveTo>
                    <a:pt x="44510" y="329666"/>
                  </a:moveTo>
                  <a:lnTo>
                    <a:pt x="44196" y="329666"/>
                  </a:lnTo>
                  <a:lnTo>
                    <a:pt x="43765" y="328440"/>
                  </a:lnTo>
                  <a:lnTo>
                    <a:pt x="44510" y="329666"/>
                  </a:lnTo>
                  <a:close/>
                </a:path>
                <a:path w="548640" h="487679">
                  <a:moveTo>
                    <a:pt x="481804" y="365636"/>
                  </a:moveTo>
                  <a:lnTo>
                    <a:pt x="504721" y="328440"/>
                  </a:lnTo>
                  <a:lnTo>
                    <a:pt x="504291" y="329666"/>
                  </a:lnTo>
                  <a:lnTo>
                    <a:pt x="530138" y="329666"/>
                  </a:lnTo>
                  <a:lnTo>
                    <a:pt x="527303" y="337743"/>
                  </a:lnTo>
                  <a:lnTo>
                    <a:pt x="526185" y="340080"/>
                  </a:lnTo>
                  <a:lnTo>
                    <a:pt x="510985" y="364756"/>
                  </a:lnTo>
                  <a:lnTo>
                    <a:pt x="482625" y="364756"/>
                  </a:lnTo>
                  <a:lnTo>
                    <a:pt x="481804" y="365636"/>
                  </a:lnTo>
                  <a:close/>
                </a:path>
                <a:path w="548640" h="487679">
                  <a:moveTo>
                    <a:pt x="67192" y="366674"/>
                  </a:moveTo>
                  <a:lnTo>
                    <a:pt x="65735" y="364756"/>
                  </a:lnTo>
                  <a:lnTo>
                    <a:pt x="66555" y="365636"/>
                  </a:lnTo>
                  <a:lnTo>
                    <a:pt x="67192" y="366674"/>
                  </a:lnTo>
                  <a:close/>
                </a:path>
                <a:path w="548640" h="487679">
                  <a:moveTo>
                    <a:pt x="66556" y="365636"/>
                  </a:moveTo>
                  <a:lnTo>
                    <a:pt x="65735" y="364756"/>
                  </a:lnTo>
                  <a:lnTo>
                    <a:pt x="66017" y="364756"/>
                  </a:lnTo>
                  <a:lnTo>
                    <a:pt x="66556" y="365636"/>
                  </a:lnTo>
                  <a:close/>
                </a:path>
                <a:path w="548640" h="487679">
                  <a:moveTo>
                    <a:pt x="481164" y="366674"/>
                  </a:moveTo>
                  <a:lnTo>
                    <a:pt x="481804" y="365636"/>
                  </a:lnTo>
                  <a:lnTo>
                    <a:pt x="482625" y="364756"/>
                  </a:lnTo>
                  <a:lnTo>
                    <a:pt x="481164" y="366674"/>
                  </a:lnTo>
                  <a:close/>
                </a:path>
                <a:path w="548640" h="487679">
                  <a:moveTo>
                    <a:pt x="509804" y="366674"/>
                  </a:moveTo>
                  <a:lnTo>
                    <a:pt x="481164" y="366674"/>
                  </a:lnTo>
                  <a:lnTo>
                    <a:pt x="482625" y="364756"/>
                  </a:lnTo>
                  <a:lnTo>
                    <a:pt x="510985" y="364756"/>
                  </a:lnTo>
                  <a:lnTo>
                    <a:pt x="509804" y="366674"/>
                  </a:lnTo>
                  <a:close/>
                </a:path>
                <a:path w="548640" h="487679">
                  <a:moveTo>
                    <a:pt x="67525" y="366674"/>
                  </a:moveTo>
                  <a:lnTo>
                    <a:pt x="67192" y="366674"/>
                  </a:lnTo>
                  <a:lnTo>
                    <a:pt x="66556" y="365636"/>
                  </a:lnTo>
                  <a:lnTo>
                    <a:pt x="67525" y="366674"/>
                  </a:lnTo>
                  <a:close/>
                </a:path>
                <a:path w="548640" h="487679">
                  <a:moveTo>
                    <a:pt x="483980" y="399046"/>
                  </a:moveTo>
                  <a:lnTo>
                    <a:pt x="450621" y="399046"/>
                  </a:lnTo>
                  <a:lnTo>
                    <a:pt x="452375" y="397497"/>
                  </a:lnTo>
                  <a:lnTo>
                    <a:pt x="452067" y="397497"/>
                  </a:lnTo>
                  <a:lnTo>
                    <a:pt x="481804" y="365636"/>
                  </a:lnTo>
                  <a:lnTo>
                    <a:pt x="481164" y="366674"/>
                  </a:lnTo>
                  <a:lnTo>
                    <a:pt x="509804" y="366674"/>
                  </a:lnTo>
                  <a:lnTo>
                    <a:pt x="501932" y="379450"/>
                  </a:lnTo>
                  <a:lnTo>
                    <a:pt x="500456" y="381393"/>
                  </a:lnTo>
                  <a:lnTo>
                    <a:pt x="485426" y="397497"/>
                  </a:lnTo>
                  <a:lnTo>
                    <a:pt x="452378" y="397497"/>
                  </a:lnTo>
                  <a:lnTo>
                    <a:pt x="451432" y="398185"/>
                  </a:lnTo>
                  <a:lnTo>
                    <a:pt x="484783" y="398185"/>
                  </a:lnTo>
                  <a:lnTo>
                    <a:pt x="483980" y="399046"/>
                  </a:lnTo>
                  <a:close/>
                </a:path>
                <a:path w="548640" h="487679">
                  <a:moveTo>
                    <a:pt x="97739" y="399046"/>
                  </a:moveTo>
                  <a:lnTo>
                    <a:pt x="95986" y="397497"/>
                  </a:lnTo>
                  <a:lnTo>
                    <a:pt x="96935" y="398185"/>
                  </a:lnTo>
                  <a:lnTo>
                    <a:pt x="97739" y="399046"/>
                  </a:lnTo>
                  <a:close/>
                </a:path>
                <a:path w="548640" h="487679">
                  <a:moveTo>
                    <a:pt x="96935" y="398185"/>
                  </a:moveTo>
                  <a:lnTo>
                    <a:pt x="95986" y="397497"/>
                  </a:lnTo>
                  <a:lnTo>
                    <a:pt x="96293" y="397497"/>
                  </a:lnTo>
                  <a:lnTo>
                    <a:pt x="96935" y="398185"/>
                  </a:lnTo>
                  <a:close/>
                </a:path>
                <a:path w="548640" h="487679">
                  <a:moveTo>
                    <a:pt x="450621" y="399046"/>
                  </a:moveTo>
                  <a:lnTo>
                    <a:pt x="451432" y="398185"/>
                  </a:lnTo>
                  <a:lnTo>
                    <a:pt x="452378" y="397497"/>
                  </a:lnTo>
                  <a:lnTo>
                    <a:pt x="450621" y="399046"/>
                  </a:lnTo>
                  <a:close/>
                </a:path>
                <a:path w="548640" h="487679">
                  <a:moveTo>
                    <a:pt x="98122" y="399046"/>
                  </a:moveTo>
                  <a:lnTo>
                    <a:pt x="97739" y="399046"/>
                  </a:lnTo>
                  <a:lnTo>
                    <a:pt x="96935" y="398185"/>
                  </a:lnTo>
                  <a:lnTo>
                    <a:pt x="98122" y="399046"/>
                  </a:lnTo>
                  <a:close/>
                </a:path>
                <a:path w="548640" h="487679">
                  <a:moveTo>
                    <a:pt x="414515" y="425056"/>
                  </a:moveTo>
                  <a:lnTo>
                    <a:pt x="451432" y="398185"/>
                  </a:lnTo>
                  <a:lnTo>
                    <a:pt x="450621" y="399046"/>
                  </a:lnTo>
                  <a:lnTo>
                    <a:pt x="483980" y="399046"/>
                  </a:lnTo>
                  <a:lnTo>
                    <a:pt x="468452" y="415683"/>
                  </a:lnTo>
                  <a:lnTo>
                    <a:pt x="466712" y="417220"/>
                  </a:lnTo>
                  <a:lnTo>
                    <a:pt x="456609" y="424573"/>
                  </a:lnTo>
                  <a:lnTo>
                    <a:pt x="415518" y="424573"/>
                  </a:lnTo>
                  <a:lnTo>
                    <a:pt x="414515" y="425056"/>
                  </a:lnTo>
                  <a:close/>
                </a:path>
                <a:path w="548640" h="487679">
                  <a:moveTo>
                    <a:pt x="134848" y="425691"/>
                  </a:moveTo>
                  <a:lnTo>
                    <a:pt x="132960" y="424573"/>
                  </a:lnTo>
                  <a:lnTo>
                    <a:pt x="133955" y="425056"/>
                  </a:lnTo>
                  <a:lnTo>
                    <a:pt x="134848" y="425691"/>
                  </a:lnTo>
                  <a:close/>
                </a:path>
                <a:path w="548640" h="487679">
                  <a:moveTo>
                    <a:pt x="133973" y="425056"/>
                  </a:moveTo>
                  <a:lnTo>
                    <a:pt x="132955" y="424573"/>
                  </a:lnTo>
                  <a:lnTo>
                    <a:pt x="133308" y="424573"/>
                  </a:lnTo>
                  <a:lnTo>
                    <a:pt x="133973" y="425056"/>
                  </a:lnTo>
                  <a:close/>
                </a:path>
                <a:path w="548640" h="487679">
                  <a:moveTo>
                    <a:pt x="413647" y="425691"/>
                  </a:moveTo>
                  <a:lnTo>
                    <a:pt x="414515" y="425056"/>
                  </a:lnTo>
                  <a:lnTo>
                    <a:pt x="415518" y="424573"/>
                  </a:lnTo>
                  <a:lnTo>
                    <a:pt x="413647" y="425691"/>
                  </a:lnTo>
                  <a:close/>
                </a:path>
                <a:path w="548640" h="487679">
                  <a:moveTo>
                    <a:pt x="455074" y="425691"/>
                  </a:moveTo>
                  <a:lnTo>
                    <a:pt x="413647" y="425691"/>
                  </a:lnTo>
                  <a:lnTo>
                    <a:pt x="415518" y="424573"/>
                  </a:lnTo>
                  <a:lnTo>
                    <a:pt x="456609" y="424573"/>
                  </a:lnTo>
                  <a:lnTo>
                    <a:pt x="455074" y="425691"/>
                  </a:lnTo>
                  <a:close/>
                </a:path>
                <a:path w="548640" h="487679">
                  <a:moveTo>
                    <a:pt x="135269" y="425691"/>
                  </a:moveTo>
                  <a:lnTo>
                    <a:pt x="134848" y="425691"/>
                  </a:lnTo>
                  <a:lnTo>
                    <a:pt x="133973" y="425056"/>
                  </a:lnTo>
                  <a:lnTo>
                    <a:pt x="135269" y="425691"/>
                  </a:lnTo>
                  <a:close/>
                </a:path>
                <a:path w="548640" h="487679">
                  <a:moveTo>
                    <a:pt x="370941" y="446036"/>
                  </a:moveTo>
                  <a:lnTo>
                    <a:pt x="414515" y="425056"/>
                  </a:lnTo>
                  <a:lnTo>
                    <a:pt x="413643" y="425691"/>
                  </a:lnTo>
                  <a:lnTo>
                    <a:pt x="455074" y="425691"/>
                  </a:lnTo>
                  <a:lnTo>
                    <a:pt x="428186" y="445262"/>
                  </a:lnTo>
                  <a:lnTo>
                    <a:pt x="373011" y="445262"/>
                  </a:lnTo>
                  <a:lnTo>
                    <a:pt x="372453" y="445414"/>
                  </a:lnTo>
                  <a:lnTo>
                    <a:pt x="372604" y="445414"/>
                  </a:lnTo>
                  <a:lnTo>
                    <a:pt x="370941" y="446036"/>
                  </a:lnTo>
                  <a:close/>
                </a:path>
                <a:path w="548640" h="487679">
                  <a:moveTo>
                    <a:pt x="177405" y="446036"/>
                  </a:moveTo>
                  <a:lnTo>
                    <a:pt x="175348" y="445262"/>
                  </a:lnTo>
                  <a:lnTo>
                    <a:pt x="175906" y="445414"/>
                  </a:lnTo>
                  <a:lnTo>
                    <a:pt x="176116" y="445414"/>
                  </a:lnTo>
                  <a:lnTo>
                    <a:pt x="177405" y="446036"/>
                  </a:lnTo>
                  <a:close/>
                </a:path>
                <a:path w="548640" h="487679">
                  <a:moveTo>
                    <a:pt x="176116" y="445414"/>
                  </a:moveTo>
                  <a:lnTo>
                    <a:pt x="175906" y="445414"/>
                  </a:lnTo>
                  <a:lnTo>
                    <a:pt x="175348" y="445262"/>
                  </a:lnTo>
                  <a:lnTo>
                    <a:pt x="175800" y="445262"/>
                  </a:lnTo>
                  <a:lnTo>
                    <a:pt x="176116" y="445414"/>
                  </a:lnTo>
                  <a:close/>
                </a:path>
                <a:path w="548640" h="487679">
                  <a:moveTo>
                    <a:pt x="323735" y="458724"/>
                  </a:moveTo>
                  <a:lnTo>
                    <a:pt x="373011" y="445262"/>
                  </a:lnTo>
                  <a:lnTo>
                    <a:pt x="372604" y="445414"/>
                  </a:lnTo>
                  <a:lnTo>
                    <a:pt x="372234" y="445414"/>
                  </a:lnTo>
                  <a:lnTo>
                    <a:pt x="370941" y="446036"/>
                  </a:lnTo>
                  <a:lnTo>
                    <a:pt x="426935" y="446036"/>
                  </a:lnTo>
                  <a:lnTo>
                    <a:pt x="426106" y="446532"/>
                  </a:lnTo>
                  <a:lnTo>
                    <a:pt x="401580" y="458343"/>
                  </a:lnTo>
                  <a:lnTo>
                    <a:pt x="325869" y="458343"/>
                  </a:lnTo>
                  <a:lnTo>
                    <a:pt x="323735" y="458724"/>
                  </a:lnTo>
                  <a:close/>
                </a:path>
                <a:path w="548640" h="487679">
                  <a:moveTo>
                    <a:pt x="426935" y="446036"/>
                  </a:moveTo>
                  <a:lnTo>
                    <a:pt x="370941" y="446036"/>
                  </a:lnTo>
                  <a:lnTo>
                    <a:pt x="373011" y="445262"/>
                  </a:lnTo>
                  <a:lnTo>
                    <a:pt x="428186" y="445262"/>
                  </a:lnTo>
                  <a:lnTo>
                    <a:pt x="427977" y="445414"/>
                  </a:lnTo>
                  <a:lnTo>
                    <a:pt x="426935" y="446036"/>
                  </a:lnTo>
                  <a:close/>
                </a:path>
                <a:path w="548640" h="487679">
                  <a:moveTo>
                    <a:pt x="178184" y="446036"/>
                  </a:moveTo>
                  <a:lnTo>
                    <a:pt x="177405" y="446036"/>
                  </a:lnTo>
                  <a:lnTo>
                    <a:pt x="176116" y="445414"/>
                  </a:lnTo>
                  <a:lnTo>
                    <a:pt x="175906" y="445414"/>
                  </a:lnTo>
                  <a:lnTo>
                    <a:pt x="178184" y="446036"/>
                  </a:lnTo>
                  <a:close/>
                </a:path>
                <a:path w="548640" h="487679">
                  <a:moveTo>
                    <a:pt x="224624" y="458724"/>
                  </a:moveTo>
                  <a:lnTo>
                    <a:pt x="222491" y="458343"/>
                  </a:lnTo>
                  <a:lnTo>
                    <a:pt x="223230" y="458343"/>
                  </a:lnTo>
                  <a:lnTo>
                    <a:pt x="224624" y="458724"/>
                  </a:lnTo>
                  <a:close/>
                </a:path>
                <a:path w="548640" h="487679">
                  <a:moveTo>
                    <a:pt x="226764" y="458724"/>
                  </a:moveTo>
                  <a:lnTo>
                    <a:pt x="224624" y="458724"/>
                  </a:lnTo>
                  <a:lnTo>
                    <a:pt x="223230" y="458343"/>
                  </a:lnTo>
                  <a:lnTo>
                    <a:pt x="222491" y="458343"/>
                  </a:lnTo>
                  <a:lnTo>
                    <a:pt x="226764" y="458724"/>
                  </a:lnTo>
                  <a:close/>
                </a:path>
                <a:path w="548640" h="487679">
                  <a:moveTo>
                    <a:pt x="392021" y="462945"/>
                  </a:moveTo>
                  <a:lnTo>
                    <a:pt x="274118" y="462945"/>
                  </a:lnTo>
                  <a:lnTo>
                    <a:pt x="325869" y="458343"/>
                  </a:lnTo>
                  <a:lnTo>
                    <a:pt x="325130" y="458343"/>
                  </a:lnTo>
                  <a:lnTo>
                    <a:pt x="323735" y="458724"/>
                  </a:lnTo>
                  <a:lnTo>
                    <a:pt x="400789" y="458724"/>
                  </a:lnTo>
                  <a:lnTo>
                    <a:pt x="392021" y="462945"/>
                  </a:lnTo>
                  <a:close/>
                </a:path>
                <a:path w="548640" h="487679">
                  <a:moveTo>
                    <a:pt x="400789" y="458724"/>
                  </a:moveTo>
                  <a:lnTo>
                    <a:pt x="323735" y="458724"/>
                  </a:lnTo>
                  <a:lnTo>
                    <a:pt x="325869" y="458343"/>
                  </a:lnTo>
                  <a:lnTo>
                    <a:pt x="401580" y="458343"/>
                  </a:lnTo>
                  <a:lnTo>
                    <a:pt x="400789" y="458724"/>
                  </a:lnTo>
                  <a:close/>
                </a:path>
              </a:pathLst>
            </a:custGeom>
            <a:solidFill>
              <a:srgbClr val="385D8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8" name="object 38"/>
          <p:cNvSpPr txBox="1"/>
          <p:nvPr/>
        </p:nvSpPr>
        <p:spPr>
          <a:xfrm>
            <a:off x="9171559" y="4457013"/>
            <a:ext cx="14160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pc="-50" dirty="0">
                <a:solidFill>
                  <a:srgbClr val="FFFFFF"/>
                </a:solidFill>
                <a:latin typeface="Calibri"/>
                <a:cs typeface="Calibri"/>
              </a:rPr>
              <a:t>3</a:t>
            </a:r>
            <a:endParaRPr>
              <a:latin typeface="Calibri"/>
              <a:cs typeface="Calibri"/>
            </a:endParaRPr>
          </a:p>
        </p:txBody>
      </p:sp>
      <p:grpSp>
        <p:nvGrpSpPr>
          <p:cNvPr id="39" name="object 39"/>
          <p:cNvGrpSpPr/>
          <p:nvPr/>
        </p:nvGrpSpPr>
        <p:grpSpPr>
          <a:xfrm>
            <a:off x="6275908" y="3444240"/>
            <a:ext cx="3276600" cy="3291840"/>
            <a:chOff x="4675708" y="3444240"/>
            <a:chExt cx="3276600" cy="3291840"/>
          </a:xfrm>
        </p:grpSpPr>
        <p:pic>
          <p:nvPicPr>
            <p:cNvPr id="40" name="object 40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135879" y="4384548"/>
              <a:ext cx="100584" cy="102107"/>
            </a:xfrm>
            <a:prstGeom prst="rect">
              <a:avLst/>
            </a:prstGeom>
          </p:spPr>
        </p:pic>
        <p:sp>
          <p:nvSpPr>
            <p:cNvPr id="41" name="object 41"/>
            <p:cNvSpPr/>
            <p:nvPr/>
          </p:nvSpPr>
          <p:spPr>
            <a:xfrm>
              <a:off x="5152897" y="3444240"/>
              <a:ext cx="934085" cy="1023619"/>
            </a:xfrm>
            <a:custGeom>
              <a:avLst/>
              <a:gdLst/>
              <a:ahLst/>
              <a:cxnLst/>
              <a:rect l="l" t="t" r="r" b="b"/>
              <a:pathLst>
                <a:path w="934085" h="1023620">
                  <a:moveTo>
                    <a:pt x="0" y="1023620"/>
                  </a:moveTo>
                  <a:lnTo>
                    <a:pt x="2666" y="1011301"/>
                  </a:lnTo>
                  <a:lnTo>
                    <a:pt x="924305" y="0"/>
                  </a:lnTo>
                  <a:lnTo>
                    <a:pt x="933576" y="8636"/>
                  </a:lnTo>
                  <a:lnTo>
                    <a:pt x="12064" y="1019810"/>
                  </a:lnTo>
                  <a:lnTo>
                    <a:pt x="0" y="102362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4687823" y="6123432"/>
              <a:ext cx="524510" cy="463550"/>
            </a:xfrm>
            <a:custGeom>
              <a:avLst/>
              <a:gdLst/>
              <a:ahLst/>
              <a:cxnLst/>
              <a:rect l="l" t="t" r="r" b="b"/>
              <a:pathLst>
                <a:path w="524510" h="463550">
                  <a:moveTo>
                    <a:pt x="262000" y="463295"/>
                  </a:moveTo>
                  <a:lnTo>
                    <a:pt x="209296" y="458584"/>
                  </a:lnTo>
                  <a:lnTo>
                    <a:pt x="160020" y="445084"/>
                  </a:lnTo>
                  <a:lnTo>
                    <a:pt x="115570" y="423735"/>
                  </a:lnTo>
                  <a:lnTo>
                    <a:pt x="76708" y="395439"/>
                  </a:lnTo>
                  <a:lnTo>
                    <a:pt x="44703" y="361162"/>
                  </a:lnTo>
                  <a:lnTo>
                    <a:pt x="20574" y="321817"/>
                  </a:lnTo>
                  <a:lnTo>
                    <a:pt x="5334" y="278333"/>
                  </a:lnTo>
                  <a:lnTo>
                    <a:pt x="0" y="231647"/>
                  </a:lnTo>
                  <a:lnTo>
                    <a:pt x="5334" y="184962"/>
                  </a:lnTo>
                  <a:lnTo>
                    <a:pt x="20574" y="141477"/>
                  </a:lnTo>
                  <a:lnTo>
                    <a:pt x="44703" y="102133"/>
                  </a:lnTo>
                  <a:lnTo>
                    <a:pt x="76708" y="67843"/>
                  </a:lnTo>
                  <a:lnTo>
                    <a:pt x="115570" y="39560"/>
                  </a:lnTo>
                  <a:lnTo>
                    <a:pt x="160020" y="18199"/>
                  </a:lnTo>
                  <a:lnTo>
                    <a:pt x="209296" y="4698"/>
                  </a:lnTo>
                  <a:lnTo>
                    <a:pt x="262000" y="0"/>
                  </a:lnTo>
                  <a:lnTo>
                    <a:pt x="314833" y="4698"/>
                  </a:lnTo>
                  <a:lnTo>
                    <a:pt x="364109" y="18199"/>
                  </a:lnTo>
                  <a:lnTo>
                    <a:pt x="408686" y="39560"/>
                  </a:lnTo>
                  <a:lnTo>
                    <a:pt x="447421" y="67843"/>
                  </a:lnTo>
                  <a:lnTo>
                    <a:pt x="479425" y="102133"/>
                  </a:lnTo>
                  <a:lnTo>
                    <a:pt x="503681" y="141477"/>
                  </a:lnTo>
                  <a:lnTo>
                    <a:pt x="518922" y="184962"/>
                  </a:lnTo>
                  <a:lnTo>
                    <a:pt x="524255" y="231647"/>
                  </a:lnTo>
                  <a:lnTo>
                    <a:pt x="518922" y="278333"/>
                  </a:lnTo>
                  <a:lnTo>
                    <a:pt x="503681" y="321817"/>
                  </a:lnTo>
                  <a:lnTo>
                    <a:pt x="479425" y="361162"/>
                  </a:lnTo>
                  <a:lnTo>
                    <a:pt x="447421" y="395439"/>
                  </a:lnTo>
                  <a:lnTo>
                    <a:pt x="408686" y="423735"/>
                  </a:lnTo>
                  <a:lnTo>
                    <a:pt x="364109" y="445084"/>
                  </a:lnTo>
                  <a:lnTo>
                    <a:pt x="314833" y="458584"/>
                  </a:lnTo>
                  <a:lnTo>
                    <a:pt x="262000" y="463295"/>
                  </a:lnTo>
                  <a:close/>
                </a:path>
              </a:pathLst>
            </a:custGeom>
            <a:solidFill>
              <a:srgbClr val="C0504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4675708" y="6111290"/>
              <a:ext cx="548640" cy="487680"/>
            </a:xfrm>
            <a:custGeom>
              <a:avLst/>
              <a:gdLst/>
              <a:ahLst/>
              <a:cxnLst/>
              <a:rect l="l" t="t" r="r" b="b"/>
              <a:pathLst>
                <a:path w="548639" h="487679">
                  <a:moveTo>
                    <a:pt x="275196" y="487578"/>
                  </a:moveTo>
                  <a:lnTo>
                    <a:pt x="273024" y="487578"/>
                  </a:lnTo>
                  <a:lnTo>
                    <a:pt x="220319" y="482866"/>
                  </a:lnTo>
                  <a:lnTo>
                    <a:pt x="168910" y="468985"/>
                  </a:lnTo>
                  <a:lnTo>
                    <a:pt x="122402" y="446862"/>
                  </a:lnTo>
                  <a:lnTo>
                    <a:pt x="81633" y="417423"/>
                  </a:lnTo>
                  <a:lnTo>
                    <a:pt x="47904" y="381622"/>
                  </a:lnTo>
                  <a:lnTo>
                    <a:pt x="22301" y="340334"/>
                  </a:lnTo>
                  <a:lnTo>
                    <a:pt x="5943" y="294500"/>
                  </a:lnTo>
                  <a:lnTo>
                    <a:pt x="0" y="245173"/>
                  </a:lnTo>
                  <a:lnTo>
                    <a:pt x="0" y="242404"/>
                  </a:lnTo>
                  <a:lnTo>
                    <a:pt x="5334" y="195719"/>
                  </a:lnTo>
                  <a:lnTo>
                    <a:pt x="21183" y="149580"/>
                  </a:lnTo>
                  <a:lnTo>
                    <a:pt x="46450" y="107873"/>
                  </a:lnTo>
                  <a:lnTo>
                    <a:pt x="79908" y="71666"/>
                  </a:lnTo>
                  <a:lnTo>
                    <a:pt x="120571" y="41809"/>
                  </a:lnTo>
                  <a:lnTo>
                    <a:pt x="166886" y="19342"/>
                  </a:lnTo>
                  <a:lnTo>
                    <a:pt x="218186" y="5079"/>
                  </a:lnTo>
                  <a:lnTo>
                    <a:pt x="273037" y="0"/>
                  </a:lnTo>
                  <a:lnTo>
                    <a:pt x="275196" y="0"/>
                  </a:lnTo>
                  <a:lnTo>
                    <a:pt x="328028" y="4699"/>
                  </a:lnTo>
                  <a:lnTo>
                    <a:pt x="379450" y="18580"/>
                  </a:lnTo>
                  <a:lnTo>
                    <a:pt x="391804" y="24282"/>
                  </a:lnTo>
                  <a:lnTo>
                    <a:pt x="275196" y="24282"/>
                  </a:lnTo>
                  <a:lnTo>
                    <a:pt x="226764" y="28600"/>
                  </a:lnTo>
                  <a:lnTo>
                    <a:pt x="224637" y="28600"/>
                  </a:lnTo>
                  <a:lnTo>
                    <a:pt x="223053" y="28881"/>
                  </a:lnTo>
                  <a:lnTo>
                    <a:pt x="223611" y="28881"/>
                  </a:lnTo>
                  <a:lnTo>
                    <a:pt x="178189" y="41325"/>
                  </a:lnTo>
                  <a:lnTo>
                    <a:pt x="177419" y="41325"/>
                  </a:lnTo>
                  <a:lnTo>
                    <a:pt x="175361" y="42100"/>
                  </a:lnTo>
                  <a:lnTo>
                    <a:pt x="175806" y="42100"/>
                  </a:lnTo>
                  <a:lnTo>
                    <a:pt x="135347" y="61544"/>
                  </a:lnTo>
                  <a:lnTo>
                    <a:pt x="134882" y="61544"/>
                  </a:lnTo>
                  <a:lnTo>
                    <a:pt x="132969" y="62687"/>
                  </a:lnTo>
                  <a:lnTo>
                    <a:pt x="133308" y="62687"/>
                  </a:lnTo>
                  <a:lnTo>
                    <a:pt x="98110" y="88303"/>
                  </a:lnTo>
                  <a:lnTo>
                    <a:pt x="97739" y="88303"/>
                  </a:lnTo>
                  <a:lnTo>
                    <a:pt x="96013" y="89827"/>
                  </a:lnTo>
                  <a:lnTo>
                    <a:pt x="96316" y="89827"/>
                  </a:lnTo>
                  <a:lnTo>
                    <a:pt x="67548" y="120650"/>
                  </a:lnTo>
                  <a:lnTo>
                    <a:pt x="67208" y="120650"/>
                  </a:lnTo>
                  <a:lnTo>
                    <a:pt x="65735" y="122593"/>
                  </a:lnTo>
                  <a:lnTo>
                    <a:pt x="66016" y="122593"/>
                  </a:lnTo>
                  <a:lnTo>
                    <a:pt x="44511" y="157657"/>
                  </a:lnTo>
                  <a:lnTo>
                    <a:pt x="44196" y="157657"/>
                  </a:lnTo>
                  <a:lnTo>
                    <a:pt x="43078" y="159994"/>
                  </a:lnTo>
                  <a:lnTo>
                    <a:pt x="43376" y="159994"/>
                  </a:lnTo>
                  <a:lnTo>
                    <a:pt x="29882" y="198488"/>
                  </a:lnTo>
                  <a:lnTo>
                    <a:pt x="29565" y="198488"/>
                  </a:lnTo>
                  <a:lnTo>
                    <a:pt x="28956" y="201129"/>
                  </a:lnTo>
                  <a:lnTo>
                    <a:pt x="29263" y="201129"/>
                  </a:lnTo>
                  <a:lnTo>
                    <a:pt x="24547" y="242404"/>
                  </a:lnTo>
                  <a:lnTo>
                    <a:pt x="24231" y="242404"/>
                  </a:lnTo>
                  <a:lnTo>
                    <a:pt x="24231" y="245173"/>
                  </a:lnTo>
                  <a:lnTo>
                    <a:pt x="24547" y="245173"/>
                  </a:lnTo>
                  <a:lnTo>
                    <a:pt x="29262" y="286435"/>
                  </a:lnTo>
                  <a:lnTo>
                    <a:pt x="28956" y="286435"/>
                  </a:lnTo>
                  <a:lnTo>
                    <a:pt x="29565" y="289090"/>
                  </a:lnTo>
                  <a:lnTo>
                    <a:pt x="29886" y="289090"/>
                  </a:lnTo>
                  <a:lnTo>
                    <a:pt x="43368" y="327558"/>
                  </a:lnTo>
                  <a:lnTo>
                    <a:pt x="43066" y="327558"/>
                  </a:lnTo>
                  <a:lnTo>
                    <a:pt x="44196" y="329920"/>
                  </a:lnTo>
                  <a:lnTo>
                    <a:pt x="44511" y="329920"/>
                  </a:lnTo>
                  <a:lnTo>
                    <a:pt x="66016" y="364985"/>
                  </a:lnTo>
                  <a:lnTo>
                    <a:pt x="65735" y="364985"/>
                  </a:lnTo>
                  <a:lnTo>
                    <a:pt x="67189" y="366902"/>
                  </a:lnTo>
                  <a:lnTo>
                    <a:pt x="67525" y="366902"/>
                  </a:lnTo>
                  <a:lnTo>
                    <a:pt x="96304" y="397725"/>
                  </a:lnTo>
                  <a:lnTo>
                    <a:pt x="95999" y="397725"/>
                  </a:lnTo>
                  <a:lnTo>
                    <a:pt x="97739" y="399262"/>
                  </a:lnTo>
                  <a:lnTo>
                    <a:pt x="98109" y="399262"/>
                  </a:lnTo>
                  <a:lnTo>
                    <a:pt x="133291" y="424878"/>
                  </a:lnTo>
                  <a:lnTo>
                    <a:pt x="132947" y="424878"/>
                  </a:lnTo>
                  <a:lnTo>
                    <a:pt x="134861" y="426021"/>
                  </a:lnTo>
                  <a:lnTo>
                    <a:pt x="135322" y="426021"/>
                  </a:lnTo>
                  <a:lnTo>
                    <a:pt x="175806" y="445465"/>
                  </a:lnTo>
                  <a:lnTo>
                    <a:pt x="175361" y="445465"/>
                  </a:lnTo>
                  <a:lnTo>
                    <a:pt x="177385" y="446227"/>
                  </a:lnTo>
                  <a:lnTo>
                    <a:pt x="178142" y="446227"/>
                  </a:lnTo>
                  <a:lnTo>
                    <a:pt x="223246" y="458584"/>
                  </a:lnTo>
                  <a:lnTo>
                    <a:pt x="222491" y="458584"/>
                  </a:lnTo>
                  <a:lnTo>
                    <a:pt x="224637" y="458965"/>
                  </a:lnTo>
                  <a:lnTo>
                    <a:pt x="226753" y="458965"/>
                  </a:lnTo>
                  <a:lnTo>
                    <a:pt x="274118" y="463199"/>
                  </a:lnTo>
                  <a:lnTo>
                    <a:pt x="391985" y="463199"/>
                  </a:lnTo>
                  <a:lnTo>
                    <a:pt x="381521" y="468210"/>
                  </a:lnTo>
                  <a:lnTo>
                    <a:pt x="379450" y="468985"/>
                  </a:lnTo>
                  <a:lnTo>
                    <a:pt x="330174" y="482485"/>
                  </a:lnTo>
                  <a:lnTo>
                    <a:pt x="328028" y="482866"/>
                  </a:lnTo>
                  <a:lnTo>
                    <a:pt x="275196" y="487578"/>
                  </a:lnTo>
                  <a:close/>
                </a:path>
                <a:path w="548639" h="487679">
                  <a:moveTo>
                    <a:pt x="324749" y="28881"/>
                  </a:moveTo>
                  <a:lnTo>
                    <a:pt x="273037" y="24282"/>
                  </a:lnTo>
                  <a:lnTo>
                    <a:pt x="391804" y="24282"/>
                  </a:lnTo>
                  <a:lnTo>
                    <a:pt x="400815" y="28600"/>
                  </a:lnTo>
                  <a:lnTo>
                    <a:pt x="323723" y="28600"/>
                  </a:lnTo>
                  <a:lnTo>
                    <a:pt x="324749" y="28881"/>
                  </a:lnTo>
                  <a:close/>
                </a:path>
                <a:path w="548639" h="487679">
                  <a:moveTo>
                    <a:pt x="223611" y="28881"/>
                  </a:moveTo>
                  <a:lnTo>
                    <a:pt x="223053" y="28881"/>
                  </a:lnTo>
                  <a:lnTo>
                    <a:pt x="224637" y="28600"/>
                  </a:lnTo>
                  <a:lnTo>
                    <a:pt x="223611" y="28881"/>
                  </a:lnTo>
                  <a:close/>
                </a:path>
                <a:path w="548639" h="487679">
                  <a:moveTo>
                    <a:pt x="223611" y="28881"/>
                  </a:moveTo>
                  <a:lnTo>
                    <a:pt x="224637" y="28600"/>
                  </a:lnTo>
                  <a:lnTo>
                    <a:pt x="226764" y="28600"/>
                  </a:lnTo>
                  <a:lnTo>
                    <a:pt x="223611" y="28881"/>
                  </a:lnTo>
                  <a:close/>
                </a:path>
                <a:path w="548639" h="487679">
                  <a:moveTo>
                    <a:pt x="371937" y="41809"/>
                  </a:moveTo>
                  <a:lnTo>
                    <a:pt x="323723" y="28600"/>
                  </a:lnTo>
                  <a:lnTo>
                    <a:pt x="325306" y="28881"/>
                  </a:lnTo>
                  <a:lnTo>
                    <a:pt x="401402" y="28881"/>
                  </a:lnTo>
                  <a:lnTo>
                    <a:pt x="426072" y="40703"/>
                  </a:lnTo>
                  <a:lnTo>
                    <a:pt x="427104" y="41325"/>
                  </a:lnTo>
                  <a:lnTo>
                    <a:pt x="370927" y="41325"/>
                  </a:lnTo>
                  <a:lnTo>
                    <a:pt x="371937" y="41809"/>
                  </a:lnTo>
                  <a:close/>
                </a:path>
                <a:path w="548639" h="487679">
                  <a:moveTo>
                    <a:pt x="401402" y="28881"/>
                  </a:moveTo>
                  <a:lnTo>
                    <a:pt x="325306" y="28881"/>
                  </a:lnTo>
                  <a:lnTo>
                    <a:pt x="323723" y="28600"/>
                  </a:lnTo>
                  <a:lnTo>
                    <a:pt x="400815" y="28600"/>
                  </a:lnTo>
                  <a:lnTo>
                    <a:pt x="401402" y="28881"/>
                  </a:lnTo>
                  <a:close/>
                </a:path>
                <a:path w="548639" h="487679">
                  <a:moveTo>
                    <a:pt x="175361" y="42100"/>
                  </a:moveTo>
                  <a:lnTo>
                    <a:pt x="177419" y="41325"/>
                  </a:lnTo>
                  <a:lnTo>
                    <a:pt x="176412" y="41809"/>
                  </a:lnTo>
                  <a:lnTo>
                    <a:pt x="175361" y="42100"/>
                  </a:lnTo>
                  <a:close/>
                </a:path>
                <a:path w="548639" h="487679">
                  <a:moveTo>
                    <a:pt x="176422" y="41809"/>
                  </a:moveTo>
                  <a:lnTo>
                    <a:pt x="177419" y="41325"/>
                  </a:lnTo>
                  <a:lnTo>
                    <a:pt x="178189" y="41325"/>
                  </a:lnTo>
                  <a:lnTo>
                    <a:pt x="176422" y="41809"/>
                  </a:lnTo>
                  <a:close/>
                </a:path>
                <a:path w="548639" h="487679">
                  <a:moveTo>
                    <a:pt x="372999" y="42100"/>
                  </a:moveTo>
                  <a:lnTo>
                    <a:pt x="371937" y="41809"/>
                  </a:lnTo>
                  <a:lnTo>
                    <a:pt x="370927" y="41325"/>
                  </a:lnTo>
                  <a:lnTo>
                    <a:pt x="372999" y="42100"/>
                  </a:lnTo>
                  <a:close/>
                </a:path>
                <a:path w="548639" h="487679">
                  <a:moveTo>
                    <a:pt x="428320" y="42100"/>
                  </a:moveTo>
                  <a:lnTo>
                    <a:pt x="372999" y="42100"/>
                  </a:lnTo>
                  <a:lnTo>
                    <a:pt x="370920" y="41325"/>
                  </a:lnTo>
                  <a:lnTo>
                    <a:pt x="427104" y="41325"/>
                  </a:lnTo>
                  <a:lnTo>
                    <a:pt x="427907" y="41809"/>
                  </a:lnTo>
                  <a:lnTo>
                    <a:pt x="428320" y="42100"/>
                  </a:lnTo>
                  <a:close/>
                </a:path>
                <a:path w="548639" h="487679">
                  <a:moveTo>
                    <a:pt x="175806" y="42100"/>
                  </a:moveTo>
                  <a:lnTo>
                    <a:pt x="175361" y="42100"/>
                  </a:lnTo>
                  <a:lnTo>
                    <a:pt x="176422" y="41809"/>
                  </a:lnTo>
                  <a:lnTo>
                    <a:pt x="175806" y="42100"/>
                  </a:lnTo>
                  <a:close/>
                </a:path>
                <a:path w="548639" h="487679">
                  <a:moveTo>
                    <a:pt x="414521" y="62207"/>
                  </a:moveTo>
                  <a:lnTo>
                    <a:pt x="371937" y="41809"/>
                  </a:lnTo>
                  <a:lnTo>
                    <a:pt x="372999" y="42100"/>
                  </a:lnTo>
                  <a:lnTo>
                    <a:pt x="428320" y="42100"/>
                  </a:lnTo>
                  <a:lnTo>
                    <a:pt x="454949" y="61544"/>
                  </a:lnTo>
                  <a:lnTo>
                    <a:pt x="413613" y="61544"/>
                  </a:lnTo>
                  <a:lnTo>
                    <a:pt x="414521" y="62207"/>
                  </a:lnTo>
                  <a:close/>
                </a:path>
                <a:path w="548639" h="487679">
                  <a:moveTo>
                    <a:pt x="132969" y="62687"/>
                  </a:moveTo>
                  <a:lnTo>
                    <a:pt x="134882" y="61544"/>
                  </a:lnTo>
                  <a:lnTo>
                    <a:pt x="133967" y="62207"/>
                  </a:lnTo>
                  <a:lnTo>
                    <a:pt x="132969" y="62687"/>
                  </a:lnTo>
                  <a:close/>
                </a:path>
                <a:path w="548639" h="487679">
                  <a:moveTo>
                    <a:pt x="133967" y="62207"/>
                  </a:moveTo>
                  <a:lnTo>
                    <a:pt x="134878" y="61544"/>
                  </a:lnTo>
                  <a:lnTo>
                    <a:pt x="135347" y="61544"/>
                  </a:lnTo>
                  <a:lnTo>
                    <a:pt x="133967" y="62207"/>
                  </a:lnTo>
                  <a:close/>
                </a:path>
                <a:path w="548639" h="487679">
                  <a:moveTo>
                    <a:pt x="415510" y="62687"/>
                  </a:moveTo>
                  <a:lnTo>
                    <a:pt x="414521" y="62207"/>
                  </a:lnTo>
                  <a:lnTo>
                    <a:pt x="413613" y="61544"/>
                  </a:lnTo>
                  <a:lnTo>
                    <a:pt x="415510" y="62687"/>
                  </a:lnTo>
                  <a:close/>
                </a:path>
                <a:path w="548639" h="487679">
                  <a:moveTo>
                    <a:pt x="456515" y="62687"/>
                  </a:moveTo>
                  <a:lnTo>
                    <a:pt x="415510" y="62687"/>
                  </a:lnTo>
                  <a:lnTo>
                    <a:pt x="413613" y="61544"/>
                  </a:lnTo>
                  <a:lnTo>
                    <a:pt x="454949" y="61544"/>
                  </a:lnTo>
                  <a:lnTo>
                    <a:pt x="456515" y="62687"/>
                  </a:lnTo>
                  <a:close/>
                </a:path>
                <a:path w="548639" h="487679">
                  <a:moveTo>
                    <a:pt x="133308" y="62687"/>
                  </a:moveTo>
                  <a:lnTo>
                    <a:pt x="132969" y="62687"/>
                  </a:lnTo>
                  <a:lnTo>
                    <a:pt x="133967" y="62207"/>
                  </a:lnTo>
                  <a:lnTo>
                    <a:pt x="133308" y="62687"/>
                  </a:lnTo>
                  <a:close/>
                </a:path>
                <a:path w="548639" h="487679">
                  <a:moveTo>
                    <a:pt x="451391" y="89128"/>
                  </a:moveTo>
                  <a:lnTo>
                    <a:pt x="414521" y="62207"/>
                  </a:lnTo>
                  <a:lnTo>
                    <a:pt x="415504" y="62687"/>
                  </a:lnTo>
                  <a:lnTo>
                    <a:pt x="456515" y="62687"/>
                  </a:lnTo>
                  <a:lnTo>
                    <a:pt x="466707" y="70129"/>
                  </a:lnTo>
                  <a:lnTo>
                    <a:pt x="468452" y="71666"/>
                  </a:lnTo>
                  <a:lnTo>
                    <a:pt x="483980" y="88303"/>
                  </a:lnTo>
                  <a:lnTo>
                    <a:pt x="450621" y="88303"/>
                  </a:lnTo>
                  <a:lnTo>
                    <a:pt x="451391" y="89128"/>
                  </a:lnTo>
                  <a:close/>
                </a:path>
                <a:path w="548639" h="487679">
                  <a:moveTo>
                    <a:pt x="96016" y="89827"/>
                  </a:moveTo>
                  <a:lnTo>
                    <a:pt x="97739" y="88303"/>
                  </a:lnTo>
                  <a:lnTo>
                    <a:pt x="96968" y="89128"/>
                  </a:lnTo>
                  <a:lnTo>
                    <a:pt x="96016" y="89827"/>
                  </a:lnTo>
                  <a:close/>
                </a:path>
                <a:path w="548639" h="487679">
                  <a:moveTo>
                    <a:pt x="96976" y="89128"/>
                  </a:moveTo>
                  <a:lnTo>
                    <a:pt x="97739" y="88303"/>
                  </a:lnTo>
                  <a:lnTo>
                    <a:pt x="98110" y="88303"/>
                  </a:lnTo>
                  <a:lnTo>
                    <a:pt x="96976" y="89128"/>
                  </a:lnTo>
                  <a:close/>
                </a:path>
                <a:path w="548639" h="487679">
                  <a:moveTo>
                    <a:pt x="452348" y="89827"/>
                  </a:moveTo>
                  <a:lnTo>
                    <a:pt x="451391" y="89128"/>
                  </a:lnTo>
                  <a:lnTo>
                    <a:pt x="450621" y="88303"/>
                  </a:lnTo>
                  <a:lnTo>
                    <a:pt x="452348" y="89827"/>
                  </a:lnTo>
                  <a:close/>
                </a:path>
                <a:path w="548639" h="487679">
                  <a:moveTo>
                    <a:pt x="485402" y="89827"/>
                  </a:moveTo>
                  <a:lnTo>
                    <a:pt x="452348" y="89827"/>
                  </a:lnTo>
                  <a:lnTo>
                    <a:pt x="450621" y="88303"/>
                  </a:lnTo>
                  <a:lnTo>
                    <a:pt x="483980" y="88303"/>
                  </a:lnTo>
                  <a:lnTo>
                    <a:pt x="485402" y="89827"/>
                  </a:lnTo>
                  <a:close/>
                </a:path>
                <a:path w="548639" h="487679">
                  <a:moveTo>
                    <a:pt x="96316" y="89827"/>
                  </a:moveTo>
                  <a:lnTo>
                    <a:pt x="96016" y="89827"/>
                  </a:lnTo>
                  <a:lnTo>
                    <a:pt x="96976" y="89128"/>
                  </a:lnTo>
                  <a:lnTo>
                    <a:pt x="96316" y="89827"/>
                  </a:lnTo>
                  <a:close/>
                </a:path>
                <a:path w="548639" h="487679">
                  <a:moveTo>
                    <a:pt x="481804" y="121713"/>
                  </a:moveTo>
                  <a:lnTo>
                    <a:pt x="451391" y="89128"/>
                  </a:lnTo>
                  <a:lnTo>
                    <a:pt x="452348" y="89827"/>
                  </a:lnTo>
                  <a:lnTo>
                    <a:pt x="485402" y="89827"/>
                  </a:lnTo>
                  <a:lnTo>
                    <a:pt x="500456" y="105956"/>
                  </a:lnTo>
                  <a:lnTo>
                    <a:pt x="501916" y="107873"/>
                  </a:lnTo>
                  <a:lnTo>
                    <a:pt x="509793" y="120650"/>
                  </a:lnTo>
                  <a:lnTo>
                    <a:pt x="481149" y="120650"/>
                  </a:lnTo>
                  <a:lnTo>
                    <a:pt x="481804" y="121713"/>
                  </a:lnTo>
                  <a:close/>
                </a:path>
                <a:path w="548639" h="487679">
                  <a:moveTo>
                    <a:pt x="65735" y="122593"/>
                  </a:moveTo>
                  <a:lnTo>
                    <a:pt x="67208" y="120650"/>
                  </a:lnTo>
                  <a:lnTo>
                    <a:pt x="66556" y="121713"/>
                  </a:lnTo>
                  <a:lnTo>
                    <a:pt x="65735" y="122593"/>
                  </a:lnTo>
                  <a:close/>
                </a:path>
                <a:path w="548639" h="487679">
                  <a:moveTo>
                    <a:pt x="66556" y="121713"/>
                  </a:moveTo>
                  <a:lnTo>
                    <a:pt x="67208" y="120650"/>
                  </a:lnTo>
                  <a:lnTo>
                    <a:pt x="67548" y="120650"/>
                  </a:lnTo>
                  <a:lnTo>
                    <a:pt x="66556" y="121713"/>
                  </a:lnTo>
                  <a:close/>
                </a:path>
                <a:path w="548639" h="487679">
                  <a:moveTo>
                    <a:pt x="482625" y="122593"/>
                  </a:moveTo>
                  <a:lnTo>
                    <a:pt x="481804" y="121713"/>
                  </a:lnTo>
                  <a:lnTo>
                    <a:pt x="481149" y="120650"/>
                  </a:lnTo>
                  <a:lnTo>
                    <a:pt x="482625" y="122593"/>
                  </a:lnTo>
                  <a:close/>
                </a:path>
                <a:path w="548639" h="487679">
                  <a:moveTo>
                    <a:pt x="510991" y="122593"/>
                  </a:moveTo>
                  <a:lnTo>
                    <a:pt x="482625" y="122593"/>
                  </a:lnTo>
                  <a:lnTo>
                    <a:pt x="481145" y="120650"/>
                  </a:lnTo>
                  <a:lnTo>
                    <a:pt x="509793" y="120650"/>
                  </a:lnTo>
                  <a:lnTo>
                    <a:pt x="510991" y="122593"/>
                  </a:lnTo>
                  <a:close/>
                </a:path>
                <a:path w="548639" h="487679">
                  <a:moveTo>
                    <a:pt x="66016" y="122593"/>
                  </a:moveTo>
                  <a:lnTo>
                    <a:pt x="65735" y="122593"/>
                  </a:lnTo>
                  <a:lnTo>
                    <a:pt x="66556" y="121713"/>
                  </a:lnTo>
                  <a:lnTo>
                    <a:pt x="66016" y="122593"/>
                  </a:lnTo>
                  <a:close/>
                </a:path>
                <a:path w="548639" h="487679">
                  <a:moveTo>
                    <a:pt x="530953" y="159994"/>
                  </a:moveTo>
                  <a:lnTo>
                    <a:pt x="505409" y="159994"/>
                  </a:lnTo>
                  <a:lnTo>
                    <a:pt x="504291" y="157657"/>
                  </a:lnTo>
                  <a:lnTo>
                    <a:pt x="503965" y="157657"/>
                  </a:lnTo>
                  <a:lnTo>
                    <a:pt x="481804" y="121713"/>
                  </a:lnTo>
                  <a:lnTo>
                    <a:pt x="482625" y="122593"/>
                  </a:lnTo>
                  <a:lnTo>
                    <a:pt x="510991" y="122593"/>
                  </a:lnTo>
                  <a:lnTo>
                    <a:pt x="526173" y="147218"/>
                  </a:lnTo>
                  <a:lnTo>
                    <a:pt x="527303" y="149580"/>
                  </a:lnTo>
                  <a:lnTo>
                    <a:pt x="530134" y="157657"/>
                  </a:lnTo>
                  <a:lnTo>
                    <a:pt x="504291" y="157657"/>
                  </a:lnTo>
                  <a:lnTo>
                    <a:pt x="504712" y="158858"/>
                  </a:lnTo>
                  <a:lnTo>
                    <a:pt x="530555" y="158858"/>
                  </a:lnTo>
                  <a:lnTo>
                    <a:pt x="530953" y="159994"/>
                  </a:lnTo>
                  <a:close/>
                </a:path>
                <a:path w="548639" h="487679">
                  <a:moveTo>
                    <a:pt x="43078" y="159994"/>
                  </a:moveTo>
                  <a:lnTo>
                    <a:pt x="44196" y="157657"/>
                  </a:lnTo>
                  <a:lnTo>
                    <a:pt x="43774" y="158858"/>
                  </a:lnTo>
                  <a:lnTo>
                    <a:pt x="43078" y="159994"/>
                  </a:lnTo>
                  <a:close/>
                </a:path>
                <a:path w="548639" h="487679">
                  <a:moveTo>
                    <a:pt x="43774" y="158858"/>
                  </a:moveTo>
                  <a:lnTo>
                    <a:pt x="44196" y="157657"/>
                  </a:lnTo>
                  <a:lnTo>
                    <a:pt x="44511" y="157657"/>
                  </a:lnTo>
                  <a:lnTo>
                    <a:pt x="43774" y="158858"/>
                  </a:lnTo>
                  <a:close/>
                </a:path>
                <a:path w="548639" h="487679">
                  <a:moveTo>
                    <a:pt x="505409" y="159994"/>
                  </a:moveTo>
                  <a:lnTo>
                    <a:pt x="504712" y="158858"/>
                  </a:lnTo>
                  <a:lnTo>
                    <a:pt x="504291" y="157657"/>
                  </a:lnTo>
                  <a:lnTo>
                    <a:pt x="505409" y="159994"/>
                  </a:lnTo>
                  <a:close/>
                </a:path>
                <a:path w="548639" h="487679">
                  <a:moveTo>
                    <a:pt x="43376" y="159994"/>
                  </a:moveTo>
                  <a:lnTo>
                    <a:pt x="43078" y="159994"/>
                  </a:lnTo>
                  <a:lnTo>
                    <a:pt x="43774" y="158858"/>
                  </a:lnTo>
                  <a:lnTo>
                    <a:pt x="43376" y="159994"/>
                  </a:lnTo>
                  <a:close/>
                </a:path>
                <a:path w="548639" h="487679">
                  <a:moveTo>
                    <a:pt x="519075" y="199827"/>
                  </a:moveTo>
                  <a:lnTo>
                    <a:pt x="504712" y="158858"/>
                  </a:lnTo>
                  <a:lnTo>
                    <a:pt x="505406" y="159994"/>
                  </a:lnTo>
                  <a:lnTo>
                    <a:pt x="530953" y="159994"/>
                  </a:lnTo>
                  <a:lnTo>
                    <a:pt x="542544" y="193065"/>
                  </a:lnTo>
                  <a:lnTo>
                    <a:pt x="543153" y="195719"/>
                  </a:lnTo>
                  <a:lnTo>
                    <a:pt x="543469" y="198488"/>
                  </a:lnTo>
                  <a:lnTo>
                    <a:pt x="518922" y="198488"/>
                  </a:lnTo>
                  <a:lnTo>
                    <a:pt x="519075" y="199827"/>
                  </a:lnTo>
                  <a:close/>
                </a:path>
                <a:path w="548639" h="487679">
                  <a:moveTo>
                    <a:pt x="28956" y="201129"/>
                  </a:moveTo>
                  <a:lnTo>
                    <a:pt x="29565" y="198488"/>
                  </a:lnTo>
                  <a:lnTo>
                    <a:pt x="29412" y="199827"/>
                  </a:lnTo>
                  <a:lnTo>
                    <a:pt x="28956" y="201129"/>
                  </a:lnTo>
                  <a:close/>
                </a:path>
                <a:path w="548639" h="487679">
                  <a:moveTo>
                    <a:pt x="29412" y="199827"/>
                  </a:moveTo>
                  <a:lnTo>
                    <a:pt x="29565" y="198488"/>
                  </a:lnTo>
                  <a:lnTo>
                    <a:pt x="29882" y="198488"/>
                  </a:lnTo>
                  <a:lnTo>
                    <a:pt x="29412" y="199827"/>
                  </a:lnTo>
                  <a:close/>
                </a:path>
                <a:path w="548639" h="487679">
                  <a:moveTo>
                    <a:pt x="519531" y="201129"/>
                  </a:moveTo>
                  <a:lnTo>
                    <a:pt x="519075" y="199827"/>
                  </a:lnTo>
                  <a:lnTo>
                    <a:pt x="518922" y="198488"/>
                  </a:lnTo>
                  <a:lnTo>
                    <a:pt x="519531" y="201129"/>
                  </a:lnTo>
                  <a:close/>
                </a:path>
                <a:path w="548639" h="487679">
                  <a:moveTo>
                    <a:pt x="543771" y="201129"/>
                  </a:moveTo>
                  <a:lnTo>
                    <a:pt x="519531" y="201129"/>
                  </a:lnTo>
                  <a:lnTo>
                    <a:pt x="518922" y="198488"/>
                  </a:lnTo>
                  <a:lnTo>
                    <a:pt x="543469" y="198488"/>
                  </a:lnTo>
                  <a:lnTo>
                    <a:pt x="543771" y="201129"/>
                  </a:lnTo>
                  <a:close/>
                </a:path>
                <a:path w="548639" h="487679">
                  <a:moveTo>
                    <a:pt x="29263" y="201129"/>
                  </a:moveTo>
                  <a:lnTo>
                    <a:pt x="28956" y="201129"/>
                  </a:lnTo>
                  <a:lnTo>
                    <a:pt x="29412" y="199827"/>
                  </a:lnTo>
                  <a:lnTo>
                    <a:pt x="29263" y="201129"/>
                  </a:lnTo>
                  <a:close/>
                </a:path>
                <a:path w="548639" h="487679">
                  <a:moveTo>
                    <a:pt x="524097" y="243789"/>
                  </a:moveTo>
                  <a:lnTo>
                    <a:pt x="519075" y="199827"/>
                  </a:lnTo>
                  <a:lnTo>
                    <a:pt x="519531" y="201129"/>
                  </a:lnTo>
                  <a:lnTo>
                    <a:pt x="543771" y="201129"/>
                  </a:lnTo>
                  <a:lnTo>
                    <a:pt x="548487" y="242404"/>
                  </a:lnTo>
                  <a:lnTo>
                    <a:pt x="524256" y="242404"/>
                  </a:lnTo>
                  <a:lnTo>
                    <a:pt x="524097" y="243789"/>
                  </a:lnTo>
                  <a:close/>
                </a:path>
                <a:path w="548639" h="487679">
                  <a:moveTo>
                    <a:pt x="24231" y="245173"/>
                  </a:moveTo>
                  <a:lnTo>
                    <a:pt x="24231" y="242404"/>
                  </a:lnTo>
                  <a:lnTo>
                    <a:pt x="24389" y="243789"/>
                  </a:lnTo>
                  <a:lnTo>
                    <a:pt x="24231" y="245173"/>
                  </a:lnTo>
                  <a:close/>
                </a:path>
                <a:path w="548639" h="487679">
                  <a:moveTo>
                    <a:pt x="24389" y="243789"/>
                  </a:moveTo>
                  <a:lnTo>
                    <a:pt x="24231" y="242404"/>
                  </a:lnTo>
                  <a:lnTo>
                    <a:pt x="24547" y="242404"/>
                  </a:lnTo>
                  <a:lnTo>
                    <a:pt x="24389" y="243789"/>
                  </a:lnTo>
                  <a:close/>
                </a:path>
                <a:path w="548639" h="487679">
                  <a:moveTo>
                    <a:pt x="524256" y="245173"/>
                  </a:moveTo>
                  <a:lnTo>
                    <a:pt x="524097" y="243789"/>
                  </a:lnTo>
                  <a:lnTo>
                    <a:pt x="524256" y="242404"/>
                  </a:lnTo>
                  <a:lnTo>
                    <a:pt x="524256" y="245173"/>
                  </a:lnTo>
                  <a:close/>
                </a:path>
                <a:path w="548639" h="487679">
                  <a:moveTo>
                    <a:pt x="548487" y="245173"/>
                  </a:moveTo>
                  <a:lnTo>
                    <a:pt x="524256" y="245173"/>
                  </a:lnTo>
                  <a:lnTo>
                    <a:pt x="524256" y="242404"/>
                  </a:lnTo>
                  <a:lnTo>
                    <a:pt x="548487" y="242404"/>
                  </a:lnTo>
                  <a:lnTo>
                    <a:pt x="548487" y="245173"/>
                  </a:lnTo>
                  <a:close/>
                </a:path>
                <a:path w="548639" h="487679">
                  <a:moveTo>
                    <a:pt x="24547" y="245173"/>
                  </a:moveTo>
                  <a:lnTo>
                    <a:pt x="24231" y="245173"/>
                  </a:lnTo>
                  <a:lnTo>
                    <a:pt x="24389" y="243789"/>
                  </a:lnTo>
                  <a:lnTo>
                    <a:pt x="24547" y="245173"/>
                  </a:lnTo>
                  <a:close/>
                </a:path>
                <a:path w="548639" h="487679">
                  <a:moveTo>
                    <a:pt x="519077" y="287732"/>
                  </a:moveTo>
                  <a:lnTo>
                    <a:pt x="524097" y="243789"/>
                  </a:lnTo>
                  <a:lnTo>
                    <a:pt x="524256" y="245173"/>
                  </a:lnTo>
                  <a:lnTo>
                    <a:pt x="548487" y="245173"/>
                  </a:lnTo>
                  <a:lnTo>
                    <a:pt x="543773" y="286435"/>
                  </a:lnTo>
                  <a:lnTo>
                    <a:pt x="519531" y="286435"/>
                  </a:lnTo>
                  <a:lnTo>
                    <a:pt x="519077" y="287732"/>
                  </a:lnTo>
                  <a:close/>
                </a:path>
                <a:path w="548639" h="487679">
                  <a:moveTo>
                    <a:pt x="29565" y="289090"/>
                  </a:moveTo>
                  <a:lnTo>
                    <a:pt x="28956" y="286435"/>
                  </a:lnTo>
                  <a:lnTo>
                    <a:pt x="29410" y="287732"/>
                  </a:lnTo>
                  <a:lnTo>
                    <a:pt x="29565" y="289090"/>
                  </a:lnTo>
                  <a:close/>
                </a:path>
                <a:path w="548639" h="487679">
                  <a:moveTo>
                    <a:pt x="29410" y="287732"/>
                  </a:moveTo>
                  <a:lnTo>
                    <a:pt x="28956" y="286435"/>
                  </a:lnTo>
                  <a:lnTo>
                    <a:pt x="29262" y="286435"/>
                  </a:lnTo>
                  <a:lnTo>
                    <a:pt x="29410" y="287732"/>
                  </a:lnTo>
                  <a:close/>
                </a:path>
                <a:path w="548639" h="487679">
                  <a:moveTo>
                    <a:pt x="518922" y="289090"/>
                  </a:moveTo>
                  <a:lnTo>
                    <a:pt x="519077" y="287732"/>
                  </a:lnTo>
                  <a:lnTo>
                    <a:pt x="519531" y="286435"/>
                  </a:lnTo>
                  <a:lnTo>
                    <a:pt x="518922" y="289090"/>
                  </a:lnTo>
                  <a:close/>
                </a:path>
                <a:path w="548639" h="487679">
                  <a:moveTo>
                    <a:pt x="543469" y="289090"/>
                  </a:moveTo>
                  <a:lnTo>
                    <a:pt x="518922" y="289090"/>
                  </a:lnTo>
                  <a:lnTo>
                    <a:pt x="519531" y="286435"/>
                  </a:lnTo>
                  <a:lnTo>
                    <a:pt x="543773" y="286435"/>
                  </a:lnTo>
                  <a:lnTo>
                    <a:pt x="543469" y="289090"/>
                  </a:lnTo>
                  <a:close/>
                </a:path>
                <a:path w="548639" h="487679">
                  <a:moveTo>
                    <a:pt x="29886" y="289090"/>
                  </a:moveTo>
                  <a:lnTo>
                    <a:pt x="29565" y="289090"/>
                  </a:lnTo>
                  <a:lnTo>
                    <a:pt x="29410" y="287732"/>
                  </a:lnTo>
                  <a:lnTo>
                    <a:pt x="29886" y="289090"/>
                  </a:lnTo>
                  <a:close/>
                </a:path>
                <a:path w="548639" h="487679">
                  <a:moveTo>
                    <a:pt x="504721" y="328695"/>
                  </a:moveTo>
                  <a:lnTo>
                    <a:pt x="519077" y="287732"/>
                  </a:lnTo>
                  <a:lnTo>
                    <a:pt x="518922" y="289090"/>
                  </a:lnTo>
                  <a:lnTo>
                    <a:pt x="543469" y="289090"/>
                  </a:lnTo>
                  <a:lnTo>
                    <a:pt x="543153" y="291858"/>
                  </a:lnTo>
                  <a:lnTo>
                    <a:pt x="542546" y="294500"/>
                  </a:lnTo>
                  <a:lnTo>
                    <a:pt x="530962" y="327558"/>
                  </a:lnTo>
                  <a:lnTo>
                    <a:pt x="505421" y="327558"/>
                  </a:lnTo>
                  <a:lnTo>
                    <a:pt x="504721" y="328695"/>
                  </a:lnTo>
                  <a:close/>
                </a:path>
                <a:path w="548639" h="487679">
                  <a:moveTo>
                    <a:pt x="44196" y="329920"/>
                  </a:moveTo>
                  <a:lnTo>
                    <a:pt x="43066" y="327558"/>
                  </a:lnTo>
                  <a:lnTo>
                    <a:pt x="43759" y="328695"/>
                  </a:lnTo>
                  <a:lnTo>
                    <a:pt x="44196" y="329920"/>
                  </a:lnTo>
                  <a:close/>
                </a:path>
                <a:path w="548639" h="487679">
                  <a:moveTo>
                    <a:pt x="43766" y="328695"/>
                  </a:moveTo>
                  <a:lnTo>
                    <a:pt x="43062" y="327558"/>
                  </a:lnTo>
                  <a:lnTo>
                    <a:pt x="43368" y="327558"/>
                  </a:lnTo>
                  <a:lnTo>
                    <a:pt x="43766" y="328695"/>
                  </a:lnTo>
                  <a:close/>
                </a:path>
                <a:path w="548639" h="487679">
                  <a:moveTo>
                    <a:pt x="504291" y="329920"/>
                  </a:moveTo>
                  <a:lnTo>
                    <a:pt x="504721" y="328695"/>
                  </a:lnTo>
                  <a:lnTo>
                    <a:pt x="505421" y="327558"/>
                  </a:lnTo>
                  <a:lnTo>
                    <a:pt x="504291" y="329920"/>
                  </a:lnTo>
                  <a:close/>
                </a:path>
                <a:path w="548639" h="487679">
                  <a:moveTo>
                    <a:pt x="530134" y="329920"/>
                  </a:moveTo>
                  <a:lnTo>
                    <a:pt x="504291" y="329920"/>
                  </a:lnTo>
                  <a:lnTo>
                    <a:pt x="505421" y="327558"/>
                  </a:lnTo>
                  <a:lnTo>
                    <a:pt x="530962" y="327558"/>
                  </a:lnTo>
                  <a:lnTo>
                    <a:pt x="530134" y="329920"/>
                  </a:lnTo>
                  <a:close/>
                </a:path>
                <a:path w="548639" h="487679">
                  <a:moveTo>
                    <a:pt x="44511" y="329920"/>
                  </a:moveTo>
                  <a:lnTo>
                    <a:pt x="44196" y="329920"/>
                  </a:lnTo>
                  <a:lnTo>
                    <a:pt x="43766" y="328695"/>
                  </a:lnTo>
                  <a:lnTo>
                    <a:pt x="44511" y="329920"/>
                  </a:lnTo>
                  <a:close/>
                </a:path>
                <a:path w="548639" h="487679">
                  <a:moveTo>
                    <a:pt x="481806" y="365862"/>
                  </a:moveTo>
                  <a:lnTo>
                    <a:pt x="504721" y="328695"/>
                  </a:lnTo>
                  <a:lnTo>
                    <a:pt x="504291" y="329920"/>
                  </a:lnTo>
                  <a:lnTo>
                    <a:pt x="530134" y="329920"/>
                  </a:lnTo>
                  <a:lnTo>
                    <a:pt x="527303" y="337997"/>
                  </a:lnTo>
                  <a:lnTo>
                    <a:pt x="526185" y="340334"/>
                  </a:lnTo>
                  <a:lnTo>
                    <a:pt x="510991" y="364985"/>
                  </a:lnTo>
                  <a:lnTo>
                    <a:pt x="482625" y="364985"/>
                  </a:lnTo>
                  <a:lnTo>
                    <a:pt x="481806" y="365862"/>
                  </a:lnTo>
                  <a:close/>
                </a:path>
                <a:path w="548639" h="487679">
                  <a:moveTo>
                    <a:pt x="67192" y="366902"/>
                  </a:moveTo>
                  <a:lnTo>
                    <a:pt x="65735" y="364985"/>
                  </a:lnTo>
                  <a:lnTo>
                    <a:pt x="66554" y="365862"/>
                  </a:lnTo>
                  <a:lnTo>
                    <a:pt x="67192" y="366902"/>
                  </a:lnTo>
                  <a:close/>
                </a:path>
                <a:path w="548639" h="487679">
                  <a:moveTo>
                    <a:pt x="66554" y="365862"/>
                  </a:moveTo>
                  <a:lnTo>
                    <a:pt x="65735" y="364985"/>
                  </a:lnTo>
                  <a:lnTo>
                    <a:pt x="66016" y="364985"/>
                  </a:lnTo>
                  <a:lnTo>
                    <a:pt x="66554" y="365862"/>
                  </a:lnTo>
                  <a:close/>
                </a:path>
                <a:path w="548639" h="487679">
                  <a:moveTo>
                    <a:pt x="481164" y="366902"/>
                  </a:moveTo>
                  <a:lnTo>
                    <a:pt x="481806" y="365862"/>
                  </a:lnTo>
                  <a:lnTo>
                    <a:pt x="482625" y="364985"/>
                  </a:lnTo>
                  <a:lnTo>
                    <a:pt x="481164" y="366902"/>
                  </a:lnTo>
                  <a:close/>
                </a:path>
                <a:path w="548639" h="487679">
                  <a:moveTo>
                    <a:pt x="509809" y="366902"/>
                  </a:moveTo>
                  <a:lnTo>
                    <a:pt x="481164" y="366902"/>
                  </a:lnTo>
                  <a:lnTo>
                    <a:pt x="482625" y="364985"/>
                  </a:lnTo>
                  <a:lnTo>
                    <a:pt x="510991" y="364985"/>
                  </a:lnTo>
                  <a:lnTo>
                    <a:pt x="509809" y="366902"/>
                  </a:lnTo>
                  <a:close/>
                </a:path>
                <a:path w="548639" h="487679">
                  <a:moveTo>
                    <a:pt x="67525" y="366902"/>
                  </a:moveTo>
                  <a:lnTo>
                    <a:pt x="67192" y="366902"/>
                  </a:lnTo>
                  <a:lnTo>
                    <a:pt x="66554" y="365862"/>
                  </a:lnTo>
                  <a:lnTo>
                    <a:pt x="67525" y="366902"/>
                  </a:lnTo>
                  <a:close/>
                </a:path>
                <a:path w="548639" h="487679">
                  <a:moveTo>
                    <a:pt x="483985" y="399262"/>
                  </a:moveTo>
                  <a:lnTo>
                    <a:pt x="450621" y="399262"/>
                  </a:lnTo>
                  <a:lnTo>
                    <a:pt x="452362" y="397725"/>
                  </a:lnTo>
                  <a:lnTo>
                    <a:pt x="452056" y="397725"/>
                  </a:lnTo>
                  <a:lnTo>
                    <a:pt x="481806" y="365862"/>
                  </a:lnTo>
                  <a:lnTo>
                    <a:pt x="481164" y="366902"/>
                  </a:lnTo>
                  <a:lnTo>
                    <a:pt x="509809" y="366902"/>
                  </a:lnTo>
                  <a:lnTo>
                    <a:pt x="501932" y="379679"/>
                  </a:lnTo>
                  <a:lnTo>
                    <a:pt x="500456" y="381622"/>
                  </a:lnTo>
                  <a:lnTo>
                    <a:pt x="485420" y="397725"/>
                  </a:lnTo>
                  <a:lnTo>
                    <a:pt x="452365" y="397725"/>
                  </a:lnTo>
                  <a:lnTo>
                    <a:pt x="451416" y="398419"/>
                  </a:lnTo>
                  <a:lnTo>
                    <a:pt x="484772" y="398419"/>
                  </a:lnTo>
                  <a:lnTo>
                    <a:pt x="483985" y="399262"/>
                  </a:lnTo>
                  <a:close/>
                </a:path>
                <a:path w="548639" h="487679">
                  <a:moveTo>
                    <a:pt x="97739" y="399262"/>
                  </a:moveTo>
                  <a:lnTo>
                    <a:pt x="95999" y="397725"/>
                  </a:lnTo>
                  <a:lnTo>
                    <a:pt x="96952" y="398419"/>
                  </a:lnTo>
                  <a:lnTo>
                    <a:pt x="97739" y="399262"/>
                  </a:lnTo>
                  <a:close/>
                </a:path>
                <a:path w="548639" h="487679">
                  <a:moveTo>
                    <a:pt x="96952" y="398419"/>
                  </a:moveTo>
                  <a:lnTo>
                    <a:pt x="95999" y="397725"/>
                  </a:lnTo>
                  <a:lnTo>
                    <a:pt x="96304" y="397725"/>
                  </a:lnTo>
                  <a:lnTo>
                    <a:pt x="96952" y="398419"/>
                  </a:lnTo>
                  <a:close/>
                </a:path>
                <a:path w="548639" h="487679">
                  <a:moveTo>
                    <a:pt x="450621" y="399262"/>
                  </a:moveTo>
                  <a:lnTo>
                    <a:pt x="451416" y="398419"/>
                  </a:lnTo>
                  <a:lnTo>
                    <a:pt x="452365" y="397725"/>
                  </a:lnTo>
                  <a:lnTo>
                    <a:pt x="450621" y="399262"/>
                  </a:lnTo>
                  <a:close/>
                </a:path>
                <a:path w="548639" h="487679">
                  <a:moveTo>
                    <a:pt x="98109" y="399262"/>
                  </a:moveTo>
                  <a:lnTo>
                    <a:pt x="97739" y="399262"/>
                  </a:lnTo>
                  <a:lnTo>
                    <a:pt x="96952" y="398419"/>
                  </a:lnTo>
                  <a:lnTo>
                    <a:pt x="98109" y="399262"/>
                  </a:lnTo>
                  <a:close/>
                </a:path>
                <a:path w="548639" h="487679">
                  <a:moveTo>
                    <a:pt x="414556" y="425345"/>
                  </a:moveTo>
                  <a:lnTo>
                    <a:pt x="451416" y="398419"/>
                  </a:lnTo>
                  <a:lnTo>
                    <a:pt x="450621" y="399262"/>
                  </a:lnTo>
                  <a:lnTo>
                    <a:pt x="483985" y="399262"/>
                  </a:lnTo>
                  <a:lnTo>
                    <a:pt x="468452" y="415899"/>
                  </a:lnTo>
                  <a:lnTo>
                    <a:pt x="466725" y="417423"/>
                  </a:lnTo>
                  <a:lnTo>
                    <a:pt x="456519" y="424878"/>
                  </a:lnTo>
                  <a:lnTo>
                    <a:pt x="415531" y="424878"/>
                  </a:lnTo>
                  <a:lnTo>
                    <a:pt x="414556" y="425345"/>
                  </a:lnTo>
                  <a:close/>
                </a:path>
                <a:path w="548639" h="487679">
                  <a:moveTo>
                    <a:pt x="134861" y="426021"/>
                  </a:moveTo>
                  <a:lnTo>
                    <a:pt x="132947" y="424878"/>
                  </a:lnTo>
                  <a:lnTo>
                    <a:pt x="133914" y="425345"/>
                  </a:lnTo>
                  <a:lnTo>
                    <a:pt x="134861" y="426021"/>
                  </a:lnTo>
                  <a:close/>
                </a:path>
                <a:path w="548639" h="487679">
                  <a:moveTo>
                    <a:pt x="133932" y="425345"/>
                  </a:moveTo>
                  <a:lnTo>
                    <a:pt x="132942" y="424878"/>
                  </a:lnTo>
                  <a:lnTo>
                    <a:pt x="133291" y="424878"/>
                  </a:lnTo>
                  <a:lnTo>
                    <a:pt x="133932" y="425345"/>
                  </a:lnTo>
                  <a:close/>
                </a:path>
                <a:path w="548639" h="487679">
                  <a:moveTo>
                    <a:pt x="413634" y="426021"/>
                  </a:moveTo>
                  <a:lnTo>
                    <a:pt x="414556" y="425345"/>
                  </a:lnTo>
                  <a:lnTo>
                    <a:pt x="415531" y="424878"/>
                  </a:lnTo>
                  <a:lnTo>
                    <a:pt x="413634" y="426021"/>
                  </a:lnTo>
                  <a:close/>
                </a:path>
                <a:path w="548639" h="487679">
                  <a:moveTo>
                    <a:pt x="454954" y="426021"/>
                  </a:moveTo>
                  <a:lnTo>
                    <a:pt x="413634" y="426021"/>
                  </a:lnTo>
                  <a:lnTo>
                    <a:pt x="415531" y="424878"/>
                  </a:lnTo>
                  <a:lnTo>
                    <a:pt x="456519" y="424878"/>
                  </a:lnTo>
                  <a:lnTo>
                    <a:pt x="454954" y="426021"/>
                  </a:lnTo>
                  <a:close/>
                </a:path>
                <a:path w="548639" h="487679">
                  <a:moveTo>
                    <a:pt x="135322" y="426021"/>
                  </a:moveTo>
                  <a:lnTo>
                    <a:pt x="134861" y="426021"/>
                  </a:lnTo>
                  <a:lnTo>
                    <a:pt x="133932" y="425345"/>
                  </a:lnTo>
                  <a:lnTo>
                    <a:pt x="135322" y="426021"/>
                  </a:lnTo>
                  <a:close/>
                </a:path>
                <a:path w="548639" h="487679">
                  <a:moveTo>
                    <a:pt x="427147" y="446227"/>
                  </a:moveTo>
                  <a:lnTo>
                    <a:pt x="370954" y="446227"/>
                  </a:lnTo>
                  <a:lnTo>
                    <a:pt x="372999" y="445465"/>
                  </a:lnTo>
                  <a:lnTo>
                    <a:pt x="372545" y="445465"/>
                  </a:lnTo>
                  <a:lnTo>
                    <a:pt x="414556" y="425345"/>
                  </a:lnTo>
                  <a:lnTo>
                    <a:pt x="413630" y="426021"/>
                  </a:lnTo>
                  <a:lnTo>
                    <a:pt x="454954" y="426021"/>
                  </a:lnTo>
                  <a:lnTo>
                    <a:pt x="428337" y="445465"/>
                  </a:lnTo>
                  <a:lnTo>
                    <a:pt x="372999" y="445465"/>
                  </a:lnTo>
                  <a:lnTo>
                    <a:pt x="372071" y="445719"/>
                  </a:lnTo>
                  <a:lnTo>
                    <a:pt x="427989" y="445719"/>
                  </a:lnTo>
                  <a:lnTo>
                    <a:pt x="427147" y="446227"/>
                  </a:lnTo>
                  <a:close/>
                </a:path>
                <a:path w="548639" h="487679">
                  <a:moveTo>
                    <a:pt x="177392" y="446227"/>
                  </a:moveTo>
                  <a:lnTo>
                    <a:pt x="175361" y="445465"/>
                  </a:lnTo>
                  <a:lnTo>
                    <a:pt x="176288" y="445719"/>
                  </a:lnTo>
                  <a:lnTo>
                    <a:pt x="177392" y="446227"/>
                  </a:lnTo>
                  <a:close/>
                </a:path>
                <a:path w="548639" h="487679">
                  <a:moveTo>
                    <a:pt x="176334" y="445719"/>
                  </a:moveTo>
                  <a:lnTo>
                    <a:pt x="175361" y="445465"/>
                  </a:lnTo>
                  <a:lnTo>
                    <a:pt x="175806" y="445465"/>
                  </a:lnTo>
                  <a:lnTo>
                    <a:pt x="176334" y="445719"/>
                  </a:lnTo>
                  <a:close/>
                </a:path>
                <a:path w="548639" h="487679">
                  <a:moveTo>
                    <a:pt x="370954" y="446227"/>
                  </a:moveTo>
                  <a:lnTo>
                    <a:pt x="372071" y="445719"/>
                  </a:lnTo>
                  <a:lnTo>
                    <a:pt x="372999" y="445465"/>
                  </a:lnTo>
                  <a:lnTo>
                    <a:pt x="370954" y="446227"/>
                  </a:lnTo>
                  <a:close/>
                </a:path>
                <a:path w="548639" h="487679">
                  <a:moveTo>
                    <a:pt x="178142" y="446227"/>
                  </a:moveTo>
                  <a:lnTo>
                    <a:pt x="177392" y="446227"/>
                  </a:lnTo>
                  <a:lnTo>
                    <a:pt x="176334" y="445719"/>
                  </a:lnTo>
                  <a:lnTo>
                    <a:pt x="178142" y="446227"/>
                  </a:lnTo>
                  <a:close/>
                </a:path>
                <a:path w="548639" h="487679">
                  <a:moveTo>
                    <a:pt x="323723" y="458965"/>
                  </a:moveTo>
                  <a:lnTo>
                    <a:pt x="372071" y="445719"/>
                  </a:lnTo>
                  <a:lnTo>
                    <a:pt x="370954" y="446227"/>
                  </a:lnTo>
                  <a:lnTo>
                    <a:pt x="427147" y="446227"/>
                  </a:lnTo>
                  <a:lnTo>
                    <a:pt x="426093" y="446862"/>
                  </a:lnTo>
                  <a:lnTo>
                    <a:pt x="401622" y="458584"/>
                  </a:lnTo>
                  <a:lnTo>
                    <a:pt x="325869" y="458584"/>
                  </a:lnTo>
                  <a:lnTo>
                    <a:pt x="323723" y="458965"/>
                  </a:lnTo>
                  <a:close/>
                </a:path>
                <a:path w="548639" h="487679">
                  <a:moveTo>
                    <a:pt x="224637" y="458965"/>
                  </a:moveTo>
                  <a:lnTo>
                    <a:pt x="222491" y="458584"/>
                  </a:lnTo>
                  <a:lnTo>
                    <a:pt x="223246" y="458584"/>
                  </a:lnTo>
                  <a:lnTo>
                    <a:pt x="224637" y="458965"/>
                  </a:lnTo>
                  <a:close/>
                </a:path>
                <a:path w="548639" h="487679">
                  <a:moveTo>
                    <a:pt x="226753" y="458965"/>
                  </a:moveTo>
                  <a:lnTo>
                    <a:pt x="224637" y="458965"/>
                  </a:lnTo>
                  <a:lnTo>
                    <a:pt x="223246" y="458584"/>
                  </a:lnTo>
                  <a:lnTo>
                    <a:pt x="222491" y="458584"/>
                  </a:lnTo>
                  <a:lnTo>
                    <a:pt x="226753" y="458965"/>
                  </a:lnTo>
                  <a:close/>
                </a:path>
                <a:path w="548639" h="487679">
                  <a:moveTo>
                    <a:pt x="391985" y="463199"/>
                  </a:moveTo>
                  <a:lnTo>
                    <a:pt x="274118" y="463199"/>
                  </a:lnTo>
                  <a:lnTo>
                    <a:pt x="325869" y="458584"/>
                  </a:lnTo>
                  <a:lnTo>
                    <a:pt x="325113" y="458584"/>
                  </a:lnTo>
                  <a:lnTo>
                    <a:pt x="323723" y="458965"/>
                  </a:lnTo>
                  <a:lnTo>
                    <a:pt x="400827" y="458965"/>
                  </a:lnTo>
                  <a:lnTo>
                    <a:pt x="391985" y="463199"/>
                  </a:lnTo>
                  <a:close/>
                </a:path>
                <a:path w="548639" h="487679">
                  <a:moveTo>
                    <a:pt x="400827" y="458965"/>
                  </a:moveTo>
                  <a:lnTo>
                    <a:pt x="323723" y="458965"/>
                  </a:lnTo>
                  <a:lnTo>
                    <a:pt x="325869" y="458584"/>
                  </a:lnTo>
                  <a:lnTo>
                    <a:pt x="401622" y="458584"/>
                  </a:lnTo>
                  <a:lnTo>
                    <a:pt x="400827" y="458965"/>
                  </a:lnTo>
                  <a:close/>
                </a:path>
              </a:pathLst>
            </a:custGeom>
            <a:solidFill>
              <a:srgbClr val="385D8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4898136" y="3444239"/>
              <a:ext cx="2557145" cy="2679065"/>
            </a:xfrm>
            <a:custGeom>
              <a:avLst/>
              <a:gdLst/>
              <a:ahLst/>
              <a:cxnLst/>
              <a:rect l="l" t="t" r="r" b="b"/>
              <a:pathLst>
                <a:path w="2557145" h="2679065">
                  <a:moveTo>
                    <a:pt x="103378" y="2590292"/>
                  </a:moveTo>
                  <a:lnTo>
                    <a:pt x="102362" y="2586393"/>
                  </a:lnTo>
                  <a:lnTo>
                    <a:pt x="96266" y="2582862"/>
                  </a:lnTo>
                  <a:lnTo>
                    <a:pt x="92456" y="2583904"/>
                  </a:lnTo>
                  <a:lnTo>
                    <a:pt x="58039" y="2642857"/>
                  </a:lnTo>
                  <a:lnTo>
                    <a:pt x="58039" y="1437640"/>
                  </a:lnTo>
                  <a:lnTo>
                    <a:pt x="45339" y="1437640"/>
                  </a:lnTo>
                  <a:lnTo>
                    <a:pt x="45339" y="2642857"/>
                  </a:lnTo>
                  <a:lnTo>
                    <a:pt x="10922" y="2583904"/>
                  </a:lnTo>
                  <a:lnTo>
                    <a:pt x="7112" y="2582862"/>
                  </a:lnTo>
                  <a:lnTo>
                    <a:pt x="1016" y="2586393"/>
                  </a:lnTo>
                  <a:lnTo>
                    <a:pt x="0" y="2590292"/>
                  </a:lnTo>
                  <a:lnTo>
                    <a:pt x="51689" y="2678900"/>
                  </a:lnTo>
                  <a:lnTo>
                    <a:pt x="103378" y="2590292"/>
                  </a:lnTo>
                  <a:close/>
                </a:path>
                <a:path w="2557145" h="2679065">
                  <a:moveTo>
                    <a:pt x="2556891" y="1039241"/>
                  </a:moveTo>
                  <a:lnTo>
                    <a:pt x="2532380" y="939800"/>
                  </a:lnTo>
                  <a:lnTo>
                    <a:pt x="2528951" y="937641"/>
                  </a:lnTo>
                  <a:lnTo>
                    <a:pt x="2522093" y="939419"/>
                  </a:lnTo>
                  <a:lnTo>
                    <a:pt x="2520061" y="942848"/>
                  </a:lnTo>
                  <a:lnTo>
                    <a:pt x="2536317" y="1009015"/>
                  </a:lnTo>
                  <a:lnTo>
                    <a:pt x="1558163" y="0"/>
                  </a:lnTo>
                  <a:lnTo>
                    <a:pt x="1549019" y="8890"/>
                  </a:lnTo>
                  <a:lnTo>
                    <a:pt x="2527173" y="1017778"/>
                  </a:lnTo>
                  <a:lnTo>
                    <a:pt x="2461514" y="999490"/>
                  </a:lnTo>
                  <a:lnTo>
                    <a:pt x="2457958" y="1001522"/>
                  </a:lnTo>
                  <a:lnTo>
                    <a:pt x="2456180" y="1008126"/>
                  </a:lnTo>
                  <a:lnTo>
                    <a:pt x="2458085" y="1011555"/>
                  </a:lnTo>
                  <a:lnTo>
                    <a:pt x="2556891" y="1039241"/>
                  </a:lnTo>
                  <a:close/>
                </a:path>
              </a:pathLst>
            </a:custGeom>
            <a:solidFill>
              <a:srgbClr val="477BB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7415783" y="6263640"/>
              <a:ext cx="523875" cy="460375"/>
            </a:xfrm>
            <a:custGeom>
              <a:avLst/>
              <a:gdLst/>
              <a:ahLst/>
              <a:cxnLst/>
              <a:rect l="l" t="t" r="r" b="b"/>
              <a:pathLst>
                <a:path w="523875" h="460375">
                  <a:moveTo>
                    <a:pt x="261874" y="459930"/>
                  </a:moveTo>
                  <a:lnTo>
                    <a:pt x="209042" y="455256"/>
                  </a:lnTo>
                  <a:lnTo>
                    <a:pt x="159893" y="441858"/>
                  </a:lnTo>
                  <a:lnTo>
                    <a:pt x="115443" y="420662"/>
                  </a:lnTo>
                  <a:lnTo>
                    <a:pt x="76708" y="392582"/>
                  </a:lnTo>
                  <a:lnTo>
                    <a:pt x="44704" y="358546"/>
                  </a:lnTo>
                  <a:lnTo>
                    <a:pt x="20574" y="319481"/>
                  </a:lnTo>
                  <a:lnTo>
                    <a:pt x="5334" y="276313"/>
                  </a:lnTo>
                  <a:lnTo>
                    <a:pt x="0" y="229971"/>
                  </a:lnTo>
                  <a:lnTo>
                    <a:pt x="5334" y="183629"/>
                  </a:lnTo>
                  <a:lnTo>
                    <a:pt x="20574" y="140462"/>
                  </a:lnTo>
                  <a:lnTo>
                    <a:pt x="44704" y="101396"/>
                  </a:lnTo>
                  <a:lnTo>
                    <a:pt x="76708" y="67360"/>
                  </a:lnTo>
                  <a:lnTo>
                    <a:pt x="115443" y="39268"/>
                  </a:lnTo>
                  <a:lnTo>
                    <a:pt x="159893" y="18072"/>
                  </a:lnTo>
                  <a:lnTo>
                    <a:pt x="209042" y="4673"/>
                  </a:lnTo>
                  <a:lnTo>
                    <a:pt x="261874" y="0"/>
                  </a:lnTo>
                  <a:lnTo>
                    <a:pt x="314706" y="4673"/>
                  </a:lnTo>
                  <a:lnTo>
                    <a:pt x="363855" y="18072"/>
                  </a:lnTo>
                  <a:lnTo>
                    <a:pt x="408432" y="39268"/>
                  </a:lnTo>
                  <a:lnTo>
                    <a:pt x="447167" y="67360"/>
                  </a:lnTo>
                  <a:lnTo>
                    <a:pt x="479171" y="101396"/>
                  </a:lnTo>
                  <a:lnTo>
                    <a:pt x="503300" y="140462"/>
                  </a:lnTo>
                  <a:lnTo>
                    <a:pt x="518541" y="183629"/>
                  </a:lnTo>
                  <a:lnTo>
                    <a:pt x="523875" y="229971"/>
                  </a:lnTo>
                  <a:lnTo>
                    <a:pt x="518541" y="276313"/>
                  </a:lnTo>
                  <a:lnTo>
                    <a:pt x="503300" y="319481"/>
                  </a:lnTo>
                  <a:lnTo>
                    <a:pt x="479171" y="358546"/>
                  </a:lnTo>
                  <a:lnTo>
                    <a:pt x="447167" y="392582"/>
                  </a:lnTo>
                  <a:lnTo>
                    <a:pt x="408432" y="420662"/>
                  </a:lnTo>
                  <a:lnTo>
                    <a:pt x="363855" y="441858"/>
                  </a:lnTo>
                  <a:lnTo>
                    <a:pt x="314706" y="455256"/>
                  </a:lnTo>
                  <a:lnTo>
                    <a:pt x="261874" y="459930"/>
                  </a:lnTo>
                  <a:close/>
                </a:path>
              </a:pathLst>
            </a:custGeom>
            <a:solidFill>
              <a:srgbClr val="C0504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7403668" y="6251499"/>
              <a:ext cx="548640" cy="484505"/>
            </a:xfrm>
            <a:custGeom>
              <a:avLst/>
              <a:gdLst/>
              <a:ahLst/>
              <a:cxnLst/>
              <a:rect l="l" t="t" r="r" b="b"/>
              <a:pathLst>
                <a:path w="548640" h="484504">
                  <a:moveTo>
                    <a:pt x="275069" y="484212"/>
                  </a:moveTo>
                  <a:lnTo>
                    <a:pt x="272910" y="484212"/>
                  </a:lnTo>
                  <a:lnTo>
                    <a:pt x="220078" y="479539"/>
                  </a:lnTo>
                  <a:lnTo>
                    <a:pt x="168795" y="465759"/>
                  </a:lnTo>
                  <a:lnTo>
                    <a:pt x="122313" y="443814"/>
                  </a:lnTo>
                  <a:lnTo>
                    <a:pt x="81660" y="414591"/>
                  </a:lnTo>
                  <a:lnTo>
                    <a:pt x="47942" y="379044"/>
                  </a:lnTo>
                  <a:lnTo>
                    <a:pt x="22313" y="338023"/>
                  </a:lnTo>
                  <a:lnTo>
                    <a:pt x="5956" y="292506"/>
                  </a:lnTo>
                  <a:lnTo>
                    <a:pt x="0" y="243509"/>
                  </a:lnTo>
                  <a:lnTo>
                    <a:pt x="0" y="240715"/>
                  </a:lnTo>
                  <a:lnTo>
                    <a:pt x="5333" y="194373"/>
                  </a:lnTo>
                  <a:lnTo>
                    <a:pt x="21196" y="148539"/>
                  </a:lnTo>
                  <a:lnTo>
                    <a:pt x="46443" y="107124"/>
                  </a:lnTo>
                  <a:lnTo>
                    <a:pt x="79946" y="71145"/>
                  </a:lnTo>
                  <a:lnTo>
                    <a:pt x="120396" y="41541"/>
                  </a:lnTo>
                  <a:lnTo>
                    <a:pt x="166763" y="19202"/>
                  </a:lnTo>
                  <a:lnTo>
                    <a:pt x="217944" y="5054"/>
                  </a:lnTo>
                  <a:lnTo>
                    <a:pt x="272910" y="0"/>
                  </a:lnTo>
                  <a:lnTo>
                    <a:pt x="275069" y="0"/>
                  </a:lnTo>
                  <a:lnTo>
                    <a:pt x="327888" y="4673"/>
                  </a:lnTo>
                  <a:lnTo>
                    <a:pt x="379171" y="18453"/>
                  </a:lnTo>
                  <a:lnTo>
                    <a:pt x="391886" y="24282"/>
                  </a:lnTo>
                  <a:lnTo>
                    <a:pt x="275069" y="24282"/>
                  </a:lnTo>
                  <a:lnTo>
                    <a:pt x="226532" y="28575"/>
                  </a:lnTo>
                  <a:lnTo>
                    <a:pt x="224358" y="28575"/>
                  </a:lnTo>
                  <a:lnTo>
                    <a:pt x="222764" y="28859"/>
                  </a:lnTo>
                  <a:lnTo>
                    <a:pt x="223314" y="28859"/>
                  </a:lnTo>
                  <a:lnTo>
                    <a:pt x="177957" y="41224"/>
                  </a:lnTo>
                  <a:lnTo>
                    <a:pt x="177253" y="41224"/>
                  </a:lnTo>
                  <a:lnTo>
                    <a:pt x="175209" y="41973"/>
                  </a:lnTo>
                  <a:lnTo>
                    <a:pt x="175681" y="41973"/>
                  </a:lnTo>
                  <a:lnTo>
                    <a:pt x="135175" y="61277"/>
                  </a:lnTo>
                  <a:lnTo>
                    <a:pt x="134721" y="61277"/>
                  </a:lnTo>
                  <a:lnTo>
                    <a:pt x="132803" y="62407"/>
                  </a:lnTo>
                  <a:lnTo>
                    <a:pt x="133163" y="62407"/>
                  </a:lnTo>
                  <a:lnTo>
                    <a:pt x="98070" y="87858"/>
                  </a:lnTo>
                  <a:lnTo>
                    <a:pt x="97701" y="87858"/>
                  </a:lnTo>
                  <a:lnTo>
                    <a:pt x="95986" y="89369"/>
                  </a:lnTo>
                  <a:lnTo>
                    <a:pt x="96280" y="89369"/>
                  </a:lnTo>
                  <a:lnTo>
                    <a:pt x="67536" y="119938"/>
                  </a:lnTo>
                  <a:lnTo>
                    <a:pt x="67195" y="119938"/>
                  </a:lnTo>
                  <a:lnTo>
                    <a:pt x="65697" y="121894"/>
                  </a:lnTo>
                  <a:lnTo>
                    <a:pt x="65987" y="121894"/>
                  </a:lnTo>
                  <a:lnTo>
                    <a:pt x="44509" y="156667"/>
                  </a:lnTo>
                  <a:lnTo>
                    <a:pt x="44183" y="156667"/>
                  </a:lnTo>
                  <a:lnTo>
                    <a:pt x="43065" y="159003"/>
                  </a:lnTo>
                  <a:lnTo>
                    <a:pt x="43358" y="159003"/>
                  </a:lnTo>
                  <a:lnTo>
                    <a:pt x="29884" y="197167"/>
                  </a:lnTo>
                  <a:lnTo>
                    <a:pt x="29565" y="197167"/>
                  </a:lnTo>
                  <a:lnTo>
                    <a:pt x="28943" y="199834"/>
                  </a:lnTo>
                  <a:lnTo>
                    <a:pt x="29258" y="199834"/>
                  </a:lnTo>
                  <a:lnTo>
                    <a:pt x="24553" y="240715"/>
                  </a:lnTo>
                  <a:lnTo>
                    <a:pt x="24231" y="240715"/>
                  </a:lnTo>
                  <a:lnTo>
                    <a:pt x="24231" y="243509"/>
                  </a:lnTo>
                  <a:lnTo>
                    <a:pt x="24553" y="243509"/>
                  </a:lnTo>
                  <a:lnTo>
                    <a:pt x="29258" y="284391"/>
                  </a:lnTo>
                  <a:lnTo>
                    <a:pt x="28943" y="284391"/>
                  </a:lnTo>
                  <a:lnTo>
                    <a:pt x="29565" y="287058"/>
                  </a:lnTo>
                  <a:lnTo>
                    <a:pt x="29884" y="287058"/>
                  </a:lnTo>
                  <a:lnTo>
                    <a:pt x="43353" y="325208"/>
                  </a:lnTo>
                  <a:lnTo>
                    <a:pt x="43065" y="325208"/>
                  </a:lnTo>
                  <a:lnTo>
                    <a:pt x="44183" y="327558"/>
                  </a:lnTo>
                  <a:lnTo>
                    <a:pt x="44516" y="327558"/>
                  </a:lnTo>
                  <a:lnTo>
                    <a:pt x="65995" y="362330"/>
                  </a:lnTo>
                  <a:lnTo>
                    <a:pt x="65697" y="362330"/>
                  </a:lnTo>
                  <a:lnTo>
                    <a:pt x="67195" y="364274"/>
                  </a:lnTo>
                  <a:lnTo>
                    <a:pt x="67524" y="364274"/>
                  </a:lnTo>
                  <a:lnTo>
                    <a:pt x="96280" y="394855"/>
                  </a:lnTo>
                  <a:lnTo>
                    <a:pt x="95973" y="394855"/>
                  </a:lnTo>
                  <a:lnTo>
                    <a:pt x="97701" y="396366"/>
                  </a:lnTo>
                  <a:lnTo>
                    <a:pt x="98058" y="396366"/>
                  </a:lnTo>
                  <a:lnTo>
                    <a:pt x="133132" y="421792"/>
                  </a:lnTo>
                  <a:lnTo>
                    <a:pt x="132803" y="421792"/>
                  </a:lnTo>
                  <a:lnTo>
                    <a:pt x="134708" y="422935"/>
                  </a:lnTo>
                  <a:lnTo>
                    <a:pt x="135200" y="422935"/>
                  </a:lnTo>
                  <a:lnTo>
                    <a:pt x="175682" y="442239"/>
                  </a:lnTo>
                  <a:lnTo>
                    <a:pt x="175209" y="442239"/>
                  </a:lnTo>
                  <a:lnTo>
                    <a:pt x="177253" y="442988"/>
                  </a:lnTo>
                  <a:lnTo>
                    <a:pt x="177957" y="442988"/>
                  </a:lnTo>
                  <a:lnTo>
                    <a:pt x="222960" y="455256"/>
                  </a:lnTo>
                  <a:lnTo>
                    <a:pt x="222237" y="455256"/>
                  </a:lnTo>
                  <a:lnTo>
                    <a:pt x="224358" y="455637"/>
                  </a:lnTo>
                  <a:lnTo>
                    <a:pt x="226544" y="455637"/>
                  </a:lnTo>
                  <a:lnTo>
                    <a:pt x="273989" y="459835"/>
                  </a:lnTo>
                  <a:lnTo>
                    <a:pt x="392087" y="459835"/>
                  </a:lnTo>
                  <a:lnTo>
                    <a:pt x="381229" y="464997"/>
                  </a:lnTo>
                  <a:lnTo>
                    <a:pt x="379171" y="465759"/>
                  </a:lnTo>
                  <a:lnTo>
                    <a:pt x="330022" y="479158"/>
                  </a:lnTo>
                  <a:lnTo>
                    <a:pt x="327901" y="479539"/>
                  </a:lnTo>
                  <a:lnTo>
                    <a:pt x="275069" y="484212"/>
                  </a:lnTo>
                  <a:close/>
                </a:path>
                <a:path w="548640" h="484504">
                  <a:moveTo>
                    <a:pt x="324652" y="28859"/>
                  </a:moveTo>
                  <a:lnTo>
                    <a:pt x="272910" y="24282"/>
                  </a:lnTo>
                  <a:lnTo>
                    <a:pt x="391886" y="24282"/>
                  </a:lnTo>
                  <a:lnTo>
                    <a:pt x="400914" y="28575"/>
                  </a:lnTo>
                  <a:lnTo>
                    <a:pt x="323608" y="28575"/>
                  </a:lnTo>
                  <a:lnTo>
                    <a:pt x="324652" y="28859"/>
                  </a:lnTo>
                  <a:close/>
                </a:path>
                <a:path w="548640" h="484504">
                  <a:moveTo>
                    <a:pt x="223314" y="28859"/>
                  </a:moveTo>
                  <a:lnTo>
                    <a:pt x="222764" y="28859"/>
                  </a:lnTo>
                  <a:lnTo>
                    <a:pt x="224358" y="28575"/>
                  </a:lnTo>
                  <a:lnTo>
                    <a:pt x="223314" y="28859"/>
                  </a:lnTo>
                  <a:close/>
                </a:path>
                <a:path w="548640" h="484504">
                  <a:moveTo>
                    <a:pt x="223314" y="28859"/>
                  </a:moveTo>
                  <a:lnTo>
                    <a:pt x="224358" y="28575"/>
                  </a:lnTo>
                  <a:lnTo>
                    <a:pt x="226532" y="28575"/>
                  </a:lnTo>
                  <a:lnTo>
                    <a:pt x="223314" y="28859"/>
                  </a:lnTo>
                  <a:close/>
                </a:path>
                <a:path w="548640" h="484504">
                  <a:moveTo>
                    <a:pt x="371681" y="41672"/>
                  </a:moveTo>
                  <a:lnTo>
                    <a:pt x="323608" y="28575"/>
                  </a:lnTo>
                  <a:lnTo>
                    <a:pt x="325202" y="28859"/>
                  </a:lnTo>
                  <a:lnTo>
                    <a:pt x="401512" y="28859"/>
                  </a:lnTo>
                  <a:lnTo>
                    <a:pt x="425780" y="40398"/>
                  </a:lnTo>
                  <a:lnTo>
                    <a:pt x="427174" y="41224"/>
                  </a:lnTo>
                  <a:lnTo>
                    <a:pt x="370738" y="41224"/>
                  </a:lnTo>
                  <a:lnTo>
                    <a:pt x="371681" y="41672"/>
                  </a:lnTo>
                  <a:close/>
                </a:path>
                <a:path w="548640" h="484504">
                  <a:moveTo>
                    <a:pt x="401512" y="28859"/>
                  </a:moveTo>
                  <a:lnTo>
                    <a:pt x="325202" y="28859"/>
                  </a:lnTo>
                  <a:lnTo>
                    <a:pt x="323608" y="28575"/>
                  </a:lnTo>
                  <a:lnTo>
                    <a:pt x="400914" y="28575"/>
                  </a:lnTo>
                  <a:lnTo>
                    <a:pt x="401512" y="28859"/>
                  </a:lnTo>
                  <a:close/>
                </a:path>
                <a:path w="548640" h="484504">
                  <a:moveTo>
                    <a:pt x="175209" y="41973"/>
                  </a:moveTo>
                  <a:lnTo>
                    <a:pt x="177253" y="41224"/>
                  </a:lnTo>
                  <a:lnTo>
                    <a:pt x="176313" y="41672"/>
                  </a:lnTo>
                  <a:lnTo>
                    <a:pt x="175209" y="41973"/>
                  </a:lnTo>
                  <a:close/>
                </a:path>
                <a:path w="548640" h="484504">
                  <a:moveTo>
                    <a:pt x="176313" y="41672"/>
                  </a:moveTo>
                  <a:lnTo>
                    <a:pt x="177253" y="41224"/>
                  </a:lnTo>
                  <a:lnTo>
                    <a:pt x="177957" y="41224"/>
                  </a:lnTo>
                  <a:lnTo>
                    <a:pt x="176313" y="41672"/>
                  </a:lnTo>
                  <a:close/>
                </a:path>
                <a:path w="548640" h="484504">
                  <a:moveTo>
                    <a:pt x="372757" y="41973"/>
                  </a:moveTo>
                  <a:lnTo>
                    <a:pt x="371681" y="41672"/>
                  </a:lnTo>
                  <a:lnTo>
                    <a:pt x="370738" y="41224"/>
                  </a:lnTo>
                  <a:lnTo>
                    <a:pt x="372757" y="41973"/>
                  </a:lnTo>
                  <a:close/>
                </a:path>
                <a:path w="548640" h="484504">
                  <a:moveTo>
                    <a:pt x="428305" y="41973"/>
                  </a:moveTo>
                  <a:lnTo>
                    <a:pt x="372757" y="41973"/>
                  </a:lnTo>
                  <a:lnTo>
                    <a:pt x="370738" y="41224"/>
                  </a:lnTo>
                  <a:lnTo>
                    <a:pt x="427174" y="41224"/>
                  </a:lnTo>
                  <a:lnTo>
                    <a:pt x="427710" y="41541"/>
                  </a:lnTo>
                  <a:lnTo>
                    <a:pt x="428305" y="41973"/>
                  </a:lnTo>
                  <a:close/>
                </a:path>
                <a:path w="548640" h="484504">
                  <a:moveTo>
                    <a:pt x="175681" y="41973"/>
                  </a:moveTo>
                  <a:lnTo>
                    <a:pt x="175209" y="41973"/>
                  </a:lnTo>
                  <a:lnTo>
                    <a:pt x="176313" y="41672"/>
                  </a:lnTo>
                  <a:lnTo>
                    <a:pt x="175681" y="41973"/>
                  </a:lnTo>
                  <a:close/>
                </a:path>
                <a:path w="548640" h="484504">
                  <a:moveTo>
                    <a:pt x="414255" y="61908"/>
                  </a:moveTo>
                  <a:lnTo>
                    <a:pt x="371681" y="41672"/>
                  </a:lnTo>
                  <a:lnTo>
                    <a:pt x="372757" y="41973"/>
                  </a:lnTo>
                  <a:lnTo>
                    <a:pt x="428305" y="41973"/>
                  </a:lnTo>
                  <a:lnTo>
                    <a:pt x="454923" y="61277"/>
                  </a:lnTo>
                  <a:lnTo>
                    <a:pt x="413384" y="61277"/>
                  </a:lnTo>
                  <a:lnTo>
                    <a:pt x="414255" y="61908"/>
                  </a:lnTo>
                  <a:close/>
                </a:path>
                <a:path w="548640" h="484504">
                  <a:moveTo>
                    <a:pt x="132803" y="62407"/>
                  </a:moveTo>
                  <a:lnTo>
                    <a:pt x="134721" y="61277"/>
                  </a:lnTo>
                  <a:lnTo>
                    <a:pt x="133851" y="61908"/>
                  </a:lnTo>
                  <a:lnTo>
                    <a:pt x="132803" y="62407"/>
                  </a:lnTo>
                  <a:close/>
                </a:path>
                <a:path w="548640" h="484504">
                  <a:moveTo>
                    <a:pt x="133851" y="61908"/>
                  </a:moveTo>
                  <a:lnTo>
                    <a:pt x="134721" y="61277"/>
                  </a:lnTo>
                  <a:lnTo>
                    <a:pt x="135175" y="61277"/>
                  </a:lnTo>
                  <a:lnTo>
                    <a:pt x="133851" y="61908"/>
                  </a:lnTo>
                  <a:close/>
                </a:path>
                <a:path w="548640" h="484504">
                  <a:moveTo>
                    <a:pt x="415293" y="62407"/>
                  </a:moveTo>
                  <a:lnTo>
                    <a:pt x="414255" y="61908"/>
                  </a:lnTo>
                  <a:lnTo>
                    <a:pt x="413384" y="61277"/>
                  </a:lnTo>
                  <a:lnTo>
                    <a:pt x="415293" y="62407"/>
                  </a:lnTo>
                  <a:close/>
                </a:path>
                <a:path w="548640" h="484504">
                  <a:moveTo>
                    <a:pt x="456481" y="62407"/>
                  </a:moveTo>
                  <a:lnTo>
                    <a:pt x="415293" y="62407"/>
                  </a:lnTo>
                  <a:lnTo>
                    <a:pt x="413384" y="61277"/>
                  </a:lnTo>
                  <a:lnTo>
                    <a:pt x="454923" y="61277"/>
                  </a:lnTo>
                  <a:lnTo>
                    <a:pt x="456481" y="62407"/>
                  </a:lnTo>
                  <a:close/>
                </a:path>
                <a:path w="548640" h="484504">
                  <a:moveTo>
                    <a:pt x="133163" y="62407"/>
                  </a:moveTo>
                  <a:lnTo>
                    <a:pt x="132803" y="62407"/>
                  </a:lnTo>
                  <a:lnTo>
                    <a:pt x="133851" y="61908"/>
                  </a:lnTo>
                  <a:lnTo>
                    <a:pt x="133163" y="62407"/>
                  </a:lnTo>
                  <a:close/>
                </a:path>
                <a:path w="548640" h="484504">
                  <a:moveTo>
                    <a:pt x="451197" y="88700"/>
                  </a:moveTo>
                  <a:lnTo>
                    <a:pt x="414255" y="61908"/>
                  </a:lnTo>
                  <a:lnTo>
                    <a:pt x="415288" y="62407"/>
                  </a:lnTo>
                  <a:lnTo>
                    <a:pt x="456481" y="62407"/>
                  </a:lnTo>
                  <a:lnTo>
                    <a:pt x="466445" y="69634"/>
                  </a:lnTo>
                  <a:lnTo>
                    <a:pt x="468160" y="71145"/>
                  </a:lnTo>
                  <a:lnTo>
                    <a:pt x="483875" y="87858"/>
                  </a:lnTo>
                  <a:lnTo>
                    <a:pt x="450405" y="87858"/>
                  </a:lnTo>
                  <a:lnTo>
                    <a:pt x="451197" y="88700"/>
                  </a:lnTo>
                  <a:close/>
                </a:path>
                <a:path w="548640" h="484504">
                  <a:moveTo>
                    <a:pt x="95986" y="89369"/>
                  </a:moveTo>
                  <a:lnTo>
                    <a:pt x="97701" y="87858"/>
                  </a:lnTo>
                  <a:lnTo>
                    <a:pt x="96909" y="88700"/>
                  </a:lnTo>
                  <a:lnTo>
                    <a:pt x="95986" y="89369"/>
                  </a:lnTo>
                  <a:close/>
                </a:path>
                <a:path w="548640" h="484504">
                  <a:moveTo>
                    <a:pt x="96909" y="88700"/>
                  </a:moveTo>
                  <a:lnTo>
                    <a:pt x="97701" y="87858"/>
                  </a:lnTo>
                  <a:lnTo>
                    <a:pt x="98070" y="87858"/>
                  </a:lnTo>
                  <a:lnTo>
                    <a:pt x="96909" y="88700"/>
                  </a:lnTo>
                  <a:close/>
                </a:path>
                <a:path w="548640" h="484504">
                  <a:moveTo>
                    <a:pt x="452120" y="89369"/>
                  </a:moveTo>
                  <a:lnTo>
                    <a:pt x="451197" y="88700"/>
                  </a:lnTo>
                  <a:lnTo>
                    <a:pt x="450405" y="87858"/>
                  </a:lnTo>
                  <a:lnTo>
                    <a:pt x="452120" y="89369"/>
                  </a:lnTo>
                  <a:close/>
                </a:path>
                <a:path w="548640" h="484504">
                  <a:moveTo>
                    <a:pt x="485296" y="89369"/>
                  </a:moveTo>
                  <a:lnTo>
                    <a:pt x="452120" y="89369"/>
                  </a:lnTo>
                  <a:lnTo>
                    <a:pt x="450405" y="87858"/>
                  </a:lnTo>
                  <a:lnTo>
                    <a:pt x="483875" y="87858"/>
                  </a:lnTo>
                  <a:lnTo>
                    <a:pt x="485296" y="89369"/>
                  </a:lnTo>
                  <a:close/>
                </a:path>
                <a:path w="548640" h="484504">
                  <a:moveTo>
                    <a:pt x="96280" y="89369"/>
                  </a:moveTo>
                  <a:lnTo>
                    <a:pt x="95986" y="89369"/>
                  </a:lnTo>
                  <a:lnTo>
                    <a:pt x="96909" y="88700"/>
                  </a:lnTo>
                  <a:lnTo>
                    <a:pt x="96280" y="89369"/>
                  </a:lnTo>
                  <a:close/>
                </a:path>
                <a:path w="548640" h="484504">
                  <a:moveTo>
                    <a:pt x="481562" y="120994"/>
                  </a:moveTo>
                  <a:lnTo>
                    <a:pt x="451197" y="88700"/>
                  </a:lnTo>
                  <a:lnTo>
                    <a:pt x="452120" y="89369"/>
                  </a:lnTo>
                  <a:lnTo>
                    <a:pt x="485296" y="89369"/>
                  </a:lnTo>
                  <a:lnTo>
                    <a:pt x="500164" y="105181"/>
                  </a:lnTo>
                  <a:lnTo>
                    <a:pt x="501662" y="107124"/>
                  </a:lnTo>
                  <a:lnTo>
                    <a:pt x="509577" y="119938"/>
                  </a:lnTo>
                  <a:lnTo>
                    <a:pt x="480910" y="119938"/>
                  </a:lnTo>
                  <a:lnTo>
                    <a:pt x="481562" y="120994"/>
                  </a:lnTo>
                  <a:close/>
                </a:path>
                <a:path w="548640" h="484504">
                  <a:moveTo>
                    <a:pt x="65697" y="121894"/>
                  </a:moveTo>
                  <a:lnTo>
                    <a:pt x="67195" y="119938"/>
                  </a:lnTo>
                  <a:lnTo>
                    <a:pt x="66543" y="120994"/>
                  </a:lnTo>
                  <a:lnTo>
                    <a:pt x="65697" y="121894"/>
                  </a:lnTo>
                  <a:close/>
                </a:path>
                <a:path w="548640" h="484504">
                  <a:moveTo>
                    <a:pt x="66543" y="120994"/>
                  </a:moveTo>
                  <a:lnTo>
                    <a:pt x="67195" y="119938"/>
                  </a:lnTo>
                  <a:lnTo>
                    <a:pt x="67536" y="119938"/>
                  </a:lnTo>
                  <a:lnTo>
                    <a:pt x="66543" y="120994"/>
                  </a:lnTo>
                  <a:close/>
                </a:path>
                <a:path w="548640" h="484504">
                  <a:moveTo>
                    <a:pt x="482409" y="121894"/>
                  </a:moveTo>
                  <a:lnTo>
                    <a:pt x="481562" y="120994"/>
                  </a:lnTo>
                  <a:lnTo>
                    <a:pt x="480910" y="119938"/>
                  </a:lnTo>
                  <a:lnTo>
                    <a:pt x="482409" y="121894"/>
                  </a:lnTo>
                  <a:close/>
                </a:path>
                <a:path w="548640" h="484504">
                  <a:moveTo>
                    <a:pt x="510785" y="121894"/>
                  </a:moveTo>
                  <a:lnTo>
                    <a:pt x="482409" y="121894"/>
                  </a:lnTo>
                  <a:lnTo>
                    <a:pt x="480910" y="119938"/>
                  </a:lnTo>
                  <a:lnTo>
                    <a:pt x="509577" y="119938"/>
                  </a:lnTo>
                  <a:lnTo>
                    <a:pt x="510785" y="121894"/>
                  </a:lnTo>
                  <a:close/>
                </a:path>
                <a:path w="548640" h="484504">
                  <a:moveTo>
                    <a:pt x="65987" y="121894"/>
                  </a:moveTo>
                  <a:lnTo>
                    <a:pt x="65697" y="121894"/>
                  </a:lnTo>
                  <a:lnTo>
                    <a:pt x="66543" y="120994"/>
                  </a:lnTo>
                  <a:lnTo>
                    <a:pt x="65987" y="121894"/>
                  </a:lnTo>
                  <a:close/>
                </a:path>
                <a:path w="548640" h="484504">
                  <a:moveTo>
                    <a:pt x="504357" y="157898"/>
                  </a:moveTo>
                  <a:lnTo>
                    <a:pt x="481562" y="120994"/>
                  </a:lnTo>
                  <a:lnTo>
                    <a:pt x="482409" y="121894"/>
                  </a:lnTo>
                  <a:lnTo>
                    <a:pt x="510785" y="121894"/>
                  </a:lnTo>
                  <a:lnTo>
                    <a:pt x="525792" y="146189"/>
                  </a:lnTo>
                  <a:lnTo>
                    <a:pt x="526910" y="148539"/>
                  </a:lnTo>
                  <a:lnTo>
                    <a:pt x="529779" y="156667"/>
                  </a:lnTo>
                  <a:lnTo>
                    <a:pt x="503923" y="156667"/>
                  </a:lnTo>
                  <a:lnTo>
                    <a:pt x="504357" y="157898"/>
                  </a:lnTo>
                  <a:close/>
                </a:path>
                <a:path w="548640" h="484504">
                  <a:moveTo>
                    <a:pt x="43065" y="159003"/>
                  </a:moveTo>
                  <a:lnTo>
                    <a:pt x="44183" y="156667"/>
                  </a:lnTo>
                  <a:lnTo>
                    <a:pt x="43748" y="157898"/>
                  </a:lnTo>
                  <a:lnTo>
                    <a:pt x="43065" y="159003"/>
                  </a:lnTo>
                  <a:close/>
                </a:path>
                <a:path w="548640" h="484504">
                  <a:moveTo>
                    <a:pt x="43748" y="157898"/>
                  </a:moveTo>
                  <a:lnTo>
                    <a:pt x="44183" y="156667"/>
                  </a:lnTo>
                  <a:lnTo>
                    <a:pt x="44509" y="156667"/>
                  </a:lnTo>
                  <a:lnTo>
                    <a:pt x="43748" y="157898"/>
                  </a:lnTo>
                  <a:close/>
                </a:path>
                <a:path w="548640" h="484504">
                  <a:moveTo>
                    <a:pt x="505040" y="159003"/>
                  </a:moveTo>
                  <a:lnTo>
                    <a:pt x="504357" y="157898"/>
                  </a:lnTo>
                  <a:lnTo>
                    <a:pt x="503923" y="156667"/>
                  </a:lnTo>
                  <a:lnTo>
                    <a:pt x="505040" y="159003"/>
                  </a:lnTo>
                  <a:close/>
                </a:path>
                <a:path w="548640" h="484504">
                  <a:moveTo>
                    <a:pt x="530604" y="159003"/>
                  </a:moveTo>
                  <a:lnTo>
                    <a:pt x="505040" y="159003"/>
                  </a:lnTo>
                  <a:lnTo>
                    <a:pt x="503923" y="156667"/>
                  </a:lnTo>
                  <a:lnTo>
                    <a:pt x="529779" y="156667"/>
                  </a:lnTo>
                  <a:lnTo>
                    <a:pt x="530604" y="159003"/>
                  </a:lnTo>
                  <a:close/>
                </a:path>
                <a:path w="548640" h="484504">
                  <a:moveTo>
                    <a:pt x="43358" y="159003"/>
                  </a:moveTo>
                  <a:lnTo>
                    <a:pt x="43065" y="159003"/>
                  </a:lnTo>
                  <a:lnTo>
                    <a:pt x="43748" y="157898"/>
                  </a:lnTo>
                  <a:lnTo>
                    <a:pt x="43358" y="159003"/>
                  </a:lnTo>
                  <a:close/>
                </a:path>
                <a:path w="548640" h="484504">
                  <a:moveTo>
                    <a:pt x="518695" y="198509"/>
                  </a:moveTo>
                  <a:lnTo>
                    <a:pt x="504357" y="157898"/>
                  </a:lnTo>
                  <a:lnTo>
                    <a:pt x="505040" y="159003"/>
                  </a:lnTo>
                  <a:lnTo>
                    <a:pt x="530604" y="159003"/>
                  </a:lnTo>
                  <a:lnTo>
                    <a:pt x="542150" y="191706"/>
                  </a:lnTo>
                  <a:lnTo>
                    <a:pt x="542772" y="194373"/>
                  </a:lnTo>
                  <a:lnTo>
                    <a:pt x="543094" y="197167"/>
                  </a:lnTo>
                  <a:lnTo>
                    <a:pt x="518541" y="197167"/>
                  </a:lnTo>
                  <a:lnTo>
                    <a:pt x="518695" y="198509"/>
                  </a:lnTo>
                  <a:close/>
                </a:path>
                <a:path w="548640" h="484504">
                  <a:moveTo>
                    <a:pt x="28943" y="199834"/>
                  </a:moveTo>
                  <a:lnTo>
                    <a:pt x="29565" y="197167"/>
                  </a:lnTo>
                  <a:lnTo>
                    <a:pt x="29411" y="198509"/>
                  </a:lnTo>
                  <a:lnTo>
                    <a:pt x="28943" y="199834"/>
                  </a:lnTo>
                  <a:close/>
                </a:path>
                <a:path w="548640" h="484504">
                  <a:moveTo>
                    <a:pt x="29411" y="198509"/>
                  </a:moveTo>
                  <a:lnTo>
                    <a:pt x="29565" y="197167"/>
                  </a:lnTo>
                  <a:lnTo>
                    <a:pt x="29884" y="197167"/>
                  </a:lnTo>
                  <a:lnTo>
                    <a:pt x="29411" y="198509"/>
                  </a:lnTo>
                  <a:close/>
                </a:path>
                <a:path w="548640" h="484504">
                  <a:moveTo>
                    <a:pt x="519163" y="199834"/>
                  </a:moveTo>
                  <a:lnTo>
                    <a:pt x="518695" y="198509"/>
                  </a:lnTo>
                  <a:lnTo>
                    <a:pt x="518541" y="197167"/>
                  </a:lnTo>
                  <a:lnTo>
                    <a:pt x="519163" y="199834"/>
                  </a:lnTo>
                  <a:close/>
                </a:path>
                <a:path w="548640" h="484504">
                  <a:moveTo>
                    <a:pt x="543401" y="199834"/>
                  </a:moveTo>
                  <a:lnTo>
                    <a:pt x="519163" y="199834"/>
                  </a:lnTo>
                  <a:lnTo>
                    <a:pt x="518541" y="197167"/>
                  </a:lnTo>
                  <a:lnTo>
                    <a:pt x="543094" y="197167"/>
                  </a:lnTo>
                  <a:lnTo>
                    <a:pt x="543401" y="199834"/>
                  </a:lnTo>
                  <a:close/>
                </a:path>
                <a:path w="548640" h="484504">
                  <a:moveTo>
                    <a:pt x="29258" y="199834"/>
                  </a:moveTo>
                  <a:lnTo>
                    <a:pt x="28943" y="199834"/>
                  </a:lnTo>
                  <a:lnTo>
                    <a:pt x="29411" y="198509"/>
                  </a:lnTo>
                  <a:lnTo>
                    <a:pt x="29258" y="199834"/>
                  </a:lnTo>
                  <a:close/>
                </a:path>
                <a:path w="548640" h="484504">
                  <a:moveTo>
                    <a:pt x="523714" y="242112"/>
                  </a:moveTo>
                  <a:lnTo>
                    <a:pt x="518695" y="198509"/>
                  </a:lnTo>
                  <a:lnTo>
                    <a:pt x="519163" y="199834"/>
                  </a:lnTo>
                  <a:lnTo>
                    <a:pt x="543401" y="199834"/>
                  </a:lnTo>
                  <a:lnTo>
                    <a:pt x="548106" y="240715"/>
                  </a:lnTo>
                  <a:lnTo>
                    <a:pt x="523875" y="240715"/>
                  </a:lnTo>
                  <a:lnTo>
                    <a:pt x="523714" y="242112"/>
                  </a:lnTo>
                  <a:close/>
                </a:path>
                <a:path w="548640" h="484504">
                  <a:moveTo>
                    <a:pt x="24231" y="243509"/>
                  </a:moveTo>
                  <a:lnTo>
                    <a:pt x="24231" y="240715"/>
                  </a:lnTo>
                  <a:lnTo>
                    <a:pt x="24392" y="242112"/>
                  </a:lnTo>
                  <a:lnTo>
                    <a:pt x="24231" y="243509"/>
                  </a:lnTo>
                  <a:close/>
                </a:path>
                <a:path w="548640" h="484504">
                  <a:moveTo>
                    <a:pt x="24392" y="242112"/>
                  </a:moveTo>
                  <a:lnTo>
                    <a:pt x="24231" y="240715"/>
                  </a:lnTo>
                  <a:lnTo>
                    <a:pt x="24553" y="240715"/>
                  </a:lnTo>
                  <a:lnTo>
                    <a:pt x="24392" y="242112"/>
                  </a:lnTo>
                  <a:close/>
                </a:path>
                <a:path w="548640" h="484504">
                  <a:moveTo>
                    <a:pt x="523875" y="243509"/>
                  </a:moveTo>
                  <a:lnTo>
                    <a:pt x="523714" y="242112"/>
                  </a:lnTo>
                  <a:lnTo>
                    <a:pt x="523875" y="240715"/>
                  </a:lnTo>
                  <a:lnTo>
                    <a:pt x="523875" y="243509"/>
                  </a:lnTo>
                  <a:close/>
                </a:path>
                <a:path w="548640" h="484504">
                  <a:moveTo>
                    <a:pt x="548106" y="243509"/>
                  </a:moveTo>
                  <a:lnTo>
                    <a:pt x="523875" y="243509"/>
                  </a:lnTo>
                  <a:lnTo>
                    <a:pt x="523875" y="240715"/>
                  </a:lnTo>
                  <a:lnTo>
                    <a:pt x="548106" y="240715"/>
                  </a:lnTo>
                  <a:lnTo>
                    <a:pt x="548106" y="243509"/>
                  </a:lnTo>
                  <a:close/>
                </a:path>
                <a:path w="548640" h="484504">
                  <a:moveTo>
                    <a:pt x="24553" y="243509"/>
                  </a:moveTo>
                  <a:lnTo>
                    <a:pt x="24231" y="243509"/>
                  </a:lnTo>
                  <a:lnTo>
                    <a:pt x="24392" y="242112"/>
                  </a:lnTo>
                  <a:lnTo>
                    <a:pt x="24553" y="243509"/>
                  </a:lnTo>
                  <a:close/>
                </a:path>
                <a:path w="548640" h="484504">
                  <a:moveTo>
                    <a:pt x="518695" y="285716"/>
                  </a:moveTo>
                  <a:lnTo>
                    <a:pt x="523714" y="242112"/>
                  </a:lnTo>
                  <a:lnTo>
                    <a:pt x="523875" y="243509"/>
                  </a:lnTo>
                  <a:lnTo>
                    <a:pt x="548106" y="243509"/>
                  </a:lnTo>
                  <a:lnTo>
                    <a:pt x="543401" y="284391"/>
                  </a:lnTo>
                  <a:lnTo>
                    <a:pt x="519163" y="284391"/>
                  </a:lnTo>
                  <a:lnTo>
                    <a:pt x="518695" y="285716"/>
                  </a:lnTo>
                  <a:close/>
                </a:path>
                <a:path w="548640" h="484504">
                  <a:moveTo>
                    <a:pt x="29565" y="287058"/>
                  </a:moveTo>
                  <a:lnTo>
                    <a:pt x="28943" y="284391"/>
                  </a:lnTo>
                  <a:lnTo>
                    <a:pt x="29411" y="285716"/>
                  </a:lnTo>
                  <a:lnTo>
                    <a:pt x="29565" y="287058"/>
                  </a:lnTo>
                  <a:close/>
                </a:path>
                <a:path w="548640" h="484504">
                  <a:moveTo>
                    <a:pt x="29411" y="285716"/>
                  </a:moveTo>
                  <a:lnTo>
                    <a:pt x="28943" y="284391"/>
                  </a:lnTo>
                  <a:lnTo>
                    <a:pt x="29258" y="284391"/>
                  </a:lnTo>
                  <a:lnTo>
                    <a:pt x="29411" y="285716"/>
                  </a:lnTo>
                  <a:close/>
                </a:path>
                <a:path w="548640" h="484504">
                  <a:moveTo>
                    <a:pt x="518541" y="287058"/>
                  </a:moveTo>
                  <a:lnTo>
                    <a:pt x="518695" y="285716"/>
                  </a:lnTo>
                  <a:lnTo>
                    <a:pt x="519163" y="284391"/>
                  </a:lnTo>
                  <a:lnTo>
                    <a:pt x="518541" y="287058"/>
                  </a:lnTo>
                  <a:close/>
                </a:path>
                <a:path w="548640" h="484504">
                  <a:moveTo>
                    <a:pt x="543094" y="287058"/>
                  </a:moveTo>
                  <a:lnTo>
                    <a:pt x="518541" y="287058"/>
                  </a:lnTo>
                  <a:lnTo>
                    <a:pt x="519163" y="284391"/>
                  </a:lnTo>
                  <a:lnTo>
                    <a:pt x="543401" y="284391"/>
                  </a:lnTo>
                  <a:lnTo>
                    <a:pt x="543094" y="287058"/>
                  </a:lnTo>
                  <a:close/>
                </a:path>
                <a:path w="548640" h="484504">
                  <a:moveTo>
                    <a:pt x="29884" y="287058"/>
                  </a:moveTo>
                  <a:lnTo>
                    <a:pt x="29565" y="287058"/>
                  </a:lnTo>
                  <a:lnTo>
                    <a:pt x="29411" y="285716"/>
                  </a:lnTo>
                  <a:lnTo>
                    <a:pt x="29884" y="287058"/>
                  </a:lnTo>
                  <a:close/>
                </a:path>
                <a:path w="548640" h="484504">
                  <a:moveTo>
                    <a:pt x="529779" y="327558"/>
                  </a:moveTo>
                  <a:lnTo>
                    <a:pt x="503923" y="327558"/>
                  </a:lnTo>
                  <a:lnTo>
                    <a:pt x="505046" y="325208"/>
                  </a:lnTo>
                  <a:lnTo>
                    <a:pt x="504752" y="325208"/>
                  </a:lnTo>
                  <a:lnTo>
                    <a:pt x="518695" y="285716"/>
                  </a:lnTo>
                  <a:lnTo>
                    <a:pt x="518541" y="287058"/>
                  </a:lnTo>
                  <a:lnTo>
                    <a:pt x="543094" y="287058"/>
                  </a:lnTo>
                  <a:lnTo>
                    <a:pt x="542772" y="289852"/>
                  </a:lnTo>
                  <a:lnTo>
                    <a:pt x="542150" y="292506"/>
                  </a:lnTo>
                  <a:lnTo>
                    <a:pt x="530608" y="325208"/>
                  </a:lnTo>
                  <a:lnTo>
                    <a:pt x="505048" y="325208"/>
                  </a:lnTo>
                  <a:lnTo>
                    <a:pt x="504376" y="326297"/>
                  </a:lnTo>
                  <a:lnTo>
                    <a:pt x="530223" y="326297"/>
                  </a:lnTo>
                  <a:lnTo>
                    <a:pt x="529779" y="327558"/>
                  </a:lnTo>
                  <a:close/>
                </a:path>
                <a:path w="548640" h="484504">
                  <a:moveTo>
                    <a:pt x="44183" y="327558"/>
                  </a:moveTo>
                  <a:lnTo>
                    <a:pt x="43065" y="325208"/>
                  </a:lnTo>
                  <a:lnTo>
                    <a:pt x="43738" y="326297"/>
                  </a:lnTo>
                  <a:lnTo>
                    <a:pt x="44183" y="327558"/>
                  </a:lnTo>
                  <a:close/>
                </a:path>
                <a:path w="548640" h="484504">
                  <a:moveTo>
                    <a:pt x="43738" y="326297"/>
                  </a:moveTo>
                  <a:lnTo>
                    <a:pt x="43065" y="325208"/>
                  </a:lnTo>
                  <a:lnTo>
                    <a:pt x="43353" y="325208"/>
                  </a:lnTo>
                  <a:lnTo>
                    <a:pt x="43738" y="326297"/>
                  </a:lnTo>
                  <a:close/>
                </a:path>
                <a:path w="548640" h="484504">
                  <a:moveTo>
                    <a:pt x="503923" y="327558"/>
                  </a:moveTo>
                  <a:lnTo>
                    <a:pt x="504376" y="326297"/>
                  </a:lnTo>
                  <a:lnTo>
                    <a:pt x="505048" y="325208"/>
                  </a:lnTo>
                  <a:lnTo>
                    <a:pt x="503923" y="327558"/>
                  </a:lnTo>
                  <a:close/>
                </a:path>
                <a:path w="548640" h="484504">
                  <a:moveTo>
                    <a:pt x="44516" y="327558"/>
                  </a:moveTo>
                  <a:lnTo>
                    <a:pt x="44183" y="327558"/>
                  </a:lnTo>
                  <a:lnTo>
                    <a:pt x="43738" y="326297"/>
                  </a:lnTo>
                  <a:lnTo>
                    <a:pt x="44516" y="327558"/>
                  </a:lnTo>
                  <a:close/>
                </a:path>
                <a:path w="548640" h="484504">
                  <a:moveTo>
                    <a:pt x="481540" y="363255"/>
                  </a:moveTo>
                  <a:lnTo>
                    <a:pt x="504376" y="326297"/>
                  </a:lnTo>
                  <a:lnTo>
                    <a:pt x="503923" y="327558"/>
                  </a:lnTo>
                  <a:lnTo>
                    <a:pt x="529779" y="327558"/>
                  </a:lnTo>
                  <a:lnTo>
                    <a:pt x="526910" y="335686"/>
                  </a:lnTo>
                  <a:lnTo>
                    <a:pt x="525792" y="338023"/>
                  </a:lnTo>
                  <a:lnTo>
                    <a:pt x="510778" y="362330"/>
                  </a:lnTo>
                  <a:lnTo>
                    <a:pt x="482409" y="362330"/>
                  </a:lnTo>
                  <a:lnTo>
                    <a:pt x="481540" y="363255"/>
                  </a:lnTo>
                  <a:close/>
                </a:path>
                <a:path w="548640" h="484504">
                  <a:moveTo>
                    <a:pt x="67195" y="364274"/>
                  </a:moveTo>
                  <a:lnTo>
                    <a:pt x="65697" y="362330"/>
                  </a:lnTo>
                  <a:lnTo>
                    <a:pt x="66566" y="363255"/>
                  </a:lnTo>
                  <a:lnTo>
                    <a:pt x="67195" y="364274"/>
                  </a:lnTo>
                  <a:close/>
                </a:path>
                <a:path w="548640" h="484504">
                  <a:moveTo>
                    <a:pt x="66566" y="363255"/>
                  </a:moveTo>
                  <a:lnTo>
                    <a:pt x="65697" y="362330"/>
                  </a:lnTo>
                  <a:lnTo>
                    <a:pt x="65995" y="362330"/>
                  </a:lnTo>
                  <a:lnTo>
                    <a:pt x="66566" y="363255"/>
                  </a:lnTo>
                  <a:close/>
                </a:path>
                <a:path w="548640" h="484504">
                  <a:moveTo>
                    <a:pt x="480910" y="364274"/>
                  </a:moveTo>
                  <a:lnTo>
                    <a:pt x="481540" y="363255"/>
                  </a:lnTo>
                  <a:lnTo>
                    <a:pt x="482409" y="362330"/>
                  </a:lnTo>
                  <a:lnTo>
                    <a:pt x="480910" y="364274"/>
                  </a:lnTo>
                  <a:close/>
                </a:path>
                <a:path w="548640" h="484504">
                  <a:moveTo>
                    <a:pt x="509577" y="364274"/>
                  </a:moveTo>
                  <a:lnTo>
                    <a:pt x="480910" y="364274"/>
                  </a:lnTo>
                  <a:lnTo>
                    <a:pt x="482409" y="362330"/>
                  </a:lnTo>
                  <a:lnTo>
                    <a:pt x="510778" y="362330"/>
                  </a:lnTo>
                  <a:lnTo>
                    <a:pt x="509577" y="364274"/>
                  </a:lnTo>
                  <a:close/>
                </a:path>
                <a:path w="548640" h="484504">
                  <a:moveTo>
                    <a:pt x="67524" y="364274"/>
                  </a:moveTo>
                  <a:lnTo>
                    <a:pt x="67195" y="364274"/>
                  </a:lnTo>
                  <a:lnTo>
                    <a:pt x="66566" y="363255"/>
                  </a:lnTo>
                  <a:lnTo>
                    <a:pt x="67524" y="364274"/>
                  </a:lnTo>
                  <a:close/>
                </a:path>
                <a:path w="548640" h="484504">
                  <a:moveTo>
                    <a:pt x="451198" y="395523"/>
                  </a:moveTo>
                  <a:lnTo>
                    <a:pt x="481540" y="363255"/>
                  </a:lnTo>
                  <a:lnTo>
                    <a:pt x="480910" y="364274"/>
                  </a:lnTo>
                  <a:lnTo>
                    <a:pt x="509577" y="364274"/>
                  </a:lnTo>
                  <a:lnTo>
                    <a:pt x="501662" y="377088"/>
                  </a:lnTo>
                  <a:lnTo>
                    <a:pt x="500164" y="379044"/>
                  </a:lnTo>
                  <a:lnTo>
                    <a:pt x="485296" y="394855"/>
                  </a:lnTo>
                  <a:lnTo>
                    <a:pt x="452120" y="394855"/>
                  </a:lnTo>
                  <a:lnTo>
                    <a:pt x="451198" y="395523"/>
                  </a:lnTo>
                  <a:close/>
                </a:path>
                <a:path w="548640" h="484504">
                  <a:moveTo>
                    <a:pt x="97701" y="396366"/>
                  </a:moveTo>
                  <a:lnTo>
                    <a:pt x="95973" y="394855"/>
                  </a:lnTo>
                  <a:lnTo>
                    <a:pt x="96895" y="395523"/>
                  </a:lnTo>
                  <a:lnTo>
                    <a:pt x="97701" y="396366"/>
                  </a:lnTo>
                  <a:close/>
                </a:path>
                <a:path w="548640" h="484504">
                  <a:moveTo>
                    <a:pt x="96908" y="395523"/>
                  </a:moveTo>
                  <a:lnTo>
                    <a:pt x="95973" y="394855"/>
                  </a:lnTo>
                  <a:lnTo>
                    <a:pt x="96280" y="394855"/>
                  </a:lnTo>
                  <a:lnTo>
                    <a:pt x="96908" y="395523"/>
                  </a:lnTo>
                  <a:close/>
                </a:path>
                <a:path w="548640" h="484504">
                  <a:moveTo>
                    <a:pt x="450405" y="396366"/>
                  </a:moveTo>
                  <a:lnTo>
                    <a:pt x="451198" y="395523"/>
                  </a:lnTo>
                  <a:lnTo>
                    <a:pt x="452120" y="394855"/>
                  </a:lnTo>
                  <a:lnTo>
                    <a:pt x="450405" y="396366"/>
                  </a:lnTo>
                  <a:close/>
                </a:path>
                <a:path w="548640" h="484504">
                  <a:moveTo>
                    <a:pt x="483875" y="396366"/>
                  </a:moveTo>
                  <a:lnTo>
                    <a:pt x="450405" y="396366"/>
                  </a:lnTo>
                  <a:lnTo>
                    <a:pt x="452120" y="394855"/>
                  </a:lnTo>
                  <a:lnTo>
                    <a:pt x="485296" y="394855"/>
                  </a:lnTo>
                  <a:lnTo>
                    <a:pt x="483875" y="396366"/>
                  </a:lnTo>
                  <a:close/>
                </a:path>
                <a:path w="548640" h="484504">
                  <a:moveTo>
                    <a:pt x="98058" y="396366"/>
                  </a:moveTo>
                  <a:lnTo>
                    <a:pt x="97701" y="396366"/>
                  </a:lnTo>
                  <a:lnTo>
                    <a:pt x="96908" y="395523"/>
                  </a:lnTo>
                  <a:lnTo>
                    <a:pt x="98058" y="396366"/>
                  </a:lnTo>
                  <a:close/>
                </a:path>
                <a:path w="548640" h="484504">
                  <a:moveTo>
                    <a:pt x="454922" y="422935"/>
                  </a:moveTo>
                  <a:lnTo>
                    <a:pt x="413384" y="422935"/>
                  </a:lnTo>
                  <a:lnTo>
                    <a:pt x="415315" y="421792"/>
                  </a:lnTo>
                  <a:lnTo>
                    <a:pt x="414961" y="421792"/>
                  </a:lnTo>
                  <a:lnTo>
                    <a:pt x="451198" y="395523"/>
                  </a:lnTo>
                  <a:lnTo>
                    <a:pt x="450405" y="396366"/>
                  </a:lnTo>
                  <a:lnTo>
                    <a:pt x="483875" y="396366"/>
                  </a:lnTo>
                  <a:lnTo>
                    <a:pt x="468160" y="413080"/>
                  </a:lnTo>
                  <a:lnTo>
                    <a:pt x="466432" y="414591"/>
                  </a:lnTo>
                  <a:lnTo>
                    <a:pt x="456499" y="421792"/>
                  </a:lnTo>
                  <a:lnTo>
                    <a:pt x="415315" y="421792"/>
                  </a:lnTo>
                  <a:lnTo>
                    <a:pt x="414353" y="422249"/>
                  </a:lnTo>
                  <a:lnTo>
                    <a:pt x="455868" y="422249"/>
                  </a:lnTo>
                  <a:lnTo>
                    <a:pt x="454922" y="422935"/>
                  </a:lnTo>
                  <a:close/>
                </a:path>
                <a:path w="548640" h="484504">
                  <a:moveTo>
                    <a:pt x="134708" y="422935"/>
                  </a:moveTo>
                  <a:lnTo>
                    <a:pt x="132803" y="421792"/>
                  </a:lnTo>
                  <a:lnTo>
                    <a:pt x="133763" y="422249"/>
                  </a:lnTo>
                  <a:lnTo>
                    <a:pt x="134708" y="422935"/>
                  </a:lnTo>
                  <a:close/>
                </a:path>
                <a:path w="548640" h="484504">
                  <a:moveTo>
                    <a:pt x="133763" y="422249"/>
                  </a:moveTo>
                  <a:lnTo>
                    <a:pt x="132803" y="421792"/>
                  </a:lnTo>
                  <a:lnTo>
                    <a:pt x="133132" y="421792"/>
                  </a:lnTo>
                  <a:lnTo>
                    <a:pt x="133763" y="422249"/>
                  </a:lnTo>
                  <a:close/>
                </a:path>
                <a:path w="548640" h="484504">
                  <a:moveTo>
                    <a:pt x="413384" y="422935"/>
                  </a:moveTo>
                  <a:lnTo>
                    <a:pt x="414353" y="422249"/>
                  </a:lnTo>
                  <a:lnTo>
                    <a:pt x="415315" y="421792"/>
                  </a:lnTo>
                  <a:lnTo>
                    <a:pt x="413384" y="422935"/>
                  </a:lnTo>
                  <a:close/>
                </a:path>
                <a:path w="548640" h="484504">
                  <a:moveTo>
                    <a:pt x="135200" y="422935"/>
                  </a:moveTo>
                  <a:lnTo>
                    <a:pt x="134708" y="422935"/>
                  </a:lnTo>
                  <a:lnTo>
                    <a:pt x="133763" y="422249"/>
                  </a:lnTo>
                  <a:lnTo>
                    <a:pt x="135200" y="422935"/>
                  </a:lnTo>
                  <a:close/>
                </a:path>
                <a:path w="548640" h="484504">
                  <a:moveTo>
                    <a:pt x="371718" y="442522"/>
                  </a:moveTo>
                  <a:lnTo>
                    <a:pt x="414353" y="422249"/>
                  </a:lnTo>
                  <a:lnTo>
                    <a:pt x="413384" y="422935"/>
                  </a:lnTo>
                  <a:lnTo>
                    <a:pt x="454922" y="422935"/>
                  </a:lnTo>
                  <a:lnTo>
                    <a:pt x="428293" y="442239"/>
                  </a:lnTo>
                  <a:lnTo>
                    <a:pt x="372757" y="442239"/>
                  </a:lnTo>
                  <a:lnTo>
                    <a:pt x="371718" y="442522"/>
                  </a:lnTo>
                  <a:close/>
                </a:path>
                <a:path w="548640" h="484504">
                  <a:moveTo>
                    <a:pt x="177253" y="442988"/>
                  </a:moveTo>
                  <a:lnTo>
                    <a:pt x="175209" y="442239"/>
                  </a:lnTo>
                  <a:lnTo>
                    <a:pt x="176248" y="442522"/>
                  </a:lnTo>
                  <a:lnTo>
                    <a:pt x="177253" y="442988"/>
                  </a:lnTo>
                  <a:close/>
                </a:path>
                <a:path w="548640" h="484504">
                  <a:moveTo>
                    <a:pt x="176276" y="442522"/>
                  </a:moveTo>
                  <a:lnTo>
                    <a:pt x="175209" y="442239"/>
                  </a:lnTo>
                  <a:lnTo>
                    <a:pt x="175682" y="442239"/>
                  </a:lnTo>
                  <a:lnTo>
                    <a:pt x="176276" y="442522"/>
                  </a:lnTo>
                  <a:close/>
                </a:path>
                <a:path w="548640" h="484504">
                  <a:moveTo>
                    <a:pt x="370738" y="442988"/>
                  </a:moveTo>
                  <a:lnTo>
                    <a:pt x="371718" y="442522"/>
                  </a:lnTo>
                  <a:lnTo>
                    <a:pt x="372757" y="442239"/>
                  </a:lnTo>
                  <a:lnTo>
                    <a:pt x="370738" y="442988"/>
                  </a:lnTo>
                  <a:close/>
                </a:path>
                <a:path w="548640" h="484504">
                  <a:moveTo>
                    <a:pt x="427165" y="442988"/>
                  </a:moveTo>
                  <a:lnTo>
                    <a:pt x="370738" y="442988"/>
                  </a:lnTo>
                  <a:lnTo>
                    <a:pt x="372757" y="442239"/>
                  </a:lnTo>
                  <a:lnTo>
                    <a:pt x="428293" y="442239"/>
                  </a:lnTo>
                  <a:lnTo>
                    <a:pt x="427697" y="442671"/>
                  </a:lnTo>
                  <a:lnTo>
                    <a:pt x="427165" y="442988"/>
                  </a:lnTo>
                  <a:close/>
                </a:path>
                <a:path w="548640" h="484504">
                  <a:moveTo>
                    <a:pt x="177957" y="442988"/>
                  </a:moveTo>
                  <a:lnTo>
                    <a:pt x="177253" y="442988"/>
                  </a:lnTo>
                  <a:lnTo>
                    <a:pt x="176276" y="442522"/>
                  </a:lnTo>
                  <a:lnTo>
                    <a:pt x="177957" y="442988"/>
                  </a:lnTo>
                  <a:close/>
                </a:path>
                <a:path w="548640" h="484504">
                  <a:moveTo>
                    <a:pt x="323608" y="455637"/>
                  </a:moveTo>
                  <a:lnTo>
                    <a:pt x="371718" y="442522"/>
                  </a:lnTo>
                  <a:lnTo>
                    <a:pt x="370738" y="442988"/>
                  </a:lnTo>
                  <a:lnTo>
                    <a:pt x="427165" y="442988"/>
                  </a:lnTo>
                  <a:lnTo>
                    <a:pt x="425780" y="443814"/>
                  </a:lnTo>
                  <a:lnTo>
                    <a:pt x="401715" y="455256"/>
                  </a:lnTo>
                  <a:lnTo>
                    <a:pt x="325742" y="455256"/>
                  </a:lnTo>
                  <a:lnTo>
                    <a:pt x="323608" y="455637"/>
                  </a:lnTo>
                  <a:close/>
                </a:path>
                <a:path w="548640" h="484504">
                  <a:moveTo>
                    <a:pt x="224358" y="455637"/>
                  </a:moveTo>
                  <a:lnTo>
                    <a:pt x="222237" y="455256"/>
                  </a:lnTo>
                  <a:lnTo>
                    <a:pt x="222960" y="455256"/>
                  </a:lnTo>
                  <a:lnTo>
                    <a:pt x="224358" y="455637"/>
                  </a:lnTo>
                  <a:close/>
                </a:path>
                <a:path w="548640" h="484504">
                  <a:moveTo>
                    <a:pt x="226544" y="455637"/>
                  </a:moveTo>
                  <a:lnTo>
                    <a:pt x="224358" y="455637"/>
                  </a:lnTo>
                  <a:lnTo>
                    <a:pt x="222960" y="455256"/>
                  </a:lnTo>
                  <a:lnTo>
                    <a:pt x="222237" y="455256"/>
                  </a:lnTo>
                  <a:lnTo>
                    <a:pt x="226544" y="455637"/>
                  </a:lnTo>
                  <a:close/>
                </a:path>
                <a:path w="548640" h="484504">
                  <a:moveTo>
                    <a:pt x="392087" y="459835"/>
                  </a:moveTo>
                  <a:lnTo>
                    <a:pt x="273989" y="459835"/>
                  </a:lnTo>
                  <a:lnTo>
                    <a:pt x="325742" y="455256"/>
                  </a:lnTo>
                  <a:lnTo>
                    <a:pt x="325006" y="455256"/>
                  </a:lnTo>
                  <a:lnTo>
                    <a:pt x="323608" y="455637"/>
                  </a:lnTo>
                  <a:lnTo>
                    <a:pt x="400914" y="455637"/>
                  </a:lnTo>
                  <a:lnTo>
                    <a:pt x="392087" y="459835"/>
                  </a:lnTo>
                  <a:close/>
                </a:path>
                <a:path w="548640" h="484504">
                  <a:moveTo>
                    <a:pt x="400914" y="455637"/>
                  </a:moveTo>
                  <a:lnTo>
                    <a:pt x="323608" y="455637"/>
                  </a:lnTo>
                  <a:lnTo>
                    <a:pt x="325742" y="455256"/>
                  </a:lnTo>
                  <a:lnTo>
                    <a:pt x="401715" y="455256"/>
                  </a:lnTo>
                  <a:lnTo>
                    <a:pt x="400914" y="455637"/>
                  </a:lnTo>
                  <a:close/>
                </a:path>
              </a:pathLst>
            </a:custGeom>
            <a:solidFill>
              <a:srgbClr val="385D8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7" name="object 4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623047" y="6166104"/>
              <a:ext cx="103631" cy="97536"/>
            </a:xfrm>
            <a:prstGeom prst="rect">
              <a:avLst/>
            </a:prstGeom>
          </p:spPr>
        </p:pic>
        <p:sp>
          <p:nvSpPr>
            <p:cNvPr id="48" name="object 48"/>
            <p:cNvSpPr/>
            <p:nvPr/>
          </p:nvSpPr>
          <p:spPr>
            <a:xfrm>
              <a:off x="7632699" y="4876800"/>
              <a:ext cx="50165" cy="1361440"/>
            </a:xfrm>
            <a:custGeom>
              <a:avLst/>
              <a:gdLst/>
              <a:ahLst/>
              <a:cxnLst/>
              <a:rect l="l" t="t" r="r" b="b"/>
              <a:pathLst>
                <a:path w="50165" h="1361439">
                  <a:moveTo>
                    <a:pt x="43815" y="1361135"/>
                  </a:moveTo>
                  <a:lnTo>
                    <a:pt x="37083" y="1350390"/>
                  </a:lnTo>
                  <a:lnTo>
                    <a:pt x="0" y="380"/>
                  </a:lnTo>
                  <a:lnTo>
                    <a:pt x="12700" y="0"/>
                  </a:lnTo>
                  <a:lnTo>
                    <a:pt x="49783" y="1350124"/>
                  </a:lnTo>
                  <a:lnTo>
                    <a:pt x="43815" y="1361135"/>
                  </a:lnTo>
                  <a:close/>
                </a:path>
              </a:pathLst>
            </a:custGeom>
            <a:solidFill>
              <a:srgbClr val="477BB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49"/>
            <p:cNvSpPr/>
            <p:nvPr/>
          </p:nvSpPr>
          <p:spPr>
            <a:xfrm>
              <a:off x="5132832" y="3514343"/>
              <a:ext cx="2371090" cy="2983865"/>
            </a:xfrm>
            <a:custGeom>
              <a:avLst/>
              <a:gdLst/>
              <a:ahLst/>
              <a:cxnLst/>
              <a:rect l="l" t="t" r="r" b="b"/>
              <a:pathLst>
                <a:path w="2371090" h="2983865">
                  <a:moveTo>
                    <a:pt x="2281682" y="2970923"/>
                  </a:moveTo>
                  <a:lnTo>
                    <a:pt x="115697" y="2835160"/>
                  </a:lnTo>
                  <a:lnTo>
                    <a:pt x="176657" y="2804541"/>
                  </a:lnTo>
                  <a:lnTo>
                    <a:pt x="177927" y="2800731"/>
                  </a:lnTo>
                  <a:lnTo>
                    <a:pt x="174752" y="2794470"/>
                  </a:lnTo>
                  <a:lnTo>
                    <a:pt x="170942" y="2793200"/>
                  </a:lnTo>
                  <a:lnTo>
                    <a:pt x="79375" y="2839237"/>
                  </a:lnTo>
                  <a:lnTo>
                    <a:pt x="164465" y="2896336"/>
                  </a:lnTo>
                  <a:lnTo>
                    <a:pt x="168402" y="2895562"/>
                  </a:lnTo>
                  <a:lnTo>
                    <a:pt x="172339" y="2889732"/>
                  </a:lnTo>
                  <a:lnTo>
                    <a:pt x="171577" y="2885795"/>
                  </a:lnTo>
                  <a:lnTo>
                    <a:pt x="114935" y="2847822"/>
                  </a:lnTo>
                  <a:lnTo>
                    <a:pt x="2280793" y="2983598"/>
                  </a:lnTo>
                  <a:lnTo>
                    <a:pt x="2281682" y="2970923"/>
                  </a:lnTo>
                  <a:close/>
                </a:path>
                <a:path w="2371090" h="2983865">
                  <a:moveTo>
                    <a:pt x="2370963" y="2712021"/>
                  </a:moveTo>
                  <a:lnTo>
                    <a:pt x="2368550" y="2708872"/>
                  </a:lnTo>
                  <a:lnTo>
                    <a:pt x="2361565" y="2708059"/>
                  </a:lnTo>
                  <a:lnTo>
                    <a:pt x="2358390" y="2710548"/>
                  </a:lnTo>
                  <a:lnTo>
                    <a:pt x="2350516" y="2778455"/>
                  </a:lnTo>
                  <a:lnTo>
                    <a:pt x="1833499" y="1593215"/>
                  </a:lnTo>
                  <a:lnTo>
                    <a:pt x="2293239" y="1319403"/>
                  </a:lnTo>
                  <a:lnTo>
                    <a:pt x="2260219" y="1379093"/>
                  </a:lnTo>
                  <a:lnTo>
                    <a:pt x="2261362" y="1383030"/>
                  </a:lnTo>
                  <a:lnTo>
                    <a:pt x="2267458" y="1386205"/>
                  </a:lnTo>
                  <a:lnTo>
                    <a:pt x="2271395" y="1385189"/>
                  </a:lnTo>
                  <a:lnTo>
                    <a:pt x="2320925" y="1295527"/>
                  </a:lnTo>
                  <a:lnTo>
                    <a:pt x="2218436" y="1296416"/>
                  </a:lnTo>
                  <a:lnTo>
                    <a:pt x="2215642" y="1299337"/>
                  </a:lnTo>
                  <a:lnTo>
                    <a:pt x="2215769" y="1306322"/>
                  </a:lnTo>
                  <a:lnTo>
                    <a:pt x="2218563" y="1309116"/>
                  </a:lnTo>
                  <a:lnTo>
                    <a:pt x="2286889" y="1308481"/>
                  </a:lnTo>
                  <a:lnTo>
                    <a:pt x="1828419" y="1581531"/>
                  </a:lnTo>
                  <a:lnTo>
                    <a:pt x="1138555" y="0"/>
                  </a:lnTo>
                  <a:lnTo>
                    <a:pt x="1126998" y="4953"/>
                  </a:lnTo>
                  <a:lnTo>
                    <a:pt x="1817497" y="1588008"/>
                  </a:lnTo>
                  <a:lnTo>
                    <a:pt x="0" y="2670365"/>
                  </a:lnTo>
                  <a:lnTo>
                    <a:pt x="6477" y="2681274"/>
                  </a:lnTo>
                  <a:lnTo>
                    <a:pt x="1822577" y="1599692"/>
                  </a:lnTo>
                  <a:lnTo>
                    <a:pt x="2338832" y="2783382"/>
                  </a:lnTo>
                  <a:lnTo>
                    <a:pt x="2283714" y="2743098"/>
                  </a:lnTo>
                  <a:lnTo>
                    <a:pt x="2279777" y="2743708"/>
                  </a:lnTo>
                  <a:lnTo>
                    <a:pt x="2275713" y="2749372"/>
                  </a:lnTo>
                  <a:lnTo>
                    <a:pt x="2276348" y="2753347"/>
                  </a:lnTo>
                  <a:lnTo>
                    <a:pt x="2359025" y="2813875"/>
                  </a:lnTo>
                  <a:lnTo>
                    <a:pt x="2370963" y="2712021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0" name="object 50"/>
          <p:cNvSpPr txBox="1"/>
          <p:nvPr/>
        </p:nvSpPr>
        <p:spPr>
          <a:xfrm>
            <a:off x="6892797" y="3529660"/>
            <a:ext cx="28067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pc="-25" dirty="0">
                <a:latin typeface="Microsoft Sans Serif"/>
                <a:cs typeface="Microsoft Sans Serif"/>
              </a:rPr>
              <a:t>60</a:t>
            </a:r>
            <a:endParaRPr>
              <a:latin typeface="Microsoft Sans Serif"/>
              <a:cs typeface="Microsoft Sans Serif"/>
            </a:endParaRPr>
          </a:p>
        </p:txBody>
      </p:sp>
      <p:sp>
        <p:nvSpPr>
          <p:cNvPr id="51" name="object 51"/>
          <p:cNvSpPr txBox="1"/>
          <p:nvPr/>
        </p:nvSpPr>
        <p:spPr>
          <a:xfrm>
            <a:off x="8590916" y="3529660"/>
            <a:ext cx="40830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pc="-25" dirty="0">
                <a:latin typeface="Microsoft Sans Serif"/>
                <a:cs typeface="Microsoft Sans Serif"/>
              </a:rPr>
              <a:t>100</a:t>
            </a:r>
            <a:endParaRPr>
              <a:latin typeface="Microsoft Sans Serif"/>
              <a:cs typeface="Microsoft Sans Serif"/>
            </a:endParaRPr>
          </a:p>
        </p:txBody>
      </p:sp>
      <p:sp>
        <p:nvSpPr>
          <p:cNvPr id="52" name="object 52"/>
          <p:cNvSpPr txBox="1"/>
          <p:nvPr/>
        </p:nvSpPr>
        <p:spPr>
          <a:xfrm>
            <a:off x="7663054" y="4062348"/>
            <a:ext cx="2800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pc="-25" dirty="0">
                <a:latin typeface="Microsoft Sans Serif"/>
                <a:cs typeface="Microsoft Sans Serif"/>
              </a:rPr>
              <a:t>10</a:t>
            </a:r>
            <a:endParaRPr>
              <a:latin typeface="Microsoft Sans Serif"/>
              <a:cs typeface="Microsoft Sans Serif"/>
            </a:endParaRPr>
          </a:p>
        </p:txBody>
      </p:sp>
      <p:sp>
        <p:nvSpPr>
          <p:cNvPr id="53" name="object 53"/>
          <p:cNvSpPr txBox="1"/>
          <p:nvPr/>
        </p:nvSpPr>
        <p:spPr>
          <a:xfrm>
            <a:off x="6343651" y="321309"/>
            <a:ext cx="3159125" cy="9613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284480">
              <a:spcBef>
                <a:spcPts val="100"/>
              </a:spcBef>
            </a:pPr>
            <a:r>
              <a:rPr dirty="0">
                <a:latin typeface="Microsoft Sans Serif"/>
                <a:cs typeface="Microsoft Sans Serif"/>
              </a:rPr>
              <a:t>Final</a:t>
            </a:r>
            <a:r>
              <a:rPr spc="-85" dirty="0">
                <a:latin typeface="Microsoft Sans Serif"/>
                <a:cs typeface="Microsoft Sans Serif"/>
              </a:rPr>
              <a:t> </a:t>
            </a:r>
            <a:r>
              <a:rPr dirty="0">
                <a:latin typeface="Microsoft Sans Serif"/>
                <a:cs typeface="Microsoft Sans Serif"/>
              </a:rPr>
              <a:t>distance</a:t>
            </a:r>
            <a:r>
              <a:rPr spc="-80" dirty="0">
                <a:latin typeface="Microsoft Sans Serif"/>
                <a:cs typeface="Microsoft Sans Serif"/>
              </a:rPr>
              <a:t> </a:t>
            </a:r>
            <a:r>
              <a:rPr dirty="0">
                <a:latin typeface="Microsoft Sans Serif"/>
                <a:cs typeface="Microsoft Sans Serif"/>
              </a:rPr>
              <a:t>form</a:t>
            </a:r>
            <a:r>
              <a:rPr spc="-30" dirty="0">
                <a:latin typeface="Microsoft Sans Serif"/>
                <a:cs typeface="Microsoft Sans Serif"/>
              </a:rPr>
              <a:t> </a:t>
            </a:r>
            <a:r>
              <a:rPr dirty="0">
                <a:latin typeface="Microsoft Sans Serif"/>
                <a:cs typeface="Microsoft Sans Serif"/>
              </a:rPr>
              <a:t>note</a:t>
            </a:r>
            <a:r>
              <a:rPr spc="-50" dirty="0">
                <a:latin typeface="Microsoft Sans Serif"/>
                <a:cs typeface="Microsoft Sans Serif"/>
              </a:rPr>
              <a:t> </a:t>
            </a:r>
            <a:r>
              <a:rPr dirty="0">
                <a:latin typeface="Microsoft Sans Serif"/>
                <a:cs typeface="Microsoft Sans Serif"/>
              </a:rPr>
              <a:t>1</a:t>
            </a:r>
            <a:r>
              <a:rPr spc="-25" dirty="0">
                <a:latin typeface="Microsoft Sans Serif"/>
                <a:cs typeface="Microsoft Sans Serif"/>
              </a:rPr>
              <a:t> to </a:t>
            </a:r>
            <a:r>
              <a:rPr dirty="0">
                <a:latin typeface="Microsoft Sans Serif"/>
                <a:cs typeface="Microsoft Sans Serif"/>
              </a:rPr>
              <a:t>all</a:t>
            </a:r>
            <a:r>
              <a:rPr spc="-55" dirty="0">
                <a:latin typeface="Microsoft Sans Serif"/>
                <a:cs typeface="Microsoft Sans Serif"/>
              </a:rPr>
              <a:t> </a:t>
            </a:r>
            <a:r>
              <a:rPr dirty="0">
                <a:latin typeface="Microsoft Sans Serif"/>
                <a:cs typeface="Microsoft Sans Serif"/>
              </a:rPr>
              <a:t>other</a:t>
            </a:r>
            <a:r>
              <a:rPr spc="-40" dirty="0">
                <a:latin typeface="Microsoft Sans Serif"/>
                <a:cs typeface="Microsoft Sans Serif"/>
              </a:rPr>
              <a:t> </a:t>
            </a:r>
            <a:r>
              <a:rPr spc="-10" dirty="0">
                <a:latin typeface="Microsoft Sans Serif"/>
                <a:cs typeface="Microsoft Sans Serif"/>
              </a:rPr>
              <a:t>nodes</a:t>
            </a:r>
            <a:endParaRPr>
              <a:latin typeface="Microsoft Sans Serif"/>
              <a:cs typeface="Microsoft Sans Serif"/>
            </a:endParaRPr>
          </a:p>
          <a:p>
            <a:pPr marL="36195">
              <a:spcBef>
                <a:spcPts val="890"/>
              </a:spcBef>
              <a:tabLst>
                <a:tab pos="926465" algn="l"/>
                <a:tab pos="1560195" algn="l"/>
                <a:tab pos="2447290" algn="l"/>
                <a:tab pos="3018155" algn="l"/>
              </a:tabLst>
            </a:pPr>
            <a:r>
              <a:rPr spc="-50" dirty="0">
                <a:latin typeface="Microsoft Sans Serif"/>
                <a:cs typeface="Microsoft Sans Serif"/>
              </a:rPr>
              <a:t>1</a:t>
            </a:r>
            <a:r>
              <a:rPr dirty="0">
                <a:latin typeface="Microsoft Sans Serif"/>
                <a:cs typeface="Microsoft Sans Serif"/>
              </a:rPr>
              <a:t>	</a:t>
            </a:r>
            <a:r>
              <a:rPr spc="-50" dirty="0">
                <a:latin typeface="Microsoft Sans Serif"/>
                <a:cs typeface="Microsoft Sans Serif"/>
              </a:rPr>
              <a:t>2</a:t>
            </a:r>
            <a:r>
              <a:rPr dirty="0">
                <a:latin typeface="Microsoft Sans Serif"/>
                <a:cs typeface="Microsoft Sans Serif"/>
              </a:rPr>
              <a:t>	</a:t>
            </a:r>
            <a:r>
              <a:rPr spc="-50" dirty="0">
                <a:latin typeface="Microsoft Sans Serif"/>
                <a:cs typeface="Microsoft Sans Serif"/>
              </a:rPr>
              <a:t>3</a:t>
            </a:r>
            <a:r>
              <a:rPr dirty="0">
                <a:latin typeface="Microsoft Sans Serif"/>
                <a:cs typeface="Microsoft Sans Serif"/>
              </a:rPr>
              <a:t>	</a:t>
            </a:r>
            <a:r>
              <a:rPr spc="-50" dirty="0">
                <a:latin typeface="Microsoft Sans Serif"/>
                <a:cs typeface="Microsoft Sans Serif"/>
              </a:rPr>
              <a:t>4</a:t>
            </a:r>
            <a:r>
              <a:rPr dirty="0">
                <a:latin typeface="Microsoft Sans Serif"/>
                <a:cs typeface="Microsoft Sans Serif"/>
              </a:rPr>
              <a:t>	</a:t>
            </a:r>
            <a:r>
              <a:rPr spc="-50" dirty="0">
                <a:latin typeface="Microsoft Sans Serif"/>
                <a:cs typeface="Microsoft Sans Serif"/>
              </a:rPr>
              <a:t>5</a:t>
            </a:r>
            <a:endParaRPr>
              <a:latin typeface="Microsoft Sans Serif"/>
              <a:cs typeface="Microsoft Sans Serif"/>
            </a:endParaRPr>
          </a:p>
        </p:txBody>
      </p:sp>
      <p:sp>
        <p:nvSpPr>
          <p:cNvPr id="54" name="object 54"/>
          <p:cNvSpPr txBox="1">
            <a:spLocks noGrp="1"/>
          </p:cNvSpPr>
          <p:nvPr>
            <p:ph type="title"/>
          </p:nvPr>
        </p:nvSpPr>
        <p:spPr>
          <a:xfrm>
            <a:off x="2636316" y="39573"/>
            <a:ext cx="1936114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pc="-20" dirty="0">
                <a:latin typeface="Calibri"/>
                <a:cs typeface="Calibri"/>
              </a:rPr>
              <a:t>Example</a:t>
            </a:r>
          </a:p>
        </p:txBody>
      </p:sp>
      <p:sp>
        <p:nvSpPr>
          <p:cNvPr id="55" name="object 55"/>
          <p:cNvSpPr/>
          <p:nvPr/>
        </p:nvSpPr>
        <p:spPr>
          <a:xfrm>
            <a:off x="1600961" y="761"/>
            <a:ext cx="9142730" cy="6856730"/>
          </a:xfrm>
          <a:custGeom>
            <a:avLst/>
            <a:gdLst/>
            <a:ahLst/>
            <a:cxnLst/>
            <a:rect l="l" t="t" r="r" b="b"/>
            <a:pathLst>
              <a:path w="9142730" h="6856730">
                <a:moveTo>
                  <a:pt x="0" y="0"/>
                </a:moveTo>
                <a:lnTo>
                  <a:pt x="9142476" y="0"/>
                </a:lnTo>
                <a:lnTo>
                  <a:pt x="9142476" y="6856476"/>
                </a:lnTo>
                <a:lnTo>
                  <a:pt x="0" y="6856476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 txBox="1"/>
          <p:nvPr/>
        </p:nvSpPr>
        <p:spPr>
          <a:xfrm>
            <a:off x="7272655" y="5213365"/>
            <a:ext cx="280035" cy="26930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2120"/>
              </a:lnSpc>
            </a:pPr>
            <a:r>
              <a:rPr spc="-25" dirty="0">
                <a:latin typeface="Microsoft Sans Serif"/>
                <a:cs typeface="Microsoft Sans Serif"/>
              </a:rPr>
              <a:t>20</a:t>
            </a:r>
            <a:endParaRPr>
              <a:latin typeface="Microsoft Sans Serif"/>
              <a:cs typeface="Microsoft Sans Serif"/>
            </a:endParaRPr>
          </a:p>
        </p:txBody>
      </p:sp>
      <p:sp>
        <p:nvSpPr>
          <p:cNvPr id="57" name="object 57"/>
          <p:cNvSpPr txBox="1"/>
          <p:nvPr/>
        </p:nvSpPr>
        <p:spPr>
          <a:xfrm>
            <a:off x="5904992" y="5365740"/>
            <a:ext cx="280035" cy="26930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2120"/>
              </a:lnSpc>
            </a:pPr>
            <a:r>
              <a:rPr spc="-25" dirty="0">
                <a:latin typeface="Microsoft Sans Serif"/>
                <a:cs typeface="Microsoft Sans Serif"/>
              </a:rPr>
              <a:t>50</a:t>
            </a:r>
            <a:endParaRPr>
              <a:latin typeface="Microsoft Sans Serif"/>
              <a:cs typeface="Microsoft Sans Serif"/>
            </a:endParaRPr>
          </a:p>
        </p:txBody>
      </p:sp>
      <p:sp>
        <p:nvSpPr>
          <p:cNvPr id="58" name="object 58"/>
          <p:cNvSpPr txBox="1"/>
          <p:nvPr/>
        </p:nvSpPr>
        <p:spPr>
          <a:xfrm>
            <a:off x="9359646" y="5427614"/>
            <a:ext cx="280035" cy="26930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2120"/>
              </a:lnSpc>
            </a:pPr>
            <a:r>
              <a:rPr spc="-25" dirty="0">
                <a:latin typeface="Microsoft Sans Serif"/>
                <a:cs typeface="Microsoft Sans Serif"/>
              </a:rPr>
              <a:t>20</a:t>
            </a:r>
            <a:endParaRPr>
              <a:latin typeface="Microsoft Sans Serif"/>
              <a:cs typeface="Microsoft Sans Serif"/>
            </a:endParaRPr>
          </a:p>
        </p:txBody>
      </p:sp>
      <p:sp>
        <p:nvSpPr>
          <p:cNvPr id="59" name="object 59"/>
          <p:cNvSpPr txBox="1"/>
          <p:nvPr/>
        </p:nvSpPr>
        <p:spPr>
          <a:xfrm>
            <a:off x="2262023" y="5437378"/>
            <a:ext cx="141605" cy="23403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810"/>
              </a:lnSpc>
            </a:pPr>
            <a:r>
              <a:rPr spc="-50" dirty="0">
                <a:solidFill>
                  <a:srgbClr val="FFFFFF"/>
                </a:solidFill>
                <a:latin typeface="Calibri"/>
                <a:cs typeface="Calibri"/>
              </a:rPr>
              <a:t>4</a:t>
            </a:r>
            <a:endParaRPr>
              <a:latin typeface="Calibri"/>
              <a:cs typeface="Calibri"/>
            </a:endParaRPr>
          </a:p>
        </p:txBody>
      </p:sp>
      <p:sp>
        <p:nvSpPr>
          <p:cNvPr id="60" name="object 60"/>
          <p:cNvSpPr txBox="1"/>
          <p:nvPr/>
        </p:nvSpPr>
        <p:spPr>
          <a:xfrm>
            <a:off x="4990847" y="5575452"/>
            <a:ext cx="141605" cy="23403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810"/>
              </a:lnSpc>
            </a:pPr>
            <a:r>
              <a:rPr spc="-50" dirty="0">
                <a:solidFill>
                  <a:srgbClr val="FFFFFF"/>
                </a:solidFill>
                <a:latin typeface="Calibri"/>
                <a:cs typeface="Calibri"/>
              </a:rPr>
              <a:t>5</a:t>
            </a:r>
            <a:endParaRPr>
              <a:latin typeface="Calibri"/>
              <a:cs typeface="Calibri"/>
            </a:endParaRPr>
          </a:p>
        </p:txBody>
      </p:sp>
      <p:sp>
        <p:nvSpPr>
          <p:cNvPr id="61" name="object 61"/>
          <p:cNvSpPr txBox="1"/>
          <p:nvPr/>
        </p:nvSpPr>
        <p:spPr>
          <a:xfrm>
            <a:off x="3372993" y="5713237"/>
            <a:ext cx="153035" cy="26930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2120"/>
              </a:lnSpc>
            </a:pPr>
            <a:r>
              <a:rPr spc="-50" dirty="0">
                <a:latin typeface="Microsoft Sans Serif"/>
                <a:cs typeface="Microsoft Sans Serif"/>
              </a:rPr>
              <a:t>5</a:t>
            </a:r>
            <a:endParaRPr>
              <a:latin typeface="Microsoft Sans Serif"/>
              <a:cs typeface="Microsoft Sans Serif"/>
            </a:endParaRPr>
          </a:p>
        </p:txBody>
      </p:sp>
      <p:sp>
        <p:nvSpPr>
          <p:cNvPr id="62" name="object 62"/>
          <p:cNvSpPr txBox="1"/>
          <p:nvPr/>
        </p:nvSpPr>
        <p:spPr>
          <a:xfrm>
            <a:off x="5795264" y="6170626"/>
            <a:ext cx="2378710" cy="47448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698500">
              <a:lnSpc>
                <a:spcPts val="1725"/>
              </a:lnSpc>
            </a:pPr>
            <a:r>
              <a:rPr spc="-50" dirty="0">
                <a:solidFill>
                  <a:srgbClr val="FFFFFF"/>
                </a:solidFill>
                <a:latin typeface="Calibri"/>
                <a:cs typeface="Calibri"/>
              </a:rPr>
              <a:t>4</a:t>
            </a:r>
            <a:endParaRPr>
              <a:latin typeface="Calibri"/>
              <a:cs typeface="Calibri"/>
            </a:endParaRPr>
          </a:p>
          <a:p>
            <a:pPr marL="12700">
              <a:lnSpc>
                <a:spcPts val="2014"/>
              </a:lnSpc>
            </a:pPr>
            <a:r>
              <a:rPr sz="1150" spc="-780" dirty="0">
                <a:solidFill>
                  <a:srgbClr val="FFFFFF"/>
                </a:solidFill>
                <a:latin typeface="Arial MT"/>
                <a:cs typeface="Arial MT"/>
              </a:rPr>
              <a:t>B</a:t>
            </a:r>
            <a:r>
              <a:rPr spc="-615" baseline="6944" dirty="0">
                <a:solidFill>
                  <a:srgbClr val="FFFFFF"/>
                </a:solidFill>
                <a:latin typeface="Arial MT"/>
                <a:cs typeface="Arial MT"/>
              </a:rPr>
              <a:t>A</a:t>
            </a:r>
            <a:r>
              <a:rPr spc="-577" baseline="2314" dirty="0">
                <a:solidFill>
                  <a:srgbClr val="FFFFFF"/>
                </a:solidFill>
                <a:latin typeface="Arial MT"/>
                <a:cs typeface="Arial MT"/>
              </a:rPr>
              <a:t>A</a:t>
            </a:r>
            <a:r>
              <a:rPr spc="-952" baseline="6944" dirty="0">
                <a:solidFill>
                  <a:srgbClr val="FFFFFF"/>
                </a:solidFill>
                <a:latin typeface="Arial MT"/>
                <a:cs typeface="Arial MT"/>
              </a:rPr>
              <a:t>T</a:t>
            </a:r>
            <a:r>
              <a:rPr sz="1150" spc="-390" dirty="0">
                <a:solidFill>
                  <a:srgbClr val="FFFFFF"/>
                </a:solidFill>
                <a:latin typeface="Arial MT"/>
                <a:cs typeface="Arial MT"/>
              </a:rPr>
              <a:t>M</a:t>
            </a:r>
            <a:r>
              <a:rPr spc="-1072" baseline="2314" dirty="0">
                <a:solidFill>
                  <a:srgbClr val="FFFFFF"/>
                </a:solidFill>
                <a:latin typeface="Arial MT"/>
                <a:cs typeface="Arial MT"/>
              </a:rPr>
              <a:t>T</a:t>
            </a:r>
            <a:r>
              <a:rPr spc="-862" baseline="6944" dirty="0">
                <a:solidFill>
                  <a:srgbClr val="FFFFFF"/>
                </a:solidFill>
                <a:latin typeface="Arial MT"/>
                <a:cs typeface="Arial MT"/>
              </a:rPr>
              <a:t>M</a:t>
            </a:r>
            <a:r>
              <a:rPr sz="1150" spc="-385" dirty="0">
                <a:solidFill>
                  <a:srgbClr val="FFFFFF"/>
                </a:solidFill>
                <a:latin typeface="Arial MT"/>
                <a:cs typeface="Arial MT"/>
              </a:rPr>
              <a:t>S</a:t>
            </a:r>
            <a:r>
              <a:rPr spc="-1297" baseline="2314" dirty="0">
                <a:solidFill>
                  <a:srgbClr val="FFFFFF"/>
                </a:solidFill>
                <a:latin typeface="Arial MT"/>
                <a:cs typeface="Arial MT"/>
              </a:rPr>
              <a:t>M</a:t>
            </a:r>
            <a:r>
              <a:rPr spc="-330" baseline="6944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pc="-494" baseline="2314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pc="-1222" baseline="6944" dirty="0">
                <a:solidFill>
                  <a:srgbClr val="FFFFFF"/>
                </a:solidFill>
                <a:latin typeface="Arial MT"/>
                <a:cs typeface="Arial MT"/>
              </a:rPr>
              <a:t>C</a:t>
            </a:r>
            <a:r>
              <a:rPr sz="1150" spc="-340" dirty="0">
                <a:solidFill>
                  <a:srgbClr val="FFFFFF"/>
                </a:solidFill>
                <a:latin typeface="Arial MT"/>
                <a:cs typeface="Arial MT"/>
              </a:rPr>
              <a:t>I</a:t>
            </a:r>
            <a:r>
              <a:rPr sz="1150" spc="-385" dirty="0">
                <a:solidFill>
                  <a:srgbClr val="FFFFFF"/>
                </a:solidFill>
                <a:latin typeface="Arial MT"/>
                <a:cs typeface="Arial MT"/>
              </a:rPr>
              <a:t>n</a:t>
            </a:r>
            <a:r>
              <a:rPr spc="-480" baseline="2314" dirty="0">
                <a:solidFill>
                  <a:srgbClr val="FFFFFF"/>
                </a:solidFill>
                <a:latin typeface="Arial MT"/>
                <a:cs typeface="Arial MT"/>
              </a:rPr>
              <a:t>C</a:t>
            </a:r>
            <a:r>
              <a:rPr spc="-937" baseline="6944" dirty="0">
                <a:solidFill>
                  <a:srgbClr val="FFFFFF"/>
                </a:solidFill>
                <a:latin typeface="Arial MT"/>
                <a:cs typeface="Arial MT"/>
              </a:rPr>
              <a:t>o</a:t>
            </a:r>
            <a:r>
              <a:rPr sz="1150" spc="-385" dirty="0">
                <a:solidFill>
                  <a:srgbClr val="FFFFFF"/>
                </a:solidFill>
                <a:latin typeface="Arial MT"/>
                <a:cs typeface="Arial MT"/>
              </a:rPr>
              <a:t>s</a:t>
            </a:r>
            <a:r>
              <a:rPr sz="1150" spc="-335" dirty="0">
                <a:solidFill>
                  <a:srgbClr val="FFFFFF"/>
                </a:solidFill>
                <a:latin typeface="Arial MT"/>
                <a:cs typeface="Arial MT"/>
              </a:rPr>
              <a:t>t</a:t>
            </a:r>
            <a:r>
              <a:rPr spc="-397" baseline="2314" dirty="0">
                <a:solidFill>
                  <a:srgbClr val="FFFFFF"/>
                </a:solidFill>
                <a:latin typeface="Arial MT"/>
                <a:cs typeface="Arial MT"/>
              </a:rPr>
              <a:t>o</a:t>
            </a:r>
            <a:r>
              <a:rPr sz="1150" spc="-265" dirty="0">
                <a:solidFill>
                  <a:srgbClr val="FFFFFF"/>
                </a:solidFill>
                <a:latin typeface="Arial MT"/>
                <a:cs typeface="Arial MT"/>
              </a:rPr>
              <a:t>i</a:t>
            </a:r>
            <a:r>
              <a:rPr spc="-419" baseline="2314" dirty="0">
                <a:solidFill>
                  <a:srgbClr val="FFFFFF"/>
                </a:solidFill>
                <a:latin typeface="Arial MT"/>
                <a:cs typeface="Arial MT"/>
              </a:rPr>
              <a:t>l</a:t>
            </a:r>
            <a:r>
              <a:rPr sz="1150" spc="-335" dirty="0">
                <a:solidFill>
                  <a:srgbClr val="FFFFFF"/>
                </a:solidFill>
                <a:latin typeface="Arial MT"/>
                <a:cs typeface="Arial MT"/>
              </a:rPr>
              <a:t>t</a:t>
            </a:r>
            <a:r>
              <a:rPr spc="-405" baseline="6944" dirty="0">
                <a:solidFill>
                  <a:srgbClr val="FFFFFF"/>
                </a:solidFill>
                <a:latin typeface="Arial MT"/>
                <a:cs typeface="Arial MT"/>
              </a:rPr>
              <a:t>l</a:t>
            </a:r>
            <a:r>
              <a:rPr sz="1150" spc="-385" dirty="0">
                <a:solidFill>
                  <a:srgbClr val="FFFFFF"/>
                </a:solidFill>
                <a:latin typeface="Arial MT"/>
                <a:cs typeface="Arial MT"/>
              </a:rPr>
              <a:t>u</a:t>
            </a:r>
            <a:r>
              <a:rPr spc="-397" baseline="2314" dirty="0">
                <a:solidFill>
                  <a:srgbClr val="FFFFFF"/>
                </a:solidFill>
                <a:latin typeface="Arial MT"/>
                <a:cs typeface="Arial MT"/>
              </a:rPr>
              <a:t>l</a:t>
            </a:r>
            <a:r>
              <a:rPr spc="-982" baseline="2314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pc="67" baseline="6944" dirty="0">
                <a:solidFill>
                  <a:srgbClr val="FFFFFF"/>
                </a:solidFill>
                <a:latin typeface="Arial MT"/>
                <a:cs typeface="Arial MT"/>
              </a:rPr>
              <a:t>l</a:t>
            </a:r>
            <a:r>
              <a:rPr spc="-922" baseline="6944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150" spc="-340" dirty="0">
                <a:solidFill>
                  <a:srgbClr val="FFFFFF"/>
                </a:solidFill>
                <a:latin typeface="Arial MT"/>
                <a:cs typeface="Arial MT"/>
              </a:rPr>
              <a:t>t</a:t>
            </a:r>
            <a:r>
              <a:rPr spc="-397" baseline="2314" dirty="0">
                <a:solidFill>
                  <a:srgbClr val="FFFFFF"/>
                </a:solidFill>
                <a:latin typeface="Arial MT"/>
                <a:cs typeface="Arial MT"/>
              </a:rPr>
              <a:t>g</a:t>
            </a:r>
            <a:r>
              <a:rPr sz="1150" spc="-425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pc="-960" baseline="6944" dirty="0">
                <a:solidFill>
                  <a:srgbClr val="FFFFFF"/>
                </a:solidFill>
                <a:latin typeface="Arial MT"/>
                <a:cs typeface="Arial MT"/>
              </a:rPr>
              <a:t>g</a:t>
            </a:r>
            <a:r>
              <a:rPr spc="-397" baseline="2314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150" spc="-385" dirty="0">
                <a:solidFill>
                  <a:srgbClr val="FFFFFF"/>
                </a:solidFill>
                <a:latin typeface="Arial MT"/>
                <a:cs typeface="Arial MT"/>
              </a:rPr>
              <a:t>o</a:t>
            </a:r>
            <a:r>
              <a:rPr spc="-1012" baseline="2314" dirty="0">
                <a:solidFill>
                  <a:srgbClr val="FFFFFF"/>
                </a:solidFill>
                <a:latin typeface="Arial MT"/>
                <a:cs typeface="Arial MT"/>
              </a:rPr>
              <a:t>o</a:t>
            </a:r>
            <a:r>
              <a:rPr spc="-405" baseline="6944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150" spc="-254" dirty="0">
                <a:solidFill>
                  <a:srgbClr val="FFFFFF"/>
                </a:solidFill>
                <a:latin typeface="Arial MT"/>
                <a:cs typeface="Arial MT"/>
              </a:rPr>
              <a:t>f</a:t>
            </a:r>
            <a:r>
              <a:rPr spc="-419" baseline="2314" dirty="0">
                <a:solidFill>
                  <a:srgbClr val="FFFFFF"/>
                </a:solidFill>
                <a:latin typeface="Arial MT"/>
                <a:cs typeface="Arial MT"/>
              </a:rPr>
              <a:t>f</a:t>
            </a:r>
            <a:r>
              <a:rPr sz="1150" spc="-400" dirty="0">
                <a:solidFill>
                  <a:srgbClr val="FFFFFF"/>
                </a:solidFill>
                <a:latin typeface="Arial MT"/>
                <a:cs typeface="Arial MT"/>
              </a:rPr>
              <a:t>T</a:t>
            </a:r>
            <a:r>
              <a:rPr spc="-1162" baseline="2314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pc="-270" baseline="6944" dirty="0">
                <a:solidFill>
                  <a:srgbClr val="FFFFFF"/>
                </a:solidFill>
                <a:latin typeface="Arial MT"/>
                <a:cs typeface="Arial MT"/>
              </a:rPr>
              <a:t>o</a:t>
            </a:r>
            <a:r>
              <a:rPr sz="1150" spc="-445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pc="-465" baseline="6944" dirty="0">
                <a:solidFill>
                  <a:srgbClr val="FFFFFF"/>
                </a:solidFill>
                <a:latin typeface="Arial MT"/>
                <a:cs typeface="Arial MT"/>
              </a:rPr>
              <a:t>f</a:t>
            </a:r>
            <a:r>
              <a:rPr spc="-412" baseline="2314" dirty="0">
                <a:solidFill>
                  <a:srgbClr val="FFFFFF"/>
                </a:solidFill>
                <a:latin typeface="Arial MT"/>
                <a:cs typeface="Arial MT"/>
              </a:rPr>
              <a:t>n</a:t>
            </a:r>
            <a:r>
              <a:rPr sz="1150" spc="-400" dirty="0">
                <a:solidFill>
                  <a:srgbClr val="FFFFFF"/>
                </a:solidFill>
                <a:latin typeface="Arial MT"/>
                <a:cs typeface="Arial MT"/>
              </a:rPr>
              <a:t>c</a:t>
            </a:r>
            <a:r>
              <a:rPr spc="-944" baseline="2314" dirty="0">
                <a:solidFill>
                  <a:srgbClr val="FFFFFF"/>
                </a:solidFill>
                <a:latin typeface="Arial MT"/>
                <a:cs typeface="Arial MT"/>
              </a:rPr>
              <a:t>g</a:t>
            </a:r>
            <a:r>
              <a:rPr spc="-690" baseline="6944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150" spc="-400" dirty="0">
                <a:solidFill>
                  <a:srgbClr val="FFFFFF"/>
                </a:solidFill>
                <a:latin typeface="Arial MT"/>
                <a:cs typeface="Arial MT"/>
              </a:rPr>
              <a:t>h</a:t>
            </a:r>
            <a:r>
              <a:rPr spc="-412" baseline="2314" dirty="0">
                <a:solidFill>
                  <a:srgbClr val="FFFFFF"/>
                </a:solidFill>
                <a:latin typeface="Arial MT"/>
                <a:cs typeface="Arial MT"/>
              </a:rPr>
              <a:t>i</a:t>
            </a:r>
            <a:r>
              <a:rPr sz="1150" spc="-490" dirty="0">
                <a:solidFill>
                  <a:srgbClr val="FFFFFF"/>
                </a:solidFill>
                <a:latin typeface="Arial MT"/>
                <a:cs typeface="Arial MT"/>
              </a:rPr>
              <a:t>n</a:t>
            </a:r>
            <a:r>
              <a:rPr spc="-277" baseline="6944" dirty="0">
                <a:solidFill>
                  <a:srgbClr val="FFFFFF"/>
                </a:solidFill>
                <a:latin typeface="Arial MT"/>
                <a:cs typeface="Arial MT"/>
              </a:rPr>
              <a:t>n</a:t>
            </a:r>
            <a:r>
              <a:rPr sz="1150" spc="-440" dirty="0">
                <a:solidFill>
                  <a:srgbClr val="FFFFFF"/>
                </a:solidFill>
                <a:latin typeface="Arial MT"/>
                <a:cs typeface="Arial MT"/>
              </a:rPr>
              <a:t>o</a:t>
            </a:r>
            <a:r>
              <a:rPr spc="-960" baseline="6944" dirty="0">
                <a:solidFill>
                  <a:srgbClr val="FFFFFF"/>
                </a:solidFill>
                <a:latin typeface="Arial MT"/>
                <a:cs typeface="Arial MT"/>
              </a:rPr>
              <a:t>g</a:t>
            </a:r>
            <a:r>
              <a:rPr spc="-412" baseline="2314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2625" spc="-1057" baseline="-15873" dirty="0">
                <a:latin typeface="Microsoft Sans Serif"/>
                <a:cs typeface="Microsoft Sans Serif"/>
              </a:rPr>
              <a:t>5</a:t>
            </a:r>
            <a:r>
              <a:rPr spc="22" baseline="6944" dirty="0">
                <a:solidFill>
                  <a:srgbClr val="FFFFFF"/>
                </a:solidFill>
                <a:latin typeface="Arial MT"/>
                <a:cs typeface="Arial MT"/>
              </a:rPr>
              <a:t>i</a:t>
            </a:r>
            <a:r>
              <a:rPr sz="1150" spc="-265" dirty="0">
                <a:solidFill>
                  <a:srgbClr val="FFFFFF"/>
                </a:solidFill>
                <a:latin typeface="Arial MT"/>
                <a:cs typeface="Arial MT"/>
              </a:rPr>
              <a:t>l</a:t>
            </a:r>
            <a:r>
              <a:rPr spc="-975" baseline="2314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pc="-457" baseline="6944" dirty="0">
                <a:solidFill>
                  <a:srgbClr val="FFFFFF"/>
                </a:solidFill>
                <a:latin typeface="Arial MT"/>
                <a:cs typeface="Arial MT"/>
              </a:rPr>
              <a:t>n</a:t>
            </a:r>
            <a:r>
              <a:rPr sz="1150" spc="-400" dirty="0">
                <a:solidFill>
                  <a:srgbClr val="FFFFFF"/>
                </a:solidFill>
                <a:latin typeface="Arial MT"/>
                <a:cs typeface="Arial MT"/>
              </a:rPr>
              <a:t>o</a:t>
            </a:r>
            <a:r>
              <a:rPr spc="-502" baseline="2314" dirty="0">
                <a:solidFill>
                  <a:srgbClr val="FFFFFF"/>
                </a:solidFill>
                <a:latin typeface="Arial MT"/>
                <a:cs typeface="Arial MT"/>
              </a:rPr>
              <a:t>r</a:t>
            </a:r>
            <a:r>
              <a:rPr spc="-930" baseline="6944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150" spc="-400" dirty="0">
                <a:solidFill>
                  <a:srgbClr val="FFFFFF"/>
                </a:solidFill>
                <a:latin typeface="Arial MT"/>
                <a:cs typeface="Arial MT"/>
              </a:rPr>
              <a:t>g</a:t>
            </a:r>
            <a:r>
              <a:rPr spc="-412" baseline="2314" dirty="0">
                <a:solidFill>
                  <a:srgbClr val="FFFFFF"/>
                </a:solidFill>
                <a:latin typeface="Arial MT"/>
                <a:cs typeface="Arial MT"/>
              </a:rPr>
              <a:t>i</a:t>
            </a:r>
            <a:r>
              <a:rPr sz="1150" spc="-400" dirty="0">
                <a:solidFill>
                  <a:srgbClr val="FFFFFF"/>
                </a:solidFill>
                <a:latin typeface="Arial MT"/>
                <a:cs typeface="Arial MT"/>
              </a:rPr>
              <a:t>y</a:t>
            </a:r>
            <a:r>
              <a:rPr spc="-727" baseline="2314" dirty="0">
                <a:solidFill>
                  <a:srgbClr val="FFFFFF"/>
                </a:solidFill>
                <a:latin typeface="Arial MT"/>
                <a:cs typeface="Arial MT"/>
              </a:rPr>
              <a:t>n</a:t>
            </a:r>
            <a:r>
              <a:rPr spc="-705" baseline="6944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pc="-412" baseline="2314" dirty="0">
                <a:solidFill>
                  <a:srgbClr val="FFFFFF"/>
                </a:solidFill>
                <a:latin typeface="Arial MT"/>
                <a:cs typeface="Arial MT"/>
              </a:rPr>
              <a:t>g</a:t>
            </a:r>
            <a:r>
              <a:rPr sz="1150" spc="-555" dirty="0">
                <a:solidFill>
                  <a:srgbClr val="FFFFFF"/>
                </a:solidFill>
                <a:latin typeface="Arial MT"/>
                <a:cs typeface="Arial MT"/>
              </a:rPr>
              <a:t>a</a:t>
            </a:r>
            <a:r>
              <a:rPr spc="-382" baseline="6944" dirty="0">
                <a:solidFill>
                  <a:srgbClr val="FFFFFF"/>
                </a:solidFill>
                <a:latin typeface="Arial MT"/>
                <a:cs typeface="Arial MT"/>
              </a:rPr>
              <a:t>r</a:t>
            </a:r>
            <a:r>
              <a:rPr sz="1150" spc="-400" dirty="0">
                <a:solidFill>
                  <a:srgbClr val="FFFFFF"/>
                </a:solidFill>
                <a:latin typeface="Arial MT"/>
                <a:cs typeface="Arial MT"/>
              </a:rPr>
              <a:t>n</a:t>
            </a:r>
            <a:r>
              <a:rPr sz="1150" spc="-565" dirty="0">
                <a:solidFill>
                  <a:srgbClr val="FFFFFF"/>
                </a:solidFill>
                <a:latin typeface="Arial MT"/>
                <a:cs typeface="Arial MT"/>
              </a:rPr>
              <a:t>d</a:t>
            </a:r>
            <a:r>
              <a:rPr spc="97" baseline="6944" dirty="0">
                <a:solidFill>
                  <a:srgbClr val="FFFFFF"/>
                </a:solidFill>
                <a:latin typeface="Arial MT"/>
                <a:cs typeface="Arial MT"/>
              </a:rPr>
              <a:t>i</a:t>
            </a:r>
            <a:r>
              <a:rPr spc="-892" baseline="6944" dirty="0">
                <a:solidFill>
                  <a:srgbClr val="FFFFFF"/>
                </a:solidFill>
                <a:latin typeface="Arial MT"/>
                <a:cs typeface="Arial MT"/>
              </a:rPr>
              <a:t>n</a:t>
            </a:r>
            <a:r>
              <a:rPr sz="1150" spc="-360" dirty="0">
                <a:solidFill>
                  <a:srgbClr val="FFFFFF"/>
                </a:solidFill>
                <a:latin typeface="Arial MT"/>
                <a:cs typeface="Arial MT"/>
              </a:rPr>
              <a:t>M</a:t>
            </a:r>
            <a:r>
              <a:rPr spc="-382" baseline="6944" dirty="0">
                <a:solidFill>
                  <a:srgbClr val="FFFFFF"/>
                </a:solidFill>
                <a:latin typeface="Arial MT"/>
                <a:cs typeface="Arial MT"/>
              </a:rPr>
              <a:t>g</a:t>
            </a:r>
            <a:r>
              <a:rPr sz="1150" spc="65" dirty="0">
                <a:solidFill>
                  <a:srgbClr val="FFFFFF"/>
                </a:solidFill>
                <a:latin typeface="Arial MT"/>
                <a:cs typeface="Arial MT"/>
              </a:rPr>
              <a:t>gm</a:t>
            </a:r>
            <a:r>
              <a:rPr sz="1150" spc="-10" dirty="0">
                <a:solidFill>
                  <a:srgbClr val="FFFFFF"/>
                </a:solidFill>
                <a:latin typeface="Arial MT"/>
                <a:cs typeface="Arial MT"/>
              </a:rPr>
              <a:t>t</a:t>
            </a:r>
            <a:endParaRPr sz="1150">
              <a:latin typeface="Arial MT"/>
              <a:cs typeface="Arial MT"/>
            </a:endParaRPr>
          </a:p>
        </p:txBody>
      </p:sp>
      <p:sp>
        <p:nvSpPr>
          <p:cNvPr id="63" name="object 63"/>
          <p:cNvSpPr txBox="1"/>
          <p:nvPr/>
        </p:nvSpPr>
        <p:spPr>
          <a:xfrm>
            <a:off x="9210294" y="6371590"/>
            <a:ext cx="141605" cy="23403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810"/>
              </a:lnSpc>
            </a:pPr>
            <a:r>
              <a:rPr spc="-50" dirty="0">
                <a:solidFill>
                  <a:srgbClr val="FFFFFF"/>
                </a:solidFill>
                <a:latin typeface="Calibri"/>
                <a:cs typeface="Calibri"/>
              </a:rPr>
              <a:t>5</a:t>
            </a:r>
            <a:endParaRPr>
              <a:latin typeface="Calibri"/>
              <a:cs typeface="Calibri"/>
            </a:endParaRPr>
          </a:p>
        </p:txBody>
      </p:sp>
      <p:sp>
        <p:nvSpPr>
          <p:cNvPr id="64" name="object 64"/>
          <p:cNvSpPr txBox="1"/>
          <p:nvPr/>
        </p:nvSpPr>
        <p:spPr>
          <a:xfrm>
            <a:off x="4194175" y="6446352"/>
            <a:ext cx="1101090" cy="376555"/>
          </a:xfrm>
          <a:prstGeom prst="rect">
            <a:avLst/>
          </a:prstGeom>
        </p:spPr>
        <p:txBody>
          <a:bodyPr vert="horz" wrap="square" lIns="0" tIns="6350" rIns="0" bIns="0" rtlCol="0">
            <a:spAutoFit/>
          </a:bodyPr>
          <a:lstStyle/>
          <a:p>
            <a:pPr marL="12700" marR="5080">
              <a:lnSpc>
                <a:spcPts val="1420"/>
              </a:lnSpc>
              <a:spcBef>
                <a:spcPts val="50"/>
              </a:spcBef>
            </a:pPr>
            <a:r>
              <a:rPr sz="1200" spc="-480" dirty="0">
                <a:solidFill>
                  <a:srgbClr val="FFFFFF"/>
                </a:solidFill>
                <a:latin typeface="Arial MT"/>
                <a:cs typeface="Arial MT"/>
              </a:rPr>
              <a:t>D</a:t>
            </a:r>
            <a:r>
              <a:rPr sz="1200" spc="-405" dirty="0">
                <a:solidFill>
                  <a:srgbClr val="FFFFFF"/>
                </a:solidFill>
                <a:latin typeface="Arial MT"/>
                <a:cs typeface="Arial MT"/>
              </a:rPr>
              <a:t>D</a:t>
            </a:r>
            <a:r>
              <a:rPr sz="1200" spc="-280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200" spc="-370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200" spc="-280" dirty="0">
                <a:solidFill>
                  <a:srgbClr val="FFFFFF"/>
                </a:solidFill>
                <a:latin typeface="Arial MT"/>
                <a:cs typeface="Arial MT"/>
              </a:rPr>
              <a:t>p</a:t>
            </a:r>
            <a:r>
              <a:rPr sz="1200" spc="-350" dirty="0">
                <a:solidFill>
                  <a:srgbClr val="FFFFFF"/>
                </a:solidFill>
                <a:latin typeface="Arial MT"/>
                <a:cs typeface="Arial MT"/>
              </a:rPr>
              <a:t>p</a:t>
            </a:r>
            <a:r>
              <a:rPr sz="1200" spc="-280" dirty="0">
                <a:solidFill>
                  <a:srgbClr val="FFFFFF"/>
                </a:solidFill>
                <a:latin typeface="Arial MT"/>
                <a:cs typeface="Arial MT"/>
              </a:rPr>
              <a:t>a</a:t>
            </a:r>
            <a:r>
              <a:rPr sz="1200" spc="-370" dirty="0">
                <a:solidFill>
                  <a:srgbClr val="FFFFFF"/>
                </a:solidFill>
                <a:latin typeface="Arial MT"/>
                <a:cs typeface="Arial MT"/>
              </a:rPr>
              <a:t>a</a:t>
            </a:r>
            <a:r>
              <a:rPr sz="1200" spc="-10" dirty="0">
                <a:solidFill>
                  <a:srgbClr val="FFFFFF"/>
                </a:solidFill>
                <a:latin typeface="Arial MT"/>
                <a:cs typeface="Arial MT"/>
              </a:rPr>
              <a:t>r</a:t>
            </a:r>
            <a:r>
              <a:rPr sz="1200" spc="-295" dirty="0">
                <a:solidFill>
                  <a:srgbClr val="FFFFFF"/>
                </a:solidFill>
                <a:latin typeface="Arial MT"/>
                <a:cs typeface="Arial MT"/>
              </a:rPr>
              <a:t>r</a:t>
            </a:r>
            <a:r>
              <a:rPr sz="1200" spc="60" dirty="0">
                <a:solidFill>
                  <a:srgbClr val="FFFFFF"/>
                </a:solidFill>
                <a:latin typeface="Arial MT"/>
                <a:cs typeface="Arial MT"/>
              </a:rPr>
              <a:t>t</a:t>
            </a:r>
            <a:r>
              <a:rPr sz="1200" spc="-330" dirty="0">
                <a:solidFill>
                  <a:srgbClr val="FFFFFF"/>
                </a:solidFill>
                <a:latin typeface="Arial MT"/>
                <a:cs typeface="Arial MT"/>
              </a:rPr>
              <a:t>t</a:t>
            </a:r>
            <a:r>
              <a:rPr sz="1200" spc="-620" dirty="0">
                <a:solidFill>
                  <a:srgbClr val="FFFFFF"/>
                </a:solidFill>
                <a:latin typeface="Arial MT"/>
                <a:cs typeface="Arial MT"/>
              </a:rPr>
              <a:t>m</a:t>
            </a:r>
            <a:r>
              <a:rPr sz="1200" spc="-370" dirty="0">
                <a:solidFill>
                  <a:srgbClr val="FFFFFF"/>
                </a:solidFill>
                <a:latin typeface="Arial MT"/>
                <a:cs typeface="Arial MT"/>
              </a:rPr>
              <a:t>m</a:t>
            </a:r>
            <a:r>
              <a:rPr sz="1200" spc="-280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200" spc="-370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200" spc="-305" dirty="0">
                <a:solidFill>
                  <a:srgbClr val="FFFFFF"/>
                </a:solidFill>
                <a:latin typeface="Arial MT"/>
                <a:cs typeface="Arial MT"/>
              </a:rPr>
              <a:t>n</a:t>
            </a:r>
            <a:r>
              <a:rPr sz="1200" spc="-350" dirty="0">
                <a:solidFill>
                  <a:srgbClr val="FFFFFF"/>
                </a:solidFill>
                <a:latin typeface="Arial MT"/>
                <a:cs typeface="Arial MT"/>
              </a:rPr>
              <a:t>n</a:t>
            </a:r>
            <a:r>
              <a:rPr sz="1200" spc="35" dirty="0">
                <a:solidFill>
                  <a:srgbClr val="FFFFFF"/>
                </a:solidFill>
                <a:latin typeface="Arial MT"/>
                <a:cs typeface="Arial MT"/>
              </a:rPr>
              <a:t>t</a:t>
            </a:r>
            <a:r>
              <a:rPr sz="1200" spc="-90" dirty="0">
                <a:solidFill>
                  <a:srgbClr val="FFFFFF"/>
                </a:solidFill>
                <a:latin typeface="Arial MT"/>
                <a:cs typeface="Arial MT"/>
              </a:rPr>
              <a:t>t</a:t>
            </a:r>
            <a:r>
              <a:rPr sz="1200" spc="-330" dirty="0">
                <a:solidFill>
                  <a:srgbClr val="FFFFFF"/>
                </a:solidFill>
                <a:latin typeface="Arial MT"/>
                <a:cs typeface="Arial MT"/>
              </a:rPr>
              <a:t>o</a:t>
            </a:r>
            <a:r>
              <a:rPr sz="1200" spc="-325" dirty="0">
                <a:solidFill>
                  <a:srgbClr val="FFFFFF"/>
                </a:solidFill>
                <a:latin typeface="Arial MT"/>
                <a:cs typeface="Arial MT"/>
              </a:rPr>
              <a:t>o</a:t>
            </a:r>
            <a:r>
              <a:rPr sz="1200" spc="10" dirty="0">
                <a:solidFill>
                  <a:srgbClr val="FFFFFF"/>
                </a:solidFill>
                <a:latin typeface="Arial MT"/>
                <a:cs typeface="Arial MT"/>
              </a:rPr>
              <a:t>f</a:t>
            </a:r>
            <a:r>
              <a:rPr sz="1200" spc="-10" dirty="0">
                <a:solidFill>
                  <a:srgbClr val="FFFFFF"/>
                </a:solidFill>
                <a:latin typeface="Arial MT"/>
                <a:cs typeface="Arial MT"/>
              </a:rPr>
              <a:t>f</a:t>
            </a:r>
            <a:r>
              <a:rPr sz="1200" spc="50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-305" dirty="0">
                <a:solidFill>
                  <a:srgbClr val="FFFFFF"/>
                </a:solidFill>
                <a:latin typeface="Arial MT"/>
                <a:cs typeface="Arial MT"/>
              </a:rPr>
              <a:t>CCSSEE</a:t>
            </a:r>
            <a:endParaRPr sz="12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1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288236" y="123063"/>
            <a:ext cx="183197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3600" spc="-10" dirty="0">
                <a:latin typeface="Calibri"/>
                <a:cs typeface="Calibri"/>
              </a:rPr>
              <a:t>Example2</a:t>
            </a:r>
            <a:endParaRPr sz="3600">
              <a:latin typeface="Calibri"/>
              <a:cs typeface="Calibri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2151887" y="97535"/>
            <a:ext cx="5105400" cy="1386840"/>
            <a:chOff x="551687" y="97535"/>
            <a:chExt cx="5105400" cy="138684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139439" y="630935"/>
              <a:ext cx="231648" cy="231648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712464" y="97535"/>
              <a:ext cx="231648" cy="231648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3918826" y="285102"/>
              <a:ext cx="443865" cy="368935"/>
            </a:xfrm>
            <a:custGeom>
              <a:avLst/>
              <a:gdLst/>
              <a:ahLst/>
              <a:cxnLst/>
              <a:rect l="l" t="t" r="r" b="b"/>
              <a:pathLst>
                <a:path w="443864" h="368934">
                  <a:moveTo>
                    <a:pt x="438530" y="368325"/>
                  </a:moveTo>
                  <a:lnTo>
                    <a:pt x="0" y="5867"/>
                  </a:lnTo>
                  <a:lnTo>
                    <a:pt x="4851" y="0"/>
                  </a:lnTo>
                  <a:lnTo>
                    <a:pt x="443382" y="362458"/>
                  </a:lnTo>
                  <a:lnTo>
                    <a:pt x="438530" y="368325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282440" y="640080"/>
              <a:ext cx="231648" cy="231648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3300056" y="279031"/>
              <a:ext cx="438784" cy="370840"/>
            </a:xfrm>
            <a:custGeom>
              <a:avLst/>
              <a:gdLst/>
              <a:ahLst/>
              <a:cxnLst/>
              <a:rect l="l" t="t" r="r" b="b"/>
              <a:pathLst>
                <a:path w="438785" h="370840">
                  <a:moveTo>
                    <a:pt x="4902" y="370814"/>
                  </a:moveTo>
                  <a:lnTo>
                    <a:pt x="0" y="364985"/>
                  </a:lnTo>
                  <a:lnTo>
                    <a:pt x="433324" y="0"/>
                  </a:lnTo>
                  <a:lnTo>
                    <a:pt x="438226" y="5816"/>
                  </a:lnTo>
                  <a:lnTo>
                    <a:pt x="4902" y="37081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" name="object 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873752" y="149351"/>
              <a:ext cx="234696" cy="234696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4446345" y="290080"/>
              <a:ext cx="438784" cy="372745"/>
            </a:xfrm>
            <a:custGeom>
              <a:avLst/>
              <a:gdLst/>
              <a:ahLst/>
              <a:cxnLst/>
              <a:rect l="l" t="t" r="r" b="b"/>
              <a:pathLst>
                <a:path w="438785" h="372745">
                  <a:moveTo>
                    <a:pt x="4927" y="372465"/>
                  </a:moveTo>
                  <a:lnTo>
                    <a:pt x="0" y="366648"/>
                  </a:lnTo>
                  <a:lnTo>
                    <a:pt x="433324" y="0"/>
                  </a:lnTo>
                  <a:lnTo>
                    <a:pt x="438251" y="5816"/>
                  </a:lnTo>
                  <a:lnTo>
                    <a:pt x="4927" y="372465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" name="object 11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425440" y="658367"/>
              <a:ext cx="231648" cy="231648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5105133" y="302856"/>
              <a:ext cx="403860" cy="366395"/>
            </a:xfrm>
            <a:custGeom>
              <a:avLst/>
              <a:gdLst/>
              <a:ahLst/>
              <a:cxnLst/>
              <a:rect l="l" t="t" r="r" b="b"/>
              <a:pathLst>
                <a:path w="403860" h="366395">
                  <a:moveTo>
                    <a:pt x="398525" y="365950"/>
                  </a:moveTo>
                  <a:lnTo>
                    <a:pt x="0" y="5651"/>
                  </a:lnTo>
                  <a:lnTo>
                    <a:pt x="5105" y="0"/>
                  </a:lnTo>
                  <a:lnTo>
                    <a:pt x="403631" y="360299"/>
                  </a:lnTo>
                  <a:lnTo>
                    <a:pt x="398525" y="36595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" name="object 13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51687" y="1243583"/>
              <a:ext cx="4194048" cy="240791"/>
            </a:xfrm>
            <a:prstGeom prst="rect">
              <a:avLst/>
            </a:prstGeom>
          </p:spPr>
        </p:pic>
      </p:grpSp>
      <p:sp>
        <p:nvSpPr>
          <p:cNvPr id="14" name="object 14"/>
          <p:cNvSpPr txBox="1"/>
          <p:nvPr/>
        </p:nvSpPr>
        <p:spPr>
          <a:xfrm>
            <a:off x="4230370" y="1153286"/>
            <a:ext cx="210185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b="1" spc="-10" dirty="0">
                <a:latin typeface="Arial"/>
                <a:cs typeface="Arial"/>
              </a:rPr>
              <a:t>Remaining</a:t>
            </a:r>
            <a:r>
              <a:rPr b="1" spc="-110" dirty="0">
                <a:latin typeface="Arial"/>
                <a:cs typeface="Arial"/>
              </a:rPr>
              <a:t> </a:t>
            </a:r>
            <a:r>
              <a:rPr b="1" spc="-10" dirty="0">
                <a:latin typeface="Arial"/>
                <a:cs typeface="Arial"/>
              </a:rPr>
              <a:t>vertices</a:t>
            </a:r>
            <a:endParaRPr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2141424" y="1020503"/>
            <a:ext cx="1410335" cy="973455"/>
          </a:xfrm>
          <a:prstGeom prst="rect">
            <a:avLst/>
          </a:prstGeom>
        </p:spPr>
        <p:txBody>
          <a:bodyPr vert="horz" wrap="square" lIns="0" tIns="144145" rIns="0" bIns="0" rtlCol="0">
            <a:spAutoFit/>
          </a:bodyPr>
          <a:lstStyle/>
          <a:p>
            <a:pPr algn="ctr">
              <a:spcBef>
                <a:spcPts val="1135"/>
              </a:spcBef>
            </a:pPr>
            <a:r>
              <a:rPr b="1" spc="-30" dirty="0">
                <a:latin typeface="Arial"/>
                <a:cs typeface="Arial"/>
              </a:rPr>
              <a:t>Tree</a:t>
            </a:r>
            <a:r>
              <a:rPr b="1" spc="-95" dirty="0">
                <a:latin typeface="Arial"/>
                <a:cs typeface="Arial"/>
              </a:rPr>
              <a:t> </a:t>
            </a:r>
            <a:r>
              <a:rPr b="1" spc="-10" dirty="0">
                <a:latin typeface="Arial"/>
                <a:cs typeface="Arial"/>
              </a:rPr>
              <a:t>vertices</a:t>
            </a:r>
            <a:endParaRPr>
              <a:latin typeface="Arial"/>
              <a:cs typeface="Arial"/>
            </a:endParaRPr>
          </a:p>
          <a:p>
            <a:pPr algn="ctr">
              <a:spcBef>
                <a:spcPts val="1385"/>
              </a:spcBef>
            </a:pPr>
            <a:r>
              <a:rPr sz="2400" spc="-10" dirty="0">
                <a:latin typeface="Microsoft Sans Serif"/>
                <a:cs typeface="Microsoft Sans Serif"/>
              </a:rPr>
              <a:t>a(-</a:t>
            </a:r>
            <a:r>
              <a:rPr sz="2400" spc="-25" dirty="0">
                <a:latin typeface="Microsoft Sans Serif"/>
                <a:cs typeface="Microsoft Sans Serif"/>
              </a:rPr>
              <a:t>,0)</a:t>
            </a:r>
            <a:endParaRPr sz="2400">
              <a:latin typeface="Microsoft Sans Serif"/>
              <a:cs typeface="Microsoft Sans Serif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4194175" y="1605279"/>
            <a:ext cx="363347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tabLst>
                <a:tab pos="977900" algn="l"/>
                <a:tab pos="1901825" algn="l"/>
                <a:tab pos="2868295" algn="l"/>
              </a:tabLst>
            </a:pPr>
            <a:r>
              <a:rPr sz="2400" u="heavy" spc="-10" dirty="0">
                <a:uFill>
                  <a:solidFill>
                    <a:srgbClr val="000000"/>
                  </a:solidFill>
                </a:uFill>
                <a:latin typeface="Microsoft Sans Serif"/>
                <a:cs typeface="Microsoft Sans Serif"/>
              </a:rPr>
              <a:t>b(a,3)</a:t>
            </a:r>
            <a:r>
              <a:rPr sz="2400" dirty="0">
                <a:latin typeface="Microsoft Sans Serif"/>
                <a:cs typeface="Microsoft Sans Serif"/>
              </a:rPr>
              <a:t>	</a:t>
            </a:r>
            <a:r>
              <a:rPr sz="2400" spc="-25" dirty="0">
                <a:latin typeface="Microsoft Sans Serif"/>
                <a:cs typeface="Microsoft Sans Serif"/>
              </a:rPr>
              <a:t>c(-</a:t>
            </a:r>
            <a:r>
              <a:rPr sz="2400" spc="35" dirty="0">
                <a:latin typeface="Microsoft Sans Serif"/>
                <a:cs typeface="Microsoft Sans Serif"/>
              </a:rPr>
              <a:t>,∞)</a:t>
            </a:r>
            <a:r>
              <a:rPr sz="2400" dirty="0">
                <a:latin typeface="Microsoft Sans Serif"/>
                <a:cs typeface="Microsoft Sans Serif"/>
              </a:rPr>
              <a:t>	</a:t>
            </a:r>
            <a:r>
              <a:rPr sz="2400" spc="-10" dirty="0">
                <a:latin typeface="Microsoft Sans Serif"/>
                <a:cs typeface="Microsoft Sans Serif"/>
              </a:rPr>
              <a:t>d(a,7)</a:t>
            </a:r>
            <a:r>
              <a:rPr sz="2400" dirty="0">
                <a:latin typeface="Microsoft Sans Serif"/>
                <a:cs typeface="Microsoft Sans Serif"/>
              </a:rPr>
              <a:t>	</a:t>
            </a:r>
            <a:r>
              <a:rPr sz="2400" spc="-25" dirty="0">
                <a:latin typeface="Microsoft Sans Serif"/>
                <a:cs typeface="Microsoft Sans Serif"/>
              </a:rPr>
              <a:t>e(-,∞)</a:t>
            </a:r>
            <a:endParaRPr sz="2400">
              <a:latin typeface="Microsoft Sans Serif"/>
              <a:cs typeface="Microsoft Sans Serif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5381879" y="-8890"/>
            <a:ext cx="1116965" cy="22890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>
              <a:spcBef>
                <a:spcPts val="105"/>
              </a:spcBef>
              <a:tabLst>
                <a:tab pos="635000" algn="l"/>
                <a:tab pos="1078230" algn="l"/>
              </a:tabLst>
            </a:pPr>
            <a:r>
              <a:rPr sz="2025" spc="-75" baseline="-22633" dirty="0">
                <a:latin typeface="Microsoft Sans Serif"/>
                <a:cs typeface="Microsoft Sans Serif"/>
              </a:rPr>
              <a:t>b</a:t>
            </a:r>
            <a:r>
              <a:rPr sz="1400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	</a:t>
            </a:r>
            <a:r>
              <a:rPr sz="1400" u="sng" spc="-50" dirty="0">
                <a:uFill>
                  <a:solidFill>
                    <a:srgbClr val="000000"/>
                  </a:solidFill>
                </a:uFill>
                <a:latin typeface="Microsoft Sans Serif"/>
                <a:cs typeface="Microsoft Sans Serif"/>
              </a:rPr>
              <a:t>4</a:t>
            </a:r>
            <a:r>
              <a:rPr sz="1400" u="sng" dirty="0">
                <a:uFill>
                  <a:solidFill>
                    <a:srgbClr val="000000"/>
                  </a:solidFill>
                </a:uFill>
                <a:latin typeface="Microsoft Sans Serif"/>
                <a:cs typeface="Microsoft Sans Serif"/>
              </a:rPr>
              <a:t>	</a:t>
            </a:r>
            <a:endParaRPr sz="1400">
              <a:latin typeface="Microsoft Sans Serif"/>
              <a:cs typeface="Microsoft Sans Serif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4941571" y="274320"/>
            <a:ext cx="125095" cy="22890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400" spc="-50" dirty="0">
                <a:latin typeface="Microsoft Sans Serif"/>
                <a:cs typeface="Microsoft Sans Serif"/>
              </a:rPr>
              <a:t>3</a:t>
            </a:r>
            <a:endParaRPr sz="1400">
              <a:latin typeface="Microsoft Sans Serif"/>
              <a:cs typeface="Microsoft Sans Serif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6884035" y="277750"/>
            <a:ext cx="125095" cy="22890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400" spc="-50" dirty="0">
                <a:latin typeface="Microsoft Sans Serif"/>
                <a:cs typeface="Microsoft Sans Serif"/>
              </a:rPr>
              <a:t>6</a:t>
            </a:r>
            <a:endParaRPr sz="1400">
              <a:latin typeface="Microsoft Sans Serif"/>
              <a:cs typeface="Microsoft Sans Serif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5635498" y="428880"/>
            <a:ext cx="802005" cy="22890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  <a:tabLst>
                <a:tab pos="688975" algn="l"/>
              </a:tabLst>
            </a:pPr>
            <a:r>
              <a:rPr sz="1350" spc="-50" dirty="0">
                <a:latin typeface="Microsoft Sans Serif"/>
                <a:cs typeface="Microsoft Sans Serif"/>
              </a:rPr>
              <a:t>2</a:t>
            </a:r>
            <a:r>
              <a:rPr sz="1350" dirty="0">
                <a:latin typeface="Microsoft Sans Serif"/>
                <a:cs typeface="Microsoft Sans Serif"/>
              </a:rPr>
              <a:t>	</a:t>
            </a:r>
            <a:r>
              <a:rPr sz="2100" spc="-75" baseline="1984" dirty="0">
                <a:latin typeface="Microsoft Sans Serif"/>
                <a:cs typeface="Microsoft Sans Serif"/>
              </a:rPr>
              <a:t>5</a:t>
            </a:r>
            <a:endParaRPr sz="2100" baseline="1984">
              <a:latin typeface="Microsoft Sans Serif"/>
              <a:cs typeface="Microsoft Sans Serif"/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6107938" y="683387"/>
            <a:ext cx="927100" cy="12700"/>
          </a:xfrm>
          <a:custGeom>
            <a:avLst/>
            <a:gdLst/>
            <a:ahLst/>
            <a:cxnLst/>
            <a:rect l="l" t="t" r="r" b="b"/>
            <a:pathLst>
              <a:path w="927100" h="12700">
                <a:moveTo>
                  <a:pt x="926591" y="12192"/>
                </a:moveTo>
                <a:lnTo>
                  <a:pt x="0" y="12192"/>
                </a:lnTo>
                <a:lnTo>
                  <a:pt x="0" y="0"/>
                </a:lnTo>
                <a:lnTo>
                  <a:pt x="926591" y="0"/>
                </a:lnTo>
                <a:lnTo>
                  <a:pt x="926591" y="1219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 txBox="1"/>
          <p:nvPr/>
        </p:nvSpPr>
        <p:spPr>
          <a:xfrm>
            <a:off x="6565520" y="121997"/>
            <a:ext cx="174625" cy="584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400" spc="-50" dirty="0">
                <a:latin typeface="Microsoft Sans Serif"/>
                <a:cs typeface="Microsoft Sans Serif"/>
              </a:rPr>
              <a:t>c</a:t>
            </a:r>
            <a:endParaRPr sz="1400">
              <a:latin typeface="Microsoft Sans Serif"/>
              <a:cs typeface="Microsoft Sans Serif"/>
            </a:endParaRPr>
          </a:p>
          <a:p>
            <a:pPr marL="61594">
              <a:spcBef>
                <a:spcPts val="1035"/>
              </a:spcBef>
            </a:pPr>
            <a:r>
              <a:rPr sz="1400" spc="-50" dirty="0">
                <a:latin typeface="Microsoft Sans Serif"/>
                <a:cs typeface="Microsoft Sans Serif"/>
              </a:rPr>
              <a:t>4</a:t>
            </a:r>
            <a:endParaRPr sz="1400">
              <a:latin typeface="Microsoft Sans Serif"/>
              <a:cs typeface="Microsoft Sans Serif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4763770" y="503556"/>
            <a:ext cx="1310640" cy="22890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>
              <a:spcBef>
                <a:spcPts val="105"/>
              </a:spcBef>
              <a:tabLst>
                <a:tab pos="570865" algn="l"/>
                <a:tab pos="1123950" algn="l"/>
              </a:tabLst>
            </a:pPr>
            <a:r>
              <a:rPr sz="2025" spc="-75" baseline="-16460" dirty="0">
                <a:latin typeface="Microsoft Sans Serif"/>
                <a:cs typeface="Microsoft Sans Serif"/>
              </a:rPr>
              <a:t>a</a:t>
            </a:r>
            <a:r>
              <a:rPr sz="1400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	</a:t>
            </a:r>
            <a:r>
              <a:rPr sz="1400" u="sng" spc="-50" dirty="0">
                <a:uFill>
                  <a:solidFill>
                    <a:srgbClr val="000000"/>
                  </a:solidFill>
                </a:uFill>
                <a:latin typeface="Microsoft Sans Serif"/>
                <a:cs typeface="Microsoft Sans Serif"/>
              </a:rPr>
              <a:t>7</a:t>
            </a:r>
            <a:r>
              <a:rPr sz="1400" u="sng" dirty="0">
                <a:uFill>
                  <a:solidFill>
                    <a:srgbClr val="000000"/>
                  </a:solidFill>
                </a:uFill>
                <a:latin typeface="Microsoft Sans Serif"/>
                <a:cs typeface="Microsoft Sans Serif"/>
              </a:rPr>
              <a:t>	</a:t>
            </a:r>
            <a:r>
              <a:rPr sz="1725" spc="-37" baseline="-33816" dirty="0">
                <a:latin typeface="Microsoft Sans Serif"/>
                <a:cs typeface="Microsoft Sans Serif"/>
              </a:rPr>
              <a:t>d</a:t>
            </a:r>
            <a:r>
              <a:rPr sz="2025" spc="-37" baseline="-32921" dirty="0">
                <a:latin typeface="Microsoft Sans Serif"/>
                <a:cs typeface="Microsoft Sans Serif"/>
              </a:rPr>
              <a:t>d</a:t>
            </a:r>
            <a:endParaRPr sz="2025" baseline="-32921">
              <a:latin typeface="Microsoft Sans Serif"/>
              <a:cs typeface="Microsoft Sans Serif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7075424" y="643763"/>
            <a:ext cx="125095" cy="22890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400" spc="-50" dirty="0">
                <a:latin typeface="Microsoft Sans Serif"/>
                <a:cs typeface="Microsoft Sans Serif"/>
              </a:rPr>
              <a:t>e</a:t>
            </a:r>
            <a:endParaRPr sz="1400">
              <a:latin typeface="Microsoft Sans Serif"/>
              <a:cs typeface="Microsoft Sans Serif"/>
            </a:endParaRPr>
          </a:p>
        </p:txBody>
      </p:sp>
      <p:grpSp>
        <p:nvGrpSpPr>
          <p:cNvPr id="25" name="object 25"/>
          <p:cNvGrpSpPr/>
          <p:nvPr/>
        </p:nvGrpSpPr>
        <p:grpSpPr>
          <a:xfrm>
            <a:off x="7921752" y="1520952"/>
            <a:ext cx="2430780" cy="768350"/>
            <a:chOff x="6321552" y="1520952"/>
            <a:chExt cx="2430780" cy="768350"/>
          </a:xfrm>
        </p:grpSpPr>
        <p:pic>
          <p:nvPicPr>
            <p:cNvPr id="26" name="object 26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6321552" y="2054352"/>
              <a:ext cx="234696" cy="234696"/>
            </a:xfrm>
            <a:prstGeom prst="rect">
              <a:avLst/>
            </a:prstGeom>
          </p:spPr>
        </p:pic>
        <p:sp>
          <p:nvSpPr>
            <p:cNvPr id="27" name="object 27"/>
            <p:cNvSpPr/>
            <p:nvPr/>
          </p:nvSpPr>
          <p:spPr>
            <a:xfrm>
              <a:off x="6400800" y="2057336"/>
              <a:ext cx="85090" cy="182880"/>
            </a:xfrm>
            <a:custGeom>
              <a:avLst/>
              <a:gdLst/>
              <a:ahLst/>
              <a:cxnLst/>
              <a:rect l="l" t="t" r="r" b="b"/>
              <a:pathLst>
                <a:path w="85089" h="182880">
                  <a:moveTo>
                    <a:pt x="85026" y="182562"/>
                  </a:moveTo>
                  <a:lnTo>
                    <a:pt x="0" y="182562"/>
                  </a:lnTo>
                  <a:lnTo>
                    <a:pt x="0" y="0"/>
                  </a:lnTo>
                  <a:lnTo>
                    <a:pt x="85026" y="0"/>
                  </a:lnTo>
                  <a:lnTo>
                    <a:pt x="85026" y="182562"/>
                  </a:lnTo>
                  <a:close/>
                </a:path>
              </a:pathLst>
            </a:custGeom>
            <a:solidFill>
              <a:srgbClr val="FF66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8" name="object 2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931152" y="1520952"/>
              <a:ext cx="234696" cy="234696"/>
            </a:xfrm>
            <a:prstGeom prst="rect">
              <a:avLst/>
            </a:prstGeom>
          </p:spPr>
        </p:pic>
        <p:sp>
          <p:nvSpPr>
            <p:cNvPr id="29" name="object 29"/>
            <p:cNvSpPr/>
            <p:nvPr/>
          </p:nvSpPr>
          <p:spPr>
            <a:xfrm>
              <a:off x="7695273" y="1674990"/>
              <a:ext cx="1056640" cy="371475"/>
            </a:xfrm>
            <a:custGeom>
              <a:avLst/>
              <a:gdLst/>
              <a:ahLst/>
              <a:cxnLst/>
              <a:rect l="l" t="t" r="r" b="b"/>
              <a:pathLst>
                <a:path w="1056640" h="371475">
                  <a:moveTo>
                    <a:pt x="438607" y="5842"/>
                  </a:moveTo>
                  <a:lnTo>
                    <a:pt x="433705" y="25"/>
                  </a:lnTo>
                  <a:lnTo>
                    <a:pt x="0" y="365391"/>
                  </a:lnTo>
                  <a:lnTo>
                    <a:pt x="4902" y="371221"/>
                  </a:lnTo>
                  <a:lnTo>
                    <a:pt x="438607" y="5842"/>
                  </a:lnTo>
                  <a:close/>
                </a:path>
                <a:path w="1056640" h="371475">
                  <a:moveTo>
                    <a:pt x="1056436" y="365379"/>
                  </a:moveTo>
                  <a:lnTo>
                    <a:pt x="614857" y="0"/>
                  </a:lnTo>
                  <a:lnTo>
                    <a:pt x="610006" y="5867"/>
                  </a:lnTo>
                  <a:lnTo>
                    <a:pt x="1051585" y="371246"/>
                  </a:lnTo>
                  <a:lnTo>
                    <a:pt x="1056436" y="365379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0" name="object 30"/>
          <p:cNvSpPr txBox="1"/>
          <p:nvPr/>
        </p:nvSpPr>
        <p:spPr>
          <a:xfrm>
            <a:off x="7991348" y="2032889"/>
            <a:ext cx="110489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0" dirty="0">
                <a:latin typeface="Microsoft Sans Serif"/>
                <a:cs typeface="Microsoft Sans Serif"/>
              </a:rPr>
              <a:t>a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8603996" y="1498853"/>
            <a:ext cx="110489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0" dirty="0">
                <a:latin typeface="Microsoft Sans Serif"/>
                <a:cs typeface="Microsoft Sans Serif"/>
              </a:rPr>
              <a:t>b</a:t>
            </a:r>
            <a:endParaRPr sz="1200">
              <a:latin typeface="Microsoft Sans Serif"/>
              <a:cs typeface="Microsoft Sans Serif"/>
            </a:endParaRPr>
          </a:p>
        </p:txBody>
      </p:sp>
      <p:pic>
        <p:nvPicPr>
          <p:cNvPr id="32" name="object 32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9159240" y="2042160"/>
            <a:ext cx="231648" cy="231648"/>
          </a:xfrm>
          <a:prstGeom prst="rect">
            <a:avLst/>
          </a:prstGeom>
        </p:spPr>
      </p:pic>
      <p:sp>
        <p:nvSpPr>
          <p:cNvPr id="33" name="object 33"/>
          <p:cNvSpPr txBox="1"/>
          <p:nvPr/>
        </p:nvSpPr>
        <p:spPr>
          <a:xfrm>
            <a:off x="9256904" y="2063115"/>
            <a:ext cx="110489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0" dirty="0">
                <a:latin typeface="Microsoft Sans Serif"/>
                <a:cs typeface="Microsoft Sans Serif"/>
              </a:rPr>
              <a:t>d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8775828" y="1342390"/>
            <a:ext cx="946785" cy="22890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  <a:tabLst>
                <a:tab pos="492759" algn="l"/>
                <a:tab pos="933450" algn="l"/>
              </a:tabLst>
            </a:pPr>
            <a:r>
              <a:rPr sz="1400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	</a:t>
            </a:r>
            <a:r>
              <a:rPr sz="1400" u="sng" spc="-50" dirty="0">
                <a:uFill>
                  <a:solidFill>
                    <a:srgbClr val="000000"/>
                  </a:solidFill>
                </a:uFill>
                <a:latin typeface="Microsoft Sans Serif"/>
                <a:cs typeface="Microsoft Sans Serif"/>
              </a:rPr>
              <a:t>4</a:t>
            </a:r>
            <a:r>
              <a:rPr sz="1400" u="sng" dirty="0">
                <a:uFill>
                  <a:solidFill>
                    <a:srgbClr val="000000"/>
                  </a:solidFill>
                </a:uFill>
                <a:latin typeface="Microsoft Sans Serif"/>
                <a:cs typeface="Microsoft Sans Serif"/>
              </a:rPr>
              <a:t>	</a:t>
            </a:r>
            <a:endParaRPr sz="1400">
              <a:latin typeface="Microsoft Sans Serif"/>
              <a:cs typeface="Microsoft Sans Serif"/>
            </a:endParaRPr>
          </a:p>
        </p:txBody>
      </p:sp>
      <p:grpSp>
        <p:nvGrpSpPr>
          <p:cNvPr id="35" name="object 35"/>
          <p:cNvGrpSpPr/>
          <p:nvPr/>
        </p:nvGrpSpPr>
        <p:grpSpPr>
          <a:xfrm>
            <a:off x="8144382" y="1469137"/>
            <a:ext cx="1789430" cy="675005"/>
            <a:chOff x="6544182" y="1469136"/>
            <a:chExt cx="1789430" cy="675005"/>
          </a:xfrm>
        </p:grpSpPr>
        <p:sp>
          <p:nvSpPr>
            <p:cNvPr id="36" name="object 36"/>
            <p:cNvSpPr/>
            <p:nvPr/>
          </p:nvSpPr>
          <p:spPr>
            <a:xfrm>
              <a:off x="6544170" y="1656702"/>
              <a:ext cx="1064895" cy="487680"/>
            </a:xfrm>
            <a:custGeom>
              <a:avLst/>
              <a:gdLst/>
              <a:ahLst/>
              <a:cxnLst/>
              <a:rect l="l" t="t" r="r" b="b"/>
              <a:pathLst>
                <a:path w="1064895" h="487680">
                  <a:moveTo>
                    <a:pt x="402094" y="29997"/>
                  </a:moveTo>
                  <a:lnTo>
                    <a:pt x="381012" y="12446"/>
                  </a:lnTo>
                  <a:lnTo>
                    <a:pt x="0" y="469646"/>
                  </a:lnTo>
                  <a:lnTo>
                    <a:pt x="21094" y="487197"/>
                  </a:lnTo>
                  <a:lnTo>
                    <a:pt x="402094" y="29997"/>
                  </a:lnTo>
                  <a:close/>
                </a:path>
                <a:path w="1064895" h="487680">
                  <a:moveTo>
                    <a:pt x="1064285" y="362331"/>
                  </a:moveTo>
                  <a:lnTo>
                    <a:pt x="625627" y="0"/>
                  </a:lnTo>
                  <a:lnTo>
                    <a:pt x="620776" y="5867"/>
                  </a:lnTo>
                  <a:lnTo>
                    <a:pt x="1059434" y="368198"/>
                  </a:lnTo>
                  <a:lnTo>
                    <a:pt x="1064285" y="362331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7" name="object 37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8101583" y="1469136"/>
              <a:ext cx="231648" cy="231648"/>
            </a:xfrm>
            <a:prstGeom prst="rect">
              <a:avLst/>
            </a:prstGeom>
          </p:spPr>
        </p:pic>
      </p:grpSp>
      <p:sp>
        <p:nvSpPr>
          <p:cNvPr id="38" name="object 38"/>
          <p:cNvSpPr txBox="1"/>
          <p:nvPr/>
        </p:nvSpPr>
        <p:spPr>
          <a:xfrm>
            <a:off x="9790556" y="1498853"/>
            <a:ext cx="101600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0" dirty="0">
                <a:latin typeface="Microsoft Sans Serif"/>
                <a:cs typeface="Microsoft Sans Serif"/>
              </a:rPr>
              <a:t>c</a:t>
            </a:r>
            <a:endParaRPr sz="1200">
              <a:latin typeface="Microsoft Sans Serif"/>
              <a:cs typeface="Microsoft Sans Serif"/>
            </a:endParaRPr>
          </a:p>
        </p:txBody>
      </p:sp>
      <p:pic>
        <p:nvPicPr>
          <p:cNvPr id="39" name="object 39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0271759" y="2060448"/>
            <a:ext cx="231648" cy="231648"/>
          </a:xfrm>
          <a:prstGeom prst="rect">
            <a:avLst/>
          </a:prstGeom>
        </p:spPr>
      </p:pic>
      <p:sp>
        <p:nvSpPr>
          <p:cNvPr id="40" name="object 40"/>
          <p:cNvSpPr txBox="1"/>
          <p:nvPr/>
        </p:nvSpPr>
        <p:spPr>
          <a:xfrm>
            <a:off x="10370312" y="2053335"/>
            <a:ext cx="110489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0" dirty="0">
                <a:latin typeface="Microsoft Sans Serif"/>
                <a:cs typeface="Microsoft Sans Serif"/>
              </a:rPr>
              <a:t>e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41" name="object 41"/>
          <p:cNvSpPr/>
          <p:nvPr/>
        </p:nvSpPr>
        <p:spPr>
          <a:xfrm>
            <a:off x="8154912" y="2132457"/>
            <a:ext cx="2127885" cy="15875"/>
          </a:xfrm>
          <a:custGeom>
            <a:avLst/>
            <a:gdLst/>
            <a:ahLst/>
            <a:cxnLst/>
            <a:rect l="l" t="t" r="r" b="b"/>
            <a:pathLst>
              <a:path w="2127884" h="15875">
                <a:moveTo>
                  <a:pt x="1009802" y="3175"/>
                </a:moveTo>
                <a:lnTo>
                  <a:pt x="25" y="0"/>
                </a:lnTo>
                <a:lnTo>
                  <a:pt x="0" y="7620"/>
                </a:lnTo>
                <a:lnTo>
                  <a:pt x="1009777" y="10795"/>
                </a:lnTo>
                <a:lnTo>
                  <a:pt x="1009802" y="3175"/>
                </a:lnTo>
                <a:close/>
              </a:path>
              <a:path w="2127884" h="15875">
                <a:moveTo>
                  <a:pt x="2127529" y="8001"/>
                </a:moveTo>
                <a:lnTo>
                  <a:pt x="1205115" y="6350"/>
                </a:lnTo>
                <a:lnTo>
                  <a:pt x="1205103" y="13970"/>
                </a:lnTo>
                <a:lnTo>
                  <a:pt x="2127504" y="15621"/>
                </a:lnTo>
                <a:lnTo>
                  <a:pt x="2127529" y="800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 txBox="1"/>
          <p:nvPr/>
        </p:nvSpPr>
        <p:spPr>
          <a:xfrm>
            <a:off x="8219948" y="1677670"/>
            <a:ext cx="125095" cy="22890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400" spc="-50" dirty="0">
                <a:latin typeface="Microsoft Sans Serif"/>
                <a:cs typeface="Microsoft Sans Serif"/>
              </a:rPr>
              <a:t>3</a:t>
            </a:r>
            <a:endParaRPr sz="1400">
              <a:latin typeface="Microsoft Sans Serif"/>
              <a:cs typeface="Microsoft Sans Serif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8713724" y="2149806"/>
            <a:ext cx="125095" cy="22890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400" spc="-50" dirty="0">
                <a:latin typeface="Microsoft Sans Serif"/>
                <a:cs typeface="Microsoft Sans Serif"/>
              </a:rPr>
              <a:t>7</a:t>
            </a:r>
            <a:endParaRPr sz="1400">
              <a:latin typeface="Microsoft Sans Serif"/>
              <a:cs typeface="Microsoft Sans Serif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9790557" y="2165681"/>
            <a:ext cx="125095" cy="22890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400" spc="-50" dirty="0">
                <a:latin typeface="Microsoft Sans Serif"/>
                <a:cs typeface="Microsoft Sans Serif"/>
              </a:rPr>
              <a:t>4</a:t>
            </a:r>
            <a:endParaRPr sz="1400">
              <a:latin typeface="Microsoft Sans Serif"/>
              <a:cs typeface="Microsoft Sans Serif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10132315" y="1680973"/>
            <a:ext cx="125095" cy="22890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400" spc="-50" dirty="0">
                <a:latin typeface="Microsoft Sans Serif"/>
                <a:cs typeface="Microsoft Sans Serif"/>
              </a:rPr>
              <a:t>6</a:t>
            </a:r>
            <a:endParaRPr sz="1400">
              <a:latin typeface="Microsoft Sans Serif"/>
              <a:cs typeface="Microsoft Sans Serif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8883523" y="1790446"/>
            <a:ext cx="125095" cy="22890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400" spc="-50" dirty="0">
                <a:latin typeface="Microsoft Sans Serif"/>
                <a:cs typeface="Microsoft Sans Serif"/>
              </a:rPr>
              <a:t>2</a:t>
            </a:r>
            <a:endParaRPr sz="1400">
              <a:latin typeface="Microsoft Sans Serif"/>
              <a:cs typeface="Microsoft Sans Serif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9561957" y="1823975"/>
            <a:ext cx="125095" cy="22890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400" spc="-50" dirty="0">
                <a:latin typeface="Microsoft Sans Serif"/>
                <a:cs typeface="Microsoft Sans Serif"/>
              </a:rPr>
              <a:t>5</a:t>
            </a:r>
            <a:endParaRPr sz="1400">
              <a:latin typeface="Microsoft Sans Serif"/>
              <a:cs typeface="Microsoft Sans Serif"/>
            </a:endParaRPr>
          </a:p>
        </p:txBody>
      </p:sp>
      <p:grpSp>
        <p:nvGrpSpPr>
          <p:cNvPr id="48" name="object 48"/>
          <p:cNvGrpSpPr/>
          <p:nvPr/>
        </p:nvGrpSpPr>
        <p:grpSpPr>
          <a:xfrm>
            <a:off x="7997953" y="4031336"/>
            <a:ext cx="1735455" cy="620395"/>
            <a:chOff x="6397752" y="4031335"/>
            <a:chExt cx="1735455" cy="620395"/>
          </a:xfrm>
        </p:grpSpPr>
        <p:pic>
          <p:nvPicPr>
            <p:cNvPr id="49" name="object 49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6397752" y="4416552"/>
              <a:ext cx="234696" cy="234695"/>
            </a:xfrm>
            <a:prstGeom prst="rect">
              <a:avLst/>
            </a:prstGeom>
          </p:spPr>
        </p:pic>
        <p:sp>
          <p:nvSpPr>
            <p:cNvPr id="50" name="object 50"/>
            <p:cNvSpPr/>
            <p:nvPr/>
          </p:nvSpPr>
          <p:spPr>
            <a:xfrm>
              <a:off x="6446520" y="4468304"/>
              <a:ext cx="85090" cy="182880"/>
            </a:xfrm>
            <a:custGeom>
              <a:avLst/>
              <a:gdLst/>
              <a:ahLst/>
              <a:cxnLst/>
              <a:rect l="l" t="t" r="r" b="b"/>
              <a:pathLst>
                <a:path w="85090" h="182879">
                  <a:moveTo>
                    <a:pt x="85026" y="182562"/>
                  </a:moveTo>
                  <a:lnTo>
                    <a:pt x="0" y="182562"/>
                  </a:lnTo>
                  <a:lnTo>
                    <a:pt x="0" y="0"/>
                  </a:lnTo>
                  <a:lnTo>
                    <a:pt x="85026" y="0"/>
                  </a:lnTo>
                  <a:lnTo>
                    <a:pt x="85026" y="182562"/>
                  </a:lnTo>
                  <a:close/>
                </a:path>
              </a:pathLst>
            </a:custGeom>
            <a:solidFill>
              <a:srgbClr val="FF66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" name="object 51"/>
            <p:cNvSpPr/>
            <p:nvPr/>
          </p:nvSpPr>
          <p:spPr>
            <a:xfrm>
              <a:off x="7153783" y="4031335"/>
              <a:ext cx="979169" cy="474980"/>
            </a:xfrm>
            <a:custGeom>
              <a:avLst/>
              <a:gdLst/>
              <a:ahLst/>
              <a:cxnLst/>
              <a:rect l="l" t="t" r="r" b="b"/>
              <a:pathLst>
                <a:path w="979170" h="474979">
                  <a:moveTo>
                    <a:pt x="402082" y="457200"/>
                  </a:moveTo>
                  <a:lnTo>
                    <a:pt x="21082" y="0"/>
                  </a:lnTo>
                  <a:lnTo>
                    <a:pt x="0" y="17564"/>
                  </a:lnTo>
                  <a:lnTo>
                    <a:pt x="381000" y="474764"/>
                  </a:lnTo>
                  <a:lnTo>
                    <a:pt x="402082" y="457200"/>
                  </a:lnTo>
                  <a:close/>
                </a:path>
                <a:path w="979170" h="474979">
                  <a:moveTo>
                    <a:pt x="978954" y="87896"/>
                  </a:moveTo>
                  <a:lnTo>
                    <a:pt x="974039" y="82080"/>
                  </a:lnTo>
                  <a:lnTo>
                    <a:pt x="541477" y="447459"/>
                  </a:lnTo>
                  <a:lnTo>
                    <a:pt x="546404" y="453275"/>
                  </a:lnTo>
                  <a:lnTo>
                    <a:pt x="978954" y="8789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2" name="object 52"/>
          <p:cNvSpPr txBox="1"/>
          <p:nvPr/>
        </p:nvSpPr>
        <p:spPr>
          <a:xfrm>
            <a:off x="8037322" y="4445330"/>
            <a:ext cx="110489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0" dirty="0">
                <a:latin typeface="Microsoft Sans Serif"/>
                <a:cs typeface="Microsoft Sans Serif"/>
              </a:rPr>
              <a:t>a</a:t>
            </a:r>
            <a:endParaRPr sz="1200">
              <a:latin typeface="Microsoft Sans Serif"/>
              <a:cs typeface="Microsoft Sans Serif"/>
            </a:endParaRPr>
          </a:p>
        </p:txBody>
      </p:sp>
      <p:grpSp>
        <p:nvGrpSpPr>
          <p:cNvPr id="53" name="object 53"/>
          <p:cNvGrpSpPr/>
          <p:nvPr/>
        </p:nvGrpSpPr>
        <p:grpSpPr>
          <a:xfrm>
            <a:off x="8589265" y="3907535"/>
            <a:ext cx="771525" cy="774700"/>
            <a:chOff x="6989064" y="3907535"/>
            <a:chExt cx="771525" cy="774700"/>
          </a:xfrm>
        </p:grpSpPr>
        <p:pic>
          <p:nvPicPr>
            <p:cNvPr id="54" name="object 54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6989064" y="3907535"/>
              <a:ext cx="231648" cy="231648"/>
            </a:xfrm>
            <a:prstGeom prst="rect">
              <a:avLst/>
            </a:prstGeom>
          </p:spPr>
        </p:pic>
        <p:pic>
          <p:nvPicPr>
            <p:cNvPr id="55" name="object 55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7528560" y="4450079"/>
              <a:ext cx="231648" cy="231648"/>
            </a:xfrm>
            <a:prstGeom prst="rect">
              <a:avLst/>
            </a:prstGeom>
          </p:spPr>
        </p:pic>
      </p:grpSp>
      <p:sp>
        <p:nvSpPr>
          <p:cNvPr id="56" name="object 56"/>
          <p:cNvSpPr txBox="1"/>
          <p:nvPr/>
        </p:nvSpPr>
        <p:spPr>
          <a:xfrm>
            <a:off x="9226678" y="4452111"/>
            <a:ext cx="110489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0" dirty="0">
                <a:latin typeface="Microsoft Sans Serif"/>
                <a:cs typeface="Microsoft Sans Serif"/>
              </a:rPr>
              <a:t>d</a:t>
            </a:r>
            <a:endParaRPr sz="1200">
              <a:latin typeface="Microsoft Sans Serif"/>
              <a:cs typeface="Microsoft Sans Serif"/>
            </a:endParaRPr>
          </a:p>
        </p:txBody>
      </p:sp>
      <p:grpSp>
        <p:nvGrpSpPr>
          <p:cNvPr id="57" name="object 57"/>
          <p:cNvGrpSpPr/>
          <p:nvPr/>
        </p:nvGrpSpPr>
        <p:grpSpPr>
          <a:xfrm>
            <a:off x="8170457" y="3907536"/>
            <a:ext cx="1793875" cy="560705"/>
            <a:chOff x="6570256" y="3907535"/>
            <a:chExt cx="1793875" cy="560705"/>
          </a:xfrm>
        </p:grpSpPr>
        <p:sp>
          <p:nvSpPr>
            <p:cNvPr id="58" name="object 58"/>
            <p:cNvSpPr/>
            <p:nvPr/>
          </p:nvSpPr>
          <p:spPr>
            <a:xfrm>
              <a:off x="6570256" y="4081462"/>
              <a:ext cx="450215" cy="386715"/>
            </a:xfrm>
            <a:custGeom>
              <a:avLst/>
              <a:gdLst/>
              <a:ahLst/>
              <a:cxnLst/>
              <a:rect l="l" t="t" r="r" b="b"/>
              <a:pathLst>
                <a:path w="450215" h="386714">
                  <a:moveTo>
                    <a:pt x="17703" y="386702"/>
                  </a:moveTo>
                  <a:lnTo>
                    <a:pt x="0" y="365760"/>
                  </a:lnTo>
                  <a:lnTo>
                    <a:pt x="432435" y="0"/>
                  </a:lnTo>
                  <a:lnTo>
                    <a:pt x="450138" y="20942"/>
                  </a:lnTo>
                  <a:lnTo>
                    <a:pt x="17703" y="38670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9" name="object 59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8132064" y="3907535"/>
              <a:ext cx="231648" cy="231648"/>
            </a:xfrm>
            <a:prstGeom prst="rect">
              <a:avLst/>
            </a:prstGeom>
          </p:spPr>
        </p:pic>
      </p:grpSp>
      <p:sp>
        <p:nvSpPr>
          <p:cNvPr id="60" name="object 60"/>
          <p:cNvSpPr txBox="1"/>
          <p:nvPr/>
        </p:nvSpPr>
        <p:spPr>
          <a:xfrm>
            <a:off x="8666734" y="3782010"/>
            <a:ext cx="1196975" cy="22890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>
              <a:spcBef>
                <a:spcPts val="105"/>
              </a:spcBef>
              <a:tabLst>
                <a:tab pos="631190" algn="l"/>
                <a:tab pos="1083310" algn="l"/>
              </a:tabLst>
            </a:pPr>
            <a:r>
              <a:rPr sz="1725" spc="-75" baseline="-19323" dirty="0">
                <a:latin typeface="Microsoft Sans Serif"/>
                <a:cs typeface="Microsoft Sans Serif"/>
              </a:rPr>
              <a:t>b</a:t>
            </a:r>
            <a:r>
              <a:rPr sz="1400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	</a:t>
            </a:r>
            <a:r>
              <a:rPr sz="1400" u="sng" spc="-50" dirty="0">
                <a:uFill>
                  <a:solidFill>
                    <a:srgbClr val="000000"/>
                  </a:solidFill>
                </a:uFill>
                <a:latin typeface="Microsoft Sans Serif"/>
                <a:cs typeface="Microsoft Sans Serif"/>
              </a:rPr>
              <a:t>4</a:t>
            </a:r>
            <a:r>
              <a:rPr sz="1400" u="sng" dirty="0">
                <a:uFill>
                  <a:solidFill>
                    <a:srgbClr val="000000"/>
                  </a:solidFill>
                </a:uFill>
                <a:latin typeface="Microsoft Sans Serif"/>
                <a:cs typeface="Microsoft Sans Serif"/>
              </a:rPr>
              <a:t>	</a:t>
            </a:r>
            <a:r>
              <a:rPr sz="1725" spc="-75" baseline="-19323" dirty="0">
                <a:latin typeface="Microsoft Sans Serif"/>
                <a:cs typeface="Microsoft Sans Serif"/>
              </a:rPr>
              <a:t>c</a:t>
            </a:r>
            <a:endParaRPr sz="1725" baseline="-19323">
              <a:latin typeface="Microsoft Sans Serif"/>
              <a:cs typeface="Microsoft Sans Serif"/>
            </a:endParaRPr>
          </a:p>
        </p:txBody>
      </p:sp>
      <p:pic>
        <p:nvPicPr>
          <p:cNvPr id="61" name="object 61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0302240" y="4468367"/>
            <a:ext cx="231648" cy="231648"/>
          </a:xfrm>
          <a:prstGeom prst="rect">
            <a:avLst/>
          </a:prstGeom>
        </p:spPr>
      </p:pic>
      <p:sp>
        <p:nvSpPr>
          <p:cNvPr id="62" name="object 62"/>
          <p:cNvSpPr txBox="1"/>
          <p:nvPr/>
        </p:nvSpPr>
        <p:spPr>
          <a:xfrm>
            <a:off x="10400539" y="4473067"/>
            <a:ext cx="110489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0" dirty="0">
                <a:latin typeface="Microsoft Sans Serif"/>
                <a:cs typeface="Microsoft Sans Serif"/>
              </a:rPr>
              <a:t>e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63" name="object 63"/>
          <p:cNvSpPr/>
          <p:nvPr/>
        </p:nvSpPr>
        <p:spPr>
          <a:xfrm>
            <a:off x="8200633" y="4107295"/>
            <a:ext cx="2185035" cy="448945"/>
          </a:xfrm>
          <a:custGeom>
            <a:avLst/>
            <a:gdLst/>
            <a:ahLst/>
            <a:cxnLst/>
            <a:rect l="l" t="t" r="r" b="b"/>
            <a:pathLst>
              <a:path w="2185034" h="448945">
                <a:moveTo>
                  <a:pt x="918108" y="443877"/>
                </a:moveTo>
                <a:lnTo>
                  <a:pt x="918083" y="436257"/>
                </a:lnTo>
                <a:lnTo>
                  <a:pt x="0" y="439432"/>
                </a:lnTo>
                <a:lnTo>
                  <a:pt x="25" y="447052"/>
                </a:lnTo>
                <a:lnTo>
                  <a:pt x="918108" y="443877"/>
                </a:lnTo>
                <a:close/>
              </a:path>
              <a:path w="2185034" h="448945">
                <a:moveTo>
                  <a:pt x="2082304" y="441083"/>
                </a:moveTo>
                <a:lnTo>
                  <a:pt x="1159522" y="439432"/>
                </a:lnTo>
                <a:lnTo>
                  <a:pt x="1159510" y="447052"/>
                </a:lnTo>
                <a:lnTo>
                  <a:pt x="2082292" y="448703"/>
                </a:lnTo>
                <a:lnTo>
                  <a:pt x="2082304" y="441083"/>
                </a:lnTo>
                <a:close/>
              </a:path>
              <a:path w="2185034" h="448945">
                <a:moveTo>
                  <a:pt x="2184819" y="367157"/>
                </a:moveTo>
                <a:lnTo>
                  <a:pt x="1743240" y="0"/>
                </a:lnTo>
                <a:lnTo>
                  <a:pt x="1738363" y="5867"/>
                </a:lnTo>
                <a:lnTo>
                  <a:pt x="2179942" y="373024"/>
                </a:lnTo>
                <a:lnTo>
                  <a:pt x="2184819" y="36715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4"/>
          <p:cNvSpPr txBox="1"/>
          <p:nvPr/>
        </p:nvSpPr>
        <p:spPr>
          <a:xfrm>
            <a:off x="8219948" y="4086861"/>
            <a:ext cx="125095" cy="22890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400" spc="-50" dirty="0">
                <a:latin typeface="Microsoft Sans Serif"/>
                <a:cs typeface="Microsoft Sans Serif"/>
              </a:rPr>
              <a:t>3</a:t>
            </a:r>
            <a:endParaRPr sz="1400">
              <a:latin typeface="Microsoft Sans Serif"/>
              <a:cs typeface="Microsoft Sans Serif"/>
            </a:endParaRPr>
          </a:p>
        </p:txBody>
      </p:sp>
      <p:sp>
        <p:nvSpPr>
          <p:cNvPr id="65" name="object 65"/>
          <p:cNvSpPr txBox="1"/>
          <p:nvPr/>
        </p:nvSpPr>
        <p:spPr>
          <a:xfrm>
            <a:off x="8646922" y="4517517"/>
            <a:ext cx="125095" cy="22890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400" spc="-50" dirty="0">
                <a:latin typeface="Microsoft Sans Serif"/>
                <a:cs typeface="Microsoft Sans Serif"/>
              </a:rPr>
              <a:t>7</a:t>
            </a:r>
            <a:endParaRPr sz="1400">
              <a:latin typeface="Microsoft Sans Serif"/>
              <a:cs typeface="Microsoft Sans Serif"/>
            </a:endParaRPr>
          </a:p>
        </p:txBody>
      </p:sp>
      <p:sp>
        <p:nvSpPr>
          <p:cNvPr id="66" name="object 66"/>
          <p:cNvSpPr txBox="1"/>
          <p:nvPr/>
        </p:nvSpPr>
        <p:spPr>
          <a:xfrm>
            <a:off x="9790557" y="4574795"/>
            <a:ext cx="125095" cy="22890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400" spc="-50" dirty="0">
                <a:latin typeface="Microsoft Sans Serif"/>
                <a:cs typeface="Microsoft Sans Serif"/>
              </a:rPr>
              <a:t>4</a:t>
            </a:r>
            <a:endParaRPr sz="1400">
              <a:latin typeface="Microsoft Sans Serif"/>
              <a:cs typeface="Microsoft Sans Serif"/>
            </a:endParaRPr>
          </a:p>
        </p:txBody>
      </p:sp>
      <p:sp>
        <p:nvSpPr>
          <p:cNvPr id="67" name="object 67"/>
          <p:cNvSpPr txBox="1"/>
          <p:nvPr/>
        </p:nvSpPr>
        <p:spPr>
          <a:xfrm>
            <a:off x="10162414" y="4090162"/>
            <a:ext cx="125095" cy="22890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400" spc="-50" dirty="0">
                <a:latin typeface="Microsoft Sans Serif"/>
                <a:cs typeface="Microsoft Sans Serif"/>
              </a:rPr>
              <a:t>6</a:t>
            </a:r>
            <a:endParaRPr sz="1400">
              <a:latin typeface="Microsoft Sans Serif"/>
              <a:cs typeface="Microsoft Sans Serif"/>
            </a:endParaRPr>
          </a:p>
        </p:txBody>
      </p:sp>
      <p:sp>
        <p:nvSpPr>
          <p:cNvPr id="68" name="object 68"/>
          <p:cNvSpPr txBox="1"/>
          <p:nvPr/>
        </p:nvSpPr>
        <p:spPr>
          <a:xfrm>
            <a:off x="8875522" y="4247719"/>
            <a:ext cx="808355" cy="22890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  <a:tabLst>
                <a:tab pos="697865" algn="l"/>
              </a:tabLst>
            </a:pPr>
            <a:r>
              <a:rPr sz="2100" spc="-75" baseline="1984" dirty="0">
                <a:latin typeface="Microsoft Sans Serif"/>
                <a:cs typeface="Microsoft Sans Serif"/>
              </a:rPr>
              <a:t>2</a:t>
            </a:r>
            <a:r>
              <a:rPr sz="2100" baseline="1984" dirty="0">
                <a:latin typeface="Microsoft Sans Serif"/>
                <a:cs typeface="Microsoft Sans Serif"/>
              </a:rPr>
              <a:t>	</a:t>
            </a:r>
            <a:r>
              <a:rPr sz="1350" spc="-50" dirty="0">
                <a:latin typeface="Microsoft Sans Serif"/>
                <a:cs typeface="Microsoft Sans Serif"/>
              </a:rPr>
              <a:t>5</a:t>
            </a:r>
            <a:endParaRPr sz="1350">
              <a:latin typeface="Microsoft Sans Serif"/>
              <a:cs typeface="Microsoft Sans Serif"/>
            </a:endParaRPr>
          </a:p>
        </p:txBody>
      </p:sp>
      <p:pic>
        <p:nvPicPr>
          <p:cNvPr id="69" name="object 69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8001882" y="5081828"/>
            <a:ext cx="1381871" cy="778662"/>
          </a:xfrm>
          <a:prstGeom prst="rect">
            <a:avLst/>
          </a:prstGeom>
        </p:spPr>
      </p:pic>
      <p:sp>
        <p:nvSpPr>
          <p:cNvPr id="70" name="object 70"/>
          <p:cNvSpPr txBox="1"/>
          <p:nvPr/>
        </p:nvSpPr>
        <p:spPr>
          <a:xfrm>
            <a:off x="8100822" y="5616727"/>
            <a:ext cx="110489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0" dirty="0">
                <a:latin typeface="Microsoft Sans Serif"/>
                <a:cs typeface="Microsoft Sans Serif"/>
              </a:rPr>
              <a:t>a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71" name="object 71"/>
          <p:cNvSpPr txBox="1"/>
          <p:nvPr/>
        </p:nvSpPr>
        <p:spPr>
          <a:xfrm>
            <a:off x="8677148" y="5082362"/>
            <a:ext cx="110489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0" dirty="0">
                <a:latin typeface="Microsoft Sans Serif"/>
                <a:cs typeface="Microsoft Sans Serif"/>
              </a:rPr>
              <a:t>b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72" name="object 72"/>
          <p:cNvSpPr txBox="1"/>
          <p:nvPr/>
        </p:nvSpPr>
        <p:spPr>
          <a:xfrm>
            <a:off x="9244331" y="5626175"/>
            <a:ext cx="110489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0" dirty="0">
                <a:latin typeface="Microsoft Sans Serif"/>
                <a:cs typeface="Microsoft Sans Serif"/>
              </a:rPr>
              <a:t>d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73" name="object 73"/>
          <p:cNvSpPr txBox="1"/>
          <p:nvPr/>
        </p:nvSpPr>
        <p:spPr>
          <a:xfrm>
            <a:off x="9287003" y="4925899"/>
            <a:ext cx="125095" cy="22890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400" spc="-50" dirty="0">
                <a:latin typeface="Microsoft Sans Serif"/>
                <a:cs typeface="Microsoft Sans Serif"/>
              </a:rPr>
              <a:t>4</a:t>
            </a:r>
            <a:endParaRPr sz="1400">
              <a:latin typeface="Microsoft Sans Serif"/>
              <a:cs typeface="Microsoft Sans Serif"/>
            </a:endParaRPr>
          </a:p>
        </p:txBody>
      </p:sp>
      <p:grpSp>
        <p:nvGrpSpPr>
          <p:cNvPr id="74" name="object 74"/>
          <p:cNvGrpSpPr/>
          <p:nvPr/>
        </p:nvGrpSpPr>
        <p:grpSpPr>
          <a:xfrm>
            <a:off x="9720960" y="5081828"/>
            <a:ext cx="236220" cy="236220"/>
            <a:chOff x="8120760" y="5081828"/>
            <a:chExt cx="236220" cy="236220"/>
          </a:xfrm>
        </p:grpSpPr>
        <p:sp>
          <p:nvSpPr>
            <p:cNvPr id="75" name="object 75"/>
            <p:cNvSpPr/>
            <p:nvPr/>
          </p:nvSpPr>
          <p:spPr>
            <a:xfrm>
              <a:off x="8120760" y="5081828"/>
              <a:ext cx="236220" cy="236220"/>
            </a:xfrm>
            <a:custGeom>
              <a:avLst/>
              <a:gdLst/>
              <a:ahLst/>
              <a:cxnLst/>
              <a:rect l="l" t="t" r="r" b="b"/>
              <a:pathLst>
                <a:path w="236220" h="236220">
                  <a:moveTo>
                    <a:pt x="120193" y="236105"/>
                  </a:moveTo>
                  <a:lnTo>
                    <a:pt x="118774" y="236105"/>
                  </a:lnTo>
                  <a:lnTo>
                    <a:pt x="82359" y="229755"/>
                  </a:lnTo>
                  <a:lnTo>
                    <a:pt x="23381" y="190753"/>
                  </a:lnTo>
                  <a:lnTo>
                    <a:pt x="6566" y="154559"/>
                  </a:lnTo>
                  <a:lnTo>
                    <a:pt x="0" y="118503"/>
                  </a:lnTo>
                  <a:lnTo>
                    <a:pt x="6274" y="82486"/>
                  </a:lnTo>
                  <a:lnTo>
                    <a:pt x="23381" y="46875"/>
                  </a:lnTo>
                  <a:lnTo>
                    <a:pt x="81280" y="6730"/>
                  </a:lnTo>
                  <a:lnTo>
                    <a:pt x="118847" y="0"/>
                  </a:lnTo>
                  <a:lnTo>
                    <a:pt x="120123" y="0"/>
                  </a:lnTo>
                  <a:lnTo>
                    <a:pt x="155048" y="6350"/>
                  </a:lnTo>
                  <a:lnTo>
                    <a:pt x="155893" y="6591"/>
                  </a:lnTo>
                  <a:lnTo>
                    <a:pt x="156604" y="6972"/>
                  </a:lnTo>
                  <a:lnTo>
                    <a:pt x="157374" y="7505"/>
                  </a:lnTo>
                  <a:lnTo>
                    <a:pt x="120228" y="7505"/>
                  </a:lnTo>
                  <a:lnTo>
                    <a:pt x="85893" y="13487"/>
                  </a:lnTo>
                  <a:lnTo>
                    <a:pt x="84824" y="13487"/>
                  </a:lnTo>
                  <a:lnTo>
                    <a:pt x="84182" y="13706"/>
                  </a:lnTo>
                  <a:lnTo>
                    <a:pt x="84407" y="13706"/>
                  </a:lnTo>
                  <a:lnTo>
                    <a:pt x="55589" y="28841"/>
                  </a:lnTo>
                  <a:lnTo>
                    <a:pt x="55347" y="28841"/>
                  </a:lnTo>
                  <a:lnTo>
                    <a:pt x="54598" y="29362"/>
                  </a:lnTo>
                  <a:lnTo>
                    <a:pt x="54757" y="29362"/>
                  </a:lnTo>
                  <a:lnTo>
                    <a:pt x="29805" y="51371"/>
                  </a:lnTo>
                  <a:lnTo>
                    <a:pt x="29350" y="51371"/>
                  </a:lnTo>
                  <a:lnTo>
                    <a:pt x="28423" y="52590"/>
                  </a:lnTo>
                  <a:lnTo>
                    <a:pt x="28771" y="52590"/>
                  </a:lnTo>
                  <a:lnTo>
                    <a:pt x="13946" y="83781"/>
                  </a:lnTo>
                  <a:lnTo>
                    <a:pt x="13780" y="83781"/>
                  </a:lnTo>
                  <a:lnTo>
                    <a:pt x="13475" y="84772"/>
                  </a:lnTo>
                  <a:lnTo>
                    <a:pt x="13607" y="84772"/>
                  </a:lnTo>
                  <a:lnTo>
                    <a:pt x="7731" y="118503"/>
                  </a:lnTo>
                  <a:lnTo>
                    <a:pt x="7667" y="118872"/>
                  </a:lnTo>
                  <a:lnTo>
                    <a:pt x="7430" y="118872"/>
                  </a:lnTo>
                  <a:lnTo>
                    <a:pt x="7430" y="120129"/>
                  </a:lnTo>
                  <a:lnTo>
                    <a:pt x="7669" y="120129"/>
                  </a:lnTo>
                  <a:lnTo>
                    <a:pt x="13616" y="151409"/>
                  </a:lnTo>
                  <a:lnTo>
                    <a:pt x="13642" y="151845"/>
                  </a:lnTo>
                  <a:lnTo>
                    <a:pt x="13780" y="152273"/>
                  </a:lnTo>
                  <a:lnTo>
                    <a:pt x="13968" y="152438"/>
                  </a:lnTo>
                  <a:lnTo>
                    <a:pt x="28798" y="185064"/>
                  </a:lnTo>
                  <a:lnTo>
                    <a:pt x="28436" y="185064"/>
                  </a:lnTo>
                  <a:lnTo>
                    <a:pt x="29376" y="186334"/>
                  </a:lnTo>
                  <a:lnTo>
                    <a:pt x="29869" y="186334"/>
                  </a:lnTo>
                  <a:lnTo>
                    <a:pt x="54629" y="208279"/>
                  </a:lnTo>
                  <a:lnTo>
                    <a:pt x="54381" y="208279"/>
                  </a:lnTo>
                  <a:lnTo>
                    <a:pt x="55360" y="208927"/>
                  </a:lnTo>
                  <a:lnTo>
                    <a:pt x="55725" y="208927"/>
                  </a:lnTo>
                  <a:lnTo>
                    <a:pt x="84010" y="222250"/>
                  </a:lnTo>
                  <a:lnTo>
                    <a:pt x="83706" y="222250"/>
                  </a:lnTo>
                  <a:lnTo>
                    <a:pt x="84488" y="222503"/>
                  </a:lnTo>
                  <a:lnTo>
                    <a:pt x="85164" y="222503"/>
                  </a:lnTo>
                  <a:lnTo>
                    <a:pt x="119510" y="228487"/>
                  </a:lnTo>
                  <a:lnTo>
                    <a:pt x="158330" y="228487"/>
                  </a:lnTo>
                  <a:lnTo>
                    <a:pt x="156067" y="229450"/>
                  </a:lnTo>
                  <a:lnTo>
                    <a:pt x="155118" y="229755"/>
                  </a:lnTo>
                  <a:lnTo>
                    <a:pt x="120193" y="236105"/>
                  </a:lnTo>
                  <a:close/>
                </a:path>
                <a:path w="236220" h="236220">
                  <a:moveTo>
                    <a:pt x="152924" y="13706"/>
                  </a:moveTo>
                  <a:lnTo>
                    <a:pt x="118822" y="7505"/>
                  </a:lnTo>
                  <a:lnTo>
                    <a:pt x="157374" y="7505"/>
                  </a:lnTo>
                  <a:lnTo>
                    <a:pt x="165653" y="13246"/>
                  </a:lnTo>
                  <a:lnTo>
                    <a:pt x="152261" y="13246"/>
                  </a:lnTo>
                  <a:lnTo>
                    <a:pt x="152924" y="13706"/>
                  </a:lnTo>
                  <a:close/>
                </a:path>
                <a:path w="236220" h="236220">
                  <a:moveTo>
                    <a:pt x="208295" y="52062"/>
                  </a:moveTo>
                  <a:lnTo>
                    <a:pt x="207249" y="51371"/>
                  </a:lnTo>
                  <a:lnTo>
                    <a:pt x="152261" y="13246"/>
                  </a:lnTo>
                  <a:lnTo>
                    <a:pt x="153382" y="13706"/>
                  </a:lnTo>
                  <a:lnTo>
                    <a:pt x="166317" y="13706"/>
                  </a:lnTo>
                  <a:lnTo>
                    <a:pt x="213754" y="46596"/>
                  </a:lnTo>
                  <a:lnTo>
                    <a:pt x="214669" y="47498"/>
                  </a:lnTo>
                  <a:lnTo>
                    <a:pt x="215240" y="48653"/>
                  </a:lnTo>
                  <a:lnTo>
                    <a:pt x="215880" y="50812"/>
                  </a:lnTo>
                  <a:lnTo>
                    <a:pt x="207925" y="50812"/>
                  </a:lnTo>
                  <a:lnTo>
                    <a:pt x="208295" y="52062"/>
                  </a:lnTo>
                  <a:close/>
                </a:path>
                <a:path w="236220" h="236220">
                  <a:moveTo>
                    <a:pt x="166317" y="13706"/>
                  </a:moveTo>
                  <a:lnTo>
                    <a:pt x="153382" y="13706"/>
                  </a:lnTo>
                  <a:lnTo>
                    <a:pt x="152261" y="13246"/>
                  </a:lnTo>
                  <a:lnTo>
                    <a:pt x="165653" y="13246"/>
                  </a:lnTo>
                  <a:lnTo>
                    <a:pt x="166317" y="13706"/>
                  </a:lnTo>
                  <a:close/>
                </a:path>
                <a:path w="236220" h="236220">
                  <a:moveTo>
                    <a:pt x="84407" y="13706"/>
                  </a:moveTo>
                  <a:lnTo>
                    <a:pt x="84182" y="13706"/>
                  </a:lnTo>
                  <a:lnTo>
                    <a:pt x="84824" y="13487"/>
                  </a:lnTo>
                  <a:lnTo>
                    <a:pt x="84407" y="13706"/>
                  </a:lnTo>
                  <a:close/>
                </a:path>
                <a:path w="236220" h="236220">
                  <a:moveTo>
                    <a:pt x="84637" y="13706"/>
                  </a:moveTo>
                  <a:lnTo>
                    <a:pt x="84407" y="13706"/>
                  </a:lnTo>
                  <a:lnTo>
                    <a:pt x="84824" y="13487"/>
                  </a:lnTo>
                  <a:lnTo>
                    <a:pt x="85893" y="13487"/>
                  </a:lnTo>
                  <a:lnTo>
                    <a:pt x="84637" y="13706"/>
                  </a:lnTo>
                  <a:close/>
                </a:path>
                <a:path w="236220" h="236220">
                  <a:moveTo>
                    <a:pt x="54991" y="29156"/>
                  </a:moveTo>
                  <a:lnTo>
                    <a:pt x="55347" y="28841"/>
                  </a:lnTo>
                  <a:lnTo>
                    <a:pt x="55589" y="28841"/>
                  </a:lnTo>
                  <a:lnTo>
                    <a:pt x="54991" y="29156"/>
                  </a:lnTo>
                  <a:close/>
                </a:path>
                <a:path w="236220" h="236220">
                  <a:moveTo>
                    <a:pt x="54757" y="29362"/>
                  </a:moveTo>
                  <a:lnTo>
                    <a:pt x="54598" y="29362"/>
                  </a:lnTo>
                  <a:lnTo>
                    <a:pt x="54991" y="29156"/>
                  </a:lnTo>
                  <a:lnTo>
                    <a:pt x="54757" y="29362"/>
                  </a:lnTo>
                  <a:close/>
                </a:path>
                <a:path w="236220" h="236220">
                  <a:moveTo>
                    <a:pt x="209411" y="52870"/>
                  </a:moveTo>
                  <a:lnTo>
                    <a:pt x="208295" y="52062"/>
                  </a:lnTo>
                  <a:lnTo>
                    <a:pt x="207925" y="50812"/>
                  </a:lnTo>
                  <a:lnTo>
                    <a:pt x="209411" y="52870"/>
                  </a:lnTo>
                  <a:close/>
                </a:path>
                <a:path w="236220" h="236220">
                  <a:moveTo>
                    <a:pt x="216490" y="52870"/>
                  </a:moveTo>
                  <a:lnTo>
                    <a:pt x="209411" y="52870"/>
                  </a:lnTo>
                  <a:lnTo>
                    <a:pt x="207925" y="50812"/>
                  </a:lnTo>
                  <a:lnTo>
                    <a:pt x="215880" y="50812"/>
                  </a:lnTo>
                  <a:lnTo>
                    <a:pt x="216407" y="52590"/>
                  </a:lnTo>
                  <a:lnTo>
                    <a:pt x="216490" y="52870"/>
                  </a:lnTo>
                  <a:close/>
                </a:path>
                <a:path w="236220" h="236220">
                  <a:moveTo>
                    <a:pt x="28423" y="52590"/>
                  </a:moveTo>
                  <a:lnTo>
                    <a:pt x="29350" y="51371"/>
                  </a:lnTo>
                  <a:lnTo>
                    <a:pt x="29022" y="52062"/>
                  </a:lnTo>
                  <a:lnTo>
                    <a:pt x="28423" y="52590"/>
                  </a:lnTo>
                  <a:close/>
                </a:path>
                <a:path w="236220" h="236220">
                  <a:moveTo>
                    <a:pt x="29022" y="52062"/>
                  </a:moveTo>
                  <a:lnTo>
                    <a:pt x="29350" y="51371"/>
                  </a:lnTo>
                  <a:lnTo>
                    <a:pt x="29805" y="51371"/>
                  </a:lnTo>
                  <a:lnTo>
                    <a:pt x="29022" y="52062"/>
                  </a:lnTo>
                  <a:close/>
                </a:path>
                <a:path w="236220" h="236220">
                  <a:moveTo>
                    <a:pt x="28771" y="52590"/>
                  </a:moveTo>
                  <a:lnTo>
                    <a:pt x="28423" y="52590"/>
                  </a:lnTo>
                  <a:lnTo>
                    <a:pt x="29022" y="52062"/>
                  </a:lnTo>
                  <a:lnTo>
                    <a:pt x="28771" y="52590"/>
                  </a:lnTo>
                  <a:close/>
                </a:path>
                <a:path w="236220" h="236220">
                  <a:moveTo>
                    <a:pt x="228391" y="119870"/>
                  </a:moveTo>
                  <a:lnTo>
                    <a:pt x="208295" y="52062"/>
                  </a:lnTo>
                  <a:lnTo>
                    <a:pt x="209411" y="52870"/>
                  </a:lnTo>
                  <a:lnTo>
                    <a:pt x="216490" y="52870"/>
                  </a:lnTo>
                  <a:lnTo>
                    <a:pt x="235941" y="118503"/>
                  </a:lnTo>
                  <a:lnTo>
                    <a:pt x="235967" y="118872"/>
                  </a:lnTo>
                  <a:lnTo>
                    <a:pt x="228500" y="118872"/>
                  </a:lnTo>
                  <a:lnTo>
                    <a:pt x="228546" y="119521"/>
                  </a:lnTo>
                  <a:lnTo>
                    <a:pt x="228391" y="119870"/>
                  </a:lnTo>
                  <a:close/>
                </a:path>
                <a:path w="236220" h="236220">
                  <a:moveTo>
                    <a:pt x="13684" y="84333"/>
                  </a:moveTo>
                  <a:lnTo>
                    <a:pt x="13780" y="83781"/>
                  </a:lnTo>
                  <a:lnTo>
                    <a:pt x="13946" y="83781"/>
                  </a:lnTo>
                  <a:lnTo>
                    <a:pt x="13684" y="84333"/>
                  </a:lnTo>
                  <a:close/>
                </a:path>
                <a:path w="236220" h="236220">
                  <a:moveTo>
                    <a:pt x="13607" y="84772"/>
                  </a:moveTo>
                  <a:lnTo>
                    <a:pt x="13475" y="84772"/>
                  </a:lnTo>
                  <a:lnTo>
                    <a:pt x="13684" y="84333"/>
                  </a:lnTo>
                  <a:lnTo>
                    <a:pt x="13607" y="84772"/>
                  </a:lnTo>
                  <a:close/>
                </a:path>
                <a:path w="236220" h="236220">
                  <a:moveTo>
                    <a:pt x="235978" y="120662"/>
                  </a:moveTo>
                  <a:lnTo>
                    <a:pt x="228626" y="120662"/>
                  </a:lnTo>
                  <a:lnTo>
                    <a:pt x="228535" y="118872"/>
                  </a:lnTo>
                  <a:lnTo>
                    <a:pt x="235967" y="118872"/>
                  </a:lnTo>
                  <a:lnTo>
                    <a:pt x="235978" y="120662"/>
                  </a:lnTo>
                  <a:close/>
                </a:path>
                <a:path w="236220" h="236220">
                  <a:moveTo>
                    <a:pt x="228588" y="120129"/>
                  </a:moveTo>
                  <a:lnTo>
                    <a:pt x="228391" y="119870"/>
                  </a:lnTo>
                  <a:lnTo>
                    <a:pt x="228442" y="119521"/>
                  </a:lnTo>
                  <a:lnTo>
                    <a:pt x="228570" y="119870"/>
                  </a:lnTo>
                  <a:lnTo>
                    <a:pt x="228588" y="120129"/>
                  </a:lnTo>
                  <a:close/>
                </a:path>
                <a:path w="236220" h="236220">
                  <a:moveTo>
                    <a:pt x="231387" y="152438"/>
                  </a:moveTo>
                  <a:lnTo>
                    <a:pt x="223686" y="152438"/>
                  </a:lnTo>
                  <a:lnTo>
                    <a:pt x="223990" y="151409"/>
                  </a:lnTo>
                  <a:lnTo>
                    <a:pt x="223834" y="151409"/>
                  </a:lnTo>
                  <a:lnTo>
                    <a:pt x="228277" y="120662"/>
                  </a:lnTo>
                  <a:lnTo>
                    <a:pt x="228354" y="120129"/>
                  </a:lnTo>
                  <a:lnTo>
                    <a:pt x="228626" y="120662"/>
                  </a:lnTo>
                  <a:lnTo>
                    <a:pt x="235978" y="120662"/>
                  </a:lnTo>
                  <a:lnTo>
                    <a:pt x="231536" y="151409"/>
                  </a:lnTo>
                  <a:lnTo>
                    <a:pt x="223990" y="151409"/>
                  </a:lnTo>
                  <a:lnTo>
                    <a:pt x="223792" y="151845"/>
                  </a:lnTo>
                  <a:lnTo>
                    <a:pt x="231473" y="151845"/>
                  </a:lnTo>
                  <a:lnTo>
                    <a:pt x="231387" y="152438"/>
                  </a:lnTo>
                  <a:close/>
                </a:path>
                <a:path w="236220" h="236220">
                  <a:moveTo>
                    <a:pt x="216481" y="186334"/>
                  </a:moveTo>
                  <a:lnTo>
                    <a:pt x="208115" y="186334"/>
                  </a:lnTo>
                  <a:lnTo>
                    <a:pt x="208877" y="185216"/>
                  </a:lnTo>
                  <a:lnTo>
                    <a:pt x="208623" y="185216"/>
                  </a:lnTo>
                  <a:lnTo>
                    <a:pt x="223792" y="151845"/>
                  </a:lnTo>
                  <a:lnTo>
                    <a:pt x="223686" y="152438"/>
                  </a:lnTo>
                  <a:lnTo>
                    <a:pt x="231387" y="152438"/>
                  </a:lnTo>
                  <a:lnTo>
                    <a:pt x="231229" y="153530"/>
                  </a:lnTo>
                  <a:lnTo>
                    <a:pt x="230925" y="154559"/>
                  </a:lnTo>
                  <a:lnTo>
                    <a:pt x="217058" y="185064"/>
                  </a:lnTo>
                  <a:lnTo>
                    <a:pt x="216989" y="185216"/>
                  </a:lnTo>
                  <a:lnTo>
                    <a:pt x="208877" y="185216"/>
                  </a:lnTo>
                  <a:lnTo>
                    <a:pt x="208494" y="185602"/>
                  </a:lnTo>
                  <a:lnTo>
                    <a:pt x="216814" y="185602"/>
                  </a:lnTo>
                  <a:lnTo>
                    <a:pt x="216481" y="186334"/>
                  </a:lnTo>
                  <a:close/>
                </a:path>
                <a:path w="236220" h="236220">
                  <a:moveTo>
                    <a:pt x="29043" y="185602"/>
                  </a:moveTo>
                  <a:lnTo>
                    <a:pt x="28436" y="185064"/>
                  </a:lnTo>
                  <a:lnTo>
                    <a:pt x="28798" y="185064"/>
                  </a:lnTo>
                  <a:lnTo>
                    <a:pt x="29043" y="185602"/>
                  </a:lnTo>
                  <a:close/>
                </a:path>
                <a:path w="236220" h="236220">
                  <a:moveTo>
                    <a:pt x="29376" y="186334"/>
                  </a:moveTo>
                  <a:lnTo>
                    <a:pt x="28549" y="185216"/>
                  </a:lnTo>
                  <a:lnTo>
                    <a:pt x="29043" y="185602"/>
                  </a:lnTo>
                  <a:lnTo>
                    <a:pt x="29376" y="186334"/>
                  </a:lnTo>
                  <a:close/>
                </a:path>
                <a:path w="236220" h="236220">
                  <a:moveTo>
                    <a:pt x="29869" y="186334"/>
                  </a:moveTo>
                  <a:lnTo>
                    <a:pt x="29376" y="186334"/>
                  </a:lnTo>
                  <a:lnTo>
                    <a:pt x="29043" y="185602"/>
                  </a:lnTo>
                  <a:lnTo>
                    <a:pt x="29869" y="186334"/>
                  </a:lnTo>
                  <a:close/>
                </a:path>
                <a:path w="236220" h="236220">
                  <a:moveTo>
                    <a:pt x="195885" y="209092"/>
                  </a:moveTo>
                  <a:lnTo>
                    <a:pt x="185128" y="209092"/>
                  </a:lnTo>
                  <a:lnTo>
                    <a:pt x="186335" y="208279"/>
                  </a:lnTo>
                  <a:lnTo>
                    <a:pt x="185937" y="208279"/>
                  </a:lnTo>
                  <a:lnTo>
                    <a:pt x="208494" y="185602"/>
                  </a:lnTo>
                  <a:lnTo>
                    <a:pt x="208115" y="186334"/>
                  </a:lnTo>
                  <a:lnTo>
                    <a:pt x="216481" y="186334"/>
                  </a:lnTo>
                  <a:lnTo>
                    <a:pt x="215050" y="189484"/>
                  </a:lnTo>
                  <a:lnTo>
                    <a:pt x="214288" y="190601"/>
                  </a:lnTo>
                  <a:lnTo>
                    <a:pt x="196694" y="208279"/>
                  </a:lnTo>
                  <a:lnTo>
                    <a:pt x="186335" y="208279"/>
                  </a:lnTo>
                  <a:lnTo>
                    <a:pt x="185677" y="208560"/>
                  </a:lnTo>
                  <a:lnTo>
                    <a:pt x="196415" y="208560"/>
                  </a:lnTo>
                  <a:lnTo>
                    <a:pt x="195885" y="209092"/>
                  </a:lnTo>
                  <a:close/>
                </a:path>
                <a:path w="236220" h="236220">
                  <a:moveTo>
                    <a:pt x="208115" y="186334"/>
                  </a:moveTo>
                  <a:lnTo>
                    <a:pt x="208448" y="185602"/>
                  </a:lnTo>
                  <a:lnTo>
                    <a:pt x="208614" y="185602"/>
                  </a:lnTo>
                  <a:lnTo>
                    <a:pt x="208115" y="186334"/>
                  </a:lnTo>
                  <a:close/>
                </a:path>
                <a:path w="236220" h="236220">
                  <a:moveTo>
                    <a:pt x="55360" y="208927"/>
                  </a:moveTo>
                  <a:lnTo>
                    <a:pt x="54381" y="208279"/>
                  </a:lnTo>
                  <a:lnTo>
                    <a:pt x="54945" y="208560"/>
                  </a:lnTo>
                  <a:lnTo>
                    <a:pt x="55360" y="208927"/>
                  </a:lnTo>
                  <a:close/>
                </a:path>
                <a:path w="236220" h="236220">
                  <a:moveTo>
                    <a:pt x="54945" y="208560"/>
                  </a:moveTo>
                  <a:lnTo>
                    <a:pt x="54350" y="208279"/>
                  </a:lnTo>
                  <a:lnTo>
                    <a:pt x="54629" y="208279"/>
                  </a:lnTo>
                  <a:lnTo>
                    <a:pt x="54945" y="208560"/>
                  </a:lnTo>
                  <a:close/>
                </a:path>
                <a:path w="236220" h="236220">
                  <a:moveTo>
                    <a:pt x="185373" y="208927"/>
                  </a:moveTo>
                  <a:lnTo>
                    <a:pt x="185677" y="208560"/>
                  </a:lnTo>
                  <a:lnTo>
                    <a:pt x="186335" y="208279"/>
                  </a:lnTo>
                  <a:lnTo>
                    <a:pt x="185373" y="208927"/>
                  </a:lnTo>
                  <a:close/>
                </a:path>
                <a:path w="236220" h="236220">
                  <a:moveTo>
                    <a:pt x="55725" y="208927"/>
                  </a:moveTo>
                  <a:lnTo>
                    <a:pt x="55360" y="208927"/>
                  </a:lnTo>
                  <a:lnTo>
                    <a:pt x="54945" y="208560"/>
                  </a:lnTo>
                  <a:lnTo>
                    <a:pt x="55725" y="208927"/>
                  </a:lnTo>
                  <a:close/>
                </a:path>
                <a:path w="236220" h="236220">
                  <a:moveTo>
                    <a:pt x="152934" y="222503"/>
                  </a:moveTo>
                  <a:lnTo>
                    <a:pt x="185677" y="208560"/>
                  </a:lnTo>
                  <a:lnTo>
                    <a:pt x="185128" y="209092"/>
                  </a:lnTo>
                  <a:lnTo>
                    <a:pt x="195885" y="209092"/>
                  </a:lnTo>
                  <a:lnTo>
                    <a:pt x="190539" y="214464"/>
                  </a:lnTo>
                  <a:lnTo>
                    <a:pt x="189413" y="215226"/>
                  </a:lnTo>
                  <a:lnTo>
                    <a:pt x="172977" y="222250"/>
                  </a:lnTo>
                  <a:lnTo>
                    <a:pt x="153789" y="222250"/>
                  </a:lnTo>
                  <a:lnTo>
                    <a:pt x="152934" y="222503"/>
                  </a:lnTo>
                  <a:close/>
                </a:path>
                <a:path w="236220" h="236220">
                  <a:moveTo>
                    <a:pt x="84549" y="222503"/>
                  </a:moveTo>
                  <a:lnTo>
                    <a:pt x="83706" y="222250"/>
                  </a:lnTo>
                  <a:lnTo>
                    <a:pt x="84010" y="222250"/>
                  </a:lnTo>
                  <a:lnTo>
                    <a:pt x="84549" y="222503"/>
                  </a:lnTo>
                  <a:close/>
                </a:path>
                <a:path w="236220" h="236220">
                  <a:moveTo>
                    <a:pt x="85164" y="222503"/>
                  </a:moveTo>
                  <a:lnTo>
                    <a:pt x="84549" y="222503"/>
                  </a:lnTo>
                  <a:lnTo>
                    <a:pt x="84010" y="222250"/>
                  </a:lnTo>
                  <a:lnTo>
                    <a:pt x="83706" y="222250"/>
                  </a:lnTo>
                  <a:lnTo>
                    <a:pt x="85164" y="222503"/>
                  </a:lnTo>
                  <a:close/>
                </a:path>
                <a:path w="236220" h="236220">
                  <a:moveTo>
                    <a:pt x="158330" y="228487"/>
                  </a:moveTo>
                  <a:lnTo>
                    <a:pt x="119510" y="228487"/>
                  </a:lnTo>
                  <a:lnTo>
                    <a:pt x="153817" y="222250"/>
                  </a:lnTo>
                  <a:lnTo>
                    <a:pt x="153530" y="222250"/>
                  </a:lnTo>
                  <a:lnTo>
                    <a:pt x="152934" y="222503"/>
                  </a:lnTo>
                  <a:lnTo>
                    <a:pt x="172380" y="222503"/>
                  </a:lnTo>
                  <a:lnTo>
                    <a:pt x="158330" y="228487"/>
                  </a:lnTo>
                  <a:close/>
                </a:path>
                <a:path w="236220" h="236220">
                  <a:moveTo>
                    <a:pt x="172380" y="222503"/>
                  </a:moveTo>
                  <a:lnTo>
                    <a:pt x="152934" y="222503"/>
                  </a:lnTo>
                  <a:lnTo>
                    <a:pt x="153789" y="222250"/>
                  </a:lnTo>
                  <a:lnTo>
                    <a:pt x="172977" y="222250"/>
                  </a:lnTo>
                  <a:lnTo>
                    <a:pt x="172380" y="222503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6" name="object 76"/>
            <p:cNvSpPr/>
            <p:nvPr/>
          </p:nvSpPr>
          <p:spPr>
            <a:xfrm>
              <a:off x="8232648" y="5105463"/>
              <a:ext cx="76200" cy="182880"/>
            </a:xfrm>
            <a:custGeom>
              <a:avLst/>
              <a:gdLst/>
              <a:ahLst/>
              <a:cxnLst/>
              <a:rect l="l" t="t" r="r" b="b"/>
              <a:pathLst>
                <a:path w="76200" h="182879">
                  <a:moveTo>
                    <a:pt x="76200" y="182562"/>
                  </a:moveTo>
                  <a:lnTo>
                    <a:pt x="0" y="182562"/>
                  </a:lnTo>
                  <a:lnTo>
                    <a:pt x="0" y="0"/>
                  </a:lnTo>
                  <a:lnTo>
                    <a:pt x="76200" y="0"/>
                  </a:lnTo>
                  <a:lnTo>
                    <a:pt x="76200" y="182562"/>
                  </a:lnTo>
                  <a:close/>
                </a:path>
              </a:pathLst>
            </a:custGeom>
            <a:solidFill>
              <a:srgbClr val="FF66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7" name="object 77"/>
          <p:cNvSpPr txBox="1"/>
          <p:nvPr/>
        </p:nvSpPr>
        <p:spPr>
          <a:xfrm>
            <a:off x="9822560" y="5082362"/>
            <a:ext cx="101600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0" dirty="0">
                <a:latin typeface="Microsoft Sans Serif"/>
                <a:cs typeface="Microsoft Sans Serif"/>
              </a:rPr>
              <a:t>c</a:t>
            </a:r>
            <a:endParaRPr sz="1200">
              <a:latin typeface="Microsoft Sans Serif"/>
              <a:cs typeface="Microsoft Sans Serif"/>
            </a:endParaRPr>
          </a:p>
        </p:txBody>
      </p:sp>
      <p:pic>
        <p:nvPicPr>
          <p:cNvPr id="78" name="object 78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10290047" y="5641848"/>
            <a:ext cx="231648" cy="231647"/>
          </a:xfrm>
          <a:prstGeom prst="rect">
            <a:avLst/>
          </a:prstGeom>
        </p:spPr>
      </p:pic>
      <p:sp>
        <p:nvSpPr>
          <p:cNvPr id="79" name="object 79"/>
          <p:cNvSpPr txBox="1"/>
          <p:nvPr/>
        </p:nvSpPr>
        <p:spPr>
          <a:xfrm>
            <a:off x="10387711" y="5637148"/>
            <a:ext cx="110489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0" dirty="0">
                <a:latin typeface="Microsoft Sans Serif"/>
                <a:cs typeface="Microsoft Sans Serif"/>
              </a:rPr>
              <a:t>e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80" name="object 80"/>
          <p:cNvSpPr/>
          <p:nvPr/>
        </p:nvSpPr>
        <p:spPr>
          <a:xfrm>
            <a:off x="8234160" y="5157215"/>
            <a:ext cx="2139315" cy="581660"/>
          </a:xfrm>
          <a:custGeom>
            <a:avLst/>
            <a:gdLst/>
            <a:ahLst/>
            <a:cxnLst/>
            <a:rect l="l" t="t" r="r" b="b"/>
            <a:pathLst>
              <a:path w="2139315" h="581660">
                <a:moveTo>
                  <a:pt x="917473" y="566166"/>
                </a:moveTo>
                <a:lnTo>
                  <a:pt x="917448" y="558546"/>
                </a:lnTo>
                <a:lnTo>
                  <a:pt x="0" y="561594"/>
                </a:lnTo>
                <a:lnTo>
                  <a:pt x="25" y="569214"/>
                </a:lnTo>
                <a:lnTo>
                  <a:pt x="917473" y="566166"/>
                </a:lnTo>
                <a:close/>
              </a:path>
              <a:path w="2139315" h="581660">
                <a:moveTo>
                  <a:pt x="1493189" y="27432"/>
                </a:moveTo>
                <a:lnTo>
                  <a:pt x="1493100" y="0"/>
                </a:lnTo>
                <a:lnTo>
                  <a:pt x="572985" y="3048"/>
                </a:lnTo>
                <a:lnTo>
                  <a:pt x="573087" y="30480"/>
                </a:lnTo>
                <a:lnTo>
                  <a:pt x="1493189" y="27432"/>
                </a:lnTo>
                <a:close/>
              </a:path>
              <a:path w="2139315" h="581660">
                <a:moveTo>
                  <a:pt x="1514906" y="123304"/>
                </a:moveTo>
                <a:lnTo>
                  <a:pt x="1510004" y="117475"/>
                </a:lnTo>
                <a:lnTo>
                  <a:pt x="1076553" y="482625"/>
                </a:lnTo>
                <a:lnTo>
                  <a:pt x="1081455" y="488454"/>
                </a:lnTo>
                <a:lnTo>
                  <a:pt x="1514906" y="123304"/>
                </a:lnTo>
                <a:close/>
              </a:path>
              <a:path w="2139315" h="581660">
                <a:moveTo>
                  <a:pt x="2066340" y="554228"/>
                </a:moveTo>
                <a:lnTo>
                  <a:pt x="1143050" y="551688"/>
                </a:lnTo>
                <a:lnTo>
                  <a:pt x="1142974" y="579120"/>
                </a:lnTo>
                <a:lnTo>
                  <a:pt x="2066264" y="581660"/>
                </a:lnTo>
                <a:lnTo>
                  <a:pt x="2066340" y="554228"/>
                </a:lnTo>
                <a:close/>
              </a:path>
              <a:path w="2139315" h="581660">
                <a:moveTo>
                  <a:pt x="2139086" y="488937"/>
                </a:moveTo>
                <a:lnTo>
                  <a:pt x="1697634" y="123812"/>
                </a:lnTo>
                <a:lnTo>
                  <a:pt x="1692783" y="129679"/>
                </a:lnTo>
                <a:lnTo>
                  <a:pt x="2134235" y="494804"/>
                </a:lnTo>
                <a:lnTo>
                  <a:pt x="2139086" y="48893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" name="object 81"/>
          <p:cNvSpPr txBox="1"/>
          <p:nvPr/>
        </p:nvSpPr>
        <p:spPr>
          <a:xfrm>
            <a:off x="8207121" y="5260925"/>
            <a:ext cx="125095" cy="22890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400" spc="-50" dirty="0">
                <a:latin typeface="Microsoft Sans Serif"/>
                <a:cs typeface="Microsoft Sans Serif"/>
              </a:rPr>
              <a:t>3</a:t>
            </a:r>
            <a:endParaRPr sz="1400">
              <a:latin typeface="Microsoft Sans Serif"/>
              <a:cs typeface="Microsoft Sans Serif"/>
            </a:endParaRPr>
          </a:p>
        </p:txBody>
      </p:sp>
      <p:sp>
        <p:nvSpPr>
          <p:cNvPr id="82" name="object 82"/>
          <p:cNvSpPr txBox="1"/>
          <p:nvPr/>
        </p:nvSpPr>
        <p:spPr>
          <a:xfrm>
            <a:off x="8700897" y="5732730"/>
            <a:ext cx="125095" cy="22890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400" spc="-50" dirty="0">
                <a:latin typeface="Microsoft Sans Serif"/>
                <a:cs typeface="Microsoft Sans Serif"/>
              </a:rPr>
              <a:t>7</a:t>
            </a:r>
            <a:endParaRPr sz="1400">
              <a:latin typeface="Microsoft Sans Serif"/>
              <a:cs typeface="Microsoft Sans Serif"/>
            </a:endParaRPr>
          </a:p>
        </p:txBody>
      </p:sp>
      <p:sp>
        <p:nvSpPr>
          <p:cNvPr id="83" name="object 83"/>
          <p:cNvSpPr txBox="1"/>
          <p:nvPr/>
        </p:nvSpPr>
        <p:spPr>
          <a:xfrm>
            <a:off x="9807957" y="5748579"/>
            <a:ext cx="125095" cy="22890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400" spc="-50" dirty="0">
                <a:latin typeface="Microsoft Sans Serif"/>
                <a:cs typeface="Microsoft Sans Serif"/>
              </a:rPr>
              <a:t>4</a:t>
            </a:r>
            <a:endParaRPr sz="1400">
              <a:latin typeface="Microsoft Sans Serif"/>
              <a:cs typeface="Microsoft Sans Serif"/>
            </a:endParaRPr>
          </a:p>
        </p:txBody>
      </p:sp>
      <p:sp>
        <p:nvSpPr>
          <p:cNvPr id="84" name="object 84"/>
          <p:cNvSpPr txBox="1"/>
          <p:nvPr/>
        </p:nvSpPr>
        <p:spPr>
          <a:xfrm>
            <a:off x="10149586" y="5264278"/>
            <a:ext cx="125095" cy="22890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400" spc="-50" dirty="0">
                <a:latin typeface="Microsoft Sans Serif"/>
                <a:cs typeface="Microsoft Sans Serif"/>
              </a:rPr>
              <a:t>6</a:t>
            </a:r>
            <a:endParaRPr sz="1400">
              <a:latin typeface="Microsoft Sans Serif"/>
              <a:cs typeface="Microsoft Sans Serif"/>
            </a:endParaRPr>
          </a:p>
        </p:txBody>
      </p:sp>
      <p:sp>
        <p:nvSpPr>
          <p:cNvPr id="85" name="object 85"/>
          <p:cNvSpPr txBox="1"/>
          <p:nvPr/>
        </p:nvSpPr>
        <p:spPr>
          <a:xfrm>
            <a:off x="8900922" y="5403851"/>
            <a:ext cx="125095" cy="22890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400" spc="-50" dirty="0">
                <a:latin typeface="Microsoft Sans Serif"/>
                <a:cs typeface="Microsoft Sans Serif"/>
              </a:rPr>
              <a:t>2</a:t>
            </a:r>
            <a:endParaRPr sz="1400">
              <a:latin typeface="Microsoft Sans Serif"/>
              <a:cs typeface="Microsoft Sans Serif"/>
            </a:endParaRPr>
          </a:p>
        </p:txBody>
      </p:sp>
      <p:sp>
        <p:nvSpPr>
          <p:cNvPr id="86" name="object 86"/>
          <p:cNvSpPr txBox="1"/>
          <p:nvPr/>
        </p:nvSpPr>
        <p:spPr>
          <a:xfrm>
            <a:off x="9579357" y="5407203"/>
            <a:ext cx="125095" cy="22890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400" spc="-50" dirty="0">
                <a:latin typeface="Microsoft Sans Serif"/>
                <a:cs typeface="Microsoft Sans Serif"/>
              </a:rPr>
              <a:t>5</a:t>
            </a:r>
            <a:endParaRPr sz="1400">
              <a:latin typeface="Microsoft Sans Serif"/>
              <a:cs typeface="Microsoft Sans Serif"/>
            </a:endParaRPr>
          </a:p>
        </p:txBody>
      </p:sp>
      <p:sp>
        <p:nvSpPr>
          <p:cNvPr id="87" name="object 87"/>
          <p:cNvSpPr txBox="1"/>
          <p:nvPr/>
        </p:nvSpPr>
        <p:spPr>
          <a:xfrm>
            <a:off x="2517139" y="2663266"/>
            <a:ext cx="74295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2400" spc="-10" dirty="0">
                <a:latin typeface="Times New Roman"/>
                <a:cs typeface="Times New Roman"/>
              </a:rPr>
              <a:t>b(a,3)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88" name="object 88"/>
          <p:cNvSpPr txBox="1"/>
          <p:nvPr/>
        </p:nvSpPr>
        <p:spPr>
          <a:xfrm>
            <a:off x="4303522" y="2665806"/>
            <a:ext cx="316103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tabLst>
                <a:tab pos="1207135" algn="l"/>
                <a:tab pos="2420620" algn="l"/>
              </a:tabLst>
            </a:pPr>
            <a:r>
              <a:rPr sz="2400" spc="-10" dirty="0">
                <a:latin typeface="Times New Roman"/>
                <a:cs typeface="Times New Roman"/>
              </a:rPr>
              <a:t>c(b,3+4)</a:t>
            </a:r>
            <a:r>
              <a:rPr sz="2400" dirty="0">
                <a:latin typeface="Times New Roman"/>
                <a:cs typeface="Times New Roman"/>
              </a:rPr>
              <a:t>	</a:t>
            </a:r>
            <a:r>
              <a:rPr sz="2400" u="heavy" spc="-1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d(b,3+2)</a:t>
            </a:r>
            <a:r>
              <a:rPr sz="2400" dirty="0">
                <a:latin typeface="Times New Roman"/>
                <a:cs typeface="Times New Roman"/>
              </a:rPr>
              <a:t>	</a:t>
            </a:r>
            <a:r>
              <a:rPr sz="2400" spc="-25" dirty="0">
                <a:latin typeface="Times New Roman"/>
                <a:cs typeface="Times New Roman"/>
              </a:rPr>
              <a:t>e(-,∞)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89" name="object 89"/>
          <p:cNvSpPr txBox="1"/>
          <p:nvPr/>
        </p:nvSpPr>
        <p:spPr>
          <a:xfrm>
            <a:off x="2440939" y="3807586"/>
            <a:ext cx="76200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2400" spc="-10" dirty="0">
                <a:latin typeface="Times New Roman"/>
                <a:cs typeface="Times New Roman"/>
              </a:rPr>
              <a:t>d(b,5)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90" name="object 90"/>
          <p:cNvSpPr txBox="1"/>
          <p:nvPr/>
        </p:nvSpPr>
        <p:spPr>
          <a:xfrm>
            <a:off x="4549902" y="3807586"/>
            <a:ext cx="74231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2400" u="heavy" spc="-1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c(b,7)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91" name="object 91"/>
          <p:cNvSpPr txBox="1"/>
          <p:nvPr/>
        </p:nvSpPr>
        <p:spPr>
          <a:xfrm>
            <a:off x="5498084" y="3807586"/>
            <a:ext cx="106553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2400" spc="-10" dirty="0">
                <a:latin typeface="Times New Roman"/>
                <a:cs typeface="Times New Roman"/>
              </a:rPr>
              <a:t>e(d,5+4)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92" name="object 92"/>
          <p:cNvSpPr txBox="1"/>
          <p:nvPr/>
        </p:nvSpPr>
        <p:spPr>
          <a:xfrm>
            <a:off x="2440939" y="5027676"/>
            <a:ext cx="74295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2400" spc="-10" dirty="0">
                <a:latin typeface="Times New Roman"/>
                <a:cs typeface="Times New Roman"/>
              </a:rPr>
              <a:t>c(b,7)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93" name="object 93"/>
          <p:cNvSpPr txBox="1"/>
          <p:nvPr/>
        </p:nvSpPr>
        <p:spPr>
          <a:xfrm>
            <a:off x="4956810" y="5027676"/>
            <a:ext cx="74231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2400" u="heavy" spc="-1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e(d,9)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94" name="object 94"/>
          <p:cNvSpPr txBox="1"/>
          <p:nvPr/>
        </p:nvSpPr>
        <p:spPr>
          <a:xfrm>
            <a:off x="2440939" y="5942660"/>
            <a:ext cx="74295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2400" spc="-10" dirty="0">
                <a:latin typeface="Times New Roman"/>
                <a:cs typeface="Times New Roman"/>
              </a:rPr>
              <a:t>e(d,9)</a:t>
            </a:r>
            <a:endParaRPr sz="2400">
              <a:latin typeface="Times New Roman"/>
              <a:cs typeface="Times New Roman"/>
            </a:endParaRPr>
          </a:p>
        </p:txBody>
      </p:sp>
      <p:grpSp>
        <p:nvGrpSpPr>
          <p:cNvPr id="95" name="object 95"/>
          <p:cNvGrpSpPr/>
          <p:nvPr/>
        </p:nvGrpSpPr>
        <p:grpSpPr>
          <a:xfrm>
            <a:off x="8075045" y="3198164"/>
            <a:ext cx="239395" cy="236220"/>
            <a:chOff x="6474844" y="3198164"/>
            <a:chExt cx="239395" cy="236220"/>
          </a:xfrm>
        </p:grpSpPr>
        <p:sp>
          <p:nvSpPr>
            <p:cNvPr id="96" name="object 96"/>
            <p:cNvSpPr/>
            <p:nvPr/>
          </p:nvSpPr>
          <p:spPr>
            <a:xfrm>
              <a:off x="6474844" y="3198164"/>
              <a:ext cx="239395" cy="236220"/>
            </a:xfrm>
            <a:custGeom>
              <a:avLst/>
              <a:gdLst/>
              <a:ahLst/>
              <a:cxnLst/>
              <a:rect l="l" t="t" r="r" b="b"/>
              <a:pathLst>
                <a:path w="239395" h="236220">
                  <a:moveTo>
                    <a:pt x="120913" y="236105"/>
                  </a:moveTo>
                  <a:lnTo>
                    <a:pt x="119544" y="236105"/>
                  </a:lnTo>
                  <a:lnTo>
                    <a:pt x="82748" y="229755"/>
                  </a:lnTo>
                  <a:lnTo>
                    <a:pt x="24777" y="188861"/>
                  </a:lnTo>
                  <a:lnTo>
                    <a:pt x="5076" y="154889"/>
                  </a:lnTo>
                  <a:lnTo>
                    <a:pt x="0" y="118287"/>
                  </a:lnTo>
                  <a:lnTo>
                    <a:pt x="4268" y="85178"/>
                  </a:lnTo>
                  <a:lnTo>
                    <a:pt x="4359" y="84471"/>
                  </a:lnTo>
                  <a:lnTo>
                    <a:pt x="4469" y="83616"/>
                  </a:lnTo>
                  <a:lnTo>
                    <a:pt x="24342" y="50863"/>
                  </a:lnTo>
                  <a:lnTo>
                    <a:pt x="49857" y="22567"/>
                  </a:lnTo>
                  <a:lnTo>
                    <a:pt x="119618" y="0"/>
                  </a:lnTo>
                  <a:lnTo>
                    <a:pt x="120913" y="0"/>
                  </a:lnTo>
                  <a:lnTo>
                    <a:pt x="157489" y="6350"/>
                  </a:lnTo>
                  <a:lnTo>
                    <a:pt x="158391" y="6629"/>
                  </a:lnTo>
                  <a:lnTo>
                    <a:pt x="159204" y="7111"/>
                  </a:lnTo>
                  <a:lnTo>
                    <a:pt x="159702" y="7505"/>
                  </a:lnTo>
                  <a:lnTo>
                    <a:pt x="120987" y="7505"/>
                  </a:lnTo>
                  <a:lnTo>
                    <a:pt x="86145" y="13512"/>
                  </a:lnTo>
                  <a:lnTo>
                    <a:pt x="85137" y="13512"/>
                  </a:lnTo>
                  <a:lnTo>
                    <a:pt x="84615" y="13688"/>
                  </a:lnTo>
                  <a:lnTo>
                    <a:pt x="84783" y="13688"/>
                  </a:lnTo>
                  <a:lnTo>
                    <a:pt x="54994" y="28524"/>
                  </a:lnTo>
                  <a:lnTo>
                    <a:pt x="54403" y="28524"/>
                  </a:lnTo>
                  <a:lnTo>
                    <a:pt x="53260" y="29387"/>
                  </a:lnTo>
                  <a:lnTo>
                    <a:pt x="53633" y="29387"/>
                  </a:lnTo>
                  <a:lnTo>
                    <a:pt x="30842" y="54952"/>
                  </a:lnTo>
                  <a:lnTo>
                    <a:pt x="30571" y="55218"/>
                  </a:lnTo>
                  <a:lnTo>
                    <a:pt x="30400" y="55448"/>
                  </a:lnTo>
                  <a:lnTo>
                    <a:pt x="30172" y="55892"/>
                  </a:lnTo>
                  <a:lnTo>
                    <a:pt x="12582" y="83616"/>
                  </a:lnTo>
                  <a:lnTo>
                    <a:pt x="12150" y="83616"/>
                  </a:lnTo>
                  <a:lnTo>
                    <a:pt x="11591" y="85178"/>
                  </a:lnTo>
                  <a:lnTo>
                    <a:pt x="11949" y="85178"/>
                  </a:lnTo>
                  <a:lnTo>
                    <a:pt x="7680" y="118287"/>
                  </a:lnTo>
                  <a:lnTo>
                    <a:pt x="7584" y="119037"/>
                  </a:lnTo>
                  <a:lnTo>
                    <a:pt x="7449" y="119037"/>
                  </a:lnTo>
                  <a:lnTo>
                    <a:pt x="7451" y="119973"/>
                  </a:lnTo>
                  <a:lnTo>
                    <a:pt x="7581" y="119973"/>
                  </a:lnTo>
                  <a:lnTo>
                    <a:pt x="11957" y="151079"/>
                  </a:lnTo>
                  <a:lnTo>
                    <a:pt x="11680" y="151079"/>
                  </a:lnTo>
                  <a:lnTo>
                    <a:pt x="12146" y="152438"/>
                  </a:lnTo>
                  <a:lnTo>
                    <a:pt x="12463" y="152438"/>
                  </a:lnTo>
                  <a:lnTo>
                    <a:pt x="30447" y="183641"/>
                  </a:lnTo>
                  <a:lnTo>
                    <a:pt x="30552" y="183946"/>
                  </a:lnTo>
                  <a:lnTo>
                    <a:pt x="30857" y="184353"/>
                  </a:lnTo>
                  <a:lnTo>
                    <a:pt x="30996" y="184353"/>
                  </a:lnTo>
                  <a:lnTo>
                    <a:pt x="53511" y="208178"/>
                  </a:lnTo>
                  <a:lnTo>
                    <a:pt x="53120" y="208178"/>
                  </a:lnTo>
                  <a:lnTo>
                    <a:pt x="54327" y="209041"/>
                  </a:lnTo>
                  <a:lnTo>
                    <a:pt x="55039" y="209041"/>
                  </a:lnTo>
                  <a:lnTo>
                    <a:pt x="84377" y="222250"/>
                  </a:lnTo>
                  <a:lnTo>
                    <a:pt x="84083" y="222250"/>
                  </a:lnTo>
                  <a:lnTo>
                    <a:pt x="84997" y="222529"/>
                  </a:lnTo>
                  <a:lnTo>
                    <a:pt x="85704" y="222529"/>
                  </a:lnTo>
                  <a:lnTo>
                    <a:pt x="120263" y="228487"/>
                  </a:lnTo>
                  <a:lnTo>
                    <a:pt x="160504" y="228487"/>
                  </a:lnTo>
                  <a:lnTo>
                    <a:pt x="158467" y="229450"/>
                  </a:lnTo>
                  <a:lnTo>
                    <a:pt x="157489" y="229755"/>
                  </a:lnTo>
                  <a:lnTo>
                    <a:pt x="120913" y="236105"/>
                  </a:lnTo>
                  <a:close/>
                </a:path>
                <a:path w="239395" h="236220">
                  <a:moveTo>
                    <a:pt x="155233" y="13688"/>
                  </a:moveTo>
                  <a:lnTo>
                    <a:pt x="119618" y="7505"/>
                  </a:lnTo>
                  <a:lnTo>
                    <a:pt x="159702" y="7505"/>
                  </a:lnTo>
                  <a:lnTo>
                    <a:pt x="166783" y="13093"/>
                  </a:lnTo>
                  <a:lnTo>
                    <a:pt x="154479" y="13093"/>
                  </a:lnTo>
                  <a:lnTo>
                    <a:pt x="155233" y="13688"/>
                  </a:lnTo>
                  <a:close/>
                </a:path>
                <a:path w="239395" h="236220">
                  <a:moveTo>
                    <a:pt x="207854" y="55218"/>
                  </a:moveTo>
                  <a:lnTo>
                    <a:pt x="154479" y="13093"/>
                  </a:lnTo>
                  <a:lnTo>
                    <a:pt x="155819" y="13688"/>
                  </a:lnTo>
                  <a:lnTo>
                    <a:pt x="167537" y="13688"/>
                  </a:lnTo>
                  <a:lnTo>
                    <a:pt x="213433" y="49910"/>
                  </a:lnTo>
                  <a:lnTo>
                    <a:pt x="214156" y="50685"/>
                  </a:lnTo>
                  <a:lnTo>
                    <a:pt x="214652" y="51612"/>
                  </a:lnTo>
                  <a:lnTo>
                    <a:pt x="215584" y="54203"/>
                  </a:lnTo>
                  <a:lnTo>
                    <a:pt x="207489" y="54203"/>
                  </a:lnTo>
                  <a:lnTo>
                    <a:pt x="207759" y="54952"/>
                  </a:lnTo>
                  <a:lnTo>
                    <a:pt x="207854" y="55218"/>
                  </a:lnTo>
                  <a:close/>
                </a:path>
                <a:path w="239395" h="236220">
                  <a:moveTo>
                    <a:pt x="167537" y="13688"/>
                  </a:moveTo>
                  <a:lnTo>
                    <a:pt x="155819" y="13688"/>
                  </a:lnTo>
                  <a:lnTo>
                    <a:pt x="154479" y="13093"/>
                  </a:lnTo>
                  <a:lnTo>
                    <a:pt x="166783" y="13093"/>
                  </a:lnTo>
                  <a:lnTo>
                    <a:pt x="167537" y="13688"/>
                  </a:lnTo>
                  <a:close/>
                </a:path>
                <a:path w="239395" h="236220">
                  <a:moveTo>
                    <a:pt x="84783" y="13688"/>
                  </a:moveTo>
                  <a:lnTo>
                    <a:pt x="84615" y="13688"/>
                  </a:lnTo>
                  <a:lnTo>
                    <a:pt x="85137" y="13512"/>
                  </a:lnTo>
                  <a:lnTo>
                    <a:pt x="84783" y="13688"/>
                  </a:lnTo>
                  <a:close/>
                </a:path>
                <a:path w="239395" h="236220">
                  <a:moveTo>
                    <a:pt x="85124" y="13688"/>
                  </a:moveTo>
                  <a:lnTo>
                    <a:pt x="84783" y="13688"/>
                  </a:lnTo>
                  <a:lnTo>
                    <a:pt x="85137" y="13512"/>
                  </a:lnTo>
                  <a:lnTo>
                    <a:pt x="86145" y="13512"/>
                  </a:lnTo>
                  <a:lnTo>
                    <a:pt x="85124" y="13688"/>
                  </a:lnTo>
                  <a:close/>
                </a:path>
                <a:path w="239395" h="236220">
                  <a:moveTo>
                    <a:pt x="53260" y="29387"/>
                  </a:moveTo>
                  <a:lnTo>
                    <a:pt x="54403" y="28524"/>
                  </a:lnTo>
                  <a:lnTo>
                    <a:pt x="53931" y="29053"/>
                  </a:lnTo>
                  <a:lnTo>
                    <a:pt x="53260" y="29387"/>
                  </a:lnTo>
                  <a:close/>
                </a:path>
                <a:path w="239395" h="236220">
                  <a:moveTo>
                    <a:pt x="53931" y="29053"/>
                  </a:moveTo>
                  <a:lnTo>
                    <a:pt x="54403" y="28524"/>
                  </a:lnTo>
                  <a:lnTo>
                    <a:pt x="54994" y="28524"/>
                  </a:lnTo>
                  <a:lnTo>
                    <a:pt x="53931" y="29053"/>
                  </a:lnTo>
                  <a:close/>
                </a:path>
                <a:path w="239395" h="236220">
                  <a:moveTo>
                    <a:pt x="53633" y="29387"/>
                  </a:moveTo>
                  <a:lnTo>
                    <a:pt x="53260" y="29387"/>
                  </a:lnTo>
                  <a:lnTo>
                    <a:pt x="53931" y="29053"/>
                  </a:lnTo>
                  <a:lnTo>
                    <a:pt x="53633" y="29387"/>
                  </a:lnTo>
                  <a:close/>
                </a:path>
                <a:path w="239395" h="236220">
                  <a:moveTo>
                    <a:pt x="208708" y="55892"/>
                  </a:moveTo>
                  <a:lnTo>
                    <a:pt x="207854" y="55218"/>
                  </a:lnTo>
                  <a:lnTo>
                    <a:pt x="207489" y="54203"/>
                  </a:lnTo>
                  <a:lnTo>
                    <a:pt x="208708" y="55892"/>
                  </a:lnTo>
                  <a:close/>
                </a:path>
                <a:path w="239395" h="236220">
                  <a:moveTo>
                    <a:pt x="216192" y="55892"/>
                  </a:moveTo>
                  <a:lnTo>
                    <a:pt x="208708" y="55892"/>
                  </a:lnTo>
                  <a:lnTo>
                    <a:pt x="207489" y="54203"/>
                  </a:lnTo>
                  <a:lnTo>
                    <a:pt x="215584" y="54203"/>
                  </a:lnTo>
                  <a:lnTo>
                    <a:pt x="216192" y="55892"/>
                  </a:lnTo>
                  <a:close/>
                </a:path>
                <a:path w="239395" h="236220">
                  <a:moveTo>
                    <a:pt x="231166" y="119973"/>
                  </a:moveTo>
                  <a:lnTo>
                    <a:pt x="207937" y="55448"/>
                  </a:lnTo>
                  <a:lnTo>
                    <a:pt x="207854" y="55218"/>
                  </a:lnTo>
                  <a:lnTo>
                    <a:pt x="208708" y="55892"/>
                  </a:lnTo>
                  <a:lnTo>
                    <a:pt x="216192" y="55892"/>
                  </a:lnTo>
                  <a:lnTo>
                    <a:pt x="238655" y="118287"/>
                  </a:lnTo>
                  <a:lnTo>
                    <a:pt x="238821" y="119037"/>
                  </a:lnTo>
                  <a:lnTo>
                    <a:pt x="231301" y="119037"/>
                  </a:lnTo>
                  <a:lnTo>
                    <a:pt x="231229" y="119535"/>
                  </a:lnTo>
                  <a:lnTo>
                    <a:pt x="231166" y="119973"/>
                  </a:lnTo>
                  <a:close/>
                </a:path>
                <a:path w="239395" h="236220">
                  <a:moveTo>
                    <a:pt x="11591" y="85178"/>
                  </a:moveTo>
                  <a:lnTo>
                    <a:pt x="12150" y="83616"/>
                  </a:lnTo>
                  <a:lnTo>
                    <a:pt x="12040" y="84471"/>
                  </a:lnTo>
                  <a:lnTo>
                    <a:pt x="11591" y="85178"/>
                  </a:lnTo>
                  <a:close/>
                </a:path>
                <a:path w="239395" h="236220">
                  <a:moveTo>
                    <a:pt x="12040" y="84471"/>
                  </a:moveTo>
                  <a:lnTo>
                    <a:pt x="12150" y="83616"/>
                  </a:lnTo>
                  <a:lnTo>
                    <a:pt x="12582" y="83616"/>
                  </a:lnTo>
                  <a:lnTo>
                    <a:pt x="12040" y="84471"/>
                  </a:lnTo>
                  <a:close/>
                </a:path>
                <a:path w="239395" h="236220">
                  <a:moveTo>
                    <a:pt x="11949" y="85178"/>
                  </a:moveTo>
                  <a:lnTo>
                    <a:pt x="11591" y="85178"/>
                  </a:lnTo>
                  <a:lnTo>
                    <a:pt x="12040" y="84471"/>
                  </a:lnTo>
                  <a:lnTo>
                    <a:pt x="11949" y="85178"/>
                  </a:lnTo>
                  <a:close/>
                </a:path>
                <a:path w="239395" h="236220">
                  <a:moveTo>
                    <a:pt x="238737" y="120878"/>
                  </a:moveTo>
                  <a:lnTo>
                    <a:pt x="231492" y="120878"/>
                  </a:lnTo>
                  <a:lnTo>
                    <a:pt x="231398" y="119973"/>
                  </a:lnTo>
                  <a:lnTo>
                    <a:pt x="231301" y="119037"/>
                  </a:lnTo>
                  <a:lnTo>
                    <a:pt x="238860" y="119037"/>
                  </a:lnTo>
                  <a:lnTo>
                    <a:pt x="238737" y="120878"/>
                  </a:lnTo>
                  <a:close/>
                </a:path>
                <a:path w="239395" h="236220">
                  <a:moveTo>
                    <a:pt x="231492" y="120878"/>
                  </a:moveTo>
                  <a:lnTo>
                    <a:pt x="231166" y="119973"/>
                  </a:lnTo>
                  <a:lnTo>
                    <a:pt x="231229" y="119535"/>
                  </a:lnTo>
                  <a:lnTo>
                    <a:pt x="231398" y="119973"/>
                  </a:lnTo>
                  <a:lnTo>
                    <a:pt x="231492" y="120878"/>
                  </a:lnTo>
                  <a:close/>
                </a:path>
                <a:path w="239395" h="236220">
                  <a:moveTo>
                    <a:pt x="234177" y="152438"/>
                  </a:moveTo>
                  <a:lnTo>
                    <a:pt x="226475" y="152438"/>
                  </a:lnTo>
                  <a:lnTo>
                    <a:pt x="226945" y="151079"/>
                  </a:lnTo>
                  <a:lnTo>
                    <a:pt x="226672" y="151079"/>
                  </a:lnTo>
                  <a:lnTo>
                    <a:pt x="231166" y="119973"/>
                  </a:lnTo>
                  <a:lnTo>
                    <a:pt x="231492" y="120878"/>
                  </a:lnTo>
                  <a:lnTo>
                    <a:pt x="238737" y="120878"/>
                  </a:lnTo>
                  <a:lnTo>
                    <a:pt x="234373" y="151079"/>
                  </a:lnTo>
                  <a:lnTo>
                    <a:pt x="226945" y="151079"/>
                  </a:lnTo>
                  <a:lnTo>
                    <a:pt x="226580" y="151712"/>
                  </a:lnTo>
                  <a:lnTo>
                    <a:pt x="234282" y="151712"/>
                  </a:lnTo>
                  <a:lnTo>
                    <a:pt x="234177" y="152438"/>
                  </a:lnTo>
                  <a:close/>
                </a:path>
                <a:path w="239395" h="236220">
                  <a:moveTo>
                    <a:pt x="12148" y="152438"/>
                  </a:moveTo>
                  <a:lnTo>
                    <a:pt x="11680" y="151079"/>
                  </a:lnTo>
                  <a:lnTo>
                    <a:pt x="12045" y="151712"/>
                  </a:lnTo>
                  <a:lnTo>
                    <a:pt x="12148" y="152438"/>
                  </a:lnTo>
                  <a:close/>
                </a:path>
                <a:path w="239395" h="236220">
                  <a:moveTo>
                    <a:pt x="12046" y="151712"/>
                  </a:moveTo>
                  <a:lnTo>
                    <a:pt x="11680" y="151079"/>
                  </a:lnTo>
                  <a:lnTo>
                    <a:pt x="11957" y="151079"/>
                  </a:lnTo>
                  <a:lnTo>
                    <a:pt x="12046" y="151712"/>
                  </a:lnTo>
                  <a:close/>
                </a:path>
                <a:path w="239395" h="236220">
                  <a:moveTo>
                    <a:pt x="226475" y="152438"/>
                  </a:moveTo>
                  <a:lnTo>
                    <a:pt x="226580" y="151712"/>
                  </a:lnTo>
                  <a:lnTo>
                    <a:pt x="226945" y="151079"/>
                  </a:lnTo>
                  <a:lnTo>
                    <a:pt x="226475" y="152438"/>
                  </a:lnTo>
                  <a:close/>
                </a:path>
                <a:path w="239395" h="236220">
                  <a:moveTo>
                    <a:pt x="12463" y="152438"/>
                  </a:moveTo>
                  <a:lnTo>
                    <a:pt x="12148" y="152438"/>
                  </a:lnTo>
                  <a:lnTo>
                    <a:pt x="12046" y="151712"/>
                  </a:lnTo>
                  <a:lnTo>
                    <a:pt x="12463" y="152438"/>
                  </a:lnTo>
                  <a:close/>
                </a:path>
                <a:path w="239395" h="236220">
                  <a:moveTo>
                    <a:pt x="216568" y="184353"/>
                  </a:moveTo>
                  <a:lnTo>
                    <a:pt x="207768" y="184353"/>
                  </a:lnTo>
                  <a:lnTo>
                    <a:pt x="208066" y="183946"/>
                  </a:lnTo>
                  <a:lnTo>
                    <a:pt x="208178" y="183641"/>
                  </a:lnTo>
                  <a:lnTo>
                    <a:pt x="226580" y="151712"/>
                  </a:lnTo>
                  <a:lnTo>
                    <a:pt x="226475" y="152438"/>
                  </a:lnTo>
                  <a:lnTo>
                    <a:pt x="234177" y="152438"/>
                  </a:lnTo>
                  <a:lnTo>
                    <a:pt x="234021" y="153517"/>
                  </a:lnTo>
                  <a:lnTo>
                    <a:pt x="233549" y="154889"/>
                  </a:lnTo>
                  <a:lnTo>
                    <a:pt x="216568" y="184353"/>
                  </a:lnTo>
                  <a:close/>
                </a:path>
                <a:path w="239395" h="236220">
                  <a:moveTo>
                    <a:pt x="30996" y="184353"/>
                  </a:moveTo>
                  <a:lnTo>
                    <a:pt x="30857" y="184353"/>
                  </a:lnTo>
                  <a:lnTo>
                    <a:pt x="30623" y="183946"/>
                  </a:lnTo>
                  <a:lnTo>
                    <a:pt x="30996" y="184353"/>
                  </a:lnTo>
                  <a:close/>
                </a:path>
                <a:path w="239395" h="236220">
                  <a:moveTo>
                    <a:pt x="194882" y="209041"/>
                  </a:moveTo>
                  <a:lnTo>
                    <a:pt x="184413" y="209041"/>
                  </a:lnTo>
                  <a:lnTo>
                    <a:pt x="185622" y="208178"/>
                  </a:lnTo>
                  <a:lnTo>
                    <a:pt x="185225" y="208178"/>
                  </a:lnTo>
                  <a:lnTo>
                    <a:pt x="208003" y="183946"/>
                  </a:lnTo>
                  <a:lnTo>
                    <a:pt x="207768" y="184353"/>
                  </a:lnTo>
                  <a:lnTo>
                    <a:pt x="216568" y="184353"/>
                  </a:lnTo>
                  <a:lnTo>
                    <a:pt x="214372" y="188163"/>
                  </a:lnTo>
                  <a:lnTo>
                    <a:pt x="213852" y="188861"/>
                  </a:lnTo>
                  <a:lnTo>
                    <a:pt x="195694" y="208178"/>
                  </a:lnTo>
                  <a:lnTo>
                    <a:pt x="185649" y="208178"/>
                  </a:lnTo>
                  <a:lnTo>
                    <a:pt x="185002" y="208484"/>
                  </a:lnTo>
                  <a:lnTo>
                    <a:pt x="195406" y="208484"/>
                  </a:lnTo>
                  <a:lnTo>
                    <a:pt x="194882" y="209041"/>
                  </a:lnTo>
                  <a:close/>
                </a:path>
                <a:path w="239395" h="236220">
                  <a:moveTo>
                    <a:pt x="54327" y="209041"/>
                  </a:moveTo>
                  <a:lnTo>
                    <a:pt x="53120" y="208178"/>
                  </a:lnTo>
                  <a:lnTo>
                    <a:pt x="53800" y="208484"/>
                  </a:lnTo>
                  <a:lnTo>
                    <a:pt x="54327" y="209041"/>
                  </a:lnTo>
                  <a:close/>
                </a:path>
                <a:path w="239395" h="236220">
                  <a:moveTo>
                    <a:pt x="53800" y="208484"/>
                  </a:moveTo>
                  <a:lnTo>
                    <a:pt x="53120" y="208178"/>
                  </a:lnTo>
                  <a:lnTo>
                    <a:pt x="53511" y="208178"/>
                  </a:lnTo>
                  <a:lnTo>
                    <a:pt x="53800" y="208484"/>
                  </a:lnTo>
                  <a:close/>
                </a:path>
                <a:path w="239395" h="236220">
                  <a:moveTo>
                    <a:pt x="184413" y="209041"/>
                  </a:moveTo>
                  <a:lnTo>
                    <a:pt x="185002" y="208484"/>
                  </a:lnTo>
                  <a:lnTo>
                    <a:pt x="185649" y="208178"/>
                  </a:lnTo>
                  <a:lnTo>
                    <a:pt x="184413" y="209041"/>
                  </a:lnTo>
                  <a:close/>
                </a:path>
                <a:path w="239395" h="236220">
                  <a:moveTo>
                    <a:pt x="55039" y="209041"/>
                  </a:moveTo>
                  <a:lnTo>
                    <a:pt x="54327" y="209041"/>
                  </a:lnTo>
                  <a:lnTo>
                    <a:pt x="53800" y="208484"/>
                  </a:lnTo>
                  <a:lnTo>
                    <a:pt x="55039" y="209041"/>
                  </a:lnTo>
                  <a:close/>
                </a:path>
                <a:path w="239395" h="236220">
                  <a:moveTo>
                    <a:pt x="173106" y="222529"/>
                  </a:moveTo>
                  <a:lnTo>
                    <a:pt x="155333" y="222529"/>
                  </a:lnTo>
                  <a:lnTo>
                    <a:pt x="156194" y="222250"/>
                  </a:lnTo>
                  <a:lnTo>
                    <a:pt x="155887" y="222250"/>
                  </a:lnTo>
                  <a:lnTo>
                    <a:pt x="185002" y="208484"/>
                  </a:lnTo>
                  <a:lnTo>
                    <a:pt x="184413" y="209041"/>
                  </a:lnTo>
                  <a:lnTo>
                    <a:pt x="194882" y="209041"/>
                  </a:lnTo>
                  <a:lnTo>
                    <a:pt x="189976" y="214261"/>
                  </a:lnTo>
                  <a:lnTo>
                    <a:pt x="188820" y="215099"/>
                  </a:lnTo>
                  <a:lnTo>
                    <a:pt x="173697" y="222250"/>
                  </a:lnTo>
                  <a:lnTo>
                    <a:pt x="156194" y="222250"/>
                  </a:lnTo>
                  <a:lnTo>
                    <a:pt x="155333" y="222529"/>
                  </a:lnTo>
                  <a:lnTo>
                    <a:pt x="173106" y="222529"/>
                  </a:lnTo>
                  <a:close/>
                </a:path>
                <a:path w="239395" h="236220">
                  <a:moveTo>
                    <a:pt x="84997" y="222529"/>
                  </a:moveTo>
                  <a:lnTo>
                    <a:pt x="84083" y="222250"/>
                  </a:lnTo>
                  <a:lnTo>
                    <a:pt x="84377" y="222250"/>
                  </a:lnTo>
                  <a:lnTo>
                    <a:pt x="84997" y="222529"/>
                  </a:lnTo>
                  <a:close/>
                </a:path>
                <a:path w="239395" h="236220">
                  <a:moveTo>
                    <a:pt x="85704" y="222529"/>
                  </a:moveTo>
                  <a:lnTo>
                    <a:pt x="84997" y="222529"/>
                  </a:lnTo>
                  <a:lnTo>
                    <a:pt x="84377" y="222250"/>
                  </a:lnTo>
                  <a:lnTo>
                    <a:pt x="84083" y="222250"/>
                  </a:lnTo>
                  <a:lnTo>
                    <a:pt x="85704" y="222529"/>
                  </a:lnTo>
                  <a:close/>
                </a:path>
                <a:path w="239395" h="236220">
                  <a:moveTo>
                    <a:pt x="160504" y="228487"/>
                  </a:moveTo>
                  <a:lnTo>
                    <a:pt x="120263" y="228487"/>
                  </a:lnTo>
                  <a:lnTo>
                    <a:pt x="156194" y="222250"/>
                  </a:lnTo>
                  <a:lnTo>
                    <a:pt x="155887" y="222250"/>
                  </a:lnTo>
                  <a:lnTo>
                    <a:pt x="155296" y="222529"/>
                  </a:lnTo>
                  <a:lnTo>
                    <a:pt x="173106" y="222529"/>
                  </a:lnTo>
                  <a:lnTo>
                    <a:pt x="160504" y="228487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7" name="object 97"/>
            <p:cNvSpPr/>
            <p:nvPr/>
          </p:nvSpPr>
          <p:spPr>
            <a:xfrm>
              <a:off x="6522720" y="3246183"/>
              <a:ext cx="85090" cy="182880"/>
            </a:xfrm>
            <a:custGeom>
              <a:avLst/>
              <a:gdLst/>
              <a:ahLst/>
              <a:cxnLst/>
              <a:rect l="l" t="t" r="r" b="b"/>
              <a:pathLst>
                <a:path w="85090" h="182879">
                  <a:moveTo>
                    <a:pt x="85026" y="182562"/>
                  </a:moveTo>
                  <a:lnTo>
                    <a:pt x="0" y="182562"/>
                  </a:lnTo>
                  <a:lnTo>
                    <a:pt x="0" y="0"/>
                  </a:lnTo>
                  <a:lnTo>
                    <a:pt x="85026" y="0"/>
                  </a:lnTo>
                  <a:lnTo>
                    <a:pt x="85026" y="182562"/>
                  </a:lnTo>
                  <a:close/>
                </a:path>
              </a:pathLst>
            </a:custGeom>
            <a:solidFill>
              <a:srgbClr val="FF66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8" name="object 98"/>
          <p:cNvSpPr txBox="1"/>
          <p:nvPr/>
        </p:nvSpPr>
        <p:spPr>
          <a:xfrm>
            <a:off x="8113522" y="3222878"/>
            <a:ext cx="110489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0" dirty="0">
                <a:latin typeface="Microsoft Sans Serif"/>
                <a:cs typeface="Microsoft Sans Serif"/>
              </a:rPr>
              <a:t>a</a:t>
            </a:r>
            <a:endParaRPr sz="1200">
              <a:latin typeface="Microsoft Sans Serif"/>
              <a:cs typeface="Microsoft Sans Serif"/>
            </a:endParaRPr>
          </a:p>
        </p:txBody>
      </p:sp>
      <p:grpSp>
        <p:nvGrpSpPr>
          <p:cNvPr id="99" name="object 99"/>
          <p:cNvGrpSpPr/>
          <p:nvPr/>
        </p:nvGrpSpPr>
        <p:grpSpPr>
          <a:xfrm>
            <a:off x="8590151" y="2689148"/>
            <a:ext cx="800735" cy="773430"/>
            <a:chOff x="6989950" y="2689148"/>
            <a:chExt cx="800735" cy="773430"/>
          </a:xfrm>
        </p:grpSpPr>
        <p:sp>
          <p:nvSpPr>
            <p:cNvPr id="100" name="object 100"/>
            <p:cNvSpPr/>
            <p:nvPr/>
          </p:nvSpPr>
          <p:spPr>
            <a:xfrm>
              <a:off x="6989950" y="2689148"/>
              <a:ext cx="236220" cy="236220"/>
            </a:xfrm>
            <a:custGeom>
              <a:avLst/>
              <a:gdLst/>
              <a:ahLst/>
              <a:cxnLst/>
              <a:rect l="l" t="t" r="r" b="b"/>
              <a:pathLst>
                <a:path w="236220" h="236219">
                  <a:moveTo>
                    <a:pt x="118633" y="236105"/>
                  </a:moveTo>
                  <a:lnTo>
                    <a:pt x="117300" y="236105"/>
                  </a:lnTo>
                  <a:lnTo>
                    <a:pt x="82375" y="229755"/>
                  </a:lnTo>
                  <a:lnTo>
                    <a:pt x="46967" y="214350"/>
                  </a:lnTo>
                  <a:lnTo>
                    <a:pt x="6569" y="154558"/>
                  </a:lnTo>
                  <a:lnTo>
                    <a:pt x="0" y="118503"/>
                  </a:lnTo>
                  <a:lnTo>
                    <a:pt x="6276" y="82473"/>
                  </a:lnTo>
                  <a:lnTo>
                    <a:pt x="23218" y="47040"/>
                  </a:lnTo>
                  <a:lnTo>
                    <a:pt x="80781" y="6972"/>
                  </a:lnTo>
                  <a:lnTo>
                    <a:pt x="117370" y="0"/>
                  </a:lnTo>
                  <a:lnTo>
                    <a:pt x="118633" y="0"/>
                  </a:lnTo>
                  <a:lnTo>
                    <a:pt x="155082" y="6349"/>
                  </a:lnTo>
                  <a:lnTo>
                    <a:pt x="155882" y="6578"/>
                  </a:lnTo>
                  <a:lnTo>
                    <a:pt x="156606" y="6972"/>
                  </a:lnTo>
                  <a:lnTo>
                    <a:pt x="157376" y="7505"/>
                  </a:lnTo>
                  <a:lnTo>
                    <a:pt x="118671" y="7505"/>
                  </a:lnTo>
                  <a:lnTo>
                    <a:pt x="85423" y="13550"/>
                  </a:lnTo>
                  <a:lnTo>
                    <a:pt x="84699" y="13550"/>
                  </a:lnTo>
                  <a:lnTo>
                    <a:pt x="84193" y="13712"/>
                  </a:lnTo>
                  <a:lnTo>
                    <a:pt x="84358" y="13712"/>
                  </a:lnTo>
                  <a:lnTo>
                    <a:pt x="52875" y="28676"/>
                  </a:lnTo>
                  <a:lnTo>
                    <a:pt x="52352" y="28676"/>
                  </a:lnTo>
                  <a:lnTo>
                    <a:pt x="51298" y="29425"/>
                  </a:lnTo>
                  <a:lnTo>
                    <a:pt x="51603" y="29425"/>
                  </a:lnTo>
                  <a:lnTo>
                    <a:pt x="29657" y="51371"/>
                  </a:lnTo>
                  <a:lnTo>
                    <a:pt x="29352" y="51371"/>
                  </a:lnTo>
                  <a:lnTo>
                    <a:pt x="28603" y="52425"/>
                  </a:lnTo>
                  <a:lnTo>
                    <a:pt x="28851" y="52425"/>
                  </a:lnTo>
                  <a:lnTo>
                    <a:pt x="13948" y="83781"/>
                  </a:lnTo>
                  <a:lnTo>
                    <a:pt x="13782" y="83781"/>
                  </a:lnTo>
                  <a:lnTo>
                    <a:pt x="13477" y="84772"/>
                  </a:lnTo>
                  <a:lnTo>
                    <a:pt x="13610" y="84772"/>
                  </a:lnTo>
                  <a:lnTo>
                    <a:pt x="7733" y="118503"/>
                  </a:lnTo>
                  <a:lnTo>
                    <a:pt x="7669" y="118871"/>
                  </a:lnTo>
                  <a:lnTo>
                    <a:pt x="7432" y="118871"/>
                  </a:lnTo>
                  <a:lnTo>
                    <a:pt x="7432" y="120129"/>
                  </a:lnTo>
                  <a:lnTo>
                    <a:pt x="7671" y="120129"/>
                  </a:lnTo>
                  <a:lnTo>
                    <a:pt x="13618" y="151409"/>
                  </a:lnTo>
                  <a:lnTo>
                    <a:pt x="13644" y="151845"/>
                  </a:lnTo>
                  <a:lnTo>
                    <a:pt x="13782" y="152272"/>
                  </a:lnTo>
                  <a:lnTo>
                    <a:pt x="13970" y="152438"/>
                  </a:lnTo>
                  <a:lnTo>
                    <a:pt x="28795" y="185051"/>
                  </a:lnTo>
                  <a:lnTo>
                    <a:pt x="28870" y="185216"/>
                  </a:lnTo>
                  <a:lnTo>
                    <a:pt x="28603" y="185216"/>
                  </a:lnTo>
                  <a:lnTo>
                    <a:pt x="29378" y="186334"/>
                  </a:lnTo>
                  <a:lnTo>
                    <a:pt x="29721" y="186334"/>
                  </a:lnTo>
                  <a:lnTo>
                    <a:pt x="51539" y="208152"/>
                  </a:lnTo>
                  <a:lnTo>
                    <a:pt x="51158" y="208152"/>
                  </a:lnTo>
                  <a:lnTo>
                    <a:pt x="52352" y="208965"/>
                  </a:lnTo>
                  <a:lnTo>
                    <a:pt x="53050" y="208965"/>
                  </a:lnTo>
                  <a:lnTo>
                    <a:pt x="83968" y="222249"/>
                  </a:lnTo>
                  <a:lnTo>
                    <a:pt x="83704" y="222249"/>
                  </a:lnTo>
                  <a:lnTo>
                    <a:pt x="84559" y="222503"/>
                  </a:lnTo>
                  <a:lnTo>
                    <a:pt x="85074" y="222503"/>
                  </a:lnTo>
                  <a:lnTo>
                    <a:pt x="117977" y="228486"/>
                  </a:lnTo>
                  <a:lnTo>
                    <a:pt x="158104" y="228486"/>
                  </a:lnTo>
                  <a:lnTo>
                    <a:pt x="156073" y="229450"/>
                  </a:lnTo>
                  <a:lnTo>
                    <a:pt x="155082" y="229755"/>
                  </a:lnTo>
                  <a:lnTo>
                    <a:pt x="118633" y="236105"/>
                  </a:lnTo>
                  <a:close/>
                </a:path>
                <a:path w="236220" h="236219">
                  <a:moveTo>
                    <a:pt x="152955" y="13712"/>
                  </a:moveTo>
                  <a:lnTo>
                    <a:pt x="117325" y="7505"/>
                  </a:lnTo>
                  <a:lnTo>
                    <a:pt x="157376" y="7505"/>
                  </a:lnTo>
                  <a:lnTo>
                    <a:pt x="165637" y="13233"/>
                  </a:lnTo>
                  <a:lnTo>
                    <a:pt x="152263" y="13233"/>
                  </a:lnTo>
                  <a:lnTo>
                    <a:pt x="152955" y="13712"/>
                  </a:lnTo>
                  <a:close/>
                </a:path>
                <a:path w="236220" h="236219">
                  <a:moveTo>
                    <a:pt x="208305" y="52089"/>
                  </a:moveTo>
                  <a:lnTo>
                    <a:pt x="152263" y="13233"/>
                  </a:lnTo>
                  <a:lnTo>
                    <a:pt x="153427" y="13712"/>
                  </a:lnTo>
                  <a:lnTo>
                    <a:pt x="166328" y="13712"/>
                  </a:lnTo>
                  <a:lnTo>
                    <a:pt x="213756" y="46596"/>
                  </a:lnTo>
                  <a:lnTo>
                    <a:pt x="214671" y="47497"/>
                  </a:lnTo>
                  <a:lnTo>
                    <a:pt x="215242" y="48653"/>
                  </a:lnTo>
                  <a:lnTo>
                    <a:pt x="215882" y="50812"/>
                  </a:lnTo>
                  <a:lnTo>
                    <a:pt x="207927" y="50812"/>
                  </a:lnTo>
                  <a:lnTo>
                    <a:pt x="208265" y="51952"/>
                  </a:lnTo>
                  <a:lnTo>
                    <a:pt x="208305" y="52089"/>
                  </a:lnTo>
                  <a:close/>
                </a:path>
                <a:path w="236220" h="236219">
                  <a:moveTo>
                    <a:pt x="166328" y="13712"/>
                  </a:moveTo>
                  <a:lnTo>
                    <a:pt x="153427" y="13712"/>
                  </a:lnTo>
                  <a:lnTo>
                    <a:pt x="152263" y="13233"/>
                  </a:lnTo>
                  <a:lnTo>
                    <a:pt x="165637" y="13233"/>
                  </a:lnTo>
                  <a:lnTo>
                    <a:pt x="166328" y="13712"/>
                  </a:lnTo>
                  <a:close/>
                </a:path>
                <a:path w="236220" h="236219">
                  <a:moveTo>
                    <a:pt x="84358" y="13712"/>
                  </a:moveTo>
                  <a:lnTo>
                    <a:pt x="84193" y="13712"/>
                  </a:lnTo>
                  <a:lnTo>
                    <a:pt x="84699" y="13550"/>
                  </a:lnTo>
                  <a:lnTo>
                    <a:pt x="84358" y="13712"/>
                  </a:lnTo>
                  <a:close/>
                </a:path>
                <a:path w="236220" h="236219">
                  <a:moveTo>
                    <a:pt x="84532" y="13712"/>
                  </a:moveTo>
                  <a:lnTo>
                    <a:pt x="84358" y="13712"/>
                  </a:lnTo>
                  <a:lnTo>
                    <a:pt x="84699" y="13550"/>
                  </a:lnTo>
                  <a:lnTo>
                    <a:pt x="85423" y="13550"/>
                  </a:lnTo>
                  <a:lnTo>
                    <a:pt x="84532" y="13712"/>
                  </a:lnTo>
                  <a:close/>
                </a:path>
                <a:path w="236220" h="236219">
                  <a:moveTo>
                    <a:pt x="51298" y="29425"/>
                  </a:moveTo>
                  <a:lnTo>
                    <a:pt x="52352" y="28676"/>
                  </a:lnTo>
                  <a:lnTo>
                    <a:pt x="51879" y="29149"/>
                  </a:lnTo>
                  <a:lnTo>
                    <a:pt x="51298" y="29425"/>
                  </a:lnTo>
                  <a:close/>
                </a:path>
                <a:path w="236220" h="236219">
                  <a:moveTo>
                    <a:pt x="51879" y="29149"/>
                  </a:moveTo>
                  <a:lnTo>
                    <a:pt x="52352" y="28676"/>
                  </a:lnTo>
                  <a:lnTo>
                    <a:pt x="52875" y="28676"/>
                  </a:lnTo>
                  <a:lnTo>
                    <a:pt x="51879" y="29149"/>
                  </a:lnTo>
                  <a:close/>
                </a:path>
                <a:path w="236220" h="236219">
                  <a:moveTo>
                    <a:pt x="51603" y="29425"/>
                  </a:moveTo>
                  <a:lnTo>
                    <a:pt x="51298" y="29425"/>
                  </a:lnTo>
                  <a:lnTo>
                    <a:pt x="51879" y="29149"/>
                  </a:lnTo>
                  <a:lnTo>
                    <a:pt x="51603" y="29425"/>
                  </a:lnTo>
                  <a:close/>
                </a:path>
                <a:path w="236220" h="236219">
                  <a:moveTo>
                    <a:pt x="209413" y="52857"/>
                  </a:moveTo>
                  <a:lnTo>
                    <a:pt x="208305" y="52089"/>
                  </a:lnTo>
                  <a:lnTo>
                    <a:pt x="207927" y="50812"/>
                  </a:lnTo>
                  <a:lnTo>
                    <a:pt x="209413" y="52857"/>
                  </a:lnTo>
                  <a:close/>
                </a:path>
                <a:path w="236220" h="236219">
                  <a:moveTo>
                    <a:pt x="216488" y="52857"/>
                  </a:moveTo>
                  <a:lnTo>
                    <a:pt x="209413" y="52857"/>
                  </a:lnTo>
                  <a:lnTo>
                    <a:pt x="207927" y="50812"/>
                  </a:lnTo>
                  <a:lnTo>
                    <a:pt x="215882" y="50812"/>
                  </a:lnTo>
                  <a:lnTo>
                    <a:pt x="216488" y="52857"/>
                  </a:lnTo>
                  <a:close/>
                </a:path>
                <a:path w="236220" h="236219">
                  <a:moveTo>
                    <a:pt x="28939" y="52089"/>
                  </a:moveTo>
                  <a:lnTo>
                    <a:pt x="28939" y="51952"/>
                  </a:lnTo>
                  <a:lnTo>
                    <a:pt x="29352" y="51371"/>
                  </a:lnTo>
                  <a:lnTo>
                    <a:pt x="29076" y="51952"/>
                  </a:lnTo>
                  <a:lnTo>
                    <a:pt x="28939" y="52089"/>
                  </a:lnTo>
                  <a:close/>
                </a:path>
                <a:path w="236220" h="236219">
                  <a:moveTo>
                    <a:pt x="29076" y="51952"/>
                  </a:moveTo>
                  <a:lnTo>
                    <a:pt x="29352" y="51371"/>
                  </a:lnTo>
                  <a:lnTo>
                    <a:pt x="29657" y="51371"/>
                  </a:lnTo>
                  <a:lnTo>
                    <a:pt x="29076" y="51952"/>
                  </a:lnTo>
                  <a:close/>
                </a:path>
                <a:path w="236220" h="236219">
                  <a:moveTo>
                    <a:pt x="28851" y="52425"/>
                  </a:moveTo>
                  <a:lnTo>
                    <a:pt x="28603" y="52425"/>
                  </a:lnTo>
                  <a:lnTo>
                    <a:pt x="28939" y="52089"/>
                  </a:lnTo>
                  <a:lnTo>
                    <a:pt x="28851" y="52425"/>
                  </a:lnTo>
                  <a:close/>
                </a:path>
                <a:path w="236220" h="236219">
                  <a:moveTo>
                    <a:pt x="228393" y="119870"/>
                  </a:moveTo>
                  <a:lnTo>
                    <a:pt x="208405" y="52425"/>
                  </a:lnTo>
                  <a:lnTo>
                    <a:pt x="208305" y="52089"/>
                  </a:lnTo>
                  <a:lnTo>
                    <a:pt x="209413" y="52857"/>
                  </a:lnTo>
                  <a:lnTo>
                    <a:pt x="216488" y="52857"/>
                  </a:lnTo>
                  <a:lnTo>
                    <a:pt x="235943" y="118503"/>
                  </a:lnTo>
                  <a:lnTo>
                    <a:pt x="235969" y="118871"/>
                  </a:lnTo>
                  <a:lnTo>
                    <a:pt x="228502" y="118871"/>
                  </a:lnTo>
                  <a:lnTo>
                    <a:pt x="228548" y="119521"/>
                  </a:lnTo>
                  <a:lnTo>
                    <a:pt x="228393" y="119870"/>
                  </a:lnTo>
                  <a:close/>
                </a:path>
                <a:path w="236220" h="236219">
                  <a:moveTo>
                    <a:pt x="13686" y="84333"/>
                  </a:moveTo>
                  <a:lnTo>
                    <a:pt x="13782" y="83781"/>
                  </a:lnTo>
                  <a:lnTo>
                    <a:pt x="13948" y="83781"/>
                  </a:lnTo>
                  <a:lnTo>
                    <a:pt x="13686" y="84333"/>
                  </a:lnTo>
                  <a:close/>
                </a:path>
                <a:path w="236220" h="236219">
                  <a:moveTo>
                    <a:pt x="13610" y="84772"/>
                  </a:moveTo>
                  <a:lnTo>
                    <a:pt x="13477" y="84772"/>
                  </a:lnTo>
                  <a:lnTo>
                    <a:pt x="13686" y="84333"/>
                  </a:lnTo>
                  <a:lnTo>
                    <a:pt x="13610" y="84772"/>
                  </a:lnTo>
                  <a:close/>
                </a:path>
                <a:path w="236220" h="236219">
                  <a:moveTo>
                    <a:pt x="235981" y="120662"/>
                  </a:moveTo>
                  <a:lnTo>
                    <a:pt x="228628" y="120662"/>
                  </a:lnTo>
                  <a:lnTo>
                    <a:pt x="228538" y="118871"/>
                  </a:lnTo>
                  <a:lnTo>
                    <a:pt x="235969" y="118871"/>
                  </a:lnTo>
                  <a:lnTo>
                    <a:pt x="235981" y="120662"/>
                  </a:lnTo>
                  <a:close/>
                </a:path>
                <a:path w="236220" h="236219">
                  <a:moveTo>
                    <a:pt x="228591" y="120129"/>
                  </a:moveTo>
                  <a:lnTo>
                    <a:pt x="228393" y="119870"/>
                  </a:lnTo>
                  <a:lnTo>
                    <a:pt x="228444" y="119521"/>
                  </a:lnTo>
                  <a:lnTo>
                    <a:pt x="228572" y="119870"/>
                  </a:lnTo>
                  <a:lnTo>
                    <a:pt x="228591" y="120129"/>
                  </a:lnTo>
                  <a:close/>
                </a:path>
                <a:path w="236220" h="236219">
                  <a:moveTo>
                    <a:pt x="231389" y="152438"/>
                  </a:moveTo>
                  <a:lnTo>
                    <a:pt x="223688" y="152438"/>
                  </a:lnTo>
                  <a:lnTo>
                    <a:pt x="223993" y="151409"/>
                  </a:lnTo>
                  <a:lnTo>
                    <a:pt x="223836" y="151409"/>
                  </a:lnTo>
                  <a:lnTo>
                    <a:pt x="228279" y="120662"/>
                  </a:lnTo>
                  <a:lnTo>
                    <a:pt x="228356" y="120129"/>
                  </a:lnTo>
                  <a:lnTo>
                    <a:pt x="228628" y="120662"/>
                  </a:lnTo>
                  <a:lnTo>
                    <a:pt x="235981" y="120662"/>
                  </a:lnTo>
                  <a:lnTo>
                    <a:pt x="231538" y="151409"/>
                  </a:lnTo>
                  <a:lnTo>
                    <a:pt x="223993" y="151409"/>
                  </a:lnTo>
                  <a:lnTo>
                    <a:pt x="223795" y="151845"/>
                  </a:lnTo>
                  <a:lnTo>
                    <a:pt x="231475" y="151845"/>
                  </a:lnTo>
                  <a:lnTo>
                    <a:pt x="231389" y="152438"/>
                  </a:lnTo>
                  <a:close/>
                </a:path>
                <a:path w="236220" h="236219">
                  <a:moveTo>
                    <a:pt x="208453" y="185595"/>
                  </a:moveTo>
                  <a:lnTo>
                    <a:pt x="223795" y="151845"/>
                  </a:lnTo>
                  <a:lnTo>
                    <a:pt x="223688" y="152438"/>
                  </a:lnTo>
                  <a:lnTo>
                    <a:pt x="231389" y="152438"/>
                  </a:lnTo>
                  <a:lnTo>
                    <a:pt x="231232" y="153530"/>
                  </a:lnTo>
                  <a:lnTo>
                    <a:pt x="230927" y="154558"/>
                  </a:lnTo>
                  <a:lnTo>
                    <a:pt x="217066" y="185051"/>
                  </a:lnTo>
                  <a:lnTo>
                    <a:pt x="209070" y="185051"/>
                  </a:lnTo>
                  <a:lnTo>
                    <a:pt x="208453" y="185595"/>
                  </a:lnTo>
                  <a:close/>
                </a:path>
                <a:path w="236220" h="236219">
                  <a:moveTo>
                    <a:pt x="216483" y="186334"/>
                  </a:moveTo>
                  <a:lnTo>
                    <a:pt x="208118" y="186334"/>
                  </a:lnTo>
                  <a:lnTo>
                    <a:pt x="208947" y="185216"/>
                  </a:lnTo>
                  <a:lnTo>
                    <a:pt x="209070" y="185051"/>
                  </a:lnTo>
                  <a:lnTo>
                    <a:pt x="217066" y="185051"/>
                  </a:lnTo>
                  <a:lnTo>
                    <a:pt x="216483" y="186334"/>
                  </a:lnTo>
                  <a:close/>
                </a:path>
                <a:path w="236220" h="236219">
                  <a:moveTo>
                    <a:pt x="29042" y="185595"/>
                  </a:moveTo>
                  <a:lnTo>
                    <a:pt x="28603" y="185216"/>
                  </a:lnTo>
                  <a:lnTo>
                    <a:pt x="28870" y="185216"/>
                  </a:lnTo>
                  <a:lnTo>
                    <a:pt x="29042" y="185595"/>
                  </a:lnTo>
                  <a:close/>
                </a:path>
                <a:path w="236220" h="236219">
                  <a:moveTo>
                    <a:pt x="208118" y="186334"/>
                  </a:moveTo>
                  <a:lnTo>
                    <a:pt x="208453" y="185595"/>
                  </a:lnTo>
                  <a:lnTo>
                    <a:pt x="208883" y="185216"/>
                  </a:lnTo>
                  <a:lnTo>
                    <a:pt x="208666" y="185595"/>
                  </a:lnTo>
                  <a:lnTo>
                    <a:pt x="208118" y="186334"/>
                  </a:lnTo>
                  <a:close/>
                </a:path>
                <a:path w="236220" h="236219">
                  <a:moveTo>
                    <a:pt x="29378" y="186334"/>
                  </a:moveTo>
                  <a:lnTo>
                    <a:pt x="28866" y="185595"/>
                  </a:lnTo>
                  <a:lnTo>
                    <a:pt x="29042" y="185595"/>
                  </a:lnTo>
                  <a:lnTo>
                    <a:pt x="29378" y="186334"/>
                  </a:lnTo>
                  <a:close/>
                </a:path>
                <a:path w="236220" h="236219">
                  <a:moveTo>
                    <a:pt x="29721" y="186334"/>
                  </a:moveTo>
                  <a:lnTo>
                    <a:pt x="29378" y="186334"/>
                  </a:lnTo>
                  <a:lnTo>
                    <a:pt x="29042" y="185595"/>
                  </a:lnTo>
                  <a:lnTo>
                    <a:pt x="29721" y="186334"/>
                  </a:lnTo>
                  <a:close/>
                </a:path>
                <a:path w="236220" h="236219">
                  <a:moveTo>
                    <a:pt x="182559" y="208436"/>
                  </a:moveTo>
                  <a:lnTo>
                    <a:pt x="208453" y="185595"/>
                  </a:lnTo>
                  <a:lnTo>
                    <a:pt x="208118" y="186334"/>
                  </a:lnTo>
                  <a:lnTo>
                    <a:pt x="216483" y="186334"/>
                  </a:lnTo>
                  <a:lnTo>
                    <a:pt x="215052" y="189483"/>
                  </a:lnTo>
                  <a:lnTo>
                    <a:pt x="214645" y="190169"/>
                  </a:lnTo>
                  <a:lnTo>
                    <a:pt x="214099" y="190766"/>
                  </a:lnTo>
                  <a:lnTo>
                    <a:pt x="194389" y="208152"/>
                  </a:lnTo>
                  <a:lnTo>
                    <a:pt x="183156" y="208152"/>
                  </a:lnTo>
                  <a:lnTo>
                    <a:pt x="182559" y="208436"/>
                  </a:lnTo>
                  <a:close/>
                </a:path>
                <a:path w="236220" h="236219">
                  <a:moveTo>
                    <a:pt x="52187" y="208800"/>
                  </a:moveTo>
                  <a:lnTo>
                    <a:pt x="51575" y="208436"/>
                  </a:lnTo>
                  <a:lnTo>
                    <a:pt x="51158" y="208152"/>
                  </a:lnTo>
                  <a:lnTo>
                    <a:pt x="51818" y="208436"/>
                  </a:lnTo>
                  <a:lnTo>
                    <a:pt x="52187" y="208800"/>
                  </a:lnTo>
                  <a:close/>
                </a:path>
                <a:path w="236220" h="236219">
                  <a:moveTo>
                    <a:pt x="51823" y="208436"/>
                  </a:moveTo>
                  <a:lnTo>
                    <a:pt x="51158" y="208152"/>
                  </a:lnTo>
                  <a:lnTo>
                    <a:pt x="51539" y="208152"/>
                  </a:lnTo>
                  <a:lnTo>
                    <a:pt x="51823" y="208436"/>
                  </a:lnTo>
                  <a:close/>
                </a:path>
                <a:path w="236220" h="236219">
                  <a:moveTo>
                    <a:pt x="182146" y="208800"/>
                  </a:moveTo>
                  <a:lnTo>
                    <a:pt x="182559" y="208436"/>
                  </a:lnTo>
                  <a:lnTo>
                    <a:pt x="183156" y="208152"/>
                  </a:lnTo>
                  <a:lnTo>
                    <a:pt x="182146" y="208800"/>
                  </a:lnTo>
                  <a:close/>
                </a:path>
                <a:path w="236220" h="236219">
                  <a:moveTo>
                    <a:pt x="193654" y="208800"/>
                  </a:moveTo>
                  <a:lnTo>
                    <a:pt x="182146" y="208800"/>
                  </a:lnTo>
                  <a:lnTo>
                    <a:pt x="183118" y="208152"/>
                  </a:lnTo>
                  <a:lnTo>
                    <a:pt x="194389" y="208152"/>
                  </a:lnTo>
                  <a:lnTo>
                    <a:pt x="193654" y="208800"/>
                  </a:lnTo>
                  <a:close/>
                </a:path>
                <a:path w="236220" h="236219">
                  <a:moveTo>
                    <a:pt x="53050" y="208965"/>
                  </a:moveTo>
                  <a:lnTo>
                    <a:pt x="52352" y="208965"/>
                  </a:lnTo>
                  <a:lnTo>
                    <a:pt x="51823" y="208436"/>
                  </a:lnTo>
                  <a:lnTo>
                    <a:pt x="53050" y="208965"/>
                  </a:lnTo>
                  <a:close/>
                </a:path>
                <a:path w="236220" h="236219">
                  <a:moveTo>
                    <a:pt x="170705" y="222503"/>
                  </a:moveTo>
                  <a:lnTo>
                    <a:pt x="152992" y="222503"/>
                  </a:lnTo>
                  <a:lnTo>
                    <a:pt x="153774" y="222249"/>
                  </a:lnTo>
                  <a:lnTo>
                    <a:pt x="153465" y="222249"/>
                  </a:lnTo>
                  <a:lnTo>
                    <a:pt x="182559" y="208436"/>
                  </a:lnTo>
                  <a:lnTo>
                    <a:pt x="182146" y="208800"/>
                  </a:lnTo>
                  <a:lnTo>
                    <a:pt x="193654" y="208800"/>
                  </a:lnTo>
                  <a:lnTo>
                    <a:pt x="187175" y="214515"/>
                  </a:lnTo>
                  <a:lnTo>
                    <a:pt x="186299" y="215099"/>
                  </a:lnTo>
                  <a:lnTo>
                    <a:pt x="171239" y="222249"/>
                  </a:lnTo>
                  <a:lnTo>
                    <a:pt x="153774" y="222249"/>
                  </a:lnTo>
                  <a:lnTo>
                    <a:pt x="152992" y="222503"/>
                  </a:lnTo>
                  <a:lnTo>
                    <a:pt x="170705" y="222503"/>
                  </a:lnTo>
                  <a:close/>
                </a:path>
                <a:path w="236220" h="236219">
                  <a:moveTo>
                    <a:pt x="84559" y="222503"/>
                  </a:moveTo>
                  <a:lnTo>
                    <a:pt x="83704" y="222249"/>
                  </a:lnTo>
                  <a:lnTo>
                    <a:pt x="83968" y="222249"/>
                  </a:lnTo>
                  <a:lnTo>
                    <a:pt x="84559" y="222503"/>
                  </a:lnTo>
                  <a:close/>
                </a:path>
                <a:path w="236220" h="236219">
                  <a:moveTo>
                    <a:pt x="85074" y="222503"/>
                  </a:moveTo>
                  <a:lnTo>
                    <a:pt x="84559" y="222503"/>
                  </a:lnTo>
                  <a:lnTo>
                    <a:pt x="83968" y="222249"/>
                  </a:lnTo>
                  <a:lnTo>
                    <a:pt x="83677" y="222249"/>
                  </a:lnTo>
                  <a:lnTo>
                    <a:pt x="85074" y="222503"/>
                  </a:lnTo>
                  <a:close/>
                </a:path>
                <a:path w="236220" h="236219">
                  <a:moveTo>
                    <a:pt x="158104" y="228486"/>
                  </a:moveTo>
                  <a:lnTo>
                    <a:pt x="117977" y="228486"/>
                  </a:lnTo>
                  <a:lnTo>
                    <a:pt x="153774" y="222249"/>
                  </a:lnTo>
                  <a:lnTo>
                    <a:pt x="153465" y="222249"/>
                  </a:lnTo>
                  <a:lnTo>
                    <a:pt x="152930" y="222503"/>
                  </a:lnTo>
                  <a:lnTo>
                    <a:pt x="170705" y="222503"/>
                  </a:lnTo>
                  <a:lnTo>
                    <a:pt x="158104" y="22848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1" name="object 101"/>
            <p:cNvSpPr/>
            <p:nvPr/>
          </p:nvSpPr>
          <p:spPr>
            <a:xfrm>
              <a:off x="7098792" y="2712656"/>
              <a:ext cx="85090" cy="182880"/>
            </a:xfrm>
            <a:custGeom>
              <a:avLst/>
              <a:gdLst/>
              <a:ahLst/>
              <a:cxnLst/>
              <a:rect l="l" t="t" r="r" b="b"/>
              <a:pathLst>
                <a:path w="85090" h="182880">
                  <a:moveTo>
                    <a:pt x="85026" y="182562"/>
                  </a:moveTo>
                  <a:lnTo>
                    <a:pt x="0" y="182562"/>
                  </a:lnTo>
                  <a:lnTo>
                    <a:pt x="0" y="0"/>
                  </a:lnTo>
                  <a:lnTo>
                    <a:pt x="85026" y="0"/>
                  </a:lnTo>
                  <a:lnTo>
                    <a:pt x="85026" y="182562"/>
                  </a:lnTo>
                  <a:close/>
                </a:path>
              </a:pathLst>
            </a:custGeom>
            <a:solidFill>
              <a:srgbClr val="FF66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2" name="object 102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7559040" y="3230880"/>
              <a:ext cx="231648" cy="231648"/>
            </a:xfrm>
            <a:prstGeom prst="rect">
              <a:avLst/>
            </a:prstGeom>
          </p:spPr>
        </p:pic>
      </p:grpSp>
      <p:sp>
        <p:nvSpPr>
          <p:cNvPr id="103" name="object 103"/>
          <p:cNvSpPr txBox="1"/>
          <p:nvPr/>
        </p:nvSpPr>
        <p:spPr>
          <a:xfrm>
            <a:off x="9256904" y="3232277"/>
            <a:ext cx="110489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0" dirty="0">
                <a:latin typeface="Microsoft Sans Serif"/>
                <a:cs typeface="Microsoft Sans Serif"/>
              </a:rPr>
              <a:t>d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104" name="object 104"/>
          <p:cNvSpPr txBox="1"/>
          <p:nvPr/>
        </p:nvSpPr>
        <p:spPr>
          <a:xfrm>
            <a:off x="8692134" y="2643759"/>
            <a:ext cx="108585" cy="193002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spcBef>
                <a:spcPts val="125"/>
              </a:spcBef>
            </a:pPr>
            <a:r>
              <a:rPr sz="1150" spc="-50" dirty="0">
                <a:latin typeface="Microsoft Sans Serif"/>
                <a:cs typeface="Microsoft Sans Serif"/>
              </a:rPr>
              <a:t>b</a:t>
            </a:r>
            <a:endParaRPr sz="1150">
              <a:latin typeface="Microsoft Sans Serif"/>
              <a:cs typeface="Microsoft Sans Serif"/>
            </a:endParaRPr>
          </a:p>
        </p:txBody>
      </p:sp>
      <p:sp>
        <p:nvSpPr>
          <p:cNvPr id="105" name="object 105"/>
          <p:cNvSpPr txBox="1"/>
          <p:nvPr/>
        </p:nvSpPr>
        <p:spPr>
          <a:xfrm>
            <a:off x="9285859" y="2562480"/>
            <a:ext cx="125095" cy="22890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400" spc="-50" dirty="0">
                <a:latin typeface="Microsoft Sans Serif"/>
                <a:cs typeface="Microsoft Sans Serif"/>
              </a:rPr>
              <a:t>4</a:t>
            </a:r>
            <a:endParaRPr sz="1400">
              <a:latin typeface="Microsoft Sans Serif"/>
              <a:cs typeface="Microsoft Sans Serif"/>
            </a:endParaRPr>
          </a:p>
        </p:txBody>
      </p:sp>
      <p:grpSp>
        <p:nvGrpSpPr>
          <p:cNvPr id="106" name="object 106"/>
          <p:cNvGrpSpPr/>
          <p:nvPr/>
        </p:nvGrpSpPr>
        <p:grpSpPr>
          <a:xfrm>
            <a:off x="8146910" y="2688335"/>
            <a:ext cx="1817370" cy="563880"/>
            <a:chOff x="6546710" y="2688335"/>
            <a:chExt cx="1817370" cy="563880"/>
          </a:xfrm>
        </p:grpSpPr>
        <p:sp>
          <p:nvSpPr>
            <p:cNvPr id="107" name="object 107"/>
            <p:cNvSpPr/>
            <p:nvPr/>
          </p:nvSpPr>
          <p:spPr>
            <a:xfrm>
              <a:off x="7182739" y="2782188"/>
              <a:ext cx="955040" cy="0"/>
            </a:xfrm>
            <a:custGeom>
              <a:avLst/>
              <a:gdLst/>
              <a:ahLst/>
              <a:cxnLst/>
              <a:rect l="l" t="t" r="r" b="b"/>
              <a:pathLst>
                <a:path w="955040">
                  <a:moveTo>
                    <a:pt x="0" y="0"/>
                  </a:moveTo>
                  <a:lnTo>
                    <a:pt x="955039" y="0"/>
                  </a:lnTo>
                </a:path>
              </a:pathLst>
            </a:custGeom>
            <a:ln w="762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8" name="object 108"/>
            <p:cNvSpPr/>
            <p:nvPr/>
          </p:nvSpPr>
          <p:spPr>
            <a:xfrm>
              <a:off x="6546710" y="2861614"/>
              <a:ext cx="1099185" cy="390525"/>
            </a:xfrm>
            <a:custGeom>
              <a:avLst/>
              <a:gdLst/>
              <a:ahLst/>
              <a:cxnLst/>
              <a:rect l="l" t="t" r="r" b="b"/>
              <a:pathLst>
                <a:path w="1099184" h="390525">
                  <a:moveTo>
                    <a:pt x="472973" y="22250"/>
                  </a:moveTo>
                  <a:lnTo>
                    <a:pt x="456946" y="0"/>
                  </a:lnTo>
                  <a:lnTo>
                    <a:pt x="0" y="329057"/>
                  </a:lnTo>
                  <a:lnTo>
                    <a:pt x="16027" y="351307"/>
                  </a:lnTo>
                  <a:lnTo>
                    <a:pt x="472973" y="22250"/>
                  </a:lnTo>
                  <a:close/>
                </a:path>
                <a:path w="1099184" h="390525">
                  <a:moveTo>
                    <a:pt x="1098804" y="369239"/>
                  </a:moveTo>
                  <a:lnTo>
                    <a:pt x="659384" y="5257"/>
                  </a:lnTo>
                  <a:lnTo>
                    <a:pt x="641883" y="26390"/>
                  </a:lnTo>
                  <a:lnTo>
                    <a:pt x="1081303" y="390372"/>
                  </a:lnTo>
                  <a:lnTo>
                    <a:pt x="1098804" y="369239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9" name="object 10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132064" y="2688335"/>
              <a:ext cx="231648" cy="231648"/>
            </a:xfrm>
            <a:prstGeom prst="rect">
              <a:avLst/>
            </a:prstGeom>
          </p:spPr>
        </p:pic>
      </p:grpSp>
      <p:sp>
        <p:nvSpPr>
          <p:cNvPr id="110" name="object 110"/>
          <p:cNvSpPr txBox="1"/>
          <p:nvPr/>
        </p:nvSpPr>
        <p:spPr>
          <a:xfrm>
            <a:off x="9835388" y="2688844"/>
            <a:ext cx="101600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0" dirty="0">
                <a:latin typeface="Microsoft Sans Serif"/>
                <a:cs typeface="Microsoft Sans Serif"/>
              </a:rPr>
              <a:t>c</a:t>
            </a:r>
            <a:endParaRPr sz="1200">
              <a:latin typeface="Microsoft Sans Serif"/>
              <a:cs typeface="Microsoft Sans Serif"/>
            </a:endParaRPr>
          </a:p>
        </p:txBody>
      </p:sp>
      <p:pic>
        <p:nvPicPr>
          <p:cNvPr id="111" name="object 111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0302240" y="3249167"/>
            <a:ext cx="231648" cy="231648"/>
          </a:xfrm>
          <a:prstGeom prst="rect">
            <a:avLst/>
          </a:prstGeom>
        </p:spPr>
      </p:pic>
      <p:sp>
        <p:nvSpPr>
          <p:cNvPr id="112" name="object 112"/>
          <p:cNvSpPr txBox="1"/>
          <p:nvPr/>
        </p:nvSpPr>
        <p:spPr>
          <a:xfrm>
            <a:off x="10400539" y="3243198"/>
            <a:ext cx="110489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0" dirty="0">
                <a:latin typeface="Microsoft Sans Serif"/>
                <a:cs typeface="Microsoft Sans Serif"/>
              </a:rPr>
              <a:t>e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113" name="object 113"/>
          <p:cNvSpPr/>
          <p:nvPr/>
        </p:nvSpPr>
        <p:spPr>
          <a:xfrm>
            <a:off x="8307324" y="2882023"/>
            <a:ext cx="2078355" cy="476250"/>
          </a:xfrm>
          <a:custGeom>
            <a:avLst/>
            <a:gdLst/>
            <a:ahLst/>
            <a:cxnLst/>
            <a:rect l="l" t="t" r="r" b="b"/>
            <a:pathLst>
              <a:path w="2078354" h="476250">
                <a:moveTo>
                  <a:pt x="857504" y="468490"/>
                </a:moveTo>
                <a:lnTo>
                  <a:pt x="0" y="468490"/>
                </a:lnTo>
                <a:lnTo>
                  <a:pt x="0" y="476110"/>
                </a:lnTo>
                <a:lnTo>
                  <a:pt x="857504" y="476110"/>
                </a:lnTo>
                <a:lnTo>
                  <a:pt x="857504" y="468490"/>
                </a:lnTo>
                <a:close/>
              </a:path>
              <a:path w="2078354" h="476250">
                <a:moveTo>
                  <a:pt x="1453807" y="5816"/>
                </a:moveTo>
                <a:lnTo>
                  <a:pt x="1448892" y="0"/>
                </a:lnTo>
                <a:lnTo>
                  <a:pt x="1015441" y="366268"/>
                </a:lnTo>
                <a:lnTo>
                  <a:pt x="1020356" y="372084"/>
                </a:lnTo>
                <a:lnTo>
                  <a:pt x="1453807" y="5816"/>
                </a:lnTo>
                <a:close/>
              </a:path>
              <a:path w="2078354" h="476250">
                <a:moveTo>
                  <a:pt x="2005584" y="446265"/>
                </a:moveTo>
                <a:lnTo>
                  <a:pt x="1082929" y="444614"/>
                </a:lnTo>
                <a:lnTo>
                  <a:pt x="1082916" y="452234"/>
                </a:lnTo>
                <a:lnTo>
                  <a:pt x="2005571" y="453885"/>
                </a:lnTo>
                <a:lnTo>
                  <a:pt x="2005584" y="446265"/>
                </a:lnTo>
                <a:close/>
              </a:path>
              <a:path w="2078354" h="476250">
                <a:moveTo>
                  <a:pt x="2077859" y="372719"/>
                </a:moveTo>
                <a:lnTo>
                  <a:pt x="1636407" y="6324"/>
                </a:lnTo>
                <a:lnTo>
                  <a:pt x="1631543" y="12192"/>
                </a:lnTo>
                <a:lnTo>
                  <a:pt x="2072995" y="378587"/>
                </a:lnTo>
                <a:lnTo>
                  <a:pt x="2077859" y="37271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4" name="object 114"/>
          <p:cNvSpPr txBox="1"/>
          <p:nvPr/>
        </p:nvSpPr>
        <p:spPr>
          <a:xfrm>
            <a:off x="8219948" y="2867610"/>
            <a:ext cx="125095" cy="22890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400" spc="-50" dirty="0">
                <a:latin typeface="Microsoft Sans Serif"/>
                <a:cs typeface="Microsoft Sans Serif"/>
              </a:rPr>
              <a:t>3</a:t>
            </a:r>
            <a:endParaRPr sz="1400">
              <a:latin typeface="Microsoft Sans Serif"/>
              <a:cs typeface="Microsoft Sans Serif"/>
            </a:endParaRPr>
          </a:p>
        </p:txBody>
      </p:sp>
      <p:sp>
        <p:nvSpPr>
          <p:cNvPr id="115" name="object 115"/>
          <p:cNvSpPr txBox="1"/>
          <p:nvPr/>
        </p:nvSpPr>
        <p:spPr>
          <a:xfrm>
            <a:off x="4166616" y="6400800"/>
            <a:ext cx="1637030" cy="221214"/>
          </a:xfrm>
          <a:prstGeom prst="rect">
            <a:avLst/>
          </a:prstGeom>
          <a:solidFill>
            <a:srgbClr val="E16C08"/>
          </a:solidFill>
        </p:spPr>
        <p:txBody>
          <a:bodyPr vert="horz" wrap="square" lIns="0" tIns="36195" rIns="0" bIns="0" rtlCol="0">
            <a:spAutoFit/>
          </a:bodyPr>
          <a:lstStyle/>
          <a:p>
            <a:pPr marL="90805">
              <a:spcBef>
                <a:spcPts val="285"/>
              </a:spcBef>
            </a:pPr>
            <a:r>
              <a:rPr sz="1200" spc="45" dirty="0">
                <a:solidFill>
                  <a:srgbClr val="FFFFFF"/>
                </a:solidFill>
                <a:latin typeface="Arial MT"/>
                <a:cs typeface="Arial MT"/>
              </a:rPr>
              <a:t>Department</a:t>
            </a:r>
            <a:r>
              <a:rPr sz="1200" spc="-4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-25" dirty="0">
                <a:solidFill>
                  <a:srgbClr val="FFFFFF"/>
                </a:solidFill>
                <a:latin typeface="Arial MT"/>
                <a:cs typeface="Arial MT"/>
              </a:rPr>
              <a:t>of</a:t>
            </a:r>
            <a:endParaRPr sz="1200">
              <a:latin typeface="Arial MT"/>
              <a:cs typeface="Arial MT"/>
            </a:endParaRPr>
          </a:p>
        </p:txBody>
      </p:sp>
      <p:sp>
        <p:nvSpPr>
          <p:cNvPr id="116" name="object 116"/>
          <p:cNvSpPr txBox="1"/>
          <p:nvPr/>
        </p:nvSpPr>
        <p:spPr>
          <a:xfrm>
            <a:off x="4245101" y="6607250"/>
            <a:ext cx="339090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25" dirty="0">
                <a:solidFill>
                  <a:srgbClr val="FFFFFF"/>
                </a:solidFill>
                <a:latin typeface="Arial MT"/>
                <a:cs typeface="Arial MT"/>
              </a:rPr>
              <a:t>CSE</a:t>
            </a:r>
            <a:endParaRPr sz="1200">
              <a:latin typeface="Arial MT"/>
              <a:cs typeface="Arial MT"/>
            </a:endParaRPr>
          </a:p>
        </p:txBody>
      </p:sp>
      <p:sp>
        <p:nvSpPr>
          <p:cNvPr id="117" name="object 117"/>
          <p:cNvSpPr txBox="1"/>
          <p:nvPr/>
        </p:nvSpPr>
        <p:spPr>
          <a:xfrm>
            <a:off x="10249028" y="6422517"/>
            <a:ext cx="319405" cy="22890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400" spc="-25" dirty="0">
                <a:latin typeface="Microsoft Sans Serif"/>
                <a:cs typeface="Microsoft Sans Serif"/>
              </a:rPr>
              <a:t>184</a:t>
            </a:r>
            <a:endParaRPr sz="1400">
              <a:latin typeface="Microsoft Sans Serif"/>
              <a:cs typeface="Microsoft Sans Serif"/>
            </a:endParaRPr>
          </a:p>
        </p:txBody>
      </p:sp>
      <p:sp>
        <p:nvSpPr>
          <p:cNvPr id="118" name="object 118"/>
          <p:cNvSpPr txBox="1"/>
          <p:nvPr/>
        </p:nvSpPr>
        <p:spPr>
          <a:xfrm>
            <a:off x="8677148" y="3325115"/>
            <a:ext cx="125095" cy="22890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400" spc="-50" dirty="0">
                <a:latin typeface="Microsoft Sans Serif"/>
                <a:cs typeface="Microsoft Sans Serif"/>
              </a:rPr>
              <a:t>7</a:t>
            </a:r>
            <a:endParaRPr sz="1400">
              <a:latin typeface="Microsoft Sans Serif"/>
              <a:cs typeface="Microsoft Sans Serif"/>
            </a:endParaRPr>
          </a:p>
        </p:txBody>
      </p:sp>
      <p:sp>
        <p:nvSpPr>
          <p:cNvPr id="119" name="object 119"/>
          <p:cNvSpPr txBox="1"/>
          <p:nvPr/>
        </p:nvSpPr>
        <p:spPr>
          <a:xfrm>
            <a:off x="9821037" y="3355341"/>
            <a:ext cx="125095" cy="22890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400" spc="-50" dirty="0">
                <a:latin typeface="Microsoft Sans Serif"/>
                <a:cs typeface="Microsoft Sans Serif"/>
              </a:rPr>
              <a:t>4</a:t>
            </a:r>
            <a:endParaRPr sz="1400">
              <a:latin typeface="Microsoft Sans Serif"/>
              <a:cs typeface="Microsoft Sans Serif"/>
            </a:endParaRPr>
          </a:p>
        </p:txBody>
      </p:sp>
      <p:sp>
        <p:nvSpPr>
          <p:cNvPr id="120" name="object 120"/>
          <p:cNvSpPr txBox="1"/>
          <p:nvPr/>
        </p:nvSpPr>
        <p:spPr>
          <a:xfrm>
            <a:off x="10162414" y="2871039"/>
            <a:ext cx="125095" cy="22890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400" spc="-50" dirty="0">
                <a:latin typeface="Microsoft Sans Serif"/>
                <a:cs typeface="Microsoft Sans Serif"/>
              </a:rPr>
              <a:t>6</a:t>
            </a:r>
            <a:endParaRPr sz="1400">
              <a:latin typeface="Microsoft Sans Serif"/>
              <a:cs typeface="Microsoft Sans Serif"/>
            </a:endParaRPr>
          </a:p>
        </p:txBody>
      </p:sp>
      <p:sp>
        <p:nvSpPr>
          <p:cNvPr id="121" name="object 121"/>
          <p:cNvSpPr txBox="1"/>
          <p:nvPr/>
        </p:nvSpPr>
        <p:spPr>
          <a:xfrm>
            <a:off x="8906003" y="3020010"/>
            <a:ext cx="125095" cy="22890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400" spc="-50" dirty="0">
                <a:latin typeface="Microsoft Sans Serif"/>
                <a:cs typeface="Microsoft Sans Serif"/>
              </a:rPr>
              <a:t>2</a:t>
            </a:r>
            <a:endParaRPr sz="1400">
              <a:latin typeface="Microsoft Sans Serif"/>
              <a:cs typeface="Microsoft Sans Serif"/>
            </a:endParaRPr>
          </a:p>
        </p:txBody>
      </p:sp>
      <p:sp>
        <p:nvSpPr>
          <p:cNvPr id="122" name="object 122"/>
          <p:cNvSpPr txBox="1"/>
          <p:nvPr/>
        </p:nvSpPr>
        <p:spPr>
          <a:xfrm>
            <a:off x="9591168" y="3032074"/>
            <a:ext cx="122555" cy="223138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spcBef>
                <a:spcPts val="120"/>
              </a:spcBef>
            </a:pPr>
            <a:r>
              <a:rPr sz="1350" spc="-50" dirty="0">
                <a:latin typeface="Microsoft Sans Serif"/>
                <a:cs typeface="Microsoft Sans Serif"/>
              </a:rPr>
              <a:t>5</a:t>
            </a:r>
            <a:endParaRPr sz="1350">
              <a:latin typeface="Microsoft Sans Serif"/>
              <a:cs typeface="Microsoft Sans Serif"/>
            </a:endParaRPr>
          </a:p>
        </p:txBody>
      </p:sp>
      <p:sp>
        <p:nvSpPr>
          <p:cNvPr id="123" name="object 123"/>
          <p:cNvSpPr txBox="1"/>
          <p:nvPr/>
        </p:nvSpPr>
        <p:spPr>
          <a:xfrm>
            <a:off x="5803392" y="6400800"/>
            <a:ext cx="3112135" cy="221214"/>
          </a:xfrm>
          <a:prstGeom prst="rect">
            <a:avLst/>
          </a:prstGeom>
          <a:solidFill>
            <a:srgbClr val="22405F"/>
          </a:solidFill>
        </p:spPr>
        <p:txBody>
          <a:bodyPr vert="horz" wrap="square" lIns="0" tIns="36195" rIns="0" bIns="0" rtlCol="0">
            <a:spAutoFit/>
          </a:bodyPr>
          <a:lstStyle/>
          <a:p>
            <a:pPr marL="4445">
              <a:spcBef>
                <a:spcPts val="285"/>
              </a:spcBef>
            </a:pPr>
            <a:r>
              <a:rPr spc="-322" baseline="2314" dirty="0">
                <a:solidFill>
                  <a:srgbClr val="FFFFFF"/>
                </a:solidFill>
                <a:latin typeface="Arial MT"/>
                <a:cs typeface="Arial MT"/>
              </a:rPr>
              <a:t>A</a:t>
            </a:r>
            <a:r>
              <a:rPr sz="1200" spc="-575" dirty="0">
                <a:solidFill>
                  <a:srgbClr val="FFFFFF"/>
                </a:solidFill>
                <a:latin typeface="Arial MT"/>
                <a:cs typeface="Arial MT"/>
              </a:rPr>
              <a:t>A</a:t>
            </a:r>
            <a:r>
              <a:rPr spc="-225" baseline="2314" dirty="0">
                <a:solidFill>
                  <a:srgbClr val="FFFFFF"/>
                </a:solidFill>
                <a:latin typeface="Arial MT"/>
                <a:cs typeface="Arial MT"/>
              </a:rPr>
              <a:t>T</a:t>
            </a:r>
            <a:r>
              <a:rPr sz="1200" spc="-595" dirty="0">
                <a:solidFill>
                  <a:srgbClr val="FFFFFF"/>
                </a:solidFill>
                <a:latin typeface="Arial MT"/>
                <a:cs typeface="Arial MT"/>
              </a:rPr>
              <a:t>T</a:t>
            </a:r>
            <a:r>
              <a:rPr spc="-630" baseline="2314" dirty="0">
                <a:solidFill>
                  <a:srgbClr val="FFFFFF"/>
                </a:solidFill>
                <a:latin typeface="Arial MT"/>
                <a:cs typeface="Arial MT"/>
              </a:rPr>
              <a:t>M</a:t>
            </a:r>
            <a:r>
              <a:rPr sz="1200" spc="-615" dirty="0">
                <a:solidFill>
                  <a:srgbClr val="FFFFFF"/>
                </a:solidFill>
                <a:latin typeface="Arial MT"/>
                <a:cs typeface="Arial MT"/>
              </a:rPr>
              <a:t>M</a:t>
            </a:r>
            <a:r>
              <a:rPr spc="-322" baseline="2314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200" spc="-330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pc="-419" baseline="2314" dirty="0">
                <a:solidFill>
                  <a:srgbClr val="FFFFFF"/>
                </a:solidFill>
                <a:latin typeface="Arial MT"/>
                <a:cs typeface="Arial MT"/>
              </a:rPr>
              <a:t>C</a:t>
            </a:r>
            <a:r>
              <a:rPr sz="1200" spc="-580" dirty="0">
                <a:solidFill>
                  <a:srgbClr val="FFFFFF"/>
                </a:solidFill>
                <a:latin typeface="Arial MT"/>
                <a:cs typeface="Arial MT"/>
              </a:rPr>
              <a:t>C</a:t>
            </a:r>
            <a:r>
              <a:rPr spc="-120" baseline="2314" dirty="0">
                <a:solidFill>
                  <a:srgbClr val="FFFFFF"/>
                </a:solidFill>
                <a:latin typeface="Arial MT"/>
                <a:cs typeface="Arial MT"/>
              </a:rPr>
              <a:t>o</a:t>
            </a:r>
            <a:r>
              <a:rPr sz="1200" spc="-595" dirty="0">
                <a:solidFill>
                  <a:srgbClr val="FFFFFF"/>
                </a:solidFill>
                <a:latin typeface="Arial MT"/>
                <a:cs typeface="Arial MT"/>
              </a:rPr>
              <a:t>o</a:t>
            </a:r>
            <a:r>
              <a:rPr spc="67" baseline="2314" dirty="0">
                <a:solidFill>
                  <a:srgbClr val="FFFFFF"/>
                </a:solidFill>
                <a:latin typeface="Arial MT"/>
                <a:cs typeface="Arial MT"/>
              </a:rPr>
              <a:t>l</a:t>
            </a:r>
            <a:r>
              <a:rPr spc="-7" baseline="2314" dirty="0">
                <a:solidFill>
                  <a:srgbClr val="FFFFFF"/>
                </a:solidFill>
                <a:latin typeface="Arial MT"/>
                <a:cs typeface="Arial MT"/>
              </a:rPr>
              <a:t>l</a:t>
            </a:r>
            <a:r>
              <a:rPr sz="1200" spc="-229" dirty="0">
                <a:solidFill>
                  <a:srgbClr val="FFFFFF"/>
                </a:solidFill>
                <a:latin typeface="Arial MT"/>
                <a:cs typeface="Arial MT"/>
              </a:rPr>
              <a:t>l</a:t>
            </a:r>
            <a:r>
              <a:rPr spc="-607" baseline="2314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200" spc="45" dirty="0">
                <a:solidFill>
                  <a:srgbClr val="FFFFFF"/>
                </a:solidFill>
                <a:latin typeface="Arial MT"/>
                <a:cs typeface="Arial MT"/>
              </a:rPr>
              <a:t>l</a:t>
            </a:r>
            <a:r>
              <a:rPr sz="1200" spc="-565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pc="-120" baseline="2314" dirty="0">
                <a:solidFill>
                  <a:srgbClr val="FFFFFF"/>
                </a:solidFill>
                <a:latin typeface="Arial MT"/>
                <a:cs typeface="Arial MT"/>
              </a:rPr>
              <a:t>g</a:t>
            </a:r>
            <a:r>
              <a:rPr sz="1200" spc="-545" dirty="0">
                <a:solidFill>
                  <a:srgbClr val="FFFFFF"/>
                </a:solidFill>
                <a:latin typeface="Arial MT"/>
                <a:cs typeface="Arial MT"/>
              </a:rPr>
              <a:t>g</a:t>
            </a:r>
            <a:r>
              <a:rPr spc="-120" baseline="2314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200" spc="-345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pc="-120" baseline="2314" dirty="0">
                <a:solidFill>
                  <a:srgbClr val="FFFFFF"/>
                </a:solidFill>
                <a:latin typeface="Arial MT"/>
                <a:cs typeface="Arial MT"/>
              </a:rPr>
              <a:t>o</a:t>
            </a:r>
            <a:r>
              <a:rPr sz="1200" spc="-565" dirty="0">
                <a:solidFill>
                  <a:srgbClr val="FFFFFF"/>
                </a:solidFill>
                <a:latin typeface="Arial MT"/>
                <a:cs typeface="Arial MT"/>
              </a:rPr>
              <a:t>o</a:t>
            </a:r>
            <a:r>
              <a:rPr spc="-15" baseline="2314" dirty="0">
                <a:solidFill>
                  <a:srgbClr val="FFFFFF"/>
                </a:solidFill>
                <a:latin typeface="Arial MT"/>
                <a:cs typeface="Arial MT"/>
              </a:rPr>
              <a:t>f</a:t>
            </a:r>
            <a:r>
              <a:rPr spc="315" baseline="2314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-254" dirty="0">
                <a:solidFill>
                  <a:srgbClr val="FFFFFF"/>
                </a:solidFill>
                <a:latin typeface="Arial MT"/>
                <a:cs typeface="Arial MT"/>
              </a:rPr>
              <a:t>f</a:t>
            </a:r>
            <a:r>
              <a:rPr spc="-322" baseline="2314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200" spc="-620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pc="-120" baseline="2314" dirty="0">
                <a:solidFill>
                  <a:srgbClr val="FFFFFF"/>
                </a:solidFill>
                <a:latin typeface="Arial MT"/>
                <a:cs typeface="Arial MT"/>
              </a:rPr>
              <a:t>n</a:t>
            </a:r>
            <a:r>
              <a:rPr sz="1200" spc="-565" dirty="0">
                <a:solidFill>
                  <a:srgbClr val="FFFFFF"/>
                </a:solidFill>
                <a:latin typeface="Arial MT"/>
                <a:cs typeface="Arial MT"/>
              </a:rPr>
              <a:t>n</a:t>
            </a:r>
            <a:r>
              <a:rPr spc="-120" baseline="2314" dirty="0">
                <a:solidFill>
                  <a:srgbClr val="FFFFFF"/>
                </a:solidFill>
                <a:latin typeface="Arial MT"/>
                <a:cs typeface="Arial MT"/>
              </a:rPr>
              <a:t>g</a:t>
            </a:r>
            <a:r>
              <a:rPr sz="1200" spc="-545" dirty="0">
                <a:solidFill>
                  <a:srgbClr val="FFFFFF"/>
                </a:solidFill>
                <a:latin typeface="Arial MT"/>
                <a:cs typeface="Arial MT"/>
              </a:rPr>
              <a:t>g</a:t>
            </a:r>
            <a:r>
              <a:rPr spc="67" baseline="2314" dirty="0">
                <a:solidFill>
                  <a:srgbClr val="FFFFFF"/>
                </a:solidFill>
                <a:latin typeface="Arial MT"/>
                <a:cs typeface="Arial MT"/>
              </a:rPr>
              <a:t>i</a:t>
            </a:r>
            <a:r>
              <a:rPr spc="-607" baseline="2314" dirty="0">
                <a:solidFill>
                  <a:srgbClr val="FFFFFF"/>
                </a:solidFill>
                <a:latin typeface="Arial MT"/>
                <a:cs typeface="Arial MT"/>
              </a:rPr>
              <a:t>n</a:t>
            </a:r>
            <a:r>
              <a:rPr sz="1200" spc="45" dirty="0">
                <a:solidFill>
                  <a:srgbClr val="FFFFFF"/>
                </a:solidFill>
                <a:latin typeface="Arial MT"/>
                <a:cs typeface="Arial MT"/>
              </a:rPr>
              <a:t>i</a:t>
            </a:r>
            <a:r>
              <a:rPr sz="1200" spc="-565" dirty="0">
                <a:solidFill>
                  <a:srgbClr val="FFFFFF"/>
                </a:solidFill>
                <a:latin typeface="Arial MT"/>
                <a:cs typeface="Arial MT"/>
              </a:rPr>
              <a:t>n</a:t>
            </a:r>
            <a:r>
              <a:rPr spc="52" baseline="2314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pc="-120" baseline="2314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200" spc="-565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pc="-15" baseline="2314" dirty="0">
                <a:solidFill>
                  <a:srgbClr val="FFFFFF"/>
                </a:solidFill>
                <a:latin typeface="Arial MT"/>
                <a:cs typeface="Arial MT"/>
              </a:rPr>
              <a:t>r</a:t>
            </a:r>
            <a:r>
              <a:rPr spc="-165" baseline="2314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pc="-37" baseline="2314" dirty="0">
                <a:solidFill>
                  <a:srgbClr val="FFFFFF"/>
                </a:solidFill>
                <a:latin typeface="Arial MT"/>
                <a:cs typeface="Arial MT"/>
              </a:rPr>
              <a:t>i</a:t>
            </a:r>
            <a:r>
              <a:rPr sz="1200" spc="5" dirty="0">
                <a:solidFill>
                  <a:srgbClr val="FFFFFF"/>
                </a:solidFill>
                <a:latin typeface="Arial MT"/>
                <a:cs typeface="Arial MT"/>
              </a:rPr>
              <a:t>r</a:t>
            </a:r>
            <a:r>
              <a:rPr spc="-390" baseline="2314" dirty="0">
                <a:solidFill>
                  <a:srgbClr val="FFFFFF"/>
                </a:solidFill>
                <a:latin typeface="Arial MT"/>
                <a:cs typeface="Arial MT"/>
              </a:rPr>
              <a:t>n</a:t>
            </a:r>
            <a:r>
              <a:rPr sz="1200" spc="229" dirty="0">
                <a:solidFill>
                  <a:srgbClr val="FFFFFF"/>
                </a:solidFill>
                <a:latin typeface="Arial MT"/>
                <a:cs typeface="Arial MT"/>
              </a:rPr>
              <a:t>i</a:t>
            </a:r>
            <a:r>
              <a:rPr sz="1200" spc="-400" dirty="0">
                <a:solidFill>
                  <a:srgbClr val="FFFFFF"/>
                </a:solidFill>
                <a:latin typeface="Arial MT"/>
                <a:cs typeface="Arial MT"/>
              </a:rPr>
              <a:t>n</a:t>
            </a:r>
            <a:r>
              <a:rPr spc="127" baseline="2314" dirty="0">
                <a:solidFill>
                  <a:srgbClr val="FFFFFF"/>
                </a:solidFill>
                <a:latin typeface="Arial MT"/>
                <a:cs typeface="Arial MT"/>
              </a:rPr>
              <a:t>g</a:t>
            </a:r>
            <a:r>
              <a:rPr sz="1200" spc="155" dirty="0">
                <a:solidFill>
                  <a:srgbClr val="FFFFFF"/>
                </a:solidFill>
                <a:latin typeface="Arial MT"/>
                <a:cs typeface="Arial MT"/>
              </a:rPr>
              <a:t>g</a:t>
            </a:r>
            <a:endParaRPr sz="1200">
              <a:latin typeface="Arial MT"/>
              <a:cs typeface="Arial MT"/>
            </a:endParaRPr>
          </a:p>
        </p:txBody>
      </p:sp>
      <p:sp>
        <p:nvSpPr>
          <p:cNvPr id="124" name="object 124"/>
          <p:cNvSpPr/>
          <p:nvPr/>
        </p:nvSpPr>
        <p:spPr>
          <a:xfrm>
            <a:off x="1600961" y="761"/>
            <a:ext cx="9142730" cy="6856730"/>
          </a:xfrm>
          <a:custGeom>
            <a:avLst/>
            <a:gdLst/>
            <a:ahLst/>
            <a:cxnLst/>
            <a:rect l="l" t="t" r="r" b="b"/>
            <a:pathLst>
              <a:path w="9142730" h="6856730">
                <a:moveTo>
                  <a:pt x="0" y="0"/>
                </a:moveTo>
                <a:lnTo>
                  <a:pt x="9142476" y="0"/>
                </a:lnTo>
                <a:lnTo>
                  <a:pt x="9142476" y="6856476"/>
                </a:lnTo>
                <a:lnTo>
                  <a:pt x="0" y="6856476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803392" y="6400801"/>
            <a:ext cx="3112135" cy="277495"/>
          </a:xfrm>
          <a:custGeom>
            <a:avLst/>
            <a:gdLst/>
            <a:ahLst/>
            <a:cxnLst/>
            <a:rect l="l" t="t" r="r" b="b"/>
            <a:pathLst>
              <a:path w="3112134" h="277495">
                <a:moveTo>
                  <a:pt x="3112008" y="277368"/>
                </a:moveTo>
                <a:lnTo>
                  <a:pt x="0" y="277368"/>
                </a:lnTo>
                <a:lnTo>
                  <a:pt x="0" y="0"/>
                </a:lnTo>
                <a:lnTo>
                  <a:pt x="3112008" y="0"/>
                </a:lnTo>
                <a:lnTo>
                  <a:pt x="3112008" y="277368"/>
                </a:lnTo>
                <a:close/>
              </a:path>
            </a:pathLst>
          </a:custGeom>
          <a:solidFill>
            <a:srgbClr val="22405F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4114800" y="6400801"/>
            <a:ext cx="4724400" cy="277495"/>
            <a:chOff x="2514600" y="6400800"/>
            <a:chExt cx="4724400" cy="277495"/>
          </a:xfrm>
        </p:grpSpPr>
        <p:sp>
          <p:nvSpPr>
            <p:cNvPr id="4" name="object 4"/>
            <p:cNvSpPr/>
            <p:nvPr/>
          </p:nvSpPr>
          <p:spPr>
            <a:xfrm>
              <a:off x="2514600" y="6400800"/>
              <a:ext cx="1600200" cy="277495"/>
            </a:xfrm>
            <a:custGeom>
              <a:avLst/>
              <a:gdLst/>
              <a:ahLst/>
              <a:cxnLst/>
              <a:rect l="l" t="t" r="r" b="b"/>
              <a:pathLst>
                <a:path w="1600200" h="277495">
                  <a:moveTo>
                    <a:pt x="1600200" y="277368"/>
                  </a:moveTo>
                  <a:lnTo>
                    <a:pt x="0" y="277368"/>
                  </a:lnTo>
                  <a:lnTo>
                    <a:pt x="0" y="0"/>
                  </a:lnTo>
                  <a:lnTo>
                    <a:pt x="1600200" y="0"/>
                  </a:lnTo>
                  <a:lnTo>
                    <a:pt x="1600200" y="277368"/>
                  </a:lnTo>
                  <a:close/>
                </a:path>
              </a:pathLst>
            </a:custGeom>
            <a:solidFill>
              <a:srgbClr val="E16C0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4114800" y="6400800"/>
              <a:ext cx="3124200" cy="277495"/>
            </a:xfrm>
            <a:custGeom>
              <a:avLst/>
              <a:gdLst/>
              <a:ahLst/>
              <a:cxnLst/>
              <a:rect l="l" t="t" r="r" b="b"/>
              <a:pathLst>
                <a:path w="3124200" h="277495">
                  <a:moveTo>
                    <a:pt x="3124200" y="277368"/>
                  </a:moveTo>
                  <a:lnTo>
                    <a:pt x="0" y="277368"/>
                  </a:lnTo>
                  <a:lnTo>
                    <a:pt x="0" y="0"/>
                  </a:lnTo>
                  <a:lnTo>
                    <a:pt x="3124200" y="0"/>
                  </a:lnTo>
                  <a:lnTo>
                    <a:pt x="3124200" y="277368"/>
                  </a:lnTo>
                  <a:close/>
                </a:path>
              </a:pathLst>
            </a:custGeom>
            <a:solidFill>
              <a:srgbClr val="2240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1600200" y="0"/>
            <a:ext cx="0" cy="13526780"/>
          </a:xfrm>
          <a:prstGeom prst="rect">
            <a:avLst/>
          </a:prstGeom>
        </p:spPr>
        <p:txBody>
          <a:bodyPr vert="horz" wrap="square" lIns="0" tIns="655320" rIns="0" bIns="0" rtlCol="0">
            <a:spAutoFit/>
          </a:bodyPr>
          <a:lstStyle/>
          <a:p>
            <a:pPr marL="1233170">
              <a:spcBef>
                <a:spcPts val="105"/>
              </a:spcBef>
            </a:pPr>
            <a:r>
              <a:rPr b="1" spc="-10" dirty="0">
                <a:solidFill>
                  <a:srgbClr val="C00000"/>
                </a:solidFill>
                <a:latin typeface="Georgia"/>
                <a:cs typeface="Georgia"/>
              </a:rPr>
              <a:t>Dijkstra’s</a:t>
            </a:r>
            <a:r>
              <a:rPr b="1" spc="-250" dirty="0">
                <a:solidFill>
                  <a:srgbClr val="C00000"/>
                </a:solidFill>
                <a:latin typeface="Georgia"/>
                <a:cs typeface="Georgia"/>
              </a:rPr>
              <a:t> </a:t>
            </a:r>
            <a:r>
              <a:rPr b="1" spc="-10" dirty="0">
                <a:solidFill>
                  <a:srgbClr val="C00000"/>
                </a:solidFill>
                <a:latin typeface="Georgia"/>
                <a:cs typeface="Georgia"/>
              </a:rPr>
              <a:t>algorithm</a:t>
            </a:r>
          </a:p>
        </p:txBody>
      </p:sp>
      <p:grpSp>
        <p:nvGrpSpPr>
          <p:cNvPr id="7" name="object 7"/>
          <p:cNvGrpSpPr/>
          <p:nvPr/>
        </p:nvGrpSpPr>
        <p:grpSpPr>
          <a:xfrm>
            <a:off x="2197608" y="1508761"/>
            <a:ext cx="8257540" cy="4553585"/>
            <a:chOff x="597408" y="1508760"/>
            <a:chExt cx="8257540" cy="4553585"/>
          </a:xfrm>
        </p:grpSpPr>
        <p:sp>
          <p:nvSpPr>
            <p:cNvPr id="8" name="object 8"/>
            <p:cNvSpPr/>
            <p:nvPr/>
          </p:nvSpPr>
          <p:spPr>
            <a:xfrm>
              <a:off x="609600" y="1520952"/>
              <a:ext cx="8229600" cy="4526280"/>
            </a:xfrm>
            <a:custGeom>
              <a:avLst/>
              <a:gdLst/>
              <a:ahLst/>
              <a:cxnLst/>
              <a:rect l="l" t="t" r="r" b="b"/>
              <a:pathLst>
                <a:path w="8229600" h="4526280">
                  <a:moveTo>
                    <a:pt x="8229600" y="4526026"/>
                  </a:moveTo>
                  <a:lnTo>
                    <a:pt x="0" y="4526026"/>
                  </a:lnTo>
                  <a:lnTo>
                    <a:pt x="0" y="0"/>
                  </a:lnTo>
                  <a:lnTo>
                    <a:pt x="8229600" y="0"/>
                  </a:lnTo>
                  <a:lnTo>
                    <a:pt x="8229600" y="4526026"/>
                  </a:lnTo>
                  <a:close/>
                </a:path>
              </a:pathLst>
            </a:custGeom>
            <a:solidFill>
              <a:srgbClr val="C5D9E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597408" y="1508760"/>
              <a:ext cx="8257540" cy="4553585"/>
            </a:xfrm>
            <a:custGeom>
              <a:avLst/>
              <a:gdLst/>
              <a:ahLst/>
              <a:cxnLst/>
              <a:rect l="l" t="t" r="r" b="b"/>
              <a:pathLst>
                <a:path w="8257540" h="4553585">
                  <a:moveTo>
                    <a:pt x="8243316" y="4553458"/>
                  </a:moveTo>
                  <a:lnTo>
                    <a:pt x="13715" y="4553458"/>
                  </a:lnTo>
                  <a:lnTo>
                    <a:pt x="11036" y="4553191"/>
                  </a:lnTo>
                  <a:lnTo>
                    <a:pt x="0" y="4539742"/>
                  </a:lnTo>
                  <a:lnTo>
                    <a:pt x="0" y="13715"/>
                  </a:lnTo>
                  <a:lnTo>
                    <a:pt x="13715" y="0"/>
                  </a:lnTo>
                  <a:lnTo>
                    <a:pt x="8243316" y="0"/>
                  </a:lnTo>
                  <a:lnTo>
                    <a:pt x="8257032" y="13715"/>
                  </a:lnTo>
                  <a:lnTo>
                    <a:pt x="27432" y="13715"/>
                  </a:lnTo>
                  <a:lnTo>
                    <a:pt x="13716" y="27431"/>
                  </a:lnTo>
                  <a:lnTo>
                    <a:pt x="27432" y="27431"/>
                  </a:lnTo>
                  <a:lnTo>
                    <a:pt x="27432" y="4526026"/>
                  </a:lnTo>
                  <a:lnTo>
                    <a:pt x="13715" y="4526026"/>
                  </a:lnTo>
                  <a:lnTo>
                    <a:pt x="27432" y="4539742"/>
                  </a:lnTo>
                  <a:lnTo>
                    <a:pt x="8257032" y="4539742"/>
                  </a:lnTo>
                  <a:lnTo>
                    <a:pt x="8256765" y="4542421"/>
                  </a:lnTo>
                  <a:lnTo>
                    <a:pt x="8245995" y="4553191"/>
                  </a:lnTo>
                  <a:lnTo>
                    <a:pt x="8243316" y="4553458"/>
                  </a:lnTo>
                  <a:close/>
                </a:path>
                <a:path w="8257540" h="4553585">
                  <a:moveTo>
                    <a:pt x="27432" y="27431"/>
                  </a:moveTo>
                  <a:lnTo>
                    <a:pt x="13716" y="27431"/>
                  </a:lnTo>
                  <a:lnTo>
                    <a:pt x="27432" y="13715"/>
                  </a:lnTo>
                  <a:lnTo>
                    <a:pt x="27432" y="27431"/>
                  </a:lnTo>
                  <a:close/>
                </a:path>
                <a:path w="8257540" h="4553585">
                  <a:moveTo>
                    <a:pt x="8229600" y="27431"/>
                  </a:moveTo>
                  <a:lnTo>
                    <a:pt x="27432" y="27431"/>
                  </a:lnTo>
                  <a:lnTo>
                    <a:pt x="27432" y="13715"/>
                  </a:lnTo>
                  <a:lnTo>
                    <a:pt x="8229600" y="13715"/>
                  </a:lnTo>
                  <a:lnTo>
                    <a:pt x="8229600" y="27431"/>
                  </a:lnTo>
                  <a:close/>
                </a:path>
                <a:path w="8257540" h="4553585">
                  <a:moveTo>
                    <a:pt x="8229600" y="4539742"/>
                  </a:moveTo>
                  <a:lnTo>
                    <a:pt x="8229600" y="13715"/>
                  </a:lnTo>
                  <a:lnTo>
                    <a:pt x="8243316" y="27431"/>
                  </a:lnTo>
                  <a:lnTo>
                    <a:pt x="8257032" y="27431"/>
                  </a:lnTo>
                  <a:lnTo>
                    <a:pt x="8257032" y="4526025"/>
                  </a:lnTo>
                  <a:lnTo>
                    <a:pt x="8243316" y="4526026"/>
                  </a:lnTo>
                  <a:lnTo>
                    <a:pt x="8229600" y="4539742"/>
                  </a:lnTo>
                  <a:close/>
                </a:path>
                <a:path w="8257540" h="4553585">
                  <a:moveTo>
                    <a:pt x="8257032" y="27431"/>
                  </a:moveTo>
                  <a:lnTo>
                    <a:pt x="8243316" y="27431"/>
                  </a:lnTo>
                  <a:lnTo>
                    <a:pt x="8229600" y="13715"/>
                  </a:lnTo>
                  <a:lnTo>
                    <a:pt x="8257032" y="13715"/>
                  </a:lnTo>
                  <a:lnTo>
                    <a:pt x="8257032" y="27431"/>
                  </a:lnTo>
                  <a:close/>
                </a:path>
                <a:path w="8257540" h="4553585">
                  <a:moveTo>
                    <a:pt x="27432" y="4539742"/>
                  </a:moveTo>
                  <a:lnTo>
                    <a:pt x="13715" y="4526026"/>
                  </a:lnTo>
                  <a:lnTo>
                    <a:pt x="27432" y="4526026"/>
                  </a:lnTo>
                  <a:lnTo>
                    <a:pt x="27432" y="4539742"/>
                  </a:lnTo>
                  <a:close/>
                </a:path>
                <a:path w="8257540" h="4553585">
                  <a:moveTo>
                    <a:pt x="8229600" y="4539742"/>
                  </a:moveTo>
                  <a:lnTo>
                    <a:pt x="27432" y="4539742"/>
                  </a:lnTo>
                  <a:lnTo>
                    <a:pt x="27432" y="4526026"/>
                  </a:lnTo>
                  <a:lnTo>
                    <a:pt x="8229600" y="4526026"/>
                  </a:lnTo>
                  <a:lnTo>
                    <a:pt x="8229600" y="4539742"/>
                  </a:lnTo>
                  <a:close/>
                </a:path>
                <a:path w="8257540" h="4553585">
                  <a:moveTo>
                    <a:pt x="8257032" y="4539742"/>
                  </a:moveTo>
                  <a:lnTo>
                    <a:pt x="8229600" y="4539742"/>
                  </a:lnTo>
                  <a:lnTo>
                    <a:pt x="8243316" y="4526026"/>
                  </a:lnTo>
                  <a:lnTo>
                    <a:pt x="8257032" y="4526025"/>
                  </a:lnTo>
                  <a:lnTo>
                    <a:pt x="8257032" y="453974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2287600" y="1429461"/>
            <a:ext cx="7997190" cy="450723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3335">
              <a:spcBef>
                <a:spcPts val="95"/>
              </a:spcBef>
            </a:pPr>
            <a:r>
              <a:rPr sz="2500" b="1" spc="-40" dirty="0">
                <a:latin typeface="Calibri"/>
                <a:cs typeface="Calibri"/>
              </a:rPr>
              <a:t>Dijkstra’s(</a:t>
            </a:r>
            <a:r>
              <a:rPr sz="2500" b="1" spc="-70" dirty="0">
                <a:latin typeface="Calibri"/>
                <a:cs typeface="Calibri"/>
              </a:rPr>
              <a:t> </a:t>
            </a:r>
            <a:r>
              <a:rPr sz="2500" b="1" spc="-25" dirty="0">
                <a:latin typeface="Calibri"/>
                <a:cs typeface="Calibri"/>
              </a:rPr>
              <a:t>s)</a:t>
            </a:r>
            <a:endParaRPr sz="2500">
              <a:latin typeface="Calibri"/>
              <a:cs typeface="Calibri"/>
            </a:endParaRPr>
          </a:p>
          <a:p>
            <a:pPr marL="13335">
              <a:spcBef>
                <a:spcPts val="5"/>
              </a:spcBef>
            </a:pPr>
            <a:r>
              <a:rPr sz="2500" dirty="0">
                <a:latin typeface="Calibri"/>
                <a:cs typeface="Calibri"/>
              </a:rPr>
              <a:t>//</a:t>
            </a:r>
            <a:r>
              <a:rPr sz="2500" spc="-105" dirty="0">
                <a:latin typeface="Calibri"/>
                <a:cs typeface="Calibri"/>
              </a:rPr>
              <a:t> </a:t>
            </a:r>
            <a:r>
              <a:rPr sz="2500" dirty="0">
                <a:latin typeface="Calibri"/>
                <a:cs typeface="Calibri"/>
              </a:rPr>
              <a:t>Finds</a:t>
            </a:r>
            <a:r>
              <a:rPr sz="2500" spc="-125" dirty="0">
                <a:latin typeface="Calibri"/>
                <a:cs typeface="Calibri"/>
              </a:rPr>
              <a:t> </a:t>
            </a:r>
            <a:r>
              <a:rPr sz="2500" spc="-25" dirty="0">
                <a:latin typeface="Calibri"/>
                <a:cs typeface="Calibri"/>
              </a:rPr>
              <a:t>shortest</a:t>
            </a:r>
            <a:r>
              <a:rPr sz="2500" spc="-114" dirty="0">
                <a:latin typeface="Calibri"/>
                <a:cs typeface="Calibri"/>
              </a:rPr>
              <a:t> </a:t>
            </a:r>
            <a:r>
              <a:rPr sz="2500" dirty="0">
                <a:latin typeface="Calibri"/>
                <a:cs typeface="Calibri"/>
              </a:rPr>
              <a:t>path</a:t>
            </a:r>
            <a:r>
              <a:rPr sz="2500" spc="-60" dirty="0">
                <a:latin typeface="Calibri"/>
                <a:cs typeface="Calibri"/>
              </a:rPr>
              <a:t> </a:t>
            </a:r>
            <a:r>
              <a:rPr sz="2500" spc="-10" dirty="0">
                <a:latin typeface="Calibri"/>
                <a:cs typeface="Calibri"/>
              </a:rPr>
              <a:t>from</a:t>
            </a:r>
            <a:r>
              <a:rPr sz="2500" spc="-55" dirty="0">
                <a:latin typeface="Calibri"/>
                <a:cs typeface="Calibri"/>
              </a:rPr>
              <a:t> </a:t>
            </a:r>
            <a:r>
              <a:rPr sz="2500" spc="-20" dirty="0">
                <a:latin typeface="Calibri"/>
                <a:cs typeface="Calibri"/>
              </a:rPr>
              <a:t>source</a:t>
            </a:r>
            <a:r>
              <a:rPr sz="2500" spc="-120" dirty="0">
                <a:latin typeface="Calibri"/>
                <a:cs typeface="Calibri"/>
              </a:rPr>
              <a:t> </a:t>
            </a:r>
            <a:r>
              <a:rPr sz="2500" spc="-30" dirty="0">
                <a:latin typeface="Calibri"/>
                <a:cs typeface="Calibri"/>
              </a:rPr>
              <a:t>vertex</a:t>
            </a:r>
            <a:r>
              <a:rPr sz="2500" spc="-35" dirty="0">
                <a:latin typeface="Calibri"/>
                <a:cs typeface="Calibri"/>
              </a:rPr>
              <a:t> </a:t>
            </a:r>
            <a:r>
              <a:rPr sz="2500" dirty="0">
                <a:latin typeface="Calibri"/>
                <a:cs typeface="Calibri"/>
              </a:rPr>
              <a:t>to</a:t>
            </a:r>
            <a:r>
              <a:rPr sz="2500" spc="-85" dirty="0">
                <a:latin typeface="Calibri"/>
                <a:cs typeface="Calibri"/>
              </a:rPr>
              <a:t> </a:t>
            </a:r>
            <a:r>
              <a:rPr sz="2500" dirty="0">
                <a:latin typeface="Calibri"/>
                <a:cs typeface="Calibri"/>
              </a:rPr>
              <a:t>all</a:t>
            </a:r>
            <a:r>
              <a:rPr sz="2500" spc="-55" dirty="0">
                <a:latin typeface="Calibri"/>
                <a:cs typeface="Calibri"/>
              </a:rPr>
              <a:t> </a:t>
            </a:r>
            <a:r>
              <a:rPr sz="2500" dirty="0">
                <a:latin typeface="Calibri"/>
                <a:cs typeface="Calibri"/>
              </a:rPr>
              <a:t>other</a:t>
            </a:r>
            <a:r>
              <a:rPr sz="2500" spc="-75" dirty="0">
                <a:latin typeface="Calibri"/>
                <a:cs typeface="Calibri"/>
              </a:rPr>
              <a:t> </a:t>
            </a:r>
            <a:r>
              <a:rPr sz="2500" spc="-10" dirty="0">
                <a:latin typeface="Calibri"/>
                <a:cs typeface="Calibri"/>
              </a:rPr>
              <a:t>vertices</a:t>
            </a:r>
            <a:endParaRPr sz="2500">
              <a:latin typeface="Calibri"/>
              <a:cs typeface="Calibri"/>
            </a:endParaRPr>
          </a:p>
          <a:p>
            <a:pPr marL="13335" marR="81915">
              <a:lnSpc>
                <a:spcPts val="2400"/>
              </a:lnSpc>
              <a:spcBef>
                <a:spcPts val="715"/>
              </a:spcBef>
            </a:pPr>
            <a:r>
              <a:rPr sz="2500" spc="-10" dirty="0">
                <a:latin typeface="Calibri"/>
                <a:cs typeface="Calibri"/>
              </a:rPr>
              <a:t>//Input:</a:t>
            </a:r>
            <a:r>
              <a:rPr sz="2500" spc="-114" dirty="0">
                <a:latin typeface="Calibri"/>
                <a:cs typeface="Calibri"/>
              </a:rPr>
              <a:t> </a:t>
            </a:r>
            <a:r>
              <a:rPr sz="2500" spc="-40" dirty="0">
                <a:latin typeface="Calibri"/>
                <a:cs typeface="Calibri"/>
              </a:rPr>
              <a:t>Weighted</a:t>
            </a:r>
            <a:r>
              <a:rPr sz="2500" spc="-50" dirty="0">
                <a:latin typeface="Calibri"/>
                <a:cs typeface="Calibri"/>
              </a:rPr>
              <a:t> </a:t>
            </a:r>
            <a:r>
              <a:rPr sz="2500" spc="-20" dirty="0">
                <a:latin typeface="Calibri"/>
                <a:cs typeface="Calibri"/>
              </a:rPr>
              <a:t>connected</a:t>
            </a:r>
            <a:r>
              <a:rPr sz="2500" spc="-105" dirty="0">
                <a:latin typeface="Calibri"/>
                <a:cs typeface="Calibri"/>
              </a:rPr>
              <a:t> </a:t>
            </a:r>
            <a:r>
              <a:rPr sz="2500" spc="-10" dirty="0">
                <a:latin typeface="Calibri"/>
                <a:cs typeface="Calibri"/>
              </a:rPr>
              <a:t>graph</a:t>
            </a:r>
            <a:r>
              <a:rPr sz="2500" spc="-95" dirty="0">
                <a:latin typeface="Calibri"/>
                <a:cs typeface="Calibri"/>
              </a:rPr>
              <a:t> </a:t>
            </a:r>
            <a:r>
              <a:rPr sz="2500" spc="-65" dirty="0">
                <a:latin typeface="Calibri"/>
                <a:cs typeface="Calibri"/>
              </a:rPr>
              <a:t>G=&lt;V,E&gt;</a:t>
            </a:r>
            <a:r>
              <a:rPr sz="2500" spc="-130" dirty="0">
                <a:latin typeface="Calibri"/>
                <a:cs typeface="Calibri"/>
              </a:rPr>
              <a:t> </a:t>
            </a:r>
            <a:r>
              <a:rPr sz="2500" dirty="0">
                <a:latin typeface="Calibri"/>
                <a:cs typeface="Calibri"/>
              </a:rPr>
              <a:t>with</a:t>
            </a:r>
            <a:r>
              <a:rPr sz="2500" spc="-20" dirty="0">
                <a:latin typeface="Calibri"/>
                <a:cs typeface="Calibri"/>
              </a:rPr>
              <a:t> </a:t>
            </a:r>
            <a:r>
              <a:rPr sz="2500" spc="-10" dirty="0">
                <a:latin typeface="Calibri"/>
                <a:cs typeface="Calibri"/>
              </a:rPr>
              <a:t>nonnegative </a:t>
            </a:r>
            <a:r>
              <a:rPr sz="2500" spc="-20" dirty="0">
                <a:latin typeface="Calibri"/>
                <a:cs typeface="Calibri"/>
              </a:rPr>
              <a:t>weights</a:t>
            </a:r>
            <a:r>
              <a:rPr sz="2500" spc="-114" dirty="0">
                <a:latin typeface="Calibri"/>
                <a:cs typeface="Calibri"/>
              </a:rPr>
              <a:t> </a:t>
            </a:r>
            <a:r>
              <a:rPr sz="2500" dirty="0">
                <a:latin typeface="Calibri"/>
                <a:cs typeface="Calibri"/>
              </a:rPr>
              <a:t>and</a:t>
            </a:r>
            <a:r>
              <a:rPr sz="2500" spc="-70" dirty="0">
                <a:latin typeface="Calibri"/>
                <a:cs typeface="Calibri"/>
              </a:rPr>
              <a:t> </a:t>
            </a:r>
            <a:r>
              <a:rPr sz="2500" dirty="0">
                <a:latin typeface="Calibri"/>
                <a:cs typeface="Calibri"/>
              </a:rPr>
              <a:t>its</a:t>
            </a:r>
            <a:r>
              <a:rPr sz="2500" spc="-60" dirty="0">
                <a:latin typeface="Calibri"/>
                <a:cs typeface="Calibri"/>
              </a:rPr>
              <a:t> </a:t>
            </a:r>
            <a:r>
              <a:rPr sz="2500" spc="-10" dirty="0">
                <a:latin typeface="Calibri"/>
                <a:cs typeface="Calibri"/>
              </a:rPr>
              <a:t>vertices</a:t>
            </a:r>
            <a:r>
              <a:rPr sz="2500" spc="-65" dirty="0">
                <a:latin typeface="Calibri"/>
                <a:cs typeface="Calibri"/>
              </a:rPr>
              <a:t> </a:t>
            </a:r>
            <a:r>
              <a:rPr sz="2500" spc="-50" dirty="0">
                <a:latin typeface="Calibri"/>
                <a:cs typeface="Calibri"/>
              </a:rPr>
              <a:t>s</a:t>
            </a:r>
            <a:endParaRPr sz="2500">
              <a:latin typeface="Calibri"/>
              <a:cs typeface="Calibri"/>
            </a:endParaRPr>
          </a:p>
          <a:p>
            <a:pPr marL="13335">
              <a:lnSpc>
                <a:spcPts val="2890"/>
              </a:lnSpc>
              <a:tabLst>
                <a:tab pos="4326890" algn="l"/>
              </a:tabLst>
            </a:pPr>
            <a:r>
              <a:rPr sz="2500" spc="-10" dirty="0">
                <a:latin typeface="Calibri"/>
                <a:cs typeface="Calibri"/>
              </a:rPr>
              <a:t>//Output:</a:t>
            </a:r>
            <a:r>
              <a:rPr sz="2500" spc="-100" dirty="0">
                <a:latin typeface="Calibri"/>
                <a:cs typeface="Calibri"/>
              </a:rPr>
              <a:t> </a:t>
            </a:r>
            <a:r>
              <a:rPr sz="2500" dirty="0">
                <a:latin typeface="Calibri"/>
                <a:cs typeface="Calibri"/>
              </a:rPr>
              <a:t>The</a:t>
            </a:r>
            <a:r>
              <a:rPr sz="2500" spc="-60" dirty="0">
                <a:latin typeface="Calibri"/>
                <a:cs typeface="Calibri"/>
              </a:rPr>
              <a:t> </a:t>
            </a:r>
            <a:r>
              <a:rPr sz="2500" spc="-10" dirty="0">
                <a:latin typeface="Calibri"/>
                <a:cs typeface="Calibri"/>
              </a:rPr>
              <a:t>length</a:t>
            </a:r>
            <a:r>
              <a:rPr sz="2500" spc="-85" dirty="0">
                <a:latin typeface="Calibri"/>
                <a:cs typeface="Calibri"/>
              </a:rPr>
              <a:t> </a:t>
            </a:r>
            <a:r>
              <a:rPr sz="2500" dirty="0">
                <a:latin typeface="Calibri"/>
                <a:cs typeface="Calibri"/>
              </a:rPr>
              <a:t>of</a:t>
            </a:r>
            <a:r>
              <a:rPr sz="2500" spc="-45" dirty="0">
                <a:latin typeface="Calibri"/>
                <a:cs typeface="Calibri"/>
              </a:rPr>
              <a:t> </a:t>
            </a:r>
            <a:r>
              <a:rPr sz="2500" spc="-10" dirty="0">
                <a:latin typeface="Calibri"/>
                <a:cs typeface="Calibri"/>
              </a:rPr>
              <a:t>distance</a:t>
            </a:r>
            <a:r>
              <a:rPr sz="2500" dirty="0">
                <a:latin typeface="Calibri"/>
                <a:cs typeface="Calibri"/>
              </a:rPr>
              <a:t>	of</a:t>
            </a:r>
            <a:r>
              <a:rPr sz="2500" spc="-110" dirty="0">
                <a:latin typeface="Calibri"/>
                <a:cs typeface="Calibri"/>
              </a:rPr>
              <a:t> </a:t>
            </a:r>
            <a:r>
              <a:rPr sz="2500" dirty="0">
                <a:latin typeface="Calibri"/>
                <a:cs typeface="Calibri"/>
              </a:rPr>
              <a:t>a</a:t>
            </a:r>
            <a:r>
              <a:rPr sz="2500" spc="-40" dirty="0">
                <a:latin typeface="Calibri"/>
                <a:cs typeface="Calibri"/>
              </a:rPr>
              <a:t> </a:t>
            </a:r>
            <a:r>
              <a:rPr sz="2500" spc="-25" dirty="0">
                <a:latin typeface="Calibri"/>
                <a:cs typeface="Calibri"/>
              </a:rPr>
              <a:t>shortest</a:t>
            </a:r>
            <a:r>
              <a:rPr sz="2500" spc="-114" dirty="0">
                <a:latin typeface="Calibri"/>
                <a:cs typeface="Calibri"/>
              </a:rPr>
              <a:t> </a:t>
            </a:r>
            <a:r>
              <a:rPr sz="2500" spc="-10" dirty="0">
                <a:latin typeface="Calibri"/>
                <a:cs typeface="Calibri"/>
              </a:rPr>
              <a:t>path</a:t>
            </a:r>
            <a:r>
              <a:rPr sz="2500" spc="-75" dirty="0">
                <a:latin typeface="Calibri"/>
                <a:cs typeface="Calibri"/>
              </a:rPr>
              <a:t> </a:t>
            </a:r>
            <a:r>
              <a:rPr sz="2500" spc="-25" dirty="0">
                <a:latin typeface="Calibri"/>
                <a:cs typeface="Calibri"/>
              </a:rPr>
              <a:t>from</a:t>
            </a:r>
            <a:r>
              <a:rPr sz="2500" spc="-70" dirty="0">
                <a:latin typeface="Calibri"/>
                <a:cs typeface="Calibri"/>
              </a:rPr>
              <a:t> </a:t>
            </a:r>
            <a:r>
              <a:rPr sz="2500" dirty="0">
                <a:latin typeface="Calibri"/>
                <a:cs typeface="Calibri"/>
              </a:rPr>
              <a:t>s</a:t>
            </a:r>
            <a:r>
              <a:rPr sz="2500" spc="-40" dirty="0">
                <a:latin typeface="Calibri"/>
                <a:cs typeface="Calibri"/>
              </a:rPr>
              <a:t> </a:t>
            </a:r>
            <a:r>
              <a:rPr sz="2500" dirty="0">
                <a:latin typeface="Calibri"/>
                <a:cs typeface="Calibri"/>
              </a:rPr>
              <a:t>to</a:t>
            </a:r>
            <a:r>
              <a:rPr sz="2500" spc="-100" dirty="0">
                <a:latin typeface="Calibri"/>
                <a:cs typeface="Calibri"/>
              </a:rPr>
              <a:t> </a:t>
            </a:r>
            <a:r>
              <a:rPr sz="2500" spc="-50" dirty="0">
                <a:latin typeface="Calibri"/>
                <a:cs typeface="Calibri"/>
              </a:rPr>
              <a:t>v</a:t>
            </a:r>
            <a:endParaRPr sz="2500">
              <a:latin typeface="Calibri"/>
              <a:cs typeface="Calibri"/>
            </a:endParaRPr>
          </a:p>
          <a:p>
            <a:pPr marL="13335">
              <a:lnSpc>
                <a:spcPts val="2995"/>
              </a:lnSpc>
            </a:pPr>
            <a:r>
              <a:rPr sz="2500" b="1" spc="-50" dirty="0">
                <a:latin typeface="Calibri"/>
                <a:cs typeface="Calibri"/>
              </a:rPr>
              <a:t>{</a:t>
            </a:r>
            <a:endParaRPr sz="2500">
              <a:latin typeface="Calibri"/>
              <a:cs typeface="Calibri"/>
            </a:endParaRPr>
          </a:p>
          <a:p>
            <a:pPr marL="400050" indent="-387350">
              <a:buAutoNum type="arabicPeriod"/>
              <a:tabLst>
                <a:tab pos="400050" algn="l"/>
              </a:tabLst>
            </a:pPr>
            <a:r>
              <a:rPr sz="2500" b="1" spc="-10" dirty="0">
                <a:latin typeface="Calibri"/>
                <a:cs typeface="Calibri"/>
              </a:rPr>
              <a:t>for</a:t>
            </a:r>
            <a:r>
              <a:rPr sz="2500" b="1" spc="-65" dirty="0">
                <a:latin typeface="Calibri"/>
                <a:cs typeface="Calibri"/>
              </a:rPr>
              <a:t> </a:t>
            </a:r>
            <a:r>
              <a:rPr sz="2500" b="1" dirty="0">
                <a:latin typeface="Calibri"/>
                <a:cs typeface="Calibri"/>
              </a:rPr>
              <a:t>i</a:t>
            </a:r>
            <a:r>
              <a:rPr sz="2500" b="1" spc="-35" dirty="0">
                <a:latin typeface="Calibri"/>
                <a:cs typeface="Calibri"/>
              </a:rPr>
              <a:t> </a:t>
            </a:r>
            <a:r>
              <a:rPr sz="2500" b="1" dirty="0">
                <a:latin typeface="Calibri"/>
                <a:cs typeface="Calibri"/>
              </a:rPr>
              <a:t>=</a:t>
            </a:r>
            <a:r>
              <a:rPr sz="2500" b="1" spc="-40" dirty="0">
                <a:latin typeface="Calibri"/>
                <a:cs typeface="Calibri"/>
              </a:rPr>
              <a:t> </a:t>
            </a:r>
            <a:r>
              <a:rPr sz="2500" b="1" dirty="0">
                <a:latin typeface="Calibri"/>
                <a:cs typeface="Calibri"/>
              </a:rPr>
              <a:t>1</a:t>
            </a:r>
            <a:r>
              <a:rPr sz="2500" b="1" spc="-65" dirty="0">
                <a:latin typeface="Calibri"/>
                <a:cs typeface="Calibri"/>
              </a:rPr>
              <a:t> </a:t>
            </a:r>
            <a:r>
              <a:rPr sz="2500" b="1" dirty="0">
                <a:latin typeface="Calibri"/>
                <a:cs typeface="Calibri"/>
              </a:rPr>
              <a:t>to</a:t>
            </a:r>
            <a:r>
              <a:rPr sz="2500" b="1" spc="-65" dirty="0">
                <a:latin typeface="Calibri"/>
                <a:cs typeface="Calibri"/>
              </a:rPr>
              <a:t> </a:t>
            </a:r>
            <a:r>
              <a:rPr sz="2500" b="1" dirty="0">
                <a:latin typeface="Calibri"/>
                <a:cs typeface="Calibri"/>
              </a:rPr>
              <a:t>n</a:t>
            </a:r>
            <a:r>
              <a:rPr sz="2500" b="1" spc="-35" dirty="0">
                <a:latin typeface="Calibri"/>
                <a:cs typeface="Calibri"/>
              </a:rPr>
              <a:t> </a:t>
            </a:r>
            <a:r>
              <a:rPr sz="2500" b="1" dirty="0">
                <a:latin typeface="Calibri"/>
                <a:cs typeface="Calibri"/>
              </a:rPr>
              <a:t>do</a:t>
            </a:r>
            <a:r>
              <a:rPr sz="2500" b="1" spc="-45" dirty="0">
                <a:latin typeface="Calibri"/>
                <a:cs typeface="Calibri"/>
              </a:rPr>
              <a:t> </a:t>
            </a:r>
            <a:r>
              <a:rPr sz="2500" b="1" dirty="0">
                <a:latin typeface="Calibri"/>
                <a:cs typeface="Calibri"/>
              </a:rPr>
              <a:t>//</a:t>
            </a:r>
            <a:r>
              <a:rPr sz="2500" b="1" spc="-55" dirty="0">
                <a:latin typeface="Calibri"/>
                <a:cs typeface="Calibri"/>
              </a:rPr>
              <a:t> </a:t>
            </a:r>
            <a:r>
              <a:rPr sz="2500" b="1" spc="-10" dirty="0">
                <a:latin typeface="Calibri"/>
                <a:cs typeface="Calibri"/>
              </a:rPr>
              <a:t>Intialize</a:t>
            </a:r>
            <a:endParaRPr sz="2500">
              <a:latin typeface="Calibri"/>
              <a:cs typeface="Calibri"/>
            </a:endParaRPr>
          </a:p>
          <a:p>
            <a:pPr marL="370205">
              <a:spcBef>
                <a:spcPts val="5"/>
              </a:spcBef>
            </a:pPr>
            <a:r>
              <a:rPr sz="2500" dirty="0">
                <a:latin typeface="Calibri"/>
                <a:cs typeface="Calibri"/>
              </a:rPr>
              <a:t>S[i]</a:t>
            </a:r>
            <a:r>
              <a:rPr sz="2500" spc="-114" dirty="0">
                <a:latin typeface="Calibri"/>
                <a:cs typeface="Calibri"/>
              </a:rPr>
              <a:t> </a:t>
            </a:r>
            <a:r>
              <a:rPr sz="2500" dirty="0">
                <a:latin typeface="Calibri"/>
                <a:cs typeface="Calibri"/>
              </a:rPr>
              <a:t>=</a:t>
            </a:r>
            <a:r>
              <a:rPr sz="2500" spc="-85" dirty="0">
                <a:latin typeface="Calibri"/>
                <a:cs typeface="Calibri"/>
              </a:rPr>
              <a:t> </a:t>
            </a:r>
            <a:r>
              <a:rPr sz="2500" spc="-25" dirty="0">
                <a:latin typeface="Calibri"/>
                <a:cs typeface="Calibri"/>
              </a:rPr>
              <a:t>0;</a:t>
            </a:r>
            <a:endParaRPr sz="2500">
              <a:latin typeface="Calibri"/>
              <a:cs typeface="Calibri"/>
            </a:endParaRPr>
          </a:p>
          <a:p>
            <a:pPr marL="370205"/>
            <a:r>
              <a:rPr sz="2500" dirty="0">
                <a:latin typeface="Calibri"/>
                <a:cs typeface="Calibri"/>
              </a:rPr>
              <a:t>d[i]</a:t>
            </a:r>
            <a:r>
              <a:rPr sz="2500" spc="-110" dirty="0">
                <a:latin typeface="Calibri"/>
                <a:cs typeface="Calibri"/>
              </a:rPr>
              <a:t> </a:t>
            </a:r>
            <a:r>
              <a:rPr sz="2500" dirty="0">
                <a:latin typeface="Calibri"/>
                <a:cs typeface="Calibri"/>
              </a:rPr>
              <a:t>=</a:t>
            </a:r>
            <a:r>
              <a:rPr sz="2500" spc="-65" dirty="0">
                <a:latin typeface="Calibri"/>
                <a:cs typeface="Calibri"/>
              </a:rPr>
              <a:t> </a:t>
            </a:r>
            <a:r>
              <a:rPr sz="2500" i="1" spc="-10" dirty="0">
                <a:latin typeface="Calibri"/>
                <a:cs typeface="Calibri"/>
              </a:rPr>
              <a:t>a[s][i];</a:t>
            </a:r>
            <a:endParaRPr sz="2500">
              <a:latin typeface="Calibri"/>
              <a:cs typeface="Calibri"/>
            </a:endParaRPr>
          </a:p>
          <a:p>
            <a:pPr marL="325755" indent="-313055">
              <a:spcBef>
                <a:spcPts val="2880"/>
              </a:spcBef>
              <a:buAutoNum type="arabicPeriod" startAt="2"/>
              <a:tabLst>
                <a:tab pos="325755" algn="l"/>
              </a:tabLst>
            </a:pPr>
            <a:r>
              <a:rPr sz="2500" b="1" dirty="0">
                <a:latin typeface="Calibri"/>
                <a:cs typeface="Calibri"/>
              </a:rPr>
              <a:t>S[s]</a:t>
            </a:r>
            <a:r>
              <a:rPr sz="2500" b="1" spc="-60" dirty="0">
                <a:latin typeface="Calibri"/>
                <a:cs typeface="Calibri"/>
              </a:rPr>
              <a:t> </a:t>
            </a:r>
            <a:r>
              <a:rPr sz="2500" b="1" dirty="0">
                <a:latin typeface="Calibri"/>
                <a:cs typeface="Calibri"/>
              </a:rPr>
              <a:t>=</a:t>
            </a:r>
            <a:r>
              <a:rPr sz="2500" b="1" spc="-65" dirty="0">
                <a:latin typeface="Calibri"/>
                <a:cs typeface="Calibri"/>
              </a:rPr>
              <a:t> </a:t>
            </a:r>
            <a:r>
              <a:rPr sz="2500" b="1" dirty="0">
                <a:latin typeface="Calibri"/>
                <a:cs typeface="Calibri"/>
              </a:rPr>
              <a:t>1;</a:t>
            </a:r>
            <a:r>
              <a:rPr sz="2500" b="1" spc="-70" dirty="0">
                <a:latin typeface="Calibri"/>
                <a:cs typeface="Calibri"/>
              </a:rPr>
              <a:t> </a:t>
            </a:r>
            <a:r>
              <a:rPr sz="2500" b="1" spc="-35" dirty="0">
                <a:latin typeface="Calibri"/>
                <a:cs typeface="Calibri"/>
              </a:rPr>
              <a:t>//Assume</a:t>
            </a:r>
            <a:r>
              <a:rPr sz="2500" b="1" spc="-25" dirty="0">
                <a:latin typeface="Calibri"/>
                <a:cs typeface="Calibri"/>
              </a:rPr>
              <a:t> </a:t>
            </a:r>
            <a:r>
              <a:rPr sz="2500" b="1" dirty="0">
                <a:latin typeface="Calibri"/>
                <a:cs typeface="Calibri"/>
              </a:rPr>
              <a:t>1</a:t>
            </a:r>
            <a:r>
              <a:rPr sz="2500" b="1" spc="-85" dirty="0">
                <a:latin typeface="Calibri"/>
                <a:cs typeface="Calibri"/>
              </a:rPr>
              <a:t> </a:t>
            </a:r>
            <a:r>
              <a:rPr sz="2500" b="1" dirty="0">
                <a:latin typeface="Calibri"/>
                <a:cs typeface="Calibri"/>
              </a:rPr>
              <a:t>as</a:t>
            </a:r>
            <a:r>
              <a:rPr sz="2500" b="1" spc="-40" dirty="0">
                <a:latin typeface="Calibri"/>
                <a:cs typeface="Calibri"/>
              </a:rPr>
              <a:t> </a:t>
            </a:r>
            <a:r>
              <a:rPr sz="2500" b="1" dirty="0">
                <a:latin typeface="Calibri"/>
                <a:cs typeface="Calibri"/>
              </a:rPr>
              <a:t>the</a:t>
            </a:r>
            <a:r>
              <a:rPr sz="2500" b="1" spc="-70" dirty="0">
                <a:latin typeface="Calibri"/>
                <a:cs typeface="Calibri"/>
              </a:rPr>
              <a:t> </a:t>
            </a:r>
            <a:r>
              <a:rPr sz="2500" b="1" dirty="0">
                <a:latin typeface="Calibri"/>
                <a:cs typeface="Calibri"/>
              </a:rPr>
              <a:t>source</a:t>
            </a:r>
            <a:r>
              <a:rPr sz="2500" b="1" spc="-80" dirty="0">
                <a:latin typeface="Calibri"/>
                <a:cs typeface="Calibri"/>
              </a:rPr>
              <a:t> </a:t>
            </a:r>
            <a:r>
              <a:rPr sz="2500" b="1" spc="-10" dirty="0">
                <a:latin typeface="Calibri"/>
                <a:cs typeface="Calibri"/>
              </a:rPr>
              <a:t>vertex</a:t>
            </a:r>
            <a:endParaRPr sz="2500">
              <a:latin typeface="Calibri"/>
              <a:cs typeface="Calibri"/>
            </a:endParaRPr>
          </a:p>
          <a:p>
            <a:pPr marL="299720"/>
            <a:r>
              <a:rPr sz="2500" dirty="0">
                <a:latin typeface="Calibri"/>
                <a:cs typeface="Calibri"/>
              </a:rPr>
              <a:t>d[s]</a:t>
            </a:r>
            <a:r>
              <a:rPr sz="2500" spc="-130" dirty="0">
                <a:latin typeface="Calibri"/>
                <a:cs typeface="Calibri"/>
              </a:rPr>
              <a:t> </a:t>
            </a:r>
            <a:r>
              <a:rPr sz="2500" dirty="0">
                <a:latin typeface="Calibri"/>
                <a:cs typeface="Calibri"/>
              </a:rPr>
              <a:t>=</a:t>
            </a:r>
            <a:r>
              <a:rPr sz="2500" spc="-80" dirty="0">
                <a:latin typeface="Calibri"/>
                <a:cs typeface="Calibri"/>
              </a:rPr>
              <a:t> </a:t>
            </a:r>
            <a:r>
              <a:rPr sz="2500" spc="-25" dirty="0">
                <a:latin typeface="Calibri"/>
                <a:cs typeface="Calibri"/>
              </a:rPr>
              <a:t>1;</a:t>
            </a:r>
            <a:endParaRPr sz="2500">
              <a:latin typeface="Calibri"/>
              <a:cs typeface="Calibri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1600961" y="761"/>
            <a:ext cx="9142730" cy="6856730"/>
          </a:xfrm>
          <a:custGeom>
            <a:avLst/>
            <a:gdLst/>
            <a:ahLst/>
            <a:cxnLst/>
            <a:rect l="l" t="t" r="r" b="b"/>
            <a:pathLst>
              <a:path w="9142730" h="6856730">
                <a:moveTo>
                  <a:pt x="0" y="0"/>
                </a:moveTo>
                <a:lnTo>
                  <a:pt x="9142476" y="0"/>
                </a:lnTo>
                <a:lnTo>
                  <a:pt x="9142476" y="6856476"/>
                </a:lnTo>
                <a:lnTo>
                  <a:pt x="0" y="6856476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5795265" y="6434286"/>
            <a:ext cx="2226945" cy="189154"/>
          </a:xfrm>
          <a:prstGeom prst="rect">
            <a:avLst/>
          </a:prstGeom>
        </p:spPr>
        <p:txBody>
          <a:bodyPr vert="horz" wrap="square" lIns="0" tIns="4445" rIns="0" bIns="0" rtlCol="0">
            <a:spAutoFit/>
          </a:bodyPr>
          <a:lstStyle/>
          <a:p>
            <a:pPr marL="12700">
              <a:spcBef>
                <a:spcPts val="35"/>
              </a:spcBef>
            </a:pPr>
            <a:r>
              <a:rPr spc="-450" baseline="2314" dirty="0">
                <a:solidFill>
                  <a:srgbClr val="FFFFFF"/>
                </a:solidFill>
                <a:latin typeface="Arial MT"/>
                <a:cs typeface="Arial MT"/>
              </a:rPr>
              <a:t>A</a:t>
            </a:r>
            <a:r>
              <a:rPr sz="1200" spc="-495" dirty="0">
                <a:solidFill>
                  <a:srgbClr val="FFFFFF"/>
                </a:solidFill>
                <a:latin typeface="Arial MT"/>
                <a:cs typeface="Arial MT"/>
              </a:rPr>
              <a:t>A</a:t>
            </a:r>
            <a:r>
              <a:rPr spc="-292" baseline="2314" dirty="0">
                <a:solidFill>
                  <a:srgbClr val="FFFFFF"/>
                </a:solidFill>
                <a:latin typeface="Arial MT"/>
                <a:cs typeface="Arial MT"/>
              </a:rPr>
              <a:t>T</a:t>
            </a:r>
            <a:r>
              <a:rPr sz="1200" spc="-550" dirty="0">
                <a:solidFill>
                  <a:srgbClr val="FFFFFF"/>
                </a:solidFill>
                <a:latin typeface="Arial MT"/>
                <a:cs typeface="Arial MT"/>
              </a:rPr>
              <a:t>T</a:t>
            </a:r>
            <a:r>
              <a:rPr spc="-82" baseline="2314" dirty="0">
                <a:solidFill>
                  <a:srgbClr val="FFFFFF"/>
                </a:solidFill>
                <a:latin typeface="Arial MT"/>
                <a:cs typeface="Arial MT"/>
              </a:rPr>
              <a:t>M</a:t>
            </a:r>
            <a:r>
              <a:rPr sz="1200" spc="-975" dirty="0">
                <a:solidFill>
                  <a:srgbClr val="FFFFFF"/>
                </a:solidFill>
                <a:latin typeface="Arial MT"/>
                <a:cs typeface="Arial MT"/>
              </a:rPr>
              <a:t>M</a:t>
            </a:r>
            <a:r>
              <a:rPr spc="-217" baseline="2314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200" spc="-405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pc="-1162" baseline="2314" dirty="0">
                <a:solidFill>
                  <a:srgbClr val="FFFFFF"/>
                </a:solidFill>
                <a:latin typeface="Arial MT"/>
                <a:cs typeface="Arial MT"/>
              </a:rPr>
              <a:t>C</a:t>
            </a:r>
            <a:r>
              <a:rPr sz="1200" spc="-300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200" spc="-600" dirty="0">
                <a:solidFill>
                  <a:srgbClr val="FFFFFF"/>
                </a:solidFill>
                <a:latin typeface="Arial MT"/>
                <a:cs typeface="Arial MT"/>
              </a:rPr>
              <a:t>C</a:t>
            </a:r>
            <a:r>
              <a:rPr spc="-569" baseline="2314" dirty="0">
                <a:solidFill>
                  <a:srgbClr val="FFFFFF"/>
                </a:solidFill>
                <a:latin typeface="Arial MT"/>
                <a:cs typeface="Arial MT"/>
              </a:rPr>
              <a:t>o</a:t>
            </a:r>
            <a:r>
              <a:rPr sz="1200" spc="-495" dirty="0">
                <a:solidFill>
                  <a:srgbClr val="FFFFFF"/>
                </a:solidFill>
                <a:latin typeface="Arial MT"/>
                <a:cs typeface="Arial MT"/>
              </a:rPr>
              <a:t>C</a:t>
            </a:r>
            <a:r>
              <a:rPr spc="-127" baseline="2314" dirty="0">
                <a:solidFill>
                  <a:srgbClr val="FFFFFF"/>
                </a:solidFill>
                <a:latin typeface="Arial MT"/>
                <a:cs typeface="Arial MT"/>
              </a:rPr>
              <a:t>l</a:t>
            </a:r>
            <a:r>
              <a:rPr sz="1200" spc="-550" dirty="0">
                <a:solidFill>
                  <a:srgbClr val="FFFFFF"/>
                </a:solidFill>
                <a:latin typeface="Arial MT"/>
                <a:cs typeface="Arial MT"/>
              </a:rPr>
              <a:t>o</a:t>
            </a:r>
            <a:r>
              <a:rPr spc="-44" baseline="2314" dirty="0">
                <a:solidFill>
                  <a:srgbClr val="FFFFFF"/>
                </a:solidFill>
                <a:latin typeface="Arial MT"/>
                <a:cs typeface="Arial MT"/>
              </a:rPr>
              <a:t>l</a:t>
            </a:r>
            <a:r>
              <a:rPr sz="1200" spc="-605" dirty="0">
                <a:solidFill>
                  <a:srgbClr val="FFFFFF"/>
                </a:solidFill>
                <a:latin typeface="Arial MT"/>
                <a:cs typeface="Arial MT"/>
              </a:rPr>
              <a:t>o</a:t>
            </a:r>
            <a:r>
              <a:rPr spc="-562" baseline="2314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200" spc="-280" dirty="0">
                <a:solidFill>
                  <a:srgbClr val="FFFFFF"/>
                </a:solidFill>
                <a:latin typeface="Arial MT"/>
                <a:cs typeface="Arial MT"/>
              </a:rPr>
              <a:t>l</a:t>
            </a:r>
            <a:r>
              <a:rPr sz="1200" spc="-300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200" spc="-280" dirty="0">
                <a:solidFill>
                  <a:srgbClr val="FFFFFF"/>
                </a:solidFill>
                <a:latin typeface="Arial MT"/>
                <a:cs typeface="Arial MT"/>
              </a:rPr>
              <a:t>l</a:t>
            </a:r>
            <a:r>
              <a:rPr sz="1200" spc="-650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pc="-494" baseline="2314" dirty="0">
                <a:solidFill>
                  <a:srgbClr val="FFFFFF"/>
                </a:solidFill>
                <a:latin typeface="Arial MT"/>
                <a:cs typeface="Arial MT"/>
              </a:rPr>
              <a:t>g</a:t>
            </a:r>
            <a:r>
              <a:rPr sz="1200" spc="-300" dirty="0">
                <a:solidFill>
                  <a:srgbClr val="FFFFFF"/>
                </a:solidFill>
                <a:latin typeface="Arial MT"/>
                <a:cs typeface="Arial MT"/>
              </a:rPr>
              <a:t>g</a:t>
            </a:r>
            <a:r>
              <a:rPr sz="1200" spc="-675" dirty="0">
                <a:solidFill>
                  <a:srgbClr val="FFFFFF"/>
                </a:solidFill>
                <a:latin typeface="Arial MT"/>
                <a:cs typeface="Arial MT"/>
              </a:rPr>
              <a:t>g</a:t>
            </a:r>
            <a:r>
              <a:rPr spc="-457" baseline="2314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200" spc="-300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200" spc="-500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pc="-150" baseline="2314" dirty="0">
                <a:solidFill>
                  <a:srgbClr val="FFFFFF"/>
                </a:solidFill>
                <a:latin typeface="Arial MT"/>
                <a:cs typeface="Arial MT"/>
              </a:rPr>
              <a:t>o</a:t>
            </a:r>
            <a:r>
              <a:rPr sz="1200" spc="-545" dirty="0">
                <a:solidFill>
                  <a:srgbClr val="FFFFFF"/>
                </a:solidFill>
                <a:latin typeface="Arial MT"/>
                <a:cs typeface="Arial MT"/>
              </a:rPr>
              <a:t>o</a:t>
            </a:r>
            <a:r>
              <a:rPr spc="-157" baseline="2314" dirty="0">
                <a:solidFill>
                  <a:srgbClr val="FFFFFF"/>
                </a:solidFill>
                <a:latin typeface="Arial MT"/>
                <a:cs typeface="Arial MT"/>
              </a:rPr>
              <a:t>f</a:t>
            </a:r>
            <a:r>
              <a:rPr sz="1200" spc="-100" dirty="0">
                <a:solidFill>
                  <a:srgbClr val="FFFFFF"/>
                </a:solidFill>
                <a:latin typeface="Arial MT"/>
                <a:cs typeface="Arial MT"/>
              </a:rPr>
              <a:t>f</a:t>
            </a:r>
            <a:r>
              <a:rPr sz="1200" spc="-150" dirty="0">
                <a:solidFill>
                  <a:srgbClr val="FFFFFF"/>
                </a:solidFill>
                <a:latin typeface="Arial MT"/>
                <a:cs typeface="Arial MT"/>
              </a:rPr>
              <a:t>f</a:t>
            </a:r>
            <a:r>
              <a:rPr spc="-480" baseline="2314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200" spc="-520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pc="52" baseline="2314" dirty="0">
                <a:solidFill>
                  <a:srgbClr val="FFFFFF"/>
                </a:solidFill>
                <a:latin typeface="Arial MT"/>
                <a:cs typeface="Arial MT"/>
              </a:rPr>
              <a:t>n</a:t>
            </a:r>
            <a:r>
              <a:rPr spc="-997" baseline="2314" dirty="0">
                <a:solidFill>
                  <a:srgbClr val="FFFFFF"/>
                </a:solidFill>
                <a:latin typeface="Arial MT"/>
                <a:cs typeface="Arial MT"/>
              </a:rPr>
              <a:t>g</a:t>
            </a:r>
            <a:r>
              <a:rPr sz="1200" spc="-235" dirty="0">
                <a:solidFill>
                  <a:srgbClr val="FFFFFF"/>
                </a:solidFill>
                <a:latin typeface="Arial MT"/>
                <a:cs typeface="Arial MT"/>
              </a:rPr>
              <a:t>n</a:t>
            </a:r>
            <a:r>
              <a:rPr sz="1200" spc="-405" dirty="0">
                <a:solidFill>
                  <a:srgbClr val="FFFFFF"/>
                </a:solidFill>
                <a:latin typeface="Arial MT"/>
                <a:cs typeface="Arial MT"/>
              </a:rPr>
              <a:t>g</a:t>
            </a:r>
            <a:r>
              <a:rPr spc="-165" baseline="2314" dirty="0">
                <a:solidFill>
                  <a:srgbClr val="FFFFFF"/>
                </a:solidFill>
                <a:latin typeface="Arial MT"/>
                <a:cs typeface="Arial MT"/>
              </a:rPr>
              <a:t>i</a:t>
            </a:r>
            <a:r>
              <a:rPr sz="1200" spc="-525" dirty="0">
                <a:solidFill>
                  <a:srgbClr val="FFFFFF"/>
                </a:solidFill>
                <a:latin typeface="Arial MT"/>
                <a:cs typeface="Arial MT"/>
              </a:rPr>
              <a:t>g</a:t>
            </a:r>
            <a:r>
              <a:rPr spc="-585" baseline="2314" dirty="0">
                <a:solidFill>
                  <a:srgbClr val="FFFFFF"/>
                </a:solidFill>
                <a:latin typeface="Arial MT"/>
                <a:cs typeface="Arial MT"/>
              </a:rPr>
              <a:t>n</a:t>
            </a:r>
            <a:r>
              <a:rPr sz="1200" spc="-235" dirty="0">
                <a:solidFill>
                  <a:srgbClr val="FFFFFF"/>
                </a:solidFill>
                <a:latin typeface="Arial MT"/>
                <a:cs typeface="Arial MT"/>
              </a:rPr>
              <a:t>i</a:t>
            </a:r>
            <a:r>
              <a:rPr sz="1200" spc="-300" dirty="0">
                <a:solidFill>
                  <a:srgbClr val="FFFFFF"/>
                </a:solidFill>
                <a:latin typeface="Arial MT"/>
                <a:cs typeface="Arial MT"/>
              </a:rPr>
              <a:t>n</a:t>
            </a:r>
            <a:r>
              <a:rPr spc="-922" baseline="2314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200" spc="-235" dirty="0">
                <a:solidFill>
                  <a:srgbClr val="FFFFFF"/>
                </a:solidFill>
                <a:latin typeface="Arial MT"/>
                <a:cs typeface="Arial MT"/>
              </a:rPr>
              <a:t>i</a:t>
            </a:r>
            <a:r>
              <a:rPr sz="1200" spc="-75" dirty="0">
                <a:solidFill>
                  <a:srgbClr val="FFFFFF"/>
                </a:solidFill>
                <a:latin typeface="Arial MT"/>
                <a:cs typeface="Arial MT"/>
              </a:rPr>
              <a:t>n</a:t>
            </a:r>
            <a:r>
              <a:rPr spc="52" baseline="2314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pc="-600" baseline="2314" dirty="0">
                <a:solidFill>
                  <a:srgbClr val="FFFFFF"/>
                </a:solidFill>
                <a:latin typeface="Arial MT"/>
                <a:cs typeface="Arial MT"/>
              </a:rPr>
              <a:t>r</a:t>
            </a:r>
            <a:r>
              <a:rPr sz="1200" spc="-235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200" spc="-365" dirty="0">
                <a:solidFill>
                  <a:srgbClr val="FFFFFF"/>
                </a:solidFill>
                <a:latin typeface="Arial MT"/>
                <a:cs typeface="Arial MT"/>
              </a:rPr>
              <a:t>r</a:t>
            </a:r>
            <a:r>
              <a:rPr spc="-157" baseline="2314" dirty="0">
                <a:solidFill>
                  <a:srgbClr val="FFFFFF"/>
                </a:solidFill>
                <a:latin typeface="Arial MT"/>
                <a:cs typeface="Arial MT"/>
              </a:rPr>
              <a:t>i</a:t>
            </a:r>
            <a:r>
              <a:rPr sz="1200" spc="-245" dirty="0">
                <a:solidFill>
                  <a:srgbClr val="FFFFFF"/>
                </a:solidFill>
                <a:latin typeface="Arial MT"/>
                <a:cs typeface="Arial MT"/>
              </a:rPr>
              <a:t>r</a:t>
            </a:r>
            <a:r>
              <a:rPr spc="-337" baseline="2314" dirty="0">
                <a:solidFill>
                  <a:srgbClr val="FFFFFF"/>
                </a:solidFill>
                <a:latin typeface="Arial MT"/>
                <a:cs typeface="Arial MT"/>
              </a:rPr>
              <a:t>n</a:t>
            </a:r>
            <a:r>
              <a:rPr sz="1200" spc="-235" dirty="0">
                <a:solidFill>
                  <a:srgbClr val="FFFFFF"/>
                </a:solidFill>
                <a:latin typeface="Arial MT"/>
                <a:cs typeface="Arial MT"/>
              </a:rPr>
              <a:t>i</a:t>
            </a:r>
            <a:r>
              <a:rPr sz="1200" spc="-465" dirty="0">
                <a:solidFill>
                  <a:srgbClr val="FFFFFF"/>
                </a:solidFill>
                <a:latin typeface="Arial MT"/>
                <a:cs typeface="Arial MT"/>
              </a:rPr>
              <a:t>n</a:t>
            </a:r>
            <a:r>
              <a:rPr spc="-7" baseline="2314" dirty="0">
                <a:solidFill>
                  <a:srgbClr val="FFFFFF"/>
                </a:solidFill>
                <a:latin typeface="Arial MT"/>
                <a:cs typeface="Arial MT"/>
              </a:rPr>
              <a:t>g</a:t>
            </a:r>
            <a:r>
              <a:rPr sz="1200" spc="-10" dirty="0">
                <a:solidFill>
                  <a:srgbClr val="FFFFFF"/>
                </a:solidFill>
                <a:latin typeface="Arial MT"/>
                <a:cs typeface="Arial MT"/>
              </a:rPr>
              <a:t>g</a:t>
            </a:r>
            <a:endParaRPr sz="1200">
              <a:latin typeface="Arial MT"/>
              <a:cs typeface="Arial MT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4194175" y="6446352"/>
            <a:ext cx="1101090" cy="376555"/>
          </a:xfrm>
          <a:prstGeom prst="rect">
            <a:avLst/>
          </a:prstGeom>
        </p:spPr>
        <p:txBody>
          <a:bodyPr vert="horz" wrap="square" lIns="0" tIns="6350" rIns="0" bIns="0" rtlCol="0">
            <a:spAutoFit/>
          </a:bodyPr>
          <a:lstStyle/>
          <a:p>
            <a:pPr marL="12700" marR="5080">
              <a:lnSpc>
                <a:spcPts val="1420"/>
              </a:lnSpc>
              <a:spcBef>
                <a:spcPts val="50"/>
              </a:spcBef>
            </a:pPr>
            <a:r>
              <a:rPr sz="1200" spc="-480" dirty="0">
                <a:solidFill>
                  <a:srgbClr val="FFFFFF"/>
                </a:solidFill>
                <a:latin typeface="Arial MT"/>
                <a:cs typeface="Arial MT"/>
              </a:rPr>
              <a:t>D</a:t>
            </a:r>
            <a:r>
              <a:rPr sz="1200" spc="-405" dirty="0">
                <a:solidFill>
                  <a:srgbClr val="FFFFFF"/>
                </a:solidFill>
                <a:latin typeface="Arial MT"/>
                <a:cs typeface="Arial MT"/>
              </a:rPr>
              <a:t>D</a:t>
            </a:r>
            <a:r>
              <a:rPr sz="1200" spc="-280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200" spc="-370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200" spc="-280" dirty="0">
                <a:solidFill>
                  <a:srgbClr val="FFFFFF"/>
                </a:solidFill>
                <a:latin typeface="Arial MT"/>
                <a:cs typeface="Arial MT"/>
              </a:rPr>
              <a:t>p</a:t>
            </a:r>
            <a:r>
              <a:rPr sz="1200" spc="-350" dirty="0">
                <a:solidFill>
                  <a:srgbClr val="FFFFFF"/>
                </a:solidFill>
                <a:latin typeface="Arial MT"/>
                <a:cs typeface="Arial MT"/>
              </a:rPr>
              <a:t>p</a:t>
            </a:r>
            <a:r>
              <a:rPr sz="1200" spc="-280" dirty="0">
                <a:solidFill>
                  <a:srgbClr val="FFFFFF"/>
                </a:solidFill>
                <a:latin typeface="Arial MT"/>
                <a:cs typeface="Arial MT"/>
              </a:rPr>
              <a:t>a</a:t>
            </a:r>
            <a:r>
              <a:rPr sz="1200" spc="-370" dirty="0">
                <a:solidFill>
                  <a:srgbClr val="FFFFFF"/>
                </a:solidFill>
                <a:latin typeface="Arial MT"/>
                <a:cs typeface="Arial MT"/>
              </a:rPr>
              <a:t>a</a:t>
            </a:r>
            <a:r>
              <a:rPr sz="1200" spc="-10" dirty="0">
                <a:solidFill>
                  <a:srgbClr val="FFFFFF"/>
                </a:solidFill>
                <a:latin typeface="Arial MT"/>
                <a:cs typeface="Arial MT"/>
              </a:rPr>
              <a:t>r</a:t>
            </a:r>
            <a:r>
              <a:rPr sz="1200" spc="-295" dirty="0">
                <a:solidFill>
                  <a:srgbClr val="FFFFFF"/>
                </a:solidFill>
                <a:latin typeface="Arial MT"/>
                <a:cs typeface="Arial MT"/>
              </a:rPr>
              <a:t>r</a:t>
            </a:r>
            <a:r>
              <a:rPr sz="1200" spc="60" dirty="0">
                <a:solidFill>
                  <a:srgbClr val="FFFFFF"/>
                </a:solidFill>
                <a:latin typeface="Arial MT"/>
                <a:cs typeface="Arial MT"/>
              </a:rPr>
              <a:t>t</a:t>
            </a:r>
            <a:r>
              <a:rPr sz="1200" spc="-330" dirty="0">
                <a:solidFill>
                  <a:srgbClr val="FFFFFF"/>
                </a:solidFill>
                <a:latin typeface="Arial MT"/>
                <a:cs typeface="Arial MT"/>
              </a:rPr>
              <a:t>t</a:t>
            </a:r>
            <a:r>
              <a:rPr sz="1200" spc="-620" dirty="0">
                <a:solidFill>
                  <a:srgbClr val="FFFFFF"/>
                </a:solidFill>
                <a:latin typeface="Arial MT"/>
                <a:cs typeface="Arial MT"/>
              </a:rPr>
              <a:t>m</a:t>
            </a:r>
            <a:r>
              <a:rPr sz="1200" spc="-370" dirty="0">
                <a:solidFill>
                  <a:srgbClr val="FFFFFF"/>
                </a:solidFill>
                <a:latin typeface="Arial MT"/>
                <a:cs typeface="Arial MT"/>
              </a:rPr>
              <a:t>m</a:t>
            </a:r>
            <a:r>
              <a:rPr sz="1200" spc="-280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200" spc="-370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200" spc="-305" dirty="0">
                <a:solidFill>
                  <a:srgbClr val="FFFFFF"/>
                </a:solidFill>
                <a:latin typeface="Arial MT"/>
                <a:cs typeface="Arial MT"/>
              </a:rPr>
              <a:t>n</a:t>
            </a:r>
            <a:r>
              <a:rPr sz="1200" spc="-350" dirty="0">
                <a:solidFill>
                  <a:srgbClr val="FFFFFF"/>
                </a:solidFill>
                <a:latin typeface="Arial MT"/>
                <a:cs typeface="Arial MT"/>
              </a:rPr>
              <a:t>n</a:t>
            </a:r>
            <a:r>
              <a:rPr sz="1200" spc="35" dirty="0">
                <a:solidFill>
                  <a:srgbClr val="FFFFFF"/>
                </a:solidFill>
                <a:latin typeface="Arial MT"/>
                <a:cs typeface="Arial MT"/>
              </a:rPr>
              <a:t>t</a:t>
            </a:r>
            <a:r>
              <a:rPr sz="1200" spc="-90" dirty="0">
                <a:solidFill>
                  <a:srgbClr val="FFFFFF"/>
                </a:solidFill>
                <a:latin typeface="Arial MT"/>
                <a:cs typeface="Arial MT"/>
              </a:rPr>
              <a:t>t</a:t>
            </a:r>
            <a:r>
              <a:rPr sz="1200" spc="-330" dirty="0">
                <a:solidFill>
                  <a:srgbClr val="FFFFFF"/>
                </a:solidFill>
                <a:latin typeface="Arial MT"/>
                <a:cs typeface="Arial MT"/>
              </a:rPr>
              <a:t>o</a:t>
            </a:r>
            <a:r>
              <a:rPr sz="1200" spc="-325" dirty="0">
                <a:solidFill>
                  <a:srgbClr val="FFFFFF"/>
                </a:solidFill>
                <a:latin typeface="Arial MT"/>
                <a:cs typeface="Arial MT"/>
              </a:rPr>
              <a:t>o</a:t>
            </a:r>
            <a:r>
              <a:rPr sz="1200" spc="10" dirty="0">
                <a:solidFill>
                  <a:srgbClr val="FFFFFF"/>
                </a:solidFill>
                <a:latin typeface="Arial MT"/>
                <a:cs typeface="Arial MT"/>
              </a:rPr>
              <a:t>f</a:t>
            </a:r>
            <a:r>
              <a:rPr sz="1200" spc="-10" dirty="0">
                <a:solidFill>
                  <a:srgbClr val="FFFFFF"/>
                </a:solidFill>
                <a:latin typeface="Arial MT"/>
                <a:cs typeface="Arial MT"/>
              </a:rPr>
              <a:t>f</a:t>
            </a:r>
            <a:r>
              <a:rPr sz="1200" spc="50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-305" dirty="0">
                <a:solidFill>
                  <a:srgbClr val="FFFFFF"/>
                </a:solidFill>
                <a:latin typeface="Arial MT"/>
                <a:cs typeface="Arial MT"/>
              </a:rPr>
              <a:t>CCSSEE</a:t>
            </a:r>
            <a:endParaRPr sz="12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1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803392" y="6400801"/>
            <a:ext cx="3112135" cy="277495"/>
          </a:xfrm>
          <a:custGeom>
            <a:avLst/>
            <a:gdLst/>
            <a:ahLst/>
            <a:cxnLst/>
            <a:rect l="l" t="t" r="r" b="b"/>
            <a:pathLst>
              <a:path w="3112134" h="277495">
                <a:moveTo>
                  <a:pt x="3112008" y="277368"/>
                </a:moveTo>
                <a:lnTo>
                  <a:pt x="0" y="277368"/>
                </a:lnTo>
                <a:lnTo>
                  <a:pt x="0" y="0"/>
                </a:lnTo>
                <a:lnTo>
                  <a:pt x="3112008" y="0"/>
                </a:lnTo>
                <a:lnTo>
                  <a:pt x="3112008" y="277368"/>
                </a:lnTo>
                <a:close/>
              </a:path>
            </a:pathLst>
          </a:custGeom>
          <a:solidFill>
            <a:srgbClr val="22405F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4114800" y="6400801"/>
            <a:ext cx="4724400" cy="277495"/>
            <a:chOff x="2514600" y="6400800"/>
            <a:chExt cx="4724400" cy="277495"/>
          </a:xfrm>
        </p:grpSpPr>
        <p:sp>
          <p:nvSpPr>
            <p:cNvPr id="4" name="object 4"/>
            <p:cNvSpPr/>
            <p:nvPr/>
          </p:nvSpPr>
          <p:spPr>
            <a:xfrm>
              <a:off x="2514600" y="6400800"/>
              <a:ext cx="1600200" cy="277495"/>
            </a:xfrm>
            <a:custGeom>
              <a:avLst/>
              <a:gdLst/>
              <a:ahLst/>
              <a:cxnLst/>
              <a:rect l="l" t="t" r="r" b="b"/>
              <a:pathLst>
                <a:path w="1600200" h="277495">
                  <a:moveTo>
                    <a:pt x="1600200" y="277368"/>
                  </a:moveTo>
                  <a:lnTo>
                    <a:pt x="0" y="277368"/>
                  </a:lnTo>
                  <a:lnTo>
                    <a:pt x="0" y="0"/>
                  </a:lnTo>
                  <a:lnTo>
                    <a:pt x="1600200" y="0"/>
                  </a:lnTo>
                  <a:lnTo>
                    <a:pt x="1600200" y="277368"/>
                  </a:lnTo>
                  <a:close/>
                </a:path>
              </a:pathLst>
            </a:custGeom>
            <a:solidFill>
              <a:srgbClr val="E16C0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4114800" y="6400800"/>
              <a:ext cx="3124200" cy="277495"/>
            </a:xfrm>
            <a:custGeom>
              <a:avLst/>
              <a:gdLst/>
              <a:ahLst/>
              <a:cxnLst/>
              <a:rect l="l" t="t" r="r" b="b"/>
              <a:pathLst>
                <a:path w="3124200" h="277495">
                  <a:moveTo>
                    <a:pt x="3124200" y="277368"/>
                  </a:moveTo>
                  <a:lnTo>
                    <a:pt x="0" y="277368"/>
                  </a:lnTo>
                  <a:lnTo>
                    <a:pt x="0" y="0"/>
                  </a:lnTo>
                  <a:lnTo>
                    <a:pt x="3124200" y="0"/>
                  </a:lnTo>
                  <a:lnTo>
                    <a:pt x="3124200" y="277368"/>
                  </a:lnTo>
                  <a:close/>
                </a:path>
              </a:pathLst>
            </a:custGeom>
            <a:solidFill>
              <a:srgbClr val="2240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1600200" y="1"/>
            <a:ext cx="0" cy="13372301"/>
          </a:xfrm>
          <a:prstGeom prst="rect">
            <a:avLst/>
          </a:prstGeom>
        </p:spPr>
        <p:txBody>
          <a:bodyPr vert="horz" wrap="square" lIns="0" tIns="502335" rIns="0" bIns="0" rtlCol="0">
            <a:spAutoFit/>
          </a:bodyPr>
          <a:lstStyle/>
          <a:p>
            <a:pPr marL="1080770">
              <a:spcBef>
                <a:spcPts val="105"/>
              </a:spcBef>
            </a:pPr>
            <a:r>
              <a:rPr b="1" spc="-10" dirty="0">
                <a:solidFill>
                  <a:srgbClr val="C00000"/>
                </a:solidFill>
                <a:latin typeface="Georgia"/>
                <a:cs typeface="Georgia"/>
              </a:rPr>
              <a:t>Dijkstra’s</a:t>
            </a:r>
            <a:r>
              <a:rPr b="1" spc="-254" dirty="0">
                <a:solidFill>
                  <a:srgbClr val="C00000"/>
                </a:solidFill>
                <a:latin typeface="Georgia"/>
                <a:cs typeface="Georgia"/>
              </a:rPr>
              <a:t> </a:t>
            </a:r>
            <a:r>
              <a:rPr b="1" spc="-10" dirty="0">
                <a:solidFill>
                  <a:srgbClr val="C00000"/>
                </a:solidFill>
                <a:latin typeface="Georgia"/>
                <a:cs typeface="Georgia"/>
              </a:rPr>
              <a:t>algorithm</a:t>
            </a:r>
          </a:p>
        </p:txBody>
      </p:sp>
      <p:grpSp>
        <p:nvGrpSpPr>
          <p:cNvPr id="7" name="object 7"/>
          <p:cNvGrpSpPr/>
          <p:nvPr/>
        </p:nvGrpSpPr>
        <p:grpSpPr>
          <a:xfrm>
            <a:off x="2045208" y="1633728"/>
            <a:ext cx="8257540" cy="4553585"/>
            <a:chOff x="445008" y="1633727"/>
            <a:chExt cx="8257540" cy="4553585"/>
          </a:xfrm>
        </p:grpSpPr>
        <p:sp>
          <p:nvSpPr>
            <p:cNvPr id="8" name="object 8"/>
            <p:cNvSpPr/>
            <p:nvPr/>
          </p:nvSpPr>
          <p:spPr>
            <a:xfrm>
              <a:off x="457200" y="1645919"/>
              <a:ext cx="8229600" cy="4526280"/>
            </a:xfrm>
            <a:custGeom>
              <a:avLst/>
              <a:gdLst/>
              <a:ahLst/>
              <a:cxnLst/>
              <a:rect l="l" t="t" r="r" b="b"/>
              <a:pathLst>
                <a:path w="8229600" h="4526280">
                  <a:moveTo>
                    <a:pt x="8229600" y="4525899"/>
                  </a:moveTo>
                  <a:lnTo>
                    <a:pt x="0" y="4525899"/>
                  </a:lnTo>
                  <a:lnTo>
                    <a:pt x="0" y="0"/>
                  </a:lnTo>
                  <a:lnTo>
                    <a:pt x="8229600" y="0"/>
                  </a:lnTo>
                  <a:lnTo>
                    <a:pt x="8229600" y="4525899"/>
                  </a:lnTo>
                  <a:close/>
                </a:path>
              </a:pathLst>
            </a:custGeom>
            <a:solidFill>
              <a:srgbClr val="C5D9E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445008" y="1633727"/>
              <a:ext cx="8257540" cy="4553585"/>
            </a:xfrm>
            <a:custGeom>
              <a:avLst/>
              <a:gdLst/>
              <a:ahLst/>
              <a:cxnLst/>
              <a:rect l="l" t="t" r="r" b="b"/>
              <a:pathLst>
                <a:path w="8257540" h="4553585">
                  <a:moveTo>
                    <a:pt x="8243316" y="4553331"/>
                  </a:moveTo>
                  <a:lnTo>
                    <a:pt x="13715" y="4553331"/>
                  </a:lnTo>
                  <a:lnTo>
                    <a:pt x="11036" y="4553064"/>
                  </a:lnTo>
                  <a:lnTo>
                    <a:pt x="0" y="4539615"/>
                  </a:lnTo>
                  <a:lnTo>
                    <a:pt x="0" y="13716"/>
                  </a:lnTo>
                  <a:lnTo>
                    <a:pt x="13715" y="0"/>
                  </a:lnTo>
                  <a:lnTo>
                    <a:pt x="8243316" y="0"/>
                  </a:lnTo>
                  <a:lnTo>
                    <a:pt x="8257032" y="13716"/>
                  </a:lnTo>
                  <a:lnTo>
                    <a:pt x="27432" y="13716"/>
                  </a:lnTo>
                  <a:lnTo>
                    <a:pt x="13715" y="27432"/>
                  </a:lnTo>
                  <a:lnTo>
                    <a:pt x="27432" y="27432"/>
                  </a:lnTo>
                  <a:lnTo>
                    <a:pt x="27432" y="4525899"/>
                  </a:lnTo>
                  <a:lnTo>
                    <a:pt x="13715" y="4525899"/>
                  </a:lnTo>
                  <a:lnTo>
                    <a:pt x="27432" y="4539615"/>
                  </a:lnTo>
                  <a:lnTo>
                    <a:pt x="8257032" y="4539615"/>
                  </a:lnTo>
                  <a:lnTo>
                    <a:pt x="8256765" y="4542294"/>
                  </a:lnTo>
                  <a:lnTo>
                    <a:pt x="8245995" y="4553064"/>
                  </a:lnTo>
                  <a:lnTo>
                    <a:pt x="8243316" y="4553331"/>
                  </a:lnTo>
                  <a:close/>
                </a:path>
                <a:path w="8257540" h="4553585">
                  <a:moveTo>
                    <a:pt x="27432" y="27432"/>
                  </a:moveTo>
                  <a:lnTo>
                    <a:pt x="13715" y="27432"/>
                  </a:lnTo>
                  <a:lnTo>
                    <a:pt x="27432" y="13716"/>
                  </a:lnTo>
                  <a:lnTo>
                    <a:pt x="27432" y="27432"/>
                  </a:lnTo>
                  <a:close/>
                </a:path>
                <a:path w="8257540" h="4553585">
                  <a:moveTo>
                    <a:pt x="8229600" y="27432"/>
                  </a:moveTo>
                  <a:lnTo>
                    <a:pt x="27432" y="27432"/>
                  </a:lnTo>
                  <a:lnTo>
                    <a:pt x="27432" y="13716"/>
                  </a:lnTo>
                  <a:lnTo>
                    <a:pt x="8229600" y="13716"/>
                  </a:lnTo>
                  <a:lnTo>
                    <a:pt x="8229600" y="27432"/>
                  </a:lnTo>
                  <a:close/>
                </a:path>
                <a:path w="8257540" h="4553585">
                  <a:moveTo>
                    <a:pt x="8229600" y="4539615"/>
                  </a:moveTo>
                  <a:lnTo>
                    <a:pt x="8229600" y="13716"/>
                  </a:lnTo>
                  <a:lnTo>
                    <a:pt x="8243316" y="27432"/>
                  </a:lnTo>
                  <a:lnTo>
                    <a:pt x="8257032" y="27432"/>
                  </a:lnTo>
                  <a:lnTo>
                    <a:pt x="8257032" y="4525899"/>
                  </a:lnTo>
                  <a:lnTo>
                    <a:pt x="8243316" y="4525899"/>
                  </a:lnTo>
                  <a:lnTo>
                    <a:pt x="8229600" y="4539615"/>
                  </a:lnTo>
                  <a:close/>
                </a:path>
                <a:path w="8257540" h="4553585">
                  <a:moveTo>
                    <a:pt x="8257032" y="27432"/>
                  </a:moveTo>
                  <a:lnTo>
                    <a:pt x="8243316" y="27432"/>
                  </a:lnTo>
                  <a:lnTo>
                    <a:pt x="8229600" y="13716"/>
                  </a:lnTo>
                  <a:lnTo>
                    <a:pt x="8257032" y="13716"/>
                  </a:lnTo>
                  <a:lnTo>
                    <a:pt x="8257032" y="27432"/>
                  </a:lnTo>
                  <a:close/>
                </a:path>
                <a:path w="8257540" h="4553585">
                  <a:moveTo>
                    <a:pt x="27432" y="4539615"/>
                  </a:moveTo>
                  <a:lnTo>
                    <a:pt x="13715" y="4525899"/>
                  </a:lnTo>
                  <a:lnTo>
                    <a:pt x="27432" y="4525899"/>
                  </a:lnTo>
                  <a:lnTo>
                    <a:pt x="27432" y="4539615"/>
                  </a:lnTo>
                  <a:close/>
                </a:path>
                <a:path w="8257540" h="4553585">
                  <a:moveTo>
                    <a:pt x="8229600" y="4539615"/>
                  </a:moveTo>
                  <a:lnTo>
                    <a:pt x="27432" y="4539615"/>
                  </a:lnTo>
                  <a:lnTo>
                    <a:pt x="27432" y="4525899"/>
                  </a:lnTo>
                  <a:lnTo>
                    <a:pt x="8229600" y="4525899"/>
                  </a:lnTo>
                  <a:lnTo>
                    <a:pt x="8229600" y="4539615"/>
                  </a:lnTo>
                  <a:close/>
                </a:path>
                <a:path w="8257540" h="4553585">
                  <a:moveTo>
                    <a:pt x="8257032" y="4539615"/>
                  </a:moveTo>
                  <a:lnTo>
                    <a:pt x="8229600" y="4539615"/>
                  </a:lnTo>
                  <a:lnTo>
                    <a:pt x="8243316" y="4525899"/>
                  </a:lnTo>
                  <a:lnTo>
                    <a:pt x="8257032" y="4525899"/>
                  </a:lnTo>
                  <a:lnTo>
                    <a:pt x="8257032" y="4539615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" name="object 10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685544" y="3523488"/>
              <a:ext cx="106680" cy="271272"/>
            </a:xfrm>
            <a:prstGeom prst="rect">
              <a:avLst/>
            </a:prstGeom>
          </p:spPr>
        </p:pic>
      </p:grpSp>
      <p:sp>
        <p:nvSpPr>
          <p:cNvPr id="11" name="object 11"/>
          <p:cNvSpPr txBox="1"/>
          <p:nvPr/>
        </p:nvSpPr>
        <p:spPr>
          <a:xfrm>
            <a:off x="2135836" y="1527809"/>
            <a:ext cx="6657975" cy="41414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3000" b="1" dirty="0">
                <a:latin typeface="Calibri"/>
                <a:cs typeface="Calibri"/>
              </a:rPr>
              <a:t>3.</a:t>
            </a:r>
            <a:r>
              <a:rPr sz="3000" b="1" spc="-45" dirty="0">
                <a:latin typeface="Calibri"/>
                <a:cs typeface="Calibri"/>
              </a:rPr>
              <a:t> </a:t>
            </a:r>
            <a:r>
              <a:rPr sz="3000" b="1" dirty="0">
                <a:latin typeface="Calibri"/>
                <a:cs typeface="Calibri"/>
              </a:rPr>
              <a:t>for</a:t>
            </a:r>
            <a:r>
              <a:rPr sz="3000" b="1" spc="-100" dirty="0">
                <a:latin typeface="Calibri"/>
                <a:cs typeface="Calibri"/>
              </a:rPr>
              <a:t> </a:t>
            </a:r>
            <a:r>
              <a:rPr sz="3000" b="1" dirty="0">
                <a:latin typeface="Calibri"/>
                <a:cs typeface="Calibri"/>
              </a:rPr>
              <a:t>i</a:t>
            </a:r>
            <a:r>
              <a:rPr sz="3000" b="1" spc="-70" dirty="0">
                <a:latin typeface="Calibri"/>
                <a:cs typeface="Calibri"/>
              </a:rPr>
              <a:t> </a:t>
            </a:r>
            <a:r>
              <a:rPr sz="3000" b="1" dirty="0">
                <a:latin typeface="Calibri"/>
                <a:cs typeface="Calibri"/>
              </a:rPr>
              <a:t>=</a:t>
            </a:r>
            <a:r>
              <a:rPr sz="3000" b="1" spc="-55" dirty="0">
                <a:latin typeface="Calibri"/>
                <a:cs typeface="Calibri"/>
              </a:rPr>
              <a:t> </a:t>
            </a:r>
            <a:r>
              <a:rPr sz="3000" b="1" dirty="0">
                <a:latin typeface="Calibri"/>
                <a:cs typeface="Calibri"/>
              </a:rPr>
              <a:t>1</a:t>
            </a:r>
            <a:r>
              <a:rPr sz="3000" b="1" spc="-55" dirty="0">
                <a:latin typeface="Calibri"/>
                <a:cs typeface="Calibri"/>
              </a:rPr>
              <a:t> </a:t>
            </a:r>
            <a:r>
              <a:rPr sz="3000" b="1" dirty="0">
                <a:latin typeface="Calibri"/>
                <a:cs typeface="Calibri"/>
              </a:rPr>
              <a:t>to</a:t>
            </a:r>
            <a:r>
              <a:rPr sz="3000" b="1" spc="-80" dirty="0">
                <a:latin typeface="Calibri"/>
                <a:cs typeface="Calibri"/>
              </a:rPr>
              <a:t> </a:t>
            </a:r>
            <a:r>
              <a:rPr sz="3000" b="1" dirty="0">
                <a:latin typeface="Calibri"/>
                <a:cs typeface="Calibri"/>
              </a:rPr>
              <a:t>n</a:t>
            </a:r>
            <a:r>
              <a:rPr sz="3000" b="1" spc="-50" dirty="0">
                <a:latin typeface="Calibri"/>
                <a:cs typeface="Calibri"/>
              </a:rPr>
              <a:t> </a:t>
            </a:r>
            <a:r>
              <a:rPr sz="3000" b="1" spc="-25" dirty="0">
                <a:latin typeface="Calibri"/>
                <a:cs typeface="Calibri"/>
              </a:rPr>
              <a:t>do</a:t>
            </a:r>
            <a:endParaRPr sz="3000">
              <a:latin typeface="Calibri"/>
              <a:cs typeface="Calibri"/>
            </a:endParaRPr>
          </a:p>
          <a:p>
            <a:pPr marL="356235"/>
            <a:r>
              <a:rPr sz="3000" b="1" spc="-50" dirty="0">
                <a:latin typeface="Calibri"/>
                <a:cs typeface="Calibri"/>
              </a:rPr>
              <a:t>{</a:t>
            </a:r>
            <a:endParaRPr sz="3000">
              <a:latin typeface="Calibri"/>
              <a:cs typeface="Calibri"/>
            </a:endParaRPr>
          </a:p>
          <a:p>
            <a:pPr marL="356235" marR="5080"/>
            <a:r>
              <a:rPr sz="3000" b="1" dirty="0">
                <a:latin typeface="Calibri"/>
                <a:cs typeface="Calibri"/>
              </a:rPr>
              <a:t>Choose</a:t>
            </a:r>
            <a:r>
              <a:rPr sz="3000" b="1" spc="-80" dirty="0">
                <a:latin typeface="Calibri"/>
                <a:cs typeface="Calibri"/>
              </a:rPr>
              <a:t> </a:t>
            </a:r>
            <a:r>
              <a:rPr sz="3000" b="1" dirty="0">
                <a:latin typeface="Calibri"/>
                <a:cs typeface="Calibri"/>
              </a:rPr>
              <a:t>a</a:t>
            </a:r>
            <a:r>
              <a:rPr sz="3000" b="1" spc="-45" dirty="0">
                <a:latin typeface="Calibri"/>
                <a:cs typeface="Calibri"/>
              </a:rPr>
              <a:t> vertex</a:t>
            </a:r>
            <a:r>
              <a:rPr sz="3000" b="1" spc="-105" dirty="0">
                <a:latin typeface="Calibri"/>
                <a:cs typeface="Calibri"/>
              </a:rPr>
              <a:t> </a:t>
            </a:r>
            <a:r>
              <a:rPr sz="3000" b="1" dirty="0">
                <a:latin typeface="Calibri"/>
                <a:cs typeface="Calibri"/>
              </a:rPr>
              <a:t>u</a:t>
            </a:r>
            <a:r>
              <a:rPr sz="3000" b="1" spc="-55" dirty="0">
                <a:latin typeface="Calibri"/>
                <a:cs typeface="Calibri"/>
              </a:rPr>
              <a:t> </a:t>
            </a:r>
            <a:r>
              <a:rPr sz="3000" b="1" dirty="0">
                <a:latin typeface="Calibri"/>
                <a:cs typeface="Calibri"/>
              </a:rPr>
              <a:t>in</a:t>
            </a:r>
            <a:r>
              <a:rPr sz="3000" b="1" spc="-45" dirty="0">
                <a:latin typeface="Calibri"/>
                <a:cs typeface="Calibri"/>
              </a:rPr>
              <a:t> </a:t>
            </a:r>
            <a:r>
              <a:rPr sz="3000" b="1" spc="-25" dirty="0">
                <a:latin typeface="Calibri"/>
                <a:cs typeface="Calibri"/>
              </a:rPr>
              <a:t>v-</a:t>
            </a:r>
            <a:r>
              <a:rPr sz="3000" b="1" dirty="0">
                <a:latin typeface="Calibri"/>
                <a:cs typeface="Calibri"/>
              </a:rPr>
              <a:t>s</a:t>
            </a:r>
            <a:r>
              <a:rPr sz="3000" b="1" spc="-35" dirty="0">
                <a:latin typeface="Calibri"/>
                <a:cs typeface="Calibri"/>
              </a:rPr>
              <a:t> </a:t>
            </a:r>
            <a:r>
              <a:rPr sz="3000" b="1" dirty="0">
                <a:latin typeface="Calibri"/>
                <a:cs typeface="Calibri"/>
              </a:rPr>
              <a:t>such</a:t>
            </a:r>
            <a:r>
              <a:rPr sz="3000" b="1" spc="-60" dirty="0">
                <a:latin typeface="Calibri"/>
                <a:cs typeface="Calibri"/>
              </a:rPr>
              <a:t> </a:t>
            </a:r>
            <a:r>
              <a:rPr sz="3000" b="1" dirty="0">
                <a:latin typeface="Calibri"/>
                <a:cs typeface="Calibri"/>
              </a:rPr>
              <a:t>that</a:t>
            </a:r>
            <a:r>
              <a:rPr sz="3000" b="1" spc="-85" dirty="0">
                <a:latin typeface="Calibri"/>
                <a:cs typeface="Calibri"/>
              </a:rPr>
              <a:t> </a:t>
            </a:r>
            <a:r>
              <a:rPr sz="3000" b="1" dirty="0">
                <a:latin typeface="Calibri"/>
                <a:cs typeface="Calibri"/>
              </a:rPr>
              <a:t>d[u]</a:t>
            </a:r>
            <a:r>
              <a:rPr sz="3000" b="1" spc="-60" dirty="0">
                <a:latin typeface="Calibri"/>
                <a:cs typeface="Calibri"/>
              </a:rPr>
              <a:t> </a:t>
            </a:r>
            <a:r>
              <a:rPr sz="3000" b="1" spc="-25" dirty="0">
                <a:latin typeface="Calibri"/>
                <a:cs typeface="Calibri"/>
              </a:rPr>
              <a:t>is </a:t>
            </a:r>
            <a:r>
              <a:rPr sz="3000" b="1" spc="-10" dirty="0">
                <a:latin typeface="Calibri"/>
                <a:cs typeface="Calibri"/>
              </a:rPr>
              <a:t>minimum</a:t>
            </a:r>
            <a:endParaRPr sz="3000">
              <a:latin typeface="Calibri"/>
              <a:cs typeface="Calibri"/>
            </a:endParaRPr>
          </a:p>
          <a:p>
            <a:pPr marL="356235">
              <a:spcBef>
                <a:spcPts val="5"/>
              </a:spcBef>
              <a:tabLst>
                <a:tab pos="1426210" algn="l"/>
              </a:tabLst>
            </a:pPr>
            <a:r>
              <a:rPr sz="3000" b="1" dirty="0">
                <a:latin typeface="Calibri"/>
                <a:cs typeface="Calibri"/>
              </a:rPr>
              <a:t>S</a:t>
            </a:r>
            <a:r>
              <a:rPr sz="3000" b="1" spc="-45" dirty="0">
                <a:latin typeface="Calibri"/>
                <a:cs typeface="Calibri"/>
              </a:rPr>
              <a:t> </a:t>
            </a:r>
            <a:r>
              <a:rPr sz="3000" b="1" dirty="0">
                <a:latin typeface="Calibri"/>
                <a:cs typeface="Calibri"/>
              </a:rPr>
              <a:t>=</a:t>
            </a:r>
            <a:r>
              <a:rPr sz="3000" b="1" spc="5" dirty="0">
                <a:latin typeface="Calibri"/>
                <a:cs typeface="Calibri"/>
              </a:rPr>
              <a:t> </a:t>
            </a:r>
            <a:r>
              <a:rPr sz="3000" b="1" spc="-50" dirty="0">
                <a:latin typeface="Calibri"/>
                <a:cs typeface="Calibri"/>
              </a:rPr>
              <a:t>s</a:t>
            </a:r>
            <a:r>
              <a:rPr sz="3000" b="1" dirty="0">
                <a:latin typeface="Calibri"/>
                <a:cs typeface="Calibri"/>
              </a:rPr>
              <a:t>	</a:t>
            </a:r>
            <a:r>
              <a:rPr sz="3000" b="1" spc="-50" dirty="0">
                <a:latin typeface="Calibri"/>
                <a:cs typeface="Calibri"/>
              </a:rPr>
              <a:t>u</a:t>
            </a:r>
            <a:endParaRPr sz="3000">
              <a:latin typeface="Calibri"/>
              <a:cs typeface="Calibri"/>
            </a:endParaRPr>
          </a:p>
          <a:p>
            <a:pPr marL="872490"/>
            <a:r>
              <a:rPr sz="3000" b="1" dirty="0">
                <a:latin typeface="Calibri"/>
                <a:cs typeface="Calibri"/>
              </a:rPr>
              <a:t>for</a:t>
            </a:r>
            <a:r>
              <a:rPr sz="3000" b="1" spc="-105" dirty="0">
                <a:latin typeface="Calibri"/>
                <a:cs typeface="Calibri"/>
              </a:rPr>
              <a:t> </a:t>
            </a:r>
            <a:r>
              <a:rPr sz="3000" b="1" dirty="0">
                <a:latin typeface="Calibri"/>
                <a:cs typeface="Calibri"/>
              </a:rPr>
              <a:t>each</a:t>
            </a:r>
            <a:r>
              <a:rPr sz="3000" b="1" spc="-110" dirty="0">
                <a:latin typeface="Calibri"/>
                <a:cs typeface="Calibri"/>
              </a:rPr>
              <a:t> </a:t>
            </a:r>
            <a:r>
              <a:rPr sz="3000" b="1" spc="-45" dirty="0">
                <a:latin typeface="Calibri"/>
                <a:cs typeface="Calibri"/>
              </a:rPr>
              <a:t>vertex</a:t>
            </a:r>
            <a:r>
              <a:rPr sz="3000" b="1" spc="-120" dirty="0">
                <a:latin typeface="Calibri"/>
                <a:cs typeface="Calibri"/>
              </a:rPr>
              <a:t> </a:t>
            </a:r>
            <a:r>
              <a:rPr sz="3000" b="1" dirty="0">
                <a:latin typeface="Calibri"/>
                <a:cs typeface="Calibri"/>
              </a:rPr>
              <a:t>v</a:t>
            </a:r>
            <a:r>
              <a:rPr sz="3000" b="1" spc="-60" dirty="0">
                <a:latin typeface="Calibri"/>
                <a:cs typeface="Calibri"/>
              </a:rPr>
              <a:t> </a:t>
            </a:r>
            <a:r>
              <a:rPr sz="3000" b="1" dirty="0">
                <a:latin typeface="Calibri"/>
                <a:cs typeface="Calibri"/>
              </a:rPr>
              <a:t>in</a:t>
            </a:r>
            <a:r>
              <a:rPr sz="3000" b="1" spc="-60" dirty="0">
                <a:latin typeface="Calibri"/>
                <a:cs typeface="Calibri"/>
              </a:rPr>
              <a:t> </a:t>
            </a:r>
            <a:r>
              <a:rPr sz="3000" b="1" spc="-20" dirty="0">
                <a:latin typeface="Calibri"/>
                <a:cs typeface="Calibri"/>
              </a:rPr>
              <a:t>v-</a:t>
            </a:r>
            <a:r>
              <a:rPr sz="3000" b="1" dirty="0">
                <a:latin typeface="Calibri"/>
                <a:cs typeface="Calibri"/>
              </a:rPr>
              <a:t>s</a:t>
            </a:r>
            <a:r>
              <a:rPr sz="3000" b="1" spc="-55" dirty="0">
                <a:latin typeface="Calibri"/>
                <a:cs typeface="Calibri"/>
              </a:rPr>
              <a:t> </a:t>
            </a:r>
            <a:r>
              <a:rPr sz="3000" b="1" spc="-25" dirty="0">
                <a:latin typeface="Calibri"/>
                <a:cs typeface="Calibri"/>
              </a:rPr>
              <a:t>do</a:t>
            </a:r>
            <a:endParaRPr sz="3000">
              <a:latin typeface="Calibri"/>
              <a:cs typeface="Calibri"/>
            </a:endParaRPr>
          </a:p>
          <a:p>
            <a:pPr marL="1386840"/>
            <a:r>
              <a:rPr sz="3000" b="1" dirty="0">
                <a:latin typeface="Calibri"/>
                <a:cs typeface="Calibri"/>
              </a:rPr>
              <a:t>d[v]</a:t>
            </a:r>
            <a:r>
              <a:rPr sz="3000" b="1" spc="-80" dirty="0">
                <a:latin typeface="Calibri"/>
                <a:cs typeface="Calibri"/>
              </a:rPr>
              <a:t> </a:t>
            </a:r>
            <a:r>
              <a:rPr sz="3000" b="1" dirty="0">
                <a:latin typeface="Calibri"/>
                <a:cs typeface="Calibri"/>
              </a:rPr>
              <a:t>=</a:t>
            </a:r>
            <a:r>
              <a:rPr sz="3000" b="1" spc="-65" dirty="0">
                <a:latin typeface="Calibri"/>
                <a:cs typeface="Calibri"/>
              </a:rPr>
              <a:t> </a:t>
            </a:r>
            <a:r>
              <a:rPr sz="3000" b="1" dirty="0">
                <a:latin typeface="Calibri"/>
                <a:cs typeface="Calibri"/>
              </a:rPr>
              <a:t>min{</a:t>
            </a:r>
            <a:r>
              <a:rPr sz="3000" b="1" spc="-105" dirty="0">
                <a:latin typeface="Calibri"/>
                <a:cs typeface="Calibri"/>
              </a:rPr>
              <a:t> </a:t>
            </a:r>
            <a:r>
              <a:rPr sz="3000" b="1" dirty="0">
                <a:latin typeface="Calibri"/>
                <a:cs typeface="Calibri"/>
              </a:rPr>
              <a:t>d[u],</a:t>
            </a:r>
            <a:r>
              <a:rPr sz="3000" b="1" spc="-75" dirty="0">
                <a:latin typeface="Calibri"/>
                <a:cs typeface="Calibri"/>
              </a:rPr>
              <a:t> </a:t>
            </a:r>
            <a:r>
              <a:rPr sz="3000" b="1" spc="-10" dirty="0">
                <a:latin typeface="Calibri"/>
                <a:cs typeface="Calibri"/>
              </a:rPr>
              <a:t>d[u]+c[u,v]}</a:t>
            </a:r>
            <a:endParaRPr sz="3000">
              <a:latin typeface="Calibri"/>
              <a:cs typeface="Calibri"/>
            </a:endParaRPr>
          </a:p>
          <a:p>
            <a:pPr marL="356235">
              <a:spcBef>
                <a:spcPts val="5"/>
              </a:spcBef>
            </a:pPr>
            <a:r>
              <a:rPr sz="3000" b="1" spc="-50" dirty="0">
                <a:latin typeface="Calibri"/>
                <a:cs typeface="Calibri"/>
              </a:rPr>
              <a:t>}</a:t>
            </a:r>
            <a:endParaRPr sz="3000">
              <a:latin typeface="Calibri"/>
              <a:cs typeface="Calibri"/>
            </a:endParaRPr>
          </a:p>
          <a:p>
            <a:pPr marL="12700"/>
            <a:r>
              <a:rPr sz="3000" b="1" spc="-50" dirty="0">
                <a:latin typeface="Calibri"/>
                <a:cs typeface="Calibri"/>
              </a:rPr>
              <a:t>}</a:t>
            </a:r>
            <a:endParaRPr sz="3000">
              <a:latin typeface="Calibri"/>
              <a:cs typeface="Calibri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1600961" y="761"/>
            <a:ext cx="9142730" cy="6856730"/>
          </a:xfrm>
          <a:custGeom>
            <a:avLst/>
            <a:gdLst/>
            <a:ahLst/>
            <a:cxnLst/>
            <a:rect l="l" t="t" r="r" b="b"/>
            <a:pathLst>
              <a:path w="9142730" h="6856730">
                <a:moveTo>
                  <a:pt x="0" y="0"/>
                </a:moveTo>
                <a:lnTo>
                  <a:pt x="9142476" y="0"/>
                </a:lnTo>
                <a:lnTo>
                  <a:pt x="9142476" y="6856476"/>
                </a:lnTo>
                <a:lnTo>
                  <a:pt x="0" y="6856476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5795265" y="6434286"/>
            <a:ext cx="2226945" cy="189154"/>
          </a:xfrm>
          <a:prstGeom prst="rect">
            <a:avLst/>
          </a:prstGeom>
        </p:spPr>
        <p:txBody>
          <a:bodyPr vert="horz" wrap="square" lIns="0" tIns="4445" rIns="0" bIns="0" rtlCol="0">
            <a:spAutoFit/>
          </a:bodyPr>
          <a:lstStyle/>
          <a:p>
            <a:pPr marL="12700">
              <a:spcBef>
                <a:spcPts val="35"/>
              </a:spcBef>
            </a:pPr>
            <a:r>
              <a:rPr spc="-450" baseline="2314" dirty="0">
                <a:solidFill>
                  <a:srgbClr val="FFFFFF"/>
                </a:solidFill>
                <a:latin typeface="Arial MT"/>
                <a:cs typeface="Arial MT"/>
              </a:rPr>
              <a:t>A</a:t>
            </a:r>
            <a:r>
              <a:rPr sz="1200" spc="-495" dirty="0">
                <a:solidFill>
                  <a:srgbClr val="FFFFFF"/>
                </a:solidFill>
                <a:latin typeface="Arial MT"/>
                <a:cs typeface="Arial MT"/>
              </a:rPr>
              <a:t>A</a:t>
            </a:r>
            <a:r>
              <a:rPr spc="-292" baseline="2314" dirty="0">
                <a:solidFill>
                  <a:srgbClr val="FFFFFF"/>
                </a:solidFill>
                <a:latin typeface="Arial MT"/>
                <a:cs typeface="Arial MT"/>
              </a:rPr>
              <a:t>T</a:t>
            </a:r>
            <a:r>
              <a:rPr sz="1200" spc="-550" dirty="0">
                <a:solidFill>
                  <a:srgbClr val="FFFFFF"/>
                </a:solidFill>
                <a:latin typeface="Arial MT"/>
                <a:cs typeface="Arial MT"/>
              </a:rPr>
              <a:t>T</a:t>
            </a:r>
            <a:r>
              <a:rPr spc="-82" baseline="2314" dirty="0">
                <a:solidFill>
                  <a:srgbClr val="FFFFFF"/>
                </a:solidFill>
                <a:latin typeface="Arial MT"/>
                <a:cs typeface="Arial MT"/>
              </a:rPr>
              <a:t>M</a:t>
            </a:r>
            <a:r>
              <a:rPr sz="1200" spc="-975" dirty="0">
                <a:solidFill>
                  <a:srgbClr val="FFFFFF"/>
                </a:solidFill>
                <a:latin typeface="Arial MT"/>
                <a:cs typeface="Arial MT"/>
              </a:rPr>
              <a:t>M</a:t>
            </a:r>
            <a:r>
              <a:rPr spc="-217" baseline="2314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200" spc="-405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pc="-1162" baseline="2314" dirty="0">
                <a:solidFill>
                  <a:srgbClr val="FFFFFF"/>
                </a:solidFill>
                <a:latin typeface="Arial MT"/>
                <a:cs typeface="Arial MT"/>
              </a:rPr>
              <a:t>C</a:t>
            </a:r>
            <a:r>
              <a:rPr sz="1200" spc="-300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200" spc="-600" dirty="0">
                <a:solidFill>
                  <a:srgbClr val="FFFFFF"/>
                </a:solidFill>
                <a:latin typeface="Arial MT"/>
                <a:cs typeface="Arial MT"/>
              </a:rPr>
              <a:t>C</a:t>
            </a:r>
            <a:r>
              <a:rPr spc="-569" baseline="2314" dirty="0">
                <a:solidFill>
                  <a:srgbClr val="FFFFFF"/>
                </a:solidFill>
                <a:latin typeface="Arial MT"/>
                <a:cs typeface="Arial MT"/>
              </a:rPr>
              <a:t>o</a:t>
            </a:r>
            <a:r>
              <a:rPr sz="1200" spc="-495" dirty="0">
                <a:solidFill>
                  <a:srgbClr val="FFFFFF"/>
                </a:solidFill>
                <a:latin typeface="Arial MT"/>
                <a:cs typeface="Arial MT"/>
              </a:rPr>
              <a:t>C</a:t>
            </a:r>
            <a:r>
              <a:rPr spc="-127" baseline="2314" dirty="0">
                <a:solidFill>
                  <a:srgbClr val="FFFFFF"/>
                </a:solidFill>
                <a:latin typeface="Arial MT"/>
                <a:cs typeface="Arial MT"/>
              </a:rPr>
              <a:t>l</a:t>
            </a:r>
            <a:r>
              <a:rPr sz="1200" spc="-550" dirty="0">
                <a:solidFill>
                  <a:srgbClr val="FFFFFF"/>
                </a:solidFill>
                <a:latin typeface="Arial MT"/>
                <a:cs typeface="Arial MT"/>
              </a:rPr>
              <a:t>o</a:t>
            </a:r>
            <a:r>
              <a:rPr spc="-44" baseline="2314" dirty="0">
                <a:solidFill>
                  <a:srgbClr val="FFFFFF"/>
                </a:solidFill>
                <a:latin typeface="Arial MT"/>
                <a:cs typeface="Arial MT"/>
              </a:rPr>
              <a:t>l</a:t>
            </a:r>
            <a:r>
              <a:rPr sz="1200" spc="-605" dirty="0">
                <a:solidFill>
                  <a:srgbClr val="FFFFFF"/>
                </a:solidFill>
                <a:latin typeface="Arial MT"/>
                <a:cs typeface="Arial MT"/>
              </a:rPr>
              <a:t>o</a:t>
            </a:r>
            <a:r>
              <a:rPr spc="-562" baseline="2314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200" spc="-280" dirty="0">
                <a:solidFill>
                  <a:srgbClr val="FFFFFF"/>
                </a:solidFill>
                <a:latin typeface="Arial MT"/>
                <a:cs typeface="Arial MT"/>
              </a:rPr>
              <a:t>l</a:t>
            </a:r>
            <a:r>
              <a:rPr sz="1200" spc="-300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200" spc="-280" dirty="0">
                <a:solidFill>
                  <a:srgbClr val="FFFFFF"/>
                </a:solidFill>
                <a:latin typeface="Arial MT"/>
                <a:cs typeface="Arial MT"/>
              </a:rPr>
              <a:t>l</a:t>
            </a:r>
            <a:r>
              <a:rPr sz="1200" spc="-650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pc="-494" baseline="2314" dirty="0">
                <a:solidFill>
                  <a:srgbClr val="FFFFFF"/>
                </a:solidFill>
                <a:latin typeface="Arial MT"/>
                <a:cs typeface="Arial MT"/>
              </a:rPr>
              <a:t>g</a:t>
            </a:r>
            <a:r>
              <a:rPr sz="1200" spc="-300" dirty="0">
                <a:solidFill>
                  <a:srgbClr val="FFFFFF"/>
                </a:solidFill>
                <a:latin typeface="Arial MT"/>
                <a:cs typeface="Arial MT"/>
              </a:rPr>
              <a:t>g</a:t>
            </a:r>
            <a:r>
              <a:rPr sz="1200" spc="-675" dirty="0">
                <a:solidFill>
                  <a:srgbClr val="FFFFFF"/>
                </a:solidFill>
                <a:latin typeface="Arial MT"/>
                <a:cs typeface="Arial MT"/>
              </a:rPr>
              <a:t>g</a:t>
            </a:r>
            <a:r>
              <a:rPr spc="-457" baseline="2314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200" spc="-300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200" spc="-500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pc="-150" baseline="2314" dirty="0">
                <a:solidFill>
                  <a:srgbClr val="FFFFFF"/>
                </a:solidFill>
                <a:latin typeface="Arial MT"/>
                <a:cs typeface="Arial MT"/>
              </a:rPr>
              <a:t>o</a:t>
            </a:r>
            <a:r>
              <a:rPr sz="1200" spc="-545" dirty="0">
                <a:solidFill>
                  <a:srgbClr val="FFFFFF"/>
                </a:solidFill>
                <a:latin typeface="Arial MT"/>
                <a:cs typeface="Arial MT"/>
              </a:rPr>
              <a:t>o</a:t>
            </a:r>
            <a:r>
              <a:rPr spc="-157" baseline="2314" dirty="0">
                <a:solidFill>
                  <a:srgbClr val="FFFFFF"/>
                </a:solidFill>
                <a:latin typeface="Arial MT"/>
                <a:cs typeface="Arial MT"/>
              </a:rPr>
              <a:t>f</a:t>
            </a:r>
            <a:r>
              <a:rPr sz="1200" spc="-100" dirty="0">
                <a:solidFill>
                  <a:srgbClr val="FFFFFF"/>
                </a:solidFill>
                <a:latin typeface="Arial MT"/>
                <a:cs typeface="Arial MT"/>
              </a:rPr>
              <a:t>f</a:t>
            </a:r>
            <a:r>
              <a:rPr sz="1200" spc="-150" dirty="0">
                <a:solidFill>
                  <a:srgbClr val="FFFFFF"/>
                </a:solidFill>
                <a:latin typeface="Arial MT"/>
                <a:cs typeface="Arial MT"/>
              </a:rPr>
              <a:t>f</a:t>
            </a:r>
            <a:r>
              <a:rPr spc="-480" baseline="2314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200" spc="-520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pc="52" baseline="2314" dirty="0">
                <a:solidFill>
                  <a:srgbClr val="FFFFFF"/>
                </a:solidFill>
                <a:latin typeface="Arial MT"/>
                <a:cs typeface="Arial MT"/>
              </a:rPr>
              <a:t>n</a:t>
            </a:r>
            <a:r>
              <a:rPr spc="-997" baseline="2314" dirty="0">
                <a:solidFill>
                  <a:srgbClr val="FFFFFF"/>
                </a:solidFill>
                <a:latin typeface="Arial MT"/>
                <a:cs typeface="Arial MT"/>
              </a:rPr>
              <a:t>g</a:t>
            </a:r>
            <a:r>
              <a:rPr sz="1200" spc="-235" dirty="0">
                <a:solidFill>
                  <a:srgbClr val="FFFFFF"/>
                </a:solidFill>
                <a:latin typeface="Arial MT"/>
                <a:cs typeface="Arial MT"/>
              </a:rPr>
              <a:t>n</a:t>
            </a:r>
            <a:r>
              <a:rPr sz="1200" spc="-405" dirty="0">
                <a:solidFill>
                  <a:srgbClr val="FFFFFF"/>
                </a:solidFill>
                <a:latin typeface="Arial MT"/>
                <a:cs typeface="Arial MT"/>
              </a:rPr>
              <a:t>g</a:t>
            </a:r>
            <a:r>
              <a:rPr spc="-165" baseline="2314" dirty="0">
                <a:solidFill>
                  <a:srgbClr val="FFFFFF"/>
                </a:solidFill>
                <a:latin typeface="Arial MT"/>
                <a:cs typeface="Arial MT"/>
              </a:rPr>
              <a:t>i</a:t>
            </a:r>
            <a:r>
              <a:rPr sz="1200" spc="-525" dirty="0">
                <a:solidFill>
                  <a:srgbClr val="FFFFFF"/>
                </a:solidFill>
                <a:latin typeface="Arial MT"/>
                <a:cs typeface="Arial MT"/>
              </a:rPr>
              <a:t>g</a:t>
            </a:r>
            <a:r>
              <a:rPr spc="-585" baseline="2314" dirty="0">
                <a:solidFill>
                  <a:srgbClr val="FFFFFF"/>
                </a:solidFill>
                <a:latin typeface="Arial MT"/>
                <a:cs typeface="Arial MT"/>
              </a:rPr>
              <a:t>n</a:t>
            </a:r>
            <a:r>
              <a:rPr sz="1200" spc="-235" dirty="0">
                <a:solidFill>
                  <a:srgbClr val="FFFFFF"/>
                </a:solidFill>
                <a:latin typeface="Arial MT"/>
                <a:cs typeface="Arial MT"/>
              </a:rPr>
              <a:t>i</a:t>
            </a:r>
            <a:r>
              <a:rPr sz="1200" spc="-300" dirty="0">
                <a:solidFill>
                  <a:srgbClr val="FFFFFF"/>
                </a:solidFill>
                <a:latin typeface="Arial MT"/>
                <a:cs typeface="Arial MT"/>
              </a:rPr>
              <a:t>n</a:t>
            </a:r>
            <a:r>
              <a:rPr spc="-922" baseline="2314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200" spc="-235" dirty="0">
                <a:solidFill>
                  <a:srgbClr val="FFFFFF"/>
                </a:solidFill>
                <a:latin typeface="Arial MT"/>
                <a:cs typeface="Arial MT"/>
              </a:rPr>
              <a:t>i</a:t>
            </a:r>
            <a:r>
              <a:rPr sz="1200" spc="-75" dirty="0">
                <a:solidFill>
                  <a:srgbClr val="FFFFFF"/>
                </a:solidFill>
                <a:latin typeface="Arial MT"/>
                <a:cs typeface="Arial MT"/>
              </a:rPr>
              <a:t>n</a:t>
            </a:r>
            <a:r>
              <a:rPr spc="52" baseline="2314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pc="-600" baseline="2314" dirty="0">
                <a:solidFill>
                  <a:srgbClr val="FFFFFF"/>
                </a:solidFill>
                <a:latin typeface="Arial MT"/>
                <a:cs typeface="Arial MT"/>
              </a:rPr>
              <a:t>r</a:t>
            </a:r>
            <a:r>
              <a:rPr sz="1200" spc="-235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200" spc="-365" dirty="0">
                <a:solidFill>
                  <a:srgbClr val="FFFFFF"/>
                </a:solidFill>
                <a:latin typeface="Arial MT"/>
                <a:cs typeface="Arial MT"/>
              </a:rPr>
              <a:t>r</a:t>
            </a:r>
            <a:r>
              <a:rPr spc="-157" baseline="2314" dirty="0">
                <a:solidFill>
                  <a:srgbClr val="FFFFFF"/>
                </a:solidFill>
                <a:latin typeface="Arial MT"/>
                <a:cs typeface="Arial MT"/>
              </a:rPr>
              <a:t>i</a:t>
            </a:r>
            <a:r>
              <a:rPr sz="1200" spc="-245" dirty="0">
                <a:solidFill>
                  <a:srgbClr val="FFFFFF"/>
                </a:solidFill>
                <a:latin typeface="Arial MT"/>
                <a:cs typeface="Arial MT"/>
              </a:rPr>
              <a:t>r</a:t>
            </a:r>
            <a:r>
              <a:rPr spc="-337" baseline="2314" dirty="0">
                <a:solidFill>
                  <a:srgbClr val="FFFFFF"/>
                </a:solidFill>
                <a:latin typeface="Arial MT"/>
                <a:cs typeface="Arial MT"/>
              </a:rPr>
              <a:t>n</a:t>
            </a:r>
            <a:r>
              <a:rPr sz="1200" spc="-235" dirty="0">
                <a:solidFill>
                  <a:srgbClr val="FFFFFF"/>
                </a:solidFill>
                <a:latin typeface="Arial MT"/>
                <a:cs typeface="Arial MT"/>
              </a:rPr>
              <a:t>i</a:t>
            </a:r>
            <a:r>
              <a:rPr sz="1200" spc="-465" dirty="0">
                <a:solidFill>
                  <a:srgbClr val="FFFFFF"/>
                </a:solidFill>
                <a:latin typeface="Arial MT"/>
                <a:cs typeface="Arial MT"/>
              </a:rPr>
              <a:t>n</a:t>
            </a:r>
            <a:r>
              <a:rPr spc="-7" baseline="2314" dirty="0">
                <a:solidFill>
                  <a:srgbClr val="FFFFFF"/>
                </a:solidFill>
                <a:latin typeface="Arial MT"/>
                <a:cs typeface="Arial MT"/>
              </a:rPr>
              <a:t>g</a:t>
            </a:r>
            <a:r>
              <a:rPr sz="1200" spc="-10" dirty="0">
                <a:solidFill>
                  <a:srgbClr val="FFFFFF"/>
                </a:solidFill>
                <a:latin typeface="Arial MT"/>
                <a:cs typeface="Arial MT"/>
              </a:rPr>
              <a:t>g</a:t>
            </a:r>
            <a:endParaRPr sz="1200">
              <a:latin typeface="Arial MT"/>
              <a:cs typeface="Arial MT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4194175" y="6446352"/>
            <a:ext cx="1101090" cy="376555"/>
          </a:xfrm>
          <a:prstGeom prst="rect">
            <a:avLst/>
          </a:prstGeom>
        </p:spPr>
        <p:txBody>
          <a:bodyPr vert="horz" wrap="square" lIns="0" tIns="6350" rIns="0" bIns="0" rtlCol="0">
            <a:spAutoFit/>
          </a:bodyPr>
          <a:lstStyle/>
          <a:p>
            <a:pPr marL="12700" marR="5080">
              <a:lnSpc>
                <a:spcPts val="1420"/>
              </a:lnSpc>
              <a:spcBef>
                <a:spcPts val="50"/>
              </a:spcBef>
            </a:pPr>
            <a:r>
              <a:rPr sz="1200" spc="-480" dirty="0">
                <a:solidFill>
                  <a:srgbClr val="FFFFFF"/>
                </a:solidFill>
                <a:latin typeface="Arial MT"/>
                <a:cs typeface="Arial MT"/>
              </a:rPr>
              <a:t>D</a:t>
            </a:r>
            <a:r>
              <a:rPr sz="1200" spc="-405" dirty="0">
                <a:solidFill>
                  <a:srgbClr val="FFFFFF"/>
                </a:solidFill>
                <a:latin typeface="Arial MT"/>
                <a:cs typeface="Arial MT"/>
              </a:rPr>
              <a:t>D</a:t>
            </a:r>
            <a:r>
              <a:rPr sz="1200" spc="-280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200" spc="-370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200" spc="-280" dirty="0">
                <a:solidFill>
                  <a:srgbClr val="FFFFFF"/>
                </a:solidFill>
                <a:latin typeface="Arial MT"/>
                <a:cs typeface="Arial MT"/>
              </a:rPr>
              <a:t>p</a:t>
            </a:r>
            <a:r>
              <a:rPr sz="1200" spc="-350" dirty="0">
                <a:solidFill>
                  <a:srgbClr val="FFFFFF"/>
                </a:solidFill>
                <a:latin typeface="Arial MT"/>
                <a:cs typeface="Arial MT"/>
              </a:rPr>
              <a:t>p</a:t>
            </a:r>
            <a:r>
              <a:rPr sz="1200" spc="-280" dirty="0">
                <a:solidFill>
                  <a:srgbClr val="FFFFFF"/>
                </a:solidFill>
                <a:latin typeface="Arial MT"/>
                <a:cs typeface="Arial MT"/>
              </a:rPr>
              <a:t>a</a:t>
            </a:r>
            <a:r>
              <a:rPr sz="1200" spc="-370" dirty="0">
                <a:solidFill>
                  <a:srgbClr val="FFFFFF"/>
                </a:solidFill>
                <a:latin typeface="Arial MT"/>
                <a:cs typeface="Arial MT"/>
              </a:rPr>
              <a:t>a</a:t>
            </a:r>
            <a:r>
              <a:rPr sz="1200" spc="-10" dirty="0">
                <a:solidFill>
                  <a:srgbClr val="FFFFFF"/>
                </a:solidFill>
                <a:latin typeface="Arial MT"/>
                <a:cs typeface="Arial MT"/>
              </a:rPr>
              <a:t>r</a:t>
            </a:r>
            <a:r>
              <a:rPr sz="1200" spc="-295" dirty="0">
                <a:solidFill>
                  <a:srgbClr val="FFFFFF"/>
                </a:solidFill>
                <a:latin typeface="Arial MT"/>
                <a:cs typeface="Arial MT"/>
              </a:rPr>
              <a:t>r</a:t>
            </a:r>
            <a:r>
              <a:rPr sz="1200" spc="60" dirty="0">
                <a:solidFill>
                  <a:srgbClr val="FFFFFF"/>
                </a:solidFill>
                <a:latin typeface="Arial MT"/>
                <a:cs typeface="Arial MT"/>
              </a:rPr>
              <a:t>t</a:t>
            </a:r>
            <a:r>
              <a:rPr sz="1200" spc="-330" dirty="0">
                <a:solidFill>
                  <a:srgbClr val="FFFFFF"/>
                </a:solidFill>
                <a:latin typeface="Arial MT"/>
                <a:cs typeface="Arial MT"/>
              </a:rPr>
              <a:t>t</a:t>
            </a:r>
            <a:r>
              <a:rPr sz="1200" spc="-620" dirty="0">
                <a:solidFill>
                  <a:srgbClr val="FFFFFF"/>
                </a:solidFill>
                <a:latin typeface="Arial MT"/>
                <a:cs typeface="Arial MT"/>
              </a:rPr>
              <a:t>m</a:t>
            </a:r>
            <a:r>
              <a:rPr sz="1200" spc="-370" dirty="0">
                <a:solidFill>
                  <a:srgbClr val="FFFFFF"/>
                </a:solidFill>
                <a:latin typeface="Arial MT"/>
                <a:cs typeface="Arial MT"/>
              </a:rPr>
              <a:t>m</a:t>
            </a:r>
            <a:r>
              <a:rPr sz="1200" spc="-280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200" spc="-370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200" spc="-305" dirty="0">
                <a:solidFill>
                  <a:srgbClr val="FFFFFF"/>
                </a:solidFill>
                <a:latin typeface="Arial MT"/>
                <a:cs typeface="Arial MT"/>
              </a:rPr>
              <a:t>n</a:t>
            </a:r>
            <a:r>
              <a:rPr sz="1200" spc="-350" dirty="0">
                <a:solidFill>
                  <a:srgbClr val="FFFFFF"/>
                </a:solidFill>
                <a:latin typeface="Arial MT"/>
                <a:cs typeface="Arial MT"/>
              </a:rPr>
              <a:t>n</a:t>
            </a:r>
            <a:r>
              <a:rPr sz="1200" spc="35" dirty="0">
                <a:solidFill>
                  <a:srgbClr val="FFFFFF"/>
                </a:solidFill>
                <a:latin typeface="Arial MT"/>
                <a:cs typeface="Arial MT"/>
              </a:rPr>
              <a:t>t</a:t>
            </a:r>
            <a:r>
              <a:rPr sz="1200" spc="-90" dirty="0">
                <a:solidFill>
                  <a:srgbClr val="FFFFFF"/>
                </a:solidFill>
                <a:latin typeface="Arial MT"/>
                <a:cs typeface="Arial MT"/>
              </a:rPr>
              <a:t>t</a:t>
            </a:r>
            <a:r>
              <a:rPr sz="1200" spc="-330" dirty="0">
                <a:solidFill>
                  <a:srgbClr val="FFFFFF"/>
                </a:solidFill>
                <a:latin typeface="Arial MT"/>
                <a:cs typeface="Arial MT"/>
              </a:rPr>
              <a:t>o</a:t>
            </a:r>
            <a:r>
              <a:rPr sz="1200" spc="-325" dirty="0">
                <a:solidFill>
                  <a:srgbClr val="FFFFFF"/>
                </a:solidFill>
                <a:latin typeface="Arial MT"/>
                <a:cs typeface="Arial MT"/>
              </a:rPr>
              <a:t>o</a:t>
            </a:r>
            <a:r>
              <a:rPr sz="1200" spc="10" dirty="0">
                <a:solidFill>
                  <a:srgbClr val="FFFFFF"/>
                </a:solidFill>
                <a:latin typeface="Arial MT"/>
                <a:cs typeface="Arial MT"/>
              </a:rPr>
              <a:t>f</a:t>
            </a:r>
            <a:r>
              <a:rPr sz="1200" spc="-10" dirty="0">
                <a:solidFill>
                  <a:srgbClr val="FFFFFF"/>
                </a:solidFill>
                <a:latin typeface="Arial MT"/>
                <a:cs typeface="Arial MT"/>
              </a:rPr>
              <a:t>f</a:t>
            </a:r>
            <a:r>
              <a:rPr sz="1200" spc="50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-305" dirty="0">
                <a:solidFill>
                  <a:srgbClr val="FFFFFF"/>
                </a:solidFill>
                <a:latin typeface="Arial MT"/>
                <a:cs typeface="Arial MT"/>
              </a:rPr>
              <a:t>CCSSEE</a:t>
            </a:r>
            <a:endParaRPr sz="12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1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803392" y="6400801"/>
            <a:ext cx="3112135" cy="277495"/>
          </a:xfrm>
          <a:custGeom>
            <a:avLst/>
            <a:gdLst/>
            <a:ahLst/>
            <a:cxnLst/>
            <a:rect l="l" t="t" r="r" b="b"/>
            <a:pathLst>
              <a:path w="3112134" h="277495">
                <a:moveTo>
                  <a:pt x="3112008" y="277368"/>
                </a:moveTo>
                <a:lnTo>
                  <a:pt x="0" y="277368"/>
                </a:lnTo>
                <a:lnTo>
                  <a:pt x="0" y="0"/>
                </a:lnTo>
                <a:lnTo>
                  <a:pt x="3112008" y="0"/>
                </a:lnTo>
                <a:lnTo>
                  <a:pt x="3112008" y="277368"/>
                </a:lnTo>
                <a:close/>
              </a:path>
            </a:pathLst>
          </a:custGeom>
          <a:solidFill>
            <a:srgbClr val="22405F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4114800" y="6400801"/>
            <a:ext cx="4724400" cy="277495"/>
            <a:chOff x="2514600" y="6400800"/>
            <a:chExt cx="4724400" cy="277495"/>
          </a:xfrm>
        </p:grpSpPr>
        <p:sp>
          <p:nvSpPr>
            <p:cNvPr id="4" name="object 4"/>
            <p:cNvSpPr/>
            <p:nvPr/>
          </p:nvSpPr>
          <p:spPr>
            <a:xfrm>
              <a:off x="2514600" y="6400800"/>
              <a:ext cx="1600200" cy="277495"/>
            </a:xfrm>
            <a:custGeom>
              <a:avLst/>
              <a:gdLst/>
              <a:ahLst/>
              <a:cxnLst/>
              <a:rect l="l" t="t" r="r" b="b"/>
              <a:pathLst>
                <a:path w="1600200" h="277495">
                  <a:moveTo>
                    <a:pt x="1600200" y="277368"/>
                  </a:moveTo>
                  <a:lnTo>
                    <a:pt x="0" y="277368"/>
                  </a:lnTo>
                  <a:lnTo>
                    <a:pt x="0" y="0"/>
                  </a:lnTo>
                  <a:lnTo>
                    <a:pt x="1600200" y="0"/>
                  </a:lnTo>
                  <a:lnTo>
                    <a:pt x="1600200" y="277368"/>
                  </a:lnTo>
                  <a:close/>
                </a:path>
              </a:pathLst>
            </a:custGeom>
            <a:solidFill>
              <a:srgbClr val="E16C0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4114800" y="6400800"/>
              <a:ext cx="3124200" cy="277495"/>
            </a:xfrm>
            <a:custGeom>
              <a:avLst/>
              <a:gdLst/>
              <a:ahLst/>
              <a:cxnLst/>
              <a:rect l="l" t="t" r="r" b="b"/>
              <a:pathLst>
                <a:path w="3124200" h="277495">
                  <a:moveTo>
                    <a:pt x="3124200" y="277368"/>
                  </a:moveTo>
                  <a:lnTo>
                    <a:pt x="0" y="277368"/>
                  </a:lnTo>
                  <a:lnTo>
                    <a:pt x="0" y="0"/>
                  </a:lnTo>
                  <a:lnTo>
                    <a:pt x="3124200" y="0"/>
                  </a:lnTo>
                  <a:lnTo>
                    <a:pt x="3124200" y="277368"/>
                  </a:lnTo>
                  <a:close/>
                </a:path>
              </a:pathLst>
            </a:custGeom>
            <a:solidFill>
              <a:srgbClr val="2240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3354705" y="232994"/>
            <a:ext cx="5612765" cy="1122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647189" marR="5080" indent="-1634489">
              <a:spcBef>
                <a:spcPts val="100"/>
              </a:spcBef>
            </a:pPr>
            <a:r>
              <a:rPr sz="3600" b="1" dirty="0">
                <a:solidFill>
                  <a:srgbClr val="C00000"/>
                </a:solidFill>
                <a:latin typeface="Georgia"/>
                <a:cs typeface="Georgia"/>
              </a:rPr>
              <a:t>Key</a:t>
            </a:r>
            <a:r>
              <a:rPr sz="3600" b="1" spc="-65" dirty="0">
                <a:solidFill>
                  <a:srgbClr val="C00000"/>
                </a:solidFill>
                <a:latin typeface="Georgia"/>
                <a:cs typeface="Georgia"/>
              </a:rPr>
              <a:t> </a:t>
            </a:r>
            <a:r>
              <a:rPr sz="3600" b="1" dirty="0">
                <a:solidFill>
                  <a:srgbClr val="C00000"/>
                </a:solidFill>
                <a:latin typeface="Georgia"/>
                <a:cs typeface="Georgia"/>
              </a:rPr>
              <a:t>points</a:t>
            </a:r>
            <a:r>
              <a:rPr sz="3600" b="1" spc="-110" dirty="0">
                <a:solidFill>
                  <a:srgbClr val="C00000"/>
                </a:solidFill>
                <a:latin typeface="Georgia"/>
                <a:cs typeface="Georgia"/>
              </a:rPr>
              <a:t> </a:t>
            </a:r>
            <a:r>
              <a:rPr sz="3600" b="1" dirty="0">
                <a:solidFill>
                  <a:srgbClr val="C00000"/>
                </a:solidFill>
                <a:latin typeface="Georgia"/>
                <a:cs typeface="Georgia"/>
              </a:rPr>
              <a:t>on</a:t>
            </a:r>
            <a:r>
              <a:rPr sz="3600" b="1" spc="-60" dirty="0">
                <a:solidFill>
                  <a:srgbClr val="C00000"/>
                </a:solidFill>
                <a:latin typeface="Georgia"/>
                <a:cs typeface="Georgia"/>
              </a:rPr>
              <a:t> </a:t>
            </a:r>
            <a:r>
              <a:rPr sz="3600" b="1" spc="-10" dirty="0">
                <a:solidFill>
                  <a:srgbClr val="C00000"/>
                </a:solidFill>
                <a:latin typeface="Georgia"/>
                <a:cs typeface="Georgia"/>
              </a:rPr>
              <a:t>Dijkstra’s algorithm</a:t>
            </a:r>
            <a:endParaRPr sz="3600">
              <a:latin typeface="Georgia"/>
              <a:cs typeface="Georgia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2039113" y="1459992"/>
            <a:ext cx="8269605" cy="1487805"/>
            <a:chOff x="438912" y="1459991"/>
            <a:chExt cx="8269605" cy="1487805"/>
          </a:xfrm>
        </p:grpSpPr>
        <p:sp>
          <p:nvSpPr>
            <p:cNvPr id="8" name="object 8"/>
            <p:cNvSpPr/>
            <p:nvPr/>
          </p:nvSpPr>
          <p:spPr>
            <a:xfrm>
              <a:off x="458724" y="1479803"/>
              <a:ext cx="8229600" cy="1447800"/>
            </a:xfrm>
            <a:custGeom>
              <a:avLst/>
              <a:gdLst/>
              <a:ahLst/>
              <a:cxnLst/>
              <a:rect l="l" t="t" r="r" b="b"/>
              <a:pathLst>
                <a:path w="8229600" h="1447800">
                  <a:moveTo>
                    <a:pt x="8229600" y="1447800"/>
                  </a:moveTo>
                  <a:lnTo>
                    <a:pt x="0" y="1447800"/>
                  </a:lnTo>
                  <a:lnTo>
                    <a:pt x="0" y="0"/>
                  </a:lnTo>
                  <a:lnTo>
                    <a:pt x="8229600" y="0"/>
                  </a:lnTo>
                  <a:lnTo>
                    <a:pt x="8229600" y="1447800"/>
                  </a:lnTo>
                  <a:close/>
                </a:path>
              </a:pathLst>
            </a:custGeom>
            <a:solidFill>
              <a:srgbClr val="FAEAD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438912" y="1459991"/>
              <a:ext cx="8269605" cy="1487805"/>
            </a:xfrm>
            <a:custGeom>
              <a:avLst/>
              <a:gdLst/>
              <a:ahLst/>
              <a:cxnLst/>
              <a:rect l="l" t="t" r="r" b="b"/>
              <a:pathLst>
                <a:path w="8269605" h="1487805">
                  <a:moveTo>
                    <a:pt x="8249411" y="1487424"/>
                  </a:moveTo>
                  <a:lnTo>
                    <a:pt x="19811" y="1487424"/>
                  </a:lnTo>
                  <a:lnTo>
                    <a:pt x="16370" y="1487119"/>
                  </a:lnTo>
                  <a:lnTo>
                    <a:pt x="0" y="1467612"/>
                  </a:lnTo>
                  <a:lnTo>
                    <a:pt x="0" y="19812"/>
                  </a:lnTo>
                  <a:lnTo>
                    <a:pt x="19811" y="0"/>
                  </a:lnTo>
                  <a:lnTo>
                    <a:pt x="8249411" y="0"/>
                  </a:lnTo>
                  <a:lnTo>
                    <a:pt x="8269223" y="19812"/>
                  </a:lnTo>
                  <a:lnTo>
                    <a:pt x="39623" y="19812"/>
                  </a:lnTo>
                  <a:lnTo>
                    <a:pt x="19811" y="39624"/>
                  </a:lnTo>
                  <a:lnTo>
                    <a:pt x="39623" y="39624"/>
                  </a:lnTo>
                  <a:lnTo>
                    <a:pt x="39623" y="1447800"/>
                  </a:lnTo>
                  <a:lnTo>
                    <a:pt x="19811" y="1447800"/>
                  </a:lnTo>
                  <a:lnTo>
                    <a:pt x="39623" y="1467612"/>
                  </a:lnTo>
                  <a:lnTo>
                    <a:pt x="8269223" y="1467612"/>
                  </a:lnTo>
                  <a:lnTo>
                    <a:pt x="8268919" y="1471053"/>
                  </a:lnTo>
                  <a:lnTo>
                    <a:pt x="8252853" y="1487119"/>
                  </a:lnTo>
                  <a:lnTo>
                    <a:pt x="8249411" y="1487424"/>
                  </a:lnTo>
                  <a:close/>
                </a:path>
                <a:path w="8269605" h="1487805">
                  <a:moveTo>
                    <a:pt x="39623" y="39624"/>
                  </a:moveTo>
                  <a:lnTo>
                    <a:pt x="19811" y="39624"/>
                  </a:lnTo>
                  <a:lnTo>
                    <a:pt x="39623" y="19812"/>
                  </a:lnTo>
                  <a:lnTo>
                    <a:pt x="39623" y="39624"/>
                  </a:lnTo>
                  <a:close/>
                </a:path>
                <a:path w="8269605" h="1487805">
                  <a:moveTo>
                    <a:pt x="8229600" y="39624"/>
                  </a:moveTo>
                  <a:lnTo>
                    <a:pt x="39623" y="39624"/>
                  </a:lnTo>
                  <a:lnTo>
                    <a:pt x="39623" y="19812"/>
                  </a:lnTo>
                  <a:lnTo>
                    <a:pt x="8229600" y="19812"/>
                  </a:lnTo>
                  <a:lnTo>
                    <a:pt x="8229600" y="39624"/>
                  </a:lnTo>
                  <a:close/>
                </a:path>
                <a:path w="8269605" h="1487805">
                  <a:moveTo>
                    <a:pt x="8229600" y="1467612"/>
                  </a:moveTo>
                  <a:lnTo>
                    <a:pt x="8229600" y="19812"/>
                  </a:lnTo>
                  <a:lnTo>
                    <a:pt x="8249411" y="39624"/>
                  </a:lnTo>
                  <a:lnTo>
                    <a:pt x="8269223" y="39624"/>
                  </a:lnTo>
                  <a:lnTo>
                    <a:pt x="8269223" y="1447800"/>
                  </a:lnTo>
                  <a:lnTo>
                    <a:pt x="8249411" y="1447800"/>
                  </a:lnTo>
                  <a:lnTo>
                    <a:pt x="8229600" y="1467612"/>
                  </a:lnTo>
                  <a:close/>
                </a:path>
                <a:path w="8269605" h="1487805">
                  <a:moveTo>
                    <a:pt x="8269223" y="39624"/>
                  </a:moveTo>
                  <a:lnTo>
                    <a:pt x="8249411" y="39624"/>
                  </a:lnTo>
                  <a:lnTo>
                    <a:pt x="8229600" y="19812"/>
                  </a:lnTo>
                  <a:lnTo>
                    <a:pt x="8269223" y="19812"/>
                  </a:lnTo>
                  <a:lnTo>
                    <a:pt x="8269223" y="39624"/>
                  </a:lnTo>
                  <a:close/>
                </a:path>
                <a:path w="8269605" h="1487805">
                  <a:moveTo>
                    <a:pt x="39623" y="1467612"/>
                  </a:moveTo>
                  <a:lnTo>
                    <a:pt x="19811" y="1447800"/>
                  </a:lnTo>
                  <a:lnTo>
                    <a:pt x="39623" y="1447800"/>
                  </a:lnTo>
                  <a:lnTo>
                    <a:pt x="39623" y="1467612"/>
                  </a:lnTo>
                  <a:close/>
                </a:path>
                <a:path w="8269605" h="1487805">
                  <a:moveTo>
                    <a:pt x="8229600" y="1467612"/>
                  </a:moveTo>
                  <a:lnTo>
                    <a:pt x="39623" y="1467612"/>
                  </a:lnTo>
                  <a:lnTo>
                    <a:pt x="39623" y="1447800"/>
                  </a:lnTo>
                  <a:lnTo>
                    <a:pt x="8229600" y="1447800"/>
                  </a:lnTo>
                  <a:lnTo>
                    <a:pt x="8229600" y="1467612"/>
                  </a:lnTo>
                  <a:close/>
                </a:path>
                <a:path w="8269605" h="1487805">
                  <a:moveTo>
                    <a:pt x="8269223" y="1467612"/>
                  </a:moveTo>
                  <a:lnTo>
                    <a:pt x="8229600" y="1467612"/>
                  </a:lnTo>
                  <a:lnTo>
                    <a:pt x="8249411" y="1447800"/>
                  </a:lnTo>
                  <a:lnTo>
                    <a:pt x="8269223" y="1447800"/>
                  </a:lnTo>
                  <a:lnTo>
                    <a:pt x="8269223" y="1467612"/>
                  </a:lnTo>
                  <a:close/>
                </a:path>
              </a:pathLst>
            </a:custGeom>
            <a:solidFill>
              <a:srgbClr val="00ADE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2058923" y="1479803"/>
            <a:ext cx="8229600" cy="144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9535">
              <a:lnSpc>
                <a:spcPts val="3735"/>
              </a:lnSpc>
              <a:tabLst>
                <a:tab pos="1524635" algn="l"/>
                <a:tab pos="2512695" algn="l"/>
                <a:tab pos="3140710" algn="l"/>
                <a:tab pos="4415155" algn="l"/>
                <a:tab pos="5308600" algn="l"/>
                <a:tab pos="6863715" algn="l"/>
              </a:tabLst>
            </a:pPr>
            <a:r>
              <a:rPr sz="3200" spc="-10" dirty="0">
                <a:latin typeface="Calibri"/>
                <a:cs typeface="Calibri"/>
              </a:rPr>
              <a:t>Doesn’t</a:t>
            </a:r>
            <a:r>
              <a:rPr sz="3200" dirty="0">
                <a:latin typeface="Calibri"/>
                <a:cs typeface="Calibri"/>
              </a:rPr>
              <a:t>	</a:t>
            </a:r>
            <a:r>
              <a:rPr sz="3200" spc="-20" dirty="0">
                <a:latin typeface="Calibri"/>
                <a:cs typeface="Calibri"/>
              </a:rPr>
              <a:t>work</a:t>
            </a:r>
            <a:r>
              <a:rPr sz="3200" dirty="0">
                <a:latin typeface="Calibri"/>
                <a:cs typeface="Calibri"/>
              </a:rPr>
              <a:t>	</a:t>
            </a:r>
            <a:r>
              <a:rPr sz="3200" spc="-25" dirty="0">
                <a:latin typeface="Calibri"/>
                <a:cs typeface="Calibri"/>
              </a:rPr>
              <a:t>for</a:t>
            </a:r>
            <a:r>
              <a:rPr sz="3200" dirty="0">
                <a:latin typeface="Calibri"/>
                <a:cs typeface="Calibri"/>
              </a:rPr>
              <a:t>	</a:t>
            </a:r>
            <a:r>
              <a:rPr sz="3200" spc="-10" dirty="0">
                <a:latin typeface="Calibri"/>
                <a:cs typeface="Calibri"/>
              </a:rPr>
              <a:t>graphs</a:t>
            </a:r>
            <a:r>
              <a:rPr sz="3200" dirty="0">
                <a:latin typeface="Calibri"/>
                <a:cs typeface="Calibri"/>
              </a:rPr>
              <a:t>	</a:t>
            </a:r>
            <a:r>
              <a:rPr sz="3200" spc="-20" dirty="0">
                <a:latin typeface="Calibri"/>
                <a:cs typeface="Calibri"/>
              </a:rPr>
              <a:t>with</a:t>
            </a:r>
            <a:r>
              <a:rPr sz="3200" dirty="0">
                <a:latin typeface="Calibri"/>
                <a:cs typeface="Calibri"/>
              </a:rPr>
              <a:t>	</a:t>
            </a:r>
            <a:r>
              <a:rPr sz="3200" spc="-10" dirty="0">
                <a:latin typeface="Calibri"/>
                <a:cs typeface="Calibri"/>
              </a:rPr>
              <a:t>negative</a:t>
            </a:r>
            <a:r>
              <a:rPr sz="3200" dirty="0">
                <a:latin typeface="Calibri"/>
                <a:cs typeface="Calibri"/>
              </a:rPr>
              <a:t>	</a:t>
            </a:r>
            <a:r>
              <a:rPr sz="3200" spc="-10" dirty="0">
                <a:latin typeface="Calibri"/>
                <a:cs typeface="Calibri"/>
              </a:rPr>
              <a:t>weights</a:t>
            </a:r>
            <a:endParaRPr sz="3200">
              <a:latin typeface="Calibri"/>
              <a:cs typeface="Calibri"/>
            </a:endParaRPr>
          </a:p>
          <a:p>
            <a:pPr marL="89535" marR="76200">
              <a:lnSpc>
                <a:spcPts val="3679"/>
              </a:lnSpc>
              <a:spcBef>
                <a:spcPts val="254"/>
              </a:spcBef>
              <a:tabLst>
                <a:tab pos="1859914" algn="l"/>
                <a:tab pos="3228975" algn="l"/>
                <a:tab pos="5080000" algn="l"/>
                <a:tab pos="6220460" algn="l"/>
                <a:tab pos="6823709" algn="l"/>
                <a:tab pos="7790815" algn="l"/>
              </a:tabLst>
            </a:pPr>
            <a:r>
              <a:rPr sz="3200" spc="-10" dirty="0">
                <a:latin typeface="Calibri"/>
                <a:cs typeface="Calibri"/>
              </a:rPr>
              <a:t>(whereas</a:t>
            </a:r>
            <a:r>
              <a:rPr sz="3200" dirty="0">
                <a:latin typeface="Calibri"/>
                <a:cs typeface="Calibri"/>
              </a:rPr>
              <a:t>	</a:t>
            </a:r>
            <a:r>
              <a:rPr sz="3200" spc="-10" dirty="0">
                <a:latin typeface="Calibri"/>
                <a:cs typeface="Calibri"/>
              </a:rPr>
              <a:t>Floyd’s</a:t>
            </a:r>
            <a:r>
              <a:rPr sz="3200" dirty="0">
                <a:latin typeface="Calibri"/>
                <a:cs typeface="Calibri"/>
              </a:rPr>
              <a:t>	</a:t>
            </a:r>
            <a:r>
              <a:rPr sz="3200" spc="-10" dirty="0">
                <a:latin typeface="Calibri"/>
                <a:cs typeface="Calibri"/>
              </a:rPr>
              <a:t>algorithm</a:t>
            </a:r>
            <a:r>
              <a:rPr sz="3200" dirty="0">
                <a:latin typeface="Calibri"/>
                <a:cs typeface="Calibri"/>
              </a:rPr>
              <a:t>	</a:t>
            </a:r>
            <a:r>
              <a:rPr sz="3200" spc="-10" dirty="0">
                <a:latin typeface="Calibri"/>
                <a:cs typeface="Calibri"/>
              </a:rPr>
              <a:t>does,</a:t>
            </a:r>
            <a:r>
              <a:rPr sz="3200" dirty="0">
                <a:latin typeface="Calibri"/>
                <a:cs typeface="Calibri"/>
              </a:rPr>
              <a:t>	</a:t>
            </a:r>
            <a:r>
              <a:rPr sz="3200" spc="-25" dirty="0">
                <a:latin typeface="Calibri"/>
                <a:cs typeface="Calibri"/>
              </a:rPr>
              <a:t>as</a:t>
            </a:r>
            <a:r>
              <a:rPr sz="3200" dirty="0">
                <a:latin typeface="Calibri"/>
                <a:cs typeface="Calibri"/>
              </a:rPr>
              <a:t>	</a:t>
            </a:r>
            <a:r>
              <a:rPr sz="3200" spc="-20" dirty="0">
                <a:latin typeface="Calibri"/>
                <a:cs typeface="Calibri"/>
              </a:rPr>
              <a:t>long</a:t>
            </a:r>
            <a:r>
              <a:rPr sz="3200" dirty="0">
                <a:latin typeface="Calibri"/>
                <a:cs typeface="Calibri"/>
              </a:rPr>
              <a:t>	</a:t>
            </a:r>
            <a:r>
              <a:rPr sz="3200" spc="-25" dirty="0">
                <a:latin typeface="Calibri"/>
                <a:cs typeface="Calibri"/>
              </a:rPr>
              <a:t>as </a:t>
            </a:r>
            <a:r>
              <a:rPr sz="3200" spc="-10" dirty="0">
                <a:latin typeface="Calibri"/>
                <a:cs typeface="Calibri"/>
              </a:rPr>
              <a:t>there</a:t>
            </a:r>
            <a:r>
              <a:rPr sz="3200" spc="-13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is</a:t>
            </a:r>
            <a:r>
              <a:rPr sz="3200" spc="-8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no</a:t>
            </a:r>
            <a:r>
              <a:rPr sz="3200" spc="-80" dirty="0">
                <a:latin typeface="Calibri"/>
                <a:cs typeface="Calibri"/>
              </a:rPr>
              <a:t> </a:t>
            </a:r>
            <a:r>
              <a:rPr sz="3200" spc="-35" dirty="0">
                <a:latin typeface="Calibri"/>
                <a:cs typeface="Calibri"/>
              </a:rPr>
              <a:t>negative</a:t>
            </a:r>
            <a:r>
              <a:rPr sz="3200" spc="-60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cycle).</a:t>
            </a:r>
            <a:endParaRPr sz="3200">
              <a:latin typeface="Calibri"/>
              <a:cs typeface="Calibri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2066545" y="3758184"/>
            <a:ext cx="8269605" cy="2453640"/>
            <a:chOff x="466344" y="3758184"/>
            <a:chExt cx="8269605" cy="2453640"/>
          </a:xfrm>
        </p:grpSpPr>
        <p:sp>
          <p:nvSpPr>
            <p:cNvPr id="12" name="object 12"/>
            <p:cNvSpPr/>
            <p:nvPr/>
          </p:nvSpPr>
          <p:spPr>
            <a:xfrm>
              <a:off x="484632" y="3776472"/>
              <a:ext cx="8229600" cy="2414270"/>
            </a:xfrm>
            <a:custGeom>
              <a:avLst/>
              <a:gdLst/>
              <a:ahLst/>
              <a:cxnLst/>
              <a:rect l="l" t="t" r="r" b="b"/>
              <a:pathLst>
                <a:path w="8229600" h="2414270">
                  <a:moveTo>
                    <a:pt x="8229600" y="2414016"/>
                  </a:moveTo>
                  <a:lnTo>
                    <a:pt x="0" y="2414016"/>
                  </a:lnTo>
                  <a:lnTo>
                    <a:pt x="0" y="0"/>
                  </a:lnTo>
                  <a:lnTo>
                    <a:pt x="8229600" y="0"/>
                  </a:lnTo>
                  <a:lnTo>
                    <a:pt x="8229600" y="2414016"/>
                  </a:lnTo>
                  <a:close/>
                </a:path>
              </a:pathLst>
            </a:custGeom>
            <a:solidFill>
              <a:srgbClr val="E6DFE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466344" y="3758184"/>
              <a:ext cx="8269605" cy="2453640"/>
            </a:xfrm>
            <a:custGeom>
              <a:avLst/>
              <a:gdLst/>
              <a:ahLst/>
              <a:cxnLst/>
              <a:rect l="l" t="t" r="r" b="b"/>
              <a:pathLst>
                <a:path w="8269605" h="2453640">
                  <a:moveTo>
                    <a:pt x="8249411" y="2453640"/>
                  </a:moveTo>
                  <a:lnTo>
                    <a:pt x="19812" y="2453640"/>
                  </a:lnTo>
                  <a:lnTo>
                    <a:pt x="16370" y="2453335"/>
                  </a:lnTo>
                  <a:lnTo>
                    <a:pt x="0" y="2433828"/>
                  </a:lnTo>
                  <a:lnTo>
                    <a:pt x="0" y="19812"/>
                  </a:lnTo>
                  <a:lnTo>
                    <a:pt x="19812" y="0"/>
                  </a:lnTo>
                  <a:lnTo>
                    <a:pt x="8249411" y="0"/>
                  </a:lnTo>
                  <a:lnTo>
                    <a:pt x="8269224" y="19812"/>
                  </a:lnTo>
                  <a:lnTo>
                    <a:pt x="39624" y="19812"/>
                  </a:lnTo>
                  <a:lnTo>
                    <a:pt x="19812" y="39624"/>
                  </a:lnTo>
                  <a:lnTo>
                    <a:pt x="39624" y="39624"/>
                  </a:lnTo>
                  <a:lnTo>
                    <a:pt x="39624" y="2414016"/>
                  </a:lnTo>
                  <a:lnTo>
                    <a:pt x="19812" y="2414016"/>
                  </a:lnTo>
                  <a:lnTo>
                    <a:pt x="39624" y="2433828"/>
                  </a:lnTo>
                  <a:lnTo>
                    <a:pt x="8269224" y="2433828"/>
                  </a:lnTo>
                  <a:lnTo>
                    <a:pt x="8268919" y="2437269"/>
                  </a:lnTo>
                  <a:lnTo>
                    <a:pt x="8252853" y="2453335"/>
                  </a:lnTo>
                  <a:lnTo>
                    <a:pt x="8249411" y="2453640"/>
                  </a:lnTo>
                  <a:close/>
                </a:path>
                <a:path w="8269605" h="2453640">
                  <a:moveTo>
                    <a:pt x="39624" y="39624"/>
                  </a:moveTo>
                  <a:lnTo>
                    <a:pt x="19812" y="39624"/>
                  </a:lnTo>
                  <a:lnTo>
                    <a:pt x="39624" y="19812"/>
                  </a:lnTo>
                  <a:lnTo>
                    <a:pt x="39624" y="39624"/>
                  </a:lnTo>
                  <a:close/>
                </a:path>
                <a:path w="8269605" h="2453640">
                  <a:moveTo>
                    <a:pt x="8229600" y="39624"/>
                  </a:moveTo>
                  <a:lnTo>
                    <a:pt x="39624" y="39624"/>
                  </a:lnTo>
                  <a:lnTo>
                    <a:pt x="39624" y="19812"/>
                  </a:lnTo>
                  <a:lnTo>
                    <a:pt x="8229600" y="19812"/>
                  </a:lnTo>
                  <a:lnTo>
                    <a:pt x="8229600" y="39624"/>
                  </a:lnTo>
                  <a:close/>
                </a:path>
                <a:path w="8269605" h="2453640">
                  <a:moveTo>
                    <a:pt x="8229600" y="2433828"/>
                  </a:moveTo>
                  <a:lnTo>
                    <a:pt x="8229600" y="19812"/>
                  </a:lnTo>
                  <a:lnTo>
                    <a:pt x="8249411" y="39624"/>
                  </a:lnTo>
                  <a:lnTo>
                    <a:pt x="8269224" y="39624"/>
                  </a:lnTo>
                  <a:lnTo>
                    <a:pt x="8269224" y="2414016"/>
                  </a:lnTo>
                  <a:lnTo>
                    <a:pt x="8249411" y="2414016"/>
                  </a:lnTo>
                  <a:lnTo>
                    <a:pt x="8229600" y="2433828"/>
                  </a:lnTo>
                  <a:close/>
                </a:path>
                <a:path w="8269605" h="2453640">
                  <a:moveTo>
                    <a:pt x="8269224" y="39624"/>
                  </a:moveTo>
                  <a:lnTo>
                    <a:pt x="8249411" y="39624"/>
                  </a:lnTo>
                  <a:lnTo>
                    <a:pt x="8229600" y="19812"/>
                  </a:lnTo>
                  <a:lnTo>
                    <a:pt x="8269224" y="19812"/>
                  </a:lnTo>
                  <a:lnTo>
                    <a:pt x="8269224" y="39624"/>
                  </a:lnTo>
                  <a:close/>
                </a:path>
                <a:path w="8269605" h="2453640">
                  <a:moveTo>
                    <a:pt x="39624" y="2433828"/>
                  </a:moveTo>
                  <a:lnTo>
                    <a:pt x="19812" y="2414016"/>
                  </a:lnTo>
                  <a:lnTo>
                    <a:pt x="39624" y="2414016"/>
                  </a:lnTo>
                  <a:lnTo>
                    <a:pt x="39624" y="2433828"/>
                  </a:lnTo>
                  <a:close/>
                </a:path>
                <a:path w="8269605" h="2453640">
                  <a:moveTo>
                    <a:pt x="8229600" y="2433828"/>
                  </a:moveTo>
                  <a:lnTo>
                    <a:pt x="39624" y="2433828"/>
                  </a:lnTo>
                  <a:lnTo>
                    <a:pt x="39624" y="2414016"/>
                  </a:lnTo>
                  <a:lnTo>
                    <a:pt x="8229600" y="2414016"/>
                  </a:lnTo>
                  <a:lnTo>
                    <a:pt x="8229600" y="2433828"/>
                  </a:lnTo>
                  <a:close/>
                </a:path>
                <a:path w="8269605" h="2453640">
                  <a:moveTo>
                    <a:pt x="8269224" y="2433828"/>
                  </a:moveTo>
                  <a:lnTo>
                    <a:pt x="8229600" y="2433828"/>
                  </a:lnTo>
                  <a:lnTo>
                    <a:pt x="8249411" y="2414016"/>
                  </a:lnTo>
                  <a:lnTo>
                    <a:pt x="8269224" y="2414016"/>
                  </a:lnTo>
                  <a:lnTo>
                    <a:pt x="8269224" y="2433828"/>
                  </a:lnTo>
                  <a:close/>
                </a:path>
              </a:pathLst>
            </a:custGeom>
            <a:solidFill>
              <a:srgbClr val="402E5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" name="object 14"/>
          <p:cNvSpPr txBox="1"/>
          <p:nvPr/>
        </p:nvSpPr>
        <p:spPr>
          <a:xfrm>
            <a:off x="2139695" y="3744087"/>
            <a:ext cx="8121650" cy="182054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8100" marR="32384">
              <a:spcBef>
                <a:spcPts val="95"/>
              </a:spcBef>
              <a:tabLst>
                <a:tab pos="1579880" algn="l"/>
                <a:tab pos="2891155" algn="l"/>
                <a:tab pos="3485515" algn="l"/>
                <a:tab pos="4634865" algn="l"/>
                <a:tab pos="6577330" algn="l"/>
                <a:tab pos="7105015" algn="l"/>
              </a:tabLst>
            </a:pPr>
            <a:r>
              <a:rPr sz="2800" spc="-10" dirty="0">
                <a:latin typeface="Calibri"/>
                <a:cs typeface="Calibri"/>
              </a:rPr>
              <a:t>Efficiency</a:t>
            </a:r>
            <a:r>
              <a:rPr sz="2800" dirty="0">
                <a:latin typeface="Calibri"/>
                <a:cs typeface="Calibri"/>
              </a:rPr>
              <a:t>	</a:t>
            </a:r>
            <a:r>
              <a:rPr sz="2800" b="1" spc="-10" dirty="0">
                <a:latin typeface="Calibri"/>
                <a:cs typeface="Calibri"/>
              </a:rPr>
              <a:t>O(|V</a:t>
            </a:r>
            <a:r>
              <a:rPr sz="2700" b="1" spc="-15" baseline="13888" dirty="0">
                <a:latin typeface="Calibri"/>
                <a:cs typeface="Calibri"/>
              </a:rPr>
              <a:t>2</a:t>
            </a:r>
            <a:r>
              <a:rPr sz="2800" b="1" spc="-10" dirty="0">
                <a:latin typeface="Calibri"/>
                <a:cs typeface="Calibri"/>
              </a:rPr>
              <a:t>|)</a:t>
            </a:r>
            <a:r>
              <a:rPr sz="2800" b="1" dirty="0">
                <a:latin typeface="Calibri"/>
                <a:cs typeface="Calibri"/>
              </a:rPr>
              <a:t>	</a:t>
            </a:r>
            <a:r>
              <a:rPr sz="2800" spc="-25" dirty="0">
                <a:latin typeface="Calibri"/>
                <a:cs typeface="Calibri"/>
              </a:rPr>
              <a:t>for</a:t>
            </a:r>
            <a:r>
              <a:rPr sz="2800" dirty="0">
                <a:latin typeface="Calibri"/>
                <a:cs typeface="Calibri"/>
              </a:rPr>
              <a:t>	</a:t>
            </a:r>
            <a:r>
              <a:rPr sz="2800" spc="-10" dirty="0">
                <a:latin typeface="Calibri"/>
                <a:cs typeface="Calibri"/>
              </a:rPr>
              <a:t>graphs</a:t>
            </a:r>
            <a:r>
              <a:rPr sz="2800" dirty="0">
                <a:latin typeface="Calibri"/>
                <a:cs typeface="Calibri"/>
              </a:rPr>
              <a:t>	</a:t>
            </a:r>
            <a:r>
              <a:rPr sz="2800" spc="-10" dirty="0">
                <a:latin typeface="Calibri"/>
                <a:cs typeface="Calibri"/>
              </a:rPr>
              <a:t>represented</a:t>
            </a:r>
            <a:r>
              <a:rPr sz="2800" dirty="0">
                <a:latin typeface="Calibri"/>
                <a:cs typeface="Calibri"/>
              </a:rPr>
              <a:t>	</a:t>
            </a:r>
            <a:r>
              <a:rPr sz="2800" spc="-25" dirty="0">
                <a:latin typeface="Calibri"/>
                <a:cs typeface="Calibri"/>
              </a:rPr>
              <a:t>by</a:t>
            </a:r>
            <a:r>
              <a:rPr sz="2800" dirty="0">
                <a:latin typeface="Calibri"/>
                <a:cs typeface="Calibri"/>
              </a:rPr>
              <a:t>	</a:t>
            </a:r>
            <a:r>
              <a:rPr sz="2800" spc="-25" dirty="0">
                <a:latin typeface="Calibri"/>
                <a:cs typeface="Calibri"/>
              </a:rPr>
              <a:t>weight </a:t>
            </a:r>
            <a:r>
              <a:rPr sz="2800" dirty="0">
                <a:latin typeface="Calibri"/>
                <a:cs typeface="Calibri"/>
              </a:rPr>
              <a:t>matrix</a:t>
            </a:r>
            <a:r>
              <a:rPr sz="2800" spc="-9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and</a:t>
            </a:r>
            <a:r>
              <a:rPr sz="2800" spc="-85" dirty="0">
                <a:latin typeface="Calibri"/>
                <a:cs typeface="Calibri"/>
              </a:rPr>
              <a:t> </a:t>
            </a:r>
            <a:r>
              <a:rPr sz="2800" spc="-45" dirty="0">
                <a:latin typeface="Calibri"/>
                <a:cs typeface="Calibri"/>
              </a:rPr>
              <a:t>array</a:t>
            </a:r>
            <a:r>
              <a:rPr sz="2800" spc="-114" dirty="0">
                <a:latin typeface="Calibri"/>
                <a:cs typeface="Calibri"/>
              </a:rPr>
              <a:t> </a:t>
            </a:r>
            <a:r>
              <a:rPr sz="2800" spc="-30" dirty="0">
                <a:latin typeface="Calibri"/>
                <a:cs typeface="Calibri"/>
              </a:rPr>
              <a:t>implementation</a:t>
            </a:r>
            <a:r>
              <a:rPr sz="2800" spc="3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of</a:t>
            </a:r>
            <a:r>
              <a:rPr sz="2800" spc="-6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priority</a:t>
            </a:r>
            <a:r>
              <a:rPr sz="2800" spc="-10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queue</a:t>
            </a:r>
            <a:endParaRPr sz="2800">
              <a:latin typeface="Calibri"/>
              <a:cs typeface="Calibri"/>
            </a:endParaRPr>
          </a:p>
          <a:p>
            <a:pPr marL="38100" marR="30480">
              <a:spcBef>
                <a:spcPts val="700"/>
              </a:spcBef>
              <a:tabLst>
                <a:tab pos="2094864" algn="l"/>
                <a:tab pos="2649855" algn="l"/>
                <a:tab pos="3766185" algn="l"/>
                <a:tab pos="5668645" algn="l"/>
                <a:tab pos="6159500" algn="l"/>
                <a:tab pos="6839584" algn="l"/>
                <a:tab pos="7539990" algn="l"/>
              </a:tabLst>
            </a:pPr>
            <a:r>
              <a:rPr sz="2800" spc="-10" dirty="0">
                <a:latin typeface="Calibri"/>
                <a:cs typeface="Calibri"/>
              </a:rPr>
              <a:t>O(|E|log|V|)</a:t>
            </a:r>
            <a:r>
              <a:rPr sz="2800" dirty="0">
                <a:latin typeface="Calibri"/>
                <a:cs typeface="Calibri"/>
              </a:rPr>
              <a:t>	</a:t>
            </a:r>
            <a:r>
              <a:rPr sz="2800" spc="-25" dirty="0">
                <a:latin typeface="Calibri"/>
                <a:cs typeface="Calibri"/>
              </a:rPr>
              <a:t>for</a:t>
            </a:r>
            <a:r>
              <a:rPr sz="2800" dirty="0">
                <a:latin typeface="Calibri"/>
                <a:cs typeface="Calibri"/>
              </a:rPr>
              <a:t>	</a:t>
            </a:r>
            <a:r>
              <a:rPr sz="2800" spc="-10" dirty="0">
                <a:latin typeface="Calibri"/>
                <a:cs typeface="Calibri"/>
              </a:rPr>
              <a:t>graphs</a:t>
            </a:r>
            <a:r>
              <a:rPr sz="2800" dirty="0">
                <a:latin typeface="Calibri"/>
                <a:cs typeface="Calibri"/>
              </a:rPr>
              <a:t>	</a:t>
            </a:r>
            <a:r>
              <a:rPr sz="2800" spc="-10" dirty="0">
                <a:latin typeface="Calibri"/>
                <a:cs typeface="Calibri"/>
              </a:rPr>
              <a:t>represented</a:t>
            </a:r>
            <a:r>
              <a:rPr sz="2800" dirty="0">
                <a:latin typeface="Calibri"/>
                <a:cs typeface="Calibri"/>
              </a:rPr>
              <a:t>	</a:t>
            </a:r>
            <a:r>
              <a:rPr sz="2800" spc="-25" dirty="0">
                <a:latin typeface="Calibri"/>
                <a:cs typeface="Calibri"/>
              </a:rPr>
              <a:t>by</a:t>
            </a:r>
            <a:r>
              <a:rPr sz="2800" dirty="0">
                <a:latin typeface="Calibri"/>
                <a:cs typeface="Calibri"/>
              </a:rPr>
              <a:t>	</a:t>
            </a:r>
            <a:r>
              <a:rPr sz="2800" spc="-20" dirty="0">
                <a:latin typeface="Calibri"/>
                <a:cs typeface="Calibri"/>
              </a:rPr>
              <a:t>adj.</a:t>
            </a:r>
            <a:r>
              <a:rPr sz="2800" dirty="0">
                <a:latin typeface="Calibri"/>
                <a:cs typeface="Calibri"/>
              </a:rPr>
              <a:t>	</a:t>
            </a:r>
            <a:r>
              <a:rPr sz="2800" spc="-10" dirty="0">
                <a:latin typeface="Calibri"/>
                <a:cs typeface="Calibri"/>
              </a:rPr>
              <a:t>lists</a:t>
            </a:r>
            <a:r>
              <a:rPr sz="2800" dirty="0">
                <a:latin typeface="Calibri"/>
                <a:cs typeface="Calibri"/>
              </a:rPr>
              <a:t>	</a:t>
            </a:r>
            <a:r>
              <a:rPr sz="2800" spc="-25" dirty="0">
                <a:latin typeface="Calibri"/>
                <a:cs typeface="Calibri"/>
              </a:rPr>
              <a:t>and min-</a:t>
            </a:r>
            <a:r>
              <a:rPr sz="2800" dirty="0">
                <a:latin typeface="Calibri"/>
                <a:cs typeface="Calibri"/>
              </a:rPr>
              <a:t>heap</a:t>
            </a:r>
            <a:r>
              <a:rPr sz="2800" spc="-95" dirty="0">
                <a:latin typeface="Calibri"/>
                <a:cs typeface="Calibri"/>
              </a:rPr>
              <a:t> </a:t>
            </a:r>
            <a:r>
              <a:rPr sz="2800" spc="-30" dirty="0">
                <a:latin typeface="Calibri"/>
                <a:cs typeface="Calibri"/>
              </a:rPr>
              <a:t>implementation</a:t>
            </a:r>
            <a:r>
              <a:rPr sz="2800" spc="1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of</a:t>
            </a:r>
            <a:r>
              <a:rPr sz="2800" spc="-8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priority</a:t>
            </a:r>
            <a:r>
              <a:rPr sz="2800" spc="-12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queue</a:t>
            </a:r>
            <a:endParaRPr sz="2800">
              <a:latin typeface="Calibri"/>
              <a:cs typeface="Calibri"/>
            </a:endParaRPr>
          </a:p>
        </p:txBody>
      </p:sp>
      <p:grpSp>
        <p:nvGrpSpPr>
          <p:cNvPr id="15" name="object 15"/>
          <p:cNvGrpSpPr/>
          <p:nvPr/>
        </p:nvGrpSpPr>
        <p:grpSpPr>
          <a:xfrm>
            <a:off x="2066545" y="3060193"/>
            <a:ext cx="8269605" cy="564515"/>
            <a:chOff x="466344" y="3060192"/>
            <a:chExt cx="8269605" cy="564515"/>
          </a:xfrm>
        </p:grpSpPr>
        <p:sp>
          <p:nvSpPr>
            <p:cNvPr id="16" name="object 16"/>
            <p:cNvSpPr/>
            <p:nvPr/>
          </p:nvSpPr>
          <p:spPr>
            <a:xfrm>
              <a:off x="486156" y="3080004"/>
              <a:ext cx="8229600" cy="524510"/>
            </a:xfrm>
            <a:custGeom>
              <a:avLst/>
              <a:gdLst/>
              <a:ahLst/>
              <a:cxnLst/>
              <a:rect l="l" t="t" r="r" b="b"/>
              <a:pathLst>
                <a:path w="8229600" h="524510">
                  <a:moveTo>
                    <a:pt x="8229600" y="524256"/>
                  </a:moveTo>
                  <a:lnTo>
                    <a:pt x="0" y="524256"/>
                  </a:lnTo>
                  <a:lnTo>
                    <a:pt x="0" y="0"/>
                  </a:lnTo>
                  <a:lnTo>
                    <a:pt x="8229600" y="0"/>
                  </a:lnTo>
                  <a:lnTo>
                    <a:pt x="8229600" y="524256"/>
                  </a:lnTo>
                  <a:close/>
                </a:path>
              </a:pathLst>
            </a:custGeom>
            <a:solidFill>
              <a:srgbClr val="DBEBF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466344" y="3060192"/>
              <a:ext cx="8269605" cy="564515"/>
            </a:xfrm>
            <a:custGeom>
              <a:avLst/>
              <a:gdLst/>
              <a:ahLst/>
              <a:cxnLst/>
              <a:rect l="l" t="t" r="r" b="b"/>
              <a:pathLst>
                <a:path w="8269605" h="564514">
                  <a:moveTo>
                    <a:pt x="8249411" y="564133"/>
                  </a:moveTo>
                  <a:lnTo>
                    <a:pt x="19812" y="564133"/>
                  </a:lnTo>
                  <a:lnTo>
                    <a:pt x="16370" y="563829"/>
                  </a:lnTo>
                  <a:lnTo>
                    <a:pt x="0" y="544321"/>
                  </a:lnTo>
                  <a:lnTo>
                    <a:pt x="0" y="19811"/>
                  </a:lnTo>
                  <a:lnTo>
                    <a:pt x="19812" y="0"/>
                  </a:lnTo>
                  <a:lnTo>
                    <a:pt x="8249411" y="0"/>
                  </a:lnTo>
                  <a:lnTo>
                    <a:pt x="8269224" y="19811"/>
                  </a:lnTo>
                  <a:lnTo>
                    <a:pt x="39624" y="19811"/>
                  </a:lnTo>
                  <a:lnTo>
                    <a:pt x="19812" y="39623"/>
                  </a:lnTo>
                  <a:lnTo>
                    <a:pt x="39624" y="39623"/>
                  </a:lnTo>
                  <a:lnTo>
                    <a:pt x="39624" y="524509"/>
                  </a:lnTo>
                  <a:lnTo>
                    <a:pt x="19812" y="524509"/>
                  </a:lnTo>
                  <a:lnTo>
                    <a:pt x="39624" y="544321"/>
                  </a:lnTo>
                  <a:lnTo>
                    <a:pt x="8269224" y="544321"/>
                  </a:lnTo>
                  <a:lnTo>
                    <a:pt x="8268919" y="547763"/>
                  </a:lnTo>
                  <a:lnTo>
                    <a:pt x="8252853" y="563829"/>
                  </a:lnTo>
                  <a:lnTo>
                    <a:pt x="8249411" y="564133"/>
                  </a:lnTo>
                  <a:close/>
                </a:path>
                <a:path w="8269605" h="564514">
                  <a:moveTo>
                    <a:pt x="39624" y="39623"/>
                  </a:moveTo>
                  <a:lnTo>
                    <a:pt x="19812" y="39623"/>
                  </a:lnTo>
                  <a:lnTo>
                    <a:pt x="39624" y="19811"/>
                  </a:lnTo>
                  <a:lnTo>
                    <a:pt x="39624" y="39623"/>
                  </a:lnTo>
                  <a:close/>
                </a:path>
                <a:path w="8269605" h="564514">
                  <a:moveTo>
                    <a:pt x="8229600" y="39623"/>
                  </a:moveTo>
                  <a:lnTo>
                    <a:pt x="39624" y="39623"/>
                  </a:lnTo>
                  <a:lnTo>
                    <a:pt x="39624" y="19811"/>
                  </a:lnTo>
                  <a:lnTo>
                    <a:pt x="8229600" y="19811"/>
                  </a:lnTo>
                  <a:lnTo>
                    <a:pt x="8229600" y="39623"/>
                  </a:lnTo>
                  <a:close/>
                </a:path>
                <a:path w="8269605" h="564514">
                  <a:moveTo>
                    <a:pt x="8229600" y="544321"/>
                  </a:moveTo>
                  <a:lnTo>
                    <a:pt x="8229600" y="19811"/>
                  </a:lnTo>
                  <a:lnTo>
                    <a:pt x="8249411" y="39623"/>
                  </a:lnTo>
                  <a:lnTo>
                    <a:pt x="8269224" y="39623"/>
                  </a:lnTo>
                  <a:lnTo>
                    <a:pt x="8269224" y="524509"/>
                  </a:lnTo>
                  <a:lnTo>
                    <a:pt x="8249411" y="524509"/>
                  </a:lnTo>
                  <a:lnTo>
                    <a:pt x="8229600" y="544321"/>
                  </a:lnTo>
                  <a:close/>
                </a:path>
                <a:path w="8269605" h="564514">
                  <a:moveTo>
                    <a:pt x="8269224" y="39623"/>
                  </a:moveTo>
                  <a:lnTo>
                    <a:pt x="8249411" y="39623"/>
                  </a:lnTo>
                  <a:lnTo>
                    <a:pt x="8229600" y="19811"/>
                  </a:lnTo>
                  <a:lnTo>
                    <a:pt x="8269224" y="19811"/>
                  </a:lnTo>
                  <a:lnTo>
                    <a:pt x="8269224" y="39623"/>
                  </a:lnTo>
                  <a:close/>
                </a:path>
                <a:path w="8269605" h="564514">
                  <a:moveTo>
                    <a:pt x="39624" y="544321"/>
                  </a:moveTo>
                  <a:lnTo>
                    <a:pt x="19812" y="524509"/>
                  </a:lnTo>
                  <a:lnTo>
                    <a:pt x="39624" y="524509"/>
                  </a:lnTo>
                  <a:lnTo>
                    <a:pt x="39624" y="544321"/>
                  </a:lnTo>
                  <a:close/>
                </a:path>
                <a:path w="8269605" h="564514">
                  <a:moveTo>
                    <a:pt x="8229600" y="544321"/>
                  </a:moveTo>
                  <a:lnTo>
                    <a:pt x="39624" y="544321"/>
                  </a:lnTo>
                  <a:lnTo>
                    <a:pt x="39624" y="524509"/>
                  </a:lnTo>
                  <a:lnTo>
                    <a:pt x="8229600" y="524509"/>
                  </a:lnTo>
                  <a:lnTo>
                    <a:pt x="8229600" y="544321"/>
                  </a:lnTo>
                  <a:close/>
                </a:path>
                <a:path w="8269605" h="564514">
                  <a:moveTo>
                    <a:pt x="8269224" y="544321"/>
                  </a:moveTo>
                  <a:lnTo>
                    <a:pt x="8229600" y="544321"/>
                  </a:lnTo>
                  <a:lnTo>
                    <a:pt x="8249411" y="524509"/>
                  </a:lnTo>
                  <a:lnTo>
                    <a:pt x="8269224" y="524509"/>
                  </a:lnTo>
                  <a:lnTo>
                    <a:pt x="8269224" y="544321"/>
                  </a:lnTo>
                  <a:close/>
                </a:path>
              </a:pathLst>
            </a:custGeom>
            <a:solidFill>
              <a:srgbClr val="95460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" name="object 18"/>
          <p:cNvSpPr txBox="1"/>
          <p:nvPr/>
        </p:nvSpPr>
        <p:spPr>
          <a:xfrm>
            <a:off x="2086355" y="3080005"/>
            <a:ext cx="8229600" cy="41036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8900">
              <a:lnSpc>
                <a:spcPts val="3200"/>
              </a:lnSpc>
            </a:pPr>
            <a:r>
              <a:rPr sz="2800" spc="-10" dirty="0">
                <a:latin typeface="Calibri"/>
                <a:cs typeface="Calibri"/>
              </a:rPr>
              <a:t>Applicable</a:t>
            </a:r>
            <a:r>
              <a:rPr sz="2800" spc="-12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to</a:t>
            </a:r>
            <a:r>
              <a:rPr sz="2800" spc="-10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both</a:t>
            </a:r>
            <a:r>
              <a:rPr sz="2800" spc="-105" dirty="0">
                <a:latin typeface="Calibri"/>
                <a:cs typeface="Calibri"/>
              </a:rPr>
              <a:t> </a:t>
            </a:r>
            <a:r>
              <a:rPr sz="2800" spc="-20" dirty="0">
                <a:latin typeface="Calibri"/>
                <a:cs typeface="Calibri"/>
              </a:rPr>
              <a:t>undirected</a:t>
            </a:r>
            <a:r>
              <a:rPr sz="2800" spc="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and</a:t>
            </a:r>
            <a:r>
              <a:rPr sz="2800" spc="-65" dirty="0">
                <a:latin typeface="Calibri"/>
                <a:cs typeface="Calibri"/>
              </a:rPr>
              <a:t> </a:t>
            </a:r>
            <a:r>
              <a:rPr sz="2800" spc="-25" dirty="0">
                <a:latin typeface="Calibri"/>
                <a:cs typeface="Calibri"/>
              </a:rPr>
              <a:t>directed</a:t>
            </a:r>
            <a:r>
              <a:rPr sz="2800" spc="-6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graphs.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1600961" y="761"/>
            <a:ext cx="9142730" cy="6856730"/>
          </a:xfrm>
          <a:custGeom>
            <a:avLst/>
            <a:gdLst/>
            <a:ahLst/>
            <a:cxnLst/>
            <a:rect l="l" t="t" r="r" b="b"/>
            <a:pathLst>
              <a:path w="9142730" h="6856730">
                <a:moveTo>
                  <a:pt x="0" y="0"/>
                </a:moveTo>
                <a:lnTo>
                  <a:pt x="9142476" y="0"/>
                </a:lnTo>
                <a:lnTo>
                  <a:pt x="9142476" y="6856476"/>
                </a:lnTo>
                <a:lnTo>
                  <a:pt x="0" y="6856476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 txBox="1"/>
          <p:nvPr/>
        </p:nvSpPr>
        <p:spPr>
          <a:xfrm>
            <a:off x="5795265" y="6434286"/>
            <a:ext cx="2226945" cy="189154"/>
          </a:xfrm>
          <a:prstGeom prst="rect">
            <a:avLst/>
          </a:prstGeom>
        </p:spPr>
        <p:txBody>
          <a:bodyPr vert="horz" wrap="square" lIns="0" tIns="4445" rIns="0" bIns="0" rtlCol="0">
            <a:spAutoFit/>
          </a:bodyPr>
          <a:lstStyle/>
          <a:p>
            <a:pPr marL="12700">
              <a:spcBef>
                <a:spcPts val="35"/>
              </a:spcBef>
            </a:pPr>
            <a:r>
              <a:rPr spc="-450" baseline="2314" dirty="0">
                <a:solidFill>
                  <a:srgbClr val="FFFFFF"/>
                </a:solidFill>
                <a:latin typeface="Arial MT"/>
                <a:cs typeface="Arial MT"/>
              </a:rPr>
              <a:t>A</a:t>
            </a:r>
            <a:r>
              <a:rPr sz="1200" spc="-495" dirty="0">
                <a:solidFill>
                  <a:srgbClr val="FFFFFF"/>
                </a:solidFill>
                <a:latin typeface="Arial MT"/>
                <a:cs typeface="Arial MT"/>
              </a:rPr>
              <a:t>A</a:t>
            </a:r>
            <a:r>
              <a:rPr spc="-292" baseline="2314" dirty="0">
                <a:solidFill>
                  <a:srgbClr val="FFFFFF"/>
                </a:solidFill>
                <a:latin typeface="Arial MT"/>
                <a:cs typeface="Arial MT"/>
              </a:rPr>
              <a:t>T</a:t>
            </a:r>
            <a:r>
              <a:rPr sz="1200" spc="-550" dirty="0">
                <a:solidFill>
                  <a:srgbClr val="FFFFFF"/>
                </a:solidFill>
                <a:latin typeface="Arial MT"/>
                <a:cs typeface="Arial MT"/>
              </a:rPr>
              <a:t>T</a:t>
            </a:r>
            <a:r>
              <a:rPr spc="-82" baseline="2314" dirty="0">
                <a:solidFill>
                  <a:srgbClr val="FFFFFF"/>
                </a:solidFill>
                <a:latin typeface="Arial MT"/>
                <a:cs typeface="Arial MT"/>
              </a:rPr>
              <a:t>M</a:t>
            </a:r>
            <a:r>
              <a:rPr sz="1200" spc="-975" dirty="0">
                <a:solidFill>
                  <a:srgbClr val="FFFFFF"/>
                </a:solidFill>
                <a:latin typeface="Arial MT"/>
                <a:cs typeface="Arial MT"/>
              </a:rPr>
              <a:t>M</a:t>
            </a:r>
            <a:r>
              <a:rPr spc="-217" baseline="2314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200" spc="-405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pc="-1162" baseline="2314" dirty="0">
                <a:solidFill>
                  <a:srgbClr val="FFFFFF"/>
                </a:solidFill>
                <a:latin typeface="Arial MT"/>
                <a:cs typeface="Arial MT"/>
              </a:rPr>
              <a:t>C</a:t>
            </a:r>
            <a:r>
              <a:rPr sz="1200" spc="-300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200" spc="-600" dirty="0">
                <a:solidFill>
                  <a:srgbClr val="FFFFFF"/>
                </a:solidFill>
                <a:latin typeface="Arial MT"/>
                <a:cs typeface="Arial MT"/>
              </a:rPr>
              <a:t>C</a:t>
            </a:r>
            <a:r>
              <a:rPr spc="-569" baseline="2314" dirty="0">
                <a:solidFill>
                  <a:srgbClr val="FFFFFF"/>
                </a:solidFill>
                <a:latin typeface="Arial MT"/>
                <a:cs typeface="Arial MT"/>
              </a:rPr>
              <a:t>o</a:t>
            </a:r>
            <a:r>
              <a:rPr sz="1200" spc="-495" dirty="0">
                <a:solidFill>
                  <a:srgbClr val="FFFFFF"/>
                </a:solidFill>
                <a:latin typeface="Arial MT"/>
                <a:cs typeface="Arial MT"/>
              </a:rPr>
              <a:t>C</a:t>
            </a:r>
            <a:r>
              <a:rPr spc="-127" baseline="2314" dirty="0">
                <a:solidFill>
                  <a:srgbClr val="FFFFFF"/>
                </a:solidFill>
                <a:latin typeface="Arial MT"/>
                <a:cs typeface="Arial MT"/>
              </a:rPr>
              <a:t>l</a:t>
            </a:r>
            <a:r>
              <a:rPr sz="1200" spc="-550" dirty="0">
                <a:solidFill>
                  <a:srgbClr val="FFFFFF"/>
                </a:solidFill>
                <a:latin typeface="Arial MT"/>
                <a:cs typeface="Arial MT"/>
              </a:rPr>
              <a:t>o</a:t>
            </a:r>
            <a:r>
              <a:rPr spc="-44" baseline="2314" dirty="0">
                <a:solidFill>
                  <a:srgbClr val="FFFFFF"/>
                </a:solidFill>
                <a:latin typeface="Arial MT"/>
                <a:cs typeface="Arial MT"/>
              </a:rPr>
              <a:t>l</a:t>
            </a:r>
            <a:r>
              <a:rPr sz="1200" spc="-605" dirty="0">
                <a:solidFill>
                  <a:srgbClr val="FFFFFF"/>
                </a:solidFill>
                <a:latin typeface="Arial MT"/>
                <a:cs typeface="Arial MT"/>
              </a:rPr>
              <a:t>o</a:t>
            </a:r>
            <a:r>
              <a:rPr spc="-562" baseline="2314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200" spc="-280" dirty="0">
                <a:solidFill>
                  <a:srgbClr val="FFFFFF"/>
                </a:solidFill>
                <a:latin typeface="Arial MT"/>
                <a:cs typeface="Arial MT"/>
              </a:rPr>
              <a:t>l</a:t>
            </a:r>
            <a:r>
              <a:rPr sz="1200" spc="-300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200" spc="-280" dirty="0">
                <a:solidFill>
                  <a:srgbClr val="FFFFFF"/>
                </a:solidFill>
                <a:latin typeface="Arial MT"/>
                <a:cs typeface="Arial MT"/>
              </a:rPr>
              <a:t>l</a:t>
            </a:r>
            <a:r>
              <a:rPr sz="1200" spc="-650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pc="-494" baseline="2314" dirty="0">
                <a:solidFill>
                  <a:srgbClr val="FFFFFF"/>
                </a:solidFill>
                <a:latin typeface="Arial MT"/>
                <a:cs typeface="Arial MT"/>
              </a:rPr>
              <a:t>g</a:t>
            </a:r>
            <a:r>
              <a:rPr sz="1200" spc="-300" dirty="0">
                <a:solidFill>
                  <a:srgbClr val="FFFFFF"/>
                </a:solidFill>
                <a:latin typeface="Arial MT"/>
                <a:cs typeface="Arial MT"/>
              </a:rPr>
              <a:t>g</a:t>
            </a:r>
            <a:r>
              <a:rPr sz="1200" spc="-675" dirty="0">
                <a:solidFill>
                  <a:srgbClr val="FFFFFF"/>
                </a:solidFill>
                <a:latin typeface="Arial MT"/>
                <a:cs typeface="Arial MT"/>
              </a:rPr>
              <a:t>g</a:t>
            </a:r>
            <a:r>
              <a:rPr spc="-457" baseline="2314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200" spc="-300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200" spc="-500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pc="-150" baseline="2314" dirty="0">
                <a:solidFill>
                  <a:srgbClr val="FFFFFF"/>
                </a:solidFill>
                <a:latin typeface="Arial MT"/>
                <a:cs typeface="Arial MT"/>
              </a:rPr>
              <a:t>o</a:t>
            </a:r>
            <a:r>
              <a:rPr sz="1200" spc="-545" dirty="0">
                <a:solidFill>
                  <a:srgbClr val="FFFFFF"/>
                </a:solidFill>
                <a:latin typeface="Arial MT"/>
                <a:cs typeface="Arial MT"/>
              </a:rPr>
              <a:t>o</a:t>
            </a:r>
            <a:r>
              <a:rPr spc="-157" baseline="2314" dirty="0">
                <a:solidFill>
                  <a:srgbClr val="FFFFFF"/>
                </a:solidFill>
                <a:latin typeface="Arial MT"/>
                <a:cs typeface="Arial MT"/>
              </a:rPr>
              <a:t>f</a:t>
            </a:r>
            <a:r>
              <a:rPr sz="1200" spc="-100" dirty="0">
                <a:solidFill>
                  <a:srgbClr val="FFFFFF"/>
                </a:solidFill>
                <a:latin typeface="Arial MT"/>
                <a:cs typeface="Arial MT"/>
              </a:rPr>
              <a:t>f</a:t>
            </a:r>
            <a:r>
              <a:rPr sz="1200" spc="-150" dirty="0">
                <a:solidFill>
                  <a:srgbClr val="FFFFFF"/>
                </a:solidFill>
                <a:latin typeface="Arial MT"/>
                <a:cs typeface="Arial MT"/>
              </a:rPr>
              <a:t>f</a:t>
            </a:r>
            <a:r>
              <a:rPr spc="-480" baseline="2314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200" spc="-520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pc="52" baseline="2314" dirty="0">
                <a:solidFill>
                  <a:srgbClr val="FFFFFF"/>
                </a:solidFill>
                <a:latin typeface="Arial MT"/>
                <a:cs typeface="Arial MT"/>
              </a:rPr>
              <a:t>n</a:t>
            </a:r>
            <a:r>
              <a:rPr spc="-997" baseline="2314" dirty="0">
                <a:solidFill>
                  <a:srgbClr val="FFFFFF"/>
                </a:solidFill>
                <a:latin typeface="Arial MT"/>
                <a:cs typeface="Arial MT"/>
              </a:rPr>
              <a:t>g</a:t>
            </a:r>
            <a:r>
              <a:rPr sz="1200" spc="-235" dirty="0">
                <a:solidFill>
                  <a:srgbClr val="FFFFFF"/>
                </a:solidFill>
                <a:latin typeface="Arial MT"/>
                <a:cs typeface="Arial MT"/>
              </a:rPr>
              <a:t>n</a:t>
            </a:r>
            <a:r>
              <a:rPr sz="1200" spc="-405" dirty="0">
                <a:solidFill>
                  <a:srgbClr val="FFFFFF"/>
                </a:solidFill>
                <a:latin typeface="Arial MT"/>
                <a:cs typeface="Arial MT"/>
              </a:rPr>
              <a:t>g</a:t>
            </a:r>
            <a:r>
              <a:rPr spc="-165" baseline="2314" dirty="0">
                <a:solidFill>
                  <a:srgbClr val="FFFFFF"/>
                </a:solidFill>
                <a:latin typeface="Arial MT"/>
                <a:cs typeface="Arial MT"/>
              </a:rPr>
              <a:t>i</a:t>
            </a:r>
            <a:r>
              <a:rPr sz="1200" spc="-525" dirty="0">
                <a:solidFill>
                  <a:srgbClr val="FFFFFF"/>
                </a:solidFill>
                <a:latin typeface="Arial MT"/>
                <a:cs typeface="Arial MT"/>
              </a:rPr>
              <a:t>g</a:t>
            </a:r>
            <a:r>
              <a:rPr spc="-585" baseline="2314" dirty="0">
                <a:solidFill>
                  <a:srgbClr val="FFFFFF"/>
                </a:solidFill>
                <a:latin typeface="Arial MT"/>
                <a:cs typeface="Arial MT"/>
              </a:rPr>
              <a:t>n</a:t>
            </a:r>
            <a:r>
              <a:rPr sz="1200" spc="-235" dirty="0">
                <a:solidFill>
                  <a:srgbClr val="FFFFFF"/>
                </a:solidFill>
                <a:latin typeface="Arial MT"/>
                <a:cs typeface="Arial MT"/>
              </a:rPr>
              <a:t>i</a:t>
            </a:r>
            <a:r>
              <a:rPr sz="1200" spc="-300" dirty="0">
                <a:solidFill>
                  <a:srgbClr val="FFFFFF"/>
                </a:solidFill>
                <a:latin typeface="Arial MT"/>
                <a:cs typeface="Arial MT"/>
              </a:rPr>
              <a:t>n</a:t>
            </a:r>
            <a:r>
              <a:rPr spc="-922" baseline="2314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200" spc="-235" dirty="0">
                <a:solidFill>
                  <a:srgbClr val="FFFFFF"/>
                </a:solidFill>
                <a:latin typeface="Arial MT"/>
                <a:cs typeface="Arial MT"/>
              </a:rPr>
              <a:t>i</a:t>
            </a:r>
            <a:r>
              <a:rPr sz="1200" spc="-75" dirty="0">
                <a:solidFill>
                  <a:srgbClr val="FFFFFF"/>
                </a:solidFill>
                <a:latin typeface="Arial MT"/>
                <a:cs typeface="Arial MT"/>
              </a:rPr>
              <a:t>n</a:t>
            </a:r>
            <a:r>
              <a:rPr spc="52" baseline="2314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pc="-600" baseline="2314" dirty="0">
                <a:solidFill>
                  <a:srgbClr val="FFFFFF"/>
                </a:solidFill>
                <a:latin typeface="Arial MT"/>
                <a:cs typeface="Arial MT"/>
              </a:rPr>
              <a:t>r</a:t>
            </a:r>
            <a:r>
              <a:rPr sz="1200" spc="-235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200" spc="-365" dirty="0">
                <a:solidFill>
                  <a:srgbClr val="FFFFFF"/>
                </a:solidFill>
                <a:latin typeface="Arial MT"/>
                <a:cs typeface="Arial MT"/>
              </a:rPr>
              <a:t>r</a:t>
            </a:r>
            <a:r>
              <a:rPr spc="-157" baseline="2314" dirty="0">
                <a:solidFill>
                  <a:srgbClr val="FFFFFF"/>
                </a:solidFill>
                <a:latin typeface="Arial MT"/>
                <a:cs typeface="Arial MT"/>
              </a:rPr>
              <a:t>i</a:t>
            </a:r>
            <a:r>
              <a:rPr sz="1200" spc="-245" dirty="0">
                <a:solidFill>
                  <a:srgbClr val="FFFFFF"/>
                </a:solidFill>
                <a:latin typeface="Arial MT"/>
                <a:cs typeface="Arial MT"/>
              </a:rPr>
              <a:t>r</a:t>
            </a:r>
            <a:r>
              <a:rPr spc="-337" baseline="2314" dirty="0">
                <a:solidFill>
                  <a:srgbClr val="FFFFFF"/>
                </a:solidFill>
                <a:latin typeface="Arial MT"/>
                <a:cs typeface="Arial MT"/>
              </a:rPr>
              <a:t>n</a:t>
            </a:r>
            <a:r>
              <a:rPr sz="1200" spc="-235" dirty="0">
                <a:solidFill>
                  <a:srgbClr val="FFFFFF"/>
                </a:solidFill>
                <a:latin typeface="Arial MT"/>
                <a:cs typeface="Arial MT"/>
              </a:rPr>
              <a:t>i</a:t>
            </a:r>
            <a:r>
              <a:rPr sz="1200" spc="-465" dirty="0">
                <a:solidFill>
                  <a:srgbClr val="FFFFFF"/>
                </a:solidFill>
                <a:latin typeface="Arial MT"/>
                <a:cs typeface="Arial MT"/>
              </a:rPr>
              <a:t>n</a:t>
            </a:r>
            <a:r>
              <a:rPr spc="-7" baseline="2314" dirty="0">
                <a:solidFill>
                  <a:srgbClr val="FFFFFF"/>
                </a:solidFill>
                <a:latin typeface="Arial MT"/>
                <a:cs typeface="Arial MT"/>
              </a:rPr>
              <a:t>g</a:t>
            </a:r>
            <a:r>
              <a:rPr sz="1200" spc="-10" dirty="0">
                <a:solidFill>
                  <a:srgbClr val="FFFFFF"/>
                </a:solidFill>
                <a:latin typeface="Arial MT"/>
                <a:cs typeface="Arial MT"/>
              </a:rPr>
              <a:t>g</a:t>
            </a:r>
            <a:endParaRPr sz="1200">
              <a:latin typeface="Arial MT"/>
              <a:cs typeface="Arial MT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4194175" y="6446352"/>
            <a:ext cx="1101090" cy="376555"/>
          </a:xfrm>
          <a:prstGeom prst="rect">
            <a:avLst/>
          </a:prstGeom>
        </p:spPr>
        <p:txBody>
          <a:bodyPr vert="horz" wrap="square" lIns="0" tIns="6350" rIns="0" bIns="0" rtlCol="0">
            <a:spAutoFit/>
          </a:bodyPr>
          <a:lstStyle/>
          <a:p>
            <a:pPr marL="12700" marR="5080">
              <a:lnSpc>
                <a:spcPts val="1420"/>
              </a:lnSpc>
              <a:spcBef>
                <a:spcPts val="50"/>
              </a:spcBef>
            </a:pPr>
            <a:r>
              <a:rPr sz="1200" spc="-480" dirty="0">
                <a:solidFill>
                  <a:srgbClr val="FFFFFF"/>
                </a:solidFill>
                <a:latin typeface="Arial MT"/>
                <a:cs typeface="Arial MT"/>
              </a:rPr>
              <a:t>D</a:t>
            </a:r>
            <a:r>
              <a:rPr sz="1200" spc="-405" dirty="0">
                <a:solidFill>
                  <a:srgbClr val="FFFFFF"/>
                </a:solidFill>
                <a:latin typeface="Arial MT"/>
                <a:cs typeface="Arial MT"/>
              </a:rPr>
              <a:t>D</a:t>
            </a:r>
            <a:r>
              <a:rPr sz="1200" spc="-280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200" spc="-370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200" spc="-280" dirty="0">
                <a:solidFill>
                  <a:srgbClr val="FFFFFF"/>
                </a:solidFill>
                <a:latin typeface="Arial MT"/>
                <a:cs typeface="Arial MT"/>
              </a:rPr>
              <a:t>p</a:t>
            </a:r>
            <a:r>
              <a:rPr sz="1200" spc="-350" dirty="0">
                <a:solidFill>
                  <a:srgbClr val="FFFFFF"/>
                </a:solidFill>
                <a:latin typeface="Arial MT"/>
                <a:cs typeface="Arial MT"/>
              </a:rPr>
              <a:t>p</a:t>
            </a:r>
            <a:r>
              <a:rPr sz="1200" spc="-280" dirty="0">
                <a:solidFill>
                  <a:srgbClr val="FFFFFF"/>
                </a:solidFill>
                <a:latin typeface="Arial MT"/>
                <a:cs typeface="Arial MT"/>
              </a:rPr>
              <a:t>a</a:t>
            </a:r>
            <a:r>
              <a:rPr sz="1200" spc="-370" dirty="0">
                <a:solidFill>
                  <a:srgbClr val="FFFFFF"/>
                </a:solidFill>
                <a:latin typeface="Arial MT"/>
                <a:cs typeface="Arial MT"/>
              </a:rPr>
              <a:t>a</a:t>
            </a:r>
            <a:r>
              <a:rPr sz="1200" spc="-10" dirty="0">
                <a:solidFill>
                  <a:srgbClr val="FFFFFF"/>
                </a:solidFill>
                <a:latin typeface="Arial MT"/>
                <a:cs typeface="Arial MT"/>
              </a:rPr>
              <a:t>r</a:t>
            </a:r>
            <a:r>
              <a:rPr sz="1200" spc="-295" dirty="0">
                <a:solidFill>
                  <a:srgbClr val="FFFFFF"/>
                </a:solidFill>
                <a:latin typeface="Arial MT"/>
                <a:cs typeface="Arial MT"/>
              </a:rPr>
              <a:t>r</a:t>
            </a:r>
            <a:r>
              <a:rPr sz="1200" spc="60" dirty="0">
                <a:solidFill>
                  <a:srgbClr val="FFFFFF"/>
                </a:solidFill>
                <a:latin typeface="Arial MT"/>
                <a:cs typeface="Arial MT"/>
              </a:rPr>
              <a:t>t</a:t>
            </a:r>
            <a:r>
              <a:rPr sz="1200" spc="-330" dirty="0">
                <a:solidFill>
                  <a:srgbClr val="FFFFFF"/>
                </a:solidFill>
                <a:latin typeface="Arial MT"/>
                <a:cs typeface="Arial MT"/>
              </a:rPr>
              <a:t>t</a:t>
            </a:r>
            <a:r>
              <a:rPr sz="1200" spc="-620" dirty="0">
                <a:solidFill>
                  <a:srgbClr val="FFFFFF"/>
                </a:solidFill>
                <a:latin typeface="Arial MT"/>
                <a:cs typeface="Arial MT"/>
              </a:rPr>
              <a:t>m</a:t>
            </a:r>
            <a:r>
              <a:rPr sz="1200" spc="-370" dirty="0">
                <a:solidFill>
                  <a:srgbClr val="FFFFFF"/>
                </a:solidFill>
                <a:latin typeface="Arial MT"/>
                <a:cs typeface="Arial MT"/>
              </a:rPr>
              <a:t>m</a:t>
            </a:r>
            <a:r>
              <a:rPr sz="1200" spc="-280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200" spc="-370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200" spc="-305" dirty="0">
                <a:solidFill>
                  <a:srgbClr val="FFFFFF"/>
                </a:solidFill>
                <a:latin typeface="Arial MT"/>
                <a:cs typeface="Arial MT"/>
              </a:rPr>
              <a:t>n</a:t>
            </a:r>
            <a:r>
              <a:rPr sz="1200" spc="-350" dirty="0">
                <a:solidFill>
                  <a:srgbClr val="FFFFFF"/>
                </a:solidFill>
                <a:latin typeface="Arial MT"/>
                <a:cs typeface="Arial MT"/>
              </a:rPr>
              <a:t>n</a:t>
            </a:r>
            <a:r>
              <a:rPr sz="1200" spc="35" dirty="0">
                <a:solidFill>
                  <a:srgbClr val="FFFFFF"/>
                </a:solidFill>
                <a:latin typeface="Arial MT"/>
                <a:cs typeface="Arial MT"/>
              </a:rPr>
              <a:t>t</a:t>
            </a:r>
            <a:r>
              <a:rPr sz="1200" spc="-90" dirty="0">
                <a:solidFill>
                  <a:srgbClr val="FFFFFF"/>
                </a:solidFill>
                <a:latin typeface="Arial MT"/>
                <a:cs typeface="Arial MT"/>
              </a:rPr>
              <a:t>t</a:t>
            </a:r>
            <a:r>
              <a:rPr sz="1200" spc="-330" dirty="0">
                <a:solidFill>
                  <a:srgbClr val="FFFFFF"/>
                </a:solidFill>
                <a:latin typeface="Arial MT"/>
                <a:cs typeface="Arial MT"/>
              </a:rPr>
              <a:t>o</a:t>
            </a:r>
            <a:r>
              <a:rPr sz="1200" spc="-325" dirty="0">
                <a:solidFill>
                  <a:srgbClr val="FFFFFF"/>
                </a:solidFill>
                <a:latin typeface="Arial MT"/>
                <a:cs typeface="Arial MT"/>
              </a:rPr>
              <a:t>o</a:t>
            </a:r>
            <a:r>
              <a:rPr sz="1200" spc="10" dirty="0">
                <a:solidFill>
                  <a:srgbClr val="FFFFFF"/>
                </a:solidFill>
                <a:latin typeface="Arial MT"/>
                <a:cs typeface="Arial MT"/>
              </a:rPr>
              <a:t>f</a:t>
            </a:r>
            <a:r>
              <a:rPr sz="1200" spc="-10" dirty="0">
                <a:solidFill>
                  <a:srgbClr val="FFFFFF"/>
                </a:solidFill>
                <a:latin typeface="Arial MT"/>
                <a:cs typeface="Arial MT"/>
              </a:rPr>
              <a:t>f</a:t>
            </a:r>
            <a:r>
              <a:rPr sz="1200" spc="50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-305" dirty="0">
                <a:solidFill>
                  <a:srgbClr val="FFFFFF"/>
                </a:solidFill>
                <a:latin typeface="Arial MT"/>
                <a:cs typeface="Arial MT"/>
              </a:rPr>
              <a:t>CCSSEE</a:t>
            </a:r>
            <a:endParaRPr sz="12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1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449321" y="286893"/>
            <a:ext cx="4796155" cy="130683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41275" algn="ctr">
              <a:spcBef>
                <a:spcPts val="95"/>
              </a:spcBef>
              <a:tabLst>
                <a:tab pos="1798320" algn="l"/>
              </a:tabLst>
            </a:pPr>
            <a:r>
              <a:rPr sz="2800" spc="-30" dirty="0">
                <a:latin typeface="Cambria"/>
                <a:cs typeface="Cambria"/>
              </a:rPr>
              <a:t>M</a:t>
            </a:r>
            <a:r>
              <a:rPr sz="2800" spc="-235" dirty="0">
                <a:latin typeface="Cambria"/>
                <a:cs typeface="Cambria"/>
              </a:rPr>
              <a:t> </a:t>
            </a:r>
            <a:r>
              <a:rPr sz="2800" dirty="0">
                <a:latin typeface="Cambria"/>
                <a:cs typeface="Cambria"/>
              </a:rPr>
              <a:t>O</a:t>
            </a:r>
            <a:r>
              <a:rPr sz="2800" spc="-229" dirty="0">
                <a:latin typeface="Cambria"/>
                <a:cs typeface="Cambria"/>
              </a:rPr>
              <a:t> </a:t>
            </a:r>
            <a:r>
              <a:rPr sz="2800" spc="-25" dirty="0">
                <a:latin typeface="Cambria"/>
                <a:cs typeface="Cambria"/>
              </a:rPr>
              <a:t>D</a:t>
            </a:r>
            <a:r>
              <a:rPr sz="2800" spc="-229" dirty="0">
                <a:latin typeface="Cambria"/>
                <a:cs typeface="Cambria"/>
              </a:rPr>
              <a:t> </a:t>
            </a:r>
            <a:r>
              <a:rPr sz="2800" spc="-25" dirty="0">
                <a:latin typeface="Cambria"/>
                <a:cs typeface="Cambria"/>
              </a:rPr>
              <a:t>U</a:t>
            </a:r>
            <a:r>
              <a:rPr sz="2800" spc="-229" dirty="0">
                <a:latin typeface="Cambria"/>
                <a:cs typeface="Cambria"/>
              </a:rPr>
              <a:t> </a:t>
            </a:r>
            <a:r>
              <a:rPr sz="2800" dirty="0">
                <a:latin typeface="Cambria"/>
                <a:cs typeface="Cambria"/>
              </a:rPr>
              <a:t>L</a:t>
            </a:r>
            <a:r>
              <a:rPr sz="2800" spc="-229" dirty="0">
                <a:latin typeface="Cambria"/>
                <a:cs typeface="Cambria"/>
              </a:rPr>
              <a:t> </a:t>
            </a:r>
            <a:r>
              <a:rPr sz="2800" spc="-60" dirty="0">
                <a:latin typeface="Cambria"/>
                <a:cs typeface="Cambria"/>
              </a:rPr>
              <a:t>E</a:t>
            </a:r>
            <a:r>
              <a:rPr sz="2800" dirty="0">
                <a:latin typeface="Cambria"/>
                <a:cs typeface="Cambria"/>
              </a:rPr>
              <a:t>	</a:t>
            </a:r>
            <a:r>
              <a:rPr sz="2800" dirty="0">
                <a:latin typeface="Tahoma"/>
                <a:cs typeface="Tahoma"/>
              </a:rPr>
              <a:t>–</a:t>
            </a:r>
            <a:r>
              <a:rPr sz="2800" spc="-135" dirty="0">
                <a:latin typeface="Tahoma"/>
                <a:cs typeface="Tahoma"/>
              </a:rPr>
              <a:t> </a:t>
            </a:r>
            <a:r>
              <a:rPr sz="2800" spc="-50" dirty="0">
                <a:latin typeface="Cambria"/>
                <a:cs typeface="Cambria"/>
              </a:rPr>
              <a:t>4</a:t>
            </a:r>
            <a:endParaRPr sz="2800">
              <a:latin typeface="Cambria"/>
              <a:cs typeface="Cambria"/>
            </a:endParaRPr>
          </a:p>
          <a:p>
            <a:pPr>
              <a:spcBef>
                <a:spcPts val="90"/>
              </a:spcBef>
            </a:pPr>
            <a:endParaRPr sz="2800">
              <a:latin typeface="Cambria"/>
              <a:cs typeface="Cambria"/>
            </a:endParaRPr>
          </a:p>
          <a:p>
            <a:pPr algn="ctr">
              <a:lnSpc>
                <a:spcPct val="100000"/>
              </a:lnSpc>
            </a:pPr>
            <a:r>
              <a:rPr sz="2800" spc="260" dirty="0">
                <a:latin typeface="Cambria"/>
                <a:cs typeface="Cambria"/>
              </a:rPr>
              <a:t>DYNAMIC</a:t>
            </a:r>
            <a:r>
              <a:rPr sz="2800" spc="370" dirty="0">
                <a:latin typeface="Cambria"/>
                <a:cs typeface="Cambria"/>
              </a:rPr>
              <a:t> </a:t>
            </a:r>
            <a:r>
              <a:rPr sz="2800" spc="280" dirty="0">
                <a:latin typeface="Cambria"/>
                <a:cs typeface="Cambria"/>
              </a:rPr>
              <a:t>PROGRAMMING</a:t>
            </a:r>
            <a:endParaRPr sz="2800">
              <a:latin typeface="Cambria"/>
              <a:cs typeface="Cambria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981200" y="2667000"/>
            <a:ext cx="8458200" cy="1524000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4166616" y="6400800"/>
            <a:ext cx="1637030" cy="221214"/>
          </a:xfrm>
          <a:prstGeom prst="rect">
            <a:avLst/>
          </a:prstGeom>
          <a:solidFill>
            <a:srgbClr val="E16C08"/>
          </a:solidFill>
        </p:spPr>
        <p:txBody>
          <a:bodyPr vert="horz" wrap="square" lIns="0" tIns="36195" rIns="0" bIns="0" rtlCol="0">
            <a:spAutoFit/>
          </a:bodyPr>
          <a:lstStyle/>
          <a:p>
            <a:pPr marL="90170">
              <a:spcBef>
                <a:spcPts val="285"/>
              </a:spcBef>
            </a:pPr>
            <a:r>
              <a:rPr sz="1200" spc="45" dirty="0">
                <a:solidFill>
                  <a:srgbClr val="FFFFFF"/>
                </a:solidFill>
                <a:latin typeface="Arial MT"/>
                <a:cs typeface="Arial MT"/>
              </a:rPr>
              <a:t>Department</a:t>
            </a:r>
            <a:r>
              <a:rPr sz="1200" spc="-4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-25" dirty="0">
                <a:solidFill>
                  <a:srgbClr val="FFFFFF"/>
                </a:solidFill>
                <a:latin typeface="Arial MT"/>
                <a:cs typeface="Arial MT"/>
              </a:rPr>
              <a:t>of</a:t>
            </a:r>
            <a:endParaRPr sz="1200">
              <a:latin typeface="Arial MT"/>
              <a:cs typeface="Arial MT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245102" y="6607250"/>
            <a:ext cx="33972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25" dirty="0">
                <a:solidFill>
                  <a:srgbClr val="FFFFFF"/>
                </a:solidFill>
                <a:latin typeface="Arial MT"/>
                <a:cs typeface="Arial MT"/>
              </a:rPr>
              <a:t>CSE</a:t>
            </a:r>
            <a:endParaRPr sz="1200">
              <a:latin typeface="Arial MT"/>
              <a:cs typeface="Arial MT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0249028" y="6422517"/>
            <a:ext cx="319405" cy="22890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400" spc="-25" dirty="0">
                <a:latin typeface="Microsoft Sans Serif"/>
                <a:cs typeface="Microsoft Sans Serif"/>
              </a:rPr>
              <a:t>188</a:t>
            </a:r>
            <a:endParaRPr sz="1400">
              <a:latin typeface="Microsoft Sans Serif"/>
              <a:cs typeface="Microsoft Sans Serif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803392" y="6400800"/>
            <a:ext cx="3112135" cy="221214"/>
          </a:xfrm>
          <a:prstGeom prst="rect">
            <a:avLst/>
          </a:prstGeom>
          <a:solidFill>
            <a:srgbClr val="22405F"/>
          </a:solidFill>
        </p:spPr>
        <p:txBody>
          <a:bodyPr vert="horz" wrap="square" lIns="0" tIns="36195" rIns="0" bIns="0" rtlCol="0">
            <a:spAutoFit/>
          </a:bodyPr>
          <a:lstStyle/>
          <a:p>
            <a:pPr marL="4445">
              <a:spcBef>
                <a:spcPts val="285"/>
              </a:spcBef>
            </a:pPr>
            <a:r>
              <a:rPr spc="-322" baseline="2314" dirty="0">
                <a:solidFill>
                  <a:srgbClr val="FFFFFF"/>
                </a:solidFill>
                <a:latin typeface="Arial MT"/>
                <a:cs typeface="Arial MT"/>
              </a:rPr>
              <a:t>A</a:t>
            </a:r>
            <a:r>
              <a:rPr sz="1200" spc="-575" dirty="0">
                <a:solidFill>
                  <a:srgbClr val="FFFFFF"/>
                </a:solidFill>
                <a:latin typeface="Arial MT"/>
                <a:cs typeface="Arial MT"/>
              </a:rPr>
              <a:t>A</a:t>
            </a:r>
            <a:r>
              <a:rPr spc="-225" baseline="2314" dirty="0">
                <a:solidFill>
                  <a:srgbClr val="FFFFFF"/>
                </a:solidFill>
                <a:latin typeface="Arial MT"/>
                <a:cs typeface="Arial MT"/>
              </a:rPr>
              <a:t>T</a:t>
            </a:r>
            <a:r>
              <a:rPr sz="1200" spc="-595" dirty="0">
                <a:solidFill>
                  <a:srgbClr val="FFFFFF"/>
                </a:solidFill>
                <a:latin typeface="Arial MT"/>
                <a:cs typeface="Arial MT"/>
              </a:rPr>
              <a:t>T</a:t>
            </a:r>
            <a:r>
              <a:rPr spc="-630" baseline="2314" dirty="0">
                <a:solidFill>
                  <a:srgbClr val="FFFFFF"/>
                </a:solidFill>
                <a:latin typeface="Arial MT"/>
                <a:cs typeface="Arial MT"/>
              </a:rPr>
              <a:t>M</a:t>
            </a:r>
            <a:r>
              <a:rPr sz="1200" spc="-615" dirty="0">
                <a:solidFill>
                  <a:srgbClr val="FFFFFF"/>
                </a:solidFill>
                <a:latin typeface="Arial MT"/>
                <a:cs typeface="Arial MT"/>
              </a:rPr>
              <a:t>M</a:t>
            </a:r>
            <a:r>
              <a:rPr spc="-322" baseline="2314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200" spc="-330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pc="-419" baseline="2314" dirty="0">
                <a:solidFill>
                  <a:srgbClr val="FFFFFF"/>
                </a:solidFill>
                <a:latin typeface="Arial MT"/>
                <a:cs typeface="Arial MT"/>
              </a:rPr>
              <a:t>C</a:t>
            </a:r>
            <a:r>
              <a:rPr sz="1200" spc="-580" dirty="0">
                <a:solidFill>
                  <a:srgbClr val="FFFFFF"/>
                </a:solidFill>
                <a:latin typeface="Arial MT"/>
                <a:cs typeface="Arial MT"/>
              </a:rPr>
              <a:t>C</a:t>
            </a:r>
            <a:r>
              <a:rPr spc="-120" baseline="2314" dirty="0">
                <a:solidFill>
                  <a:srgbClr val="FFFFFF"/>
                </a:solidFill>
                <a:latin typeface="Arial MT"/>
                <a:cs typeface="Arial MT"/>
              </a:rPr>
              <a:t>o</a:t>
            </a:r>
            <a:r>
              <a:rPr sz="1200" spc="-595" dirty="0">
                <a:solidFill>
                  <a:srgbClr val="FFFFFF"/>
                </a:solidFill>
                <a:latin typeface="Arial MT"/>
                <a:cs typeface="Arial MT"/>
              </a:rPr>
              <a:t>o</a:t>
            </a:r>
            <a:r>
              <a:rPr spc="67" baseline="2314" dirty="0">
                <a:solidFill>
                  <a:srgbClr val="FFFFFF"/>
                </a:solidFill>
                <a:latin typeface="Arial MT"/>
                <a:cs typeface="Arial MT"/>
              </a:rPr>
              <a:t>l</a:t>
            </a:r>
            <a:r>
              <a:rPr spc="-7" baseline="2314" dirty="0">
                <a:solidFill>
                  <a:srgbClr val="FFFFFF"/>
                </a:solidFill>
                <a:latin typeface="Arial MT"/>
                <a:cs typeface="Arial MT"/>
              </a:rPr>
              <a:t>l</a:t>
            </a:r>
            <a:r>
              <a:rPr sz="1200" spc="-229" dirty="0">
                <a:solidFill>
                  <a:srgbClr val="FFFFFF"/>
                </a:solidFill>
                <a:latin typeface="Arial MT"/>
                <a:cs typeface="Arial MT"/>
              </a:rPr>
              <a:t>l</a:t>
            </a:r>
            <a:r>
              <a:rPr spc="-607" baseline="2314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200" spc="45" dirty="0">
                <a:solidFill>
                  <a:srgbClr val="FFFFFF"/>
                </a:solidFill>
                <a:latin typeface="Arial MT"/>
                <a:cs typeface="Arial MT"/>
              </a:rPr>
              <a:t>l</a:t>
            </a:r>
            <a:r>
              <a:rPr sz="1200" spc="-565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pc="-120" baseline="2314" dirty="0">
                <a:solidFill>
                  <a:srgbClr val="FFFFFF"/>
                </a:solidFill>
                <a:latin typeface="Arial MT"/>
                <a:cs typeface="Arial MT"/>
              </a:rPr>
              <a:t>g</a:t>
            </a:r>
            <a:r>
              <a:rPr sz="1200" spc="-545" dirty="0">
                <a:solidFill>
                  <a:srgbClr val="FFFFFF"/>
                </a:solidFill>
                <a:latin typeface="Arial MT"/>
                <a:cs typeface="Arial MT"/>
              </a:rPr>
              <a:t>g</a:t>
            </a:r>
            <a:r>
              <a:rPr spc="-120" baseline="2314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200" spc="-345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pc="-120" baseline="2314" dirty="0">
                <a:solidFill>
                  <a:srgbClr val="FFFFFF"/>
                </a:solidFill>
                <a:latin typeface="Arial MT"/>
                <a:cs typeface="Arial MT"/>
              </a:rPr>
              <a:t>o</a:t>
            </a:r>
            <a:r>
              <a:rPr sz="1200" spc="-565" dirty="0">
                <a:solidFill>
                  <a:srgbClr val="FFFFFF"/>
                </a:solidFill>
                <a:latin typeface="Arial MT"/>
                <a:cs typeface="Arial MT"/>
              </a:rPr>
              <a:t>o</a:t>
            </a:r>
            <a:r>
              <a:rPr spc="-15" baseline="2314" dirty="0">
                <a:solidFill>
                  <a:srgbClr val="FFFFFF"/>
                </a:solidFill>
                <a:latin typeface="Arial MT"/>
                <a:cs typeface="Arial MT"/>
              </a:rPr>
              <a:t>f</a:t>
            </a:r>
            <a:r>
              <a:rPr spc="315" baseline="2314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-254" dirty="0">
                <a:solidFill>
                  <a:srgbClr val="FFFFFF"/>
                </a:solidFill>
                <a:latin typeface="Arial MT"/>
                <a:cs typeface="Arial MT"/>
              </a:rPr>
              <a:t>f</a:t>
            </a:r>
            <a:r>
              <a:rPr spc="-322" baseline="2314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200" spc="-620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pc="-120" baseline="2314" dirty="0">
                <a:solidFill>
                  <a:srgbClr val="FFFFFF"/>
                </a:solidFill>
                <a:latin typeface="Arial MT"/>
                <a:cs typeface="Arial MT"/>
              </a:rPr>
              <a:t>n</a:t>
            </a:r>
            <a:r>
              <a:rPr sz="1200" spc="-565" dirty="0">
                <a:solidFill>
                  <a:srgbClr val="FFFFFF"/>
                </a:solidFill>
                <a:latin typeface="Arial MT"/>
                <a:cs typeface="Arial MT"/>
              </a:rPr>
              <a:t>n</a:t>
            </a:r>
            <a:r>
              <a:rPr spc="-120" baseline="2314" dirty="0">
                <a:solidFill>
                  <a:srgbClr val="FFFFFF"/>
                </a:solidFill>
                <a:latin typeface="Arial MT"/>
                <a:cs typeface="Arial MT"/>
              </a:rPr>
              <a:t>g</a:t>
            </a:r>
            <a:r>
              <a:rPr sz="1200" spc="-545" dirty="0">
                <a:solidFill>
                  <a:srgbClr val="FFFFFF"/>
                </a:solidFill>
                <a:latin typeface="Arial MT"/>
                <a:cs typeface="Arial MT"/>
              </a:rPr>
              <a:t>g</a:t>
            </a:r>
            <a:r>
              <a:rPr spc="67" baseline="2314" dirty="0">
                <a:solidFill>
                  <a:srgbClr val="FFFFFF"/>
                </a:solidFill>
                <a:latin typeface="Arial MT"/>
                <a:cs typeface="Arial MT"/>
              </a:rPr>
              <a:t>i</a:t>
            </a:r>
            <a:r>
              <a:rPr spc="-607" baseline="2314" dirty="0">
                <a:solidFill>
                  <a:srgbClr val="FFFFFF"/>
                </a:solidFill>
                <a:latin typeface="Arial MT"/>
                <a:cs typeface="Arial MT"/>
              </a:rPr>
              <a:t>n</a:t>
            </a:r>
            <a:r>
              <a:rPr sz="1200" spc="45" dirty="0">
                <a:solidFill>
                  <a:srgbClr val="FFFFFF"/>
                </a:solidFill>
                <a:latin typeface="Arial MT"/>
                <a:cs typeface="Arial MT"/>
              </a:rPr>
              <a:t>i</a:t>
            </a:r>
            <a:r>
              <a:rPr sz="1200" spc="-565" dirty="0">
                <a:solidFill>
                  <a:srgbClr val="FFFFFF"/>
                </a:solidFill>
                <a:latin typeface="Arial MT"/>
                <a:cs typeface="Arial MT"/>
              </a:rPr>
              <a:t>n</a:t>
            </a:r>
            <a:r>
              <a:rPr spc="52" baseline="2314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pc="-120" baseline="2314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200" spc="-565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pc="-15" baseline="2314" dirty="0">
                <a:solidFill>
                  <a:srgbClr val="FFFFFF"/>
                </a:solidFill>
                <a:latin typeface="Arial MT"/>
                <a:cs typeface="Arial MT"/>
              </a:rPr>
              <a:t>r</a:t>
            </a:r>
            <a:r>
              <a:rPr spc="-165" baseline="2314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pc="-37" baseline="2314" dirty="0">
                <a:solidFill>
                  <a:srgbClr val="FFFFFF"/>
                </a:solidFill>
                <a:latin typeface="Arial MT"/>
                <a:cs typeface="Arial MT"/>
              </a:rPr>
              <a:t>i</a:t>
            </a:r>
            <a:r>
              <a:rPr sz="1200" spc="5" dirty="0">
                <a:solidFill>
                  <a:srgbClr val="FFFFFF"/>
                </a:solidFill>
                <a:latin typeface="Arial MT"/>
                <a:cs typeface="Arial MT"/>
              </a:rPr>
              <a:t>r</a:t>
            </a:r>
            <a:r>
              <a:rPr spc="-390" baseline="2314" dirty="0">
                <a:solidFill>
                  <a:srgbClr val="FFFFFF"/>
                </a:solidFill>
                <a:latin typeface="Arial MT"/>
                <a:cs typeface="Arial MT"/>
              </a:rPr>
              <a:t>n</a:t>
            </a:r>
            <a:r>
              <a:rPr sz="1200" spc="229" dirty="0">
                <a:solidFill>
                  <a:srgbClr val="FFFFFF"/>
                </a:solidFill>
                <a:latin typeface="Arial MT"/>
                <a:cs typeface="Arial MT"/>
              </a:rPr>
              <a:t>i</a:t>
            </a:r>
            <a:r>
              <a:rPr sz="1200" spc="-400" dirty="0">
                <a:solidFill>
                  <a:srgbClr val="FFFFFF"/>
                </a:solidFill>
                <a:latin typeface="Arial MT"/>
                <a:cs typeface="Arial MT"/>
              </a:rPr>
              <a:t>n</a:t>
            </a:r>
            <a:r>
              <a:rPr spc="127" baseline="2314" dirty="0">
                <a:solidFill>
                  <a:srgbClr val="FFFFFF"/>
                </a:solidFill>
                <a:latin typeface="Arial MT"/>
                <a:cs typeface="Arial MT"/>
              </a:rPr>
              <a:t>g</a:t>
            </a:r>
            <a:r>
              <a:rPr sz="1200" spc="155" dirty="0">
                <a:solidFill>
                  <a:srgbClr val="FFFFFF"/>
                </a:solidFill>
                <a:latin typeface="Arial MT"/>
                <a:cs typeface="Arial MT"/>
              </a:rPr>
              <a:t>g</a:t>
            </a:r>
            <a:endParaRPr sz="1200">
              <a:latin typeface="Arial MT"/>
              <a:cs typeface="Arial MT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1600961" y="761"/>
            <a:ext cx="9142730" cy="6856730"/>
          </a:xfrm>
          <a:custGeom>
            <a:avLst/>
            <a:gdLst/>
            <a:ahLst/>
            <a:cxnLst/>
            <a:rect l="l" t="t" r="r" b="b"/>
            <a:pathLst>
              <a:path w="9142730" h="6856730">
                <a:moveTo>
                  <a:pt x="0" y="0"/>
                </a:moveTo>
                <a:lnTo>
                  <a:pt x="9142476" y="0"/>
                </a:lnTo>
                <a:lnTo>
                  <a:pt x="9142476" y="6856476"/>
                </a:lnTo>
                <a:lnTo>
                  <a:pt x="0" y="6856476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906649" y="313766"/>
            <a:ext cx="6727190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b="1" dirty="0">
                <a:solidFill>
                  <a:srgbClr val="C00000"/>
                </a:solidFill>
                <a:latin typeface="Georgia"/>
                <a:cs typeface="Georgia"/>
              </a:rPr>
              <a:t>Dynamic</a:t>
            </a:r>
            <a:r>
              <a:rPr b="1" spc="-245" dirty="0">
                <a:solidFill>
                  <a:srgbClr val="C00000"/>
                </a:solidFill>
                <a:latin typeface="Georgia"/>
                <a:cs typeface="Georgia"/>
              </a:rPr>
              <a:t> </a:t>
            </a:r>
            <a:r>
              <a:rPr b="1" spc="-10" dirty="0">
                <a:solidFill>
                  <a:srgbClr val="C00000"/>
                </a:solidFill>
                <a:latin typeface="Georgia"/>
                <a:cs typeface="Georgia"/>
              </a:rPr>
              <a:t>Programming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4114800" y="6400800"/>
            <a:ext cx="1600200" cy="223138"/>
          </a:xfrm>
          <a:prstGeom prst="rect">
            <a:avLst/>
          </a:prstGeom>
          <a:solidFill>
            <a:srgbClr val="E16C08"/>
          </a:solidFill>
        </p:spPr>
        <p:txBody>
          <a:bodyPr vert="horz" wrap="square" lIns="0" tIns="38100" rIns="0" bIns="0" rtlCol="0">
            <a:spAutoFit/>
          </a:bodyPr>
          <a:lstStyle/>
          <a:p>
            <a:pPr marL="92075">
              <a:spcBef>
                <a:spcPts val="300"/>
              </a:spcBef>
            </a:pPr>
            <a:r>
              <a:rPr sz="1200" spc="-180" dirty="0">
                <a:solidFill>
                  <a:srgbClr val="FFFFFF"/>
                </a:solidFill>
                <a:latin typeface="Arial MT"/>
                <a:cs typeface="Arial MT"/>
              </a:rPr>
              <a:t>DDeeppaartmmeenntoof</a:t>
            </a:r>
            <a:endParaRPr sz="1200">
              <a:latin typeface="Arial MT"/>
              <a:cs typeface="Arial MT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0249028" y="6422517"/>
            <a:ext cx="319405" cy="22890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400" spc="-25" dirty="0">
                <a:latin typeface="Microsoft Sans Serif"/>
                <a:cs typeface="Microsoft Sans Serif"/>
              </a:rPr>
              <a:t>189</a:t>
            </a:r>
            <a:endParaRPr sz="1400">
              <a:latin typeface="Microsoft Sans Serif"/>
              <a:cs typeface="Microsoft Sans Serif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250136" y="2142743"/>
            <a:ext cx="7325995" cy="6362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spcBef>
                <a:spcPts val="105"/>
              </a:spcBef>
            </a:pPr>
            <a:r>
              <a:rPr sz="2000" b="1" spc="-10" dirty="0">
                <a:latin typeface="Times New Roman"/>
                <a:cs typeface="Times New Roman"/>
              </a:rPr>
              <a:t>Optimization</a:t>
            </a:r>
            <a:r>
              <a:rPr sz="2000" b="1" spc="-114" dirty="0">
                <a:latin typeface="Times New Roman"/>
                <a:cs typeface="Times New Roman"/>
              </a:rPr>
              <a:t> </a:t>
            </a:r>
            <a:r>
              <a:rPr sz="2000" b="1" spc="-10" dirty="0">
                <a:latin typeface="Times New Roman"/>
                <a:cs typeface="Times New Roman"/>
              </a:rPr>
              <a:t>Problem</a:t>
            </a:r>
            <a:r>
              <a:rPr sz="2000" b="1" spc="-8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:</a:t>
            </a:r>
            <a:r>
              <a:rPr sz="2000" spc="-5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Problems</a:t>
            </a:r>
            <a:r>
              <a:rPr sz="2000" spc="-9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which</a:t>
            </a:r>
            <a:r>
              <a:rPr sz="2000" spc="2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demands</a:t>
            </a:r>
            <a:r>
              <a:rPr sz="2000" spc="-5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minimum/maximum results</a:t>
            </a:r>
            <a:endParaRPr sz="2000">
              <a:latin typeface="Times New Roman"/>
              <a:cs typeface="Times New Roman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2648711" y="2874265"/>
            <a:ext cx="7678420" cy="799465"/>
            <a:chOff x="1048511" y="2874264"/>
            <a:chExt cx="7678420" cy="799465"/>
          </a:xfrm>
        </p:grpSpPr>
        <p:sp>
          <p:nvSpPr>
            <p:cNvPr id="7" name="object 7"/>
            <p:cNvSpPr/>
            <p:nvPr/>
          </p:nvSpPr>
          <p:spPr>
            <a:xfrm>
              <a:off x="1068323" y="2894076"/>
              <a:ext cx="7638415" cy="759460"/>
            </a:xfrm>
            <a:custGeom>
              <a:avLst/>
              <a:gdLst/>
              <a:ahLst/>
              <a:cxnLst/>
              <a:rect l="l" t="t" r="r" b="b"/>
              <a:pathLst>
                <a:path w="7638415" h="759460">
                  <a:moveTo>
                    <a:pt x="7638288" y="758951"/>
                  </a:moveTo>
                  <a:lnTo>
                    <a:pt x="0" y="758951"/>
                  </a:lnTo>
                  <a:lnTo>
                    <a:pt x="0" y="0"/>
                  </a:lnTo>
                  <a:lnTo>
                    <a:pt x="7638288" y="0"/>
                  </a:lnTo>
                  <a:lnTo>
                    <a:pt x="7638288" y="758951"/>
                  </a:lnTo>
                  <a:close/>
                </a:path>
              </a:pathLst>
            </a:custGeom>
            <a:solidFill>
              <a:srgbClr val="CCC1D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1048511" y="2874264"/>
              <a:ext cx="7678420" cy="799465"/>
            </a:xfrm>
            <a:custGeom>
              <a:avLst/>
              <a:gdLst/>
              <a:ahLst/>
              <a:cxnLst/>
              <a:rect l="l" t="t" r="r" b="b"/>
              <a:pathLst>
                <a:path w="7678420" h="799464">
                  <a:moveTo>
                    <a:pt x="7658227" y="799084"/>
                  </a:moveTo>
                  <a:lnTo>
                    <a:pt x="19812" y="799084"/>
                  </a:lnTo>
                  <a:lnTo>
                    <a:pt x="16370" y="798779"/>
                  </a:lnTo>
                  <a:lnTo>
                    <a:pt x="0" y="779272"/>
                  </a:lnTo>
                  <a:lnTo>
                    <a:pt x="0" y="19812"/>
                  </a:lnTo>
                  <a:lnTo>
                    <a:pt x="19812" y="0"/>
                  </a:lnTo>
                  <a:lnTo>
                    <a:pt x="7658227" y="0"/>
                  </a:lnTo>
                  <a:lnTo>
                    <a:pt x="7678038" y="19812"/>
                  </a:lnTo>
                  <a:lnTo>
                    <a:pt x="39624" y="19812"/>
                  </a:lnTo>
                  <a:lnTo>
                    <a:pt x="19812" y="39624"/>
                  </a:lnTo>
                  <a:lnTo>
                    <a:pt x="39624" y="39624"/>
                  </a:lnTo>
                  <a:lnTo>
                    <a:pt x="39624" y="759460"/>
                  </a:lnTo>
                  <a:lnTo>
                    <a:pt x="19812" y="759460"/>
                  </a:lnTo>
                  <a:lnTo>
                    <a:pt x="39624" y="779272"/>
                  </a:lnTo>
                  <a:lnTo>
                    <a:pt x="7678038" y="779272"/>
                  </a:lnTo>
                  <a:lnTo>
                    <a:pt x="7677734" y="782713"/>
                  </a:lnTo>
                  <a:lnTo>
                    <a:pt x="7661668" y="798779"/>
                  </a:lnTo>
                  <a:lnTo>
                    <a:pt x="7658227" y="799084"/>
                  </a:lnTo>
                  <a:close/>
                </a:path>
                <a:path w="7678420" h="799464">
                  <a:moveTo>
                    <a:pt x="39624" y="39624"/>
                  </a:moveTo>
                  <a:lnTo>
                    <a:pt x="19812" y="39624"/>
                  </a:lnTo>
                  <a:lnTo>
                    <a:pt x="39624" y="19812"/>
                  </a:lnTo>
                  <a:lnTo>
                    <a:pt x="39624" y="39624"/>
                  </a:lnTo>
                  <a:close/>
                </a:path>
                <a:path w="7678420" h="799464">
                  <a:moveTo>
                    <a:pt x="7638415" y="39624"/>
                  </a:moveTo>
                  <a:lnTo>
                    <a:pt x="39624" y="39624"/>
                  </a:lnTo>
                  <a:lnTo>
                    <a:pt x="39624" y="19812"/>
                  </a:lnTo>
                  <a:lnTo>
                    <a:pt x="7638415" y="19812"/>
                  </a:lnTo>
                  <a:lnTo>
                    <a:pt x="7638415" y="39624"/>
                  </a:lnTo>
                  <a:close/>
                </a:path>
                <a:path w="7678420" h="799464">
                  <a:moveTo>
                    <a:pt x="7638415" y="779272"/>
                  </a:moveTo>
                  <a:lnTo>
                    <a:pt x="7638415" y="19812"/>
                  </a:lnTo>
                  <a:lnTo>
                    <a:pt x="7658227" y="39624"/>
                  </a:lnTo>
                  <a:lnTo>
                    <a:pt x="7678038" y="39624"/>
                  </a:lnTo>
                  <a:lnTo>
                    <a:pt x="7678038" y="759460"/>
                  </a:lnTo>
                  <a:lnTo>
                    <a:pt x="7658227" y="759460"/>
                  </a:lnTo>
                  <a:lnTo>
                    <a:pt x="7638415" y="779272"/>
                  </a:lnTo>
                  <a:close/>
                </a:path>
                <a:path w="7678420" h="799464">
                  <a:moveTo>
                    <a:pt x="7678038" y="39624"/>
                  </a:moveTo>
                  <a:lnTo>
                    <a:pt x="7658227" y="39624"/>
                  </a:lnTo>
                  <a:lnTo>
                    <a:pt x="7638415" y="19812"/>
                  </a:lnTo>
                  <a:lnTo>
                    <a:pt x="7678038" y="19812"/>
                  </a:lnTo>
                  <a:lnTo>
                    <a:pt x="7678038" y="39624"/>
                  </a:lnTo>
                  <a:close/>
                </a:path>
                <a:path w="7678420" h="799464">
                  <a:moveTo>
                    <a:pt x="39624" y="779272"/>
                  </a:moveTo>
                  <a:lnTo>
                    <a:pt x="19812" y="759460"/>
                  </a:lnTo>
                  <a:lnTo>
                    <a:pt x="39624" y="759460"/>
                  </a:lnTo>
                  <a:lnTo>
                    <a:pt x="39624" y="779272"/>
                  </a:lnTo>
                  <a:close/>
                </a:path>
                <a:path w="7678420" h="799464">
                  <a:moveTo>
                    <a:pt x="7638415" y="779272"/>
                  </a:moveTo>
                  <a:lnTo>
                    <a:pt x="39624" y="779272"/>
                  </a:lnTo>
                  <a:lnTo>
                    <a:pt x="39624" y="759460"/>
                  </a:lnTo>
                  <a:lnTo>
                    <a:pt x="7638415" y="759460"/>
                  </a:lnTo>
                  <a:lnTo>
                    <a:pt x="7638415" y="779272"/>
                  </a:lnTo>
                  <a:close/>
                </a:path>
                <a:path w="7678420" h="799464">
                  <a:moveTo>
                    <a:pt x="7678038" y="779272"/>
                  </a:moveTo>
                  <a:lnTo>
                    <a:pt x="7638415" y="779272"/>
                  </a:lnTo>
                  <a:lnTo>
                    <a:pt x="7658227" y="759460"/>
                  </a:lnTo>
                  <a:lnTo>
                    <a:pt x="7678038" y="759460"/>
                  </a:lnTo>
                  <a:lnTo>
                    <a:pt x="7678038" y="779272"/>
                  </a:lnTo>
                  <a:close/>
                </a:path>
              </a:pathLst>
            </a:custGeom>
            <a:solidFill>
              <a:srgbClr val="77923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2668525" y="2894076"/>
            <a:ext cx="7638415" cy="693780"/>
          </a:xfrm>
          <a:prstGeom prst="rect">
            <a:avLst/>
          </a:prstGeom>
        </p:spPr>
        <p:txBody>
          <a:bodyPr vert="horz" wrap="square" lIns="0" tIns="26670" rIns="0" bIns="0" rtlCol="0">
            <a:spAutoFit/>
          </a:bodyPr>
          <a:lstStyle/>
          <a:p>
            <a:pPr marL="89535" marR="3404870">
              <a:lnSpc>
                <a:spcPts val="2610"/>
              </a:lnSpc>
              <a:spcBef>
                <a:spcPts val="210"/>
              </a:spcBef>
              <a:tabLst>
                <a:tab pos="2052320" algn="l"/>
              </a:tabLst>
            </a:pPr>
            <a:r>
              <a:rPr sz="2400" spc="-10" dirty="0">
                <a:latin typeface="Times New Roman"/>
                <a:cs typeface="Times New Roman"/>
              </a:rPr>
              <a:t>Dynamic</a:t>
            </a:r>
            <a:r>
              <a:rPr sz="2400" spc="-7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“</a:t>
            </a:r>
            <a:r>
              <a:rPr sz="2400" spc="-3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means</a:t>
            </a:r>
            <a:r>
              <a:rPr sz="2400" spc="-45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“changing” Programming”</a:t>
            </a:r>
            <a:r>
              <a:rPr sz="2400" dirty="0">
                <a:latin typeface="Times New Roman"/>
                <a:cs typeface="Times New Roman"/>
              </a:rPr>
              <a:t>	means</a:t>
            </a:r>
            <a:r>
              <a:rPr sz="2400" spc="-145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“planning”</a:t>
            </a:r>
            <a:endParaRPr sz="2400">
              <a:latin typeface="Times New Roman"/>
              <a:cs typeface="Times New Roman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2164081" y="3752089"/>
            <a:ext cx="8175625" cy="799465"/>
            <a:chOff x="563880" y="3752088"/>
            <a:chExt cx="8175625" cy="799465"/>
          </a:xfrm>
        </p:grpSpPr>
        <p:sp>
          <p:nvSpPr>
            <p:cNvPr id="11" name="object 11"/>
            <p:cNvSpPr/>
            <p:nvPr/>
          </p:nvSpPr>
          <p:spPr>
            <a:xfrm>
              <a:off x="583692" y="3771900"/>
              <a:ext cx="8135620" cy="759460"/>
            </a:xfrm>
            <a:custGeom>
              <a:avLst/>
              <a:gdLst/>
              <a:ahLst/>
              <a:cxnLst/>
              <a:rect l="l" t="t" r="r" b="b"/>
              <a:pathLst>
                <a:path w="8135620" h="759460">
                  <a:moveTo>
                    <a:pt x="8135111" y="758951"/>
                  </a:moveTo>
                  <a:lnTo>
                    <a:pt x="0" y="758951"/>
                  </a:lnTo>
                  <a:lnTo>
                    <a:pt x="0" y="0"/>
                  </a:lnTo>
                  <a:lnTo>
                    <a:pt x="8135111" y="0"/>
                  </a:lnTo>
                  <a:lnTo>
                    <a:pt x="8135111" y="758951"/>
                  </a:lnTo>
                  <a:close/>
                </a:path>
              </a:pathLst>
            </a:custGeom>
            <a:solidFill>
              <a:srgbClr val="8EB4E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563880" y="3752088"/>
              <a:ext cx="8175625" cy="799465"/>
            </a:xfrm>
            <a:custGeom>
              <a:avLst/>
              <a:gdLst/>
              <a:ahLst/>
              <a:cxnLst/>
              <a:rect l="l" t="t" r="r" b="b"/>
              <a:pathLst>
                <a:path w="8175625" h="799464">
                  <a:moveTo>
                    <a:pt x="8155432" y="799084"/>
                  </a:moveTo>
                  <a:lnTo>
                    <a:pt x="19812" y="799084"/>
                  </a:lnTo>
                  <a:lnTo>
                    <a:pt x="16370" y="798779"/>
                  </a:lnTo>
                  <a:lnTo>
                    <a:pt x="0" y="779272"/>
                  </a:lnTo>
                  <a:lnTo>
                    <a:pt x="0" y="19812"/>
                  </a:lnTo>
                  <a:lnTo>
                    <a:pt x="19812" y="0"/>
                  </a:lnTo>
                  <a:lnTo>
                    <a:pt x="8155432" y="0"/>
                  </a:lnTo>
                  <a:lnTo>
                    <a:pt x="8175244" y="19812"/>
                  </a:lnTo>
                  <a:lnTo>
                    <a:pt x="39624" y="19812"/>
                  </a:lnTo>
                  <a:lnTo>
                    <a:pt x="19812" y="39624"/>
                  </a:lnTo>
                  <a:lnTo>
                    <a:pt x="39624" y="39624"/>
                  </a:lnTo>
                  <a:lnTo>
                    <a:pt x="39624" y="759460"/>
                  </a:lnTo>
                  <a:lnTo>
                    <a:pt x="19812" y="759460"/>
                  </a:lnTo>
                  <a:lnTo>
                    <a:pt x="39624" y="779272"/>
                  </a:lnTo>
                  <a:lnTo>
                    <a:pt x="8175244" y="779272"/>
                  </a:lnTo>
                  <a:lnTo>
                    <a:pt x="8174939" y="782713"/>
                  </a:lnTo>
                  <a:lnTo>
                    <a:pt x="8158873" y="798779"/>
                  </a:lnTo>
                  <a:lnTo>
                    <a:pt x="8155432" y="799084"/>
                  </a:lnTo>
                  <a:close/>
                </a:path>
                <a:path w="8175625" h="799464">
                  <a:moveTo>
                    <a:pt x="39624" y="39624"/>
                  </a:moveTo>
                  <a:lnTo>
                    <a:pt x="19812" y="39624"/>
                  </a:lnTo>
                  <a:lnTo>
                    <a:pt x="39624" y="19812"/>
                  </a:lnTo>
                  <a:lnTo>
                    <a:pt x="39624" y="39624"/>
                  </a:lnTo>
                  <a:close/>
                </a:path>
                <a:path w="8175625" h="799464">
                  <a:moveTo>
                    <a:pt x="8135620" y="39624"/>
                  </a:moveTo>
                  <a:lnTo>
                    <a:pt x="39624" y="39624"/>
                  </a:lnTo>
                  <a:lnTo>
                    <a:pt x="39624" y="19812"/>
                  </a:lnTo>
                  <a:lnTo>
                    <a:pt x="8135620" y="19812"/>
                  </a:lnTo>
                  <a:lnTo>
                    <a:pt x="8135620" y="39624"/>
                  </a:lnTo>
                  <a:close/>
                </a:path>
                <a:path w="8175625" h="799464">
                  <a:moveTo>
                    <a:pt x="8135620" y="779272"/>
                  </a:moveTo>
                  <a:lnTo>
                    <a:pt x="8135620" y="19812"/>
                  </a:lnTo>
                  <a:lnTo>
                    <a:pt x="8155432" y="39624"/>
                  </a:lnTo>
                  <a:lnTo>
                    <a:pt x="8175244" y="39624"/>
                  </a:lnTo>
                  <a:lnTo>
                    <a:pt x="8175244" y="759460"/>
                  </a:lnTo>
                  <a:lnTo>
                    <a:pt x="8155432" y="759460"/>
                  </a:lnTo>
                  <a:lnTo>
                    <a:pt x="8135620" y="779272"/>
                  </a:lnTo>
                  <a:close/>
                </a:path>
                <a:path w="8175625" h="799464">
                  <a:moveTo>
                    <a:pt x="8175244" y="39624"/>
                  </a:moveTo>
                  <a:lnTo>
                    <a:pt x="8155432" y="39624"/>
                  </a:lnTo>
                  <a:lnTo>
                    <a:pt x="8135620" y="19812"/>
                  </a:lnTo>
                  <a:lnTo>
                    <a:pt x="8175244" y="19812"/>
                  </a:lnTo>
                  <a:lnTo>
                    <a:pt x="8175244" y="39624"/>
                  </a:lnTo>
                  <a:close/>
                </a:path>
                <a:path w="8175625" h="799464">
                  <a:moveTo>
                    <a:pt x="39624" y="779272"/>
                  </a:moveTo>
                  <a:lnTo>
                    <a:pt x="19812" y="759460"/>
                  </a:lnTo>
                  <a:lnTo>
                    <a:pt x="39624" y="759460"/>
                  </a:lnTo>
                  <a:lnTo>
                    <a:pt x="39624" y="779272"/>
                  </a:lnTo>
                  <a:close/>
                </a:path>
                <a:path w="8175625" h="799464">
                  <a:moveTo>
                    <a:pt x="8135620" y="779272"/>
                  </a:moveTo>
                  <a:lnTo>
                    <a:pt x="39624" y="779272"/>
                  </a:lnTo>
                  <a:lnTo>
                    <a:pt x="39624" y="759460"/>
                  </a:lnTo>
                  <a:lnTo>
                    <a:pt x="8135620" y="759460"/>
                  </a:lnTo>
                  <a:lnTo>
                    <a:pt x="8135620" y="779272"/>
                  </a:lnTo>
                  <a:close/>
                </a:path>
                <a:path w="8175625" h="799464">
                  <a:moveTo>
                    <a:pt x="8175244" y="779272"/>
                  </a:moveTo>
                  <a:lnTo>
                    <a:pt x="8135620" y="779272"/>
                  </a:lnTo>
                  <a:lnTo>
                    <a:pt x="8155432" y="759460"/>
                  </a:lnTo>
                  <a:lnTo>
                    <a:pt x="8175244" y="759460"/>
                  </a:lnTo>
                  <a:lnTo>
                    <a:pt x="8175244" y="779272"/>
                  </a:lnTo>
                  <a:close/>
                </a:path>
              </a:pathLst>
            </a:custGeom>
            <a:solidFill>
              <a:srgbClr val="92373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object 13"/>
          <p:cNvSpPr txBox="1"/>
          <p:nvPr/>
        </p:nvSpPr>
        <p:spPr>
          <a:xfrm>
            <a:off x="2183891" y="3771900"/>
            <a:ext cx="8135620" cy="702756"/>
          </a:xfrm>
          <a:prstGeom prst="rect">
            <a:avLst/>
          </a:prstGeom>
        </p:spPr>
        <p:txBody>
          <a:bodyPr vert="horz" wrap="square" lIns="0" tIns="35560" rIns="0" bIns="0" rtlCol="0">
            <a:spAutoFit/>
          </a:bodyPr>
          <a:lstStyle/>
          <a:p>
            <a:pPr marL="90170" marR="118110">
              <a:lnSpc>
                <a:spcPts val="2570"/>
              </a:lnSpc>
              <a:spcBef>
                <a:spcPts val="280"/>
              </a:spcBef>
              <a:tabLst>
                <a:tab pos="3138805" algn="l"/>
                <a:tab pos="3510279" algn="l"/>
              </a:tabLst>
            </a:pPr>
            <a:r>
              <a:rPr sz="2400" dirty="0">
                <a:latin typeface="Times New Roman"/>
                <a:cs typeface="Times New Roman"/>
              </a:rPr>
              <a:t>Dynamic</a:t>
            </a:r>
            <a:r>
              <a:rPr sz="2400" spc="-25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Programming</a:t>
            </a:r>
            <a:r>
              <a:rPr sz="2400" dirty="0">
                <a:latin typeface="Times New Roman"/>
                <a:cs typeface="Times New Roman"/>
              </a:rPr>
              <a:t>	</a:t>
            </a:r>
            <a:r>
              <a:rPr sz="2400" spc="-25" dirty="0">
                <a:latin typeface="Times New Roman"/>
                <a:cs typeface="Times New Roman"/>
              </a:rPr>
              <a:t>is</a:t>
            </a:r>
            <a:r>
              <a:rPr sz="2400" dirty="0">
                <a:latin typeface="Times New Roman"/>
                <a:cs typeface="Times New Roman"/>
              </a:rPr>
              <a:t>	a</a:t>
            </a:r>
            <a:r>
              <a:rPr sz="2400" spc="-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general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algorithm</a:t>
            </a:r>
            <a:r>
              <a:rPr sz="2400" spc="-6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design</a:t>
            </a:r>
            <a:r>
              <a:rPr sz="2400" spc="-5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technique </a:t>
            </a:r>
            <a:r>
              <a:rPr sz="2400" dirty="0">
                <a:latin typeface="Times New Roman"/>
                <a:cs typeface="Times New Roman"/>
              </a:rPr>
              <a:t>for</a:t>
            </a:r>
            <a:r>
              <a:rPr sz="2400" spc="-6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solving</a:t>
            </a:r>
            <a:r>
              <a:rPr sz="2400" spc="-7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problems</a:t>
            </a:r>
            <a:r>
              <a:rPr sz="2400" spc="-8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with</a:t>
            </a:r>
            <a:r>
              <a:rPr sz="2400" spc="-7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overlapping</a:t>
            </a:r>
            <a:r>
              <a:rPr sz="2400" spc="-70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sub-problems.</a:t>
            </a:r>
            <a:endParaRPr sz="2400">
              <a:latin typeface="Times New Roman"/>
              <a:cs typeface="Times New Roman"/>
            </a:endParaRPr>
          </a:p>
        </p:txBody>
      </p:sp>
      <p:grpSp>
        <p:nvGrpSpPr>
          <p:cNvPr id="14" name="object 14"/>
          <p:cNvGrpSpPr/>
          <p:nvPr/>
        </p:nvGrpSpPr>
        <p:grpSpPr>
          <a:xfrm>
            <a:off x="2249423" y="1240537"/>
            <a:ext cx="8077834" cy="799465"/>
            <a:chOff x="649223" y="1240536"/>
            <a:chExt cx="8077834" cy="799465"/>
          </a:xfrm>
        </p:grpSpPr>
        <p:sp>
          <p:nvSpPr>
            <p:cNvPr id="15" name="object 15"/>
            <p:cNvSpPr/>
            <p:nvPr/>
          </p:nvSpPr>
          <p:spPr>
            <a:xfrm>
              <a:off x="669035" y="1260348"/>
              <a:ext cx="8037830" cy="759460"/>
            </a:xfrm>
            <a:custGeom>
              <a:avLst/>
              <a:gdLst/>
              <a:ahLst/>
              <a:cxnLst/>
              <a:rect l="l" t="t" r="r" b="b"/>
              <a:pathLst>
                <a:path w="8037830" h="759460">
                  <a:moveTo>
                    <a:pt x="8037576" y="758951"/>
                  </a:moveTo>
                  <a:lnTo>
                    <a:pt x="0" y="758951"/>
                  </a:lnTo>
                  <a:lnTo>
                    <a:pt x="0" y="0"/>
                  </a:lnTo>
                  <a:lnTo>
                    <a:pt x="8037576" y="0"/>
                  </a:lnTo>
                  <a:lnTo>
                    <a:pt x="8037576" y="758951"/>
                  </a:lnTo>
                  <a:close/>
                </a:path>
              </a:pathLst>
            </a:custGeom>
            <a:solidFill>
              <a:srgbClr val="8EB4E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649223" y="1240536"/>
              <a:ext cx="8077834" cy="799465"/>
            </a:xfrm>
            <a:custGeom>
              <a:avLst/>
              <a:gdLst/>
              <a:ahLst/>
              <a:cxnLst/>
              <a:rect l="l" t="t" r="r" b="b"/>
              <a:pathLst>
                <a:path w="8077834" h="799464">
                  <a:moveTo>
                    <a:pt x="8057642" y="799083"/>
                  </a:moveTo>
                  <a:lnTo>
                    <a:pt x="19812" y="799083"/>
                  </a:lnTo>
                  <a:lnTo>
                    <a:pt x="16370" y="798779"/>
                  </a:lnTo>
                  <a:lnTo>
                    <a:pt x="0" y="779271"/>
                  </a:lnTo>
                  <a:lnTo>
                    <a:pt x="0" y="19811"/>
                  </a:lnTo>
                  <a:lnTo>
                    <a:pt x="19812" y="0"/>
                  </a:lnTo>
                  <a:lnTo>
                    <a:pt x="8057642" y="0"/>
                  </a:lnTo>
                  <a:lnTo>
                    <a:pt x="8077454" y="19811"/>
                  </a:lnTo>
                  <a:lnTo>
                    <a:pt x="39624" y="19811"/>
                  </a:lnTo>
                  <a:lnTo>
                    <a:pt x="19812" y="39623"/>
                  </a:lnTo>
                  <a:lnTo>
                    <a:pt x="39624" y="39623"/>
                  </a:lnTo>
                  <a:lnTo>
                    <a:pt x="39624" y="759459"/>
                  </a:lnTo>
                  <a:lnTo>
                    <a:pt x="19812" y="759459"/>
                  </a:lnTo>
                  <a:lnTo>
                    <a:pt x="39624" y="779271"/>
                  </a:lnTo>
                  <a:lnTo>
                    <a:pt x="8077454" y="779271"/>
                  </a:lnTo>
                  <a:lnTo>
                    <a:pt x="8077149" y="782713"/>
                  </a:lnTo>
                  <a:lnTo>
                    <a:pt x="8061083" y="798779"/>
                  </a:lnTo>
                  <a:lnTo>
                    <a:pt x="8057642" y="799083"/>
                  </a:lnTo>
                  <a:close/>
                </a:path>
                <a:path w="8077834" h="799464">
                  <a:moveTo>
                    <a:pt x="39624" y="39623"/>
                  </a:moveTo>
                  <a:lnTo>
                    <a:pt x="19812" y="39623"/>
                  </a:lnTo>
                  <a:lnTo>
                    <a:pt x="39624" y="19811"/>
                  </a:lnTo>
                  <a:lnTo>
                    <a:pt x="39624" y="39623"/>
                  </a:lnTo>
                  <a:close/>
                </a:path>
                <a:path w="8077834" h="799464">
                  <a:moveTo>
                    <a:pt x="8037830" y="39623"/>
                  </a:moveTo>
                  <a:lnTo>
                    <a:pt x="39624" y="39623"/>
                  </a:lnTo>
                  <a:lnTo>
                    <a:pt x="39624" y="19811"/>
                  </a:lnTo>
                  <a:lnTo>
                    <a:pt x="8037830" y="19811"/>
                  </a:lnTo>
                  <a:lnTo>
                    <a:pt x="8037830" y="39623"/>
                  </a:lnTo>
                  <a:close/>
                </a:path>
                <a:path w="8077834" h="799464">
                  <a:moveTo>
                    <a:pt x="8037830" y="779271"/>
                  </a:moveTo>
                  <a:lnTo>
                    <a:pt x="8037830" y="19811"/>
                  </a:lnTo>
                  <a:lnTo>
                    <a:pt x="8057642" y="39623"/>
                  </a:lnTo>
                  <a:lnTo>
                    <a:pt x="8077454" y="39623"/>
                  </a:lnTo>
                  <a:lnTo>
                    <a:pt x="8077454" y="759459"/>
                  </a:lnTo>
                  <a:lnTo>
                    <a:pt x="8057642" y="759459"/>
                  </a:lnTo>
                  <a:lnTo>
                    <a:pt x="8037830" y="779271"/>
                  </a:lnTo>
                  <a:close/>
                </a:path>
                <a:path w="8077834" h="799464">
                  <a:moveTo>
                    <a:pt x="8077454" y="39623"/>
                  </a:moveTo>
                  <a:lnTo>
                    <a:pt x="8057642" y="39623"/>
                  </a:lnTo>
                  <a:lnTo>
                    <a:pt x="8037830" y="19811"/>
                  </a:lnTo>
                  <a:lnTo>
                    <a:pt x="8077454" y="19811"/>
                  </a:lnTo>
                  <a:lnTo>
                    <a:pt x="8077454" y="39623"/>
                  </a:lnTo>
                  <a:close/>
                </a:path>
                <a:path w="8077834" h="799464">
                  <a:moveTo>
                    <a:pt x="39624" y="779271"/>
                  </a:moveTo>
                  <a:lnTo>
                    <a:pt x="19812" y="759459"/>
                  </a:lnTo>
                  <a:lnTo>
                    <a:pt x="39624" y="759459"/>
                  </a:lnTo>
                  <a:lnTo>
                    <a:pt x="39624" y="779271"/>
                  </a:lnTo>
                  <a:close/>
                </a:path>
                <a:path w="8077834" h="799464">
                  <a:moveTo>
                    <a:pt x="8037830" y="779271"/>
                  </a:moveTo>
                  <a:lnTo>
                    <a:pt x="39624" y="779271"/>
                  </a:lnTo>
                  <a:lnTo>
                    <a:pt x="39624" y="759459"/>
                  </a:lnTo>
                  <a:lnTo>
                    <a:pt x="8037830" y="759459"/>
                  </a:lnTo>
                  <a:lnTo>
                    <a:pt x="8037830" y="779271"/>
                  </a:lnTo>
                  <a:close/>
                </a:path>
                <a:path w="8077834" h="799464">
                  <a:moveTo>
                    <a:pt x="8077454" y="779271"/>
                  </a:moveTo>
                  <a:lnTo>
                    <a:pt x="8037830" y="779271"/>
                  </a:lnTo>
                  <a:lnTo>
                    <a:pt x="8057642" y="759459"/>
                  </a:lnTo>
                  <a:lnTo>
                    <a:pt x="8077454" y="759459"/>
                  </a:lnTo>
                  <a:lnTo>
                    <a:pt x="8077454" y="779271"/>
                  </a:lnTo>
                  <a:close/>
                </a:path>
              </a:pathLst>
            </a:custGeom>
            <a:solidFill>
              <a:srgbClr val="92373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7" name="object 17"/>
          <p:cNvSpPr txBox="1"/>
          <p:nvPr/>
        </p:nvSpPr>
        <p:spPr>
          <a:xfrm>
            <a:off x="2269236" y="1260348"/>
            <a:ext cx="8037830" cy="69249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59385">
              <a:lnSpc>
                <a:spcPts val="2565"/>
              </a:lnSpc>
            </a:pPr>
            <a:r>
              <a:rPr sz="2400" dirty="0">
                <a:solidFill>
                  <a:srgbClr val="602220"/>
                </a:solidFill>
                <a:latin typeface="Times New Roman"/>
                <a:cs typeface="Times New Roman"/>
              </a:rPr>
              <a:t>Invented</a:t>
            </a:r>
            <a:r>
              <a:rPr sz="2400" spc="-95" dirty="0">
                <a:solidFill>
                  <a:srgbClr val="602220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602220"/>
                </a:solidFill>
                <a:latin typeface="Times New Roman"/>
                <a:cs typeface="Times New Roman"/>
              </a:rPr>
              <a:t>by</a:t>
            </a:r>
            <a:r>
              <a:rPr sz="2400" spc="-150" dirty="0">
                <a:solidFill>
                  <a:srgbClr val="602220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602220"/>
                </a:solidFill>
                <a:latin typeface="Times New Roman"/>
                <a:cs typeface="Times New Roman"/>
              </a:rPr>
              <a:t>American</a:t>
            </a:r>
            <a:r>
              <a:rPr sz="2400" spc="-90" dirty="0">
                <a:solidFill>
                  <a:srgbClr val="602220"/>
                </a:solidFill>
                <a:latin typeface="Times New Roman"/>
                <a:cs typeface="Times New Roman"/>
              </a:rPr>
              <a:t> </a:t>
            </a:r>
            <a:r>
              <a:rPr sz="2400" spc="-10" dirty="0">
                <a:solidFill>
                  <a:srgbClr val="602220"/>
                </a:solidFill>
                <a:latin typeface="Times New Roman"/>
                <a:cs typeface="Times New Roman"/>
              </a:rPr>
              <a:t>mathematician</a:t>
            </a:r>
            <a:r>
              <a:rPr sz="2400" spc="-140" dirty="0">
                <a:solidFill>
                  <a:srgbClr val="602220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602220"/>
                </a:solidFill>
                <a:latin typeface="Times New Roman"/>
                <a:cs typeface="Times New Roman"/>
              </a:rPr>
              <a:t>Richard</a:t>
            </a:r>
            <a:r>
              <a:rPr sz="2400" spc="-75" dirty="0">
                <a:solidFill>
                  <a:srgbClr val="602220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602220"/>
                </a:solidFill>
                <a:latin typeface="Times New Roman"/>
                <a:cs typeface="Times New Roman"/>
              </a:rPr>
              <a:t>Bellman</a:t>
            </a:r>
            <a:r>
              <a:rPr sz="2400" spc="-70" dirty="0">
                <a:solidFill>
                  <a:srgbClr val="602220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602220"/>
                </a:solidFill>
                <a:latin typeface="Times New Roman"/>
                <a:cs typeface="Times New Roman"/>
              </a:rPr>
              <a:t>in</a:t>
            </a:r>
            <a:r>
              <a:rPr sz="2400" spc="-65" dirty="0">
                <a:solidFill>
                  <a:srgbClr val="602220"/>
                </a:solidFill>
                <a:latin typeface="Times New Roman"/>
                <a:cs typeface="Times New Roman"/>
              </a:rPr>
              <a:t> </a:t>
            </a:r>
            <a:r>
              <a:rPr sz="2400" spc="-25" dirty="0">
                <a:solidFill>
                  <a:srgbClr val="602220"/>
                </a:solidFill>
                <a:latin typeface="Times New Roman"/>
                <a:cs typeface="Times New Roman"/>
              </a:rPr>
              <a:t>the</a:t>
            </a:r>
            <a:endParaRPr sz="2400">
              <a:latin typeface="Times New Roman"/>
              <a:cs typeface="Times New Roman"/>
            </a:endParaRPr>
          </a:p>
          <a:p>
            <a:pPr marL="88900">
              <a:lnSpc>
                <a:spcPts val="2835"/>
              </a:lnSpc>
            </a:pPr>
            <a:r>
              <a:rPr sz="2400" dirty="0">
                <a:solidFill>
                  <a:srgbClr val="602220"/>
                </a:solidFill>
                <a:latin typeface="Times New Roman"/>
                <a:cs typeface="Times New Roman"/>
              </a:rPr>
              <a:t>1950s</a:t>
            </a:r>
            <a:r>
              <a:rPr sz="2400" spc="-25" dirty="0">
                <a:solidFill>
                  <a:srgbClr val="602220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602220"/>
                </a:solidFill>
                <a:latin typeface="Times New Roman"/>
                <a:cs typeface="Times New Roman"/>
              </a:rPr>
              <a:t>to</a:t>
            </a:r>
            <a:r>
              <a:rPr sz="2400" spc="-35" dirty="0">
                <a:solidFill>
                  <a:srgbClr val="602220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602220"/>
                </a:solidFill>
                <a:latin typeface="Times New Roman"/>
                <a:cs typeface="Times New Roman"/>
              </a:rPr>
              <a:t>solve</a:t>
            </a:r>
            <a:r>
              <a:rPr sz="2400" spc="-25" dirty="0">
                <a:solidFill>
                  <a:srgbClr val="602220"/>
                </a:solidFill>
                <a:latin typeface="Times New Roman"/>
                <a:cs typeface="Times New Roman"/>
              </a:rPr>
              <a:t> </a:t>
            </a:r>
            <a:r>
              <a:rPr sz="2400" spc="-10" dirty="0">
                <a:solidFill>
                  <a:srgbClr val="602220"/>
                </a:solidFill>
                <a:latin typeface="Times New Roman"/>
                <a:cs typeface="Times New Roman"/>
              </a:rPr>
              <a:t>optimization</a:t>
            </a:r>
            <a:r>
              <a:rPr sz="2400" spc="-120" dirty="0">
                <a:solidFill>
                  <a:srgbClr val="602220"/>
                </a:solidFill>
                <a:latin typeface="Times New Roman"/>
                <a:cs typeface="Times New Roman"/>
              </a:rPr>
              <a:t> </a:t>
            </a:r>
            <a:r>
              <a:rPr sz="2400" spc="-10" dirty="0">
                <a:solidFill>
                  <a:srgbClr val="602220"/>
                </a:solidFill>
                <a:latin typeface="Times New Roman"/>
                <a:cs typeface="Times New Roman"/>
              </a:rPr>
              <a:t>problems</a:t>
            </a:r>
            <a:endParaRPr sz="2400">
              <a:latin typeface="Times New Roman"/>
              <a:cs typeface="Times New Roman"/>
            </a:endParaRPr>
          </a:p>
        </p:txBody>
      </p:sp>
      <p:grpSp>
        <p:nvGrpSpPr>
          <p:cNvPr id="18" name="object 18"/>
          <p:cNvGrpSpPr/>
          <p:nvPr/>
        </p:nvGrpSpPr>
        <p:grpSpPr>
          <a:xfrm>
            <a:off x="2118360" y="4648201"/>
            <a:ext cx="8269605" cy="1515745"/>
            <a:chOff x="518159" y="4648200"/>
            <a:chExt cx="8269605" cy="1515745"/>
          </a:xfrm>
        </p:grpSpPr>
        <p:sp>
          <p:nvSpPr>
            <p:cNvPr id="19" name="object 19"/>
            <p:cNvSpPr/>
            <p:nvPr/>
          </p:nvSpPr>
          <p:spPr>
            <a:xfrm>
              <a:off x="537971" y="4668011"/>
              <a:ext cx="8229600" cy="1475740"/>
            </a:xfrm>
            <a:custGeom>
              <a:avLst/>
              <a:gdLst/>
              <a:ahLst/>
              <a:cxnLst/>
              <a:rect l="l" t="t" r="r" b="b"/>
              <a:pathLst>
                <a:path w="8229600" h="1475739">
                  <a:moveTo>
                    <a:pt x="8229600" y="1475232"/>
                  </a:moveTo>
                  <a:lnTo>
                    <a:pt x="0" y="1475232"/>
                  </a:lnTo>
                  <a:lnTo>
                    <a:pt x="0" y="0"/>
                  </a:lnTo>
                  <a:lnTo>
                    <a:pt x="8229600" y="0"/>
                  </a:lnTo>
                  <a:lnTo>
                    <a:pt x="8229600" y="1475232"/>
                  </a:lnTo>
                  <a:close/>
                </a:path>
              </a:pathLst>
            </a:custGeom>
            <a:solidFill>
              <a:srgbClr val="FAEAD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518159" y="4648200"/>
              <a:ext cx="8269605" cy="1515745"/>
            </a:xfrm>
            <a:custGeom>
              <a:avLst/>
              <a:gdLst/>
              <a:ahLst/>
              <a:cxnLst/>
              <a:rect l="l" t="t" r="r" b="b"/>
              <a:pathLst>
                <a:path w="8269605" h="1515745">
                  <a:moveTo>
                    <a:pt x="8249412" y="1515364"/>
                  </a:moveTo>
                  <a:lnTo>
                    <a:pt x="19812" y="1515364"/>
                  </a:lnTo>
                  <a:lnTo>
                    <a:pt x="16370" y="1515059"/>
                  </a:lnTo>
                  <a:lnTo>
                    <a:pt x="0" y="1495552"/>
                  </a:lnTo>
                  <a:lnTo>
                    <a:pt x="0" y="19812"/>
                  </a:lnTo>
                  <a:lnTo>
                    <a:pt x="19812" y="0"/>
                  </a:lnTo>
                  <a:lnTo>
                    <a:pt x="8249412" y="0"/>
                  </a:lnTo>
                  <a:lnTo>
                    <a:pt x="8269224" y="19812"/>
                  </a:lnTo>
                  <a:lnTo>
                    <a:pt x="39624" y="19812"/>
                  </a:lnTo>
                  <a:lnTo>
                    <a:pt x="19812" y="39624"/>
                  </a:lnTo>
                  <a:lnTo>
                    <a:pt x="39624" y="39624"/>
                  </a:lnTo>
                  <a:lnTo>
                    <a:pt x="39624" y="1475739"/>
                  </a:lnTo>
                  <a:lnTo>
                    <a:pt x="19812" y="1475739"/>
                  </a:lnTo>
                  <a:lnTo>
                    <a:pt x="39624" y="1495552"/>
                  </a:lnTo>
                  <a:lnTo>
                    <a:pt x="8269224" y="1495552"/>
                  </a:lnTo>
                  <a:lnTo>
                    <a:pt x="8268919" y="1498993"/>
                  </a:lnTo>
                  <a:lnTo>
                    <a:pt x="8252853" y="1515059"/>
                  </a:lnTo>
                  <a:lnTo>
                    <a:pt x="8249412" y="1515364"/>
                  </a:lnTo>
                  <a:close/>
                </a:path>
                <a:path w="8269605" h="1515745">
                  <a:moveTo>
                    <a:pt x="39624" y="39624"/>
                  </a:moveTo>
                  <a:lnTo>
                    <a:pt x="19812" y="39624"/>
                  </a:lnTo>
                  <a:lnTo>
                    <a:pt x="39624" y="19812"/>
                  </a:lnTo>
                  <a:lnTo>
                    <a:pt x="39624" y="39624"/>
                  </a:lnTo>
                  <a:close/>
                </a:path>
                <a:path w="8269605" h="1515745">
                  <a:moveTo>
                    <a:pt x="8229600" y="39624"/>
                  </a:moveTo>
                  <a:lnTo>
                    <a:pt x="39624" y="39624"/>
                  </a:lnTo>
                  <a:lnTo>
                    <a:pt x="39624" y="19812"/>
                  </a:lnTo>
                  <a:lnTo>
                    <a:pt x="8229600" y="19812"/>
                  </a:lnTo>
                  <a:lnTo>
                    <a:pt x="8229600" y="39624"/>
                  </a:lnTo>
                  <a:close/>
                </a:path>
                <a:path w="8269605" h="1515745">
                  <a:moveTo>
                    <a:pt x="8229600" y="1495552"/>
                  </a:moveTo>
                  <a:lnTo>
                    <a:pt x="8229600" y="19812"/>
                  </a:lnTo>
                  <a:lnTo>
                    <a:pt x="8249412" y="39624"/>
                  </a:lnTo>
                  <a:lnTo>
                    <a:pt x="8269224" y="39624"/>
                  </a:lnTo>
                  <a:lnTo>
                    <a:pt x="8269224" y="1475739"/>
                  </a:lnTo>
                  <a:lnTo>
                    <a:pt x="8249412" y="1475739"/>
                  </a:lnTo>
                  <a:lnTo>
                    <a:pt x="8229600" y="1495552"/>
                  </a:lnTo>
                  <a:close/>
                </a:path>
                <a:path w="8269605" h="1515745">
                  <a:moveTo>
                    <a:pt x="8269224" y="39624"/>
                  </a:moveTo>
                  <a:lnTo>
                    <a:pt x="8249412" y="39624"/>
                  </a:lnTo>
                  <a:lnTo>
                    <a:pt x="8229600" y="19812"/>
                  </a:lnTo>
                  <a:lnTo>
                    <a:pt x="8269224" y="19812"/>
                  </a:lnTo>
                  <a:lnTo>
                    <a:pt x="8269224" y="39624"/>
                  </a:lnTo>
                  <a:close/>
                </a:path>
                <a:path w="8269605" h="1515745">
                  <a:moveTo>
                    <a:pt x="39624" y="1495552"/>
                  </a:moveTo>
                  <a:lnTo>
                    <a:pt x="19812" y="1475739"/>
                  </a:lnTo>
                  <a:lnTo>
                    <a:pt x="39624" y="1475739"/>
                  </a:lnTo>
                  <a:lnTo>
                    <a:pt x="39624" y="1495552"/>
                  </a:lnTo>
                  <a:close/>
                </a:path>
                <a:path w="8269605" h="1515745">
                  <a:moveTo>
                    <a:pt x="8229600" y="1495552"/>
                  </a:moveTo>
                  <a:lnTo>
                    <a:pt x="39624" y="1495552"/>
                  </a:lnTo>
                  <a:lnTo>
                    <a:pt x="39624" y="1475739"/>
                  </a:lnTo>
                  <a:lnTo>
                    <a:pt x="8229600" y="1475739"/>
                  </a:lnTo>
                  <a:lnTo>
                    <a:pt x="8229600" y="1495552"/>
                  </a:lnTo>
                  <a:close/>
                </a:path>
                <a:path w="8269605" h="1515745">
                  <a:moveTo>
                    <a:pt x="8269224" y="1495552"/>
                  </a:moveTo>
                  <a:lnTo>
                    <a:pt x="8229600" y="1495552"/>
                  </a:lnTo>
                  <a:lnTo>
                    <a:pt x="8249412" y="1475739"/>
                  </a:lnTo>
                  <a:lnTo>
                    <a:pt x="8269224" y="1475739"/>
                  </a:lnTo>
                  <a:lnTo>
                    <a:pt x="8269224" y="1495552"/>
                  </a:lnTo>
                  <a:close/>
                </a:path>
              </a:pathLst>
            </a:custGeom>
            <a:solidFill>
              <a:srgbClr val="95460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1" name="object 21"/>
          <p:cNvSpPr txBox="1"/>
          <p:nvPr/>
        </p:nvSpPr>
        <p:spPr>
          <a:xfrm>
            <a:off x="2138172" y="4668011"/>
            <a:ext cx="8229600" cy="14757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8265">
              <a:lnSpc>
                <a:spcPts val="2010"/>
              </a:lnSpc>
            </a:pPr>
            <a:r>
              <a:rPr sz="2000" dirty="0">
                <a:latin typeface="Times New Roman"/>
                <a:cs typeface="Times New Roman"/>
              </a:rPr>
              <a:t>Main</a:t>
            </a:r>
            <a:r>
              <a:rPr sz="2000" spc="-114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idea:</a:t>
            </a:r>
            <a:endParaRPr sz="2000">
              <a:latin typeface="Times New Roman"/>
              <a:cs typeface="Times New Roman"/>
            </a:endParaRPr>
          </a:p>
          <a:p>
            <a:pPr marL="1003300">
              <a:lnSpc>
                <a:spcPts val="2200"/>
              </a:lnSpc>
            </a:pPr>
            <a:r>
              <a:rPr sz="2000" spc="-15" dirty="0">
                <a:latin typeface="Times New Roman"/>
                <a:cs typeface="Times New Roman"/>
              </a:rPr>
              <a:t>-</a:t>
            </a:r>
            <a:r>
              <a:rPr sz="2000" dirty="0">
                <a:latin typeface="Times New Roman"/>
                <a:cs typeface="Times New Roman"/>
              </a:rPr>
              <a:t>Solve</a:t>
            </a:r>
            <a:r>
              <a:rPr sz="2000" spc="-8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smaller</a:t>
            </a:r>
            <a:r>
              <a:rPr sz="2000" spc="-8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instances</a:t>
            </a:r>
            <a:r>
              <a:rPr sz="2000" spc="-90" dirty="0">
                <a:latin typeface="Times New Roman"/>
                <a:cs typeface="Times New Roman"/>
              </a:rPr>
              <a:t> </a:t>
            </a:r>
            <a:r>
              <a:rPr sz="2000" spc="-20" dirty="0">
                <a:latin typeface="Times New Roman"/>
                <a:cs typeface="Times New Roman"/>
              </a:rPr>
              <a:t>once.</a:t>
            </a:r>
            <a:endParaRPr sz="2000">
              <a:latin typeface="Times New Roman"/>
              <a:cs typeface="Times New Roman"/>
            </a:endParaRPr>
          </a:p>
          <a:p>
            <a:pPr marL="1003300">
              <a:lnSpc>
                <a:spcPts val="2225"/>
              </a:lnSpc>
            </a:pPr>
            <a:r>
              <a:rPr sz="2000" spc="-15" dirty="0">
                <a:latin typeface="Times New Roman"/>
                <a:cs typeface="Times New Roman"/>
              </a:rPr>
              <a:t>-</a:t>
            </a:r>
            <a:r>
              <a:rPr sz="2000" dirty="0">
                <a:latin typeface="Times New Roman"/>
                <a:cs typeface="Times New Roman"/>
              </a:rPr>
              <a:t>Record</a:t>
            </a:r>
            <a:r>
              <a:rPr sz="2000" spc="-6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solutions</a:t>
            </a:r>
            <a:r>
              <a:rPr sz="2000" spc="-6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in</a:t>
            </a:r>
            <a:r>
              <a:rPr sz="2000" spc="-7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a</a:t>
            </a:r>
            <a:r>
              <a:rPr sz="2000" spc="-3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table.</a:t>
            </a:r>
            <a:endParaRPr sz="2000">
              <a:latin typeface="Times New Roman"/>
              <a:cs typeface="Times New Roman"/>
            </a:endParaRPr>
          </a:p>
          <a:p>
            <a:pPr marL="1003300">
              <a:lnSpc>
                <a:spcPts val="2290"/>
              </a:lnSpc>
              <a:tabLst>
                <a:tab pos="4423410" algn="l"/>
              </a:tabLst>
            </a:pPr>
            <a:r>
              <a:rPr sz="2000" spc="-15" dirty="0">
                <a:latin typeface="Times New Roman"/>
                <a:cs typeface="Times New Roman"/>
              </a:rPr>
              <a:t>-</a:t>
            </a:r>
            <a:r>
              <a:rPr sz="2000" dirty="0">
                <a:latin typeface="Times New Roman"/>
                <a:cs typeface="Times New Roman"/>
              </a:rPr>
              <a:t>Get</a:t>
            </a:r>
            <a:r>
              <a:rPr sz="2000" spc="-3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solution</a:t>
            </a:r>
            <a:r>
              <a:rPr sz="2000" spc="-6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to</a:t>
            </a:r>
            <a:r>
              <a:rPr sz="2000" spc="-4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a</a:t>
            </a:r>
            <a:r>
              <a:rPr sz="2000" spc="-2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larger</a:t>
            </a:r>
            <a:r>
              <a:rPr sz="2000" spc="-10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instance</a:t>
            </a:r>
            <a:r>
              <a:rPr sz="2000" dirty="0">
                <a:latin typeface="Times New Roman"/>
                <a:cs typeface="Times New Roman"/>
              </a:rPr>
              <a:t>	from</a:t>
            </a:r>
            <a:r>
              <a:rPr sz="2000" spc="35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some</a:t>
            </a:r>
            <a:r>
              <a:rPr sz="2000" spc="-6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smaller</a:t>
            </a:r>
            <a:r>
              <a:rPr sz="2000" spc="-6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instances.</a:t>
            </a:r>
            <a:endParaRPr sz="2000">
              <a:latin typeface="Times New Roman"/>
              <a:cs typeface="Times New Roman"/>
            </a:endParaRPr>
          </a:p>
          <a:p>
            <a:pPr marL="1003300">
              <a:lnSpc>
                <a:spcPts val="2360"/>
              </a:lnSpc>
            </a:pPr>
            <a:r>
              <a:rPr sz="2000" spc="-20" dirty="0">
                <a:latin typeface="Times New Roman"/>
                <a:cs typeface="Times New Roman"/>
              </a:rPr>
              <a:t>-</a:t>
            </a:r>
            <a:r>
              <a:rPr sz="2000" dirty="0">
                <a:latin typeface="Times New Roman"/>
                <a:cs typeface="Times New Roman"/>
              </a:rPr>
              <a:t>Optimal</a:t>
            </a:r>
            <a:r>
              <a:rPr sz="2000" spc="-6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solution</a:t>
            </a:r>
            <a:r>
              <a:rPr sz="2000" spc="-8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for</a:t>
            </a:r>
            <a:r>
              <a:rPr sz="2000" spc="-7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the</a:t>
            </a:r>
            <a:r>
              <a:rPr sz="2000" spc="-4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initial</a:t>
            </a:r>
            <a:r>
              <a:rPr sz="2000" spc="-9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instance</a:t>
            </a:r>
            <a:r>
              <a:rPr sz="2000" spc="-6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is</a:t>
            </a:r>
            <a:r>
              <a:rPr sz="2000" spc="-6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obtained</a:t>
            </a:r>
            <a:r>
              <a:rPr sz="2000" spc="-7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from</a:t>
            </a:r>
            <a:r>
              <a:rPr sz="2000" spc="-8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that</a:t>
            </a:r>
            <a:r>
              <a:rPr sz="2000" spc="-5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table.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5715000" y="6400800"/>
            <a:ext cx="3200400" cy="223138"/>
          </a:xfrm>
          <a:prstGeom prst="rect">
            <a:avLst/>
          </a:prstGeom>
          <a:solidFill>
            <a:srgbClr val="22405F"/>
          </a:solidFill>
        </p:spPr>
        <p:txBody>
          <a:bodyPr vert="horz" wrap="square" lIns="0" tIns="38100" rIns="0" bIns="0" rtlCol="0">
            <a:spAutoFit/>
          </a:bodyPr>
          <a:lstStyle/>
          <a:p>
            <a:pPr marL="92710">
              <a:spcBef>
                <a:spcPts val="300"/>
              </a:spcBef>
            </a:pPr>
            <a:r>
              <a:rPr spc="-450" baseline="2314" dirty="0">
                <a:solidFill>
                  <a:srgbClr val="FFFFFF"/>
                </a:solidFill>
                <a:latin typeface="Arial MT"/>
                <a:cs typeface="Arial MT"/>
              </a:rPr>
              <a:t>A</a:t>
            </a:r>
            <a:r>
              <a:rPr sz="1200" spc="-490" dirty="0">
                <a:solidFill>
                  <a:srgbClr val="FFFFFF"/>
                </a:solidFill>
                <a:latin typeface="Arial MT"/>
                <a:cs typeface="Arial MT"/>
              </a:rPr>
              <a:t>A</a:t>
            </a:r>
            <a:r>
              <a:rPr spc="-292" baseline="2314" dirty="0">
                <a:solidFill>
                  <a:srgbClr val="FFFFFF"/>
                </a:solidFill>
                <a:latin typeface="Arial MT"/>
                <a:cs typeface="Arial MT"/>
              </a:rPr>
              <a:t>T</a:t>
            </a:r>
            <a:r>
              <a:rPr sz="1200" spc="-550" dirty="0">
                <a:solidFill>
                  <a:srgbClr val="FFFFFF"/>
                </a:solidFill>
                <a:latin typeface="Arial MT"/>
                <a:cs typeface="Arial MT"/>
              </a:rPr>
              <a:t>T</a:t>
            </a:r>
            <a:r>
              <a:rPr spc="-89" baseline="2314" dirty="0">
                <a:solidFill>
                  <a:srgbClr val="FFFFFF"/>
                </a:solidFill>
                <a:latin typeface="Arial MT"/>
                <a:cs typeface="Arial MT"/>
              </a:rPr>
              <a:t>M</a:t>
            </a:r>
            <a:r>
              <a:rPr sz="1200" spc="-975" dirty="0">
                <a:solidFill>
                  <a:srgbClr val="FFFFFF"/>
                </a:solidFill>
                <a:latin typeface="Arial MT"/>
                <a:cs typeface="Arial MT"/>
              </a:rPr>
              <a:t>M</a:t>
            </a:r>
            <a:r>
              <a:rPr spc="-217" baseline="2314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200" spc="-400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pc="-1162" baseline="2314" dirty="0">
                <a:solidFill>
                  <a:srgbClr val="FFFFFF"/>
                </a:solidFill>
                <a:latin typeface="Arial MT"/>
                <a:cs typeface="Arial MT"/>
              </a:rPr>
              <a:t>C</a:t>
            </a:r>
            <a:r>
              <a:rPr sz="1200" spc="-300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200" spc="-595" dirty="0">
                <a:solidFill>
                  <a:srgbClr val="FFFFFF"/>
                </a:solidFill>
                <a:latin typeface="Arial MT"/>
                <a:cs typeface="Arial MT"/>
              </a:rPr>
              <a:t>C</a:t>
            </a:r>
            <a:r>
              <a:rPr spc="-569" baseline="2314" dirty="0">
                <a:solidFill>
                  <a:srgbClr val="FFFFFF"/>
                </a:solidFill>
                <a:latin typeface="Arial MT"/>
                <a:cs typeface="Arial MT"/>
              </a:rPr>
              <a:t>o</a:t>
            </a:r>
            <a:r>
              <a:rPr sz="1200" spc="-490" dirty="0">
                <a:solidFill>
                  <a:srgbClr val="FFFFFF"/>
                </a:solidFill>
                <a:latin typeface="Arial MT"/>
                <a:cs typeface="Arial MT"/>
              </a:rPr>
              <a:t>C</a:t>
            </a:r>
            <a:r>
              <a:rPr spc="-127" baseline="2314" dirty="0">
                <a:solidFill>
                  <a:srgbClr val="FFFFFF"/>
                </a:solidFill>
                <a:latin typeface="Arial MT"/>
                <a:cs typeface="Arial MT"/>
              </a:rPr>
              <a:t>l</a:t>
            </a:r>
            <a:r>
              <a:rPr sz="1200" spc="-550" dirty="0">
                <a:solidFill>
                  <a:srgbClr val="FFFFFF"/>
                </a:solidFill>
                <a:latin typeface="Arial MT"/>
                <a:cs typeface="Arial MT"/>
              </a:rPr>
              <a:t>o</a:t>
            </a:r>
            <a:r>
              <a:rPr spc="-44" baseline="2314" dirty="0">
                <a:solidFill>
                  <a:srgbClr val="FFFFFF"/>
                </a:solidFill>
                <a:latin typeface="Arial MT"/>
                <a:cs typeface="Arial MT"/>
              </a:rPr>
              <a:t>l</a:t>
            </a:r>
            <a:r>
              <a:rPr sz="1200" spc="-605" dirty="0">
                <a:solidFill>
                  <a:srgbClr val="FFFFFF"/>
                </a:solidFill>
                <a:latin typeface="Arial MT"/>
                <a:cs typeface="Arial MT"/>
              </a:rPr>
              <a:t>o</a:t>
            </a:r>
            <a:r>
              <a:rPr spc="-562" baseline="2314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200" spc="-280" dirty="0">
                <a:solidFill>
                  <a:srgbClr val="FFFFFF"/>
                </a:solidFill>
                <a:latin typeface="Arial MT"/>
                <a:cs typeface="Arial MT"/>
              </a:rPr>
              <a:t>l</a:t>
            </a:r>
            <a:r>
              <a:rPr sz="1200" spc="-300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200" spc="-280" dirty="0">
                <a:solidFill>
                  <a:srgbClr val="FFFFFF"/>
                </a:solidFill>
                <a:latin typeface="Arial MT"/>
                <a:cs typeface="Arial MT"/>
              </a:rPr>
              <a:t>l</a:t>
            </a:r>
            <a:r>
              <a:rPr sz="1200" spc="-650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pc="-494" baseline="2314" dirty="0">
                <a:solidFill>
                  <a:srgbClr val="FFFFFF"/>
                </a:solidFill>
                <a:latin typeface="Arial MT"/>
                <a:cs typeface="Arial MT"/>
              </a:rPr>
              <a:t>g</a:t>
            </a:r>
            <a:r>
              <a:rPr sz="1200" spc="-300" dirty="0">
                <a:solidFill>
                  <a:srgbClr val="FFFFFF"/>
                </a:solidFill>
                <a:latin typeface="Arial MT"/>
                <a:cs typeface="Arial MT"/>
              </a:rPr>
              <a:t>g</a:t>
            </a:r>
            <a:r>
              <a:rPr sz="1200" spc="-675" dirty="0">
                <a:solidFill>
                  <a:srgbClr val="FFFFFF"/>
                </a:solidFill>
                <a:latin typeface="Arial MT"/>
                <a:cs typeface="Arial MT"/>
              </a:rPr>
              <a:t>g</a:t>
            </a:r>
            <a:r>
              <a:rPr spc="-457" baseline="2314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200" spc="-300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200" spc="-500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pc="-150" baseline="2314" dirty="0">
                <a:solidFill>
                  <a:srgbClr val="FFFFFF"/>
                </a:solidFill>
                <a:latin typeface="Arial MT"/>
                <a:cs typeface="Arial MT"/>
              </a:rPr>
              <a:t>o</a:t>
            </a:r>
            <a:r>
              <a:rPr sz="1200" spc="-545" dirty="0">
                <a:solidFill>
                  <a:srgbClr val="FFFFFF"/>
                </a:solidFill>
                <a:latin typeface="Arial MT"/>
                <a:cs typeface="Arial MT"/>
              </a:rPr>
              <a:t>o</a:t>
            </a:r>
            <a:r>
              <a:rPr spc="52" baseline="2314" dirty="0">
                <a:solidFill>
                  <a:srgbClr val="FFFFFF"/>
                </a:solidFill>
                <a:latin typeface="Arial MT"/>
                <a:cs typeface="Arial MT"/>
              </a:rPr>
              <a:t>f</a:t>
            </a:r>
            <a:r>
              <a:rPr sz="1200" spc="-40" dirty="0">
                <a:solidFill>
                  <a:srgbClr val="FFFFFF"/>
                </a:solidFill>
                <a:latin typeface="Arial MT"/>
                <a:cs typeface="Arial MT"/>
              </a:rPr>
              <a:t>f</a:t>
            </a:r>
            <a:r>
              <a:rPr spc="-644" baseline="2314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200" spc="-405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pc="-89" baseline="2314" dirty="0">
                <a:solidFill>
                  <a:srgbClr val="FFFFFF"/>
                </a:solidFill>
                <a:latin typeface="Arial MT"/>
                <a:cs typeface="Arial MT"/>
              </a:rPr>
              <a:t>n</a:t>
            </a:r>
            <a:r>
              <a:rPr sz="1200" spc="-585" dirty="0">
                <a:solidFill>
                  <a:srgbClr val="FFFFFF"/>
                </a:solidFill>
                <a:latin typeface="Arial MT"/>
                <a:cs typeface="Arial MT"/>
              </a:rPr>
              <a:t>n</a:t>
            </a:r>
            <a:r>
              <a:rPr spc="-494" baseline="2314" dirty="0">
                <a:solidFill>
                  <a:srgbClr val="FFFFFF"/>
                </a:solidFill>
                <a:latin typeface="Arial MT"/>
                <a:cs typeface="Arial MT"/>
              </a:rPr>
              <a:t>g</a:t>
            </a:r>
            <a:r>
              <a:rPr sz="1200" spc="-295" dirty="0">
                <a:solidFill>
                  <a:srgbClr val="FFFFFF"/>
                </a:solidFill>
                <a:latin typeface="Arial MT"/>
                <a:cs typeface="Arial MT"/>
              </a:rPr>
              <a:t>g</a:t>
            </a:r>
            <a:r>
              <a:rPr spc="-330" baseline="2314" dirty="0">
                <a:solidFill>
                  <a:srgbClr val="FFFFFF"/>
                </a:solidFill>
                <a:latin typeface="Arial MT"/>
                <a:cs typeface="Arial MT"/>
              </a:rPr>
              <a:t>i</a:t>
            </a:r>
            <a:r>
              <a:rPr sz="1200" spc="-415" dirty="0">
                <a:solidFill>
                  <a:srgbClr val="FFFFFF"/>
                </a:solidFill>
                <a:latin typeface="Arial MT"/>
                <a:cs typeface="Arial MT"/>
              </a:rPr>
              <a:t>g</a:t>
            </a:r>
            <a:r>
              <a:rPr spc="-750" baseline="2314" dirty="0">
                <a:solidFill>
                  <a:srgbClr val="FFFFFF"/>
                </a:solidFill>
                <a:latin typeface="Arial MT"/>
                <a:cs typeface="Arial MT"/>
              </a:rPr>
              <a:t>n</a:t>
            </a:r>
            <a:r>
              <a:rPr sz="1200" spc="-235" dirty="0">
                <a:solidFill>
                  <a:srgbClr val="FFFFFF"/>
                </a:solidFill>
                <a:latin typeface="Arial MT"/>
                <a:cs typeface="Arial MT"/>
              </a:rPr>
              <a:t>ini</a:t>
            </a:r>
            <a:r>
              <a:rPr sz="1200" spc="-680" dirty="0">
                <a:solidFill>
                  <a:srgbClr val="FFFFFF"/>
                </a:solidFill>
                <a:latin typeface="Arial MT"/>
                <a:cs typeface="Arial MT"/>
              </a:rPr>
              <a:t>n</a:t>
            </a:r>
            <a:r>
              <a:rPr spc="52" baseline="2314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pc="-89" baseline="2314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200" spc="-585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pc="-104" baseline="2314" dirty="0">
                <a:solidFill>
                  <a:srgbClr val="FFFFFF"/>
                </a:solidFill>
                <a:latin typeface="Arial MT"/>
                <a:cs typeface="Arial MT"/>
              </a:rPr>
              <a:t>r</a:t>
            </a:r>
            <a:r>
              <a:rPr sz="1200" spc="-254" dirty="0">
                <a:solidFill>
                  <a:srgbClr val="FFFFFF"/>
                </a:solidFill>
                <a:latin typeface="Arial MT"/>
                <a:cs typeface="Arial MT"/>
              </a:rPr>
              <a:t>r</a:t>
            </a:r>
            <a:r>
              <a:rPr spc="-322" baseline="2314" dirty="0">
                <a:solidFill>
                  <a:srgbClr val="FFFFFF"/>
                </a:solidFill>
                <a:latin typeface="Arial MT"/>
                <a:cs typeface="Arial MT"/>
              </a:rPr>
              <a:t>i</a:t>
            </a:r>
            <a:r>
              <a:rPr sz="1200" spc="-135" dirty="0">
                <a:solidFill>
                  <a:srgbClr val="FFFFFF"/>
                </a:solidFill>
                <a:latin typeface="Arial MT"/>
                <a:cs typeface="Arial MT"/>
              </a:rPr>
              <a:t>r</a:t>
            </a:r>
            <a:r>
              <a:rPr spc="-502" baseline="2314" dirty="0">
                <a:solidFill>
                  <a:srgbClr val="FFFFFF"/>
                </a:solidFill>
                <a:latin typeface="Arial MT"/>
                <a:cs typeface="Arial MT"/>
              </a:rPr>
              <a:t>n</a:t>
            </a:r>
            <a:r>
              <a:rPr sz="1200" spc="-235" dirty="0">
                <a:solidFill>
                  <a:srgbClr val="FFFFFF"/>
                </a:solidFill>
                <a:latin typeface="Arial MT"/>
                <a:cs typeface="Arial MT"/>
              </a:rPr>
              <a:t>i</a:t>
            </a:r>
            <a:r>
              <a:rPr sz="1200" spc="-355" dirty="0">
                <a:solidFill>
                  <a:srgbClr val="FFFFFF"/>
                </a:solidFill>
                <a:latin typeface="Arial MT"/>
                <a:cs typeface="Arial MT"/>
              </a:rPr>
              <a:t>n</a:t>
            </a:r>
            <a:r>
              <a:rPr spc="-172" baseline="2314" dirty="0">
                <a:solidFill>
                  <a:srgbClr val="FFFFFF"/>
                </a:solidFill>
                <a:latin typeface="Arial MT"/>
                <a:cs typeface="Arial MT"/>
              </a:rPr>
              <a:t>g</a:t>
            </a:r>
            <a:r>
              <a:rPr sz="1200" spc="-10" dirty="0">
                <a:solidFill>
                  <a:srgbClr val="FFFFFF"/>
                </a:solidFill>
                <a:latin typeface="Arial MT"/>
                <a:cs typeface="Arial MT"/>
              </a:rPr>
              <a:t>g</a:t>
            </a:r>
            <a:endParaRPr sz="1200">
              <a:latin typeface="Arial MT"/>
              <a:cs typeface="Arial MT"/>
            </a:endParaRPr>
          </a:p>
        </p:txBody>
      </p:sp>
      <p:sp>
        <p:nvSpPr>
          <p:cNvPr id="23" name="object 23"/>
          <p:cNvSpPr/>
          <p:nvPr/>
        </p:nvSpPr>
        <p:spPr>
          <a:xfrm>
            <a:off x="1600961" y="761"/>
            <a:ext cx="9142730" cy="6856730"/>
          </a:xfrm>
          <a:custGeom>
            <a:avLst/>
            <a:gdLst/>
            <a:ahLst/>
            <a:cxnLst/>
            <a:rect l="l" t="t" r="r" b="b"/>
            <a:pathLst>
              <a:path w="9142730" h="6856730">
                <a:moveTo>
                  <a:pt x="0" y="0"/>
                </a:moveTo>
                <a:lnTo>
                  <a:pt x="9142476" y="0"/>
                </a:lnTo>
                <a:lnTo>
                  <a:pt x="9142476" y="6856476"/>
                </a:lnTo>
                <a:lnTo>
                  <a:pt x="0" y="6856476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803392" y="6400801"/>
            <a:ext cx="3112135" cy="277495"/>
          </a:xfrm>
          <a:custGeom>
            <a:avLst/>
            <a:gdLst/>
            <a:ahLst/>
            <a:cxnLst/>
            <a:rect l="l" t="t" r="r" b="b"/>
            <a:pathLst>
              <a:path w="3112134" h="277495">
                <a:moveTo>
                  <a:pt x="3112008" y="277368"/>
                </a:moveTo>
                <a:lnTo>
                  <a:pt x="0" y="277368"/>
                </a:lnTo>
                <a:lnTo>
                  <a:pt x="0" y="0"/>
                </a:lnTo>
                <a:lnTo>
                  <a:pt x="3112008" y="0"/>
                </a:lnTo>
                <a:lnTo>
                  <a:pt x="3112008" y="277368"/>
                </a:lnTo>
                <a:close/>
              </a:path>
            </a:pathLst>
          </a:custGeom>
          <a:solidFill>
            <a:srgbClr val="22405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5884798" y="6455470"/>
            <a:ext cx="2115820" cy="1708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325"/>
              </a:lnSpc>
            </a:pPr>
            <a:r>
              <a:rPr sz="1200" spc="10" dirty="0">
                <a:solidFill>
                  <a:srgbClr val="FFFFFF"/>
                </a:solidFill>
                <a:latin typeface="Arial MT"/>
                <a:cs typeface="Arial MT"/>
              </a:rPr>
              <a:t>ATME College</a:t>
            </a:r>
            <a:r>
              <a:rPr sz="1200" spc="-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10" dirty="0">
                <a:solidFill>
                  <a:srgbClr val="FFFFFF"/>
                </a:solidFill>
                <a:latin typeface="Arial MT"/>
                <a:cs typeface="Arial MT"/>
              </a:rPr>
              <a:t>of</a:t>
            </a:r>
            <a:r>
              <a:rPr sz="1200" spc="114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35" dirty="0">
                <a:solidFill>
                  <a:srgbClr val="FFFFFF"/>
                </a:solidFill>
                <a:latin typeface="Arial MT"/>
                <a:cs typeface="Arial MT"/>
              </a:rPr>
              <a:t>Engineering</a:t>
            </a:r>
            <a:endParaRPr sz="1200">
              <a:latin typeface="Arial MT"/>
              <a:cs typeface="Arial MT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4114800" y="6400801"/>
            <a:ext cx="4724400" cy="277495"/>
            <a:chOff x="2514600" y="6400800"/>
            <a:chExt cx="4724400" cy="277495"/>
          </a:xfrm>
        </p:grpSpPr>
        <p:sp>
          <p:nvSpPr>
            <p:cNvPr id="5" name="object 5"/>
            <p:cNvSpPr/>
            <p:nvPr/>
          </p:nvSpPr>
          <p:spPr>
            <a:xfrm>
              <a:off x="2514600" y="6400800"/>
              <a:ext cx="1600200" cy="277495"/>
            </a:xfrm>
            <a:custGeom>
              <a:avLst/>
              <a:gdLst/>
              <a:ahLst/>
              <a:cxnLst/>
              <a:rect l="l" t="t" r="r" b="b"/>
              <a:pathLst>
                <a:path w="1600200" h="277495">
                  <a:moveTo>
                    <a:pt x="1600200" y="277368"/>
                  </a:moveTo>
                  <a:lnTo>
                    <a:pt x="0" y="277368"/>
                  </a:lnTo>
                  <a:lnTo>
                    <a:pt x="0" y="0"/>
                  </a:lnTo>
                  <a:lnTo>
                    <a:pt x="1600200" y="0"/>
                  </a:lnTo>
                  <a:lnTo>
                    <a:pt x="1600200" y="277368"/>
                  </a:lnTo>
                  <a:close/>
                </a:path>
              </a:pathLst>
            </a:custGeom>
            <a:solidFill>
              <a:srgbClr val="E16C0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4114800" y="6400800"/>
              <a:ext cx="3124200" cy="277495"/>
            </a:xfrm>
            <a:custGeom>
              <a:avLst/>
              <a:gdLst/>
              <a:ahLst/>
              <a:cxnLst/>
              <a:rect l="l" t="t" r="r" b="b"/>
              <a:pathLst>
                <a:path w="3124200" h="277495">
                  <a:moveTo>
                    <a:pt x="3124200" y="277368"/>
                  </a:moveTo>
                  <a:lnTo>
                    <a:pt x="0" y="277368"/>
                  </a:lnTo>
                  <a:lnTo>
                    <a:pt x="0" y="0"/>
                  </a:lnTo>
                  <a:lnTo>
                    <a:pt x="3124200" y="0"/>
                  </a:lnTo>
                  <a:lnTo>
                    <a:pt x="3124200" y="277368"/>
                  </a:lnTo>
                  <a:close/>
                </a:path>
              </a:pathLst>
            </a:custGeom>
            <a:solidFill>
              <a:srgbClr val="2240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1600200" y="1"/>
            <a:ext cx="0" cy="14740369"/>
          </a:xfrm>
          <a:prstGeom prst="rect">
            <a:avLst/>
          </a:prstGeom>
        </p:spPr>
        <p:txBody>
          <a:bodyPr vert="horz" wrap="square" lIns="0" tIns="516052" rIns="0" bIns="0" rtlCol="0">
            <a:spAutoFit/>
          </a:bodyPr>
          <a:lstStyle/>
          <a:p>
            <a:pPr marL="685800">
              <a:spcBef>
                <a:spcPts val="105"/>
              </a:spcBef>
            </a:pPr>
            <a:r>
              <a:rPr b="1" dirty="0">
                <a:solidFill>
                  <a:srgbClr val="C00000"/>
                </a:solidFill>
                <a:latin typeface="Georgia"/>
                <a:cs typeface="Georgia"/>
              </a:rPr>
              <a:t>Principle</a:t>
            </a:r>
            <a:r>
              <a:rPr b="1" spc="-190" dirty="0">
                <a:solidFill>
                  <a:srgbClr val="C00000"/>
                </a:solidFill>
                <a:latin typeface="Georgia"/>
                <a:cs typeface="Georgia"/>
              </a:rPr>
              <a:t> </a:t>
            </a:r>
            <a:r>
              <a:rPr b="1" dirty="0">
                <a:solidFill>
                  <a:srgbClr val="C00000"/>
                </a:solidFill>
                <a:latin typeface="Georgia"/>
                <a:cs typeface="Georgia"/>
              </a:rPr>
              <a:t>of</a:t>
            </a:r>
            <a:r>
              <a:rPr b="1" spc="-145" dirty="0">
                <a:solidFill>
                  <a:srgbClr val="C00000"/>
                </a:solidFill>
                <a:latin typeface="Georgia"/>
                <a:cs typeface="Georgia"/>
              </a:rPr>
              <a:t> </a:t>
            </a:r>
            <a:r>
              <a:rPr b="1" spc="-10" dirty="0">
                <a:solidFill>
                  <a:srgbClr val="C00000"/>
                </a:solidFill>
                <a:latin typeface="Georgia"/>
                <a:cs typeface="Georgia"/>
              </a:rPr>
              <a:t>Optimality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2401901" y="3385692"/>
            <a:ext cx="7510145" cy="10020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046480" marR="5080" indent="-1033780">
              <a:spcBef>
                <a:spcPts val="105"/>
              </a:spcBef>
            </a:pPr>
            <a:r>
              <a:rPr sz="3200" dirty="0">
                <a:latin typeface="Times New Roman"/>
                <a:cs typeface="Times New Roman"/>
              </a:rPr>
              <a:t>Problems</a:t>
            </a:r>
            <a:r>
              <a:rPr sz="3200" spc="-100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can</a:t>
            </a:r>
            <a:r>
              <a:rPr sz="3200" spc="-85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be</a:t>
            </a:r>
            <a:r>
              <a:rPr sz="3200" spc="-65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solved</a:t>
            </a:r>
            <a:r>
              <a:rPr sz="3200" spc="-70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by</a:t>
            </a:r>
            <a:r>
              <a:rPr sz="3200" spc="-70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taking</a:t>
            </a:r>
            <a:r>
              <a:rPr sz="3200" spc="-75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sequence</a:t>
            </a:r>
            <a:r>
              <a:rPr sz="3200" spc="-65" dirty="0">
                <a:latin typeface="Times New Roman"/>
                <a:cs typeface="Times New Roman"/>
              </a:rPr>
              <a:t> </a:t>
            </a:r>
            <a:r>
              <a:rPr sz="3200" spc="-25" dirty="0">
                <a:latin typeface="Times New Roman"/>
                <a:cs typeface="Times New Roman"/>
              </a:rPr>
              <a:t>of </a:t>
            </a:r>
            <a:r>
              <a:rPr sz="3200" dirty="0">
                <a:latin typeface="Times New Roman"/>
                <a:cs typeface="Times New Roman"/>
              </a:rPr>
              <a:t>decisions</a:t>
            </a:r>
            <a:r>
              <a:rPr sz="3200" spc="-105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to</a:t>
            </a:r>
            <a:r>
              <a:rPr sz="3200" spc="-70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get</a:t>
            </a:r>
            <a:r>
              <a:rPr sz="3200" spc="-100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optimal</a:t>
            </a:r>
            <a:r>
              <a:rPr sz="3200" spc="-45" dirty="0">
                <a:latin typeface="Times New Roman"/>
                <a:cs typeface="Times New Roman"/>
              </a:rPr>
              <a:t> </a:t>
            </a:r>
            <a:r>
              <a:rPr sz="3200" spc="-10" dirty="0">
                <a:latin typeface="Times New Roman"/>
                <a:cs typeface="Times New Roman"/>
              </a:rPr>
              <a:t>solutions</a:t>
            </a:r>
            <a:endParaRPr sz="3200">
              <a:latin typeface="Times New Roman"/>
              <a:cs typeface="Times New Roman"/>
            </a:endParaRPr>
          </a:p>
        </p:txBody>
      </p:sp>
      <p:pic>
        <p:nvPicPr>
          <p:cNvPr id="9" name="object 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057400" y="1752600"/>
            <a:ext cx="8369808" cy="1432560"/>
          </a:xfrm>
          <a:prstGeom prst="rect">
            <a:avLst/>
          </a:prstGeom>
        </p:spPr>
      </p:pic>
      <p:sp>
        <p:nvSpPr>
          <p:cNvPr id="10" name="object 10"/>
          <p:cNvSpPr txBox="1"/>
          <p:nvPr/>
        </p:nvSpPr>
        <p:spPr>
          <a:xfrm>
            <a:off x="4194176" y="6424371"/>
            <a:ext cx="106235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spcBef>
                <a:spcPts val="100"/>
              </a:spcBef>
            </a:pPr>
            <a:r>
              <a:rPr sz="1200" spc="45" dirty="0">
                <a:solidFill>
                  <a:srgbClr val="FFFFFF"/>
                </a:solidFill>
                <a:latin typeface="Arial MT"/>
                <a:cs typeface="Arial MT"/>
              </a:rPr>
              <a:t>Department</a:t>
            </a:r>
            <a:r>
              <a:rPr sz="1200" spc="1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-25" dirty="0">
                <a:solidFill>
                  <a:srgbClr val="FFFFFF"/>
                </a:solidFill>
                <a:latin typeface="Arial MT"/>
                <a:cs typeface="Arial MT"/>
              </a:rPr>
              <a:t>of </a:t>
            </a:r>
            <a:r>
              <a:rPr sz="1200" spc="-360" dirty="0">
                <a:solidFill>
                  <a:srgbClr val="FFFFFF"/>
                </a:solidFill>
                <a:latin typeface="Arial MT"/>
                <a:cs typeface="Arial MT"/>
              </a:rPr>
              <a:t>CCSSEE</a:t>
            </a:r>
            <a:endParaRPr sz="1200">
              <a:latin typeface="Arial MT"/>
              <a:cs typeface="Arial MT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0249028" y="6422517"/>
            <a:ext cx="319405" cy="22890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400" spc="-25" dirty="0">
                <a:latin typeface="Microsoft Sans Serif"/>
                <a:cs typeface="Microsoft Sans Serif"/>
              </a:rPr>
              <a:t>190</a:t>
            </a:r>
            <a:endParaRPr sz="1400">
              <a:latin typeface="Microsoft Sans Serif"/>
              <a:cs typeface="Microsoft Sans Serif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5795264" y="6419850"/>
            <a:ext cx="2141220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10" dirty="0">
                <a:solidFill>
                  <a:srgbClr val="FFFFFF"/>
                </a:solidFill>
                <a:latin typeface="Arial MT"/>
                <a:cs typeface="Arial MT"/>
              </a:rPr>
              <a:t>ATME College</a:t>
            </a:r>
            <a:r>
              <a:rPr sz="1200" spc="-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10" dirty="0">
                <a:solidFill>
                  <a:srgbClr val="FFFFFF"/>
                </a:solidFill>
                <a:latin typeface="Arial MT"/>
                <a:cs typeface="Arial MT"/>
              </a:rPr>
              <a:t>of</a:t>
            </a:r>
            <a:r>
              <a:rPr sz="1200" spc="114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35" dirty="0">
                <a:solidFill>
                  <a:srgbClr val="FFFFFF"/>
                </a:solidFill>
                <a:latin typeface="Arial MT"/>
                <a:cs typeface="Arial MT"/>
              </a:rPr>
              <a:t>Engineering</a:t>
            </a:r>
            <a:endParaRPr sz="1200">
              <a:latin typeface="Arial MT"/>
              <a:cs typeface="Arial MT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1600961" y="761"/>
            <a:ext cx="9142730" cy="6856730"/>
          </a:xfrm>
          <a:custGeom>
            <a:avLst/>
            <a:gdLst/>
            <a:ahLst/>
            <a:cxnLst/>
            <a:rect l="l" t="t" r="r" b="b"/>
            <a:pathLst>
              <a:path w="9142730" h="6856730">
                <a:moveTo>
                  <a:pt x="0" y="0"/>
                </a:moveTo>
                <a:lnTo>
                  <a:pt x="9142476" y="0"/>
                </a:lnTo>
                <a:lnTo>
                  <a:pt x="9142476" y="6856476"/>
                </a:lnTo>
                <a:lnTo>
                  <a:pt x="0" y="6856476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803392" y="6400801"/>
            <a:ext cx="3112135" cy="277495"/>
          </a:xfrm>
          <a:custGeom>
            <a:avLst/>
            <a:gdLst/>
            <a:ahLst/>
            <a:cxnLst/>
            <a:rect l="l" t="t" r="r" b="b"/>
            <a:pathLst>
              <a:path w="3112134" h="277495">
                <a:moveTo>
                  <a:pt x="3112008" y="277368"/>
                </a:moveTo>
                <a:lnTo>
                  <a:pt x="0" y="277368"/>
                </a:lnTo>
                <a:lnTo>
                  <a:pt x="0" y="0"/>
                </a:lnTo>
                <a:lnTo>
                  <a:pt x="3112008" y="0"/>
                </a:lnTo>
                <a:lnTo>
                  <a:pt x="3112008" y="277368"/>
                </a:lnTo>
                <a:close/>
              </a:path>
            </a:pathLst>
          </a:custGeom>
          <a:solidFill>
            <a:srgbClr val="22405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5808218" y="6455470"/>
            <a:ext cx="2196465" cy="1708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325"/>
              </a:lnSpc>
            </a:pPr>
            <a:r>
              <a:rPr sz="1200" spc="-275" dirty="0">
                <a:solidFill>
                  <a:srgbClr val="FFFFFF"/>
                </a:solidFill>
                <a:latin typeface="Arial MT"/>
                <a:cs typeface="Arial MT"/>
              </a:rPr>
              <a:t>ATATMMEECoColeleggeeoof</a:t>
            </a:r>
            <a:r>
              <a:rPr sz="1200" spc="-16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-265" dirty="0">
                <a:solidFill>
                  <a:srgbClr val="FFFFFF"/>
                </a:solidFill>
                <a:latin typeface="Arial MT"/>
                <a:cs typeface="Arial MT"/>
              </a:rPr>
              <a:t>fEEnngginineeeeririnngg</a:t>
            </a:r>
            <a:endParaRPr sz="1200">
              <a:latin typeface="Arial MT"/>
              <a:cs typeface="Arial MT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4114800" y="6400801"/>
            <a:ext cx="4724400" cy="277495"/>
            <a:chOff x="2514600" y="6400800"/>
            <a:chExt cx="4724400" cy="277495"/>
          </a:xfrm>
        </p:grpSpPr>
        <p:sp>
          <p:nvSpPr>
            <p:cNvPr id="5" name="object 5"/>
            <p:cNvSpPr/>
            <p:nvPr/>
          </p:nvSpPr>
          <p:spPr>
            <a:xfrm>
              <a:off x="2514600" y="6400800"/>
              <a:ext cx="1600200" cy="277495"/>
            </a:xfrm>
            <a:custGeom>
              <a:avLst/>
              <a:gdLst/>
              <a:ahLst/>
              <a:cxnLst/>
              <a:rect l="l" t="t" r="r" b="b"/>
              <a:pathLst>
                <a:path w="1600200" h="277495">
                  <a:moveTo>
                    <a:pt x="1600200" y="277368"/>
                  </a:moveTo>
                  <a:lnTo>
                    <a:pt x="0" y="277368"/>
                  </a:lnTo>
                  <a:lnTo>
                    <a:pt x="0" y="0"/>
                  </a:lnTo>
                  <a:lnTo>
                    <a:pt x="1600200" y="0"/>
                  </a:lnTo>
                  <a:lnTo>
                    <a:pt x="1600200" y="277368"/>
                  </a:lnTo>
                  <a:close/>
                </a:path>
              </a:pathLst>
            </a:custGeom>
            <a:solidFill>
              <a:srgbClr val="E16C0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4114800" y="6400800"/>
              <a:ext cx="3124200" cy="277495"/>
            </a:xfrm>
            <a:custGeom>
              <a:avLst/>
              <a:gdLst/>
              <a:ahLst/>
              <a:cxnLst/>
              <a:rect l="l" t="t" r="r" b="b"/>
              <a:pathLst>
                <a:path w="3124200" h="277495">
                  <a:moveTo>
                    <a:pt x="3124200" y="277368"/>
                  </a:moveTo>
                  <a:lnTo>
                    <a:pt x="0" y="277368"/>
                  </a:lnTo>
                  <a:lnTo>
                    <a:pt x="0" y="0"/>
                  </a:lnTo>
                  <a:lnTo>
                    <a:pt x="3124200" y="0"/>
                  </a:lnTo>
                  <a:lnTo>
                    <a:pt x="3124200" y="277368"/>
                  </a:lnTo>
                  <a:close/>
                </a:path>
              </a:pathLst>
            </a:custGeom>
            <a:solidFill>
              <a:srgbClr val="2240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7" name="object 7"/>
          <p:cNvGrpSpPr/>
          <p:nvPr/>
        </p:nvGrpSpPr>
        <p:grpSpPr>
          <a:xfrm>
            <a:off x="2157983" y="1383792"/>
            <a:ext cx="8382000" cy="5474335"/>
            <a:chOff x="557783" y="1383791"/>
            <a:chExt cx="8382000" cy="5474335"/>
          </a:xfrm>
        </p:grpSpPr>
        <p:pic>
          <p:nvPicPr>
            <p:cNvPr id="8" name="object 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57783" y="1383791"/>
              <a:ext cx="4014216" cy="4419600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367783" y="1399031"/>
              <a:ext cx="4572000" cy="4419600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981200" y="5568695"/>
              <a:ext cx="5486400" cy="1289304"/>
            </a:xfrm>
            <a:prstGeom prst="rect">
              <a:avLst/>
            </a:prstGeom>
          </p:spPr>
        </p:pic>
      </p:grpSp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xfrm>
            <a:off x="1600200" y="0"/>
            <a:ext cx="0" cy="13888674"/>
          </a:xfrm>
          <a:prstGeom prst="rect">
            <a:avLst/>
          </a:prstGeom>
        </p:spPr>
        <p:txBody>
          <a:bodyPr vert="horz" wrap="square" lIns="0" tIns="586994" rIns="0" bIns="0" rtlCol="0">
            <a:spAutoFit/>
          </a:bodyPr>
          <a:lstStyle/>
          <a:p>
            <a:pPr marL="537845">
              <a:spcBef>
                <a:spcPts val="100"/>
              </a:spcBef>
            </a:pPr>
            <a:r>
              <a:rPr sz="3600" b="1" spc="-10" dirty="0">
                <a:solidFill>
                  <a:srgbClr val="C00000"/>
                </a:solidFill>
                <a:latin typeface="Georgia"/>
                <a:cs typeface="Georgia"/>
              </a:rPr>
              <a:t>Example:</a:t>
            </a:r>
            <a:r>
              <a:rPr sz="3600" b="1" spc="-190" dirty="0">
                <a:solidFill>
                  <a:srgbClr val="C00000"/>
                </a:solidFill>
                <a:latin typeface="Georgia"/>
                <a:cs typeface="Georgia"/>
              </a:rPr>
              <a:t> </a:t>
            </a:r>
            <a:r>
              <a:rPr sz="3600" b="1" dirty="0">
                <a:solidFill>
                  <a:srgbClr val="C00000"/>
                </a:solidFill>
                <a:latin typeface="Georgia"/>
                <a:cs typeface="Georgia"/>
              </a:rPr>
              <a:t>Fibonacci</a:t>
            </a:r>
            <a:r>
              <a:rPr sz="3600" b="1" spc="-180" dirty="0">
                <a:solidFill>
                  <a:srgbClr val="C00000"/>
                </a:solidFill>
                <a:latin typeface="Georgia"/>
                <a:cs typeface="Georgia"/>
              </a:rPr>
              <a:t> </a:t>
            </a:r>
            <a:r>
              <a:rPr sz="3600" b="1" spc="-10" dirty="0">
                <a:solidFill>
                  <a:srgbClr val="C00000"/>
                </a:solidFill>
                <a:latin typeface="Georgia"/>
                <a:cs typeface="Georgia"/>
              </a:rPr>
              <a:t>numbers</a:t>
            </a:r>
            <a:endParaRPr sz="3600">
              <a:latin typeface="Georgia"/>
              <a:cs typeface="Georgia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0249028" y="6422517"/>
            <a:ext cx="319405" cy="22890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400" spc="-25" dirty="0">
                <a:latin typeface="Microsoft Sans Serif"/>
                <a:cs typeface="Microsoft Sans Serif"/>
              </a:rPr>
              <a:t>191</a:t>
            </a:r>
            <a:endParaRPr sz="1400">
              <a:latin typeface="Microsoft Sans Serif"/>
              <a:cs typeface="Microsoft Sans Serif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5715000" y="6400800"/>
            <a:ext cx="3200400" cy="216726"/>
          </a:xfrm>
          <a:prstGeom prst="rect">
            <a:avLst/>
          </a:prstGeom>
        </p:spPr>
        <p:txBody>
          <a:bodyPr vert="horz" wrap="square" lIns="0" tIns="31750" rIns="0" bIns="0" rtlCol="0">
            <a:spAutoFit/>
          </a:bodyPr>
          <a:lstStyle/>
          <a:p>
            <a:pPr marL="92710">
              <a:spcBef>
                <a:spcPts val="250"/>
              </a:spcBef>
            </a:pPr>
            <a:r>
              <a:rPr sz="1200" spc="10" dirty="0">
                <a:solidFill>
                  <a:srgbClr val="FFFFFF"/>
                </a:solidFill>
                <a:latin typeface="Arial MT"/>
                <a:cs typeface="Arial MT"/>
              </a:rPr>
              <a:t>ATME College</a:t>
            </a:r>
            <a:r>
              <a:rPr sz="1200" spc="-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10" dirty="0">
                <a:solidFill>
                  <a:srgbClr val="FFFFFF"/>
                </a:solidFill>
                <a:latin typeface="Arial MT"/>
                <a:cs typeface="Arial MT"/>
              </a:rPr>
              <a:t>of</a:t>
            </a:r>
            <a:r>
              <a:rPr sz="1200" spc="114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35" dirty="0">
                <a:solidFill>
                  <a:srgbClr val="FFFFFF"/>
                </a:solidFill>
                <a:latin typeface="Arial MT"/>
                <a:cs typeface="Arial MT"/>
              </a:rPr>
              <a:t>Engineering</a:t>
            </a:r>
            <a:endParaRPr sz="1200">
              <a:latin typeface="Arial MT"/>
              <a:cs typeface="Arial MT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1600961" y="761"/>
            <a:ext cx="9142730" cy="6856730"/>
          </a:xfrm>
          <a:custGeom>
            <a:avLst/>
            <a:gdLst/>
            <a:ahLst/>
            <a:cxnLst/>
            <a:rect l="l" t="t" r="r" b="b"/>
            <a:pathLst>
              <a:path w="9142730" h="6856730">
                <a:moveTo>
                  <a:pt x="0" y="0"/>
                </a:moveTo>
                <a:lnTo>
                  <a:pt x="9142476" y="0"/>
                </a:lnTo>
                <a:lnTo>
                  <a:pt x="9142476" y="6856476"/>
                </a:lnTo>
                <a:lnTo>
                  <a:pt x="0" y="6856476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803392" y="6400801"/>
            <a:ext cx="3112135" cy="277495"/>
          </a:xfrm>
          <a:custGeom>
            <a:avLst/>
            <a:gdLst/>
            <a:ahLst/>
            <a:cxnLst/>
            <a:rect l="l" t="t" r="r" b="b"/>
            <a:pathLst>
              <a:path w="3112134" h="277495">
                <a:moveTo>
                  <a:pt x="3112008" y="277368"/>
                </a:moveTo>
                <a:lnTo>
                  <a:pt x="0" y="277368"/>
                </a:lnTo>
                <a:lnTo>
                  <a:pt x="0" y="0"/>
                </a:lnTo>
                <a:lnTo>
                  <a:pt x="3112008" y="0"/>
                </a:lnTo>
                <a:lnTo>
                  <a:pt x="3112008" y="277368"/>
                </a:lnTo>
                <a:close/>
              </a:path>
            </a:pathLst>
          </a:custGeom>
          <a:solidFill>
            <a:srgbClr val="22405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5884798" y="6455470"/>
            <a:ext cx="2115820" cy="1708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325"/>
              </a:lnSpc>
            </a:pPr>
            <a:r>
              <a:rPr sz="1200" spc="10" dirty="0">
                <a:solidFill>
                  <a:srgbClr val="FFFFFF"/>
                </a:solidFill>
                <a:latin typeface="Arial MT"/>
                <a:cs typeface="Arial MT"/>
              </a:rPr>
              <a:t>ATME College</a:t>
            </a:r>
            <a:r>
              <a:rPr sz="1200" spc="-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10" dirty="0">
                <a:solidFill>
                  <a:srgbClr val="FFFFFF"/>
                </a:solidFill>
                <a:latin typeface="Arial MT"/>
                <a:cs typeface="Arial MT"/>
              </a:rPr>
              <a:t>of</a:t>
            </a:r>
            <a:r>
              <a:rPr sz="1200" spc="114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35" dirty="0">
                <a:solidFill>
                  <a:srgbClr val="FFFFFF"/>
                </a:solidFill>
                <a:latin typeface="Arial MT"/>
                <a:cs typeface="Arial MT"/>
              </a:rPr>
              <a:t>Engineering</a:t>
            </a:r>
            <a:endParaRPr sz="1200">
              <a:latin typeface="Arial MT"/>
              <a:cs typeface="Arial MT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4114800" y="6400801"/>
            <a:ext cx="4724400" cy="277495"/>
            <a:chOff x="2514600" y="6400800"/>
            <a:chExt cx="4724400" cy="277495"/>
          </a:xfrm>
        </p:grpSpPr>
        <p:sp>
          <p:nvSpPr>
            <p:cNvPr id="5" name="object 5"/>
            <p:cNvSpPr/>
            <p:nvPr/>
          </p:nvSpPr>
          <p:spPr>
            <a:xfrm>
              <a:off x="2514600" y="6400800"/>
              <a:ext cx="1600200" cy="277495"/>
            </a:xfrm>
            <a:custGeom>
              <a:avLst/>
              <a:gdLst/>
              <a:ahLst/>
              <a:cxnLst/>
              <a:rect l="l" t="t" r="r" b="b"/>
              <a:pathLst>
                <a:path w="1600200" h="277495">
                  <a:moveTo>
                    <a:pt x="1600200" y="277368"/>
                  </a:moveTo>
                  <a:lnTo>
                    <a:pt x="0" y="277368"/>
                  </a:lnTo>
                  <a:lnTo>
                    <a:pt x="0" y="0"/>
                  </a:lnTo>
                  <a:lnTo>
                    <a:pt x="1600200" y="0"/>
                  </a:lnTo>
                  <a:lnTo>
                    <a:pt x="1600200" y="277368"/>
                  </a:lnTo>
                  <a:close/>
                </a:path>
              </a:pathLst>
            </a:custGeom>
            <a:solidFill>
              <a:srgbClr val="E16C0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4114800" y="6400800"/>
              <a:ext cx="3124200" cy="277495"/>
            </a:xfrm>
            <a:custGeom>
              <a:avLst/>
              <a:gdLst/>
              <a:ahLst/>
              <a:cxnLst/>
              <a:rect l="l" t="t" r="r" b="b"/>
              <a:pathLst>
                <a:path w="3124200" h="277495">
                  <a:moveTo>
                    <a:pt x="3124200" y="277368"/>
                  </a:moveTo>
                  <a:lnTo>
                    <a:pt x="0" y="277368"/>
                  </a:lnTo>
                  <a:lnTo>
                    <a:pt x="0" y="0"/>
                  </a:lnTo>
                  <a:lnTo>
                    <a:pt x="3124200" y="0"/>
                  </a:lnTo>
                  <a:lnTo>
                    <a:pt x="3124200" y="277368"/>
                  </a:lnTo>
                  <a:close/>
                </a:path>
              </a:pathLst>
            </a:custGeom>
            <a:solidFill>
              <a:srgbClr val="2240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1600200" y="1"/>
            <a:ext cx="0" cy="13876363"/>
          </a:xfrm>
          <a:prstGeom prst="rect">
            <a:avLst/>
          </a:prstGeom>
        </p:spPr>
        <p:txBody>
          <a:bodyPr vert="horz" wrap="square" lIns="0" tIns="574802" rIns="0" bIns="0" rtlCol="0">
            <a:spAutoFit/>
          </a:bodyPr>
          <a:lstStyle/>
          <a:p>
            <a:pPr marL="537845">
              <a:spcBef>
                <a:spcPts val="100"/>
              </a:spcBef>
            </a:pPr>
            <a:r>
              <a:rPr sz="3600" b="1" spc="-10" dirty="0">
                <a:solidFill>
                  <a:srgbClr val="C00000"/>
                </a:solidFill>
                <a:latin typeface="Georgia"/>
                <a:cs typeface="Georgia"/>
              </a:rPr>
              <a:t>Example:</a:t>
            </a:r>
            <a:r>
              <a:rPr sz="3600" b="1" spc="-190" dirty="0">
                <a:solidFill>
                  <a:srgbClr val="C00000"/>
                </a:solidFill>
                <a:latin typeface="Georgia"/>
                <a:cs typeface="Georgia"/>
              </a:rPr>
              <a:t> </a:t>
            </a:r>
            <a:r>
              <a:rPr sz="3600" b="1" dirty="0">
                <a:solidFill>
                  <a:srgbClr val="C00000"/>
                </a:solidFill>
                <a:latin typeface="Georgia"/>
                <a:cs typeface="Georgia"/>
              </a:rPr>
              <a:t>Fibonacci</a:t>
            </a:r>
            <a:r>
              <a:rPr sz="3600" b="1" spc="-180" dirty="0">
                <a:solidFill>
                  <a:srgbClr val="C00000"/>
                </a:solidFill>
                <a:latin typeface="Georgia"/>
                <a:cs typeface="Georgia"/>
              </a:rPr>
              <a:t> </a:t>
            </a:r>
            <a:r>
              <a:rPr sz="3600" b="1" spc="-10" dirty="0">
                <a:solidFill>
                  <a:srgbClr val="C00000"/>
                </a:solidFill>
                <a:latin typeface="Georgia"/>
                <a:cs typeface="Georgia"/>
              </a:rPr>
              <a:t>numbers</a:t>
            </a:r>
            <a:endParaRPr sz="3600">
              <a:latin typeface="Georgia"/>
              <a:cs typeface="Georgia"/>
            </a:endParaRPr>
          </a:p>
        </p:txBody>
      </p:sp>
      <p:sp>
        <p:nvSpPr>
          <p:cNvPr id="12" name="object 12"/>
          <p:cNvSpPr txBox="1">
            <a:spLocks noGrp="1"/>
          </p:cNvSpPr>
          <p:nvPr>
            <p:ph type="ftr" sz="quarter" idx="5"/>
          </p:nvPr>
        </p:nvSpPr>
        <p:spPr>
          <a:xfrm>
            <a:off x="1600200" y="0"/>
            <a:ext cx="0" cy="430887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25"/>
              </a:lnSpc>
            </a:pPr>
            <a:r>
              <a:rPr spc="10" dirty="0"/>
              <a:t>ATME College</a:t>
            </a:r>
            <a:r>
              <a:rPr spc="-5" dirty="0"/>
              <a:t> </a:t>
            </a:r>
            <a:r>
              <a:rPr spc="10" dirty="0"/>
              <a:t>of</a:t>
            </a:r>
            <a:r>
              <a:rPr spc="114" dirty="0"/>
              <a:t> </a:t>
            </a:r>
            <a:r>
              <a:rPr spc="35" dirty="0"/>
              <a:t>Engineering</a:t>
            </a:r>
          </a:p>
        </p:txBody>
      </p:sp>
      <p:grpSp>
        <p:nvGrpSpPr>
          <p:cNvPr id="8" name="object 8"/>
          <p:cNvGrpSpPr/>
          <p:nvPr/>
        </p:nvGrpSpPr>
        <p:grpSpPr>
          <a:xfrm>
            <a:off x="1600961" y="761"/>
            <a:ext cx="9142730" cy="6856730"/>
            <a:chOff x="761" y="761"/>
            <a:chExt cx="9142730" cy="6856730"/>
          </a:xfrm>
        </p:grpSpPr>
        <p:pic>
          <p:nvPicPr>
            <p:cNvPr id="9" name="object 9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57199" y="1295400"/>
              <a:ext cx="8382000" cy="4876800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761" y="761"/>
              <a:ext cx="9142730" cy="6856730"/>
            </a:xfrm>
            <a:custGeom>
              <a:avLst/>
              <a:gdLst/>
              <a:ahLst/>
              <a:cxnLst/>
              <a:rect l="l" t="t" r="r" b="b"/>
              <a:pathLst>
                <a:path w="9142730" h="6856730">
                  <a:moveTo>
                    <a:pt x="0" y="0"/>
                  </a:moveTo>
                  <a:lnTo>
                    <a:pt x="9142476" y="0"/>
                  </a:lnTo>
                  <a:lnTo>
                    <a:pt x="9142476" y="6856476"/>
                  </a:lnTo>
                  <a:lnTo>
                    <a:pt x="0" y="6856476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 txBox="1"/>
          <p:nvPr/>
        </p:nvSpPr>
        <p:spPr>
          <a:xfrm>
            <a:off x="4194176" y="6438732"/>
            <a:ext cx="1062355" cy="363561"/>
          </a:xfrm>
          <a:prstGeom prst="rect">
            <a:avLst/>
          </a:prstGeom>
        </p:spPr>
        <p:txBody>
          <a:bodyPr vert="horz" wrap="square" lIns="0" tIns="4445" rIns="0" bIns="0" rtlCol="0">
            <a:spAutoFit/>
          </a:bodyPr>
          <a:lstStyle/>
          <a:p>
            <a:pPr marL="12700" marR="5080">
              <a:lnSpc>
                <a:spcPts val="1440"/>
              </a:lnSpc>
              <a:spcBef>
                <a:spcPts val="35"/>
              </a:spcBef>
            </a:pPr>
            <a:r>
              <a:rPr sz="1200" spc="45" dirty="0">
                <a:solidFill>
                  <a:srgbClr val="FFFFFF"/>
                </a:solidFill>
                <a:latin typeface="Arial MT"/>
                <a:cs typeface="Arial MT"/>
              </a:rPr>
              <a:t>Department</a:t>
            </a:r>
            <a:r>
              <a:rPr sz="1200" spc="1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-25" dirty="0">
                <a:solidFill>
                  <a:srgbClr val="FFFFFF"/>
                </a:solidFill>
                <a:latin typeface="Arial MT"/>
                <a:cs typeface="Arial MT"/>
              </a:rPr>
              <a:t>of </a:t>
            </a:r>
            <a:r>
              <a:rPr sz="1200" spc="-305" dirty="0">
                <a:solidFill>
                  <a:srgbClr val="FFFFFF"/>
                </a:solidFill>
                <a:latin typeface="Arial MT"/>
                <a:cs typeface="Arial MT"/>
              </a:rPr>
              <a:t>CCSSEE</a:t>
            </a:r>
            <a:endParaRPr sz="12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1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884798" y="6455470"/>
            <a:ext cx="2115820" cy="1708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325"/>
              </a:lnSpc>
            </a:pPr>
            <a:r>
              <a:rPr sz="1200" spc="10" dirty="0">
                <a:solidFill>
                  <a:srgbClr val="FFFFFF"/>
                </a:solidFill>
                <a:latin typeface="Arial MT"/>
                <a:cs typeface="Arial MT"/>
              </a:rPr>
              <a:t>ATME College</a:t>
            </a:r>
            <a:r>
              <a:rPr sz="1200" spc="-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10" dirty="0">
                <a:solidFill>
                  <a:srgbClr val="FFFFFF"/>
                </a:solidFill>
                <a:latin typeface="Arial MT"/>
                <a:cs typeface="Arial MT"/>
              </a:rPr>
              <a:t>of</a:t>
            </a:r>
            <a:r>
              <a:rPr sz="1200" spc="114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35" dirty="0">
                <a:solidFill>
                  <a:srgbClr val="FFFFFF"/>
                </a:solidFill>
                <a:latin typeface="Arial MT"/>
                <a:cs typeface="Arial MT"/>
              </a:rPr>
              <a:t>Engineering</a:t>
            </a:r>
            <a:endParaRPr sz="1200">
              <a:latin typeface="Arial MT"/>
              <a:cs typeface="Arial MT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4114800" y="6400801"/>
            <a:ext cx="4724400" cy="277495"/>
            <a:chOff x="2514600" y="6400800"/>
            <a:chExt cx="4724400" cy="277495"/>
          </a:xfrm>
        </p:grpSpPr>
        <p:sp>
          <p:nvSpPr>
            <p:cNvPr id="4" name="object 4"/>
            <p:cNvSpPr/>
            <p:nvPr/>
          </p:nvSpPr>
          <p:spPr>
            <a:xfrm>
              <a:off x="2514600" y="6400800"/>
              <a:ext cx="1600200" cy="277495"/>
            </a:xfrm>
            <a:custGeom>
              <a:avLst/>
              <a:gdLst/>
              <a:ahLst/>
              <a:cxnLst/>
              <a:rect l="l" t="t" r="r" b="b"/>
              <a:pathLst>
                <a:path w="1600200" h="277495">
                  <a:moveTo>
                    <a:pt x="1600200" y="277368"/>
                  </a:moveTo>
                  <a:lnTo>
                    <a:pt x="0" y="277368"/>
                  </a:lnTo>
                  <a:lnTo>
                    <a:pt x="0" y="0"/>
                  </a:lnTo>
                  <a:lnTo>
                    <a:pt x="1600200" y="0"/>
                  </a:lnTo>
                  <a:lnTo>
                    <a:pt x="1600200" y="277368"/>
                  </a:lnTo>
                  <a:close/>
                </a:path>
              </a:pathLst>
            </a:custGeom>
            <a:solidFill>
              <a:srgbClr val="E16C0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4114800" y="6400800"/>
              <a:ext cx="3124200" cy="277495"/>
            </a:xfrm>
            <a:custGeom>
              <a:avLst/>
              <a:gdLst/>
              <a:ahLst/>
              <a:cxnLst/>
              <a:rect l="l" t="t" r="r" b="b"/>
              <a:pathLst>
                <a:path w="3124200" h="277495">
                  <a:moveTo>
                    <a:pt x="3124200" y="277368"/>
                  </a:moveTo>
                  <a:lnTo>
                    <a:pt x="0" y="277368"/>
                  </a:lnTo>
                  <a:lnTo>
                    <a:pt x="0" y="0"/>
                  </a:lnTo>
                  <a:lnTo>
                    <a:pt x="3124200" y="0"/>
                  </a:lnTo>
                  <a:lnTo>
                    <a:pt x="3124200" y="277368"/>
                  </a:lnTo>
                  <a:close/>
                </a:path>
              </a:pathLst>
            </a:custGeom>
            <a:solidFill>
              <a:srgbClr val="2240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6" name="object 6"/>
          <p:cNvGrpSpPr/>
          <p:nvPr/>
        </p:nvGrpSpPr>
        <p:grpSpPr>
          <a:xfrm>
            <a:off x="1600961" y="761"/>
            <a:ext cx="9142730" cy="6856730"/>
            <a:chOff x="761" y="761"/>
            <a:chExt cx="9142730" cy="6856730"/>
          </a:xfrm>
        </p:grpSpPr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09599" y="1417320"/>
              <a:ext cx="8229600" cy="4200144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761" y="761"/>
              <a:ext cx="9142730" cy="6856730"/>
            </a:xfrm>
            <a:custGeom>
              <a:avLst/>
              <a:gdLst/>
              <a:ahLst/>
              <a:cxnLst/>
              <a:rect l="l" t="t" r="r" b="b"/>
              <a:pathLst>
                <a:path w="9142730" h="6856730">
                  <a:moveTo>
                    <a:pt x="0" y="0"/>
                  </a:moveTo>
                  <a:lnTo>
                    <a:pt x="9142476" y="0"/>
                  </a:lnTo>
                  <a:lnTo>
                    <a:pt x="9142476" y="6856476"/>
                  </a:lnTo>
                  <a:lnTo>
                    <a:pt x="0" y="6856476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4194176" y="6438732"/>
            <a:ext cx="1062355" cy="363561"/>
          </a:xfrm>
          <a:prstGeom prst="rect">
            <a:avLst/>
          </a:prstGeom>
        </p:spPr>
        <p:txBody>
          <a:bodyPr vert="horz" wrap="square" lIns="0" tIns="4445" rIns="0" bIns="0" rtlCol="0">
            <a:spAutoFit/>
          </a:bodyPr>
          <a:lstStyle/>
          <a:p>
            <a:pPr marL="12700" marR="5080">
              <a:lnSpc>
                <a:spcPts val="1440"/>
              </a:lnSpc>
              <a:spcBef>
                <a:spcPts val="35"/>
              </a:spcBef>
            </a:pPr>
            <a:r>
              <a:rPr sz="1200" spc="45" dirty="0">
                <a:solidFill>
                  <a:srgbClr val="FFFFFF"/>
                </a:solidFill>
                <a:latin typeface="Arial MT"/>
                <a:cs typeface="Arial MT"/>
              </a:rPr>
              <a:t>Department</a:t>
            </a:r>
            <a:r>
              <a:rPr sz="1200" spc="1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-25" dirty="0">
                <a:solidFill>
                  <a:srgbClr val="FFFFFF"/>
                </a:solidFill>
                <a:latin typeface="Arial MT"/>
                <a:cs typeface="Arial MT"/>
              </a:rPr>
              <a:t>of </a:t>
            </a:r>
            <a:r>
              <a:rPr sz="1200" spc="-305" dirty="0">
                <a:solidFill>
                  <a:srgbClr val="FFFFFF"/>
                </a:solidFill>
                <a:latin typeface="Arial MT"/>
                <a:cs typeface="Arial MT"/>
              </a:rPr>
              <a:t>CCSSEE</a:t>
            </a:r>
            <a:endParaRPr sz="1200">
              <a:latin typeface="Arial MT"/>
              <a:cs typeface="Arial MT"/>
            </a:endParaRPr>
          </a:p>
        </p:txBody>
      </p:sp>
      <p:sp>
        <p:nvSpPr>
          <p:cNvPr id="10" name="object 10"/>
          <p:cNvSpPr txBox="1">
            <a:spLocks noGrp="1"/>
          </p:cNvSpPr>
          <p:nvPr>
            <p:ph type="ftr" sz="quarter" idx="5"/>
          </p:nvPr>
        </p:nvSpPr>
        <p:spPr>
          <a:xfrm>
            <a:off x="1600200" y="0"/>
            <a:ext cx="0" cy="430887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25"/>
              </a:lnSpc>
            </a:pPr>
            <a:r>
              <a:rPr spc="10" dirty="0"/>
              <a:t>ATME College</a:t>
            </a:r>
            <a:r>
              <a:rPr spc="-5" dirty="0"/>
              <a:t> </a:t>
            </a:r>
            <a:r>
              <a:rPr spc="10" dirty="0"/>
              <a:t>of</a:t>
            </a:r>
            <a:r>
              <a:rPr spc="114" dirty="0"/>
              <a:t> </a:t>
            </a:r>
            <a:r>
              <a:rPr spc="35" dirty="0"/>
              <a:t>Engineering</a:t>
            </a:r>
          </a:p>
        </p:txBody>
      </p:sp>
    </p:spTree>
  </p:cSld>
  <p:clrMapOvr>
    <a:masterClrMapping/>
  </p:clrMapOvr>
</p:sld>
</file>

<file path=ppt/slides/slide1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808218" y="6455470"/>
            <a:ext cx="2196465" cy="1708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325"/>
              </a:lnSpc>
            </a:pPr>
            <a:r>
              <a:rPr sz="1200" spc="-275" dirty="0">
                <a:solidFill>
                  <a:srgbClr val="FFFFFF"/>
                </a:solidFill>
                <a:latin typeface="Arial MT"/>
                <a:cs typeface="Arial MT"/>
              </a:rPr>
              <a:t>ATATMMEECoColeleggeeoof</a:t>
            </a:r>
            <a:r>
              <a:rPr sz="1200" spc="-16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-265" dirty="0">
                <a:solidFill>
                  <a:srgbClr val="FFFFFF"/>
                </a:solidFill>
                <a:latin typeface="Arial MT"/>
                <a:cs typeface="Arial MT"/>
              </a:rPr>
              <a:t>fEEnngginineeeeririnngg</a:t>
            </a:r>
            <a:endParaRPr sz="1200">
              <a:latin typeface="Arial MT"/>
              <a:cs typeface="Arial MT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4114800" y="6400801"/>
            <a:ext cx="4724400" cy="277495"/>
            <a:chOff x="2514600" y="6400800"/>
            <a:chExt cx="4724400" cy="277495"/>
          </a:xfrm>
        </p:grpSpPr>
        <p:sp>
          <p:nvSpPr>
            <p:cNvPr id="4" name="object 4"/>
            <p:cNvSpPr/>
            <p:nvPr/>
          </p:nvSpPr>
          <p:spPr>
            <a:xfrm>
              <a:off x="2514600" y="6400800"/>
              <a:ext cx="1600200" cy="277495"/>
            </a:xfrm>
            <a:custGeom>
              <a:avLst/>
              <a:gdLst/>
              <a:ahLst/>
              <a:cxnLst/>
              <a:rect l="l" t="t" r="r" b="b"/>
              <a:pathLst>
                <a:path w="1600200" h="277495">
                  <a:moveTo>
                    <a:pt x="1600200" y="277368"/>
                  </a:moveTo>
                  <a:lnTo>
                    <a:pt x="0" y="277368"/>
                  </a:lnTo>
                  <a:lnTo>
                    <a:pt x="0" y="0"/>
                  </a:lnTo>
                  <a:lnTo>
                    <a:pt x="1600200" y="0"/>
                  </a:lnTo>
                  <a:lnTo>
                    <a:pt x="1600200" y="277368"/>
                  </a:lnTo>
                  <a:close/>
                </a:path>
              </a:pathLst>
            </a:custGeom>
            <a:solidFill>
              <a:srgbClr val="E16C0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4114800" y="6400800"/>
              <a:ext cx="3124200" cy="277495"/>
            </a:xfrm>
            <a:custGeom>
              <a:avLst/>
              <a:gdLst/>
              <a:ahLst/>
              <a:cxnLst/>
              <a:rect l="l" t="t" r="r" b="b"/>
              <a:pathLst>
                <a:path w="3124200" h="277495">
                  <a:moveTo>
                    <a:pt x="3124200" y="277368"/>
                  </a:moveTo>
                  <a:lnTo>
                    <a:pt x="0" y="277368"/>
                  </a:lnTo>
                  <a:lnTo>
                    <a:pt x="0" y="0"/>
                  </a:lnTo>
                  <a:lnTo>
                    <a:pt x="3124200" y="0"/>
                  </a:lnTo>
                  <a:lnTo>
                    <a:pt x="3124200" y="277368"/>
                  </a:lnTo>
                  <a:close/>
                </a:path>
              </a:pathLst>
            </a:custGeom>
            <a:solidFill>
              <a:srgbClr val="2240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6" name="object 6"/>
          <p:cNvGrpSpPr/>
          <p:nvPr/>
        </p:nvGrpSpPr>
        <p:grpSpPr>
          <a:xfrm>
            <a:off x="2819401" y="1063752"/>
            <a:ext cx="6806565" cy="5651500"/>
            <a:chOff x="1219200" y="1063752"/>
            <a:chExt cx="6806565" cy="5651500"/>
          </a:xfrm>
        </p:grpSpPr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219200" y="1063752"/>
              <a:ext cx="6781800" cy="3617976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219200" y="4657343"/>
              <a:ext cx="6806183" cy="2057400"/>
            </a:xfrm>
            <a:prstGeom prst="rect">
              <a:avLst/>
            </a:prstGeom>
          </p:spPr>
        </p:pic>
      </p:grpSp>
      <p:sp>
        <p:nvSpPr>
          <p:cNvPr id="9" name="object 9"/>
          <p:cNvSpPr txBox="1"/>
          <p:nvPr/>
        </p:nvSpPr>
        <p:spPr>
          <a:xfrm>
            <a:off x="10246869" y="6430417"/>
            <a:ext cx="319405" cy="22890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400" spc="-25" dirty="0">
                <a:latin typeface="Microsoft Sans Serif"/>
                <a:cs typeface="Microsoft Sans Serif"/>
              </a:rPr>
              <a:t>194</a:t>
            </a:r>
            <a:endParaRPr sz="1400">
              <a:latin typeface="Microsoft Sans Serif"/>
              <a:cs typeface="Microsoft Sans Serif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715000" y="6400800"/>
            <a:ext cx="3200400" cy="216726"/>
          </a:xfrm>
          <a:prstGeom prst="rect">
            <a:avLst/>
          </a:prstGeom>
        </p:spPr>
        <p:txBody>
          <a:bodyPr vert="horz" wrap="square" lIns="0" tIns="31750" rIns="0" bIns="0" rtlCol="0">
            <a:spAutoFit/>
          </a:bodyPr>
          <a:lstStyle/>
          <a:p>
            <a:pPr marL="92710">
              <a:spcBef>
                <a:spcPts val="250"/>
              </a:spcBef>
            </a:pPr>
            <a:r>
              <a:rPr sz="1200" spc="10" dirty="0">
                <a:solidFill>
                  <a:srgbClr val="FFFFFF"/>
                </a:solidFill>
                <a:latin typeface="Arial MT"/>
                <a:cs typeface="Arial MT"/>
              </a:rPr>
              <a:t>ATME College</a:t>
            </a:r>
            <a:r>
              <a:rPr sz="1200" spc="-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10" dirty="0">
                <a:solidFill>
                  <a:srgbClr val="FFFFFF"/>
                </a:solidFill>
                <a:latin typeface="Arial MT"/>
                <a:cs typeface="Arial MT"/>
              </a:rPr>
              <a:t>of</a:t>
            </a:r>
            <a:r>
              <a:rPr sz="1200" spc="114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35" dirty="0">
                <a:solidFill>
                  <a:srgbClr val="FFFFFF"/>
                </a:solidFill>
                <a:latin typeface="Arial MT"/>
                <a:cs typeface="Arial MT"/>
              </a:rPr>
              <a:t>Engineering</a:t>
            </a:r>
            <a:endParaRPr sz="1200">
              <a:latin typeface="Arial MT"/>
              <a:cs typeface="Arial MT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1600961" y="761"/>
            <a:ext cx="9142730" cy="6856730"/>
          </a:xfrm>
          <a:custGeom>
            <a:avLst/>
            <a:gdLst/>
            <a:ahLst/>
            <a:cxnLst/>
            <a:rect l="l" t="t" r="r" b="b"/>
            <a:pathLst>
              <a:path w="9142730" h="6856730">
                <a:moveTo>
                  <a:pt x="0" y="0"/>
                </a:moveTo>
                <a:lnTo>
                  <a:pt x="9142476" y="0"/>
                </a:lnTo>
                <a:lnTo>
                  <a:pt x="9142476" y="6856476"/>
                </a:lnTo>
                <a:lnTo>
                  <a:pt x="0" y="6856476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4245102" y="6621611"/>
            <a:ext cx="339725" cy="17953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25"/>
              </a:lnSpc>
            </a:pPr>
            <a:r>
              <a:rPr sz="1200" spc="-25" dirty="0">
                <a:solidFill>
                  <a:srgbClr val="FFFFFF"/>
                </a:solidFill>
                <a:latin typeface="Arial MT"/>
                <a:cs typeface="Arial MT"/>
              </a:rPr>
              <a:t>CSE</a:t>
            </a:r>
            <a:endParaRPr sz="12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1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917192" y="1014983"/>
            <a:ext cx="8239125" cy="5662930"/>
            <a:chOff x="316991" y="1014983"/>
            <a:chExt cx="8239125" cy="5662930"/>
          </a:xfrm>
        </p:grpSpPr>
        <p:sp>
          <p:nvSpPr>
            <p:cNvPr id="3" name="object 3"/>
            <p:cNvSpPr/>
            <p:nvPr/>
          </p:nvSpPr>
          <p:spPr>
            <a:xfrm>
              <a:off x="4203191" y="6422136"/>
              <a:ext cx="3112135" cy="255904"/>
            </a:xfrm>
            <a:custGeom>
              <a:avLst/>
              <a:gdLst/>
              <a:ahLst/>
              <a:cxnLst/>
              <a:rect l="l" t="t" r="r" b="b"/>
              <a:pathLst>
                <a:path w="3112134" h="255904">
                  <a:moveTo>
                    <a:pt x="3112008" y="255714"/>
                  </a:moveTo>
                  <a:lnTo>
                    <a:pt x="0" y="255714"/>
                  </a:lnTo>
                  <a:lnTo>
                    <a:pt x="0" y="0"/>
                  </a:lnTo>
                  <a:lnTo>
                    <a:pt x="3112008" y="0"/>
                  </a:lnTo>
                  <a:lnTo>
                    <a:pt x="3112008" y="255714"/>
                  </a:lnTo>
                  <a:close/>
                </a:path>
              </a:pathLst>
            </a:custGeom>
            <a:solidFill>
              <a:srgbClr val="2240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2566415" y="6422136"/>
              <a:ext cx="1637030" cy="255904"/>
            </a:xfrm>
            <a:custGeom>
              <a:avLst/>
              <a:gdLst/>
              <a:ahLst/>
              <a:cxnLst/>
              <a:rect l="l" t="t" r="r" b="b"/>
              <a:pathLst>
                <a:path w="1637029" h="255904">
                  <a:moveTo>
                    <a:pt x="1636775" y="255714"/>
                  </a:moveTo>
                  <a:lnTo>
                    <a:pt x="0" y="255714"/>
                  </a:lnTo>
                  <a:lnTo>
                    <a:pt x="0" y="0"/>
                  </a:lnTo>
                  <a:lnTo>
                    <a:pt x="1636775" y="0"/>
                  </a:lnTo>
                  <a:lnTo>
                    <a:pt x="1636775" y="255714"/>
                  </a:lnTo>
                  <a:close/>
                </a:path>
              </a:pathLst>
            </a:custGeom>
            <a:solidFill>
              <a:srgbClr val="E16C0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420623" y="1066799"/>
              <a:ext cx="8114030" cy="5355590"/>
            </a:xfrm>
            <a:custGeom>
              <a:avLst/>
              <a:gdLst/>
              <a:ahLst/>
              <a:cxnLst/>
              <a:rect l="l" t="t" r="r" b="b"/>
              <a:pathLst>
                <a:path w="8114030" h="5355590">
                  <a:moveTo>
                    <a:pt x="8113776" y="5355082"/>
                  </a:moveTo>
                  <a:lnTo>
                    <a:pt x="0" y="5355082"/>
                  </a:lnTo>
                  <a:lnTo>
                    <a:pt x="0" y="0"/>
                  </a:lnTo>
                  <a:lnTo>
                    <a:pt x="8113776" y="0"/>
                  </a:lnTo>
                  <a:lnTo>
                    <a:pt x="8113776" y="5355082"/>
                  </a:lnTo>
                  <a:close/>
                </a:path>
              </a:pathLst>
            </a:custGeom>
            <a:solidFill>
              <a:srgbClr val="E6DFE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402335" y="1048511"/>
              <a:ext cx="8153400" cy="5394960"/>
            </a:xfrm>
            <a:custGeom>
              <a:avLst/>
              <a:gdLst/>
              <a:ahLst/>
              <a:cxnLst/>
              <a:rect l="l" t="t" r="r" b="b"/>
              <a:pathLst>
                <a:path w="8153400" h="5394960">
                  <a:moveTo>
                    <a:pt x="8133588" y="5394706"/>
                  </a:moveTo>
                  <a:lnTo>
                    <a:pt x="19812" y="5394706"/>
                  </a:lnTo>
                  <a:lnTo>
                    <a:pt x="16370" y="5394401"/>
                  </a:lnTo>
                  <a:lnTo>
                    <a:pt x="0" y="5374894"/>
                  </a:lnTo>
                  <a:lnTo>
                    <a:pt x="0" y="19812"/>
                  </a:lnTo>
                  <a:lnTo>
                    <a:pt x="19812" y="0"/>
                  </a:lnTo>
                  <a:lnTo>
                    <a:pt x="8133588" y="0"/>
                  </a:lnTo>
                  <a:lnTo>
                    <a:pt x="8153400" y="19812"/>
                  </a:lnTo>
                  <a:lnTo>
                    <a:pt x="39623" y="19812"/>
                  </a:lnTo>
                  <a:lnTo>
                    <a:pt x="19812" y="39624"/>
                  </a:lnTo>
                  <a:lnTo>
                    <a:pt x="39623" y="39624"/>
                  </a:lnTo>
                  <a:lnTo>
                    <a:pt x="39623" y="5355082"/>
                  </a:lnTo>
                  <a:lnTo>
                    <a:pt x="19812" y="5355082"/>
                  </a:lnTo>
                  <a:lnTo>
                    <a:pt x="39623" y="5374894"/>
                  </a:lnTo>
                  <a:lnTo>
                    <a:pt x="8153400" y="5374894"/>
                  </a:lnTo>
                  <a:lnTo>
                    <a:pt x="8153095" y="5378335"/>
                  </a:lnTo>
                  <a:lnTo>
                    <a:pt x="8137029" y="5394401"/>
                  </a:lnTo>
                  <a:lnTo>
                    <a:pt x="8133588" y="5394706"/>
                  </a:lnTo>
                  <a:close/>
                </a:path>
                <a:path w="8153400" h="5394960">
                  <a:moveTo>
                    <a:pt x="39623" y="39624"/>
                  </a:moveTo>
                  <a:lnTo>
                    <a:pt x="19812" y="39624"/>
                  </a:lnTo>
                  <a:lnTo>
                    <a:pt x="39623" y="19812"/>
                  </a:lnTo>
                  <a:lnTo>
                    <a:pt x="39623" y="39624"/>
                  </a:lnTo>
                  <a:close/>
                </a:path>
                <a:path w="8153400" h="5394960">
                  <a:moveTo>
                    <a:pt x="8113776" y="39624"/>
                  </a:moveTo>
                  <a:lnTo>
                    <a:pt x="39623" y="39624"/>
                  </a:lnTo>
                  <a:lnTo>
                    <a:pt x="39623" y="19812"/>
                  </a:lnTo>
                  <a:lnTo>
                    <a:pt x="8113776" y="19812"/>
                  </a:lnTo>
                  <a:lnTo>
                    <a:pt x="8113776" y="39624"/>
                  </a:lnTo>
                  <a:close/>
                </a:path>
                <a:path w="8153400" h="5394960">
                  <a:moveTo>
                    <a:pt x="8113776" y="5374894"/>
                  </a:moveTo>
                  <a:lnTo>
                    <a:pt x="8113776" y="19812"/>
                  </a:lnTo>
                  <a:lnTo>
                    <a:pt x="8133588" y="39624"/>
                  </a:lnTo>
                  <a:lnTo>
                    <a:pt x="8153400" y="39624"/>
                  </a:lnTo>
                  <a:lnTo>
                    <a:pt x="8153400" y="5355082"/>
                  </a:lnTo>
                  <a:lnTo>
                    <a:pt x="8133588" y="5355082"/>
                  </a:lnTo>
                  <a:lnTo>
                    <a:pt x="8113776" y="5374894"/>
                  </a:lnTo>
                  <a:close/>
                </a:path>
                <a:path w="8153400" h="5394960">
                  <a:moveTo>
                    <a:pt x="8153400" y="39624"/>
                  </a:moveTo>
                  <a:lnTo>
                    <a:pt x="8133588" y="39624"/>
                  </a:lnTo>
                  <a:lnTo>
                    <a:pt x="8113776" y="19812"/>
                  </a:lnTo>
                  <a:lnTo>
                    <a:pt x="8153400" y="19812"/>
                  </a:lnTo>
                  <a:lnTo>
                    <a:pt x="8153400" y="39624"/>
                  </a:lnTo>
                  <a:close/>
                </a:path>
                <a:path w="8153400" h="5394960">
                  <a:moveTo>
                    <a:pt x="39623" y="5374894"/>
                  </a:moveTo>
                  <a:lnTo>
                    <a:pt x="19812" y="5355082"/>
                  </a:lnTo>
                  <a:lnTo>
                    <a:pt x="39623" y="5355082"/>
                  </a:lnTo>
                  <a:lnTo>
                    <a:pt x="39623" y="5374894"/>
                  </a:lnTo>
                  <a:close/>
                </a:path>
                <a:path w="8153400" h="5394960">
                  <a:moveTo>
                    <a:pt x="8113776" y="5374894"/>
                  </a:moveTo>
                  <a:lnTo>
                    <a:pt x="39623" y="5374894"/>
                  </a:lnTo>
                  <a:lnTo>
                    <a:pt x="39623" y="5355082"/>
                  </a:lnTo>
                  <a:lnTo>
                    <a:pt x="8113776" y="5355082"/>
                  </a:lnTo>
                  <a:lnTo>
                    <a:pt x="8113776" y="5374894"/>
                  </a:lnTo>
                  <a:close/>
                </a:path>
                <a:path w="8153400" h="5394960">
                  <a:moveTo>
                    <a:pt x="8153400" y="5374894"/>
                  </a:moveTo>
                  <a:lnTo>
                    <a:pt x="8113776" y="5374894"/>
                  </a:lnTo>
                  <a:lnTo>
                    <a:pt x="8133588" y="5355082"/>
                  </a:lnTo>
                  <a:lnTo>
                    <a:pt x="8153400" y="5355082"/>
                  </a:lnTo>
                  <a:lnTo>
                    <a:pt x="8153400" y="537489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74903" y="1118615"/>
              <a:ext cx="374904" cy="487679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24255" y="1014983"/>
              <a:ext cx="4498848" cy="676656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16991" y="1737359"/>
              <a:ext cx="563880" cy="691896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09600" y="1743455"/>
              <a:ext cx="4218432" cy="679703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16991" y="2471927"/>
              <a:ext cx="563880" cy="688848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09600" y="2478023"/>
              <a:ext cx="1658112" cy="676655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929383" y="2478023"/>
              <a:ext cx="4209288" cy="676655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16991" y="3200400"/>
              <a:ext cx="563880" cy="691896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609600" y="3209544"/>
              <a:ext cx="3285744" cy="676655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3493008" y="3209544"/>
              <a:ext cx="496824" cy="676655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3584447" y="3209544"/>
              <a:ext cx="2837688" cy="676655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16991" y="4114800"/>
              <a:ext cx="563880" cy="691895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609600" y="4123944"/>
              <a:ext cx="5672328" cy="679704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16991" y="4849368"/>
              <a:ext cx="563880" cy="688848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609600" y="4855463"/>
              <a:ext cx="7644383" cy="679704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844295" y="5221224"/>
              <a:ext cx="499872" cy="679704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005840" y="5221224"/>
              <a:ext cx="2703576" cy="679704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844295" y="5583936"/>
              <a:ext cx="499872" cy="679704"/>
            </a:xfrm>
            <a:prstGeom prst="rect">
              <a:avLst/>
            </a:prstGeom>
          </p:spPr>
        </p:pic>
        <p:pic>
          <p:nvPicPr>
            <p:cNvPr id="25" name="object 25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1005840" y="5583936"/>
              <a:ext cx="1542287" cy="679704"/>
            </a:xfrm>
            <a:prstGeom prst="rect">
              <a:avLst/>
            </a:prstGeom>
          </p:spPr>
        </p:pic>
      </p:grpSp>
      <p:sp>
        <p:nvSpPr>
          <p:cNvPr id="26" name="object 26"/>
          <p:cNvSpPr txBox="1">
            <a:spLocks noGrp="1"/>
          </p:cNvSpPr>
          <p:nvPr>
            <p:ph type="title"/>
          </p:nvPr>
        </p:nvSpPr>
        <p:spPr>
          <a:xfrm>
            <a:off x="3404997" y="-31673"/>
            <a:ext cx="6040120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dirty="0">
                <a:latin typeface="Calibri"/>
                <a:cs typeface="Calibri"/>
              </a:rPr>
              <a:t>Examples</a:t>
            </a:r>
            <a:r>
              <a:rPr spc="-15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of</a:t>
            </a:r>
            <a:r>
              <a:rPr spc="-12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DP</a:t>
            </a:r>
            <a:r>
              <a:rPr spc="-9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algorithms</a:t>
            </a:r>
          </a:p>
        </p:txBody>
      </p:sp>
      <p:sp>
        <p:nvSpPr>
          <p:cNvPr id="27" name="object 27"/>
          <p:cNvSpPr txBox="1"/>
          <p:nvPr/>
        </p:nvSpPr>
        <p:spPr>
          <a:xfrm>
            <a:off x="4245102" y="6424371"/>
            <a:ext cx="105600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45" dirty="0">
                <a:solidFill>
                  <a:srgbClr val="FFFFFF"/>
                </a:solidFill>
                <a:latin typeface="Arial MT"/>
                <a:cs typeface="Arial MT"/>
              </a:rPr>
              <a:t>Department</a:t>
            </a:r>
            <a:r>
              <a:rPr sz="1200" spc="-4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-25" dirty="0">
                <a:solidFill>
                  <a:srgbClr val="FFFFFF"/>
                </a:solidFill>
                <a:latin typeface="Arial MT"/>
                <a:cs typeface="Arial MT"/>
              </a:rPr>
              <a:t>of</a:t>
            </a:r>
            <a:endParaRPr sz="1200">
              <a:latin typeface="Arial MT"/>
              <a:cs typeface="Arial MT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10249028" y="6422517"/>
            <a:ext cx="319405" cy="22890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400" spc="-25" dirty="0">
                <a:latin typeface="Microsoft Sans Serif"/>
                <a:cs typeface="Microsoft Sans Serif"/>
              </a:rPr>
              <a:t>195</a:t>
            </a:r>
            <a:endParaRPr sz="1400">
              <a:latin typeface="Microsoft Sans Serif"/>
              <a:cs typeface="Microsoft Sans Serif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2097101" y="1045464"/>
            <a:ext cx="7458709" cy="48856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12725" indent="-200025">
              <a:spcBef>
                <a:spcPts val="100"/>
              </a:spcBef>
              <a:buClr>
                <a:srgbClr val="0000FF"/>
              </a:buClr>
              <a:buSzPct val="75000"/>
              <a:buFont typeface="Microsoft Sans Serif"/>
              <a:buChar char="•"/>
              <a:tabLst>
                <a:tab pos="212725" algn="l"/>
              </a:tabLst>
            </a:pPr>
            <a:r>
              <a:rPr sz="2400" spc="-10" dirty="0">
                <a:latin typeface="Calibri"/>
                <a:cs typeface="Calibri"/>
              </a:rPr>
              <a:t>Computing</a:t>
            </a:r>
            <a:r>
              <a:rPr sz="2400" spc="-12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a</a:t>
            </a:r>
            <a:r>
              <a:rPr sz="2400" spc="-2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binomial</a:t>
            </a:r>
            <a:r>
              <a:rPr sz="2400" spc="-10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coefficient</a:t>
            </a:r>
            <a:endParaRPr sz="2400">
              <a:latin typeface="Calibri"/>
              <a:cs typeface="Calibri"/>
            </a:endParaRPr>
          </a:p>
          <a:p>
            <a:pPr marL="302260" indent="-288925">
              <a:spcBef>
                <a:spcPts val="2760"/>
              </a:spcBef>
              <a:buChar char="•"/>
              <a:tabLst>
                <a:tab pos="302260" algn="l"/>
              </a:tabLst>
            </a:pPr>
            <a:r>
              <a:rPr sz="2400" spc="-25" dirty="0">
                <a:latin typeface="Calibri"/>
                <a:cs typeface="Calibri"/>
              </a:rPr>
              <a:t>Longest</a:t>
            </a:r>
            <a:r>
              <a:rPr sz="2400" spc="-8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common</a:t>
            </a:r>
            <a:r>
              <a:rPr sz="2400" spc="-12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subsequence</a:t>
            </a:r>
            <a:endParaRPr sz="2400">
              <a:latin typeface="Calibri"/>
              <a:cs typeface="Calibri"/>
            </a:endParaRPr>
          </a:p>
          <a:p>
            <a:pPr marL="302260" indent="-288925">
              <a:spcBef>
                <a:spcPts val="2790"/>
              </a:spcBef>
              <a:buChar char="•"/>
              <a:tabLst>
                <a:tab pos="302260" algn="l"/>
              </a:tabLst>
            </a:pPr>
            <a:r>
              <a:rPr sz="2400" spc="-50" dirty="0">
                <a:latin typeface="Calibri"/>
                <a:cs typeface="Calibri"/>
              </a:rPr>
              <a:t>Warshall’s</a:t>
            </a:r>
            <a:r>
              <a:rPr sz="2400" spc="-12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algorithm</a:t>
            </a:r>
            <a:r>
              <a:rPr sz="2400" spc="-114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for</a:t>
            </a:r>
            <a:r>
              <a:rPr sz="2400" spc="5" dirty="0">
                <a:latin typeface="Calibri"/>
                <a:cs typeface="Calibri"/>
              </a:rPr>
              <a:t> </a:t>
            </a:r>
            <a:r>
              <a:rPr sz="2400" spc="-25" dirty="0">
                <a:latin typeface="Calibri"/>
                <a:cs typeface="Calibri"/>
              </a:rPr>
              <a:t>transitive</a:t>
            </a:r>
            <a:r>
              <a:rPr sz="2400" spc="-6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closure</a:t>
            </a:r>
            <a:endParaRPr sz="2400">
              <a:latin typeface="Calibri"/>
              <a:cs typeface="Calibri"/>
            </a:endParaRPr>
          </a:p>
          <a:p>
            <a:pPr marL="302260" indent="-288925">
              <a:spcBef>
                <a:spcPts val="2760"/>
              </a:spcBef>
              <a:buChar char="•"/>
              <a:tabLst>
                <a:tab pos="302260" algn="l"/>
              </a:tabLst>
            </a:pPr>
            <a:r>
              <a:rPr sz="2400" spc="-35" dirty="0">
                <a:latin typeface="Calibri"/>
                <a:cs typeface="Calibri"/>
              </a:rPr>
              <a:t>Floyd’s</a:t>
            </a:r>
            <a:r>
              <a:rPr sz="2400" spc="-13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algorithm</a:t>
            </a:r>
            <a:r>
              <a:rPr sz="2400" spc="-12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for</a:t>
            </a:r>
            <a:r>
              <a:rPr sz="2400" spc="-4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all-pairs</a:t>
            </a:r>
            <a:r>
              <a:rPr sz="2400" spc="-8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shortest</a:t>
            </a:r>
            <a:r>
              <a:rPr sz="2400" spc="-9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paths</a:t>
            </a:r>
            <a:endParaRPr sz="2400">
              <a:latin typeface="Calibri"/>
              <a:cs typeface="Calibri"/>
            </a:endParaRPr>
          </a:p>
          <a:p>
            <a:pPr>
              <a:spcBef>
                <a:spcPts val="1205"/>
              </a:spcBef>
              <a:buFont typeface="Microsoft Sans Serif"/>
              <a:buChar char="•"/>
            </a:pPr>
            <a:endParaRPr sz="2400">
              <a:latin typeface="Calibri"/>
              <a:cs typeface="Calibri"/>
            </a:endParaRPr>
          </a:p>
          <a:p>
            <a:pPr marL="302260" indent="-288925">
              <a:buChar char="•"/>
              <a:tabLst>
                <a:tab pos="302260" algn="l"/>
              </a:tabLst>
            </a:pPr>
            <a:r>
              <a:rPr sz="2400" spc="-10" dirty="0">
                <a:latin typeface="Calibri"/>
                <a:cs typeface="Calibri"/>
              </a:rPr>
              <a:t>Constructing</a:t>
            </a:r>
            <a:r>
              <a:rPr sz="2400" spc="-14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an</a:t>
            </a:r>
            <a:r>
              <a:rPr sz="2400" spc="-3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optimal</a:t>
            </a:r>
            <a:r>
              <a:rPr sz="2400" spc="-10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binary</a:t>
            </a:r>
            <a:r>
              <a:rPr sz="2400" spc="-7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search</a:t>
            </a:r>
            <a:r>
              <a:rPr sz="2400" spc="-80" dirty="0">
                <a:latin typeface="Calibri"/>
                <a:cs typeface="Calibri"/>
              </a:rPr>
              <a:t> </a:t>
            </a:r>
            <a:r>
              <a:rPr sz="2400" spc="-20" dirty="0">
                <a:latin typeface="Calibri"/>
                <a:cs typeface="Calibri"/>
              </a:rPr>
              <a:t>tree</a:t>
            </a:r>
            <a:endParaRPr sz="2400">
              <a:latin typeface="Calibri"/>
              <a:cs typeface="Calibri"/>
            </a:endParaRPr>
          </a:p>
          <a:p>
            <a:pPr marL="302260" indent="-288925">
              <a:spcBef>
                <a:spcPts val="2785"/>
              </a:spcBef>
              <a:buChar char="•"/>
              <a:tabLst>
                <a:tab pos="302260" algn="l"/>
              </a:tabLst>
            </a:pPr>
            <a:r>
              <a:rPr sz="2400" dirty="0">
                <a:latin typeface="Calibri"/>
                <a:cs typeface="Calibri"/>
              </a:rPr>
              <a:t>Some</a:t>
            </a:r>
            <a:r>
              <a:rPr sz="2400" spc="-45" dirty="0">
                <a:latin typeface="Calibri"/>
                <a:cs typeface="Calibri"/>
              </a:rPr>
              <a:t> </a:t>
            </a:r>
            <a:r>
              <a:rPr sz="2400" spc="-20" dirty="0">
                <a:latin typeface="Calibri"/>
                <a:cs typeface="Calibri"/>
              </a:rPr>
              <a:t>instances</a:t>
            </a:r>
            <a:r>
              <a:rPr sz="2400" spc="-10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of</a:t>
            </a:r>
            <a:r>
              <a:rPr sz="2400" spc="5" dirty="0">
                <a:latin typeface="Calibri"/>
                <a:cs typeface="Calibri"/>
              </a:rPr>
              <a:t> </a:t>
            </a:r>
            <a:r>
              <a:rPr sz="2400" spc="-20" dirty="0">
                <a:latin typeface="Calibri"/>
                <a:cs typeface="Calibri"/>
              </a:rPr>
              <a:t>difficult</a:t>
            </a:r>
            <a:r>
              <a:rPr sz="2400" spc="-90" dirty="0">
                <a:latin typeface="Calibri"/>
                <a:cs typeface="Calibri"/>
              </a:rPr>
              <a:t> </a:t>
            </a:r>
            <a:r>
              <a:rPr sz="2400" spc="-30" dirty="0">
                <a:latin typeface="Calibri"/>
                <a:cs typeface="Calibri"/>
              </a:rPr>
              <a:t>discrete</a:t>
            </a:r>
            <a:r>
              <a:rPr sz="2400" spc="5" dirty="0">
                <a:latin typeface="Calibri"/>
                <a:cs typeface="Calibri"/>
              </a:rPr>
              <a:t> </a:t>
            </a:r>
            <a:r>
              <a:rPr sz="2400" spc="-30" dirty="0">
                <a:latin typeface="Calibri"/>
                <a:cs typeface="Calibri"/>
              </a:rPr>
              <a:t>optimization</a:t>
            </a:r>
            <a:r>
              <a:rPr sz="2400" spc="-10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problems:</a:t>
            </a:r>
            <a:endParaRPr sz="2400">
              <a:latin typeface="Calibri"/>
              <a:cs typeface="Calibri"/>
            </a:endParaRPr>
          </a:p>
          <a:p>
            <a:pPr marL="697865" lvl="1" indent="-158115">
              <a:buChar char="-"/>
              <a:tabLst>
                <a:tab pos="697865" algn="l"/>
              </a:tabLst>
            </a:pPr>
            <a:r>
              <a:rPr sz="2400" spc="-40" dirty="0">
                <a:latin typeface="Calibri"/>
                <a:cs typeface="Calibri"/>
              </a:rPr>
              <a:t>traveling</a:t>
            </a:r>
            <a:r>
              <a:rPr sz="2400" spc="-7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salesman</a:t>
            </a:r>
            <a:endParaRPr sz="2400">
              <a:latin typeface="Calibri"/>
              <a:cs typeface="Calibri"/>
            </a:endParaRPr>
          </a:p>
          <a:p>
            <a:pPr marL="694690" lvl="1" indent="-154940">
              <a:buChar char="-"/>
              <a:tabLst>
                <a:tab pos="694690" algn="l"/>
              </a:tabLst>
            </a:pPr>
            <a:r>
              <a:rPr sz="2400" spc="-10" dirty="0">
                <a:latin typeface="Calibri"/>
                <a:cs typeface="Calibri"/>
              </a:rPr>
              <a:t>knapsack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5795264" y="6424371"/>
            <a:ext cx="2217420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pc="-322" baseline="2314" dirty="0">
                <a:solidFill>
                  <a:srgbClr val="FFFFFF"/>
                </a:solidFill>
                <a:latin typeface="Arial MT"/>
                <a:cs typeface="Arial MT"/>
              </a:rPr>
              <a:t>A</a:t>
            </a:r>
            <a:r>
              <a:rPr sz="1200" spc="-580" dirty="0">
                <a:solidFill>
                  <a:srgbClr val="FFFFFF"/>
                </a:solidFill>
                <a:latin typeface="Arial MT"/>
                <a:cs typeface="Arial MT"/>
              </a:rPr>
              <a:t>A</a:t>
            </a:r>
            <a:r>
              <a:rPr spc="-225" baseline="2314" dirty="0">
                <a:solidFill>
                  <a:srgbClr val="FFFFFF"/>
                </a:solidFill>
                <a:latin typeface="Arial MT"/>
                <a:cs typeface="Arial MT"/>
              </a:rPr>
              <a:t>T</a:t>
            </a:r>
            <a:r>
              <a:rPr sz="1200" spc="-595" dirty="0">
                <a:solidFill>
                  <a:srgbClr val="FFFFFF"/>
                </a:solidFill>
                <a:latin typeface="Arial MT"/>
                <a:cs typeface="Arial MT"/>
              </a:rPr>
              <a:t>T</a:t>
            </a:r>
            <a:r>
              <a:rPr spc="-622" baseline="2314" dirty="0">
                <a:solidFill>
                  <a:srgbClr val="FFFFFF"/>
                </a:solidFill>
                <a:latin typeface="Arial MT"/>
                <a:cs typeface="Arial MT"/>
              </a:rPr>
              <a:t>M</a:t>
            </a:r>
            <a:r>
              <a:rPr sz="1200" spc="-615" dirty="0">
                <a:solidFill>
                  <a:srgbClr val="FFFFFF"/>
                </a:solidFill>
                <a:latin typeface="Arial MT"/>
                <a:cs typeface="Arial MT"/>
              </a:rPr>
              <a:t>M</a:t>
            </a:r>
            <a:r>
              <a:rPr spc="-322" baseline="2314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200" spc="-335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pc="-419" baseline="2314" dirty="0">
                <a:solidFill>
                  <a:srgbClr val="FFFFFF"/>
                </a:solidFill>
                <a:latin typeface="Arial MT"/>
                <a:cs typeface="Arial MT"/>
              </a:rPr>
              <a:t>C</a:t>
            </a:r>
            <a:r>
              <a:rPr sz="1200" spc="-580" dirty="0">
                <a:solidFill>
                  <a:srgbClr val="FFFFFF"/>
                </a:solidFill>
                <a:latin typeface="Arial MT"/>
                <a:cs typeface="Arial MT"/>
              </a:rPr>
              <a:t>C</a:t>
            </a:r>
            <a:r>
              <a:rPr spc="-120" baseline="2314" dirty="0">
                <a:solidFill>
                  <a:srgbClr val="FFFFFF"/>
                </a:solidFill>
                <a:latin typeface="Arial MT"/>
                <a:cs typeface="Arial MT"/>
              </a:rPr>
              <a:t>o</a:t>
            </a:r>
            <a:r>
              <a:rPr sz="1200" spc="-595" dirty="0">
                <a:solidFill>
                  <a:srgbClr val="FFFFFF"/>
                </a:solidFill>
                <a:latin typeface="Arial MT"/>
                <a:cs typeface="Arial MT"/>
              </a:rPr>
              <a:t>o</a:t>
            </a:r>
            <a:r>
              <a:rPr spc="67" baseline="2314" dirty="0">
                <a:solidFill>
                  <a:srgbClr val="FFFFFF"/>
                </a:solidFill>
                <a:latin typeface="Arial MT"/>
                <a:cs typeface="Arial MT"/>
              </a:rPr>
              <a:t>l</a:t>
            </a:r>
            <a:r>
              <a:rPr spc="-7" baseline="2314" dirty="0">
                <a:solidFill>
                  <a:srgbClr val="FFFFFF"/>
                </a:solidFill>
                <a:latin typeface="Arial MT"/>
                <a:cs typeface="Arial MT"/>
              </a:rPr>
              <a:t>l</a:t>
            </a:r>
            <a:r>
              <a:rPr sz="1200" spc="-229" dirty="0">
                <a:solidFill>
                  <a:srgbClr val="FFFFFF"/>
                </a:solidFill>
                <a:latin typeface="Arial MT"/>
                <a:cs typeface="Arial MT"/>
              </a:rPr>
              <a:t>l</a:t>
            </a:r>
            <a:r>
              <a:rPr spc="-607" baseline="2314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200" spc="45" dirty="0">
                <a:solidFill>
                  <a:srgbClr val="FFFFFF"/>
                </a:solidFill>
                <a:latin typeface="Arial MT"/>
                <a:cs typeface="Arial MT"/>
              </a:rPr>
              <a:t>l</a:t>
            </a:r>
            <a:r>
              <a:rPr sz="1200" spc="-565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pc="-120" baseline="2314" dirty="0">
                <a:solidFill>
                  <a:srgbClr val="FFFFFF"/>
                </a:solidFill>
                <a:latin typeface="Arial MT"/>
                <a:cs typeface="Arial MT"/>
              </a:rPr>
              <a:t>g</a:t>
            </a:r>
            <a:r>
              <a:rPr sz="1200" spc="-545" dirty="0">
                <a:solidFill>
                  <a:srgbClr val="FFFFFF"/>
                </a:solidFill>
                <a:latin typeface="Arial MT"/>
                <a:cs typeface="Arial MT"/>
              </a:rPr>
              <a:t>g</a:t>
            </a:r>
            <a:r>
              <a:rPr spc="-120" baseline="2314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200" spc="-345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pc="-120" baseline="2314" dirty="0">
                <a:solidFill>
                  <a:srgbClr val="FFFFFF"/>
                </a:solidFill>
                <a:latin typeface="Arial MT"/>
                <a:cs typeface="Arial MT"/>
              </a:rPr>
              <a:t>o</a:t>
            </a:r>
            <a:r>
              <a:rPr sz="1200" spc="-565" dirty="0">
                <a:solidFill>
                  <a:srgbClr val="FFFFFF"/>
                </a:solidFill>
                <a:latin typeface="Arial MT"/>
                <a:cs typeface="Arial MT"/>
              </a:rPr>
              <a:t>o</a:t>
            </a:r>
            <a:r>
              <a:rPr spc="-15" baseline="2314" dirty="0">
                <a:solidFill>
                  <a:srgbClr val="FFFFFF"/>
                </a:solidFill>
                <a:latin typeface="Arial MT"/>
                <a:cs typeface="Arial MT"/>
              </a:rPr>
              <a:t>f</a:t>
            </a:r>
            <a:r>
              <a:rPr spc="315" baseline="2314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-254" dirty="0">
                <a:solidFill>
                  <a:srgbClr val="FFFFFF"/>
                </a:solidFill>
                <a:latin typeface="Arial MT"/>
                <a:cs typeface="Arial MT"/>
              </a:rPr>
              <a:t>f</a:t>
            </a:r>
            <a:r>
              <a:rPr spc="-322" baseline="2314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200" spc="-625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pc="-120" baseline="2314" dirty="0">
                <a:solidFill>
                  <a:srgbClr val="FFFFFF"/>
                </a:solidFill>
                <a:latin typeface="Arial MT"/>
                <a:cs typeface="Arial MT"/>
              </a:rPr>
              <a:t>n</a:t>
            </a:r>
            <a:r>
              <a:rPr sz="1200" spc="-565" dirty="0">
                <a:solidFill>
                  <a:srgbClr val="FFFFFF"/>
                </a:solidFill>
                <a:latin typeface="Arial MT"/>
                <a:cs typeface="Arial MT"/>
              </a:rPr>
              <a:t>n</a:t>
            </a:r>
            <a:r>
              <a:rPr spc="-120" baseline="2314" dirty="0">
                <a:solidFill>
                  <a:srgbClr val="FFFFFF"/>
                </a:solidFill>
                <a:latin typeface="Arial MT"/>
                <a:cs typeface="Arial MT"/>
              </a:rPr>
              <a:t>g</a:t>
            </a:r>
            <a:r>
              <a:rPr sz="1200" spc="-545" dirty="0">
                <a:solidFill>
                  <a:srgbClr val="FFFFFF"/>
                </a:solidFill>
                <a:latin typeface="Arial MT"/>
                <a:cs typeface="Arial MT"/>
              </a:rPr>
              <a:t>g</a:t>
            </a:r>
            <a:r>
              <a:rPr spc="67" baseline="2314" dirty="0">
                <a:solidFill>
                  <a:srgbClr val="FFFFFF"/>
                </a:solidFill>
                <a:latin typeface="Arial MT"/>
                <a:cs typeface="Arial MT"/>
              </a:rPr>
              <a:t>i</a:t>
            </a:r>
            <a:r>
              <a:rPr spc="-607" baseline="2314" dirty="0">
                <a:solidFill>
                  <a:srgbClr val="FFFFFF"/>
                </a:solidFill>
                <a:latin typeface="Arial MT"/>
                <a:cs typeface="Arial MT"/>
              </a:rPr>
              <a:t>n</a:t>
            </a:r>
            <a:r>
              <a:rPr sz="1200" spc="45" dirty="0">
                <a:solidFill>
                  <a:srgbClr val="FFFFFF"/>
                </a:solidFill>
                <a:latin typeface="Arial MT"/>
                <a:cs typeface="Arial MT"/>
              </a:rPr>
              <a:t>i</a:t>
            </a:r>
            <a:r>
              <a:rPr sz="1200" spc="-565" dirty="0">
                <a:solidFill>
                  <a:srgbClr val="FFFFFF"/>
                </a:solidFill>
                <a:latin typeface="Arial MT"/>
                <a:cs typeface="Arial MT"/>
              </a:rPr>
              <a:t>n</a:t>
            </a:r>
            <a:r>
              <a:rPr spc="52" baseline="2314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pc="-120" baseline="2314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200" spc="-565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pc="-15" baseline="2314" dirty="0">
                <a:solidFill>
                  <a:srgbClr val="FFFFFF"/>
                </a:solidFill>
                <a:latin typeface="Arial MT"/>
                <a:cs typeface="Arial MT"/>
              </a:rPr>
              <a:t>r</a:t>
            </a:r>
            <a:r>
              <a:rPr spc="-165" baseline="2314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pc="-202" baseline="2314" dirty="0">
                <a:solidFill>
                  <a:srgbClr val="FFFFFF"/>
                </a:solidFill>
                <a:latin typeface="Arial MT"/>
                <a:cs typeface="Arial MT"/>
              </a:rPr>
              <a:t>i</a:t>
            </a:r>
            <a:r>
              <a:rPr sz="1200" spc="-105" dirty="0">
                <a:solidFill>
                  <a:srgbClr val="FFFFFF"/>
                </a:solidFill>
                <a:latin typeface="Arial MT"/>
                <a:cs typeface="Arial MT"/>
              </a:rPr>
              <a:t>r</a:t>
            </a:r>
            <a:r>
              <a:rPr spc="-555" baseline="2314" dirty="0">
                <a:solidFill>
                  <a:srgbClr val="FFFFFF"/>
                </a:solidFill>
                <a:latin typeface="Arial MT"/>
                <a:cs typeface="Arial MT"/>
              </a:rPr>
              <a:t>n</a:t>
            </a:r>
            <a:r>
              <a:rPr sz="1200" spc="120" dirty="0">
                <a:solidFill>
                  <a:srgbClr val="FFFFFF"/>
                </a:solidFill>
                <a:latin typeface="Arial MT"/>
                <a:cs typeface="Arial MT"/>
              </a:rPr>
              <a:t>i</a:t>
            </a:r>
            <a:r>
              <a:rPr sz="1200" spc="-509" dirty="0">
                <a:solidFill>
                  <a:srgbClr val="FFFFFF"/>
                </a:solidFill>
                <a:latin typeface="Arial MT"/>
                <a:cs typeface="Arial MT"/>
              </a:rPr>
              <a:t>n</a:t>
            </a:r>
            <a:r>
              <a:rPr spc="-37" baseline="2314" dirty="0">
                <a:solidFill>
                  <a:srgbClr val="FFFFFF"/>
                </a:solidFill>
                <a:latin typeface="Arial MT"/>
                <a:cs typeface="Arial MT"/>
              </a:rPr>
              <a:t>g</a:t>
            </a:r>
            <a:r>
              <a:rPr sz="1200" spc="45" dirty="0">
                <a:solidFill>
                  <a:srgbClr val="FFFFFF"/>
                </a:solidFill>
                <a:latin typeface="Arial MT"/>
                <a:cs typeface="Arial MT"/>
              </a:rPr>
              <a:t>g</a:t>
            </a:r>
            <a:endParaRPr sz="1200">
              <a:latin typeface="Arial MT"/>
              <a:cs typeface="Arial MT"/>
            </a:endParaRPr>
          </a:p>
        </p:txBody>
      </p:sp>
      <p:sp>
        <p:nvSpPr>
          <p:cNvPr id="31" name="object 31"/>
          <p:cNvSpPr/>
          <p:nvPr/>
        </p:nvSpPr>
        <p:spPr>
          <a:xfrm>
            <a:off x="1600961" y="761"/>
            <a:ext cx="9142730" cy="6856730"/>
          </a:xfrm>
          <a:custGeom>
            <a:avLst/>
            <a:gdLst/>
            <a:ahLst/>
            <a:cxnLst/>
            <a:rect l="l" t="t" r="r" b="b"/>
            <a:pathLst>
              <a:path w="9142730" h="6856730">
                <a:moveTo>
                  <a:pt x="0" y="0"/>
                </a:moveTo>
                <a:lnTo>
                  <a:pt x="9142476" y="0"/>
                </a:lnTo>
                <a:lnTo>
                  <a:pt x="9142476" y="6856476"/>
                </a:lnTo>
                <a:lnTo>
                  <a:pt x="0" y="6856476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 txBox="1"/>
          <p:nvPr/>
        </p:nvSpPr>
        <p:spPr>
          <a:xfrm>
            <a:off x="4245102" y="6621611"/>
            <a:ext cx="339725" cy="17953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25"/>
              </a:lnSpc>
            </a:pPr>
            <a:r>
              <a:rPr sz="1200" spc="-25" dirty="0">
                <a:solidFill>
                  <a:srgbClr val="FFFFFF"/>
                </a:solidFill>
                <a:latin typeface="Arial MT"/>
                <a:cs typeface="Arial MT"/>
              </a:rPr>
              <a:t>CSE</a:t>
            </a:r>
            <a:endParaRPr sz="12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1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600200" y="0"/>
            <a:ext cx="0" cy="10636938"/>
          </a:xfrm>
          <a:prstGeom prst="rect">
            <a:avLst/>
          </a:prstGeom>
        </p:spPr>
        <p:txBody>
          <a:bodyPr vert="horz" wrap="square" lIns="0" tIns="475666" rIns="0" bIns="0" rtlCol="0">
            <a:spAutoFit/>
          </a:bodyPr>
          <a:lstStyle/>
          <a:p>
            <a:pPr marL="2004695">
              <a:spcBef>
                <a:spcPts val="105"/>
              </a:spcBef>
            </a:pPr>
            <a:r>
              <a:rPr spc="-20" dirty="0">
                <a:latin typeface="Calibri"/>
                <a:cs typeface="Calibri"/>
              </a:rPr>
              <a:t>Multistage</a:t>
            </a:r>
            <a:r>
              <a:rPr spc="-18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Graph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2426209" y="1664207"/>
            <a:ext cx="7720965" cy="5013960"/>
            <a:chOff x="826008" y="1664207"/>
            <a:chExt cx="7720965" cy="5013960"/>
          </a:xfrm>
        </p:grpSpPr>
        <p:sp>
          <p:nvSpPr>
            <p:cNvPr id="4" name="object 4"/>
            <p:cNvSpPr/>
            <p:nvPr/>
          </p:nvSpPr>
          <p:spPr>
            <a:xfrm>
              <a:off x="2514600" y="6400799"/>
              <a:ext cx="1600200" cy="277495"/>
            </a:xfrm>
            <a:custGeom>
              <a:avLst/>
              <a:gdLst/>
              <a:ahLst/>
              <a:cxnLst/>
              <a:rect l="l" t="t" r="r" b="b"/>
              <a:pathLst>
                <a:path w="1600200" h="277495">
                  <a:moveTo>
                    <a:pt x="1600200" y="277368"/>
                  </a:moveTo>
                  <a:lnTo>
                    <a:pt x="0" y="277368"/>
                  </a:lnTo>
                  <a:lnTo>
                    <a:pt x="0" y="0"/>
                  </a:lnTo>
                  <a:lnTo>
                    <a:pt x="1600200" y="0"/>
                  </a:lnTo>
                  <a:lnTo>
                    <a:pt x="1600200" y="277368"/>
                  </a:lnTo>
                  <a:close/>
                </a:path>
              </a:pathLst>
            </a:custGeom>
            <a:solidFill>
              <a:srgbClr val="E16C0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4114799" y="6400799"/>
              <a:ext cx="3200400" cy="277495"/>
            </a:xfrm>
            <a:custGeom>
              <a:avLst/>
              <a:gdLst/>
              <a:ahLst/>
              <a:cxnLst/>
              <a:rect l="l" t="t" r="r" b="b"/>
              <a:pathLst>
                <a:path w="3200400" h="277495">
                  <a:moveTo>
                    <a:pt x="3200400" y="277368"/>
                  </a:moveTo>
                  <a:lnTo>
                    <a:pt x="0" y="277368"/>
                  </a:lnTo>
                  <a:lnTo>
                    <a:pt x="0" y="0"/>
                  </a:lnTo>
                  <a:lnTo>
                    <a:pt x="3200400" y="0"/>
                  </a:lnTo>
                  <a:lnTo>
                    <a:pt x="3200400" y="277368"/>
                  </a:lnTo>
                  <a:close/>
                </a:path>
              </a:pathLst>
            </a:custGeom>
            <a:solidFill>
              <a:srgbClr val="2240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826008" y="1664207"/>
              <a:ext cx="7720965" cy="4210050"/>
            </a:xfrm>
            <a:custGeom>
              <a:avLst/>
              <a:gdLst/>
              <a:ahLst/>
              <a:cxnLst/>
              <a:rect l="l" t="t" r="r" b="b"/>
              <a:pathLst>
                <a:path w="7720965" h="4210050">
                  <a:moveTo>
                    <a:pt x="7720584" y="3364992"/>
                  </a:moveTo>
                  <a:lnTo>
                    <a:pt x="7708392" y="3352800"/>
                  </a:lnTo>
                  <a:lnTo>
                    <a:pt x="7696200" y="3352800"/>
                  </a:lnTo>
                  <a:lnTo>
                    <a:pt x="7696200" y="3377184"/>
                  </a:lnTo>
                  <a:lnTo>
                    <a:pt x="7696200" y="4185285"/>
                  </a:lnTo>
                  <a:lnTo>
                    <a:pt x="24384" y="4185285"/>
                  </a:lnTo>
                  <a:lnTo>
                    <a:pt x="24384" y="3377184"/>
                  </a:lnTo>
                  <a:lnTo>
                    <a:pt x="7696200" y="3377184"/>
                  </a:lnTo>
                  <a:lnTo>
                    <a:pt x="7696200" y="3352800"/>
                  </a:lnTo>
                  <a:lnTo>
                    <a:pt x="12192" y="3352800"/>
                  </a:lnTo>
                  <a:lnTo>
                    <a:pt x="9474" y="3353104"/>
                  </a:lnTo>
                  <a:lnTo>
                    <a:pt x="0" y="3364992"/>
                  </a:lnTo>
                  <a:lnTo>
                    <a:pt x="0" y="4197477"/>
                  </a:lnTo>
                  <a:lnTo>
                    <a:pt x="12192" y="4209669"/>
                  </a:lnTo>
                  <a:lnTo>
                    <a:pt x="7708392" y="4209669"/>
                  </a:lnTo>
                  <a:lnTo>
                    <a:pt x="7720584" y="4197477"/>
                  </a:lnTo>
                  <a:lnTo>
                    <a:pt x="7720584" y="4185285"/>
                  </a:lnTo>
                  <a:lnTo>
                    <a:pt x="7720584" y="3377184"/>
                  </a:lnTo>
                  <a:lnTo>
                    <a:pt x="7720584" y="3364992"/>
                  </a:lnTo>
                  <a:close/>
                </a:path>
                <a:path w="7720965" h="4210050">
                  <a:moveTo>
                    <a:pt x="7720584" y="2350008"/>
                  </a:moveTo>
                  <a:lnTo>
                    <a:pt x="7708392" y="2337816"/>
                  </a:lnTo>
                  <a:lnTo>
                    <a:pt x="7696200" y="2337816"/>
                  </a:lnTo>
                  <a:lnTo>
                    <a:pt x="7696200" y="2362200"/>
                  </a:lnTo>
                  <a:lnTo>
                    <a:pt x="7696200" y="3167126"/>
                  </a:lnTo>
                  <a:lnTo>
                    <a:pt x="24384" y="3167126"/>
                  </a:lnTo>
                  <a:lnTo>
                    <a:pt x="24384" y="2362200"/>
                  </a:lnTo>
                  <a:lnTo>
                    <a:pt x="7696200" y="2362200"/>
                  </a:lnTo>
                  <a:lnTo>
                    <a:pt x="7696200" y="2337816"/>
                  </a:lnTo>
                  <a:lnTo>
                    <a:pt x="12192" y="2337816"/>
                  </a:lnTo>
                  <a:lnTo>
                    <a:pt x="9474" y="2338120"/>
                  </a:lnTo>
                  <a:lnTo>
                    <a:pt x="0" y="2350008"/>
                  </a:lnTo>
                  <a:lnTo>
                    <a:pt x="0" y="3179318"/>
                  </a:lnTo>
                  <a:lnTo>
                    <a:pt x="12192" y="3191510"/>
                  </a:lnTo>
                  <a:lnTo>
                    <a:pt x="7708392" y="3191510"/>
                  </a:lnTo>
                  <a:lnTo>
                    <a:pt x="7720584" y="3179318"/>
                  </a:lnTo>
                  <a:lnTo>
                    <a:pt x="7720584" y="3167126"/>
                  </a:lnTo>
                  <a:lnTo>
                    <a:pt x="7720584" y="2362200"/>
                  </a:lnTo>
                  <a:lnTo>
                    <a:pt x="7720584" y="2350008"/>
                  </a:lnTo>
                  <a:close/>
                </a:path>
                <a:path w="7720965" h="4210050">
                  <a:moveTo>
                    <a:pt x="7720584" y="1365504"/>
                  </a:moveTo>
                  <a:lnTo>
                    <a:pt x="7708392" y="1353312"/>
                  </a:lnTo>
                  <a:lnTo>
                    <a:pt x="7696200" y="1353312"/>
                  </a:lnTo>
                  <a:lnTo>
                    <a:pt x="7696200" y="1377696"/>
                  </a:lnTo>
                  <a:lnTo>
                    <a:pt x="7696200" y="2185797"/>
                  </a:lnTo>
                  <a:lnTo>
                    <a:pt x="24384" y="2185797"/>
                  </a:lnTo>
                  <a:lnTo>
                    <a:pt x="24384" y="1377696"/>
                  </a:lnTo>
                  <a:lnTo>
                    <a:pt x="7696200" y="1377696"/>
                  </a:lnTo>
                  <a:lnTo>
                    <a:pt x="7696200" y="1353312"/>
                  </a:lnTo>
                  <a:lnTo>
                    <a:pt x="12192" y="1353312"/>
                  </a:lnTo>
                  <a:lnTo>
                    <a:pt x="9474" y="1353616"/>
                  </a:lnTo>
                  <a:lnTo>
                    <a:pt x="0" y="1365504"/>
                  </a:lnTo>
                  <a:lnTo>
                    <a:pt x="0" y="2197989"/>
                  </a:lnTo>
                  <a:lnTo>
                    <a:pt x="12192" y="2210181"/>
                  </a:lnTo>
                  <a:lnTo>
                    <a:pt x="7708392" y="2210181"/>
                  </a:lnTo>
                  <a:lnTo>
                    <a:pt x="7720584" y="2197989"/>
                  </a:lnTo>
                  <a:lnTo>
                    <a:pt x="7720584" y="2185797"/>
                  </a:lnTo>
                  <a:lnTo>
                    <a:pt x="7720584" y="1377696"/>
                  </a:lnTo>
                  <a:lnTo>
                    <a:pt x="7720584" y="1365504"/>
                  </a:lnTo>
                  <a:close/>
                </a:path>
                <a:path w="7720965" h="4210050">
                  <a:moveTo>
                    <a:pt x="7720584" y="12192"/>
                  </a:moveTo>
                  <a:lnTo>
                    <a:pt x="7708392" y="0"/>
                  </a:lnTo>
                  <a:lnTo>
                    <a:pt x="7696200" y="0"/>
                  </a:lnTo>
                  <a:lnTo>
                    <a:pt x="7696200" y="24384"/>
                  </a:lnTo>
                  <a:lnTo>
                    <a:pt x="7696200" y="1201420"/>
                  </a:lnTo>
                  <a:lnTo>
                    <a:pt x="24384" y="1201420"/>
                  </a:lnTo>
                  <a:lnTo>
                    <a:pt x="24384" y="24384"/>
                  </a:lnTo>
                  <a:lnTo>
                    <a:pt x="7696200" y="24384"/>
                  </a:lnTo>
                  <a:lnTo>
                    <a:pt x="7696200" y="0"/>
                  </a:lnTo>
                  <a:lnTo>
                    <a:pt x="12192" y="0"/>
                  </a:lnTo>
                  <a:lnTo>
                    <a:pt x="9474" y="304"/>
                  </a:lnTo>
                  <a:lnTo>
                    <a:pt x="0" y="12192"/>
                  </a:lnTo>
                  <a:lnTo>
                    <a:pt x="0" y="1213612"/>
                  </a:lnTo>
                  <a:lnTo>
                    <a:pt x="12192" y="1225804"/>
                  </a:lnTo>
                  <a:lnTo>
                    <a:pt x="7708392" y="1225804"/>
                  </a:lnTo>
                  <a:lnTo>
                    <a:pt x="7720584" y="1213612"/>
                  </a:lnTo>
                  <a:lnTo>
                    <a:pt x="7720584" y="1201420"/>
                  </a:lnTo>
                  <a:lnTo>
                    <a:pt x="7720584" y="24384"/>
                  </a:lnTo>
                  <a:lnTo>
                    <a:pt x="7720584" y="1219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2517140" y="1654810"/>
            <a:ext cx="7634605" cy="41116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spcBef>
                <a:spcPts val="100"/>
              </a:spcBef>
            </a:pPr>
            <a:r>
              <a:rPr sz="2400" dirty="0">
                <a:latin typeface="Calibri"/>
                <a:cs typeface="Calibri"/>
              </a:rPr>
              <a:t>A</a:t>
            </a:r>
            <a:r>
              <a:rPr sz="2400" spc="210" dirty="0">
                <a:latin typeface="Calibri"/>
                <a:cs typeface="Calibri"/>
              </a:rPr>
              <a:t> </a:t>
            </a:r>
            <a:r>
              <a:rPr sz="2400" spc="50" dirty="0">
                <a:latin typeface="Calibri"/>
                <a:cs typeface="Calibri"/>
              </a:rPr>
              <a:t>Multi</a:t>
            </a:r>
            <a:r>
              <a:rPr sz="2400" spc="21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stage</a:t>
            </a:r>
            <a:r>
              <a:rPr sz="2400" spc="16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graph</a:t>
            </a:r>
            <a:r>
              <a:rPr sz="2400" spc="18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G</a:t>
            </a:r>
            <a:r>
              <a:rPr sz="2400" spc="21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=</a:t>
            </a:r>
            <a:r>
              <a:rPr sz="2400" spc="21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&lt;V,E&gt;</a:t>
            </a:r>
            <a:r>
              <a:rPr sz="2400" spc="12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which</a:t>
            </a:r>
            <a:r>
              <a:rPr sz="2400" spc="204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is</a:t>
            </a:r>
            <a:r>
              <a:rPr sz="2400" spc="22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a</a:t>
            </a:r>
            <a:r>
              <a:rPr sz="2400" spc="22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directed</a:t>
            </a:r>
            <a:r>
              <a:rPr sz="2400" spc="19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graph.</a:t>
            </a:r>
            <a:r>
              <a:rPr sz="2400" spc="200" dirty="0">
                <a:latin typeface="Calibri"/>
                <a:cs typeface="Calibri"/>
              </a:rPr>
              <a:t> </a:t>
            </a:r>
            <a:r>
              <a:rPr sz="2400" spc="-25" dirty="0">
                <a:latin typeface="Calibri"/>
                <a:cs typeface="Calibri"/>
              </a:rPr>
              <a:t>In </a:t>
            </a:r>
            <a:r>
              <a:rPr sz="2400" spc="80" dirty="0">
                <a:latin typeface="Calibri"/>
                <a:cs typeface="Calibri"/>
              </a:rPr>
              <a:t>this</a:t>
            </a:r>
            <a:r>
              <a:rPr sz="2400" spc="260" dirty="0">
                <a:latin typeface="Calibri"/>
                <a:cs typeface="Calibri"/>
              </a:rPr>
              <a:t> </a:t>
            </a:r>
            <a:r>
              <a:rPr sz="2400" spc="55" dirty="0">
                <a:latin typeface="Calibri"/>
                <a:cs typeface="Calibri"/>
              </a:rPr>
              <a:t>graph</a:t>
            </a:r>
            <a:r>
              <a:rPr sz="2400" spc="225" dirty="0">
                <a:latin typeface="Calibri"/>
                <a:cs typeface="Calibri"/>
              </a:rPr>
              <a:t> </a:t>
            </a:r>
            <a:r>
              <a:rPr sz="2400" spc="60" dirty="0">
                <a:latin typeface="Calibri"/>
                <a:cs typeface="Calibri"/>
              </a:rPr>
              <a:t>all</a:t>
            </a:r>
            <a:r>
              <a:rPr sz="2400" spc="240" dirty="0">
                <a:latin typeface="Calibri"/>
                <a:cs typeface="Calibri"/>
              </a:rPr>
              <a:t> </a:t>
            </a:r>
            <a:r>
              <a:rPr sz="2400" spc="70" dirty="0">
                <a:latin typeface="Calibri"/>
                <a:cs typeface="Calibri"/>
              </a:rPr>
              <a:t>the</a:t>
            </a:r>
            <a:r>
              <a:rPr sz="2400" spc="270" dirty="0">
                <a:latin typeface="Calibri"/>
                <a:cs typeface="Calibri"/>
              </a:rPr>
              <a:t> </a:t>
            </a:r>
            <a:r>
              <a:rPr sz="2400" spc="80" dirty="0">
                <a:latin typeface="Calibri"/>
                <a:cs typeface="Calibri"/>
              </a:rPr>
              <a:t>vertices</a:t>
            </a:r>
            <a:r>
              <a:rPr sz="2400" spc="240" dirty="0">
                <a:latin typeface="Calibri"/>
                <a:cs typeface="Calibri"/>
              </a:rPr>
              <a:t> </a:t>
            </a:r>
            <a:r>
              <a:rPr sz="2400" spc="55" dirty="0">
                <a:latin typeface="Calibri"/>
                <a:cs typeface="Calibri"/>
              </a:rPr>
              <a:t>and</a:t>
            </a:r>
            <a:r>
              <a:rPr sz="2400" spc="250" dirty="0">
                <a:latin typeface="Calibri"/>
                <a:cs typeface="Calibri"/>
              </a:rPr>
              <a:t> </a:t>
            </a:r>
            <a:r>
              <a:rPr sz="2400" spc="85" dirty="0">
                <a:latin typeface="Calibri"/>
                <a:cs typeface="Calibri"/>
              </a:rPr>
              <a:t>partitioned</a:t>
            </a:r>
            <a:r>
              <a:rPr sz="2400" spc="24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into</a:t>
            </a:r>
            <a:r>
              <a:rPr sz="2400" spc="90" dirty="0">
                <a:latin typeface="Calibri"/>
                <a:cs typeface="Calibri"/>
              </a:rPr>
              <a:t>  </a:t>
            </a:r>
            <a:r>
              <a:rPr sz="2400" dirty="0">
                <a:latin typeface="Calibri"/>
                <a:cs typeface="Calibri"/>
              </a:rPr>
              <a:t>K</a:t>
            </a:r>
            <a:r>
              <a:rPr sz="2400" spc="140" dirty="0">
                <a:latin typeface="Calibri"/>
                <a:cs typeface="Calibri"/>
              </a:rPr>
              <a:t>  </a:t>
            </a:r>
            <a:r>
              <a:rPr sz="2400" spc="55" dirty="0">
                <a:latin typeface="Calibri"/>
                <a:cs typeface="Calibri"/>
              </a:rPr>
              <a:t>stages </a:t>
            </a:r>
            <a:r>
              <a:rPr sz="2400" spc="-20" dirty="0">
                <a:latin typeface="Calibri"/>
                <a:cs typeface="Calibri"/>
              </a:rPr>
              <a:t>where</a:t>
            </a:r>
            <a:r>
              <a:rPr sz="2400" spc="-85" dirty="0">
                <a:latin typeface="Calibri"/>
                <a:cs typeface="Calibri"/>
              </a:rPr>
              <a:t> </a:t>
            </a:r>
            <a:r>
              <a:rPr sz="2400" spc="-20" dirty="0">
                <a:latin typeface="Calibri"/>
                <a:cs typeface="Calibri"/>
              </a:rPr>
              <a:t>K&gt;=2.</a:t>
            </a:r>
            <a:endParaRPr sz="2400">
              <a:latin typeface="Calibri"/>
              <a:cs typeface="Calibri"/>
            </a:endParaRPr>
          </a:p>
          <a:p>
            <a:pPr marL="12700" marR="187960">
              <a:spcBef>
                <a:spcPts val="2020"/>
              </a:spcBef>
            </a:pPr>
            <a:r>
              <a:rPr sz="2400" dirty="0">
                <a:latin typeface="Calibri"/>
                <a:cs typeface="Calibri"/>
              </a:rPr>
              <a:t>In</a:t>
            </a:r>
            <a:r>
              <a:rPr sz="2400" spc="27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multistage</a:t>
            </a:r>
            <a:r>
              <a:rPr sz="2400" spc="26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graph</a:t>
            </a:r>
            <a:r>
              <a:rPr sz="2400" spc="24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problem</a:t>
            </a:r>
            <a:r>
              <a:rPr sz="2400" spc="27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we</a:t>
            </a:r>
            <a:r>
              <a:rPr sz="2400" spc="28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have</a:t>
            </a:r>
            <a:r>
              <a:rPr sz="2400" spc="26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to</a:t>
            </a:r>
            <a:r>
              <a:rPr sz="2400" spc="24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find</a:t>
            </a:r>
            <a:r>
              <a:rPr sz="2400" spc="26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the</a:t>
            </a:r>
            <a:r>
              <a:rPr sz="2400" spc="28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shortest path</a:t>
            </a:r>
            <a:r>
              <a:rPr sz="2400" spc="-110" dirty="0">
                <a:latin typeface="Calibri"/>
                <a:cs typeface="Calibri"/>
              </a:rPr>
              <a:t> </a:t>
            </a:r>
            <a:r>
              <a:rPr sz="2400" spc="-20" dirty="0">
                <a:latin typeface="Calibri"/>
                <a:cs typeface="Calibri"/>
              </a:rPr>
              <a:t>from</a:t>
            </a:r>
            <a:r>
              <a:rPr sz="2400" spc="-8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source</a:t>
            </a:r>
            <a:r>
              <a:rPr sz="2400" spc="-12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to</a:t>
            </a:r>
            <a:r>
              <a:rPr sz="2400" spc="-80" dirty="0">
                <a:latin typeface="Calibri"/>
                <a:cs typeface="Calibri"/>
              </a:rPr>
              <a:t> </a:t>
            </a:r>
            <a:r>
              <a:rPr sz="2400" spc="-20" dirty="0">
                <a:latin typeface="Calibri"/>
                <a:cs typeface="Calibri"/>
              </a:rPr>
              <a:t>sink.</a:t>
            </a:r>
            <a:endParaRPr sz="2400">
              <a:latin typeface="Calibri"/>
              <a:cs typeface="Calibri"/>
            </a:endParaRPr>
          </a:p>
          <a:p>
            <a:pPr marL="12700" marR="177165">
              <a:spcBef>
                <a:spcPts val="1989"/>
              </a:spcBef>
            </a:pPr>
            <a:r>
              <a:rPr sz="2400" dirty="0">
                <a:latin typeface="Calibri"/>
                <a:cs typeface="Calibri"/>
              </a:rPr>
              <a:t>The</a:t>
            </a:r>
            <a:r>
              <a:rPr sz="2400" spc="-2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cost</a:t>
            </a:r>
            <a:r>
              <a:rPr sz="2400" spc="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of</a:t>
            </a:r>
            <a:r>
              <a:rPr sz="2400" spc="-2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each</a:t>
            </a:r>
            <a:r>
              <a:rPr sz="2400" spc="2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path</a:t>
            </a:r>
            <a:r>
              <a:rPr sz="2400" spc="-6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is</a:t>
            </a:r>
            <a:r>
              <a:rPr sz="2400" spc="-10" dirty="0">
                <a:latin typeface="Calibri"/>
                <a:cs typeface="Calibri"/>
              </a:rPr>
              <a:t> </a:t>
            </a:r>
            <a:r>
              <a:rPr sz="2400" spc="-20" dirty="0">
                <a:latin typeface="Calibri"/>
                <a:cs typeface="Calibri"/>
              </a:rPr>
              <a:t>calculated</a:t>
            </a:r>
            <a:r>
              <a:rPr sz="2400" spc="-8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by</a:t>
            </a:r>
            <a:r>
              <a:rPr sz="2400" spc="-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using</a:t>
            </a:r>
            <a:r>
              <a:rPr sz="2400" spc="-5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the</a:t>
            </a:r>
            <a:r>
              <a:rPr sz="2400" spc="1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weight</a:t>
            </a:r>
            <a:r>
              <a:rPr sz="2400" spc="-6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given </a:t>
            </a:r>
            <a:r>
              <a:rPr sz="2400" dirty="0">
                <a:latin typeface="Calibri"/>
                <a:cs typeface="Calibri"/>
              </a:rPr>
              <a:t>along</a:t>
            </a:r>
            <a:r>
              <a:rPr sz="2400" spc="-7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that</a:t>
            </a:r>
            <a:r>
              <a:rPr sz="2400" spc="-12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edge.</a:t>
            </a:r>
            <a:endParaRPr sz="2400">
              <a:latin typeface="Calibri"/>
              <a:cs typeface="Calibri"/>
            </a:endParaRPr>
          </a:p>
          <a:p>
            <a:pPr marL="12700" marR="97155">
              <a:spcBef>
                <a:spcPts val="2245"/>
              </a:spcBef>
              <a:tabLst>
                <a:tab pos="451484" algn="l"/>
                <a:tab pos="1953895" algn="l"/>
                <a:tab pos="2868930" algn="l"/>
                <a:tab pos="3506470" algn="l"/>
                <a:tab pos="4020820" algn="l"/>
                <a:tab pos="5021580" algn="l"/>
                <a:tab pos="5878195" algn="l"/>
                <a:tab pos="7061200" algn="l"/>
              </a:tabLst>
            </a:pPr>
            <a:r>
              <a:rPr sz="2400" spc="-25" dirty="0">
                <a:latin typeface="Calibri"/>
                <a:cs typeface="Calibri"/>
              </a:rPr>
              <a:t>In</a:t>
            </a:r>
            <a:r>
              <a:rPr sz="2400" dirty="0">
                <a:latin typeface="Calibri"/>
                <a:cs typeface="Calibri"/>
              </a:rPr>
              <a:t>	</a:t>
            </a:r>
            <a:r>
              <a:rPr sz="2400" spc="-10" dirty="0">
                <a:latin typeface="Calibri"/>
                <a:cs typeface="Calibri"/>
              </a:rPr>
              <a:t>multistage</a:t>
            </a:r>
            <a:r>
              <a:rPr sz="2400" dirty="0">
                <a:latin typeface="Calibri"/>
                <a:cs typeface="Calibri"/>
              </a:rPr>
              <a:t>	</a:t>
            </a:r>
            <a:r>
              <a:rPr sz="2400" spc="-20" dirty="0">
                <a:latin typeface="Calibri"/>
                <a:cs typeface="Calibri"/>
              </a:rPr>
              <a:t>graph</a:t>
            </a:r>
            <a:r>
              <a:rPr sz="2400" dirty="0">
                <a:latin typeface="Calibri"/>
                <a:cs typeface="Calibri"/>
              </a:rPr>
              <a:t>	</a:t>
            </a:r>
            <a:r>
              <a:rPr sz="2400" spc="-25" dirty="0">
                <a:latin typeface="Calibri"/>
                <a:cs typeface="Calibri"/>
              </a:rPr>
              <a:t>can</a:t>
            </a:r>
            <a:r>
              <a:rPr sz="2400" dirty="0">
                <a:latin typeface="Calibri"/>
                <a:cs typeface="Calibri"/>
              </a:rPr>
              <a:t>	</a:t>
            </a:r>
            <a:r>
              <a:rPr sz="2400" spc="-25" dirty="0">
                <a:latin typeface="Calibri"/>
                <a:cs typeface="Calibri"/>
              </a:rPr>
              <a:t>be</a:t>
            </a:r>
            <a:r>
              <a:rPr sz="2400" dirty="0">
                <a:latin typeface="Calibri"/>
                <a:cs typeface="Calibri"/>
              </a:rPr>
              <a:t>	</a:t>
            </a:r>
            <a:r>
              <a:rPr sz="2400" spc="-10" dirty="0">
                <a:latin typeface="Calibri"/>
                <a:cs typeface="Calibri"/>
              </a:rPr>
              <a:t>solved</a:t>
            </a:r>
            <a:r>
              <a:rPr sz="2400" dirty="0">
                <a:latin typeface="Calibri"/>
                <a:cs typeface="Calibri"/>
              </a:rPr>
              <a:t>	</a:t>
            </a:r>
            <a:r>
              <a:rPr sz="2400" spc="-10" dirty="0">
                <a:latin typeface="Calibri"/>
                <a:cs typeface="Calibri"/>
              </a:rPr>
              <a:t>using</a:t>
            </a:r>
            <a:r>
              <a:rPr sz="2400" dirty="0">
                <a:latin typeface="Calibri"/>
                <a:cs typeface="Calibri"/>
              </a:rPr>
              <a:t>	</a:t>
            </a:r>
            <a:r>
              <a:rPr sz="2400" spc="-10" dirty="0">
                <a:latin typeface="Calibri"/>
                <a:cs typeface="Calibri"/>
              </a:rPr>
              <a:t>forward</a:t>
            </a:r>
            <a:r>
              <a:rPr sz="2400" dirty="0">
                <a:latin typeface="Calibri"/>
                <a:cs typeface="Calibri"/>
              </a:rPr>
              <a:t>	</a:t>
            </a:r>
            <a:r>
              <a:rPr sz="2400" spc="-25" dirty="0">
                <a:latin typeface="Calibri"/>
                <a:cs typeface="Calibri"/>
              </a:rPr>
              <a:t>and backward</a:t>
            </a:r>
            <a:r>
              <a:rPr sz="2400" spc="-8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approach.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1600961" y="761"/>
            <a:ext cx="9142730" cy="6856730"/>
          </a:xfrm>
          <a:custGeom>
            <a:avLst/>
            <a:gdLst/>
            <a:ahLst/>
            <a:cxnLst/>
            <a:rect l="l" t="t" r="r" b="b"/>
            <a:pathLst>
              <a:path w="9142730" h="6856730">
                <a:moveTo>
                  <a:pt x="0" y="0"/>
                </a:moveTo>
                <a:lnTo>
                  <a:pt x="9142476" y="0"/>
                </a:lnTo>
                <a:lnTo>
                  <a:pt x="9142476" y="6856476"/>
                </a:lnTo>
                <a:lnTo>
                  <a:pt x="0" y="6856476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4194176" y="6440636"/>
            <a:ext cx="1136015" cy="17953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25"/>
              </a:lnSpc>
            </a:pPr>
            <a:r>
              <a:rPr sz="1200" spc="-220" dirty="0">
                <a:solidFill>
                  <a:srgbClr val="FFFFFF"/>
                </a:solidFill>
                <a:latin typeface="Arial MT"/>
                <a:cs typeface="Arial MT"/>
              </a:rPr>
              <a:t>DDeeppaartmmeenntoof</a:t>
            </a:r>
            <a:endParaRPr sz="1200">
              <a:latin typeface="Arial MT"/>
              <a:cs typeface="Arial MT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795265" y="6434286"/>
            <a:ext cx="2212975" cy="189154"/>
          </a:xfrm>
          <a:prstGeom prst="rect">
            <a:avLst/>
          </a:prstGeom>
        </p:spPr>
        <p:txBody>
          <a:bodyPr vert="horz" wrap="square" lIns="0" tIns="4445" rIns="0" bIns="0" rtlCol="0">
            <a:spAutoFit/>
          </a:bodyPr>
          <a:lstStyle/>
          <a:p>
            <a:pPr marL="12700">
              <a:spcBef>
                <a:spcPts val="35"/>
              </a:spcBef>
            </a:pPr>
            <a:r>
              <a:rPr spc="-450" baseline="2314" dirty="0">
                <a:solidFill>
                  <a:srgbClr val="FFFFFF"/>
                </a:solidFill>
                <a:latin typeface="Arial MT"/>
                <a:cs typeface="Arial MT"/>
              </a:rPr>
              <a:t>A</a:t>
            </a:r>
            <a:r>
              <a:rPr sz="1200" spc="-490" dirty="0">
                <a:solidFill>
                  <a:srgbClr val="FFFFFF"/>
                </a:solidFill>
                <a:latin typeface="Arial MT"/>
                <a:cs typeface="Arial MT"/>
              </a:rPr>
              <a:t>A</a:t>
            </a:r>
            <a:r>
              <a:rPr spc="-292" baseline="2314" dirty="0">
                <a:solidFill>
                  <a:srgbClr val="FFFFFF"/>
                </a:solidFill>
                <a:latin typeface="Arial MT"/>
                <a:cs typeface="Arial MT"/>
              </a:rPr>
              <a:t>T</a:t>
            </a:r>
            <a:r>
              <a:rPr sz="1200" spc="-550" dirty="0">
                <a:solidFill>
                  <a:srgbClr val="FFFFFF"/>
                </a:solidFill>
                <a:latin typeface="Arial MT"/>
                <a:cs typeface="Arial MT"/>
              </a:rPr>
              <a:t>T</a:t>
            </a:r>
            <a:r>
              <a:rPr spc="-89" baseline="2314" dirty="0">
                <a:solidFill>
                  <a:srgbClr val="FFFFFF"/>
                </a:solidFill>
                <a:latin typeface="Arial MT"/>
                <a:cs typeface="Arial MT"/>
              </a:rPr>
              <a:t>M</a:t>
            </a:r>
            <a:r>
              <a:rPr sz="1200" spc="-975" dirty="0">
                <a:solidFill>
                  <a:srgbClr val="FFFFFF"/>
                </a:solidFill>
                <a:latin typeface="Arial MT"/>
                <a:cs typeface="Arial MT"/>
              </a:rPr>
              <a:t>M</a:t>
            </a:r>
            <a:r>
              <a:rPr spc="-217" baseline="2314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200" spc="-400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pc="-1162" baseline="2314" dirty="0">
                <a:solidFill>
                  <a:srgbClr val="FFFFFF"/>
                </a:solidFill>
                <a:latin typeface="Arial MT"/>
                <a:cs typeface="Arial MT"/>
              </a:rPr>
              <a:t>C</a:t>
            </a:r>
            <a:r>
              <a:rPr sz="1200" spc="-300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200" spc="-595" dirty="0">
                <a:solidFill>
                  <a:srgbClr val="FFFFFF"/>
                </a:solidFill>
                <a:latin typeface="Arial MT"/>
                <a:cs typeface="Arial MT"/>
              </a:rPr>
              <a:t>C</a:t>
            </a:r>
            <a:r>
              <a:rPr spc="-569" baseline="2314" dirty="0">
                <a:solidFill>
                  <a:srgbClr val="FFFFFF"/>
                </a:solidFill>
                <a:latin typeface="Arial MT"/>
                <a:cs typeface="Arial MT"/>
              </a:rPr>
              <a:t>o</a:t>
            </a:r>
            <a:r>
              <a:rPr sz="1200" spc="-490" dirty="0">
                <a:solidFill>
                  <a:srgbClr val="FFFFFF"/>
                </a:solidFill>
                <a:latin typeface="Arial MT"/>
                <a:cs typeface="Arial MT"/>
              </a:rPr>
              <a:t>C</a:t>
            </a:r>
            <a:r>
              <a:rPr spc="-127" baseline="2314" dirty="0">
                <a:solidFill>
                  <a:srgbClr val="FFFFFF"/>
                </a:solidFill>
                <a:latin typeface="Arial MT"/>
                <a:cs typeface="Arial MT"/>
              </a:rPr>
              <a:t>l</a:t>
            </a:r>
            <a:r>
              <a:rPr sz="1200" spc="-550" dirty="0">
                <a:solidFill>
                  <a:srgbClr val="FFFFFF"/>
                </a:solidFill>
                <a:latin typeface="Arial MT"/>
                <a:cs typeface="Arial MT"/>
              </a:rPr>
              <a:t>o</a:t>
            </a:r>
            <a:r>
              <a:rPr spc="-44" baseline="2314" dirty="0">
                <a:solidFill>
                  <a:srgbClr val="FFFFFF"/>
                </a:solidFill>
                <a:latin typeface="Arial MT"/>
                <a:cs typeface="Arial MT"/>
              </a:rPr>
              <a:t>l</a:t>
            </a:r>
            <a:r>
              <a:rPr sz="1200" spc="-605" dirty="0">
                <a:solidFill>
                  <a:srgbClr val="FFFFFF"/>
                </a:solidFill>
                <a:latin typeface="Arial MT"/>
                <a:cs typeface="Arial MT"/>
              </a:rPr>
              <a:t>o</a:t>
            </a:r>
            <a:r>
              <a:rPr spc="-562" baseline="2314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200" spc="-280" dirty="0">
                <a:solidFill>
                  <a:srgbClr val="FFFFFF"/>
                </a:solidFill>
                <a:latin typeface="Arial MT"/>
                <a:cs typeface="Arial MT"/>
              </a:rPr>
              <a:t>l</a:t>
            </a:r>
            <a:r>
              <a:rPr sz="1200" spc="-300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200" spc="-280" dirty="0">
                <a:solidFill>
                  <a:srgbClr val="FFFFFF"/>
                </a:solidFill>
                <a:latin typeface="Arial MT"/>
                <a:cs typeface="Arial MT"/>
              </a:rPr>
              <a:t>l</a:t>
            </a:r>
            <a:r>
              <a:rPr sz="1200" spc="-650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pc="-494" baseline="2314" dirty="0">
                <a:solidFill>
                  <a:srgbClr val="FFFFFF"/>
                </a:solidFill>
                <a:latin typeface="Arial MT"/>
                <a:cs typeface="Arial MT"/>
              </a:rPr>
              <a:t>g</a:t>
            </a:r>
            <a:r>
              <a:rPr sz="1200" spc="-300" dirty="0">
                <a:solidFill>
                  <a:srgbClr val="FFFFFF"/>
                </a:solidFill>
                <a:latin typeface="Arial MT"/>
                <a:cs typeface="Arial MT"/>
              </a:rPr>
              <a:t>g</a:t>
            </a:r>
            <a:r>
              <a:rPr sz="1200" spc="-675" dirty="0">
                <a:solidFill>
                  <a:srgbClr val="FFFFFF"/>
                </a:solidFill>
                <a:latin typeface="Arial MT"/>
                <a:cs typeface="Arial MT"/>
              </a:rPr>
              <a:t>g</a:t>
            </a:r>
            <a:r>
              <a:rPr spc="-457" baseline="2314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200" spc="-300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200" spc="-500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pc="-150" baseline="2314" dirty="0">
                <a:solidFill>
                  <a:srgbClr val="FFFFFF"/>
                </a:solidFill>
                <a:latin typeface="Arial MT"/>
                <a:cs typeface="Arial MT"/>
              </a:rPr>
              <a:t>o</a:t>
            </a:r>
            <a:r>
              <a:rPr sz="1200" spc="-545" dirty="0">
                <a:solidFill>
                  <a:srgbClr val="FFFFFF"/>
                </a:solidFill>
                <a:latin typeface="Arial MT"/>
                <a:cs typeface="Arial MT"/>
              </a:rPr>
              <a:t>o</a:t>
            </a:r>
            <a:r>
              <a:rPr spc="52" baseline="2314" dirty="0">
                <a:solidFill>
                  <a:srgbClr val="FFFFFF"/>
                </a:solidFill>
                <a:latin typeface="Arial MT"/>
                <a:cs typeface="Arial MT"/>
              </a:rPr>
              <a:t>f</a:t>
            </a:r>
            <a:r>
              <a:rPr sz="1200" spc="-40" dirty="0">
                <a:solidFill>
                  <a:srgbClr val="FFFFFF"/>
                </a:solidFill>
                <a:latin typeface="Arial MT"/>
                <a:cs typeface="Arial MT"/>
              </a:rPr>
              <a:t>f</a:t>
            </a:r>
            <a:r>
              <a:rPr spc="-644" baseline="2314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200" spc="-405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pc="-89" baseline="2314" dirty="0">
                <a:solidFill>
                  <a:srgbClr val="FFFFFF"/>
                </a:solidFill>
                <a:latin typeface="Arial MT"/>
                <a:cs typeface="Arial MT"/>
              </a:rPr>
              <a:t>n</a:t>
            </a:r>
            <a:r>
              <a:rPr sz="1200" spc="-585" dirty="0">
                <a:solidFill>
                  <a:srgbClr val="FFFFFF"/>
                </a:solidFill>
                <a:latin typeface="Arial MT"/>
                <a:cs typeface="Arial MT"/>
              </a:rPr>
              <a:t>n</a:t>
            </a:r>
            <a:r>
              <a:rPr spc="-494" baseline="2314" dirty="0">
                <a:solidFill>
                  <a:srgbClr val="FFFFFF"/>
                </a:solidFill>
                <a:latin typeface="Arial MT"/>
                <a:cs typeface="Arial MT"/>
              </a:rPr>
              <a:t>g</a:t>
            </a:r>
            <a:r>
              <a:rPr sz="1200" spc="-295" dirty="0">
                <a:solidFill>
                  <a:srgbClr val="FFFFFF"/>
                </a:solidFill>
                <a:latin typeface="Arial MT"/>
                <a:cs typeface="Arial MT"/>
              </a:rPr>
              <a:t>g</a:t>
            </a:r>
            <a:r>
              <a:rPr spc="-330" baseline="2314" dirty="0">
                <a:solidFill>
                  <a:srgbClr val="FFFFFF"/>
                </a:solidFill>
                <a:latin typeface="Arial MT"/>
                <a:cs typeface="Arial MT"/>
              </a:rPr>
              <a:t>i</a:t>
            </a:r>
            <a:r>
              <a:rPr sz="1200" spc="-415" dirty="0">
                <a:solidFill>
                  <a:srgbClr val="FFFFFF"/>
                </a:solidFill>
                <a:latin typeface="Arial MT"/>
                <a:cs typeface="Arial MT"/>
              </a:rPr>
              <a:t>g</a:t>
            </a:r>
            <a:r>
              <a:rPr spc="-750" baseline="2314" dirty="0">
                <a:solidFill>
                  <a:srgbClr val="FFFFFF"/>
                </a:solidFill>
                <a:latin typeface="Arial MT"/>
                <a:cs typeface="Arial MT"/>
              </a:rPr>
              <a:t>n</a:t>
            </a:r>
            <a:r>
              <a:rPr sz="1200" spc="-235" dirty="0">
                <a:solidFill>
                  <a:srgbClr val="FFFFFF"/>
                </a:solidFill>
                <a:latin typeface="Arial MT"/>
                <a:cs typeface="Arial MT"/>
              </a:rPr>
              <a:t>ini</a:t>
            </a:r>
            <a:r>
              <a:rPr sz="1200" spc="-680" dirty="0">
                <a:solidFill>
                  <a:srgbClr val="FFFFFF"/>
                </a:solidFill>
                <a:latin typeface="Arial MT"/>
                <a:cs typeface="Arial MT"/>
              </a:rPr>
              <a:t>n</a:t>
            </a:r>
            <a:r>
              <a:rPr spc="52" baseline="2314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pc="-89" baseline="2314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200" spc="-585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pc="-104" baseline="2314" dirty="0">
                <a:solidFill>
                  <a:srgbClr val="FFFFFF"/>
                </a:solidFill>
                <a:latin typeface="Arial MT"/>
                <a:cs typeface="Arial MT"/>
              </a:rPr>
              <a:t>r</a:t>
            </a:r>
            <a:r>
              <a:rPr sz="1200" spc="-254" dirty="0">
                <a:solidFill>
                  <a:srgbClr val="FFFFFF"/>
                </a:solidFill>
                <a:latin typeface="Arial MT"/>
                <a:cs typeface="Arial MT"/>
              </a:rPr>
              <a:t>r</a:t>
            </a:r>
            <a:r>
              <a:rPr spc="-322" baseline="2314" dirty="0">
                <a:solidFill>
                  <a:srgbClr val="FFFFFF"/>
                </a:solidFill>
                <a:latin typeface="Arial MT"/>
                <a:cs typeface="Arial MT"/>
              </a:rPr>
              <a:t>i</a:t>
            </a:r>
            <a:r>
              <a:rPr sz="1200" spc="-135" dirty="0">
                <a:solidFill>
                  <a:srgbClr val="FFFFFF"/>
                </a:solidFill>
                <a:latin typeface="Arial MT"/>
                <a:cs typeface="Arial MT"/>
              </a:rPr>
              <a:t>r</a:t>
            </a:r>
            <a:r>
              <a:rPr spc="-502" baseline="2314" dirty="0">
                <a:solidFill>
                  <a:srgbClr val="FFFFFF"/>
                </a:solidFill>
                <a:latin typeface="Arial MT"/>
                <a:cs typeface="Arial MT"/>
              </a:rPr>
              <a:t>n</a:t>
            </a:r>
            <a:r>
              <a:rPr sz="1200" spc="-235" dirty="0">
                <a:solidFill>
                  <a:srgbClr val="FFFFFF"/>
                </a:solidFill>
                <a:latin typeface="Arial MT"/>
                <a:cs typeface="Arial MT"/>
              </a:rPr>
              <a:t>i</a:t>
            </a:r>
            <a:r>
              <a:rPr sz="1200" spc="-355" dirty="0">
                <a:solidFill>
                  <a:srgbClr val="FFFFFF"/>
                </a:solidFill>
                <a:latin typeface="Arial MT"/>
                <a:cs typeface="Arial MT"/>
              </a:rPr>
              <a:t>n</a:t>
            </a:r>
            <a:r>
              <a:rPr spc="-172" baseline="2314" dirty="0">
                <a:solidFill>
                  <a:srgbClr val="FFFFFF"/>
                </a:solidFill>
                <a:latin typeface="Arial MT"/>
                <a:cs typeface="Arial MT"/>
              </a:rPr>
              <a:t>g</a:t>
            </a:r>
            <a:r>
              <a:rPr sz="1200" spc="-10" dirty="0">
                <a:solidFill>
                  <a:srgbClr val="FFFFFF"/>
                </a:solidFill>
                <a:latin typeface="Arial MT"/>
                <a:cs typeface="Arial MT"/>
              </a:rPr>
              <a:t>g</a:t>
            </a:r>
            <a:endParaRPr sz="1200">
              <a:latin typeface="Arial MT"/>
              <a:cs typeface="Arial MT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0249028" y="6436457"/>
            <a:ext cx="319405" cy="20345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75"/>
              </a:lnSpc>
            </a:pPr>
            <a:r>
              <a:rPr sz="1400" spc="-25" dirty="0">
                <a:latin typeface="Microsoft Sans Serif"/>
                <a:cs typeface="Microsoft Sans Serif"/>
              </a:rPr>
              <a:t>196</a:t>
            </a:r>
            <a:endParaRPr sz="14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1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981200" y="1143000"/>
            <a:ext cx="8537448" cy="4876800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4114800" y="6400800"/>
            <a:ext cx="1600200" cy="221214"/>
          </a:xfrm>
          <a:prstGeom prst="rect">
            <a:avLst/>
          </a:prstGeom>
          <a:solidFill>
            <a:srgbClr val="E16C08"/>
          </a:solidFill>
        </p:spPr>
        <p:txBody>
          <a:bodyPr vert="horz" wrap="square" lIns="0" tIns="36195" rIns="0" bIns="0" rtlCol="0">
            <a:spAutoFit/>
          </a:bodyPr>
          <a:lstStyle/>
          <a:p>
            <a:pPr marL="92075">
              <a:spcBef>
                <a:spcPts val="285"/>
              </a:spcBef>
            </a:pPr>
            <a:r>
              <a:rPr sz="1200" spc="45" dirty="0">
                <a:solidFill>
                  <a:srgbClr val="FFFFFF"/>
                </a:solidFill>
                <a:latin typeface="Arial MT"/>
                <a:cs typeface="Arial MT"/>
              </a:rPr>
              <a:t>Department</a:t>
            </a:r>
            <a:r>
              <a:rPr sz="1200" spc="1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-25" dirty="0">
                <a:solidFill>
                  <a:srgbClr val="FFFFFF"/>
                </a:solidFill>
                <a:latin typeface="Arial MT"/>
                <a:cs typeface="Arial MT"/>
              </a:rPr>
              <a:t>of</a:t>
            </a:r>
            <a:endParaRPr sz="1200">
              <a:latin typeface="Arial MT"/>
              <a:cs typeface="Arial MT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0249028" y="6422517"/>
            <a:ext cx="319405" cy="22890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400" spc="-25" dirty="0">
                <a:latin typeface="Microsoft Sans Serif"/>
                <a:cs typeface="Microsoft Sans Serif"/>
              </a:rPr>
              <a:t>197</a:t>
            </a:r>
            <a:endParaRPr sz="1400">
              <a:latin typeface="Microsoft Sans Serif"/>
              <a:cs typeface="Microsoft Sans Serif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715000" y="6400800"/>
            <a:ext cx="3200400" cy="216726"/>
          </a:xfrm>
          <a:prstGeom prst="rect">
            <a:avLst/>
          </a:prstGeom>
          <a:solidFill>
            <a:srgbClr val="22405F"/>
          </a:solidFill>
        </p:spPr>
        <p:txBody>
          <a:bodyPr vert="horz" wrap="square" lIns="0" tIns="31750" rIns="0" bIns="0" rtlCol="0">
            <a:spAutoFit/>
          </a:bodyPr>
          <a:lstStyle/>
          <a:p>
            <a:pPr marL="92710">
              <a:spcBef>
                <a:spcPts val="250"/>
              </a:spcBef>
            </a:pPr>
            <a:r>
              <a:rPr sz="1200" spc="10" dirty="0">
                <a:solidFill>
                  <a:srgbClr val="FFFFFF"/>
                </a:solidFill>
                <a:latin typeface="Arial MT"/>
                <a:cs typeface="Arial MT"/>
              </a:rPr>
              <a:t>ATME College</a:t>
            </a:r>
            <a:r>
              <a:rPr sz="1200" spc="-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10" dirty="0">
                <a:solidFill>
                  <a:srgbClr val="FFFFFF"/>
                </a:solidFill>
                <a:latin typeface="Arial MT"/>
                <a:cs typeface="Arial MT"/>
              </a:rPr>
              <a:t>of</a:t>
            </a:r>
            <a:r>
              <a:rPr sz="1200" spc="114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35" dirty="0">
                <a:solidFill>
                  <a:srgbClr val="FFFFFF"/>
                </a:solidFill>
                <a:latin typeface="Arial MT"/>
                <a:cs typeface="Arial MT"/>
              </a:rPr>
              <a:t>Engineering</a:t>
            </a:r>
            <a:endParaRPr sz="1200">
              <a:latin typeface="Arial MT"/>
              <a:cs typeface="Arial MT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1600961" y="761"/>
            <a:ext cx="9142730" cy="6856730"/>
          </a:xfrm>
          <a:custGeom>
            <a:avLst/>
            <a:gdLst/>
            <a:ahLst/>
            <a:cxnLst/>
            <a:rect l="l" t="t" r="r" b="b"/>
            <a:pathLst>
              <a:path w="9142730" h="6856730">
                <a:moveTo>
                  <a:pt x="0" y="0"/>
                </a:moveTo>
                <a:lnTo>
                  <a:pt x="9142476" y="0"/>
                </a:lnTo>
                <a:lnTo>
                  <a:pt x="9142476" y="6856476"/>
                </a:lnTo>
                <a:lnTo>
                  <a:pt x="0" y="6856476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4194176" y="6621332"/>
            <a:ext cx="389255" cy="17953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25"/>
              </a:lnSpc>
            </a:pPr>
            <a:r>
              <a:rPr sz="1200" spc="-360" dirty="0">
                <a:solidFill>
                  <a:srgbClr val="FFFFFF"/>
                </a:solidFill>
                <a:latin typeface="Arial MT"/>
                <a:cs typeface="Arial MT"/>
              </a:rPr>
              <a:t>CCSSEE</a:t>
            </a:r>
            <a:endParaRPr sz="12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1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808218" y="6630096"/>
            <a:ext cx="175895" cy="1708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325"/>
              </a:lnSpc>
            </a:pPr>
            <a:r>
              <a:rPr sz="1200" spc="-25" dirty="0">
                <a:solidFill>
                  <a:srgbClr val="FFFFFF"/>
                </a:solidFill>
                <a:latin typeface="Arial MT"/>
                <a:cs typeface="Arial MT"/>
              </a:rPr>
              <a:t>ng</a:t>
            </a:r>
            <a:endParaRPr sz="1200">
              <a:latin typeface="Arial MT"/>
              <a:cs typeface="Arial MT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752600" y="79248"/>
            <a:ext cx="868680" cy="944879"/>
          </a:xfrm>
          <a:prstGeom prst="rect">
            <a:avLst/>
          </a:prstGeom>
        </p:spPr>
      </p:pic>
      <p:grpSp>
        <p:nvGrpSpPr>
          <p:cNvPr id="4" name="object 4"/>
          <p:cNvGrpSpPr/>
          <p:nvPr/>
        </p:nvGrpSpPr>
        <p:grpSpPr>
          <a:xfrm>
            <a:off x="1600200" y="1"/>
            <a:ext cx="9144000" cy="6857365"/>
            <a:chOff x="0" y="0"/>
            <a:chExt cx="9144000" cy="6857365"/>
          </a:xfrm>
        </p:grpSpPr>
        <p:sp>
          <p:nvSpPr>
            <p:cNvPr id="5" name="object 5"/>
            <p:cNvSpPr/>
            <p:nvPr/>
          </p:nvSpPr>
          <p:spPr>
            <a:xfrm>
              <a:off x="2514600" y="6400800"/>
              <a:ext cx="1600200" cy="277495"/>
            </a:xfrm>
            <a:custGeom>
              <a:avLst/>
              <a:gdLst/>
              <a:ahLst/>
              <a:cxnLst/>
              <a:rect l="l" t="t" r="r" b="b"/>
              <a:pathLst>
                <a:path w="1600200" h="277495">
                  <a:moveTo>
                    <a:pt x="1600200" y="277368"/>
                  </a:moveTo>
                  <a:lnTo>
                    <a:pt x="0" y="277368"/>
                  </a:lnTo>
                  <a:lnTo>
                    <a:pt x="0" y="0"/>
                  </a:lnTo>
                  <a:lnTo>
                    <a:pt x="1600200" y="0"/>
                  </a:lnTo>
                  <a:lnTo>
                    <a:pt x="1600200" y="277368"/>
                  </a:lnTo>
                  <a:close/>
                </a:path>
              </a:pathLst>
            </a:custGeom>
            <a:solidFill>
              <a:srgbClr val="E16C0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4114800" y="6400800"/>
              <a:ext cx="3124200" cy="277495"/>
            </a:xfrm>
            <a:custGeom>
              <a:avLst/>
              <a:gdLst/>
              <a:ahLst/>
              <a:cxnLst/>
              <a:rect l="l" t="t" r="r" b="b"/>
              <a:pathLst>
                <a:path w="3124200" h="277495">
                  <a:moveTo>
                    <a:pt x="3124200" y="277368"/>
                  </a:moveTo>
                  <a:lnTo>
                    <a:pt x="0" y="277368"/>
                  </a:lnTo>
                  <a:lnTo>
                    <a:pt x="0" y="0"/>
                  </a:lnTo>
                  <a:lnTo>
                    <a:pt x="3124200" y="0"/>
                  </a:lnTo>
                  <a:lnTo>
                    <a:pt x="3124200" y="277368"/>
                  </a:lnTo>
                  <a:close/>
                </a:path>
              </a:pathLst>
            </a:custGeom>
            <a:solidFill>
              <a:srgbClr val="2240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0"/>
              <a:ext cx="6172200" cy="6833616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638800" y="1828800"/>
              <a:ext cx="3505200" cy="3124200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761" y="761"/>
              <a:ext cx="9142730" cy="6856730"/>
            </a:xfrm>
            <a:custGeom>
              <a:avLst/>
              <a:gdLst/>
              <a:ahLst/>
              <a:cxnLst/>
              <a:rect l="l" t="t" r="r" b="b"/>
              <a:pathLst>
                <a:path w="9142730" h="6856730">
                  <a:moveTo>
                    <a:pt x="0" y="0"/>
                  </a:moveTo>
                  <a:lnTo>
                    <a:pt x="9142476" y="0"/>
                  </a:lnTo>
                  <a:lnTo>
                    <a:pt x="9142476" y="6856476"/>
                  </a:lnTo>
                  <a:lnTo>
                    <a:pt x="0" y="6856476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5808218" y="6455470"/>
            <a:ext cx="2140585" cy="1708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325"/>
              </a:lnSpc>
            </a:pPr>
            <a:r>
              <a:rPr sz="1200" spc="10" dirty="0">
                <a:solidFill>
                  <a:srgbClr val="FFFFFF"/>
                </a:solidFill>
                <a:latin typeface="Arial MT"/>
                <a:cs typeface="Arial MT"/>
              </a:rPr>
              <a:t>B</a:t>
            </a:r>
            <a:r>
              <a:rPr sz="1200" spc="-1019" dirty="0">
                <a:solidFill>
                  <a:srgbClr val="FFFFFF"/>
                </a:solidFill>
                <a:latin typeface="Arial MT"/>
                <a:cs typeface="Arial MT"/>
              </a:rPr>
              <a:t>M</a:t>
            </a:r>
            <a:r>
              <a:rPr sz="1200" spc="25" dirty="0">
                <a:solidFill>
                  <a:srgbClr val="FFFFFF"/>
                </a:solidFill>
                <a:latin typeface="Arial MT"/>
                <a:cs typeface="Arial MT"/>
              </a:rPr>
              <a:t>A</a:t>
            </a:r>
            <a:r>
              <a:rPr sz="1200" spc="-325" dirty="0">
                <a:solidFill>
                  <a:srgbClr val="FFFFFF"/>
                </a:solidFill>
                <a:latin typeface="Arial MT"/>
                <a:cs typeface="Arial MT"/>
              </a:rPr>
              <a:t>T</a:t>
            </a:r>
            <a:r>
              <a:rPr sz="1200" spc="-475" dirty="0">
                <a:solidFill>
                  <a:srgbClr val="FFFFFF"/>
                </a:solidFill>
                <a:latin typeface="Arial MT"/>
                <a:cs typeface="Arial MT"/>
              </a:rPr>
              <a:t>S</a:t>
            </a:r>
            <a:r>
              <a:rPr sz="1200" dirty="0">
                <a:solidFill>
                  <a:srgbClr val="FFFFFF"/>
                </a:solidFill>
                <a:latin typeface="Arial MT"/>
                <a:cs typeface="Arial MT"/>
              </a:rPr>
              <a:t>M</a:t>
            </a:r>
            <a:r>
              <a:rPr sz="1200" spc="-790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200" spc="40" dirty="0">
                <a:solidFill>
                  <a:srgbClr val="FFFFFF"/>
                </a:solidFill>
                <a:latin typeface="Arial MT"/>
                <a:cs typeface="Arial MT"/>
              </a:rPr>
              <a:t>I</a:t>
            </a:r>
            <a:r>
              <a:rPr sz="1200" spc="-10" dirty="0">
                <a:solidFill>
                  <a:srgbClr val="FFFFFF"/>
                </a:solidFill>
                <a:latin typeface="Arial MT"/>
                <a:cs typeface="Arial MT"/>
              </a:rPr>
              <a:t>n</a:t>
            </a:r>
            <a:r>
              <a:rPr sz="1200" spc="25" dirty="0">
                <a:solidFill>
                  <a:srgbClr val="FFFFFF"/>
                </a:solidFill>
                <a:latin typeface="Arial MT"/>
                <a:cs typeface="Arial MT"/>
              </a:rPr>
              <a:t>C</a:t>
            </a:r>
            <a:r>
              <a:rPr sz="1200" spc="-675" dirty="0">
                <a:solidFill>
                  <a:srgbClr val="FFFFFF"/>
                </a:solidFill>
                <a:latin typeface="Arial MT"/>
                <a:cs typeface="Arial MT"/>
              </a:rPr>
              <a:t>o</a:t>
            </a:r>
            <a:r>
              <a:rPr sz="1200" spc="65" dirty="0">
                <a:solidFill>
                  <a:srgbClr val="FFFFFF"/>
                </a:solidFill>
                <a:latin typeface="Arial MT"/>
                <a:cs typeface="Arial MT"/>
              </a:rPr>
              <a:t>st</a:t>
            </a:r>
            <a:r>
              <a:rPr sz="1200" spc="50" dirty="0">
                <a:solidFill>
                  <a:srgbClr val="FFFFFF"/>
                </a:solidFill>
                <a:latin typeface="Arial MT"/>
                <a:cs typeface="Arial MT"/>
              </a:rPr>
              <a:t>i</a:t>
            </a:r>
            <a:r>
              <a:rPr sz="1200" spc="-200" dirty="0">
                <a:solidFill>
                  <a:srgbClr val="FFFFFF"/>
                </a:solidFill>
                <a:latin typeface="Arial MT"/>
                <a:cs typeface="Arial MT"/>
              </a:rPr>
              <a:t>t</a:t>
            </a:r>
            <a:r>
              <a:rPr sz="1200" dirty="0">
                <a:solidFill>
                  <a:srgbClr val="FFFFFF"/>
                </a:solidFill>
                <a:latin typeface="Arial MT"/>
                <a:cs typeface="Arial MT"/>
              </a:rPr>
              <a:t>l</a:t>
            </a:r>
            <a:r>
              <a:rPr sz="1200" spc="-630" dirty="0">
                <a:solidFill>
                  <a:srgbClr val="FFFFFF"/>
                </a:solidFill>
                <a:latin typeface="Arial MT"/>
                <a:cs typeface="Arial MT"/>
              </a:rPr>
              <a:t>u</a:t>
            </a:r>
            <a:r>
              <a:rPr sz="1200" spc="50" dirty="0">
                <a:solidFill>
                  <a:srgbClr val="FFFFFF"/>
                </a:solidFill>
                <a:latin typeface="Arial MT"/>
                <a:cs typeface="Arial MT"/>
              </a:rPr>
              <a:t>l</a:t>
            </a:r>
            <a:r>
              <a:rPr sz="1200" spc="-350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200" spc="45" dirty="0">
                <a:solidFill>
                  <a:srgbClr val="FFFFFF"/>
                </a:solidFill>
                <a:latin typeface="Arial MT"/>
                <a:cs typeface="Arial MT"/>
              </a:rPr>
              <a:t>t</a:t>
            </a:r>
            <a:r>
              <a:rPr sz="1200" spc="-640" dirty="0">
                <a:solidFill>
                  <a:srgbClr val="FFFFFF"/>
                </a:solidFill>
                <a:latin typeface="Arial MT"/>
                <a:cs typeface="Arial MT"/>
              </a:rPr>
              <a:t>g</a:t>
            </a:r>
            <a:r>
              <a:rPr sz="1200" spc="20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200" spc="-409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200" spc="65" dirty="0">
                <a:solidFill>
                  <a:srgbClr val="FFFFFF"/>
                </a:solidFill>
                <a:latin typeface="Arial MT"/>
                <a:cs typeface="Arial MT"/>
              </a:rPr>
              <a:t>o</a:t>
            </a:r>
            <a:r>
              <a:rPr sz="1200" spc="-350" dirty="0">
                <a:solidFill>
                  <a:srgbClr val="FFFFFF"/>
                </a:solidFill>
                <a:latin typeface="Arial MT"/>
                <a:cs typeface="Arial MT"/>
              </a:rPr>
              <a:t>f</a:t>
            </a:r>
            <a:r>
              <a:rPr sz="1200" spc="40" dirty="0">
                <a:solidFill>
                  <a:srgbClr val="FFFFFF"/>
                </a:solidFill>
                <a:latin typeface="Arial MT"/>
                <a:cs typeface="Arial MT"/>
              </a:rPr>
              <a:t>o</a:t>
            </a:r>
            <a:r>
              <a:rPr sz="1200" spc="-170" dirty="0">
                <a:solidFill>
                  <a:srgbClr val="FFFFFF"/>
                </a:solidFill>
                <a:latin typeface="Arial MT"/>
                <a:cs typeface="Arial MT"/>
              </a:rPr>
              <a:t>f</a:t>
            </a:r>
            <a:r>
              <a:rPr sz="1200" spc="-225" dirty="0">
                <a:solidFill>
                  <a:srgbClr val="FFFFFF"/>
                </a:solidFill>
                <a:latin typeface="Arial MT"/>
                <a:cs typeface="Arial MT"/>
              </a:rPr>
              <a:t>T</a:t>
            </a:r>
            <a:r>
              <a:rPr sz="1200" spc="-615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200" spc="-90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200" spc="-580" dirty="0">
                <a:solidFill>
                  <a:srgbClr val="FFFFFF"/>
                </a:solidFill>
                <a:latin typeface="Arial MT"/>
                <a:cs typeface="Arial MT"/>
              </a:rPr>
              <a:t>n</a:t>
            </a:r>
            <a:r>
              <a:rPr sz="1200" spc="5" dirty="0">
                <a:solidFill>
                  <a:srgbClr val="FFFFFF"/>
                </a:solidFill>
                <a:latin typeface="Arial MT"/>
                <a:cs typeface="Arial MT"/>
              </a:rPr>
              <a:t>c</a:t>
            </a:r>
            <a:r>
              <a:rPr sz="1200" spc="-605" dirty="0">
                <a:solidFill>
                  <a:srgbClr val="FFFFFF"/>
                </a:solidFill>
                <a:latin typeface="Arial MT"/>
                <a:cs typeface="Arial MT"/>
              </a:rPr>
              <a:t>g</a:t>
            </a:r>
            <a:r>
              <a:rPr sz="1200" spc="-20" dirty="0">
                <a:solidFill>
                  <a:srgbClr val="FFFFFF"/>
                </a:solidFill>
                <a:latin typeface="Arial MT"/>
                <a:cs typeface="Arial MT"/>
              </a:rPr>
              <a:t>h</a:t>
            </a:r>
            <a:r>
              <a:rPr sz="1200" spc="-250" dirty="0">
                <a:solidFill>
                  <a:srgbClr val="FFFFFF"/>
                </a:solidFill>
                <a:latin typeface="Arial MT"/>
                <a:cs typeface="Arial MT"/>
              </a:rPr>
              <a:t>i</a:t>
            </a:r>
            <a:r>
              <a:rPr sz="1200" spc="-380" dirty="0">
                <a:solidFill>
                  <a:srgbClr val="FFFFFF"/>
                </a:solidFill>
                <a:latin typeface="Arial MT"/>
                <a:cs typeface="Arial MT"/>
              </a:rPr>
              <a:t>n</a:t>
            </a:r>
            <a:r>
              <a:rPr sz="1200" spc="-290" dirty="0">
                <a:solidFill>
                  <a:srgbClr val="FFFFFF"/>
                </a:solidFill>
                <a:latin typeface="Arial MT"/>
                <a:cs typeface="Arial MT"/>
              </a:rPr>
              <a:t>n</a:t>
            </a:r>
            <a:r>
              <a:rPr sz="1200" spc="-355" dirty="0">
                <a:solidFill>
                  <a:srgbClr val="FFFFFF"/>
                </a:solidFill>
                <a:latin typeface="Arial MT"/>
                <a:cs typeface="Arial MT"/>
              </a:rPr>
              <a:t>o</a:t>
            </a:r>
            <a:r>
              <a:rPr sz="1200" spc="-310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200" spc="30" dirty="0">
                <a:solidFill>
                  <a:srgbClr val="FFFFFF"/>
                </a:solidFill>
                <a:latin typeface="Arial MT"/>
                <a:cs typeface="Arial MT"/>
              </a:rPr>
              <a:t>l</a:t>
            </a:r>
            <a:r>
              <a:rPr sz="1200" spc="-645" dirty="0">
                <a:solidFill>
                  <a:srgbClr val="FFFFFF"/>
                </a:solidFill>
                <a:latin typeface="Arial MT"/>
                <a:cs typeface="Arial MT"/>
              </a:rPr>
              <a:t>o</a:t>
            </a:r>
            <a:r>
              <a:rPr sz="1200" spc="40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200" spc="105" dirty="0">
                <a:solidFill>
                  <a:srgbClr val="FFFFFF"/>
                </a:solidFill>
                <a:latin typeface="Arial MT"/>
                <a:cs typeface="Arial MT"/>
              </a:rPr>
              <a:t>r</a:t>
            </a:r>
            <a:r>
              <a:rPr sz="1200" spc="-5" dirty="0">
                <a:solidFill>
                  <a:srgbClr val="FFFFFF"/>
                </a:solidFill>
                <a:latin typeface="Arial MT"/>
                <a:cs typeface="Arial MT"/>
              </a:rPr>
              <a:t>i</a:t>
            </a:r>
            <a:endParaRPr sz="1200">
              <a:latin typeface="Arial MT"/>
              <a:cs typeface="Arial MT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5795265" y="6434287"/>
            <a:ext cx="2889885" cy="187231"/>
          </a:xfrm>
          <a:prstGeom prst="rect">
            <a:avLst/>
          </a:prstGeom>
        </p:spPr>
        <p:txBody>
          <a:bodyPr vert="horz" wrap="square" lIns="0" tIns="2540" rIns="0" bIns="0" rtlCol="0">
            <a:spAutoFit/>
          </a:bodyPr>
          <a:lstStyle/>
          <a:p>
            <a:pPr marL="12700">
              <a:spcBef>
                <a:spcPts val="20"/>
              </a:spcBef>
            </a:pPr>
            <a:r>
              <a:rPr baseline="2314" dirty="0">
                <a:solidFill>
                  <a:srgbClr val="FFFFFF"/>
                </a:solidFill>
                <a:latin typeface="Arial MT"/>
                <a:cs typeface="Arial MT"/>
              </a:rPr>
              <a:t>ATME</a:t>
            </a:r>
            <a:r>
              <a:rPr spc="30" baseline="2314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baseline="2314" dirty="0">
                <a:solidFill>
                  <a:srgbClr val="FFFFFF"/>
                </a:solidFill>
                <a:latin typeface="Arial MT"/>
                <a:cs typeface="Arial MT"/>
              </a:rPr>
              <a:t>College</a:t>
            </a:r>
            <a:r>
              <a:rPr spc="7" baseline="2314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baseline="2314" dirty="0">
                <a:solidFill>
                  <a:srgbClr val="FFFFFF"/>
                </a:solidFill>
                <a:latin typeface="Arial MT"/>
                <a:cs typeface="Arial MT"/>
              </a:rPr>
              <a:t>of</a:t>
            </a:r>
            <a:r>
              <a:rPr spc="195" baseline="2314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pc="-22" baseline="2314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pc="67" baseline="2314" dirty="0">
                <a:solidFill>
                  <a:srgbClr val="FFFFFF"/>
                </a:solidFill>
                <a:latin typeface="Arial MT"/>
                <a:cs typeface="Arial MT"/>
              </a:rPr>
              <a:t>n</a:t>
            </a:r>
            <a:r>
              <a:rPr spc="97" baseline="2314" dirty="0">
                <a:solidFill>
                  <a:srgbClr val="FFFFFF"/>
                </a:solidFill>
                <a:latin typeface="Arial MT"/>
                <a:cs typeface="Arial MT"/>
              </a:rPr>
              <a:t>g</a:t>
            </a:r>
            <a:r>
              <a:rPr spc="82" baseline="2314" dirty="0">
                <a:solidFill>
                  <a:srgbClr val="FFFFFF"/>
                </a:solidFill>
                <a:latin typeface="Arial MT"/>
                <a:cs typeface="Arial MT"/>
              </a:rPr>
              <a:t>i</a:t>
            </a:r>
            <a:r>
              <a:rPr spc="67" baseline="2314" dirty="0">
                <a:solidFill>
                  <a:srgbClr val="FFFFFF"/>
                </a:solidFill>
                <a:latin typeface="Arial MT"/>
                <a:cs typeface="Arial MT"/>
              </a:rPr>
              <a:t>nee</a:t>
            </a:r>
            <a:r>
              <a:rPr spc="165" baseline="2314" dirty="0">
                <a:solidFill>
                  <a:srgbClr val="FFFFFF"/>
                </a:solidFill>
                <a:latin typeface="Arial MT"/>
                <a:cs typeface="Arial MT"/>
              </a:rPr>
              <a:t>r</a:t>
            </a:r>
            <a:r>
              <a:rPr spc="112" baseline="2314" dirty="0">
                <a:solidFill>
                  <a:srgbClr val="FFFFFF"/>
                </a:solidFill>
                <a:latin typeface="Arial MT"/>
                <a:cs typeface="Arial MT"/>
              </a:rPr>
              <a:t>i</a:t>
            </a:r>
            <a:r>
              <a:rPr spc="-907" baseline="2314" dirty="0">
                <a:solidFill>
                  <a:srgbClr val="FFFFFF"/>
                </a:solidFill>
                <a:latin typeface="Arial MT"/>
                <a:cs typeface="Arial MT"/>
              </a:rPr>
              <a:t>n</a:t>
            </a:r>
            <a:r>
              <a:rPr sz="1200" spc="-20" dirty="0">
                <a:solidFill>
                  <a:srgbClr val="FFFFFF"/>
                </a:solidFill>
                <a:latin typeface="Arial MT"/>
                <a:cs typeface="Arial MT"/>
              </a:rPr>
              <a:t>g</a:t>
            </a:r>
            <a:r>
              <a:rPr spc="-892" baseline="2314" dirty="0">
                <a:solidFill>
                  <a:srgbClr val="FFFFFF"/>
                </a:solidFill>
                <a:latin typeface="Arial MT"/>
                <a:cs typeface="Arial MT"/>
              </a:rPr>
              <a:t>g</a:t>
            </a:r>
            <a:r>
              <a:rPr sz="1200" dirty="0">
                <a:solidFill>
                  <a:srgbClr val="FFFFFF"/>
                </a:solidFill>
                <a:latin typeface="Arial MT"/>
                <a:cs typeface="Arial MT"/>
              </a:rPr>
              <a:t>y</a:t>
            </a:r>
            <a:r>
              <a:rPr sz="1200" spc="10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dirty="0">
                <a:solidFill>
                  <a:srgbClr val="FFFFFF"/>
                </a:solidFill>
                <a:latin typeface="Arial MT"/>
                <a:cs typeface="Arial MT"/>
              </a:rPr>
              <a:t>and</a:t>
            </a:r>
            <a:r>
              <a:rPr sz="1200" spc="6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-20" dirty="0">
                <a:solidFill>
                  <a:srgbClr val="FFFFFF"/>
                </a:solidFill>
                <a:latin typeface="Arial MT"/>
                <a:cs typeface="Arial MT"/>
              </a:rPr>
              <a:t>Mgmt</a:t>
            </a:r>
            <a:endParaRPr sz="1200">
              <a:latin typeface="Arial MT"/>
              <a:cs typeface="Arial MT"/>
            </a:endParaRPr>
          </a:p>
        </p:txBody>
      </p:sp>
      <p:sp>
        <p:nvSpPr>
          <p:cNvPr id="12" name="object 12"/>
          <p:cNvSpPr txBox="1">
            <a:spLocks noGrp="1"/>
          </p:cNvSpPr>
          <p:nvPr>
            <p:ph type="sldNum" sz="quarter" idx="7"/>
          </p:nvPr>
        </p:nvSpPr>
        <p:spPr>
          <a:xfrm>
            <a:off x="1600200" y="0"/>
            <a:ext cx="0" cy="6394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675"/>
              </a:lnSpc>
            </a:pPr>
            <a:fld id="{81D60167-4931-47E6-BA6A-407CBD079E47}" type="slidenum">
              <a:rPr spc="-25" dirty="0"/>
              <a:pPr marL="38100">
                <a:lnSpc>
                  <a:spcPts val="1675"/>
                </a:lnSpc>
              </a:pPr>
              <a:t>198</a:t>
            </a:fld>
            <a:endParaRPr spc="-25" dirty="0"/>
          </a:p>
        </p:txBody>
      </p:sp>
    </p:spTree>
  </p:cSld>
  <p:clrMapOvr>
    <a:masterClrMapping/>
  </p:clrMapOvr>
</p:sld>
</file>

<file path=ppt/slides/slide1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808218" y="6455470"/>
            <a:ext cx="2196465" cy="1708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325"/>
              </a:lnSpc>
            </a:pPr>
            <a:r>
              <a:rPr sz="1200" spc="-275" dirty="0">
                <a:solidFill>
                  <a:srgbClr val="FFFFFF"/>
                </a:solidFill>
                <a:latin typeface="Arial MT"/>
                <a:cs typeface="Arial MT"/>
              </a:rPr>
              <a:t>ATATMMEECoColeleggeeoof</a:t>
            </a:r>
            <a:r>
              <a:rPr sz="1200" spc="-16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-265" dirty="0">
                <a:solidFill>
                  <a:srgbClr val="FFFFFF"/>
                </a:solidFill>
                <a:latin typeface="Arial MT"/>
                <a:cs typeface="Arial MT"/>
              </a:rPr>
              <a:t>fEEnngginineeeeririnngg</a:t>
            </a:r>
            <a:endParaRPr sz="1200">
              <a:latin typeface="Arial MT"/>
              <a:cs typeface="Arial MT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752600" y="79248"/>
            <a:ext cx="868680" cy="944879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869423" y="36576"/>
            <a:ext cx="850392" cy="874776"/>
          </a:xfrm>
          <a:prstGeom prst="rect">
            <a:avLst/>
          </a:prstGeom>
        </p:spPr>
      </p:pic>
      <p:grpSp>
        <p:nvGrpSpPr>
          <p:cNvPr id="5" name="object 5"/>
          <p:cNvGrpSpPr/>
          <p:nvPr/>
        </p:nvGrpSpPr>
        <p:grpSpPr>
          <a:xfrm>
            <a:off x="4114800" y="6400801"/>
            <a:ext cx="4724400" cy="277495"/>
            <a:chOff x="2514600" y="6400800"/>
            <a:chExt cx="4724400" cy="277495"/>
          </a:xfrm>
        </p:grpSpPr>
        <p:sp>
          <p:nvSpPr>
            <p:cNvPr id="6" name="object 6"/>
            <p:cNvSpPr/>
            <p:nvPr/>
          </p:nvSpPr>
          <p:spPr>
            <a:xfrm>
              <a:off x="2514600" y="6400800"/>
              <a:ext cx="1600200" cy="277495"/>
            </a:xfrm>
            <a:custGeom>
              <a:avLst/>
              <a:gdLst/>
              <a:ahLst/>
              <a:cxnLst/>
              <a:rect l="l" t="t" r="r" b="b"/>
              <a:pathLst>
                <a:path w="1600200" h="277495">
                  <a:moveTo>
                    <a:pt x="1600200" y="277368"/>
                  </a:moveTo>
                  <a:lnTo>
                    <a:pt x="0" y="277368"/>
                  </a:lnTo>
                  <a:lnTo>
                    <a:pt x="0" y="0"/>
                  </a:lnTo>
                  <a:lnTo>
                    <a:pt x="1600200" y="0"/>
                  </a:lnTo>
                  <a:lnTo>
                    <a:pt x="1600200" y="277368"/>
                  </a:lnTo>
                  <a:close/>
                </a:path>
              </a:pathLst>
            </a:custGeom>
            <a:solidFill>
              <a:srgbClr val="E16C0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4114800" y="6400800"/>
              <a:ext cx="3124200" cy="277495"/>
            </a:xfrm>
            <a:custGeom>
              <a:avLst/>
              <a:gdLst/>
              <a:ahLst/>
              <a:cxnLst/>
              <a:rect l="l" t="t" r="r" b="b"/>
              <a:pathLst>
                <a:path w="3124200" h="277495">
                  <a:moveTo>
                    <a:pt x="3124200" y="277368"/>
                  </a:moveTo>
                  <a:lnTo>
                    <a:pt x="0" y="277368"/>
                  </a:lnTo>
                  <a:lnTo>
                    <a:pt x="0" y="0"/>
                  </a:lnTo>
                  <a:lnTo>
                    <a:pt x="3124200" y="0"/>
                  </a:lnTo>
                  <a:lnTo>
                    <a:pt x="3124200" y="277368"/>
                  </a:lnTo>
                  <a:close/>
                </a:path>
              </a:pathLst>
            </a:custGeom>
            <a:solidFill>
              <a:srgbClr val="2240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8" name="object 8"/>
          <p:cNvGrpSpPr/>
          <p:nvPr/>
        </p:nvGrpSpPr>
        <p:grpSpPr>
          <a:xfrm>
            <a:off x="1600962" y="761"/>
            <a:ext cx="9143365" cy="6856730"/>
            <a:chOff x="761" y="761"/>
            <a:chExt cx="9143365" cy="6856730"/>
          </a:xfrm>
        </p:grpSpPr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130808" y="1335023"/>
              <a:ext cx="6934200" cy="4905756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769864" y="4267200"/>
              <a:ext cx="3352799" cy="1947672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931664" y="152399"/>
              <a:ext cx="4190999" cy="2819400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73151" y="152399"/>
              <a:ext cx="9070848" cy="6553200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380744" y="1783079"/>
              <a:ext cx="3709415" cy="2932176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5090159" y="2813304"/>
              <a:ext cx="3352799" cy="1612391"/>
            </a:xfrm>
            <a:prstGeom prst="rect">
              <a:avLst/>
            </a:prstGeom>
          </p:spPr>
        </p:pic>
        <p:sp>
          <p:nvSpPr>
            <p:cNvPr id="15" name="object 15"/>
            <p:cNvSpPr/>
            <p:nvPr/>
          </p:nvSpPr>
          <p:spPr>
            <a:xfrm>
              <a:off x="761" y="761"/>
              <a:ext cx="9142730" cy="6856730"/>
            </a:xfrm>
            <a:custGeom>
              <a:avLst/>
              <a:gdLst/>
              <a:ahLst/>
              <a:cxnLst/>
              <a:rect l="l" t="t" r="r" b="b"/>
              <a:pathLst>
                <a:path w="9142730" h="6856730">
                  <a:moveTo>
                    <a:pt x="0" y="0"/>
                  </a:moveTo>
                  <a:lnTo>
                    <a:pt x="9142476" y="0"/>
                  </a:lnTo>
                  <a:lnTo>
                    <a:pt x="9142476" y="6856476"/>
                  </a:lnTo>
                  <a:lnTo>
                    <a:pt x="0" y="6856476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6" name="object 16"/>
          <p:cNvSpPr txBox="1">
            <a:spLocks noGrp="1"/>
          </p:cNvSpPr>
          <p:nvPr>
            <p:ph type="sldNum" sz="quarter" idx="7"/>
          </p:nvPr>
        </p:nvSpPr>
        <p:spPr>
          <a:xfrm>
            <a:off x="1600200" y="0"/>
            <a:ext cx="0" cy="6394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675"/>
              </a:lnSpc>
            </a:pPr>
            <a:fld id="{81D60167-4931-47E6-BA6A-407CBD079E47}" type="slidenum">
              <a:rPr spc="-25" dirty="0"/>
              <a:pPr marL="38100">
                <a:lnSpc>
                  <a:spcPts val="1675"/>
                </a:lnSpc>
              </a:pPr>
              <a:t>199</a:t>
            </a:fld>
            <a:endParaRPr spc="-25" dirty="0"/>
          </a:p>
        </p:txBody>
      </p:sp>
    </p:spTree>
  </p:cSld>
  <p:clrMapOvr>
    <a:masterClrMapping/>
  </p:clrMapOvr>
</p:sld>
</file>

<file path=ppt/slides/slide2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808218" y="6630096"/>
            <a:ext cx="175895" cy="1708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325"/>
              </a:lnSpc>
            </a:pPr>
            <a:r>
              <a:rPr sz="1200" spc="-25" dirty="0">
                <a:solidFill>
                  <a:srgbClr val="FFFFFF"/>
                </a:solidFill>
                <a:latin typeface="Arial MT"/>
                <a:cs typeface="Arial MT"/>
              </a:rPr>
              <a:t>ng</a:t>
            </a:r>
            <a:endParaRPr sz="1200">
              <a:latin typeface="Arial MT"/>
              <a:cs typeface="Arial MT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752600" y="79248"/>
            <a:ext cx="868680" cy="944879"/>
          </a:xfrm>
          <a:prstGeom prst="rect">
            <a:avLst/>
          </a:prstGeom>
        </p:spPr>
      </p:pic>
      <p:grpSp>
        <p:nvGrpSpPr>
          <p:cNvPr id="4" name="object 4"/>
          <p:cNvGrpSpPr/>
          <p:nvPr/>
        </p:nvGrpSpPr>
        <p:grpSpPr>
          <a:xfrm>
            <a:off x="1600200" y="0"/>
            <a:ext cx="9144000" cy="6858000"/>
            <a:chOff x="0" y="0"/>
            <a:chExt cx="9144000" cy="6858000"/>
          </a:xfrm>
        </p:grpSpPr>
        <p:sp>
          <p:nvSpPr>
            <p:cNvPr id="5" name="object 5"/>
            <p:cNvSpPr/>
            <p:nvPr/>
          </p:nvSpPr>
          <p:spPr>
            <a:xfrm>
              <a:off x="2514600" y="6400800"/>
              <a:ext cx="1600200" cy="277495"/>
            </a:xfrm>
            <a:custGeom>
              <a:avLst/>
              <a:gdLst/>
              <a:ahLst/>
              <a:cxnLst/>
              <a:rect l="l" t="t" r="r" b="b"/>
              <a:pathLst>
                <a:path w="1600200" h="277495">
                  <a:moveTo>
                    <a:pt x="1600200" y="277368"/>
                  </a:moveTo>
                  <a:lnTo>
                    <a:pt x="0" y="277368"/>
                  </a:lnTo>
                  <a:lnTo>
                    <a:pt x="0" y="0"/>
                  </a:lnTo>
                  <a:lnTo>
                    <a:pt x="1600200" y="0"/>
                  </a:lnTo>
                  <a:lnTo>
                    <a:pt x="1600200" y="277368"/>
                  </a:lnTo>
                  <a:close/>
                </a:path>
              </a:pathLst>
            </a:custGeom>
            <a:solidFill>
              <a:srgbClr val="E16C0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4114800" y="6400800"/>
              <a:ext cx="3124200" cy="277495"/>
            </a:xfrm>
            <a:custGeom>
              <a:avLst/>
              <a:gdLst/>
              <a:ahLst/>
              <a:cxnLst/>
              <a:rect l="l" t="t" r="r" b="b"/>
              <a:pathLst>
                <a:path w="3124200" h="277495">
                  <a:moveTo>
                    <a:pt x="3124200" y="277368"/>
                  </a:moveTo>
                  <a:lnTo>
                    <a:pt x="0" y="277368"/>
                  </a:lnTo>
                  <a:lnTo>
                    <a:pt x="0" y="0"/>
                  </a:lnTo>
                  <a:lnTo>
                    <a:pt x="3124200" y="0"/>
                  </a:lnTo>
                  <a:lnTo>
                    <a:pt x="3124200" y="277368"/>
                  </a:lnTo>
                  <a:close/>
                </a:path>
              </a:pathLst>
            </a:custGeom>
            <a:solidFill>
              <a:srgbClr val="2240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0"/>
              <a:ext cx="6248400" cy="6858000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562600" y="762000"/>
              <a:ext cx="3581400" cy="3124200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761" y="761"/>
              <a:ext cx="9142730" cy="6856730"/>
            </a:xfrm>
            <a:custGeom>
              <a:avLst/>
              <a:gdLst/>
              <a:ahLst/>
              <a:cxnLst/>
              <a:rect l="l" t="t" r="r" b="b"/>
              <a:pathLst>
                <a:path w="9142730" h="6856730">
                  <a:moveTo>
                    <a:pt x="0" y="0"/>
                  </a:moveTo>
                  <a:lnTo>
                    <a:pt x="9142476" y="0"/>
                  </a:lnTo>
                  <a:lnTo>
                    <a:pt x="9142476" y="6856476"/>
                  </a:lnTo>
                  <a:lnTo>
                    <a:pt x="0" y="6856476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5808218" y="6455470"/>
            <a:ext cx="2143125" cy="1708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325"/>
              </a:lnSpc>
            </a:pPr>
            <a:r>
              <a:rPr sz="1200" spc="10" dirty="0">
                <a:solidFill>
                  <a:srgbClr val="FFFFFF"/>
                </a:solidFill>
                <a:latin typeface="Arial MT"/>
                <a:cs typeface="Arial MT"/>
              </a:rPr>
              <a:t>B</a:t>
            </a:r>
            <a:r>
              <a:rPr sz="1200" spc="-1019" dirty="0">
                <a:solidFill>
                  <a:srgbClr val="FFFFFF"/>
                </a:solidFill>
                <a:latin typeface="Arial MT"/>
                <a:cs typeface="Arial MT"/>
              </a:rPr>
              <a:t>M</a:t>
            </a:r>
            <a:r>
              <a:rPr sz="1200" spc="25" dirty="0">
                <a:solidFill>
                  <a:srgbClr val="FFFFFF"/>
                </a:solidFill>
                <a:latin typeface="Arial MT"/>
                <a:cs typeface="Arial MT"/>
              </a:rPr>
              <a:t>A</a:t>
            </a:r>
            <a:r>
              <a:rPr sz="1200" spc="-325" dirty="0">
                <a:solidFill>
                  <a:srgbClr val="FFFFFF"/>
                </a:solidFill>
                <a:latin typeface="Arial MT"/>
                <a:cs typeface="Arial MT"/>
              </a:rPr>
              <a:t>T</a:t>
            </a:r>
            <a:r>
              <a:rPr sz="1200" spc="-475" dirty="0">
                <a:solidFill>
                  <a:srgbClr val="FFFFFF"/>
                </a:solidFill>
                <a:latin typeface="Arial MT"/>
                <a:cs typeface="Arial MT"/>
              </a:rPr>
              <a:t>S</a:t>
            </a:r>
            <a:r>
              <a:rPr sz="1200" dirty="0">
                <a:solidFill>
                  <a:srgbClr val="FFFFFF"/>
                </a:solidFill>
                <a:latin typeface="Arial MT"/>
                <a:cs typeface="Arial MT"/>
              </a:rPr>
              <a:t>M</a:t>
            </a:r>
            <a:r>
              <a:rPr sz="1200" spc="-350" dirty="0">
                <a:solidFill>
                  <a:srgbClr val="FFFFFF"/>
                </a:solidFill>
                <a:latin typeface="Arial MT"/>
                <a:cs typeface="Arial MT"/>
              </a:rPr>
              <a:t>I</a:t>
            </a:r>
            <a:r>
              <a:rPr sz="1200" spc="-430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200" spc="15" dirty="0">
                <a:solidFill>
                  <a:srgbClr val="FFFFFF"/>
                </a:solidFill>
                <a:latin typeface="Arial MT"/>
                <a:cs typeface="Arial MT"/>
              </a:rPr>
              <a:t>n</a:t>
            </a:r>
            <a:r>
              <a:rPr sz="1200" spc="25" dirty="0">
                <a:solidFill>
                  <a:srgbClr val="FFFFFF"/>
                </a:solidFill>
                <a:latin typeface="Arial MT"/>
                <a:cs typeface="Arial MT"/>
              </a:rPr>
              <a:t>C</a:t>
            </a:r>
            <a:r>
              <a:rPr sz="1200" spc="-675" dirty="0">
                <a:solidFill>
                  <a:srgbClr val="FFFFFF"/>
                </a:solidFill>
                <a:latin typeface="Arial MT"/>
                <a:cs typeface="Arial MT"/>
              </a:rPr>
              <a:t>o</a:t>
            </a:r>
            <a:r>
              <a:rPr sz="1200" spc="65" dirty="0">
                <a:solidFill>
                  <a:srgbClr val="FFFFFF"/>
                </a:solidFill>
                <a:latin typeface="Arial MT"/>
                <a:cs typeface="Arial MT"/>
              </a:rPr>
              <a:t>st</a:t>
            </a:r>
            <a:r>
              <a:rPr sz="1200" spc="50" dirty="0">
                <a:solidFill>
                  <a:srgbClr val="FFFFFF"/>
                </a:solidFill>
                <a:latin typeface="Arial MT"/>
                <a:cs typeface="Arial MT"/>
              </a:rPr>
              <a:t>i</a:t>
            </a:r>
            <a:r>
              <a:rPr sz="1200" spc="-175" dirty="0">
                <a:solidFill>
                  <a:srgbClr val="FFFFFF"/>
                </a:solidFill>
                <a:latin typeface="Arial MT"/>
                <a:cs typeface="Arial MT"/>
              </a:rPr>
              <a:t>t</a:t>
            </a:r>
            <a:r>
              <a:rPr sz="1200" spc="-25" dirty="0">
                <a:solidFill>
                  <a:srgbClr val="FFFFFF"/>
                </a:solidFill>
                <a:latin typeface="Arial MT"/>
                <a:cs typeface="Arial MT"/>
              </a:rPr>
              <a:t>l</a:t>
            </a:r>
            <a:r>
              <a:rPr sz="1200" spc="-605" dirty="0">
                <a:solidFill>
                  <a:srgbClr val="FFFFFF"/>
                </a:solidFill>
                <a:latin typeface="Arial MT"/>
                <a:cs typeface="Arial MT"/>
              </a:rPr>
              <a:t>u</a:t>
            </a:r>
            <a:r>
              <a:rPr sz="1200" spc="50" dirty="0">
                <a:solidFill>
                  <a:srgbClr val="FFFFFF"/>
                </a:solidFill>
                <a:latin typeface="Arial MT"/>
                <a:cs typeface="Arial MT"/>
              </a:rPr>
              <a:t>l</a:t>
            </a:r>
            <a:r>
              <a:rPr sz="1200" spc="-370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200" spc="70" dirty="0">
                <a:solidFill>
                  <a:srgbClr val="FFFFFF"/>
                </a:solidFill>
                <a:latin typeface="Arial MT"/>
                <a:cs typeface="Arial MT"/>
              </a:rPr>
              <a:t>t</a:t>
            </a:r>
            <a:r>
              <a:rPr sz="1200" spc="-660" dirty="0">
                <a:solidFill>
                  <a:srgbClr val="FFFFFF"/>
                </a:solidFill>
                <a:latin typeface="Arial MT"/>
                <a:cs typeface="Arial MT"/>
              </a:rPr>
              <a:t>g</a:t>
            </a:r>
            <a:r>
              <a:rPr sz="1200" spc="45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200" spc="-434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200" spc="65" dirty="0">
                <a:solidFill>
                  <a:srgbClr val="FFFFFF"/>
                </a:solidFill>
                <a:latin typeface="Arial MT"/>
                <a:cs typeface="Arial MT"/>
              </a:rPr>
              <a:t>o</a:t>
            </a:r>
            <a:r>
              <a:rPr sz="1200" spc="-350" dirty="0">
                <a:solidFill>
                  <a:srgbClr val="FFFFFF"/>
                </a:solidFill>
                <a:latin typeface="Arial MT"/>
                <a:cs typeface="Arial MT"/>
              </a:rPr>
              <a:t>f</a:t>
            </a:r>
            <a:r>
              <a:rPr sz="1200" spc="40" dirty="0">
                <a:solidFill>
                  <a:srgbClr val="FFFFFF"/>
                </a:solidFill>
                <a:latin typeface="Arial MT"/>
                <a:cs typeface="Arial MT"/>
              </a:rPr>
              <a:t>o</a:t>
            </a:r>
            <a:r>
              <a:rPr sz="1200" spc="-220" dirty="0">
                <a:solidFill>
                  <a:srgbClr val="FFFFFF"/>
                </a:solidFill>
                <a:latin typeface="Arial MT"/>
                <a:cs typeface="Arial MT"/>
              </a:rPr>
              <a:t>f</a:t>
            </a:r>
            <a:r>
              <a:rPr sz="1200" spc="-180" dirty="0">
                <a:solidFill>
                  <a:srgbClr val="FFFFFF"/>
                </a:solidFill>
                <a:latin typeface="Arial MT"/>
                <a:cs typeface="Arial MT"/>
              </a:rPr>
              <a:t>T</a:t>
            </a:r>
            <a:r>
              <a:rPr sz="1200" spc="-660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200" spc="-40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200" spc="-625" dirty="0">
                <a:solidFill>
                  <a:srgbClr val="FFFFFF"/>
                </a:solidFill>
                <a:latin typeface="Arial MT"/>
                <a:cs typeface="Arial MT"/>
              </a:rPr>
              <a:t>n</a:t>
            </a:r>
            <a:r>
              <a:rPr sz="1200" spc="55" dirty="0">
                <a:solidFill>
                  <a:srgbClr val="FFFFFF"/>
                </a:solidFill>
                <a:latin typeface="Arial MT"/>
                <a:cs typeface="Arial MT"/>
              </a:rPr>
              <a:t>c</a:t>
            </a:r>
            <a:r>
              <a:rPr sz="1200" spc="-650" dirty="0">
                <a:solidFill>
                  <a:srgbClr val="FFFFFF"/>
                </a:solidFill>
                <a:latin typeface="Arial MT"/>
                <a:cs typeface="Arial MT"/>
              </a:rPr>
              <a:t>g</a:t>
            </a:r>
            <a:r>
              <a:rPr sz="1200" spc="15" dirty="0">
                <a:solidFill>
                  <a:srgbClr val="FFFFFF"/>
                </a:solidFill>
                <a:latin typeface="Arial MT"/>
                <a:cs typeface="Arial MT"/>
              </a:rPr>
              <a:t>h</a:t>
            </a:r>
            <a:r>
              <a:rPr sz="1200" spc="-665" dirty="0">
                <a:solidFill>
                  <a:srgbClr val="FFFFFF"/>
                </a:solidFill>
                <a:latin typeface="Arial MT"/>
                <a:cs typeface="Arial MT"/>
              </a:rPr>
              <a:t>n</a:t>
            </a:r>
            <a:r>
              <a:rPr sz="1200" spc="50" dirty="0">
                <a:solidFill>
                  <a:srgbClr val="FFFFFF"/>
                </a:solidFill>
                <a:latin typeface="Arial MT"/>
                <a:cs typeface="Arial MT"/>
              </a:rPr>
              <a:t>i</a:t>
            </a:r>
            <a:r>
              <a:rPr sz="1200" spc="-335" dirty="0">
                <a:solidFill>
                  <a:srgbClr val="FFFFFF"/>
                </a:solidFill>
                <a:latin typeface="Arial MT"/>
                <a:cs typeface="Arial MT"/>
              </a:rPr>
              <a:t>n</a:t>
            </a:r>
            <a:r>
              <a:rPr sz="1200" spc="-305" dirty="0">
                <a:solidFill>
                  <a:srgbClr val="FFFFFF"/>
                </a:solidFill>
                <a:latin typeface="Arial MT"/>
                <a:cs typeface="Arial MT"/>
              </a:rPr>
              <a:t>o</a:t>
            </a:r>
            <a:r>
              <a:rPr sz="1200" spc="-360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200" spc="30" dirty="0">
                <a:solidFill>
                  <a:srgbClr val="FFFFFF"/>
                </a:solidFill>
                <a:latin typeface="Arial MT"/>
                <a:cs typeface="Arial MT"/>
              </a:rPr>
              <a:t>l</a:t>
            </a:r>
            <a:r>
              <a:rPr sz="1200" spc="-595" dirty="0">
                <a:solidFill>
                  <a:srgbClr val="FFFFFF"/>
                </a:solidFill>
                <a:latin typeface="Arial MT"/>
                <a:cs typeface="Arial MT"/>
              </a:rPr>
              <a:t>o</a:t>
            </a:r>
            <a:r>
              <a:rPr sz="1200" spc="-70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200" spc="-575" dirty="0">
                <a:solidFill>
                  <a:srgbClr val="FFFFFF"/>
                </a:solidFill>
                <a:latin typeface="Arial MT"/>
                <a:cs typeface="Arial MT"/>
              </a:rPr>
              <a:t>g</a:t>
            </a:r>
            <a:r>
              <a:rPr sz="1200" spc="105" dirty="0">
                <a:solidFill>
                  <a:srgbClr val="FFFFFF"/>
                </a:solidFill>
                <a:latin typeface="Arial MT"/>
                <a:cs typeface="Arial MT"/>
              </a:rPr>
              <a:t>r</a:t>
            </a:r>
            <a:r>
              <a:rPr sz="1200" spc="-5" dirty="0">
                <a:solidFill>
                  <a:srgbClr val="FFFFFF"/>
                </a:solidFill>
                <a:latin typeface="Arial MT"/>
                <a:cs typeface="Arial MT"/>
              </a:rPr>
              <a:t>i</a:t>
            </a:r>
            <a:endParaRPr sz="1200">
              <a:latin typeface="Arial MT"/>
              <a:cs typeface="Arial MT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5795265" y="6434287"/>
            <a:ext cx="2891155" cy="187231"/>
          </a:xfrm>
          <a:prstGeom prst="rect">
            <a:avLst/>
          </a:prstGeom>
        </p:spPr>
        <p:txBody>
          <a:bodyPr vert="horz" wrap="square" lIns="0" tIns="2540" rIns="0" bIns="0" rtlCol="0">
            <a:spAutoFit/>
          </a:bodyPr>
          <a:lstStyle/>
          <a:p>
            <a:pPr marL="12700">
              <a:spcBef>
                <a:spcPts val="20"/>
              </a:spcBef>
            </a:pPr>
            <a:r>
              <a:rPr spc="15" baseline="2314" dirty="0">
                <a:solidFill>
                  <a:srgbClr val="FFFFFF"/>
                </a:solidFill>
                <a:latin typeface="Arial MT"/>
                <a:cs typeface="Arial MT"/>
              </a:rPr>
              <a:t>ATME</a:t>
            </a:r>
            <a:r>
              <a:rPr spc="-22" baseline="2314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pc="15" baseline="2314" dirty="0">
                <a:solidFill>
                  <a:srgbClr val="FFFFFF"/>
                </a:solidFill>
                <a:latin typeface="Arial MT"/>
                <a:cs typeface="Arial MT"/>
              </a:rPr>
              <a:t>College</a:t>
            </a:r>
            <a:r>
              <a:rPr spc="-52" baseline="2314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pc="15" baseline="2314" dirty="0">
                <a:solidFill>
                  <a:srgbClr val="FFFFFF"/>
                </a:solidFill>
                <a:latin typeface="Arial MT"/>
                <a:cs typeface="Arial MT"/>
              </a:rPr>
              <a:t>of</a:t>
            </a:r>
            <a:r>
              <a:rPr spc="112" baseline="2314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pc="-15" baseline="2314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pc="75" baseline="2314" dirty="0">
                <a:solidFill>
                  <a:srgbClr val="FFFFFF"/>
                </a:solidFill>
                <a:latin typeface="Arial MT"/>
                <a:cs typeface="Arial MT"/>
              </a:rPr>
              <a:t>n</a:t>
            </a:r>
            <a:r>
              <a:rPr spc="104" baseline="2314" dirty="0">
                <a:solidFill>
                  <a:srgbClr val="FFFFFF"/>
                </a:solidFill>
                <a:latin typeface="Arial MT"/>
                <a:cs typeface="Arial MT"/>
              </a:rPr>
              <a:t>g</a:t>
            </a:r>
            <a:r>
              <a:rPr spc="89" baseline="2314" dirty="0">
                <a:solidFill>
                  <a:srgbClr val="FFFFFF"/>
                </a:solidFill>
                <a:latin typeface="Arial MT"/>
                <a:cs typeface="Arial MT"/>
              </a:rPr>
              <a:t>i</a:t>
            </a:r>
            <a:r>
              <a:rPr spc="75" baseline="2314" dirty="0">
                <a:solidFill>
                  <a:srgbClr val="FFFFFF"/>
                </a:solidFill>
                <a:latin typeface="Arial MT"/>
                <a:cs typeface="Arial MT"/>
              </a:rPr>
              <a:t>nee</a:t>
            </a:r>
            <a:r>
              <a:rPr spc="172" baseline="2314" dirty="0">
                <a:solidFill>
                  <a:srgbClr val="FFFFFF"/>
                </a:solidFill>
                <a:latin typeface="Arial MT"/>
                <a:cs typeface="Arial MT"/>
              </a:rPr>
              <a:t>r</a:t>
            </a:r>
            <a:r>
              <a:rPr spc="120" baseline="2314" dirty="0">
                <a:solidFill>
                  <a:srgbClr val="FFFFFF"/>
                </a:solidFill>
                <a:latin typeface="Arial MT"/>
                <a:cs typeface="Arial MT"/>
              </a:rPr>
              <a:t>i</a:t>
            </a:r>
            <a:r>
              <a:rPr spc="75" baseline="2314" dirty="0">
                <a:solidFill>
                  <a:srgbClr val="FFFFFF"/>
                </a:solidFill>
                <a:latin typeface="Arial MT"/>
                <a:cs typeface="Arial MT"/>
              </a:rPr>
              <a:t>n</a:t>
            </a:r>
            <a:r>
              <a:rPr spc="-855" baseline="2314" dirty="0">
                <a:solidFill>
                  <a:srgbClr val="FFFFFF"/>
                </a:solidFill>
                <a:latin typeface="Arial MT"/>
                <a:cs typeface="Arial MT"/>
              </a:rPr>
              <a:t>g</a:t>
            </a:r>
            <a:r>
              <a:rPr sz="1200" spc="5" dirty="0">
                <a:solidFill>
                  <a:srgbClr val="FFFFFF"/>
                </a:solidFill>
                <a:latin typeface="Arial MT"/>
                <a:cs typeface="Arial MT"/>
              </a:rPr>
              <a:t>y</a:t>
            </a:r>
            <a:r>
              <a:rPr sz="1200" spc="2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10" dirty="0">
                <a:solidFill>
                  <a:srgbClr val="FFFFFF"/>
                </a:solidFill>
                <a:latin typeface="Arial MT"/>
                <a:cs typeface="Arial MT"/>
              </a:rPr>
              <a:t>and</a:t>
            </a:r>
            <a:r>
              <a:rPr sz="1200" spc="5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-20" dirty="0">
                <a:solidFill>
                  <a:srgbClr val="FFFFFF"/>
                </a:solidFill>
                <a:latin typeface="Arial MT"/>
                <a:cs typeface="Arial MT"/>
              </a:rPr>
              <a:t>Mgmt</a:t>
            </a:r>
            <a:endParaRPr sz="1200">
              <a:latin typeface="Arial MT"/>
              <a:cs typeface="Arial MT"/>
            </a:endParaRPr>
          </a:p>
        </p:txBody>
      </p:sp>
      <p:sp>
        <p:nvSpPr>
          <p:cNvPr id="12" name="object 12"/>
          <p:cNvSpPr txBox="1">
            <a:spLocks noGrp="1"/>
          </p:cNvSpPr>
          <p:nvPr>
            <p:ph type="sldNum" sz="quarter" idx="7"/>
          </p:nvPr>
        </p:nvSpPr>
        <p:spPr>
          <a:xfrm>
            <a:off x="1600200" y="0"/>
            <a:ext cx="0" cy="6394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675"/>
              </a:lnSpc>
            </a:pPr>
            <a:fld id="{81D60167-4931-47E6-BA6A-407CBD079E47}" type="slidenum">
              <a:rPr spc="-25" dirty="0"/>
              <a:pPr marL="38100">
                <a:lnSpc>
                  <a:spcPts val="1675"/>
                </a:lnSpc>
              </a:pPr>
              <a:t>200</a:t>
            </a:fld>
            <a:endParaRPr spc="-25" dirty="0"/>
          </a:p>
        </p:txBody>
      </p:sp>
    </p:spTree>
  </p:cSld>
  <p:clrMapOvr>
    <a:masterClrMapping/>
  </p:clrMapOvr>
</p:sld>
</file>

<file path=ppt/slides/slide2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884798" y="6455470"/>
            <a:ext cx="2115820" cy="1708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325"/>
              </a:lnSpc>
            </a:pPr>
            <a:r>
              <a:rPr sz="1200" spc="10" dirty="0">
                <a:solidFill>
                  <a:srgbClr val="FFFFFF"/>
                </a:solidFill>
                <a:latin typeface="Arial MT"/>
                <a:cs typeface="Arial MT"/>
              </a:rPr>
              <a:t>ATME College</a:t>
            </a:r>
            <a:r>
              <a:rPr sz="1200" spc="-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10" dirty="0">
                <a:solidFill>
                  <a:srgbClr val="FFFFFF"/>
                </a:solidFill>
                <a:latin typeface="Arial MT"/>
                <a:cs typeface="Arial MT"/>
              </a:rPr>
              <a:t>of</a:t>
            </a:r>
            <a:r>
              <a:rPr sz="1200" spc="114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35" dirty="0">
                <a:solidFill>
                  <a:srgbClr val="FFFFFF"/>
                </a:solidFill>
                <a:latin typeface="Arial MT"/>
                <a:cs typeface="Arial MT"/>
              </a:rPr>
              <a:t>Engineering</a:t>
            </a:r>
            <a:endParaRPr sz="1200">
              <a:latin typeface="Arial MT"/>
              <a:cs typeface="Arial MT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1600961" y="761"/>
            <a:ext cx="9142730" cy="6856730"/>
            <a:chOff x="761" y="761"/>
            <a:chExt cx="9142730" cy="6856730"/>
          </a:xfrm>
        </p:grpSpPr>
        <p:sp>
          <p:nvSpPr>
            <p:cNvPr id="4" name="object 4"/>
            <p:cNvSpPr/>
            <p:nvPr/>
          </p:nvSpPr>
          <p:spPr>
            <a:xfrm>
              <a:off x="2514600" y="6400800"/>
              <a:ext cx="1600200" cy="277495"/>
            </a:xfrm>
            <a:custGeom>
              <a:avLst/>
              <a:gdLst/>
              <a:ahLst/>
              <a:cxnLst/>
              <a:rect l="l" t="t" r="r" b="b"/>
              <a:pathLst>
                <a:path w="1600200" h="277495">
                  <a:moveTo>
                    <a:pt x="1600200" y="277368"/>
                  </a:moveTo>
                  <a:lnTo>
                    <a:pt x="0" y="277368"/>
                  </a:lnTo>
                  <a:lnTo>
                    <a:pt x="0" y="0"/>
                  </a:lnTo>
                  <a:lnTo>
                    <a:pt x="1600200" y="0"/>
                  </a:lnTo>
                  <a:lnTo>
                    <a:pt x="1600200" y="277368"/>
                  </a:lnTo>
                  <a:close/>
                </a:path>
              </a:pathLst>
            </a:custGeom>
            <a:solidFill>
              <a:srgbClr val="E16C0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4114800" y="6400800"/>
              <a:ext cx="3124200" cy="277495"/>
            </a:xfrm>
            <a:custGeom>
              <a:avLst/>
              <a:gdLst/>
              <a:ahLst/>
              <a:cxnLst/>
              <a:rect l="l" t="t" r="r" b="b"/>
              <a:pathLst>
                <a:path w="3124200" h="277495">
                  <a:moveTo>
                    <a:pt x="3124200" y="277368"/>
                  </a:moveTo>
                  <a:lnTo>
                    <a:pt x="0" y="277368"/>
                  </a:lnTo>
                  <a:lnTo>
                    <a:pt x="0" y="0"/>
                  </a:lnTo>
                  <a:lnTo>
                    <a:pt x="3124200" y="0"/>
                  </a:lnTo>
                  <a:lnTo>
                    <a:pt x="3124200" y="277368"/>
                  </a:lnTo>
                  <a:close/>
                </a:path>
              </a:pathLst>
            </a:custGeom>
            <a:solidFill>
              <a:srgbClr val="2240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49224" y="990600"/>
              <a:ext cx="7845552" cy="5440680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761" y="761"/>
              <a:ext cx="9142730" cy="6856730"/>
            </a:xfrm>
            <a:custGeom>
              <a:avLst/>
              <a:gdLst/>
              <a:ahLst/>
              <a:cxnLst/>
              <a:rect l="l" t="t" r="r" b="b"/>
              <a:pathLst>
                <a:path w="9142730" h="6856730">
                  <a:moveTo>
                    <a:pt x="0" y="0"/>
                  </a:moveTo>
                  <a:lnTo>
                    <a:pt x="9142476" y="0"/>
                  </a:lnTo>
                  <a:lnTo>
                    <a:pt x="9142476" y="6856476"/>
                  </a:lnTo>
                  <a:lnTo>
                    <a:pt x="0" y="6856476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4194176" y="6438732"/>
            <a:ext cx="1062355" cy="363561"/>
          </a:xfrm>
          <a:prstGeom prst="rect">
            <a:avLst/>
          </a:prstGeom>
        </p:spPr>
        <p:txBody>
          <a:bodyPr vert="horz" wrap="square" lIns="0" tIns="4445" rIns="0" bIns="0" rtlCol="0">
            <a:spAutoFit/>
          </a:bodyPr>
          <a:lstStyle/>
          <a:p>
            <a:pPr marL="12700" marR="5080">
              <a:lnSpc>
                <a:spcPts val="1440"/>
              </a:lnSpc>
              <a:spcBef>
                <a:spcPts val="35"/>
              </a:spcBef>
            </a:pPr>
            <a:r>
              <a:rPr sz="1200" spc="45" dirty="0">
                <a:solidFill>
                  <a:srgbClr val="FFFFFF"/>
                </a:solidFill>
                <a:latin typeface="Arial MT"/>
                <a:cs typeface="Arial MT"/>
              </a:rPr>
              <a:t>Department</a:t>
            </a:r>
            <a:r>
              <a:rPr sz="1200" spc="1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-25" dirty="0">
                <a:solidFill>
                  <a:srgbClr val="FFFFFF"/>
                </a:solidFill>
                <a:latin typeface="Arial MT"/>
                <a:cs typeface="Arial MT"/>
              </a:rPr>
              <a:t>of </a:t>
            </a:r>
            <a:r>
              <a:rPr sz="1200" spc="-305" dirty="0">
                <a:solidFill>
                  <a:srgbClr val="FFFFFF"/>
                </a:solidFill>
                <a:latin typeface="Arial MT"/>
                <a:cs typeface="Arial MT"/>
              </a:rPr>
              <a:t>CCSSEE</a:t>
            </a:r>
            <a:endParaRPr sz="1200">
              <a:latin typeface="Arial MT"/>
              <a:cs typeface="Arial MT"/>
            </a:endParaRPr>
          </a:p>
        </p:txBody>
      </p:sp>
      <p:sp>
        <p:nvSpPr>
          <p:cNvPr id="9" name="object 9"/>
          <p:cNvSpPr txBox="1">
            <a:spLocks noGrp="1"/>
          </p:cNvSpPr>
          <p:nvPr>
            <p:ph type="ftr" sz="quarter" idx="5"/>
          </p:nvPr>
        </p:nvSpPr>
        <p:spPr>
          <a:xfrm>
            <a:off x="1600200" y="0"/>
            <a:ext cx="0" cy="430887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25"/>
              </a:lnSpc>
            </a:pPr>
            <a:r>
              <a:rPr spc="10" dirty="0"/>
              <a:t>ATME College</a:t>
            </a:r>
            <a:r>
              <a:rPr spc="-5" dirty="0"/>
              <a:t> </a:t>
            </a:r>
            <a:r>
              <a:rPr spc="10" dirty="0"/>
              <a:t>of</a:t>
            </a:r>
            <a:r>
              <a:rPr spc="114" dirty="0"/>
              <a:t> </a:t>
            </a:r>
            <a:r>
              <a:rPr spc="35" dirty="0"/>
              <a:t>Engineering</a:t>
            </a:r>
          </a:p>
        </p:txBody>
      </p:sp>
    </p:spTree>
  </p:cSld>
  <p:clrMapOvr>
    <a:masterClrMapping/>
  </p:clrMapOvr>
</p:sld>
</file>

<file path=ppt/slides/slide2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803392" y="6400801"/>
            <a:ext cx="3112135" cy="277495"/>
          </a:xfrm>
          <a:custGeom>
            <a:avLst/>
            <a:gdLst/>
            <a:ahLst/>
            <a:cxnLst/>
            <a:rect l="l" t="t" r="r" b="b"/>
            <a:pathLst>
              <a:path w="3112134" h="277495">
                <a:moveTo>
                  <a:pt x="3112008" y="277368"/>
                </a:moveTo>
                <a:lnTo>
                  <a:pt x="0" y="277368"/>
                </a:lnTo>
                <a:lnTo>
                  <a:pt x="0" y="0"/>
                </a:lnTo>
                <a:lnTo>
                  <a:pt x="3112008" y="0"/>
                </a:lnTo>
                <a:lnTo>
                  <a:pt x="3112008" y="277368"/>
                </a:lnTo>
                <a:close/>
              </a:path>
            </a:pathLst>
          </a:custGeom>
          <a:solidFill>
            <a:srgbClr val="22405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5884798" y="6455470"/>
            <a:ext cx="2115820" cy="1708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325"/>
              </a:lnSpc>
            </a:pPr>
            <a:r>
              <a:rPr sz="1200" spc="10" dirty="0">
                <a:solidFill>
                  <a:srgbClr val="FFFFFF"/>
                </a:solidFill>
                <a:latin typeface="Arial MT"/>
                <a:cs typeface="Arial MT"/>
              </a:rPr>
              <a:t>ATME College</a:t>
            </a:r>
            <a:r>
              <a:rPr sz="1200" spc="-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10" dirty="0">
                <a:solidFill>
                  <a:srgbClr val="FFFFFF"/>
                </a:solidFill>
                <a:latin typeface="Arial MT"/>
                <a:cs typeface="Arial MT"/>
              </a:rPr>
              <a:t>of</a:t>
            </a:r>
            <a:r>
              <a:rPr sz="1200" spc="114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35" dirty="0">
                <a:solidFill>
                  <a:srgbClr val="FFFFFF"/>
                </a:solidFill>
                <a:latin typeface="Arial MT"/>
                <a:cs typeface="Arial MT"/>
              </a:rPr>
              <a:t>Engineering</a:t>
            </a:r>
            <a:endParaRPr sz="1200">
              <a:latin typeface="Arial MT"/>
              <a:cs typeface="Arial MT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4114800" y="6400801"/>
            <a:ext cx="4724400" cy="277495"/>
            <a:chOff x="2514600" y="6400800"/>
            <a:chExt cx="4724400" cy="277495"/>
          </a:xfrm>
        </p:grpSpPr>
        <p:sp>
          <p:nvSpPr>
            <p:cNvPr id="5" name="object 5"/>
            <p:cNvSpPr/>
            <p:nvPr/>
          </p:nvSpPr>
          <p:spPr>
            <a:xfrm>
              <a:off x="2514600" y="6400800"/>
              <a:ext cx="1600200" cy="277495"/>
            </a:xfrm>
            <a:custGeom>
              <a:avLst/>
              <a:gdLst/>
              <a:ahLst/>
              <a:cxnLst/>
              <a:rect l="l" t="t" r="r" b="b"/>
              <a:pathLst>
                <a:path w="1600200" h="277495">
                  <a:moveTo>
                    <a:pt x="1600200" y="277368"/>
                  </a:moveTo>
                  <a:lnTo>
                    <a:pt x="0" y="277368"/>
                  </a:lnTo>
                  <a:lnTo>
                    <a:pt x="0" y="0"/>
                  </a:lnTo>
                  <a:lnTo>
                    <a:pt x="1600200" y="0"/>
                  </a:lnTo>
                  <a:lnTo>
                    <a:pt x="1600200" y="277368"/>
                  </a:lnTo>
                  <a:close/>
                </a:path>
              </a:pathLst>
            </a:custGeom>
            <a:solidFill>
              <a:srgbClr val="E16C0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4114800" y="6400800"/>
              <a:ext cx="3124200" cy="277495"/>
            </a:xfrm>
            <a:custGeom>
              <a:avLst/>
              <a:gdLst/>
              <a:ahLst/>
              <a:cxnLst/>
              <a:rect l="l" t="t" r="r" b="b"/>
              <a:pathLst>
                <a:path w="3124200" h="277495">
                  <a:moveTo>
                    <a:pt x="3124200" y="277368"/>
                  </a:moveTo>
                  <a:lnTo>
                    <a:pt x="0" y="277368"/>
                  </a:lnTo>
                  <a:lnTo>
                    <a:pt x="0" y="0"/>
                  </a:lnTo>
                  <a:lnTo>
                    <a:pt x="3124200" y="0"/>
                  </a:lnTo>
                  <a:lnTo>
                    <a:pt x="3124200" y="277368"/>
                  </a:lnTo>
                  <a:close/>
                </a:path>
              </a:pathLst>
            </a:custGeom>
            <a:solidFill>
              <a:srgbClr val="2240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2547925" y="1068958"/>
            <a:ext cx="7585709" cy="45148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  <a:tabLst>
                <a:tab pos="2146300" algn="l"/>
              </a:tabLst>
            </a:pPr>
            <a:r>
              <a:rPr sz="2800" b="1" spc="-10" dirty="0">
                <a:solidFill>
                  <a:srgbClr val="C00000"/>
                </a:solidFill>
                <a:latin typeface="Georgia"/>
                <a:cs typeface="Georgia"/>
              </a:rPr>
              <a:t>Warshall’s</a:t>
            </a:r>
            <a:r>
              <a:rPr sz="2800" b="1" dirty="0">
                <a:solidFill>
                  <a:srgbClr val="C00000"/>
                </a:solidFill>
                <a:latin typeface="Georgia"/>
                <a:cs typeface="Georgia"/>
              </a:rPr>
              <a:t>	</a:t>
            </a:r>
            <a:r>
              <a:rPr sz="2800" b="1" spc="-20" dirty="0">
                <a:solidFill>
                  <a:srgbClr val="C00000"/>
                </a:solidFill>
                <a:latin typeface="Georgia"/>
                <a:cs typeface="Georgia"/>
              </a:rPr>
              <a:t>Algorithm:</a:t>
            </a:r>
            <a:r>
              <a:rPr sz="2800" b="1" spc="-100" dirty="0">
                <a:solidFill>
                  <a:srgbClr val="C00000"/>
                </a:solidFill>
                <a:latin typeface="Georgia"/>
                <a:cs typeface="Georgia"/>
              </a:rPr>
              <a:t> </a:t>
            </a:r>
            <a:r>
              <a:rPr sz="2800" b="1" spc="-10" dirty="0">
                <a:solidFill>
                  <a:srgbClr val="C00000"/>
                </a:solidFill>
                <a:latin typeface="Georgia"/>
                <a:cs typeface="Georgia"/>
              </a:rPr>
              <a:t>Transitive</a:t>
            </a:r>
            <a:r>
              <a:rPr sz="2800" b="1" spc="-95" dirty="0">
                <a:solidFill>
                  <a:srgbClr val="C00000"/>
                </a:solidFill>
                <a:latin typeface="Georgia"/>
                <a:cs typeface="Georgia"/>
              </a:rPr>
              <a:t> </a:t>
            </a:r>
            <a:r>
              <a:rPr sz="2800" b="1" spc="-10" dirty="0">
                <a:solidFill>
                  <a:srgbClr val="C00000"/>
                </a:solidFill>
                <a:latin typeface="Georgia"/>
                <a:cs typeface="Georgia"/>
              </a:rPr>
              <a:t>Closure</a:t>
            </a:r>
            <a:endParaRPr sz="2800">
              <a:latin typeface="Georgia"/>
              <a:cs typeface="Georgia"/>
            </a:endParaRPr>
          </a:p>
        </p:txBody>
      </p:sp>
      <p:sp>
        <p:nvSpPr>
          <p:cNvPr id="13" name="object 13"/>
          <p:cNvSpPr txBox="1">
            <a:spLocks noGrp="1"/>
          </p:cNvSpPr>
          <p:nvPr>
            <p:ph type="ftr" sz="quarter" idx="5"/>
          </p:nvPr>
        </p:nvSpPr>
        <p:spPr>
          <a:xfrm>
            <a:off x="1600200" y="0"/>
            <a:ext cx="0" cy="430887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25"/>
              </a:lnSpc>
            </a:pPr>
            <a:r>
              <a:rPr spc="10" dirty="0"/>
              <a:t>ATME College</a:t>
            </a:r>
            <a:r>
              <a:rPr spc="-5" dirty="0"/>
              <a:t> </a:t>
            </a:r>
            <a:r>
              <a:rPr spc="10" dirty="0"/>
              <a:t>of</a:t>
            </a:r>
            <a:r>
              <a:rPr spc="114" dirty="0"/>
              <a:t> </a:t>
            </a:r>
            <a:r>
              <a:rPr spc="35" dirty="0"/>
              <a:t>Engineering</a:t>
            </a:r>
          </a:p>
        </p:txBody>
      </p:sp>
      <p:grpSp>
        <p:nvGrpSpPr>
          <p:cNvPr id="8" name="object 8"/>
          <p:cNvGrpSpPr/>
          <p:nvPr/>
        </p:nvGrpSpPr>
        <p:grpSpPr>
          <a:xfrm>
            <a:off x="1600961" y="761"/>
            <a:ext cx="9142730" cy="6856730"/>
            <a:chOff x="761" y="761"/>
            <a:chExt cx="9142730" cy="6856730"/>
          </a:xfrm>
        </p:grpSpPr>
        <p:pic>
          <p:nvPicPr>
            <p:cNvPr id="9" name="object 9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20495" y="1728216"/>
              <a:ext cx="7409688" cy="1487424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853184" y="3599688"/>
              <a:ext cx="6083808" cy="1414272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761" y="761"/>
              <a:ext cx="9142730" cy="6856730"/>
            </a:xfrm>
            <a:custGeom>
              <a:avLst/>
              <a:gdLst/>
              <a:ahLst/>
              <a:cxnLst/>
              <a:rect l="l" t="t" r="r" b="b"/>
              <a:pathLst>
                <a:path w="9142730" h="6856730">
                  <a:moveTo>
                    <a:pt x="0" y="0"/>
                  </a:moveTo>
                  <a:lnTo>
                    <a:pt x="9142476" y="0"/>
                  </a:lnTo>
                  <a:lnTo>
                    <a:pt x="9142476" y="6856476"/>
                  </a:lnTo>
                  <a:lnTo>
                    <a:pt x="0" y="6856476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" name="object 12"/>
          <p:cNvSpPr txBox="1"/>
          <p:nvPr/>
        </p:nvSpPr>
        <p:spPr>
          <a:xfrm>
            <a:off x="4194176" y="6438732"/>
            <a:ext cx="1062355" cy="363561"/>
          </a:xfrm>
          <a:prstGeom prst="rect">
            <a:avLst/>
          </a:prstGeom>
        </p:spPr>
        <p:txBody>
          <a:bodyPr vert="horz" wrap="square" lIns="0" tIns="4445" rIns="0" bIns="0" rtlCol="0">
            <a:spAutoFit/>
          </a:bodyPr>
          <a:lstStyle/>
          <a:p>
            <a:pPr marL="12700" marR="5080">
              <a:lnSpc>
                <a:spcPts val="1440"/>
              </a:lnSpc>
              <a:spcBef>
                <a:spcPts val="35"/>
              </a:spcBef>
            </a:pPr>
            <a:r>
              <a:rPr sz="1200" spc="45" dirty="0">
                <a:solidFill>
                  <a:srgbClr val="FFFFFF"/>
                </a:solidFill>
                <a:latin typeface="Arial MT"/>
                <a:cs typeface="Arial MT"/>
              </a:rPr>
              <a:t>Department</a:t>
            </a:r>
            <a:r>
              <a:rPr sz="1200" spc="1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-25" dirty="0">
                <a:solidFill>
                  <a:srgbClr val="FFFFFF"/>
                </a:solidFill>
                <a:latin typeface="Arial MT"/>
                <a:cs typeface="Arial MT"/>
              </a:rPr>
              <a:t>of </a:t>
            </a:r>
            <a:r>
              <a:rPr sz="1200" spc="-305" dirty="0">
                <a:solidFill>
                  <a:srgbClr val="FFFFFF"/>
                </a:solidFill>
                <a:latin typeface="Arial MT"/>
                <a:cs typeface="Arial MT"/>
              </a:rPr>
              <a:t>CCSSEE</a:t>
            </a:r>
            <a:endParaRPr sz="12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2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803392" y="6400801"/>
            <a:ext cx="3112135" cy="277495"/>
          </a:xfrm>
          <a:custGeom>
            <a:avLst/>
            <a:gdLst/>
            <a:ahLst/>
            <a:cxnLst/>
            <a:rect l="l" t="t" r="r" b="b"/>
            <a:pathLst>
              <a:path w="3112134" h="277495">
                <a:moveTo>
                  <a:pt x="3112008" y="277368"/>
                </a:moveTo>
                <a:lnTo>
                  <a:pt x="0" y="277368"/>
                </a:lnTo>
                <a:lnTo>
                  <a:pt x="0" y="0"/>
                </a:lnTo>
                <a:lnTo>
                  <a:pt x="3112008" y="0"/>
                </a:lnTo>
                <a:lnTo>
                  <a:pt x="3112008" y="277368"/>
                </a:lnTo>
                <a:close/>
              </a:path>
            </a:pathLst>
          </a:custGeom>
          <a:solidFill>
            <a:srgbClr val="22405F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4114800" y="6400801"/>
            <a:ext cx="4724400" cy="277495"/>
            <a:chOff x="2514600" y="6400800"/>
            <a:chExt cx="4724400" cy="277495"/>
          </a:xfrm>
        </p:grpSpPr>
        <p:sp>
          <p:nvSpPr>
            <p:cNvPr id="4" name="object 4"/>
            <p:cNvSpPr/>
            <p:nvPr/>
          </p:nvSpPr>
          <p:spPr>
            <a:xfrm>
              <a:off x="2514600" y="6400800"/>
              <a:ext cx="1600200" cy="277495"/>
            </a:xfrm>
            <a:custGeom>
              <a:avLst/>
              <a:gdLst/>
              <a:ahLst/>
              <a:cxnLst/>
              <a:rect l="l" t="t" r="r" b="b"/>
              <a:pathLst>
                <a:path w="1600200" h="277495">
                  <a:moveTo>
                    <a:pt x="1600200" y="277368"/>
                  </a:moveTo>
                  <a:lnTo>
                    <a:pt x="0" y="277368"/>
                  </a:lnTo>
                  <a:lnTo>
                    <a:pt x="0" y="0"/>
                  </a:lnTo>
                  <a:lnTo>
                    <a:pt x="1600200" y="0"/>
                  </a:lnTo>
                  <a:lnTo>
                    <a:pt x="1600200" y="277368"/>
                  </a:lnTo>
                  <a:close/>
                </a:path>
              </a:pathLst>
            </a:custGeom>
            <a:solidFill>
              <a:srgbClr val="E16C0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4114800" y="6400800"/>
              <a:ext cx="3124200" cy="277495"/>
            </a:xfrm>
            <a:custGeom>
              <a:avLst/>
              <a:gdLst/>
              <a:ahLst/>
              <a:cxnLst/>
              <a:rect l="l" t="t" r="r" b="b"/>
              <a:pathLst>
                <a:path w="3124200" h="277495">
                  <a:moveTo>
                    <a:pt x="3124200" y="277368"/>
                  </a:moveTo>
                  <a:lnTo>
                    <a:pt x="0" y="277368"/>
                  </a:lnTo>
                  <a:lnTo>
                    <a:pt x="0" y="0"/>
                  </a:lnTo>
                  <a:lnTo>
                    <a:pt x="3124200" y="0"/>
                  </a:lnTo>
                  <a:lnTo>
                    <a:pt x="3124200" y="277368"/>
                  </a:lnTo>
                  <a:close/>
                </a:path>
              </a:pathLst>
            </a:custGeom>
            <a:solidFill>
              <a:srgbClr val="2240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2749068" y="557225"/>
            <a:ext cx="6976745" cy="999490"/>
          </a:xfrm>
          <a:prstGeom prst="rect">
            <a:avLst/>
          </a:prstGeom>
        </p:spPr>
        <p:txBody>
          <a:bodyPr vert="horz" wrap="square" lIns="0" tIns="28575" rIns="0" bIns="0" rtlCol="0">
            <a:spAutoFit/>
          </a:bodyPr>
          <a:lstStyle/>
          <a:p>
            <a:pPr marL="2693035" marR="5080" indent="-2680335">
              <a:lnSpc>
                <a:spcPts val="3820"/>
              </a:lnSpc>
              <a:spcBef>
                <a:spcPts val="225"/>
              </a:spcBef>
              <a:tabLst>
                <a:tab pos="2451100" algn="l"/>
              </a:tabLst>
            </a:pPr>
            <a:r>
              <a:rPr sz="3200" b="1" spc="-10" dirty="0">
                <a:solidFill>
                  <a:srgbClr val="C00000"/>
                </a:solidFill>
                <a:latin typeface="Georgia"/>
                <a:cs typeface="Georgia"/>
              </a:rPr>
              <a:t>Warshall’s</a:t>
            </a:r>
            <a:r>
              <a:rPr sz="3200" b="1" dirty="0">
                <a:solidFill>
                  <a:srgbClr val="C00000"/>
                </a:solidFill>
                <a:latin typeface="Georgia"/>
                <a:cs typeface="Georgia"/>
              </a:rPr>
              <a:t>	Algorithm:</a:t>
            </a:r>
            <a:r>
              <a:rPr sz="3200" b="1" spc="-155" dirty="0">
                <a:solidFill>
                  <a:srgbClr val="C00000"/>
                </a:solidFill>
                <a:latin typeface="Georgia"/>
                <a:cs typeface="Georgia"/>
              </a:rPr>
              <a:t> </a:t>
            </a:r>
            <a:r>
              <a:rPr sz="3200" b="1" spc="-10" dirty="0">
                <a:solidFill>
                  <a:srgbClr val="C00000"/>
                </a:solidFill>
                <a:latin typeface="Georgia"/>
                <a:cs typeface="Georgia"/>
              </a:rPr>
              <a:t>Transitive Closure</a:t>
            </a:r>
            <a:endParaRPr sz="3200">
              <a:latin typeface="Georgia"/>
              <a:cs typeface="Georgia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2039113" y="2115311"/>
            <a:ext cx="8428355" cy="1978660"/>
            <a:chOff x="438912" y="2115311"/>
            <a:chExt cx="8428355" cy="1978660"/>
          </a:xfrm>
        </p:grpSpPr>
        <p:sp>
          <p:nvSpPr>
            <p:cNvPr id="8" name="object 8"/>
            <p:cNvSpPr/>
            <p:nvPr/>
          </p:nvSpPr>
          <p:spPr>
            <a:xfrm>
              <a:off x="458724" y="2135123"/>
              <a:ext cx="8388350" cy="1938655"/>
            </a:xfrm>
            <a:custGeom>
              <a:avLst/>
              <a:gdLst/>
              <a:ahLst/>
              <a:cxnLst/>
              <a:rect l="l" t="t" r="r" b="b"/>
              <a:pathLst>
                <a:path w="8388350" h="1938654">
                  <a:moveTo>
                    <a:pt x="8388096" y="1938527"/>
                  </a:moveTo>
                  <a:lnTo>
                    <a:pt x="0" y="1938527"/>
                  </a:lnTo>
                  <a:lnTo>
                    <a:pt x="0" y="0"/>
                  </a:lnTo>
                  <a:lnTo>
                    <a:pt x="8388096" y="0"/>
                  </a:lnTo>
                  <a:lnTo>
                    <a:pt x="8388096" y="1938527"/>
                  </a:lnTo>
                  <a:close/>
                </a:path>
              </a:pathLst>
            </a:custGeom>
            <a:solidFill>
              <a:srgbClr val="EFDCD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438912" y="2115311"/>
              <a:ext cx="8428355" cy="1978660"/>
            </a:xfrm>
            <a:custGeom>
              <a:avLst/>
              <a:gdLst/>
              <a:ahLst/>
              <a:cxnLst/>
              <a:rect l="l" t="t" r="r" b="b"/>
              <a:pathLst>
                <a:path w="8428355" h="1978660">
                  <a:moveTo>
                    <a:pt x="8408162" y="1978278"/>
                  </a:moveTo>
                  <a:lnTo>
                    <a:pt x="19811" y="1978278"/>
                  </a:lnTo>
                  <a:lnTo>
                    <a:pt x="16370" y="1977974"/>
                  </a:lnTo>
                  <a:lnTo>
                    <a:pt x="0" y="1958466"/>
                  </a:lnTo>
                  <a:lnTo>
                    <a:pt x="0" y="19812"/>
                  </a:lnTo>
                  <a:lnTo>
                    <a:pt x="19811" y="0"/>
                  </a:lnTo>
                  <a:lnTo>
                    <a:pt x="8408162" y="0"/>
                  </a:lnTo>
                  <a:lnTo>
                    <a:pt x="8427973" y="19812"/>
                  </a:lnTo>
                  <a:lnTo>
                    <a:pt x="39623" y="19812"/>
                  </a:lnTo>
                  <a:lnTo>
                    <a:pt x="19811" y="39624"/>
                  </a:lnTo>
                  <a:lnTo>
                    <a:pt x="39623" y="39624"/>
                  </a:lnTo>
                  <a:lnTo>
                    <a:pt x="39623" y="1938654"/>
                  </a:lnTo>
                  <a:lnTo>
                    <a:pt x="19811" y="1938654"/>
                  </a:lnTo>
                  <a:lnTo>
                    <a:pt x="39623" y="1958466"/>
                  </a:lnTo>
                  <a:lnTo>
                    <a:pt x="8427973" y="1958466"/>
                  </a:lnTo>
                  <a:lnTo>
                    <a:pt x="8427669" y="1961908"/>
                  </a:lnTo>
                  <a:lnTo>
                    <a:pt x="8411603" y="1977974"/>
                  </a:lnTo>
                  <a:lnTo>
                    <a:pt x="8408162" y="1978278"/>
                  </a:lnTo>
                  <a:close/>
                </a:path>
                <a:path w="8428355" h="1978660">
                  <a:moveTo>
                    <a:pt x="39623" y="39624"/>
                  </a:moveTo>
                  <a:lnTo>
                    <a:pt x="19811" y="39624"/>
                  </a:lnTo>
                  <a:lnTo>
                    <a:pt x="39623" y="19812"/>
                  </a:lnTo>
                  <a:lnTo>
                    <a:pt x="39623" y="39624"/>
                  </a:lnTo>
                  <a:close/>
                </a:path>
                <a:path w="8428355" h="1978660">
                  <a:moveTo>
                    <a:pt x="8388350" y="39624"/>
                  </a:moveTo>
                  <a:lnTo>
                    <a:pt x="39623" y="39624"/>
                  </a:lnTo>
                  <a:lnTo>
                    <a:pt x="39623" y="19812"/>
                  </a:lnTo>
                  <a:lnTo>
                    <a:pt x="8388350" y="19812"/>
                  </a:lnTo>
                  <a:lnTo>
                    <a:pt x="8388350" y="39624"/>
                  </a:lnTo>
                  <a:close/>
                </a:path>
                <a:path w="8428355" h="1978660">
                  <a:moveTo>
                    <a:pt x="8388350" y="1958466"/>
                  </a:moveTo>
                  <a:lnTo>
                    <a:pt x="8388350" y="19812"/>
                  </a:lnTo>
                  <a:lnTo>
                    <a:pt x="8408162" y="39624"/>
                  </a:lnTo>
                  <a:lnTo>
                    <a:pt x="8427973" y="39624"/>
                  </a:lnTo>
                  <a:lnTo>
                    <a:pt x="8427973" y="1938654"/>
                  </a:lnTo>
                  <a:lnTo>
                    <a:pt x="8408162" y="1938654"/>
                  </a:lnTo>
                  <a:lnTo>
                    <a:pt x="8388350" y="1958466"/>
                  </a:lnTo>
                  <a:close/>
                </a:path>
                <a:path w="8428355" h="1978660">
                  <a:moveTo>
                    <a:pt x="8427973" y="39624"/>
                  </a:moveTo>
                  <a:lnTo>
                    <a:pt x="8408162" y="39624"/>
                  </a:lnTo>
                  <a:lnTo>
                    <a:pt x="8388350" y="19812"/>
                  </a:lnTo>
                  <a:lnTo>
                    <a:pt x="8427973" y="19812"/>
                  </a:lnTo>
                  <a:lnTo>
                    <a:pt x="8427973" y="39624"/>
                  </a:lnTo>
                  <a:close/>
                </a:path>
                <a:path w="8428355" h="1978660">
                  <a:moveTo>
                    <a:pt x="39623" y="1958466"/>
                  </a:moveTo>
                  <a:lnTo>
                    <a:pt x="19811" y="1938654"/>
                  </a:lnTo>
                  <a:lnTo>
                    <a:pt x="39623" y="1938654"/>
                  </a:lnTo>
                  <a:lnTo>
                    <a:pt x="39623" y="1958466"/>
                  </a:lnTo>
                  <a:close/>
                </a:path>
                <a:path w="8428355" h="1978660">
                  <a:moveTo>
                    <a:pt x="8388350" y="1958466"/>
                  </a:moveTo>
                  <a:lnTo>
                    <a:pt x="39623" y="1958466"/>
                  </a:lnTo>
                  <a:lnTo>
                    <a:pt x="39623" y="1938654"/>
                  </a:lnTo>
                  <a:lnTo>
                    <a:pt x="8388350" y="1938654"/>
                  </a:lnTo>
                  <a:lnTo>
                    <a:pt x="8388350" y="1958466"/>
                  </a:lnTo>
                  <a:close/>
                </a:path>
                <a:path w="8428355" h="1978660">
                  <a:moveTo>
                    <a:pt x="8427973" y="1958466"/>
                  </a:moveTo>
                  <a:lnTo>
                    <a:pt x="8388350" y="1958466"/>
                  </a:lnTo>
                  <a:lnTo>
                    <a:pt x="8408162" y="1938654"/>
                  </a:lnTo>
                  <a:lnTo>
                    <a:pt x="8427973" y="1938654"/>
                  </a:lnTo>
                  <a:lnTo>
                    <a:pt x="8427973" y="195846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2123694" y="2112264"/>
            <a:ext cx="7931784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5400" marR="30480">
              <a:spcBef>
                <a:spcPts val="100"/>
              </a:spcBef>
              <a:tabLst>
                <a:tab pos="2414905" algn="l"/>
                <a:tab pos="4857115" algn="l"/>
              </a:tabLst>
            </a:pPr>
            <a:r>
              <a:rPr sz="2400" spc="-10" dirty="0">
                <a:latin typeface="Calibri"/>
                <a:cs typeface="Calibri"/>
              </a:rPr>
              <a:t>Constructs</a:t>
            </a:r>
            <a:r>
              <a:rPr sz="2400" spc="-114" dirty="0">
                <a:latin typeface="Calibri"/>
                <a:cs typeface="Calibri"/>
              </a:rPr>
              <a:t> </a:t>
            </a:r>
            <a:r>
              <a:rPr sz="2400" spc="-25" dirty="0">
                <a:latin typeface="Calibri"/>
                <a:cs typeface="Calibri"/>
              </a:rPr>
              <a:t>transitive</a:t>
            </a:r>
            <a:r>
              <a:rPr sz="2400" spc="-11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closure</a:t>
            </a:r>
            <a:r>
              <a:rPr sz="2400" spc="-120" dirty="0">
                <a:latin typeface="Calibri"/>
                <a:cs typeface="Calibri"/>
              </a:rPr>
              <a:t> </a:t>
            </a:r>
            <a:r>
              <a:rPr sz="2400" i="1" dirty="0">
                <a:latin typeface="Calibri"/>
                <a:cs typeface="Calibri"/>
              </a:rPr>
              <a:t>T</a:t>
            </a:r>
            <a:r>
              <a:rPr sz="2400" i="1" spc="-1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as</a:t>
            </a:r>
            <a:r>
              <a:rPr sz="2400" spc="-4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the</a:t>
            </a:r>
            <a:r>
              <a:rPr sz="2400" spc="-5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last</a:t>
            </a:r>
            <a:r>
              <a:rPr sz="2400" spc="-8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matrix</a:t>
            </a:r>
            <a:r>
              <a:rPr sz="2400" spc="-9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in</a:t>
            </a:r>
            <a:r>
              <a:rPr sz="2400" spc="-3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the</a:t>
            </a:r>
            <a:r>
              <a:rPr sz="2400" spc="-5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sequence </a:t>
            </a:r>
            <a:r>
              <a:rPr sz="2400" dirty="0">
                <a:latin typeface="Calibri"/>
                <a:cs typeface="Calibri"/>
              </a:rPr>
              <a:t>of</a:t>
            </a:r>
            <a:r>
              <a:rPr sz="2400" spc="-35" dirty="0">
                <a:latin typeface="Calibri"/>
                <a:cs typeface="Calibri"/>
              </a:rPr>
              <a:t> </a:t>
            </a:r>
            <a:r>
              <a:rPr sz="2400" i="1" spc="-10" dirty="0">
                <a:latin typeface="Calibri"/>
                <a:cs typeface="Calibri"/>
              </a:rPr>
              <a:t>n</a:t>
            </a:r>
            <a:r>
              <a:rPr sz="2400" spc="-10" dirty="0">
                <a:latin typeface="Calibri"/>
                <a:cs typeface="Calibri"/>
              </a:rPr>
              <a:t>-</a:t>
            </a:r>
            <a:r>
              <a:rPr sz="2400" spc="-25" dirty="0">
                <a:latin typeface="Calibri"/>
                <a:cs typeface="Calibri"/>
              </a:rPr>
              <a:t>by-</a:t>
            </a:r>
            <a:r>
              <a:rPr sz="2400" i="1" dirty="0">
                <a:latin typeface="Calibri"/>
                <a:cs typeface="Calibri"/>
              </a:rPr>
              <a:t>n</a:t>
            </a:r>
            <a:r>
              <a:rPr sz="2400" i="1" spc="-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matrices</a:t>
            </a:r>
            <a:r>
              <a:rPr sz="2400" dirty="0">
                <a:latin typeface="Calibri"/>
                <a:cs typeface="Calibri"/>
              </a:rPr>
              <a:t>	</a:t>
            </a:r>
            <a:r>
              <a:rPr sz="2400" i="1" dirty="0">
                <a:latin typeface="Calibri"/>
                <a:cs typeface="Calibri"/>
              </a:rPr>
              <a:t>R</a:t>
            </a:r>
            <a:r>
              <a:rPr sz="2325" baseline="14336" dirty="0">
                <a:latin typeface="Calibri"/>
                <a:cs typeface="Calibri"/>
              </a:rPr>
              <a:t>(0)</a:t>
            </a:r>
            <a:r>
              <a:rPr sz="2400" dirty="0">
                <a:latin typeface="Calibri"/>
                <a:cs typeface="Calibri"/>
              </a:rPr>
              <a:t>,</a:t>
            </a:r>
            <a:r>
              <a:rPr sz="2400" spc="-4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…</a:t>
            </a:r>
            <a:r>
              <a:rPr sz="2400" spc="-1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,</a:t>
            </a:r>
            <a:r>
              <a:rPr sz="2400" spc="-35" dirty="0">
                <a:latin typeface="Calibri"/>
                <a:cs typeface="Calibri"/>
              </a:rPr>
              <a:t> </a:t>
            </a:r>
            <a:r>
              <a:rPr sz="2400" i="1" dirty="0">
                <a:latin typeface="Calibri"/>
                <a:cs typeface="Calibri"/>
              </a:rPr>
              <a:t>R</a:t>
            </a:r>
            <a:r>
              <a:rPr sz="2325" baseline="14336" dirty="0">
                <a:latin typeface="Calibri"/>
                <a:cs typeface="Calibri"/>
              </a:rPr>
              <a:t>(</a:t>
            </a:r>
            <a:r>
              <a:rPr sz="2325" i="1" baseline="14336" dirty="0">
                <a:latin typeface="Calibri"/>
                <a:cs typeface="Calibri"/>
              </a:rPr>
              <a:t>k</a:t>
            </a:r>
            <a:r>
              <a:rPr sz="2325" baseline="14336" dirty="0">
                <a:latin typeface="Calibri"/>
                <a:cs typeface="Calibri"/>
              </a:rPr>
              <a:t>)</a:t>
            </a:r>
            <a:r>
              <a:rPr sz="2400" dirty="0">
                <a:latin typeface="Calibri"/>
                <a:cs typeface="Calibri"/>
              </a:rPr>
              <a:t>,</a:t>
            </a:r>
            <a:r>
              <a:rPr sz="2400" spc="-2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…</a:t>
            </a:r>
            <a:r>
              <a:rPr sz="2400" spc="-4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,</a:t>
            </a:r>
            <a:r>
              <a:rPr sz="2400" spc="-10" dirty="0">
                <a:latin typeface="Calibri"/>
                <a:cs typeface="Calibri"/>
              </a:rPr>
              <a:t> </a:t>
            </a:r>
            <a:r>
              <a:rPr sz="2400" i="1" spc="-20" dirty="0">
                <a:latin typeface="Calibri"/>
                <a:cs typeface="Calibri"/>
              </a:rPr>
              <a:t>R</a:t>
            </a:r>
            <a:r>
              <a:rPr sz="2325" spc="-30" baseline="14336" dirty="0">
                <a:latin typeface="Calibri"/>
                <a:cs typeface="Calibri"/>
              </a:rPr>
              <a:t>(</a:t>
            </a:r>
            <a:r>
              <a:rPr sz="2325" i="1" spc="-30" baseline="14336" dirty="0">
                <a:latin typeface="Calibri"/>
                <a:cs typeface="Calibri"/>
              </a:rPr>
              <a:t>n</a:t>
            </a:r>
            <a:r>
              <a:rPr sz="2325" spc="-30" baseline="14336" dirty="0">
                <a:latin typeface="Calibri"/>
                <a:cs typeface="Calibri"/>
              </a:rPr>
              <a:t>)</a:t>
            </a:r>
            <a:r>
              <a:rPr sz="2325" baseline="14336" dirty="0">
                <a:latin typeface="Calibri"/>
                <a:cs typeface="Calibri"/>
              </a:rPr>
              <a:t>	</a:t>
            </a:r>
            <a:r>
              <a:rPr sz="2400" spc="-10" dirty="0">
                <a:latin typeface="Calibri"/>
                <a:cs typeface="Calibri"/>
              </a:rPr>
              <a:t>where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7990459" y="2844419"/>
            <a:ext cx="215773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spcBef>
                <a:spcPts val="100"/>
              </a:spcBef>
            </a:pPr>
            <a:r>
              <a:rPr sz="2400" dirty="0">
                <a:latin typeface="Calibri"/>
                <a:cs typeface="Calibri"/>
              </a:rPr>
              <a:t>with</a:t>
            </a:r>
            <a:r>
              <a:rPr sz="2400" spc="-8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only</a:t>
            </a:r>
            <a:r>
              <a:rPr sz="2400" spc="-11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the</a:t>
            </a:r>
            <a:r>
              <a:rPr sz="2400" spc="-105" dirty="0">
                <a:latin typeface="Calibri"/>
                <a:cs typeface="Calibri"/>
              </a:rPr>
              <a:t> </a:t>
            </a:r>
            <a:r>
              <a:rPr sz="2400" spc="-20" dirty="0">
                <a:latin typeface="Calibri"/>
                <a:cs typeface="Calibri"/>
              </a:rPr>
              <a:t>first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123694" y="2844419"/>
            <a:ext cx="5712460" cy="1122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5400" marR="30480">
              <a:spcBef>
                <a:spcPts val="100"/>
              </a:spcBef>
            </a:pPr>
            <a:r>
              <a:rPr sz="2400" i="1" dirty="0">
                <a:latin typeface="Calibri"/>
                <a:cs typeface="Calibri"/>
              </a:rPr>
              <a:t>R</a:t>
            </a:r>
            <a:r>
              <a:rPr sz="2325" baseline="14336" dirty="0">
                <a:latin typeface="Calibri"/>
                <a:cs typeface="Calibri"/>
              </a:rPr>
              <a:t>(</a:t>
            </a:r>
            <a:r>
              <a:rPr sz="2325" i="1" baseline="14336" dirty="0">
                <a:latin typeface="Calibri"/>
                <a:cs typeface="Calibri"/>
              </a:rPr>
              <a:t>k</a:t>
            </a:r>
            <a:r>
              <a:rPr sz="2325" baseline="14336" dirty="0">
                <a:latin typeface="Calibri"/>
                <a:cs typeface="Calibri"/>
              </a:rPr>
              <a:t>)</a:t>
            </a:r>
            <a:r>
              <a:rPr sz="2400" dirty="0">
                <a:latin typeface="Calibri"/>
                <a:cs typeface="Calibri"/>
              </a:rPr>
              <a:t>[</a:t>
            </a:r>
            <a:r>
              <a:rPr sz="2400" i="1" dirty="0">
                <a:latin typeface="Calibri"/>
                <a:cs typeface="Calibri"/>
              </a:rPr>
              <a:t>i</a:t>
            </a:r>
            <a:r>
              <a:rPr sz="2400" dirty="0">
                <a:latin typeface="Calibri"/>
                <a:cs typeface="Calibri"/>
              </a:rPr>
              <a:t>,</a:t>
            </a:r>
            <a:r>
              <a:rPr sz="2400" i="1" dirty="0">
                <a:latin typeface="Calibri"/>
                <a:cs typeface="Calibri"/>
              </a:rPr>
              <a:t>j</a:t>
            </a:r>
            <a:r>
              <a:rPr sz="2400" dirty="0">
                <a:latin typeface="Calibri"/>
                <a:cs typeface="Calibri"/>
              </a:rPr>
              <a:t>]</a:t>
            </a:r>
            <a:r>
              <a:rPr sz="2400" spc="-5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=</a:t>
            </a:r>
            <a:r>
              <a:rPr sz="2400" spc="-1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1</a:t>
            </a:r>
            <a:r>
              <a:rPr sz="2400" spc="-2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iff</a:t>
            </a:r>
            <a:r>
              <a:rPr sz="2400" spc="-5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there</a:t>
            </a:r>
            <a:r>
              <a:rPr sz="2400" spc="-9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is</a:t>
            </a:r>
            <a:r>
              <a:rPr sz="2400" spc="-35" dirty="0">
                <a:latin typeface="Calibri"/>
                <a:cs typeface="Calibri"/>
              </a:rPr>
              <a:t> </a:t>
            </a:r>
            <a:r>
              <a:rPr sz="2400" spc="-20" dirty="0">
                <a:latin typeface="Calibri"/>
                <a:cs typeface="Calibri"/>
              </a:rPr>
              <a:t>nontrivial</a:t>
            </a:r>
            <a:r>
              <a:rPr sz="2400" spc="-9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path</a:t>
            </a:r>
            <a:r>
              <a:rPr sz="2400" spc="-65" dirty="0">
                <a:latin typeface="Calibri"/>
                <a:cs typeface="Calibri"/>
              </a:rPr>
              <a:t> </a:t>
            </a:r>
            <a:r>
              <a:rPr sz="2400" spc="-20" dirty="0">
                <a:latin typeface="Calibri"/>
                <a:cs typeface="Calibri"/>
              </a:rPr>
              <a:t>from</a:t>
            </a:r>
            <a:r>
              <a:rPr sz="2400" spc="-75" dirty="0">
                <a:latin typeface="Calibri"/>
                <a:cs typeface="Calibri"/>
              </a:rPr>
              <a:t> </a:t>
            </a:r>
            <a:r>
              <a:rPr sz="2400" i="1" dirty="0">
                <a:latin typeface="Calibri"/>
                <a:cs typeface="Calibri"/>
              </a:rPr>
              <a:t>i</a:t>
            </a:r>
            <a:r>
              <a:rPr sz="2400" i="1" spc="-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to</a:t>
            </a:r>
            <a:r>
              <a:rPr sz="2400" spc="-60" dirty="0">
                <a:latin typeface="Calibri"/>
                <a:cs typeface="Calibri"/>
              </a:rPr>
              <a:t> </a:t>
            </a:r>
            <a:r>
              <a:rPr sz="2400" i="1" spc="-50" dirty="0">
                <a:latin typeface="Calibri"/>
                <a:cs typeface="Calibri"/>
              </a:rPr>
              <a:t>j </a:t>
            </a:r>
            <a:r>
              <a:rPr sz="2400" i="1" dirty="0">
                <a:latin typeface="Calibri"/>
                <a:cs typeface="Calibri"/>
              </a:rPr>
              <a:t>k</a:t>
            </a:r>
            <a:r>
              <a:rPr sz="2400" i="1" spc="-4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vertices</a:t>
            </a:r>
            <a:r>
              <a:rPr sz="2400" spc="-70" dirty="0">
                <a:latin typeface="Calibri"/>
                <a:cs typeface="Calibri"/>
              </a:rPr>
              <a:t> </a:t>
            </a:r>
            <a:r>
              <a:rPr sz="2400" spc="-20" dirty="0">
                <a:latin typeface="Calibri"/>
                <a:cs typeface="Calibri"/>
              </a:rPr>
              <a:t>allowed</a:t>
            </a:r>
            <a:r>
              <a:rPr sz="2400" spc="-8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as</a:t>
            </a:r>
            <a:r>
              <a:rPr sz="2400" spc="-4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intermediate</a:t>
            </a:r>
            <a:endParaRPr sz="2400">
              <a:latin typeface="Calibri"/>
              <a:cs typeface="Calibri"/>
            </a:endParaRPr>
          </a:p>
          <a:p>
            <a:pPr marL="25400">
              <a:tabLst>
                <a:tab pos="850900" algn="l"/>
              </a:tabLst>
            </a:pPr>
            <a:r>
              <a:rPr sz="2400" spc="-10" dirty="0">
                <a:solidFill>
                  <a:srgbClr val="FF0000"/>
                </a:solidFill>
                <a:latin typeface="Calibri"/>
                <a:cs typeface="Calibri"/>
              </a:rPr>
              <a:t>Note:</a:t>
            </a:r>
            <a:r>
              <a:rPr sz="2400" dirty="0">
                <a:solidFill>
                  <a:srgbClr val="FF0000"/>
                </a:solidFill>
                <a:latin typeface="Calibri"/>
                <a:cs typeface="Calibri"/>
              </a:rPr>
              <a:t>	</a:t>
            </a:r>
            <a:r>
              <a:rPr sz="2400" spc="-10" dirty="0">
                <a:latin typeface="Calibri"/>
                <a:cs typeface="Calibri"/>
              </a:rPr>
              <a:t>that</a:t>
            </a:r>
            <a:r>
              <a:rPr sz="2400" spc="-114" dirty="0">
                <a:latin typeface="Calibri"/>
                <a:cs typeface="Calibri"/>
              </a:rPr>
              <a:t> </a:t>
            </a:r>
            <a:r>
              <a:rPr sz="2400" i="1" dirty="0">
                <a:latin typeface="Calibri"/>
                <a:cs typeface="Calibri"/>
              </a:rPr>
              <a:t>R</a:t>
            </a:r>
            <a:r>
              <a:rPr sz="2325" baseline="14336" dirty="0">
                <a:latin typeface="Calibri"/>
                <a:cs typeface="Calibri"/>
              </a:rPr>
              <a:t>(0)</a:t>
            </a:r>
            <a:r>
              <a:rPr sz="2325" spc="22" baseline="14336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=</a:t>
            </a:r>
            <a:r>
              <a:rPr sz="2400" spc="-5" dirty="0">
                <a:latin typeface="Calibri"/>
                <a:cs typeface="Calibri"/>
              </a:rPr>
              <a:t> </a:t>
            </a:r>
            <a:r>
              <a:rPr sz="2400" i="1" dirty="0">
                <a:latin typeface="Calibri"/>
                <a:cs typeface="Calibri"/>
              </a:rPr>
              <a:t>A</a:t>
            </a:r>
            <a:r>
              <a:rPr sz="2400" i="1" spc="-3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(adjacency</a:t>
            </a:r>
            <a:r>
              <a:rPr sz="2400" spc="-10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matrix),</a:t>
            </a:r>
            <a:r>
              <a:rPr sz="2400" spc="-80" dirty="0">
                <a:latin typeface="Calibri"/>
                <a:cs typeface="Calibri"/>
              </a:rPr>
              <a:t> </a:t>
            </a:r>
            <a:r>
              <a:rPr sz="2400" i="1" dirty="0">
                <a:latin typeface="Calibri"/>
                <a:cs typeface="Calibri"/>
              </a:rPr>
              <a:t>R</a:t>
            </a:r>
            <a:r>
              <a:rPr sz="2325" baseline="14336" dirty="0">
                <a:latin typeface="Calibri"/>
                <a:cs typeface="Calibri"/>
              </a:rPr>
              <a:t>(</a:t>
            </a:r>
            <a:r>
              <a:rPr sz="2325" i="1" baseline="14336" dirty="0">
                <a:latin typeface="Calibri"/>
                <a:cs typeface="Calibri"/>
              </a:rPr>
              <a:t>n</a:t>
            </a:r>
            <a:r>
              <a:rPr sz="2325" baseline="14336" dirty="0">
                <a:latin typeface="Calibri"/>
                <a:cs typeface="Calibri"/>
              </a:rPr>
              <a:t>)</a:t>
            </a:r>
            <a:r>
              <a:rPr sz="2325" spc="7" baseline="14336" dirty="0">
                <a:latin typeface="Calibri"/>
                <a:cs typeface="Calibri"/>
              </a:rPr>
              <a:t> </a:t>
            </a:r>
            <a:r>
              <a:rPr sz="2400" i="1" dirty="0">
                <a:latin typeface="Calibri"/>
                <a:cs typeface="Calibri"/>
              </a:rPr>
              <a:t>=</a:t>
            </a:r>
            <a:r>
              <a:rPr sz="2400" i="1" spc="-25" dirty="0">
                <a:latin typeface="Calibri"/>
                <a:cs typeface="Calibri"/>
              </a:rPr>
              <a:t> </a:t>
            </a:r>
            <a:r>
              <a:rPr sz="2400" i="1" spc="-50" dirty="0">
                <a:latin typeface="Calibri"/>
                <a:cs typeface="Calibri"/>
              </a:rPr>
              <a:t>T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7825995" y="3575939"/>
            <a:ext cx="228536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spcBef>
                <a:spcPts val="100"/>
              </a:spcBef>
            </a:pPr>
            <a:r>
              <a:rPr sz="2400" spc="-30" dirty="0">
                <a:latin typeface="Calibri"/>
                <a:cs typeface="Calibri"/>
              </a:rPr>
              <a:t>(transitive</a:t>
            </a:r>
            <a:r>
              <a:rPr sz="2400" spc="-6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closure)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1600961" y="761"/>
            <a:ext cx="9142730" cy="6856730"/>
          </a:xfrm>
          <a:custGeom>
            <a:avLst/>
            <a:gdLst/>
            <a:ahLst/>
            <a:cxnLst/>
            <a:rect l="l" t="t" r="r" b="b"/>
            <a:pathLst>
              <a:path w="9142730" h="6856730">
                <a:moveTo>
                  <a:pt x="0" y="0"/>
                </a:moveTo>
                <a:lnTo>
                  <a:pt x="9142476" y="0"/>
                </a:lnTo>
                <a:lnTo>
                  <a:pt x="9142476" y="6856476"/>
                </a:lnTo>
                <a:lnTo>
                  <a:pt x="0" y="6856476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 txBox="1"/>
          <p:nvPr/>
        </p:nvSpPr>
        <p:spPr>
          <a:xfrm>
            <a:off x="5795265" y="6434286"/>
            <a:ext cx="2226945" cy="189154"/>
          </a:xfrm>
          <a:prstGeom prst="rect">
            <a:avLst/>
          </a:prstGeom>
        </p:spPr>
        <p:txBody>
          <a:bodyPr vert="horz" wrap="square" lIns="0" tIns="4445" rIns="0" bIns="0" rtlCol="0">
            <a:spAutoFit/>
          </a:bodyPr>
          <a:lstStyle/>
          <a:p>
            <a:pPr marL="12700">
              <a:spcBef>
                <a:spcPts val="35"/>
              </a:spcBef>
            </a:pPr>
            <a:r>
              <a:rPr spc="-450" baseline="2314" dirty="0">
                <a:solidFill>
                  <a:srgbClr val="FFFFFF"/>
                </a:solidFill>
                <a:latin typeface="Arial MT"/>
                <a:cs typeface="Arial MT"/>
              </a:rPr>
              <a:t>A</a:t>
            </a:r>
            <a:r>
              <a:rPr sz="1200" spc="-495" dirty="0">
                <a:solidFill>
                  <a:srgbClr val="FFFFFF"/>
                </a:solidFill>
                <a:latin typeface="Arial MT"/>
                <a:cs typeface="Arial MT"/>
              </a:rPr>
              <a:t>A</a:t>
            </a:r>
            <a:r>
              <a:rPr spc="-292" baseline="2314" dirty="0">
                <a:solidFill>
                  <a:srgbClr val="FFFFFF"/>
                </a:solidFill>
                <a:latin typeface="Arial MT"/>
                <a:cs typeface="Arial MT"/>
              </a:rPr>
              <a:t>T</a:t>
            </a:r>
            <a:r>
              <a:rPr sz="1200" spc="-550" dirty="0">
                <a:solidFill>
                  <a:srgbClr val="FFFFFF"/>
                </a:solidFill>
                <a:latin typeface="Arial MT"/>
                <a:cs typeface="Arial MT"/>
              </a:rPr>
              <a:t>T</a:t>
            </a:r>
            <a:r>
              <a:rPr spc="-82" baseline="2314" dirty="0">
                <a:solidFill>
                  <a:srgbClr val="FFFFFF"/>
                </a:solidFill>
                <a:latin typeface="Arial MT"/>
                <a:cs typeface="Arial MT"/>
              </a:rPr>
              <a:t>M</a:t>
            </a:r>
            <a:r>
              <a:rPr sz="1200" spc="-975" dirty="0">
                <a:solidFill>
                  <a:srgbClr val="FFFFFF"/>
                </a:solidFill>
                <a:latin typeface="Arial MT"/>
                <a:cs typeface="Arial MT"/>
              </a:rPr>
              <a:t>M</a:t>
            </a:r>
            <a:r>
              <a:rPr spc="-217" baseline="2314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200" spc="-405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pc="-1162" baseline="2314" dirty="0">
                <a:solidFill>
                  <a:srgbClr val="FFFFFF"/>
                </a:solidFill>
                <a:latin typeface="Arial MT"/>
                <a:cs typeface="Arial MT"/>
              </a:rPr>
              <a:t>C</a:t>
            </a:r>
            <a:r>
              <a:rPr sz="1200" spc="-300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200" spc="-600" dirty="0">
                <a:solidFill>
                  <a:srgbClr val="FFFFFF"/>
                </a:solidFill>
                <a:latin typeface="Arial MT"/>
                <a:cs typeface="Arial MT"/>
              </a:rPr>
              <a:t>C</a:t>
            </a:r>
            <a:r>
              <a:rPr spc="-569" baseline="2314" dirty="0">
                <a:solidFill>
                  <a:srgbClr val="FFFFFF"/>
                </a:solidFill>
                <a:latin typeface="Arial MT"/>
                <a:cs typeface="Arial MT"/>
              </a:rPr>
              <a:t>o</a:t>
            </a:r>
            <a:r>
              <a:rPr sz="1200" spc="-495" dirty="0">
                <a:solidFill>
                  <a:srgbClr val="FFFFFF"/>
                </a:solidFill>
                <a:latin typeface="Arial MT"/>
                <a:cs typeface="Arial MT"/>
              </a:rPr>
              <a:t>C</a:t>
            </a:r>
            <a:r>
              <a:rPr spc="-127" baseline="2314" dirty="0">
                <a:solidFill>
                  <a:srgbClr val="FFFFFF"/>
                </a:solidFill>
                <a:latin typeface="Arial MT"/>
                <a:cs typeface="Arial MT"/>
              </a:rPr>
              <a:t>l</a:t>
            </a:r>
            <a:r>
              <a:rPr sz="1200" spc="-550" dirty="0">
                <a:solidFill>
                  <a:srgbClr val="FFFFFF"/>
                </a:solidFill>
                <a:latin typeface="Arial MT"/>
                <a:cs typeface="Arial MT"/>
              </a:rPr>
              <a:t>o</a:t>
            </a:r>
            <a:r>
              <a:rPr spc="-44" baseline="2314" dirty="0">
                <a:solidFill>
                  <a:srgbClr val="FFFFFF"/>
                </a:solidFill>
                <a:latin typeface="Arial MT"/>
                <a:cs typeface="Arial MT"/>
              </a:rPr>
              <a:t>l</a:t>
            </a:r>
            <a:r>
              <a:rPr sz="1200" spc="-605" dirty="0">
                <a:solidFill>
                  <a:srgbClr val="FFFFFF"/>
                </a:solidFill>
                <a:latin typeface="Arial MT"/>
                <a:cs typeface="Arial MT"/>
              </a:rPr>
              <a:t>o</a:t>
            </a:r>
            <a:r>
              <a:rPr spc="-562" baseline="2314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200" spc="-280" dirty="0">
                <a:solidFill>
                  <a:srgbClr val="FFFFFF"/>
                </a:solidFill>
                <a:latin typeface="Arial MT"/>
                <a:cs typeface="Arial MT"/>
              </a:rPr>
              <a:t>l</a:t>
            </a:r>
            <a:r>
              <a:rPr sz="1200" spc="-300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200" spc="-280" dirty="0">
                <a:solidFill>
                  <a:srgbClr val="FFFFFF"/>
                </a:solidFill>
                <a:latin typeface="Arial MT"/>
                <a:cs typeface="Arial MT"/>
              </a:rPr>
              <a:t>l</a:t>
            </a:r>
            <a:r>
              <a:rPr sz="1200" spc="-650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pc="-494" baseline="2314" dirty="0">
                <a:solidFill>
                  <a:srgbClr val="FFFFFF"/>
                </a:solidFill>
                <a:latin typeface="Arial MT"/>
                <a:cs typeface="Arial MT"/>
              </a:rPr>
              <a:t>g</a:t>
            </a:r>
            <a:r>
              <a:rPr sz="1200" spc="-300" dirty="0">
                <a:solidFill>
                  <a:srgbClr val="FFFFFF"/>
                </a:solidFill>
                <a:latin typeface="Arial MT"/>
                <a:cs typeface="Arial MT"/>
              </a:rPr>
              <a:t>g</a:t>
            </a:r>
            <a:r>
              <a:rPr sz="1200" spc="-675" dirty="0">
                <a:solidFill>
                  <a:srgbClr val="FFFFFF"/>
                </a:solidFill>
                <a:latin typeface="Arial MT"/>
                <a:cs typeface="Arial MT"/>
              </a:rPr>
              <a:t>g</a:t>
            </a:r>
            <a:r>
              <a:rPr spc="-457" baseline="2314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200" spc="-300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200" spc="-500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pc="-150" baseline="2314" dirty="0">
                <a:solidFill>
                  <a:srgbClr val="FFFFFF"/>
                </a:solidFill>
                <a:latin typeface="Arial MT"/>
                <a:cs typeface="Arial MT"/>
              </a:rPr>
              <a:t>o</a:t>
            </a:r>
            <a:r>
              <a:rPr sz="1200" spc="-545" dirty="0">
                <a:solidFill>
                  <a:srgbClr val="FFFFFF"/>
                </a:solidFill>
                <a:latin typeface="Arial MT"/>
                <a:cs typeface="Arial MT"/>
              </a:rPr>
              <a:t>o</a:t>
            </a:r>
            <a:r>
              <a:rPr spc="-157" baseline="2314" dirty="0">
                <a:solidFill>
                  <a:srgbClr val="FFFFFF"/>
                </a:solidFill>
                <a:latin typeface="Arial MT"/>
                <a:cs typeface="Arial MT"/>
              </a:rPr>
              <a:t>f</a:t>
            </a:r>
            <a:r>
              <a:rPr sz="1200" spc="-100" dirty="0">
                <a:solidFill>
                  <a:srgbClr val="FFFFFF"/>
                </a:solidFill>
                <a:latin typeface="Arial MT"/>
                <a:cs typeface="Arial MT"/>
              </a:rPr>
              <a:t>f</a:t>
            </a:r>
            <a:r>
              <a:rPr sz="1200" spc="-150" dirty="0">
                <a:solidFill>
                  <a:srgbClr val="FFFFFF"/>
                </a:solidFill>
                <a:latin typeface="Arial MT"/>
                <a:cs typeface="Arial MT"/>
              </a:rPr>
              <a:t>f</a:t>
            </a:r>
            <a:r>
              <a:rPr spc="-480" baseline="2314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200" spc="-520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pc="52" baseline="2314" dirty="0">
                <a:solidFill>
                  <a:srgbClr val="FFFFFF"/>
                </a:solidFill>
                <a:latin typeface="Arial MT"/>
                <a:cs typeface="Arial MT"/>
              </a:rPr>
              <a:t>n</a:t>
            </a:r>
            <a:r>
              <a:rPr spc="-997" baseline="2314" dirty="0">
                <a:solidFill>
                  <a:srgbClr val="FFFFFF"/>
                </a:solidFill>
                <a:latin typeface="Arial MT"/>
                <a:cs typeface="Arial MT"/>
              </a:rPr>
              <a:t>g</a:t>
            </a:r>
            <a:r>
              <a:rPr sz="1200" spc="-235" dirty="0">
                <a:solidFill>
                  <a:srgbClr val="FFFFFF"/>
                </a:solidFill>
                <a:latin typeface="Arial MT"/>
                <a:cs typeface="Arial MT"/>
              </a:rPr>
              <a:t>n</a:t>
            </a:r>
            <a:r>
              <a:rPr sz="1200" spc="-405" dirty="0">
                <a:solidFill>
                  <a:srgbClr val="FFFFFF"/>
                </a:solidFill>
                <a:latin typeface="Arial MT"/>
                <a:cs typeface="Arial MT"/>
              </a:rPr>
              <a:t>g</a:t>
            </a:r>
            <a:r>
              <a:rPr spc="-165" baseline="2314" dirty="0">
                <a:solidFill>
                  <a:srgbClr val="FFFFFF"/>
                </a:solidFill>
                <a:latin typeface="Arial MT"/>
                <a:cs typeface="Arial MT"/>
              </a:rPr>
              <a:t>i</a:t>
            </a:r>
            <a:r>
              <a:rPr sz="1200" spc="-525" dirty="0">
                <a:solidFill>
                  <a:srgbClr val="FFFFFF"/>
                </a:solidFill>
                <a:latin typeface="Arial MT"/>
                <a:cs typeface="Arial MT"/>
              </a:rPr>
              <a:t>g</a:t>
            </a:r>
            <a:r>
              <a:rPr spc="-585" baseline="2314" dirty="0">
                <a:solidFill>
                  <a:srgbClr val="FFFFFF"/>
                </a:solidFill>
                <a:latin typeface="Arial MT"/>
                <a:cs typeface="Arial MT"/>
              </a:rPr>
              <a:t>n</a:t>
            </a:r>
            <a:r>
              <a:rPr sz="1200" spc="-235" dirty="0">
                <a:solidFill>
                  <a:srgbClr val="FFFFFF"/>
                </a:solidFill>
                <a:latin typeface="Arial MT"/>
                <a:cs typeface="Arial MT"/>
              </a:rPr>
              <a:t>i</a:t>
            </a:r>
            <a:r>
              <a:rPr sz="1200" spc="-300" dirty="0">
                <a:solidFill>
                  <a:srgbClr val="FFFFFF"/>
                </a:solidFill>
                <a:latin typeface="Arial MT"/>
                <a:cs typeface="Arial MT"/>
              </a:rPr>
              <a:t>n</a:t>
            </a:r>
            <a:r>
              <a:rPr spc="-922" baseline="2314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200" spc="-235" dirty="0">
                <a:solidFill>
                  <a:srgbClr val="FFFFFF"/>
                </a:solidFill>
                <a:latin typeface="Arial MT"/>
                <a:cs typeface="Arial MT"/>
              </a:rPr>
              <a:t>i</a:t>
            </a:r>
            <a:r>
              <a:rPr sz="1200" spc="-75" dirty="0">
                <a:solidFill>
                  <a:srgbClr val="FFFFFF"/>
                </a:solidFill>
                <a:latin typeface="Arial MT"/>
                <a:cs typeface="Arial MT"/>
              </a:rPr>
              <a:t>n</a:t>
            </a:r>
            <a:r>
              <a:rPr spc="52" baseline="2314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pc="-600" baseline="2314" dirty="0">
                <a:solidFill>
                  <a:srgbClr val="FFFFFF"/>
                </a:solidFill>
                <a:latin typeface="Arial MT"/>
                <a:cs typeface="Arial MT"/>
              </a:rPr>
              <a:t>r</a:t>
            </a:r>
            <a:r>
              <a:rPr sz="1200" spc="-235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200" spc="-365" dirty="0">
                <a:solidFill>
                  <a:srgbClr val="FFFFFF"/>
                </a:solidFill>
                <a:latin typeface="Arial MT"/>
                <a:cs typeface="Arial MT"/>
              </a:rPr>
              <a:t>r</a:t>
            </a:r>
            <a:r>
              <a:rPr spc="-157" baseline="2314" dirty="0">
                <a:solidFill>
                  <a:srgbClr val="FFFFFF"/>
                </a:solidFill>
                <a:latin typeface="Arial MT"/>
                <a:cs typeface="Arial MT"/>
              </a:rPr>
              <a:t>i</a:t>
            </a:r>
            <a:r>
              <a:rPr sz="1200" spc="-245" dirty="0">
                <a:solidFill>
                  <a:srgbClr val="FFFFFF"/>
                </a:solidFill>
                <a:latin typeface="Arial MT"/>
                <a:cs typeface="Arial MT"/>
              </a:rPr>
              <a:t>r</a:t>
            </a:r>
            <a:r>
              <a:rPr spc="-337" baseline="2314" dirty="0">
                <a:solidFill>
                  <a:srgbClr val="FFFFFF"/>
                </a:solidFill>
                <a:latin typeface="Arial MT"/>
                <a:cs typeface="Arial MT"/>
              </a:rPr>
              <a:t>n</a:t>
            </a:r>
            <a:r>
              <a:rPr sz="1200" spc="-235" dirty="0">
                <a:solidFill>
                  <a:srgbClr val="FFFFFF"/>
                </a:solidFill>
                <a:latin typeface="Arial MT"/>
                <a:cs typeface="Arial MT"/>
              </a:rPr>
              <a:t>i</a:t>
            </a:r>
            <a:r>
              <a:rPr sz="1200" spc="-465" dirty="0">
                <a:solidFill>
                  <a:srgbClr val="FFFFFF"/>
                </a:solidFill>
                <a:latin typeface="Arial MT"/>
                <a:cs typeface="Arial MT"/>
              </a:rPr>
              <a:t>n</a:t>
            </a:r>
            <a:r>
              <a:rPr spc="-7" baseline="2314" dirty="0">
                <a:solidFill>
                  <a:srgbClr val="FFFFFF"/>
                </a:solidFill>
                <a:latin typeface="Arial MT"/>
                <a:cs typeface="Arial MT"/>
              </a:rPr>
              <a:t>g</a:t>
            </a:r>
            <a:r>
              <a:rPr sz="1200" spc="-10" dirty="0">
                <a:solidFill>
                  <a:srgbClr val="FFFFFF"/>
                </a:solidFill>
                <a:latin typeface="Arial MT"/>
                <a:cs typeface="Arial MT"/>
              </a:rPr>
              <a:t>g</a:t>
            </a:r>
            <a:endParaRPr sz="1200">
              <a:latin typeface="Arial MT"/>
              <a:cs typeface="Arial MT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4194175" y="6446352"/>
            <a:ext cx="1101090" cy="376555"/>
          </a:xfrm>
          <a:prstGeom prst="rect">
            <a:avLst/>
          </a:prstGeom>
        </p:spPr>
        <p:txBody>
          <a:bodyPr vert="horz" wrap="square" lIns="0" tIns="6350" rIns="0" bIns="0" rtlCol="0">
            <a:spAutoFit/>
          </a:bodyPr>
          <a:lstStyle/>
          <a:p>
            <a:pPr marL="12700" marR="5080">
              <a:lnSpc>
                <a:spcPts val="1420"/>
              </a:lnSpc>
              <a:spcBef>
                <a:spcPts val="50"/>
              </a:spcBef>
            </a:pPr>
            <a:r>
              <a:rPr sz="1200" spc="-480" dirty="0">
                <a:solidFill>
                  <a:srgbClr val="FFFFFF"/>
                </a:solidFill>
                <a:latin typeface="Arial MT"/>
                <a:cs typeface="Arial MT"/>
              </a:rPr>
              <a:t>D</a:t>
            </a:r>
            <a:r>
              <a:rPr sz="1200" spc="-405" dirty="0">
                <a:solidFill>
                  <a:srgbClr val="FFFFFF"/>
                </a:solidFill>
                <a:latin typeface="Arial MT"/>
                <a:cs typeface="Arial MT"/>
              </a:rPr>
              <a:t>D</a:t>
            </a:r>
            <a:r>
              <a:rPr sz="1200" spc="-280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200" spc="-370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200" spc="-280" dirty="0">
                <a:solidFill>
                  <a:srgbClr val="FFFFFF"/>
                </a:solidFill>
                <a:latin typeface="Arial MT"/>
                <a:cs typeface="Arial MT"/>
              </a:rPr>
              <a:t>p</a:t>
            </a:r>
            <a:r>
              <a:rPr sz="1200" spc="-350" dirty="0">
                <a:solidFill>
                  <a:srgbClr val="FFFFFF"/>
                </a:solidFill>
                <a:latin typeface="Arial MT"/>
                <a:cs typeface="Arial MT"/>
              </a:rPr>
              <a:t>p</a:t>
            </a:r>
            <a:r>
              <a:rPr sz="1200" spc="-280" dirty="0">
                <a:solidFill>
                  <a:srgbClr val="FFFFFF"/>
                </a:solidFill>
                <a:latin typeface="Arial MT"/>
                <a:cs typeface="Arial MT"/>
              </a:rPr>
              <a:t>a</a:t>
            </a:r>
            <a:r>
              <a:rPr sz="1200" spc="-370" dirty="0">
                <a:solidFill>
                  <a:srgbClr val="FFFFFF"/>
                </a:solidFill>
                <a:latin typeface="Arial MT"/>
                <a:cs typeface="Arial MT"/>
              </a:rPr>
              <a:t>a</a:t>
            </a:r>
            <a:r>
              <a:rPr sz="1200" spc="-10" dirty="0">
                <a:solidFill>
                  <a:srgbClr val="FFFFFF"/>
                </a:solidFill>
                <a:latin typeface="Arial MT"/>
                <a:cs typeface="Arial MT"/>
              </a:rPr>
              <a:t>r</a:t>
            </a:r>
            <a:r>
              <a:rPr sz="1200" spc="-295" dirty="0">
                <a:solidFill>
                  <a:srgbClr val="FFFFFF"/>
                </a:solidFill>
                <a:latin typeface="Arial MT"/>
                <a:cs typeface="Arial MT"/>
              </a:rPr>
              <a:t>r</a:t>
            </a:r>
            <a:r>
              <a:rPr sz="1200" spc="60" dirty="0">
                <a:solidFill>
                  <a:srgbClr val="FFFFFF"/>
                </a:solidFill>
                <a:latin typeface="Arial MT"/>
                <a:cs typeface="Arial MT"/>
              </a:rPr>
              <a:t>t</a:t>
            </a:r>
            <a:r>
              <a:rPr sz="1200" spc="-330" dirty="0">
                <a:solidFill>
                  <a:srgbClr val="FFFFFF"/>
                </a:solidFill>
                <a:latin typeface="Arial MT"/>
                <a:cs typeface="Arial MT"/>
              </a:rPr>
              <a:t>t</a:t>
            </a:r>
            <a:r>
              <a:rPr sz="1200" spc="-620" dirty="0">
                <a:solidFill>
                  <a:srgbClr val="FFFFFF"/>
                </a:solidFill>
                <a:latin typeface="Arial MT"/>
                <a:cs typeface="Arial MT"/>
              </a:rPr>
              <a:t>m</a:t>
            </a:r>
            <a:r>
              <a:rPr sz="1200" spc="-370" dirty="0">
                <a:solidFill>
                  <a:srgbClr val="FFFFFF"/>
                </a:solidFill>
                <a:latin typeface="Arial MT"/>
                <a:cs typeface="Arial MT"/>
              </a:rPr>
              <a:t>m</a:t>
            </a:r>
            <a:r>
              <a:rPr sz="1200" spc="-280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200" spc="-370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200" spc="-305" dirty="0">
                <a:solidFill>
                  <a:srgbClr val="FFFFFF"/>
                </a:solidFill>
                <a:latin typeface="Arial MT"/>
                <a:cs typeface="Arial MT"/>
              </a:rPr>
              <a:t>n</a:t>
            </a:r>
            <a:r>
              <a:rPr sz="1200" spc="-350" dirty="0">
                <a:solidFill>
                  <a:srgbClr val="FFFFFF"/>
                </a:solidFill>
                <a:latin typeface="Arial MT"/>
                <a:cs typeface="Arial MT"/>
              </a:rPr>
              <a:t>n</a:t>
            </a:r>
            <a:r>
              <a:rPr sz="1200" spc="35" dirty="0">
                <a:solidFill>
                  <a:srgbClr val="FFFFFF"/>
                </a:solidFill>
                <a:latin typeface="Arial MT"/>
                <a:cs typeface="Arial MT"/>
              </a:rPr>
              <a:t>t</a:t>
            </a:r>
            <a:r>
              <a:rPr sz="1200" spc="-90" dirty="0">
                <a:solidFill>
                  <a:srgbClr val="FFFFFF"/>
                </a:solidFill>
                <a:latin typeface="Arial MT"/>
                <a:cs typeface="Arial MT"/>
              </a:rPr>
              <a:t>t</a:t>
            </a:r>
            <a:r>
              <a:rPr sz="1200" spc="-330" dirty="0">
                <a:solidFill>
                  <a:srgbClr val="FFFFFF"/>
                </a:solidFill>
                <a:latin typeface="Arial MT"/>
                <a:cs typeface="Arial MT"/>
              </a:rPr>
              <a:t>o</a:t>
            </a:r>
            <a:r>
              <a:rPr sz="1200" spc="-325" dirty="0">
                <a:solidFill>
                  <a:srgbClr val="FFFFFF"/>
                </a:solidFill>
                <a:latin typeface="Arial MT"/>
                <a:cs typeface="Arial MT"/>
              </a:rPr>
              <a:t>o</a:t>
            </a:r>
            <a:r>
              <a:rPr sz="1200" spc="10" dirty="0">
                <a:solidFill>
                  <a:srgbClr val="FFFFFF"/>
                </a:solidFill>
                <a:latin typeface="Arial MT"/>
                <a:cs typeface="Arial MT"/>
              </a:rPr>
              <a:t>f</a:t>
            </a:r>
            <a:r>
              <a:rPr sz="1200" spc="-10" dirty="0">
                <a:solidFill>
                  <a:srgbClr val="FFFFFF"/>
                </a:solidFill>
                <a:latin typeface="Arial MT"/>
                <a:cs typeface="Arial MT"/>
              </a:rPr>
              <a:t>f</a:t>
            </a:r>
            <a:r>
              <a:rPr sz="1200" spc="50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-305" dirty="0">
                <a:solidFill>
                  <a:srgbClr val="FFFFFF"/>
                </a:solidFill>
                <a:latin typeface="Arial MT"/>
                <a:cs typeface="Arial MT"/>
              </a:rPr>
              <a:t>CCSSEE</a:t>
            </a:r>
            <a:endParaRPr sz="12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2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884798" y="6455470"/>
            <a:ext cx="2115820" cy="1708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325"/>
              </a:lnSpc>
            </a:pPr>
            <a:r>
              <a:rPr sz="1200" spc="10" dirty="0">
                <a:solidFill>
                  <a:srgbClr val="FFFFFF"/>
                </a:solidFill>
                <a:latin typeface="Arial MT"/>
                <a:cs typeface="Arial MT"/>
              </a:rPr>
              <a:t>ATME College</a:t>
            </a:r>
            <a:r>
              <a:rPr sz="1200" spc="-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10" dirty="0">
                <a:solidFill>
                  <a:srgbClr val="FFFFFF"/>
                </a:solidFill>
                <a:latin typeface="Arial MT"/>
                <a:cs typeface="Arial MT"/>
              </a:rPr>
              <a:t>of</a:t>
            </a:r>
            <a:r>
              <a:rPr sz="1200" spc="114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35" dirty="0">
                <a:solidFill>
                  <a:srgbClr val="FFFFFF"/>
                </a:solidFill>
                <a:latin typeface="Arial MT"/>
                <a:cs typeface="Arial MT"/>
              </a:rPr>
              <a:t>Engineering</a:t>
            </a:r>
            <a:endParaRPr sz="1200">
              <a:latin typeface="Arial MT"/>
              <a:cs typeface="Arial MT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4114800" y="6400801"/>
            <a:ext cx="4724400" cy="277495"/>
            <a:chOff x="2514600" y="6400800"/>
            <a:chExt cx="4724400" cy="277495"/>
          </a:xfrm>
        </p:grpSpPr>
        <p:sp>
          <p:nvSpPr>
            <p:cNvPr id="4" name="object 4"/>
            <p:cNvSpPr/>
            <p:nvPr/>
          </p:nvSpPr>
          <p:spPr>
            <a:xfrm>
              <a:off x="2514600" y="6400800"/>
              <a:ext cx="1600200" cy="277495"/>
            </a:xfrm>
            <a:custGeom>
              <a:avLst/>
              <a:gdLst/>
              <a:ahLst/>
              <a:cxnLst/>
              <a:rect l="l" t="t" r="r" b="b"/>
              <a:pathLst>
                <a:path w="1600200" h="277495">
                  <a:moveTo>
                    <a:pt x="1600200" y="277368"/>
                  </a:moveTo>
                  <a:lnTo>
                    <a:pt x="0" y="277368"/>
                  </a:lnTo>
                  <a:lnTo>
                    <a:pt x="0" y="0"/>
                  </a:lnTo>
                  <a:lnTo>
                    <a:pt x="1600200" y="0"/>
                  </a:lnTo>
                  <a:lnTo>
                    <a:pt x="1600200" y="277368"/>
                  </a:lnTo>
                  <a:close/>
                </a:path>
              </a:pathLst>
            </a:custGeom>
            <a:solidFill>
              <a:srgbClr val="E16C0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4114800" y="6400800"/>
              <a:ext cx="3124200" cy="277495"/>
            </a:xfrm>
            <a:custGeom>
              <a:avLst/>
              <a:gdLst/>
              <a:ahLst/>
              <a:cxnLst/>
              <a:rect l="l" t="t" r="r" b="b"/>
              <a:pathLst>
                <a:path w="3124200" h="277495">
                  <a:moveTo>
                    <a:pt x="3124200" y="277368"/>
                  </a:moveTo>
                  <a:lnTo>
                    <a:pt x="0" y="277368"/>
                  </a:lnTo>
                  <a:lnTo>
                    <a:pt x="0" y="0"/>
                  </a:lnTo>
                  <a:lnTo>
                    <a:pt x="3124200" y="0"/>
                  </a:lnTo>
                  <a:lnTo>
                    <a:pt x="3124200" y="277368"/>
                  </a:lnTo>
                  <a:close/>
                </a:path>
              </a:pathLst>
            </a:custGeom>
            <a:solidFill>
              <a:srgbClr val="2240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6" name="object 6"/>
          <p:cNvGrpSpPr/>
          <p:nvPr/>
        </p:nvGrpSpPr>
        <p:grpSpPr>
          <a:xfrm>
            <a:off x="1600961" y="761"/>
            <a:ext cx="9142730" cy="6856730"/>
            <a:chOff x="761" y="761"/>
            <a:chExt cx="9142730" cy="6856730"/>
          </a:xfrm>
        </p:grpSpPr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57199" y="1295400"/>
              <a:ext cx="8229600" cy="4395216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761" y="761"/>
              <a:ext cx="9142730" cy="6856730"/>
            </a:xfrm>
            <a:custGeom>
              <a:avLst/>
              <a:gdLst/>
              <a:ahLst/>
              <a:cxnLst/>
              <a:rect l="l" t="t" r="r" b="b"/>
              <a:pathLst>
                <a:path w="9142730" h="6856730">
                  <a:moveTo>
                    <a:pt x="0" y="0"/>
                  </a:moveTo>
                  <a:lnTo>
                    <a:pt x="9142476" y="0"/>
                  </a:lnTo>
                  <a:lnTo>
                    <a:pt x="9142476" y="6856476"/>
                  </a:lnTo>
                  <a:lnTo>
                    <a:pt x="0" y="6856476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4194176" y="6438732"/>
            <a:ext cx="1062355" cy="363561"/>
          </a:xfrm>
          <a:prstGeom prst="rect">
            <a:avLst/>
          </a:prstGeom>
        </p:spPr>
        <p:txBody>
          <a:bodyPr vert="horz" wrap="square" lIns="0" tIns="4445" rIns="0" bIns="0" rtlCol="0">
            <a:spAutoFit/>
          </a:bodyPr>
          <a:lstStyle/>
          <a:p>
            <a:pPr marL="12700" marR="5080">
              <a:lnSpc>
                <a:spcPts val="1440"/>
              </a:lnSpc>
              <a:spcBef>
                <a:spcPts val="35"/>
              </a:spcBef>
            </a:pPr>
            <a:r>
              <a:rPr sz="1200" spc="45" dirty="0">
                <a:solidFill>
                  <a:srgbClr val="FFFFFF"/>
                </a:solidFill>
                <a:latin typeface="Arial MT"/>
                <a:cs typeface="Arial MT"/>
              </a:rPr>
              <a:t>Department</a:t>
            </a:r>
            <a:r>
              <a:rPr sz="1200" spc="1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-25" dirty="0">
                <a:solidFill>
                  <a:srgbClr val="FFFFFF"/>
                </a:solidFill>
                <a:latin typeface="Arial MT"/>
                <a:cs typeface="Arial MT"/>
              </a:rPr>
              <a:t>of </a:t>
            </a:r>
            <a:r>
              <a:rPr sz="1200" spc="-305" dirty="0">
                <a:solidFill>
                  <a:srgbClr val="FFFFFF"/>
                </a:solidFill>
                <a:latin typeface="Arial MT"/>
                <a:cs typeface="Arial MT"/>
              </a:rPr>
              <a:t>CCSSEE</a:t>
            </a:r>
            <a:endParaRPr sz="1200">
              <a:latin typeface="Arial MT"/>
              <a:cs typeface="Arial MT"/>
            </a:endParaRPr>
          </a:p>
        </p:txBody>
      </p:sp>
      <p:sp>
        <p:nvSpPr>
          <p:cNvPr id="10" name="object 10"/>
          <p:cNvSpPr txBox="1">
            <a:spLocks noGrp="1"/>
          </p:cNvSpPr>
          <p:nvPr>
            <p:ph type="ftr" sz="quarter" idx="5"/>
          </p:nvPr>
        </p:nvSpPr>
        <p:spPr>
          <a:xfrm>
            <a:off x="1600200" y="0"/>
            <a:ext cx="0" cy="430887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25"/>
              </a:lnSpc>
            </a:pPr>
            <a:r>
              <a:rPr spc="10" dirty="0"/>
              <a:t>ATME College</a:t>
            </a:r>
            <a:r>
              <a:rPr spc="-5" dirty="0"/>
              <a:t> </a:t>
            </a:r>
            <a:r>
              <a:rPr spc="10" dirty="0"/>
              <a:t>of</a:t>
            </a:r>
            <a:r>
              <a:rPr spc="114" dirty="0"/>
              <a:t> </a:t>
            </a:r>
            <a:r>
              <a:rPr spc="35" dirty="0"/>
              <a:t>Engineering</a:t>
            </a:r>
          </a:p>
        </p:txBody>
      </p:sp>
    </p:spTree>
  </p:cSld>
  <p:clrMapOvr>
    <a:masterClrMapping/>
  </p:clrMapOvr>
</p:sld>
</file>

<file path=ppt/slides/slide2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808218" y="6455470"/>
            <a:ext cx="2196465" cy="1708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325"/>
              </a:lnSpc>
            </a:pPr>
            <a:r>
              <a:rPr sz="1200" spc="-275" dirty="0">
                <a:solidFill>
                  <a:srgbClr val="FFFFFF"/>
                </a:solidFill>
                <a:latin typeface="Arial MT"/>
                <a:cs typeface="Arial MT"/>
              </a:rPr>
              <a:t>ATATMMEECoColeleggeeoof</a:t>
            </a:r>
            <a:r>
              <a:rPr sz="1200" spc="-16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-265" dirty="0">
                <a:solidFill>
                  <a:srgbClr val="FFFFFF"/>
                </a:solidFill>
                <a:latin typeface="Arial MT"/>
                <a:cs typeface="Arial MT"/>
              </a:rPr>
              <a:t>fEEnngginineeeeririnngg</a:t>
            </a:r>
            <a:endParaRPr sz="1200">
              <a:latin typeface="Arial MT"/>
              <a:cs typeface="Arial MT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752600" y="79248"/>
            <a:ext cx="868680" cy="944879"/>
          </a:xfrm>
          <a:prstGeom prst="rect">
            <a:avLst/>
          </a:prstGeom>
        </p:spPr>
      </p:pic>
      <p:grpSp>
        <p:nvGrpSpPr>
          <p:cNvPr id="4" name="object 4"/>
          <p:cNvGrpSpPr/>
          <p:nvPr/>
        </p:nvGrpSpPr>
        <p:grpSpPr>
          <a:xfrm>
            <a:off x="1600200" y="100584"/>
            <a:ext cx="8763000" cy="6757670"/>
            <a:chOff x="0" y="100584"/>
            <a:chExt cx="8763000" cy="6757670"/>
          </a:xfrm>
        </p:grpSpPr>
        <p:sp>
          <p:nvSpPr>
            <p:cNvPr id="5" name="object 5"/>
            <p:cNvSpPr/>
            <p:nvPr/>
          </p:nvSpPr>
          <p:spPr>
            <a:xfrm>
              <a:off x="2514600" y="6400799"/>
              <a:ext cx="1600200" cy="277495"/>
            </a:xfrm>
            <a:custGeom>
              <a:avLst/>
              <a:gdLst/>
              <a:ahLst/>
              <a:cxnLst/>
              <a:rect l="l" t="t" r="r" b="b"/>
              <a:pathLst>
                <a:path w="1600200" h="277495">
                  <a:moveTo>
                    <a:pt x="1600200" y="277368"/>
                  </a:moveTo>
                  <a:lnTo>
                    <a:pt x="0" y="277368"/>
                  </a:lnTo>
                  <a:lnTo>
                    <a:pt x="0" y="0"/>
                  </a:lnTo>
                  <a:lnTo>
                    <a:pt x="1600200" y="0"/>
                  </a:lnTo>
                  <a:lnTo>
                    <a:pt x="1600200" y="277368"/>
                  </a:lnTo>
                  <a:close/>
                </a:path>
              </a:pathLst>
            </a:custGeom>
            <a:solidFill>
              <a:srgbClr val="E16C0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4114800" y="6400799"/>
              <a:ext cx="3124200" cy="277495"/>
            </a:xfrm>
            <a:custGeom>
              <a:avLst/>
              <a:gdLst/>
              <a:ahLst/>
              <a:cxnLst/>
              <a:rect l="l" t="t" r="r" b="b"/>
              <a:pathLst>
                <a:path w="3124200" h="277495">
                  <a:moveTo>
                    <a:pt x="3124200" y="277368"/>
                  </a:moveTo>
                  <a:lnTo>
                    <a:pt x="0" y="277368"/>
                  </a:lnTo>
                  <a:lnTo>
                    <a:pt x="0" y="0"/>
                  </a:lnTo>
                  <a:lnTo>
                    <a:pt x="3124200" y="0"/>
                  </a:lnTo>
                  <a:lnTo>
                    <a:pt x="3124200" y="277368"/>
                  </a:lnTo>
                  <a:close/>
                </a:path>
              </a:pathLst>
            </a:custGeom>
            <a:solidFill>
              <a:srgbClr val="2240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66800" y="100584"/>
              <a:ext cx="7162800" cy="6757416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81000" y="1219200"/>
              <a:ext cx="2063495" cy="1524000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0" y="128016"/>
              <a:ext cx="8763000" cy="6729983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0" y="4876799"/>
              <a:ext cx="2331720" cy="1981200"/>
            </a:xfrm>
            <a:prstGeom prst="rect">
              <a:avLst/>
            </a:prstGeom>
          </p:spPr>
        </p:pic>
      </p:grpSp>
      <p:sp>
        <p:nvSpPr>
          <p:cNvPr id="11" name="object 11"/>
          <p:cNvSpPr txBox="1"/>
          <p:nvPr/>
        </p:nvSpPr>
        <p:spPr>
          <a:xfrm>
            <a:off x="10246869" y="6430417"/>
            <a:ext cx="319405" cy="22890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400" spc="-25" dirty="0">
                <a:latin typeface="Microsoft Sans Serif"/>
                <a:cs typeface="Microsoft Sans Serif"/>
              </a:rPr>
              <a:t>205</a:t>
            </a:r>
            <a:endParaRPr sz="1400">
              <a:latin typeface="Microsoft Sans Serif"/>
              <a:cs typeface="Microsoft Sans Serif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5715000" y="6400800"/>
            <a:ext cx="3200400" cy="216726"/>
          </a:xfrm>
          <a:prstGeom prst="rect">
            <a:avLst/>
          </a:prstGeom>
        </p:spPr>
        <p:txBody>
          <a:bodyPr vert="horz" wrap="square" lIns="0" tIns="31750" rIns="0" bIns="0" rtlCol="0">
            <a:spAutoFit/>
          </a:bodyPr>
          <a:lstStyle/>
          <a:p>
            <a:pPr marL="92710">
              <a:spcBef>
                <a:spcPts val="250"/>
              </a:spcBef>
            </a:pPr>
            <a:r>
              <a:rPr sz="1200" spc="10" dirty="0">
                <a:solidFill>
                  <a:srgbClr val="FFFFFF"/>
                </a:solidFill>
                <a:latin typeface="Arial MT"/>
                <a:cs typeface="Arial MT"/>
              </a:rPr>
              <a:t>ATME College</a:t>
            </a:r>
            <a:r>
              <a:rPr sz="1200" spc="-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10" dirty="0">
                <a:solidFill>
                  <a:srgbClr val="FFFFFF"/>
                </a:solidFill>
                <a:latin typeface="Arial MT"/>
                <a:cs typeface="Arial MT"/>
              </a:rPr>
              <a:t>of</a:t>
            </a:r>
            <a:r>
              <a:rPr sz="1200" spc="114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35" dirty="0">
                <a:solidFill>
                  <a:srgbClr val="FFFFFF"/>
                </a:solidFill>
                <a:latin typeface="Arial MT"/>
                <a:cs typeface="Arial MT"/>
              </a:rPr>
              <a:t>Engineering</a:t>
            </a:r>
            <a:endParaRPr sz="1200">
              <a:latin typeface="Arial MT"/>
              <a:cs typeface="Arial MT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1600961" y="761"/>
            <a:ext cx="9142730" cy="6856730"/>
          </a:xfrm>
          <a:custGeom>
            <a:avLst/>
            <a:gdLst/>
            <a:ahLst/>
            <a:cxnLst/>
            <a:rect l="l" t="t" r="r" b="b"/>
            <a:pathLst>
              <a:path w="9142730" h="6856730">
                <a:moveTo>
                  <a:pt x="0" y="0"/>
                </a:moveTo>
                <a:lnTo>
                  <a:pt x="9142476" y="0"/>
                </a:lnTo>
                <a:lnTo>
                  <a:pt x="9142476" y="6856476"/>
                </a:lnTo>
                <a:lnTo>
                  <a:pt x="0" y="6856476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600200" y="1"/>
            <a:ext cx="4371340" cy="6395085"/>
            <a:chOff x="0" y="0"/>
            <a:chExt cx="4371340" cy="639508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52400" y="79247"/>
              <a:ext cx="868680" cy="944879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0"/>
              <a:ext cx="4343400" cy="4480560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047" y="4224528"/>
              <a:ext cx="2362200" cy="2170176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365248" y="4480559"/>
              <a:ext cx="2005583" cy="1844039"/>
            </a:xfrm>
            <a:prstGeom prst="rect">
              <a:avLst/>
            </a:prstGeom>
          </p:spPr>
        </p:pic>
      </p:grpSp>
      <p:grpSp>
        <p:nvGrpSpPr>
          <p:cNvPr id="7" name="object 7"/>
          <p:cNvGrpSpPr/>
          <p:nvPr/>
        </p:nvGrpSpPr>
        <p:grpSpPr>
          <a:xfrm>
            <a:off x="6705600" y="33528"/>
            <a:ext cx="3886200" cy="6361430"/>
            <a:chOff x="5105400" y="33528"/>
            <a:chExt cx="3886200" cy="6361430"/>
          </a:xfrm>
        </p:grpSpPr>
        <p:pic>
          <p:nvPicPr>
            <p:cNvPr id="8" name="object 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209031" y="33528"/>
              <a:ext cx="2609088" cy="1956816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218176" y="1944623"/>
              <a:ext cx="2621279" cy="2084831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105400" y="3505199"/>
              <a:ext cx="3886200" cy="2889504"/>
            </a:xfrm>
            <a:prstGeom prst="rect">
              <a:avLst/>
            </a:prstGeom>
          </p:spPr>
        </p:pic>
      </p:grpSp>
      <p:sp>
        <p:nvSpPr>
          <p:cNvPr id="11" name="object 11"/>
          <p:cNvSpPr txBox="1"/>
          <p:nvPr/>
        </p:nvSpPr>
        <p:spPr>
          <a:xfrm>
            <a:off x="4114800" y="6400800"/>
            <a:ext cx="1600200" cy="221214"/>
          </a:xfrm>
          <a:prstGeom prst="rect">
            <a:avLst/>
          </a:prstGeom>
          <a:solidFill>
            <a:srgbClr val="E16C08"/>
          </a:solidFill>
        </p:spPr>
        <p:txBody>
          <a:bodyPr vert="horz" wrap="square" lIns="0" tIns="36195" rIns="0" bIns="0" rtlCol="0">
            <a:spAutoFit/>
          </a:bodyPr>
          <a:lstStyle/>
          <a:p>
            <a:pPr marL="92075">
              <a:spcBef>
                <a:spcPts val="285"/>
              </a:spcBef>
            </a:pPr>
            <a:r>
              <a:rPr sz="1200" spc="45" dirty="0">
                <a:solidFill>
                  <a:srgbClr val="FFFFFF"/>
                </a:solidFill>
                <a:latin typeface="Arial MT"/>
                <a:cs typeface="Arial MT"/>
              </a:rPr>
              <a:t>Department</a:t>
            </a:r>
            <a:r>
              <a:rPr sz="1200" spc="1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-25" dirty="0">
                <a:solidFill>
                  <a:srgbClr val="FFFFFF"/>
                </a:solidFill>
                <a:latin typeface="Arial MT"/>
                <a:cs typeface="Arial MT"/>
              </a:rPr>
              <a:t>of</a:t>
            </a:r>
            <a:endParaRPr sz="1200">
              <a:latin typeface="Arial MT"/>
              <a:cs typeface="Arial MT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4194176" y="6607250"/>
            <a:ext cx="38925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360" dirty="0">
                <a:solidFill>
                  <a:srgbClr val="FFFFFF"/>
                </a:solidFill>
                <a:latin typeface="Arial MT"/>
                <a:cs typeface="Arial MT"/>
              </a:rPr>
              <a:t>CCSSEE</a:t>
            </a:r>
            <a:endParaRPr sz="1200">
              <a:latin typeface="Arial MT"/>
              <a:cs typeface="Arial MT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0249028" y="6422517"/>
            <a:ext cx="319405" cy="22890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400" spc="-25" dirty="0">
                <a:latin typeface="Microsoft Sans Serif"/>
                <a:cs typeface="Microsoft Sans Serif"/>
              </a:rPr>
              <a:t>206</a:t>
            </a:r>
            <a:endParaRPr sz="1400">
              <a:latin typeface="Microsoft Sans Serif"/>
              <a:cs typeface="Microsoft Sans Serif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5715000" y="6400800"/>
            <a:ext cx="3200400" cy="216726"/>
          </a:xfrm>
          <a:prstGeom prst="rect">
            <a:avLst/>
          </a:prstGeom>
          <a:solidFill>
            <a:srgbClr val="22405F"/>
          </a:solidFill>
        </p:spPr>
        <p:txBody>
          <a:bodyPr vert="horz" wrap="square" lIns="0" tIns="31750" rIns="0" bIns="0" rtlCol="0">
            <a:spAutoFit/>
          </a:bodyPr>
          <a:lstStyle/>
          <a:p>
            <a:pPr marL="92710">
              <a:spcBef>
                <a:spcPts val="250"/>
              </a:spcBef>
            </a:pPr>
            <a:r>
              <a:rPr sz="1200" spc="10" dirty="0">
                <a:solidFill>
                  <a:srgbClr val="FFFFFF"/>
                </a:solidFill>
                <a:latin typeface="Arial MT"/>
                <a:cs typeface="Arial MT"/>
              </a:rPr>
              <a:t>ATME College</a:t>
            </a:r>
            <a:r>
              <a:rPr sz="1200" spc="-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10" dirty="0">
                <a:solidFill>
                  <a:srgbClr val="FFFFFF"/>
                </a:solidFill>
                <a:latin typeface="Arial MT"/>
                <a:cs typeface="Arial MT"/>
              </a:rPr>
              <a:t>of</a:t>
            </a:r>
            <a:r>
              <a:rPr sz="1200" spc="114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35" dirty="0">
                <a:solidFill>
                  <a:srgbClr val="FFFFFF"/>
                </a:solidFill>
                <a:latin typeface="Arial MT"/>
                <a:cs typeface="Arial MT"/>
              </a:rPr>
              <a:t>Engineering</a:t>
            </a:r>
            <a:endParaRPr sz="1200">
              <a:latin typeface="Arial MT"/>
              <a:cs typeface="Arial MT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1600961" y="761"/>
            <a:ext cx="9142730" cy="6856730"/>
          </a:xfrm>
          <a:custGeom>
            <a:avLst/>
            <a:gdLst/>
            <a:ahLst/>
            <a:cxnLst/>
            <a:rect l="l" t="t" r="r" b="b"/>
            <a:pathLst>
              <a:path w="9142730" h="6856730">
                <a:moveTo>
                  <a:pt x="0" y="0"/>
                </a:moveTo>
                <a:lnTo>
                  <a:pt x="9142476" y="0"/>
                </a:lnTo>
                <a:lnTo>
                  <a:pt x="9142476" y="6856476"/>
                </a:lnTo>
                <a:lnTo>
                  <a:pt x="0" y="6856476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4166617" y="6400801"/>
            <a:ext cx="4749165" cy="277495"/>
            <a:chOff x="2566416" y="6400800"/>
            <a:chExt cx="4749165" cy="277495"/>
          </a:xfrm>
        </p:grpSpPr>
        <p:sp>
          <p:nvSpPr>
            <p:cNvPr id="3" name="object 3"/>
            <p:cNvSpPr/>
            <p:nvPr/>
          </p:nvSpPr>
          <p:spPr>
            <a:xfrm>
              <a:off x="4203192" y="6400800"/>
              <a:ext cx="3112135" cy="277495"/>
            </a:xfrm>
            <a:custGeom>
              <a:avLst/>
              <a:gdLst/>
              <a:ahLst/>
              <a:cxnLst/>
              <a:rect l="l" t="t" r="r" b="b"/>
              <a:pathLst>
                <a:path w="3112134" h="277495">
                  <a:moveTo>
                    <a:pt x="3112008" y="277368"/>
                  </a:moveTo>
                  <a:lnTo>
                    <a:pt x="0" y="277368"/>
                  </a:lnTo>
                  <a:lnTo>
                    <a:pt x="0" y="0"/>
                  </a:lnTo>
                  <a:lnTo>
                    <a:pt x="3112008" y="0"/>
                  </a:lnTo>
                  <a:lnTo>
                    <a:pt x="3112008" y="277368"/>
                  </a:lnTo>
                  <a:close/>
                </a:path>
              </a:pathLst>
            </a:custGeom>
            <a:solidFill>
              <a:srgbClr val="2240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2566416" y="6400800"/>
              <a:ext cx="1637030" cy="277495"/>
            </a:xfrm>
            <a:custGeom>
              <a:avLst/>
              <a:gdLst/>
              <a:ahLst/>
              <a:cxnLst/>
              <a:rect l="l" t="t" r="r" b="b"/>
              <a:pathLst>
                <a:path w="1637029" h="277495">
                  <a:moveTo>
                    <a:pt x="1636775" y="277368"/>
                  </a:moveTo>
                  <a:lnTo>
                    <a:pt x="0" y="277368"/>
                  </a:lnTo>
                  <a:lnTo>
                    <a:pt x="0" y="0"/>
                  </a:lnTo>
                  <a:lnTo>
                    <a:pt x="1636775" y="0"/>
                  </a:lnTo>
                  <a:lnTo>
                    <a:pt x="1636775" y="277368"/>
                  </a:lnTo>
                  <a:close/>
                </a:path>
              </a:pathLst>
            </a:custGeom>
            <a:solidFill>
              <a:srgbClr val="E16C0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2555850" y="-33655"/>
            <a:ext cx="7745095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  <a:tabLst>
                <a:tab pos="2563495" algn="l"/>
              </a:tabLst>
            </a:pPr>
            <a:r>
              <a:rPr spc="-10" dirty="0">
                <a:latin typeface="Calibri"/>
                <a:cs typeface="Calibri"/>
              </a:rPr>
              <a:t>Warshall’s</a:t>
            </a:r>
            <a:r>
              <a:rPr dirty="0">
                <a:latin typeface="Calibri"/>
                <a:cs typeface="Calibri"/>
              </a:rPr>
              <a:t>	</a:t>
            </a:r>
            <a:r>
              <a:rPr spc="-10" dirty="0">
                <a:latin typeface="Calibri"/>
                <a:cs typeface="Calibri"/>
              </a:rPr>
              <a:t>Algorithm</a:t>
            </a:r>
            <a:r>
              <a:rPr spc="-180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(recurrence)</a:t>
            </a:r>
          </a:p>
        </p:txBody>
      </p:sp>
      <p:sp>
        <p:nvSpPr>
          <p:cNvPr id="93" name="object 93"/>
          <p:cNvSpPr txBox="1">
            <a:spLocks noGrp="1"/>
          </p:cNvSpPr>
          <p:nvPr>
            <p:ph type="ftr" sz="quarter" idx="11"/>
          </p:nvPr>
        </p:nvSpPr>
        <p:spPr>
          <a:xfrm>
            <a:off x="1600200" y="0"/>
            <a:ext cx="0" cy="432490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25"/>
              </a:lnSpc>
            </a:pPr>
            <a:r>
              <a:rPr spc="10" dirty="0"/>
              <a:t>ATME College</a:t>
            </a:r>
            <a:r>
              <a:rPr spc="-5" dirty="0"/>
              <a:t> </a:t>
            </a:r>
            <a:r>
              <a:rPr spc="10" dirty="0"/>
              <a:t>of</a:t>
            </a:r>
            <a:r>
              <a:rPr spc="114" dirty="0"/>
              <a:t> </a:t>
            </a:r>
            <a:r>
              <a:rPr spc="35" dirty="0"/>
              <a:t>Engineering</a:t>
            </a:r>
          </a:p>
        </p:txBody>
      </p:sp>
      <p:grpSp>
        <p:nvGrpSpPr>
          <p:cNvPr id="6" name="object 6"/>
          <p:cNvGrpSpPr/>
          <p:nvPr/>
        </p:nvGrpSpPr>
        <p:grpSpPr>
          <a:xfrm>
            <a:off x="2493289" y="5202961"/>
            <a:ext cx="389890" cy="389890"/>
            <a:chOff x="893089" y="5202961"/>
            <a:chExt cx="389890" cy="389890"/>
          </a:xfrm>
        </p:grpSpPr>
        <p:sp>
          <p:nvSpPr>
            <p:cNvPr id="7" name="object 7"/>
            <p:cNvSpPr/>
            <p:nvPr/>
          </p:nvSpPr>
          <p:spPr>
            <a:xfrm>
              <a:off x="896111" y="5205984"/>
              <a:ext cx="381000" cy="381000"/>
            </a:xfrm>
            <a:custGeom>
              <a:avLst/>
              <a:gdLst/>
              <a:ahLst/>
              <a:cxnLst/>
              <a:rect l="l" t="t" r="r" b="b"/>
              <a:pathLst>
                <a:path w="381000" h="381000">
                  <a:moveTo>
                    <a:pt x="190182" y="380491"/>
                  </a:moveTo>
                  <a:lnTo>
                    <a:pt x="146583" y="375412"/>
                  </a:lnTo>
                  <a:lnTo>
                    <a:pt x="106553" y="361188"/>
                  </a:lnTo>
                  <a:lnTo>
                    <a:pt x="71234" y="338708"/>
                  </a:lnTo>
                  <a:lnTo>
                    <a:pt x="41782" y="309244"/>
                  </a:lnTo>
                  <a:lnTo>
                    <a:pt x="19329" y="273938"/>
                  </a:lnTo>
                  <a:lnTo>
                    <a:pt x="5016" y="233933"/>
                  </a:lnTo>
                  <a:lnTo>
                    <a:pt x="0" y="190245"/>
                  </a:lnTo>
                  <a:lnTo>
                    <a:pt x="5016" y="146685"/>
                  </a:lnTo>
                  <a:lnTo>
                    <a:pt x="19329" y="106552"/>
                  </a:lnTo>
                  <a:lnTo>
                    <a:pt x="41782" y="71246"/>
                  </a:lnTo>
                  <a:lnTo>
                    <a:pt x="71234" y="41782"/>
                  </a:lnTo>
                  <a:lnTo>
                    <a:pt x="106553" y="19303"/>
                  </a:lnTo>
                  <a:lnTo>
                    <a:pt x="146583" y="5079"/>
                  </a:lnTo>
                  <a:lnTo>
                    <a:pt x="190182" y="0"/>
                  </a:lnTo>
                  <a:lnTo>
                    <a:pt x="233794" y="5079"/>
                  </a:lnTo>
                  <a:lnTo>
                    <a:pt x="273837" y="19303"/>
                  </a:lnTo>
                  <a:lnTo>
                    <a:pt x="309156" y="41782"/>
                  </a:lnTo>
                  <a:lnTo>
                    <a:pt x="338620" y="71246"/>
                  </a:lnTo>
                  <a:lnTo>
                    <a:pt x="361086" y="106552"/>
                  </a:lnTo>
                  <a:lnTo>
                    <a:pt x="375412" y="146685"/>
                  </a:lnTo>
                  <a:lnTo>
                    <a:pt x="380491" y="190245"/>
                  </a:lnTo>
                  <a:lnTo>
                    <a:pt x="375412" y="233933"/>
                  </a:lnTo>
                  <a:lnTo>
                    <a:pt x="361086" y="273938"/>
                  </a:lnTo>
                  <a:lnTo>
                    <a:pt x="338620" y="309244"/>
                  </a:lnTo>
                  <a:lnTo>
                    <a:pt x="309156" y="338708"/>
                  </a:lnTo>
                  <a:lnTo>
                    <a:pt x="273837" y="361188"/>
                  </a:lnTo>
                  <a:lnTo>
                    <a:pt x="233794" y="375412"/>
                  </a:lnTo>
                  <a:lnTo>
                    <a:pt x="190182" y="380491"/>
                  </a:lnTo>
                  <a:close/>
                </a:path>
              </a:pathLst>
            </a:custGeom>
            <a:solidFill>
              <a:srgbClr val="4F81B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893089" y="5202961"/>
              <a:ext cx="389890" cy="389890"/>
            </a:xfrm>
            <a:custGeom>
              <a:avLst/>
              <a:gdLst/>
              <a:ahLst/>
              <a:cxnLst/>
              <a:rect l="l" t="t" r="r" b="b"/>
              <a:pathLst>
                <a:path w="389890" h="389889">
                  <a:moveTo>
                    <a:pt x="195262" y="389585"/>
                  </a:moveTo>
                  <a:lnTo>
                    <a:pt x="194195" y="389585"/>
                  </a:lnTo>
                  <a:lnTo>
                    <a:pt x="150596" y="384505"/>
                  </a:lnTo>
                  <a:lnTo>
                    <a:pt x="109550" y="370039"/>
                  </a:lnTo>
                  <a:lnTo>
                    <a:pt x="73329" y="347116"/>
                  </a:lnTo>
                  <a:lnTo>
                    <a:pt x="43091" y="317017"/>
                  </a:lnTo>
                  <a:lnTo>
                    <a:pt x="20015" y="280936"/>
                  </a:lnTo>
                  <a:lnTo>
                    <a:pt x="5257" y="240017"/>
                  </a:lnTo>
                  <a:lnTo>
                    <a:pt x="0" y="195313"/>
                  </a:lnTo>
                  <a:lnTo>
                    <a:pt x="1" y="194259"/>
                  </a:lnTo>
                  <a:lnTo>
                    <a:pt x="4779" y="152768"/>
                  </a:lnTo>
                  <a:lnTo>
                    <a:pt x="4896" y="151752"/>
                  </a:lnTo>
                  <a:lnTo>
                    <a:pt x="19570" y="109562"/>
                  </a:lnTo>
                  <a:lnTo>
                    <a:pt x="42468" y="73342"/>
                  </a:lnTo>
                  <a:lnTo>
                    <a:pt x="72542" y="43091"/>
                  </a:lnTo>
                  <a:lnTo>
                    <a:pt x="108635" y="19989"/>
                  </a:lnTo>
                  <a:lnTo>
                    <a:pt x="149593" y="5321"/>
                  </a:lnTo>
                  <a:lnTo>
                    <a:pt x="194195" y="0"/>
                  </a:lnTo>
                  <a:lnTo>
                    <a:pt x="195262" y="0"/>
                  </a:lnTo>
                  <a:lnTo>
                    <a:pt x="238874" y="5079"/>
                  </a:lnTo>
                  <a:lnTo>
                    <a:pt x="239864" y="5321"/>
                  </a:lnTo>
                  <a:lnTo>
                    <a:pt x="250483" y="9093"/>
                  </a:lnTo>
                  <a:lnTo>
                    <a:pt x="195262" y="9093"/>
                  </a:lnTo>
                  <a:lnTo>
                    <a:pt x="153734" y="13931"/>
                  </a:lnTo>
                  <a:lnTo>
                    <a:pt x="152653" y="13931"/>
                  </a:lnTo>
                  <a:lnTo>
                    <a:pt x="151893" y="14117"/>
                  </a:lnTo>
                  <a:lnTo>
                    <a:pt x="152132" y="14117"/>
                  </a:lnTo>
                  <a:lnTo>
                    <a:pt x="113862" y="27711"/>
                  </a:lnTo>
                  <a:lnTo>
                    <a:pt x="113537" y="27711"/>
                  </a:lnTo>
                  <a:lnTo>
                    <a:pt x="112610" y="28155"/>
                  </a:lnTo>
                  <a:lnTo>
                    <a:pt x="112839" y="28155"/>
                  </a:lnTo>
                  <a:lnTo>
                    <a:pt x="79229" y="49555"/>
                  </a:lnTo>
                  <a:lnTo>
                    <a:pt x="79019" y="49555"/>
                  </a:lnTo>
                  <a:lnTo>
                    <a:pt x="78231" y="50190"/>
                  </a:lnTo>
                  <a:lnTo>
                    <a:pt x="78384" y="50190"/>
                  </a:lnTo>
                  <a:lnTo>
                    <a:pt x="50342" y="78244"/>
                  </a:lnTo>
                  <a:lnTo>
                    <a:pt x="50190" y="78244"/>
                  </a:lnTo>
                  <a:lnTo>
                    <a:pt x="49568" y="79019"/>
                  </a:lnTo>
                  <a:lnTo>
                    <a:pt x="49697" y="79019"/>
                  </a:lnTo>
                  <a:lnTo>
                    <a:pt x="28318" y="112636"/>
                  </a:lnTo>
                  <a:lnTo>
                    <a:pt x="28181" y="112636"/>
                  </a:lnTo>
                  <a:lnTo>
                    <a:pt x="27736" y="113550"/>
                  </a:lnTo>
                  <a:lnTo>
                    <a:pt x="14230" y="151752"/>
                  </a:lnTo>
                  <a:lnTo>
                    <a:pt x="13991" y="152251"/>
                  </a:lnTo>
                  <a:lnTo>
                    <a:pt x="13868" y="152768"/>
                  </a:lnTo>
                  <a:lnTo>
                    <a:pt x="9214" y="194259"/>
                  </a:lnTo>
                  <a:lnTo>
                    <a:pt x="9093" y="195313"/>
                  </a:lnTo>
                  <a:lnTo>
                    <a:pt x="13993" y="236943"/>
                  </a:lnTo>
                  <a:lnTo>
                    <a:pt x="14106" y="237947"/>
                  </a:lnTo>
                  <a:lnTo>
                    <a:pt x="14604" y="239001"/>
                  </a:lnTo>
                  <a:lnTo>
                    <a:pt x="27854" y="276034"/>
                  </a:lnTo>
                  <a:lnTo>
                    <a:pt x="27941" y="276455"/>
                  </a:lnTo>
                  <a:lnTo>
                    <a:pt x="28181" y="276948"/>
                  </a:lnTo>
                  <a:lnTo>
                    <a:pt x="28318" y="276948"/>
                  </a:lnTo>
                  <a:lnTo>
                    <a:pt x="49689" y="310553"/>
                  </a:lnTo>
                  <a:lnTo>
                    <a:pt x="49831" y="310886"/>
                  </a:lnTo>
                  <a:lnTo>
                    <a:pt x="50190" y="311340"/>
                  </a:lnTo>
                  <a:lnTo>
                    <a:pt x="50355" y="311340"/>
                  </a:lnTo>
                  <a:lnTo>
                    <a:pt x="78397" y="339394"/>
                  </a:lnTo>
                  <a:lnTo>
                    <a:pt x="78231" y="339394"/>
                  </a:lnTo>
                  <a:lnTo>
                    <a:pt x="79019" y="340017"/>
                  </a:lnTo>
                  <a:lnTo>
                    <a:pt x="79209" y="340017"/>
                  </a:lnTo>
                  <a:lnTo>
                    <a:pt x="112839" y="361429"/>
                  </a:lnTo>
                  <a:lnTo>
                    <a:pt x="112610" y="361429"/>
                  </a:lnTo>
                  <a:lnTo>
                    <a:pt x="113537" y="361873"/>
                  </a:lnTo>
                  <a:lnTo>
                    <a:pt x="113862" y="361873"/>
                  </a:lnTo>
                  <a:lnTo>
                    <a:pt x="151974" y="375412"/>
                  </a:lnTo>
                  <a:lnTo>
                    <a:pt x="151663" y="375412"/>
                  </a:lnTo>
                  <a:lnTo>
                    <a:pt x="152653" y="375653"/>
                  </a:lnTo>
                  <a:lnTo>
                    <a:pt x="153734" y="375653"/>
                  </a:lnTo>
                  <a:lnTo>
                    <a:pt x="194729" y="380429"/>
                  </a:lnTo>
                  <a:lnTo>
                    <a:pt x="250658" y="380429"/>
                  </a:lnTo>
                  <a:lnTo>
                    <a:pt x="239864" y="384263"/>
                  </a:lnTo>
                  <a:lnTo>
                    <a:pt x="238874" y="384505"/>
                  </a:lnTo>
                  <a:lnTo>
                    <a:pt x="195262" y="389585"/>
                  </a:lnTo>
                  <a:close/>
                </a:path>
                <a:path w="389890" h="389889">
                  <a:moveTo>
                    <a:pt x="237325" y="14117"/>
                  </a:moveTo>
                  <a:lnTo>
                    <a:pt x="194195" y="9093"/>
                  </a:lnTo>
                  <a:lnTo>
                    <a:pt x="250483" y="9093"/>
                  </a:lnTo>
                  <a:lnTo>
                    <a:pt x="264105" y="13931"/>
                  </a:lnTo>
                  <a:lnTo>
                    <a:pt x="236804" y="13931"/>
                  </a:lnTo>
                  <a:lnTo>
                    <a:pt x="237325" y="14117"/>
                  </a:lnTo>
                  <a:close/>
                </a:path>
                <a:path w="389890" h="389889">
                  <a:moveTo>
                    <a:pt x="152132" y="14117"/>
                  </a:moveTo>
                  <a:lnTo>
                    <a:pt x="151893" y="14117"/>
                  </a:lnTo>
                  <a:lnTo>
                    <a:pt x="152653" y="13931"/>
                  </a:lnTo>
                  <a:lnTo>
                    <a:pt x="152132" y="14117"/>
                  </a:lnTo>
                  <a:close/>
                </a:path>
                <a:path w="389890" h="389889">
                  <a:moveTo>
                    <a:pt x="152145" y="14117"/>
                  </a:moveTo>
                  <a:lnTo>
                    <a:pt x="152653" y="13931"/>
                  </a:lnTo>
                  <a:lnTo>
                    <a:pt x="153734" y="13931"/>
                  </a:lnTo>
                  <a:lnTo>
                    <a:pt x="152145" y="14117"/>
                  </a:lnTo>
                  <a:close/>
                </a:path>
                <a:path w="389890" h="389889">
                  <a:moveTo>
                    <a:pt x="276342" y="27971"/>
                  </a:moveTo>
                  <a:lnTo>
                    <a:pt x="236804" y="13931"/>
                  </a:lnTo>
                  <a:lnTo>
                    <a:pt x="237574" y="14117"/>
                  </a:lnTo>
                  <a:lnTo>
                    <a:pt x="264626" y="14117"/>
                  </a:lnTo>
                  <a:lnTo>
                    <a:pt x="279907" y="19545"/>
                  </a:lnTo>
                  <a:lnTo>
                    <a:pt x="280835" y="19989"/>
                  </a:lnTo>
                  <a:lnTo>
                    <a:pt x="292967" y="27711"/>
                  </a:lnTo>
                  <a:lnTo>
                    <a:pt x="275932" y="27711"/>
                  </a:lnTo>
                  <a:lnTo>
                    <a:pt x="276342" y="27971"/>
                  </a:lnTo>
                  <a:close/>
                </a:path>
                <a:path w="389890" h="389889">
                  <a:moveTo>
                    <a:pt x="264626" y="14117"/>
                  </a:moveTo>
                  <a:lnTo>
                    <a:pt x="237574" y="14117"/>
                  </a:lnTo>
                  <a:lnTo>
                    <a:pt x="236804" y="13931"/>
                  </a:lnTo>
                  <a:lnTo>
                    <a:pt x="264105" y="13931"/>
                  </a:lnTo>
                  <a:lnTo>
                    <a:pt x="264626" y="14117"/>
                  </a:lnTo>
                  <a:close/>
                </a:path>
                <a:path w="389890" h="389889">
                  <a:moveTo>
                    <a:pt x="112610" y="28155"/>
                  </a:moveTo>
                  <a:lnTo>
                    <a:pt x="113537" y="27711"/>
                  </a:lnTo>
                  <a:lnTo>
                    <a:pt x="113128" y="27971"/>
                  </a:lnTo>
                  <a:lnTo>
                    <a:pt x="112610" y="28155"/>
                  </a:lnTo>
                  <a:close/>
                </a:path>
                <a:path w="389890" h="389889">
                  <a:moveTo>
                    <a:pt x="113128" y="27971"/>
                  </a:moveTo>
                  <a:lnTo>
                    <a:pt x="113537" y="27711"/>
                  </a:lnTo>
                  <a:lnTo>
                    <a:pt x="113862" y="27711"/>
                  </a:lnTo>
                  <a:lnTo>
                    <a:pt x="113128" y="27971"/>
                  </a:lnTo>
                  <a:close/>
                </a:path>
                <a:path w="389890" h="389889">
                  <a:moveTo>
                    <a:pt x="293665" y="28155"/>
                  </a:moveTo>
                  <a:lnTo>
                    <a:pt x="276847" y="28155"/>
                  </a:lnTo>
                  <a:lnTo>
                    <a:pt x="275932" y="27711"/>
                  </a:lnTo>
                  <a:lnTo>
                    <a:pt x="292967" y="27711"/>
                  </a:lnTo>
                  <a:lnTo>
                    <a:pt x="293665" y="28155"/>
                  </a:lnTo>
                  <a:close/>
                </a:path>
                <a:path w="389890" h="389889">
                  <a:moveTo>
                    <a:pt x="112839" y="28155"/>
                  </a:moveTo>
                  <a:lnTo>
                    <a:pt x="112610" y="28155"/>
                  </a:lnTo>
                  <a:lnTo>
                    <a:pt x="113128" y="27971"/>
                  </a:lnTo>
                  <a:lnTo>
                    <a:pt x="112839" y="28155"/>
                  </a:lnTo>
                  <a:close/>
                </a:path>
                <a:path w="389890" h="389889">
                  <a:moveTo>
                    <a:pt x="324040" y="50190"/>
                  </a:moveTo>
                  <a:lnTo>
                    <a:pt x="311251" y="50190"/>
                  </a:lnTo>
                  <a:lnTo>
                    <a:pt x="310797" y="49901"/>
                  </a:lnTo>
                  <a:lnTo>
                    <a:pt x="310451" y="49555"/>
                  </a:lnTo>
                  <a:lnTo>
                    <a:pt x="310253" y="49555"/>
                  </a:lnTo>
                  <a:lnTo>
                    <a:pt x="276342" y="27971"/>
                  </a:lnTo>
                  <a:lnTo>
                    <a:pt x="276847" y="28155"/>
                  </a:lnTo>
                  <a:lnTo>
                    <a:pt x="293665" y="28155"/>
                  </a:lnTo>
                  <a:lnTo>
                    <a:pt x="316153" y="42468"/>
                  </a:lnTo>
                  <a:lnTo>
                    <a:pt x="316941" y="43091"/>
                  </a:lnTo>
                  <a:lnTo>
                    <a:pt x="323405" y="49555"/>
                  </a:lnTo>
                  <a:lnTo>
                    <a:pt x="310448" y="49555"/>
                  </a:lnTo>
                  <a:lnTo>
                    <a:pt x="310885" y="49901"/>
                  </a:lnTo>
                  <a:lnTo>
                    <a:pt x="323751" y="49901"/>
                  </a:lnTo>
                  <a:lnTo>
                    <a:pt x="324040" y="50190"/>
                  </a:lnTo>
                  <a:close/>
                </a:path>
                <a:path w="389890" h="389889">
                  <a:moveTo>
                    <a:pt x="276847" y="28155"/>
                  </a:moveTo>
                  <a:lnTo>
                    <a:pt x="276329" y="27971"/>
                  </a:lnTo>
                  <a:lnTo>
                    <a:pt x="276468" y="27971"/>
                  </a:lnTo>
                  <a:lnTo>
                    <a:pt x="276847" y="28155"/>
                  </a:lnTo>
                  <a:close/>
                </a:path>
                <a:path w="389890" h="389889">
                  <a:moveTo>
                    <a:pt x="78685" y="49901"/>
                  </a:moveTo>
                  <a:lnTo>
                    <a:pt x="79019" y="49555"/>
                  </a:lnTo>
                  <a:lnTo>
                    <a:pt x="79229" y="49555"/>
                  </a:lnTo>
                  <a:lnTo>
                    <a:pt x="78685" y="49901"/>
                  </a:lnTo>
                  <a:close/>
                </a:path>
                <a:path w="389890" h="389889">
                  <a:moveTo>
                    <a:pt x="78384" y="50190"/>
                  </a:moveTo>
                  <a:lnTo>
                    <a:pt x="78231" y="50190"/>
                  </a:lnTo>
                  <a:lnTo>
                    <a:pt x="78685" y="49901"/>
                  </a:lnTo>
                  <a:lnTo>
                    <a:pt x="78384" y="50190"/>
                  </a:lnTo>
                  <a:close/>
                </a:path>
                <a:path w="389890" h="389889">
                  <a:moveTo>
                    <a:pt x="361502" y="113126"/>
                  </a:moveTo>
                  <a:lnTo>
                    <a:pt x="358652" y="108648"/>
                  </a:lnTo>
                  <a:lnTo>
                    <a:pt x="339918" y="79019"/>
                  </a:lnTo>
                  <a:lnTo>
                    <a:pt x="339305" y="78244"/>
                  </a:lnTo>
                  <a:lnTo>
                    <a:pt x="339140" y="78244"/>
                  </a:lnTo>
                  <a:lnTo>
                    <a:pt x="310797" y="49901"/>
                  </a:lnTo>
                  <a:lnTo>
                    <a:pt x="311251" y="50190"/>
                  </a:lnTo>
                  <a:lnTo>
                    <a:pt x="324040" y="50190"/>
                  </a:lnTo>
                  <a:lnTo>
                    <a:pt x="346405" y="72555"/>
                  </a:lnTo>
                  <a:lnTo>
                    <a:pt x="347027" y="73342"/>
                  </a:lnTo>
                  <a:lnTo>
                    <a:pt x="350146" y="78244"/>
                  </a:lnTo>
                  <a:lnTo>
                    <a:pt x="339305" y="78244"/>
                  </a:lnTo>
                  <a:lnTo>
                    <a:pt x="339572" y="78662"/>
                  </a:lnTo>
                  <a:lnTo>
                    <a:pt x="350413" y="78662"/>
                  </a:lnTo>
                  <a:lnTo>
                    <a:pt x="369493" y="108648"/>
                  </a:lnTo>
                  <a:lnTo>
                    <a:pt x="369938" y="109562"/>
                  </a:lnTo>
                  <a:lnTo>
                    <a:pt x="371035" y="112636"/>
                  </a:lnTo>
                  <a:lnTo>
                    <a:pt x="361327" y="112636"/>
                  </a:lnTo>
                  <a:lnTo>
                    <a:pt x="361502" y="113126"/>
                  </a:lnTo>
                  <a:close/>
                </a:path>
                <a:path w="389890" h="389889">
                  <a:moveTo>
                    <a:pt x="49924" y="78662"/>
                  </a:moveTo>
                  <a:lnTo>
                    <a:pt x="50190" y="78244"/>
                  </a:lnTo>
                  <a:lnTo>
                    <a:pt x="50342" y="78244"/>
                  </a:lnTo>
                  <a:lnTo>
                    <a:pt x="49924" y="78662"/>
                  </a:lnTo>
                  <a:close/>
                </a:path>
                <a:path w="389890" h="389889">
                  <a:moveTo>
                    <a:pt x="49697" y="79019"/>
                  </a:moveTo>
                  <a:lnTo>
                    <a:pt x="49568" y="79019"/>
                  </a:lnTo>
                  <a:lnTo>
                    <a:pt x="49924" y="78662"/>
                  </a:lnTo>
                  <a:lnTo>
                    <a:pt x="49697" y="79019"/>
                  </a:lnTo>
                  <a:close/>
                </a:path>
                <a:path w="389890" h="389889">
                  <a:moveTo>
                    <a:pt x="28006" y="113126"/>
                  </a:moveTo>
                  <a:lnTo>
                    <a:pt x="28181" y="112636"/>
                  </a:lnTo>
                  <a:lnTo>
                    <a:pt x="28318" y="112636"/>
                  </a:lnTo>
                  <a:lnTo>
                    <a:pt x="28006" y="113126"/>
                  </a:lnTo>
                  <a:close/>
                </a:path>
                <a:path w="389890" h="389889">
                  <a:moveTo>
                    <a:pt x="371038" y="276948"/>
                  </a:moveTo>
                  <a:lnTo>
                    <a:pt x="361327" y="276948"/>
                  </a:lnTo>
                  <a:lnTo>
                    <a:pt x="361567" y="276455"/>
                  </a:lnTo>
                  <a:lnTo>
                    <a:pt x="361655" y="276034"/>
                  </a:lnTo>
                  <a:lnTo>
                    <a:pt x="374916" y="239001"/>
                  </a:lnTo>
                  <a:lnTo>
                    <a:pt x="375412" y="237947"/>
                  </a:lnTo>
                  <a:lnTo>
                    <a:pt x="380491" y="195313"/>
                  </a:lnTo>
                  <a:lnTo>
                    <a:pt x="375653" y="152768"/>
                  </a:lnTo>
                  <a:lnTo>
                    <a:pt x="361772" y="113550"/>
                  </a:lnTo>
                  <a:lnTo>
                    <a:pt x="361327" y="112636"/>
                  </a:lnTo>
                  <a:lnTo>
                    <a:pt x="371035" y="112636"/>
                  </a:lnTo>
                  <a:lnTo>
                    <a:pt x="384263" y="149694"/>
                  </a:lnTo>
                  <a:lnTo>
                    <a:pt x="384492" y="150698"/>
                  </a:lnTo>
                  <a:lnTo>
                    <a:pt x="389572" y="194259"/>
                  </a:lnTo>
                  <a:lnTo>
                    <a:pt x="389585" y="195313"/>
                  </a:lnTo>
                  <a:lnTo>
                    <a:pt x="384745" y="236943"/>
                  </a:lnTo>
                  <a:lnTo>
                    <a:pt x="384629" y="237947"/>
                  </a:lnTo>
                  <a:lnTo>
                    <a:pt x="384506" y="239001"/>
                  </a:lnTo>
                  <a:lnTo>
                    <a:pt x="384263" y="240017"/>
                  </a:lnTo>
                  <a:lnTo>
                    <a:pt x="371038" y="276948"/>
                  </a:lnTo>
                  <a:close/>
                </a:path>
                <a:path w="389890" h="389889">
                  <a:moveTo>
                    <a:pt x="28318" y="276948"/>
                  </a:moveTo>
                  <a:lnTo>
                    <a:pt x="28181" y="276948"/>
                  </a:lnTo>
                  <a:lnTo>
                    <a:pt x="28004" y="276455"/>
                  </a:lnTo>
                  <a:lnTo>
                    <a:pt x="28318" y="276948"/>
                  </a:lnTo>
                  <a:close/>
                </a:path>
                <a:path w="389890" h="389889">
                  <a:moveTo>
                    <a:pt x="350146" y="311340"/>
                  </a:moveTo>
                  <a:lnTo>
                    <a:pt x="339305" y="311340"/>
                  </a:lnTo>
                  <a:lnTo>
                    <a:pt x="339664" y="310886"/>
                  </a:lnTo>
                  <a:lnTo>
                    <a:pt x="339806" y="310553"/>
                  </a:lnTo>
                  <a:lnTo>
                    <a:pt x="361504" y="276455"/>
                  </a:lnTo>
                  <a:lnTo>
                    <a:pt x="361327" y="276948"/>
                  </a:lnTo>
                  <a:lnTo>
                    <a:pt x="371038" y="276948"/>
                  </a:lnTo>
                  <a:lnTo>
                    <a:pt x="369938" y="280022"/>
                  </a:lnTo>
                  <a:lnTo>
                    <a:pt x="369493" y="280936"/>
                  </a:lnTo>
                  <a:lnTo>
                    <a:pt x="350146" y="311340"/>
                  </a:lnTo>
                  <a:close/>
                </a:path>
                <a:path w="389890" h="389889">
                  <a:moveTo>
                    <a:pt x="50355" y="311340"/>
                  </a:moveTo>
                  <a:lnTo>
                    <a:pt x="50190" y="311340"/>
                  </a:lnTo>
                  <a:lnTo>
                    <a:pt x="49901" y="310886"/>
                  </a:lnTo>
                  <a:lnTo>
                    <a:pt x="50355" y="311340"/>
                  </a:lnTo>
                  <a:close/>
                </a:path>
                <a:path w="389890" h="389889">
                  <a:moveTo>
                    <a:pt x="310797" y="339683"/>
                  </a:moveTo>
                  <a:lnTo>
                    <a:pt x="339594" y="310886"/>
                  </a:lnTo>
                  <a:lnTo>
                    <a:pt x="339305" y="311340"/>
                  </a:lnTo>
                  <a:lnTo>
                    <a:pt x="350146" y="311340"/>
                  </a:lnTo>
                  <a:lnTo>
                    <a:pt x="347027" y="316242"/>
                  </a:lnTo>
                  <a:lnTo>
                    <a:pt x="346415" y="317017"/>
                  </a:lnTo>
                  <a:lnTo>
                    <a:pt x="324040" y="339394"/>
                  </a:lnTo>
                  <a:lnTo>
                    <a:pt x="311251" y="339394"/>
                  </a:lnTo>
                  <a:lnTo>
                    <a:pt x="310797" y="339683"/>
                  </a:lnTo>
                  <a:close/>
                </a:path>
                <a:path w="389890" h="389889">
                  <a:moveTo>
                    <a:pt x="78686" y="339683"/>
                  </a:moveTo>
                  <a:lnTo>
                    <a:pt x="78231" y="339394"/>
                  </a:lnTo>
                  <a:lnTo>
                    <a:pt x="78397" y="339394"/>
                  </a:lnTo>
                  <a:lnTo>
                    <a:pt x="78686" y="339683"/>
                  </a:lnTo>
                  <a:close/>
                </a:path>
                <a:path w="389890" h="389889">
                  <a:moveTo>
                    <a:pt x="323418" y="340017"/>
                  </a:moveTo>
                  <a:lnTo>
                    <a:pt x="310464" y="340017"/>
                  </a:lnTo>
                  <a:lnTo>
                    <a:pt x="311251" y="339394"/>
                  </a:lnTo>
                  <a:lnTo>
                    <a:pt x="324040" y="339394"/>
                  </a:lnTo>
                  <a:lnTo>
                    <a:pt x="323418" y="340017"/>
                  </a:lnTo>
                  <a:close/>
                </a:path>
                <a:path w="389890" h="389889">
                  <a:moveTo>
                    <a:pt x="79209" y="340017"/>
                  </a:moveTo>
                  <a:lnTo>
                    <a:pt x="79019" y="340017"/>
                  </a:lnTo>
                  <a:lnTo>
                    <a:pt x="78686" y="339683"/>
                  </a:lnTo>
                  <a:lnTo>
                    <a:pt x="79209" y="340017"/>
                  </a:lnTo>
                  <a:close/>
                </a:path>
                <a:path w="389890" h="389889">
                  <a:moveTo>
                    <a:pt x="276358" y="361602"/>
                  </a:moveTo>
                  <a:lnTo>
                    <a:pt x="310797" y="339683"/>
                  </a:lnTo>
                  <a:lnTo>
                    <a:pt x="310464" y="340017"/>
                  </a:lnTo>
                  <a:lnTo>
                    <a:pt x="323418" y="340017"/>
                  </a:lnTo>
                  <a:lnTo>
                    <a:pt x="316953" y="346481"/>
                  </a:lnTo>
                  <a:lnTo>
                    <a:pt x="316153" y="347116"/>
                  </a:lnTo>
                  <a:lnTo>
                    <a:pt x="293665" y="361429"/>
                  </a:lnTo>
                  <a:lnTo>
                    <a:pt x="276847" y="361429"/>
                  </a:lnTo>
                  <a:lnTo>
                    <a:pt x="276358" y="361602"/>
                  </a:lnTo>
                  <a:close/>
                </a:path>
                <a:path w="389890" h="389889">
                  <a:moveTo>
                    <a:pt x="113112" y="361602"/>
                  </a:moveTo>
                  <a:lnTo>
                    <a:pt x="112610" y="361429"/>
                  </a:lnTo>
                  <a:lnTo>
                    <a:pt x="112839" y="361429"/>
                  </a:lnTo>
                  <a:lnTo>
                    <a:pt x="113112" y="361602"/>
                  </a:lnTo>
                  <a:close/>
                </a:path>
                <a:path w="389890" h="389889">
                  <a:moveTo>
                    <a:pt x="275932" y="361873"/>
                  </a:moveTo>
                  <a:lnTo>
                    <a:pt x="276358" y="361602"/>
                  </a:lnTo>
                  <a:lnTo>
                    <a:pt x="276847" y="361429"/>
                  </a:lnTo>
                  <a:lnTo>
                    <a:pt x="275932" y="361873"/>
                  </a:lnTo>
                  <a:close/>
                </a:path>
                <a:path w="389890" h="389889">
                  <a:moveTo>
                    <a:pt x="292967" y="361873"/>
                  </a:moveTo>
                  <a:lnTo>
                    <a:pt x="275932" y="361873"/>
                  </a:lnTo>
                  <a:lnTo>
                    <a:pt x="276847" y="361429"/>
                  </a:lnTo>
                  <a:lnTo>
                    <a:pt x="293665" y="361429"/>
                  </a:lnTo>
                  <a:lnTo>
                    <a:pt x="292967" y="361873"/>
                  </a:lnTo>
                  <a:close/>
                </a:path>
                <a:path w="389890" h="389889">
                  <a:moveTo>
                    <a:pt x="113537" y="361873"/>
                  </a:moveTo>
                  <a:lnTo>
                    <a:pt x="112973" y="361602"/>
                  </a:lnTo>
                  <a:lnTo>
                    <a:pt x="113112" y="361602"/>
                  </a:lnTo>
                  <a:lnTo>
                    <a:pt x="113537" y="361873"/>
                  </a:lnTo>
                  <a:close/>
                </a:path>
                <a:path w="389890" h="389889">
                  <a:moveTo>
                    <a:pt x="113862" y="361873"/>
                  </a:moveTo>
                  <a:lnTo>
                    <a:pt x="113537" y="361873"/>
                  </a:lnTo>
                  <a:lnTo>
                    <a:pt x="113112" y="361602"/>
                  </a:lnTo>
                  <a:lnTo>
                    <a:pt x="113862" y="361873"/>
                  </a:lnTo>
                  <a:close/>
                </a:path>
                <a:path w="389890" h="389889">
                  <a:moveTo>
                    <a:pt x="236804" y="375653"/>
                  </a:moveTo>
                  <a:lnTo>
                    <a:pt x="276358" y="361602"/>
                  </a:lnTo>
                  <a:lnTo>
                    <a:pt x="275932" y="361873"/>
                  </a:lnTo>
                  <a:lnTo>
                    <a:pt x="292967" y="361873"/>
                  </a:lnTo>
                  <a:lnTo>
                    <a:pt x="280835" y="369595"/>
                  </a:lnTo>
                  <a:lnTo>
                    <a:pt x="279907" y="370039"/>
                  </a:lnTo>
                  <a:lnTo>
                    <a:pt x="264784" y="375412"/>
                  </a:lnTo>
                  <a:lnTo>
                    <a:pt x="237807" y="375412"/>
                  </a:lnTo>
                  <a:lnTo>
                    <a:pt x="236804" y="375653"/>
                  </a:lnTo>
                  <a:close/>
                </a:path>
                <a:path w="389890" h="389889">
                  <a:moveTo>
                    <a:pt x="152653" y="375653"/>
                  </a:moveTo>
                  <a:lnTo>
                    <a:pt x="151663" y="375412"/>
                  </a:lnTo>
                  <a:lnTo>
                    <a:pt x="151974" y="375412"/>
                  </a:lnTo>
                  <a:lnTo>
                    <a:pt x="152653" y="375653"/>
                  </a:lnTo>
                  <a:close/>
                </a:path>
                <a:path w="389890" h="389889">
                  <a:moveTo>
                    <a:pt x="153734" y="375653"/>
                  </a:moveTo>
                  <a:lnTo>
                    <a:pt x="152653" y="375653"/>
                  </a:lnTo>
                  <a:lnTo>
                    <a:pt x="151974" y="375412"/>
                  </a:lnTo>
                  <a:lnTo>
                    <a:pt x="151663" y="375412"/>
                  </a:lnTo>
                  <a:lnTo>
                    <a:pt x="153734" y="375653"/>
                  </a:lnTo>
                  <a:close/>
                </a:path>
                <a:path w="389890" h="389889">
                  <a:moveTo>
                    <a:pt x="250658" y="380429"/>
                  </a:moveTo>
                  <a:lnTo>
                    <a:pt x="194729" y="380429"/>
                  </a:lnTo>
                  <a:lnTo>
                    <a:pt x="237807" y="375412"/>
                  </a:lnTo>
                  <a:lnTo>
                    <a:pt x="237483" y="375412"/>
                  </a:lnTo>
                  <a:lnTo>
                    <a:pt x="236804" y="375653"/>
                  </a:lnTo>
                  <a:lnTo>
                    <a:pt x="264105" y="375653"/>
                  </a:lnTo>
                  <a:lnTo>
                    <a:pt x="250658" y="380429"/>
                  </a:lnTo>
                  <a:close/>
                </a:path>
                <a:path w="389890" h="389889">
                  <a:moveTo>
                    <a:pt x="264105" y="375653"/>
                  </a:moveTo>
                  <a:lnTo>
                    <a:pt x="236804" y="375653"/>
                  </a:lnTo>
                  <a:lnTo>
                    <a:pt x="237807" y="375412"/>
                  </a:lnTo>
                  <a:lnTo>
                    <a:pt x="264784" y="375412"/>
                  </a:lnTo>
                  <a:lnTo>
                    <a:pt x="264105" y="375653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2631744" y="5225491"/>
            <a:ext cx="762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i="1" spc="-50" dirty="0">
                <a:solidFill>
                  <a:srgbClr val="EBEBDF"/>
                </a:solidFill>
                <a:latin typeface="Arial"/>
                <a:cs typeface="Arial"/>
              </a:rPr>
              <a:t>i</a:t>
            </a:r>
            <a:endParaRPr>
              <a:latin typeface="Arial"/>
              <a:cs typeface="Arial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3697250" y="6156986"/>
            <a:ext cx="390525" cy="390525"/>
            <a:chOff x="2097049" y="6156985"/>
            <a:chExt cx="390525" cy="390525"/>
          </a:xfrm>
        </p:grpSpPr>
        <p:sp>
          <p:nvSpPr>
            <p:cNvPr id="11" name="object 11"/>
            <p:cNvSpPr/>
            <p:nvPr/>
          </p:nvSpPr>
          <p:spPr>
            <a:xfrm>
              <a:off x="2100071" y="6160008"/>
              <a:ext cx="381000" cy="381000"/>
            </a:xfrm>
            <a:custGeom>
              <a:avLst/>
              <a:gdLst/>
              <a:ahLst/>
              <a:cxnLst/>
              <a:rect l="l" t="t" r="r" b="b"/>
              <a:pathLst>
                <a:path w="381000" h="381000">
                  <a:moveTo>
                    <a:pt x="190500" y="380999"/>
                  </a:moveTo>
                  <a:lnTo>
                    <a:pt x="146811" y="375970"/>
                  </a:lnTo>
                  <a:lnTo>
                    <a:pt x="106806" y="361632"/>
                  </a:lnTo>
                  <a:lnTo>
                    <a:pt x="71373" y="339153"/>
                  </a:lnTo>
                  <a:lnTo>
                    <a:pt x="41909" y="309651"/>
                  </a:lnTo>
                  <a:lnTo>
                    <a:pt x="19430" y="274269"/>
                  </a:lnTo>
                  <a:lnTo>
                    <a:pt x="5079" y="234175"/>
                  </a:lnTo>
                  <a:lnTo>
                    <a:pt x="0" y="190500"/>
                  </a:lnTo>
                  <a:lnTo>
                    <a:pt x="5079" y="146824"/>
                  </a:lnTo>
                  <a:lnTo>
                    <a:pt x="19430" y="106718"/>
                  </a:lnTo>
                  <a:lnTo>
                    <a:pt x="41909" y="71348"/>
                  </a:lnTo>
                  <a:lnTo>
                    <a:pt x="71373" y="41846"/>
                  </a:lnTo>
                  <a:lnTo>
                    <a:pt x="106806" y="19367"/>
                  </a:lnTo>
                  <a:lnTo>
                    <a:pt x="146811" y="5029"/>
                  </a:lnTo>
                  <a:lnTo>
                    <a:pt x="190500" y="0"/>
                  </a:lnTo>
                  <a:lnTo>
                    <a:pt x="234187" y="5029"/>
                  </a:lnTo>
                  <a:lnTo>
                    <a:pt x="274192" y="19367"/>
                  </a:lnTo>
                  <a:lnTo>
                    <a:pt x="309625" y="41846"/>
                  </a:lnTo>
                  <a:lnTo>
                    <a:pt x="339089" y="71348"/>
                  </a:lnTo>
                  <a:lnTo>
                    <a:pt x="361569" y="106718"/>
                  </a:lnTo>
                  <a:lnTo>
                    <a:pt x="375919" y="146824"/>
                  </a:lnTo>
                  <a:lnTo>
                    <a:pt x="381000" y="190500"/>
                  </a:lnTo>
                  <a:lnTo>
                    <a:pt x="375919" y="234175"/>
                  </a:lnTo>
                  <a:lnTo>
                    <a:pt x="361569" y="274269"/>
                  </a:lnTo>
                  <a:lnTo>
                    <a:pt x="339089" y="309651"/>
                  </a:lnTo>
                  <a:lnTo>
                    <a:pt x="309625" y="339153"/>
                  </a:lnTo>
                  <a:lnTo>
                    <a:pt x="274192" y="361632"/>
                  </a:lnTo>
                  <a:lnTo>
                    <a:pt x="234187" y="375970"/>
                  </a:lnTo>
                  <a:lnTo>
                    <a:pt x="190500" y="380999"/>
                  </a:lnTo>
                  <a:close/>
                </a:path>
              </a:pathLst>
            </a:custGeom>
            <a:solidFill>
              <a:srgbClr val="4F81B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2097049" y="6156985"/>
              <a:ext cx="390525" cy="390525"/>
            </a:xfrm>
            <a:custGeom>
              <a:avLst/>
              <a:gdLst/>
              <a:ahLst/>
              <a:cxnLst/>
              <a:rect l="l" t="t" r="r" b="b"/>
              <a:pathLst>
                <a:path w="390525" h="390525">
                  <a:moveTo>
                    <a:pt x="195567" y="390093"/>
                  </a:moveTo>
                  <a:lnTo>
                    <a:pt x="194525" y="390093"/>
                  </a:lnTo>
                  <a:lnTo>
                    <a:pt x="150837" y="385063"/>
                  </a:lnTo>
                  <a:lnTo>
                    <a:pt x="109804" y="370484"/>
                  </a:lnTo>
                  <a:lnTo>
                    <a:pt x="73469" y="347560"/>
                  </a:lnTo>
                  <a:lnTo>
                    <a:pt x="43218" y="317423"/>
                  </a:lnTo>
                  <a:lnTo>
                    <a:pt x="20116" y="281266"/>
                  </a:lnTo>
                  <a:lnTo>
                    <a:pt x="5321" y="240258"/>
                  </a:lnTo>
                  <a:lnTo>
                    <a:pt x="0" y="195579"/>
                  </a:lnTo>
                  <a:lnTo>
                    <a:pt x="0" y="194513"/>
                  </a:lnTo>
                  <a:lnTo>
                    <a:pt x="4839" y="152907"/>
                  </a:lnTo>
                  <a:lnTo>
                    <a:pt x="4955" y="151904"/>
                  </a:lnTo>
                  <a:lnTo>
                    <a:pt x="5079" y="150837"/>
                  </a:lnTo>
                  <a:lnTo>
                    <a:pt x="19672" y="109727"/>
                  </a:lnTo>
                  <a:lnTo>
                    <a:pt x="42595" y="73444"/>
                  </a:lnTo>
                  <a:lnTo>
                    <a:pt x="72682" y="43167"/>
                  </a:lnTo>
                  <a:lnTo>
                    <a:pt x="108902" y="20053"/>
                  </a:lnTo>
                  <a:lnTo>
                    <a:pt x="149809" y="5270"/>
                  </a:lnTo>
                  <a:lnTo>
                    <a:pt x="194525" y="0"/>
                  </a:lnTo>
                  <a:lnTo>
                    <a:pt x="195567" y="0"/>
                  </a:lnTo>
                  <a:lnTo>
                    <a:pt x="239255" y="5029"/>
                  </a:lnTo>
                  <a:lnTo>
                    <a:pt x="240271" y="5270"/>
                  </a:lnTo>
                  <a:lnTo>
                    <a:pt x="250936" y="9093"/>
                  </a:lnTo>
                  <a:lnTo>
                    <a:pt x="195567" y="9093"/>
                  </a:lnTo>
                  <a:lnTo>
                    <a:pt x="153975" y="13881"/>
                  </a:lnTo>
                  <a:lnTo>
                    <a:pt x="152895" y="13881"/>
                  </a:lnTo>
                  <a:lnTo>
                    <a:pt x="152133" y="14062"/>
                  </a:lnTo>
                  <a:lnTo>
                    <a:pt x="152390" y="14062"/>
                  </a:lnTo>
                  <a:lnTo>
                    <a:pt x="114130" y="27774"/>
                  </a:lnTo>
                  <a:lnTo>
                    <a:pt x="113804" y="27774"/>
                  </a:lnTo>
                  <a:lnTo>
                    <a:pt x="112890" y="28219"/>
                  </a:lnTo>
                  <a:lnTo>
                    <a:pt x="113104" y="28219"/>
                  </a:lnTo>
                  <a:lnTo>
                    <a:pt x="79372" y="49618"/>
                  </a:lnTo>
                  <a:lnTo>
                    <a:pt x="79159" y="49618"/>
                  </a:lnTo>
                  <a:lnTo>
                    <a:pt x="78371" y="50253"/>
                  </a:lnTo>
                  <a:lnTo>
                    <a:pt x="78524" y="50253"/>
                  </a:lnTo>
                  <a:lnTo>
                    <a:pt x="50468" y="78346"/>
                  </a:lnTo>
                  <a:lnTo>
                    <a:pt x="50317" y="78346"/>
                  </a:lnTo>
                  <a:lnTo>
                    <a:pt x="49695" y="79120"/>
                  </a:lnTo>
                  <a:lnTo>
                    <a:pt x="49825" y="79120"/>
                  </a:lnTo>
                  <a:lnTo>
                    <a:pt x="28419" y="112801"/>
                  </a:lnTo>
                  <a:lnTo>
                    <a:pt x="28282" y="112801"/>
                  </a:lnTo>
                  <a:lnTo>
                    <a:pt x="27838" y="113715"/>
                  </a:lnTo>
                  <a:lnTo>
                    <a:pt x="14290" y="151904"/>
                  </a:lnTo>
                  <a:lnTo>
                    <a:pt x="14055" y="152392"/>
                  </a:lnTo>
                  <a:lnTo>
                    <a:pt x="13931" y="152907"/>
                  </a:lnTo>
                  <a:lnTo>
                    <a:pt x="9217" y="194513"/>
                  </a:lnTo>
                  <a:lnTo>
                    <a:pt x="9093" y="195579"/>
                  </a:lnTo>
                  <a:lnTo>
                    <a:pt x="14056" y="237185"/>
                  </a:lnTo>
                  <a:lnTo>
                    <a:pt x="14173" y="238188"/>
                  </a:lnTo>
                  <a:lnTo>
                    <a:pt x="14672" y="239255"/>
                  </a:lnTo>
                  <a:lnTo>
                    <a:pt x="27955" y="276364"/>
                  </a:lnTo>
                  <a:lnTo>
                    <a:pt x="28043" y="276787"/>
                  </a:lnTo>
                  <a:lnTo>
                    <a:pt x="28282" y="277279"/>
                  </a:lnTo>
                  <a:lnTo>
                    <a:pt x="28419" y="277279"/>
                  </a:lnTo>
                  <a:lnTo>
                    <a:pt x="49825" y="310972"/>
                  </a:lnTo>
                  <a:lnTo>
                    <a:pt x="49695" y="310972"/>
                  </a:lnTo>
                  <a:lnTo>
                    <a:pt x="50317" y="311746"/>
                  </a:lnTo>
                  <a:lnTo>
                    <a:pt x="50468" y="311746"/>
                  </a:lnTo>
                  <a:lnTo>
                    <a:pt x="78524" y="339839"/>
                  </a:lnTo>
                  <a:lnTo>
                    <a:pt x="78371" y="339839"/>
                  </a:lnTo>
                  <a:lnTo>
                    <a:pt x="79159" y="340474"/>
                  </a:lnTo>
                  <a:lnTo>
                    <a:pt x="79372" y="340474"/>
                  </a:lnTo>
                  <a:lnTo>
                    <a:pt x="113104" y="361873"/>
                  </a:lnTo>
                  <a:lnTo>
                    <a:pt x="112890" y="361873"/>
                  </a:lnTo>
                  <a:lnTo>
                    <a:pt x="113804" y="362318"/>
                  </a:lnTo>
                  <a:lnTo>
                    <a:pt x="114130" y="362318"/>
                  </a:lnTo>
                  <a:lnTo>
                    <a:pt x="152222" y="375970"/>
                  </a:lnTo>
                  <a:lnTo>
                    <a:pt x="151879" y="375970"/>
                  </a:lnTo>
                  <a:lnTo>
                    <a:pt x="152895" y="376212"/>
                  </a:lnTo>
                  <a:lnTo>
                    <a:pt x="153975" y="376212"/>
                  </a:lnTo>
                  <a:lnTo>
                    <a:pt x="195046" y="380940"/>
                  </a:lnTo>
                  <a:lnTo>
                    <a:pt x="251104" y="380940"/>
                  </a:lnTo>
                  <a:lnTo>
                    <a:pt x="240271" y="384822"/>
                  </a:lnTo>
                  <a:lnTo>
                    <a:pt x="239255" y="385063"/>
                  </a:lnTo>
                  <a:lnTo>
                    <a:pt x="195567" y="390093"/>
                  </a:lnTo>
                  <a:close/>
                </a:path>
                <a:path w="390525" h="390525">
                  <a:moveTo>
                    <a:pt x="237690" y="14062"/>
                  </a:moveTo>
                  <a:lnTo>
                    <a:pt x="194525" y="9093"/>
                  </a:lnTo>
                  <a:lnTo>
                    <a:pt x="250936" y="9093"/>
                  </a:lnTo>
                  <a:lnTo>
                    <a:pt x="264295" y="13881"/>
                  </a:lnTo>
                  <a:lnTo>
                    <a:pt x="237185" y="13881"/>
                  </a:lnTo>
                  <a:lnTo>
                    <a:pt x="237690" y="14062"/>
                  </a:lnTo>
                  <a:close/>
                </a:path>
                <a:path w="390525" h="390525">
                  <a:moveTo>
                    <a:pt x="152390" y="14062"/>
                  </a:moveTo>
                  <a:lnTo>
                    <a:pt x="152133" y="14062"/>
                  </a:lnTo>
                  <a:lnTo>
                    <a:pt x="152895" y="13881"/>
                  </a:lnTo>
                  <a:lnTo>
                    <a:pt x="152390" y="14062"/>
                  </a:lnTo>
                  <a:close/>
                </a:path>
                <a:path w="390525" h="390525">
                  <a:moveTo>
                    <a:pt x="152402" y="14062"/>
                  </a:moveTo>
                  <a:lnTo>
                    <a:pt x="152895" y="13881"/>
                  </a:lnTo>
                  <a:lnTo>
                    <a:pt x="153975" y="13881"/>
                  </a:lnTo>
                  <a:lnTo>
                    <a:pt x="152402" y="14062"/>
                  </a:lnTo>
                  <a:close/>
                </a:path>
                <a:path w="390525" h="390525">
                  <a:moveTo>
                    <a:pt x="276711" y="28043"/>
                  </a:moveTo>
                  <a:lnTo>
                    <a:pt x="237185" y="13881"/>
                  </a:lnTo>
                  <a:lnTo>
                    <a:pt x="237956" y="14062"/>
                  </a:lnTo>
                  <a:lnTo>
                    <a:pt x="264800" y="14062"/>
                  </a:lnTo>
                  <a:lnTo>
                    <a:pt x="280276" y="19608"/>
                  </a:lnTo>
                  <a:lnTo>
                    <a:pt x="281190" y="20053"/>
                  </a:lnTo>
                  <a:lnTo>
                    <a:pt x="293362" y="27774"/>
                  </a:lnTo>
                  <a:lnTo>
                    <a:pt x="276288" y="27774"/>
                  </a:lnTo>
                  <a:lnTo>
                    <a:pt x="276711" y="28043"/>
                  </a:lnTo>
                  <a:close/>
                </a:path>
                <a:path w="390525" h="390525">
                  <a:moveTo>
                    <a:pt x="264800" y="14062"/>
                  </a:moveTo>
                  <a:lnTo>
                    <a:pt x="237956" y="14062"/>
                  </a:lnTo>
                  <a:lnTo>
                    <a:pt x="237185" y="13881"/>
                  </a:lnTo>
                  <a:lnTo>
                    <a:pt x="264295" y="13881"/>
                  </a:lnTo>
                  <a:lnTo>
                    <a:pt x="264800" y="14062"/>
                  </a:lnTo>
                  <a:close/>
                </a:path>
                <a:path w="390525" h="390525">
                  <a:moveTo>
                    <a:pt x="112890" y="28219"/>
                  </a:moveTo>
                  <a:lnTo>
                    <a:pt x="113804" y="27774"/>
                  </a:lnTo>
                  <a:lnTo>
                    <a:pt x="113381" y="28043"/>
                  </a:lnTo>
                  <a:lnTo>
                    <a:pt x="112890" y="28219"/>
                  </a:lnTo>
                  <a:close/>
                </a:path>
                <a:path w="390525" h="390525">
                  <a:moveTo>
                    <a:pt x="113381" y="28043"/>
                  </a:moveTo>
                  <a:lnTo>
                    <a:pt x="113804" y="27774"/>
                  </a:lnTo>
                  <a:lnTo>
                    <a:pt x="114130" y="27774"/>
                  </a:lnTo>
                  <a:lnTo>
                    <a:pt x="113381" y="28043"/>
                  </a:lnTo>
                  <a:close/>
                </a:path>
                <a:path w="390525" h="390525">
                  <a:moveTo>
                    <a:pt x="294062" y="28219"/>
                  </a:moveTo>
                  <a:lnTo>
                    <a:pt x="277190" y="28219"/>
                  </a:lnTo>
                  <a:lnTo>
                    <a:pt x="276288" y="27774"/>
                  </a:lnTo>
                  <a:lnTo>
                    <a:pt x="293362" y="27774"/>
                  </a:lnTo>
                  <a:lnTo>
                    <a:pt x="294062" y="28219"/>
                  </a:lnTo>
                  <a:close/>
                </a:path>
                <a:path w="390525" h="390525">
                  <a:moveTo>
                    <a:pt x="113104" y="28219"/>
                  </a:moveTo>
                  <a:lnTo>
                    <a:pt x="112890" y="28219"/>
                  </a:lnTo>
                  <a:lnTo>
                    <a:pt x="113381" y="28043"/>
                  </a:lnTo>
                  <a:lnTo>
                    <a:pt x="113104" y="28219"/>
                  </a:lnTo>
                  <a:close/>
                </a:path>
                <a:path w="390525" h="390525">
                  <a:moveTo>
                    <a:pt x="311303" y="49988"/>
                  </a:moveTo>
                  <a:lnTo>
                    <a:pt x="276711" y="28043"/>
                  </a:lnTo>
                  <a:lnTo>
                    <a:pt x="277190" y="28219"/>
                  </a:lnTo>
                  <a:lnTo>
                    <a:pt x="294062" y="28219"/>
                  </a:lnTo>
                  <a:lnTo>
                    <a:pt x="316623" y="42532"/>
                  </a:lnTo>
                  <a:lnTo>
                    <a:pt x="317411" y="43167"/>
                  </a:lnTo>
                  <a:lnTo>
                    <a:pt x="323854" y="49618"/>
                  </a:lnTo>
                  <a:lnTo>
                    <a:pt x="310934" y="49618"/>
                  </a:lnTo>
                  <a:lnTo>
                    <a:pt x="311303" y="49988"/>
                  </a:lnTo>
                  <a:close/>
                </a:path>
                <a:path w="390525" h="390525">
                  <a:moveTo>
                    <a:pt x="277190" y="28219"/>
                  </a:moveTo>
                  <a:lnTo>
                    <a:pt x="276698" y="28043"/>
                  </a:lnTo>
                  <a:lnTo>
                    <a:pt x="276832" y="28043"/>
                  </a:lnTo>
                  <a:lnTo>
                    <a:pt x="277190" y="28219"/>
                  </a:lnTo>
                  <a:close/>
                </a:path>
                <a:path w="390525" h="390525">
                  <a:moveTo>
                    <a:pt x="78789" y="49988"/>
                  </a:moveTo>
                  <a:lnTo>
                    <a:pt x="79159" y="49618"/>
                  </a:lnTo>
                  <a:lnTo>
                    <a:pt x="79372" y="49618"/>
                  </a:lnTo>
                  <a:lnTo>
                    <a:pt x="78789" y="49988"/>
                  </a:lnTo>
                  <a:close/>
                </a:path>
                <a:path w="390525" h="390525">
                  <a:moveTo>
                    <a:pt x="324488" y="50253"/>
                  </a:moveTo>
                  <a:lnTo>
                    <a:pt x="311721" y="50253"/>
                  </a:lnTo>
                  <a:lnTo>
                    <a:pt x="310934" y="49618"/>
                  </a:lnTo>
                  <a:lnTo>
                    <a:pt x="323854" y="49618"/>
                  </a:lnTo>
                  <a:lnTo>
                    <a:pt x="324488" y="50253"/>
                  </a:lnTo>
                  <a:close/>
                </a:path>
                <a:path w="390525" h="390525">
                  <a:moveTo>
                    <a:pt x="78524" y="50253"/>
                  </a:moveTo>
                  <a:lnTo>
                    <a:pt x="78371" y="50253"/>
                  </a:lnTo>
                  <a:lnTo>
                    <a:pt x="78789" y="49988"/>
                  </a:lnTo>
                  <a:lnTo>
                    <a:pt x="78524" y="50253"/>
                  </a:lnTo>
                  <a:close/>
                </a:path>
                <a:path w="390525" h="390525">
                  <a:moveTo>
                    <a:pt x="340040" y="78763"/>
                  </a:moveTo>
                  <a:lnTo>
                    <a:pt x="311303" y="49988"/>
                  </a:lnTo>
                  <a:lnTo>
                    <a:pt x="311721" y="50253"/>
                  </a:lnTo>
                  <a:lnTo>
                    <a:pt x="324488" y="50253"/>
                  </a:lnTo>
                  <a:lnTo>
                    <a:pt x="346875" y="72669"/>
                  </a:lnTo>
                  <a:lnTo>
                    <a:pt x="347497" y="73444"/>
                  </a:lnTo>
                  <a:lnTo>
                    <a:pt x="350612" y="78346"/>
                  </a:lnTo>
                  <a:lnTo>
                    <a:pt x="339775" y="78346"/>
                  </a:lnTo>
                  <a:lnTo>
                    <a:pt x="340040" y="78763"/>
                  </a:lnTo>
                  <a:close/>
                </a:path>
                <a:path w="390525" h="390525">
                  <a:moveTo>
                    <a:pt x="50052" y="78763"/>
                  </a:moveTo>
                  <a:lnTo>
                    <a:pt x="50317" y="78346"/>
                  </a:lnTo>
                  <a:lnTo>
                    <a:pt x="50468" y="78346"/>
                  </a:lnTo>
                  <a:lnTo>
                    <a:pt x="50052" y="78763"/>
                  </a:lnTo>
                  <a:close/>
                </a:path>
                <a:path w="390525" h="390525">
                  <a:moveTo>
                    <a:pt x="351105" y="79120"/>
                  </a:moveTo>
                  <a:lnTo>
                    <a:pt x="340398" y="79120"/>
                  </a:lnTo>
                  <a:lnTo>
                    <a:pt x="339775" y="78346"/>
                  </a:lnTo>
                  <a:lnTo>
                    <a:pt x="350612" y="78346"/>
                  </a:lnTo>
                  <a:lnTo>
                    <a:pt x="351105" y="79120"/>
                  </a:lnTo>
                  <a:close/>
                </a:path>
                <a:path w="390525" h="390525">
                  <a:moveTo>
                    <a:pt x="49825" y="79120"/>
                  </a:moveTo>
                  <a:lnTo>
                    <a:pt x="49695" y="79120"/>
                  </a:lnTo>
                  <a:lnTo>
                    <a:pt x="50052" y="78763"/>
                  </a:lnTo>
                  <a:lnTo>
                    <a:pt x="49825" y="79120"/>
                  </a:lnTo>
                  <a:close/>
                </a:path>
                <a:path w="390525" h="390525">
                  <a:moveTo>
                    <a:pt x="361986" y="113293"/>
                  </a:moveTo>
                  <a:lnTo>
                    <a:pt x="340040" y="78763"/>
                  </a:lnTo>
                  <a:lnTo>
                    <a:pt x="340398" y="79120"/>
                  </a:lnTo>
                  <a:lnTo>
                    <a:pt x="351105" y="79120"/>
                  </a:lnTo>
                  <a:lnTo>
                    <a:pt x="369976" y="108813"/>
                  </a:lnTo>
                  <a:lnTo>
                    <a:pt x="370420" y="109727"/>
                  </a:lnTo>
                  <a:lnTo>
                    <a:pt x="371520" y="112801"/>
                  </a:lnTo>
                  <a:lnTo>
                    <a:pt x="361810" y="112801"/>
                  </a:lnTo>
                  <a:lnTo>
                    <a:pt x="361986" y="113293"/>
                  </a:lnTo>
                  <a:close/>
                </a:path>
                <a:path w="390525" h="390525">
                  <a:moveTo>
                    <a:pt x="28106" y="113293"/>
                  </a:moveTo>
                  <a:lnTo>
                    <a:pt x="28282" y="112801"/>
                  </a:lnTo>
                  <a:lnTo>
                    <a:pt x="28419" y="112801"/>
                  </a:lnTo>
                  <a:lnTo>
                    <a:pt x="28106" y="113293"/>
                  </a:lnTo>
                  <a:close/>
                </a:path>
                <a:path w="390525" h="390525">
                  <a:moveTo>
                    <a:pt x="371520" y="277279"/>
                  </a:moveTo>
                  <a:lnTo>
                    <a:pt x="361810" y="277279"/>
                  </a:lnTo>
                  <a:lnTo>
                    <a:pt x="362049" y="276787"/>
                  </a:lnTo>
                  <a:lnTo>
                    <a:pt x="362137" y="276364"/>
                  </a:lnTo>
                  <a:lnTo>
                    <a:pt x="375420" y="239255"/>
                  </a:lnTo>
                  <a:lnTo>
                    <a:pt x="375919" y="238188"/>
                  </a:lnTo>
                  <a:lnTo>
                    <a:pt x="381000" y="195579"/>
                  </a:lnTo>
                  <a:lnTo>
                    <a:pt x="376161" y="152907"/>
                  </a:lnTo>
                  <a:lnTo>
                    <a:pt x="376037" y="152392"/>
                  </a:lnTo>
                  <a:lnTo>
                    <a:pt x="375802" y="151904"/>
                  </a:lnTo>
                  <a:lnTo>
                    <a:pt x="362254" y="113715"/>
                  </a:lnTo>
                  <a:lnTo>
                    <a:pt x="361810" y="112801"/>
                  </a:lnTo>
                  <a:lnTo>
                    <a:pt x="371520" y="112801"/>
                  </a:lnTo>
                  <a:lnTo>
                    <a:pt x="384771" y="149834"/>
                  </a:lnTo>
                  <a:lnTo>
                    <a:pt x="385013" y="150837"/>
                  </a:lnTo>
                  <a:lnTo>
                    <a:pt x="390093" y="194513"/>
                  </a:lnTo>
                  <a:lnTo>
                    <a:pt x="390093" y="195579"/>
                  </a:lnTo>
                  <a:lnTo>
                    <a:pt x="385253" y="237185"/>
                  </a:lnTo>
                  <a:lnTo>
                    <a:pt x="385137" y="238188"/>
                  </a:lnTo>
                  <a:lnTo>
                    <a:pt x="385013" y="239255"/>
                  </a:lnTo>
                  <a:lnTo>
                    <a:pt x="384771" y="240258"/>
                  </a:lnTo>
                  <a:lnTo>
                    <a:pt x="371520" y="277279"/>
                  </a:lnTo>
                  <a:close/>
                </a:path>
                <a:path w="390525" h="390525">
                  <a:moveTo>
                    <a:pt x="28419" y="277279"/>
                  </a:moveTo>
                  <a:lnTo>
                    <a:pt x="28282" y="277279"/>
                  </a:lnTo>
                  <a:lnTo>
                    <a:pt x="28106" y="276787"/>
                  </a:lnTo>
                  <a:lnTo>
                    <a:pt x="28419" y="277279"/>
                  </a:lnTo>
                  <a:close/>
                </a:path>
                <a:path w="390525" h="390525">
                  <a:moveTo>
                    <a:pt x="340040" y="311330"/>
                  </a:moveTo>
                  <a:lnTo>
                    <a:pt x="361986" y="276787"/>
                  </a:lnTo>
                  <a:lnTo>
                    <a:pt x="361810" y="277279"/>
                  </a:lnTo>
                  <a:lnTo>
                    <a:pt x="371520" y="277279"/>
                  </a:lnTo>
                  <a:lnTo>
                    <a:pt x="370420" y="280352"/>
                  </a:lnTo>
                  <a:lnTo>
                    <a:pt x="369976" y="281266"/>
                  </a:lnTo>
                  <a:lnTo>
                    <a:pt x="351104" y="310972"/>
                  </a:lnTo>
                  <a:lnTo>
                    <a:pt x="340398" y="310972"/>
                  </a:lnTo>
                  <a:lnTo>
                    <a:pt x="340040" y="311330"/>
                  </a:lnTo>
                  <a:close/>
                </a:path>
                <a:path w="390525" h="390525">
                  <a:moveTo>
                    <a:pt x="50052" y="311330"/>
                  </a:moveTo>
                  <a:lnTo>
                    <a:pt x="49695" y="310972"/>
                  </a:lnTo>
                  <a:lnTo>
                    <a:pt x="49825" y="310972"/>
                  </a:lnTo>
                  <a:lnTo>
                    <a:pt x="50052" y="311330"/>
                  </a:lnTo>
                  <a:close/>
                </a:path>
                <a:path w="390525" h="390525">
                  <a:moveTo>
                    <a:pt x="350611" y="311746"/>
                  </a:moveTo>
                  <a:lnTo>
                    <a:pt x="339775" y="311746"/>
                  </a:lnTo>
                  <a:lnTo>
                    <a:pt x="340398" y="310972"/>
                  </a:lnTo>
                  <a:lnTo>
                    <a:pt x="351104" y="310972"/>
                  </a:lnTo>
                  <a:lnTo>
                    <a:pt x="350611" y="311746"/>
                  </a:lnTo>
                  <a:close/>
                </a:path>
                <a:path w="390525" h="390525">
                  <a:moveTo>
                    <a:pt x="50468" y="311746"/>
                  </a:moveTo>
                  <a:lnTo>
                    <a:pt x="50317" y="311746"/>
                  </a:lnTo>
                  <a:lnTo>
                    <a:pt x="50052" y="311330"/>
                  </a:lnTo>
                  <a:lnTo>
                    <a:pt x="50468" y="311746"/>
                  </a:lnTo>
                  <a:close/>
                </a:path>
                <a:path w="390525" h="390525">
                  <a:moveTo>
                    <a:pt x="311303" y="340104"/>
                  </a:moveTo>
                  <a:lnTo>
                    <a:pt x="340040" y="311330"/>
                  </a:lnTo>
                  <a:lnTo>
                    <a:pt x="339775" y="311746"/>
                  </a:lnTo>
                  <a:lnTo>
                    <a:pt x="350611" y="311746"/>
                  </a:lnTo>
                  <a:lnTo>
                    <a:pt x="347497" y="316649"/>
                  </a:lnTo>
                  <a:lnTo>
                    <a:pt x="346875" y="317423"/>
                  </a:lnTo>
                  <a:lnTo>
                    <a:pt x="324488" y="339839"/>
                  </a:lnTo>
                  <a:lnTo>
                    <a:pt x="311721" y="339839"/>
                  </a:lnTo>
                  <a:lnTo>
                    <a:pt x="311303" y="340104"/>
                  </a:lnTo>
                  <a:close/>
                </a:path>
                <a:path w="390525" h="390525">
                  <a:moveTo>
                    <a:pt x="78789" y="340104"/>
                  </a:moveTo>
                  <a:lnTo>
                    <a:pt x="78371" y="339839"/>
                  </a:lnTo>
                  <a:lnTo>
                    <a:pt x="78524" y="339839"/>
                  </a:lnTo>
                  <a:lnTo>
                    <a:pt x="78789" y="340104"/>
                  </a:lnTo>
                  <a:close/>
                </a:path>
                <a:path w="390525" h="390525">
                  <a:moveTo>
                    <a:pt x="323854" y="340474"/>
                  </a:moveTo>
                  <a:lnTo>
                    <a:pt x="310934" y="340474"/>
                  </a:lnTo>
                  <a:lnTo>
                    <a:pt x="311721" y="339839"/>
                  </a:lnTo>
                  <a:lnTo>
                    <a:pt x="324488" y="339839"/>
                  </a:lnTo>
                  <a:lnTo>
                    <a:pt x="323854" y="340474"/>
                  </a:lnTo>
                  <a:close/>
                </a:path>
                <a:path w="390525" h="390525">
                  <a:moveTo>
                    <a:pt x="79372" y="340474"/>
                  </a:moveTo>
                  <a:lnTo>
                    <a:pt x="79159" y="340474"/>
                  </a:lnTo>
                  <a:lnTo>
                    <a:pt x="78789" y="340104"/>
                  </a:lnTo>
                  <a:lnTo>
                    <a:pt x="79372" y="340474"/>
                  </a:lnTo>
                  <a:close/>
                </a:path>
                <a:path w="390525" h="390525">
                  <a:moveTo>
                    <a:pt x="276728" y="362039"/>
                  </a:moveTo>
                  <a:lnTo>
                    <a:pt x="311303" y="340104"/>
                  </a:lnTo>
                  <a:lnTo>
                    <a:pt x="310934" y="340474"/>
                  </a:lnTo>
                  <a:lnTo>
                    <a:pt x="323854" y="340474"/>
                  </a:lnTo>
                  <a:lnTo>
                    <a:pt x="317411" y="346925"/>
                  </a:lnTo>
                  <a:lnTo>
                    <a:pt x="316623" y="347560"/>
                  </a:lnTo>
                  <a:lnTo>
                    <a:pt x="294062" y="361873"/>
                  </a:lnTo>
                  <a:lnTo>
                    <a:pt x="277190" y="361873"/>
                  </a:lnTo>
                  <a:lnTo>
                    <a:pt x="276728" y="362039"/>
                  </a:lnTo>
                  <a:close/>
                </a:path>
                <a:path w="390525" h="390525">
                  <a:moveTo>
                    <a:pt x="113365" y="362039"/>
                  </a:moveTo>
                  <a:lnTo>
                    <a:pt x="112890" y="361873"/>
                  </a:lnTo>
                  <a:lnTo>
                    <a:pt x="113104" y="361873"/>
                  </a:lnTo>
                  <a:lnTo>
                    <a:pt x="113365" y="362039"/>
                  </a:lnTo>
                  <a:close/>
                </a:path>
                <a:path w="390525" h="390525">
                  <a:moveTo>
                    <a:pt x="293362" y="362318"/>
                  </a:moveTo>
                  <a:lnTo>
                    <a:pt x="276288" y="362318"/>
                  </a:lnTo>
                  <a:lnTo>
                    <a:pt x="277190" y="361873"/>
                  </a:lnTo>
                  <a:lnTo>
                    <a:pt x="294062" y="361873"/>
                  </a:lnTo>
                  <a:lnTo>
                    <a:pt x="293362" y="362318"/>
                  </a:lnTo>
                  <a:close/>
                </a:path>
                <a:path w="390525" h="390525">
                  <a:moveTo>
                    <a:pt x="113804" y="362318"/>
                  </a:moveTo>
                  <a:lnTo>
                    <a:pt x="113231" y="362039"/>
                  </a:lnTo>
                  <a:lnTo>
                    <a:pt x="113365" y="362039"/>
                  </a:lnTo>
                  <a:lnTo>
                    <a:pt x="113804" y="362318"/>
                  </a:lnTo>
                  <a:close/>
                </a:path>
                <a:path w="390525" h="390525">
                  <a:moveTo>
                    <a:pt x="114130" y="362318"/>
                  </a:moveTo>
                  <a:lnTo>
                    <a:pt x="113804" y="362318"/>
                  </a:lnTo>
                  <a:lnTo>
                    <a:pt x="113365" y="362039"/>
                  </a:lnTo>
                  <a:lnTo>
                    <a:pt x="114130" y="362318"/>
                  </a:lnTo>
                  <a:close/>
                </a:path>
                <a:path w="390525" h="390525">
                  <a:moveTo>
                    <a:pt x="237185" y="376212"/>
                  </a:moveTo>
                  <a:lnTo>
                    <a:pt x="276728" y="362039"/>
                  </a:lnTo>
                  <a:lnTo>
                    <a:pt x="276288" y="362318"/>
                  </a:lnTo>
                  <a:lnTo>
                    <a:pt x="293362" y="362318"/>
                  </a:lnTo>
                  <a:lnTo>
                    <a:pt x="281190" y="370039"/>
                  </a:lnTo>
                  <a:lnTo>
                    <a:pt x="280276" y="370484"/>
                  </a:lnTo>
                  <a:lnTo>
                    <a:pt x="264968" y="375970"/>
                  </a:lnTo>
                  <a:lnTo>
                    <a:pt x="238213" y="375970"/>
                  </a:lnTo>
                  <a:lnTo>
                    <a:pt x="237185" y="376212"/>
                  </a:lnTo>
                  <a:close/>
                </a:path>
                <a:path w="390525" h="390525">
                  <a:moveTo>
                    <a:pt x="152895" y="376212"/>
                  </a:moveTo>
                  <a:lnTo>
                    <a:pt x="151879" y="375970"/>
                  </a:lnTo>
                  <a:lnTo>
                    <a:pt x="152222" y="375970"/>
                  </a:lnTo>
                  <a:lnTo>
                    <a:pt x="152895" y="376212"/>
                  </a:lnTo>
                  <a:close/>
                </a:path>
                <a:path w="390525" h="390525">
                  <a:moveTo>
                    <a:pt x="153975" y="376212"/>
                  </a:moveTo>
                  <a:lnTo>
                    <a:pt x="152895" y="376212"/>
                  </a:lnTo>
                  <a:lnTo>
                    <a:pt x="152222" y="375970"/>
                  </a:lnTo>
                  <a:lnTo>
                    <a:pt x="151879" y="375970"/>
                  </a:lnTo>
                  <a:lnTo>
                    <a:pt x="153975" y="376212"/>
                  </a:lnTo>
                  <a:close/>
                </a:path>
                <a:path w="390525" h="390525">
                  <a:moveTo>
                    <a:pt x="251104" y="380940"/>
                  </a:moveTo>
                  <a:lnTo>
                    <a:pt x="195046" y="380940"/>
                  </a:lnTo>
                  <a:lnTo>
                    <a:pt x="238213" y="375970"/>
                  </a:lnTo>
                  <a:lnTo>
                    <a:pt x="237858" y="375970"/>
                  </a:lnTo>
                  <a:lnTo>
                    <a:pt x="237185" y="376212"/>
                  </a:lnTo>
                  <a:lnTo>
                    <a:pt x="264295" y="376212"/>
                  </a:lnTo>
                  <a:lnTo>
                    <a:pt x="251104" y="380940"/>
                  </a:lnTo>
                  <a:close/>
                </a:path>
                <a:path w="390525" h="390525">
                  <a:moveTo>
                    <a:pt x="264295" y="376212"/>
                  </a:moveTo>
                  <a:lnTo>
                    <a:pt x="237185" y="376212"/>
                  </a:lnTo>
                  <a:lnTo>
                    <a:pt x="238213" y="375970"/>
                  </a:lnTo>
                  <a:lnTo>
                    <a:pt x="264968" y="375970"/>
                  </a:lnTo>
                  <a:lnTo>
                    <a:pt x="264295" y="37621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object 13"/>
          <p:cNvSpPr txBox="1"/>
          <p:nvPr/>
        </p:nvSpPr>
        <p:spPr>
          <a:xfrm>
            <a:off x="3834129" y="6180683"/>
            <a:ext cx="762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i="1" spc="-50" dirty="0">
                <a:solidFill>
                  <a:srgbClr val="EBEBDF"/>
                </a:solidFill>
                <a:latin typeface="Arial"/>
                <a:cs typeface="Arial"/>
              </a:rPr>
              <a:t>j</a:t>
            </a:r>
            <a:endParaRPr>
              <a:latin typeface="Arial"/>
              <a:cs typeface="Arial"/>
            </a:endParaRPr>
          </a:p>
        </p:txBody>
      </p:sp>
      <p:grpSp>
        <p:nvGrpSpPr>
          <p:cNvPr id="14" name="object 14"/>
          <p:cNvGrpSpPr/>
          <p:nvPr/>
        </p:nvGrpSpPr>
        <p:grpSpPr>
          <a:xfrm>
            <a:off x="4761002" y="4474490"/>
            <a:ext cx="390525" cy="390525"/>
            <a:chOff x="3160801" y="4474489"/>
            <a:chExt cx="390525" cy="390525"/>
          </a:xfrm>
        </p:grpSpPr>
        <p:sp>
          <p:nvSpPr>
            <p:cNvPr id="15" name="object 15"/>
            <p:cNvSpPr/>
            <p:nvPr/>
          </p:nvSpPr>
          <p:spPr>
            <a:xfrm>
              <a:off x="3163824" y="4477511"/>
              <a:ext cx="381000" cy="381000"/>
            </a:xfrm>
            <a:custGeom>
              <a:avLst/>
              <a:gdLst/>
              <a:ahLst/>
              <a:cxnLst/>
              <a:rect l="l" t="t" r="r" b="b"/>
              <a:pathLst>
                <a:path w="381000" h="381000">
                  <a:moveTo>
                    <a:pt x="190500" y="381000"/>
                  </a:moveTo>
                  <a:lnTo>
                    <a:pt x="146812" y="375920"/>
                  </a:lnTo>
                  <a:lnTo>
                    <a:pt x="106806" y="361568"/>
                  </a:lnTo>
                  <a:lnTo>
                    <a:pt x="71374" y="339089"/>
                  </a:lnTo>
                  <a:lnTo>
                    <a:pt x="41909" y="309625"/>
                  </a:lnTo>
                  <a:lnTo>
                    <a:pt x="19431" y="274192"/>
                  </a:lnTo>
                  <a:lnTo>
                    <a:pt x="5080" y="234187"/>
                  </a:lnTo>
                  <a:lnTo>
                    <a:pt x="0" y="190500"/>
                  </a:lnTo>
                  <a:lnTo>
                    <a:pt x="5080" y="146812"/>
                  </a:lnTo>
                  <a:lnTo>
                    <a:pt x="19431" y="106679"/>
                  </a:lnTo>
                  <a:lnTo>
                    <a:pt x="41909" y="71374"/>
                  </a:lnTo>
                  <a:lnTo>
                    <a:pt x="71374" y="41783"/>
                  </a:lnTo>
                  <a:lnTo>
                    <a:pt x="106806" y="19303"/>
                  </a:lnTo>
                  <a:lnTo>
                    <a:pt x="146812" y="5079"/>
                  </a:lnTo>
                  <a:lnTo>
                    <a:pt x="190500" y="0"/>
                  </a:lnTo>
                  <a:lnTo>
                    <a:pt x="234187" y="5079"/>
                  </a:lnTo>
                  <a:lnTo>
                    <a:pt x="274192" y="19303"/>
                  </a:lnTo>
                  <a:lnTo>
                    <a:pt x="309625" y="41783"/>
                  </a:lnTo>
                  <a:lnTo>
                    <a:pt x="339089" y="71374"/>
                  </a:lnTo>
                  <a:lnTo>
                    <a:pt x="361568" y="106679"/>
                  </a:lnTo>
                  <a:lnTo>
                    <a:pt x="375920" y="146812"/>
                  </a:lnTo>
                  <a:lnTo>
                    <a:pt x="381000" y="190500"/>
                  </a:lnTo>
                  <a:lnTo>
                    <a:pt x="375920" y="234187"/>
                  </a:lnTo>
                  <a:lnTo>
                    <a:pt x="361568" y="274192"/>
                  </a:lnTo>
                  <a:lnTo>
                    <a:pt x="339089" y="309625"/>
                  </a:lnTo>
                  <a:lnTo>
                    <a:pt x="309625" y="339089"/>
                  </a:lnTo>
                  <a:lnTo>
                    <a:pt x="274192" y="361568"/>
                  </a:lnTo>
                  <a:lnTo>
                    <a:pt x="234187" y="375920"/>
                  </a:lnTo>
                  <a:lnTo>
                    <a:pt x="190500" y="381000"/>
                  </a:lnTo>
                  <a:close/>
                </a:path>
              </a:pathLst>
            </a:custGeom>
            <a:solidFill>
              <a:srgbClr val="4F81B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3160801" y="4474489"/>
              <a:ext cx="390525" cy="390525"/>
            </a:xfrm>
            <a:custGeom>
              <a:avLst/>
              <a:gdLst/>
              <a:ahLst/>
              <a:cxnLst/>
              <a:rect l="l" t="t" r="r" b="b"/>
              <a:pathLst>
                <a:path w="390525" h="390525">
                  <a:moveTo>
                    <a:pt x="195579" y="390080"/>
                  </a:moveTo>
                  <a:lnTo>
                    <a:pt x="194513" y="390080"/>
                  </a:lnTo>
                  <a:lnTo>
                    <a:pt x="150825" y="385000"/>
                  </a:lnTo>
                  <a:lnTo>
                    <a:pt x="109804" y="370420"/>
                  </a:lnTo>
                  <a:lnTo>
                    <a:pt x="73469" y="347497"/>
                  </a:lnTo>
                  <a:lnTo>
                    <a:pt x="43218" y="317398"/>
                  </a:lnTo>
                  <a:lnTo>
                    <a:pt x="20116" y="281190"/>
                  </a:lnTo>
                  <a:lnTo>
                    <a:pt x="5321" y="240271"/>
                  </a:lnTo>
                  <a:lnTo>
                    <a:pt x="0" y="195567"/>
                  </a:lnTo>
                  <a:lnTo>
                    <a:pt x="0" y="194513"/>
                  </a:lnTo>
                  <a:lnTo>
                    <a:pt x="4839" y="152895"/>
                  </a:lnTo>
                  <a:lnTo>
                    <a:pt x="4957" y="151879"/>
                  </a:lnTo>
                  <a:lnTo>
                    <a:pt x="19672" y="109689"/>
                  </a:lnTo>
                  <a:lnTo>
                    <a:pt x="42595" y="73469"/>
                  </a:lnTo>
                  <a:lnTo>
                    <a:pt x="72682" y="43103"/>
                  </a:lnTo>
                  <a:lnTo>
                    <a:pt x="108902" y="19989"/>
                  </a:lnTo>
                  <a:lnTo>
                    <a:pt x="149821" y="5321"/>
                  </a:lnTo>
                  <a:lnTo>
                    <a:pt x="194513" y="0"/>
                  </a:lnTo>
                  <a:lnTo>
                    <a:pt x="195579" y="0"/>
                  </a:lnTo>
                  <a:lnTo>
                    <a:pt x="239255" y="5079"/>
                  </a:lnTo>
                  <a:lnTo>
                    <a:pt x="240271" y="5321"/>
                  </a:lnTo>
                  <a:lnTo>
                    <a:pt x="250879" y="9093"/>
                  </a:lnTo>
                  <a:lnTo>
                    <a:pt x="195580" y="9093"/>
                  </a:lnTo>
                  <a:lnTo>
                    <a:pt x="153967" y="13931"/>
                  </a:lnTo>
                  <a:lnTo>
                    <a:pt x="152895" y="13931"/>
                  </a:lnTo>
                  <a:lnTo>
                    <a:pt x="152125" y="14117"/>
                  </a:lnTo>
                  <a:lnTo>
                    <a:pt x="152374" y="14117"/>
                  </a:lnTo>
                  <a:lnTo>
                    <a:pt x="114140" y="27711"/>
                  </a:lnTo>
                  <a:lnTo>
                    <a:pt x="113804" y="27711"/>
                  </a:lnTo>
                  <a:lnTo>
                    <a:pt x="112890" y="28155"/>
                  </a:lnTo>
                  <a:lnTo>
                    <a:pt x="113104" y="28155"/>
                  </a:lnTo>
                  <a:lnTo>
                    <a:pt x="79372" y="49555"/>
                  </a:lnTo>
                  <a:lnTo>
                    <a:pt x="79159" y="49555"/>
                  </a:lnTo>
                  <a:lnTo>
                    <a:pt x="78371" y="50190"/>
                  </a:lnTo>
                  <a:lnTo>
                    <a:pt x="78526" y="50190"/>
                  </a:lnTo>
                  <a:lnTo>
                    <a:pt x="50466" y="78371"/>
                  </a:lnTo>
                  <a:lnTo>
                    <a:pt x="50317" y="78371"/>
                  </a:lnTo>
                  <a:lnTo>
                    <a:pt x="49695" y="79146"/>
                  </a:lnTo>
                  <a:lnTo>
                    <a:pt x="49824" y="79146"/>
                  </a:lnTo>
                  <a:lnTo>
                    <a:pt x="28420" y="112763"/>
                  </a:lnTo>
                  <a:lnTo>
                    <a:pt x="28282" y="112763"/>
                  </a:lnTo>
                  <a:lnTo>
                    <a:pt x="27838" y="113677"/>
                  </a:lnTo>
                  <a:lnTo>
                    <a:pt x="14295" y="151879"/>
                  </a:lnTo>
                  <a:lnTo>
                    <a:pt x="14160" y="151879"/>
                  </a:lnTo>
                  <a:lnTo>
                    <a:pt x="14046" y="152384"/>
                  </a:lnTo>
                  <a:lnTo>
                    <a:pt x="13931" y="152895"/>
                  </a:lnTo>
                  <a:lnTo>
                    <a:pt x="9215" y="194513"/>
                  </a:lnTo>
                  <a:lnTo>
                    <a:pt x="9093" y="195567"/>
                  </a:lnTo>
                  <a:lnTo>
                    <a:pt x="14042" y="237185"/>
                  </a:lnTo>
                  <a:lnTo>
                    <a:pt x="14160" y="238201"/>
                  </a:lnTo>
                  <a:lnTo>
                    <a:pt x="14296" y="238201"/>
                  </a:lnTo>
                  <a:lnTo>
                    <a:pt x="27959" y="276288"/>
                  </a:lnTo>
                  <a:lnTo>
                    <a:pt x="28054" y="276727"/>
                  </a:lnTo>
                  <a:lnTo>
                    <a:pt x="28282" y="277190"/>
                  </a:lnTo>
                  <a:lnTo>
                    <a:pt x="28410" y="277190"/>
                  </a:lnTo>
                  <a:lnTo>
                    <a:pt x="49817" y="310934"/>
                  </a:lnTo>
                  <a:lnTo>
                    <a:pt x="49682" y="310934"/>
                  </a:lnTo>
                  <a:lnTo>
                    <a:pt x="50317" y="311721"/>
                  </a:lnTo>
                  <a:lnTo>
                    <a:pt x="50470" y="311721"/>
                  </a:lnTo>
                  <a:lnTo>
                    <a:pt x="78536" y="339775"/>
                  </a:lnTo>
                  <a:lnTo>
                    <a:pt x="78371" y="339775"/>
                  </a:lnTo>
                  <a:lnTo>
                    <a:pt x="79159" y="340398"/>
                  </a:lnTo>
                  <a:lnTo>
                    <a:pt x="79352" y="340398"/>
                  </a:lnTo>
                  <a:lnTo>
                    <a:pt x="113104" y="361810"/>
                  </a:lnTo>
                  <a:lnTo>
                    <a:pt x="112890" y="361810"/>
                  </a:lnTo>
                  <a:lnTo>
                    <a:pt x="113804" y="362254"/>
                  </a:lnTo>
                  <a:lnTo>
                    <a:pt x="114129" y="362254"/>
                  </a:lnTo>
                  <a:lnTo>
                    <a:pt x="152235" y="375920"/>
                  </a:lnTo>
                  <a:lnTo>
                    <a:pt x="151891" y="375920"/>
                  </a:lnTo>
                  <a:lnTo>
                    <a:pt x="152908" y="376161"/>
                  </a:lnTo>
                  <a:lnTo>
                    <a:pt x="153967" y="376161"/>
                  </a:lnTo>
                  <a:lnTo>
                    <a:pt x="195046" y="380937"/>
                  </a:lnTo>
                  <a:lnTo>
                    <a:pt x="250958" y="380937"/>
                  </a:lnTo>
                  <a:lnTo>
                    <a:pt x="240271" y="384771"/>
                  </a:lnTo>
                  <a:lnTo>
                    <a:pt x="239255" y="385000"/>
                  </a:lnTo>
                  <a:lnTo>
                    <a:pt x="195579" y="390080"/>
                  </a:lnTo>
                  <a:close/>
                </a:path>
                <a:path w="390525" h="390525">
                  <a:moveTo>
                    <a:pt x="237718" y="14117"/>
                  </a:moveTo>
                  <a:lnTo>
                    <a:pt x="194513" y="9093"/>
                  </a:lnTo>
                  <a:lnTo>
                    <a:pt x="250879" y="9093"/>
                  </a:lnTo>
                  <a:lnTo>
                    <a:pt x="264488" y="13931"/>
                  </a:lnTo>
                  <a:lnTo>
                    <a:pt x="237197" y="13931"/>
                  </a:lnTo>
                  <a:lnTo>
                    <a:pt x="237718" y="14117"/>
                  </a:lnTo>
                  <a:close/>
                </a:path>
                <a:path w="390525" h="390525">
                  <a:moveTo>
                    <a:pt x="152374" y="14117"/>
                  </a:moveTo>
                  <a:lnTo>
                    <a:pt x="152125" y="14117"/>
                  </a:lnTo>
                  <a:lnTo>
                    <a:pt x="152895" y="13931"/>
                  </a:lnTo>
                  <a:lnTo>
                    <a:pt x="152374" y="14117"/>
                  </a:lnTo>
                  <a:close/>
                </a:path>
                <a:path w="390525" h="390525">
                  <a:moveTo>
                    <a:pt x="152374" y="14117"/>
                  </a:moveTo>
                  <a:lnTo>
                    <a:pt x="152895" y="13931"/>
                  </a:lnTo>
                  <a:lnTo>
                    <a:pt x="153967" y="13931"/>
                  </a:lnTo>
                  <a:lnTo>
                    <a:pt x="152374" y="14117"/>
                  </a:lnTo>
                  <a:close/>
                </a:path>
                <a:path w="390525" h="390525">
                  <a:moveTo>
                    <a:pt x="276716" y="27982"/>
                  </a:moveTo>
                  <a:lnTo>
                    <a:pt x="237197" y="13931"/>
                  </a:lnTo>
                  <a:lnTo>
                    <a:pt x="237967" y="14117"/>
                  </a:lnTo>
                  <a:lnTo>
                    <a:pt x="265009" y="14117"/>
                  </a:lnTo>
                  <a:lnTo>
                    <a:pt x="280276" y="19545"/>
                  </a:lnTo>
                  <a:lnTo>
                    <a:pt x="281190" y="19989"/>
                  </a:lnTo>
                  <a:lnTo>
                    <a:pt x="293362" y="27711"/>
                  </a:lnTo>
                  <a:lnTo>
                    <a:pt x="276288" y="27711"/>
                  </a:lnTo>
                  <a:lnTo>
                    <a:pt x="276716" y="27982"/>
                  </a:lnTo>
                  <a:close/>
                </a:path>
                <a:path w="390525" h="390525">
                  <a:moveTo>
                    <a:pt x="265009" y="14117"/>
                  </a:moveTo>
                  <a:lnTo>
                    <a:pt x="237967" y="14117"/>
                  </a:lnTo>
                  <a:lnTo>
                    <a:pt x="237197" y="13931"/>
                  </a:lnTo>
                  <a:lnTo>
                    <a:pt x="264488" y="13931"/>
                  </a:lnTo>
                  <a:lnTo>
                    <a:pt x="265009" y="14117"/>
                  </a:lnTo>
                  <a:close/>
                </a:path>
                <a:path w="390525" h="390525">
                  <a:moveTo>
                    <a:pt x="112890" y="28155"/>
                  </a:moveTo>
                  <a:lnTo>
                    <a:pt x="113804" y="27711"/>
                  </a:lnTo>
                  <a:lnTo>
                    <a:pt x="113376" y="27982"/>
                  </a:lnTo>
                  <a:lnTo>
                    <a:pt x="112890" y="28155"/>
                  </a:lnTo>
                  <a:close/>
                </a:path>
                <a:path w="390525" h="390525">
                  <a:moveTo>
                    <a:pt x="113376" y="27982"/>
                  </a:moveTo>
                  <a:lnTo>
                    <a:pt x="113804" y="27711"/>
                  </a:lnTo>
                  <a:lnTo>
                    <a:pt x="114140" y="27711"/>
                  </a:lnTo>
                  <a:lnTo>
                    <a:pt x="113376" y="27982"/>
                  </a:lnTo>
                  <a:close/>
                </a:path>
                <a:path w="390525" h="390525">
                  <a:moveTo>
                    <a:pt x="277202" y="28155"/>
                  </a:moveTo>
                  <a:lnTo>
                    <a:pt x="276716" y="27982"/>
                  </a:lnTo>
                  <a:lnTo>
                    <a:pt x="276288" y="27711"/>
                  </a:lnTo>
                  <a:lnTo>
                    <a:pt x="277202" y="28155"/>
                  </a:lnTo>
                  <a:close/>
                </a:path>
                <a:path w="390525" h="390525">
                  <a:moveTo>
                    <a:pt x="294062" y="28155"/>
                  </a:moveTo>
                  <a:lnTo>
                    <a:pt x="277202" y="28155"/>
                  </a:lnTo>
                  <a:lnTo>
                    <a:pt x="276288" y="27711"/>
                  </a:lnTo>
                  <a:lnTo>
                    <a:pt x="293362" y="27711"/>
                  </a:lnTo>
                  <a:lnTo>
                    <a:pt x="294062" y="28155"/>
                  </a:lnTo>
                  <a:close/>
                </a:path>
                <a:path w="390525" h="390525">
                  <a:moveTo>
                    <a:pt x="113104" y="28155"/>
                  </a:moveTo>
                  <a:lnTo>
                    <a:pt x="112890" y="28155"/>
                  </a:lnTo>
                  <a:lnTo>
                    <a:pt x="113376" y="27982"/>
                  </a:lnTo>
                  <a:lnTo>
                    <a:pt x="113104" y="28155"/>
                  </a:lnTo>
                  <a:close/>
                </a:path>
                <a:path w="390525" h="390525">
                  <a:moveTo>
                    <a:pt x="311300" y="49923"/>
                  </a:moveTo>
                  <a:lnTo>
                    <a:pt x="276716" y="27982"/>
                  </a:lnTo>
                  <a:lnTo>
                    <a:pt x="277202" y="28155"/>
                  </a:lnTo>
                  <a:lnTo>
                    <a:pt x="294062" y="28155"/>
                  </a:lnTo>
                  <a:lnTo>
                    <a:pt x="316623" y="42468"/>
                  </a:lnTo>
                  <a:lnTo>
                    <a:pt x="317411" y="43103"/>
                  </a:lnTo>
                  <a:lnTo>
                    <a:pt x="323835" y="49555"/>
                  </a:lnTo>
                  <a:lnTo>
                    <a:pt x="310934" y="49555"/>
                  </a:lnTo>
                  <a:lnTo>
                    <a:pt x="311300" y="49923"/>
                  </a:lnTo>
                  <a:close/>
                </a:path>
                <a:path w="390525" h="390525">
                  <a:moveTo>
                    <a:pt x="78792" y="49923"/>
                  </a:moveTo>
                  <a:lnTo>
                    <a:pt x="79159" y="49555"/>
                  </a:lnTo>
                  <a:lnTo>
                    <a:pt x="79372" y="49555"/>
                  </a:lnTo>
                  <a:lnTo>
                    <a:pt x="78792" y="49923"/>
                  </a:lnTo>
                  <a:close/>
                </a:path>
                <a:path w="390525" h="390525">
                  <a:moveTo>
                    <a:pt x="324467" y="50190"/>
                  </a:moveTo>
                  <a:lnTo>
                    <a:pt x="311721" y="50190"/>
                  </a:lnTo>
                  <a:lnTo>
                    <a:pt x="310934" y="49555"/>
                  </a:lnTo>
                  <a:lnTo>
                    <a:pt x="323835" y="49555"/>
                  </a:lnTo>
                  <a:lnTo>
                    <a:pt x="324467" y="50190"/>
                  </a:lnTo>
                  <a:close/>
                </a:path>
                <a:path w="390525" h="390525">
                  <a:moveTo>
                    <a:pt x="78526" y="50190"/>
                  </a:moveTo>
                  <a:lnTo>
                    <a:pt x="78371" y="50190"/>
                  </a:lnTo>
                  <a:lnTo>
                    <a:pt x="78792" y="49923"/>
                  </a:lnTo>
                  <a:lnTo>
                    <a:pt x="78526" y="50190"/>
                  </a:lnTo>
                  <a:close/>
                </a:path>
                <a:path w="390525" h="390525">
                  <a:moveTo>
                    <a:pt x="340040" y="78786"/>
                  </a:moveTo>
                  <a:lnTo>
                    <a:pt x="311300" y="49923"/>
                  </a:lnTo>
                  <a:lnTo>
                    <a:pt x="311721" y="50190"/>
                  </a:lnTo>
                  <a:lnTo>
                    <a:pt x="324467" y="50190"/>
                  </a:lnTo>
                  <a:lnTo>
                    <a:pt x="346875" y="72694"/>
                  </a:lnTo>
                  <a:lnTo>
                    <a:pt x="347497" y="73469"/>
                  </a:lnTo>
                  <a:lnTo>
                    <a:pt x="350618" y="78371"/>
                  </a:lnTo>
                  <a:lnTo>
                    <a:pt x="339775" y="78371"/>
                  </a:lnTo>
                  <a:lnTo>
                    <a:pt x="340040" y="78786"/>
                  </a:lnTo>
                  <a:close/>
                </a:path>
                <a:path w="390525" h="390525">
                  <a:moveTo>
                    <a:pt x="50053" y="78786"/>
                  </a:moveTo>
                  <a:lnTo>
                    <a:pt x="50317" y="78371"/>
                  </a:lnTo>
                  <a:lnTo>
                    <a:pt x="50466" y="78371"/>
                  </a:lnTo>
                  <a:lnTo>
                    <a:pt x="50053" y="78786"/>
                  </a:lnTo>
                  <a:close/>
                </a:path>
                <a:path w="390525" h="390525">
                  <a:moveTo>
                    <a:pt x="351111" y="79146"/>
                  </a:moveTo>
                  <a:lnTo>
                    <a:pt x="340398" y="79146"/>
                  </a:lnTo>
                  <a:lnTo>
                    <a:pt x="339775" y="78371"/>
                  </a:lnTo>
                  <a:lnTo>
                    <a:pt x="350618" y="78371"/>
                  </a:lnTo>
                  <a:lnTo>
                    <a:pt x="351111" y="79146"/>
                  </a:lnTo>
                  <a:close/>
                </a:path>
                <a:path w="390525" h="390525">
                  <a:moveTo>
                    <a:pt x="49824" y="79146"/>
                  </a:moveTo>
                  <a:lnTo>
                    <a:pt x="49695" y="79146"/>
                  </a:lnTo>
                  <a:lnTo>
                    <a:pt x="50053" y="78786"/>
                  </a:lnTo>
                  <a:lnTo>
                    <a:pt x="49824" y="79146"/>
                  </a:lnTo>
                  <a:close/>
                </a:path>
                <a:path w="390525" h="390525">
                  <a:moveTo>
                    <a:pt x="361986" y="113256"/>
                  </a:moveTo>
                  <a:lnTo>
                    <a:pt x="340040" y="78786"/>
                  </a:lnTo>
                  <a:lnTo>
                    <a:pt x="340398" y="79146"/>
                  </a:lnTo>
                  <a:lnTo>
                    <a:pt x="351111" y="79146"/>
                  </a:lnTo>
                  <a:lnTo>
                    <a:pt x="369976" y="108775"/>
                  </a:lnTo>
                  <a:lnTo>
                    <a:pt x="370420" y="109689"/>
                  </a:lnTo>
                  <a:lnTo>
                    <a:pt x="371519" y="112763"/>
                  </a:lnTo>
                  <a:lnTo>
                    <a:pt x="361810" y="112763"/>
                  </a:lnTo>
                  <a:lnTo>
                    <a:pt x="361986" y="113256"/>
                  </a:lnTo>
                  <a:close/>
                </a:path>
                <a:path w="390525" h="390525">
                  <a:moveTo>
                    <a:pt x="28106" y="113256"/>
                  </a:moveTo>
                  <a:lnTo>
                    <a:pt x="28282" y="112763"/>
                  </a:lnTo>
                  <a:lnTo>
                    <a:pt x="28420" y="112763"/>
                  </a:lnTo>
                  <a:lnTo>
                    <a:pt x="28106" y="113256"/>
                  </a:lnTo>
                  <a:close/>
                </a:path>
                <a:path w="390525" h="390525">
                  <a:moveTo>
                    <a:pt x="371527" y="277190"/>
                  </a:moveTo>
                  <a:lnTo>
                    <a:pt x="361810" y="277190"/>
                  </a:lnTo>
                  <a:lnTo>
                    <a:pt x="362038" y="276727"/>
                  </a:lnTo>
                  <a:lnTo>
                    <a:pt x="362133" y="276288"/>
                  </a:lnTo>
                  <a:lnTo>
                    <a:pt x="375418" y="239255"/>
                  </a:lnTo>
                  <a:lnTo>
                    <a:pt x="375920" y="238201"/>
                  </a:lnTo>
                  <a:lnTo>
                    <a:pt x="381000" y="195567"/>
                  </a:lnTo>
                  <a:lnTo>
                    <a:pt x="376161" y="152895"/>
                  </a:lnTo>
                  <a:lnTo>
                    <a:pt x="376040" y="152384"/>
                  </a:lnTo>
                  <a:lnTo>
                    <a:pt x="375797" y="151879"/>
                  </a:lnTo>
                  <a:lnTo>
                    <a:pt x="362254" y="113677"/>
                  </a:lnTo>
                  <a:lnTo>
                    <a:pt x="361810" y="112763"/>
                  </a:lnTo>
                  <a:lnTo>
                    <a:pt x="371519" y="112763"/>
                  </a:lnTo>
                  <a:lnTo>
                    <a:pt x="384771" y="149821"/>
                  </a:lnTo>
                  <a:lnTo>
                    <a:pt x="385013" y="150825"/>
                  </a:lnTo>
                  <a:lnTo>
                    <a:pt x="390093" y="194513"/>
                  </a:lnTo>
                  <a:lnTo>
                    <a:pt x="390093" y="195567"/>
                  </a:lnTo>
                  <a:lnTo>
                    <a:pt x="385253" y="237185"/>
                  </a:lnTo>
                  <a:lnTo>
                    <a:pt x="385135" y="238201"/>
                  </a:lnTo>
                  <a:lnTo>
                    <a:pt x="385013" y="239255"/>
                  </a:lnTo>
                  <a:lnTo>
                    <a:pt x="384771" y="240271"/>
                  </a:lnTo>
                  <a:lnTo>
                    <a:pt x="371527" y="277190"/>
                  </a:lnTo>
                  <a:close/>
                </a:path>
                <a:path w="390525" h="390525">
                  <a:moveTo>
                    <a:pt x="14114" y="152384"/>
                  </a:moveTo>
                  <a:lnTo>
                    <a:pt x="14160" y="151879"/>
                  </a:lnTo>
                  <a:lnTo>
                    <a:pt x="14295" y="151879"/>
                  </a:lnTo>
                  <a:lnTo>
                    <a:pt x="14114" y="152384"/>
                  </a:lnTo>
                  <a:close/>
                </a:path>
                <a:path w="390525" h="390525">
                  <a:moveTo>
                    <a:pt x="14296" y="238201"/>
                  </a:moveTo>
                  <a:lnTo>
                    <a:pt x="14160" y="238201"/>
                  </a:lnTo>
                  <a:lnTo>
                    <a:pt x="14095" y="237641"/>
                  </a:lnTo>
                  <a:lnTo>
                    <a:pt x="14296" y="238201"/>
                  </a:lnTo>
                  <a:close/>
                </a:path>
                <a:path w="390525" h="390525">
                  <a:moveTo>
                    <a:pt x="28410" y="277190"/>
                  </a:moveTo>
                  <a:lnTo>
                    <a:pt x="28282" y="277190"/>
                  </a:lnTo>
                  <a:lnTo>
                    <a:pt x="28116" y="276727"/>
                  </a:lnTo>
                  <a:lnTo>
                    <a:pt x="28410" y="277190"/>
                  </a:lnTo>
                  <a:close/>
                </a:path>
                <a:path w="390525" h="390525">
                  <a:moveTo>
                    <a:pt x="350607" y="311721"/>
                  </a:moveTo>
                  <a:lnTo>
                    <a:pt x="339775" y="311721"/>
                  </a:lnTo>
                  <a:lnTo>
                    <a:pt x="340132" y="311269"/>
                  </a:lnTo>
                  <a:lnTo>
                    <a:pt x="340275" y="310934"/>
                  </a:lnTo>
                  <a:lnTo>
                    <a:pt x="361976" y="276727"/>
                  </a:lnTo>
                  <a:lnTo>
                    <a:pt x="361810" y="277190"/>
                  </a:lnTo>
                  <a:lnTo>
                    <a:pt x="371527" y="277190"/>
                  </a:lnTo>
                  <a:lnTo>
                    <a:pt x="370420" y="280276"/>
                  </a:lnTo>
                  <a:lnTo>
                    <a:pt x="369976" y="281190"/>
                  </a:lnTo>
                  <a:lnTo>
                    <a:pt x="350607" y="311721"/>
                  </a:lnTo>
                  <a:close/>
                </a:path>
                <a:path w="390525" h="390525">
                  <a:moveTo>
                    <a:pt x="50030" y="311269"/>
                  </a:moveTo>
                  <a:lnTo>
                    <a:pt x="49682" y="310934"/>
                  </a:lnTo>
                  <a:lnTo>
                    <a:pt x="49817" y="310934"/>
                  </a:lnTo>
                  <a:lnTo>
                    <a:pt x="50030" y="311269"/>
                  </a:lnTo>
                  <a:close/>
                </a:path>
                <a:path w="390525" h="390525">
                  <a:moveTo>
                    <a:pt x="50470" y="311721"/>
                  </a:moveTo>
                  <a:lnTo>
                    <a:pt x="50317" y="311721"/>
                  </a:lnTo>
                  <a:lnTo>
                    <a:pt x="50030" y="311269"/>
                  </a:lnTo>
                  <a:lnTo>
                    <a:pt x="50470" y="311721"/>
                  </a:lnTo>
                  <a:close/>
                </a:path>
                <a:path w="390525" h="390525">
                  <a:moveTo>
                    <a:pt x="311270" y="340062"/>
                  </a:moveTo>
                  <a:lnTo>
                    <a:pt x="340062" y="311269"/>
                  </a:lnTo>
                  <a:lnTo>
                    <a:pt x="339775" y="311721"/>
                  </a:lnTo>
                  <a:lnTo>
                    <a:pt x="350607" y="311721"/>
                  </a:lnTo>
                  <a:lnTo>
                    <a:pt x="347497" y="316623"/>
                  </a:lnTo>
                  <a:lnTo>
                    <a:pt x="346862" y="317398"/>
                  </a:lnTo>
                  <a:lnTo>
                    <a:pt x="324485" y="339775"/>
                  </a:lnTo>
                  <a:lnTo>
                    <a:pt x="311721" y="339775"/>
                  </a:lnTo>
                  <a:lnTo>
                    <a:pt x="311270" y="340062"/>
                  </a:lnTo>
                  <a:close/>
                </a:path>
                <a:path w="390525" h="390525">
                  <a:moveTo>
                    <a:pt x="78822" y="340062"/>
                  </a:moveTo>
                  <a:lnTo>
                    <a:pt x="78371" y="339775"/>
                  </a:lnTo>
                  <a:lnTo>
                    <a:pt x="78536" y="339775"/>
                  </a:lnTo>
                  <a:lnTo>
                    <a:pt x="78822" y="340062"/>
                  </a:lnTo>
                  <a:close/>
                </a:path>
                <a:path w="390525" h="390525">
                  <a:moveTo>
                    <a:pt x="323862" y="340398"/>
                  </a:moveTo>
                  <a:lnTo>
                    <a:pt x="310934" y="340398"/>
                  </a:lnTo>
                  <a:lnTo>
                    <a:pt x="311721" y="339775"/>
                  </a:lnTo>
                  <a:lnTo>
                    <a:pt x="324485" y="339775"/>
                  </a:lnTo>
                  <a:lnTo>
                    <a:pt x="323862" y="340398"/>
                  </a:lnTo>
                  <a:close/>
                </a:path>
                <a:path w="390525" h="390525">
                  <a:moveTo>
                    <a:pt x="79352" y="340398"/>
                  </a:moveTo>
                  <a:lnTo>
                    <a:pt x="79159" y="340398"/>
                  </a:lnTo>
                  <a:lnTo>
                    <a:pt x="78822" y="340062"/>
                  </a:lnTo>
                  <a:lnTo>
                    <a:pt x="79352" y="340398"/>
                  </a:lnTo>
                  <a:close/>
                </a:path>
                <a:path w="390525" h="390525">
                  <a:moveTo>
                    <a:pt x="276727" y="361976"/>
                  </a:moveTo>
                  <a:lnTo>
                    <a:pt x="311270" y="340062"/>
                  </a:lnTo>
                  <a:lnTo>
                    <a:pt x="310934" y="340398"/>
                  </a:lnTo>
                  <a:lnTo>
                    <a:pt x="323862" y="340398"/>
                  </a:lnTo>
                  <a:lnTo>
                    <a:pt x="317398" y="346862"/>
                  </a:lnTo>
                  <a:lnTo>
                    <a:pt x="316623" y="347497"/>
                  </a:lnTo>
                  <a:lnTo>
                    <a:pt x="294062" y="361810"/>
                  </a:lnTo>
                  <a:lnTo>
                    <a:pt x="277190" y="361810"/>
                  </a:lnTo>
                  <a:lnTo>
                    <a:pt x="276727" y="361976"/>
                  </a:lnTo>
                  <a:close/>
                </a:path>
                <a:path w="390525" h="390525">
                  <a:moveTo>
                    <a:pt x="113365" y="361976"/>
                  </a:moveTo>
                  <a:lnTo>
                    <a:pt x="112890" y="361810"/>
                  </a:lnTo>
                  <a:lnTo>
                    <a:pt x="113104" y="361810"/>
                  </a:lnTo>
                  <a:lnTo>
                    <a:pt x="113365" y="361976"/>
                  </a:lnTo>
                  <a:close/>
                </a:path>
                <a:path w="390525" h="390525">
                  <a:moveTo>
                    <a:pt x="293362" y="362254"/>
                  </a:moveTo>
                  <a:lnTo>
                    <a:pt x="276288" y="362254"/>
                  </a:lnTo>
                  <a:lnTo>
                    <a:pt x="277190" y="361810"/>
                  </a:lnTo>
                  <a:lnTo>
                    <a:pt x="294062" y="361810"/>
                  </a:lnTo>
                  <a:lnTo>
                    <a:pt x="293362" y="362254"/>
                  </a:lnTo>
                  <a:close/>
                </a:path>
                <a:path w="390525" h="390525">
                  <a:moveTo>
                    <a:pt x="113804" y="362254"/>
                  </a:moveTo>
                  <a:lnTo>
                    <a:pt x="113231" y="361976"/>
                  </a:lnTo>
                  <a:lnTo>
                    <a:pt x="113365" y="361976"/>
                  </a:lnTo>
                  <a:lnTo>
                    <a:pt x="113804" y="362254"/>
                  </a:lnTo>
                  <a:close/>
                </a:path>
                <a:path w="390525" h="390525">
                  <a:moveTo>
                    <a:pt x="114129" y="362254"/>
                  </a:moveTo>
                  <a:lnTo>
                    <a:pt x="113804" y="362254"/>
                  </a:lnTo>
                  <a:lnTo>
                    <a:pt x="113365" y="361976"/>
                  </a:lnTo>
                  <a:lnTo>
                    <a:pt x="114129" y="362254"/>
                  </a:lnTo>
                  <a:close/>
                </a:path>
                <a:path w="390525" h="390525">
                  <a:moveTo>
                    <a:pt x="237185" y="376161"/>
                  </a:moveTo>
                  <a:lnTo>
                    <a:pt x="276727" y="361976"/>
                  </a:lnTo>
                  <a:lnTo>
                    <a:pt x="276288" y="362254"/>
                  </a:lnTo>
                  <a:lnTo>
                    <a:pt x="293362" y="362254"/>
                  </a:lnTo>
                  <a:lnTo>
                    <a:pt x="281190" y="369976"/>
                  </a:lnTo>
                  <a:lnTo>
                    <a:pt x="280276" y="370420"/>
                  </a:lnTo>
                  <a:lnTo>
                    <a:pt x="264946" y="375920"/>
                  </a:lnTo>
                  <a:lnTo>
                    <a:pt x="238201" y="375920"/>
                  </a:lnTo>
                  <a:lnTo>
                    <a:pt x="237185" y="376161"/>
                  </a:lnTo>
                  <a:close/>
                </a:path>
                <a:path w="390525" h="390525">
                  <a:moveTo>
                    <a:pt x="152908" y="376161"/>
                  </a:moveTo>
                  <a:lnTo>
                    <a:pt x="151891" y="375920"/>
                  </a:lnTo>
                  <a:lnTo>
                    <a:pt x="152235" y="375920"/>
                  </a:lnTo>
                  <a:lnTo>
                    <a:pt x="152908" y="376161"/>
                  </a:lnTo>
                  <a:close/>
                </a:path>
                <a:path w="390525" h="390525">
                  <a:moveTo>
                    <a:pt x="153967" y="376161"/>
                  </a:moveTo>
                  <a:lnTo>
                    <a:pt x="152908" y="376161"/>
                  </a:lnTo>
                  <a:lnTo>
                    <a:pt x="152235" y="375920"/>
                  </a:lnTo>
                  <a:lnTo>
                    <a:pt x="151892" y="375920"/>
                  </a:lnTo>
                  <a:lnTo>
                    <a:pt x="153967" y="376161"/>
                  </a:lnTo>
                  <a:close/>
                </a:path>
                <a:path w="390525" h="390525">
                  <a:moveTo>
                    <a:pt x="250958" y="380937"/>
                  </a:moveTo>
                  <a:lnTo>
                    <a:pt x="195046" y="380937"/>
                  </a:lnTo>
                  <a:lnTo>
                    <a:pt x="238201" y="375920"/>
                  </a:lnTo>
                  <a:lnTo>
                    <a:pt x="237857" y="375920"/>
                  </a:lnTo>
                  <a:lnTo>
                    <a:pt x="237185" y="376161"/>
                  </a:lnTo>
                  <a:lnTo>
                    <a:pt x="264274" y="376161"/>
                  </a:lnTo>
                  <a:lnTo>
                    <a:pt x="250958" y="380937"/>
                  </a:lnTo>
                  <a:close/>
                </a:path>
                <a:path w="390525" h="390525">
                  <a:moveTo>
                    <a:pt x="264274" y="376161"/>
                  </a:moveTo>
                  <a:lnTo>
                    <a:pt x="237185" y="376161"/>
                  </a:lnTo>
                  <a:lnTo>
                    <a:pt x="238201" y="375920"/>
                  </a:lnTo>
                  <a:lnTo>
                    <a:pt x="264946" y="375920"/>
                  </a:lnTo>
                  <a:lnTo>
                    <a:pt x="264274" y="376161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7" name="object 17"/>
          <p:cNvSpPr txBox="1"/>
          <p:nvPr/>
        </p:nvSpPr>
        <p:spPr>
          <a:xfrm>
            <a:off x="4898263" y="4498467"/>
            <a:ext cx="1397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i="1" spc="-50" dirty="0">
                <a:solidFill>
                  <a:srgbClr val="EBEBDF"/>
                </a:solidFill>
                <a:latin typeface="Arial"/>
                <a:cs typeface="Arial"/>
              </a:rPr>
              <a:t>k</a:t>
            </a:r>
            <a:endParaRPr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3076955" y="1953293"/>
            <a:ext cx="646430" cy="149034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1560"/>
              </a:lnSpc>
            </a:pPr>
            <a:r>
              <a:rPr sz="10600" spc="-50" dirty="0">
                <a:solidFill>
                  <a:srgbClr val="FF9933"/>
                </a:solidFill>
                <a:latin typeface="Times New Roman"/>
                <a:cs typeface="Times New Roman"/>
              </a:rPr>
              <a:t>{</a:t>
            </a:r>
            <a:endParaRPr sz="10600">
              <a:latin typeface="Times New Roman"/>
              <a:cs typeface="Times New Roman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6634098" y="5755182"/>
            <a:ext cx="2790190" cy="5143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3200" dirty="0">
                <a:solidFill>
                  <a:srgbClr val="FF9933"/>
                </a:solidFill>
                <a:latin typeface="Times New Roman"/>
                <a:cs typeface="Times New Roman"/>
              </a:rPr>
              <a:t>Initial</a:t>
            </a:r>
            <a:r>
              <a:rPr sz="3200" spc="-195" dirty="0">
                <a:solidFill>
                  <a:srgbClr val="FF9933"/>
                </a:solidFill>
                <a:latin typeface="Times New Roman"/>
                <a:cs typeface="Times New Roman"/>
              </a:rPr>
              <a:t> </a:t>
            </a:r>
            <a:r>
              <a:rPr sz="3200" spc="-10" dirty="0">
                <a:solidFill>
                  <a:srgbClr val="FF9933"/>
                </a:solidFill>
                <a:latin typeface="Times New Roman"/>
                <a:cs typeface="Times New Roman"/>
              </a:rPr>
              <a:t>condition?</a:t>
            </a:r>
            <a:endParaRPr sz="3200">
              <a:latin typeface="Times New Roman"/>
              <a:cs typeface="Times New Roman"/>
            </a:endParaRPr>
          </a:p>
        </p:txBody>
      </p:sp>
      <p:grpSp>
        <p:nvGrpSpPr>
          <p:cNvPr id="20" name="object 20"/>
          <p:cNvGrpSpPr/>
          <p:nvPr/>
        </p:nvGrpSpPr>
        <p:grpSpPr>
          <a:xfrm>
            <a:off x="1819656" y="929640"/>
            <a:ext cx="8732520" cy="5293995"/>
            <a:chOff x="219456" y="929639"/>
            <a:chExt cx="8732520" cy="5293995"/>
          </a:xfrm>
        </p:grpSpPr>
        <p:sp>
          <p:nvSpPr>
            <p:cNvPr id="21" name="object 21"/>
            <p:cNvSpPr/>
            <p:nvPr/>
          </p:nvSpPr>
          <p:spPr>
            <a:xfrm>
              <a:off x="320040" y="984503"/>
              <a:ext cx="8610600" cy="3416935"/>
            </a:xfrm>
            <a:custGeom>
              <a:avLst/>
              <a:gdLst/>
              <a:ahLst/>
              <a:cxnLst/>
              <a:rect l="l" t="t" r="r" b="b"/>
              <a:pathLst>
                <a:path w="8610600" h="3416935">
                  <a:moveTo>
                    <a:pt x="8610600" y="3416808"/>
                  </a:moveTo>
                  <a:lnTo>
                    <a:pt x="0" y="3416808"/>
                  </a:lnTo>
                  <a:lnTo>
                    <a:pt x="0" y="0"/>
                  </a:lnTo>
                  <a:lnTo>
                    <a:pt x="8610600" y="0"/>
                  </a:lnTo>
                  <a:lnTo>
                    <a:pt x="8610600" y="3416808"/>
                  </a:lnTo>
                  <a:close/>
                </a:path>
              </a:pathLst>
            </a:custGeom>
            <a:solidFill>
              <a:srgbClr val="DBEBF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301752" y="966215"/>
              <a:ext cx="8650605" cy="3456940"/>
            </a:xfrm>
            <a:custGeom>
              <a:avLst/>
              <a:gdLst/>
              <a:ahLst/>
              <a:cxnLst/>
              <a:rect l="l" t="t" r="r" b="b"/>
              <a:pathLst>
                <a:path w="8650605" h="3456940">
                  <a:moveTo>
                    <a:pt x="8630412" y="3456432"/>
                  </a:moveTo>
                  <a:lnTo>
                    <a:pt x="19811" y="3456432"/>
                  </a:lnTo>
                  <a:lnTo>
                    <a:pt x="16370" y="3456127"/>
                  </a:lnTo>
                  <a:lnTo>
                    <a:pt x="0" y="3436620"/>
                  </a:lnTo>
                  <a:lnTo>
                    <a:pt x="0" y="19812"/>
                  </a:lnTo>
                  <a:lnTo>
                    <a:pt x="19811" y="0"/>
                  </a:lnTo>
                  <a:lnTo>
                    <a:pt x="8630412" y="0"/>
                  </a:lnTo>
                  <a:lnTo>
                    <a:pt x="8650224" y="19812"/>
                  </a:lnTo>
                  <a:lnTo>
                    <a:pt x="39623" y="19812"/>
                  </a:lnTo>
                  <a:lnTo>
                    <a:pt x="19812" y="39624"/>
                  </a:lnTo>
                  <a:lnTo>
                    <a:pt x="39623" y="39624"/>
                  </a:lnTo>
                  <a:lnTo>
                    <a:pt x="39623" y="3416808"/>
                  </a:lnTo>
                  <a:lnTo>
                    <a:pt x="19811" y="3416808"/>
                  </a:lnTo>
                  <a:lnTo>
                    <a:pt x="39623" y="3436620"/>
                  </a:lnTo>
                  <a:lnTo>
                    <a:pt x="8650224" y="3436620"/>
                  </a:lnTo>
                  <a:lnTo>
                    <a:pt x="8649919" y="3440061"/>
                  </a:lnTo>
                  <a:lnTo>
                    <a:pt x="8633853" y="3456127"/>
                  </a:lnTo>
                  <a:lnTo>
                    <a:pt x="8630412" y="3456432"/>
                  </a:lnTo>
                  <a:close/>
                </a:path>
                <a:path w="8650605" h="3456940">
                  <a:moveTo>
                    <a:pt x="39623" y="39624"/>
                  </a:moveTo>
                  <a:lnTo>
                    <a:pt x="19812" y="39624"/>
                  </a:lnTo>
                  <a:lnTo>
                    <a:pt x="39623" y="19812"/>
                  </a:lnTo>
                  <a:lnTo>
                    <a:pt x="39623" y="39624"/>
                  </a:lnTo>
                  <a:close/>
                </a:path>
                <a:path w="8650605" h="3456940">
                  <a:moveTo>
                    <a:pt x="8610600" y="39624"/>
                  </a:moveTo>
                  <a:lnTo>
                    <a:pt x="39623" y="39624"/>
                  </a:lnTo>
                  <a:lnTo>
                    <a:pt x="39623" y="19812"/>
                  </a:lnTo>
                  <a:lnTo>
                    <a:pt x="8610600" y="19812"/>
                  </a:lnTo>
                  <a:lnTo>
                    <a:pt x="8610600" y="39624"/>
                  </a:lnTo>
                  <a:close/>
                </a:path>
                <a:path w="8650605" h="3456940">
                  <a:moveTo>
                    <a:pt x="8610600" y="3436620"/>
                  </a:moveTo>
                  <a:lnTo>
                    <a:pt x="8610600" y="19812"/>
                  </a:lnTo>
                  <a:lnTo>
                    <a:pt x="8630412" y="39624"/>
                  </a:lnTo>
                  <a:lnTo>
                    <a:pt x="8650224" y="39624"/>
                  </a:lnTo>
                  <a:lnTo>
                    <a:pt x="8650224" y="3416808"/>
                  </a:lnTo>
                  <a:lnTo>
                    <a:pt x="8630412" y="3416808"/>
                  </a:lnTo>
                  <a:lnTo>
                    <a:pt x="8610600" y="3436620"/>
                  </a:lnTo>
                  <a:close/>
                </a:path>
                <a:path w="8650605" h="3456940">
                  <a:moveTo>
                    <a:pt x="8650224" y="39624"/>
                  </a:moveTo>
                  <a:lnTo>
                    <a:pt x="8630412" y="39624"/>
                  </a:lnTo>
                  <a:lnTo>
                    <a:pt x="8610600" y="19812"/>
                  </a:lnTo>
                  <a:lnTo>
                    <a:pt x="8650224" y="19812"/>
                  </a:lnTo>
                  <a:lnTo>
                    <a:pt x="8650224" y="39624"/>
                  </a:lnTo>
                  <a:close/>
                </a:path>
                <a:path w="8650605" h="3456940">
                  <a:moveTo>
                    <a:pt x="39623" y="3436620"/>
                  </a:moveTo>
                  <a:lnTo>
                    <a:pt x="19811" y="3416808"/>
                  </a:lnTo>
                  <a:lnTo>
                    <a:pt x="39623" y="3416808"/>
                  </a:lnTo>
                  <a:lnTo>
                    <a:pt x="39623" y="3436620"/>
                  </a:lnTo>
                  <a:close/>
                </a:path>
                <a:path w="8650605" h="3456940">
                  <a:moveTo>
                    <a:pt x="8610600" y="3436620"/>
                  </a:moveTo>
                  <a:lnTo>
                    <a:pt x="39623" y="3436620"/>
                  </a:lnTo>
                  <a:lnTo>
                    <a:pt x="39623" y="3416808"/>
                  </a:lnTo>
                  <a:lnTo>
                    <a:pt x="8610600" y="3416808"/>
                  </a:lnTo>
                  <a:lnTo>
                    <a:pt x="8610600" y="3436620"/>
                  </a:lnTo>
                  <a:close/>
                </a:path>
                <a:path w="8650605" h="3456940">
                  <a:moveTo>
                    <a:pt x="8650224" y="3436620"/>
                  </a:moveTo>
                  <a:lnTo>
                    <a:pt x="8610600" y="3436620"/>
                  </a:lnTo>
                  <a:lnTo>
                    <a:pt x="8630412" y="3416808"/>
                  </a:lnTo>
                  <a:lnTo>
                    <a:pt x="8650224" y="3416808"/>
                  </a:lnTo>
                  <a:lnTo>
                    <a:pt x="8650224" y="343662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3" name="object 2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19456" y="929639"/>
              <a:ext cx="1264920" cy="679703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149095" y="929639"/>
              <a:ext cx="551688" cy="679703"/>
            </a:xfrm>
            <a:prstGeom prst="rect">
              <a:avLst/>
            </a:prstGeom>
          </p:spPr>
        </p:pic>
        <p:pic>
          <p:nvPicPr>
            <p:cNvPr id="25" name="object 2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295400" y="929639"/>
              <a:ext cx="499872" cy="679703"/>
            </a:xfrm>
            <a:prstGeom prst="rect">
              <a:avLst/>
            </a:prstGeom>
          </p:spPr>
        </p:pic>
        <p:pic>
          <p:nvPicPr>
            <p:cNvPr id="26" name="object 2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389888" y="929639"/>
              <a:ext cx="670560" cy="679703"/>
            </a:xfrm>
            <a:prstGeom prst="rect">
              <a:avLst/>
            </a:prstGeom>
          </p:spPr>
        </p:pic>
        <p:pic>
          <p:nvPicPr>
            <p:cNvPr id="27" name="object 2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728216" y="929639"/>
              <a:ext cx="7037832" cy="679703"/>
            </a:xfrm>
            <a:prstGeom prst="rect">
              <a:avLst/>
            </a:prstGeom>
          </p:spPr>
        </p:pic>
        <p:pic>
          <p:nvPicPr>
            <p:cNvPr id="28" name="object 28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19456" y="1295399"/>
              <a:ext cx="1463040" cy="679703"/>
            </a:xfrm>
            <a:prstGeom prst="rect">
              <a:avLst/>
            </a:prstGeom>
          </p:spPr>
        </p:pic>
        <p:pic>
          <p:nvPicPr>
            <p:cNvPr id="29" name="object 29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277111" y="1295399"/>
              <a:ext cx="704088" cy="679703"/>
            </a:xfrm>
            <a:prstGeom prst="rect">
              <a:avLst/>
            </a:prstGeom>
          </p:spPr>
        </p:pic>
        <p:pic>
          <p:nvPicPr>
            <p:cNvPr id="30" name="object 30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712975" y="1295399"/>
              <a:ext cx="2971800" cy="679703"/>
            </a:xfrm>
            <a:prstGeom prst="rect">
              <a:avLst/>
            </a:prstGeom>
          </p:spPr>
        </p:pic>
        <p:pic>
          <p:nvPicPr>
            <p:cNvPr id="31" name="object 31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4279391" y="1295399"/>
              <a:ext cx="548639" cy="679703"/>
            </a:xfrm>
            <a:prstGeom prst="rect">
              <a:avLst/>
            </a:prstGeom>
          </p:spPr>
        </p:pic>
        <p:pic>
          <p:nvPicPr>
            <p:cNvPr id="32" name="object 32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4422647" y="1295399"/>
              <a:ext cx="880872" cy="679703"/>
            </a:xfrm>
            <a:prstGeom prst="rect">
              <a:avLst/>
            </a:prstGeom>
          </p:spPr>
        </p:pic>
        <p:pic>
          <p:nvPicPr>
            <p:cNvPr id="33" name="object 33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4971288" y="1295399"/>
              <a:ext cx="548639" cy="679703"/>
            </a:xfrm>
            <a:prstGeom prst="rect">
              <a:avLst/>
            </a:prstGeom>
          </p:spPr>
        </p:pic>
        <p:pic>
          <p:nvPicPr>
            <p:cNvPr id="34" name="object 34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5114544" y="1295399"/>
              <a:ext cx="3166872" cy="679703"/>
            </a:xfrm>
            <a:prstGeom prst="rect">
              <a:avLst/>
            </a:prstGeom>
          </p:spPr>
        </p:pic>
        <p:pic>
          <p:nvPicPr>
            <p:cNvPr id="35" name="object 35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7876032" y="1295399"/>
              <a:ext cx="621792" cy="679703"/>
            </a:xfrm>
            <a:prstGeom prst="rect">
              <a:avLst/>
            </a:prstGeom>
          </p:spPr>
        </p:pic>
        <p:pic>
          <p:nvPicPr>
            <p:cNvPr id="36" name="object 36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219456" y="1661159"/>
              <a:ext cx="1411224" cy="679703"/>
            </a:xfrm>
            <a:prstGeom prst="rect">
              <a:avLst/>
            </a:prstGeom>
          </p:spPr>
        </p:pic>
        <p:pic>
          <p:nvPicPr>
            <p:cNvPr id="37" name="object 37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1292352" y="1661159"/>
              <a:ext cx="676656" cy="679703"/>
            </a:xfrm>
            <a:prstGeom prst="rect">
              <a:avLst/>
            </a:prstGeom>
          </p:spPr>
        </p:pic>
        <p:pic>
          <p:nvPicPr>
            <p:cNvPr id="38" name="object 38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1633728" y="1661159"/>
              <a:ext cx="2048255" cy="679703"/>
            </a:xfrm>
            <a:prstGeom prst="rect">
              <a:avLst/>
            </a:prstGeom>
          </p:spPr>
        </p:pic>
        <p:pic>
          <p:nvPicPr>
            <p:cNvPr id="39" name="object 39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2048256" y="2392679"/>
              <a:ext cx="576071" cy="679703"/>
            </a:xfrm>
            <a:prstGeom prst="rect">
              <a:avLst/>
            </a:prstGeom>
          </p:spPr>
        </p:pic>
        <p:pic>
          <p:nvPicPr>
            <p:cNvPr id="40" name="object 40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2282951" y="2426207"/>
              <a:ext cx="344424" cy="466344"/>
            </a:xfrm>
            <a:prstGeom prst="rect">
              <a:avLst/>
            </a:prstGeom>
          </p:spPr>
        </p:pic>
        <p:pic>
          <p:nvPicPr>
            <p:cNvPr id="41" name="object 41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2343911" y="2426207"/>
              <a:ext cx="381000" cy="466344"/>
            </a:xfrm>
            <a:prstGeom prst="rect">
              <a:avLst/>
            </a:prstGeom>
          </p:spPr>
        </p:pic>
        <p:pic>
          <p:nvPicPr>
            <p:cNvPr id="42" name="object 42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2441448" y="2426207"/>
              <a:ext cx="347472" cy="466344"/>
            </a:xfrm>
            <a:prstGeom prst="rect">
              <a:avLst/>
            </a:prstGeom>
          </p:spPr>
        </p:pic>
        <p:pic>
          <p:nvPicPr>
            <p:cNvPr id="43" name="object 43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2505456" y="2426207"/>
              <a:ext cx="448056" cy="466344"/>
            </a:xfrm>
            <a:prstGeom prst="rect">
              <a:avLst/>
            </a:prstGeom>
          </p:spPr>
        </p:pic>
        <p:pic>
          <p:nvPicPr>
            <p:cNvPr id="44" name="object 44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2606039" y="2392679"/>
              <a:ext cx="505968" cy="679703"/>
            </a:xfrm>
            <a:prstGeom prst="rect">
              <a:avLst/>
            </a:prstGeom>
          </p:spPr>
        </p:pic>
        <p:pic>
          <p:nvPicPr>
            <p:cNvPr id="45" name="object 45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2706623" y="2392679"/>
              <a:ext cx="637031" cy="679703"/>
            </a:xfrm>
            <a:prstGeom prst="rect">
              <a:avLst/>
            </a:prstGeom>
          </p:spPr>
        </p:pic>
        <p:pic>
          <p:nvPicPr>
            <p:cNvPr id="46" name="object 46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2938272" y="2392679"/>
              <a:ext cx="5029200" cy="679703"/>
            </a:xfrm>
            <a:prstGeom prst="rect">
              <a:avLst/>
            </a:prstGeom>
          </p:spPr>
        </p:pic>
        <p:pic>
          <p:nvPicPr>
            <p:cNvPr id="47" name="object 4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562087" y="2392679"/>
              <a:ext cx="551688" cy="679703"/>
            </a:xfrm>
            <a:prstGeom prst="rect">
              <a:avLst/>
            </a:prstGeom>
          </p:spPr>
        </p:pic>
        <p:pic>
          <p:nvPicPr>
            <p:cNvPr id="48" name="object 48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7708391" y="2392679"/>
              <a:ext cx="496824" cy="679703"/>
            </a:xfrm>
            <a:prstGeom prst="rect">
              <a:avLst/>
            </a:prstGeom>
          </p:spPr>
        </p:pic>
        <p:pic>
          <p:nvPicPr>
            <p:cNvPr id="49" name="object 49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7802879" y="2392679"/>
              <a:ext cx="652272" cy="679703"/>
            </a:xfrm>
            <a:prstGeom prst="rect">
              <a:avLst/>
            </a:prstGeom>
          </p:spPr>
        </p:pic>
        <p:pic>
          <p:nvPicPr>
            <p:cNvPr id="50" name="object 50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289560" y="2758439"/>
              <a:ext cx="576072" cy="679703"/>
            </a:xfrm>
            <a:prstGeom prst="rect">
              <a:avLst/>
            </a:prstGeom>
          </p:spPr>
        </p:pic>
        <p:pic>
          <p:nvPicPr>
            <p:cNvPr id="51" name="object 51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521208" y="2791967"/>
              <a:ext cx="347472" cy="466343"/>
            </a:xfrm>
            <a:prstGeom prst="rect">
              <a:avLst/>
            </a:prstGeom>
          </p:spPr>
        </p:pic>
        <p:pic>
          <p:nvPicPr>
            <p:cNvPr id="52" name="object 52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585215" y="2791967"/>
              <a:ext cx="381000" cy="466343"/>
            </a:xfrm>
            <a:prstGeom prst="rect">
              <a:avLst/>
            </a:prstGeom>
          </p:spPr>
        </p:pic>
        <p:pic>
          <p:nvPicPr>
            <p:cNvPr id="53" name="object 53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682752" y="2791967"/>
              <a:ext cx="344423" cy="466343"/>
            </a:xfrm>
            <a:prstGeom prst="rect">
              <a:avLst/>
            </a:prstGeom>
          </p:spPr>
        </p:pic>
        <p:pic>
          <p:nvPicPr>
            <p:cNvPr id="54" name="object 54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682752" y="2758439"/>
              <a:ext cx="502920" cy="679703"/>
            </a:xfrm>
            <a:prstGeom prst="rect">
              <a:avLst/>
            </a:prstGeom>
          </p:spPr>
        </p:pic>
        <p:pic>
          <p:nvPicPr>
            <p:cNvPr id="55" name="object 55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780288" y="2758439"/>
              <a:ext cx="637032" cy="679703"/>
            </a:xfrm>
            <a:prstGeom prst="rect">
              <a:avLst/>
            </a:prstGeom>
          </p:spPr>
        </p:pic>
        <p:pic>
          <p:nvPicPr>
            <p:cNvPr id="56" name="object 56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1014984" y="2758439"/>
              <a:ext cx="2566416" cy="679703"/>
            </a:xfrm>
            <a:prstGeom prst="rect">
              <a:avLst/>
            </a:prstGeom>
          </p:spPr>
        </p:pic>
        <p:pic>
          <p:nvPicPr>
            <p:cNvPr id="57" name="object 57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1932432" y="3127247"/>
              <a:ext cx="576071" cy="676655"/>
            </a:xfrm>
            <a:prstGeom prst="rect">
              <a:avLst/>
            </a:prstGeom>
          </p:spPr>
        </p:pic>
        <p:pic>
          <p:nvPicPr>
            <p:cNvPr id="58" name="object 58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2167128" y="3160775"/>
              <a:ext cx="344424" cy="466344"/>
            </a:xfrm>
            <a:prstGeom prst="rect">
              <a:avLst/>
            </a:prstGeom>
          </p:spPr>
        </p:pic>
        <p:pic>
          <p:nvPicPr>
            <p:cNvPr id="59" name="object 59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2228088" y="3160775"/>
              <a:ext cx="381000" cy="466344"/>
            </a:xfrm>
            <a:prstGeom prst="rect">
              <a:avLst/>
            </a:prstGeom>
          </p:spPr>
        </p:pic>
        <p:pic>
          <p:nvPicPr>
            <p:cNvPr id="60" name="object 60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2325623" y="3160775"/>
              <a:ext cx="344424" cy="466344"/>
            </a:xfrm>
            <a:prstGeom prst="rect">
              <a:avLst/>
            </a:prstGeom>
          </p:spPr>
        </p:pic>
        <p:pic>
          <p:nvPicPr>
            <p:cNvPr id="61" name="object 61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2386584" y="3160775"/>
              <a:ext cx="448056" cy="466344"/>
            </a:xfrm>
            <a:prstGeom prst="rect">
              <a:avLst/>
            </a:prstGeom>
          </p:spPr>
        </p:pic>
        <p:pic>
          <p:nvPicPr>
            <p:cNvPr id="62" name="object 62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2490216" y="3127247"/>
              <a:ext cx="505968" cy="676655"/>
            </a:xfrm>
            <a:prstGeom prst="rect">
              <a:avLst/>
            </a:prstGeom>
          </p:spPr>
        </p:pic>
        <p:pic>
          <p:nvPicPr>
            <p:cNvPr id="63" name="object 63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2590800" y="3127247"/>
              <a:ext cx="707136" cy="676655"/>
            </a:xfrm>
            <a:prstGeom prst="rect">
              <a:avLst/>
            </a:prstGeom>
          </p:spPr>
        </p:pic>
        <p:pic>
          <p:nvPicPr>
            <p:cNvPr id="64" name="object 64"/>
            <p:cNvPicPr/>
            <p:nvPr/>
          </p:nvPicPr>
          <p:blipFill>
            <a:blip r:embed="rId31" cstate="print"/>
            <a:stretch>
              <a:fillRect/>
            </a:stretch>
          </p:blipFill>
          <p:spPr>
            <a:xfrm>
              <a:off x="2892551" y="3127247"/>
              <a:ext cx="1185672" cy="676655"/>
            </a:xfrm>
            <a:prstGeom prst="rect">
              <a:avLst/>
            </a:prstGeom>
          </p:spPr>
        </p:pic>
        <p:pic>
          <p:nvPicPr>
            <p:cNvPr id="65" name="object 65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3672840" y="3127247"/>
              <a:ext cx="579120" cy="676655"/>
            </a:xfrm>
            <a:prstGeom prst="rect">
              <a:avLst/>
            </a:prstGeom>
          </p:spPr>
        </p:pic>
        <p:pic>
          <p:nvPicPr>
            <p:cNvPr id="66" name="object 66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3904488" y="3160775"/>
              <a:ext cx="347472" cy="466344"/>
            </a:xfrm>
            <a:prstGeom prst="rect">
              <a:avLst/>
            </a:prstGeom>
          </p:spPr>
        </p:pic>
        <p:pic>
          <p:nvPicPr>
            <p:cNvPr id="67" name="object 67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3968496" y="3160775"/>
              <a:ext cx="381000" cy="466344"/>
            </a:xfrm>
            <a:prstGeom prst="rect">
              <a:avLst/>
            </a:prstGeom>
          </p:spPr>
        </p:pic>
        <p:pic>
          <p:nvPicPr>
            <p:cNvPr id="68" name="object 68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4066032" y="3160775"/>
              <a:ext cx="347472" cy="466344"/>
            </a:xfrm>
            <a:prstGeom prst="rect">
              <a:avLst/>
            </a:prstGeom>
          </p:spPr>
        </p:pic>
        <p:pic>
          <p:nvPicPr>
            <p:cNvPr id="69" name="object 69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4126991" y="3160775"/>
              <a:ext cx="448056" cy="466344"/>
            </a:xfrm>
            <a:prstGeom prst="rect">
              <a:avLst/>
            </a:prstGeom>
          </p:spPr>
        </p:pic>
        <p:pic>
          <p:nvPicPr>
            <p:cNvPr id="70" name="object 70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4230623" y="3127247"/>
              <a:ext cx="505968" cy="676655"/>
            </a:xfrm>
            <a:prstGeom prst="rect">
              <a:avLst/>
            </a:prstGeom>
          </p:spPr>
        </p:pic>
        <p:pic>
          <p:nvPicPr>
            <p:cNvPr id="71" name="object 71"/>
            <p:cNvPicPr/>
            <p:nvPr/>
          </p:nvPicPr>
          <p:blipFill>
            <a:blip r:embed="rId32" cstate="print"/>
            <a:stretch>
              <a:fillRect/>
            </a:stretch>
          </p:blipFill>
          <p:spPr>
            <a:xfrm>
              <a:off x="4331208" y="3127247"/>
              <a:ext cx="710184" cy="676655"/>
            </a:xfrm>
            <a:prstGeom prst="rect">
              <a:avLst/>
            </a:prstGeom>
          </p:spPr>
        </p:pic>
        <p:pic>
          <p:nvPicPr>
            <p:cNvPr id="72" name="object 72"/>
            <p:cNvPicPr/>
            <p:nvPr/>
          </p:nvPicPr>
          <p:blipFill>
            <a:blip r:embed="rId33" cstate="print"/>
            <a:stretch>
              <a:fillRect/>
            </a:stretch>
          </p:blipFill>
          <p:spPr>
            <a:xfrm>
              <a:off x="4636008" y="3127247"/>
              <a:ext cx="2200656" cy="676655"/>
            </a:xfrm>
            <a:prstGeom prst="rect">
              <a:avLst/>
            </a:prstGeom>
          </p:spPr>
        </p:pic>
        <p:pic>
          <p:nvPicPr>
            <p:cNvPr id="73" name="object 73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6431279" y="3127247"/>
              <a:ext cx="548640" cy="676655"/>
            </a:xfrm>
            <a:prstGeom prst="rect">
              <a:avLst/>
            </a:prstGeom>
          </p:spPr>
        </p:pic>
        <p:pic>
          <p:nvPicPr>
            <p:cNvPr id="74" name="object 74"/>
            <p:cNvPicPr/>
            <p:nvPr/>
          </p:nvPicPr>
          <p:blipFill>
            <a:blip r:embed="rId34" cstate="print"/>
            <a:stretch>
              <a:fillRect/>
            </a:stretch>
          </p:blipFill>
          <p:spPr>
            <a:xfrm>
              <a:off x="6574535" y="3127247"/>
              <a:ext cx="740664" cy="676655"/>
            </a:xfrm>
            <a:prstGeom prst="rect">
              <a:avLst/>
            </a:prstGeom>
          </p:spPr>
        </p:pic>
        <p:pic>
          <p:nvPicPr>
            <p:cNvPr id="75" name="object 7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909815" y="3127247"/>
              <a:ext cx="551687" cy="676655"/>
            </a:xfrm>
            <a:prstGeom prst="rect">
              <a:avLst/>
            </a:prstGeom>
          </p:spPr>
        </p:pic>
        <p:pic>
          <p:nvPicPr>
            <p:cNvPr id="76" name="object 76"/>
            <p:cNvPicPr/>
            <p:nvPr/>
          </p:nvPicPr>
          <p:blipFill>
            <a:blip r:embed="rId35" cstate="print"/>
            <a:stretch>
              <a:fillRect/>
            </a:stretch>
          </p:blipFill>
          <p:spPr>
            <a:xfrm>
              <a:off x="5550408" y="3493007"/>
              <a:ext cx="1633728" cy="676656"/>
            </a:xfrm>
            <a:prstGeom prst="rect">
              <a:avLst/>
            </a:prstGeom>
          </p:spPr>
        </p:pic>
        <p:pic>
          <p:nvPicPr>
            <p:cNvPr id="77" name="object 7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775703" y="3493007"/>
              <a:ext cx="551688" cy="676656"/>
            </a:xfrm>
            <a:prstGeom prst="rect">
              <a:avLst/>
            </a:prstGeom>
          </p:spPr>
        </p:pic>
        <p:pic>
          <p:nvPicPr>
            <p:cNvPr id="78" name="object 78"/>
            <p:cNvPicPr/>
            <p:nvPr/>
          </p:nvPicPr>
          <p:blipFill>
            <a:blip r:embed="rId34" cstate="print"/>
            <a:stretch>
              <a:fillRect/>
            </a:stretch>
          </p:blipFill>
          <p:spPr>
            <a:xfrm>
              <a:off x="6989063" y="3493007"/>
              <a:ext cx="740664" cy="676656"/>
            </a:xfrm>
            <a:prstGeom prst="rect">
              <a:avLst/>
            </a:prstGeom>
          </p:spPr>
        </p:pic>
        <p:pic>
          <p:nvPicPr>
            <p:cNvPr id="79" name="object 79"/>
            <p:cNvPicPr/>
            <p:nvPr/>
          </p:nvPicPr>
          <p:blipFill>
            <a:blip r:embed="rId36" cstate="print"/>
            <a:stretch>
              <a:fillRect/>
            </a:stretch>
          </p:blipFill>
          <p:spPr>
            <a:xfrm>
              <a:off x="7324344" y="3493007"/>
              <a:ext cx="484631" cy="676656"/>
            </a:xfrm>
            <a:prstGeom prst="rect">
              <a:avLst/>
            </a:prstGeom>
          </p:spPr>
        </p:pic>
        <p:pic>
          <p:nvPicPr>
            <p:cNvPr id="80" name="object 80"/>
            <p:cNvPicPr/>
            <p:nvPr/>
          </p:nvPicPr>
          <p:blipFill>
            <a:blip r:embed="rId37" cstate="print"/>
            <a:stretch>
              <a:fillRect/>
            </a:stretch>
          </p:blipFill>
          <p:spPr>
            <a:xfrm>
              <a:off x="5550408" y="3855719"/>
              <a:ext cx="2273808" cy="679704"/>
            </a:xfrm>
            <a:prstGeom prst="rect">
              <a:avLst/>
            </a:prstGeom>
          </p:spPr>
        </p:pic>
        <p:pic>
          <p:nvPicPr>
            <p:cNvPr id="81" name="object 81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418832" y="3855719"/>
              <a:ext cx="551687" cy="679704"/>
            </a:xfrm>
            <a:prstGeom prst="rect">
              <a:avLst/>
            </a:prstGeom>
          </p:spPr>
        </p:pic>
        <p:pic>
          <p:nvPicPr>
            <p:cNvPr id="82" name="object 82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7565136" y="3855719"/>
              <a:ext cx="499872" cy="679704"/>
            </a:xfrm>
            <a:prstGeom prst="rect">
              <a:avLst/>
            </a:prstGeom>
          </p:spPr>
        </p:pic>
        <p:pic>
          <p:nvPicPr>
            <p:cNvPr id="83" name="object 83"/>
            <p:cNvPicPr/>
            <p:nvPr/>
          </p:nvPicPr>
          <p:blipFill>
            <a:blip r:embed="rId38" cstate="print"/>
            <a:stretch>
              <a:fillRect/>
            </a:stretch>
          </p:blipFill>
          <p:spPr>
            <a:xfrm>
              <a:off x="7656575" y="3855719"/>
              <a:ext cx="655320" cy="679704"/>
            </a:xfrm>
            <a:prstGeom prst="rect">
              <a:avLst/>
            </a:prstGeom>
          </p:spPr>
        </p:pic>
        <p:sp>
          <p:nvSpPr>
            <p:cNvPr id="84" name="object 84"/>
            <p:cNvSpPr/>
            <p:nvPr/>
          </p:nvSpPr>
          <p:spPr>
            <a:xfrm>
              <a:off x="1203960" y="4626863"/>
              <a:ext cx="2157730" cy="1587500"/>
            </a:xfrm>
            <a:custGeom>
              <a:avLst/>
              <a:gdLst/>
              <a:ahLst/>
              <a:cxnLst/>
              <a:rect l="l" t="t" r="r" b="b"/>
              <a:pathLst>
                <a:path w="2157729" h="1587500">
                  <a:moveTo>
                    <a:pt x="36106" y="607695"/>
                  </a:moveTo>
                  <a:lnTo>
                    <a:pt x="35712" y="609600"/>
                  </a:lnTo>
                  <a:lnTo>
                    <a:pt x="8407" y="601472"/>
                  </a:lnTo>
                  <a:lnTo>
                    <a:pt x="7950" y="603008"/>
                  </a:lnTo>
                  <a:lnTo>
                    <a:pt x="7772" y="603885"/>
                  </a:lnTo>
                  <a:lnTo>
                    <a:pt x="7061" y="610755"/>
                  </a:lnTo>
                  <a:lnTo>
                    <a:pt x="6629" y="610616"/>
                  </a:lnTo>
                  <a:lnTo>
                    <a:pt x="6172" y="612140"/>
                  </a:lnTo>
                  <a:lnTo>
                    <a:pt x="5994" y="613029"/>
                  </a:lnTo>
                  <a:lnTo>
                    <a:pt x="3048" y="641604"/>
                  </a:lnTo>
                  <a:lnTo>
                    <a:pt x="31496" y="644525"/>
                  </a:lnTo>
                  <a:lnTo>
                    <a:pt x="32448" y="635304"/>
                  </a:lnTo>
                  <a:lnTo>
                    <a:pt x="33248" y="635381"/>
                  </a:lnTo>
                  <a:lnTo>
                    <a:pt x="36106" y="607695"/>
                  </a:lnTo>
                  <a:close/>
                </a:path>
                <a:path w="2157729" h="1587500">
                  <a:moveTo>
                    <a:pt x="55803" y="558800"/>
                  </a:moveTo>
                  <a:lnTo>
                    <a:pt x="30162" y="546227"/>
                  </a:lnTo>
                  <a:lnTo>
                    <a:pt x="17526" y="571881"/>
                  </a:lnTo>
                  <a:lnTo>
                    <a:pt x="19723" y="572973"/>
                  </a:lnTo>
                  <a:lnTo>
                    <a:pt x="15760" y="581025"/>
                  </a:lnTo>
                  <a:lnTo>
                    <a:pt x="41414" y="593725"/>
                  </a:lnTo>
                  <a:lnTo>
                    <a:pt x="54063" y="568083"/>
                  </a:lnTo>
                  <a:lnTo>
                    <a:pt x="51777" y="566966"/>
                  </a:lnTo>
                  <a:lnTo>
                    <a:pt x="55803" y="558800"/>
                  </a:lnTo>
                  <a:close/>
                </a:path>
                <a:path w="2157729" h="1587500">
                  <a:moveTo>
                    <a:pt x="87757" y="516255"/>
                  </a:moveTo>
                  <a:lnTo>
                    <a:pt x="66421" y="497459"/>
                  </a:lnTo>
                  <a:lnTo>
                    <a:pt x="50774" y="515366"/>
                  </a:lnTo>
                  <a:lnTo>
                    <a:pt x="47091" y="520700"/>
                  </a:lnTo>
                  <a:lnTo>
                    <a:pt x="50457" y="523024"/>
                  </a:lnTo>
                  <a:lnTo>
                    <a:pt x="49060" y="524637"/>
                  </a:lnTo>
                  <a:lnTo>
                    <a:pt x="45415" y="529971"/>
                  </a:lnTo>
                  <a:lnTo>
                    <a:pt x="68961" y="546100"/>
                  </a:lnTo>
                  <a:lnTo>
                    <a:pt x="72644" y="540766"/>
                  </a:lnTo>
                  <a:lnTo>
                    <a:pt x="86233" y="525399"/>
                  </a:lnTo>
                  <a:lnTo>
                    <a:pt x="82524" y="522173"/>
                  </a:lnTo>
                  <a:lnTo>
                    <a:pt x="87757" y="516255"/>
                  </a:lnTo>
                  <a:close/>
                </a:path>
                <a:path w="2157729" h="1587500">
                  <a:moveTo>
                    <a:pt x="127000" y="478028"/>
                  </a:moveTo>
                  <a:lnTo>
                    <a:pt x="108966" y="455803"/>
                  </a:lnTo>
                  <a:lnTo>
                    <a:pt x="105156" y="458978"/>
                  </a:lnTo>
                  <a:lnTo>
                    <a:pt x="87122" y="475996"/>
                  </a:lnTo>
                  <a:lnTo>
                    <a:pt x="106680" y="496697"/>
                  </a:lnTo>
                  <a:lnTo>
                    <a:pt x="124841" y="479679"/>
                  </a:lnTo>
                  <a:lnTo>
                    <a:pt x="127000" y="478028"/>
                  </a:lnTo>
                  <a:close/>
                </a:path>
                <a:path w="2157729" h="1587500">
                  <a:moveTo>
                    <a:pt x="171450" y="443865"/>
                  </a:moveTo>
                  <a:lnTo>
                    <a:pt x="155067" y="420370"/>
                  </a:lnTo>
                  <a:lnTo>
                    <a:pt x="139192" y="431546"/>
                  </a:lnTo>
                  <a:lnTo>
                    <a:pt x="131318" y="437896"/>
                  </a:lnTo>
                  <a:lnTo>
                    <a:pt x="149225" y="460121"/>
                  </a:lnTo>
                  <a:lnTo>
                    <a:pt x="157099" y="453771"/>
                  </a:lnTo>
                  <a:lnTo>
                    <a:pt x="171450" y="443865"/>
                  </a:lnTo>
                  <a:close/>
                </a:path>
                <a:path w="2157729" h="1587500">
                  <a:moveTo>
                    <a:pt x="218567" y="413004"/>
                  </a:moveTo>
                  <a:lnTo>
                    <a:pt x="203581" y="388874"/>
                  </a:lnTo>
                  <a:lnTo>
                    <a:pt x="179324" y="403733"/>
                  </a:lnTo>
                  <a:lnTo>
                    <a:pt x="194310" y="427990"/>
                  </a:lnTo>
                  <a:lnTo>
                    <a:pt x="218567" y="413004"/>
                  </a:lnTo>
                  <a:close/>
                </a:path>
                <a:path w="2157729" h="1587500">
                  <a:moveTo>
                    <a:pt x="267589" y="385191"/>
                  </a:moveTo>
                  <a:lnTo>
                    <a:pt x="253746" y="360045"/>
                  </a:lnTo>
                  <a:lnTo>
                    <a:pt x="228727" y="373888"/>
                  </a:lnTo>
                  <a:lnTo>
                    <a:pt x="242570" y="398780"/>
                  </a:lnTo>
                  <a:lnTo>
                    <a:pt x="267589" y="385191"/>
                  </a:lnTo>
                  <a:close/>
                </a:path>
                <a:path w="2157729" h="1587500">
                  <a:moveTo>
                    <a:pt x="317881" y="359410"/>
                  </a:moveTo>
                  <a:lnTo>
                    <a:pt x="305181" y="333883"/>
                  </a:lnTo>
                  <a:lnTo>
                    <a:pt x="279654" y="346583"/>
                  </a:lnTo>
                  <a:lnTo>
                    <a:pt x="292354" y="372110"/>
                  </a:lnTo>
                  <a:lnTo>
                    <a:pt x="317881" y="359410"/>
                  </a:lnTo>
                  <a:close/>
                </a:path>
                <a:path w="2157729" h="1587500">
                  <a:moveTo>
                    <a:pt x="369316" y="335788"/>
                  </a:moveTo>
                  <a:lnTo>
                    <a:pt x="357632" y="309753"/>
                  </a:lnTo>
                  <a:lnTo>
                    <a:pt x="331597" y="321437"/>
                  </a:lnTo>
                  <a:lnTo>
                    <a:pt x="343281" y="347472"/>
                  </a:lnTo>
                  <a:lnTo>
                    <a:pt x="369316" y="335788"/>
                  </a:lnTo>
                  <a:close/>
                </a:path>
                <a:path w="2157729" h="1587500">
                  <a:moveTo>
                    <a:pt x="421513" y="313690"/>
                  </a:moveTo>
                  <a:lnTo>
                    <a:pt x="410718" y="287274"/>
                  </a:lnTo>
                  <a:lnTo>
                    <a:pt x="384302" y="298196"/>
                  </a:lnTo>
                  <a:lnTo>
                    <a:pt x="395097" y="324612"/>
                  </a:lnTo>
                  <a:lnTo>
                    <a:pt x="421513" y="313690"/>
                  </a:lnTo>
                  <a:close/>
                </a:path>
                <a:path w="2157729" h="1587500">
                  <a:moveTo>
                    <a:pt x="474472" y="293243"/>
                  </a:moveTo>
                  <a:lnTo>
                    <a:pt x="464312" y="266446"/>
                  </a:lnTo>
                  <a:lnTo>
                    <a:pt x="437616" y="276479"/>
                  </a:lnTo>
                  <a:lnTo>
                    <a:pt x="447675" y="303276"/>
                  </a:lnTo>
                  <a:lnTo>
                    <a:pt x="474472" y="293243"/>
                  </a:lnTo>
                  <a:close/>
                </a:path>
                <a:path w="2157729" h="1587500">
                  <a:moveTo>
                    <a:pt x="527812" y="273939"/>
                  </a:moveTo>
                  <a:lnTo>
                    <a:pt x="518541" y="246888"/>
                  </a:lnTo>
                  <a:lnTo>
                    <a:pt x="491490" y="256286"/>
                  </a:lnTo>
                  <a:lnTo>
                    <a:pt x="500761" y="283210"/>
                  </a:lnTo>
                  <a:lnTo>
                    <a:pt x="527812" y="273939"/>
                  </a:lnTo>
                  <a:close/>
                </a:path>
                <a:path w="2157729" h="1587500">
                  <a:moveTo>
                    <a:pt x="581660" y="255905"/>
                  </a:moveTo>
                  <a:lnTo>
                    <a:pt x="573024" y="228600"/>
                  </a:lnTo>
                  <a:lnTo>
                    <a:pt x="553974" y="234696"/>
                  </a:lnTo>
                  <a:lnTo>
                    <a:pt x="545465" y="237617"/>
                  </a:lnTo>
                  <a:lnTo>
                    <a:pt x="554863" y="264668"/>
                  </a:lnTo>
                  <a:lnTo>
                    <a:pt x="563245" y="261747"/>
                  </a:lnTo>
                  <a:lnTo>
                    <a:pt x="581660" y="255905"/>
                  </a:lnTo>
                  <a:close/>
                </a:path>
                <a:path w="2157729" h="1587500">
                  <a:moveTo>
                    <a:pt x="635889" y="238760"/>
                  </a:moveTo>
                  <a:lnTo>
                    <a:pt x="627761" y="211328"/>
                  </a:lnTo>
                  <a:lnTo>
                    <a:pt x="620903" y="213360"/>
                  </a:lnTo>
                  <a:lnTo>
                    <a:pt x="600202" y="219964"/>
                  </a:lnTo>
                  <a:lnTo>
                    <a:pt x="608838" y="247142"/>
                  </a:lnTo>
                  <a:lnTo>
                    <a:pt x="629666" y="240538"/>
                  </a:lnTo>
                  <a:lnTo>
                    <a:pt x="635889" y="238760"/>
                  </a:lnTo>
                  <a:close/>
                </a:path>
                <a:path w="2157729" h="1587500">
                  <a:moveTo>
                    <a:pt x="690626" y="222631"/>
                  </a:moveTo>
                  <a:lnTo>
                    <a:pt x="682625" y="195326"/>
                  </a:lnTo>
                  <a:lnTo>
                    <a:pt x="655193" y="203327"/>
                  </a:lnTo>
                  <a:lnTo>
                    <a:pt x="663194" y="230759"/>
                  </a:lnTo>
                  <a:lnTo>
                    <a:pt x="690626" y="222631"/>
                  </a:lnTo>
                  <a:close/>
                </a:path>
                <a:path w="2157729" h="1587500">
                  <a:moveTo>
                    <a:pt x="745490" y="207645"/>
                  </a:moveTo>
                  <a:lnTo>
                    <a:pt x="738124" y="180086"/>
                  </a:lnTo>
                  <a:lnTo>
                    <a:pt x="710438" y="187579"/>
                  </a:lnTo>
                  <a:lnTo>
                    <a:pt x="717931" y="215138"/>
                  </a:lnTo>
                  <a:lnTo>
                    <a:pt x="745490" y="207645"/>
                  </a:lnTo>
                  <a:close/>
                </a:path>
                <a:path w="2157729" h="1587500">
                  <a:moveTo>
                    <a:pt x="800608" y="193548"/>
                  </a:moveTo>
                  <a:lnTo>
                    <a:pt x="793750" y="165862"/>
                  </a:lnTo>
                  <a:lnTo>
                    <a:pt x="765937" y="172593"/>
                  </a:lnTo>
                  <a:lnTo>
                    <a:pt x="772795" y="200406"/>
                  </a:lnTo>
                  <a:lnTo>
                    <a:pt x="800608" y="193548"/>
                  </a:lnTo>
                  <a:close/>
                </a:path>
                <a:path w="2157729" h="1587500">
                  <a:moveTo>
                    <a:pt x="855853" y="180086"/>
                  </a:moveTo>
                  <a:lnTo>
                    <a:pt x="849503" y="152273"/>
                  </a:lnTo>
                  <a:lnTo>
                    <a:pt x="838454" y="154813"/>
                  </a:lnTo>
                  <a:lnTo>
                    <a:pt x="821436" y="159004"/>
                  </a:lnTo>
                  <a:lnTo>
                    <a:pt x="828294" y="186690"/>
                  </a:lnTo>
                  <a:lnTo>
                    <a:pt x="845312" y="182499"/>
                  </a:lnTo>
                  <a:lnTo>
                    <a:pt x="855853" y="180086"/>
                  </a:lnTo>
                  <a:close/>
                </a:path>
                <a:path w="2157729" h="1587500">
                  <a:moveTo>
                    <a:pt x="911606" y="167513"/>
                  </a:moveTo>
                  <a:lnTo>
                    <a:pt x="905256" y="139573"/>
                  </a:lnTo>
                  <a:lnTo>
                    <a:pt x="877316" y="145923"/>
                  </a:lnTo>
                  <a:lnTo>
                    <a:pt x="883666" y="173736"/>
                  </a:lnTo>
                  <a:lnTo>
                    <a:pt x="911606" y="167513"/>
                  </a:lnTo>
                  <a:close/>
                </a:path>
                <a:path w="2157729" h="1587500">
                  <a:moveTo>
                    <a:pt x="967232" y="155829"/>
                  </a:moveTo>
                  <a:lnTo>
                    <a:pt x="961390" y="127889"/>
                  </a:lnTo>
                  <a:lnTo>
                    <a:pt x="933450" y="133604"/>
                  </a:lnTo>
                  <a:lnTo>
                    <a:pt x="939165" y="161544"/>
                  </a:lnTo>
                  <a:lnTo>
                    <a:pt x="967232" y="155829"/>
                  </a:lnTo>
                  <a:close/>
                </a:path>
                <a:path w="2157729" h="1587500">
                  <a:moveTo>
                    <a:pt x="975106" y="1462011"/>
                  </a:moveTo>
                  <a:lnTo>
                    <a:pt x="938403" y="1472298"/>
                  </a:lnTo>
                  <a:lnTo>
                    <a:pt x="937768" y="1470304"/>
                  </a:lnTo>
                  <a:lnTo>
                    <a:pt x="937133" y="1468793"/>
                  </a:lnTo>
                  <a:lnTo>
                    <a:pt x="936244" y="1467396"/>
                  </a:lnTo>
                  <a:lnTo>
                    <a:pt x="926719" y="1451305"/>
                  </a:lnTo>
                  <a:lnTo>
                    <a:pt x="916051" y="1435506"/>
                  </a:lnTo>
                  <a:lnTo>
                    <a:pt x="904367" y="1420241"/>
                  </a:lnTo>
                  <a:lnTo>
                    <a:pt x="902335" y="1417713"/>
                  </a:lnTo>
                  <a:lnTo>
                    <a:pt x="902335" y="1484744"/>
                  </a:lnTo>
                  <a:lnTo>
                    <a:pt x="901700" y="1482763"/>
                  </a:lnTo>
                  <a:lnTo>
                    <a:pt x="901687" y="1482585"/>
                  </a:lnTo>
                  <a:lnTo>
                    <a:pt x="901738" y="1482763"/>
                  </a:lnTo>
                  <a:lnTo>
                    <a:pt x="902335" y="1484744"/>
                  </a:lnTo>
                  <a:lnTo>
                    <a:pt x="902335" y="1417713"/>
                  </a:lnTo>
                  <a:lnTo>
                    <a:pt x="863981" y="1376413"/>
                  </a:lnTo>
                  <a:lnTo>
                    <a:pt x="832993" y="1349527"/>
                  </a:lnTo>
                  <a:lnTo>
                    <a:pt x="798957" y="1324686"/>
                  </a:lnTo>
                  <a:lnTo>
                    <a:pt x="762381" y="1302067"/>
                  </a:lnTo>
                  <a:lnTo>
                    <a:pt x="723646" y="1281912"/>
                  </a:lnTo>
                  <a:lnTo>
                    <a:pt x="682752" y="1264399"/>
                  </a:lnTo>
                  <a:lnTo>
                    <a:pt x="640588" y="1249959"/>
                  </a:lnTo>
                  <a:lnTo>
                    <a:pt x="596900" y="1238770"/>
                  </a:lnTo>
                  <a:lnTo>
                    <a:pt x="552450" y="1230998"/>
                  </a:lnTo>
                  <a:lnTo>
                    <a:pt x="507238" y="1226997"/>
                  </a:lnTo>
                  <a:lnTo>
                    <a:pt x="464439" y="1226096"/>
                  </a:lnTo>
                  <a:lnTo>
                    <a:pt x="443484" y="1224635"/>
                  </a:lnTo>
                  <a:lnTo>
                    <a:pt x="401828" y="1219161"/>
                  </a:lnTo>
                  <a:lnTo>
                    <a:pt x="360680" y="1210259"/>
                  </a:lnTo>
                  <a:lnTo>
                    <a:pt x="320421" y="1198232"/>
                  </a:lnTo>
                  <a:lnTo>
                    <a:pt x="281559" y="1183386"/>
                  </a:lnTo>
                  <a:lnTo>
                    <a:pt x="244348" y="1165733"/>
                  </a:lnTo>
                  <a:lnTo>
                    <a:pt x="209169" y="1145705"/>
                  </a:lnTo>
                  <a:lnTo>
                    <a:pt x="176276" y="1123594"/>
                  </a:lnTo>
                  <a:lnTo>
                    <a:pt x="146177" y="1099604"/>
                  </a:lnTo>
                  <a:lnTo>
                    <a:pt x="106680" y="1060704"/>
                  </a:lnTo>
                  <a:lnTo>
                    <a:pt x="75438" y="1019454"/>
                  </a:lnTo>
                  <a:lnTo>
                    <a:pt x="53136" y="976566"/>
                  </a:lnTo>
                  <a:lnTo>
                    <a:pt x="40601" y="933196"/>
                  </a:lnTo>
                  <a:lnTo>
                    <a:pt x="38074" y="902843"/>
                  </a:lnTo>
                  <a:lnTo>
                    <a:pt x="0" y="904367"/>
                  </a:lnTo>
                  <a:lnTo>
                    <a:pt x="6273" y="955294"/>
                  </a:lnTo>
                  <a:lnTo>
                    <a:pt x="24663" y="1006284"/>
                  </a:lnTo>
                  <a:lnTo>
                    <a:pt x="53378" y="1054709"/>
                  </a:lnTo>
                  <a:lnTo>
                    <a:pt x="77597" y="1085202"/>
                  </a:lnTo>
                  <a:lnTo>
                    <a:pt x="105283" y="1114018"/>
                  </a:lnTo>
                  <a:lnTo>
                    <a:pt x="136398" y="1141056"/>
                  </a:lnTo>
                  <a:lnTo>
                    <a:pt x="170434" y="1166025"/>
                  </a:lnTo>
                  <a:lnTo>
                    <a:pt x="207010" y="1188720"/>
                  </a:lnTo>
                  <a:lnTo>
                    <a:pt x="245872" y="1208925"/>
                  </a:lnTo>
                  <a:lnTo>
                    <a:pt x="286385" y="1226451"/>
                  </a:lnTo>
                  <a:lnTo>
                    <a:pt x="328676" y="1240917"/>
                  </a:lnTo>
                  <a:lnTo>
                    <a:pt x="372237" y="1252181"/>
                  </a:lnTo>
                  <a:lnTo>
                    <a:pt x="416687" y="1259992"/>
                  </a:lnTo>
                  <a:lnTo>
                    <a:pt x="461899" y="1264069"/>
                  </a:lnTo>
                  <a:lnTo>
                    <a:pt x="506349" y="1265072"/>
                  </a:lnTo>
                  <a:lnTo>
                    <a:pt x="527304" y="1266545"/>
                  </a:lnTo>
                  <a:lnTo>
                    <a:pt x="568960" y="1272082"/>
                  </a:lnTo>
                  <a:lnTo>
                    <a:pt x="610108" y="1281023"/>
                  </a:lnTo>
                  <a:lnTo>
                    <a:pt x="650240" y="1293088"/>
                  </a:lnTo>
                  <a:lnTo>
                    <a:pt x="689102" y="1308023"/>
                  </a:lnTo>
                  <a:lnTo>
                    <a:pt x="726313" y="1325740"/>
                  </a:lnTo>
                  <a:lnTo>
                    <a:pt x="761619" y="1345806"/>
                  </a:lnTo>
                  <a:lnTo>
                    <a:pt x="794385" y="1367955"/>
                  </a:lnTo>
                  <a:lnTo>
                    <a:pt x="824357" y="1392008"/>
                  </a:lnTo>
                  <a:lnTo>
                    <a:pt x="863854" y="1430997"/>
                  </a:lnTo>
                  <a:lnTo>
                    <a:pt x="895096" y="1472603"/>
                  </a:lnTo>
                  <a:lnTo>
                    <a:pt x="901065" y="1482763"/>
                  </a:lnTo>
                  <a:lnTo>
                    <a:pt x="864997" y="1492872"/>
                  </a:lnTo>
                  <a:lnTo>
                    <a:pt x="950976" y="1587436"/>
                  </a:lnTo>
                  <a:lnTo>
                    <a:pt x="970724" y="1484744"/>
                  </a:lnTo>
                  <a:lnTo>
                    <a:pt x="973124" y="1472298"/>
                  </a:lnTo>
                  <a:lnTo>
                    <a:pt x="975106" y="1462011"/>
                  </a:lnTo>
                  <a:close/>
                </a:path>
                <a:path w="2157729" h="1587500">
                  <a:moveTo>
                    <a:pt x="1022985" y="144653"/>
                  </a:moveTo>
                  <a:lnTo>
                    <a:pt x="1017778" y="116713"/>
                  </a:lnTo>
                  <a:lnTo>
                    <a:pt x="989457" y="122174"/>
                  </a:lnTo>
                  <a:lnTo>
                    <a:pt x="995172" y="149987"/>
                  </a:lnTo>
                  <a:lnTo>
                    <a:pt x="1022985" y="144653"/>
                  </a:lnTo>
                  <a:close/>
                </a:path>
                <a:path w="2157729" h="1587500">
                  <a:moveTo>
                    <a:pt x="1079246" y="134112"/>
                  </a:moveTo>
                  <a:lnTo>
                    <a:pt x="1073912" y="106172"/>
                  </a:lnTo>
                  <a:lnTo>
                    <a:pt x="1045845" y="111506"/>
                  </a:lnTo>
                  <a:lnTo>
                    <a:pt x="1051052" y="139446"/>
                  </a:lnTo>
                  <a:lnTo>
                    <a:pt x="1079246" y="134112"/>
                  </a:lnTo>
                  <a:close/>
                </a:path>
                <a:path w="2157729" h="1587500">
                  <a:moveTo>
                    <a:pt x="1135253" y="124714"/>
                  </a:moveTo>
                  <a:lnTo>
                    <a:pt x="1130554" y="96520"/>
                  </a:lnTo>
                  <a:lnTo>
                    <a:pt x="1102360" y="101346"/>
                  </a:lnTo>
                  <a:lnTo>
                    <a:pt x="1107059" y="129540"/>
                  </a:lnTo>
                  <a:lnTo>
                    <a:pt x="1135253" y="124714"/>
                  </a:lnTo>
                  <a:close/>
                </a:path>
                <a:path w="2157729" h="1587500">
                  <a:moveTo>
                    <a:pt x="1191514" y="115697"/>
                  </a:moveTo>
                  <a:lnTo>
                    <a:pt x="1187196" y="87376"/>
                  </a:lnTo>
                  <a:lnTo>
                    <a:pt x="1159764" y="91567"/>
                  </a:lnTo>
                  <a:lnTo>
                    <a:pt x="1158621" y="91694"/>
                  </a:lnTo>
                  <a:lnTo>
                    <a:pt x="1163447" y="119888"/>
                  </a:lnTo>
                  <a:lnTo>
                    <a:pt x="1164590" y="119761"/>
                  </a:lnTo>
                  <a:lnTo>
                    <a:pt x="1191514" y="115697"/>
                  </a:lnTo>
                  <a:close/>
                </a:path>
                <a:path w="2157729" h="1587500">
                  <a:moveTo>
                    <a:pt x="1245108" y="1465707"/>
                  </a:moveTo>
                  <a:lnTo>
                    <a:pt x="1216787" y="1461668"/>
                  </a:lnTo>
                  <a:lnTo>
                    <a:pt x="1212723" y="1489938"/>
                  </a:lnTo>
                  <a:lnTo>
                    <a:pt x="1241044" y="1493977"/>
                  </a:lnTo>
                  <a:lnTo>
                    <a:pt x="1245108" y="1465707"/>
                  </a:lnTo>
                  <a:close/>
                </a:path>
                <a:path w="2157729" h="1587500">
                  <a:moveTo>
                    <a:pt x="1248029" y="107188"/>
                  </a:moveTo>
                  <a:lnTo>
                    <a:pt x="1243838" y="78867"/>
                  </a:lnTo>
                  <a:lnTo>
                    <a:pt x="1215517" y="83185"/>
                  </a:lnTo>
                  <a:lnTo>
                    <a:pt x="1219835" y="111379"/>
                  </a:lnTo>
                  <a:lnTo>
                    <a:pt x="1248029" y="107188"/>
                  </a:lnTo>
                  <a:close/>
                </a:path>
                <a:path w="2157729" h="1587500">
                  <a:moveTo>
                    <a:pt x="1255776" y="1410690"/>
                  </a:moveTo>
                  <a:lnTo>
                    <a:pt x="1227836" y="1404569"/>
                  </a:lnTo>
                  <a:lnTo>
                    <a:pt x="1223010" y="1426908"/>
                  </a:lnTo>
                  <a:lnTo>
                    <a:pt x="1221867" y="1433029"/>
                  </a:lnTo>
                  <a:lnTo>
                    <a:pt x="1249934" y="1438097"/>
                  </a:lnTo>
                  <a:lnTo>
                    <a:pt x="1250823" y="1433029"/>
                  </a:lnTo>
                  <a:lnTo>
                    <a:pt x="1255776" y="1410690"/>
                  </a:lnTo>
                  <a:close/>
                </a:path>
                <a:path w="2157729" h="1587500">
                  <a:moveTo>
                    <a:pt x="1268603" y="1504353"/>
                  </a:moveTo>
                  <a:lnTo>
                    <a:pt x="1182878" y="1499425"/>
                  </a:lnTo>
                  <a:lnTo>
                    <a:pt x="1220978" y="1587436"/>
                  </a:lnTo>
                  <a:lnTo>
                    <a:pt x="1268603" y="1504353"/>
                  </a:lnTo>
                  <a:close/>
                </a:path>
                <a:path w="2157729" h="1587500">
                  <a:moveTo>
                    <a:pt x="1270127" y="1356499"/>
                  </a:moveTo>
                  <a:lnTo>
                    <a:pt x="1242695" y="1348333"/>
                  </a:lnTo>
                  <a:lnTo>
                    <a:pt x="1237869" y="1364564"/>
                  </a:lnTo>
                  <a:lnTo>
                    <a:pt x="1234821" y="1376311"/>
                  </a:lnTo>
                  <a:lnTo>
                    <a:pt x="1262507" y="1383487"/>
                  </a:lnTo>
                  <a:lnTo>
                    <a:pt x="1265301" y="1372743"/>
                  </a:lnTo>
                  <a:lnTo>
                    <a:pt x="1270127" y="1356499"/>
                  </a:lnTo>
                  <a:close/>
                </a:path>
                <a:path w="2157729" h="1587500">
                  <a:moveTo>
                    <a:pt x="1288034" y="1303299"/>
                  </a:moveTo>
                  <a:lnTo>
                    <a:pt x="1261237" y="1293266"/>
                  </a:lnTo>
                  <a:lnTo>
                    <a:pt x="1257173" y="1304137"/>
                  </a:lnTo>
                  <a:lnTo>
                    <a:pt x="1251585" y="1320622"/>
                  </a:lnTo>
                  <a:lnTo>
                    <a:pt x="1278636" y="1329791"/>
                  </a:lnTo>
                  <a:lnTo>
                    <a:pt x="1283970" y="1314157"/>
                  </a:lnTo>
                  <a:lnTo>
                    <a:pt x="1288034" y="1303299"/>
                  </a:lnTo>
                  <a:close/>
                </a:path>
                <a:path w="2157729" h="1587500">
                  <a:moveTo>
                    <a:pt x="1304417" y="100076"/>
                  </a:moveTo>
                  <a:lnTo>
                    <a:pt x="1300861" y="71755"/>
                  </a:lnTo>
                  <a:lnTo>
                    <a:pt x="1272540" y="75311"/>
                  </a:lnTo>
                  <a:lnTo>
                    <a:pt x="1276096" y="103632"/>
                  </a:lnTo>
                  <a:lnTo>
                    <a:pt x="1304417" y="100076"/>
                  </a:lnTo>
                  <a:close/>
                </a:path>
                <a:path w="2157729" h="1587500">
                  <a:moveTo>
                    <a:pt x="1309243" y="1251419"/>
                  </a:moveTo>
                  <a:lnTo>
                    <a:pt x="1283335" y="1239443"/>
                  </a:lnTo>
                  <a:lnTo>
                    <a:pt x="1280287" y="1245844"/>
                  </a:lnTo>
                  <a:lnTo>
                    <a:pt x="1271778" y="1266139"/>
                  </a:lnTo>
                  <a:lnTo>
                    <a:pt x="1298194" y="1277188"/>
                  </a:lnTo>
                  <a:lnTo>
                    <a:pt x="1306322" y="1257820"/>
                  </a:lnTo>
                  <a:lnTo>
                    <a:pt x="1309243" y="1251419"/>
                  </a:lnTo>
                  <a:close/>
                </a:path>
                <a:path w="2157729" h="1587500">
                  <a:moveTo>
                    <a:pt x="1333881" y="1201013"/>
                  </a:moveTo>
                  <a:lnTo>
                    <a:pt x="1308862" y="1187221"/>
                  </a:lnTo>
                  <a:lnTo>
                    <a:pt x="1307084" y="1190396"/>
                  </a:lnTo>
                  <a:lnTo>
                    <a:pt x="1295654" y="1213167"/>
                  </a:lnTo>
                  <a:lnTo>
                    <a:pt x="1321181" y="1225981"/>
                  </a:lnTo>
                  <a:lnTo>
                    <a:pt x="1332103" y="1204175"/>
                  </a:lnTo>
                  <a:lnTo>
                    <a:pt x="1333881" y="1201013"/>
                  </a:lnTo>
                  <a:close/>
                </a:path>
                <a:path w="2157729" h="1587500">
                  <a:moveTo>
                    <a:pt x="1361186" y="92964"/>
                  </a:moveTo>
                  <a:lnTo>
                    <a:pt x="1357630" y="64643"/>
                  </a:lnTo>
                  <a:lnTo>
                    <a:pt x="1329182" y="68199"/>
                  </a:lnTo>
                  <a:lnTo>
                    <a:pt x="1332738" y="96520"/>
                  </a:lnTo>
                  <a:lnTo>
                    <a:pt x="1361186" y="92964"/>
                  </a:lnTo>
                  <a:close/>
                </a:path>
                <a:path w="2157729" h="1587500">
                  <a:moveTo>
                    <a:pt x="1361948" y="1152499"/>
                  </a:moveTo>
                  <a:lnTo>
                    <a:pt x="1338072" y="1136865"/>
                  </a:lnTo>
                  <a:lnTo>
                    <a:pt x="1337183" y="1138148"/>
                  </a:lnTo>
                  <a:lnTo>
                    <a:pt x="1322959" y="1161796"/>
                  </a:lnTo>
                  <a:lnTo>
                    <a:pt x="1347470" y="1176477"/>
                  </a:lnTo>
                  <a:lnTo>
                    <a:pt x="1361059" y="1153795"/>
                  </a:lnTo>
                  <a:lnTo>
                    <a:pt x="1361948" y="1152499"/>
                  </a:lnTo>
                  <a:close/>
                </a:path>
                <a:path w="2157729" h="1587500">
                  <a:moveTo>
                    <a:pt x="1393571" y="1106258"/>
                  </a:moveTo>
                  <a:lnTo>
                    <a:pt x="1370965" y="1088847"/>
                  </a:lnTo>
                  <a:lnTo>
                    <a:pt x="1370330" y="1089660"/>
                  </a:lnTo>
                  <a:lnTo>
                    <a:pt x="1353947" y="1112545"/>
                  </a:lnTo>
                  <a:lnTo>
                    <a:pt x="1377315" y="1129080"/>
                  </a:lnTo>
                  <a:lnTo>
                    <a:pt x="1392936" y="1107071"/>
                  </a:lnTo>
                  <a:lnTo>
                    <a:pt x="1393571" y="1106258"/>
                  </a:lnTo>
                  <a:close/>
                </a:path>
                <a:path w="2157729" h="1587500">
                  <a:moveTo>
                    <a:pt x="1417828" y="85852"/>
                  </a:moveTo>
                  <a:lnTo>
                    <a:pt x="1414272" y="57531"/>
                  </a:lnTo>
                  <a:lnTo>
                    <a:pt x="1385951" y="61087"/>
                  </a:lnTo>
                  <a:lnTo>
                    <a:pt x="1389507" y="89408"/>
                  </a:lnTo>
                  <a:lnTo>
                    <a:pt x="1417828" y="85852"/>
                  </a:lnTo>
                  <a:close/>
                </a:path>
                <a:path w="2157729" h="1587500">
                  <a:moveTo>
                    <a:pt x="1428750" y="1062812"/>
                  </a:moveTo>
                  <a:lnTo>
                    <a:pt x="1407668" y="1043533"/>
                  </a:lnTo>
                  <a:lnTo>
                    <a:pt x="1406017" y="1045311"/>
                  </a:lnTo>
                  <a:lnTo>
                    <a:pt x="1388745" y="1065758"/>
                  </a:lnTo>
                  <a:lnTo>
                    <a:pt x="1410589" y="1084148"/>
                  </a:lnTo>
                  <a:lnTo>
                    <a:pt x="1427099" y="1064590"/>
                  </a:lnTo>
                  <a:lnTo>
                    <a:pt x="1428750" y="1062812"/>
                  </a:lnTo>
                  <a:close/>
                </a:path>
                <a:path w="2157729" h="1587500">
                  <a:moveTo>
                    <a:pt x="1467739" y="1022908"/>
                  </a:moveTo>
                  <a:lnTo>
                    <a:pt x="1448562" y="1001737"/>
                  </a:lnTo>
                  <a:lnTo>
                    <a:pt x="1444117" y="1005725"/>
                  </a:lnTo>
                  <a:lnTo>
                    <a:pt x="1427607" y="1022070"/>
                  </a:lnTo>
                  <a:lnTo>
                    <a:pt x="1447673" y="1042377"/>
                  </a:lnTo>
                  <a:lnTo>
                    <a:pt x="1463294" y="1026883"/>
                  </a:lnTo>
                  <a:lnTo>
                    <a:pt x="1467739" y="1022908"/>
                  </a:lnTo>
                  <a:close/>
                </a:path>
                <a:path w="2157729" h="1587500">
                  <a:moveTo>
                    <a:pt x="1474216" y="80772"/>
                  </a:moveTo>
                  <a:lnTo>
                    <a:pt x="1471676" y="52197"/>
                  </a:lnTo>
                  <a:lnTo>
                    <a:pt x="1443228" y="54864"/>
                  </a:lnTo>
                  <a:lnTo>
                    <a:pt x="1445768" y="83312"/>
                  </a:lnTo>
                  <a:lnTo>
                    <a:pt x="1474216" y="80772"/>
                  </a:lnTo>
                  <a:close/>
                </a:path>
                <a:path w="2157729" h="1587500">
                  <a:moveTo>
                    <a:pt x="1510538" y="987513"/>
                  </a:moveTo>
                  <a:lnTo>
                    <a:pt x="1493774" y="964399"/>
                  </a:lnTo>
                  <a:lnTo>
                    <a:pt x="1484249" y="971232"/>
                  </a:lnTo>
                  <a:lnTo>
                    <a:pt x="1470533" y="982421"/>
                  </a:lnTo>
                  <a:lnTo>
                    <a:pt x="1488567" y="1004544"/>
                  </a:lnTo>
                  <a:lnTo>
                    <a:pt x="1501013" y="994346"/>
                  </a:lnTo>
                  <a:lnTo>
                    <a:pt x="1510538" y="987513"/>
                  </a:lnTo>
                  <a:close/>
                </a:path>
                <a:path w="2157729" h="1587500">
                  <a:moveTo>
                    <a:pt x="1531112" y="75565"/>
                  </a:moveTo>
                  <a:lnTo>
                    <a:pt x="1528572" y="47117"/>
                  </a:lnTo>
                  <a:lnTo>
                    <a:pt x="1500124" y="49657"/>
                  </a:lnTo>
                  <a:lnTo>
                    <a:pt x="1502664" y="78105"/>
                  </a:lnTo>
                  <a:lnTo>
                    <a:pt x="1531112" y="75565"/>
                  </a:lnTo>
                  <a:close/>
                </a:path>
                <a:path w="2157729" h="1587500">
                  <a:moveTo>
                    <a:pt x="1557401" y="957834"/>
                  </a:moveTo>
                  <a:lnTo>
                    <a:pt x="1543431" y="932942"/>
                  </a:lnTo>
                  <a:lnTo>
                    <a:pt x="1526286" y="942594"/>
                  </a:lnTo>
                  <a:lnTo>
                    <a:pt x="1518031" y="947801"/>
                  </a:lnTo>
                  <a:lnTo>
                    <a:pt x="1533398" y="971918"/>
                  </a:lnTo>
                  <a:lnTo>
                    <a:pt x="1540256" y="967524"/>
                  </a:lnTo>
                  <a:lnTo>
                    <a:pt x="1557401" y="957834"/>
                  </a:lnTo>
                  <a:close/>
                </a:path>
                <a:path w="2157729" h="1587500">
                  <a:moveTo>
                    <a:pt x="1588135" y="70485"/>
                  </a:moveTo>
                  <a:lnTo>
                    <a:pt x="1585595" y="42037"/>
                  </a:lnTo>
                  <a:lnTo>
                    <a:pt x="1557020" y="44577"/>
                  </a:lnTo>
                  <a:lnTo>
                    <a:pt x="1559687" y="73025"/>
                  </a:lnTo>
                  <a:lnTo>
                    <a:pt x="1588135" y="70485"/>
                  </a:lnTo>
                  <a:close/>
                </a:path>
                <a:path w="2157729" h="1587500">
                  <a:moveTo>
                    <a:pt x="1607058" y="936752"/>
                  </a:moveTo>
                  <a:lnTo>
                    <a:pt x="1598676" y="909574"/>
                  </a:lnTo>
                  <a:lnTo>
                    <a:pt x="1591945" y="911606"/>
                  </a:lnTo>
                  <a:lnTo>
                    <a:pt x="1570863" y="919734"/>
                  </a:lnTo>
                  <a:lnTo>
                    <a:pt x="1581277" y="946277"/>
                  </a:lnTo>
                  <a:lnTo>
                    <a:pt x="1600327" y="938784"/>
                  </a:lnTo>
                  <a:lnTo>
                    <a:pt x="1607058" y="936752"/>
                  </a:lnTo>
                  <a:close/>
                </a:path>
                <a:path w="2157729" h="1587500">
                  <a:moveTo>
                    <a:pt x="1644777" y="66548"/>
                  </a:moveTo>
                  <a:lnTo>
                    <a:pt x="1642872" y="38100"/>
                  </a:lnTo>
                  <a:lnTo>
                    <a:pt x="1614424" y="39878"/>
                  </a:lnTo>
                  <a:lnTo>
                    <a:pt x="1616202" y="68453"/>
                  </a:lnTo>
                  <a:lnTo>
                    <a:pt x="1644777" y="66548"/>
                  </a:lnTo>
                  <a:close/>
                </a:path>
                <a:path w="2157729" h="1587500">
                  <a:moveTo>
                    <a:pt x="1660525" y="925322"/>
                  </a:moveTo>
                  <a:lnTo>
                    <a:pt x="1656715" y="897128"/>
                  </a:lnTo>
                  <a:lnTo>
                    <a:pt x="1637030" y="899795"/>
                  </a:lnTo>
                  <a:lnTo>
                    <a:pt x="1627378" y="901827"/>
                  </a:lnTo>
                  <a:lnTo>
                    <a:pt x="1633474" y="929640"/>
                  </a:lnTo>
                  <a:lnTo>
                    <a:pt x="1640967" y="927989"/>
                  </a:lnTo>
                  <a:lnTo>
                    <a:pt x="1660525" y="925322"/>
                  </a:lnTo>
                  <a:close/>
                </a:path>
                <a:path w="2157729" h="1587500">
                  <a:moveTo>
                    <a:pt x="1701546" y="63119"/>
                  </a:moveTo>
                  <a:lnTo>
                    <a:pt x="1700276" y="34671"/>
                  </a:lnTo>
                  <a:lnTo>
                    <a:pt x="1686179" y="35306"/>
                  </a:lnTo>
                  <a:lnTo>
                    <a:pt x="1671447" y="36195"/>
                  </a:lnTo>
                  <a:lnTo>
                    <a:pt x="1673225" y="64770"/>
                  </a:lnTo>
                  <a:lnTo>
                    <a:pt x="1687957" y="63754"/>
                  </a:lnTo>
                  <a:lnTo>
                    <a:pt x="1701546" y="63119"/>
                  </a:lnTo>
                  <a:close/>
                </a:path>
                <a:path w="2157729" h="1587500">
                  <a:moveTo>
                    <a:pt x="1717548" y="921639"/>
                  </a:moveTo>
                  <a:lnTo>
                    <a:pt x="1713611" y="893318"/>
                  </a:lnTo>
                  <a:lnTo>
                    <a:pt x="1701800" y="894969"/>
                  </a:lnTo>
                  <a:lnTo>
                    <a:pt x="1686560" y="895477"/>
                  </a:lnTo>
                  <a:lnTo>
                    <a:pt x="1687830" y="924052"/>
                  </a:lnTo>
                  <a:lnTo>
                    <a:pt x="1705737" y="923163"/>
                  </a:lnTo>
                  <a:lnTo>
                    <a:pt x="1717548" y="921639"/>
                  </a:lnTo>
                  <a:close/>
                </a:path>
                <a:path w="2157729" h="1587500">
                  <a:moveTo>
                    <a:pt x="1758569" y="60579"/>
                  </a:moveTo>
                  <a:lnTo>
                    <a:pt x="1757299" y="32004"/>
                  </a:lnTo>
                  <a:lnTo>
                    <a:pt x="1728724" y="33401"/>
                  </a:lnTo>
                  <a:lnTo>
                    <a:pt x="1730121" y="61849"/>
                  </a:lnTo>
                  <a:lnTo>
                    <a:pt x="1758569" y="60579"/>
                  </a:lnTo>
                  <a:close/>
                </a:path>
                <a:path w="2157729" h="1587500">
                  <a:moveTo>
                    <a:pt x="1776222" y="907034"/>
                  </a:moveTo>
                  <a:lnTo>
                    <a:pt x="1765681" y="880364"/>
                  </a:lnTo>
                  <a:lnTo>
                    <a:pt x="1762887" y="881507"/>
                  </a:lnTo>
                  <a:lnTo>
                    <a:pt x="1742567" y="887730"/>
                  </a:lnTo>
                  <a:lnTo>
                    <a:pt x="1740535" y="888111"/>
                  </a:lnTo>
                  <a:lnTo>
                    <a:pt x="1746758" y="916051"/>
                  </a:lnTo>
                  <a:lnTo>
                    <a:pt x="1750949" y="915035"/>
                  </a:lnTo>
                  <a:lnTo>
                    <a:pt x="1773301" y="908050"/>
                  </a:lnTo>
                  <a:lnTo>
                    <a:pt x="1776222" y="907034"/>
                  </a:lnTo>
                  <a:close/>
                </a:path>
                <a:path w="2157729" h="1587500">
                  <a:moveTo>
                    <a:pt x="1815465" y="58674"/>
                  </a:moveTo>
                  <a:lnTo>
                    <a:pt x="1814703" y="30099"/>
                  </a:lnTo>
                  <a:lnTo>
                    <a:pt x="1786128" y="30861"/>
                  </a:lnTo>
                  <a:lnTo>
                    <a:pt x="1786890" y="59436"/>
                  </a:lnTo>
                  <a:lnTo>
                    <a:pt x="1815465" y="58674"/>
                  </a:lnTo>
                  <a:close/>
                </a:path>
                <a:path w="2157729" h="1587500">
                  <a:moveTo>
                    <a:pt x="1829689" y="882015"/>
                  </a:moveTo>
                  <a:lnTo>
                    <a:pt x="1815719" y="857123"/>
                  </a:lnTo>
                  <a:lnTo>
                    <a:pt x="1803273" y="863981"/>
                  </a:lnTo>
                  <a:lnTo>
                    <a:pt x="1791208" y="869823"/>
                  </a:lnTo>
                  <a:lnTo>
                    <a:pt x="1803400" y="895604"/>
                  </a:lnTo>
                  <a:lnTo>
                    <a:pt x="1817370" y="889000"/>
                  </a:lnTo>
                  <a:lnTo>
                    <a:pt x="1829689" y="882015"/>
                  </a:lnTo>
                  <a:close/>
                </a:path>
                <a:path w="2157729" h="1587500">
                  <a:moveTo>
                    <a:pt x="1872361" y="57150"/>
                  </a:moveTo>
                  <a:lnTo>
                    <a:pt x="1872107" y="28575"/>
                  </a:lnTo>
                  <a:lnTo>
                    <a:pt x="1867789" y="28575"/>
                  </a:lnTo>
                  <a:lnTo>
                    <a:pt x="1843278" y="29337"/>
                  </a:lnTo>
                  <a:lnTo>
                    <a:pt x="1844040" y="57785"/>
                  </a:lnTo>
                  <a:lnTo>
                    <a:pt x="1868678" y="57150"/>
                  </a:lnTo>
                  <a:lnTo>
                    <a:pt x="1872361" y="57150"/>
                  </a:lnTo>
                  <a:close/>
                </a:path>
                <a:path w="2157729" h="1587500">
                  <a:moveTo>
                    <a:pt x="1878711" y="849630"/>
                  </a:moveTo>
                  <a:lnTo>
                    <a:pt x="1861947" y="826516"/>
                  </a:lnTo>
                  <a:lnTo>
                    <a:pt x="1843024" y="840105"/>
                  </a:lnTo>
                  <a:lnTo>
                    <a:pt x="1839341" y="842518"/>
                  </a:lnTo>
                  <a:lnTo>
                    <a:pt x="1854708" y="866648"/>
                  </a:lnTo>
                  <a:lnTo>
                    <a:pt x="1859915" y="863346"/>
                  </a:lnTo>
                  <a:lnTo>
                    <a:pt x="1878711" y="849630"/>
                  </a:lnTo>
                  <a:close/>
                </a:path>
                <a:path w="2157729" h="1587500">
                  <a:moveTo>
                    <a:pt x="1923542" y="810768"/>
                  </a:moveTo>
                  <a:lnTo>
                    <a:pt x="1903349" y="790575"/>
                  </a:lnTo>
                  <a:lnTo>
                    <a:pt x="1900428" y="793496"/>
                  </a:lnTo>
                  <a:lnTo>
                    <a:pt x="1882902" y="809371"/>
                  </a:lnTo>
                  <a:lnTo>
                    <a:pt x="1902079" y="830580"/>
                  </a:lnTo>
                  <a:lnTo>
                    <a:pt x="1920621" y="813689"/>
                  </a:lnTo>
                  <a:lnTo>
                    <a:pt x="1923542" y="810768"/>
                  </a:lnTo>
                  <a:close/>
                </a:path>
                <a:path w="2157729" h="1587500">
                  <a:moveTo>
                    <a:pt x="1959102" y="42037"/>
                  </a:moveTo>
                  <a:lnTo>
                    <a:pt x="1872996" y="0"/>
                  </a:lnTo>
                  <a:lnTo>
                    <a:pt x="1873758" y="85725"/>
                  </a:lnTo>
                  <a:lnTo>
                    <a:pt x="1959102" y="42037"/>
                  </a:lnTo>
                  <a:close/>
                </a:path>
                <a:path w="2157729" h="1587500">
                  <a:moveTo>
                    <a:pt x="1963547" y="768223"/>
                  </a:moveTo>
                  <a:lnTo>
                    <a:pt x="1941703" y="749935"/>
                  </a:lnTo>
                  <a:lnTo>
                    <a:pt x="1936750" y="755777"/>
                  </a:lnTo>
                  <a:lnTo>
                    <a:pt x="1923034" y="770636"/>
                  </a:lnTo>
                  <a:lnTo>
                    <a:pt x="1944116" y="789940"/>
                  </a:lnTo>
                  <a:lnTo>
                    <a:pt x="1958594" y="774192"/>
                  </a:lnTo>
                  <a:lnTo>
                    <a:pt x="1963547" y="768223"/>
                  </a:lnTo>
                  <a:close/>
                </a:path>
                <a:path w="2157729" h="1587500">
                  <a:moveTo>
                    <a:pt x="1999488" y="722376"/>
                  </a:moveTo>
                  <a:lnTo>
                    <a:pt x="1976247" y="705866"/>
                  </a:lnTo>
                  <a:lnTo>
                    <a:pt x="1971040" y="713232"/>
                  </a:lnTo>
                  <a:lnTo>
                    <a:pt x="1959356" y="728218"/>
                  </a:lnTo>
                  <a:lnTo>
                    <a:pt x="1981962" y="745617"/>
                  </a:lnTo>
                  <a:lnTo>
                    <a:pt x="1994281" y="729742"/>
                  </a:lnTo>
                  <a:lnTo>
                    <a:pt x="1999488" y="722376"/>
                  </a:lnTo>
                  <a:close/>
                </a:path>
                <a:path w="2157729" h="1587500">
                  <a:moveTo>
                    <a:pt x="2031619" y="673862"/>
                  </a:moveTo>
                  <a:lnTo>
                    <a:pt x="2007235" y="659257"/>
                  </a:lnTo>
                  <a:lnTo>
                    <a:pt x="2002790" y="666369"/>
                  </a:lnTo>
                  <a:lnTo>
                    <a:pt x="1992122" y="682879"/>
                  </a:lnTo>
                  <a:lnTo>
                    <a:pt x="2016125" y="698373"/>
                  </a:lnTo>
                  <a:lnTo>
                    <a:pt x="2027301" y="681228"/>
                  </a:lnTo>
                  <a:lnTo>
                    <a:pt x="2031619" y="673862"/>
                  </a:lnTo>
                  <a:close/>
                </a:path>
                <a:path w="2157729" h="1587500">
                  <a:moveTo>
                    <a:pt x="2060308" y="623316"/>
                  </a:moveTo>
                  <a:lnTo>
                    <a:pt x="2034794" y="610489"/>
                  </a:lnTo>
                  <a:lnTo>
                    <a:pt x="2031873" y="616204"/>
                  </a:lnTo>
                  <a:lnTo>
                    <a:pt x="2021459" y="635127"/>
                  </a:lnTo>
                  <a:lnTo>
                    <a:pt x="2046478" y="648843"/>
                  </a:lnTo>
                  <a:lnTo>
                    <a:pt x="2057400" y="629031"/>
                  </a:lnTo>
                  <a:lnTo>
                    <a:pt x="2060308" y="623316"/>
                  </a:lnTo>
                  <a:close/>
                </a:path>
                <a:path w="2157729" h="1587500">
                  <a:moveTo>
                    <a:pt x="2085213" y="570738"/>
                  </a:moveTo>
                  <a:lnTo>
                    <a:pt x="2058924" y="559689"/>
                  </a:lnTo>
                  <a:lnTo>
                    <a:pt x="2057768" y="562483"/>
                  </a:lnTo>
                  <a:lnTo>
                    <a:pt x="2047240" y="585216"/>
                  </a:lnTo>
                  <a:lnTo>
                    <a:pt x="2073148" y="597281"/>
                  </a:lnTo>
                  <a:lnTo>
                    <a:pt x="2084057" y="573532"/>
                  </a:lnTo>
                  <a:lnTo>
                    <a:pt x="2085213" y="570738"/>
                  </a:lnTo>
                  <a:close/>
                </a:path>
                <a:path w="2157729" h="1587500">
                  <a:moveTo>
                    <a:pt x="2106549" y="517144"/>
                  </a:moveTo>
                  <a:lnTo>
                    <a:pt x="2079752" y="507111"/>
                  </a:lnTo>
                  <a:lnTo>
                    <a:pt x="2069706" y="533908"/>
                  </a:lnTo>
                  <a:lnTo>
                    <a:pt x="2096516" y="543941"/>
                  </a:lnTo>
                  <a:lnTo>
                    <a:pt x="2106549" y="517144"/>
                  </a:lnTo>
                  <a:close/>
                </a:path>
                <a:path w="2157729" h="1587500">
                  <a:moveTo>
                    <a:pt x="2124329" y="461899"/>
                  </a:moveTo>
                  <a:lnTo>
                    <a:pt x="2097024" y="453644"/>
                  </a:lnTo>
                  <a:lnTo>
                    <a:pt x="2090039" y="477012"/>
                  </a:lnTo>
                  <a:lnTo>
                    <a:pt x="2088756" y="480568"/>
                  </a:lnTo>
                  <a:lnTo>
                    <a:pt x="2115807" y="489712"/>
                  </a:lnTo>
                  <a:lnTo>
                    <a:pt x="2117331" y="485267"/>
                  </a:lnTo>
                  <a:lnTo>
                    <a:pt x="2124329" y="461899"/>
                  </a:lnTo>
                  <a:close/>
                </a:path>
                <a:path w="2157729" h="1587500">
                  <a:moveTo>
                    <a:pt x="2138553" y="405384"/>
                  </a:moveTo>
                  <a:lnTo>
                    <a:pt x="2110613" y="399288"/>
                  </a:lnTo>
                  <a:lnTo>
                    <a:pt x="2106549" y="417576"/>
                  </a:lnTo>
                  <a:lnTo>
                    <a:pt x="2104263" y="426593"/>
                  </a:lnTo>
                  <a:lnTo>
                    <a:pt x="2131949" y="433705"/>
                  </a:lnTo>
                  <a:lnTo>
                    <a:pt x="2134489" y="423672"/>
                  </a:lnTo>
                  <a:lnTo>
                    <a:pt x="2138553" y="405384"/>
                  </a:lnTo>
                  <a:close/>
                </a:path>
                <a:path w="2157729" h="1587500">
                  <a:moveTo>
                    <a:pt x="2148840" y="348234"/>
                  </a:moveTo>
                  <a:lnTo>
                    <a:pt x="2120506" y="344170"/>
                  </a:lnTo>
                  <a:lnTo>
                    <a:pt x="2118741" y="356743"/>
                  </a:lnTo>
                  <a:lnTo>
                    <a:pt x="2116074" y="371856"/>
                  </a:lnTo>
                  <a:lnTo>
                    <a:pt x="2144141" y="376936"/>
                  </a:lnTo>
                  <a:lnTo>
                    <a:pt x="2147062" y="360807"/>
                  </a:lnTo>
                  <a:lnTo>
                    <a:pt x="2148840" y="348234"/>
                  </a:lnTo>
                  <a:close/>
                </a:path>
                <a:path w="2157729" h="1587500">
                  <a:moveTo>
                    <a:pt x="2155317" y="290322"/>
                  </a:moveTo>
                  <a:lnTo>
                    <a:pt x="2126742" y="288544"/>
                  </a:lnTo>
                  <a:lnTo>
                    <a:pt x="2126361" y="294894"/>
                  </a:lnTo>
                  <a:lnTo>
                    <a:pt x="2124202" y="316484"/>
                  </a:lnTo>
                  <a:lnTo>
                    <a:pt x="2152650" y="319405"/>
                  </a:lnTo>
                  <a:lnTo>
                    <a:pt x="2154936" y="296672"/>
                  </a:lnTo>
                  <a:lnTo>
                    <a:pt x="2155317" y="290322"/>
                  </a:lnTo>
                  <a:close/>
                </a:path>
                <a:path w="2157729" h="1587500">
                  <a:moveTo>
                    <a:pt x="2157603" y="232664"/>
                  </a:moveTo>
                  <a:lnTo>
                    <a:pt x="2129028" y="232029"/>
                  </a:lnTo>
                  <a:lnTo>
                    <a:pt x="2128393" y="260604"/>
                  </a:lnTo>
                  <a:lnTo>
                    <a:pt x="2156968" y="261239"/>
                  </a:lnTo>
                  <a:lnTo>
                    <a:pt x="2157603" y="23266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5" name="object 85"/>
            <p:cNvSpPr/>
            <p:nvPr/>
          </p:nvSpPr>
          <p:spPr>
            <a:xfrm>
              <a:off x="1249375" y="4636007"/>
              <a:ext cx="2112645" cy="1588135"/>
            </a:xfrm>
            <a:custGeom>
              <a:avLst/>
              <a:gdLst/>
              <a:ahLst/>
              <a:cxnLst/>
              <a:rect l="l" t="t" r="r" b="b"/>
              <a:pathLst>
                <a:path w="2112645" h="1588135">
                  <a:moveTo>
                    <a:pt x="40817" y="516255"/>
                  </a:moveTo>
                  <a:lnTo>
                    <a:pt x="19240" y="497459"/>
                  </a:lnTo>
                  <a:lnTo>
                    <a:pt x="3644" y="515493"/>
                  </a:lnTo>
                  <a:lnTo>
                    <a:pt x="0" y="520827"/>
                  </a:lnTo>
                  <a:lnTo>
                    <a:pt x="23545" y="536956"/>
                  </a:lnTo>
                  <a:lnTo>
                    <a:pt x="27228" y="531622"/>
                  </a:lnTo>
                  <a:lnTo>
                    <a:pt x="40817" y="516255"/>
                  </a:lnTo>
                  <a:close/>
                </a:path>
                <a:path w="2112645" h="1588135">
                  <a:moveTo>
                    <a:pt x="79806" y="478155"/>
                  </a:moveTo>
                  <a:lnTo>
                    <a:pt x="61899" y="455803"/>
                  </a:lnTo>
                  <a:lnTo>
                    <a:pt x="58089" y="458978"/>
                  </a:lnTo>
                  <a:lnTo>
                    <a:pt x="40055" y="475996"/>
                  </a:lnTo>
                  <a:lnTo>
                    <a:pt x="59613" y="496697"/>
                  </a:lnTo>
                  <a:lnTo>
                    <a:pt x="77647" y="479806"/>
                  </a:lnTo>
                  <a:lnTo>
                    <a:pt x="79806" y="478155"/>
                  </a:lnTo>
                  <a:close/>
                </a:path>
                <a:path w="2112645" h="1588135">
                  <a:moveTo>
                    <a:pt x="124383" y="443865"/>
                  </a:moveTo>
                  <a:lnTo>
                    <a:pt x="108127" y="420497"/>
                  </a:lnTo>
                  <a:lnTo>
                    <a:pt x="92125" y="431673"/>
                  </a:lnTo>
                  <a:lnTo>
                    <a:pt x="84124" y="437896"/>
                  </a:lnTo>
                  <a:lnTo>
                    <a:pt x="102158" y="460248"/>
                  </a:lnTo>
                  <a:lnTo>
                    <a:pt x="110032" y="453898"/>
                  </a:lnTo>
                  <a:lnTo>
                    <a:pt x="124383" y="443865"/>
                  </a:lnTo>
                  <a:close/>
                </a:path>
                <a:path w="2112645" h="1588135">
                  <a:moveTo>
                    <a:pt x="171500" y="413131"/>
                  </a:moveTo>
                  <a:lnTo>
                    <a:pt x="156641" y="388874"/>
                  </a:lnTo>
                  <a:lnTo>
                    <a:pt x="132257" y="403733"/>
                  </a:lnTo>
                  <a:lnTo>
                    <a:pt x="147243" y="428117"/>
                  </a:lnTo>
                  <a:lnTo>
                    <a:pt x="171500" y="413131"/>
                  </a:lnTo>
                  <a:close/>
                </a:path>
                <a:path w="2112645" h="1588135">
                  <a:moveTo>
                    <a:pt x="220649" y="385191"/>
                  </a:moveTo>
                  <a:lnTo>
                    <a:pt x="206806" y="360172"/>
                  </a:lnTo>
                  <a:lnTo>
                    <a:pt x="181787" y="374015"/>
                  </a:lnTo>
                  <a:lnTo>
                    <a:pt x="195503" y="398907"/>
                  </a:lnTo>
                  <a:lnTo>
                    <a:pt x="220649" y="385191"/>
                  </a:lnTo>
                  <a:close/>
                </a:path>
                <a:path w="2112645" h="1588135">
                  <a:moveTo>
                    <a:pt x="271068" y="359537"/>
                  </a:moveTo>
                  <a:lnTo>
                    <a:pt x="258368" y="333883"/>
                  </a:lnTo>
                  <a:lnTo>
                    <a:pt x="232714" y="346710"/>
                  </a:lnTo>
                  <a:lnTo>
                    <a:pt x="245414" y="372237"/>
                  </a:lnTo>
                  <a:lnTo>
                    <a:pt x="271068" y="359537"/>
                  </a:lnTo>
                  <a:close/>
                </a:path>
                <a:path w="2112645" h="1588135">
                  <a:moveTo>
                    <a:pt x="322503" y="335788"/>
                  </a:moveTo>
                  <a:lnTo>
                    <a:pt x="310692" y="309753"/>
                  </a:lnTo>
                  <a:lnTo>
                    <a:pt x="284657" y="321437"/>
                  </a:lnTo>
                  <a:lnTo>
                    <a:pt x="296341" y="347599"/>
                  </a:lnTo>
                  <a:lnTo>
                    <a:pt x="322503" y="335788"/>
                  </a:lnTo>
                  <a:close/>
                </a:path>
                <a:path w="2112645" h="1588135">
                  <a:moveTo>
                    <a:pt x="374827" y="313817"/>
                  </a:moveTo>
                  <a:lnTo>
                    <a:pt x="363905" y="287401"/>
                  </a:lnTo>
                  <a:lnTo>
                    <a:pt x="337489" y="298196"/>
                  </a:lnTo>
                  <a:lnTo>
                    <a:pt x="348411" y="324612"/>
                  </a:lnTo>
                  <a:lnTo>
                    <a:pt x="374827" y="313817"/>
                  </a:lnTo>
                  <a:close/>
                </a:path>
                <a:path w="2112645" h="1588135">
                  <a:moveTo>
                    <a:pt x="427659" y="293243"/>
                  </a:moveTo>
                  <a:lnTo>
                    <a:pt x="417626" y="266573"/>
                  </a:lnTo>
                  <a:lnTo>
                    <a:pt x="390829" y="276606"/>
                  </a:lnTo>
                  <a:lnTo>
                    <a:pt x="400862" y="303276"/>
                  </a:lnTo>
                  <a:lnTo>
                    <a:pt x="427659" y="293243"/>
                  </a:lnTo>
                  <a:close/>
                </a:path>
                <a:path w="2112645" h="1588135">
                  <a:moveTo>
                    <a:pt x="481126" y="274066"/>
                  </a:moveTo>
                  <a:lnTo>
                    <a:pt x="471855" y="247015"/>
                  </a:lnTo>
                  <a:lnTo>
                    <a:pt x="444677" y="256413"/>
                  </a:lnTo>
                  <a:lnTo>
                    <a:pt x="454202" y="283337"/>
                  </a:lnTo>
                  <a:lnTo>
                    <a:pt x="481126" y="274066"/>
                  </a:lnTo>
                  <a:close/>
                </a:path>
                <a:path w="2112645" h="1588135">
                  <a:moveTo>
                    <a:pt x="534974" y="255905"/>
                  </a:moveTo>
                  <a:lnTo>
                    <a:pt x="526338" y="228600"/>
                  </a:lnTo>
                  <a:lnTo>
                    <a:pt x="507288" y="234696"/>
                  </a:lnTo>
                  <a:lnTo>
                    <a:pt x="498779" y="237617"/>
                  </a:lnTo>
                  <a:lnTo>
                    <a:pt x="508177" y="264668"/>
                  </a:lnTo>
                  <a:lnTo>
                    <a:pt x="516559" y="261747"/>
                  </a:lnTo>
                  <a:lnTo>
                    <a:pt x="534974" y="255905"/>
                  </a:lnTo>
                  <a:close/>
                </a:path>
                <a:path w="2112645" h="1588135">
                  <a:moveTo>
                    <a:pt x="589330" y="238760"/>
                  </a:moveTo>
                  <a:lnTo>
                    <a:pt x="581329" y="211328"/>
                  </a:lnTo>
                  <a:lnTo>
                    <a:pt x="574344" y="213360"/>
                  </a:lnTo>
                  <a:lnTo>
                    <a:pt x="553516" y="219964"/>
                  </a:lnTo>
                  <a:lnTo>
                    <a:pt x="562279" y="247142"/>
                  </a:lnTo>
                  <a:lnTo>
                    <a:pt x="583107" y="240538"/>
                  </a:lnTo>
                  <a:lnTo>
                    <a:pt x="589330" y="238760"/>
                  </a:lnTo>
                  <a:close/>
                </a:path>
                <a:path w="2112645" h="1588135">
                  <a:moveTo>
                    <a:pt x="644194" y="222758"/>
                  </a:moveTo>
                  <a:lnTo>
                    <a:pt x="636066" y="195326"/>
                  </a:lnTo>
                  <a:lnTo>
                    <a:pt x="608634" y="203327"/>
                  </a:lnTo>
                  <a:lnTo>
                    <a:pt x="616762" y="230759"/>
                  </a:lnTo>
                  <a:lnTo>
                    <a:pt x="644194" y="222758"/>
                  </a:lnTo>
                  <a:close/>
                </a:path>
                <a:path w="2112645" h="1588135">
                  <a:moveTo>
                    <a:pt x="699058" y="207772"/>
                  </a:moveTo>
                  <a:lnTo>
                    <a:pt x="691692" y="180213"/>
                  </a:lnTo>
                  <a:lnTo>
                    <a:pt x="664006" y="187579"/>
                  </a:lnTo>
                  <a:lnTo>
                    <a:pt x="671372" y="215265"/>
                  </a:lnTo>
                  <a:lnTo>
                    <a:pt x="699058" y="207772"/>
                  </a:lnTo>
                  <a:close/>
                </a:path>
                <a:path w="2112645" h="1588135">
                  <a:moveTo>
                    <a:pt x="754176" y="193675"/>
                  </a:moveTo>
                  <a:lnTo>
                    <a:pt x="747318" y="165862"/>
                  </a:lnTo>
                  <a:lnTo>
                    <a:pt x="719632" y="172720"/>
                  </a:lnTo>
                  <a:lnTo>
                    <a:pt x="726490" y="200533"/>
                  </a:lnTo>
                  <a:lnTo>
                    <a:pt x="754176" y="193675"/>
                  </a:lnTo>
                  <a:close/>
                </a:path>
                <a:path w="2112645" h="1588135">
                  <a:moveTo>
                    <a:pt x="809548" y="180213"/>
                  </a:moveTo>
                  <a:lnTo>
                    <a:pt x="803071" y="152273"/>
                  </a:lnTo>
                  <a:lnTo>
                    <a:pt x="792022" y="154813"/>
                  </a:lnTo>
                  <a:lnTo>
                    <a:pt x="775004" y="159004"/>
                  </a:lnTo>
                  <a:lnTo>
                    <a:pt x="781862" y="186817"/>
                  </a:lnTo>
                  <a:lnTo>
                    <a:pt x="798880" y="182499"/>
                  </a:lnTo>
                  <a:lnTo>
                    <a:pt x="809548" y="180213"/>
                  </a:lnTo>
                  <a:close/>
                </a:path>
                <a:path w="2112645" h="1588135">
                  <a:moveTo>
                    <a:pt x="865301" y="167513"/>
                  </a:moveTo>
                  <a:lnTo>
                    <a:pt x="858951" y="139700"/>
                  </a:lnTo>
                  <a:lnTo>
                    <a:pt x="831138" y="146050"/>
                  </a:lnTo>
                  <a:lnTo>
                    <a:pt x="837361" y="173863"/>
                  </a:lnTo>
                  <a:lnTo>
                    <a:pt x="865301" y="167513"/>
                  </a:lnTo>
                  <a:close/>
                </a:path>
                <a:path w="2112645" h="1588135">
                  <a:moveTo>
                    <a:pt x="920927" y="155829"/>
                  </a:moveTo>
                  <a:lnTo>
                    <a:pt x="915212" y="128016"/>
                  </a:lnTo>
                  <a:lnTo>
                    <a:pt x="887145" y="133604"/>
                  </a:lnTo>
                  <a:lnTo>
                    <a:pt x="892987" y="161671"/>
                  </a:lnTo>
                  <a:lnTo>
                    <a:pt x="920927" y="155829"/>
                  </a:lnTo>
                  <a:close/>
                </a:path>
                <a:path w="2112645" h="1588135">
                  <a:moveTo>
                    <a:pt x="976807" y="144780"/>
                  </a:moveTo>
                  <a:lnTo>
                    <a:pt x="971600" y="116713"/>
                  </a:lnTo>
                  <a:lnTo>
                    <a:pt x="943279" y="122174"/>
                  </a:lnTo>
                  <a:lnTo>
                    <a:pt x="949121" y="150114"/>
                  </a:lnTo>
                  <a:lnTo>
                    <a:pt x="954836" y="148844"/>
                  </a:lnTo>
                  <a:lnTo>
                    <a:pt x="976807" y="144780"/>
                  </a:lnTo>
                  <a:close/>
                </a:path>
                <a:path w="2112645" h="1588135">
                  <a:moveTo>
                    <a:pt x="1033068" y="134239"/>
                  </a:moveTo>
                  <a:lnTo>
                    <a:pt x="1027734" y="106172"/>
                  </a:lnTo>
                  <a:lnTo>
                    <a:pt x="999667" y="111506"/>
                  </a:lnTo>
                  <a:lnTo>
                    <a:pt x="1005001" y="139446"/>
                  </a:lnTo>
                  <a:lnTo>
                    <a:pt x="1033068" y="134239"/>
                  </a:lnTo>
                  <a:close/>
                </a:path>
                <a:path w="2112645" h="1588135">
                  <a:moveTo>
                    <a:pt x="1089202" y="124841"/>
                  </a:moveTo>
                  <a:lnTo>
                    <a:pt x="1084503" y="96647"/>
                  </a:lnTo>
                  <a:lnTo>
                    <a:pt x="1056309" y="101346"/>
                  </a:lnTo>
                  <a:lnTo>
                    <a:pt x="1061135" y="129540"/>
                  </a:lnTo>
                  <a:lnTo>
                    <a:pt x="1089202" y="124841"/>
                  </a:lnTo>
                  <a:close/>
                </a:path>
                <a:path w="2112645" h="1588135">
                  <a:moveTo>
                    <a:pt x="1145463" y="115697"/>
                  </a:moveTo>
                  <a:lnTo>
                    <a:pt x="1141145" y="87503"/>
                  </a:lnTo>
                  <a:lnTo>
                    <a:pt x="1113840" y="91694"/>
                  </a:lnTo>
                  <a:lnTo>
                    <a:pt x="1112697" y="91821"/>
                  </a:lnTo>
                  <a:lnTo>
                    <a:pt x="1117396" y="120015"/>
                  </a:lnTo>
                  <a:lnTo>
                    <a:pt x="1118539" y="119888"/>
                  </a:lnTo>
                  <a:lnTo>
                    <a:pt x="1145463" y="115697"/>
                  </a:lnTo>
                  <a:close/>
                </a:path>
                <a:path w="2112645" h="1588135">
                  <a:moveTo>
                    <a:pt x="1199057" y="1465732"/>
                  </a:moveTo>
                  <a:lnTo>
                    <a:pt x="1170736" y="1461706"/>
                  </a:lnTo>
                  <a:lnTo>
                    <a:pt x="1166545" y="1489976"/>
                  </a:lnTo>
                  <a:lnTo>
                    <a:pt x="1194993" y="1493989"/>
                  </a:lnTo>
                  <a:lnTo>
                    <a:pt x="1199057" y="1465732"/>
                  </a:lnTo>
                  <a:close/>
                </a:path>
                <a:path w="2112645" h="1588135">
                  <a:moveTo>
                    <a:pt x="1202105" y="107188"/>
                  </a:moveTo>
                  <a:lnTo>
                    <a:pt x="1197787" y="78867"/>
                  </a:lnTo>
                  <a:lnTo>
                    <a:pt x="1169466" y="83185"/>
                  </a:lnTo>
                  <a:lnTo>
                    <a:pt x="1173784" y="111506"/>
                  </a:lnTo>
                  <a:lnTo>
                    <a:pt x="1202105" y="107188"/>
                  </a:lnTo>
                  <a:close/>
                </a:path>
                <a:path w="2112645" h="1588135">
                  <a:moveTo>
                    <a:pt x="1209725" y="1410716"/>
                  </a:moveTo>
                  <a:lnTo>
                    <a:pt x="1181785" y="1404607"/>
                  </a:lnTo>
                  <a:lnTo>
                    <a:pt x="1176959" y="1426946"/>
                  </a:lnTo>
                  <a:lnTo>
                    <a:pt x="1175816" y="1433055"/>
                  </a:lnTo>
                  <a:lnTo>
                    <a:pt x="1203883" y="1438135"/>
                  </a:lnTo>
                  <a:lnTo>
                    <a:pt x="1204772" y="1433055"/>
                  </a:lnTo>
                  <a:lnTo>
                    <a:pt x="1209725" y="1410716"/>
                  </a:lnTo>
                  <a:close/>
                </a:path>
                <a:path w="2112645" h="1588135">
                  <a:moveTo>
                    <a:pt x="1222552" y="1504480"/>
                  </a:moveTo>
                  <a:lnTo>
                    <a:pt x="1136827" y="1499552"/>
                  </a:lnTo>
                  <a:lnTo>
                    <a:pt x="1174927" y="1587563"/>
                  </a:lnTo>
                  <a:lnTo>
                    <a:pt x="1222552" y="1504480"/>
                  </a:lnTo>
                  <a:close/>
                </a:path>
                <a:path w="2112645" h="1588135">
                  <a:moveTo>
                    <a:pt x="1224076" y="1356525"/>
                  </a:moveTo>
                  <a:lnTo>
                    <a:pt x="1196644" y="1348371"/>
                  </a:lnTo>
                  <a:lnTo>
                    <a:pt x="1191818" y="1364703"/>
                  </a:lnTo>
                  <a:lnTo>
                    <a:pt x="1188770" y="1376337"/>
                  </a:lnTo>
                  <a:lnTo>
                    <a:pt x="1216456" y="1383525"/>
                  </a:lnTo>
                  <a:lnTo>
                    <a:pt x="1219250" y="1372857"/>
                  </a:lnTo>
                  <a:lnTo>
                    <a:pt x="1224076" y="1356525"/>
                  </a:lnTo>
                  <a:close/>
                </a:path>
                <a:path w="2112645" h="1588135">
                  <a:moveTo>
                    <a:pt x="1241983" y="1303324"/>
                  </a:moveTo>
                  <a:lnTo>
                    <a:pt x="1215186" y="1293291"/>
                  </a:lnTo>
                  <a:lnTo>
                    <a:pt x="1211122" y="1304175"/>
                  </a:lnTo>
                  <a:lnTo>
                    <a:pt x="1205534" y="1320647"/>
                  </a:lnTo>
                  <a:lnTo>
                    <a:pt x="1232585" y="1329817"/>
                  </a:lnTo>
                  <a:lnTo>
                    <a:pt x="1237919" y="1314196"/>
                  </a:lnTo>
                  <a:lnTo>
                    <a:pt x="1241983" y="1303324"/>
                  </a:lnTo>
                  <a:close/>
                </a:path>
                <a:path w="2112645" h="1588135">
                  <a:moveTo>
                    <a:pt x="1258366" y="100076"/>
                  </a:moveTo>
                  <a:lnTo>
                    <a:pt x="1254810" y="71755"/>
                  </a:lnTo>
                  <a:lnTo>
                    <a:pt x="1226489" y="75311"/>
                  </a:lnTo>
                  <a:lnTo>
                    <a:pt x="1230045" y="103632"/>
                  </a:lnTo>
                  <a:lnTo>
                    <a:pt x="1258366" y="100076"/>
                  </a:lnTo>
                  <a:close/>
                </a:path>
                <a:path w="2112645" h="1588135">
                  <a:moveTo>
                    <a:pt x="1263192" y="1251445"/>
                  </a:moveTo>
                  <a:lnTo>
                    <a:pt x="1237284" y="1239494"/>
                  </a:lnTo>
                  <a:lnTo>
                    <a:pt x="1234236" y="1245997"/>
                  </a:lnTo>
                  <a:lnTo>
                    <a:pt x="1225727" y="1266151"/>
                  </a:lnTo>
                  <a:lnTo>
                    <a:pt x="1252143" y="1277239"/>
                  </a:lnTo>
                  <a:lnTo>
                    <a:pt x="1260271" y="1257935"/>
                  </a:lnTo>
                  <a:lnTo>
                    <a:pt x="1263192" y="1251445"/>
                  </a:lnTo>
                  <a:close/>
                </a:path>
                <a:path w="2112645" h="1588135">
                  <a:moveTo>
                    <a:pt x="1287957" y="1201039"/>
                  </a:moveTo>
                  <a:lnTo>
                    <a:pt x="1262811" y="1187246"/>
                  </a:lnTo>
                  <a:lnTo>
                    <a:pt x="1261033" y="1190421"/>
                  </a:lnTo>
                  <a:lnTo>
                    <a:pt x="1249603" y="1213192"/>
                  </a:lnTo>
                  <a:lnTo>
                    <a:pt x="1275130" y="1226007"/>
                  </a:lnTo>
                  <a:lnTo>
                    <a:pt x="1286052" y="1204201"/>
                  </a:lnTo>
                  <a:lnTo>
                    <a:pt x="1287957" y="1201039"/>
                  </a:lnTo>
                  <a:close/>
                </a:path>
                <a:path w="2112645" h="1588135">
                  <a:moveTo>
                    <a:pt x="1315262" y="92964"/>
                  </a:moveTo>
                  <a:lnTo>
                    <a:pt x="1311706" y="64643"/>
                  </a:lnTo>
                  <a:lnTo>
                    <a:pt x="1283258" y="68199"/>
                  </a:lnTo>
                  <a:lnTo>
                    <a:pt x="1286814" y="96520"/>
                  </a:lnTo>
                  <a:lnTo>
                    <a:pt x="1315262" y="92964"/>
                  </a:lnTo>
                  <a:close/>
                </a:path>
                <a:path w="2112645" h="1588135">
                  <a:moveTo>
                    <a:pt x="1316024" y="1152525"/>
                  </a:moveTo>
                  <a:lnTo>
                    <a:pt x="1292148" y="1136891"/>
                  </a:lnTo>
                  <a:lnTo>
                    <a:pt x="1291259" y="1138174"/>
                  </a:lnTo>
                  <a:lnTo>
                    <a:pt x="1276908" y="1161821"/>
                  </a:lnTo>
                  <a:lnTo>
                    <a:pt x="1301546" y="1176515"/>
                  </a:lnTo>
                  <a:lnTo>
                    <a:pt x="1315135" y="1153820"/>
                  </a:lnTo>
                  <a:lnTo>
                    <a:pt x="1316024" y="1152525"/>
                  </a:lnTo>
                  <a:close/>
                </a:path>
                <a:path w="2112645" h="1588135">
                  <a:moveTo>
                    <a:pt x="1347647" y="1106284"/>
                  </a:moveTo>
                  <a:lnTo>
                    <a:pt x="1325041" y="1088872"/>
                  </a:lnTo>
                  <a:lnTo>
                    <a:pt x="1308023" y="1112570"/>
                  </a:lnTo>
                  <a:lnTo>
                    <a:pt x="1331391" y="1129106"/>
                  </a:lnTo>
                  <a:lnTo>
                    <a:pt x="1347647" y="1106284"/>
                  </a:lnTo>
                  <a:close/>
                </a:path>
                <a:path w="2112645" h="1588135">
                  <a:moveTo>
                    <a:pt x="1371904" y="85979"/>
                  </a:moveTo>
                  <a:lnTo>
                    <a:pt x="1368348" y="57531"/>
                  </a:lnTo>
                  <a:lnTo>
                    <a:pt x="1340027" y="61087"/>
                  </a:lnTo>
                  <a:lnTo>
                    <a:pt x="1343583" y="89535"/>
                  </a:lnTo>
                  <a:lnTo>
                    <a:pt x="1371904" y="85979"/>
                  </a:lnTo>
                  <a:close/>
                </a:path>
                <a:path w="2112645" h="1588135">
                  <a:moveTo>
                    <a:pt x="1382826" y="1062837"/>
                  </a:moveTo>
                  <a:lnTo>
                    <a:pt x="1361744" y="1043571"/>
                  </a:lnTo>
                  <a:lnTo>
                    <a:pt x="1360093" y="1045349"/>
                  </a:lnTo>
                  <a:lnTo>
                    <a:pt x="1342821" y="1065784"/>
                  </a:lnTo>
                  <a:lnTo>
                    <a:pt x="1364665" y="1084186"/>
                  </a:lnTo>
                  <a:lnTo>
                    <a:pt x="1381175" y="1064628"/>
                  </a:lnTo>
                  <a:lnTo>
                    <a:pt x="1382826" y="1062837"/>
                  </a:lnTo>
                  <a:close/>
                </a:path>
                <a:path w="2112645" h="1588135">
                  <a:moveTo>
                    <a:pt x="1421942" y="1022934"/>
                  </a:moveTo>
                  <a:lnTo>
                    <a:pt x="1402638" y="1001776"/>
                  </a:lnTo>
                  <a:lnTo>
                    <a:pt x="1398193" y="1005751"/>
                  </a:lnTo>
                  <a:lnTo>
                    <a:pt x="1381683" y="1022108"/>
                  </a:lnTo>
                  <a:lnTo>
                    <a:pt x="1401749" y="1042416"/>
                  </a:lnTo>
                  <a:lnTo>
                    <a:pt x="1417497" y="1026922"/>
                  </a:lnTo>
                  <a:lnTo>
                    <a:pt x="1421942" y="1022934"/>
                  </a:lnTo>
                  <a:close/>
                </a:path>
                <a:path w="2112645" h="1588135">
                  <a:moveTo>
                    <a:pt x="1428546" y="80772"/>
                  </a:moveTo>
                  <a:lnTo>
                    <a:pt x="1425879" y="52324"/>
                  </a:lnTo>
                  <a:lnTo>
                    <a:pt x="1397304" y="54864"/>
                  </a:lnTo>
                  <a:lnTo>
                    <a:pt x="1399844" y="83312"/>
                  </a:lnTo>
                  <a:lnTo>
                    <a:pt x="1428546" y="80772"/>
                  </a:lnTo>
                  <a:close/>
                </a:path>
                <a:path w="2112645" h="1588135">
                  <a:moveTo>
                    <a:pt x="1464741" y="987539"/>
                  </a:moveTo>
                  <a:lnTo>
                    <a:pt x="1447977" y="964412"/>
                  </a:lnTo>
                  <a:lnTo>
                    <a:pt x="1438452" y="971257"/>
                  </a:lnTo>
                  <a:lnTo>
                    <a:pt x="1424736" y="982446"/>
                  </a:lnTo>
                  <a:lnTo>
                    <a:pt x="1442770" y="1004570"/>
                  </a:lnTo>
                  <a:lnTo>
                    <a:pt x="1455216" y="994384"/>
                  </a:lnTo>
                  <a:lnTo>
                    <a:pt x="1464741" y="987539"/>
                  </a:lnTo>
                  <a:close/>
                </a:path>
                <a:path w="2112645" h="1588135">
                  <a:moveTo>
                    <a:pt x="1485442" y="75692"/>
                  </a:moveTo>
                  <a:lnTo>
                    <a:pt x="1482902" y="47117"/>
                  </a:lnTo>
                  <a:lnTo>
                    <a:pt x="1454454" y="49784"/>
                  </a:lnTo>
                  <a:lnTo>
                    <a:pt x="1456994" y="78232"/>
                  </a:lnTo>
                  <a:lnTo>
                    <a:pt x="1485442" y="75692"/>
                  </a:lnTo>
                  <a:close/>
                </a:path>
                <a:path w="2112645" h="1588135">
                  <a:moveTo>
                    <a:pt x="1511604" y="957935"/>
                  </a:moveTo>
                  <a:lnTo>
                    <a:pt x="1497634" y="932942"/>
                  </a:lnTo>
                  <a:lnTo>
                    <a:pt x="1480489" y="942594"/>
                  </a:lnTo>
                  <a:lnTo>
                    <a:pt x="1472234" y="947801"/>
                  </a:lnTo>
                  <a:lnTo>
                    <a:pt x="1487601" y="971943"/>
                  </a:lnTo>
                  <a:lnTo>
                    <a:pt x="1494459" y="967562"/>
                  </a:lnTo>
                  <a:lnTo>
                    <a:pt x="1511604" y="957935"/>
                  </a:lnTo>
                  <a:close/>
                </a:path>
                <a:path w="2112645" h="1588135">
                  <a:moveTo>
                    <a:pt x="1542465" y="70485"/>
                  </a:moveTo>
                  <a:lnTo>
                    <a:pt x="1539925" y="42037"/>
                  </a:lnTo>
                  <a:lnTo>
                    <a:pt x="1511350" y="44577"/>
                  </a:lnTo>
                  <a:lnTo>
                    <a:pt x="1513890" y="73152"/>
                  </a:lnTo>
                  <a:lnTo>
                    <a:pt x="1542465" y="70485"/>
                  </a:lnTo>
                  <a:close/>
                </a:path>
                <a:path w="2112645" h="1588135">
                  <a:moveTo>
                    <a:pt x="1561388" y="936752"/>
                  </a:moveTo>
                  <a:lnTo>
                    <a:pt x="1553006" y="909574"/>
                  </a:lnTo>
                  <a:lnTo>
                    <a:pt x="1546275" y="911606"/>
                  </a:lnTo>
                  <a:lnTo>
                    <a:pt x="1525066" y="919734"/>
                  </a:lnTo>
                  <a:lnTo>
                    <a:pt x="1535607" y="946277"/>
                  </a:lnTo>
                  <a:lnTo>
                    <a:pt x="1554657" y="938784"/>
                  </a:lnTo>
                  <a:lnTo>
                    <a:pt x="1561388" y="936752"/>
                  </a:lnTo>
                  <a:close/>
                </a:path>
                <a:path w="2112645" h="1588135">
                  <a:moveTo>
                    <a:pt x="1599107" y="66675"/>
                  </a:moveTo>
                  <a:lnTo>
                    <a:pt x="1597329" y="38100"/>
                  </a:lnTo>
                  <a:lnTo>
                    <a:pt x="1568754" y="40005"/>
                  </a:lnTo>
                  <a:lnTo>
                    <a:pt x="1570659" y="68453"/>
                  </a:lnTo>
                  <a:lnTo>
                    <a:pt x="1599107" y="66675"/>
                  </a:lnTo>
                  <a:close/>
                </a:path>
                <a:path w="2112645" h="1588135">
                  <a:moveTo>
                    <a:pt x="1614855" y="925449"/>
                  </a:moveTo>
                  <a:lnTo>
                    <a:pt x="1611045" y="897128"/>
                  </a:lnTo>
                  <a:lnTo>
                    <a:pt x="1591360" y="899795"/>
                  </a:lnTo>
                  <a:lnTo>
                    <a:pt x="1581708" y="901827"/>
                  </a:lnTo>
                  <a:lnTo>
                    <a:pt x="1587804" y="929640"/>
                  </a:lnTo>
                  <a:lnTo>
                    <a:pt x="1595297" y="927989"/>
                  </a:lnTo>
                  <a:lnTo>
                    <a:pt x="1614855" y="925449"/>
                  </a:lnTo>
                  <a:close/>
                </a:path>
                <a:path w="2112645" h="1588135">
                  <a:moveTo>
                    <a:pt x="1656003" y="63246"/>
                  </a:moveTo>
                  <a:lnTo>
                    <a:pt x="1654733" y="34671"/>
                  </a:lnTo>
                  <a:lnTo>
                    <a:pt x="1640509" y="35306"/>
                  </a:lnTo>
                  <a:lnTo>
                    <a:pt x="1625777" y="36195"/>
                  </a:lnTo>
                  <a:lnTo>
                    <a:pt x="1627682" y="64770"/>
                  </a:lnTo>
                  <a:lnTo>
                    <a:pt x="1642287" y="63881"/>
                  </a:lnTo>
                  <a:lnTo>
                    <a:pt x="1656003" y="63246"/>
                  </a:lnTo>
                  <a:close/>
                </a:path>
                <a:path w="2112645" h="1588135">
                  <a:moveTo>
                    <a:pt x="1672005" y="921639"/>
                  </a:moveTo>
                  <a:lnTo>
                    <a:pt x="1668195" y="893318"/>
                  </a:lnTo>
                  <a:lnTo>
                    <a:pt x="1656257" y="894842"/>
                  </a:lnTo>
                  <a:lnTo>
                    <a:pt x="1640763" y="895477"/>
                  </a:lnTo>
                  <a:lnTo>
                    <a:pt x="1642160" y="924052"/>
                  </a:lnTo>
                  <a:lnTo>
                    <a:pt x="1660067" y="923163"/>
                  </a:lnTo>
                  <a:lnTo>
                    <a:pt x="1672005" y="921639"/>
                  </a:lnTo>
                  <a:close/>
                </a:path>
                <a:path w="2112645" h="1588135">
                  <a:moveTo>
                    <a:pt x="1713153" y="60579"/>
                  </a:moveTo>
                  <a:lnTo>
                    <a:pt x="1711756" y="32131"/>
                  </a:lnTo>
                  <a:lnTo>
                    <a:pt x="1683308" y="33401"/>
                  </a:lnTo>
                  <a:lnTo>
                    <a:pt x="1684578" y="61976"/>
                  </a:lnTo>
                  <a:lnTo>
                    <a:pt x="1713153" y="60579"/>
                  </a:lnTo>
                  <a:close/>
                </a:path>
                <a:path w="2112645" h="1588135">
                  <a:moveTo>
                    <a:pt x="1730679" y="907034"/>
                  </a:moveTo>
                  <a:lnTo>
                    <a:pt x="1720265" y="880364"/>
                  </a:lnTo>
                  <a:lnTo>
                    <a:pt x="1717344" y="881507"/>
                  </a:lnTo>
                  <a:lnTo>
                    <a:pt x="1697024" y="887730"/>
                  </a:lnTo>
                  <a:lnTo>
                    <a:pt x="1694992" y="888111"/>
                  </a:lnTo>
                  <a:lnTo>
                    <a:pt x="1701215" y="916051"/>
                  </a:lnTo>
                  <a:lnTo>
                    <a:pt x="1705406" y="915035"/>
                  </a:lnTo>
                  <a:lnTo>
                    <a:pt x="1727758" y="908050"/>
                  </a:lnTo>
                  <a:lnTo>
                    <a:pt x="1730679" y="907034"/>
                  </a:lnTo>
                  <a:close/>
                </a:path>
                <a:path w="2112645" h="1588135">
                  <a:moveTo>
                    <a:pt x="1770049" y="58674"/>
                  </a:moveTo>
                  <a:lnTo>
                    <a:pt x="1769287" y="30099"/>
                  </a:lnTo>
                  <a:lnTo>
                    <a:pt x="1740585" y="30988"/>
                  </a:lnTo>
                  <a:lnTo>
                    <a:pt x="1741347" y="59436"/>
                  </a:lnTo>
                  <a:lnTo>
                    <a:pt x="1770049" y="58674"/>
                  </a:lnTo>
                  <a:close/>
                </a:path>
                <a:path w="2112645" h="1588135">
                  <a:moveTo>
                    <a:pt x="1784273" y="882015"/>
                  </a:moveTo>
                  <a:lnTo>
                    <a:pt x="1770303" y="857123"/>
                  </a:lnTo>
                  <a:lnTo>
                    <a:pt x="1757730" y="864108"/>
                  </a:lnTo>
                  <a:lnTo>
                    <a:pt x="1745665" y="869823"/>
                  </a:lnTo>
                  <a:lnTo>
                    <a:pt x="1757857" y="895604"/>
                  </a:lnTo>
                  <a:lnTo>
                    <a:pt x="1771954" y="889000"/>
                  </a:lnTo>
                  <a:lnTo>
                    <a:pt x="1784273" y="882015"/>
                  </a:lnTo>
                  <a:close/>
                </a:path>
                <a:path w="2112645" h="1588135">
                  <a:moveTo>
                    <a:pt x="1826945" y="57150"/>
                  </a:moveTo>
                  <a:lnTo>
                    <a:pt x="1826691" y="28575"/>
                  </a:lnTo>
                  <a:lnTo>
                    <a:pt x="1822373" y="28575"/>
                  </a:lnTo>
                  <a:lnTo>
                    <a:pt x="1797862" y="29337"/>
                  </a:lnTo>
                  <a:lnTo>
                    <a:pt x="1798624" y="57912"/>
                  </a:lnTo>
                  <a:lnTo>
                    <a:pt x="1823262" y="57150"/>
                  </a:lnTo>
                  <a:lnTo>
                    <a:pt x="1826945" y="57150"/>
                  </a:lnTo>
                  <a:close/>
                </a:path>
                <a:path w="2112645" h="1588135">
                  <a:moveTo>
                    <a:pt x="1833295" y="849630"/>
                  </a:moveTo>
                  <a:lnTo>
                    <a:pt x="1816531" y="826516"/>
                  </a:lnTo>
                  <a:lnTo>
                    <a:pt x="1797608" y="840232"/>
                  </a:lnTo>
                  <a:lnTo>
                    <a:pt x="1793925" y="842645"/>
                  </a:lnTo>
                  <a:lnTo>
                    <a:pt x="1809292" y="866648"/>
                  </a:lnTo>
                  <a:lnTo>
                    <a:pt x="1814499" y="863346"/>
                  </a:lnTo>
                  <a:lnTo>
                    <a:pt x="1833295" y="849630"/>
                  </a:lnTo>
                  <a:close/>
                </a:path>
                <a:path w="2112645" h="1588135">
                  <a:moveTo>
                    <a:pt x="1878126" y="810768"/>
                  </a:moveTo>
                  <a:lnTo>
                    <a:pt x="1858060" y="790575"/>
                  </a:lnTo>
                  <a:lnTo>
                    <a:pt x="1855012" y="793496"/>
                  </a:lnTo>
                  <a:lnTo>
                    <a:pt x="1837486" y="809498"/>
                  </a:lnTo>
                  <a:lnTo>
                    <a:pt x="1856663" y="830580"/>
                  </a:lnTo>
                  <a:lnTo>
                    <a:pt x="1875205" y="813816"/>
                  </a:lnTo>
                  <a:lnTo>
                    <a:pt x="1878126" y="810768"/>
                  </a:lnTo>
                  <a:close/>
                </a:path>
                <a:path w="2112645" h="1588135">
                  <a:moveTo>
                    <a:pt x="1913813" y="42037"/>
                  </a:moveTo>
                  <a:lnTo>
                    <a:pt x="1827580" y="0"/>
                  </a:lnTo>
                  <a:lnTo>
                    <a:pt x="1828342" y="85725"/>
                  </a:lnTo>
                  <a:lnTo>
                    <a:pt x="1913813" y="42037"/>
                  </a:lnTo>
                  <a:close/>
                </a:path>
                <a:path w="2112645" h="1588135">
                  <a:moveTo>
                    <a:pt x="1918258" y="768350"/>
                  </a:moveTo>
                  <a:lnTo>
                    <a:pt x="1896414" y="749935"/>
                  </a:lnTo>
                  <a:lnTo>
                    <a:pt x="1891461" y="755777"/>
                  </a:lnTo>
                  <a:lnTo>
                    <a:pt x="1877618" y="770636"/>
                  </a:lnTo>
                  <a:lnTo>
                    <a:pt x="1898827" y="790067"/>
                  </a:lnTo>
                  <a:lnTo>
                    <a:pt x="1913305" y="774192"/>
                  </a:lnTo>
                  <a:lnTo>
                    <a:pt x="1918258" y="768350"/>
                  </a:lnTo>
                  <a:close/>
                </a:path>
                <a:path w="2112645" h="1588135">
                  <a:moveTo>
                    <a:pt x="1954199" y="722376"/>
                  </a:moveTo>
                  <a:lnTo>
                    <a:pt x="1930958" y="705866"/>
                  </a:lnTo>
                  <a:lnTo>
                    <a:pt x="1925751" y="713232"/>
                  </a:lnTo>
                  <a:lnTo>
                    <a:pt x="1914194" y="728345"/>
                  </a:lnTo>
                  <a:lnTo>
                    <a:pt x="1936800" y="745744"/>
                  </a:lnTo>
                  <a:lnTo>
                    <a:pt x="1948992" y="729869"/>
                  </a:lnTo>
                  <a:lnTo>
                    <a:pt x="1954199" y="722376"/>
                  </a:lnTo>
                  <a:close/>
                </a:path>
                <a:path w="2112645" h="1588135">
                  <a:moveTo>
                    <a:pt x="1986457" y="673862"/>
                  </a:moveTo>
                  <a:lnTo>
                    <a:pt x="1961946" y="659257"/>
                  </a:lnTo>
                  <a:lnTo>
                    <a:pt x="1957501" y="666496"/>
                  </a:lnTo>
                  <a:lnTo>
                    <a:pt x="1946833" y="682879"/>
                  </a:lnTo>
                  <a:lnTo>
                    <a:pt x="1970836" y="698373"/>
                  </a:lnTo>
                  <a:lnTo>
                    <a:pt x="1982012" y="681355"/>
                  </a:lnTo>
                  <a:lnTo>
                    <a:pt x="1986457" y="673862"/>
                  </a:lnTo>
                  <a:close/>
                </a:path>
                <a:path w="2112645" h="1588135">
                  <a:moveTo>
                    <a:pt x="2015159" y="623316"/>
                  </a:moveTo>
                  <a:lnTo>
                    <a:pt x="1989505" y="610489"/>
                  </a:lnTo>
                  <a:lnTo>
                    <a:pt x="1986584" y="616331"/>
                  </a:lnTo>
                  <a:lnTo>
                    <a:pt x="1976170" y="635127"/>
                  </a:lnTo>
                  <a:lnTo>
                    <a:pt x="2001189" y="648970"/>
                  </a:lnTo>
                  <a:lnTo>
                    <a:pt x="2012238" y="629158"/>
                  </a:lnTo>
                  <a:lnTo>
                    <a:pt x="2015159" y="623316"/>
                  </a:lnTo>
                  <a:close/>
                </a:path>
                <a:path w="2112645" h="1588135">
                  <a:moveTo>
                    <a:pt x="2040051" y="570877"/>
                  </a:moveTo>
                  <a:lnTo>
                    <a:pt x="2013762" y="559701"/>
                  </a:lnTo>
                  <a:lnTo>
                    <a:pt x="2001951" y="585343"/>
                  </a:lnTo>
                  <a:lnTo>
                    <a:pt x="2027986" y="597281"/>
                  </a:lnTo>
                  <a:lnTo>
                    <a:pt x="2038908" y="573532"/>
                  </a:lnTo>
                  <a:lnTo>
                    <a:pt x="2040051" y="570877"/>
                  </a:lnTo>
                  <a:close/>
                </a:path>
                <a:path w="2112645" h="1588135">
                  <a:moveTo>
                    <a:pt x="2061387" y="517144"/>
                  </a:moveTo>
                  <a:lnTo>
                    <a:pt x="2034578" y="507111"/>
                  </a:lnTo>
                  <a:lnTo>
                    <a:pt x="2024557" y="533908"/>
                  </a:lnTo>
                  <a:lnTo>
                    <a:pt x="2051342" y="543941"/>
                  </a:lnTo>
                  <a:lnTo>
                    <a:pt x="2061387" y="517144"/>
                  </a:lnTo>
                  <a:close/>
                </a:path>
                <a:path w="2112645" h="1588135">
                  <a:moveTo>
                    <a:pt x="2079155" y="461899"/>
                  </a:moveTo>
                  <a:lnTo>
                    <a:pt x="2051862" y="453771"/>
                  </a:lnTo>
                  <a:lnTo>
                    <a:pt x="2044877" y="477139"/>
                  </a:lnTo>
                  <a:lnTo>
                    <a:pt x="2043607" y="480568"/>
                  </a:lnTo>
                  <a:lnTo>
                    <a:pt x="2070785" y="489712"/>
                  </a:lnTo>
                  <a:lnTo>
                    <a:pt x="2072182" y="485267"/>
                  </a:lnTo>
                  <a:lnTo>
                    <a:pt x="2079155" y="461899"/>
                  </a:lnTo>
                  <a:close/>
                </a:path>
                <a:path w="2112645" h="1588135">
                  <a:moveTo>
                    <a:pt x="2093391" y="405384"/>
                  </a:moveTo>
                  <a:lnTo>
                    <a:pt x="2065451" y="399288"/>
                  </a:lnTo>
                  <a:lnTo>
                    <a:pt x="2061387" y="417576"/>
                  </a:lnTo>
                  <a:lnTo>
                    <a:pt x="2059101" y="426593"/>
                  </a:lnTo>
                  <a:lnTo>
                    <a:pt x="2086787" y="433832"/>
                  </a:lnTo>
                  <a:lnTo>
                    <a:pt x="2089327" y="423799"/>
                  </a:lnTo>
                  <a:lnTo>
                    <a:pt x="2093391" y="405384"/>
                  </a:lnTo>
                  <a:close/>
                </a:path>
                <a:path w="2112645" h="1588135">
                  <a:moveTo>
                    <a:pt x="2103678" y="348361"/>
                  </a:moveTo>
                  <a:lnTo>
                    <a:pt x="2075484" y="344297"/>
                  </a:lnTo>
                  <a:lnTo>
                    <a:pt x="2073567" y="356870"/>
                  </a:lnTo>
                  <a:lnTo>
                    <a:pt x="2070912" y="371983"/>
                  </a:lnTo>
                  <a:lnTo>
                    <a:pt x="2098979" y="377063"/>
                  </a:lnTo>
                  <a:lnTo>
                    <a:pt x="2101900" y="360934"/>
                  </a:lnTo>
                  <a:lnTo>
                    <a:pt x="2103678" y="348361"/>
                  </a:lnTo>
                  <a:close/>
                </a:path>
                <a:path w="2112645" h="1588135">
                  <a:moveTo>
                    <a:pt x="2110155" y="290449"/>
                  </a:moveTo>
                  <a:lnTo>
                    <a:pt x="2081580" y="288544"/>
                  </a:lnTo>
                  <a:lnTo>
                    <a:pt x="2081199" y="294894"/>
                  </a:lnTo>
                  <a:lnTo>
                    <a:pt x="2079028" y="316484"/>
                  </a:lnTo>
                  <a:lnTo>
                    <a:pt x="2107488" y="319405"/>
                  </a:lnTo>
                  <a:lnTo>
                    <a:pt x="2109774" y="296799"/>
                  </a:lnTo>
                  <a:lnTo>
                    <a:pt x="2110155" y="290449"/>
                  </a:lnTo>
                  <a:close/>
                </a:path>
                <a:path w="2112645" h="1588135">
                  <a:moveTo>
                    <a:pt x="2112441" y="232664"/>
                  </a:moveTo>
                  <a:lnTo>
                    <a:pt x="2083866" y="232156"/>
                  </a:lnTo>
                  <a:lnTo>
                    <a:pt x="2083231" y="260731"/>
                  </a:lnTo>
                  <a:lnTo>
                    <a:pt x="2111806" y="261239"/>
                  </a:lnTo>
                  <a:lnTo>
                    <a:pt x="2112441" y="23266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6" name="object 86"/>
          <p:cNvSpPr txBox="1"/>
          <p:nvPr/>
        </p:nvSpPr>
        <p:spPr>
          <a:xfrm>
            <a:off x="1997760" y="962914"/>
            <a:ext cx="8022590" cy="1122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spcBef>
                <a:spcPts val="100"/>
              </a:spcBef>
              <a:tabLst>
                <a:tab pos="1505585" algn="l"/>
              </a:tabLst>
            </a:pPr>
            <a:r>
              <a:rPr sz="2400" b="1" dirty="0">
                <a:latin typeface="Calibri"/>
                <a:cs typeface="Calibri"/>
              </a:rPr>
              <a:t>On</a:t>
            </a:r>
            <a:r>
              <a:rPr sz="2400" b="1" spc="-8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the</a:t>
            </a:r>
            <a:r>
              <a:rPr sz="2400" b="1" spc="-60" dirty="0">
                <a:latin typeface="Calibri"/>
                <a:cs typeface="Calibri"/>
              </a:rPr>
              <a:t> </a:t>
            </a:r>
            <a:r>
              <a:rPr sz="2400" b="1" i="1" spc="-10" dirty="0">
                <a:latin typeface="Calibri"/>
                <a:cs typeface="Calibri"/>
              </a:rPr>
              <a:t>k-</a:t>
            </a:r>
            <a:r>
              <a:rPr sz="2400" b="1" dirty="0">
                <a:latin typeface="Calibri"/>
                <a:cs typeface="Calibri"/>
              </a:rPr>
              <a:t>th</a:t>
            </a:r>
            <a:r>
              <a:rPr sz="2400" b="1" spc="-65" dirty="0">
                <a:latin typeface="Calibri"/>
                <a:cs typeface="Calibri"/>
              </a:rPr>
              <a:t> </a:t>
            </a:r>
            <a:r>
              <a:rPr sz="2400" b="1" spc="-30" dirty="0">
                <a:latin typeface="Calibri"/>
                <a:cs typeface="Calibri"/>
              </a:rPr>
              <a:t>iteration,</a:t>
            </a:r>
            <a:r>
              <a:rPr sz="2400" b="1" spc="-3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the</a:t>
            </a:r>
            <a:r>
              <a:rPr sz="2400" b="1" spc="-55" dirty="0">
                <a:latin typeface="Calibri"/>
                <a:cs typeface="Calibri"/>
              </a:rPr>
              <a:t> </a:t>
            </a:r>
            <a:r>
              <a:rPr sz="2400" b="1" spc="-10" dirty="0">
                <a:latin typeface="Calibri"/>
                <a:cs typeface="Calibri"/>
              </a:rPr>
              <a:t>algorithm</a:t>
            </a:r>
            <a:r>
              <a:rPr sz="2400" b="1" spc="-125" dirty="0">
                <a:latin typeface="Calibri"/>
                <a:cs typeface="Calibri"/>
              </a:rPr>
              <a:t> </a:t>
            </a:r>
            <a:r>
              <a:rPr sz="2400" b="1" spc="-10" dirty="0">
                <a:latin typeface="Calibri"/>
                <a:cs typeface="Calibri"/>
              </a:rPr>
              <a:t>determines</a:t>
            </a:r>
            <a:r>
              <a:rPr sz="2400" b="1" spc="-9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for</a:t>
            </a:r>
            <a:r>
              <a:rPr sz="2400" b="1" spc="-7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every</a:t>
            </a:r>
            <a:r>
              <a:rPr sz="2400" b="1" spc="-3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pair</a:t>
            </a:r>
            <a:r>
              <a:rPr sz="2400" b="1" spc="-80" dirty="0">
                <a:latin typeface="Calibri"/>
                <a:cs typeface="Calibri"/>
              </a:rPr>
              <a:t> </a:t>
            </a:r>
            <a:r>
              <a:rPr sz="2400" b="1" spc="-25" dirty="0">
                <a:latin typeface="Calibri"/>
                <a:cs typeface="Calibri"/>
              </a:rPr>
              <a:t>of </a:t>
            </a:r>
            <a:r>
              <a:rPr sz="2400" b="1" spc="-10" dirty="0">
                <a:latin typeface="Calibri"/>
                <a:cs typeface="Calibri"/>
              </a:rPr>
              <a:t>vertices</a:t>
            </a:r>
            <a:r>
              <a:rPr sz="2400" b="1" spc="-90" dirty="0">
                <a:latin typeface="Calibri"/>
                <a:cs typeface="Calibri"/>
              </a:rPr>
              <a:t> </a:t>
            </a:r>
            <a:r>
              <a:rPr sz="2400" b="1" i="1" dirty="0">
                <a:latin typeface="Calibri"/>
                <a:cs typeface="Calibri"/>
              </a:rPr>
              <a:t>i,</a:t>
            </a:r>
            <a:r>
              <a:rPr sz="2400" b="1" i="1" spc="-15" dirty="0">
                <a:latin typeface="Calibri"/>
                <a:cs typeface="Calibri"/>
              </a:rPr>
              <a:t> </a:t>
            </a:r>
            <a:r>
              <a:rPr sz="2400" b="1" i="1" spc="-50" dirty="0">
                <a:latin typeface="Calibri"/>
                <a:cs typeface="Calibri"/>
              </a:rPr>
              <a:t>j</a:t>
            </a:r>
            <a:r>
              <a:rPr sz="2400" b="1" i="1" dirty="0">
                <a:latin typeface="Calibri"/>
                <a:cs typeface="Calibri"/>
              </a:rPr>
              <a:t>	</a:t>
            </a:r>
            <a:r>
              <a:rPr sz="2400" b="1" dirty="0">
                <a:latin typeface="Calibri"/>
                <a:cs typeface="Calibri"/>
              </a:rPr>
              <a:t>if</a:t>
            </a:r>
            <a:r>
              <a:rPr sz="2400" b="1" spc="-2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a</a:t>
            </a:r>
            <a:r>
              <a:rPr sz="2400" b="1" spc="-3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path</a:t>
            </a:r>
            <a:r>
              <a:rPr sz="2400" b="1" spc="-30" dirty="0">
                <a:latin typeface="Calibri"/>
                <a:cs typeface="Calibri"/>
              </a:rPr>
              <a:t> exists</a:t>
            </a:r>
            <a:r>
              <a:rPr sz="2400" b="1" spc="-7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from</a:t>
            </a:r>
            <a:r>
              <a:rPr sz="2400" b="1" spc="-35" dirty="0">
                <a:latin typeface="Calibri"/>
                <a:cs typeface="Calibri"/>
              </a:rPr>
              <a:t> </a:t>
            </a:r>
            <a:r>
              <a:rPr sz="2400" b="1" i="1" dirty="0">
                <a:latin typeface="Calibri"/>
                <a:cs typeface="Calibri"/>
              </a:rPr>
              <a:t>i</a:t>
            </a:r>
            <a:r>
              <a:rPr sz="2400" b="1" i="1" spc="-3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and</a:t>
            </a:r>
            <a:r>
              <a:rPr sz="2400" b="1" spc="-40" dirty="0">
                <a:latin typeface="Calibri"/>
                <a:cs typeface="Calibri"/>
              </a:rPr>
              <a:t> </a:t>
            </a:r>
            <a:r>
              <a:rPr sz="2400" b="1" i="1" dirty="0">
                <a:latin typeface="Calibri"/>
                <a:cs typeface="Calibri"/>
              </a:rPr>
              <a:t>j</a:t>
            </a:r>
            <a:r>
              <a:rPr sz="2400" b="1" i="1" spc="-3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with</a:t>
            </a:r>
            <a:r>
              <a:rPr sz="2400" b="1" spc="-3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just</a:t>
            </a:r>
            <a:r>
              <a:rPr sz="2400" b="1" spc="-3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vertices</a:t>
            </a:r>
            <a:r>
              <a:rPr sz="2400" b="1" spc="-40" dirty="0">
                <a:latin typeface="Calibri"/>
                <a:cs typeface="Calibri"/>
              </a:rPr>
              <a:t> </a:t>
            </a:r>
            <a:r>
              <a:rPr sz="2400" b="1" spc="-10" dirty="0">
                <a:latin typeface="Calibri"/>
                <a:cs typeface="Calibri"/>
              </a:rPr>
              <a:t>1,…,</a:t>
            </a:r>
            <a:r>
              <a:rPr sz="2400" b="1" i="1" spc="-10" dirty="0">
                <a:latin typeface="Calibri"/>
                <a:cs typeface="Calibri"/>
              </a:rPr>
              <a:t>k </a:t>
            </a:r>
            <a:r>
              <a:rPr sz="2400" b="1" dirty="0">
                <a:latin typeface="Calibri"/>
                <a:cs typeface="Calibri"/>
              </a:rPr>
              <a:t>allowed</a:t>
            </a:r>
            <a:r>
              <a:rPr sz="2400" b="1" spc="-114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as</a:t>
            </a:r>
            <a:r>
              <a:rPr sz="2400" b="1" spc="-40" dirty="0">
                <a:latin typeface="Calibri"/>
                <a:cs typeface="Calibri"/>
              </a:rPr>
              <a:t> </a:t>
            </a:r>
            <a:r>
              <a:rPr sz="2400" b="1" spc="-10" dirty="0">
                <a:latin typeface="Calibri"/>
                <a:cs typeface="Calibri"/>
              </a:rPr>
              <a:t>intermediate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87" name="object 87"/>
          <p:cNvSpPr txBox="1"/>
          <p:nvPr/>
        </p:nvSpPr>
        <p:spPr>
          <a:xfrm>
            <a:off x="2043074" y="2792552"/>
            <a:ext cx="109855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spcBef>
                <a:spcPts val="100"/>
              </a:spcBef>
            </a:pPr>
            <a:r>
              <a:rPr sz="2400" b="1" i="1" spc="-10" dirty="0">
                <a:latin typeface="Calibri"/>
                <a:cs typeface="Calibri"/>
              </a:rPr>
              <a:t>R</a:t>
            </a:r>
            <a:r>
              <a:rPr sz="2325" b="1" spc="-15" baseline="14336" dirty="0">
                <a:latin typeface="Calibri"/>
                <a:cs typeface="Calibri"/>
              </a:rPr>
              <a:t>(</a:t>
            </a:r>
            <a:r>
              <a:rPr sz="2325" b="1" i="1" spc="-15" baseline="14336" dirty="0">
                <a:latin typeface="Calibri"/>
                <a:cs typeface="Calibri"/>
              </a:rPr>
              <a:t>k</a:t>
            </a:r>
            <a:r>
              <a:rPr sz="2325" b="1" spc="-15" baseline="14336" dirty="0">
                <a:latin typeface="Calibri"/>
                <a:cs typeface="Calibri"/>
              </a:rPr>
              <a:t>)</a:t>
            </a:r>
            <a:r>
              <a:rPr sz="2400" b="1" spc="-10" dirty="0">
                <a:latin typeface="Calibri"/>
                <a:cs typeface="Calibri"/>
              </a:rPr>
              <a:t>[</a:t>
            </a:r>
            <a:r>
              <a:rPr sz="2400" b="1" i="1" spc="-10" dirty="0">
                <a:latin typeface="Calibri"/>
                <a:cs typeface="Calibri"/>
              </a:rPr>
              <a:t>i,j</a:t>
            </a:r>
            <a:r>
              <a:rPr sz="2400" b="1" spc="-10" dirty="0">
                <a:latin typeface="Calibri"/>
                <a:cs typeface="Calibri"/>
              </a:rPr>
              <a:t>]</a:t>
            </a:r>
            <a:r>
              <a:rPr sz="2400" b="1" spc="-100" dirty="0">
                <a:latin typeface="Calibri"/>
                <a:cs typeface="Calibri"/>
              </a:rPr>
              <a:t> </a:t>
            </a:r>
            <a:r>
              <a:rPr sz="2400" b="1" spc="-50" dirty="0">
                <a:latin typeface="Calibri"/>
                <a:cs typeface="Calibri"/>
              </a:rPr>
              <a:t>=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88" name="object 88"/>
          <p:cNvSpPr txBox="1"/>
          <p:nvPr/>
        </p:nvSpPr>
        <p:spPr>
          <a:xfrm>
            <a:off x="5549901" y="2426842"/>
            <a:ext cx="4300855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737870" marR="30480" indent="-700405">
              <a:spcBef>
                <a:spcPts val="100"/>
              </a:spcBef>
              <a:tabLst>
                <a:tab pos="1191895" algn="l"/>
              </a:tabLst>
            </a:pPr>
            <a:r>
              <a:rPr sz="2400" b="1" i="1" spc="-20" dirty="0">
                <a:latin typeface="Calibri"/>
                <a:cs typeface="Calibri"/>
              </a:rPr>
              <a:t>R</a:t>
            </a:r>
            <a:r>
              <a:rPr sz="2325" b="1" spc="-30" baseline="14336" dirty="0">
                <a:latin typeface="Calibri"/>
                <a:cs typeface="Calibri"/>
              </a:rPr>
              <a:t>(</a:t>
            </a:r>
            <a:r>
              <a:rPr sz="2325" b="1" i="1" spc="-30" baseline="14336" dirty="0">
                <a:latin typeface="Calibri"/>
                <a:cs typeface="Calibri"/>
              </a:rPr>
              <a:t>k</a:t>
            </a:r>
            <a:r>
              <a:rPr sz="2325" b="1" spc="-30" baseline="14336" dirty="0">
                <a:latin typeface="Calibri"/>
                <a:cs typeface="Calibri"/>
              </a:rPr>
              <a:t>-</a:t>
            </a:r>
            <a:r>
              <a:rPr sz="2325" b="1" spc="-15" baseline="14336" dirty="0">
                <a:latin typeface="Calibri"/>
                <a:cs typeface="Calibri"/>
              </a:rPr>
              <a:t>1)</a:t>
            </a:r>
            <a:r>
              <a:rPr sz="2400" b="1" spc="-10" dirty="0">
                <a:latin typeface="Calibri"/>
                <a:cs typeface="Calibri"/>
              </a:rPr>
              <a:t>[</a:t>
            </a:r>
            <a:r>
              <a:rPr sz="2400" b="1" i="1" spc="-10" dirty="0">
                <a:latin typeface="Calibri"/>
                <a:cs typeface="Calibri"/>
              </a:rPr>
              <a:t>i,j</a:t>
            </a:r>
            <a:r>
              <a:rPr sz="2400" b="1" spc="-10" dirty="0">
                <a:latin typeface="Calibri"/>
                <a:cs typeface="Calibri"/>
              </a:rPr>
              <a:t>]</a:t>
            </a:r>
            <a:r>
              <a:rPr sz="2400" b="1" dirty="0">
                <a:latin typeface="Calibri"/>
                <a:cs typeface="Calibri"/>
              </a:rPr>
              <a:t>	(path</a:t>
            </a:r>
            <a:r>
              <a:rPr sz="2400" b="1" spc="-10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using</a:t>
            </a:r>
            <a:r>
              <a:rPr sz="2400" b="1" spc="-11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just</a:t>
            </a:r>
            <a:r>
              <a:rPr sz="2400" b="1" spc="-9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1</a:t>
            </a:r>
            <a:r>
              <a:rPr sz="2400" b="1" spc="-80" dirty="0">
                <a:latin typeface="Calibri"/>
                <a:cs typeface="Calibri"/>
              </a:rPr>
              <a:t> </a:t>
            </a:r>
            <a:r>
              <a:rPr sz="2400" b="1" spc="-10" dirty="0">
                <a:latin typeface="Calibri"/>
                <a:cs typeface="Calibri"/>
              </a:rPr>
              <a:t>,…,</a:t>
            </a:r>
            <a:r>
              <a:rPr sz="2400" b="1" i="1" spc="-10" dirty="0">
                <a:latin typeface="Calibri"/>
                <a:cs typeface="Calibri"/>
              </a:rPr>
              <a:t>k-</a:t>
            </a:r>
            <a:r>
              <a:rPr sz="2400" b="1" spc="-25" dirty="0">
                <a:latin typeface="Calibri"/>
                <a:cs typeface="Calibri"/>
              </a:rPr>
              <a:t>1) or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89" name="object 89"/>
          <p:cNvSpPr txBox="1"/>
          <p:nvPr/>
        </p:nvSpPr>
        <p:spPr>
          <a:xfrm>
            <a:off x="3688080" y="3158363"/>
            <a:ext cx="285305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spcBef>
                <a:spcPts val="100"/>
              </a:spcBef>
              <a:tabLst>
                <a:tab pos="1229360" algn="l"/>
              </a:tabLst>
            </a:pPr>
            <a:r>
              <a:rPr sz="2400" b="1" i="1" spc="-10" dirty="0">
                <a:latin typeface="Calibri"/>
                <a:cs typeface="Calibri"/>
              </a:rPr>
              <a:t>R</a:t>
            </a:r>
            <a:r>
              <a:rPr sz="2325" b="1" spc="-15" baseline="14336" dirty="0">
                <a:latin typeface="Calibri"/>
                <a:cs typeface="Calibri"/>
              </a:rPr>
              <a:t>(</a:t>
            </a:r>
            <a:r>
              <a:rPr sz="2325" b="1" i="1" spc="-15" baseline="14336" dirty="0">
                <a:latin typeface="Calibri"/>
                <a:cs typeface="Calibri"/>
              </a:rPr>
              <a:t>k</a:t>
            </a:r>
            <a:r>
              <a:rPr sz="2325" b="1" spc="-15" baseline="14336" dirty="0">
                <a:latin typeface="Calibri"/>
                <a:cs typeface="Calibri"/>
              </a:rPr>
              <a:t>-1)</a:t>
            </a:r>
            <a:r>
              <a:rPr sz="2400" b="1" spc="-10" dirty="0">
                <a:latin typeface="Calibri"/>
                <a:cs typeface="Calibri"/>
              </a:rPr>
              <a:t>[</a:t>
            </a:r>
            <a:r>
              <a:rPr sz="2400" b="1" i="1" spc="-10" dirty="0">
                <a:latin typeface="Calibri"/>
                <a:cs typeface="Calibri"/>
              </a:rPr>
              <a:t>i,k</a:t>
            </a:r>
            <a:r>
              <a:rPr sz="2400" b="1" spc="-10" dirty="0">
                <a:latin typeface="Calibri"/>
                <a:cs typeface="Calibri"/>
              </a:rPr>
              <a:t>]</a:t>
            </a:r>
            <a:r>
              <a:rPr sz="2400" b="1" dirty="0">
                <a:latin typeface="Calibri"/>
                <a:cs typeface="Calibri"/>
              </a:rPr>
              <a:t>	and</a:t>
            </a:r>
            <a:r>
              <a:rPr sz="2400" b="1" spc="-110" dirty="0">
                <a:latin typeface="Calibri"/>
                <a:cs typeface="Calibri"/>
              </a:rPr>
              <a:t> </a:t>
            </a:r>
            <a:r>
              <a:rPr sz="2400" b="1" i="1" spc="-10" dirty="0">
                <a:latin typeface="Calibri"/>
                <a:cs typeface="Calibri"/>
              </a:rPr>
              <a:t>R</a:t>
            </a:r>
            <a:r>
              <a:rPr sz="2325" b="1" spc="-15" baseline="14336" dirty="0">
                <a:latin typeface="Calibri"/>
                <a:cs typeface="Calibri"/>
              </a:rPr>
              <a:t>(</a:t>
            </a:r>
            <a:r>
              <a:rPr sz="2325" b="1" i="1" spc="-15" baseline="14336" dirty="0">
                <a:latin typeface="Calibri"/>
                <a:cs typeface="Calibri"/>
              </a:rPr>
              <a:t>k</a:t>
            </a:r>
            <a:r>
              <a:rPr sz="2325" b="1" spc="-15" baseline="14336" dirty="0">
                <a:latin typeface="Calibri"/>
                <a:cs typeface="Calibri"/>
              </a:rPr>
              <a:t>-1)</a:t>
            </a:r>
            <a:r>
              <a:rPr sz="2400" b="1" spc="-10" dirty="0">
                <a:latin typeface="Calibri"/>
                <a:cs typeface="Calibri"/>
              </a:rPr>
              <a:t>[</a:t>
            </a:r>
            <a:r>
              <a:rPr sz="2400" b="1" i="1" spc="-10" dirty="0">
                <a:latin typeface="Calibri"/>
                <a:cs typeface="Calibri"/>
              </a:rPr>
              <a:t>k,j</a:t>
            </a:r>
            <a:r>
              <a:rPr sz="2400" b="1" spc="-10" dirty="0">
                <a:latin typeface="Calibri"/>
                <a:cs typeface="Calibri"/>
              </a:rPr>
              <a:t>]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90" name="object 90"/>
          <p:cNvSpPr txBox="1"/>
          <p:nvPr/>
        </p:nvSpPr>
        <p:spPr>
          <a:xfrm>
            <a:off x="6788023" y="3158997"/>
            <a:ext cx="2898775" cy="1122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2400" b="1" spc="-10" dirty="0">
                <a:latin typeface="Calibri"/>
                <a:cs typeface="Calibri"/>
              </a:rPr>
              <a:t>(path</a:t>
            </a:r>
            <a:r>
              <a:rPr sz="2400" b="1" spc="-114" dirty="0">
                <a:latin typeface="Calibri"/>
                <a:cs typeface="Calibri"/>
              </a:rPr>
              <a:t> </a:t>
            </a:r>
            <a:r>
              <a:rPr sz="2400" b="1" spc="-10" dirty="0">
                <a:latin typeface="Calibri"/>
                <a:cs typeface="Calibri"/>
              </a:rPr>
              <a:t>from</a:t>
            </a:r>
            <a:r>
              <a:rPr sz="2400" b="1" spc="-114" dirty="0">
                <a:latin typeface="Calibri"/>
                <a:cs typeface="Calibri"/>
              </a:rPr>
              <a:t> </a:t>
            </a:r>
            <a:r>
              <a:rPr sz="2400" b="1" i="1" dirty="0">
                <a:latin typeface="Calibri"/>
                <a:cs typeface="Calibri"/>
              </a:rPr>
              <a:t>i</a:t>
            </a:r>
            <a:r>
              <a:rPr sz="2400" b="1" i="1" spc="-6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to</a:t>
            </a:r>
            <a:r>
              <a:rPr sz="2400" b="1" spc="-80" dirty="0">
                <a:latin typeface="Calibri"/>
                <a:cs typeface="Calibri"/>
              </a:rPr>
              <a:t> </a:t>
            </a:r>
            <a:r>
              <a:rPr sz="2400" b="1" i="1" spc="-50" dirty="0">
                <a:latin typeface="Calibri"/>
                <a:cs typeface="Calibri"/>
              </a:rPr>
              <a:t>k</a:t>
            </a:r>
            <a:endParaRPr sz="2400">
              <a:latin typeface="Calibri"/>
              <a:cs typeface="Calibri"/>
            </a:endParaRPr>
          </a:p>
          <a:p>
            <a:pPr marL="554355"/>
            <a:r>
              <a:rPr sz="2400" b="1" dirty="0">
                <a:latin typeface="Calibri"/>
                <a:cs typeface="Calibri"/>
              </a:rPr>
              <a:t>and</a:t>
            </a:r>
            <a:r>
              <a:rPr sz="2400" b="1" spc="-70" dirty="0">
                <a:latin typeface="Calibri"/>
                <a:cs typeface="Calibri"/>
              </a:rPr>
              <a:t> </a:t>
            </a:r>
            <a:r>
              <a:rPr sz="2400" b="1" spc="-10" dirty="0">
                <a:latin typeface="Calibri"/>
                <a:cs typeface="Calibri"/>
              </a:rPr>
              <a:t>from</a:t>
            </a:r>
            <a:r>
              <a:rPr sz="2400" b="1" spc="-125" dirty="0">
                <a:latin typeface="Calibri"/>
                <a:cs typeface="Calibri"/>
              </a:rPr>
              <a:t> </a:t>
            </a:r>
            <a:r>
              <a:rPr sz="2400" b="1" i="1" dirty="0">
                <a:latin typeface="Calibri"/>
                <a:cs typeface="Calibri"/>
              </a:rPr>
              <a:t>k</a:t>
            </a:r>
            <a:r>
              <a:rPr sz="2400" b="1" i="1" spc="-6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to</a:t>
            </a:r>
            <a:r>
              <a:rPr sz="2400" b="1" spc="-80" dirty="0">
                <a:latin typeface="Calibri"/>
                <a:cs typeface="Calibri"/>
              </a:rPr>
              <a:t> </a:t>
            </a:r>
            <a:r>
              <a:rPr sz="2400" b="1" i="1" spc="-50" dirty="0">
                <a:latin typeface="Calibri"/>
                <a:cs typeface="Calibri"/>
              </a:rPr>
              <a:t>j</a:t>
            </a:r>
            <a:endParaRPr sz="2400">
              <a:latin typeface="Calibri"/>
              <a:cs typeface="Calibri"/>
            </a:endParaRPr>
          </a:p>
          <a:p>
            <a:pPr marL="554355"/>
            <a:r>
              <a:rPr sz="2400" b="1" dirty="0">
                <a:latin typeface="Calibri"/>
                <a:cs typeface="Calibri"/>
              </a:rPr>
              <a:t>using</a:t>
            </a:r>
            <a:r>
              <a:rPr sz="2400" b="1" spc="-114" dirty="0">
                <a:latin typeface="Calibri"/>
                <a:cs typeface="Calibri"/>
              </a:rPr>
              <a:t> </a:t>
            </a:r>
            <a:r>
              <a:rPr sz="2400" b="1" spc="-10" dirty="0">
                <a:latin typeface="Calibri"/>
                <a:cs typeface="Calibri"/>
              </a:rPr>
              <a:t>just</a:t>
            </a:r>
            <a:r>
              <a:rPr sz="2400" b="1" spc="-10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1</a:t>
            </a:r>
            <a:r>
              <a:rPr sz="2400" b="1" spc="-25" dirty="0">
                <a:latin typeface="Calibri"/>
                <a:cs typeface="Calibri"/>
              </a:rPr>
              <a:t> </a:t>
            </a:r>
            <a:r>
              <a:rPr sz="2400" b="1" spc="-10" dirty="0">
                <a:latin typeface="Calibri"/>
                <a:cs typeface="Calibri"/>
              </a:rPr>
              <a:t>,…,</a:t>
            </a:r>
            <a:r>
              <a:rPr sz="2400" b="1" i="1" spc="-10" dirty="0">
                <a:latin typeface="Calibri"/>
                <a:cs typeface="Calibri"/>
              </a:rPr>
              <a:t>k-</a:t>
            </a:r>
            <a:r>
              <a:rPr sz="2400" b="1" spc="-25" dirty="0">
                <a:latin typeface="Calibri"/>
                <a:cs typeface="Calibri"/>
              </a:rPr>
              <a:t>1)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91" name="object 91"/>
          <p:cNvSpPr/>
          <p:nvPr/>
        </p:nvSpPr>
        <p:spPr>
          <a:xfrm>
            <a:off x="1600961" y="761"/>
            <a:ext cx="9142730" cy="6856730"/>
          </a:xfrm>
          <a:custGeom>
            <a:avLst/>
            <a:gdLst/>
            <a:ahLst/>
            <a:cxnLst/>
            <a:rect l="l" t="t" r="r" b="b"/>
            <a:pathLst>
              <a:path w="9142730" h="6856730">
                <a:moveTo>
                  <a:pt x="0" y="0"/>
                </a:moveTo>
                <a:lnTo>
                  <a:pt x="9142476" y="0"/>
                </a:lnTo>
                <a:lnTo>
                  <a:pt x="9142476" y="6856476"/>
                </a:lnTo>
                <a:lnTo>
                  <a:pt x="0" y="6856476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" name="object 92"/>
          <p:cNvSpPr txBox="1"/>
          <p:nvPr/>
        </p:nvSpPr>
        <p:spPr>
          <a:xfrm>
            <a:off x="4194176" y="6438732"/>
            <a:ext cx="1062355" cy="363561"/>
          </a:xfrm>
          <a:prstGeom prst="rect">
            <a:avLst/>
          </a:prstGeom>
        </p:spPr>
        <p:txBody>
          <a:bodyPr vert="horz" wrap="square" lIns="0" tIns="4445" rIns="0" bIns="0" rtlCol="0">
            <a:spAutoFit/>
          </a:bodyPr>
          <a:lstStyle/>
          <a:p>
            <a:pPr marL="12700" marR="5080">
              <a:lnSpc>
                <a:spcPts val="1440"/>
              </a:lnSpc>
              <a:spcBef>
                <a:spcPts val="35"/>
              </a:spcBef>
            </a:pPr>
            <a:r>
              <a:rPr sz="1200" spc="45" dirty="0">
                <a:solidFill>
                  <a:srgbClr val="FFFFFF"/>
                </a:solidFill>
                <a:latin typeface="Arial MT"/>
                <a:cs typeface="Arial MT"/>
              </a:rPr>
              <a:t>Department</a:t>
            </a:r>
            <a:r>
              <a:rPr sz="1200" spc="1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-25" dirty="0">
                <a:solidFill>
                  <a:srgbClr val="FFFFFF"/>
                </a:solidFill>
                <a:latin typeface="Arial MT"/>
                <a:cs typeface="Arial MT"/>
              </a:rPr>
              <a:t>of CSE</a:t>
            </a:r>
            <a:endParaRPr sz="12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2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4166617" y="6400801"/>
            <a:ext cx="4749165" cy="277495"/>
            <a:chOff x="2566416" y="6400800"/>
            <a:chExt cx="4749165" cy="277495"/>
          </a:xfrm>
        </p:grpSpPr>
        <p:sp>
          <p:nvSpPr>
            <p:cNvPr id="3" name="object 3"/>
            <p:cNvSpPr/>
            <p:nvPr/>
          </p:nvSpPr>
          <p:spPr>
            <a:xfrm>
              <a:off x="4203192" y="6400800"/>
              <a:ext cx="3112135" cy="277495"/>
            </a:xfrm>
            <a:custGeom>
              <a:avLst/>
              <a:gdLst/>
              <a:ahLst/>
              <a:cxnLst/>
              <a:rect l="l" t="t" r="r" b="b"/>
              <a:pathLst>
                <a:path w="3112134" h="277495">
                  <a:moveTo>
                    <a:pt x="3112008" y="277368"/>
                  </a:moveTo>
                  <a:lnTo>
                    <a:pt x="0" y="277368"/>
                  </a:lnTo>
                  <a:lnTo>
                    <a:pt x="0" y="0"/>
                  </a:lnTo>
                  <a:lnTo>
                    <a:pt x="3112008" y="0"/>
                  </a:lnTo>
                  <a:lnTo>
                    <a:pt x="3112008" y="277368"/>
                  </a:lnTo>
                  <a:close/>
                </a:path>
              </a:pathLst>
            </a:custGeom>
            <a:solidFill>
              <a:srgbClr val="2240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2566416" y="6400800"/>
              <a:ext cx="1637030" cy="277495"/>
            </a:xfrm>
            <a:custGeom>
              <a:avLst/>
              <a:gdLst/>
              <a:ahLst/>
              <a:cxnLst/>
              <a:rect l="l" t="t" r="r" b="b"/>
              <a:pathLst>
                <a:path w="1637029" h="277495">
                  <a:moveTo>
                    <a:pt x="1636775" y="277368"/>
                  </a:moveTo>
                  <a:lnTo>
                    <a:pt x="0" y="277368"/>
                  </a:lnTo>
                  <a:lnTo>
                    <a:pt x="0" y="0"/>
                  </a:lnTo>
                  <a:lnTo>
                    <a:pt x="1636775" y="0"/>
                  </a:lnTo>
                  <a:lnTo>
                    <a:pt x="1636775" y="277368"/>
                  </a:lnTo>
                  <a:close/>
                </a:path>
              </a:pathLst>
            </a:custGeom>
            <a:solidFill>
              <a:srgbClr val="E16C0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3005709" y="146303"/>
            <a:ext cx="683831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tabLst>
                <a:tab pos="1917064" algn="l"/>
              </a:tabLst>
            </a:pPr>
            <a:r>
              <a:rPr sz="2400" spc="-10" dirty="0">
                <a:solidFill>
                  <a:srgbClr val="C00000"/>
                </a:solidFill>
                <a:latin typeface="Arial Black"/>
                <a:cs typeface="Arial Black"/>
              </a:rPr>
              <a:t>Warshall’s</a:t>
            </a:r>
            <a:r>
              <a:rPr sz="2400" dirty="0">
                <a:solidFill>
                  <a:srgbClr val="C00000"/>
                </a:solidFill>
                <a:latin typeface="Arial Black"/>
                <a:cs typeface="Arial Black"/>
              </a:rPr>
              <a:t>	Algorithm</a:t>
            </a:r>
            <a:r>
              <a:rPr sz="2400" spc="-170" dirty="0">
                <a:solidFill>
                  <a:srgbClr val="C00000"/>
                </a:solidFill>
                <a:latin typeface="Arial Black"/>
                <a:cs typeface="Arial Black"/>
              </a:rPr>
              <a:t> </a:t>
            </a:r>
            <a:r>
              <a:rPr sz="2400" dirty="0">
                <a:solidFill>
                  <a:srgbClr val="C00000"/>
                </a:solidFill>
                <a:latin typeface="Arial Black"/>
                <a:cs typeface="Arial Black"/>
              </a:rPr>
              <a:t>(matrix</a:t>
            </a:r>
            <a:r>
              <a:rPr sz="2400" spc="-200" dirty="0">
                <a:solidFill>
                  <a:srgbClr val="C00000"/>
                </a:solidFill>
                <a:latin typeface="Arial Black"/>
                <a:cs typeface="Arial Black"/>
              </a:rPr>
              <a:t> </a:t>
            </a:r>
            <a:r>
              <a:rPr sz="2400" spc="-10" dirty="0">
                <a:solidFill>
                  <a:srgbClr val="C00000"/>
                </a:solidFill>
                <a:latin typeface="Arial Black"/>
                <a:cs typeface="Arial Black"/>
              </a:rPr>
              <a:t>generation)</a:t>
            </a:r>
            <a:endParaRPr sz="2400">
              <a:latin typeface="Arial Black"/>
              <a:cs typeface="Arial Black"/>
            </a:endParaRPr>
          </a:p>
        </p:txBody>
      </p:sp>
      <p:sp>
        <p:nvSpPr>
          <p:cNvPr id="121" name="object 121"/>
          <p:cNvSpPr txBox="1">
            <a:spLocks noGrp="1"/>
          </p:cNvSpPr>
          <p:nvPr>
            <p:ph type="ftr" sz="quarter" idx="11"/>
          </p:nvPr>
        </p:nvSpPr>
        <p:spPr>
          <a:xfrm>
            <a:off x="1600200" y="0"/>
            <a:ext cx="0" cy="432490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25"/>
              </a:lnSpc>
            </a:pPr>
            <a:r>
              <a:rPr spc="10" dirty="0"/>
              <a:t>ATME College</a:t>
            </a:r>
            <a:r>
              <a:rPr spc="-5" dirty="0"/>
              <a:t> </a:t>
            </a:r>
            <a:r>
              <a:rPr spc="10" dirty="0"/>
              <a:t>of</a:t>
            </a:r>
            <a:r>
              <a:rPr spc="114" dirty="0"/>
              <a:t> </a:t>
            </a:r>
            <a:r>
              <a:rPr spc="35" dirty="0"/>
              <a:t>Engineering</a:t>
            </a:r>
          </a:p>
        </p:txBody>
      </p:sp>
      <p:grpSp>
        <p:nvGrpSpPr>
          <p:cNvPr id="6" name="object 6"/>
          <p:cNvGrpSpPr/>
          <p:nvPr/>
        </p:nvGrpSpPr>
        <p:grpSpPr>
          <a:xfrm>
            <a:off x="2036063" y="1091183"/>
            <a:ext cx="8196580" cy="5203190"/>
            <a:chOff x="435863" y="1091183"/>
            <a:chExt cx="8196580" cy="5203190"/>
          </a:xfrm>
        </p:grpSpPr>
        <p:sp>
          <p:nvSpPr>
            <p:cNvPr id="7" name="object 7"/>
            <p:cNvSpPr/>
            <p:nvPr/>
          </p:nvSpPr>
          <p:spPr>
            <a:xfrm>
              <a:off x="533399" y="1142999"/>
              <a:ext cx="8077200" cy="1201420"/>
            </a:xfrm>
            <a:custGeom>
              <a:avLst/>
              <a:gdLst/>
              <a:ahLst/>
              <a:cxnLst/>
              <a:rect l="l" t="t" r="r" b="b"/>
              <a:pathLst>
                <a:path w="8077200" h="1201420">
                  <a:moveTo>
                    <a:pt x="8077200" y="1200912"/>
                  </a:moveTo>
                  <a:lnTo>
                    <a:pt x="0" y="1200912"/>
                  </a:lnTo>
                  <a:lnTo>
                    <a:pt x="0" y="0"/>
                  </a:lnTo>
                  <a:lnTo>
                    <a:pt x="8077200" y="0"/>
                  </a:lnTo>
                  <a:lnTo>
                    <a:pt x="8077200" y="1200912"/>
                  </a:lnTo>
                  <a:close/>
                </a:path>
              </a:pathLst>
            </a:custGeom>
            <a:solidFill>
              <a:srgbClr val="FAEAD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515111" y="1124711"/>
              <a:ext cx="8117205" cy="1240790"/>
            </a:xfrm>
            <a:custGeom>
              <a:avLst/>
              <a:gdLst/>
              <a:ahLst/>
              <a:cxnLst/>
              <a:rect l="l" t="t" r="r" b="b"/>
              <a:pathLst>
                <a:path w="8117205" h="1240789">
                  <a:moveTo>
                    <a:pt x="8097011" y="1240536"/>
                  </a:moveTo>
                  <a:lnTo>
                    <a:pt x="19811" y="1240536"/>
                  </a:lnTo>
                  <a:lnTo>
                    <a:pt x="16370" y="1240231"/>
                  </a:lnTo>
                  <a:lnTo>
                    <a:pt x="0" y="1220724"/>
                  </a:lnTo>
                  <a:lnTo>
                    <a:pt x="0" y="19812"/>
                  </a:lnTo>
                  <a:lnTo>
                    <a:pt x="19811" y="0"/>
                  </a:lnTo>
                  <a:lnTo>
                    <a:pt x="8097011" y="0"/>
                  </a:lnTo>
                  <a:lnTo>
                    <a:pt x="8116823" y="19812"/>
                  </a:lnTo>
                  <a:lnTo>
                    <a:pt x="39623" y="19812"/>
                  </a:lnTo>
                  <a:lnTo>
                    <a:pt x="19811" y="39624"/>
                  </a:lnTo>
                  <a:lnTo>
                    <a:pt x="39623" y="39624"/>
                  </a:lnTo>
                  <a:lnTo>
                    <a:pt x="39623" y="1200912"/>
                  </a:lnTo>
                  <a:lnTo>
                    <a:pt x="19811" y="1200912"/>
                  </a:lnTo>
                  <a:lnTo>
                    <a:pt x="39623" y="1220724"/>
                  </a:lnTo>
                  <a:lnTo>
                    <a:pt x="8116823" y="1220724"/>
                  </a:lnTo>
                  <a:lnTo>
                    <a:pt x="8116519" y="1224165"/>
                  </a:lnTo>
                  <a:lnTo>
                    <a:pt x="8100453" y="1240231"/>
                  </a:lnTo>
                  <a:lnTo>
                    <a:pt x="8097011" y="1240536"/>
                  </a:lnTo>
                  <a:close/>
                </a:path>
                <a:path w="8117205" h="1240789">
                  <a:moveTo>
                    <a:pt x="39623" y="39624"/>
                  </a:moveTo>
                  <a:lnTo>
                    <a:pt x="19811" y="39624"/>
                  </a:lnTo>
                  <a:lnTo>
                    <a:pt x="39623" y="19812"/>
                  </a:lnTo>
                  <a:lnTo>
                    <a:pt x="39623" y="39624"/>
                  </a:lnTo>
                  <a:close/>
                </a:path>
                <a:path w="8117205" h="1240789">
                  <a:moveTo>
                    <a:pt x="8077200" y="39624"/>
                  </a:moveTo>
                  <a:lnTo>
                    <a:pt x="39623" y="39624"/>
                  </a:lnTo>
                  <a:lnTo>
                    <a:pt x="39623" y="19812"/>
                  </a:lnTo>
                  <a:lnTo>
                    <a:pt x="8077200" y="19812"/>
                  </a:lnTo>
                  <a:lnTo>
                    <a:pt x="8077200" y="39624"/>
                  </a:lnTo>
                  <a:close/>
                </a:path>
                <a:path w="8117205" h="1240789">
                  <a:moveTo>
                    <a:pt x="8077200" y="1220724"/>
                  </a:moveTo>
                  <a:lnTo>
                    <a:pt x="8077200" y="19812"/>
                  </a:lnTo>
                  <a:lnTo>
                    <a:pt x="8097011" y="39624"/>
                  </a:lnTo>
                  <a:lnTo>
                    <a:pt x="8116823" y="39624"/>
                  </a:lnTo>
                  <a:lnTo>
                    <a:pt x="8116823" y="1200912"/>
                  </a:lnTo>
                  <a:lnTo>
                    <a:pt x="8097011" y="1200912"/>
                  </a:lnTo>
                  <a:lnTo>
                    <a:pt x="8077200" y="1220724"/>
                  </a:lnTo>
                  <a:close/>
                </a:path>
                <a:path w="8117205" h="1240789">
                  <a:moveTo>
                    <a:pt x="8116823" y="39624"/>
                  </a:moveTo>
                  <a:lnTo>
                    <a:pt x="8097011" y="39624"/>
                  </a:lnTo>
                  <a:lnTo>
                    <a:pt x="8077200" y="19812"/>
                  </a:lnTo>
                  <a:lnTo>
                    <a:pt x="8116823" y="19812"/>
                  </a:lnTo>
                  <a:lnTo>
                    <a:pt x="8116823" y="39624"/>
                  </a:lnTo>
                  <a:close/>
                </a:path>
                <a:path w="8117205" h="1240789">
                  <a:moveTo>
                    <a:pt x="39623" y="1220724"/>
                  </a:moveTo>
                  <a:lnTo>
                    <a:pt x="19811" y="1200912"/>
                  </a:lnTo>
                  <a:lnTo>
                    <a:pt x="39623" y="1200912"/>
                  </a:lnTo>
                  <a:lnTo>
                    <a:pt x="39623" y="1220724"/>
                  </a:lnTo>
                  <a:close/>
                </a:path>
                <a:path w="8117205" h="1240789">
                  <a:moveTo>
                    <a:pt x="8077200" y="1220724"/>
                  </a:moveTo>
                  <a:lnTo>
                    <a:pt x="39623" y="1220724"/>
                  </a:lnTo>
                  <a:lnTo>
                    <a:pt x="39623" y="1200912"/>
                  </a:lnTo>
                  <a:lnTo>
                    <a:pt x="8077200" y="1200912"/>
                  </a:lnTo>
                  <a:lnTo>
                    <a:pt x="8077200" y="1220724"/>
                  </a:lnTo>
                  <a:close/>
                </a:path>
                <a:path w="8117205" h="1240789">
                  <a:moveTo>
                    <a:pt x="8116823" y="1220724"/>
                  </a:moveTo>
                  <a:lnTo>
                    <a:pt x="8077200" y="1220724"/>
                  </a:lnTo>
                  <a:lnTo>
                    <a:pt x="8097011" y="1200912"/>
                  </a:lnTo>
                  <a:lnTo>
                    <a:pt x="8116823" y="1200912"/>
                  </a:lnTo>
                  <a:lnTo>
                    <a:pt x="8116823" y="122072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" name="object 9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35863" y="1091183"/>
              <a:ext cx="4102608" cy="676656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133087" y="1091183"/>
              <a:ext cx="569976" cy="676656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358640" y="1124711"/>
              <a:ext cx="344424" cy="463296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422648" y="1124711"/>
              <a:ext cx="371855" cy="463296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511040" y="1124711"/>
              <a:ext cx="344424" cy="463296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584192" y="1091183"/>
              <a:ext cx="2270760" cy="676656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446519" y="1091183"/>
              <a:ext cx="573024" cy="676656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675119" y="1124711"/>
              <a:ext cx="344424" cy="463296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736079" y="1124711"/>
              <a:ext cx="374903" cy="463296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6827519" y="1124711"/>
              <a:ext cx="344424" cy="463296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6891528" y="1124711"/>
              <a:ext cx="445007" cy="463296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7062216" y="1091183"/>
              <a:ext cx="743712" cy="676656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807463" y="1822703"/>
              <a:ext cx="569976" cy="676656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033016" y="1856231"/>
              <a:ext cx="344424" cy="466344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093975" y="1856231"/>
              <a:ext cx="374904" cy="466344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185415" y="1856231"/>
              <a:ext cx="344424" cy="466344"/>
            </a:xfrm>
            <a:prstGeom prst="rect">
              <a:avLst/>
            </a:prstGeom>
          </p:spPr>
        </p:pic>
        <p:pic>
          <p:nvPicPr>
            <p:cNvPr id="25" name="object 25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2185415" y="1822703"/>
              <a:ext cx="499871" cy="676656"/>
            </a:xfrm>
            <a:prstGeom prst="rect">
              <a:avLst/>
            </a:prstGeom>
          </p:spPr>
        </p:pic>
        <p:pic>
          <p:nvPicPr>
            <p:cNvPr id="26" name="object 26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2276856" y="1822703"/>
              <a:ext cx="624840" cy="676656"/>
            </a:xfrm>
            <a:prstGeom prst="rect">
              <a:avLst/>
            </a:prstGeom>
          </p:spPr>
        </p:pic>
        <p:pic>
          <p:nvPicPr>
            <p:cNvPr id="27" name="object 27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2496312" y="1822703"/>
              <a:ext cx="789432" cy="676656"/>
            </a:xfrm>
            <a:prstGeom prst="rect">
              <a:avLst/>
            </a:prstGeom>
          </p:spPr>
        </p:pic>
        <p:pic>
          <p:nvPicPr>
            <p:cNvPr id="28" name="object 2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883408" y="1822703"/>
              <a:ext cx="569976" cy="676656"/>
            </a:xfrm>
            <a:prstGeom prst="rect">
              <a:avLst/>
            </a:prstGeom>
          </p:spPr>
        </p:pic>
        <p:pic>
          <p:nvPicPr>
            <p:cNvPr id="29" name="object 2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108959" y="1856231"/>
              <a:ext cx="344424" cy="466344"/>
            </a:xfrm>
            <a:prstGeom prst="rect">
              <a:avLst/>
            </a:prstGeom>
          </p:spPr>
        </p:pic>
        <p:pic>
          <p:nvPicPr>
            <p:cNvPr id="30" name="object 3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169919" y="1856231"/>
              <a:ext cx="374904" cy="466344"/>
            </a:xfrm>
            <a:prstGeom prst="rect">
              <a:avLst/>
            </a:prstGeom>
          </p:spPr>
        </p:pic>
        <p:pic>
          <p:nvPicPr>
            <p:cNvPr id="31" name="object 31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261359" y="1856231"/>
              <a:ext cx="347472" cy="466344"/>
            </a:xfrm>
            <a:prstGeom prst="rect">
              <a:avLst/>
            </a:prstGeom>
          </p:spPr>
        </p:pic>
        <p:pic>
          <p:nvPicPr>
            <p:cNvPr id="32" name="object 32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3325368" y="1856231"/>
              <a:ext cx="445008" cy="466344"/>
            </a:xfrm>
            <a:prstGeom prst="rect">
              <a:avLst/>
            </a:prstGeom>
          </p:spPr>
        </p:pic>
        <p:pic>
          <p:nvPicPr>
            <p:cNvPr id="33" name="object 33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3425952" y="1822703"/>
              <a:ext cx="496824" cy="676656"/>
            </a:xfrm>
            <a:prstGeom prst="rect">
              <a:avLst/>
            </a:prstGeom>
          </p:spPr>
        </p:pic>
        <p:pic>
          <p:nvPicPr>
            <p:cNvPr id="34" name="object 34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3520440" y="1822703"/>
              <a:ext cx="621791" cy="676656"/>
            </a:xfrm>
            <a:prstGeom prst="rect">
              <a:avLst/>
            </a:prstGeom>
          </p:spPr>
        </p:pic>
        <p:pic>
          <p:nvPicPr>
            <p:cNvPr id="35" name="object 35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3739896" y="1822703"/>
              <a:ext cx="835151" cy="676656"/>
            </a:xfrm>
            <a:prstGeom prst="rect">
              <a:avLst/>
            </a:prstGeom>
          </p:spPr>
        </p:pic>
        <p:pic>
          <p:nvPicPr>
            <p:cNvPr id="36" name="object 36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4236719" y="1822703"/>
              <a:ext cx="499872" cy="676656"/>
            </a:xfrm>
            <a:prstGeom prst="rect">
              <a:avLst/>
            </a:prstGeom>
          </p:spPr>
        </p:pic>
        <p:pic>
          <p:nvPicPr>
            <p:cNvPr id="37" name="object 3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331208" y="1822703"/>
              <a:ext cx="569976" cy="676656"/>
            </a:xfrm>
            <a:prstGeom prst="rect">
              <a:avLst/>
            </a:prstGeom>
          </p:spPr>
        </p:pic>
        <p:pic>
          <p:nvPicPr>
            <p:cNvPr id="38" name="object 3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559808" y="1856231"/>
              <a:ext cx="344424" cy="466344"/>
            </a:xfrm>
            <a:prstGeom prst="rect">
              <a:avLst/>
            </a:prstGeom>
          </p:spPr>
        </p:pic>
        <p:pic>
          <p:nvPicPr>
            <p:cNvPr id="39" name="object 3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617719" y="1856231"/>
              <a:ext cx="374903" cy="466344"/>
            </a:xfrm>
            <a:prstGeom prst="rect">
              <a:avLst/>
            </a:prstGeom>
          </p:spPr>
        </p:pic>
        <p:pic>
          <p:nvPicPr>
            <p:cNvPr id="40" name="object 40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4712208" y="1856231"/>
              <a:ext cx="344424" cy="466344"/>
            </a:xfrm>
            <a:prstGeom prst="rect">
              <a:avLst/>
            </a:prstGeom>
          </p:spPr>
        </p:pic>
        <p:pic>
          <p:nvPicPr>
            <p:cNvPr id="41" name="object 41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4773167" y="1856231"/>
              <a:ext cx="448056" cy="466344"/>
            </a:xfrm>
            <a:prstGeom prst="rect">
              <a:avLst/>
            </a:prstGeom>
          </p:spPr>
        </p:pic>
        <p:pic>
          <p:nvPicPr>
            <p:cNvPr id="42" name="object 42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4873752" y="1822703"/>
              <a:ext cx="499872" cy="676656"/>
            </a:xfrm>
            <a:prstGeom prst="rect">
              <a:avLst/>
            </a:prstGeom>
          </p:spPr>
        </p:pic>
        <p:pic>
          <p:nvPicPr>
            <p:cNvPr id="43" name="object 43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4968240" y="1822703"/>
              <a:ext cx="691896" cy="676656"/>
            </a:xfrm>
            <a:prstGeom prst="rect">
              <a:avLst/>
            </a:prstGeom>
          </p:spPr>
        </p:pic>
        <p:pic>
          <p:nvPicPr>
            <p:cNvPr id="44" name="object 44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5254752" y="1822703"/>
              <a:ext cx="1103376" cy="676656"/>
            </a:xfrm>
            <a:prstGeom prst="rect">
              <a:avLst/>
            </a:prstGeom>
          </p:spPr>
        </p:pic>
        <p:pic>
          <p:nvPicPr>
            <p:cNvPr id="45" name="object 4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949696" y="1822703"/>
              <a:ext cx="573024" cy="676656"/>
            </a:xfrm>
            <a:prstGeom prst="rect">
              <a:avLst/>
            </a:prstGeom>
          </p:spPr>
        </p:pic>
        <p:pic>
          <p:nvPicPr>
            <p:cNvPr id="46" name="object 4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178296" y="1856231"/>
              <a:ext cx="344424" cy="466344"/>
            </a:xfrm>
            <a:prstGeom prst="rect">
              <a:avLst/>
            </a:prstGeom>
          </p:spPr>
        </p:pic>
        <p:pic>
          <p:nvPicPr>
            <p:cNvPr id="47" name="object 4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239255" y="1856231"/>
              <a:ext cx="374903" cy="466344"/>
            </a:xfrm>
            <a:prstGeom prst="rect">
              <a:avLst/>
            </a:prstGeom>
          </p:spPr>
        </p:pic>
        <p:pic>
          <p:nvPicPr>
            <p:cNvPr id="48" name="object 48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6330696" y="1856231"/>
              <a:ext cx="344424" cy="466344"/>
            </a:xfrm>
            <a:prstGeom prst="rect">
              <a:avLst/>
            </a:prstGeom>
          </p:spPr>
        </p:pic>
        <p:pic>
          <p:nvPicPr>
            <p:cNvPr id="49" name="object 49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6394704" y="1856231"/>
              <a:ext cx="445007" cy="466344"/>
            </a:xfrm>
            <a:prstGeom prst="rect">
              <a:avLst/>
            </a:prstGeom>
          </p:spPr>
        </p:pic>
        <p:pic>
          <p:nvPicPr>
            <p:cNvPr id="50" name="object 50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6495287" y="1822703"/>
              <a:ext cx="496823" cy="676656"/>
            </a:xfrm>
            <a:prstGeom prst="rect">
              <a:avLst/>
            </a:prstGeom>
          </p:spPr>
        </p:pic>
        <p:pic>
          <p:nvPicPr>
            <p:cNvPr id="51" name="object 51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6586728" y="1822703"/>
              <a:ext cx="694944" cy="676656"/>
            </a:xfrm>
            <a:prstGeom prst="rect">
              <a:avLst/>
            </a:prstGeom>
          </p:spPr>
        </p:pic>
        <p:pic>
          <p:nvPicPr>
            <p:cNvPr id="52" name="object 52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6876287" y="1822703"/>
              <a:ext cx="591311" cy="676656"/>
            </a:xfrm>
            <a:prstGeom prst="rect">
              <a:avLst/>
            </a:prstGeom>
          </p:spPr>
        </p:pic>
        <p:sp>
          <p:nvSpPr>
            <p:cNvPr id="53" name="object 53"/>
            <p:cNvSpPr/>
            <p:nvPr/>
          </p:nvSpPr>
          <p:spPr>
            <a:xfrm>
              <a:off x="533399" y="2743200"/>
              <a:ext cx="8077200" cy="3416935"/>
            </a:xfrm>
            <a:custGeom>
              <a:avLst/>
              <a:gdLst/>
              <a:ahLst/>
              <a:cxnLst/>
              <a:rect l="l" t="t" r="r" b="b"/>
              <a:pathLst>
                <a:path w="8077200" h="3416935">
                  <a:moveTo>
                    <a:pt x="8077200" y="3416808"/>
                  </a:moveTo>
                  <a:lnTo>
                    <a:pt x="0" y="3416808"/>
                  </a:lnTo>
                  <a:lnTo>
                    <a:pt x="0" y="0"/>
                  </a:lnTo>
                  <a:lnTo>
                    <a:pt x="8077200" y="0"/>
                  </a:lnTo>
                  <a:lnTo>
                    <a:pt x="8077200" y="3416808"/>
                  </a:lnTo>
                  <a:close/>
                </a:path>
              </a:pathLst>
            </a:custGeom>
            <a:solidFill>
              <a:srgbClr val="DBEBF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" name="object 54"/>
            <p:cNvSpPr/>
            <p:nvPr/>
          </p:nvSpPr>
          <p:spPr>
            <a:xfrm>
              <a:off x="515111" y="2724911"/>
              <a:ext cx="8117205" cy="3456940"/>
            </a:xfrm>
            <a:custGeom>
              <a:avLst/>
              <a:gdLst/>
              <a:ahLst/>
              <a:cxnLst/>
              <a:rect l="l" t="t" r="r" b="b"/>
              <a:pathLst>
                <a:path w="8117205" h="3456940">
                  <a:moveTo>
                    <a:pt x="8097011" y="3456432"/>
                  </a:moveTo>
                  <a:lnTo>
                    <a:pt x="19811" y="3456432"/>
                  </a:lnTo>
                  <a:lnTo>
                    <a:pt x="16370" y="3456127"/>
                  </a:lnTo>
                  <a:lnTo>
                    <a:pt x="0" y="3436620"/>
                  </a:lnTo>
                  <a:lnTo>
                    <a:pt x="0" y="19812"/>
                  </a:lnTo>
                  <a:lnTo>
                    <a:pt x="19811" y="0"/>
                  </a:lnTo>
                  <a:lnTo>
                    <a:pt x="8097011" y="0"/>
                  </a:lnTo>
                  <a:lnTo>
                    <a:pt x="8116823" y="19812"/>
                  </a:lnTo>
                  <a:lnTo>
                    <a:pt x="39623" y="19812"/>
                  </a:lnTo>
                  <a:lnTo>
                    <a:pt x="19811" y="39624"/>
                  </a:lnTo>
                  <a:lnTo>
                    <a:pt x="39623" y="39624"/>
                  </a:lnTo>
                  <a:lnTo>
                    <a:pt x="39623" y="3416808"/>
                  </a:lnTo>
                  <a:lnTo>
                    <a:pt x="19811" y="3416808"/>
                  </a:lnTo>
                  <a:lnTo>
                    <a:pt x="39623" y="3436620"/>
                  </a:lnTo>
                  <a:lnTo>
                    <a:pt x="8116823" y="3436620"/>
                  </a:lnTo>
                  <a:lnTo>
                    <a:pt x="8116519" y="3440061"/>
                  </a:lnTo>
                  <a:lnTo>
                    <a:pt x="8100453" y="3456127"/>
                  </a:lnTo>
                  <a:lnTo>
                    <a:pt x="8097011" y="3456432"/>
                  </a:lnTo>
                  <a:close/>
                </a:path>
                <a:path w="8117205" h="3456940">
                  <a:moveTo>
                    <a:pt x="39623" y="39624"/>
                  </a:moveTo>
                  <a:lnTo>
                    <a:pt x="19811" y="39624"/>
                  </a:lnTo>
                  <a:lnTo>
                    <a:pt x="39623" y="19812"/>
                  </a:lnTo>
                  <a:lnTo>
                    <a:pt x="39623" y="39624"/>
                  </a:lnTo>
                  <a:close/>
                </a:path>
                <a:path w="8117205" h="3456940">
                  <a:moveTo>
                    <a:pt x="8077200" y="39624"/>
                  </a:moveTo>
                  <a:lnTo>
                    <a:pt x="39623" y="39624"/>
                  </a:lnTo>
                  <a:lnTo>
                    <a:pt x="39623" y="19812"/>
                  </a:lnTo>
                  <a:lnTo>
                    <a:pt x="8077200" y="19812"/>
                  </a:lnTo>
                  <a:lnTo>
                    <a:pt x="8077200" y="39624"/>
                  </a:lnTo>
                  <a:close/>
                </a:path>
                <a:path w="8117205" h="3456940">
                  <a:moveTo>
                    <a:pt x="8077200" y="3436620"/>
                  </a:moveTo>
                  <a:lnTo>
                    <a:pt x="8077200" y="19812"/>
                  </a:lnTo>
                  <a:lnTo>
                    <a:pt x="8097011" y="39624"/>
                  </a:lnTo>
                  <a:lnTo>
                    <a:pt x="8116823" y="39624"/>
                  </a:lnTo>
                  <a:lnTo>
                    <a:pt x="8116823" y="3416808"/>
                  </a:lnTo>
                  <a:lnTo>
                    <a:pt x="8097011" y="3416808"/>
                  </a:lnTo>
                  <a:lnTo>
                    <a:pt x="8077200" y="3436620"/>
                  </a:lnTo>
                  <a:close/>
                </a:path>
                <a:path w="8117205" h="3456940">
                  <a:moveTo>
                    <a:pt x="8116823" y="39624"/>
                  </a:moveTo>
                  <a:lnTo>
                    <a:pt x="8097011" y="39624"/>
                  </a:lnTo>
                  <a:lnTo>
                    <a:pt x="8077200" y="19812"/>
                  </a:lnTo>
                  <a:lnTo>
                    <a:pt x="8116823" y="19812"/>
                  </a:lnTo>
                  <a:lnTo>
                    <a:pt x="8116823" y="39624"/>
                  </a:lnTo>
                  <a:close/>
                </a:path>
                <a:path w="8117205" h="3456940">
                  <a:moveTo>
                    <a:pt x="39623" y="3436620"/>
                  </a:moveTo>
                  <a:lnTo>
                    <a:pt x="19811" y="3416808"/>
                  </a:lnTo>
                  <a:lnTo>
                    <a:pt x="39623" y="3416808"/>
                  </a:lnTo>
                  <a:lnTo>
                    <a:pt x="39623" y="3436620"/>
                  </a:lnTo>
                  <a:close/>
                </a:path>
                <a:path w="8117205" h="3456940">
                  <a:moveTo>
                    <a:pt x="8077200" y="3436620"/>
                  </a:moveTo>
                  <a:lnTo>
                    <a:pt x="39623" y="3436620"/>
                  </a:lnTo>
                  <a:lnTo>
                    <a:pt x="39623" y="3416808"/>
                  </a:lnTo>
                  <a:lnTo>
                    <a:pt x="8077200" y="3416808"/>
                  </a:lnTo>
                  <a:lnTo>
                    <a:pt x="8077200" y="3436620"/>
                  </a:lnTo>
                  <a:close/>
                </a:path>
                <a:path w="8117205" h="3456940">
                  <a:moveTo>
                    <a:pt x="8116823" y="3436620"/>
                  </a:moveTo>
                  <a:lnTo>
                    <a:pt x="8077200" y="3436620"/>
                  </a:lnTo>
                  <a:lnTo>
                    <a:pt x="8097011" y="3416808"/>
                  </a:lnTo>
                  <a:lnTo>
                    <a:pt x="8116823" y="3416808"/>
                  </a:lnTo>
                  <a:lnTo>
                    <a:pt x="8116823" y="343662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5" name="object 55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435863" y="2691383"/>
              <a:ext cx="5782056" cy="676656"/>
            </a:xfrm>
            <a:prstGeom prst="rect">
              <a:avLst/>
            </a:prstGeom>
          </p:spPr>
        </p:pic>
        <p:pic>
          <p:nvPicPr>
            <p:cNvPr id="56" name="object 5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809487" y="2691383"/>
              <a:ext cx="573024" cy="676656"/>
            </a:xfrm>
            <a:prstGeom prst="rect">
              <a:avLst/>
            </a:prstGeom>
          </p:spPr>
        </p:pic>
        <p:pic>
          <p:nvPicPr>
            <p:cNvPr id="57" name="object 5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038087" y="2724911"/>
              <a:ext cx="344424" cy="463296"/>
            </a:xfrm>
            <a:prstGeom prst="rect">
              <a:avLst/>
            </a:prstGeom>
          </p:spPr>
        </p:pic>
        <p:pic>
          <p:nvPicPr>
            <p:cNvPr id="58" name="object 5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099048" y="2724911"/>
              <a:ext cx="374903" cy="463296"/>
            </a:xfrm>
            <a:prstGeom prst="rect">
              <a:avLst/>
            </a:prstGeom>
          </p:spPr>
        </p:pic>
        <p:pic>
          <p:nvPicPr>
            <p:cNvPr id="59" name="object 5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190487" y="2724911"/>
              <a:ext cx="344423" cy="463296"/>
            </a:xfrm>
            <a:prstGeom prst="rect">
              <a:avLst/>
            </a:prstGeom>
          </p:spPr>
        </p:pic>
        <p:pic>
          <p:nvPicPr>
            <p:cNvPr id="60" name="object 60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6260592" y="2691383"/>
              <a:ext cx="1069847" cy="676656"/>
            </a:xfrm>
            <a:prstGeom prst="rect">
              <a:avLst/>
            </a:prstGeom>
          </p:spPr>
        </p:pic>
        <p:pic>
          <p:nvPicPr>
            <p:cNvPr id="61" name="object 61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928104" y="2691383"/>
              <a:ext cx="569976" cy="676656"/>
            </a:xfrm>
            <a:prstGeom prst="rect">
              <a:avLst/>
            </a:prstGeom>
          </p:spPr>
        </p:pic>
        <p:pic>
          <p:nvPicPr>
            <p:cNvPr id="62" name="object 62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153656" y="2724911"/>
              <a:ext cx="344424" cy="463296"/>
            </a:xfrm>
            <a:prstGeom prst="rect">
              <a:avLst/>
            </a:prstGeom>
          </p:spPr>
        </p:pic>
        <p:pic>
          <p:nvPicPr>
            <p:cNvPr id="63" name="object 63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214616" y="2724911"/>
              <a:ext cx="374903" cy="463296"/>
            </a:xfrm>
            <a:prstGeom prst="rect">
              <a:avLst/>
            </a:prstGeom>
          </p:spPr>
        </p:pic>
        <p:pic>
          <p:nvPicPr>
            <p:cNvPr id="64" name="object 64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7306056" y="2724911"/>
              <a:ext cx="347472" cy="463296"/>
            </a:xfrm>
            <a:prstGeom prst="rect">
              <a:avLst/>
            </a:prstGeom>
          </p:spPr>
        </p:pic>
        <p:pic>
          <p:nvPicPr>
            <p:cNvPr id="65" name="object 65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7370063" y="2724911"/>
              <a:ext cx="445007" cy="463296"/>
            </a:xfrm>
            <a:prstGeom prst="rect">
              <a:avLst/>
            </a:prstGeom>
          </p:spPr>
        </p:pic>
        <p:pic>
          <p:nvPicPr>
            <p:cNvPr id="66" name="object 66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7470647" y="2691383"/>
              <a:ext cx="487679" cy="676656"/>
            </a:xfrm>
            <a:prstGeom prst="rect">
              <a:avLst/>
            </a:prstGeom>
          </p:spPr>
        </p:pic>
        <p:pic>
          <p:nvPicPr>
            <p:cNvPr id="67" name="object 67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435863" y="3422904"/>
              <a:ext cx="1173480" cy="679703"/>
            </a:xfrm>
            <a:prstGeom prst="rect">
              <a:avLst/>
            </a:prstGeom>
          </p:spPr>
        </p:pic>
        <p:pic>
          <p:nvPicPr>
            <p:cNvPr id="68" name="object 68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1341119" y="3422904"/>
              <a:ext cx="2959608" cy="679703"/>
            </a:xfrm>
            <a:prstGeom prst="rect">
              <a:avLst/>
            </a:prstGeom>
          </p:spPr>
        </p:pic>
        <p:pic>
          <p:nvPicPr>
            <p:cNvPr id="69" name="object 69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3895343" y="3422904"/>
              <a:ext cx="542544" cy="679703"/>
            </a:xfrm>
            <a:prstGeom prst="rect">
              <a:avLst/>
            </a:prstGeom>
          </p:spPr>
        </p:pic>
        <p:pic>
          <p:nvPicPr>
            <p:cNvPr id="70" name="object 70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4035552" y="3422904"/>
              <a:ext cx="1926336" cy="679703"/>
            </a:xfrm>
            <a:prstGeom prst="rect">
              <a:avLst/>
            </a:prstGeom>
          </p:spPr>
        </p:pic>
        <p:pic>
          <p:nvPicPr>
            <p:cNvPr id="71" name="object 71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5556504" y="3422904"/>
              <a:ext cx="478536" cy="679703"/>
            </a:xfrm>
            <a:prstGeom prst="rect">
              <a:avLst/>
            </a:prstGeom>
          </p:spPr>
        </p:pic>
        <p:pic>
          <p:nvPicPr>
            <p:cNvPr id="72" name="object 72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5699760" y="3422904"/>
              <a:ext cx="1179576" cy="679703"/>
            </a:xfrm>
            <a:prstGeom prst="rect">
              <a:avLst/>
            </a:prstGeom>
          </p:spPr>
        </p:pic>
        <p:pic>
          <p:nvPicPr>
            <p:cNvPr id="73" name="object 73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473952" y="3422904"/>
              <a:ext cx="573024" cy="679703"/>
            </a:xfrm>
            <a:prstGeom prst="rect">
              <a:avLst/>
            </a:prstGeom>
          </p:spPr>
        </p:pic>
        <p:pic>
          <p:nvPicPr>
            <p:cNvPr id="74" name="object 74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702552" y="3456432"/>
              <a:ext cx="344424" cy="466344"/>
            </a:xfrm>
            <a:prstGeom prst="rect">
              <a:avLst/>
            </a:prstGeom>
          </p:spPr>
        </p:pic>
        <p:pic>
          <p:nvPicPr>
            <p:cNvPr id="75" name="object 75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763511" y="3456432"/>
              <a:ext cx="374903" cy="466344"/>
            </a:xfrm>
            <a:prstGeom prst="rect">
              <a:avLst/>
            </a:prstGeom>
          </p:spPr>
        </p:pic>
        <p:pic>
          <p:nvPicPr>
            <p:cNvPr id="76" name="object 76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6854952" y="3456432"/>
              <a:ext cx="344424" cy="466344"/>
            </a:xfrm>
            <a:prstGeom prst="rect">
              <a:avLst/>
            </a:prstGeom>
          </p:spPr>
        </p:pic>
        <p:pic>
          <p:nvPicPr>
            <p:cNvPr id="77" name="object 77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6918960" y="3456432"/>
              <a:ext cx="445007" cy="466344"/>
            </a:xfrm>
            <a:prstGeom prst="rect">
              <a:avLst/>
            </a:prstGeom>
          </p:spPr>
        </p:pic>
        <p:pic>
          <p:nvPicPr>
            <p:cNvPr id="78" name="object 78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7019544" y="3422904"/>
              <a:ext cx="551688" cy="679703"/>
            </a:xfrm>
            <a:prstGeom prst="rect">
              <a:avLst/>
            </a:prstGeom>
          </p:spPr>
        </p:pic>
        <p:pic>
          <p:nvPicPr>
            <p:cNvPr id="79" name="object 79"/>
            <p:cNvPicPr/>
            <p:nvPr/>
          </p:nvPicPr>
          <p:blipFill>
            <a:blip r:embed="rId31" cstate="print"/>
            <a:stretch>
              <a:fillRect/>
            </a:stretch>
          </p:blipFill>
          <p:spPr>
            <a:xfrm>
              <a:off x="1319783" y="3788663"/>
              <a:ext cx="2228088" cy="679704"/>
            </a:xfrm>
            <a:prstGeom prst="rect">
              <a:avLst/>
            </a:prstGeom>
          </p:spPr>
        </p:pic>
        <p:pic>
          <p:nvPicPr>
            <p:cNvPr id="80" name="object 80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145536" y="3788663"/>
              <a:ext cx="569976" cy="679704"/>
            </a:xfrm>
            <a:prstGeom prst="rect">
              <a:avLst/>
            </a:prstGeom>
          </p:spPr>
        </p:pic>
        <p:pic>
          <p:nvPicPr>
            <p:cNvPr id="81" name="object 81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371087" y="3822191"/>
              <a:ext cx="344424" cy="466344"/>
            </a:xfrm>
            <a:prstGeom prst="rect">
              <a:avLst/>
            </a:prstGeom>
          </p:spPr>
        </p:pic>
        <p:pic>
          <p:nvPicPr>
            <p:cNvPr id="82" name="object 82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432047" y="3822191"/>
              <a:ext cx="374903" cy="466344"/>
            </a:xfrm>
            <a:prstGeom prst="rect">
              <a:avLst/>
            </a:prstGeom>
          </p:spPr>
        </p:pic>
        <p:pic>
          <p:nvPicPr>
            <p:cNvPr id="83" name="object 83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523487" y="3822191"/>
              <a:ext cx="344424" cy="466344"/>
            </a:xfrm>
            <a:prstGeom prst="rect">
              <a:avLst/>
            </a:prstGeom>
          </p:spPr>
        </p:pic>
        <p:pic>
          <p:nvPicPr>
            <p:cNvPr id="84" name="object 84"/>
            <p:cNvPicPr/>
            <p:nvPr/>
          </p:nvPicPr>
          <p:blipFill>
            <a:blip r:embed="rId32" cstate="print"/>
            <a:stretch>
              <a:fillRect/>
            </a:stretch>
          </p:blipFill>
          <p:spPr>
            <a:xfrm>
              <a:off x="435863" y="4520183"/>
              <a:ext cx="1310640" cy="679704"/>
            </a:xfrm>
            <a:prstGeom prst="rect">
              <a:avLst/>
            </a:prstGeom>
          </p:spPr>
        </p:pic>
        <p:pic>
          <p:nvPicPr>
            <p:cNvPr id="85" name="object 85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1341119" y="4520183"/>
              <a:ext cx="2959608" cy="679704"/>
            </a:xfrm>
            <a:prstGeom prst="rect">
              <a:avLst/>
            </a:prstGeom>
          </p:spPr>
        </p:pic>
        <p:pic>
          <p:nvPicPr>
            <p:cNvPr id="86" name="object 86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3895343" y="4520183"/>
              <a:ext cx="542544" cy="679704"/>
            </a:xfrm>
            <a:prstGeom prst="rect">
              <a:avLst/>
            </a:prstGeom>
          </p:spPr>
        </p:pic>
        <p:pic>
          <p:nvPicPr>
            <p:cNvPr id="87" name="object 87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4035552" y="4520183"/>
              <a:ext cx="1926336" cy="679704"/>
            </a:xfrm>
            <a:prstGeom prst="rect">
              <a:avLst/>
            </a:prstGeom>
          </p:spPr>
        </p:pic>
        <p:pic>
          <p:nvPicPr>
            <p:cNvPr id="88" name="object 88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5556504" y="4520183"/>
              <a:ext cx="478536" cy="679704"/>
            </a:xfrm>
            <a:prstGeom prst="rect">
              <a:avLst/>
            </a:prstGeom>
          </p:spPr>
        </p:pic>
        <p:pic>
          <p:nvPicPr>
            <p:cNvPr id="89" name="object 89"/>
            <p:cNvPicPr/>
            <p:nvPr/>
          </p:nvPicPr>
          <p:blipFill>
            <a:blip r:embed="rId33" cstate="print"/>
            <a:stretch>
              <a:fillRect/>
            </a:stretch>
          </p:blipFill>
          <p:spPr>
            <a:xfrm>
              <a:off x="5699760" y="4520183"/>
              <a:ext cx="1179576" cy="679704"/>
            </a:xfrm>
            <a:prstGeom prst="rect">
              <a:avLst/>
            </a:prstGeom>
          </p:spPr>
        </p:pic>
        <p:pic>
          <p:nvPicPr>
            <p:cNvPr id="90" name="object 90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473952" y="4520183"/>
              <a:ext cx="573024" cy="679704"/>
            </a:xfrm>
            <a:prstGeom prst="rect">
              <a:avLst/>
            </a:prstGeom>
          </p:spPr>
        </p:pic>
        <p:pic>
          <p:nvPicPr>
            <p:cNvPr id="91" name="object 91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702552" y="4553712"/>
              <a:ext cx="344424" cy="466344"/>
            </a:xfrm>
            <a:prstGeom prst="rect">
              <a:avLst/>
            </a:prstGeom>
          </p:spPr>
        </p:pic>
        <p:pic>
          <p:nvPicPr>
            <p:cNvPr id="92" name="object 92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763511" y="4553712"/>
              <a:ext cx="374903" cy="466344"/>
            </a:xfrm>
            <a:prstGeom prst="rect">
              <a:avLst/>
            </a:prstGeom>
          </p:spPr>
        </p:pic>
        <p:pic>
          <p:nvPicPr>
            <p:cNvPr id="93" name="object 93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6854952" y="4553712"/>
              <a:ext cx="344424" cy="466344"/>
            </a:xfrm>
            <a:prstGeom prst="rect">
              <a:avLst/>
            </a:prstGeom>
          </p:spPr>
        </p:pic>
        <p:pic>
          <p:nvPicPr>
            <p:cNvPr id="94" name="object 94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6918960" y="4553712"/>
              <a:ext cx="445007" cy="466344"/>
            </a:xfrm>
            <a:prstGeom prst="rect">
              <a:avLst/>
            </a:prstGeom>
          </p:spPr>
        </p:pic>
        <p:pic>
          <p:nvPicPr>
            <p:cNvPr id="95" name="object 95"/>
            <p:cNvPicPr/>
            <p:nvPr/>
          </p:nvPicPr>
          <p:blipFill>
            <a:blip r:embed="rId34" cstate="print"/>
            <a:stretch>
              <a:fillRect/>
            </a:stretch>
          </p:blipFill>
          <p:spPr>
            <a:xfrm>
              <a:off x="7019544" y="4520183"/>
              <a:ext cx="481583" cy="679704"/>
            </a:xfrm>
            <a:prstGeom prst="rect">
              <a:avLst/>
            </a:prstGeom>
          </p:spPr>
        </p:pic>
        <p:pic>
          <p:nvPicPr>
            <p:cNvPr id="96" name="object 96"/>
            <p:cNvPicPr/>
            <p:nvPr/>
          </p:nvPicPr>
          <p:blipFill>
            <a:blip r:embed="rId35" cstate="print"/>
            <a:stretch>
              <a:fillRect/>
            </a:stretch>
          </p:blipFill>
          <p:spPr>
            <a:xfrm>
              <a:off x="1319783" y="4885943"/>
              <a:ext cx="3813048" cy="679704"/>
            </a:xfrm>
            <a:prstGeom prst="rect">
              <a:avLst/>
            </a:prstGeom>
          </p:spPr>
        </p:pic>
        <p:pic>
          <p:nvPicPr>
            <p:cNvPr id="97" name="object 9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727448" y="4885943"/>
              <a:ext cx="573024" cy="679704"/>
            </a:xfrm>
            <a:prstGeom prst="rect">
              <a:avLst/>
            </a:prstGeom>
          </p:spPr>
        </p:pic>
        <p:pic>
          <p:nvPicPr>
            <p:cNvPr id="98" name="object 9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956048" y="4919472"/>
              <a:ext cx="344424" cy="463295"/>
            </a:xfrm>
            <a:prstGeom prst="rect">
              <a:avLst/>
            </a:prstGeom>
          </p:spPr>
        </p:pic>
        <p:pic>
          <p:nvPicPr>
            <p:cNvPr id="99" name="object 9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017008" y="4919472"/>
              <a:ext cx="371856" cy="463295"/>
            </a:xfrm>
            <a:prstGeom prst="rect">
              <a:avLst/>
            </a:prstGeom>
          </p:spPr>
        </p:pic>
        <p:pic>
          <p:nvPicPr>
            <p:cNvPr id="100" name="object 100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108448" y="4919472"/>
              <a:ext cx="344424" cy="463295"/>
            </a:xfrm>
            <a:prstGeom prst="rect">
              <a:avLst/>
            </a:prstGeom>
          </p:spPr>
        </p:pic>
        <p:pic>
          <p:nvPicPr>
            <p:cNvPr id="101" name="object 101"/>
            <p:cNvPicPr/>
            <p:nvPr/>
          </p:nvPicPr>
          <p:blipFill>
            <a:blip r:embed="rId36" cstate="print"/>
            <a:stretch>
              <a:fillRect/>
            </a:stretch>
          </p:blipFill>
          <p:spPr>
            <a:xfrm>
              <a:off x="5178552" y="4885943"/>
              <a:ext cx="1999488" cy="679704"/>
            </a:xfrm>
            <a:prstGeom prst="rect">
              <a:avLst/>
            </a:prstGeom>
          </p:spPr>
        </p:pic>
        <p:pic>
          <p:nvPicPr>
            <p:cNvPr id="102" name="object 102"/>
            <p:cNvPicPr/>
            <p:nvPr/>
          </p:nvPicPr>
          <p:blipFill>
            <a:blip r:embed="rId37" cstate="print"/>
            <a:stretch>
              <a:fillRect/>
            </a:stretch>
          </p:blipFill>
          <p:spPr>
            <a:xfrm>
              <a:off x="1319783" y="5251704"/>
              <a:ext cx="3191255" cy="679704"/>
            </a:xfrm>
            <a:prstGeom prst="rect">
              <a:avLst/>
            </a:prstGeom>
          </p:spPr>
        </p:pic>
        <p:pic>
          <p:nvPicPr>
            <p:cNvPr id="103" name="object 103"/>
            <p:cNvPicPr/>
            <p:nvPr/>
          </p:nvPicPr>
          <p:blipFill>
            <a:blip r:embed="rId38" cstate="print"/>
            <a:stretch>
              <a:fillRect/>
            </a:stretch>
          </p:blipFill>
          <p:spPr>
            <a:xfrm>
              <a:off x="4105655" y="5251704"/>
              <a:ext cx="475488" cy="679704"/>
            </a:xfrm>
            <a:prstGeom prst="rect">
              <a:avLst/>
            </a:prstGeom>
          </p:spPr>
        </p:pic>
        <p:pic>
          <p:nvPicPr>
            <p:cNvPr id="104" name="object 104"/>
            <p:cNvPicPr/>
            <p:nvPr/>
          </p:nvPicPr>
          <p:blipFill>
            <a:blip r:embed="rId39" cstate="print"/>
            <a:stretch>
              <a:fillRect/>
            </a:stretch>
          </p:blipFill>
          <p:spPr>
            <a:xfrm>
              <a:off x="4242816" y="5251704"/>
              <a:ext cx="1929384" cy="679704"/>
            </a:xfrm>
            <a:prstGeom prst="rect">
              <a:avLst/>
            </a:prstGeom>
          </p:spPr>
        </p:pic>
        <p:pic>
          <p:nvPicPr>
            <p:cNvPr id="105" name="object 105"/>
            <p:cNvPicPr/>
            <p:nvPr/>
          </p:nvPicPr>
          <p:blipFill>
            <a:blip r:embed="rId40" cstate="print"/>
            <a:stretch>
              <a:fillRect/>
            </a:stretch>
          </p:blipFill>
          <p:spPr>
            <a:xfrm>
              <a:off x="5766816" y="5251704"/>
              <a:ext cx="542543" cy="679704"/>
            </a:xfrm>
            <a:prstGeom prst="rect">
              <a:avLst/>
            </a:prstGeom>
          </p:spPr>
        </p:pic>
        <p:pic>
          <p:nvPicPr>
            <p:cNvPr id="106" name="object 106"/>
            <p:cNvPicPr/>
            <p:nvPr/>
          </p:nvPicPr>
          <p:blipFill>
            <a:blip r:embed="rId41" cstate="print"/>
            <a:stretch>
              <a:fillRect/>
            </a:stretch>
          </p:blipFill>
          <p:spPr>
            <a:xfrm>
              <a:off x="5971031" y="5251704"/>
              <a:ext cx="2453640" cy="679704"/>
            </a:xfrm>
            <a:prstGeom prst="rect">
              <a:avLst/>
            </a:prstGeom>
          </p:spPr>
        </p:pic>
        <p:pic>
          <p:nvPicPr>
            <p:cNvPr id="107" name="object 107"/>
            <p:cNvPicPr/>
            <p:nvPr/>
          </p:nvPicPr>
          <p:blipFill>
            <a:blip r:embed="rId42" cstate="print"/>
            <a:stretch>
              <a:fillRect/>
            </a:stretch>
          </p:blipFill>
          <p:spPr>
            <a:xfrm>
              <a:off x="1319783" y="5614416"/>
              <a:ext cx="2051303" cy="679704"/>
            </a:xfrm>
            <a:prstGeom prst="rect">
              <a:avLst/>
            </a:prstGeom>
          </p:spPr>
        </p:pic>
        <p:pic>
          <p:nvPicPr>
            <p:cNvPr id="108" name="object 108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2968752" y="5614416"/>
              <a:ext cx="478536" cy="679704"/>
            </a:xfrm>
            <a:prstGeom prst="rect">
              <a:avLst/>
            </a:prstGeom>
          </p:spPr>
        </p:pic>
        <p:pic>
          <p:nvPicPr>
            <p:cNvPr id="109" name="object 109"/>
            <p:cNvPicPr/>
            <p:nvPr/>
          </p:nvPicPr>
          <p:blipFill>
            <a:blip r:embed="rId43" cstate="print"/>
            <a:stretch>
              <a:fillRect/>
            </a:stretch>
          </p:blipFill>
          <p:spPr>
            <a:xfrm>
              <a:off x="3108959" y="5614416"/>
              <a:ext cx="1487424" cy="679704"/>
            </a:xfrm>
            <a:prstGeom prst="rect">
              <a:avLst/>
            </a:prstGeom>
          </p:spPr>
        </p:pic>
        <p:pic>
          <p:nvPicPr>
            <p:cNvPr id="110" name="object 110"/>
            <p:cNvPicPr/>
            <p:nvPr/>
          </p:nvPicPr>
          <p:blipFill>
            <a:blip r:embed="rId40" cstate="print"/>
            <a:stretch>
              <a:fillRect/>
            </a:stretch>
          </p:blipFill>
          <p:spPr>
            <a:xfrm>
              <a:off x="4187952" y="5614416"/>
              <a:ext cx="545591" cy="679704"/>
            </a:xfrm>
            <a:prstGeom prst="rect">
              <a:avLst/>
            </a:prstGeom>
          </p:spPr>
        </p:pic>
        <p:pic>
          <p:nvPicPr>
            <p:cNvPr id="111" name="object 111"/>
            <p:cNvPicPr/>
            <p:nvPr/>
          </p:nvPicPr>
          <p:blipFill>
            <a:blip r:embed="rId44" cstate="print"/>
            <a:stretch>
              <a:fillRect/>
            </a:stretch>
          </p:blipFill>
          <p:spPr>
            <a:xfrm>
              <a:off x="4398263" y="5614416"/>
              <a:ext cx="2218943" cy="679704"/>
            </a:xfrm>
            <a:prstGeom prst="rect">
              <a:avLst/>
            </a:prstGeom>
          </p:spPr>
        </p:pic>
        <p:pic>
          <p:nvPicPr>
            <p:cNvPr id="112" name="object 112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214872" y="5614416"/>
              <a:ext cx="569976" cy="679704"/>
            </a:xfrm>
            <a:prstGeom prst="rect">
              <a:avLst/>
            </a:prstGeom>
          </p:spPr>
        </p:pic>
        <p:pic>
          <p:nvPicPr>
            <p:cNvPr id="113" name="object 113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440423" y="5647943"/>
              <a:ext cx="344424" cy="466344"/>
            </a:xfrm>
            <a:prstGeom prst="rect">
              <a:avLst/>
            </a:prstGeom>
          </p:spPr>
        </p:pic>
        <p:pic>
          <p:nvPicPr>
            <p:cNvPr id="114" name="object 114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501384" y="5647943"/>
              <a:ext cx="374904" cy="466344"/>
            </a:xfrm>
            <a:prstGeom prst="rect">
              <a:avLst/>
            </a:prstGeom>
          </p:spPr>
        </p:pic>
        <p:pic>
          <p:nvPicPr>
            <p:cNvPr id="115" name="object 115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6592823" y="5647943"/>
              <a:ext cx="347472" cy="466344"/>
            </a:xfrm>
            <a:prstGeom prst="rect">
              <a:avLst/>
            </a:prstGeom>
          </p:spPr>
        </p:pic>
        <p:pic>
          <p:nvPicPr>
            <p:cNvPr id="116" name="object 116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6653784" y="5647943"/>
              <a:ext cx="448055" cy="466344"/>
            </a:xfrm>
            <a:prstGeom prst="rect">
              <a:avLst/>
            </a:prstGeom>
          </p:spPr>
        </p:pic>
      </p:grpSp>
      <p:sp>
        <p:nvSpPr>
          <p:cNvPr id="117" name="object 117"/>
          <p:cNvSpPr txBox="1"/>
          <p:nvPr/>
        </p:nvSpPr>
        <p:spPr>
          <a:xfrm>
            <a:off x="2133600" y="1143001"/>
            <a:ext cx="8077200" cy="108747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90805">
              <a:lnSpc>
                <a:spcPts val="2810"/>
              </a:lnSpc>
            </a:pPr>
            <a:r>
              <a:rPr sz="2400" spc="-25" dirty="0">
                <a:latin typeface="Calibri"/>
                <a:cs typeface="Calibri"/>
              </a:rPr>
              <a:t>Recurrence</a:t>
            </a:r>
            <a:r>
              <a:rPr sz="2400" spc="-100" dirty="0">
                <a:latin typeface="Calibri"/>
                <a:cs typeface="Calibri"/>
              </a:rPr>
              <a:t> </a:t>
            </a:r>
            <a:r>
              <a:rPr sz="2400" spc="-25" dirty="0">
                <a:latin typeface="Calibri"/>
                <a:cs typeface="Calibri"/>
              </a:rPr>
              <a:t>relating</a:t>
            </a:r>
            <a:r>
              <a:rPr sz="2400" spc="-11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elements</a:t>
            </a:r>
            <a:r>
              <a:rPr sz="2400" spc="-85" dirty="0">
                <a:latin typeface="Calibri"/>
                <a:cs typeface="Calibri"/>
              </a:rPr>
              <a:t> </a:t>
            </a:r>
            <a:r>
              <a:rPr sz="2400" i="1" dirty="0">
                <a:latin typeface="Calibri"/>
                <a:cs typeface="Calibri"/>
              </a:rPr>
              <a:t>R</a:t>
            </a:r>
            <a:r>
              <a:rPr sz="2325" baseline="14336" dirty="0">
                <a:latin typeface="Calibri"/>
                <a:cs typeface="Calibri"/>
              </a:rPr>
              <a:t>(</a:t>
            </a:r>
            <a:r>
              <a:rPr sz="2325" i="1" baseline="14336" dirty="0">
                <a:latin typeface="Calibri"/>
                <a:cs typeface="Calibri"/>
              </a:rPr>
              <a:t>k</a:t>
            </a:r>
            <a:r>
              <a:rPr sz="2325" baseline="14336" dirty="0">
                <a:latin typeface="Calibri"/>
                <a:cs typeface="Calibri"/>
              </a:rPr>
              <a:t>)</a:t>
            </a:r>
            <a:r>
              <a:rPr sz="2325" spc="397" baseline="14336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to</a:t>
            </a:r>
            <a:r>
              <a:rPr sz="2400" spc="-4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elements</a:t>
            </a:r>
            <a:r>
              <a:rPr sz="2400" spc="-10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of</a:t>
            </a:r>
            <a:r>
              <a:rPr sz="2400" spc="-30" dirty="0">
                <a:latin typeface="Calibri"/>
                <a:cs typeface="Calibri"/>
              </a:rPr>
              <a:t> </a:t>
            </a:r>
            <a:r>
              <a:rPr sz="2400" i="1" spc="-10" dirty="0">
                <a:latin typeface="Calibri"/>
                <a:cs typeface="Calibri"/>
              </a:rPr>
              <a:t>R</a:t>
            </a:r>
            <a:r>
              <a:rPr sz="2325" spc="-15" baseline="14336" dirty="0">
                <a:latin typeface="Calibri"/>
                <a:cs typeface="Calibri"/>
              </a:rPr>
              <a:t>(</a:t>
            </a:r>
            <a:r>
              <a:rPr sz="2325" i="1" spc="-15" baseline="14336" dirty="0">
                <a:latin typeface="Calibri"/>
                <a:cs typeface="Calibri"/>
              </a:rPr>
              <a:t>k</a:t>
            </a:r>
            <a:r>
              <a:rPr sz="2325" spc="-15" baseline="14336" dirty="0">
                <a:latin typeface="Calibri"/>
                <a:cs typeface="Calibri"/>
              </a:rPr>
              <a:t>-</a:t>
            </a:r>
            <a:r>
              <a:rPr sz="2325" baseline="14336" dirty="0">
                <a:latin typeface="Calibri"/>
                <a:cs typeface="Calibri"/>
              </a:rPr>
              <a:t>1)</a:t>
            </a:r>
            <a:r>
              <a:rPr sz="2325" spc="359" baseline="14336" dirty="0">
                <a:latin typeface="Calibri"/>
                <a:cs typeface="Calibri"/>
              </a:rPr>
              <a:t> </a:t>
            </a:r>
            <a:r>
              <a:rPr sz="2400" spc="-25" dirty="0">
                <a:latin typeface="Calibri"/>
                <a:cs typeface="Calibri"/>
              </a:rPr>
              <a:t>is:</a:t>
            </a:r>
            <a:endParaRPr sz="2400">
              <a:latin typeface="Calibri"/>
              <a:cs typeface="Calibri"/>
            </a:endParaRPr>
          </a:p>
          <a:p>
            <a:pPr marL="109855" algn="ctr">
              <a:spcBef>
                <a:spcPts val="2760"/>
              </a:spcBef>
            </a:pPr>
            <a:r>
              <a:rPr sz="2400" i="1" dirty="0">
                <a:latin typeface="Calibri"/>
                <a:cs typeface="Calibri"/>
              </a:rPr>
              <a:t>R</a:t>
            </a:r>
            <a:r>
              <a:rPr sz="2325" baseline="14336" dirty="0">
                <a:latin typeface="Calibri"/>
                <a:cs typeface="Calibri"/>
              </a:rPr>
              <a:t>(</a:t>
            </a:r>
            <a:r>
              <a:rPr sz="2325" i="1" baseline="14336" dirty="0">
                <a:latin typeface="Calibri"/>
                <a:cs typeface="Calibri"/>
              </a:rPr>
              <a:t>k</a:t>
            </a:r>
            <a:r>
              <a:rPr sz="2325" baseline="14336" dirty="0">
                <a:latin typeface="Calibri"/>
                <a:cs typeface="Calibri"/>
              </a:rPr>
              <a:t>)</a:t>
            </a:r>
            <a:r>
              <a:rPr sz="2400" dirty="0">
                <a:latin typeface="Calibri"/>
                <a:cs typeface="Calibri"/>
              </a:rPr>
              <a:t>[</a:t>
            </a:r>
            <a:r>
              <a:rPr sz="2400" i="1" dirty="0">
                <a:latin typeface="Calibri"/>
                <a:cs typeface="Calibri"/>
              </a:rPr>
              <a:t>i,j</a:t>
            </a:r>
            <a:r>
              <a:rPr sz="2400" dirty="0">
                <a:latin typeface="Calibri"/>
                <a:cs typeface="Calibri"/>
              </a:rPr>
              <a:t>]</a:t>
            </a:r>
            <a:r>
              <a:rPr sz="2400" spc="-7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=</a:t>
            </a:r>
            <a:r>
              <a:rPr sz="2400" spc="-40" dirty="0">
                <a:latin typeface="Calibri"/>
                <a:cs typeface="Calibri"/>
              </a:rPr>
              <a:t> </a:t>
            </a:r>
            <a:r>
              <a:rPr sz="2400" i="1" spc="-10" dirty="0">
                <a:latin typeface="Calibri"/>
                <a:cs typeface="Calibri"/>
              </a:rPr>
              <a:t>R</a:t>
            </a:r>
            <a:r>
              <a:rPr sz="2325" spc="-15" baseline="14336" dirty="0">
                <a:latin typeface="Calibri"/>
                <a:cs typeface="Calibri"/>
              </a:rPr>
              <a:t>(</a:t>
            </a:r>
            <a:r>
              <a:rPr sz="2325" i="1" spc="-15" baseline="14336" dirty="0">
                <a:latin typeface="Calibri"/>
                <a:cs typeface="Calibri"/>
              </a:rPr>
              <a:t>k</a:t>
            </a:r>
            <a:r>
              <a:rPr sz="2325" spc="-15" baseline="14336" dirty="0">
                <a:latin typeface="Calibri"/>
                <a:cs typeface="Calibri"/>
              </a:rPr>
              <a:t>-</a:t>
            </a:r>
            <a:r>
              <a:rPr sz="2325" baseline="14336" dirty="0">
                <a:latin typeface="Calibri"/>
                <a:cs typeface="Calibri"/>
              </a:rPr>
              <a:t>1)</a:t>
            </a:r>
            <a:r>
              <a:rPr sz="2400" dirty="0">
                <a:latin typeface="Calibri"/>
                <a:cs typeface="Calibri"/>
              </a:rPr>
              <a:t>[</a:t>
            </a:r>
            <a:r>
              <a:rPr sz="2400" i="1" dirty="0">
                <a:latin typeface="Calibri"/>
                <a:cs typeface="Calibri"/>
              </a:rPr>
              <a:t>i,j</a:t>
            </a:r>
            <a:r>
              <a:rPr sz="2400" dirty="0">
                <a:latin typeface="Calibri"/>
                <a:cs typeface="Calibri"/>
              </a:rPr>
              <a:t>]</a:t>
            </a:r>
            <a:r>
              <a:rPr sz="2400" spc="-7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or</a:t>
            </a:r>
            <a:r>
              <a:rPr sz="2400" spc="-6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(</a:t>
            </a:r>
            <a:r>
              <a:rPr sz="2400" i="1" spc="-10" dirty="0">
                <a:latin typeface="Calibri"/>
                <a:cs typeface="Calibri"/>
              </a:rPr>
              <a:t>R</a:t>
            </a:r>
            <a:r>
              <a:rPr sz="2325" spc="-15" baseline="14336" dirty="0">
                <a:latin typeface="Calibri"/>
                <a:cs typeface="Calibri"/>
              </a:rPr>
              <a:t>(</a:t>
            </a:r>
            <a:r>
              <a:rPr sz="2325" i="1" spc="-15" baseline="14336" dirty="0">
                <a:latin typeface="Calibri"/>
                <a:cs typeface="Calibri"/>
              </a:rPr>
              <a:t>k</a:t>
            </a:r>
            <a:r>
              <a:rPr sz="2325" spc="-15" baseline="14336" dirty="0">
                <a:latin typeface="Calibri"/>
                <a:cs typeface="Calibri"/>
              </a:rPr>
              <a:t>-</a:t>
            </a:r>
            <a:r>
              <a:rPr sz="2325" baseline="14336" dirty="0">
                <a:latin typeface="Calibri"/>
                <a:cs typeface="Calibri"/>
              </a:rPr>
              <a:t>1)</a:t>
            </a:r>
            <a:r>
              <a:rPr sz="2400" dirty="0">
                <a:latin typeface="Calibri"/>
                <a:cs typeface="Calibri"/>
              </a:rPr>
              <a:t>[</a:t>
            </a:r>
            <a:r>
              <a:rPr sz="2400" i="1" dirty="0">
                <a:latin typeface="Calibri"/>
                <a:cs typeface="Calibri"/>
              </a:rPr>
              <a:t>i,k</a:t>
            </a:r>
            <a:r>
              <a:rPr sz="2400" dirty="0">
                <a:latin typeface="Calibri"/>
                <a:cs typeface="Calibri"/>
              </a:rPr>
              <a:t>]</a:t>
            </a:r>
            <a:r>
              <a:rPr sz="2400" spc="-9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and</a:t>
            </a:r>
            <a:r>
              <a:rPr sz="2400" spc="-85" dirty="0">
                <a:latin typeface="Calibri"/>
                <a:cs typeface="Calibri"/>
              </a:rPr>
              <a:t> </a:t>
            </a:r>
            <a:r>
              <a:rPr sz="2400" i="1" spc="-10" dirty="0">
                <a:latin typeface="Calibri"/>
                <a:cs typeface="Calibri"/>
              </a:rPr>
              <a:t>R</a:t>
            </a:r>
            <a:r>
              <a:rPr sz="2325" spc="-15" baseline="14336" dirty="0">
                <a:latin typeface="Calibri"/>
                <a:cs typeface="Calibri"/>
              </a:rPr>
              <a:t>(</a:t>
            </a:r>
            <a:r>
              <a:rPr sz="2325" i="1" spc="-15" baseline="14336" dirty="0">
                <a:latin typeface="Calibri"/>
                <a:cs typeface="Calibri"/>
              </a:rPr>
              <a:t>k</a:t>
            </a:r>
            <a:r>
              <a:rPr sz="2325" spc="-15" baseline="14336" dirty="0">
                <a:latin typeface="Calibri"/>
                <a:cs typeface="Calibri"/>
              </a:rPr>
              <a:t>-1)</a:t>
            </a:r>
            <a:r>
              <a:rPr sz="2400" spc="-10" dirty="0">
                <a:latin typeface="Calibri"/>
                <a:cs typeface="Calibri"/>
              </a:rPr>
              <a:t>[</a:t>
            </a:r>
            <a:r>
              <a:rPr sz="2400" i="1" spc="-10" dirty="0">
                <a:latin typeface="Calibri"/>
                <a:cs typeface="Calibri"/>
              </a:rPr>
              <a:t>k,j</a:t>
            </a:r>
            <a:r>
              <a:rPr sz="2400" spc="-10" dirty="0">
                <a:latin typeface="Calibri"/>
                <a:cs typeface="Calibri"/>
              </a:rPr>
              <a:t>])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118" name="object 118"/>
          <p:cNvSpPr txBox="1"/>
          <p:nvPr/>
        </p:nvSpPr>
        <p:spPr>
          <a:xfrm>
            <a:off x="2161236" y="2545335"/>
            <a:ext cx="7649845" cy="34677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3500">
              <a:spcBef>
                <a:spcPts val="100"/>
              </a:spcBef>
            </a:pPr>
            <a:r>
              <a:rPr sz="2400" dirty="0">
                <a:latin typeface="Calibri"/>
                <a:cs typeface="Calibri"/>
              </a:rPr>
              <a:t>It</a:t>
            </a:r>
            <a:r>
              <a:rPr sz="2400" spc="-8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implies</a:t>
            </a:r>
            <a:r>
              <a:rPr sz="2400" spc="-5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the</a:t>
            </a:r>
            <a:r>
              <a:rPr sz="2400" spc="-45" dirty="0">
                <a:latin typeface="Calibri"/>
                <a:cs typeface="Calibri"/>
              </a:rPr>
              <a:t> </a:t>
            </a:r>
            <a:r>
              <a:rPr sz="2400" spc="-25" dirty="0">
                <a:latin typeface="Calibri"/>
                <a:cs typeface="Calibri"/>
              </a:rPr>
              <a:t>following</a:t>
            </a:r>
            <a:r>
              <a:rPr sz="2400" spc="-9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rules</a:t>
            </a:r>
            <a:r>
              <a:rPr sz="2400" spc="-45" dirty="0">
                <a:latin typeface="Calibri"/>
                <a:cs typeface="Calibri"/>
              </a:rPr>
              <a:t> </a:t>
            </a:r>
            <a:r>
              <a:rPr sz="2400" spc="-20" dirty="0">
                <a:latin typeface="Calibri"/>
                <a:cs typeface="Calibri"/>
              </a:rPr>
              <a:t>for</a:t>
            </a:r>
            <a:r>
              <a:rPr sz="2400" spc="-65" dirty="0">
                <a:latin typeface="Calibri"/>
                <a:cs typeface="Calibri"/>
              </a:rPr>
              <a:t> </a:t>
            </a:r>
            <a:r>
              <a:rPr sz="2400" spc="-30" dirty="0">
                <a:latin typeface="Calibri"/>
                <a:cs typeface="Calibri"/>
              </a:rPr>
              <a:t>generating</a:t>
            </a:r>
            <a:r>
              <a:rPr sz="2400" spc="-135" dirty="0">
                <a:latin typeface="Calibri"/>
                <a:cs typeface="Calibri"/>
              </a:rPr>
              <a:t> </a:t>
            </a:r>
            <a:r>
              <a:rPr sz="2400" i="1" dirty="0">
                <a:latin typeface="Calibri"/>
                <a:cs typeface="Calibri"/>
              </a:rPr>
              <a:t>R</a:t>
            </a:r>
            <a:r>
              <a:rPr sz="2325" baseline="14336" dirty="0">
                <a:latin typeface="Calibri"/>
                <a:cs typeface="Calibri"/>
              </a:rPr>
              <a:t>(</a:t>
            </a:r>
            <a:r>
              <a:rPr sz="2325" i="1" baseline="14336" dirty="0">
                <a:latin typeface="Calibri"/>
                <a:cs typeface="Calibri"/>
              </a:rPr>
              <a:t>k</a:t>
            </a:r>
            <a:r>
              <a:rPr sz="2325" baseline="14336" dirty="0">
                <a:latin typeface="Calibri"/>
                <a:cs typeface="Calibri"/>
              </a:rPr>
              <a:t>)</a:t>
            </a:r>
            <a:r>
              <a:rPr sz="2325" spc="375" baseline="14336" dirty="0">
                <a:latin typeface="Calibri"/>
                <a:cs typeface="Calibri"/>
              </a:rPr>
              <a:t> </a:t>
            </a:r>
            <a:r>
              <a:rPr sz="2400" spc="-20" dirty="0">
                <a:latin typeface="Calibri"/>
                <a:cs typeface="Calibri"/>
              </a:rPr>
              <a:t>from</a:t>
            </a:r>
            <a:r>
              <a:rPr sz="2400" spc="-85" dirty="0">
                <a:latin typeface="Calibri"/>
                <a:cs typeface="Calibri"/>
              </a:rPr>
              <a:t> </a:t>
            </a:r>
            <a:r>
              <a:rPr sz="2400" i="1" spc="-10" dirty="0">
                <a:latin typeface="Calibri"/>
                <a:cs typeface="Calibri"/>
              </a:rPr>
              <a:t>R</a:t>
            </a:r>
            <a:r>
              <a:rPr sz="2325" spc="-15" baseline="14336" dirty="0">
                <a:latin typeface="Calibri"/>
                <a:cs typeface="Calibri"/>
              </a:rPr>
              <a:t>(</a:t>
            </a:r>
            <a:r>
              <a:rPr sz="2325" i="1" spc="-15" baseline="14336" dirty="0">
                <a:latin typeface="Calibri"/>
                <a:cs typeface="Calibri"/>
              </a:rPr>
              <a:t>k</a:t>
            </a:r>
            <a:r>
              <a:rPr sz="2325" spc="-15" baseline="14336" dirty="0">
                <a:latin typeface="Calibri"/>
                <a:cs typeface="Calibri"/>
              </a:rPr>
              <a:t>-</a:t>
            </a:r>
            <a:r>
              <a:rPr sz="2325" spc="-37" baseline="14336" dirty="0">
                <a:latin typeface="Calibri"/>
                <a:cs typeface="Calibri"/>
              </a:rPr>
              <a:t>1)</a:t>
            </a:r>
            <a:r>
              <a:rPr sz="2400" spc="-25" dirty="0">
                <a:latin typeface="Calibri"/>
                <a:cs typeface="Calibri"/>
              </a:rPr>
              <a:t>:</a:t>
            </a:r>
            <a:endParaRPr sz="2400">
              <a:latin typeface="Calibri"/>
              <a:cs typeface="Calibri"/>
            </a:endParaRPr>
          </a:p>
          <a:p>
            <a:pPr marL="950594" marR="979805" indent="-887094">
              <a:lnSpc>
                <a:spcPct val="145100"/>
              </a:lnSpc>
              <a:spcBef>
                <a:spcPts val="1580"/>
              </a:spcBef>
              <a:tabLst>
                <a:tab pos="970915" algn="l"/>
              </a:tabLst>
            </a:pPr>
            <a:r>
              <a:rPr sz="2400" dirty="0">
                <a:latin typeface="Calibri"/>
                <a:cs typeface="Calibri"/>
              </a:rPr>
              <a:t>Rule</a:t>
            </a:r>
            <a:r>
              <a:rPr sz="2400" spc="-40" dirty="0">
                <a:latin typeface="Calibri"/>
                <a:cs typeface="Calibri"/>
              </a:rPr>
              <a:t> </a:t>
            </a:r>
            <a:r>
              <a:rPr sz="2400" spc="-50" dirty="0">
                <a:latin typeface="Calibri"/>
                <a:cs typeface="Calibri"/>
              </a:rPr>
              <a:t>1</a:t>
            </a:r>
            <a:r>
              <a:rPr sz="2400" dirty="0">
                <a:latin typeface="Calibri"/>
                <a:cs typeface="Calibri"/>
              </a:rPr>
              <a:t>		If</a:t>
            </a:r>
            <a:r>
              <a:rPr sz="2400" spc="-2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an</a:t>
            </a:r>
            <a:r>
              <a:rPr sz="2400" spc="-3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element</a:t>
            </a:r>
            <a:r>
              <a:rPr sz="2400" spc="-8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in</a:t>
            </a:r>
            <a:r>
              <a:rPr sz="2400" spc="-15" dirty="0">
                <a:latin typeface="Calibri"/>
                <a:cs typeface="Calibri"/>
              </a:rPr>
              <a:t> </a:t>
            </a:r>
            <a:r>
              <a:rPr sz="2400" spc="-35" dirty="0">
                <a:latin typeface="Calibri"/>
                <a:cs typeface="Calibri"/>
              </a:rPr>
              <a:t>row</a:t>
            </a:r>
            <a:r>
              <a:rPr sz="2400" spc="-95" dirty="0">
                <a:latin typeface="Calibri"/>
                <a:cs typeface="Calibri"/>
              </a:rPr>
              <a:t> </a:t>
            </a:r>
            <a:r>
              <a:rPr sz="2400" i="1" dirty="0">
                <a:latin typeface="Calibri"/>
                <a:cs typeface="Calibri"/>
              </a:rPr>
              <a:t>i </a:t>
            </a:r>
            <a:r>
              <a:rPr sz="2400" dirty="0">
                <a:latin typeface="Calibri"/>
                <a:cs typeface="Calibri"/>
              </a:rPr>
              <a:t>and</a:t>
            </a:r>
            <a:r>
              <a:rPr sz="2400" spc="-30" dirty="0">
                <a:latin typeface="Calibri"/>
                <a:cs typeface="Calibri"/>
              </a:rPr>
              <a:t> </a:t>
            </a:r>
            <a:r>
              <a:rPr sz="2400" spc="-20" dirty="0">
                <a:latin typeface="Calibri"/>
                <a:cs typeface="Calibri"/>
              </a:rPr>
              <a:t>column</a:t>
            </a:r>
            <a:r>
              <a:rPr sz="2400" spc="-114" dirty="0">
                <a:latin typeface="Calibri"/>
                <a:cs typeface="Calibri"/>
              </a:rPr>
              <a:t> </a:t>
            </a:r>
            <a:r>
              <a:rPr sz="2400" i="1" dirty="0">
                <a:latin typeface="Calibri"/>
                <a:cs typeface="Calibri"/>
              </a:rPr>
              <a:t>j</a:t>
            </a:r>
            <a:r>
              <a:rPr sz="2400" i="1" spc="-2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is</a:t>
            </a:r>
            <a:r>
              <a:rPr sz="2400" spc="-3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1</a:t>
            </a:r>
            <a:r>
              <a:rPr sz="2400" spc="-4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in</a:t>
            </a:r>
            <a:r>
              <a:rPr sz="2400" spc="-40" dirty="0">
                <a:latin typeface="Calibri"/>
                <a:cs typeface="Calibri"/>
              </a:rPr>
              <a:t> </a:t>
            </a:r>
            <a:r>
              <a:rPr sz="2400" i="1" spc="-10" dirty="0">
                <a:latin typeface="Calibri"/>
                <a:cs typeface="Calibri"/>
              </a:rPr>
              <a:t>R</a:t>
            </a:r>
            <a:r>
              <a:rPr sz="2325" spc="-15" baseline="14336" dirty="0">
                <a:latin typeface="Calibri"/>
                <a:cs typeface="Calibri"/>
              </a:rPr>
              <a:t>(</a:t>
            </a:r>
            <a:r>
              <a:rPr sz="2325" i="1" spc="-15" baseline="14336" dirty="0">
                <a:latin typeface="Calibri"/>
                <a:cs typeface="Calibri"/>
              </a:rPr>
              <a:t>k-</a:t>
            </a:r>
            <a:r>
              <a:rPr sz="2325" spc="-37" baseline="14336" dirty="0">
                <a:latin typeface="Calibri"/>
                <a:cs typeface="Calibri"/>
              </a:rPr>
              <a:t>1)</a:t>
            </a:r>
            <a:r>
              <a:rPr sz="2400" spc="-25" dirty="0">
                <a:latin typeface="Calibri"/>
                <a:cs typeface="Calibri"/>
              </a:rPr>
              <a:t>, </a:t>
            </a:r>
            <a:r>
              <a:rPr sz="2400" dirty="0">
                <a:latin typeface="Calibri"/>
                <a:cs typeface="Calibri"/>
              </a:rPr>
              <a:t>it</a:t>
            </a:r>
            <a:r>
              <a:rPr sz="2400" spc="-45" dirty="0">
                <a:latin typeface="Calibri"/>
                <a:cs typeface="Calibri"/>
              </a:rPr>
              <a:t> </a:t>
            </a:r>
            <a:r>
              <a:rPr sz="2400" spc="-20" dirty="0">
                <a:latin typeface="Calibri"/>
                <a:cs typeface="Calibri"/>
              </a:rPr>
              <a:t>remains</a:t>
            </a:r>
            <a:r>
              <a:rPr sz="2400" spc="-12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1</a:t>
            </a:r>
            <a:r>
              <a:rPr sz="2400" spc="-3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in</a:t>
            </a:r>
            <a:r>
              <a:rPr sz="2400" spc="-40" dirty="0">
                <a:latin typeface="Calibri"/>
                <a:cs typeface="Calibri"/>
              </a:rPr>
              <a:t> </a:t>
            </a:r>
            <a:r>
              <a:rPr sz="2400" i="1" spc="-20" dirty="0">
                <a:latin typeface="Calibri"/>
                <a:cs typeface="Calibri"/>
              </a:rPr>
              <a:t>R</a:t>
            </a:r>
            <a:r>
              <a:rPr sz="2325" spc="-30" baseline="14336" dirty="0">
                <a:latin typeface="Calibri"/>
                <a:cs typeface="Calibri"/>
              </a:rPr>
              <a:t>(</a:t>
            </a:r>
            <a:r>
              <a:rPr sz="2325" i="1" spc="-30" baseline="14336" dirty="0">
                <a:latin typeface="Calibri"/>
                <a:cs typeface="Calibri"/>
              </a:rPr>
              <a:t>k</a:t>
            </a:r>
            <a:r>
              <a:rPr sz="2325" spc="-30" baseline="14336" dirty="0">
                <a:latin typeface="Calibri"/>
                <a:cs typeface="Calibri"/>
              </a:rPr>
              <a:t>)</a:t>
            </a:r>
            <a:endParaRPr sz="2325" baseline="14336">
              <a:latin typeface="Calibri"/>
              <a:cs typeface="Calibri"/>
            </a:endParaRPr>
          </a:p>
          <a:p>
            <a:pPr marL="950594" marR="984250" indent="-887730">
              <a:spcBef>
                <a:spcPts val="2760"/>
              </a:spcBef>
              <a:tabLst>
                <a:tab pos="970915" algn="l"/>
              </a:tabLst>
            </a:pPr>
            <a:r>
              <a:rPr sz="2400" dirty="0">
                <a:latin typeface="Calibri"/>
                <a:cs typeface="Calibri"/>
              </a:rPr>
              <a:t>Rule</a:t>
            </a:r>
            <a:r>
              <a:rPr sz="2400" spc="-40" dirty="0">
                <a:latin typeface="Calibri"/>
                <a:cs typeface="Calibri"/>
              </a:rPr>
              <a:t> </a:t>
            </a:r>
            <a:r>
              <a:rPr sz="2400" spc="-50" dirty="0">
                <a:latin typeface="Calibri"/>
                <a:cs typeface="Calibri"/>
              </a:rPr>
              <a:t>2</a:t>
            </a:r>
            <a:r>
              <a:rPr sz="2400" dirty="0">
                <a:latin typeface="Calibri"/>
                <a:cs typeface="Calibri"/>
              </a:rPr>
              <a:t>		If</a:t>
            </a:r>
            <a:r>
              <a:rPr sz="2400" spc="-3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an</a:t>
            </a:r>
            <a:r>
              <a:rPr sz="2400" spc="-4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element</a:t>
            </a:r>
            <a:r>
              <a:rPr sz="2400" spc="-8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in</a:t>
            </a:r>
            <a:r>
              <a:rPr sz="2400" spc="-40" dirty="0">
                <a:latin typeface="Calibri"/>
                <a:cs typeface="Calibri"/>
              </a:rPr>
              <a:t> </a:t>
            </a:r>
            <a:r>
              <a:rPr sz="2400" spc="-20" dirty="0">
                <a:latin typeface="Calibri"/>
                <a:cs typeface="Calibri"/>
              </a:rPr>
              <a:t>row</a:t>
            </a:r>
            <a:r>
              <a:rPr sz="2400" spc="-80" dirty="0">
                <a:latin typeface="Calibri"/>
                <a:cs typeface="Calibri"/>
              </a:rPr>
              <a:t> </a:t>
            </a:r>
            <a:r>
              <a:rPr sz="2400" i="1" dirty="0">
                <a:latin typeface="Calibri"/>
                <a:cs typeface="Calibri"/>
              </a:rPr>
              <a:t>i</a:t>
            </a:r>
            <a:r>
              <a:rPr sz="2400" i="1" spc="-2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and</a:t>
            </a:r>
            <a:r>
              <a:rPr sz="2400" spc="-40" dirty="0">
                <a:latin typeface="Calibri"/>
                <a:cs typeface="Calibri"/>
              </a:rPr>
              <a:t> </a:t>
            </a:r>
            <a:r>
              <a:rPr sz="2400" spc="-20" dirty="0">
                <a:latin typeface="Calibri"/>
                <a:cs typeface="Calibri"/>
              </a:rPr>
              <a:t>column</a:t>
            </a:r>
            <a:r>
              <a:rPr sz="2400" spc="-114" dirty="0">
                <a:latin typeface="Calibri"/>
                <a:cs typeface="Calibri"/>
              </a:rPr>
              <a:t> </a:t>
            </a:r>
            <a:r>
              <a:rPr sz="2400" i="1" dirty="0">
                <a:latin typeface="Calibri"/>
                <a:cs typeface="Calibri"/>
              </a:rPr>
              <a:t>j</a:t>
            </a:r>
            <a:r>
              <a:rPr sz="2400" i="1" spc="-2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is</a:t>
            </a:r>
            <a:r>
              <a:rPr sz="2400" spc="-3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0</a:t>
            </a:r>
            <a:r>
              <a:rPr sz="2400" spc="-4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in</a:t>
            </a:r>
            <a:r>
              <a:rPr sz="2400" spc="-45" dirty="0">
                <a:latin typeface="Calibri"/>
                <a:cs typeface="Calibri"/>
              </a:rPr>
              <a:t> </a:t>
            </a:r>
            <a:r>
              <a:rPr sz="2400" i="1" spc="-10" dirty="0">
                <a:latin typeface="Calibri"/>
                <a:cs typeface="Calibri"/>
              </a:rPr>
              <a:t>R</a:t>
            </a:r>
            <a:r>
              <a:rPr sz="2325" spc="-15" baseline="14336" dirty="0">
                <a:latin typeface="Calibri"/>
                <a:cs typeface="Calibri"/>
              </a:rPr>
              <a:t>(</a:t>
            </a:r>
            <a:r>
              <a:rPr sz="2325" i="1" spc="-15" baseline="14336" dirty="0">
                <a:latin typeface="Calibri"/>
                <a:cs typeface="Calibri"/>
              </a:rPr>
              <a:t>k-</a:t>
            </a:r>
            <a:r>
              <a:rPr sz="2325" spc="-37" baseline="14336" dirty="0">
                <a:latin typeface="Calibri"/>
                <a:cs typeface="Calibri"/>
              </a:rPr>
              <a:t>1)</a:t>
            </a:r>
            <a:r>
              <a:rPr sz="2400" spc="-25" dirty="0">
                <a:latin typeface="Calibri"/>
                <a:cs typeface="Calibri"/>
              </a:rPr>
              <a:t>, </a:t>
            </a:r>
            <a:r>
              <a:rPr sz="2400" dirty="0">
                <a:latin typeface="Calibri"/>
                <a:cs typeface="Calibri"/>
              </a:rPr>
              <a:t>it</a:t>
            </a:r>
            <a:r>
              <a:rPr sz="2400" spc="-6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has</a:t>
            </a:r>
            <a:r>
              <a:rPr sz="2400" spc="-6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to</a:t>
            </a:r>
            <a:r>
              <a:rPr sz="2400" spc="-9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be</a:t>
            </a:r>
            <a:r>
              <a:rPr sz="2400" spc="-6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changed</a:t>
            </a:r>
            <a:r>
              <a:rPr sz="2400" spc="-8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to</a:t>
            </a:r>
            <a:r>
              <a:rPr sz="2400" spc="-7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1</a:t>
            </a:r>
            <a:r>
              <a:rPr sz="2400" spc="-5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in</a:t>
            </a:r>
            <a:r>
              <a:rPr sz="2400" spc="-60" dirty="0">
                <a:latin typeface="Calibri"/>
                <a:cs typeface="Calibri"/>
              </a:rPr>
              <a:t> </a:t>
            </a:r>
            <a:r>
              <a:rPr sz="2400" i="1" dirty="0">
                <a:latin typeface="Calibri"/>
                <a:cs typeface="Calibri"/>
              </a:rPr>
              <a:t>R</a:t>
            </a:r>
            <a:r>
              <a:rPr sz="2325" baseline="14336" dirty="0">
                <a:latin typeface="Calibri"/>
                <a:cs typeface="Calibri"/>
              </a:rPr>
              <a:t>(</a:t>
            </a:r>
            <a:r>
              <a:rPr sz="2325" i="1" baseline="14336" dirty="0">
                <a:latin typeface="Calibri"/>
                <a:cs typeface="Calibri"/>
              </a:rPr>
              <a:t>k</a:t>
            </a:r>
            <a:r>
              <a:rPr sz="2325" baseline="14336" dirty="0">
                <a:latin typeface="Calibri"/>
                <a:cs typeface="Calibri"/>
              </a:rPr>
              <a:t>)</a:t>
            </a:r>
            <a:r>
              <a:rPr sz="2325" spc="345" baseline="14336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if</a:t>
            </a:r>
            <a:r>
              <a:rPr sz="2400" spc="-6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and</a:t>
            </a:r>
            <a:r>
              <a:rPr sz="2400" spc="-3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only</a:t>
            </a:r>
            <a:r>
              <a:rPr sz="2400" spc="-95" dirty="0">
                <a:latin typeface="Calibri"/>
                <a:cs typeface="Calibri"/>
              </a:rPr>
              <a:t> </a:t>
            </a:r>
            <a:r>
              <a:rPr sz="2400" spc="-25" dirty="0">
                <a:latin typeface="Calibri"/>
                <a:cs typeface="Calibri"/>
              </a:rPr>
              <a:t>if</a:t>
            </a:r>
            <a:endParaRPr sz="2400">
              <a:latin typeface="Calibri"/>
              <a:cs typeface="Calibri"/>
            </a:endParaRPr>
          </a:p>
          <a:p>
            <a:pPr marL="950594" marR="43180">
              <a:spcBef>
                <a:spcPts val="5"/>
              </a:spcBef>
            </a:pPr>
            <a:r>
              <a:rPr sz="2400" dirty="0">
                <a:latin typeface="Calibri"/>
                <a:cs typeface="Calibri"/>
              </a:rPr>
              <a:t>the</a:t>
            </a:r>
            <a:r>
              <a:rPr sz="2400" spc="-6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element</a:t>
            </a:r>
            <a:r>
              <a:rPr sz="2400" spc="-9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in</a:t>
            </a:r>
            <a:r>
              <a:rPr sz="2400" spc="-2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its</a:t>
            </a:r>
            <a:r>
              <a:rPr sz="2400" spc="-8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row</a:t>
            </a:r>
            <a:r>
              <a:rPr sz="2400" spc="-65" dirty="0">
                <a:latin typeface="Calibri"/>
                <a:cs typeface="Calibri"/>
              </a:rPr>
              <a:t> </a:t>
            </a:r>
            <a:r>
              <a:rPr sz="2400" i="1" dirty="0">
                <a:latin typeface="Calibri"/>
                <a:cs typeface="Calibri"/>
              </a:rPr>
              <a:t>i</a:t>
            </a:r>
            <a:r>
              <a:rPr sz="2400" i="1" spc="-6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and</a:t>
            </a:r>
            <a:r>
              <a:rPr sz="2400" spc="-20" dirty="0">
                <a:latin typeface="Calibri"/>
                <a:cs typeface="Calibri"/>
              </a:rPr>
              <a:t> column</a:t>
            </a:r>
            <a:r>
              <a:rPr sz="2400" spc="-114" dirty="0">
                <a:latin typeface="Calibri"/>
                <a:cs typeface="Calibri"/>
              </a:rPr>
              <a:t> </a:t>
            </a:r>
            <a:r>
              <a:rPr sz="2400" i="1" dirty="0">
                <a:latin typeface="Calibri"/>
                <a:cs typeface="Calibri"/>
              </a:rPr>
              <a:t>k</a:t>
            </a:r>
            <a:r>
              <a:rPr sz="2400" i="1" spc="-5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and</a:t>
            </a:r>
            <a:r>
              <a:rPr sz="2400" spc="-5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the</a:t>
            </a:r>
            <a:r>
              <a:rPr sz="2400" spc="-2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element </a:t>
            </a:r>
            <a:r>
              <a:rPr sz="2400" dirty="0">
                <a:latin typeface="Calibri"/>
                <a:cs typeface="Calibri"/>
              </a:rPr>
              <a:t>in</a:t>
            </a:r>
            <a:r>
              <a:rPr sz="2400" spc="-4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its</a:t>
            </a:r>
            <a:r>
              <a:rPr sz="2400" spc="-65" dirty="0">
                <a:latin typeface="Calibri"/>
                <a:cs typeface="Calibri"/>
              </a:rPr>
              <a:t> </a:t>
            </a:r>
            <a:r>
              <a:rPr sz="2400" spc="-20" dirty="0">
                <a:latin typeface="Calibri"/>
                <a:cs typeface="Calibri"/>
              </a:rPr>
              <a:t>column</a:t>
            </a:r>
            <a:r>
              <a:rPr sz="2400" spc="-114" dirty="0">
                <a:latin typeface="Calibri"/>
                <a:cs typeface="Calibri"/>
              </a:rPr>
              <a:t> </a:t>
            </a:r>
            <a:r>
              <a:rPr sz="2400" i="1" dirty="0">
                <a:latin typeface="Calibri"/>
                <a:cs typeface="Calibri"/>
              </a:rPr>
              <a:t>j</a:t>
            </a:r>
            <a:r>
              <a:rPr sz="2400" i="1" spc="-3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and</a:t>
            </a:r>
            <a:r>
              <a:rPr sz="2400" spc="-50" dirty="0">
                <a:latin typeface="Calibri"/>
                <a:cs typeface="Calibri"/>
              </a:rPr>
              <a:t> </a:t>
            </a:r>
            <a:r>
              <a:rPr sz="2400" spc="-20" dirty="0">
                <a:latin typeface="Calibri"/>
                <a:cs typeface="Calibri"/>
              </a:rPr>
              <a:t>row</a:t>
            </a:r>
            <a:r>
              <a:rPr sz="2400" spc="-85" dirty="0">
                <a:latin typeface="Calibri"/>
                <a:cs typeface="Calibri"/>
              </a:rPr>
              <a:t> </a:t>
            </a:r>
            <a:r>
              <a:rPr sz="2400" i="1" dirty="0">
                <a:latin typeface="Calibri"/>
                <a:cs typeface="Calibri"/>
              </a:rPr>
              <a:t>k</a:t>
            </a:r>
            <a:r>
              <a:rPr sz="2400" i="1" spc="-5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are</a:t>
            </a:r>
            <a:r>
              <a:rPr sz="2400" spc="-4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both</a:t>
            </a:r>
            <a:r>
              <a:rPr sz="2400" spc="-85" dirty="0">
                <a:latin typeface="Calibri"/>
                <a:cs typeface="Calibri"/>
              </a:rPr>
              <a:t> 1’s</a:t>
            </a:r>
            <a:r>
              <a:rPr sz="2400" spc="-10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in</a:t>
            </a:r>
            <a:r>
              <a:rPr sz="2400" spc="-45" dirty="0">
                <a:latin typeface="Calibri"/>
                <a:cs typeface="Calibri"/>
              </a:rPr>
              <a:t> </a:t>
            </a:r>
            <a:r>
              <a:rPr sz="2400" i="1" spc="-10" dirty="0">
                <a:latin typeface="Calibri"/>
                <a:cs typeface="Calibri"/>
              </a:rPr>
              <a:t>R</a:t>
            </a:r>
            <a:r>
              <a:rPr sz="2325" spc="-15" baseline="14336" dirty="0">
                <a:latin typeface="Calibri"/>
                <a:cs typeface="Calibri"/>
              </a:rPr>
              <a:t>(</a:t>
            </a:r>
            <a:r>
              <a:rPr sz="2325" i="1" spc="-15" baseline="14336" dirty="0">
                <a:latin typeface="Calibri"/>
                <a:cs typeface="Calibri"/>
              </a:rPr>
              <a:t>k-</a:t>
            </a:r>
            <a:r>
              <a:rPr sz="2325" spc="-37" baseline="14336" dirty="0">
                <a:latin typeface="Calibri"/>
                <a:cs typeface="Calibri"/>
              </a:rPr>
              <a:t>1)</a:t>
            </a:r>
            <a:endParaRPr sz="2325" baseline="14336">
              <a:latin typeface="Calibri"/>
              <a:cs typeface="Calibri"/>
            </a:endParaRPr>
          </a:p>
        </p:txBody>
      </p:sp>
      <p:sp>
        <p:nvSpPr>
          <p:cNvPr id="119" name="object 119"/>
          <p:cNvSpPr/>
          <p:nvPr/>
        </p:nvSpPr>
        <p:spPr>
          <a:xfrm>
            <a:off x="1600961" y="761"/>
            <a:ext cx="9142730" cy="6856730"/>
          </a:xfrm>
          <a:custGeom>
            <a:avLst/>
            <a:gdLst/>
            <a:ahLst/>
            <a:cxnLst/>
            <a:rect l="l" t="t" r="r" b="b"/>
            <a:pathLst>
              <a:path w="9142730" h="6856730">
                <a:moveTo>
                  <a:pt x="0" y="0"/>
                </a:moveTo>
                <a:lnTo>
                  <a:pt x="9142476" y="0"/>
                </a:lnTo>
                <a:lnTo>
                  <a:pt x="9142476" y="6856476"/>
                </a:lnTo>
                <a:lnTo>
                  <a:pt x="0" y="6856476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0" name="object 120"/>
          <p:cNvSpPr txBox="1"/>
          <p:nvPr/>
        </p:nvSpPr>
        <p:spPr>
          <a:xfrm>
            <a:off x="4194176" y="6438732"/>
            <a:ext cx="1062355" cy="363561"/>
          </a:xfrm>
          <a:prstGeom prst="rect">
            <a:avLst/>
          </a:prstGeom>
        </p:spPr>
        <p:txBody>
          <a:bodyPr vert="horz" wrap="square" lIns="0" tIns="4445" rIns="0" bIns="0" rtlCol="0">
            <a:spAutoFit/>
          </a:bodyPr>
          <a:lstStyle/>
          <a:p>
            <a:pPr marL="12700" marR="5080">
              <a:lnSpc>
                <a:spcPts val="1440"/>
              </a:lnSpc>
              <a:spcBef>
                <a:spcPts val="35"/>
              </a:spcBef>
            </a:pPr>
            <a:r>
              <a:rPr sz="1200" spc="45" dirty="0">
                <a:solidFill>
                  <a:srgbClr val="FFFFFF"/>
                </a:solidFill>
                <a:latin typeface="Arial MT"/>
                <a:cs typeface="Arial MT"/>
              </a:rPr>
              <a:t>Department</a:t>
            </a:r>
            <a:r>
              <a:rPr sz="1200" spc="1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-25" dirty="0">
                <a:solidFill>
                  <a:srgbClr val="FFFFFF"/>
                </a:solidFill>
                <a:latin typeface="Arial MT"/>
                <a:cs typeface="Arial MT"/>
              </a:rPr>
              <a:t>of CSE</a:t>
            </a:r>
            <a:endParaRPr sz="12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2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803392" y="6400801"/>
            <a:ext cx="3112135" cy="277495"/>
          </a:xfrm>
          <a:custGeom>
            <a:avLst/>
            <a:gdLst/>
            <a:ahLst/>
            <a:cxnLst/>
            <a:rect l="l" t="t" r="r" b="b"/>
            <a:pathLst>
              <a:path w="3112134" h="277495">
                <a:moveTo>
                  <a:pt x="3112008" y="277368"/>
                </a:moveTo>
                <a:lnTo>
                  <a:pt x="0" y="277368"/>
                </a:lnTo>
                <a:lnTo>
                  <a:pt x="0" y="0"/>
                </a:lnTo>
                <a:lnTo>
                  <a:pt x="3112008" y="0"/>
                </a:lnTo>
                <a:lnTo>
                  <a:pt x="3112008" y="277368"/>
                </a:lnTo>
                <a:close/>
              </a:path>
            </a:pathLst>
          </a:custGeom>
          <a:solidFill>
            <a:srgbClr val="22405F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4114800" y="6400801"/>
            <a:ext cx="4724400" cy="277495"/>
            <a:chOff x="2514600" y="6400800"/>
            <a:chExt cx="4724400" cy="277495"/>
          </a:xfrm>
        </p:grpSpPr>
        <p:sp>
          <p:nvSpPr>
            <p:cNvPr id="4" name="object 4"/>
            <p:cNvSpPr/>
            <p:nvPr/>
          </p:nvSpPr>
          <p:spPr>
            <a:xfrm>
              <a:off x="2514600" y="6400800"/>
              <a:ext cx="1600200" cy="277495"/>
            </a:xfrm>
            <a:custGeom>
              <a:avLst/>
              <a:gdLst/>
              <a:ahLst/>
              <a:cxnLst/>
              <a:rect l="l" t="t" r="r" b="b"/>
              <a:pathLst>
                <a:path w="1600200" h="277495">
                  <a:moveTo>
                    <a:pt x="1600200" y="277368"/>
                  </a:moveTo>
                  <a:lnTo>
                    <a:pt x="0" y="277368"/>
                  </a:lnTo>
                  <a:lnTo>
                    <a:pt x="0" y="0"/>
                  </a:lnTo>
                  <a:lnTo>
                    <a:pt x="1600200" y="0"/>
                  </a:lnTo>
                  <a:lnTo>
                    <a:pt x="1600200" y="277368"/>
                  </a:lnTo>
                  <a:close/>
                </a:path>
              </a:pathLst>
            </a:custGeom>
            <a:solidFill>
              <a:srgbClr val="E16C0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4114800" y="6400800"/>
              <a:ext cx="3124200" cy="277495"/>
            </a:xfrm>
            <a:custGeom>
              <a:avLst/>
              <a:gdLst/>
              <a:ahLst/>
              <a:cxnLst/>
              <a:rect l="l" t="t" r="r" b="b"/>
              <a:pathLst>
                <a:path w="3124200" h="277495">
                  <a:moveTo>
                    <a:pt x="3124200" y="277368"/>
                  </a:moveTo>
                  <a:lnTo>
                    <a:pt x="0" y="277368"/>
                  </a:lnTo>
                  <a:lnTo>
                    <a:pt x="0" y="0"/>
                  </a:lnTo>
                  <a:lnTo>
                    <a:pt x="3124200" y="0"/>
                  </a:lnTo>
                  <a:lnTo>
                    <a:pt x="3124200" y="277368"/>
                  </a:lnTo>
                  <a:close/>
                </a:path>
              </a:pathLst>
            </a:custGeom>
            <a:solidFill>
              <a:srgbClr val="2240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2764942" y="1013713"/>
            <a:ext cx="7309484" cy="45148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2800" b="1" spc="-40" dirty="0">
                <a:solidFill>
                  <a:srgbClr val="C00000"/>
                </a:solidFill>
                <a:latin typeface="Times New Roman"/>
                <a:cs typeface="Times New Roman"/>
              </a:rPr>
              <a:t>Warshall’s</a:t>
            </a:r>
            <a:r>
              <a:rPr sz="2800" b="1" spc="-280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2800" b="1" spc="-10" dirty="0">
                <a:solidFill>
                  <a:srgbClr val="C00000"/>
                </a:solidFill>
                <a:latin typeface="Times New Roman"/>
                <a:cs typeface="Times New Roman"/>
              </a:rPr>
              <a:t>Algorithm</a:t>
            </a:r>
            <a:r>
              <a:rPr sz="2800" b="1" spc="-105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2800" b="1" dirty="0">
                <a:solidFill>
                  <a:srgbClr val="C00000"/>
                </a:solidFill>
                <a:latin typeface="Times New Roman"/>
                <a:cs typeface="Times New Roman"/>
              </a:rPr>
              <a:t>(pseudocode</a:t>
            </a:r>
            <a:r>
              <a:rPr sz="2800" b="1" spc="-75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2800" b="1" dirty="0">
                <a:solidFill>
                  <a:srgbClr val="C00000"/>
                </a:solidFill>
                <a:latin typeface="Times New Roman"/>
                <a:cs typeface="Times New Roman"/>
              </a:rPr>
              <a:t>and</a:t>
            </a:r>
            <a:r>
              <a:rPr sz="2800" b="1" spc="-50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2800" b="1" spc="-10" dirty="0">
                <a:solidFill>
                  <a:srgbClr val="C00000"/>
                </a:solidFill>
                <a:latin typeface="Times New Roman"/>
                <a:cs typeface="Times New Roman"/>
              </a:rPr>
              <a:t>analysis)</a:t>
            </a:r>
            <a:endParaRPr sz="2800">
              <a:latin typeface="Times New Roman"/>
              <a:cs typeface="Times New Roman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2078736" y="1691639"/>
            <a:ext cx="8470900" cy="4371340"/>
            <a:chOff x="478536" y="1691639"/>
            <a:chExt cx="8470900" cy="4371340"/>
          </a:xfrm>
        </p:grpSpPr>
        <p:pic>
          <p:nvPicPr>
            <p:cNvPr id="8" name="object 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78536" y="1691639"/>
              <a:ext cx="8470392" cy="3758184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33400" y="1746503"/>
              <a:ext cx="8305800" cy="3596640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496824" y="1709927"/>
              <a:ext cx="8382000" cy="4352925"/>
            </a:xfrm>
            <a:custGeom>
              <a:avLst/>
              <a:gdLst/>
              <a:ahLst/>
              <a:cxnLst/>
              <a:rect l="l" t="t" r="r" b="b"/>
              <a:pathLst>
                <a:path w="8382000" h="4352925">
                  <a:moveTo>
                    <a:pt x="8363712" y="3869436"/>
                  </a:moveTo>
                  <a:lnTo>
                    <a:pt x="8343900" y="3849624"/>
                  </a:lnTo>
                  <a:lnTo>
                    <a:pt x="8324088" y="3849624"/>
                  </a:lnTo>
                  <a:lnTo>
                    <a:pt x="8324088" y="3889248"/>
                  </a:lnTo>
                  <a:lnTo>
                    <a:pt x="8324088" y="4313174"/>
                  </a:lnTo>
                  <a:lnTo>
                    <a:pt x="57912" y="4313174"/>
                  </a:lnTo>
                  <a:lnTo>
                    <a:pt x="57912" y="3889248"/>
                  </a:lnTo>
                  <a:lnTo>
                    <a:pt x="8324088" y="3889248"/>
                  </a:lnTo>
                  <a:lnTo>
                    <a:pt x="8324088" y="3849624"/>
                  </a:lnTo>
                  <a:lnTo>
                    <a:pt x="38100" y="3849624"/>
                  </a:lnTo>
                  <a:lnTo>
                    <a:pt x="34658" y="3849928"/>
                  </a:lnTo>
                  <a:lnTo>
                    <a:pt x="18288" y="3869436"/>
                  </a:lnTo>
                  <a:lnTo>
                    <a:pt x="18288" y="4332986"/>
                  </a:lnTo>
                  <a:lnTo>
                    <a:pt x="38100" y="4352798"/>
                  </a:lnTo>
                  <a:lnTo>
                    <a:pt x="8343900" y="4352798"/>
                  </a:lnTo>
                  <a:lnTo>
                    <a:pt x="8363712" y="4332986"/>
                  </a:lnTo>
                  <a:lnTo>
                    <a:pt x="8363712" y="4313174"/>
                  </a:lnTo>
                  <a:lnTo>
                    <a:pt x="8363712" y="3889248"/>
                  </a:lnTo>
                  <a:lnTo>
                    <a:pt x="8363712" y="3869436"/>
                  </a:lnTo>
                  <a:close/>
                </a:path>
                <a:path w="8382000" h="4352925">
                  <a:moveTo>
                    <a:pt x="8382000" y="19812"/>
                  </a:moveTo>
                  <a:lnTo>
                    <a:pt x="8362188" y="0"/>
                  </a:lnTo>
                  <a:lnTo>
                    <a:pt x="8342376" y="0"/>
                  </a:lnTo>
                  <a:lnTo>
                    <a:pt x="8342376" y="39624"/>
                  </a:lnTo>
                  <a:lnTo>
                    <a:pt x="8342376" y="3632962"/>
                  </a:lnTo>
                  <a:lnTo>
                    <a:pt x="39624" y="3632962"/>
                  </a:lnTo>
                  <a:lnTo>
                    <a:pt x="39624" y="39624"/>
                  </a:lnTo>
                  <a:lnTo>
                    <a:pt x="8342376" y="39624"/>
                  </a:lnTo>
                  <a:lnTo>
                    <a:pt x="8342376" y="0"/>
                  </a:lnTo>
                  <a:lnTo>
                    <a:pt x="19812" y="0"/>
                  </a:lnTo>
                  <a:lnTo>
                    <a:pt x="16370" y="304"/>
                  </a:lnTo>
                  <a:lnTo>
                    <a:pt x="0" y="19812"/>
                  </a:lnTo>
                  <a:lnTo>
                    <a:pt x="0" y="3652774"/>
                  </a:lnTo>
                  <a:lnTo>
                    <a:pt x="19812" y="3672586"/>
                  </a:lnTo>
                  <a:lnTo>
                    <a:pt x="8362188" y="3672586"/>
                  </a:lnTo>
                  <a:lnTo>
                    <a:pt x="8382000" y="3652774"/>
                  </a:lnTo>
                  <a:lnTo>
                    <a:pt x="8382000" y="3632962"/>
                  </a:lnTo>
                  <a:lnTo>
                    <a:pt x="8382000" y="39624"/>
                  </a:lnTo>
                  <a:lnTo>
                    <a:pt x="8382000" y="19812"/>
                  </a:lnTo>
                  <a:close/>
                </a:path>
              </a:pathLst>
            </a:custGeom>
            <a:solidFill>
              <a:srgbClr val="C0504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 txBox="1"/>
          <p:nvPr/>
        </p:nvSpPr>
        <p:spPr>
          <a:xfrm>
            <a:off x="2187194" y="5560314"/>
            <a:ext cx="269748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spcBef>
                <a:spcPts val="100"/>
              </a:spcBef>
            </a:pPr>
            <a:r>
              <a:rPr sz="2400" dirty="0">
                <a:latin typeface="Calibri"/>
                <a:cs typeface="Calibri"/>
              </a:rPr>
              <a:t>Time</a:t>
            </a:r>
            <a:r>
              <a:rPr sz="2400" spc="-60" dirty="0">
                <a:latin typeface="Calibri"/>
                <a:cs typeface="Calibri"/>
              </a:rPr>
              <a:t> </a:t>
            </a:r>
            <a:r>
              <a:rPr sz="2400" spc="-20" dirty="0">
                <a:latin typeface="Calibri"/>
                <a:cs typeface="Calibri"/>
              </a:rPr>
              <a:t>efficiency:</a:t>
            </a:r>
            <a:r>
              <a:rPr sz="2400" spc="-125" dirty="0">
                <a:latin typeface="Calibri"/>
                <a:cs typeface="Calibri"/>
              </a:rPr>
              <a:t> </a:t>
            </a:r>
            <a:r>
              <a:rPr sz="2400" spc="-20" dirty="0">
                <a:latin typeface="Calibri"/>
                <a:cs typeface="Calibri"/>
              </a:rPr>
              <a:t>Θ(</a:t>
            </a:r>
            <a:r>
              <a:rPr sz="2400" i="1" spc="-20" dirty="0">
                <a:latin typeface="Calibri"/>
                <a:cs typeface="Calibri"/>
              </a:rPr>
              <a:t>n</a:t>
            </a:r>
            <a:r>
              <a:rPr sz="2325" spc="-30" baseline="14336" dirty="0">
                <a:latin typeface="Calibri"/>
                <a:cs typeface="Calibri"/>
              </a:rPr>
              <a:t>3</a:t>
            </a:r>
            <a:r>
              <a:rPr sz="2400" spc="-20" dirty="0">
                <a:latin typeface="Calibri"/>
                <a:cs typeface="Calibri"/>
              </a:rPr>
              <a:t>)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1600961" y="761"/>
            <a:ext cx="9142730" cy="6856730"/>
          </a:xfrm>
          <a:custGeom>
            <a:avLst/>
            <a:gdLst/>
            <a:ahLst/>
            <a:cxnLst/>
            <a:rect l="l" t="t" r="r" b="b"/>
            <a:pathLst>
              <a:path w="9142730" h="6856730">
                <a:moveTo>
                  <a:pt x="0" y="0"/>
                </a:moveTo>
                <a:lnTo>
                  <a:pt x="9142476" y="0"/>
                </a:lnTo>
                <a:lnTo>
                  <a:pt x="9142476" y="6856476"/>
                </a:lnTo>
                <a:lnTo>
                  <a:pt x="0" y="6856476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5795265" y="6434286"/>
            <a:ext cx="2226945" cy="189154"/>
          </a:xfrm>
          <a:prstGeom prst="rect">
            <a:avLst/>
          </a:prstGeom>
        </p:spPr>
        <p:txBody>
          <a:bodyPr vert="horz" wrap="square" lIns="0" tIns="4445" rIns="0" bIns="0" rtlCol="0">
            <a:spAutoFit/>
          </a:bodyPr>
          <a:lstStyle/>
          <a:p>
            <a:pPr marL="12700">
              <a:spcBef>
                <a:spcPts val="35"/>
              </a:spcBef>
            </a:pPr>
            <a:r>
              <a:rPr spc="-450" baseline="2314" dirty="0">
                <a:solidFill>
                  <a:srgbClr val="FFFFFF"/>
                </a:solidFill>
                <a:latin typeface="Arial MT"/>
                <a:cs typeface="Arial MT"/>
              </a:rPr>
              <a:t>A</a:t>
            </a:r>
            <a:r>
              <a:rPr sz="1200" spc="-495" dirty="0">
                <a:solidFill>
                  <a:srgbClr val="FFFFFF"/>
                </a:solidFill>
                <a:latin typeface="Arial MT"/>
                <a:cs typeface="Arial MT"/>
              </a:rPr>
              <a:t>A</a:t>
            </a:r>
            <a:r>
              <a:rPr spc="-292" baseline="2314" dirty="0">
                <a:solidFill>
                  <a:srgbClr val="FFFFFF"/>
                </a:solidFill>
                <a:latin typeface="Arial MT"/>
                <a:cs typeface="Arial MT"/>
              </a:rPr>
              <a:t>T</a:t>
            </a:r>
            <a:r>
              <a:rPr sz="1200" spc="-550" dirty="0">
                <a:solidFill>
                  <a:srgbClr val="FFFFFF"/>
                </a:solidFill>
                <a:latin typeface="Arial MT"/>
                <a:cs typeface="Arial MT"/>
              </a:rPr>
              <a:t>T</a:t>
            </a:r>
            <a:r>
              <a:rPr spc="-82" baseline="2314" dirty="0">
                <a:solidFill>
                  <a:srgbClr val="FFFFFF"/>
                </a:solidFill>
                <a:latin typeface="Arial MT"/>
                <a:cs typeface="Arial MT"/>
              </a:rPr>
              <a:t>M</a:t>
            </a:r>
            <a:r>
              <a:rPr sz="1200" spc="-975" dirty="0">
                <a:solidFill>
                  <a:srgbClr val="FFFFFF"/>
                </a:solidFill>
                <a:latin typeface="Arial MT"/>
                <a:cs typeface="Arial MT"/>
              </a:rPr>
              <a:t>M</a:t>
            </a:r>
            <a:r>
              <a:rPr spc="-217" baseline="2314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200" spc="-405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pc="-1162" baseline="2314" dirty="0">
                <a:solidFill>
                  <a:srgbClr val="FFFFFF"/>
                </a:solidFill>
                <a:latin typeface="Arial MT"/>
                <a:cs typeface="Arial MT"/>
              </a:rPr>
              <a:t>C</a:t>
            </a:r>
            <a:r>
              <a:rPr sz="1200" spc="-300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200" spc="-600" dirty="0">
                <a:solidFill>
                  <a:srgbClr val="FFFFFF"/>
                </a:solidFill>
                <a:latin typeface="Arial MT"/>
                <a:cs typeface="Arial MT"/>
              </a:rPr>
              <a:t>C</a:t>
            </a:r>
            <a:r>
              <a:rPr spc="-569" baseline="2314" dirty="0">
                <a:solidFill>
                  <a:srgbClr val="FFFFFF"/>
                </a:solidFill>
                <a:latin typeface="Arial MT"/>
                <a:cs typeface="Arial MT"/>
              </a:rPr>
              <a:t>o</a:t>
            </a:r>
            <a:r>
              <a:rPr sz="1200" spc="-495" dirty="0">
                <a:solidFill>
                  <a:srgbClr val="FFFFFF"/>
                </a:solidFill>
                <a:latin typeface="Arial MT"/>
                <a:cs typeface="Arial MT"/>
              </a:rPr>
              <a:t>C</a:t>
            </a:r>
            <a:r>
              <a:rPr spc="-127" baseline="2314" dirty="0">
                <a:solidFill>
                  <a:srgbClr val="FFFFFF"/>
                </a:solidFill>
                <a:latin typeface="Arial MT"/>
                <a:cs typeface="Arial MT"/>
              </a:rPr>
              <a:t>l</a:t>
            </a:r>
            <a:r>
              <a:rPr sz="1200" spc="-550" dirty="0">
                <a:solidFill>
                  <a:srgbClr val="FFFFFF"/>
                </a:solidFill>
                <a:latin typeface="Arial MT"/>
                <a:cs typeface="Arial MT"/>
              </a:rPr>
              <a:t>o</a:t>
            </a:r>
            <a:r>
              <a:rPr spc="-44" baseline="2314" dirty="0">
                <a:solidFill>
                  <a:srgbClr val="FFFFFF"/>
                </a:solidFill>
                <a:latin typeface="Arial MT"/>
                <a:cs typeface="Arial MT"/>
              </a:rPr>
              <a:t>l</a:t>
            </a:r>
            <a:r>
              <a:rPr sz="1200" spc="-605" dirty="0">
                <a:solidFill>
                  <a:srgbClr val="FFFFFF"/>
                </a:solidFill>
                <a:latin typeface="Arial MT"/>
                <a:cs typeface="Arial MT"/>
              </a:rPr>
              <a:t>o</a:t>
            </a:r>
            <a:r>
              <a:rPr spc="-562" baseline="2314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200" spc="-280" dirty="0">
                <a:solidFill>
                  <a:srgbClr val="FFFFFF"/>
                </a:solidFill>
                <a:latin typeface="Arial MT"/>
                <a:cs typeface="Arial MT"/>
              </a:rPr>
              <a:t>l</a:t>
            </a:r>
            <a:r>
              <a:rPr sz="1200" spc="-300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200" spc="-280" dirty="0">
                <a:solidFill>
                  <a:srgbClr val="FFFFFF"/>
                </a:solidFill>
                <a:latin typeface="Arial MT"/>
                <a:cs typeface="Arial MT"/>
              </a:rPr>
              <a:t>l</a:t>
            </a:r>
            <a:r>
              <a:rPr sz="1200" spc="-650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pc="-494" baseline="2314" dirty="0">
                <a:solidFill>
                  <a:srgbClr val="FFFFFF"/>
                </a:solidFill>
                <a:latin typeface="Arial MT"/>
                <a:cs typeface="Arial MT"/>
              </a:rPr>
              <a:t>g</a:t>
            </a:r>
            <a:r>
              <a:rPr sz="1200" spc="-300" dirty="0">
                <a:solidFill>
                  <a:srgbClr val="FFFFFF"/>
                </a:solidFill>
                <a:latin typeface="Arial MT"/>
                <a:cs typeface="Arial MT"/>
              </a:rPr>
              <a:t>g</a:t>
            </a:r>
            <a:r>
              <a:rPr sz="1200" spc="-675" dirty="0">
                <a:solidFill>
                  <a:srgbClr val="FFFFFF"/>
                </a:solidFill>
                <a:latin typeface="Arial MT"/>
                <a:cs typeface="Arial MT"/>
              </a:rPr>
              <a:t>g</a:t>
            </a:r>
            <a:r>
              <a:rPr spc="-457" baseline="2314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200" spc="-300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200" spc="-500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pc="-150" baseline="2314" dirty="0">
                <a:solidFill>
                  <a:srgbClr val="FFFFFF"/>
                </a:solidFill>
                <a:latin typeface="Arial MT"/>
                <a:cs typeface="Arial MT"/>
              </a:rPr>
              <a:t>o</a:t>
            </a:r>
            <a:r>
              <a:rPr sz="1200" spc="-545" dirty="0">
                <a:solidFill>
                  <a:srgbClr val="FFFFFF"/>
                </a:solidFill>
                <a:latin typeface="Arial MT"/>
                <a:cs typeface="Arial MT"/>
              </a:rPr>
              <a:t>o</a:t>
            </a:r>
            <a:r>
              <a:rPr spc="-157" baseline="2314" dirty="0">
                <a:solidFill>
                  <a:srgbClr val="FFFFFF"/>
                </a:solidFill>
                <a:latin typeface="Arial MT"/>
                <a:cs typeface="Arial MT"/>
              </a:rPr>
              <a:t>f</a:t>
            </a:r>
            <a:r>
              <a:rPr sz="1200" spc="-100" dirty="0">
                <a:solidFill>
                  <a:srgbClr val="FFFFFF"/>
                </a:solidFill>
                <a:latin typeface="Arial MT"/>
                <a:cs typeface="Arial MT"/>
              </a:rPr>
              <a:t>f</a:t>
            </a:r>
            <a:r>
              <a:rPr sz="1200" spc="-150" dirty="0">
                <a:solidFill>
                  <a:srgbClr val="FFFFFF"/>
                </a:solidFill>
                <a:latin typeface="Arial MT"/>
                <a:cs typeface="Arial MT"/>
              </a:rPr>
              <a:t>f</a:t>
            </a:r>
            <a:r>
              <a:rPr spc="-480" baseline="2314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200" spc="-520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pc="52" baseline="2314" dirty="0">
                <a:solidFill>
                  <a:srgbClr val="FFFFFF"/>
                </a:solidFill>
                <a:latin typeface="Arial MT"/>
                <a:cs typeface="Arial MT"/>
              </a:rPr>
              <a:t>n</a:t>
            </a:r>
            <a:r>
              <a:rPr spc="-997" baseline="2314" dirty="0">
                <a:solidFill>
                  <a:srgbClr val="FFFFFF"/>
                </a:solidFill>
                <a:latin typeface="Arial MT"/>
                <a:cs typeface="Arial MT"/>
              </a:rPr>
              <a:t>g</a:t>
            </a:r>
            <a:r>
              <a:rPr sz="1200" spc="-235" dirty="0">
                <a:solidFill>
                  <a:srgbClr val="FFFFFF"/>
                </a:solidFill>
                <a:latin typeface="Arial MT"/>
                <a:cs typeface="Arial MT"/>
              </a:rPr>
              <a:t>n</a:t>
            </a:r>
            <a:r>
              <a:rPr sz="1200" spc="-405" dirty="0">
                <a:solidFill>
                  <a:srgbClr val="FFFFFF"/>
                </a:solidFill>
                <a:latin typeface="Arial MT"/>
                <a:cs typeface="Arial MT"/>
              </a:rPr>
              <a:t>g</a:t>
            </a:r>
            <a:r>
              <a:rPr spc="-165" baseline="2314" dirty="0">
                <a:solidFill>
                  <a:srgbClr val="FFFFFF"/>
                </a:solidFill>
                <a:latin typeface="Arial MT"/>
                <a:cs typeface="Arial MT"/>
              </a:rPr>
              <a:t>i</a:t>
            </a:r>
            <a:r>
              <a:rPr sz="1200" spc="-525" dirty="0">
                <a:solidFill>
                  <a:srgbClr val="FFFFFF"/>
                </a:solidFill>
                <a:latin typeface="Arial MT"/>
                <a:cs typeface="Arial MT"/>
              </a:rPr>
              <a:t>g</a:t>
            </a:r>
            <a:r>
              <a:rPr spc="-585" baseline="2314" dirty="0">
                <a:solidFill>
                  <a:srgbClr val="FFFFFF"/>
                </a:solidFill>
                <a:latin typeface="Arial MT"/>
                <a:cs typeface="Arial MT"/>
              </a:rPr>
              <a:t>n</a:t>
            </a:r>
            <a:r>
              <a:rPr sz="1200" spc="-235" dirty="0">
                <a:solidFill>
                  <a:srgbClr val="FFFFFF"/>
                </a:solidFill>
                <a:latin typeface="Arial MT"/>
                <a:cs typeface="Arial MT"/>
              </a:rPr>
              <a:t>i</a:t>
            </a:r>
            <a:r>
              <a:rPr sz="1200" spc="-300" dirty="0">
                <a:solidFill>
                  <a:srgbClr val="FFFFFF"/>
                </a:solidFill>
                <a:latin typeface="Arial MT"/>
                <a:cs typeface="Arial MT"/>
              </a:rPr>
              <a:t>n</a:t>
            </a:r>
            <a:r>
              <a:rPr spc="-922" baseline="2314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200" spc="-235" dirty="0">
                <a:solidFill>
                  <a:srgbClr val="FFFFFF"/>
                </a:solidFill>
                <a:latin typeface="Arial MT"/>
                <a:cs typeface="Arial MT"/>
              </a:rPr>
              <a:t>i</a:t>
            </a:r>
            <a:r>
              <a:rPr sz="1200" spc="-75" dirty="0">
                <a:solidFill>
                  <a:srgbClr val="FFFFFF"/>
                </a:solidFill>
                <a:latin typeface="Arial MT"/>
                <a:cs typeface="Arial MT"/>
              </a:rPr>
              <a:t>n</a:t>
            </a:r>
            <a:r>
              <a:rPr spc="52" baseline="2314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pc="-600" baseline="2314" dirty="0">
                <a:solidFill>
                  <a:srgbClr val="FFFFFF"/>
                </a:solidFill>
                <a:latin typeface="Arial MT"/>
                <a:cs typeface="Arial MT"/>
              </a:rPr>
              <a:t>r</a:t>
            </a:r>
            <a:r>
              <a:rPr sz="1200" spc="-235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200" spc="-365" dirty="0">
                <a:solidFill>
                  <a:srgbClr val="FFFFFF"/>
                </a:solidFill>
                <a:latin typeface="Arial MT"/>
                <a:cs typeface="Arial MT"/>
              </a:rPr>
              <a:t>r</a:t>
            </a:r>
            <a:r>
              <a:rPr spc="-157" baseline="2314" dirty="0">
                <a:solidFill>
                  <a:srgbClr val="FFFFFF"/>
                </a:solidFill>
                <a:latin typeface="Arial MT"/>
                <a:cs typeface="Arial MT"/>
              </a:rPr>
              <a:t>i</a:t>
            </a:r>
            <a:r>
              <a:rPr sz="1200" spc="-245" dirty="0">
                <a:solidFill>
                  <a:srgbClr val="FFFFFF"/>
                </a:solidFill>
                <a:latin typeface="Arial MT"/>
                <a:cs typeface="Arial MT"/>
              </a:rPr>
              <a:t>r</a:t>
            </a:r>
            <a:r>
              <a:rPr spc="-337" baseline="2314" dirty="0">
                <a:solidFill>
                  <a:srgbClr val="FFFFFF"/>
                </a:solidFill>
                <a:latin typeface="Arial MT"/>
                <a:cs typeface="Arial MT"/>
              </a:rPr>
              <a:t>n</a:t>
            </a:r>
            <a:r>
              <a:rPr sz="1200" spc="-235" dirty="0">
                <a:solidFill>
                  <a:srgbClr val="FFFFFF"/>
                </a:solidFill>
                <a:latin typeface="Arial MT"/>
                <a:cs typeface="Arial MT"/>
              </a:rPr>
              <a:t>i</a:t>
            </a:r>
            <a:r>
              <a:rPr sz="1200" spc="-465" dirty="0">
                <a:solidFill>
                  <a:srgbClr val="FFFFFF"/>
                </a:solidFill>
                <a:latin typeface="Arial MT"/>
                <a:cs typeface="Arial MT"/>
              </a:rPr>
              <a:t>n</a:t>
            </a:r>
            <a:r>
              <a:rPr spc="-7" baseline="2314" dirty="0">
                <a:solidFill>
                  <a:srgbClr val="FFFFFF"/>
                </a:solidFill>
                <a:latin typeface="Arial MT"/>
                <a:cs typeface="Arial MT"/>
              </a:rPr>
              <a:t>g</a:t>
            </a:r>
            <a:r>
              <a:rPr sz="1200" spc="-10" dirty="0">
                <a:solidFill>
                  <a:srgbClr val="FFFFFF"/>
                </a:solidFill>
                <a:latin typeface="Arial MT"/>
                <a:cs typeface="Arial MT"/>
              </a:rPr>
              <a:t>g</a:t>
            </a:r>
            <a:endParaRPr sz="1200">
              <a:latin typeface="Arial MT"/>
              <a:cs typeface="Arial MT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4194175" y="6446352"/>
            <a:ext cx="1101090" cy="376555"/>
          </a:xfrm>
          <a:prstGeom prst="rect">
            <a:avLst/>
          </a:prstGeom>
        </p:spPr>
        <p:txBody>
          <a:bodyPr vert="horz" wrap="square" lIns="0" tIns="6350" rIns="0" bIns="0" rtlCol="0">
            <a:spAutoFit/>
          </a:bodyPr>
          <a:lstStyle/>
          <a:p>
            <a:pPr marL="12700" marR="5080">
              <a:lnSpc>
                <a:spcPts val="1420"/>
              </a:lnSpc>
              <a:spcBef>
                <a:spcPts val="50"/>
              </a:spcBef>
            </a:pPr>
            <a:r>
              <a:rPr sz="1200" spc="-480" dirty="0">
                <a:solidFill>
                  <a:srgbClr val="FFFFFF"/>
                </a:solidFill>
                <a:latin typeface="Arial MT"/>
                <a:cs typeface="Arial MT"/>
              </a:rPr>
              <a:t>D</a:t>
            </a:r>
            <a:r>
              <a:rPr sz="1200" spc="-405" dirty="0">
                <a:solidFill>
                  <a:srgbClr val="FFFFFF"/>
                </a:solidFill>
                <a:latin typeface="Arial MT"/>
                <a:cs typeface="Arial MT"/>
              </a:rPr>
              <a:t>D</a:t>
            </a:r>
            <a:r>
              <a:rPr sz="1200" spc="-280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200" spc="-370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200" spc="-280" dirty="0">
                <a:solidFill>
                  <a:srgbClr val="FFFFFF"/>
                </a:solidFill>
                <a:latin typeface="Arial MT"/>
                <a:cs typeface="Arial MT"/>
              </a:rPr>
              <a:t>p</a:t>
            </a:r>
            <a:r>
              <a:rPr sz="1200" spc="-350" dirty="0">
                <a:solidFill>
                  <a:srgbClr val="FFFFFF"/>
                </a:solidFill>
                <a:latin typeface="Arial MT"/>
                <a:cs typeface="Arial MT"/>
              </a:rPr>
              <a:t>p</a:t>
            </a:r>
            <a:r>
              <a:rPr sz="1200" spc="-280" dirty="0">
                <a:solidFill>
                  <a:srgbClr val="FFFFFF"/>
                </a:solidFill>
                <a:latin typeface="Arial MT"/>
                <a:cs typeface="Arial MT"/>
              </a:rPr>
              <a:t>a</a:t>
            </a:r>
            <a:r>
              <a:rPr sz="1200" spc="-370" dirty="0">
                <a:solidFill>
                  <a:srgbClr val="FFFFFF"/>
                </a:solidFill>
                <a:latin typeface="Arial MT"/>
                <a:cs typeface="Arial MT"/>
              </a:rPr>
              <a:t>a</a:t>
            </a:r>
            <a:r>
              <a:rPr sz="1200" spc="-10" dirty="0">
                <a:solidFill>
                  <a:srgbClr val="FFFFFF"/>
                </a:solidFill>
                <a:latin typeface="Arial MT"/>
                <a:cs typeface="Arial MT"/>
              </a:rPr>
              <a:t>r</a:t>
            </a:r>
            <a:r>
              <a:rPr sz="1200" spc="-295" dirty="0">
                <a:solidFill>
                  <a:srgbClr val="FFFFFF"/>
                </a:solidFill>
                <a:latin typeface="Arial MT"/>
                <a:cs typeface="Arial MT"/>
              </a:rPr>
              <a:t>r</a:t>
            </a:r>
            <a:r>
              <a:rPr sz="1200" spc="60" dirty="0">
                <a:solidFill>
                  <a:srgbClr val="FFFFFF"/>
                </a:solidFill>
                <a:latin typeface="Arial MT"/>
                <a:cs typeface="Arial MT"/>
              </a:rPr>
              <a:t>t</a:t>
            </a:r>
            <a:r>
              <a:rPr sz="1200" spc="-330" dirty="0">
                <a:solidFill>
                  <a:srgbClr val="FFFFFF"/>
                </a:solidFill>
                <a:latin typeface="Arial MT"/>
                <a:cs typeface="Arial MT"/>
              </a:rPr>
              <a:t>t</a:t>
            </a:r>
            <a:r>
              <a:rPr sz="1200" spc="-620" dirty="0">
                <a:solidFill>
                  <a:srgbClr val="FFFFFF"/>
                </a:solidFill>
                <a:latin typeface="Arial MT"/>
                <a:cs typeface="Arial MT"/>
              </a:rPr>
              <a:t>m</a:t>
            </a:r>
            <a:r>
              <a:rPr sz="1200" spc="-370" dirty="0">
                <a:solidFill>
                  <a:srgbClr val="FFFFFF"/>
                </a:solidFill>
                <a:latin typeface="Arial MT"/>
                <a:cs typeface="Arial MT"/>
              </a:rPr>
              <a:t>m</a:t>
            </a:r>
            <a:r>
              <a:rPr sz="1200" spc="-280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200" spc="-370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200" spc="-305" dirty="0">
                <a:solidFill>
                  <a:srgbClr val="FFFFFF"/>
                </a:solidFill>
                <a:latin typeface="Arial MT"/>
                <a:cs typeface="Arial MT"/>
              </a:rPr>
              <a:t>n</a:t>
            </a:r>
            <a:r>
              <a:rPr sz="1200" spc="-350" dirty="0">
                <a:solidFill>
                  <a:srgbClr val="FFFFFF"/>
                </a:solidFill>
                <a:latin typeface="Arial MT"/>
                <a:cs typeface="Arial MT"/>
              </a:rPr>
              <a:t>n</a:t>
            </a:r>
            <a:r>
              <a:rPr sz="1200" spc="35" dirty="0">
                <a:solidFill>
                  <a:srgbClr val="FFFFFF"/>
                </a:solidFill>
                <a:latin typeface="Arial MT"/>
                <a:cs typeface="Arial MT"/>
              </a:rPr>
              <a:t>t</a:t>
            </a:r>
            <a:r>
              <a:rPr sz="1200" spc="-90" dirty="0">
                <a:solidFill>
                  <a:srgbClr val="FFFFFF"/>
                </a:solidFill>
                <a:latin typeface="Arial MT"/>
                <a:cs typeface="Arial MT"/>
              </a:rPr>
              <a:t>t</a:t>
            </a:r>
            <a:r>
              <a:rPr sz="1200" spc="-330" dirty="0">
                <a:solidFill>
                  <a:srgbClr val="FFFFFF"/>
                </a:solidFill>
                <a:latin typeface="Arial MT"/>
                <a:cs typeface="Arial MT"/>
              </a:rPr>
              <a:t>o</a:t>
            </a:r>
            <a:r>
              <a:rPr sz="1200" spc="-325" dirty="0">
                <a:solidFill>
                  <a:srgbClr val="FFFFFF"/>
                </a:solidFill>
                <a:latin typeface="Arial MT"/>
                <a:cs typeface="Arial MT"/>
              </a:rPr>
              <a:t>o</a:t>
            </a:r>
            <a:r>
              <a:rPr sz="1200" spc="10" dirty="0">
                <a:solidFill>
                  <a:srgbClr val="FFFFFF"/>
                </a:solidFill>
                <a:latin typeface="Arial MT"/>
                <a:cs typeface="Arial MT"/>
              </a:rPr>
              <a:t>f</a:t>
            </a:r>
            <a:r>
              <a:rPr sz="1200" spc="-10" dirty="0">
                <a:solidFill>
                  <a:srgbClr val="FFFFFF"/>
                </a:solidFill>
                <a:latin typeface="Arial MT"/>
                <a:cs typeface="Arial MT"/>
              </a:rPr>
              <a:t>f</a:t>
            </a:r>
            <a:r>
              <a:rPr sz="1200" spc="50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-305" dirty="0">
                <a:solidFill>
                  <a:srgbClr val="FFFFFF"/>
                </a:solidFill>
                <a:latin typeface="Arial MT"/>
                <a:cs typeface="Arial MT"/>
              </a:rPr>
              <a:t>CCSSEE</a:t>
            </a:r>
            <a:endParaRPr sz="12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2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803392" y="6400801"/>
            <a:ext cx="3112135" cy="277495"/>
          </a:xfrm>
          <a:custGeom>
            <a:avLst/>
            <a:gdLst/>
            <a:ahLst/>
            <a:cxnLst/>
            <a:rect l="l" t="t" r="r" b="b"/>
            <a:pathLst>
              <a:path w="3112134" h="277495">
                <a:moveTo>
                  <a:pt x="3112008" y="277368"/>
                </a:moveTo>
                <a:lnTo>
                  <a:pt x="0" y="277368"/>
                </a:lnTo>
                <a:lnTo>
                  <a:pt x="0" y="0"/>
                </a:lnTo>
                <a:lnTo>
                  <a:pt x="3112008" y="0"/>
                </a:lnTo>
                <a:lnTo>
                  <a:pt x="3112008" y="277368"/>
                </a:lnTo>
                <a:close/>
              </a:path>
            </a:pathLst>
          </a:custGeom>
          <a:solidFill>
            <a:srgbClr val="22405F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4114800" y="6400801"/>
            <a:ext cx="4724400" cy="277495"/>
            <a:chOff x="2514600" y="6400800"/>
            <a:chExt cx="4724400" cy="277495"/>
          </a:xfrm>
        </p:grpSpPr>
        <p:sp>
          <p:nvSpPr>
            <p:cNvPr id="4" name="object 4"/>
            <p:cNvSpPr/>
            <p:nvPr/>
          </p:nvSpPr>
          <p:spPr>
            <a:xfrm>
              <a:off x="2514600" y="6400800"/>
              <a:ext cx="1600200" cy="277495"/>
            </a:xfrm>
            <a:custGeom>
              <a:avLst/>
              <a:gdLst/>
              <a:ahLst/>
              <a:cxnLst/>
              <a:rect l="l" t="t" r="r" b="b"/>
              <a:pathLst>
                <a:path w="1600200" h="277495">
                  <a:moveTo>
                    <a:pt x="1600200" y="277368"/>
                  </a:moveTo>
                  <a:lnTo>
                    <a:pt x="0" y="277368"/>
                  </a:lnTo>
                  <a:lnTo>
                    <a:pt x="0" y="0"/>
                  </a:lnTo>
                  <a:lnTo>
                    <a:pt x="1600200" y="0"/>
                  </a:lnTo>
                  <a:lnTo>
                    <a:pt x="1600200" y="277368"/>
                  </a:lnTo>
                  <a:close/>
                </a:path>
              </a:pathLst>
            </a:custGeom>
            <a:solidFill>
              <a:srgbClr val="E16C0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4114800" y="6400800"/>
              <a:ext cx="3124200" cy="277495"/>
            </a:xfrm>
            <a:custGeom>
              <a:avLst/>
              <a:gdLst/>
              <a:ahLst/>
              <a:cxnLst/>
              <a:rect l="l" t="t" r="r" b="b"/>
              <a:pathLst>
                <a:path w="3124200" h="277495">
                  <a:moveTo>
                    <a:pt x="3124200" y="277368"/>
                  </a:moveTo>
                  <a:lnTo>
                    <a:pt x="0" y="277368"/>
                  </a:lnTo>
                  <a:lnTo>
                    <a:pt x="0" y="0"/>
                  </a:lnTo>
                  <a:lnTo>
                    <a:pt x="3124200" y="0"/>
                  </a:lnTo>
                  <a:lnTo>
                    <a:pt x="3124200" y="277368"/>
                  </a:lnTo>
                  <a:close/>
                </a:path>
              </a:pathLst>
            </a:custGeom>
            <a:solidFill>
              <a:srgbClr val="2240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2659786" y="515366"/>
            <a:ext cx="6986270" cy="5143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3200" b="1" spc="-35" dirty="0">
                <a:solidFill>
                  <a:srgbClr val="C00000"/>
                </a:solidFill>
                <a:latin typeface="Calibri"/>
                <a:cs typeface="Calibri"/>
              </a:rPr>
              <a:t>Floyd’s</a:t>
            </a:r>
            <a:r>
              <a:rPr sz="3200" b="1" spc="-150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3200" b="1" spc="-10" dirty="0">
                <a:solidFill>
                  <a:srgbClr val="C00000"/>
                </a:solidFill>
                <a:latin typeface="Calibri"/>
                <a:cs typeface="Calibri"/>
              </a:rPr>
              <a:t>Algorithm:</a:t>
            </a:r>
            <a:r>
              <a:rPr sz="3200" b="1" spc="-110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3200" b="1" dirty="0">
                <a:solidFill>
                  <a:srgbClr val="C00000"/>
                </a:solidFill>
                <a:latin typeface="Calibri"/>
                <a:cs typeface="Calibri"/>
              </a:rPr>
              <a:t>All</a:t>
            </a:r>
            <a:r>
              <a:rPr sz="3200" b="1" spc="-40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3200" b="1" dirty="0">
                <a:solidFill>
                  <a:srgbClr val="C00000"/>
                </a:solidFill>
                <a:latin typeface="Calibri"/>
                <a:cs typeface="Calibri"/>
              </a:rPr>
              <a:t>pairs</a:t>
            </a:r>
            <a:r>
              <a:rPr sz="3200" b="1" spc="-130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3200" b="1" spc="-10" dirty="0">
                <a:solidFill>
                  <a:srgbClr val="C00000"/>
                </a:solidFill>
                <a:latin typeface="Calibri"/>
                <a:cs typeface="Calibri"/>
              </a:rPr>
              <a:t>shortest</a:t>
            </a:r>
            <a:r>
              <a:rPr sz="3200" b="1" spc="-105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3200" b="1" spc="-10" dirty="0">
                <a:solidFill>
                  <a:srgbClr val="C00000"/>
                </a:solidFill>
                <a:latin typeface="Calibri"/>
                <a:cs typeface="Calibri"/>
              </a:rPr>
              <a:t>paths</a:t>
            </a:r>
            <a:endParaRPr sz="3200">
              <a:latin typeface="Calibri"/>
              <a:cs typeface="Calibri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2039113" y="1188720"/>
            <a:ext cx="8406765" cy="3088005"/>
            <a:chOff x="438912" y="1188719"/>
            <a:chExt cx="8406765" cy="3088005"/>
          </a:xfrm>
        </p:grpSpPr>
        <p:sp>
          <p:nvSpPr>
            <p:cNvPr id="8" name="object 8"/>
            <p:cNvSpPr/>
            <p:nvPr/>
          </p:nvSpPr>
          <p:spPr>
            <a:xfrm>
              <a:off x="457200" y="1207007"/>
              <a:ext cx="8366759" cy="3048000"/>
            </a:xfrm>
            <a:custGeom>
              <a:avLst/>
              <a:gdLst/>
              <a:ahLst/>
              <a:cxnLst/>
              <a:rect l="l" t="t" r="r" b="b"/>
              <a:pathLst>
                <a:path w="8366759" h="3048000">
                  <a:moveTo>
                    <a:pt x="8366759" y="3048000"/>
                  </a:moveTo>
                  <a:lnTo>
                    <a:pt x="0" y="3048000"/>
                  </a:lnTo>
                  <a:lnTo>
                    <a:pt x="0" y="0"/>
                  </a:lnTo>
                  <a:lnTo>
                    <a:pt x="8366759" y="0"/>
                  </a:lnTo>
                  <a:lnTo>
                    <a:pt x="8366759" y="3048000"/>
                  </a:lnTo>
                  <a:close/>
                </a:path>
              </a:pathLst>
            </a:custGeom>
            <a:solidFill>
              <a:srgbClr val="FAEAD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438912" y="1188719"/>
              <a:ext cx="8406765" cy="3088005"/>
            </a:xfrm>
            <a:custGeom>
              <a:avLst/>
              <a:gdLst/>
              <a:ahLst/>
              <a:cxnLst/>
              <a:rect l="l" t="t" r="r" b="b"/>
              <a:pathLst>
                <a:path w="8406765" h="3088004">
                  <a:moveTo>
                    <a:pt x="8386571" y="3087624"/>
                  </a:moveTo>
                  <a:lnTo>
                    <a:pt x="19811" y="3087624"/>
                  </a:lnTo>
                  <a:lnTo>
                    <a:pt x="16370" y="3087319"/>
                  </a:lnTo>
                  <a:lnTo>
                    <a:pt x="0" y="3067812"/>
                  </a:lnTo>
                  <a:lnTo>
                    <a:pt x="0" y="19811"/>
                  </a:lnTo>
                  <a:lnTo>
                    <a:pt x="19811" y="0"/>
                  </a:lnTo>
                  <a:lnTo>
                    <a:pt x="8386571" y="0"/>
                  </a:lnTo>
                  <a:lnTo>
                    <a:pt x="8406384" y="19811"/>
                  </a:lnTo>
                  <a:lnTo>
                    <a:pt x="39623" y="19811"/>
                  </a:lnTo>
                  <a:lnTo>
                    <a:pt x="19811" y="39623"/>
                  </a:lnTo>
                  <a:lnTo>
                    <a:pt x="39623" y="39623"/>
                  </a:lnTo>
                  <a:lnTo>
                    <a:pt x="39623" y="3048000"/>
                  </a:lnTo>
                  <a:lnTo>
                    <a:pt x="19811" y="3048000"/>
                  </a:lnTo>
                  <a:lnTo>
                    <a:pt x="39623" y="3067812"/>
                  </a:lnTo>
                  <a:lnTo>
                    <a:pt x="8406384" y="3067812"/>
                  </a:lnTo>
                  <a:lnTo>
                    <a:pt x="8406079" y="3071253"/>
                  </a:lnTo>
                  <a:lnTo>
                    <a:pt x="8390013" y="3087319"/>
                  </a:lnTo>
                  <a:lnTo>
                    <a:pt x="8386571" y="3087624"/>
                  </a:lnTo>
                  <a:close/>
                </a:path>
                <a:path w="8406765" h="3088004">
                  <a:moveTo>
                    <a:pt x="39623" y="39623"/>
                  </a:moveTo>
                  <a:lnTo>
                    <a:pt x="19811" y="39623"/>
                  </a:lnTo>
                  <a:lnTo>
                    <a:pt x="39623" y="19811"/>
                  </a:lnTo>
                  <a:lnTo>
                    <a:pt x="39623" y="39623"/>
                  </a:lnTo>
                  <a:close/>
                </a:path>
                <a:path w="8406765" h="3088004">
                  <a:moveTo>
                    <a:pt x="8366759" y="39623"/>
                  </a:moveTo>
                  <a:lnTo>
                    <a:pt x="39623" y="39623"/>
                  </a:lnTo>
                  <a:lnTo>
                    <a:pt x="39623" y="19811"/>
                  </a:lnTo>
                  <a:lnTo>
                    <a:pt x="8366759" y="19811"/>
                  </a:lnTo>
                  <a:lnTo>
                    <a:pt x="8366759" y="39623"/>
                  </a:lnTo>
                  <a:close/>
                </a:path>
                <a:path w="8406765" h="3088004">
                  <a:moveTo>
                    <a:pt x="8366759" y="3067812"/>
                  </a:moveTo>
                  <a:lnTo>
                    <a:pt x="8366759" y="19811"/>
                  </a:lnTo>
                  <a:lnTo>
                    <a:pt x="8386571" y="39623"/>
                  </a:lnTo>
                  <a:lnTo>
                    <a:pt x="8406384" y="39623"/>
                  </a:lnTo>
                  <a:lnTo>
                    <a:pt x="8406384" y="3048000"/>
                  </a:lnTo>
                  <a:lnTo>
                    <a:pt x="8386571" y="3048000"/>
                  </a:lnTo>
                  <a:lnTo>
                    <a:pt x="8366759" y="3067812"/>
                  </a:lnTo>
                  <a:close/>
                </a:path>
                <a:path w="8406765" h="3088004">
                  <a:moveTo>
                    <a:pt x="8406384" y="39623"/>
                  </a:moveTo>
                  <a:lnTo>
                    <a:pt x="8386571" y="39623"/>
                  </a:lnTo>
                  <a:lnTo>
                    <a:pt x="8366759" y="19811"/>
                  </a:lnTo>
                  <a:lnTo>
                    <a:pt x="8406384" y="19811"/>
                  </a:lnTo>
                  <a:lnTo>
                    <a:pt x="8406384" y="39623"/>
                  </a:lnTo>
                  <a:close/>
                </a:path>
                <a:path w="8406765" h="3088004">
                  <a:moveTo>
                    <a:pt x="39623" y="3067812"/>
                  </a:moveTo>
                  <a:lnTo>
                    <a:pt x="19811" y="3048000"/>
                  </a:lnTo>
                  <a:lnTo>
                    <a:pt x="39623" y="3048000"/>
                  </a:lnTo>
                  <a:lnTo>
                    <a:pt x="39623" y="3067812"/>
                  </a:lnTo>
                  <a:close/>
                </a:path>
                <a:path w="8406765" h="3088004">
                  <a:moveTo>
                    <a:pt x="8366759" y="3067812"/>
                  </a:moveTo>
                  <a:lnTo>
                    <a:pt x="39623" y="3067812"/>
                  </a:lnTo>
                  <a:lnTo>
                    <a:pt x="39623" y="3048000"/>
                  </a:lnTo>
                  <a:lnTo>
                    <a:pt x="8366759" y="3048000"/>
                  </a:lnTo>
                  <a:lnTo>
                    <a:pt x="8366759" y="3067812"/>
                  </a:lnTo>
                  <a:close/>
                </a:path>
                <a:path w="8406765" h="3088004">
                  <a:moveTo>
                    <a:pt x="8406384" y="3067812"/>
                  </a:moveTo>
                  <a:lnTo>
                    <a:pt x="8366759" y="3067812"/>
                  </a:lnTo>
                  <a:lnTo>
                    <a:pt x="8386571" y="3048000"/>
                  </a:lnTo>
                  <a:lnTo>
                    <a:pt x="8406384" y="3048000"/>
                  </a:lnTo>
                  <a:lnTo>
                    <a:pt x="8406384" y="306781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2135836" y="1184732"/>
            <a:ext cx="115125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2400" spc="-10" dirty="0">
                <a:latin typeface="Calibri"/>
                <a:cs typeface="Calibri"/>
              </a:rPr>
              <a:t>Problem: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3501898" y="1184733"/>
            <a:ext cx="6470650" cy="7575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33020">
              <a:spcBef>
                <a:spcPts val="100"/>
              </a:spcBef>
            </a:pPr>
            <a:r>
              <a:rPr sz="2400" dirty="0">
                <a:latin typeface="Calibri"/>
                <a:cs typeface="Calibri"/>
              </a:rPr>
              <a:t>In</a:t>
            </a:r>
            <a:r>
              <a:rPr sz="2400" spc="-1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a</a:t>
            </a:r>
            <a:r>
              <a:rPr sz="2400" spc="-35" dirty="0">
                <a:latin typeface="Calibri"/>
                <a:cs typeface="Calibri"/>
              </a:rPr>
              <a:t> </a:t>
            </a:r>
            <a:r>
              <a:rPr sz="2400" spc="-25" dirty="0">
                <a:latin typeface="Calibri"/>
                <a:cs typeface="Calibri"/>
              </a:rPr>
              <a:t>weighted</a:t>
            </a:r>
            <a:r>
              <a:rPr sz="2400" spc="-75" dirty="0">
                <a:latin typeface="Calibri"/>
                <a:cs typeface="Calibri"/>
              </a:rPr>
              <a:t> </a:t>
            </a:r>
            <a:r>
              <a:rPr sz="2400" spc="-25" dirty="0">
                <a:latin typeface="Calibri"/>
                <a:cs typeface="Calibri"/>
              </a:rPr>
              <a:t>(di)graph,</a:t>
            </a:r>
            <a:r>
              <a:rPr sz="2400" spc="-10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find</a:t>
            </a:r>
            <a:r>
              <a:rPr sz="2400" spc="-50" dirty="0">
                <a:latin typeface="Calibri"/>
                <a:cs typeface="Calibri"/>
              </a:rPr>
              <a:t> </a:t>
            </a:r>
            <a:r>
              <a:rPr sz="2400" spc="-25" dirty="0">
                <a:latin typeface="Calibri"/>
                <a:cs typeface="Calibri"/>
              </a:rPr>
              <a:t>shortest</a:t>
            </a:r>
            <a:r>
              <a:rPr sz="2400" spc="-114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paths</a:t>
            </a:r>
            <a:r>
              <a:rPr sz="2400" spc="-5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between every</a:t>
            </a:r>
            <a:r>
              <a:rPr sz="2400" spc="-10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pair</a:t>
            </a:r>
            <a:r>
              <a:rPr sz="2400" spc="-10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of</a:t>
            </a:r>
            <a:r>
              <a:rPr sz="2400" spc="-10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vertices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095576" y="2283334"/>
            <a:ext cx="7882890" cy="18395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420495" marR="43180" indent="-1369695" algn="just">
              <a:spcBef>
                <a:spcPts val="100"/>
              </a:spcBef>
            </a:pPr>
            <a:r>
              <a:rPr sz="2400" dirty="0">
                <a:latin typeface="Calibri"/>
                <a:cs typeface="Calibri"/>
              </a:rPr>
              <a:t>Same</a:t>
            </a:r>
            <a:r>
              <a:rPr sz="2400" spc="-5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idea:</a:t>
            </a:r>
            <a:r>
              <a:rPr sz="2400" spc="-45" dirty="0">
                <a:latin typeface="Calibri"/>
                <a:cs typeface="Calibri"/>
              </a:rPr>
              <a:t> </a:t>
            </a:r>
            <a:r>
              <a:rPr sz="2400" spc="-25" dirty="0">
                <a:latin typeface="Calibri"/>
                <a:cs typeface="Calibri"/>
              </a:rPr>
              <a:t>construct</a:t>
            </a:r>
            <a:r>
              <a:rPr sz="2400" spc="-10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solution</a:t>
            </a:r>
            <a:r>
              <a:rPr sz="2400" spc="-100" dirty="0">
                <a:latin typeface="Calibri"/>
                <a:cs typeface="Calibri"/>
              </a:rPr>
              <a:t> </a:t>
            </a:r>
            <a:r>
              <a:rPr sz="2400" spc="-20" dirty="0">
                <a:latin typeface="Calibri"/>
                <a:cs typeface="Calibri"/>
              </a:rPr>
              <a:t>through</a:t>
            </a:r>
            <a:r>
              <a:rPr sz="2400" spc="-10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series</a:t>
            </a:r>
            <a:r>
              <a:rPr sz="2400" spc="-6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of</a:t>
            </a:r>
            <a:r>
              <a:rPr sz="2400" spc="-4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matrices</a:t>
            </a:r>
            <a:r>
              <a:rPr sz="2400" spc="-90" dirty="0">
                <a:latin typeface="Calibri"/>
                <a:cs typeface="Calibri"/>
              </a:rPr>
              <a:t> </a:t>
            </a:r>
            <a:r>
              <a:rPr sz="2400" i="1" dirty="0">
                <a:latin typeface="Calibri"/>
                <a:cs typeface="Calibri"/>
              </a:rPr>
              <a:t>D</a:t>
            </a:r>
            <a:r>
              <a:rPr sz="2325" baseline="14336" dirty="0">
                <a:latin typeface="Calibri"/>
                <a:cs typeface="Calibri"/>
              </a:rPr>
              <a:t>(0)</a:t>
            </a:r>
            <a:r>
              <a:rPr sz="2400" dirty="0">
                <a:latin typeface="Calibri"/>
                <a:cs typeface="Calibri"/>
              </a:rPr>
              <a:t>,</a:t>
            </a:r>
            <a:r>
              <a:rPr sz="2400" spc="-80" dirty="0">
                <a:latin typeface="Calibri"/>
                <a:cs typeface="Calibri"/>
              </a:rPr>
              <a:t> </a:t>
            </a:r>
            <a:r>
              <a:rPr sz="2400" spc="-25" dirty="0">
                <a:latin typeface="Calibri"/>
                <a:cs typeface="Calibri"/>
              </a:rPr>
              <a:t>…, </a:t>
            </a:r>
            <a:r>
              <a:rPr sz="2400" i="1" dirty="0">
                <a:latin typeface="Calibri"/>
                <a:cs typeface="Calibri"/>
              </a:rPr>
              <a:t>D</a:t>
            </a:r>
            <a:r>
              <a:rPr sz="2400" i="1" spc="-60" dirty="0">
                <a:latin typeface="Calibri"/>
                <a:cs typeface="Calibri"/>
              </a:rPr>
              <a:t> </a:t>
            </a:r>
            <a:r>
              <a:rPr sz="2325" baseline="14336" dirty="0">
                <a:latin typeface="Calibri"/>
                <a:cs typeface="Calibri"/>
              </a:rPr>
              <a:t>(</a:t>
            </a:r>
            <a:r>
              <a:rPr sz="2325" i="1" baseline="14336" dirty="0">
                <a:latin typeface="Calibri"/>
                <a:cs typeface="Calibri"/>
              </a:rPr>
              <a:t>n</a:t>
            </a:r>
            <a:r>
              <a:rPr sz="2325" baseline="14336" dirty="0">
                <a:latin typeface="Calibri"/>
                <a:cs typeface="Calibri"/>
              </a:rPr>
              <a:t>)</a:t>
            </a:r>
            <a:r>
              <a:rPr sz="2325" spc="-97" baseline="14336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using</a:t>
            </a:r>
            <a:r>
              <a:rPr sz="2400" spc="-6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increasing</a:t>
            </a:r>
            <a:r>
              <a:rPr sz="2400" spc="-6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subsets</a:t>
            </a:r>
            <a:r>
              <a:rPr sz="2400" spc="-7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of</a:t>
            </a:r>
            <a:r>
              <a:rPr sz="2400" spc="-6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the</a:t>
            </a:r>
            <a:r>
              <a:rPr sz="2400" spc="-5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vertices</a:t>
            </a:r>
            <a:r>
              <a:rPr sz="2400" spc="-6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allowed </a:t>
            </a:r>
            <a:r>
              <a:rPr sz="2400" dirty="0">
                <a:latin typeface="Calibri"/>
                <a:cs typeface="Calibri"/>
              </a:rPr>
              <a:t>as</a:t>
            </a:r>
            <a:r>
              <a:rPr sz="2400" spc="-4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intermediate</a:t>
            </a:r>
            <a:endParaRPr sz="2400">
              <a:latin typeface="Calibri"/>
              <a:cs typeface="Calibri"/>
            </a:endParaRPr>
          </a:p>
          <a:p>
            <a:pPr marL="53975">
              <a:spcBef>
                <a:spcPts val="2765"/>
              </a:spcBef>
            </a:pPr>
            <a:r>
              <a:rPr sz="2400" spc="-10" dirty="0">
                <a:latin typeface="Calibri"/>
                <a:cs typeface="Calibri"/>
              </a:rPr>
              <a:t>Example:</a:t>
            </a:r>
            <a:endParaRPr sz="2400">
              <a:latin typeface="Calibri"/>
              <a:cs typeface="Calibri"/>
            </a:endParaRPr>
          </a:p>
        </p:txBody>
      </p:sp>
      <p:grpSp>
        <p:nvGrpSpPr>
          <p:cNvPr id="13" name="object 13"/>
          <p:cNvGrpSpPr/>
          <p:nvPr/>
        </p:nvGrpSpPr>
        <p:grpSpPr>
          <a:xfrm>
            <a:off x="1600961" y="761"/>
            <a:ext cx="9142730" cy="6856730"/>
            <a:chOff x="761" y="761"/>
            <a:chExt cx="9142730" cy="6856730"/>
          </a:xfrm>
        </p:grpSpPr>
        <p:pic>
          <p:nvPicPr>
            <p:cNvPr id="14" name="object 1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14400" y="4497323"/>
              <a:ext cx="6699504" cy="1674876"/>
            </a:xfrm>
            <a:prstGeom prst="rect">
              <a:avLst/>
            </a:prstGeom>
          </p:spPr>
        </p:pic>
        <p:sp>
          <p:nvSpPr>
            <p:cNvPr id="15" name="object 15"/>
            <p:cNvSpPr/>
            <p:nvPr/>
          </p:nvSpPr>
          <p:spPr>
            <a:xfrm>
              <a:off x="761" y="761"/>
              <a:ext cx="9142730" cy="6856730"/>
            </a:xfrm>
            <a:custGeom>
              <a:avLst/>
              <a:gdLst/>
              <a:ahLst/>
              <a:cxnLst/>
              <a:rect l="l" t="t" r="r" b="b"/>
              <a:pathLst>
                <a:path w="9142730" h="6856730">
                  <a:moveTo>
                    <a:pt x="0" y="0"/>
                  </a:moveTo>
                  <a:lnTo>
                    <a:pt x="9142476" y="0"/>
                  </a:lnTo>
                  <a:lnTo>
                    <a:pt x="9142476" y="6856476"/>
                  </a:lnTo>
                  <a:lnTo>
                    <a:pt x="0" y="6856476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6" name="object 16"/>
          <p:cNvSpPr txBox="1"/>
          <p:nvPr/>
        </p:nvSpPr>
        <p:spPr>
          <a:xfrm>
            <a:off x="5795265" y="6434286"/>
            <a:ext cx="2226945" cy="189154"/>
          </a:xfrm>
          <a:prstGeom prst="rect">
            <a:avLst/>
          </a:prstGeom>
        </p:spPr>
        <p:txBody>
          <a:bodyPr vert="horz" wrap="square" lIns="0" tIns="4445" rIns="0" bIns="0" rtlCol="0">
            <a:spAutoFit/>
          </a:bodyPr>
          <a:lstStyle/>
          <a:p>
            <a:pPr marL="12700">
              <a:spcBef>
                <a:spcPts val="35"/>
              </a:spcBef>
            </a:pPr>
            <a:r>
              <a:rPr spc="-450" baseline="2314" dirty="0">
                <a:solidFill>
                  <a:srgbClr val="FFFFFF"/>
                </a:solidFill>
                <a:latin typeface="Arial MT"/>
                <a:cs typeface="Arial MT"/>
              </a:rPr>
              <a:t>A</a:t>
            </a:r>
            <a:r>
              <a:rPr sz="1200" spc="-495" dirty="0">
                <a:solidFill>
                  <a:srgbClr val="FFFFFF"/>
                </a:solidFill>
                <a:latin typeface="Arial MT"/>
                <a:cs typeface="Arial MT"/>
              </a:rPr>
              <a:t>A</a:t>
            </a:r>
            <a:r>
              <a:rPr spc="-292" baseline="2314" dirty="0">
                <a:solidFill>
                  <a:srgbClr val="FFFFFF"/>
                </a:solidFill>
                <a:latin typeface="Arial MT"/>
                <a:cs typeface="Arial MT"/>
              </a:rPr>
              <a:t>T</a:t>
            </a:r>
            <a:r>
              <a:rPr sz="1200" spc="-550" dirty="0">
                <a:solidFill>
                  <a:srgbClr val="FFFFFF"/>
                </a:solidFill>
                <a:latin typeface="Arial MT"/>
                <a:cs typeface="Arial MT"/>
              </a:rPr>
              <a:t>T</a:t>
            </a:r>
            <a:r>
              <a:rPr spc="-82" baseline="2314" dirty="0">
                <a:solidFill>
                  <a:srgbClr val="FFFFFF"/>
                </a:solidFill>
                <a:latin typeface="Arial MT"/>
                <a:cs typeface="Arial MT"/>
              </a:rPr>
              <a:t>M</a:t>
            </a:r>
            <a:r>
              <a:rPr sz="1200" spc="-975" dirty="0">
                <a:solidFill>
                  <a:srgbClr val="FFFFFF"/>
                </a:solidFill>
                <a:latin typeface="Arial MT"/>
                <a:cs typeface="Arial MT"/>
              </a:rPr>
              <a:t>M</a:t>
            </a:r>
            <a:r>
              <a:rPr spc="-217" baseline="2314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200" spc="-405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pc="-1162" baseline="2314" dirty="0">
                <a:solidFill>
                  <a:srgbClr val="FFFFFF"/>
                </a:solidFill>
                <a:latin typeface="Arial MT"/>
                <a:cs typeface="Arial MT"/>
              </a:rPr>
              <a:t>C</a:t>
            </a:r>
            <a:r>
              <a:rPr sz="1200" spc="-300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200" spc="-600" dirty="0">
                <a:solidFill>
                  <a:srgbClr val="FFFFFF"/>
                </a:solidFill>
                <a:latin typeface="Arial MT"/>
                <a:cs typeface="Arial MT"/>
              </a:rPr>
              <a:t>C</a:t>
            </a:r>
            <a:r>
              <a:rPr spc="-569" baseline="2314" dirty="0">
                <a:solidFill>
                  <a:srgbClr val="FFFFFF"/>
                </a:solidFill>
                <a:latin typeface="Arial MT"/>
                <a:cs typeface="Arial MT"/>
              </a:rPr>
              <a:t>o</a:t>
            </a:r>
            <a:r>
              <a:rPr sz="1200" spc="-495" dirty="0">
                <a:solidFill>
                  <a:srgbClr val="FFFFFF"/>
                </a:solidFill>
                <a:latin typeface="Arial MT"/>
                <a:cs typeface="Arial MT"/>
              </a:rPr>
              <a:t>C</a:t>
            </a:r>
            <a:r>
              <a:rPr spc="-127" baseline="2314" dirty="0">
                <a:solidFill>
                  <a:srgbClr val="FFFFFF"/>
                </a:solidFill>
                <a:latin typeface="Arial MT"/>
                <a:cs typeface="Arial MT"/>
              </a:rPr>
              <a:t>l</a:t>
            </a:r>
            <a:r>
              <a:rPr sz="1200" spc="-550" dirty="0">
                <a:solidFill>
                  <a:srgbClr val="FFFFFF"/>
                </a:solidFill>
                <a:latin typeface="Arial MT"/>
                <a:cs typeface="Arial MT"/>
              </a:rPr>
              <a:t>o</a:t>
            </a:r>
            <a:r>
              <a:rPr spc="-44" baseline="2314" dirty="0">
                <a:solidFill>
                  <a:srgbClr val="FFFFFF"/>
                </a:solidFill>
                <a:latin typeface="Arial MT"/>
                <a:cs typeface="Arial MT"/>
              </a:rPr>
              <a:t>l</a:t>
            </a:r>
            <a:r>
              <a:rPr sz="1200" spc="-605" dirty="0">
                <a:solidFill>
                  <a:srgbClr val="FFFFFF"/>
                </a:solidFill>
                <a:latin typeface="Arial MT"/>
                <a:cs typeface="Arial MT"/>
              </a:rPr>
              <a:t>o</a:t>
            </a:r>
            <a:r>
              <a:rPr spc="-562" baseline="2314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200" spc="-280" dirty="0">
                <a:solidFill>
                  <a:srgbClr val="FFFFFF"/>
                </a:solidFill>
                <a:latin typeface="Arial MT"/>
                <a:cs typeface="Arial MT"/>
              </a:rPr>
              <a:t>l</a:t>
            </a:r>
            <a:r>
              <a:rPr sz="1200" spc="-300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200" spc="-280" dirty="0">
                <a:solidFill>
                  <a:srgbClr val="FFFFFF"/>
                </a:solidFill>
                <a:latin typeface="Arial MT"/>
                <a:cs typeface="Arial MT"/>
              </a:rPr>
              <a:t>l</a:t>
            </a:r>
            <a:r>
              <a:rPr sz="1200" spc="-650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pc="-494" baseline="2314" dirty="0">
                <a:solidFill>
                  <a:srgbClr val="FFFFFF"/>
                </a:solidFill>
                <a:latin typeface="Arial MT"/>
                <a:cs typeface="Arial MT"/>
              </a:rPr>
              <a:t>g</a:t>
            </a:r>
            <a:r>
              <a:rPr sz="1200" spc="-300" dirty="0">
                <a:solidFill>
                  <a:srgbClr val="FFFFFF"/>
                </a:solidFill>
                <a:latin typeface="Arial MT"/>
                <a:cs typeface="Arial MT"/>
              </a:rPr>
              <a:t>g</a:t>
            </a:r>
            <a:r>
              <a:rPr sz="1200" spc="-675" dirty="0">
                <a:solidFill>
                  <a:srgbClr val="FFFFFF"/>
                </a:solidFill>
                <a:latin typeface="Arial MT"/>
                <a:cs typeface="Arial MT"/>
              </a:rPr>
              <a:t>g</a:t>
            </a:r>
            <a:r>
              <a:rPr spc="-457" baseline="2314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200" spc="-300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200" spc="-500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pc="-150" baseline="2314" dirty="0">
                <a:solidFill>
                  <a:srgbClr val="FFFFFF"/>
                </a:solidFill>
                <a:latin typeface="Arial MT"/>
                <a:cs typeface="Arial MT"/>
              </a:rPr>
              <a:t>o</a:t>
            </a:r>
            <a:r>
              <a:rPr sz="1200" spc="-545" dirty="0">
                <a:solidFill>
                  <a:srgbClr val="FFFFFF"/>
                </a:solidFill>
                <a:latin typeface="Arial MT"/>
                <a:cs typeface="Arial MT"/>
              </a:rPr>
              <a:t>o</a:t>
            </a:r>
            <a:r>
              <a:rPr spc="-157" baseline="2314" dirty="0">
                <a:solidFill>
                  <a:srgbClr val="FFFFFF"/>
                </a:solidFill>
                <a:latin typeface="Arial MT"/>
                <a:cs typeface="Arial MT"/>
              </a:rPr>
              <a:t>f</a:t>
            </a:r>
            <a:r>
              <a:rPr sz="1200" spc="-100" dirty="0">
                <a:solidFill>
                  <a:srgbClr val="FFFFFF"/>
                </a:solidFill>
                <a:latin typeface="Arial MT"/>
                <a:cs typeface="Arial MT"/>
              </a:rPr>
              <a:t>f</a:t>
            </a:r>
            <a:r>
              <a:rPr sz="1200" spc="-150" dirty="0">
                <a:solidFill>
                  <a:srgbClr val="FFFFFF"/>
                </a:solidFill>
                <a:latin typeface="Arial MT"/>
                <a:cs typeface="Arial MT"/>
              </a:rPr>
              <a:t>f</a:t>
            </a:r>
            <a:r>
              <a:rPr spc="-480" baseline="2314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200" spc="-520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pc="52" baseline="2314" dirty="0">
                <a:solidFill>
                  <a:srgbClr val="FFFFFF"/>
                </a:solidFill>
                <a:latin typeface="Arial MT"/>
                <a:cs typeface="Arial MT"/>
              </a:rPr>
              <a:t>n</a:t>
            </a:r>
            <a:r>
              <a:rPr spc="-997" baseline="2314" dirty="0">
                <a:solidFill>
                  <a:srgbClr val="FFFFFF"/>
                </a:solidFill>
                <a:latin typeface="Arial MT"/>
                <a:cs typeface="Arial MT"/>
              </a:rPr>
              <a:t>g</a:t>
            </a:r>
            <a:r>
              <a:rPr sz="1200" spc="-235" dirty="0">
                <a:solidFill>
                  <a:srgbClr val="FFFFFF"/>
                </a:solidFill>
                <a:latin typeface="Arial MT"/>
                <a:cs typeface="Arial MT"/>
              </a:rPr>
              <a:t>n</a:t>
            </a:r>
            <a:r>
              <a:rPr sz="1200" spc="-405" dirty="0">
                <a:solidFill>
                  <a:srgbClr val="FFFFFF"/>
                </a:solidFill>
                <a:latin typeface="Arial MT"/>
                <a:cs typeface="Arial MT"/>
              </a:rPr>
              <a:t>g</a:t>
            </a:r>
            <a:r>
              <a:rPr spc="-165" baseline="2314" dirty="0">
                <a:solidFill>
                  <a:srgbClr val="FFFFFF"/>
                </a:solidFill>
                <a:latin typeface="Arial MT"/>
                <a:cs typeface="Arial MT"/>
              </a:rPr>
              <a:t>i</a:t>
            </a:r>
            <a:r>
              <a:rPr sz="1200" spc="-525" dirty="0">
                <a:solidFill>
                  <a:srgbClr val="FFFFFF"/>
                </a:solidFill>
                <a:latin typeface="Arial MT"/>
                <a:cs typeface="Arial MT"/>
              </a:rPr>
              <a:t>g</a:t>
            </a:r>
            <a:r>
              <a:rPr spc="-585" baseline="2314" dirty="0">
                <a:solidFill>
                  <a:srgbClr val="FFFFFF"/>
                </a:solidFill>
                <a:latin typeface="Arial MT"/>
                <a:cs typeface="Arial MT"/>
              </a:rPr>
              <a:t>n</a:t>
            </a:r>
            <a:r>
              <a:rPr sz="1200" spc="-235" dirty="0">
                <a:solidFill>
                  <a:srgbClr val="FFFFFF"/>
                </a:solidFill>
                <a:latin typeface="Arial MT"/>
                <a:cs typeface="Arial MT"/>
              </a:rPr>
              <a:t>i</a:t>
            </a:r>
            <a:r>
              <a:rPr sz="1200" spc="-300" dirty="0">
                <a:solidFill>
                  <a:srgbClr val="FFFFFF"/>
                </a:solidFill>
                <a:latin typeface="Arial MT"/>
                <a:cs typeface="Arial MT"/>
              </a:rPr>
              <a:t>n</a:t>
            </a:r>
            <a:r>
              <a:rPr spc="-922" baseline="2314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200" spc="-235" dirty="0">
                <a:solidFill>
                  <a:srgbClr val="FFFFFF"/>
                </a:solidFill>
                <a:latin typeface="Arial MT"/>
                <a:cs typeface="Arial MT"/>
              </a:rPr>
              <a:t>i</a:t>
            </a:r>
            <a:r>
              <a:rPr sz="1200" spc="-75" dirty="0">
                <a:solidFill>
                  <a:srgbClr val="FFFFFF"/>
                </a:solidFill>
                <a:latin typeface="Arial MT"/>
                <a:cs typeface="Arial MT"/>
              </a:rPr>
              <a:t>n</a:t>
            </a:r>
            <a:r>
              <a:rPr spc="52" baseline="2314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pc="-600" baseline="2314" dirty="0">
                <a:solidFill>
                  <a:srgbClr val="FFFFFF"/>
                </a:solidFill>
                <a:latin typeface="Arial MT"/>
                <a:cs typeface="Arial MT"/>
              </a:rPr>
              <a:t>r</a:t>
            </a:r>
            <a:r>
              <a:rPr sz="1200" spc="-235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200" spc="-365" dirty="0">
                <a:solidFill>
                  <a:srgbClr val="FFFFFF"/>
                </a:solidFill>
                <a:latin typeface="Arial MT"/>
                <a:cs typeface="Arial MT"/>
              </a:rPr>
              <a:t>r</a:t>
            </a:r>
            <a:r>
              <a:rPr spc="-157" baseline="2314" dirty="0">
                <a:solidFill>
                  <a:srgbClr val="FFFFFF"/>
                </a:solidFill>
                <a:latin typeface="Arial MT"/>
                <a:cs typeface="Arial MT"/>
              </a:rPr>
              <a:t>i</a:t>
            </a:r>
            <a:r>
              <a:rPr sz="1200" spc="-245" dirty="0">
                <a:solidFill>
                  <a:srgbClr val="FFFFFF"/>
                </a:solidFill>
                <a:latin typeface="Arial MT"/>
                <a:cs typeface="Arial MT"/>
              </a:rPr>
              <a:t>r</a:t>
            </a:r>
            <a:r>
              <a:rPr spc="-337" baseline="2314" dirty="0">
                <a:solidFill>
                  <a:srgbClr val="FFFFFF"/>
                </a:solidFill>
                <a:latin typeface="Arial MT"/>
                <a:cs typeface="Arial MT"/>
              </a:rPr>
              <a:t>n</a:t>
            </a:r>
            <a:r>
              <a:rPr sz="1200" spc="-235" dirty="0">
                <a:solidFill>
                  <a:srgbClr val="FFFFFF"/>
                </a:solidFill>
                <a:latin typeface="Arial MT"/>
                <a:cs typeface="Arial MT"/>
              </a:rPr>
              <a:t>i</a:t>
            </a:r>
            <a:r>
              <a:rPr sz="1200" spc="-465" dirty="0">
                <a:solidFill>
                  <a:srgbClr val="FFFFFF"/>
                </a:solidFill>
                <a:latin typeface="Arial MT"/>
                <a:cs typeface="Arial MT"/>
              </a:rPr>
              <a:t>n</a:t>
            </a:r>
            <a:r>
              <a:rPr spc="-7" baseline="2314" dirty="0">
                <a:solidFill>
                  <a:srgbClr val="FFFFFF"/>
                </a:solidFill>
                <a:latin typeface="Arial MT"/>
                <a:cs typeface="Arial MT"/>
              </a:rPr>
              <a:t>g</a:t>
            </a:r>
            <a:r>
              <a:rPr sz="1200" spc="-10" dirty="0">
                <a:solidFill>
                  <a:srgbClr val="FFFFFF"/>
                </a:solidFill>
                <a:latin typeface="Arial MT"/>
                <a:cs typeface="Arial MT"/>
              </a:rPr>
              <a:t>g</a:t>
            </a:r>
            <a:endParaRPr sz="1200">
              <a:latin typeface="Arial MT"/>
              <a:cs typeface="Arial MT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4194175" y="6446352"/>
            <a:ext cx="1101090" cy="376555"/>
          </a:xfrm>
          <a:prstGeom prst="rect">
            <a:avLst/>
          </a:prstGeom>
        </p:spPr>
        <p:txBody>
          <a:bodyPr vert="horz" wrap="square" lIns="0" tIns="6350" rIns="0" bIns="0" rtlCol="0">
            <a:spAutoFit/>
          </a:bodyPr>
          <a:lstStyle/>
          <a:p>
            <a:pPr marL="12700" marR="5080">
              <a:lnSpc>
                <a:spcPts val="1420"/>
              </a:lnSpc>
              <a:spcBef>
                <a:spcPts val="50"/>
              </a:spcBef>
            </a:pPr>
            <a:r>
              <a:rPr sz="1200" spc="-480" dirty="0">
                <a:solidFill>
                  <a:srgbClr val="FFFFFF"/>
                </a:solidFill>
                <a:latin typeface="Arial MT"/>
                <a:cs typeface="Arial MT"/>
              </a:rPr>
              <a:t>D</a:t>
            </a:r>
            <a:r>
              <a:rPr sz="1200" spc="-405" dirty="0">
                <a:solidFill>
                  <a:srgbClr val="FFFFFF"/>
                </a:solidFill>
                <a:latin typeface="Arial MT"/>
                <a:cs typeface="Arial MT"/>
              </a:rPr>
              <a:t>D</a:t>
            </a:r>
            <a:r>
              <a:rPr sz="1200" spc="-280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200" spc="-370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200" spc="-280" dirty="0">
                <a:solidFill>
                  <a:srgbClr val="FFFFFF"/>
                </a:solidFill>
                <a:latin typeface="Arial MT"/>
                <a:cs typeface="Arial MT"/>
              </a:rPr>
              <a:t>p</a:t>
            </a:r>
            <a:r>
              <a:rPr sz="1200" spc="-350" dirty="0">
                <a:solidFill>
                  <a:srgbClr val="FFFFFF"/>
                </a:solidFill>
                <a:latin typeface="Arial MT"/>
                <a:cs typeface="Arial MT"/>
              </a:rPr>
              <a:t>p</a:t>
            </a:r>
            <a:r>
              <a:rPr sz="1200" spc="-280" dirty="0">
                <a:solidFill>
                  <a:srgbClr val="FFFFFF"/>
                </a:solidFill>
                <a:latin typeface="Arial MT"/>
                <a:cs typeface="Arial MT"/>
              </a:rPr>
              <a:t>a</a:t>
            </a:r>
            <a:r>
              <a:rPr sz="1200" spc="-370" dirty="0">
                <a:solidFill>
                  <a:srgbClr val="FFFFFF"/>
                </a:solidFill>
                <a:latin typeface="Arial MT"/>
                <a:cs typeface="Arial MT"/>
              </a:rPr>
              <a:t>a</a:t>
            </a:r>
            <a:r>
              <a:rPr sz="1200" spc="-10" dirty="0">
                <a:solidFill>
                  <a:srgbClr val="FFFFFF"/>
                </a:solidFill>
                <a:latin typeface="Arial MT"/>
                <a:cs typeface="Arial MT"/>
              </a:rPr>
              <a:t>r</a:t>
            </a:r>
            <a:r>
              <a:rPr sz="1200" spc="-295" dirty="0">
                <a:solidFill>
                  <a:srgbClr val="FFFFFF"/>
                </a:solidFill>
                <a:latin typeface="Arial MT"/>
                <a:cs typeface="Arial MT"/>
              </a:rPr>
              <a:t>r</a:t>
            </a:r>
            <a:r>
              <a:rPr sz="1200" spc="60" dirty="0">
                <a:solidFill>
                  <a:srgbClr val="FFFFFF"/>
                </a:solidFill>
                <a:latin typeface="Arial MT"/>
                <a:cs typeface="Arial MT"/>
              </a:rPr>
              <a:t>t</a:t>
            </a:r>
            <a:r>
              <a:rPr sz="1200" spc="-330" dirty="0">
                <a:solidFill>
                  <a:srgbClr val="FFFFFF"/>
                </a:solidFill>
                <a:latin typeface="Arial MT"/>
                <a:cs typeface="Arial MT"/>
              </a:rPr>
              <a:t>t</a:t>
            </a:r>
            <a:r>
              <a:rPr sz="1200" spc="-620" dirty="0">
                <a:solidFill>
                  <a:srgbClr val="FFFFFF"/>
                </a:solidFill>
                <a:latin typeface="Arial MT"/>
                <a:cs typeface="Arial MT"/>
              </a:rPr>
              <a:t>m</a:t>
            </a:r>
            <a:r>
              <a:rPr sz="1200" spc="-370" dirty="0">
                <a:solidFill>
                  <a:srgbClr val="FFFFFF"/>
                </a:solidFill>
                <a:latin typeface="Arial MT"/>
                <a:cs typeface="Arial MT"/>
              </a:rPr>
              <a:t>m</a:t>
            </a:r>
            <a:r>
              <a:rPr sz="1200" spc="-280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200" spc="-370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200" spc="-305" dirty="0">
                <a:solidFill>
                  <a:srgbClr val="FFFFFF"/>
                </a:solidFill>
                <a:latin typeface="Arial MT"/>
                <a:cs typeface="Arial MT"/>
              </a:rPr>
              <a:t>n</a:t>
            </a:r>
            <a:r>
              <a:rPr sz="1200" spc="-350" dirty="0">
                <a:solidFill>
                  <a:srgbClr val="FFFFFF"/>
                </a:solidFill>
                <a:latin typeface="Arial MT"/>
                <a:cs typeface="Arial MT"/>
              </a:rPr>
              <a:t>n</a:t>
            </a:r>
            <a:r>
              <a:rPr sz="1200" spc="35" dirty="0">
                <a:solidFill>
                  <a:srgbClr val="FFFFFF"/>
                </a:solidFill>
                <a:latin typeface="Arial MT"/>
                <a:cs typeface="Arial MT"/>
              </a:rPr>
              <a:t>t</a:t>
            </a:r>
            <a:r>
              <a:rPr sz="1200" spc="-90" dirty="0">
                <a:solidFill>
                  <a:srgbClr val="FFFFFF"/>
                </a:solidFill>
                <a:latin typeface="Arial MT"/>
                <a:cs typeface="Arial MT"/>
              </a:rPr>
              <a:t>t</a:t>
            </a:r>
            <a:r>
              <a:rPr sz="1200" spc="-330" dirty="0">
                <a:solidFill>
                  <a:srgbClr val="FFFFFF"/>
                </a:solidFill>
                <a:latin typeface="Arial MT"/>
                <a:cs typeface="Arial MT"/>
              </a:rPr>
              <a:t>o</a:t>
            </a:r>
            <a:r>
              <a:rPr sz="1200" spc="-325" dirty="0">
                <a:solidFill>
                  <a:srgbClr val="FFFFFF"/>
                </a:solidFill>
                <a:latin typeface="Arial MT"/>
                <a:cs typeface="Arial MT"/>
              </a:rPr>
              <a:t>o</a:t>
            </a:r>
            <a:r>
              <a:rPr sz="1200" spc="10" dirty="0">
                <a:solidFill>
                  <a:srgbClr val="FFFFFF"/>
                </a:solidFill>
                <a:latin typeface="Arial MT"/>
                <a:cs typeface="Arial MT"/>
              </a:rPr>
              <a:t>f</a:t>
            </a:r>
            <a:r>
              <a:rPr sz="1200" spc="-10" dirty="0">
                <a:solidFill>
                  <a:srgbClr val="FFFFFF"/>
                </a:solidFill>
                <a:latin typeface="Arial MT"/>
                <a:cs typeface="Arial MT"/>
              </a:rPr>
              <a:t>f</a:t>
            </a:r>
            <a:r>
              <a:rPr sz="1200" spc="50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-305" dirty="0">
                <a:solidFill>
                  <a:srgbClr val="FFFFFF"/>
                </a:solidFill>
                <a:latin typeface="Arial MT"/>
                <a:cs typeface="Arial MT"/>
              </a:rPr>
              <a:t>CCSSEE</a:t>
            </a:r>
            <a:endParaRPr sz="12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2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808217" y="6455470"/>
            <a:ext cx="2193290" cy="1708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325"/>
              </a:lnSpc>
            </a:pPr>
            <a:r>
              <a:rPr sz="1200" spc="-135" dirty="0">
                <a:solidFill>
                  <a:srgbClr val="FFFFFF"/>
                </a:solidFill>
                <a:latin typeface="Arial MT"/>
                <a:cs typeface="Arial MT"/>
              </a:rPr>
              <a:t>BMATSMIEnstColege</a:t>
            </a:r>
            <a:r>
              <a:rPr sz="1200" spc="-204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dirty="0">
                <a:solidFill>
                  <a:srgbClr val="FFFFFF"/>
                </a:solidFill>
                <a:latin typeface="Arial MT"/>
                <a:cs typeface="Arial MT"/>
              </a:rPr>
              <a:t>of</a:t>
            </a:r>
            <a:r>
              <a:rPr sz="1200" spc="14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-20" dirty="0">
                <a:solidFill>
                  <a:srgbClr val="FFFFFF"/>
                </a:solidFill>
                <a:latin typeface="Arial MT"/>
                <a:cs typeface="Arial MT"/>
              </a:rPr>
              <a:t>Engineering</a:t>
            </a:r>
            <a:endParaRPr sz="1200">
              <a:latin typeface="Arial MT"/>
              <a:cs typeface="Arial MT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752600" y="79248"/>
            <a:ext cx="868680" cy="944879"/>
          </a:xfrm>
          <a:prstGeom prst="rect">
            <a:avLst/>
          </a:prstGeom>
        </p:spPr>
      </p:pic>
      <p:grpSp>
        <p:nvGrpSpPr>
          <p:cNvPr id="4" name="object 4"/>
          <p:cNvGrpSpPr/>
          <p:nvPr/>
        </p:nvGrpSpPr>
        <p:grpSpPr>
          <a:xfrm>
            <a:off x="4114800" y="6400801"/>
            <a:ext cx="4724400" cy="277495"/>
            <a:chOff x="2514600" y="6400800"/>
            <a:chExt cx="4724400" cy="277495"/>
          </a:xfrm>
        </p:grpSpPr>
        <p:sp>
          <p:nvSpPr>
            <p:cNvPr id="5" name="object 5"/>
            <p:cNvSpPr/>
            <p:nvPr/>
          </p:nvSpPr>
          <p:spPr>
            <a:xfrm>
              <a:off x="2514600" y="6400800"/>
              <a:ext cx="1600200" cy="277495"/>
            </a:xfrm>
            <a:custGeom>
              <a:avLst/>
              <a:gdLst/>
              <a:ahLst/>
              <a:cxnLst/>
              <a:rect l="l" t="t" r="r" b="b"/>
              <a:pathLst>
                <a:path w="1600200" h="277495">
                  <a:moveTo>
                    <a:pt x="1600200" y="277368"/>
                  </a:moveTo>
                  <a:lnTo>
                    <a:pt x="0" y="277368"/>
                  </a:lnTo>
                  <a:lnTo>
                    <a:pt x="0" y="0"/>
                  </a:lnTo>
                  <a:lnTo>
                    <a:pt x="1600200" y="0"/>
                  </a:lnTo>
                  <a:lnTo>
                    <a:pt x="1600200" y="277368"/>
                  </a:lnTo>
                  <a:close/>
                </a:path>
              </a:pathLst>
            </a:custGeom>
            <a:solidFill>
              <a:srgbClr val="E16C0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4114800" y="6400800"/>
              <a:ext cx="3124200" cy="277495"/>
            </a:xfrm>
            <a:custGeom>
              <a:avLst/>
              <a:gdLst/>
              <a:ahLst/>
              <a:cxnLst/>
              <a:rect l="l" t="t" r="r" b="b"/>
              <a:pathLst>
                <a:path w="3124200" h="277495">
                  <a:moveTo>
                    <a:pt x="3124200" y="277368"/>
                  </a:moveTo>
                  <a:lnTo>
                    <a:pt x="0" y="277368"/>
                  </a:lnTo>
                  <a:lnTo>
                    <a:pt x="0" y="0"/>
                  </a:lnTo>
                  <a:lnTo>
                    <a:pt x="3124200" y="0"/>
                  </a:lnTo>
                  <a:lnTo>
                    <a:pt x="3124200" y="277368"/>
                  </a:lnTo>
                  <a:close/>
                </a:path>
              </a:pathLst>
            </a:custGeom>
            <a:solidFill>
              <a:srgbClr val="2240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6497446" y="6455470"/>
            <a:ext cx="2133600" cy="1708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325"/>
              </a:lnSpc>
            </a:pPr>
            <a:r>
              <a:rPr sz="1200" spc="50" dirty="0">
                <a:solidFill>
                  <a:srgbClr val="FFFFFF"/>
                </a:solidFill>
                <a:latin typeface="Arial MT"/>
                <a:cs typeface="Arial MT"/>
              </a:rPr>
              <a:t>itute</a:t>
            </a:r>
            <a:r>
              <a:rPr sz="1200" spc="6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dirty="0">
                <a:solidFill>
                  <a:srgbClr val="FFFFFF"/>
                </a:solidFill>
                <a:latin typeface="Arial MT"/>
                <a:cs typeface="Arial MT"/>
              </a:rPr>
              <a:t>of</a:t>
            </a:r>
            <a:r>
              <a:rPr sz="1200" spc="2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dirty="0">
                <a:solidFill>
                  <a:srgbClr val="FFFFFF"/>
                </a:solidFill>
                <a:latin typeface="Arial MT"/>
                <a:cs typeface="Arial MT"/>
              </a:rPr>
              <a:t>Technology</a:t>
            </a:r>
            <a:r>
              <a:rPr sz="1200" spc="15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dirty="0">
                <a:solidFill>
                  <a:srgbClr val="FFFFFF"/>
                </a:solidFill>
                <a:latin typeface="Arial MT"/>
                <a:cs typeface="Arial MT"/>
              </a:rPr>
              <a:t>and</a:t>
            </a:r>
            <a:r>
              <a:rPr sz="1200" spc="6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-20" dirty="0">
                <a:solidFill>
                  <a:srgbClr val="FFFFFF"/>
                </a:solidFill>
                <a:latin typeface="Arial MT"/>
                <a:cs typeface="Arial MT"/>
              </a:rPr>
              <a:t>Mgmt</a:t>
            </a:r>
            <a:endParaRPr sz="1200">
              <a:latin typeface="Arial MT"/>
              <a:cs typeface="Arial MT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1633728" y="0"/>
            <a:ext cx="9110980" cy="6858000"/>
            <a:chOff x="33528" y="0"/>
            <a:chExt cx="9110980" cy="6858000"/>
          </a:xfrm>
        </p:grpSpPr>
        <p:pic>
          <p:nvPicPr>
            <p:cNvPr id="9" name="object 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876799" y="1603247"/>
              <a:ext cx="4267200" cy="2438400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3528" y="0"/>
              <a:ext cx="4843272" cy="6858000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867656" y="4041647"/>
              <a:ext cx="4276344" cy="2816352"/>
            </a:xfrm>
            <a:prstGeom prst="rect">
              <a:avLst/>
            </a:prstGeom>
          </p:spPr>
        </p:pic>
      </p:grpSp>
      <p:sp>
        <p:nvSpPr>
          <p:cNvPr id="12" name="object 12"/>
          <p:cNvSpPr txBox="1"/>
          <p:nvPr/>
        </p:nvSpPr>
        <p:spPr>
          <a:xfrm>
            <a:off x="10246869" y="6430417"/>
            <a:ext cx="319405" cy="22890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400" spc="-25" dirty="0">
                <a:latin typeface="Microsoft Sans Serif"/>
                <a:cs typeface="Microsoft Sans Serif"/>
              </a:rPr>
              <a:t>211</a:t>
            </a:r>
            <a:endParaRPr sz="1400">
              <a:latin typeface="Microsoft Sans Serif"/>
              <a:cs typeface="Microsoft Sans Serif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5997829" y="6419850"/>
            <a:ext cx="193865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srgbClr val="FFFFFF"/>
                </a:solidFill>
                <a:latin typeface="Arial MT"/>
                <a:cs typeface="Arial MT"/>
              </a:rPr>
              <a:t>ME</a:t>
            </a:r>
            <a:r>
              <a:rPr sz="1200" spc="-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dirty="0">
                <a:solidFill>
                  <a:srgbClr val="FFFFFF"/>
                </a:solidFill>
                <a:latin typeface="Arial MT"/>
                <a:cs typeface="Arial MT"/>
              </a:rPr>
              <a:t>C</a:t>
            </a:r>
            <a:r>
              <a:rPr sz="1200" spc="80" dirty="0">
                <a:solidFill>
                  <a:srgbClr val="FFFFFF"/>
                </a:solidFill>
                <a:latin typeface="Arial MT"/>
                <a:cs typeface="Arial MT"/>
              </a:rPr>
              <a:t>  </a:t>
            </a:r>
            <a:r>
              <a:rPr sz="1200" dirty="0">
                <a:solidFill>
                  <a:srgbClr val="FFFFFF"/>
                </a:solidFill>
                <a:latin typeface="Arial MT"/>
                <a:cs typeface="Arial MT"/>
              </a:rPr>
              <a:t>llege</a:t>
            </a:r>
            <a:r>
              <a:rPr sz="1200" spc="-2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dirty="0">
                <a:solidFill>
                  <a:srgbClr val="FFFFFF"/>
                </a:solidFill>
                <a:latin typeface="Arial MT"/>
                <a:cs typeface="Arial MT"/>
              </a:rPr>
              <a:t>of</a:t>
            </a:r>
            <a:r>
              <a:rPr sz="1200" spc="8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35" dirty="0">
                <a:solidFill>
                  <a:srgbClr val="FFFFFF"/>
                </a:solidFill>
                <a:latin typeface="Arial MT"/>
                <a:cs typeface="Arial MT"/>
              </a:rPr>
              <a:t>Engineering</a:t>
            </a:r>
            <a:endParaRPr sz="1200">
              <a:latin typeface="Arial MT"/>
              <a:cs typeface="Arial MT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1600961" y="761"/>
            <a:ext cx="9142730" cy="6856730"/>
          </a:xfrm>
          <a:custGeom>
            <a:avLst/>
            <a:gdLst/>
            <a:ahLst/>
            <a:cxnLst/>
            <a:rect l="l" t="t" r="r" b="b"/>
            <a:pathLst>
              <a:path w="9142730" h="6856730">
                <a:moveTo>
                  <a:pt x="0" y="0"/>
                </a:moveTo>
                <a:lnTo>
                  <a:pt x="9142476" y="0"/>
                </a:lnTo>
                <a:lnTo>
                  <a:pt x="9142476" y="6856476"/>
                </a:lnTo>
                <a:lnTo>
                  <a:pt x="0" y="6856476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745230" y="88392"/>
            <a:ext cx="5344795" cy="45148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2800" spc="-40" dirty="0">
                <a:latin typeface="Calibri"/>
                <a:cs typeface="Calibri"/>
              </a:rPr>
              <a:t>Floyd’s</a:t>
            </a:r>
            <a:r>
              <a:rPr sz="2800" spc="-12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Algorithm</a:t>
            </a:r>
            <a:r>
              <a:rPr sz="2800" spc="-114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(matrix</a:t>
            </a:r>
            <a:r>
              <a:rPr sz="2800" spc="-13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generation)</a:t>
            </a:r>
            <a:endParaRPr sz="2800">
              <a:latin typeface="Calibri"/>
              <a:cs typeface="Calibri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2115313" y="1124712"/>
            <a:ext cx="8041005" cy="2347595"/>
            <a:chOff x="515112" y="1124711"/>
            <a:chExt cx="8041005" cy="2347595"/>
          </a:xfrm>
        </p:grpSpPr>
        <p:sp>
          <p:nvSpPr>
            <p:cNvPr id="4" name="object 4"/>
            <p:cNvSpPr/>
            <p:nvPr/>
          </p:nvSpPr>
          <p:spPr>
            <a:xfrm>
              <a:off x="534924" y="1144523"/>
              <a:ext cx="8001000" cy="2307590"/>
            </a:xfrm>
            <a:custGeom>
              <a:avLst/>
              <a:gdLst/>
              <a:ahLst/>
              <a:cxnLst/>
              <a:rect l="l" t="t" r="r" b="b"/>
              <a:pathLst>
                <a:path w="8001000" h="2307590">
                  <a:moveTo>
                    <a:pt x="8001000" y="2307336"/>
                  </a:moveTo>
                  <a:lnTo>
                    <a:pt x="0" y="2307336"/>
                  </a:lnTo>
                  <a:lnTo>
                    <a:pt x="0" y="0"/>
                  </a:lnTo>
                  <a:lnTo>
                    <a:pt x="8001000" y="0"/>
                  </a:lnTo>
                  <a:lnTo>
                    <a:pt x="8001000" y="2307336"/>
                  </a:lnTo>
                  <a:close/>
                </a:path>
              </a:pathLst>
            </a:custGeom>
            <a:solidFill>
              <a:srgbClr val="DBEBF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515112" y="1124711"/>
              <a:ext cx="8041005" cy="2347595"/>
            </a:xfrm>
            <a:custGeom>
              <a:avLst/>
              <a:gdLst/>
              <a:ahLst/>
              <a:cxnLst/>
              <a:rect l="l" t="t" r="r" b="b"/>
              <a:pathLst>
                <a:path w="8041005" h="2347595">
                  <a:moveTo>
                    <a:pt x="8020811" y="2347214"/>
                  </a:moveTo>
                  <a:lnTo>
                    <a:pt x="19811" y="2347214"/>
                  </a:lnTo>
                  <a:lnTo>
                    <a:pt x="16370" y="2346909"/>
                  </a:lnTo>
                  <a:lnTo>
                    <a:pt x="0" y="2327402"/>
                  </a:lnTo>
                  <a:lnTo>
                    <a:pt x="0" y="19812"/>
                  </a:lnTo>
                  <a:lnTo>
                    <a:pt x="19811" y="0"/>
                  </a:lnTo>
                  <a:lnTo>
                    <a:pt x="8020811" y="0"/>
                  </a:lnTo>
                  <a:lnTo>
                    <a:pt x="8040623" y="19812"/>
                  </a:lnTo>
                  <a:lnTo>
                    <a:pt x="39623" y="19812"/>
                  </a:lnTo>
                  <a:lnTo>
                    <a:pt x="19811" y="39624"/>
                  </a:lnTo>
                  <a:lnTo>
                    <a:pt x="39623" y="39624"/>
                  </a:lnTo>
                  <a:lnTo>
                    <a:pt x="39623" y="2307590"/>
                  </a:lnTo>
                  <a:lnTo>
                    <a:pt x="19811" y="2307590"/>
                  </a:lnTo>
                  <a:lnTo>
                    <a:pt x="39623" y="2327402"/>
                  </a:lnTo>
                  <a:lnTo>
                    <a:pt x="8040623" y="2327402"/>
                  </a:lnTo>
                  <a:lnTo>
                    <a:pt x="8040319" y="2330843"/>
                  </a:lnTo>
                  <a:lnTo>
                    <a:pt x="8024253" y="2346909"/>
                  </a:lnTo>
                  <a:lnTo>
                    <a:pt x="8020811" y="2347214"/>
                  </a:lnTo>
                  <a:close/>
                </a:path>
                <a:path w="8041005" h="2347595">
                  <a:moveTo>
                    <a:pt x="39623" y="39624"/>
                  </a:moveTo>
                  <a:lnTo>
                    <a:pt x="19811" y="39624"/>
                  </a:lnTo>
                  <a:lnTo>
                    <a:pt x="39623" y="19812"/>
                  </a:lnTo>
                  <a:lnTo>
                    <a:pt x="39623" y="39624"/>
                  </a:lnTo>
                  <a:close/>
                </a:path>
                <a:path w="8041005" h="2347595">
                  <a:moveTo>
                    <a:pt x="8001000" y="39624"/>
                  </a:moveTo>
                  <a:lnTo>
                    <a:pt x="39623" y="39624"/>
                  </a:lnTo>
                  <a:lnTo>
                    <a:pt x="39623" y="19812"/>
                  </a:lnTo>
                  <a:lnTo>
                    <a:pt x="8001000" y="19812"/>
                  </a:lnTo>
                  <a:lnTo>
                    <a:pt x="8001000" y="39624"/>
                  </a:lnTo>
                  <a:close/>
                </a:path>
                <a:path w="8041005" h="2347595">
                  <a:moveTo>
                    <a:pt x="8001000" y="2327402"/>
                  </a:moveTo>
                  <a:lnTo>
                    <a:pt x="8001000" y="19812"/>
                  </a:lnTo>
                  <a:lnTo>
                    <a:pt x="8020811" y="39624"/>
                  </a:lnTo>
                  <a:lnTo>
                    <a:pt x="8040623" y="39624"/>
                  </a:lnTo>
                  <a:lnTo>
                    <a:pt x="8040623" y="2307590"/>
                  </a:lnTo>
                  <a:lnTo>
                    <a:pt x="8020811" y="2307590"/>
                  </a:lnTo>
                  <a:lnTo>
                    <a:pt x="8001000" y="2327402"/>
                  </a:lnTo>
                  <a:close/>
                </a:path>
                <a:path w="8041005" h="2347595">
                  <a:moveTo>
                    <a:pt x="8040623" y="39624"/>
                  </a:moveTo>
                  <a:lnTo>
                    <a:pt x="8020811" y="39624"/>
                  </a:lnTo>
                  <a:lnTo>
                    <a:pt x="8001000" y="19812"/>
                  </a:lnTo>
                  <a:lnTo>
                    <a:pt x="8040623" y="19812"/>
                  </a:lnTo>
                  <a:lnTo>
                    <a:pt x="8040623" y="39624"/>
                  </a:lnTo>
                  <a:close/>
                </a:path>
                <a:path w="8041005" h="2347595">
                  <a:moveTo>
                    <a:pt x="39623" y="2327402"/>
                  </a:moveTo>
                  <a:lnTo>
                    <a:pt x="19811" y="2307590"/>
                  </a:lnTo>
                  <a:lnTo>
                    <a:pt x="39623" y="2307590"/>
                  </a:lnTo>
                  <a:lnTo>
                    <a:pt x="39623" y="2327402"/>
                  </a:lnTo>
                  <a:close/>
                </a:path>
                <a:path w="8041005" h="2347595">
                  <a:moveTo>
                    <a:pt x="8001000" y="2327402"/>
                  </a:moveTo>
                  <a:lnTo>
                    <a:pt x="39623" y="2327402"/>
                  </a:lnTo>
                  <a:lnTo>
                    <a:pt x="39623" y="2307590"/>
                  </a:lnTo>
                  <a:lnTo>
                    <a:pt x="8001000" y="2307590"/>
                  </a:lnTo>
                  <a:lnTo>
                    <a:pt x="8001000" y="2327402"/>
                  </a:lnTo>
                  <a:close/>
                </a:path>
                <a:path w="8041005" h="2347595">
                  <a:moveTo>
                    <a:pt x="8040623" y="2327402"/>
                  </a:moveTo>
                  <a:lnTo>
                    <a:pt x="8001000" y="2327402"/>
                  </a:lnTo>
                  <a:lnTo>
                    <a:pt x="8020811" y="2307590"/>
                  </a:lnTo>
                  <a:lnTo>
                    <a:pt x="8040623" y="2307590"/>
                  </a:lnTo>
                  <a:lnTo>
                    <a:pt x="8040623" y="232740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2135123" y="1144525"/>
            <a:ext cx="8013700" cy="1904367"/>
          </a:xfrm>
          <a:prstGeom prst="rect">
            <a:avLst/>
          </a:prstGeom>
        </p:spPr>
        <p:txBody>
          <a:bodyPr vert="horz" wrap="square" lIns="0" tIns="6350" rIns="0" bIns="0" rtlCol="0">
            <a:spAutoFit/>
          </a:bodyPr>
          <a:lstStyle/>
          <a:p>
            <a:pPr marL="90170" algn="just">
              <a:spcBef>
                <a:spcPts val="50"/>
              </a:spcBef>
            </a:pPr>
            <a:r>
              <a:rPr sz="2400" dirty="0">
                <a:latin typeface="Times New Roman"/>
                <a:cs typeface="Times New Roman"/>
              </a:rPr>
              <a:t>On</a:t>
            </a:r>
            <a:r>
              <a:rPr sz="2400" spc="18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the</a:t>
            </a:r>
            <a:r>
              <a:rPr sz="2400" spc="190" dirty="0">
                <a:latin typeface="Times New Roman"/>
                <a:cs typeface="Times New Roman"/>
              </a:rPr>
              <a:t> </a:t>
            </a:r>
            <a:r>
              <a:rPr sz="2400" i="1" spc="55" dirty="0">
                <a:latin typeface="Times New Roman"/>
                <a:cs typeface="Times New Roman"/>
              </a:rPr>
              <a:t>k-</a:t>
            </a:r>
            <a:r>
              <a:rPr sz="2400" dirty="0">
                <a:latin typeface="Times New Roman"/>
                <a:cs typeface="Times New Roman"/>
              </a:rPr>
              <a:t>th</a:t>
            </a:r>
            <a:r>
              <a:rPr sz="2400" spc="190" dirty="0">
                <a:latin typeface="Times New Roman"/>
                <a:cs typeface="Times New Roman"/>
              </a:rPr>
              <a:t> </a:t>
            </a:r>
            <a:r>
              <a:rPr sz="2400" spc="50" dirty="0">
                <a:latin typeface="Times New Roman"/>
                <a:cs typeface="Times New Roman"/>
              </a:rPr>
              <a:t>iteration,</a:t>
            </a:r>
            <a:r>
              <a:rPr sz="2400" spc="17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the</a:t>
            </a:r>
            <a:r>
              <a:rPr sz="2400" spc="170" dirty="0">
                <a:latin typeface="Times New Roman"/>
                <a:cs typeface="Times New Roman"/>
              </a:rPr>
              <a:t> </a:t>
            </a:r>
            <a:r>
              <a:rPr sz="2400" spc="55" dirty="0">
                <a:latin typeface="Times New Roman"/>
                <a:cs typeface="Times New Roman"/>
              </a:rPr>
              <a:t>algorithm</a:t>
            </a:r>
            <a:r>
              <a:rPr sz="2400" spc="195" dirty="0">
                <a:latin typeface="Times New Roman"/>
                <a:cs typeface="Times New Roman"/>
              </a:rPr>
              <a:t> </a:t>
            </a:r>
            <a:r>
              <a:rPr sz="2400" spc="50" dirty="0">
                <a:latin typeface="Times New Roman"/>
                <a:cs typeface="Times New Roman"/>
              </a:rPr>
              <a:t>determines</a:t>
            </a:r>
            <a:r>
              <a:rPr sz="2400" spc="185" dirty="0">
                <a:latin typeface="Times New Roman"/>
                <a:cs typeface="Times New Roman"/>
              </a:rPr>
              <a:t> </a:t>
            </a:r>
            <a:r>
              <a:rPr sz="2400" spc="55" dirty="0">
                <a:latin typeface="Times New Roman"/>
                <a:cs typeface="Times New Roman"/>
              </a:rPr>
              <a:t>shortest</a:t>
            </a:r>
            <a:r>
              <a:rPr sz="2400" spc="190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paths </a:t>
            </a:r>
            <a:r>
              <a:rPr sz="2400" dirty="0">
                <a:latin typeface="Times New Roman"/>
                <a:cs typeface="Times New Roman"/>
              </a:rPr>
              <a:t>between</a:t>
            </a:r>
            <a:r>
              <a:rPr sz="2400" spc="15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every</a:t>
            </a:r>
            <a:r>
              <a:rPr sz="2400" spc="17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pair</a:t>
            </a:r>
            <a:r>
              <a:rPr sz="2400" spc="17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of</a:t>
            </a:r>
            <a:r>
              <a:rPr sz="2400" spc="18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vertices</a:t>
            </a:r>
            <a:r>
              <a:rPr sz="2400" spc="165" dirty="0">
                <a:latin typeface="Times New Roman"/>
                <a:cs typeface="Times New Roman"/>
              </a:rPr>
              <a:t> </a:t>
            </a:r>
            <a:r>
              <a:rPr sz="2400" i="1" dirty="0">
                <a:latin typeface="Times New Roman"/>
                <a:cs typeface="Times New Roman"/>
              </a:rPr>
              <a:t>i,</a:t>
            </a:r>
            <a:r>
              <a:rPr sz="2400" i="1" spc="180" dirty="0">
                <a:latin typeface="Times New Roman"/>
                <a:cs typeface="Times New Roman"/>
              </a:rPr>
              <a:t> </a:t>
            </a:r>
            <a:r>
              <a:rPr sz="2400" i="1" dirty="0">
                <a:latin typeface="Times New Roman"/>
                <a:cs typeface="Times New Roman"/>
              </a:rPr>
              <a:t>j</a:t>
            </a:r>
            <a:r>
              <a:rPr sz="2400" i="1" spc="17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that</a:t>
            </a:r>
            <a:r>
              <a:rPr sz="2400" spc="16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use</a:t>
            </a:r>
            <a:r>
              <a:rPr sz="2400" spc="15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only</a:t>
            </a:r>
            <a:r>
              <a:rPr sz="2400" spc="19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vertices</a:t>
            </a:r>
            <a:r>
              <a:rPr sz="2400" spc="165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among </a:t>
            </a:r>
            <a:r>
              <a:rPr sz="2400" dirty="0">
                <a:latin typeface="Times New Roman"/>
                <a:cs typeface="Times New Roman"/>
              </a:rPr>
              <a:t>1,…,</a:t>
            </a:r>
            <a:r>
              <a:rPr sz="2400" i="1" dirty="0">
                <a:latin typeface="Times New Roman"/>
                <a:cs typeface="Times New Roman"/>
              </a:rPr>
              <a:t>k</a:t>
            </a:r>
            <a:r>
              <a:rPr sz="2400" i="1" spc="-3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as</a:t>
            </a:r>
            <a:r>
              <a:rPr sz="2400" spc="-20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intermediate</a:t>
            </a:r>
            <a:endParaRPr sz="2400">
              <a:latin typeface="Times New Roman"/>
              <a:cs typeface="Times New Roman"/>
            </a:endParaRPr>
          </a:p>
          <a:p>
            <a:pPr marR="3175">
              <a:spcBef>
                <a:spcPts val="395"/>
              </a:spcBef>
            </a:pPr>
            <a:endParaRPr sz="2400">
              <a:latin typeface="Times New Roman"/>
              <a:cs typeface="Times New Roman"/>
            </a:endParaRPr>
          </a:p>
          <a:p>
            <a:pPr marL="661035" marR="3175" algn="ctr">
              <a:tabLst>
                <a:tab pos="1957070" algn="l"/>
                <a:tab pos="3947795" algn="l"/>
                <a:tab pos="5216525" algn="l"/>
              </a:tabLst>
            </a:pPr>
            <a:r>
              <a:rPr sz="2400" i="1" dirty="0">
                <a:latin typeface="Times New Roman"/>
                <a:cs typeface="Times New Roman"/>
              </a:rPr>
              <a:t>D</a:t>
            </a:r>
            <a:r>
              <a:rPr sz="2325" baseline="14336" dirty="0">
                <a:latin typeface="Times New Roman"/>
                <a:cs typeface="Times New Roman"/>
              </a:rPr>
              <a:t>(</a:t>
            </a:r>
            <a:r>
              <a:rPr sz="2325" i="1" baseline="14336" dirty="0">
                <a:latin typeface="Times New Roman"/>
                <a:cs typeface="Times New Roman"/>
              </a:rPr>
              <a:t>k</a:t>
            </a:r>
            <a:r>
              <a:rPr sz="2325" baseline="14336" dirty="0">
                <a:latin typeface="Times New Roman"/>
                <a:cs typeface="Times New Roman"/>
              </a:rPr>
              <a:t>)</a:t>
            </a:r>
            <a:r>
              <a:rPr sz="2400" dirty="0">
                <a:latin typeface="Times New Roman"/>
                <a:cs typeface="Times New Roman"/>
              </a:rPr>
              <a:t>[</a:t>
            </a:r>
            <a:r>
              <a:rPr sz="2400" i="1" dirty="0">
                <a:latin typeface="Times New Roman"/>
                <a:cs typeface="Times New Roman"/>
              </a:rPr>
              <a:t>i,j</a:t>
            </a:r>
            <a:r>
              <a:rPr sz="2400" dirty="0">
                <a:latin typeface="Times New Roman"/>
                <a:cs typeface="Times New Roman"/>
              </a:rPr>
              <a:t>]</a:t>
            </a:r>
            <a:r>
              <a:rPr sz="2400" spc="-75" dirty="0">
                <a:latin typeface="Times New Roman"/>
                <a:cs typeface="Times New Roman"/>
              </a:rPr>
              <a:t> </a:t>
            </a:r>
            <a:r>
              <a:rPr sz="2400" spc="-50" dirty="0">
                <a:latin typeface="Times New Roman"/>
                <a:cs typeface="Times New Roman"/>
              </a:rPr>
              <a:t>=</a:t>
            </a:r>
            <a:r>
              <a:rPr sz="2400" dirty="0">
                <a:latin typeface="Times New Roman"/>
                <a:cs typeface="Times New Roman"/>
              </a:rPr>
              <a:t>	min</a:t>
            </a:r>
            <a:r>
              <a:rPr sz="2400" spc="-20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{</a:t>
            </a:r>
            <a:r>
              <a:rPr sz="2400" i="1" spc="-10" dirty="0">
                <a:latin typeface="Times New Roman"/>
                <a:cs typeface="Times New Roman"/>
              </a:rPr>
              <a:t>D</a:t>
            </a:r>
            <a:r>
              <a:rPr sz="2325" spc="-15" baseline="14336" dirty="0">
                <a:latin typeface="Times New Roman"/>
                <a:cs typeface="Times New Roman"/>
              </a:rPr>
              <a:t>(</a:t>
            </a:r>
            <a:r>
              <a:rPr sz="2325" i="1" spc="-15" baseline="14336" dirty="0">
                <a:latin typeface="Times New Roman"/>
                <a:cs typeface="Times New Roman"/>
              </a:rPr>
              <a:t>k</a:t>
            </a:r>
            <a:r>
              <a:rPr sz="2325" spc="-15" baseline="14336" dirty="0">
                <a:latin typeface="Times New Roman"/>
                <a:cs typeface="Times New Roman"/>
              </a:rPr>
              <a:t>-1)</a:t>
            </a:r>
            <a:r>
              <a:rPr sz="2400" spc="-10" dirty="0">
                <a:latin typeface="Times New Roman"/>
                <a:cs typeface="Times New Roman"/>
              </a:rPr>
              <a:t>[</a:t>
            </a:r>
            <a:r>
              <a:rPr sz="2400" i="1" spc="-10" dirty="0">
                <a:latin typeface="Times New Roman"/>
                <a:cs typeface="Times New Roman"/>
              </a:rPr>
              <a:t>i,j</a:t>
            </a:r>
            <a:r>
              <a:rPr sz="2400" spc="-10" dirty="0">
                <a:latin typeface="Times New Roman"/>
                <a:cs typeface="Times New Roman"/>
              </a:rPr>
              <a:t>],</a:t>
            </a:r>
            <a:r>
              <a:rPr sz="2400" dirty="0">
                <a:latin typeface="Times New Roman"/>
                <a:cs typeface="Times New Roman"/>
              </a:rPr>
              <a:t>	</a:t>
            </a:r>
            <a:r>
              <a:rPr sz="2400" i="1" spc="-10" dirty="0">
                <a:latin typeface="Times New Roman"/>
                <a:cs typeface="Times New Roman"/>
              </a:rPr>
              <a:t>D</a:t>
            </a:r>
            <a:r>
              <a:rPr sz="2325" spc="-15" baseline="14336" dirty="0">
                <a:latin typeface="Times New Roman"/>
                <a:cs typeface="Times New Roman"/>
              </a:rPr>
              <a:t>(</a:t>
            </a:r>
            <a:r>
              <a:rPr sz="2325" i="1" spc="-15" baseline="14336" dirty="0">
                <a:latin typeface="Times New Roman"/>
                <a:cs typeface="Times New Roman"/>
              </a:rPr>
              <a:t>k</a:t>
            </a:r>
            <a:r>
              <a:rPr sz="2325" spc="-15" baseline="14336" dirty="0">
                <a:latin typeface="Times New Roman"/>
                <a:cs typeface="Times New Roman"/>
              </a:rPr>
              <a:t>-1)</a:t>
            </a:r>
            <a:r>
              <a:rPr sz="2400" spc="-10" dirty="0">
                <a:latin typeface="Times New Roman"/>
                <a:cs typeface="Times New Roman"/>
              </a:rPr>
              <a:t>[</a:t>
            </a:r>
            <a:r>
              <a:rPr sz="2400" i="1" spc="-10" dirty="0">
                <a:latin typeface="Times New Roman"/>
                <a:cs typeface="Times New Roman"/>
              </a:rPr>
              <a:t>i,k</a:t>
            </a:r>
            <a:r>
              <a:rPr sz="2400" spc="-10" dirty="0">
                <a:latin typeface="Times New Roman"/>
                <a:cs typeface="Times New Roman"/>
              </a:rPr>
              <a:t>]</a:t>
            </a:r>
            <a:r>
              <a:rPr sz="2400" dirty="0">
                <a:latin typeface="Times New Roman"/>
                <a:cs typeface="Times New Roman"/>
              </a:rPr>
              <a:t>	+</a:t>
            </a:r>
            <a:r>
              <a:rPr sz="2400" spc="-60" dirty="0">
                <a:latin typeface="Times New Roman"/>
                <a:cs typeface="Times New Roman"/>
              </a:rPr>
              <a:t> </a:t>
            </a:r>
            <a:r>
              <a:rPr sz="2400" i="1" spc="-10" dirty="0">
                <a:latin typeface="Times New Roman"/>
                <a:cs typeface="Times New Roman"/>
              </a:rPr>
              <a:t>D</a:t>
            </a:r>
            <a:r>
              <a:rPr sz="2325" spc="-15" baseline="14336" dirty="0">
                <a:latin typeface="Times New Roman"/>
                <a:cs typeface="Times New Roman"/>
              </a:rPr>
              <a:t>(</a:t>
            </a:r>
            <a:r>
              <a:rPr sz="2325" i="1" spc="-15" baseline="14336" dirty="0">
                <a:latin typeface="Times New Roman"/>
                <a:cs typeface="Times New Roman"/>
              </a:rPr>
              <a:t>k</a:t>
            </a:r>
            <a:r>
              <a:rPr sz="2325" spc="-15" baseline="14336" dirty="0">
                <a:latin typeface="Times New Roman"/>
                <a:cs typeface="Times New Roman"/>
              </a:rPr>
              <a:t>-1)</a:t>
            </a:r>
            <a:r>
              <a:rPr sz="2400" spc="-10" dirty="0">
                <a:latin typeface="Times New Roman"/>
                <a:cs typeface="Times New Roman"/>
              </a:rPr>
              <a:t>[</a:t>
            </a:r>
            <a:r>
              <a:rPr sz="2400" i="1" spc="-10" dirty="0">
                <a:latin typeface="Times New Roman"/>
                <a:cs typeface="Times New Roman"/>
              </a:rPr>
              <a:t>k,j</a:t>
            </a:r>
            <a:r>
              <a:rPr sz="2400" spc="-10" dirty="0">
                <a:latin typeface="Times New Roman"/>
                <a:cs typeface="Times New Roman"/>
              </a:rPr>
              <a:t>]}</a:t>
            </a:r>
            <a:endParaRPr sz="2400">
              <a:latin typeface="Times New Roman"/>
              <a:cs typeface="Times New Roman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2359178" y="4340378"/>
            <a:ext cx="2219325" cy="1762125"/>
            <a:chOff x="758977" y="4340377"/>
            <a:chExt cx="2219325" cy="1762125"/>
          </a:xfrm>
        </p:grpSpPr>
        <p:sp>
          <p:nvSpPr>
            <p:cNvPr id="8" name="object 8"/>
            <p:cNvSpPr/>
            <p:nvPr/>
          </p:nvSpPr>
          <p:spPr>
            <a:xfrm>
              <a:off x="762000" y="4343399"/>
              <a:ext cx="381000" cy="381000"/>
            </a:xfrm>
            <a:custGeom>
              <a:avLst/>
              <a:gdLst/>
              <a:ahLst/>
              <a:cxnLst/>
              <a:rect l="l" t="t" r="r" b="b"/>
              <a:pathLst>
                <a:path w="381000" h="381000">
                  <a:moveTo>
                    <a:pt x="190500" y="381000"/>
                  </a:moveTo>
                  <a:lnTo>
                    <a:pt x="146824" y="375920"/>
                  </a:lnTo>
                  <a:lnTo>
                    <a:pt x="106718" y="361569"/>
                  </a:lnTo>
                  <a:lnTo>
                    <a:pt x="71348" y="339089"/>
                  </a:lnTo>
                  <a:lnTo>
                    <a:pt x="41846" y="309625"/>
                  </a:lnTo>
                  <a:lnTo>
                    <a:pt x="19367" y="274192"/>
                  </a:lnTo>
                  <a:lnTo>
                    <a:pt x="5029" y="234187"/>
                  </a:lnTo>
                  <a:lnTo>
                    <a:pt x="0" y="190500"/>
                  </a:lnTo>
                  <a:lnTo>
                    <a:pt x="5029" y="146812"/>
                  </a:lnTo>
                  <a:lnTo>
                    <a:pt x="19367" y="106807"/>
                  </a:lnTo>
                  <a:lnTo>
                    <a:pt x="41846" y="71374"/>
                  </a:lnTo>
                  <a:lnTo>
                    <a:pt x="71348" y="41910"/>
                  </a:lnTo>
                  <a:lnTo>
                    <a:pt x="106718" y="19430"/>
                  </a:lnTo>
                  <a:lnTo>
                    <a:pt x="146824" y="5079"/>
                  </a:lnTo>
                  <a:lnTo>
                    <a:pt x="190500" y="0"/>
                  </a:lnTo>
                  <a:lnTo>
                    <a:pt x="234175" y="5079"/>
                  </a:lnTo>
                  <a:lnTo>
                    <a:pt x="274269" y="19430"/>
                  </a:lnTo>
                  <a:lnTo>
                    <a:pt x="309651" y="41910"/>
                  </a:lnTo>
                  <a:lnTo>
                    <a:pt x="339153" y="71374"/>
                  </a:lnTo>
                  <a:lnTo>
                    <a:pt x="361632" y="106807"/>
                  </a:lnTo>
                  <a:lnTo>
                    <a:pt x="375970" y="146812"/>
                  </a:lnTo>
                  <a:lnTo>
                    <a:pt x="381000" y="190500"/>
                  </a:lnTo>
                  <a:lnTo>
                    <a:pt x="375970" y="234187"/>
                  </a:lnTo>
                  <a:lnTo>
                    <a:pt x="361632" y="274192"/>
                  </a:lnTo>
                  <a:lnTo>
                    <a:pt x="339153" y="309625"/>
                  </a:lnTo>
                  <a:lnTo>
                    <a:pt x="309651" y="339089"/>
                  </a:lnTo>
                  <a:lnTo>
                    <a:pt x="274269" y="361569"/>
                  </a:lnTo>
                  <a:lnTo>
                    <a:pt x="234175" y="375920"/>
                  </a:lnTo>
                  <a:lnTo>
                    <a:pt x="190500" y="381000"/>
                  </a:lnTo>
                  <a:close/>
                </a:path>
              </a:pathLst>
            </a:custGeom>
            <a:solidFill>
              <a:srgbClr val="4F81B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758977" y="4340377"/>
              <a:ext cx="390525" cy="390525"/>
            </a:xfrm>
            <a:custGeom>
              <a:avLst/>
              <a:gdLst/>
              <a:ahLst/>
              <a:cxnLst/>
              <a:rect l="l" t="t" r="r" b="b"/>
              <a:pathLst>
                <a:path w="390525" h="390525">
                  <a:moveTo>
                    <a:pt x="195580" y="390080"/>
                  </a:moveTo>
                  <a:lnTo>
                    <a:pt x="194513" y="390080"/>
                  </a:lnTo>
                  <a:lnTo>
                    <a:pt x="150837" y="385000"/>
                  </a:lnTo>
                  <a:lnTo>
                    <a:pt x="109728" y="370420"/>
                  </a:lnTo>
                  <a:lnTo>
                    <a:pt x="73444" y="347497"/>
                  </a:lnTo>
                  <a:lnTo>
                    <a:pt x="43154" y="317411"/>
                  </a:lnTo>
                  <a:lnTo>
                    <a:pt x="20053" y="281190"/>
                  </a:lnTo>
                  <a:lnTo>
                    <a:pt x="5270" y="240271"/>
                  </a:lnTo>
                  <a:lnTo>
                    <a:pt x="0" y="195567"/>
                  </a:lnTo>
                  <a:lnTo>
                    <a:pt x="0" y="194525"/>
                  </a:lnTo>
                  <a:lnTo>
                    <a:pt x="4792" y="152895"/>
                  </a:lnTo>
                  <a:lnTo>
                    <a:pt x="4909" y="151879"/>
                  </a:lnTo>
                  <a:lnTo>
                    <a:pt x="5029" y="150837"/>
                  </a:lnTo>
                  <a:lnTo>
                    <a:pt x="19608" y="109804"/>
                  </a:lnTo>
                  <a:lnTo>
                    <a:pt x="42532" y="73469"/>
                  </a:lnTo>
                  <a:lnTo>
                    <a:pt x="72656" y="43218"/>
                  </a:lnTo>
                  <a:lnTo>
                    <a:pt x="108813" y="20116"/>
                  </a:lnTo>
                  <a:lnTo>
                    <a:pt x="149834" y="5321"/>
                  </a:lnTo>
                  <a:lnTo>
                    <a:pt x="194513" y="0"/>
                  </a:lnTo>
                  <a:lnTo>
                    <a:pt x="195580" y="0"/>
                  </a:lnTo>
                  <a:lnTo>
                    <a:pt x="239242" y="5079"/>
                  </a:lnTo>
                  <a:lnTo>
                    <a:pt x="240258" y="5321"/>
                  </a:lnTo>
                  <a:lnTo>
                    <a:pt x="250761" y="9080"/>
                  </a:lnTo>
                  <a:lnTo>
                    <a:pt x="195580" y="9080"/>
                  </a:lnTo>
                  <a:lnTo>
                    <a:pt x="153962" y="13931"/>
                  </a:lnTo>
                  <a:lnTo>
                    <a:pt x="152908" y="13931"/>
                  </a:lnTo>
                  <a:lnTo>
                    <a:pt x="152140" y="14114"/>
                  </a:lnTo>
                  <a:lnTo>
                    <a:pt x="152398" y="14114"/>
                  </a:lnTo>
                  <a:lnTo>
                    <a:pt x="114043" y="27838"/>
                  </a:lnTo>
                  <a:lnTo>
                    <a:pt x="113715" y="27838"/>
                  </a:lnTo>
                  <a:lnTo>
                    <a:pt x="112801" y="28282"/>
                  </a:lnTo>
                  <a:lnTo>
                    <a:pt x="113016" y="28282"/>
                  </a:lnTo>
                  <a:lnTo>
                    <a:pt x="79325" y="49695"/>
                  </a:lnTo>
                  <a:lnTo>
                    <a:pt x="79121" y="49695"/>
                  </a:lnTo>
                  <a:lnTo>
                    <a:pt x="78346" y="50317"/>
                  </a:lnTo>
                  <a:lnTo>
                    <a:pt x="78497" y="50317"/>
                  </a:lnTo>
                  <a:lnTo>
                    <a:pt x="50407" y="78371"/>
                  </a:lnTo>
                  <a:lnTo>
                    <a:pt x="50253" y="78371"/>
                  </a:lnTo>
                  <a:lnTo>
                    <a:pt x="49618" y="79159"/>
                  </a:lnTo>
                  <a:lnTo>
                    <a:pt x="49754" y="79159"/>
                  </a:lnTo>
                  <a:lnTo>
                    <a:pt x="28355" y="112890"/>
                  </a:lnTo>
                  <a:lnTo>
                    <a:pt x="28219" y="112890"/>
                  </a:lnTo>
                  <a:lnTo>
                    <a:pt x="27774" y="113804"/>
                  </a:lnTo>
                  <a:lnTo>
                    <a:pt x="14245" y="151879"/>
                  </a:lnTo>
                  <a:lnTo>
                    <a:pt x="14002" y="152384"/>
                  </a:lnTo>
                  <a:lnTo>
                    <a:pt x="13881" y="152895"/>
                  </a:lnTo>
                  <a:lnTo>
                    <a:pt x="9213" y="194525"/>
                  </a:lnTo>
                  <a:lnTo>
                    <a:pt x="9093" y="195567"/>
                  </a:lnTo>
                  <a:lnTo>
                    <a:pt x="14003" y="237185"/>
                  </a:lnTo>
                  <a:lnTo>
                    <a:pt x="14122" y="238213"/>
                  </a:lnTo>
                  <a:lnTo>
                    <a:pt x="14249" y="238213"/>
                  </a:lnTo>
                  <a:lnTo>
                    <a:pt x="27896" y="276288"/>
                  </a:lnTo>
                  <a:lnTo>
                    <a:pt x="27991" y="276728"/>
                  </a:lnTo>
                  <a:lnTo>
                    <a:pt x="28219" y="277190"/>
                  </a:lnTo>
                  <a:lnTo>
                    <a:pt x="28346" y="277190"/>
                  </a:lnTo>
                  <a:lnTo>
                    <a:pt x="49754" y="310934"/>
                  </a:lnTo>
                  <a:lnTo>
                    <a:pt x="49618" y="310934"/>
                  </a:lnTo>
                  <a:lnTo>
                    <a:pt x="50253" y="311721"/>
                  </a:lnTo>
                  <a:lnTo>
                    <a:pt x="50407" y="311721"/>
                  </a:lnTo>
                  <a:lnTo>
                    <a:pt x="78497" y="339775"/>
                  </a:lnTo>
                  <a:lnTo>
                    <a:pt x="78346" y="339775"/>
                  </a:lnTo>
                  <a:lnTo>
                    <a:pt x="79121" y="340398"/>
                  </a:lnTo>
                  <a:lnTo>
                    <a:pt x="79325" y="340398"/>
                  </a:lnTo>
                  <a:lnTo>
                    <a:pt x="113016" y="361810"/>
                  </a:lnTo>
                  <a:lnTo>
                    <a:pt x="112801" y="361810"/>
                  </a:lnTo>
                  <a:lnTo>
                    <a:pt x="113715" y="362254"/>
                  </a:lnTo>
                  <a:lnTo>
                    <a:pt x="114043" y="362254"/>
                  </a:lnTo>
                  <a:lnTo>
                    <a:pt x="152233" y="375920"/>
                  </a:lnTo>
                  <a:lnTo>
                    <a:pt x="151891" y="375920"/>
                  </a:lnTo>
                  <a:lnTo>
                    <a:pt x="152908" y="376161"/>
                  </a:lnTo>
                  <a:lnTo>
                    <a:pt x="153967" y="376161"/>
                  </a:lnTo>
                  <a:lnTo>
                    <a:pt x="195046" y="380937"/>
                  </a:lnTo>
                  <a:lnTo>
                    <a:pt x="250969" y="380937"/>
                  </a:lnTo>
                  <a:lnTo>
                    <a:pt x="240258" y="384771"/>
                  </a:lnTo>
                  <a:lnTo>
                    <a:pt x="239242" y="385000"/>
                  </a:lnTo>
                  <a:lnTo>
                    <a:pt x="195580" y="390080"/>
                  </a:lnTo>
                  <a:close/>
                </a:path>
                <a:path w="390525" h="390525">
                  <a:moveTo>
                    <a:pt x="237694" y="14114"/>
                  </a:moveTo>
                  <a:lnTo>
                    <a:pt x="194513" y="9080"/>
                  </a:lnTo>
                  <a:lnTo>
                    <a:pt x="250761" y="9080"/>
                  </a:lnTo>
                  <a:lnTo>
                    <a:pt x="264314" y="13931"/>
                  </a:lnTo>
                  <a:lnTo>
                    <a:pt x="237185" y="13931"/>
                  </a:lnTo>
                  <a:lnTo>
                    <a:pt x="237694" y="14114"/>
                  </a:lnTo>
                  <a:close/>
                </a:path>
                <a:path w="390525" h="390525">
                  <a:moveTo>
                    <a:pt x="152398" y="14114"/>
                  </a:moveTo>
                  <a:lnTo>
                    <a:pt x="152140" y="14114"/>
                  </a:lnTo>
                  <a:lnTo>
                    <a:pt x="152908" y="13931"/>
                  </a:lnTo>
                  <a:lnTo>
                    <a:pt x="152398" y="14114"/>
                  </a:lnTo>
                  <a:close/>
                </a:path>
                <a:path w="390525" h="390525">
                  <a:moveTo>
                    <a:pt x="152398" y="14114"/>
                  </a:moveTo>
                  <a:lnTo>
                    <a:pt x="152908" y="13931"/>
                  </a:lnTo>
                  <a:lnTo>
                    <a:pt x="153962" y="13931"/>
                  </a:lnTo>
                  <a:lnTo>
                    <a:pt x="152398" y="14114"/>
                  </a:lnTo>
                  <a:close/>
                </a:path>
                <a:path w="390525" h="390525">
                  <a:moveTo>
                    <a:pt x="276787" y="28106"/>
                  </a:moveTo>
                  <a:lnTo>
                    <a:pt x="237185" y="13931"/>
                  </a:lnTo>
                  <a:lnTo>
                    <a:pt x="237942" y="14114"/>
                  </a:lnTo>
                  <a:lnTo>
                    <a:pt x="264824" y="14114"/>
                  </a:lnTo>
                  <a:lnTo>
                    <a:pt x="280352" y="19672"/>
                  </a:lnTo>
                  <a:lnTo>
                    <a:pt x="281266" y="20116"/>
                  </a:lnTo>
                  <a:lnTo>
                    <a:pt x="293420" y="27838"/>
                  </a:lnTo>
                  <a:lnTo>
                    <a:pt x="276364" y="27838"/>
                  </a:lnTo>
                  <a:lnTo>
                    <a:pt x="276787" y="28106"/>
                  </a:lnTo>
                  <a:close/>
                </a:path>
                <a:path w="390525" h="390525">
                  <a:moveTo>
                    <a:pt x="264824" y="14114"/>
                  </a:moveTo>
                  <a:lnTo>
                    <a:pt x="237942" y="14114"/>
                  </a:lnTo>
                  <a:lnTo>
                    <a:pt x="237185" y="13931"/>
                  </a:lnTo>
                  <a:lnTo>
                    <a:pt x="264314" y="13931"/>
                  </a:lnTo>
                  <a:lnTo>
                    <a:pt x="264824" y="14114"/>
                  </a:lnTo>
                  <a:close/>
                </a:path>
                <a:path w="390525" h="390525">
                  <a:moveTo>
                    <a:pt x="112801" y="28282"/>
                  </a:moveTo>
                  <a:lnTo>
                    <a:pt x="113715" y="27838"/>
                  </a:lnTo>
                  <a:lnTo>
                    <a:pt x="113293" y="28106"/>
                  </a:lnTo>
                  <a:lnTo>
                    <a:pt x="112801" y="28282"/>
                  </a:lnTo>
                  <a:close/>
                </a:path>
                <a:path w="390525" h="390525">
                  <a:moveTo>
                    <a:pt x="113293" y="28106"/>
                  </a:moveTo>
                  <a:lnTo>
                    <a:pt x="113715" y="27838"/>
                  </a:lnTo>
                  <a:lnTo>
                    <a:pt x="114043" y="27838"/>
                  </a:lnTo>
                  <a:lnTo>
                    <a:pt x="113293" y="28106"/>
                  </a:lnTo>
                  <a:close/>
                </a:path>
                <a:path w="390525" h="390525">
                  <a:moveTo>
                    <a:pt x="277279" y="28282"/>
                  </a:moveTo>
                  <a:lnTo>
                    <a:pt x="276787" y="28106"/>
                  </a:lnTo>
                  <a:lnTo>
                    <a:pt x="276364" y="27838"/>
                  </a:lnTo>
                  <a:lnTo>
                    <a:pt x="277279" y="28282"/>
                  </a:lnTo>
                  <a:close/>
                </a:path>
                <a:path w="390525" h="390525">
                  <a:moveTo>
                    <a:pt x="294120" y="28282"/>
                  </a:moveTo>
                  <a:lnTo>
                    <a:pt x="277279" y="28282"/>
                  </a:lnTo>
                  <a:lnTo>
                    <a:pt x="276364" y="27838"/>
                  </a:lnTo>
                  <a:lnTo>
                    <a:pt x="293420" y="27838"/>
                  </a:lnTo>
                  <a:lnTo>
                    <a:pt x="294120" y="28282"/>
                  </a:lnTo>
                  <a:close/>
                </a:path>
                <a:path w="390525" h="390525">
                  <a:moveTo>
                    <a:pt x="113016" y="28282"/>
                  </a:moveTo>
                  <a:lnTo>
                    <a:pt x="112801" y="28282"/>
                  </a:lnTo>
                  <a:lnTo>
                    <a:pt x="113293" y="28106"/>
                  </a:lnTo>
                  <a:lnTo>
                    <a:pt x="113016" y="28282"/>
                  </a:lnTo>
                  <a:close/>
                </a:path>
                <a:path w="390525" h="390525">
                  <a:moveTo>
                    <a:pt x="311295" y="50030"/>
                  </a:moveTo>
                  <a:lnTo>
                    <a:pt x="276787" y="28106"/>
                  </a:lnTo>
                  <a:lnTo>
                    <a:pt x="277279" y="28282"/>
                  </a:lnTo>
                  <a:lnTo>
                    <a:pt x="294120" y="28282"/>
                  </a:lnTo>
                  <a:lnTo>
                    <a:pt x="316649" y="42595"/>
                  </a:lnTo>
                  <a:lnTo>
                    <a:pt x="317423" y="43218"/>
                  </a:lnTo>
                  <a:lnTo>
                    <a:pt x="323909" y="49695"/>
                  </a:lnTo>
                  <a:lnTo>
                    <a:pt x="310959" y="49695"/>
                  </a:lnTo>
                  <a:lnTo>
                    <a:pt x="311295" y="50030"/>
                  </a:lnTo>
                  <a:close/>
                </a:path>
                <a:path w="390525" h="390525">
                  <a:moveTo>
                    <a:pt x="78797" y="50030"/>
                  </a:moveTo>
                  <a:lnTo>
                    <a:pt x="79121" y="49695"/>
                  </a:lnTo>
                  <a:lnTo>
                    <a:pt x="79325" y="49695"/>
                  </a:lnTo>
                  <a:lnTo>
                    <a:pt x="78797" y="50030"/>
                  </a:lnTo>
                  <a:close/>
                </a:path>
                <a:path w="390525" h="390525">
                  <a:moveTo>
                    <a:pt x="324532" y="50317"/>
                  </a:moveTo>
                  <a:lnTo>
                    <a:pt x="311746" y="50317"/>
                  </a:lnTo>
                  <a:lnTo>
                    <a:pt x="310959" y="49695"/>
                  </a:lnTo>
                  <a:lnTo>
                    <a:pt x="323909" y="49695"/>
                  </a:lnTo>
                  <a:lnTo>
                    <a:pt x="324532" y="50317"/>
                  </a:lnTo>
                  <a:close/>
                </a:path>
                <a:path w="390525" h="390525">
                  <a:moveTo>
                    <a:pt x="78497" y="50317"/>
                  </a:moveTo>
                  <a:lnTo>
                    <a:pt x="78346" y="50317"/>
                  </a:lnTo>
                  <a:lnTo>
                    <a:pt x="78797" y="50030"/>
                  </a:lnTo>
                  <a:lnTo>
                    <a:pt x="78497" y="50317"/>
                  </a:lnTo>
                  <a:close/>
                </a:path>
                <a:path w="390525" h="390525">
                  <a:moveTo>
                    <a:pt x="362049" y="113381"/>
                  </a:moveTo>
                  <a:lnTo>
                    <a:pt x="359208" y="108902"/>
                  </a:lnTo>
                  <a:lnTo>
                    <a:pt x="340461" y="79159"/>
                  </a:lnTo>
                  <a:lnTo>
                    <a:pt x="339839" y="78371"/>
                  </a:lnTo>
                  <a:lnTo>
                    <a:pt x="339673" y="78371"/>
                  </a:lnTo>
                  <a:lnTo>
                    <a:pt x="311295" y="50030"/>
                  </a:lnTo>
                  <a:lnTo>
                    <a:pt x="311746" y="50317"/>
                  </a:lnTo>
                  <a:lnTo>
                    <a:pt x="324532" y="50317"/>
                  </a:lnTo>
                  <a:lnTo>
                    <a:pt x="346925" y="72682"/>
                  </a:lnTo>
                  <a:lnTo>
                    <a:pt x="347560" y="73469"/>
                  </a:lnTo>
                  <a:lnTo>
                    <a:pt x="350670" y="78371"/>
                  </a:lnTo>
                  <a:lnTo>
                    <a:pt x="339839" y="78371"/>
                  </a:lnTo>
                  <a:lnTo>
                    <a:pt x="340104" y="78789"/>
                  </a:lnTo>
                  <a:lnTo>
                    <a:pt x="350936" y="78789"/>
                  </a:lnTo>
                  <a:lnTo>
                    <a:pt x="370039" y="108902"/>
                  </a:lnTo>
                  <a:lnTo>
                    <a:pt x="370484" y="109804"/>
                  </a:lnTo>
                  <a:lnTo>
                    <a:pt x="371590" y="112890"/>
                  </a:lnTo>
                  <a:lnTo>
                    <a:pt x="361873" y="112890"/>
                  </a:lnTo>
                  <a:lnTo>
                    <a:pt x="362049" y="113381"/>
                  </a:lnTo>
                  <a:close/>
                </a:path>
                <a:path w="390525" h="390525">
                  <a:moveTo>
                    <a:pt x="49988" y="78789"/>
                  </a:moveTo>
                  <a:lnTo>
                    <a:pt x="50253" y="78371"/>
                  </a:lnTo>
                  <a:lnTo>
                    <a:pt x="50407" y="78371"/>
                  </a:lnTo>
                  <a:lnTo>
                    <a:pt x="49988" y="78789"/>
                  </a:lnTo>
                  <a:close/>
                </a:path>
                <a:path w="390525" h="390525">
                  <a:moveTo>
                    <a:pt x="49754" y="79159"/>
                  </a:moveTo>
                  <a:lnTo>
                    <a:pt x="49618" y="79159"/>
                  </a:lnTo>
                  <a:lnTo>
                    <a:pt x="49988" y="78789"/>
                  </a:lnTo>
                  <a:lnTo>
                    <a:pt x="49754" y="79159"/>
                  </a:lnTo>
                  <a:close/>
                </a:path>
                <a:path w="390525" h="390525">
                  <a:moveTo>
                    <a:pt x="28043" y="113381"/>
                  </a:moveTo>
                  <a:lnTo>
                    <a:pt x="28219" y="112890"/>
                  </a:lnTo>
                  <a:lnTo>
                    <a:pt x="28355" y="112890"/>
                  </a:lnTo>
                  <a:lnTo>
                    <a:pt x="28043" y="113381"/>
                  </a:lnTo>
                  <a:close/>
                </a:path>
                <a:path w="390525" h="390525">
                  <a:moveTo>
                    <a:pt x="385171" y="238213"/>
                  </a:moveTo>
                  <a:lnTo>
                    <a:pt x="375970" y="238213"/>
                  </a:lnTo>
                  <a:lnTo>
                    <a:pt x="381000" y="195567"/>
                  </a:lnTo>
                  <a:lnTo>
                    <a:pt x="376212" y="152895"/>
                  </a:lnTo>
                  <a:lnTo>
                    <a:pt x="376090" y="152384"/>
                  </a:lnTo>
                  <a:lnTo>
                    <a:pt x="375847" y="151879"/>
                  </a:lnTo>
                  <a:lnTo>
                    <a:pt x="362318" y="113804"/>
                  </a:lnTo>
                  <a:lnTo>
                    <a:pt x="361873" y="112890"/>
                  </a:lnTo>
                  <a:lnTo>
                    <a:pt x="371590" y="112890"/>
                  </a:lnTo>
                  <a:lnTo>
                    <a:pt x="384822" y="149809"/>
                  </a:lnTo>
                  <a:lnTo>
                    <a:pt x="385051" y="150837"/>
                  </a:lnTo>
                  <a:lnTo>
                    <a:pt x="390093" y="194525"/>
                  </a:lnTo>
                  <a:lnTo>
                    <a:pt x="390093" y="195567"/>
                  </a:lnTo>
                  <a:lnTo>
                    <a:pt x="385290" y="237185"/>
                  </a:lnTo>
                  <a:lnTo>
                    <a:pt x="385171" y="238213"/>
                  </a:lnTo>
                  <a:close/>
                </a:path>
                <a:path w="390525" h="390525">
                  <a:moveTo>
                    <a:pt x="14249" y="238213"/>
                  </a:moveTo>
                  <a:lnTo>
                    <a:pt x="14122" y="238213"/>
                  </a:lnTo>
                  <a:lnTo>
                    <a:pt x="14062" y="237690"/>
                  </a:lnTo>
                  <a:lnTo>
                    <a:pt x="14249" y="238213"/>
                  </a:lnTo>
                  <a:close/>
                </a:path>
                <a:path w="390525" h="390525">
                  <a:moveTo>
                    <a:pt x="371590" y="277190"/>
                  </a:moveTo>
                  <a:lnTo>
                    <a:pt x="361873" y="277190"/>
                  </a:lnTo>
                  <a:lnTo>
                    <a:pt x="362101" y="276728"/>
                  </a:lnTo>
                  <a:lnTo>
                    <a:pt x="362196" y="276288"/>
                  </a:lnTo>
                  <a:lnTo>
                    <a:pt x="376031" y="237690"/>
                  </a:lnTo>
                  <a:lnTo>
                    <a:pt x="375970" y="238213"/>
                  </a:lnTo>
                  <a:lnTo>
                    <a:pt x="385171" y="238213"/>
                  </a:lnTo>
                  <a:lnTo>
                    <a:pt x="385051" y="239255"/>
                  </a:lnTo>
                  <a:lnTo>
                    <a:pt x="384822" y="240271"/>
                  </a:lnTo>
                  <a:lnTo>
                    <a:pt x="371590" y="277190"/>
                  </a:lnTo>
                  <a:close/>
                </a:path>
                <a:path w="390525" h="390525">
                  <a:moveTo>
                    <a:pt x="28346" y="277190"/>
                  </a:moveTo>
                  <a:lnTo>
                    <a:pt x="28219" y="277190"/>
                  </a:lnTo>
                  <a:lnTo>
                    <a:pt x="28053" y="276728"/>
                  </a:lnTo>
                  <a:lnTo>
                    <a:pt x="28346" y="277190"/>
                  </a:lnTo>
                  <a:close/>
                </a:path>
                <a:path w="390525" h="390525">
                  <a:moveTo>
                    <a:pt x="350670" y="311721"/>
                  </a:moveTo>
                  <a:lnTo>
                    <a:pt x="339839" y="311721"/>
                  </a:lnTo>
                  <a:lnTo>
                    <a:pt x="340197" y="311268"/>
                  </a:lnTo>
                  <a:lnTo>
                    <a:pt x="340338" y="310934"/>
                  </a:lnTo>
                  <a:lnTo>
                    <a:pt x="362039" y="276728"/>
                  </a:lnTo>
                  <a:lnTo>
                    <a:pt x="361873" y="277190"/>
                  </a:lnTo>
                  <a:lnTo>
                    <a:pt x="371590" y="277190"/>
                  </a:lnTo>
                  <a:lnTo>
                    <a:pt x="370484" y="280276"/>
                  </a:lnTo>
                  <a:lnTo>
                    <a:pt x="370039" y="281190"/>
                  </a:lnTo>
                  <a:lnTo>
                    <a:pt x="350670" y="311721"/>
                  </a:lnTo>
                  <a:close/>
                </a:path>
                <a:path w="390525" h="390525">
                  <a:moveTo>
                    <a:pt x="49966" y="311268"/>
                  </a:moveTo>
                  <a:lnTo>
                    <a:pt x="49618" y="310934"/>
                  </a:lnTo>
                  <a:lnTo>
                    <a:pt x="49754" y="310934"/>
                  </a:lnTo>
                  <a:lnTo>
                    <a:pt x="49966" y="311268"/>
                  </a:lnTo>
                  <a:close/>
                </a:path>
                <a:path w="390525" h="390525">
                  <a:moveTo>
                    <a:pt x="50407" y="311721"/>
                  </a:moveTo>
                  <a:lnTo>
                    <a:pt x="50253" y="311721"/>
                  </a:lnTo>
                  <a:lnTo>
                    <a:pt x="49966" y="311268"/>
                  </a:lnTo>
                  <a:lnTo>
                    <a:pt x="50407" y="311721"/>
                  </a:lnTo>
                  <a:close/>
                </a:path>
                <a:path w="390525" h="390525">
                  <a:moveTo>
                    <a:pt x="323909" y="340398"/>
                  </a:moveTo>
                  <a:lnTo>
                    <a:pt x="310959" y="340398"/>
                  </a:lnTo>
                  <a:lnTo>
                    <a:pt x="311746" y="339775"/>
                  </a:lnTo>
                  <a:lnTo>
                    <a:pt x="311582" y="339775"/>
                  </a:lnTo>
                  <a:lnTo>
                    <a:pt x="340126" y="311268"/>
                  </a:lnTo>
                  <a:lnTo>
                    <a:pt x="339839" y="311721"/>
                  </a:lnTo>
                  <a:lnTo>
                    <a:pt x="350670" y="311721"/>
                  </a:lnTo>
                  <a:lnTo>
                    <a:pt x="347560" y="316623"/>
                  </a:lnTo>
                  <a:lnTo>
                    <a:pt x="346925" y="317411"/>
                  </a:lnTo>
                  <a:lnTo>
                    <a:pt x="324532" y="339775"/>
                  </a:lnTo>
                  <a:lnTo>
                    <a:pt x="311746" y="339775"/>
                  </a:lnTo>
                  <a:lnTo>
                    <a:pt x="311329" y="340040"/>
                  </a:lnTo>
                  <a:lnTo>
                    <a:pt x="324266" y="340040"/>
                  </a:lnTo>
                  <a:lnTo>
                    <a:pt x="323909" y="340398"/>
                  </a:lnTo>
                  <a:close/>
                </a:path>
                <a:path w="390525" h="390525">
                  <a:moveTo>
                    <a:pt x="78763" y="340040"/>
                  </a:moveTo>
                  <a:lnTo>
                    <a:pt x="78346" y="339775"/>
                  </a:lnTo>
                  <a:lnTo>
                    <a:pt x="78497" y="339775"/>
                  </a:lnTo>
                  <a:lnTo>
                    <a:pt x="78763" y="340040"/>
                  </a:lnTo>
                  <a:close/>
                </a:path>
                <a:path w="390525" h="390525">
                  <a:moveTo>
                    <a:pt x="79325" y="340398"/>
                  </a:moveTo>
                  <a:lnTo>
                    <a:pt x="79121" y="340398"/>
                  </a:lnTo>
                  <a:lnTo>
                    <a:pt x="78763" y="340040"/>
                  </a:lnTo>
                  <a:lnTo>
                    <a:pt x="79325" y="340398"/>
                  </a:lnTo>
                  <a:close/>
                </a:path>
                <a:path w="390525" h="390525">
                  <a:moveTo>
                    <a:pt x="276787" y="361986"/>
                  </a:moveTo>
                  <a:lnTo>
                    <a:pt x="311329" y="340040"/>
                  </a:lnTo>
                  <a:lnTo>
                    <a:pt x="310959" y="340398"/>
                  </a:lnTo>
                  <a:lnTo>
                    <a:pt x="323909" y="340398"/>
                  </a:lnTo>
                  <a:lnTo>
                    <a:pt x="317423" y="346875"/>
                  </a:lnTo>
                  <a:lnTo>
                    <a:pt x="316649" y="347497"/>
                  </a:lnTo>
                  <a:lnTo>
                    <a:pt x="294120" y="361810"/>
                  </a:lnTo>
                  <a:lnTo>
                    <a:pt x="277279" y="361810"/>
                  </a:lnTo>
                  <a:lnTo>
                    <a:pt x="276787" y="361986"/>
                  </a:lnTo>
                  <a:close/>
                </a:path>
                <a:path w="390525" h="390525">
                  <a:moveTo>
                    <a:pt x="113715" y="362254"/>
                  </a:moveTo>
                  <a:lnTo>
                    <a:pt x="112801" y="361810"/>
                  </a:lnTo>
                  <a:lnTo>
                    <a:pt x="113293" y="361986"/>
                  </a:lnTo>
                  <a:lnTo>
                    <a:pt x="113715" y="362254"/>
                  </a:lnTo>
                  <a:close/>
                </a:path>
                <a:path w="390525" h="390525">
                  <a:moveTo>
                    <a:pt x="113293" y="361986"/>
                  </a:moveTo>
                  <a:lnTo>
                    <a:pt x="112801" y="361810"/>
                  </a:lnTo>
                  <a:lnTo>
                    <a:pt x="113016" y="361810"/>
                  </a:lnTo>
                  <a:lnTo>
                    <a:pt x="113293" y="361986"/>
                  </a:lnTo>
                  <a:close/>
                </a:path>
                <a:path w="390525" h="390525">
                  <a:moveTo>
                    <a:pt x="276364" y="362254"/>
                  </a:moveTo>
                  <a:lnTo>
                    <a:pt x="276787" y="361986"/>
                  </a:lnTo>
                  <a:lnTo>
                    <a:pt x="277279" y="361810"/>
                  </a:lnTo>
                  <a:lnTo>
                    <a:pt x="276364" y="362254"/>
                  </a:lnTo>
                  <a:close/>
                </a:path>
                <a:path w="390525" h="390525">
                  <a:moveTo>
                    <a:pt x="293420" y="362254"/>
                  </a:moveTo>
                  <a:lnTo>
                    <a:pt x="276364" y="362254"/>
                  </a:lnTo>
                  <a:lnTo>
                    <a:pt x="277279" y="361810"/>
                  </a:lnTo>
                  <a:lnTo>
                    <a:pt x="294120" y="361810"/>
                  </a:lnTo>
                  <a:lnTo>
                    <a:pt x="293420" y="362254"/>
                  </a:lnTo>
                  <a:close/>
                </a:path>
                <a:path w="390525" h="390525">
                  <a:moveTo>
                    <a:pt x="114043" y="362254"/>
                  </a:moveTo>
                  <a:lnTo>
                    <a:pt x="113715" y="362254"/>
                  </a:lnTo>
                  <a:lnTo>
                    <a:pt x="113293" y="361986"/>
                  </a:lnTo>
                  <a:lnTo>
                    <a:pt x="114043" y="362254"/>
                  </a:lnTo>
                  <a:close/>
                </a:path>
                <a:path w="390525" h="390525">
                  <a:moveTo>
                    <a:pt x="237185" y="376161"/>
                  </a:moveTo>
                  <a:lnTo>
                    <a:pt x="276787" y="361986"/>
                  </a:lnTo>
                  <a:lnTo>
                    <a:pt x="276364" y="362254"/>
                  </a:lnTo>
                  <a:lnTo>
                    <a:pt x="293420" y="362254"/>
                  </a:lnTo>
                  <a:lnTo>
                    <a:pt x="281266" y="369976"/>
                  </a:lnTo>
                  <a:lnTo>
                    <a:pt x="280352" y="370420"/>
                  </a:lnTo>
                  <a:lnTo>
                    <a:pt x="264989" y="375920"/>
                  </a:lnTo>
                  <a:lnTo>
                    <a:pt x="238188" y="375920"/>
                  </a:lnTo>
                  <a:lnTo>
                    <a:pt x="237185" y="376161"/>
                  </a:lnTo>
                  <a:close/>
                </a:path>
                <a:path w="390525" h="390525">
                  <a:moveTo>
                    <a:pt x="152908" y="376161"/>
                  </a:moveTo>
                  <a:lnTo>
                    <a:pt x="151891" y="375920"/>
                  </a:lnTo>
                  <a:lnTo>
                    <a:pt x="152233" y="375920"/>
                  </a:lnTo>
                  <a:lnTo>
                    <a:pt x="152908" y="376161"/>
                  </a:lnTo>
                  <a:close/>
                </a:path>
                <a:path w="390525" h="390525">
                  <a:moveTo>
                    <a:pt x="153967" y="376161"/>
                  </a:moveTo>
                  <a:lnTo>
                    <a:pt x="152908" y="376161"/>
                  </a:lnTo>
                  <a:lnTo>
                    <a:pt x="152233" y="375920"/>
                  </a:lnTo>
                  <a:lnTo>
                    <a:pt x="151892" y="375920"/>
                  </a:lnTo>
                  <a:lnTo>
                    <a:pt x="153967" y="376161"/>
                  </a:lnTo>
                  <a:close/>
                </a:path>
                <a:path w="390525" h="390525">
                  <a:moveTo>
                    <a:pt x="250969" y="380937"/>
                  </a:moveTo>
                  <a:lnTo>
                    <a:pt x="195046" y="380937"/>
                  </a:lnTo>
                  <a:lnTo>
                    <a:pt x="238188" y="375920"/>
                  </a:lnTo>
                  <a:lnTo>
                    <a:pt x="237859" y="375920"/>
                  </a:lnTo>
                  <a:lnTo>
                    <a:pt x="237185" y="376161"/>
                  </a:lnTo>
                  <a:lnTo>
                    <a:pt x="264314" y="376161"/>
                  </a:lnTo>
                  <a:lnTo>
                    <a:pt x="250969" y="380937"/>
                  </a:lnTo>
                  <a:close/>
                </a:path>
                <a:path w="390525" h="390525">
                  <a:moveTo>
                    <a:pt x="264314" y="376161"/>
                  </a:moveTo>
                  <a:lnTo>
                    <a:pt x="237185" y="376161"/>
                  </a:lnTo>
                  <a:lnTo>
                    <a:pt x="238188" y="375920"/>
                  </a:lnTo>
                  <a:lnTo>
                    <a:pt x="264989" y="375920"/>
                  </a:lnTo>
                  <a:lnTo>
                    <a:pt x="264314" y="376161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2590800" y="5714999"/>
              <a:ext cx="381000" cy="381000"/>
            </a:xfrm>
            <a:custGeom>
              <a:avLst/>
              <a:gdLst/>
              <a:ahLst/>
              <a:cxnLst/>
              <a:rect l="l" t="t" r="r" b="b"/>
              <a:pathLst>
                <a:path w="381000" h="381000">
                  <a:moveTo>
                    <a:pt x="190500" y="381000"/>
                  </a:moveTo>
                  <a:lnTo>
                    <a:pt x="146812" y="375970"/>
                  </a:lnTo>
                  <a:lnTo>
                    <a:pt x="106806" y="361632"/>
                  </a:lnTo>
                  <a:lnTo>
                    <a:pt x="71374" y="339153"/>
                  </a:lnTo>
                  <a:lnTo>
                    <a:pt x="41910" y="309651"/>
                  </a:lnTo>
                  <a:lnTo>
                    <a:pt x="19431" y="274269"/>
                  </a:lnTo>
                  <a:lnTo>
                    <a:pt x="5080" y="234175"/>
                  </a:lnTo>
                  <a:lnTo>
                    <a:pt x="0" y="190500"/>
                  </a:lnTo>
                  <a:lnTo>
                    <a:pt x="5080" y="146824"/>
                  </a:lnTo>
                  <a:lnTo>
                    <a:pt x="19431" y="106718"/>
                  </a:lnTo>
                  <a:lnTo>
                    <a:pt x="41910" y="71348"/>
                  </a:lnTo>
                  <a:lnTo>
                    <a:pt x="71374" y="41846"/>
                  </a:lnTo>
                  <a:lnTo>
                    <a:pt x="106806" y="19367"/>
                  </a:lnTo>
                  <a:lnTo>
                    <a:pt x="146812" y="5029"/>
                  </a:lnTo>
                  <a:lnTo>
                    <a:pt x="190500" y="0"/>
                  </a:lnTo>
                  <a:lnTo>
                    <a:pt x="234187" y="5029"/>
                  </a:lnTo>
                  <a:lnTo>
                    <a:pt x="274193" y="19367"/>
                  </a:lnTo>
                  <a:lnTo>
                    <a:pt x="309625" y="41846"/>
                  </a:lnTo>
                  <a:lnTo>
                    <a:pt x="339089" y="71348"/>
                  </a:lnTo>
                  <a:lnTo>
                    <a:pt x="361569" y="106718"/>
                  </a:lnTo>
                  <a:lnTo>
                    <a:pt x="375919" y="146824"/>
                  </a:lnTo>
                  <a:lnTo>
                    <a:pt x="381000" y="190500"/>
                  </a:lnTo>
                  <a:lnTo>
                    <a:pt x="375919" y="234175"/>
                  </a:lnTo>
                  <a:lnTo>
                    <a:pt x="361569" y="274269"/>
                  </a:lnTo>
                  <a:lnTo>
                    <a:pt x="339089" y="309651"/>
                  </a:lnTo>
                  <a:lnTo>
                    <a:pt x="309625" y="339153"/>
                  </a:lnTo>
                  <a:lnTo>
                    <a:pt x="274193" y="361632"/>
                  </a:lnTo>
                  <a:lnTo>
                    <a:pt x="234187" y="375970"/>
                  </a:lnTo>
                  <a:lnTo>
                    <a:pt x="190500" y="381000"/>
                  </a:lnTo>
                  <a:close/>
                </a:path>
              </a:pathLst>
            </a:custGeom>
            <a:solidFill>
              <a:srgbClr val="4F81B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2587777" y="5711977"/>
              <a:ext cx="390525" cy="390525"/>
            </a:xfrm>
            <a:custGeom>
              <a:avLst/>
              <a:gdLst/>
              <a:ahLst/>
              <a:cxnLst/>
              <a:rect l="l" t="t" r="r" b="b"/>
              <a:pathLst>
                <a:path w="390525" h="390525">
                  <a:moveTo>
                    <a:pt x="195567" y="390080"/>
                  </a:moveTo>
                  <a:lnTo>
                    <a:pt x="194525" y="390080"/>
                  </a:lnTo>
                  <a:lnTo>
                    <a:pt x="150837" y="385051"/>
                  </a:lnTo>
                  <a:lnTo>
                    <a:pt x="109804" y="370484"/>
                  </a:lnTo>
                  <a:lnTo>
                    <a:pt x="73469" y="347560"/>
                  </a:lnTo>
                  <a:lnTo>
                    <a:pt x="43218" y="317423"/>
                  </a:lnTo>
                  <a:lnTo>
                    <a:pt x="20116" y="281266"/>
                  </a:lnTo>
                  <a:lnTo>
                    <a:pt x="5321" y="240258"/>
                  </a:lnTo>
                  <a:lnTo>
                    <a:pt x="0" y="195567"/>
                  </a:lnTo>
                  <a:lnTo>
                    <a:pt x="0" y="194513"/>
                  </a:lnTo>
                  <a:lnTo>
                    <a:pt x="4839" y="152908"/>
                  </a:lnTo>
                  <a:lnTo>
                    <a:pt x="4957" y="151891"/>
                  </a:lnTo>
                  <a:lnTo>
                    <a:pt x="19672" y="109727"/>
                  </a:lnTo>
                  <a:lnTo>
                    <a:pt x="42595" y="73444"/>
                  </a:lnTo>
                  <a:lnTo>
                    <a:pt x="72682" y="43154"/>
                  </a:lnTo>
                  <a:lnTo>
                    <a:pt x="108902" y="20053"/>
                  </a:lnTo>
                  <a:lnTo>
                    <a:pt x="149809" y="5270"/>
                  </a:lnTo>
                  <a:lnTo>
                    <a:pt x="194525" y="0"/>
                  </a:lnTo>
                  <a:lnTo>
                    <a:pt x="195567" y="0"/>
                  </a:lnTo>
                  <a:lnTo>
                    <a:pt x="239255" y="5029"/>
                  </a:lnTo>
                  <a:lnTo>
                    <a:pt x="240271" y="5270"/>
                  </a:lnTo>
                  <a:lnTo>
                    <a:pt x="250936" y="9093"/>
                  </a:lnTo>
                  <a:lnTo>
                    <a:pt x="195567" y="9093"/>
                  </a:lnTo>
                  <a:lnTo>
                    <a:pt x="153975" y="13881"/>
                  </a:lnTo>
                  <a:lnTo>
                    <a:pt x="152895" y="13881"/>
                  </a:lnTo>
                  <a:lnTo>
                    <a:pt x="152133" y="14062"/>
                  </a:lnTo>
                  <a:lnTo>
                    <a:pt x="152390" y="14062"/>
                  </a:lnTo>
                  <a:lnTo>
                    <a:pt x="114130" y="27774"/>
                  </a:lnTo>
                  <a:lnTo>
                    <a:pt x="113804" y="27774"/>
                  </a:lnTo>
                  <a:lnTo>
                    <a:pt x="112890" y="28219"/>
                  </a:lnTo>
                  <a:lnTo>
                    <a:pt x="113104" y="28219"/>
                  </a:lnTo>
                  <a:lnTo>
                    <a:pt x="79372" y="49618"/>
                  </a:lnTo>
                  <a:lnTo>
                    <a:pt x="79159" y="49618"/>
                  </a:lnTo>
                  <a:lnTo>
                    <a:pt x="78371" y="50253"/>
                  </a:lnTo>
                  <a:lnTo>
                    <a:pt x="78524" y="50253"/>
                  </a:lnTo>
                  <a:lnTo>
                    <a:pt x="50468" y="78346"/>
                  </a:lnTo>
                  <a:lnTo>
                    <a:pt x="50317" y="78346"/>
                  </a:lnTo>
                  <a:lnTo>
                    <a:pt x="49695" y="79121"/>
                  </a:lnTo>
                  <a:lnTo>
                    <a:pt x="49825" y="79121"/>
                  </a:lnTo>
                  <a:lnTo>
                    <a:pt x="28419" y="112801"/>
                  </a:lnTo>
                  <a:lnTo>
                    <a:pt x="28282" y="112801"/>
                  </a:lnTo>
                  <a:lnTo>
                    <a:pt x="27838" y="113715"/>
                  </a:lnTo>
                  <a:lnTo>
                    <a:pt x="14295" y="151891"/>
                  </a:lnTo>
                  <a:lnTo>
                    <a:pt x="14052" y="152398"/>
                  </a:lnTo>
                  <a:lnTo>
                    <a:pt x="13931" y="152908"/>
                  </a:lnTo>
                  <a:lnTo>
                    <a:pt x="9215" y="194513"/>
                  </a:lnTo>
                  <a:lnTo>
                    <a:pt x="9093" y="195567"/>
                  </a:lnTo>
                  <a:lnTo>
                    <a:pt x="14056" y="237185"/>
                  </a:lnTo>
                  <a:lnTo>
                    <a:pt x="14173" y="238188"/>
                  </a:lnTo>
                  <a:lnTo>
                    <a:pt x="14668" y="239242"/>
                  </a:lnTo>
                  <a:lnTo>
                    <a:pt x="27955" y="276364"/>
                  </a:lnTo>
                  <a:lnTo>
                    <a:pt x="28043" y="276787"/>
                  </a:lnTo>
                  <a:lnTo>
                    <a:pt x="28282" y="277279"/>
                  </a:lnTo>
                  <a:lnTo>
                    <a:pt x="28419" y="277279"/>
                  </a:lnTo>
                  <a:lnTo>
                    <a:pt x="49817" y="310959"/>
                  </a:lnTo>
                  <a:lnTo>
                    <a:pt x="49960" y="311295"/>
                  </a:lnTo>
                  <a:lnTo>
                    <a:pt x="50317" y="311746"/>
                  </a:lnTo>
                  <a:lnTo>
                    <a:pt x="50481" y="311746"/>
                  </a:lnTo>
                  <a:lnTo>
                    <a:pt x="78537" y="339839"/>
                  </a:lnTo>
                  <a:lnTo>
                    <a:pt x="78371" y="339839"/>
                  </a:lnTo>
                  <a:lnTo>
                    <a:pt x="79159" y="340461"/>
                  </a:lnTo>
                  <a:lnTo>
                    <a:pt x="79352" y="340461"/>
                  </a:lnTo>
                  <a:lnTo>
                    <a:pt x="113104" y="361873"/>
                  </a:lnTo>
                  <a:lnTo>
                    <a:pt x="112890" y="361873"/>
                  </a:lnTo>
                  <a:lnTo>
                    <a:pt x="113804" y="362318"/>
                  </a:lnTo>
                  <a:lnTo>
                    <a:pt x="114130" y="362318"/>
                  </a:lnTo>
                  <a:lnTo>
                    <a:pt x="152222" y="375970"/>
                  </a:lnTo>
                  <a:lnTo>
                    <a:pt x="151879" y="375970"/>
                  </a:lnTo>
                  <a:lnTo>
                    <a:pt x="152895" y="376212"/>
                  </a:lnTo>
                  <a:lnTo>
                    <a:pt x="153975" y="376212"/>
                  </a:lnTo>
                  <a:lnTo>
                    <a:pt x="195046" y="380940"/>
                  </a:lnTo>
                  <a:lnTo>
                    <a:pt x="251104" y="380940"/>
                  </a:lnTo>
                  <a:lnTo>
                    <a:pt x="240271" y="384822"/>
                  </a:lnTo>
                  <a:lnTo>
                    <a:pt x="239255" y="385051"/>
                  </a:lnTo>
                  <a:lnTo>
                    <a:pt x="195567" y="390080"/>
                  </a:lnTo>
                  <a:close/>
                </a:path>
                <a:path w="390525" h="390525">
                  <a:moveTo>
                    <a:pt x="237690" y="14062"/>
                  </a:moveTo>
                  <a:lnTo>
                    <a:pt x="194525" y="9093"/>
                  </a:lnTo>
                  <a:lnTo>
                    <a:pt x="250936" y="9093"/>
                  </a:lnTo>
                  <a:lnTo>
                    <a:pt x="264295" y="13881"/>
                  </a:lnTo>
                  <a:lnTo>
                    <a:pt x="237185" y="13881"/>
                  </a:lnTo>
                  <a:lnTo>
                    <a:pt x="237690" y="14062"/>
                  </a:lnTo>
                  <a:close/>
                </a:path>
                <a:path w="390525" h="390525">
                  <a:moveTo>
                    <a:pt x="152390" y="14062"/>
                  </a:moveTo>
                  <a:lnTo>
                    <a:pt x="152133" y="14062"/>
                  </a:lnTo>
                  <a:lnTo>
                    <a:pt x="152895" y="13881"/>
                  </a:lnTo>
                  <a:lnTo>
                    <a:pt x="152390" y="14062"/>
                  </a:lnTo>
                  <a:close/>
                </a:path>
                <a:path w="390525" h="390525">
                  <a:moveTo>
                    <a:pt x="152402" y="14062"/>
                  </a:moveTo>
                  <a:lnTo>
                    <a:pt x="152895" y="13881"/>
                  </a:lnTo>
                  <a:lnTo>
                    <a:pt x="153975" y="13881"/>
                  </a:lnTo>
                  <a:lnTo>
                    <a:pt x="152402" y="14062"/>
                  </a:lnTo>
                  <a:close/>
                </a:path>
                <a:path w="390525" h="390525">
                  <a:moveTo>
                    <a:pt x="276711" y="28043"/>
                  </a:moveTo>
                  <a:lnTo>
                    <a:pt x="237185" y="13881"/>
                  </a:lnTo>
                  <a:lnTo>
                    <a:pt x="237956" y="14062"/>
                  </a:lnTo>
                  <a:lnTo>
                    <a:pt x="264800" y="14062"/>
                  </a:lnTo>
                  <a:lnTo>
                    <a:pt x="280276" y="19608"/>
                  </a:lnTo>
                  <a:lnTo>
                    <a:pt x="281190" y="20053"/>
                  </a:lnTo>
                  <a:lnTo>
                    <a:pt x="293362" y="27774"/>
                  </a:lnTo>
                  <a:lnTo>
                    <a:pt x="276288" y="27774"/>
                  </a:lnTo>
                  <a:lnTo>
                    <a:pt x="276711" y="28043"/>
                  </a:lnTo>
                  <a:close/>
                </a:path>
                <a:path w="390525" h="390525">
                  <a:moveTo>
                    <a:pt x="264800" y="14062"/>
                  </a:moveTo>
                  <a:lnTo>
                    <a:pt x="237956" y="14062"/>
                  </a:lnTo>
                  <a:lnTo>
                    <a:pt x="237185" y="13881"/>
                  </a:lnTo>
                  <a:lnTo>
                    <a:pt x="264295" y="13881"/>
                  </a:lnTo>
                  <a:lnTo>
                    <a:pt x="264800" y="14062"/>
                  </a:lnTo>
                  <a:close/>
                </a:path>
                <a:path w="390525" h="390525">
                  <a:moveTo>
                    <a:pt x="112890" y="28219"/>
                  </a:moveTo>
                  <a:lnTo>
                    <a:pt x="113804" y="27774"/>
                  </a:lnTo>
                  <a:lnTo>
                    <a:pt x="113381" y="28043"/>
                  </a:lnTo>
                  <a:lnTo>
                    <a:pt x="112890" y="28219"/>
                  </a:lnTo>
                  <a:close/>
                </a:path>
                <a:path w="390525" h="390525">
                  <a:moveTo>
                    <a:pt x="113381" y="28043"/>
                  </a:moveTo>
                  <a:lnTo>
                    <a:pt x="113804" y="27774"/>
                  </a:lnTo>
                  <a:lnTo>
                    <a:pt x="114130" y="27774"/>
                  </a:lnTo>
                  <a:lnTo>
                    <a:pt x="113381" y="28043"/>
                  </a:lnTo>
                  <a:close/>
                </a:path>
                <a:path w="390525" h="390525">
                  <a:moveTo>
                    <a:pt x="294062" y="28219"/>
                  </a:moveTo>
                  <a:lnTo>
                    <a:pt x="277190" y="28219"/>
                  </a:lnTo>
                  <a:lnTo>
                    <a:pt x="276288" y="27774"/>
                  </a:lnTo>
                  <a:lnTo>
                    <a:pt x="293362" y="27774"/>
                  </a:lnTo>
                  <a:lnTo>
                    <a:pt x="294062" y="28219"/>
                  </a:lnTo>
                  <a:close/>
                </a:path>
                <a:path w="390525" h="390525">
                  <a:moveTo>
                    <a:pt x="113104" y="28219"/>
                  </a:moveTo>
                  <a:lnTo>
                    <a:pt x="112890" y="28219"/>
                  </a:lnTo>
                  <a:lnTo>
                    <a:pt x="113381" y="28043"/>
                  </a:lnTo>
                  <a:lnTo>
                    <a:pt x="113104" y="28219"/>
                  </a:lnTo>
                  <a:close/>
                </a:path>
                <a:path w="390525" h="390525">
                  <a:moveTo>
                    <a:pt x="311303" y="49988"/>
                  </a:moveTo>
                  <a:lnTo>
                    <a:pt x="276711" y="28043"/>
                  </a:lnTo>
                  <a:lnTo>
                    <a:pt x="277190" y="28219"/>
                  </a:lnTo>
                  <a:lnTo>
                    <a:pt x="294062" y="28219"/>
                  </a:lnTo>
                  <a:lnTo>
                    <a:pt x="316623" y="42532"/>
                  </a:lnTo>
                  <a:lnTo>
                    <a:pt x="317411" y="43154"/>
                  </a:lnTo>
                  <a:lnTo>
                    <a:pt x="323867" y="49618"/>
                  </a:lnTo>
                  <a:lnTo>
                    <a:pt x="310934" y="49618"/>
                  </a:lnTo>
                  <a:lnTo>
                    <a:pt x="311303" y="49988"/>
                  </a:lnTo>
                  <a:close/>
                </a:path>
                <a:path w="390525" h="390525">
                  <a:moveTo>
                    <a:pt x="277190" y="28219"/>
                  </a:moveTo>
                  <a:lnTo>
                    <a:pt x="276698" y="28043"/>
                  </a:lnTo>
                  <a:lnTo>
                    <a:pt x="276832" y="28043"/>
                  </a:lnTo>
                  <a:lnTo>
                    <a:pt x="277190" y="28219"/>
                  </a:lnTo>
                  <a:close/>
                </a:path>
                <a:path w="390525" h="390525">
                  <a:moveTo>
                    <a:pt x="78789" y="49988"/>
                  </a:moveTo>
                  <a:lnTo>
                    <a:pt x="79159" y="49618"/>
                  </a:lnTo>
                  <a:lnTo>
                    <a:pt x="79372" y="49618"/>
                  </a:lnTo>
                  <a:lnTo>
                    <a:pt x="78789" y="49988"/>
                  </a:lnTo>
                  <a:close/>
                </a:path>
                <a:path w="390525" h="390525">
                  <a:moveTo>
                    <a:pt x="324501" y="50253"/>
                  </a:moveTo>
                  <a:lnTo>
                    <a:pt x="311721" y="50253"/>
                  </a:lnTo>
                  <a:lnTo>
                    <a:pt x="310934" y="49618"/>
                  </a:lnTo>
                  <a:lnTo>
                    <a:pt x="323867" y="49618"/>
                  </a:lnTo>
                  <a:lnTo>
                    <a:pt x="324501" y="50253"/>
                  </a:lnTo>
                  <a:close/>
                </a:path>
                <a:path w="390525" h="390525">
                  <a:moveTo>
                    <a:pt x="78524" y="50253"/>
                  </a:moveTo>
                  <a:lnTo>
                    <a:pt x="78371" y="50253"/>
                  </a:lnTo>
                  <a:lnTo>
                    <a:pt x="78789" y="49988"/>
                  </a:lnTo>
                  <a:lnTo>
                    <a:pt x="78524" y="50253"/>
                  </a:lnTo>
                  <a:close/>
                </a:path>
                <a:path w="390525" h="390525">
                  <a:moveTo>
                    <a:pt x="340040" y="78763"/>
                  </a:moveTo>
                  <a:lnTo>
                    <a:pt x="311303" y="49988"/>
                  </a:lnTo>
                  <a:lnTo>
                    <a:pt x="311721" y="50253"/>
                  </a:lnTo>
                  <a:lnTo>
                    <a:pt x="324501" y="50253"/>
                  </a:lnTo>
                  <a:lnTo>
                    <a:pt x="346875" y="72656"/>
                  </a:lnTo>
                  <a:lnTo>
                    <a:pt x="347497" y="73444"/>
                  </a:lnTo>
                  <a:lnTo>
                    <a:pt x="350612" y="78346"/>
                  </a:lnTo>
                  <a:lnTo>
                    <a:pt x="339775" y="78346"/>
                  </a:lnTo>
                  <a:lnTo>
                    <a:pt x="340040" y="78763"/>
                  </a:lnTo>
                  <a:close/>
                </a:path>
                <a:path w="390525" h="390525">
                  <a:moveTo>
                    <a:pt x="50052" y="78763"/>
                  </a:moveTo>
                  <a:lnTo>
                    <a:pt x="50317" y="78346"/>
                  </a:lnTo>
                  <a:lnTo>
                    <a:pt x="50468" y="78346"/>
                  </a:lnTo>
                  <a:lnTo>
                    <a:pt x="50052" y="78763"/>
                  </a:lnTo>
                  <a:close/>
                </a:path>
                <a:path w="390525" h="390525">
                  <a:moveTo>
                    <a:pt x="351105" y="79121"/>
                  </a:moveTo>
                  <a:lnTo>
                    <a:pt x="340398" y="79121"/>
                  </a:lnTo>
                  <a:lnTo>
                    <a:pt x="339775" y="78346"/>
                  </a:lnTo>
                  <a:lnTo>
                    <a:pt x="350612" y="78346"/>
                  </a:lnTo>
                  <a:lnTo>
                    <a:pt x="351105" y="79121"/>
                  </a:lnTo>
                  <a:close/>
                </a:path>
                <a:path w="390525" h="390525">
                  <a:moveTo>
                    <a:pt x="49825" y="79121"/>
                  </a:moveTo>
                  <a:lnTo>
                    <a:pt x="49695" y="79121"/>
                  </a:lnTo>
                  <a:lnTo>
                    <a:pt x="50052" y="78763"/>
                  </a:lnTo>
                  <a:lnTo>
                    <a:pt x="49825" y="79121"/>
                  </a:lnTo>
                  <a:close/>
                </a:path>
                <a:path w="390525" h="390525">
                  <a:moveTo>
                    <a:pt x="361986" y="113293"/>
                  </a:moveTo>
                  <a:lnTo>
                    <a:pt x="340040" y="78763"/>
                  </a:lnTo>
                  <a:lnTo>
                    <a:pt x="340398" y="79121"/>
                  </a:lnTo>
                  <a:lnTo>
                    <a:pt x="351105" y="79121"/>
                  </a:lnTo>
                  <a:lnTo>
                    <a:pt x="369976" y="108813"/>
                  </a:lnTo>
                  <a:lnTo>
                    <a:pt x="370420" y="109727"/>
                  </a:lnTo>
                  <a:lnTo>
                    <a:pt x="371520" y="112801"/>
                  </a:lnTo>
                  <a:lnTo>
                    <a:pt x="361810" y="112801"/>
                  </a:lnTo>
                  <a:lnTo>
                    <a:pt x="361986" y="113293"/>
                  </a:lnTo>
                  <a:close/>
                </a:path>
                <a:path w="390525" h="390525">
                  <a:moveTo>
                    <a:pt x="28106" y="113293"/>
                  </a:moveTo>
                  <a:lnTo>
                    <a:pt x="28282" y="112801"/>
                  </a:lnTo>
                  <a:lnTo>
                    <a:pt x="28419" y="112801"/>
                  </a:lnTo>
                  <a:lnTo>
                    <a:pt x="28106" y="113293"/>
                  </a:lnTo>
                  <a:close/>
                </a:path>
                <a:path w="390525" h="390525">
                  <a:moveTo>
                    <a:pt x="371520" y="277279"/>
                  </a:moveTo>
                  <a:lnTo>
                    <a:pt x="361810" y="277279"/>
                  </a:lnTo>
                  <a:lnTo>
                    <a:pt x="362049" y="276787"/>
                  </a:lnTo>
                  <a:lnTo>
                    <a:pt x="362137" y="276364"/>
                  </a:lnTo>
                  <a:lnTo>
                    <a:pt x="375424" y="239242"/>
                  </a:lnTo>
                  <a:lnTo>
                    <a:pt x="375919" y="238188"/>
                  </a:lnTo>
                  <a:lnTo>
                    <a:pt x="381000" y="195567"/>
                  </a:lnTo>
                  <a:lnTo>
                    <a:pt x="376161" y="152908"/>
                  </a:lnTo>
                  <a:lnTo>
                    <a:pt x="376040" y="152398"/>
                  </a:lnTo>
                  <a:lnTo>
                    <a:pt x="375797" y="151891"/>
                  </a:lnTo>
                  <a:lnTo>
                    <a:pt x="362254" y="113715"/>
                  </a:lnTo>
                  <a:lnTo>
                    <a:pt x="361810" y="112801"/>
                  </a:lnTo>
                  <a:lnTo>
                    <a:pt x="371520" y="112801"/>
                  </a:lnTo>
                  <a:lnTo>
                    <a:pt x="384771" y="149834"/>
                  </a:lnTo>
                  <a:lnTo>
                    <a:pt x="385000" y="150837"/>
                  </a:lnTo>
                  <a:lnTo>
                    <a:pt x="390093" y="194513"/>
                  </a:lnTo>
                  <a:lnTo>
                    <a:pt x="390093" y="195567"/>
                  </a:lnTo>
                  <a:lnTo>
                    <a:pt x="385240" y="237185"/>
                  </a:lnTo>
                  <a:lnTo>
                    <a:pt x="385123" y="238188"/>
                  </a:lnTo>
                  <a:lnTo>
                    <a:pt x="385000" y="239242"/>
                  </a:lnTo>
                  <a:lnTo>
                    <a:pt x="384771" y="240258"/>
                  </a:lnTo>
                  <a:lnTo>
                    <a:pt x="371520" y="277279"/>
                  </a:lnTo>
                  <a:close/>
                </a:path>
                <a:path w="390525" h="390525">
                  <a:moveTo>
                    <a:pt x="28419" y="277279"/>
                  </a:moveTo>
                  <a:lnTo>
                    <a:pt x="28282" y="277279"/>
                  </a:lnTo>
                  <a:lnTo>
                    <a:pt x="28106" y="276787"/>
                  </a:lnTo>
                  <a:lnTo>
                    <a:pt x="28419" y="277279"/>
                  </a:lnTo>
                  <a:close/>
                </a:path>
                <a:path w="390525" h="390525">
                  <a:moveTo>
                    <a:pt x="350611" y="311746"/>
                  </a:moveTo>
                  <a:lnTo>
                    <a:pt x="339775" y="311746"/>
                  </a:lnTo>
                  <a:lnTo>
                    <a:pt x="340132" y="311295"/>
                  </a:lnTo>
                  <a:lnTo>
                    <a:pt x="340276" y="310959"/>
                  </a:lnTo>
                  <a:lnTo>
                    <a:pt x="361986" y="276787"/>
                  </a:lnTo>
                  <a:lnTo>
                    <a:pt x="361810" y="277279"/>
                  </a:lnTo>
                  <a:lnTo>
                    <a:pt x="371520" y="277279"/>
                  </a:lnTo>
                  <a:lnTo>
                    <a:pt x="370420" y="280352"/>
                  </a:lnTo>
                  <a:lnTo>
                    <a:pt x="369976" y="281266"/>
                  </a:lnTo>
                  <a:lnTo>
                    <a:pt x="350611" y="311746"/>
                  </a:lnTo>
                  <a:close/>
                </a:path>
                <a:path w="390525" h="390525">
                  <a:moveTo>
                    <a:pt x="50481" y="311746"/>
                  </a:moveTo>
                  <a:lnTo>
                    <a:pt x="50317" y="311746"/>
                  </a:lnTo>
                  <a:lnTo>
                    <a:pt x="50030" y="311295"/>
                  </a:lnTo>
                  <a:lnTo>
                    <a:pt x="50481" y="311746"/>
                  </a:lnTo>
                  <a:close/>
                </a:path>
                <a:path w="390525" h="390525">
                  <a:moveTo>
                    <a:pt x="311268" y="340126"/>
                  </a:moveTo>
                  <a:lnTo>
                    <a:pt x="340062" y="311295"/>
                  </a:lnTo>
                  <a:lnTo>
                    <a:pt x="339775" y="311746"/>
                  </a:lnTo>
                  <a:lnTo>
                    <a:pt x="350611" y="311746"/>
                  </a:lnTo>
                  <a:lnTo>
                    <a:pt x="347497" y="316649"/>
                  </a:lnTo>
                  <a:lnTo>
                    <a:pt x="346875" y="317423"/>
                  </a:lnTo>
                  <a:lnTo>
                    <a:pt x="324488" y="339839"/>
                  </a:lnTo>
                  <a:lnTo>
                    <a:pt x="311721" y="339839"/>
                  </a:lnTo>
                  <a:lnTo>
                    <a:pt x="311268" y="340126"/>
                  </a:lnTo>
                  <a:close/>
                </a:path>
                <a:path w="390525" h="390525">
                  <a:moveTo>
                    <a:pt x="78824" y="340126"/>
                  </a:moveTo>
                  <a:lnTo>
                    <a:pt x="78371" y="339839"/>
                  </a:lnTo>
                  <a:lnTo>
                    <a:pt x="78537" y="339839"/>
                  </a:lnTo>
                  <a:lnTo>
                    <a:pt x="78824" y="340126"/>
                  </a:lnTo>
                  <a:close/>
                </a:path>
                <a:path w="390525" h="390525">
                  <a:moveTo>
                    <a:pt x="323867" y="340461"/>
                  </a:moveTo>
                  <a:lnTo>
                    <a:pt x="310934" y="340461"/>
                  </a:lnTo>
                  <a:lnTo>
                    <a:pt x="311721" y="339839"/>
                  </a:lnTo>
                  <a:lnTo>
                    <a:pt x="324488" y="339839"/>
                  </a:lnTo>
                  <a:lnTo>
                    <a:pt x="323867" y="340461"/>
                  </a:lnTo>
                  <a:close/>
                </a:path>
                <a:path w="390525" h="390525">
                  <a:moveTo>
                    <a:pt x="79352" y="340461"/>
                  </a:moveTo>
                  <a:lnTo>
                    <a:pt x="79159" y="340461"/>
                  </a:lnTo>
                  <a:lnTo>
                    <a:pt x="78824" y="340126"/>
                  </a:lnTo>
                  <a:lnTo>
                    <a:pt x="79352" y="340461"/>
                  </a:lnTo>
                  <a:close/>
                </a:path>
                <a:path w="390525" h="390525">
                  <a:moveTo>
                    <a:pt x="276728" y="362039"/>
                  </a:moveTo>
                  <a:lnTo>
                    <a:pt x="311268" y="340126"/>
                  </a:lnTo>
                  <a:lnTo>
                    <a:pt x="310934" y="340461"/>
                  </a:lnTo>
                  <a:lnTo>
                    <a:pt x="323867" y="340461"/>
                  </a:lnTo>
                  <a:lnTo>
                    <a:pt x="317411" y="346925"/>
                  </a:lnTo>
                  <a:lnTo>
                    <a:pt x="316623" y="347560"/>
                  </a:lnTo>
                  <a:lnTo>
                    <a:pt x="294062" y="361873"/>
                  </a:lnTo>
                  <a:lnTo>
                    <a:pt x="277190" y="361873"/>
                  </a:lnTo>
                  <a:lnTo>
                    <a:pt x="276728" y="362039"/>
                  </a:lnTo>
                  <a:close/>
                </a:path>
                <a:path w="390525" h="390525">
                  <a:moveTo>
                    <a:pt x="113365" y="362039"/>
                  </a:moveTo>
                  <a:lnTo>
                    <a:pt x="112890" y="361873"/>
                  </a:lnTo>
                  <a:lnTo>
                    <a:pt x="113104" y="361873"/>
                  </a:lnTo>
                  <a:lnTo>
                    <a:pt x="113365" y="362039"/>
                  </a:lnTo>
                  <a:close/>
                </a:path>
                <a:path w="390525" h="390525">
                  <a:moveTo>
                    <a:pt x="293362" y="362318"/>
                  </a:moveTo>
                  <a:lnTo>
                    <a:pt x="276288" y="362318"/>
                  </a:lnTo>
                  <a:lnTo>
                    <a:pt x="277190" y="361873"/>
                  </a:lnTo>
                  <a:lnTo>
                    <a:pt x="294062" y="361873"/>
                  </a:lnTo>
                  <a:lnTo>
                    <a:pt x="293362" y="362318"/>
                  </a:lnTo>
                  <a:close/>
                </a:path>
                <a:path w="390525" h="390525">
                  <a:moveTo>
                    <a:pt x="113804" y="362318"/>
                  </a:moveTo>
                  <a:lnTo>
                    <a:pt x="113231" y="362039"/>
                  </a:lnTo>
                  <a:lnTo>
                    <a:pt x="113365" y="362039"/>
                  </a:lnTo>
                  <a:lnTo>
                    <a:pt x="113804" y="362318"/>
                  </a:lnTo>
                  <a:close/>
                </a:path>
                <a:path w="390525" h="390525">
                  <a:moveTo>
                    <a:pt x="114130" y="362318"/>
                  </a:moveTo>
                  <a:lnTo>
                    <a:pt x="113804" y="362318"/>
                  </a:lnTo>
                  <a:lnTo>
                    <a:pt x="113365" y="362039"/>
                  </a:lnTo>
                  <a:lnTo>
                    <a:pt x="114130" y="362318"/>
                  </a:lnTo>
                  <a:close/>
                </a:path>
                <a:path w="390525" h="390525">
                  <a:moveTo>
                    <a:pt x="237185" y="376212"/>
                  </a:moveTo>
                  <a:lnTo>
                    <a:pt x="276728" y="362039"/>
                  </a:lnTo>
                  <a:lnTo>
                    <a:pt x="276288" y="362318"/>
                  </a:lnTo>
                  <a:lnTo>
                    <a:pt x="293362" y="362318"/>
                  </a:lnTo>
                  <a:lnTo>
                    <a:pt x="281190" y="370039"/>
                  </a:lnTo>
                  <a:lnTo>
                    <a:pt x="280276" y="370484"/>
                  </a:lnTo>
                  <a:lnTo>
                    <a:pt x="264968" y="375970"/>
                  </a:lnTo>
                  <a:lnTo>
                    <a:pt x="238213" y="375970"/>
                  </a:lnTo>
                  <a:lnTo>
                    <a:pt x="237185" y="376212"/>
                  </a:lnTo>
                  <a:close/>
                </a:path>
                <a:path w="390525" h="390525">
                  <a:moveTo>
                    <a:pt x="152895" y="376212"/>
                  </a:moveTo>
                  <a:lnTo>
                    <a:pt x="151879" y="375970"/>
                  </a:lnTo>
                  <a:lnTo>
                    <a:pt x="152222" y="375970"/>
                  </a:lnTo>
                  <a:lnTo>
                    <a:pt x="152895" y="376212"/>
                  </a:lnTo>
                  <a:close/>
                </a:path>
                <a:path w="390525" h="390525">
                  <a:moveTo>
                    <a:pt x="153975" y="376212"/>
                  </a:moveTo>
                  <a:lnTo>
                    <a:pt x="152895" y="376212"/>
                  </a:lnTo>
                  <a:lnTo>
                    <a:pt x="152222" y="375970"/>
                  </a:lnTo>
                  <a:lnTo>
                    <a:pt x="151879" y="375970"/>
                  </a:lnTo>
                  <a:lnTo>
                    <a:pt x="153975" y="376212"/>
                  </a:lnTo>
                  <a:close/>
                </a:path>
                <a:path w="390525" h="390525">
                  <a:moveTo>
                    <a:pt x="251104" y="380940"/>
                  </a:moveTo>
                  <a:lnTo>
                    <a:pt x="195046" y="380940"/>
                  </a:lnTo>
                  <a:lnTo>
                    <a:pt x="238213" y="375970"/>
                  </a:lnTo>
                  <a:lnTo>
                    <a:pt x="237858" y="375970"/>
                  </a:lnTo>
                  <a:lnTo>
                    <a:pt x="237185" y="376212"/>
                  </a:lnTo>
                  <a:lnTo>
                    <a:pt x="264295" y="376212"/>
                  </a:lnTo>
                  <a:lnTo>
                    <a:pt x="251104" y="380940"/>
                  </a:lnTo>
                  <a:close/>
                </a:path>
                <a:path w="390525" h="390525">
                  <a:moveTo>
                    <a:pt x="264295" y="376212"/>
                  </a:moveTo>
                  <a:lnTo>
                    <a:pt x="237185" y="376212"/>
                  </a:lnTo>
                  <a:lnTo>
                    <a:pt x="238213" y="375970"/>
                  </a:lnTo>
                  <a:lnTo>
                    <a:pt x="264968" y="375970"/>
                  </a:lnTo>
                  <a:lnTo>
                    <a:pt x="264295" y="37621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" name="object 12"/>
          <p:cNvSpPr txBox="1"/>
          <p:nvPr/>
        </p:nvSpPr>
        <p:spPr>
          <a:xfrm>
            <a:off x="4326382" y="5735675"/>
            <a:ext cx="762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i="1" spc="-50" dirty="0">
                <a:latin typeface="Arial"/>
                <a:cs typeface="Arial"/>
              </a:rPr>
              <a:t>j</a:t>
            </a:r>
            <a:endParaRPr>
              <a:latin typeface="Arial"/>
              <a:cs typeface="Arial"/>
            </a:endParaRPr>
          </a:p>
        </p:txBody>
      </p:sp>
      <p:grpSp>
        <p:nvGrpSpPr>
          <p:cNvPr id="13" name="object 13"/>
          <p:cNvGrpSpPr/>
          <p:nvPr/>
        </p:nvGrpSpPr>
        <p:grpSpPr>
          <a:xfrm>
            <a:off x="2670048" y="3883177"/>
            <a:ext cx="2441575" cy="1885314"/>
            <a:chOff x="1069847" y="3883177"/>
            <a:chExt cx="2441575" cy="1885314"/>
          </a:xfrm>
        </p:grpSpPr>
        <p:sp>
          <p:nvSpPr>
            <p:cNvPr id="14" name="object 14"/>
            <p:cNvSpPr/>
            <p:nvPr/>
          </p:nvSpPr>
          <p:spPr>
            <a:xfrm>
              <a:off x="1170774" y="4901183"/>
              <a:ext cx="53975" cy="53340"/>
            </a:xfrm>
            <a:custGeom>
              <a:avLst/>
              <a:gdLst/>
              <a:ahLst/>
              <a:cxnLst/>
              <a:rect l="l" t="t" r="r" b="b"/>
              <a:pathLst>
                <a:path w="53975" h="53339">
                  <a:moveTo>
                    <a:pt x="25222" y="53086"/>
                  </a:moveTo>
                  <a:lnTo>
                    <a:pt x="5346" y="30225"/>
                  </a:lnTo>
                  <a:lnTo>
                    <a:pt x="0" y="23367"/>
                  </a:lnTo>
                  <a:lnTo>
                    <a:pt x="29946" y="0"/>
                  </a:lnTo>
                  <a:lnTo>
                    <a:pt x="35280" y="6603"/>
                  </a:lnTo>
                  <a:lnTo>
                    <a:pt x="53975" y="28193"/>
                  </a:lnTo>
                  <a:lnTo>
                    <a:pt x="25222" y="5308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5" name="object 1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281683" y="5004815"/>
              <a:ext cx="147828" cy="115824"/>
            </a:xfrm>
            <a:prstGeom prst="rect">
              <a:avLst/>
            </a:prstGeom>
          </p:spPr>
        </p:pic>
        <p:sp>
          <p:nvSpPr>
            <p:cNvPr id="16" name="object 16"/>
            <p:cNvSpPr/>
            <p:nvPr/>
          </p:nvSpPr>
          <p:spPr>
            <a:xfrm>
              <a:off x="1517269" y="5133847"/>
              <a:ext cx="457200" cy="111760"/>
            </a:xfrm>
            <a:custGeom>
              <a:avLst/>
              <a:gdLst/>
              <a:ahLst/>
              <a:cxnLst/>
              <a:rect l="l" t="t" r="r" b="b"/>
              <a:pathLst>
                <a:path w="457200" h="111760">
                  <a:moveTo>
                    <a:pt x="48768" y="13208"/>
                  </a:moveTo>
                  <a:lnTo>
                    <a:pt x="37465" y="9271"/>
                  </a:lnTo>
                  <a:lnTo>
                    <a:pt x="13843" y="0"/>
                  </a:lnTo>
                  <a:lnTo>
                    <a:pt x="0" y="35306"/>
                  </a:lnTo>
                  <a:lnTo>
                    <a:pt x="23622" y="44577"/>
                  </a:lnTo>
                  <a:lnTo>
                    <a:pt x="36068" y="49022"/>
                  </a:lnTo>
                  <a:lnTo>
                    <a:pt x="48768" y="13208"/>
                  </a:lnTo>
                  <a:close/>
                </a:path>
                <a:path w="457200" h="111760">
                  <a:moveTo>
                    <a:pt x="303911" y="65532"/>
                  </a:moveTo>
                  <a:lnTo>
                    <a:pt x="244094" y="60198"/>
                  </a:lnTo>
                  <a:lnTo>
                    <a:pt x="173736" y="48387"/>
                  </a:lnTo>
                  <a:lnTo>
                    <a:pt x="156337" y="44450"/>
                  </a:lnTo>
                  <a:lnTo>
                    <a:pt x="165227" y="85344"/>
                  </a:lnTo>
                  <a:lnTo>
                    <a:pt x="238506" y="97790"/>
                  </a:lnTo>
                  <a:lnTo>
                    <a:pt x="301371" y="103505"/>
                  </a:lnTo>
                  <a:lnTo>
                    <a:pt x="303911" y="65532"/>
                  </a:lnTo>
                  <a:close/>
                </a:path>
                <a:path w="457200" h="111760">
                  <a:moveTo>
                    <a:pt x="456692" y="73660"/>
                  </a:moveTo>
                  <a:lnTo>
                    <a:pt x="424561" y="70231"/>
                  </a:lnTo>
                  <a:lnTo>
                    <a:pt x="417957" y="69850"/>
                  </a:lnTo>
                  <a:lnTo>
                    <a:pt x="415417" y="107696"/>
                  </a:lnTo>
                  <a:lnTo>
                    <a:pt x="422148" y="108077"/>
                  </a:lnTo>
                  <a:lnTo>
                    <a:pt x="452628" y="111379"/>
                  </a:lnTo>
                  <a:lnTo>
                    <a:pt x="456692" y="7366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7" name="object 1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080259" y="5228843"/>
              <a:ext cx="155448" cy="83819"/>
            </a:xfrm>
            <a:prstGeom prst="rect">
              <a:avLst/>
            </a:prstGeom>
          </p:spPr>
        </p:pic>
        <p:sp>
          <p:nvSpPr>
            <p:cNvPr id="18" name="object 18"/>
            <p:cNvSpPr/>
            <p:nvPr/>
          </p:nvSpPr>
          <p:spPr>
            <a:xfrm>
              <a:off x="2321305" y="5329173"/>
              <a:ext cx="52705" cy="52705"/>
            </a:xfrm>
            <a:custGeom>
              <a:avLst/>
              <a:gdLst/>
              <a:ahLst/>
              <a:cxnLst/>
              <a:rect l="l" t="t" r="r" b="b"/>
              <a:pathLst>
                <a:path w="52705" h="52704">
                  <a:moveTo>
                    <a:pt x="32004" y="52197"/>
                  </a:moveTo>
                  <a:lnTo>
                    <a:pt x="15620" y="42037"/>
                  </a:lnTo>
                  <a:lnTo>
                    <a:pt x="0" y="33147"/>
                  </a:lnTo>
                  <a:lnTo>
                    <a:pt x="18923" y="0"/>
                  </a:lnTo>
                  <a:lnTo>
                    <a:pt x="34417" y="8889"/>
                  </a:lnTo>
                  <a:lnTo>
                    <a:pt x="52196" y="19938"/>
                  </a:lnTo>
                  <a:lnTo>
                    <a:pt x="32004" y="52197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9" name="object 1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442972" y="5417819"/>
              <a:ext cx="132587" cy="135636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069847" y="4669535"/>
              <a:ext cx="71628" cy="155448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072895" y="4241291"/>
              <a:ext cx="283464" cy="161544"/>
            </a:xfrm>
            <a:prstGeom prst="rect">
              <a:avLst/>
            </a:prstGeom>
          </p:spPr>
        </p:pic>
        <p:sp>
          <p:nvSpPr>
            <p:cNvPr id="22" name="object 22"/>
            <p:cNvSpPr/>
            <p:nvPr/>
          </p:nvSpPr>
          <p:spPr>
            <a:xfrm>
              <a:off x="1376045" y="4064507"/>
              <a:ext cx="1621790" cy="196850"/>
            </a:xfrm>
            <a:custGeom>
              <a:avLst/>
              <a:gdLst/>
              <a:ahLst/>
              <a:cxnLst/>
              <a:rect l="l" t="t" r="r" b="b"/>
              <a:pathLst>
                <a:path w="1621789" h="196850">
                  <a:moveTo>
                    <a:pt x="34544" y="189484"/>
                  </a:moveTo>
                  <a:lnTo>
                    <a:pt x="28067" y="161544"/>
                  </a:lnTo>
                  <a:lnTo>
                    <a:pt x="0" y="168783"/>
                  </a:lnTo>
                  <a:lnTo>
                    <a:pt x="7112" y="196469"/>
                  </a:lnTo>
                  <a:lnTo>
                    <a:pt x="34290" y="189484"/>
                  </a:lnTo>
                  <a:lnTo>
                    <a:pt x="34544" y="189484"/>
                  </a:lnTo>
                  <a:close/>
                </a:path>
                <a:path w="1621789" h="196850">
                  <a:moveTo>
                    <a:pt x="90297" y="176403"/>
                  </a:moveTo>
                  <a:lnTo>
                    <a:pt x="83820" y="148590"/>
                  </a:lnTo>
                  <a:lnTo>
                    <a:pt x="56007" y="155067"/>
                  </a:lnTo>
                  <a:lnTo>
                    <a:pt x="62484" y="182880"/>
                  </a:lnTo>
                  <a:lnTo>
                    <a:pt x="90297" y="176403"/>
                  </a:lnTo>
                  <a:close/>
                </a:path>
                <a:path w="1621789" h="196850">
                  <a:moveTo>
                    <a:pt x="145923" y="164465"/>
                  </a:moveTo>
                  <a:lnTo>
                    <a:pt x="139954" y="136525"/>
                  </a:lnTo>
                  <a:lnTo>
                    <a:pt x="112014" y="142494"/>
                  </a:lnTo>
                  <a:lnTo>
                    <a:pt x="117983" y="170434"/>
                  </a:lnTo>
                  <a:lnTo>
                    <a:pt x="145923" y="164465"/>
                  </a:lnTo>
                  <a:close/>
                </a:path>
                <a:path w="1621789" h="196850">
                  <a:moveTo>
                    <a:pt x="201803" y="153543"/>
                  </a:moveTo>
                  <a:lnTo>
                    <a:pt x="196215" y="125476"/>
                  </a:lnTo>
                  <a:lnTo>
                    <a:pt x="168275" y="130937"/>
                  </a:lnTo>
                  <a:lnTo>
                    <a:pt x="173736" y="159004"/>
                  </a:lnTo>
                  <a:lnTo>
                    <a:pt x="201803" y="153543"/>
                  </a:lnTo>
                  <a:close/>
                </a:path>
                <a:path w="1621789" h="196850">
                  <a:moveTo>
                    <a:pt x="257937" y="143383"/>
                  </a:moveTo>
                  <a:lnTo>
                    <a:pt x="252831" y="115189"/>
                  </a:lnTo>
                  <a:lnTo>
                    <a:pt x="224536" y="120269"/>
                  </a:lnTo>
                  <a:lnTo>
                    <a:pt x="229616" y="148336"/>
                  </a:lnTo>
                  <a:lnTo>
                    <a:pt x="257937" y="143383"/>
                  </a:lnTo>
                  <a:close/>
                </a:path>
                <a:path w="1621789" h="196850">
                  <a:moveTo>
                    <a:pt x="314071" y="133731"/>
                  </a:moveTo>
                  <a:lnTo>
                    <a:pt x="309372" y="105537"/>
                  </a:lnTo>
                  <a:lnTo>
                    <a:pt x="281178" y="110236"/>
                  </a:lnTo>
                  <a:lnTo>
                    <a:pt x="285877" y="138430"/>
                  </a:lnTo>
                  <a:lnTo>
                    <a:pt x="314071" y="133731"/>
                  </a:lnTo>
                  <a:close/>
                </a:path>
                <a:path w="1621789" h="196850">
                  <a:moveTo>
                    <a:pt x="370332" y="124714"/>
                  </a:moveTo>
                  <a:lnTo>
                    <a:pt x="366014" y="96520"/>
                  </a:lnTo>
                  <a:lnTo>
                    <a:pt x="345440" y="99568"/>
                  </a:lnTo>
                  <a:lnTo>
                    <a:pt x="337566" y="100965"/>
                  </a:lnTo>
                  <a:lnTo>
                    <a:pt x="342265" y="129159"/>
                  </a:lnTo>
                  <a:lnTo>
                    <a:pt x="370332" y="124714"/>
                  </a:lnTo>
                  <a:close/>
                </a:path>
                <a:path w="1621789" h="196850">
                  <a:moveTo>
                    <a:pt x="426720" y="116205"/>
                  </a:moveTo>
                  <a:lnTo>
                    <a:pt x="422656" y="87884"/>
                  </a:lnTo>
                  <a:lnTo>
                    <a:pt x="418719" y="88519"/>
                  </a:lnTo>
                  <a:lnTo>
                    <a:pt x="394208" y="92202"/>
                  </a:lnTo>
                  <a:lnTo>
                    <a:pt x="398526" y="120396"/>
                  </a:lnTo>
                  <a:lnTo>
                    <a:pt x="422910" y="116713"/>
                  </a:lnTo>
                  <a:lnTo>
                    <a:pt x="426720" y="116205"/>
                  </a:lnTo>
                  <a:close/>
                </a:path>
                <a:path w="1621789" h="196850">
                  <a:moveTo>
                    <a:pt x="483362" y="108331"/>
                  </a:moveTo>
                  <a:lnTo>
                    <a:pt x="479425" y="80010"/>
                  </a:lnTo>
                  <a:lnTo>
                    <a:pt x="451104" y="83947"/>
                  </a:lnTo>
                  <a:lnTo>
                    <a:pt x="455041" y="112268"/>
                  </a:lnTo>
                  <a:lnTo>
                    <a:pt x="483362" y="108331"/>
                  </a:lnTo>
                  <a:close/>
                </a:path>
                <a:path w="1621789" h="196850">
                  <a:moveTo>
                    <a:pt x="539877" y="100838"/>
                  </a:moveTo>
                  <a:lnTo>
                    <a:pt x="536194" y="72517"/>
                  </a:lnTo>
                  <a:lnTo>
                    <a:pt x="507873" y="76200"/>
                  </a:lnTo>
                  <a:lnTo>
                    <a:pt x="511556" y="104521"/>
                  </a:lnTo>
                  <a:lnTo>
                    <a:pt x="539877" y="100838"/>
                  </a:lnTo>
                  <a:close/>
                </a:path>
                <a:path w="1621789" h="196850">
                  <a:moveTo>
                    <a:pt x="596392" y="93853"/>
                  </a:moveTo>
                  <a:lnTo>
                    <a:pt x="593090" y="65405"/>
                  </a:lnTo>
                  <a:lnTo>
                    <a:pt x="573532" y="67691"/>
                  </a:lnTo>
                  <a:lnTo>
                    <a:pt x="564515" y="68961"/>
                  </a:lnTo>
                  <a:lnTo>
                    <a:pt x="568198" y="97282"/>
                  </a:lnTo>
                  <a:lnTo>
                    <a:pt x="596392" y="93853"/>
                  </a:lnTo>
                  <a:close/>
                </a:path>
                <a:path w="1621789" h="196850">
                  <a:moveTo>
                    <a:pt x="653288" y="87249"/>
                  </a:moveTo>
                  <a:lnTo>
                    <a:pt x="649986" y="58801"/>
                  </a:lnTo>
                  <a:lnTo>
                    <a:pt x="621538" y="62103"/>
                  </a:lnTo>
                  <a:lnTo>
                    <a:pt x="624840" y="90551"/>
                  </a:lnTo>
                  <a:lnTo>
                    <a:pt x="653288" y="87249"/>
                  </a:lnTo>
                  <a:close/>
                </a:path>
                <a:path w="1621789" h="196850">
                  <a:moveTo>
                    <a:pt x="709930" y="81026"/>
                  </a:moveTo>
                  <a:lnTo>
                    <a:pt x="706882" y="52705"/>
                  </a:lnTo>
                  <a:lnTo>
                    <a:pt x="678434" y="55753"/>
                  </a:lnTo>
                  <a:lnTo>
                    <a:pt x="681609" y="84201"/>
                  </a:lnTo>
                  <a:lnTo>
                    <a:pt x="709930" y="81026"/>
                  </a:lnTo>
                  <a:close/>
                </a:path>
                <a:path w="1621789" h="196850">
                  <a:moveTo>
                    <a:pt x="766699" y="75184"/>
                  </a:moveTo>
                  <a:lnTo>
                    <a:pt x="763905" y="46990"/>
                  </a:lnTo>
                  <a:lnTo>
                    <a:pt x="737997" y="49276"/>
                  </a:lnTo>
                  <a:lnTo>
                    <a:pt x="735330" y="49657"/>
                  </a:lnTo>
                  <a:lnTo>
                    <a:pt x="738378" y="77978"/>
                  </a:lnTo>
                  <a:lnTo>
                    <a:pt x="766699" y="75184"/>
                  </a:lnTo>
                  <a:close/>
                </a:path>
                <a:path w="1621789" h="196850">
                  <a:moveTo>
                    <a:pt x="823722" y="69723"/>
                  </a:moveTo>
                  <a:lnTo>
                    <a:pt x="820928" y="41402"/>
                  </a:lnTo>
                  <a:lnTo>
                    <a:pt x="792353" y="44196"/>
                  </a:lnTo>
                  <a:lnTo>
                    <a:pt x="795147" y="72517"/>
                  </a:lnTo>
                  <a:lnTo>
                    <a:pt x="823722" y="69723"/>
                  </a:lnTo>
                  <a:close/>
                </a:path>
                <a:path w="1621789" h="196850">
                  <a:moveTo>
                    <a:pt x="880491" y="64770"/>
                  </a:moveTo>
                  <a:lnTo>
                    <a:pt x="877951" y="36322"/>
                  </a:lnTo>
                  <a:lnTo>
                    <a:pt x="849503" y="38862"/>
                  </a:lnTo>
                  <a:lnTo>
                    <a:pt x="852043" y="67183"/>
                  </a:lnTo>
                  <a:lnTo>
                    <a:pt x="880491" y="64770"/>
                  </a:lnTo>
                  <a:close/>
                </a:path>
                <a:path w="1621789" h="196850">
                  <a:moveTo>
                    <a:pt x="937260" y="59944"/>
                  </a:moveTo>
                  <a:lnTo>
                    <a:pt x="935101" y="31623"/>
                  </a:lnTo>
                  <a:lnTo>
                    <a:pt x="910590" y="33528"/>
                  </a:lnTo>
                  <a:lnTo>
                    <a:pt x="906399" y="33909"/>
                  </a:lnTo>
                  <a:lnTo>
                    <a:pt x="908939" y="62230"/>
                  </a:lnTo>
                  <a:lnTo>
                    <a:pt x="913130" y="61849"/>
                  </a:lnTo>
                  <a:lnTo>
                    <a:pt x="937260" y="59944"/>
                  </a:lnTo>
                  <a:close/>
                </a:path>
                <a:path w="1621789" h="196850">
                  <a:moveTo>
                    <a:pt x="994283" y="55499"/>
                  </a:moveTo>
                  <a:lnTo>
                    <a:pt x="991997" y="27178"/>
                  </a:lnTo>
                  <a:lnTo>
                    <a:pt x="963549" y="29337"/>
                  </a:lnTo>
                  <a:lnTo>
                    <a:pt x="965835" y="57785"/>
                  </a:lnTo>
                  <a:lnTo>
                    <a:pt x="994283" y="55499"/>
                  </a:lnTo>
                  <a:close/>
                </a:path>
                <a:path w="1621789" h="196850">
                  <a:moveTo>
                    <a:pt x="1051179" y="51689"/>
                  </a:moveTo>
                  <a:lnTo>
                    <a:pt x="1049401" y="23368"/>
                  </a:lnTo>
                  <a:lnTo>
                    <a:pt x="1020826" y="25146"/>
                  </a:lnTo>
                  <a:lnTo>
                    <a:pt x="1022731" y="53594"/>
                  </a:lnTo>
                  <a:lnTo>
                    <a:pt x="1051179" y="51689"/>
                  </a:lnTo>
                  <a:close/>
                </a:path>
                <a:path w="1621789" h="196850">
                  <a:moveTo>
                    <a:pt x="1108202" y="48006"/>
                  </a:moveTo>
                  <a:lnTo>
                    <a:pt x="1106424" y="19558"/>
                  </a:lnTo>
                  <a:lnTo>
                    <a:pt x="1077849" y="21463"/>
                  </a:lnTo>
                  <a:lnTo>
                    <a:pt x="1079754" y="49911"/>
                  </a:lnTo>
                  <a:lnTo>
                    <a:pt x="1108202" y="48006"/>
                  </a:lnTo>
                  <a:close/>
                </a:path>
                <a:path w="1621789" h="196850">
                  <a:moveTo>
                    <a:pt x="1165225" y="44450"/>
                  </a:moveTo>
                  <a:lnTo>
                    <a:pt x="1163447" y="15875"/>
                  </a:lnTo>
                  <a:lnTo>
                    <a:pt x="1134872" y="17780"/>
                  </a:lnTo>
                  <a:lnTo>
                    <a:pt x="1136777" y="46228"/>
                  </a:lnTo>
                  <a:lnTo>
                    <a:pt x="1165225" y="44450"/>
                  </a:lnTo>
                  <a:close/>
                </a:path>
                <a:path w="1621789" h="196850">
                  <a:moveTo>
                    <a:pt x="1222248" y="41402"/>
                  </a:moveTo>
                  <a:lnTo>
                    <a:pt x="1220851" y="12954"/>
                  </a:lnTo>
                  <a:lnTo>
                    <a:pt x="1192403" y="14224"/>
                  </a:lnTo>
                  <a:lnTo>
                    <a:pt x="1193673" y="42799"/>
                  </a:lnTo>
                  <a:lnTo>
                    <a:pt x="1222248" y="41402"/>
                  </a:lnTo>
                  <a:close/>
                </a:path>
                <a:path w="1621789" h="196850">
                  <a:moveTo>
                    <a:pt x="1279271" y="38735"/>
                  </a:moveTo>
                  <a:lnTo>
                    <a:pt x="1278001" y="10287"/>
                  </a:lnTo>
                  <a:lnTo>
                    <a:pt x="1249426" y="11557"/>
                  </a:lnTo>
                  <a:lnTo>
                    <a:pt x="1250823" y="40132"/>
                  </a:lnTo>
                  <a:lnTo>
                    <a:pt x="1279271" y="38735"/>
                  </a:lnTo>
                  <a:close/>
                </a:path>
                <a:path w="1621789" h="196850">
                  <a:moveTo>
                    <a:pt x="1336421" y="36068"/>
                  </a:moveTo>
                  <a:lnTo>
                    <a:pt x="1335024" y="7620"/>
                  </a:lnTo>
                  <a:lnTo>
                    <a:pt x="1306576" y="8890"/>
                  </a:lnTo>
                  <a:lnTo>
                    <a:pt x="1307846" y="37465"/>
                  </a:lnTo>
                  <a:lnTo>
                    <a:pt x="1336421" y="36068"/>
                  </a:lnTo>
                  <a:close/>
                </a:path>
                <a:path w="1621789" h="196850">
                  <a:moveTo>
                    <a:pt x="1393317" y="33909"/>
                  </a:moveTo>
                  <a:lnTo>
                    <a:pt x="1392555" y="5334"/>
                  </a:lnTo>
                  <a:lnTo>
                    <a:pt x="1363599" y="6223"/>
                  </a:lnTo>
                  <a:lnTo>
                    <a:pt x="1364996" y="34798"/>
                  </a:lnTo>
                  <a:lnTo>
                    <a:pt x="1369441" y="34544"/>
                  </a:lnTo>
                  <a:lnTo>
                    <a:pt x="1393317" y="33909"/>
                  </a:lnTo>
                  <a:close/>
                </a:path>
                <a:path w="1621789" h="196850">
                  <a:moveTo>
                    <a:pt x="1450467" y="32258"/>
                  </a:moveTo>
                  <a:lnTo>
                    <a:pt x="1449705" y="3683"/>
                  </a:lnTo>
                  <a:lnTo>
                    <a:pt x="1421130" y="4572"/>
                  </a:lnTo>
                  <a:lnTo>
                    <a:pt x="1421892" y="33147"/>
                  </a:lnTo>
                  <a:lnTo>
                    <a:pt x="1450467" y="32258"/>
                  </a:lnTo>
                  <a:close/>
                </a:path>
                <a:path w="1621789" h="196850">
                  <a:moveTo>
                    <a:pt x="1507617" y="30607"/>
                  </a:moveTo>
                  <a:lnTo>
                    <a:pt x="1506855" y="2032"/>
                  </a:lnTo>
                  <a:lnTo>
                    <a:pt x="1478280" y="2921"/>
                  </a:lnTo>
                  <a:lnTo>
                    <a:pt x="1479042" y="31496"/>
                  </a:lnTo>
                  <a:lnTo>
                    <a:pt x="1507617" y="30607"/>
                  </a:lnTo>
                  <a:close/>
                </a:path>
                <a:path w="1621789" h="196850">
                  <a:moveTo>
                    <a:pt x="1564513" y="29083"/>
                  </a:moveTo>
                  <a:lnTo>
                    <a:pt x="1564259" y="508"/>
                  </a:lnTo>
                  <a:lnTo>
                    <a:pt x="1535430" y="1270"/>
                  </a:lnTo>
                  <a:lnTo>
                    <a:pt x="1536192" y="29845"/>
                  </a:lnTo>
                  <a:lnTo>
                    <a:pt x="1564513" y="29083"/>
                  </a:lnTo>
                  <a:close/>
                </a:path>
                <a:path w="1621789" h="196850">
                  <a:moveTo>
                    <a:pt x="1621790" y="28575"/>
                  </a:moveTo>
                  <a:lnTo>
                    <a:pt x="1621536" y="0"/>
                  </a:lnTo>
                  <a:lnTo>
                    <a:pt x="1592961" y="254"/>
                  </a:lnTo>
                  <a:lnTo>
                    <a:pt x="1593215" y="28829"/>
                  </a:lnTo>
                  <a:lnTo>
                    <a:pt x="1621790" y="28575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3124199" y="3886199"/>
              <a:ext cx="381000" cy="381000"/>
            </a:xfrm>
            <a:custGeom>
              <a:avLst/>
              <a:gdLst/>
              <a:ahLst/>
              <a:cxnLst/>
              <a:rect l="l" t="t" r="r" b="b"/>
              <a:pathLst>
                <a:path w="381000" h="381000">
                  <a:moveTo>
                    <a:pt x="190500" y="381000"/>
                  </a:moveTo>
                  <a:lnTo>
                    <a:pt x="146812" y="375920"/>
                  </a:lnTo>
                  <a:lnTo>
                    <a:pt x="106806" y="361569"/>
                  </a:lnTo>
                  <a:lnTo>
                    <a:pt x="71374" y="339089"/>
                  </a:lnTo>
                  <a:lnTo>
                    <a:pt x="41910" y="309625"/>
                  </a:lnTo>
                  <a:lnTo>
                    <a:pt x="19431" y="274192"/>
                  </a:lnTo>
                  <a:lnTo>
                    <a:pt x="5080" y="234187"/>
                  </a:lnTo>
                  <a:lnTo>
                    <a:pt x="0" y="190500"/>
                  </a:lnTo>
                  <a:lnTo>
                    <a:pt x="5080" y="146812"/>
                  </a:lnTo>
                  <a:lnTo>
                    <a:pt x="19431" y="106807"/>
                  </a:lnTo>
                  <a:lnTo>
                    <a:pt x="41910" y="71374"/>
                  </a:lnTo>
                  <a:lnTo>
                    <a:pt x="71374" y="41910"/>
                  </a:lnTo>
                  <a:lnTo>
                    <a:pt x="106806" y="19430"/>
                  </a:lnTo>
                  <a:lnTo>
                    <a:pt x="146812" y="5079"/>
                  </a:lnTo>
                  <a:lnTo>
                    <a:pt x="190500" y="0"/>
                  </a:lnTo>
                  <a:lnTo>
                    <a:pt x="234187" y="5079"/>
                  </a:lnTo>
                  <a:lnTo>
                    <a:pt x="274192" y="19430"/>
                  </a:lnTo>
                  <a:lnTo>
                    <a:pt x="309625" y="41910"/>
                  </a:lnTo>
                  <a:lnTo>
                    <a:pt x="339089" y="71374"/>
                  </a:lnTo>
                  <a:lnTo>
                    <a:pt x="361569" y="106807"/>
                  </a:lnTo>
                  <a:lnTo>
                    <a:pt x="375920" y="146812"/>
                  </a:lnTo>
                  <a:lnTo>
                    <a:pt x="381000" y="190500"/>
                  </a:lnTo>
                  <a:lnTo>
                    <a:pt x="375920" y="234187"/>
                  </a:lnTo>
                  <a:lnTo>
                    <a:pt x="361569" y="274192"/>
                  </a:lnTo>
                  <a:lnTo>
                    <a:pt x="339089" y="309625"/>
                  </a:lnTo>
                  <a:lnTo>
                    <a:pt x="309625" y="339089"/>
                  </a:lnTo>
                  <a:lnTo>
                    <a:pt x="274192" y="361569"/>
                  </a:lnTo>
                  <a:lnTo>
                    <a:pt x="234187" y="375920"/>
                  </a:lnTo>
                  <a:lnTo>
                    <a:pt x="190500" y="381000"/>
                  </a:lnTo>
                  <a:close/>
                </a:path>
              </a:pathLst>
            </a:custGeom>
            <a:solidFill>
              <a:srgbClr val="4F81B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3121177" y="3883177"/>
              <a:ext cx="390525" cy="390525"/>
            </a:xfrm>
            <a:custGeom>
              <a:avLst/>
              <a:gdLst/>
              <a:ahLst/>
              <a:cxnLst/>
              <a:rect l="l" t="t" r="r" b="b"/>
              <a:pathLst>
                <a:path w="390525" h="390525">
                  <a:moveTo>
                    <a:pt x="195579" y="390093"/>
                  </a:moveTo>
                  <a:lnTo>
                    <a:pt x="194513" y="390093"/>
                  </a:lnTo>
                  <a:lnTo>
                    <a:pt x="150825" y="385013"/>
                  </a:lnTo>
                  <a:lnTo>
                    <a:pt x="109804" y="370420"/>
                  </a:lnTo>
                  <a:lnTo>
                    <a:pt x="73469" y="347497"/>
                  </a:lnTo>
                  <a:lnTo>
                    <a:pt x="43218" y="317398"/>
                  </a:lnTo>
                  <a:lnTo>
                    <a:pt x="20116" y="281190"/>
                  </a:lnTo>
                  <a:lnTo>
                    <a:pt x="5321" y="240271"/>
                  </a:lnTo>
                  <a:lnTo>
                    <a:pt x="0" y="195579"/>
                  </a:lnTo>
                  <a:lnTo>
                    <a:pt x="0" y="194513"/>
                  </a:lnTo>
                  <a:lnTo>
                    <a:pt x="4837" y="152908"/>
                  </a:lnTo>
                  <a:lnTo>
                    <a:pt x="4955" y="151891"/>
                  </a:lnTo>
                  <a:lnTo>
                    <a:pt x="19672" y="109804"/>
                  </a:lnTo>
                  <a:lnTo>
                    <a:pt x="42595" y="73469"/>
                  </a:lnTo>
                  <a:lnTo>
                    <a:pt x="72682" y="43218"/>
                  </a:lnTo>
                  <a:lnTo>
                    <a:pt x="108902" y="20116"/>
                  </a:lnTo>
                  <a:lnTo>
                    <a:pt x="149809" y="5321"/>
                  </a:lnTo>
                  <a:lnTo>
                    <a:pt x="194513" y="0"/>
                  </a:lnTo>
                  <a:lnTo>
                    <a:pt x="195579" y="0"/>
                  </a:lnTo>
                  <a:lnTo>
                    <a:pt x="239267" y="5079"/>
                  </a:lnTo>
                  <a:lnTo>
                    <a:pt x="240271" y="5321"/>
                  </a:lnTo>
                  <a:lnTo>
                    <a:pt x="250785" y="9093"/>
                  </a:lnTo>
                  <a:lnTo>
                    <a:pt x="195580" y="9093"/>
                  </a:lnTo>
                  <a:lnTo>
                    <a:pt x="153967" y="13931"/>
                  </a:lnTo>
                  <a:lnTo>
                    <a:pt x="152908" y="13931"/>
                  </a:lnTo>
                  <a:lnTo>
                    <a:pt x="152140" y="14114"/>
                  </a:lnTo>
                  <a:lnTo>
                    <a:pt x="152399" y="14114"/>
                  </a:lnTo>
                  <a:lnTo>
                    <a:pt x="114129" y="27838"/>
                  </a:lnTo>
                  <a:lnTo>
                    <a:pt x="113804" y="27838"/>
                  </a:lnTo>
                  <a:lnTo>
                    <a:pt x="112890" y="28282"/>
                  </a:lnTo>
                  <a:lnTo>
                    <a:pt x="113104" y="28282"/>
                  </a:lnTo>
                  <a:lnTo>
                    <a:pt x="79372" y="49682"/>
                  </a:lnTo>
                  <a:lnTo>
                    <a:pt x="79159" y="49682"/>
                  </a:lnTo>
                  <a:lnTo>
                    <a:pt x="78371" y="50317"/>
                  </a:lnTo>
                  <a:lnTo>
                    <a:pt x="78524" y="50317"/>
                  </a:lnTo>
                  <a:lnTo>
                    <a:pt x="50469" y="78371"/>
                  </a:lnTo>
                  <a:lnTo>
                    <a:pt x="50317" y="78371"/>
                  </a:lnTo>
                  <a:lnTo>
                    <a:pt x="49682" y="79159"/>
                  </a:lnTo>
                  <a:lnTo>
                    <a:pt x="49817" y="79159"/>
                  </a:lnTo>
                  <a:lnTo>
                    <a:pt x="28418" y="112890"/>
                  </a:lnTo>
                  <a:lnTo>
                    <a:pt x="28282" y="112890"/>
                  </a:lnTo>
                  <a:lnTo>
                    <a:pt x="27838" y="113804"/>
                  </a:lnTo>
                  <a:lnTo>
                    <a:pt x="14296" y="151891"/>
                  </a:lnTo>
                  <a:lnTo>
                    <a:pt x="14052" y="152399"/>
                  </a:lnTo>
                  <a:lnTo>
                    <a:pt x="13931" y="152908"/>
                  </a:lnTo>
                  <a:lnTo>
                    <a:pt x="9217" y="194513"/>
                  </a:lnTo>
                  <a:lnTo>
                    <a:pt x="9093" y="195579"/>
                  </a:lnTo>
                  <a:lnTo>
                    <a:pt x="14055" y="237185"/>
                  </a:lnTo>
                  <a:lnTo>
                    <a:pt x="14173" y="238201"/>
                  </a:lnTo>
                  <a:lnTo>
                    <a:pt x="14679" y="239267"/>
                  </a:lnTo>
                  <a:lnTo>
                    <a:pt x="27959" y="276288"/>
                  </a:lnTo>
                  <a:lnTo>
                    <a:pt x="28054" y="276727"/>
                  </a:lnTo>
                  <a:lnTo>
                    <a:pt x="28282" y="277190"/>
                  </a:lnTo>
                  <a:lnTo>
                    <a:pt x="28410" y="277190"/>
                  </a:lnTo>
                  <a:lnTo>
                    <a:pt x="49817" y="310934"/>
                  </a:lnTo>
                  <a:lnTo>
                    <a:pt x="49682" y="310934"/>
                  </a:lnTo>
                  <a:lnTo>
                    <a:pt x="50317" y="311721"/>
                  </a:lnTo>
                  <a:lnTo>
                    <a:pt x="50470" y="311721"/>
                  </a:lnTo>
                  <a:lnTo>
                    <a:pt x="78536" y="339775"/>
                  </a:lnTo>
                  <a:lnTo>
                    <a:pt x="78371" y="339775"/>
                  </a:lnTo>
                  <a:lnTo>
                    <a:pt x="79159" y="340398"/>
                  </a:lnTo>
                  <a:lnTo>
                    <a:pt x="79352" y="340398"/>
                  </a:lnTo>
                  <a:lnTo>
                    <a:pt x="113104" y="361810"/>
                  </a:lnTo>
                  <a:lnTo>
                    <a:pt x="112890" y="361810"/>
                  </a:lnTo>
                  <a:lnTo>
                    <a:pt x="113804" y="362254"/>
                  </a:lnTo>
                  <a:lnTo>
                    <a:pt x="114129" y="362254"/>
                  </a:lnTo>
                  <a:lnTo>
                    <a:pt x="152235" y="375920"/>
                  </a:lnTo>
                  <a:lnTo>
                    <a:pt x="151891" y="375920"/>
                  </a:lnTo>
                  <a:lnTo>
                    <a:pt x="152908" y="376161"/>
                  </a:lnTo>
                  <a:lnTo>
                    <a:pt x="153967" y="376161"/>
                  </a:lnTo>
                  <a:lnTo>
                    <a:pt x="195046" y="380937"/>
                  </a:lnTo>
                  <a:lnTo>
                    <a:pt x="250958" y="380937"/>
                  </a:lnTo>
                  <a:lnTo>
                    <a:pt x="240271" y="384771"/>
                  </a:lnTo>
                  <a:lnTo>
                    <a:pt x="239267" y="385013"/>
                  </a:lnTo>
                  <a:lnTo>
                    <a:pt x="195579" y="390093"/>
                  </a:lnTo>
                  <a:close/>
                </a:path>
                <a:path w="390525" h="390525">
                  <a:moveTo>
                    <a:pt x="237693" y="14114"/>
                  </a:moveTo>
                  <a:lnTo>
                    <a:pt x="194513" y="9093"/>
                  </a:lnTo>
                  <a:lnTo>
                    <a:pt x="250785" y="9093"/>
                  </a:lnTo>
                  <a:lnTo>
                    <a:pt x="264274" y="13931"/>
                  </a:lnTo>
                  <a:lnTo>
                    <a:pt x="237185" y="13931"/>
                  </a:lnTo>
                  <a:lnTo>
                    <a:pt x="237693" y="14114"/>
                  </a:lnTo>
                  <a:close/>
                </a:path>
                <a:path w="390525" h="390525">
                  <a:moveTo>
                    <a:pt x="152399" y="14114"/>
                  </a:moveTo>
                  <a:lnTo>
                    <a:pt x="152140" y="14114"/>
                  </a:lnTo>
                  <a:lnTo>
                    <a:pt x="152908" y="13931"/>
                  </a:lnTo>
                  <a:lnTo>
                    <a:pt x="152399" y="14114"/>
                  </a:lnTo>
                  <a:close/>
                </a:path>
                <a:path w="390525" h="390525">
                  <a:moveTo>
                    <a:pt x="152400" y="14114"/>
                  </a:moveTo>
                  <a:lnTo>
                    <a:pt x="152908" y="13931"/>
                  </a:lnTo>
                  <a:lnTo>
                    <a:pt x="153967" y="13931"/>
                  </a:lnTo>
                  <a:lnTo>
                    <a:pt x="152400" y="14114"/>
                  </a:lnTo>
                  <a:close/>
                </a:path>
                <a:path w="390525" h="390525">
                  <a:moveTo>
                    <a:pt x="276711" y="28106"/>
                  </a:moveTo>
                  <a:lnTo>
                    <a:pt x="237185" y="13931"/>
                  </a:lnTo>
                  <a:lnTo>
                    <a:pt x="237952" y="14114"/>
                  </a:lnTo>
                  <a:lnTo>
                    <a:pt x="264782" y="14114"/>
                  </a:lnTo>
                  <a:lnTo>
                    <a:pt x="280276" y="19672"/>
                  </a:lnTo>
                  <a:lnTo>
                    <a:pt x="281190" y="20116"/>
                  </a:lnTo>
                  <a:lnTo>
                    <a:pt x="293362" y="27838"/>
                  </a:lnTo>
                  <a:lnTo>
                    <a:pt x="276288" y="27838"/>
                  </a:lnTo>
                  <a:lnTo>
                    <a:pt x="276711" y="28106"/>
                  </a:lnTo>
                  <a:close/>
                </a:path>
                <a:path w="390525" h="390525">
                  <a:moveTo>
                    <a:pt x="264782" y="14114"/>
                  </a:moveTo>
                  <a:lnTo>
                    <a:pt x="237952" y="14114"/>
                  </a:lnTo>
                  <a:lnTo>
                    <a:pt x="237185" y="13931"/>
                  </a:lnTo>
                  <a:lnTo>
                    <a:pt x="264274" y="13931"/>
                  </a:lnTo>
                  <a:lnTo>
                    <a:pt x="264782" y="14114"/>
                  </a:lnTo>
                  <a:close/>
                </a:path>
                <a:path w="390525" h="390525">
                  <a:moveTo>
                    <a:pt x="112890" y="28282"/>
                  </a:moveTo>
                  <a:lnTo>
                    <a:pt x="113804" y="27838"/>
                  </a:lnTo>
                  <a:lnTo>
                    <a:pt x="113381" y="28106"/>
                  </a:lnTo>
                  <a:lnTo>
                    <a:pt x="112890" y="28282"/>
                  </a:lnTo>
                  <a:close/>
                </a:path>
                <a:path w="390525" h="390525">
                  <a:moveTo>
                    <a:pt x="113381" y="28106"/>
                  </a:moveTo>
                  <a:lnTo>
                    <a:pt x="113804" y="27838"/>
                  </a:lnTo>
                  <a:lnTo>
                    <a:pt x="114129" y="27838"/>
                  </a:lnTo>
                  <a:lnTo>
                    <a:pt x="113381" y="28106"/>
                  </a:lnTo>
                  <a:close/>
                </a:path>
                <a:path w="390525" h="390525">
                  <a:moveTo>
                    <a:pt x="294062" y="28282"/>
                  </a:moveTo>
                  <a:lnTo>
                    <a:pt x="277190" y="28282"/>
                  </a:lnTo>
                  <a:lnTo>
                    <a:pt x="276288" y="27838"/>
                  </a:lnTo>
                  <a:lnTo>
                    <a:pt x="293362" y="27838"/>
                  </a:lnTo>
                  <a:lnTo>
                    <a:pt x="294062" y="28282"/>
                  </a:lnTo>
                  <a:close/>
                </a:path>
                <a:path w="390525" h="390525">
                  <a:moveTo>
                    <a:pt x="113104" y="28282"/>
                  </a:moveTo>
                  <a:lnTo>
                    <a:pt x="112890" y="28282"/>
                  </a:lnTo>
                  <a:lnTo>
                    <a:pt x="113381" y="28106"/>
                  </a:lnTo>
                  <a:lnTo>
                    <a:pt x="113104" y="28282"/>
                  </a:lnTo>
                  <a:close/>
                </a:path>
                <a:path w="390525" h="390525">
                  <a:moveTo>
                    <a:pt x="311304" y="50052"/>
                  </a:moveTo>
                  <a:lnTo>
                    <a:pt x="276711" y="28106"/>
                  </a:lnTo>
                  <a:lnTo>
                    <a:pt x="277190" y="28282"/>
                  </a:lnTo>
                  <a:lnTo>
                    <a:pt x="294062" y="28282"/>
                  </a:lnTo>
                  <a:lnTo>
                    <a:pt x="316623" y="42595"/>
                  </a:lnTo>
                  <a:lnTo>
                    <a:pt x="317398" y="43218"/>
                  </a:lnTo>
                  <a:lnTo>
                    <a:pt x="323862" y="49682"/>
                  </a:lnTo>
                  <a:lnTo>
                    <a:pt x="310934" y="49682"/>
                  </a:lnTo>
                  <a:lnTo>
                    <a:pt x="311304" y="50052"/>
                  </a:lnTo>
                  <a:close/>
                </a:path>
                <a:path w="390525" h="390525">
                  <a:moveTo>
                    <a:pt x="277190" y="28282"/>
                  </a:moveTo>
                  <a:lnTo>
                    <a:pt x="276698" y="28106"/>
                  </a:lnTo>
                  <a:lnTo>
                    <a:pt x="276832" y="28106"/>
                  </a:lnTo>
                  <a:lnTo>
                    <a:pt x="277190" y="28282"/>
                  </a:lnTo>
                  <a:close/>
                </a:path>
                <a:path w="390525" h="390525">
                  <a:moveTo>
                    <a:pt x="78788" y="50052"/>
                  </a:moveTo>
                  <a:lnTo>
                    <a:pt x="79159" y="49682"/>
                  </a:lnTo>
                  <a:lnTo>
                    <a:pt x="79372" y="49682"/>
                  </a:lnTo>
                  <a:lnTo>
                    <a:pt x="78788" y="50052"/>
                  </a:lnTo>
                  <a:close/>
                </a:path>
                <a:path w="390525" h="390525">
                  <a:moveTo>
                    <a:pt x="324497" y="50317"/>
                  </a:moveTo>
                  <a:lnTo>
                    <a:pt x="311721" y="50317"/>
                  </a:lnTo>
                  <a:lnTo>
                    <a:pt x="310934" y="49682"/>
                  </a:lnTo>
                  <a:lnTo>
                    <a:pt x="323862" y="49682"/>
                  </a:lnTo>
                  <a:lnTo>
                    <a:pt x="324497" y="50317"/>
                  </a:lnTo>
                  <a:close/>
                </a:path>
                <a:path w="390525" h="390525">
                  <a:moveTo>
                    <a:pt x="78524" y="50317"/>
                  </a:moveTo>
                  <a:lnTo>
                    <a:pt x="78371" y="50317"/>
                  </a:lnTo>
                  <a:lnTo>
                    <a:pt x="78788" y="50052"/>
                  </a:lnTo>
                  <a:lnTo>
                    <a:pt x="78524" y="50317"/>
                  </a:lnTo>
                  <a:close/>
                </a:path>
                <a:path w="390525" h="390525">
                  <a:moveTo>
                    <a:pt x="361986" y="113381"/>
                  </a:moveTo>
                  <a:lnTo>
                    <a:pt x="359144" y="108902"/>
                  </a:lnTo>
                  <a:lnTo>
                    <a:pt x="340398" y="79159"/>
                  </a:lnTo>
                  <a:lnTo>
                    <a:pt x="339775" y="78371"/>
                  </a:lnTo>
                  <a:lnTo>
                    <a:pt x="339611" y="78371"/>
                  </a:lnTo>
                  <a:lnTo>
                    <a:pt x="311304" y="50052"/>
                  </a:lnTo>
                  <a:lnTo>
                    <a:pt x="311721" y="50317"/>
                  </a:lnTo>
                  <a:lnTo>
                    <a:pt x="324497" y="50317"/>
                  </a:lnTo>
                  <a:lnTo>
                    <a:pt x="346862" y="72682"/>
                  </a:lnTo>
                  <a:lnTo>
                    <a:pt x="347497" y="73469"/>
                  </a:lnTo>
                  <a:lnTo>
                    <a:pt x="350607" y="78371"/>
                  </a:lnTo>
                  <a:lnTo>
                    <a:pt x="339775" y="78371"/>
                  </a:lnTo>
                  <a:lnTo>
                    <a:pt x="340040" y="78788"/>
                  </a:lnTo>
                  <a:lnTo>
                    <a:pt x="350871" y="78788"/>
                  </a:lnTo>
                  <a:lnTo>
                    <a:pt x="369976" y="108902"/>
                  </a:lnTo>
                  <a:lnTo>
                    <a:pt x="370420" y="109804"/>
                  </a:lnTo>
                  <a:lnTo>
                    <a:pt x="371527" y="112890"/>
                  </a:lnTo>
                  <a:lnTo>
                    <a:pt x="361810" y="112890"/>
                  </a:lnTo>
                  <a:lnTo>
                    <a:pt x="361986" y="113381"/>
                  </a:lnTo>
                  <a:close/>
                </a:path>
                <a:path w="390525" h="390525">
                  <a:moveTo>
                    <a:pt x="50052" y="78788"/>
                  </a:moveTo>
                  <a:lnTo>
                    <a:pt x="50317" y="78371"/>
                  </a:lnTo>
                  <a:lnTo>
                    <a:pt x="50469" y="78371"/>
                  </a:lnTo>
                  <a:lnTo>
                    <a:pt x="50052" y="78788"/>
                  </a:lnTo>
                  <a:close/>
                </a:path>
                <a:path w="390525" h="390525">
                  <a:moveTo>
                    <a:pt x="49817" y="79159"/>
                  </a:moveTo>
                  <a:lnTo>
                    <a:pt x="49682" y="79159"/>
                  </a:lnTo>
                  <a:lnTo>
                    <a:pt x="50052" y="78788"/>
                  </a:lnTo>
                  <a:lnTo>
                    <a:pt x="49817" y="79159"/>
                  </a:lnTo>
                  <a:close/>
                </a:path>
                <a:path w="390525" h="390525">
                  <a:moveTo>
                    <a:pt x="28106" y="113381"/>
                  </a:moveTo>
                  <a:lnTo>
                    <a:pt x="28282" y="112890"/>
                  </a:lnTo>
                  <a:lnTo>
                    <a:pt x="28418" y="112890"/>
                  </a:lnTo>
                  <a:lnTo>
                    <a:pt x="28106" y="113381"/>
                  </a:lnTo>
                  <a:close/>
                </a:path>
                <a:path w="390525" h="390525">
                  <a:moveTo>
                    <a:pt x="371532" y="277190"/>
                  </a:moveTo>
                  <a:lnTo>
                    <a:pt x="361810" y="277190"/>
                  </a:lnTo>
                  <a:lnTo>
                    <a:pt x="362038" y="276727"/>
                  </a:lnTo>
                  <a:lnTo>
                    <a:pt x="362133" y="276288"/>
                  </a:lnTo>
                  <a:lnTo>
                    <a:pt x="375414" y="239267"/>
                  </a:lnTo>
                  <a:lnTo>
                    <a:pt x="375920" y="238201"/>
                  </a:lnTo>
                  <a:lnTo>
                    <a:pt x="381000" y="195579"/>
                  </a:lnTo>
                  <a:lnTo>
                    <a:pt x="376161" y="152908"/>
                  </a:lnTo>
                  <a:lnTo>
                    <a:pt x="376040" y="152399"/>
                  </a:lnTo>
                  <a:lnTo>
                    <a:pt x="375796" y="151891"/>
                  </a:lnTo>
                  <a:lnTo>
                    <a:pt x="362254" y="113804"/>
                  </a:lnTo>
                  <a:lnTo>
                    <a:pt x="361810" y="112890"/>
                  </a:lnTo>
                  <a:lnTo>
                    <a:pt x="371527" y="112890"/>
                  </a:lnTo>
                  <a:lnTo>
                    <a:pt x="384771" y="149809"/>
                  </a:lnTo>
                  <a:lnTo>
                    <a:pt x="385013" y="150825"/>
                  </a:lnTo>
                  <a:lnTo>
                    <a:pt x="390093" y="194513"/>
                  </a:lnTo>
                  <a:lnTo>
                    <a:pt x="390093" y="195579"/>
                  </a:lnTo>
                  <a:lnTo>
                    <a:pt x="385255" y="237185"/>
                  </a:lnTo>
                  <a:lnTo>
                    <a:pt x="385137" y="238201"/>
                  </a:lnTo>
                  <a:lnTo>
                    <a:pt x="385013" y="239267"/>
                  </a:lnTo>
                  <a:lnTo>
                    <a:pt x="384771" y="240271"/>
                  </a:lnTo>
                  <a:lnTo>
                    <a:pt x="371532" y="277190"/>
                  </a:lnTo>
                  <a:close/>
                </a:path>
                <a:path w="390525" h="390525">
                  <a:moveTo>
                    <a:pt x="28410" y="277190"/>
                  </a:moveTo>
                  <a:lnTo>
                    <a:pt x="28282" y="277190"/>
                  </a:lnTo>
                  <a:lnTo>
                    <a:pt x="28116" y="276727"/>
                  </a:lnTo>
                  <a:lnTo>
                    <a:pt x="28410" y="277190"/>
                  </a:lnTo>
                  <a:close/>
                </a:path>
                <a:path w="390525" h="390525">
                  <a:moveTo>
                    <a:pt x="350607" y="311721"/>
                  </a:moveTo>
                  <a:lnTo>
                    <a:pt x="339775" y="311721"/>
                  </a:lnTo>
                  <a:lnTo>
                    <a:pt x="340132" y="311269"/>
                  </a:lnTo>
                  <a:lnTo>
                    <a:pt x="340275" y="310934"/>
                  </a:lnTo>
                  <a:lnTo>
                    <a:pt x="361976" y="276727"/>
                  </a:lnTo>
                  <a:lnTo>
                    <a:pt x="361810" y="277190"/>
                  </a:lnTo>
                  <a:lnTo>
                    <a:pt x="371532" y="277190"/>
                  </a:lnTo>
                  <a:lnTo>
                    <a:pt x="370420" y="280288"/>
                  </a:lnTo>
                  <a:lnTo>
                    <a:pt x="369976" y="281190"/>
                  </a:lnTo>
                  <a:lnTo>
                    <a:pt x="350607" y="311721"/>
                  </a:lnTo>
                  <a:close/>
                </a:path>
                <a:path w="390525" h="390525">
                  <a:moveTo>
                    <a:pt x="50030" y="311269"/>
                  </a:moveTo>
                  <a:lnTo>
                    <a:pt x="49682" y="310934"/>
                  </a:lnTo>
                  <a:lnTo>
                    <a:pt x="49817" y="310934"/>
                  </a:lnTo>
                  <a:lnTo>
                    <a:pt x="50030" y="311269"/>
                  </a:lnTo>
                  <a:close/>
                </a:path>
                <a:path w="390525" h="390525">
                  <a:moveTo>
                    <a:pt x="50470" y="311721"/>
                  </a:moveTo>
                  <a:lnTo>
                    <a:pt x="50317" y="311721"/>
                  </a:lnTo>
                  <a:lnTo>
                    <a:pt x="50030" y="311269"/>
                  </a:lnTo>
                  <a:lnTo>
                    <a:pt x="50470" y="311721"/>
                  </a:lnTo>
                  <a:close/>
                </a:path>
                <a:path w="390525" h="390525">
                  <a:moveTo>
                    <a:pt x="311270" y="340062"/>
                  </a:moveTo>
                  <a:lnTo>
                    <a:pt x="340062" y="311269"/>
                  </a:lnTo>
                  <a:lnTo>
                    <a:pt x="339775" y="311721"/>
                  </a:lnTo>
                  <a:lnTo>
                    <a:pt x="350607" y="311721"/>
                  </a:lnTo>
                  <a:lnTo>
                    <a:pt x="347497" y="316623"/>
                  </a:lnTo>
                  <a:lnTo>
                    <a:pt x="346862" y="317398"/>
                  </a:lnTo>
                  <a:lnTo>
                    <a:pt x="324485" y="339775"/>
                  </a:lnTo>
                  <a:lnTo>
                    <a:pt x="311721" y="339775"/>
                  </a:lnTo>
                  <a:lnTo>
                    <a:pt x="311270" y="340062"/>
                  </a:lnTo>
                  <a:close/>
                </a:path>
                <a:path w="390525" h="390525">
                  <a:moveTo>
                    <a:pt x="78822" y="340062"/>
                  </a:moveTo>
                  <a:lnTo>
                    <a:pt x="78371" y="339775"/>
                  </a:lnTo>
                  <a:lnTo>
                    <a:pt x="78536" y="339775"/>
                  </a:lnTo>
                  <a:lnTo>
                    <a:pt x="78822" y="340062"/>
                  </a:lnTo>
                  <a:close/>
                </a:path>
                <a:path w="390525" h="390525">
                  <a:moveTo>
                    <a:pt x="323862" y="340398"/>
                  </a:moveTo>
                  <a:lnTo>
                    <a:pt x="310934" y="340398"/>
                  </a:lnTo>
                  <a:lnTo>
                    <a:pt x="311721" y="339775"/>
                  </a:lnTo>
                  <a:lnTo>
                    <a:pt x="324485" y="339775"/>
                  </a:lnTo>
                  <a:lnTo>
                    <a:pt x="323862" y="340398"/>
                  </a:lnTo>
                  <a:close/>
                </a:path>
                <a:path w="390525" h="390525">
                  <a:moveTo>
                    <a:pt x="79352" y="340398"/>
                  </a:moveTo>
                  <a:lnTo>
                    <a:pt x="79159" y="340398"/>
                  </a:lnTo>
                  <a:lnTo>
                    <a:pt x="78822" y="340062"/>
                  </a:lnTo>
                  <a:lnTo>
                    <a:pt x="79352" y="340398"/>
                  </a:lnTo>
                  <a:close/>
                </a:path>
                <a:path w="390525" h="390525">
                  <a:moveTo>
                    <a:pt x="276727" y="361976"/>
                  </a:moveTo>
                  <a:lnTo>
                    <a:pt x="311270" y="340062"/>
                  </a:lnTo>
                  <a:lnTo>
                    <a:pt x="310934" y="340398"/>
                  </a:lnTo>
                  <a:lnTo>
                    <a:pt x="323862" y="340398"/>
                  </a:lnTo>
                  <a:lnTo>
                    <a:pt x="317398" y="346862"/>
                  </a:lnTo>
                  <a:lnTo>
                    <a:pt x="316623" y="347497"/>
                  </a:lnTo>
                  <a:lnTo>
                    <a:pt x="294062" y="361810"/>
                  </a:lnTo>
                  <a:lnTo>
                    <a:pt x="277190" y="361810"/>
                  </a:lnTo>
                  <a:lnTo>
                    <a:pt x="276727" y="361976"/>
                  </a:lnTo>
                  <a:close/>
                </a:path>
                <a:path w="390525" h="390525">
                  <a:moveTo>
                    <a:pt x="113365" y="361976"/>
                  </a:moveTo>
                  <a:lnTo>
                    <a:pt x="112890" y="361810"/>
                  </a:lnTo>
                  <a:lnTo>
                    <a:pt x="113104" y="361810"/>
                  </a:lnTo>
                  <a:lnTo>
                    <a:pt x="113365" y="361976"/>
                  </a:lnTo>
                  <a:close/>
                </a:path>
                <a:path w="390525" h="390525">
                  <a:moveTo>
                    <a:pt x="293362" y="362254"/>
                  </a:moveTo>
                  <a:lnTo>
                    <a:pt x="276288" y="362254"/>
                  </a:lnTo>
                  <a:lnTo>
                    <a:pt x="277190" y="361810"/>
                  </a:lnTo>
                  <a:lnTo>
                    <a:pt x="294062" y="361810"/>
                  </a:lnTo>
                  <a:lnTo>
                    <a:pt x="293362" y="362254"/>
                  </a:lnTo>
                  <a:close/>
                </a:path>
                <a:path w="390525" h="390525">
                  <a:moveTo>
                    <a:pt x="113804" y="362254"/>
                  </a:moveTo>
                  <a:lnTo>
                    <a:pt x="113231" y="361976"/>
                  </a:lnTo>
                  <a:lnTo>
                    <a:pt x="113365" y="361976"/>
                  </a:lnTo>
                  <a:lnTo>
                    <a:pt x="113804" y="362254"/>
                  </a:lnTo>
                  <a:close/>
                </a:path>
                <a:path w="390525" h="390525">
                  <a:moveTo>
                    <a:pt x="114129" y="362254"/>
                  </a:moveTo>
                  <a:lnTo>
                    <a:pt x="113804" y="362254"/>
                  </a:lnTo>
                  <a:lnTo>
                    <a:pt x="113365" y="361976"/>
                  </a:lnTo>
                  <a:lnTo>
                    <a:pt x="114129" y="362254"/>
                  </a:lnTo>
                  <a:close/>
                </a:path>
                <a:path w="390525" h="390525">
                  <a:moveTo>
                    <a:pt x="237185" y="376161"/>
                  </a:moveTo>
                  <a:lnTo>
                    <a:pt x="276727" y="361976"/>
                  </a:lnTo>
                  <a:lnTo>
                    <a:pt x="276288" y="362254"/>
                  </a:lnTo>
                  <a:lnTo>
                    <a:pt x="293362" y="362254"/>
                  </a:lnTo>
                  <a:lnTo>
                    <a:pt x="281190" y="369976"/>
                  </a:lnTo>
                  <a:lnTo>
                    <a:pt x="280276" y="370420"/>
                  </a:lnTo>
                  <a:lnTo>
                    <a:pt x="264946" y="375920"/>
                  </a:lnTo>
                  <a:lnTo>
                    <a:pt x="238201" y="375920"/>
                  </a:lnTo>
                  <a:lnTo>
                    <a:pt x="237185" y="376161"/>
                  </a:lnTo>
                  <a:close/>
                </a:path>
                <a:path w="390525" h="390525">
                  <a:moveTo>
                    <a:pt x="152908" y="376161"/>
                  </a:moveTo>
                  <a:lnTo>
                    <a:pt x="151891" y="375920"/>
                  </a:lnTo>
                  <a:lnTo>
                    <a:pt x="152235" y="375920"/>
                  </a:lnTo>
                  <a:lnTo>
                    <a:pt x="152908" y="376161"/>
                  </a:lnTo>
                  <a:close/>
                </a:path>
                <a:path w="390525" h="390525">
                  <a:moveTo>
                    <a:pt x="153967" y="376161"/>
                  </a:moveTo>
                  <a:lnTo>
                    <a:pt x="152908" y="376161"/>
                  </a:lnTo>
                  <a:lnTo>
                    <a:pt x="152235" y="375920"/>
                  </a:lnTo>
                  <a:lnTo>
                    <a:pt x="151892" y="375920"/>
                  </a:lnTo>
                  <a:lnTo>
                    <a:pt x="153967" y="376161"/>
                  </a:lnTo>
                  <a:close/>
                </a:path>
                <a:path w="390525" h="390525">
                  <a:moveTo>
                    <a:pt x="250958" y="380937"/>
                  </a:moveTo>
                  <a:lnTo>
                    <a:pt x="195046" y="380937"/>
                  </a:lnTo>
                  <a:lnTo>
                    <a:pt x="238201" y="375920"/>
                  </a:lnTo>
                  <a:lnTo>
                    <a:pt x="237857" y="375920"/>
                  </a:lnTo>
                  <a:lnTo>
                    <a:pt x="237185" y="376161"/>
                  </a:lnTo>
                  <a:lnTo>
                    <a:pt x="264274" y="376161"/>
                  </a:lnTo>
                  <a:lnTo>
                    <a:pt x="250958" y="380937"/>
                  </a:lnTo>
                  <a:close/>
                </a:path>
                <a:path w="390525" h="390525">
                  <a:moveTo>
                    <a:pt x="264274" y="376161"/>
                  </a:moveTo>
                  <a:lnTo>
                    <a:pt x="237185" y="376161"/>
                  </a:lnTo>
                  <a:lnTo>
                    <a:pt x="238201" y="375920"/>
                  </a:lnTo>
                  <a:lnTo>
                    <a:pt x="264946" y="375920"/>
                  </a:lnTo>
                  <a:lnTo>
                    <a:pt x="264274" y="376161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5" name="object 25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026663" y="4035551"/>
              <a:ext cx="99060" cy="85343"/>
            </a:xfrm>
            <a:prstGeom prst="rect">
              <a:avLst/>
            </a:prstGeom>
          </p:spPr>
        </p:pic>
        <p:pic>
          <p:nvPicPr>
            <p:cNvPr id="26" name="object 26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2569463" y="5631179"/>
              <a:ext cx="112775" cy="137159"/>
            </a:xfrm>
            <a:prstGeom prst="rect">
              <a:avLst/>
            </a:prstGeom>
          </p:spPr>
        </p:pic>
        <p:sp>
          <p:nvSpPr>
            <p:cNvPr id="27" name="object 27"/>
            <p:cNvSpPr/>
            <p:nvPr/>
          </p:nvSpPr>
          <p:spPr>
            <a:xfrm>
              <a:off x="2779776" y="4267707"/>
              <a:ext cx="588645" cy="1447165"/>
            </a:xfrm>
            <a:custGeom>
              <a:avLst/>
              <a:gdLst/>
              <a:ahLst/>
              <a:cxnLst/>
              <a:rect l="l" t="t" r="r" b="b"/>
              <a:pathLst>
                <a:path w="588645" h="1447164">
                  <a:moveTo>
                    <a:pt x="60833" y="1309243"/>
                  </a:moveTo>
                  <a:lnTo>
                    <a:pt x="32385" y="1306576"/>
                  </a:lnTo>
                  <a:lnTo>
                    <a:pt x="32004" y="1310513"/>
                  </a:lnTo>
                  <a:lnTo>
                    <a:pt x="30099" y="1335265"/>
                  </a:lnTo>
                  <a:lnTo>
                    <a:pt x="58674" y="1337449"/>
                  </a:lnTo>
                  <a:lnTo>
                    <a:pt x="60452" y="1313180"/>
                  </a:lnTo>
                  <a:lnTo>
                    <a:pt x="60833" y="1309243"/>
                  </a:lnTo>
                  <a:close/>
                </a:path>
                <a:path w="588645" h="1447164">
                  <a:moveTo>
                    <a:pt x="66929" y="1252728"/>
                  </a:moveTo>
                  <a:lnTo>
                    <a:pt x="38608" y="1249426"/>
                  </a:lnTo>
                  <a:lnTo>
                    <a:pt x="35179" y="1278128"/>
                  </a:lnTo>
                  <a:lnTo>
                    <a:pt x="63627" y="1280795"/>
                  </a:lnTo>
                  <a:lnTo>
                    <a:pt x="63627" y="1280287"/>
                  </a:lnTo>
                  <a:lnTo>
                    <a:pt x="66929" y="1252728"/>
                  </a:lnTo>
                  <a:close/>
                </a:path>
                <a:path w="588645" h="1447164">
                  <a:moveTo>
                    <a:pt x="75057" y="1196975"/>
                  </a:moveTo>
                  <a:lnTo>
                    <a:pt x="46863" y="1192403"/>
                  </a:lnTo>
                  <a:lnTo>
                    <a:pt x="43815" y="1210945"/>
                  </a:lnTo>
                  <a:lnTo>
                    <a:pt x="42418" y="1220851"/>
                  </a:lnTo>
                  <a:lnTo>
                    <a:pt x="70739" y="1224788"/>
                  </a:lnTo>
                  <a:lnTo>
                    <a:pt x="75057" y="1196975"/>
                  </a:lnTo>
                  <a:close/>
                </a:path>
                <a:path w="588645" h="1447164">
                  <a:moveTo>
                    <a:pt x="85217" y="1141349"/>
                  </a:moveTo>
                  <a:lnTo>
                    <a:pt x="57150" y="1135634"/>
                  </a:lnTo>
                  <a:lnTo>
                    <a:pt x="54991" y="1146810"/>
                  </a:lnTo>
                  <a:lnTo>
                    <a:pt x="51816" y="1163955"/>
                  </a:lnTo>
                  <a:lnTo>
                    <a:pt x="79883" y="1169035"/>
                  </a:lnTo>
                  <a:lnTo>
                    <a:pt x="82931" y="1152525"/>
                  </a:lnTo>
                  <a:lnTo>
                    <a:pt x="85217" y="1141349"/>
                  </a:lnTo>
                  <a:close/>
                </a:path>
                <a:path w="588645" h="1447164">
                  <a:moveTo>
                    <a:pt x="85598" y="1362443"/>
                  </a:moveTo>
                  <a:lnTo>
                    <a:pt x="0" y="1359903"/>
                  </a:lnTo>
                  <a:lnTo>
                    <a:pt x="40259" y="1446784"/>
                  </a:lnTo>
                  <a:lnTo>
                    <a:pt x="85598" y="1362443"/>
                  </a:lnTo>
                  <a:close/>
                </a:path>
                <a:path w="588645" h="1447164">
                  <a:moveTo>
                    <a:pt x="97409" y="1086104"/>
                  </a:moveTo>
                  <a:lnTo>
                    <a:pt x="69723" y="1079119"/>
                  </a:lnTo>
                  <a:lnTo>
                    <a:pt x="68199" y="1085088"/>
                  </a:lnTo>
                  <a:lnTo>
                    <a:pt x="63119" y="1107313"/>
                  </a:lnTo>
                  <a:lnTo>
                    <a:pt x="91059" y="1113663"/>
                  </a:lnTo>
                  <a:lnTo>
                    <a:pt x="95885" y="1091946"/>
                  </a:lnTo>
                  <a:lnTo>
                    <a:pt x="97409" y="1086104"/>
                  </a:lnTo>
                  <a:close/>
                </a:path>
                <a:path w="588645" h="1447164">
                  <a:moveTo>
                    <a:pt x="111887" y="1031621"/>
                  </a:moveTo>
                  <a:lnTo>
                    <a:pt x="84455" y="1023366"/>
                  </a:lnTo>
                  <a:lnTo>
                    <a:pt x="76835" y="1051306"/>
                  </a:lnTo>
                  <a:lnTo>
                    <a:pt x="104394" y="1058799"/>
                  </a:lnTo>
                  <a:lnTo>
                    <a:pt x="110998" y="1034415"/>
                  </a:lnTo>
                  <a:lnTo>
                    <a:pt x="111887" y="1031621"/>
                  </a:lnTo>
                  <a:close/>
                </a:path>
                <a:path w="588645" h="1447164">
                  <a:moveTo>
                    <a:pt x="128778" y="977773"/>
                  </a:moveTo>
                  <a:lnTo>
                    <a:pt x="101854" y="968248"/>
                  </a:lnTo>
                  <a:lnTo>
                    <a:pt x="100965" y="970788"/>
                  </a:lnTo>
                  <a:lnTo>
                    <a:pt x="92837" y="995807"/>
                  </a:lnTo>
                  <a:lnTo>
                    <a:pt x="120015" y="1004570"/>
                  </a:lnTo>
                  <a:lnTo>
                    <a:pt x="127889" y="980186"/>
                  </a:lnTo>
                  <a:lnTo>
                    <a:pt x="128778" y="977773"/>
                  </a:lnTo>
                  <a:close/>
                </a:path>
                <a:path w="588645" h="1447164">
                  <a:moveTo>
                    <a:pt x="148463" y="925068"/>
                  </a:moveTo>
                  <a:lnTo>
                    <a:pt x="122047" y="913892"/>
                  </a:lnTo>
                  <a:lnTo>
                    <a:pt x="120015" y="918972"/>
                  </a:lnTo>
                  <a:lnTo>
                    <a:pt x="111506" y="940943"/>
                  </a:lnTo>
                  <a:lnTo>
                    <a:pt x="138303" y="951230"/>
                  </a:lnTo>
                  <a:lnTo>
                    <a:pt x="146304" y="930033"/>
                  </a:lnTo>
                  <a:lnTo>
                    <a:pt x="148463" y="925068"/>
                  </a:lnTo>
                  <a:close/>
                </a:path>
                <a:path w="588645" h="1447164">
                  <a:moveTo>
                    <a:pt x="171704" y="873887"/>
                  </a:moveTo>
                  <a:lnTo>
                    <a:pt x="145923" y="861187"/>
                  </a:lnTo>
                  <a:lnTo>
                    <a:pt x="140589" y="871982"/>
                  </a:lnTo>
                  <a:lnTo>
                    <a:pt x="133604" y="887476"/>
                  </a:lnTo>
                  <a:lnTo>
                    <a:pt x="159639" y="899287"/>
                  </a:lnTo>
                  <a:lnTo>
                    <a:pt x="166243" y="884682"/>
                  </a:lnTo>
                  <a:lnTo>
                    <a:pt x="171704" y="873887"/>
                  </a:lnTo>
                  <a:close/>
                </a:path>
                <a:path w="588645" h="1447164">
                  <a:moveTo>
                    <a:pt x="198501" y="825500"/>
                  </a:moveTo>
                  <a:lnTo>
                    <a:pt x="174752" y="809625"/>
                  </a:lnTo>
                  <a:lnTo>
                    <a:pt x="162560" y="829691"/>
                  </a:lnTo>
                  <a:lnTo>
                    <a:pt x="159512" y="835406"/>
                  </a:lnTo>
                  <a:lnTo>
                    <a:pt x="184658" y="848995"/>
                  </a:lnTo>
                  <a:lnTo>
                    <a:pt x="187198" y="844296"/>
                  </a:lnTo>
                  <a:lnTo>
                    <a:pt x="197993" y="826262"/>
                  </a:lnTo>
                  <a:lnTo>
                    <a:pt x="198501" y="825500"/>
                  </a:lnTo>
                  <a:close/>
                </a:path>
                <a:path w="588645" h="1447164">
                  <a:moveTo>
                    <a:pt x="231648" y="781050"/>
                  </a:moveTo>
                  <a:lnTo>
                    <a:pt x="209804" y="762635"/>
                  </a:lnTo>
                  <a:lnTo>
                    <a:pt x="198247" y="776351"/>
                  </a:lnTo>
                  <a:lnTo>
                    <a:pt x="191389" y="785495"/>
                  </a:lnTo>
                  <a:lnTo>
                    <a:pt x="214376" y="802640"/>
                  </a:lnTo>
                  <a:lnTo>
                    <a:pt x="220091" y="794766"/>
                  </a:lnTo>
                  <a:lnTo>
                    <a:pt x="231648" y="781050"/>
                  </a:lnTo>
                  <a:close/>
                </a:path>
                <a:path w="588645" h="1447164">
                  <a:moveTo>
                    <a:pt x="271653" y="748030"/>
                  </a:moveTo>
                  <a:lnTo>
                    <a:pt x="257429" y="723265"/>
                  </a:lnTo>
                  <a:lnTo>
                    <a:pt x="250317" y="727456"/>
                  </a:lnTo>
                  <a:lnTo>
                    <a:pt x="236728" y="737108"/>
                  </a:lnTo>
                  <a:lnTo>
                    <a:pt x="231775" y="741299"/>
                  </a:lnTo>
                  <a:lnTo>
                    <a:pt x="250698" y="762635"/>
                  </a:lnTo>
                  <a:lnTo>
                    <a:pt x="253492" y="760095"/>
                  </a:lnTo>
                  <a:lnTo>
                    <a:pt x="264414" y="752221"/>
                  </a:lnTo>
                  <a:lnTo>
                    <a:pt x="271653" y="748030"/>
                  </a:lnTo>
                  <a:close/>
                </a:path>
                <a:path w="588645" h="1447164">
                  <a:moveTo>
                    <a:pt x="320675" y="736727"/>
                  </a:moveTo>
                  <a:lnTo>
                    <a:pt x="318262" y="708279"/>
                  </a:lnTo>
                  <a:lnTo>
                    <a:pt x="293370" y="710311"/>
                  </a:lnTo>
                  <a:lnTo>
                    <a:pt x="291084" y="710692"/>
                  </a:lnTo>
                  <a:lnTo>
                    <a:pt x="287655" y="711581"/>
                  </a:lnTo>
                  <a:lnTo>
                    <a:pt x="294640" y="739267"/>
                  </a:lnTo>
                  <a:lnTo>
                    <a:pt x="296672" y="738759"/>
                  </a:lnTo>
                  <a:lnTo>
                    <a:pt x="296926" y="738632"/>
                  </a:lnTo>
                  <a:lnTo>
                    <a:pt x="320675" y="736727"/>
                  </a:lnTo>
                  <a:close/>
                </a:path>
                <a:path w="588645" h="1447164">
                  <a:moveTo>
                    <a:pt x="379730" y="708152"/>
                  </a:moveTo>
                  <a:lnTo>
                    <a:pt x="360807" y="686689"/>
                  </a:lnTo>
                  <a:lnTo>
                    <a:pt x="359664" y="687705"/>
                  </a:lnTo>
                  <a:lnTo>
                    <a:pt x="348488" y="695579"/>
                  </a:lnTo>
                  <a:lnTo>
                    <a:pt x="339344" y="700786"/>
                  </a:lnTo>
                  <a:lnTo>
                    <a:pt x="353568" y="725551"/>
                  </a:lnTo>
                  <a:lnTo>
                    <a:pt x="365252" y="718820"/>
                  </a:lnTo>
                  <a:lnTo>
                    <a:pt x="378714" y="709041"/>
                  </a:lnTo>
                  <a:lnTo>
                    <a:pt x="379730" y="708152"/>
                  </a:lnTo>
                  <a:close/>
                </a:path>
                <a:path w="588645" h="1447164">
                  <a:moveTo>
                    <a:pt x="420751" y="664337"/>
                  </a:moveTo>
                  <a:lnTo>
                    <a:pt x="397764" y="647319"/>
                  </a:lnTo>
                  <a:lnTo>
                    <a:pt x="393700" y="652780"/>
                  </a:lnTo>
                  <a:lnTo>
                    <a:pt x="382397" y="666115"/>
                  </a:lnTo>
                  <a:lnTo>
                    <a:pt x="380746" y="667766"/>
                  </a:lnTo>
                  <a:lnTo>
                    <a:pt x="401193" y="687705"/>
                  </a:lnTo>
                  <a:lnTo>
                    <a:pt x="404241" y="684530"/>
                  </a:lnTo>
                  <a:lnTo>
                    <a:pt x="416560" y="669798"/>
                  </a:lnTo>
                  <a:lnTo>
                    <a:pt x="420751" y="664337"/>
                  </a:lnTo>
                  <a:close/>
                </a:path>
                <a:path w="588645" h="1447164">
                  <a:moveTo>
                    <a:pt x="452882" y="614807"/>
                  </a:moveTo>
                  <a:lnTo>
                    <a:pt x="427863" y="601218"/>
                  </a:lnTo>
                  <a:lnTo>
                    <a:pt x="426720" y="603250"/>
                  </a:lnTo>
                  <a:lnTo>
                    <a:pt x="415925" y="621284"/>
                  </a:lnTo>
                  <a:lnTo>
                    <a:pt x="413766" y="624459"/>
                  </a:lnTo>
                  <a:lnTo>
                    <a:pt x="437515" y="640334"/>
                  </a:lnTo>
                  <a:lnTo>
                    <a:pt x="440436" y="635889"/>
                  </a:lnTo>
                  <a:lnTo>
                    <a:pt x="451866" y="616712"/>
                  </a:lnTo>
                  <a:lnTo>
                    <a:pt x="452882" y="614807"/>
                  </a:lnTo>
                  <a:close/>
                </a:path>
                <a:path w="588645" h="1447164">
                  <a:moveTo>
                    <a:pt x="479044" y="562991"/>
                  </a:moveTo>
                  <a:lnTo>
                    <a:pt x="453009" y="551053"/>
                  </a:lnTo>
                  <a:lnTo>
                    <a:pt x="447675" y="562991"/>
                  </a:lnTo>
                  <a:lnTo>
                    <a:pt x="440944" y="576453"/>
                  </a:lnTo>
                  <a:lnTo>
                    <a:pt x="466598" y="589153"/>
                  </a:lnTo>
                  <a:lnTo>
                    <a:pt x="473710" y="574548"/>
                  </a:lnTo>
                  <a:lnTo>
                    <a:pt x="479044" y="562991"/>
                  </a:lnTo>
                  <a:close/>
                </a:path>
                <a:path w="588645" h="1447164">
                  <a:moveTo>
                    <a:pt x="501269" y="509397"/>
                  </a:moveTo>
                  <a:lnTo>
                    <a:pt x="474599" y="499110"/>
                  </a:lnTo>
                  <a:lnTo>
                    <a:pt x="467741" y="517271"/>
                  </a:lnTo>
                  <a:lnTo>
                    <a:pt x="464312" y="525272"/>
                  </a:lnTo>
                  <a:lnTo>
                    <a:pt x="490601" y="536321"/>
                  </a:lnTo>
                  <a:lnTo>
                    <a:pt x="494411" y="527431"/>
                  </a:lnTo>
                  <a:lnTo>
                    <a:pt x="501269" y="509397"/>
                  </a:lnTo>
                  <a:close/>
                </a:path>
                <a:path w="588645" h="1447164">
                  <a:moveTo>
                    <a:pt x="520179" y="454660"/>
                  </a:moveTo>
                  <a:lnTo>
                    <a:pt x="493014" y="445897"/>
                  </a:lnTo>
                  <a:lnTo>
                    <a:pt x="486156" y="466979"/>
                  </a:lnTo>
                  <a:lnTo>
                    <a:pt x="484124" y="472567"/>
                  </a:lnTo>
                  <a:lnTo>
                    <a:pt x="511048" y="482092"/>
                  </a:lnTo>
                  <a:lnTo>
                    <a:pt x="513334" y="475869"/>
                  </a:lnTo>
                  <a:lnTo>
                    <a:pt x="520179" y="454660"/>
                  </a:lnTo>
                  <a:close/>
                </a:path>
                <a:path w="588645" h="1447164">
                  <a:moveTo>
                    <a:pt x="536448" y="399288"/>
                  </a:moveTo>
                  <a:lnTo>
                    <a:pt x="508889" y="391795"/>
                  </a:lnTo>
                  <a:lnTo>
                    <a:pt x="503047" y="412877"/>
                  </a:lnTo>
                  <a:lnTo>
                    <a:pt x="501269" y="418973"/>
                  </a:lnTo>
                  <a:lnTo>
                    <a:pt x="528574" y="427101"/>
                  </a:lnTo>
                  <a:lnTo>
                    <a:pt x="530606" y="420497"/>
                  </a:lnTo>
                  <a:lnTo>
                    <a:pt x="536448" y="399288"/>
                  </a:lnTo>
                  <a:close/>
                </a:path>
                <a:path w="588645" h="1447164">
                  <a:moveTo>
                    <a:pt x="550291" y="343154"/>
                  </a:moveTo>
                  <a:lnTo>
                    <a:pt x="522351" y="336804"/>
                  </a:lnTo>
                  <a:lnTo>
                    <a:pt x="518160" y="355219"/>
                  </a:lnTo>
                  <a:lnTo>
                    <a:pt x="515874" y="364363"/>
                  </a:lnTo>
                  <a:lnTo>
                    <a:pt x="543560" y="371348"/>
                  </a:lnTo>
                  <a:lnTo>
                    <a:pt x="545973" y="361569"/>
                  </a:lnTo>
                  <a:lnTo>
                    <a:pt x="550291" y="343154"/>
                  </a:lnTo>
                  <a:close/>
                </a:path>
                <a:path w="588645" h="1447164">
                  <a:moveTo>
                    <a:pt x="561848" y="286639"/>
                  </a:moveTo>
                  <a:lnTo>
                    <a:pt x="533527" y="281559"/>
                  </a:lnTo>
                  <a:lnTo>
                    <a:pt x="531228" y="294767"/>
                  </a:lnTo>
                  <a:lnTo>
                    <a:pt x="528193" y="309245"/>
                  </a:lnTo>
                  <a:lnTo>
                    <a:pt x="556387" y="314960"/>
                  </a:lnTo>
                  <a:lnTo>
                    <a:pt x="559435" y="299974"/>
                  </a:lnTo>
                  <a:lnTo>
                    <a:pt x="561848" y="286639"/>
                  </a:lnTo>
                  <a:close/>
                </a:path>
                <a:path w="588645" h="1447164">
                  <a:moveTo>
                    <a:pt x="571373" y="229743"/>
                  </a:moveTo>
                  <a:lnTo>
                    <a:pt x="542925" y="225806"/>
                  </a:lnTo>
                  <a:lnTo>
                    <a:pt x="542036" y="231775"/>
                  </a:lnTo>
                  <a:lnTo>
                    <a:pt x="538467" y="253746"/>
                  </a:lnTo>
                  <a:lnTo>
                    <a:pt x="566801" y="258318"/>
                  </a:lnTo>
                  <a:lnTo>
                    <a:pt x="570484" y="235712"/>
                  </a:lnTo>
                  <a:lnTo>
                    <a:pt x="571373" y="229743"/>
                  </a:lnTo>
                  <a:close/>
                </a:path>
                <a:path w="588645" h="1447164">
                  <a:moveTo>
                    <a:pt x="578612" y="172847"/>
                  </a:moveTo>
                  <a:lnTo>
                    <a:pt x="550291" y="169418"/>
                  </a:lnTo>
                  <a:lnTo>
                    <a:pt x="546735" y="197739"/>
                  </a:lnTo>
                  <a:lnTo>
                    <a:pt x="575310" y="201168"/>
                  </a:lnTo>
                  <a:lnTo>
                    <a:pt x="578612" y="172847"/>
                  </a:lnTo>
                  <a:close/>
                </a:path>
                <a:path w="588645" h="1447164">
                  <a:moveTo>
                    <a:pt x="583946" y="115443"/>
                  </a:moveTo>
                  <a:lnTo>
                    <a:pt x="555371" y="113284"/>
                  </a:lnTo>
                  <a:lnTo>
                    <a:pt x="553847" y="134112"/>
                  </a:lnTo>
                  <a:lnTo>
                    <a:pt x="553085" y="141351"/>
                  </a:lnTo>
                  <a:lnTo>
                    <a:pt x="581533" y="144145"/>
                  </a:lnTo>
                  <a:lnTo>
                    <a:pt x="582295" y="136271"/>
                  </a:lnTo>
                  <a:lnTo>
                    <a:pt x="583946" y="115443"/>
                  </a:lnTo>
                  <a:close/>
                </a:path>
                <a:path w="588645" h="1447164">
                  <a:moveTo>
                    <a:pt x="587121" y="57785"/>
                  </a:moveTo>
                  <a:lnTo>
                    <a:pt x="558546" y="56769"/>
                  </a:lnTo>
                  <a:lnTo>
                    <a:pt x="558292" y="67437"/>
                  </a:lnTo>
                  <a:lnTo>
                    <a:pt x="557276" y="84963"/>
                  </a:lnTo>
                  <a:lnTo>
                    <a:pt x="585724" y="86614"/>
                  </a:lnTo>
                  <a:lnTo>
                    <a:pt x="586740" y="68453"/>
                  </a:lnTo>
                  <a:lnTo>
                    <a:pt x="587121" y="57785"/>
                  </a:lnTo>
                  <a:close/>
                </a:path>
                <a:path w="588645" h="1447164">
                  <a:moveTo>
                    <a:pt x="588264" y="254"/>
                  </a:moveTo>
                  <a:lnTo>
                    <a:pt x="559816" y="0"/>
                  </a:lnTo>
                  <a:lnTo>
                    <a:pt x="559435" y="28575"/>
                  </a:lnTo>
                  <a:lnTo>
                    <a:pt x="588010" y="28829"/>
                  </a:lnTo>
                  <a:lnTo>
                    <a:pt x="588264" y="25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8" name="object 28"/>
          <p:cNvSpPr txBox="1"/>
          <p:nvPr/>
        </p:nvSpPr>
        <p:spPr>
          <a:xfrm>
            <a:off x="2327860" y="3640786"/>
            <a:ext cx="3355975" cy="18440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736600">
              <a:lnSpc>
                <a:spcPts val="2125"/>
              </a:lnSpc>
              <a:spcBef>
                <a:spcPts val="100"/>
              </a:spcBef>
            </a:pPr>
            <a:r>
              <a:rPr b="1" i="1" spc="-10" dirty="0">
                <a:latin typeface="Arial"/>
                <a:cs typeface="Arial"/>
              </a:rPr>
              <a:t>D</a:t>
            </a:r>
            <a:r>
              <a:rPr sz="1725" b="1" spc="-15" baseline="14492" dirty="0">
                <a:latin typeface="Arial"/>
                <a:cs typeface="Arial"/>
              </a:rPr>
              <a:t>(</a:t>
            </a:r>
            <a:r>
              <a:rPr sz="1725" b="1" i="1" spc="-15" baseline="14492" dirty="0">
                <a:latin typeface="Arial"/>
                <a:cs typeface="Arial"/>
              </a:rPr>
              <a:t>k</a:t>
            </a:r>
            <a:r>
              <a:rPr sz="1725" b="1" spc="-15" baseline="14492" dirty="0">
                <a:latin typeface="Arial"/>
                <a:cs typeface="Arial"/>
              </a:rPr>
              <a:t>-1)</a:t>
            </a:r>
            <a:r>
              <a:rPr b="1" spc="-10" dirty="0">
                <a:latin typeface="Arial"/>
                <a:cs typeface="Arial"/>
              </a:rPr>
              <a:t>[</a:t>
            </a:r>
            <a:r>
              <a:rPr b="1" i="1" spc="-10" dirty="0">
                <a:latin typeface="Arial"/>
                <a:cs typeface="Arial"/>
              </a:rPr>
              <a:t>i,k</a:t>
            </a:r>
            <a:r>
              <a:rPr b="1" spc="-10" dirty="0">
                <a:latin typeface="Arial"/>
                <a:cs typeface="Arial"/>
              </a:rPr>
              <a:t>]</a:t>
            </a:r>
            <a:endParaRPr>
              <a:latin typeface="Arial"/>
              <a:cs typeface="Arial"/>
            </a:endParaRPr>
          </a:p>
          <a:p>
            <a:pPr marL="2544445">
              <a:lnSpc>
                <a:spcPts val="2125"/>
              </a:lnSpc>
            </a:pPr>
            <a:r>
              <a:rPr i="1" spc="-50" dirty="0">
                <a:latin typeface="Arial"/>
                <a:cs typeface="Arial"/>
              </a:rPr>
              <a:t>k</a:t>
            </a:r>
            <a:endParaRPr>
              <a:latin typeface="Arial"/>
              <a:cs typeface="Arial"/>
            </a:endParaRPr>
          </a:p>
          <a:p>
            <a:pPr marL="181610">
              <a:spcBef>
                <a:spcPts val="1380"/>
              </a:spcBef>
            </a:pPr>
            <a:r>
              <a:rPr i="1" spc="-50" dirty="0">
                <a:latin typeface="Arial"/>
                <a:cs typeface="Arial"/>
              </a:rPr>
              <a:t>i</a:t>
            </a:r>
            <a:endParaRPr>
              <a:latin typeface="Arial"/>
              <a:cs typeface="Arial"/>
            </a:endParaRPr>
          </a:p>
          <a:p>
            <a:pPr marL="2413635">
              <a:spcBef>
                <a:spcPts val="1390"/>
              </a:spcBef>
            </a:pPr>
            <a:r>
              <a:rPr b="1" i="1" spc="-10" dirty="0">
                <a:latin typeface="Arial"/>
                <a:cs typeface="Arial"/>
              </a:rPr>
              <a:t>D</a:t>
            </a:r>
            <a:r>
              <a:rPr sz="1725" b="1" spc="-15" baseline="14492" dirty="0">
                <a:latin typeface="Arial"/>
                <a:cs typeface="Arial"/>
              </a:rPr>
              <a:t>(</a:t>
            </a:r>
            <a:r>
              <a:rPr sz="1725" b="1" i="1" spc="-15" baseline="14492" dirty="0">
                <a:latin typeface="Arial"/>
                <a:cs typeface="Arial"/>
              </a:rPr>
              <a:t>k</a:t>
            </a:r>
            <a:r>
              <a:rPr sz="1725" b="1" spc="-15" baseline="14492" dirty="0">
                <a:latin typeface="Arial"/>
                <a:cs typeface="Arial"/>
              </a:rPr>
              <a:t>-1)</a:t>
            </a:r>
            <a:r>
              <a:rPr b="1" spc="-10" dirty="0">
                <a:latin typeface="Arial"/>
                <a:cs typeface="Arial"/>
              </a:rPr>
              <a:t>[</a:t>
            </a:r>
            <a:r>
              <a:rPr b="1" i="1" spc="-10" dirty="0">
                <a:latin typeface="Arial"/>
                <a:cs typeface="Arial"/>
              </a:rPr>
              <a:t>k,j</a:t>
            </a:r>
            <a:r>
              <a:rPr b="1" spc="-10" dirty="0">
                <a:latin typeface="Arial"/>
                <a:cs typeface="Arial"/>
              </a:rPr>
              <a:t>]</a:t>
            </a:r>
            <a:endParaRPr>
              <a:latin typeface="Arial"/>
              <a:cs typeface="Arial"/>
            </a:endParaRPr>
          </a:p>
          <a:p>
            <a:pPr marL="50800">
              <a:spcBef>
                <a:spcPts val="820"/>
              </a:spcBef>
            </a:pPr>
            <a:r>
              <a:rPr b="1" i="1" spc="-10" dirty="0">
                <a:latin typeface="Arial"/>
                <a:cs typeface="Arial"/>
              </a:rPr>
              <a:t>D</a:t>
            </a:r>
            <a:r>
              <a:rPr sz="1725" b="1" spc="-15" baseline="14492" dirty="0">
                <a:latin typeface="Arial"/>
                <a:cs typeface="Arial"/>
              </a:rPr>
              <a:t>(</a:t>
            </a:r>
            <a:r>
              <a:rPr sz="1725" b="1" i="1" spc="-15" baseline="14492" dirty="0">
                <a:latin typeface="Arial"/>
                <a:cs typeface="Arial"/>
              </a:rPr>
              <a:t>k</a:t>
            </a:r>
            <a:r>
              <a:rPr sz="1725" b="1" spc="-15" baseline="14492" dirty="0">
                <a:latin typeface="Arial"/>
                <a:cs typeface="Arial"/>
              </a:rPr>
              <a:t>-1)</a:t>
            </a:r>
            <a:r>
              <a:rPr b="1" spc="-10" dirty="0">
                <a:latin typeface="Arial"/>
                <a:cs typeface="Arial"/>
              </a:rPr>
              <a:t>[</a:t>
            </a:r>
            <a:r>
              <a:rPr b="1" i="1" spc="-10" dirty="0">
                <a:latin typeface="Arial"/>
                <a:cs typeface="Arial"/>
              </a:rPr>
              <a:t>i,j</a:t>
            </a:r>
            <a:r>
              <a:rPr b="1" spc="-10" dirty="0">
                <a:latin typeface="Arial"/>
                <a:cs typeface="Arial"/>
              </a:rPr>
              <a:t>]</a:t>
            </a:r>
            <a:endParaRPr>
              <a:latin typeface="Arial"/>
              <a:cs typeface="Arial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4166616" y="6400800"/>
            <a:ext cx="1637030" cy="221214"/>
          </a:xfrm>
          <a:prstGeom prst="rect">
            <a:avLst/>
          </a:prstGeom>
          <a:solidFill>
            <a:srgbClr val="E16C08"/>
          </a:solidFill>
        </p:spPr>
        <p:txBody>
          <a:bodyPr vert="horz" wrap="square" lIns="0" tIns="36195" rIns="0" bIns="0" rtlCol="0">
            <a:spAutoFit/>
          </a:bodyPr>
          <a:lstStyle/>
          <a:p>
            <a:pPr marL="90805">
              <a:spcBef>
                <a:spcPts val="285"/>
              </a:spcBef>
            </a:pPr>
            <a:r>
              <a:rPr sz="1200" spc="45" dirty="0">
                <a:solidFill>
                  <a:srgbClr val="FFFFFF"/>
                </a:solidFill>
                <a:latin typeface="Arial MT"/>
                <a:cs typeface="Arial MT"/>
              </a:rPr>
              <a:t>Department</a:t>
            </a:r>
            <a:r>
              <a:rPr sz="1200" spc="-4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-25" dirty="0">
                <a:solidFill>
                  <a:srgbClr val="FFFFFF"/>
                </a:solidFill>
                <a:latin typeface="Arial MT"/>
                <a:cs typeface="Arial MT"/>
              </a:rPr>
              <a:t>of</a:t>
            </a:r>
            <a:endParaRPr sz="1200">
              <a:latin typeface="Arial MT"/>
              <a:cs typeface="Arial MT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4245101" y="6607250"/>
            <a:ext cx="339090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25" dirty="0">
                <a:solidFill>
                  <a:srgbClr val="FFFFFF"/>
                </a:solidFill>
                <a:latin typeface="Arial MT"/>
                <a:cs typeface="Arial MT"/>
              </a:rPr>
              <a:t>CSE</a:t>
            </a:r>
            <a:endParaRPr sz="1200">
              <a:latin typeface="Arial MT"/>
              <a:cs typeface="Arial MT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10249028" y="6422517"/>
            <a:ext cx="319405" cy="22890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400" spc="-25" dirty="0">
                <a:latin typeface="Microsoft Sans Serif"/>
                <a:cs typeface="Microsoft Sans Serif"/>
              </a:rPr>
              <a:t>212</a:t>
            </a:r>
            <a:endParaRPr sz="1400">
              <a:latin typeface="Microsoft Sans Serif"/>
              <a:cs typeface="Microsoft Sans Serif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6710299" y="5395239"/>
            <a:ext cx="2792095" cy="5143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3200" spc="-10" dirty="0">
                <a:solidFill>
                  <a:srgbClr val="FF9933"/>
                </a:solidFill>
                <a:latin typeface="Times New Roman"/>
                <a:cs typeface="Times New Roman"/>
              </a:rPr>
              <a:t>Initial</a:t>
            </a:r>
            <a:r>
              <a:rPr sz="3200" spc="-155" dirty="0">
                <a:solidFill>
                  <a:srgbClr val="FF9933"/>
                </a:solidFill>
                <a:latin typeface="Times New Roman"/>
                <a:cs typeface="Times New Roman"/>
              </a:rPr>
              <a:t> </a:t>
            </a:r>
            <a:r>
              <a:rPr sz="3200" spc="-10" dirty="0">
                <a:solidFill>
                  <a:srgbClr val="FF9933"/>
                </a:solidFill>
                <a:latin typeface="Times New Roman"/>
                <a:cs typeface="Times New Roman"/>
              </a:rPr>
              <a:t>condition?</a:t>
            </a:r>
            <a:endParaRPr sz="3200">
              <a:latin typeface="Times New Roman"/>
              <a:cs typeface="Times New Roman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5803392" y="6400800"/>
            <a:ext cx="3112135" cy="221214"/>
          </a:xfrm>
          <a:prstGeom prst="rect">
            <a:avLst/>
          </a:prstGeom>
          <a:solidFill>
            <a:srgbClr val="22405F"/>
          </a:solidFill>
        </p:spPr>
        <p:txBody>
          <a:bodyPr vert="horz" wrap="square" lIns="0" tIns="36195" rIns="0" bIns="0" rtlCol="0">
            <a:spAutoFit/>
          </a:bodyPr>
          <a:lstStyle/>
          <a:p>
            <a:pPr marL="4445">
              <a:spcBef>
                <a:spcPts val="285"/>
              </a:spcBef>
            </a:pPr>
            <a:r>
              <a:rPr spc="-322" baseline="2314" dirty="0">
                <a:solidFill>
                  <a:srgbClr val="FFFFFF"/>
                </a:solidFill>
                <a:latin typeface="Arial MT"/>
                <a:cs typeface="Arial MT"/>
              </a:rPr>
              <a:t>A</a:t>
            </a:r>
            <a:r>
              <a:rPr sz="1200" spc="-575" dirty="0">
                <a:solidFill>
                  <a:srgbClr val="FFFFFF"/>
                </a:solidFill>
                <a:latin typeface="Arial MT"/>
                <a:cs typeface="Arial MT"/>
              </a:rPr>
              <a:t>A</a:t>
            </a:r>
            <a:r>
              <a:rPr spc="-225" baseline="2314" dirty="0">
                <a:solidFill>
                  <a:srgbClr val="FFFFFF"/>
                </a:solidFill>
                <a:latin typeface="Arial MT"/>
                <a:cs typeface="Arial MT"/>
              </a:rPr>
              <a:t>T</a:t>
            </a:r>
            <a:r>
              <a:rPr sz="1200" spc="-595" dirty="0">
                <a:solidFill>
                  <a:srgbClr val="FFFFFF"/>
                </a:solidFill>
                <a:latin typeface="Arial MT"/>
                <a:cs typeface="Arial MT"/>
              </a:rPr>
              <a:t>T</a:t>
            </a:r>
            <a:r>
              <a:rPr spc="-630" baseline="2314" dirty="0">
                <a:solidFill>
                  <a:srgbClr val="FFFFFF"/>
                </a:solidFill>
                <a:latin typeface="Arial MT"/>
                <a:cs typeface="Arial MT"/>
              </a:rPr>
              <a:t>M</a:t>
            </a:r>
            <a:r>
              <a:rPr sz="1200" spc="-615" dirty="0">
                <a:solidFill>
                  <a:srgbClr val="FFFFFF"/>
                </a:solidFill>
                <a:latin typeface="Arial MT"/>
                <a:cs typeface="Arial MT"/>
              </a:rPr>
              <a:t>M</a:t>
            </a:r>
            <a:r>
              <a:rPr spc="-322" baseline="2314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200" spc="-330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pc="-419" baseline="2314" dirty="0">
                <a:solidFill>
                  <a:srgbClr val="FFFFFF"/>
                </a:solidFill>
                <a:latin typeface="Arial MT"/>
                <a:cs typeface="Arial MT"/>
              </a:rPr>
              <a:t>C</a:t>
            </a:r>
            <a:r>
              <a:rPr sz="1200" spc="-580" dirty="0">
                <a:solidFill>
                  <a:srgbClr val="FFFFFF"/>
                </a:solidFill>
                <a:latin typeface="Arial MT"/>
                <a:cs typeface="Arial MT"/>
              </a:rPr>
              <a:t>C</a:t>
            </a:r>
            <a:r>
              <a:rPr spc="-120" baseline="2314" dirty="0">
                <a:solidFill>
                  <a:srgbClr val="FFFFFF"/>
                </a:solidFill>
                <a:latin typeface="Arial MT"/>
                <a:cs typeface="Arial MT"/>
              </a:rPr>
              <a:t>o</a:t>
            </a:r>
            <a:r>
              <a:rPr sz="1200" spc="-595" dirty="0">
                <a:solidFill>
                  <a:srgbClr val="FFFFFF"/>
                </a:solidFill>
                <a:latin typeface="Arial MT"/>
                <a:cs typeface="Arial MT"/>
              </a:rPr>
              <a:t>o</a:t>
            </a:r>
            <a:r>
              <a:rPr spc="67" baseline="2314" dirty="0">
                <a:solidFill>
                  <a:srgbClr val="FFFFFF"/>
                </a:solidFill>
                <a:latin typeface="Arial MT"/>
                <a:cs typeface="Arial MT"/>
              </a:rPr>
              <a:t>l</a:t>
            </a:r>
            <a:r>
              <a:rPr spc="-7" baseline="2314" dirty="0">
                <a:solidFill>
                  <a:srgbClr val="FFFFFF"/>
                </a:solidFill>
                <a:latin typeface="Arial MT"/>
                <a:cs typeface="Arial MT"/>
              </a:rPr>
              <a:t>l</a:t>
            </a:r>
            <a:r>
              <a:rPr sz="1200" spc="-229" dirty="0">
                <a:solidFill>
                  <a:srgbClr val="FFFFFF"/>
                </a:solidFill>
                <a:latin typeface="Arial MT"/>
                <a:cs typeface="Arial MT"/>
              </a:rPr>
              <a:t>l</a:t>
            </a:r>
            <a:r>
              <a:rPr spc="-607" baseline="2314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200" spc="45" dirty="0">
                <a:solidFill>
                  <a:srgbClr val="FFFFFF"/>
                </a:solidFill>
                <a:latin typeface="Arial MT"/>
                <a:cs typeface="Arial MT"/>
              </a:rPr>
              <a:t>l</a:t>
            </a:r>
            <a:r>
              <a:rPr sz="1200" spc="-565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pc="-120" baseline="2314" dirty="0">
                <a:solidFill>
                  <a:srgbClr val="FFFFFF"/>
                </a:solidFill>
                <a:latin typeface="Arial MT"/>
                <a:cs typeface="Arial MT"/>
              </a:rPr>
              <a:t>g</a:t>
            </a:r>
            <a:r>
              <a:rPr sz="1200" spc="-545" dirty="0">
                <a:solidFill>
                  <a:srgbClr val="FFFFFF"/>
                </a:solidFill>
                <a:latin typeface="Arial MT"/>
                <a:cs typeface="Arial MT"/>
              </a:rPr>
              <a:t>g</a:t>
            </a:r>
            <a:r>
              <a:rPr spc="-120" baseline="2314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200" spc="-345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pc="-120" baseline="2314" dirty="0">
                <a:solidFill>
                  <a:srgbClr val="FFFFFF"/>
                </a:solidFill>
                <a:latin typeface="Arial MT"/>
                <a:cs typeface="Arial MT"/>
              </a:rPr>
              <a:t>o</a:t>
            </a:r>
            <a:r>
              <a:rPr sz="1200" spc="-565" dirty="0">
                <a:solidFill>
                  <a:srgbClr val="FFFFFF"/>
                </a:solidFill>
                <a:latin typeface="Arial MT"/>
                <a:cs typeface="Arial MT"/>
              </a:rPr>
              <a:t>o</a:t>
            </a:r>
            <a:r>
              <a:rPr spc="-15" baseline="2314" dirty="0">
                <a:solidFill>
                  <a:srgbClr val="FFFFFF"/>
                </a:solidFill>
                <a:latin typeface="Arial MT"/>
                <a:cs typeface="Arial MT"/>
              </a:rPr>
              <a:t>f</a:t>
            </a:r>
            <a:r>
              <a:rPr spc="315" baseline="2314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-254" dirty="0">
                <a:solidFill>
                  <a:srgbClr val="FFFFFF"/>
                </a:solidFill>
                <a:latin typeface="Arial MT"/>
                <a:cs typeface="Arial MT"/>
              </a:rPr>
              <a:t>f</a:t>
            </a:r>
            <a:r>
              <a:rPr spc="-322" baseline="2314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200" spc="-620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pc="-120" baseline="2314" dirty="0">
                <a:solidFill>
                  <a:srgbClr val="FFFFFF"/>
                </a:solidFill>
                <a:latin typeface="Arial MT"/>
                <a:cs typeface="Arial MT"/>
              </a:rPr>
              <a:t>n</a:t>
            </a:r>
            <a:r>
              <a:rPr sz="1200" spc="-565" dirty="0">
                <a:solidFill>
                  <a:srgbClr val="FFFFFF"/>
                </a:solidFill>
                <a:latin typeface="Arial MT"/>
                <a:cs typeface="Arial MT"/>
              </a:rPr>
              <a:t>n</a:t>
            </a:r>
            <a:r>
              <a:rPr spc="-120" baseline="2314" dirty="0">
                <a:solidFill>
                  <a:srgbClr val="FFFFFF"/>
                </a:solidFill>
                <a:latin typeface="Arial MT"/>
                <a:cs typeface="Arial MT"/>
              </a:rPr>
              <a:t>g</a:t>
            </a:r>
            <a:r>
              <a:rPr sz="1200" spc="-545" dirty="0">
                <a:solidFill>
                  <a:srgbClr val="FFFFFF"/>
                </a:solidFill>
                <a:latin typeface="Arial MT"/>
                <a:cs typeface="Arial MT"/>
              </a:rPr>
              <a:t>g</a:t>
            </a:r>
            <a:r>
              <a:rPr spc="67" baseline="2314" dirty="0">
                <a:solidFill>
                  <a:srgbClr val="FFFFFF"/>
                </a:solidFill>
                <a:latin typeface="Arial MT"/>
                <a:cs typeface="Arial MT"/>
              </a:rPr>
              <a:t>i</a:t>
            </a:r>
            <a:r>
              <a:rPr spc="-607" baseline="2314" dirty="0">
                <a:solidFill>
                  <a:srgbClr val="FFFFFF"/>
                </a:solidFill>
                <a:latin typeface="Arial MT"/>
                <a:cs typeface="Arial MT"/>
              </a:rPr>
              <a:t>n</a:t>
            </a:r>
            <a:r>
              <a:rPr sz="1200" spc="45" dirty="0">
                <a:solidFill>
                  <a:srgbClr val="FFFFFF"/>
                </a:solidFill>
                <a:latin typeface="Arial MT"/>
                <a:cs typeface="Arial MT"/>
              </a:rPr>
              <a:t>i</a:t>
            </a:r>
            <a:r>
              <a:rPr sz="1200" spc="-565" dirty="0">
                <a:solidFill>
                  <a:srgbClr val="FFFFFF"/>
                </a:solidFill>
                <a:latin typeface="Arial MT"/>
                <a:cs typeface="Arial MT"/>
              </a:rPr>
              <a:t>n</a:t>
            </a:r>
            <a:r>
              <a:rPr spc="52" baseline="2314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pc="-120" baseline="2314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200" spc="-565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pc="-15" baseline="2314" dirty="0">
                <a:solidFill>
                  <a:srgbClr val="FFFFFF"/>
                </a:solidFill>
                <a:latin typeface="Arial MT"/>
                <a:cs typeface="Arial MT"/>
              </a:rPr>
              <a:t>r</a:t>
            </a:r>
            <a:r>
              <a:rPr spc="-165" baseline="2314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pc="-37" baseline="2314" dirty="0">
                <a:solidFill>
                  <a:srgbClr val="FFFFFF"/>
                </a:solidFill>
                <a:latin typeface="Arial MT"/>
                <a:cs typeface="Arial MT"/>
              </a:rPr>
              <a:t>i</a:t>
            </a:r>
            <a:r>
              <a:rPr sz="1200" spc="5" dirty="0">
                <a:solidFill>
                  <a:srgbClr val="FFFFFF"/>
                </a:solidFill>
                <a:latin typeface="Arial MT"/>
                <a:cs typeface="Arial MT"/>
              </a:rPr>
              <a:t>r</a:t>
            </a:r>
            <a:r>
              <a:rPr spc="-390" baseline="2314" dirty="0">
                <a:solidFill>
                  <a:srgbClr val="FFFFFF"/>
                </a:solidFill>
                <a:latin typeface="Arial MT"/>
                <a:cs typeface="Arial MT"/>
              </a:rPr>
              <a:t>n</a:t>
            </a:r>
            <a:r>
              <a:rPr sz="1200" spc="229" dirty="0">
                <a:solidFill>
                  <a:srgbClr val="FFFFFF"/>
                </a:solidFill>
                <a:latin typeface="Arial MT"/>
                <a:cs typeface="Arial MT"/>
              </a:rPr>
              <a:t>i</a:t>
            </a:r>
            <a:r>
              <a:rPr sz="1200" spc="-400" dirty="0">
                <a:solidFill>
                  <a:srgbClr val="FFFFFF"/>
                </a:solidFill>
                <a:latin typeface="Arial MT"/>
                <a:cs typeface="Arial MT"/>
              </a:rPr>
              <a:t>n</a:t>
            </a:r>
            <a:r>
              <a:rPr spc="127" baseline="2314" dirty="0">
                <a:solidFill>
                  <a:srgbClr val="FFFFFF"/>
                </a:solidFill>
                <a:latin typeface="Arial MT"/>
                <a:cs typeface="Arial MT"/>
              </a:rPr>
              <a:t>g</a:t>
            </a:r>
            <a:r>
              <a:rPr sz="1200" spc="155" dirty="0">
                <a:solidFill>
                  <a:srgbClr val="FFFFFF"/>
                </a:solidFill>
                <a:latin typeface="Arial MT"/>
                <a:cs typeface="Arial MT"/>
              </a:rPr>
              <a:t>g</a:t>
            </a:r>
            <a:endParaRPr sz="1200">
              <a:latin typeface="Arial MT"/>
              <a:cs typeface="Arial MT"/>
            </a:endParaRPr>
          </a:p>
        </p:txBody>
      </p:sp>
      <p:sp>
        <p:nvSpPr>
          <p:cNvPr id="34" name="object 34"/>
          <p:cNvSpPr/>
          <p:nvPr/>
        </p:nvSpPr>
        <p:spPr>
          <a:xfrm>
            <a:off x="1600961" y="761"/>
            <a:ext cx="9142730" cy="6856730"/>
          </a:xfrm>
          <a:custGeom>
            <a:avLst/>
            <a:gdLst/>
            <a:ahLst/>
            <a:cxnLst/>
            <a:rect l="l" t="t" r="r" b="b"/>
            <a:pathLst>
              <a:path w="9142730" h="6856730">
                <a:moveTo>
                  <a:pt x="0" y="0"/>
                </a:moveTo>
                <a:lnTo>
                  <a:pt x="9142476" y="0"/>
                </a:lnTo>
                <a:lnTo>
                  <a:pt x="9142476" y="6856476"/>
                </a:lnTo>
                <a:lnTo>
                  <a:pt x="0" y="6856476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965959" y="4779265"/>
            <a:ext cx="8416290" cy="1424305"/>
          </a:xfrm>
          <a:custGeom>
            <a:avLst/>
            <a:gdLst/>
            <a:ahLst/>
            <a:cxnLst/>
            <a:rect l="l" t="t" r="r" b="b"/>
            <a:pathLst>
              <a:path w="8416290" h="1424304">
                <a:moveTo>
                  <a:pt x="8396097" y="1423924"/>
                </a:moveTo>
                <a:lnTo>
                  <a:pt x="19811" y="1423924"/>
                </a:lnTo>
                <a:lnTo>
                  <a:pt x="16370" y="1423619"/>
                </a:lnTo>
                <a:lnTo>
                  <a:pt x="0" y="1404112"/>
                </a:lnTo>
                <a:lnTo>
                  <a:pt x="0" y="19812"/>
                </a:lnTo>
                <a:lnTo>
                  <a:pt x="19811" y="0"/>
                </a:lnTo>
                <a:lnTo>
                  <a:pt x="8396097" y="0"/>
                </a:lnTo>
                <a:lnTo>
                  <a:pt x="8415909" y="19812"/>
                </a:lnTo>
                <a:lnTo>
                  <a:pt x="39624" y="19812"/>
                </a:lnTo>
                <a:lnTo>
                  <a:pt x="19811" y="39624"/>
                </a:lnTo>
                <a:lnTo>
                  <a:pt x="39624" y="39624"/>
                </a:lnTo>
                <a:lnTo>
                  <a:pt x="39624" y="1384300"/>
                </a:lnTo>
                <a:lnTo>
                  <a:pt x="19811" y="1384300"/>
                </a:lnTo>
                <a:lnTo>
                  <a:pt x="39624" y="1404112"/>
                </a:lnTo>
                <a:lnTo>
                  <a:pt x="8415909" y="1404112"/>
                </a:lnTo>
                <a:lnTo>
                  <a:pt x="8415604" y="1407553"/>
                </a:lnTo>
                <a:lnTo>
                  <a:pt x="8399538" y="1423619"/>
                </a:lnTo>
                <a:lnTo>
                  <a:pt x="8396097" y="1423924"/>
                </a:lnTo>
                <a:close/>
              </a:path>
              <a:path w="8416290" h="1424304">
                <a:moveTo>
                  <a:pt x="39624" y="39624"/>
                </a:moveTo>
                <a:lnTo>
                  <a:pt x="19811" y="39624"/>
                </a:lnTo>
                <a:lnTo>
                  <a:pt x="39624" y="19812"/>
                </a:lnTo>
                <a:lnTo>
                  <a:pt x="39624" y="39624"/>
                </a:lnTo>
                <a:close/>
              </a:path>
              <a:path w="8416290" h="1424304">
                <a:moveTo>
                  <a:pt x="8376285" y="39624"/>
                </a:moveTo>
                <a:lnTo>
                  <a:pt x="39624" y="39624"/>
                </a:lnTo>
                <a:lnTo>
                  <a:pt x="39624" y="19812"/>
                </a:lnTo>
                <a:lnTo>
                  <a:pt x="8376285" y="19812"/>
                </a:lnTo>
                <a:lnTo>
                  <a:pt x="8376285" y="39624"/>
                </a:lnTo>
                <a:close/>
              </a:path>
              <a:path w="8416290" h="1424304">
                <a:moveTo>
                  <a:pt x="8376285" y="1404112"/>
                </a:moveTo>
                <a:lnTo>
                  <a:pt x="8376285" y="19812"/>
                </a:lnTo>
                <a:lnTo>
                  <a:pt x="8396097" y="39624"/>
                </a:lnTo>
                <a:lnTo>
                  <a:pt x="8415909" y="39624"/>
                </a:lnTo>
                <a:lnTo>
                  <a:pt x="8415909" y="1384300"/>
                </a:lnTo>
                <a:lnTo>
                  <a:pt x="8396097" y="1384300"/>
                </a:lnTo>
                <a:lnTo>
                  <a:pt x="8376285" y="1404112"/>
                </a:lnTo>
                <a:close/>
              </a:path>
              <a:path w="8416290" h="1424304">
                <a:moveTo>
                  <a:pt x="8415909" y="39624"/>
                </a:moveTo>
                <a:lnTo>
                  <a:pt x="8396097" y="39624"/>
                </a:lnTo>
                <a:lnTo>
                  <a:pt x="8376285" y="19812"/>
                </a:lnTo>
                <a:lnTo>
                  <a:pt x="8415909" y="19812"/>
                </a:lnTo>
                <a:lnTo>
                  <a:pt x="8415909" y="39624"/>
                </a:lnTo>
                <a:close/>
              </a:path>
              <a:path w="8416290" h="1424304">
                <a:moveTo>
                  <a:pt x="39624" y="1404112"/>
                </a:moveTo>
                <a:lnTo>
                  <a:pt x="19811" y="1384300"/>
                </a:lnTo>
                <a:lnTo>
                  <a:pt x="39624" y="1384300"/>
                </a:lnTo>
                <a:lnTo>
                  <a:pt x="39624" y="1404112"/>
                </a:lnTo>
                <a:close/>
              </a:path>
              <a:path w="8416290" h="1424304">
                <a:moveTo>
                  <a:pt x="8376285" y="1404112"/>
                </a:moveTo>
                <a:lnTo>
                  <a:pt x="39624" y="1404112"/>
                </a:lnTo>
                <a:lnTo>
                  <a:pt x="39624" y="1384300"/>
                </a:lnTo>
                <a:lnTo>
                  <a:pt x="8376285" y="1384300"/>
                </a:lnTo>
                <a:lnTo>
                  <a:pt x="8376285" y="1404112"/>
                </a:lnTo>
                <a:close/>
              </a:path>
              <a:path w="8416290" h="1424304">
                <a:moveTo>
                  <a:pt x="8415909" y="1404112"/>
                </a:moveTo>
                <a:lnTo>
                  <a:pt x="8376285" y="1404112"/>
                </a:lnTo>
                <a:lnTo>
                  <a:pt x="8396097" y="1384300"/>
                </a:lnTo>
                <a:lnTo>
                  <a:pt x="8415909" y="1384300"/>
                </a:lnTo>
                <a:lnTo>
                  <a:pt x="8415909" y="1404112"/>
                </a:lnTo>
                <a:close/>
              </a:path>
            </a:pathLst>
          </a:custGeom>
          <a:solidFill>
            <a:srgbClr val="F793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2035937" y="4600955"/>
            <a:ext cx="7959090" cy="1477010"/>
          </a:xfrm>
          <a:prstGeom prst="rect">
            <a:avLst/>
          </a:prstGeom>
        </p:spPr>
        <p:txBody>
          <a:bodyPr vert="horz" wrap="square" lIns="0" tIns="189865" rIns="0" bIns="0" rtlCol="0">
            <a:spAutoFit/>
          </a:bodyPr>
          <a:lstStyle/>
          <a:p>
            <a:pPr marL="38100">
              <a:spcBef>
                <a:spcPts val="1495"/>
              </a:spcBef>
            </a:pPr>
            <a:r>
              <a:rPr sz="2400" dirty="0">
                <a:latin typeface="Calibri"/>
                <a:cs typeface="Calibri"/>
              </a:rPr>
              <a:t>Time</a:t>
            </a:r>
            <a:r>
              <a:rPr sz="2400" spc="-55" dirty="0">
                <a:latin typeface="Calibri"/>
                <a:cs typeface="Calibri"/>
              </a:rPr>
              <a:t> </a:t>
            </a:r>
            <a:r>
              <a:rPr sz="2400" spc="-25" dirty="0">
                <a:latin typeface="Calibri"/>
                <a:cs typeface="Calibri"/>
              </a:rPr>
              <a:t>efficiency:</a:t>
            </a:r>
            <a:r>
              <a:rPr sz="2400" spc="-114" dirty="0">
                <a:latin typeface="Calibri"/>
                <a:cs typeface="Calibri"/>
              </a:rPr>
              <a:t> </a:t>
            </a:r>
            <a:r>
              <a:rPr sz="2400" spc="-20" dirty="0">
                <a:latin typeface="Calibri"/>
                <a:cs typeface="Calibri"/>
              </a:rPr>
              <a:t>Θ(</a:t>
            </a:r>
            <a:r>
              <a:rPr sz="2400" i="1" spc="-20" dirty="0">
                <a:latin typeface="Calibri"/>
                <a:cs typeface="Calibri"/>
              </a:rPr>
              <a:t>n</a:t>
            </a:r>
            <a:r>
              <a:rPr sz="2325" spc="-30" baseline="14336" dirty="0">
                <a:latin typeface="Calibri"/>
                <a:cs typeface="Calibri"/>
              </a:rPr>
              <a:t>3</a:t>
            </a:r>
            <a:r>
              <a:rPr sz="2400" spc="-20" dirty="0">
                <a:latin typeface="Calibri"/>
                <a:cs typeface="Calibri"/>
              </a:rPr>
              <a:t>)</a:t>
            </a:r>
            <a:endParaRPr sz="2400">
              <a:latin typeface="Calibri"/>
              <a:cs typeface="Calibri"/>
            </a:endParaRPr>
          </a:p>
          <a:p>
            <a:pPr marL="38100" marR="17780">
              <a:spcBef>
                <a:spcPts val="1395"/>
              </a:spcBef>
            </a:pPr>
            <a:r>
              <a:rPr sz="2400" spc="-10" dirty="0">
                <a:latin typeface="Calibri"/>
                <a:cs typeface="Calibri"/>
              </a:rPr>
              <a:t>Note:</a:t>
            </a:r>
            <a:r>
              <a:rPr sz="2400" spc="-125" dirty="0">
                <a:latin typeface="Calibri"/>
                <a:cs typeface="Calibri"/>
              </a:rPr>
              <a:t> </a:t>
            </a:r>
            <a:r>
              <a:rPr sz="2400" spc="-60" dirty="0">
                <a:latin typeface="Calibri"/>
                <a:cs typeface="Calibri"/>
              </a:rPr>
              <a:t>Works</a:t>
            </a:r>
            <a:r>
              <a:rPr sz="2400" spc="-11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on</a:t>
            </a:r>
            <a:r>
              <a:rPr sz="2400" spc="-75" dirty="0">
                <a:latin typeface="Calibri"/>
                <a:cs typeface="Calibri"/>
              </a:rPr>
              <a:t> </a:t>
            </a:r>
            <a:r>
              <a:rPr sz="2400" spc="-20" dirty="0">
                <a:latin typeface="Calibri"/>
                <a:cs typeface="Calibri"/>
              </a:rPr>
              <a:t>graphs</a:t>
            </a:r>
            <a:r>
              <a:rPr sz="2400" spc="-114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with</a:t>
            </a:r>
            <a:r>
              <a:rPr sz="2400" spc="-30" dirty="0">
                <a:latin typeface="Calibri"/>
                <a:cs typeface="Calibri"/>
              </a:rPr>
              <a:t> negative</a:t>
            </a:r>
            <a:r>
              <a:rPr sz="2400" spc="-2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edges</a:t>
            </a:r>
            <a:r>
              <a:rPr sz="2400" spc="-10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but</a:t>
            </a:r>
            <a:r>
              <a:rPr sz="2400" spc="-6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without</a:t>
            </a:r>
            <a:r>
              <a:rPr sz="2400" spc="-7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negative cycles.</a:t>
            </a:r>
            <a:endParaRPr sz="2400">
              <a:latin typeface="Calibri"/>
              <a:cs typeface="Calibri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2002537" y="1088137"/>
            <a:ext cx="8467725" cy="3590925"/>
            <a:chOff x="402336" y="1088136"/>
            <a:chExt cx="8467725" cy="3590925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02336" y="1088136"/>
              <a:ext cx="8467344" cy="3590544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57200" y="1143000"/>
              <a:ext cx="8299704" cy="3425952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420624" y="1106424"/>
              <a:ext cx="8378825" cy="3502660"/>
            </a:xfrm>
            <a:custGeom>
              <a:avLst/>
              <a:gdLst/>
              <a:ahLst/>
              <a:cxnLst/>
              <a:rect l="l" t="t" r="r" b="b"/>
              <a:pathLst>
                <a:path w="8378825" h="3502660">
                  <a:moveTo>
                    <a:pt x="8358885" y="3502152"/>
                  </a:moveTo>
                  <a:lnTo>
                    <a:pt x="19812" y="3502152"/>
                  </a:lnTo>
                  <a:lnTo>
                    <a:pt x="16370" y="3501847"/>
                  </a:lnTo>
                  <a:lnTo>
                    <a:pt x="0" y="3482340"/>
                  </a:lnTo>
                  <a:lnTo>
                    <a:pt x="0" y="19812"/>
                  </a:lnTo>
                  <a:lnTo>
                    <a:pt x="19812" y="0"/>
                  </a:lnTo>
                  <a:lnTo>
                    <a:pt x="8358885" y="0"/>
                  </a:lnTo>
                  <a:lnTo>
                    <a:pt x="8378698" y="19812"/>
                  </a:lnTo>
                  <a:lnTo>
                    <a:pt x="39624" y="19812"/>
                  </a:lnTo>
                  <a:lnTo>
                    <a:pt x="19812" y="39623"/>
                  </a:lnTo>
                  <a:lnTo>
                    <a:pt x="39624" y="39623"/>
                  </a:lnTo>
                  <a:lnTo>
                    <a:pt x="39624" y="3462528"/>
                  </a:lnTo>
                  <a:lnTo>
                    <a:pt x="19812" y="3462528"/>
                  </a:lnTo>
                  <a:lnTo>
                    <a:pt x="39624" y="3482340"/>
                  </a:lnTo>
                  <a:lnTo>
                    <a:pt x="8378698" y="3482340"/>
                  </a:lnTo>
                  <a:lnTo>
                    <a:pt x="8378393" y="3485781"/>
                  </a:lnTo>
                  <a:lnTo>
                    <a:pt x="8362327" y="3501847"/>
                  </a:lnTo>
                  <a:lnTo>
                    <a:pt x="8358885" y="3502152"/>
                  </a:lnTo>
                  <a:close/>
                </a:path>
                <a:path w="8378825" h="3502660">
                  <a:moveTo>
                    <a:pt x="39624" y="39623"/>
                  </a:moveTo>
                  <a:lnTo>
                    <a:pt x="19812" y="39623"/>
                  </a:lnTo>
                  <a:lnTo>
                    <a:pt x="39624" y="19812"/>
                  </a:lnTo>
                  <a:lnTo>
                    <a:pt x="39624" y="39623"/>
                  </a:lnTo>
                  <a:close/>
                </a:path>
                <a:path w="8378825" h="3502660">
                  <a:moveTo>
                    <a:pt x="8339074" y="39623"/>
                  </a:moveTo>
                  <a:lnTo>
                    <a:pt x="39624" y="39623"/>
                  </a:lnTo>
                  <a:lnTo>
                    <a:pt x="39624" y="19812"/>
                  </a:lnTo>
                  <a:lnTo>
                    <a:pt x="8339074" y="19812"/>
                  </a:lnTo>
                  <a:lnTo>
                    <a:pt x="8339074" y="39623"/>
                  </a:lnTo>
                  <a:close/>
                </a:path>
                <a:path w="8378825" h="3502660">
                  <a:moveTo>
                    <a:pt x="8339074" y="3482340"/>
                  </a:moveTo>
                  <a:lnTo>
                    <a:pt x="8339074" y="19812"/>
                  </a:lnTo>
                  <a:lnTo>
                    <a:pt x="8358885" y="39623"/>
                  </a:lnTo>
                  <a:lnTo>
                    <a:pt x="8378698" y="39623"/>
                  </a:lnTo>
                  <a:lnTo>
                    <a:pt x="8378698" y="3462528"/>
                  </a:lnTo>
                  <a:lnTo>
                    <a:pt x="8358885" y="3462528"/>
                  </a:lnTo>
                  <a:lnTo>
                    <a:pt x="8339074" y="3482340"/>
                  </a:lnTo>
                  <a:close/>
                </a:path>
                <a:path w="8378825" h="3502660">
                  <a:moveTo>
                    <a:pt x="8378698" y="39623"/>
                  </a:moveTo>
                  <a:lnTo>
                    <a:pt x="8358885" y="39623"/>
                  </a:lnTo>
                  <a:lnTo>
                    <a:pt x="8339074" y="19812"/>
                  </a:lnTo>
                  <a:lnTo>
                    <a:pt x="8378698" y="19812"/>
                  </a:lnTo>
                  <a:lnTo>
                    <a:pt x="8378698" y="39623"/>
                  </a:lnTo>
                  <a:close/>
                </a:path>
                <a:path w="8378825" h="3502660">
                  <a:moveTo>
                    <a:pt x="39624" y="3482340"/>
                  </a:moveTo>
                  <a:lnTo>
                    <a:pt x="19812" y="3462528"/>
                  </a:lnTo>
                  <a:lnTo>
                    <a:pt x="39624" y="3462528"/>
                  </a:lnTo>
                  <a:lnTo>
                    <a:pt x="39624" y="3482340"/>
                  </a:lnTo>
                  <a:close/>
                </a:path>
                <a:path w="8378825" h="3502660">
                  <a:moveTo>
                    <a:pt x="8339074" y="3482340"/>
                  </a:moveTo>
                  <a:lnTo>
                    <a:pt x="39624" y="3482340"/>
                  </a:lnTo>
                  <a:lnTo>
                    <a:pt x="39624" y="3462528"/>
                  </a:lnTo>
                  <a:lnTo>
                    <a:pt x="8339074" y="3462528"/>
                  </a:lnTo>
                  <a:lnTo>
                    <a:pt x="8339074" y="3482340"/>
                  </a:lnTo>
                  <a:close/>
                </a:path>
                <a:path w="8378825" h="3502660">
                  <a:moveTo>
                    <a:pt x="8378698" y="3482340"/>
                  </a:moveTo>
                  <a:lnTo>
                    <a:pt x="8339074" y="3482340"/>
                  </a:lnTo>
                  <a:lnTo>
                    <a:pt x="8358885" y="3462528"/>
                  </a:lnTo>
                  <a:lnTo>
                    <a:pt x="8378698" y="3462528"/>
                  </a:lnTo>
                  <a:lnTo>
                    <a:pt x="8378698" y="3482340"/>
                  </a:lnTo>
                  <a:close/>
                </a:path>
              </a:pathLst>
            </a:custGeom>
            <a:solidFill>
              <a:srgbClr val="F7934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4114800" y="6400800"/>
            <a:ext cx="1600200" cy="223138"/>
          </a:xfrm>
          <a:prstGeom prst="rect">
            <a:avLst/>
          </a:prstGeom>
          <a:solidFill>
            <a:srgbClr val="E16C08"/>
          </a:solidFill>
        </p:spPr>
        <p:txBody>
          <a:bodyPr vert="horz" wrap="square" lIns="0" tIns="38100" rIns="0" bIns="0" rtlCol="0">
            <a:spAutoFit/>
          </a:bodyPr>
          <a:lstStyle/>
          <a:p>
            <a:pPr marL="92075">
              <a:spcBef>
                <a:spcPts val="300"/>
              </a:spcBef>
            </a:pPr>
            <a:r>
              <a:rPr sz="1200" spc="-180" dirty="0">
                <a:solidFill>
                  <a:srgbClr val="FFFFFF"/>
                </a:solidFill>
                <a:latin typeface="Arial MT"/>
                <a:cs typeface="Arial MT"/>
              </a:rPr>
              <a:t>DDeeppaartmmeenntoof</a:t>
            </a:r>
            <a:endParaRPr sz="1200">
              <a:latin typeface="Arial MT"/>
              <a:cs typeface="Arial MT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0249028" y="6422517"/>
            <a:ext cx="319405" cy="22890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400" spc="-25" dirty="0">
                <a:latin typeface="Microsoft Sans Serif"/>
                <a:cs typeface="Microsoft Sans Serif"/>
              </a:rPr>
              <a:t>213</a:t>
            </a:r>
            <a:endParaRPr sz="1400">
              <a:latin typeface="Microsoft Sans Serif"/>
              <a:cs typeface="Microsoft Sans Serif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715000" y="6400800"/>
            <a:ext cx="3200400" cy="223138"/>
          </a:xfrm>
          <a:prstGeom prst="rect">
            <a:avLst/>
          </a:prstGeom>
          <a:solidFill>
            <a:srgbClr val="22405F"/>
          </a:solidFill>
        </p:spPr>
        <p:txBody>
          <a:bodyPr vert="horz" wrap="square" lIns="0" tIns="38100" rIns="0" bIns="0" rtlCol="0">
            <a:spAutoFit/>
          </a:bodyPr>
          <a:lstStyle/>
          <a:p>
            <a:pPr marL="92710">
              <a:spcBef>
                <a:spcPts val="300"/>
              </a:spcBef>
            </a:pPr>
            <a:r>
              <a:rPr spc="-450" baseline="2314" dirty="0">
                <a:solidFill>
                  <a:srgbClr val="FFFFFF"/>
                </a:solidFill>
                <a:latin typeface="Arial MT"/>
                <a:cs typeface="Arial MT"/>
              </a:rPr>
              <a:t>A</a:t>
            </a:r>
            <a:r>
              <a:rPr sz="1200" spc="-490" dirty="0">
                <a:solidFill>
                  <a:srgbClr val="FFFFFF"/>
                </a:solidFill>
                <a:latin typeface="Arial MT"/>
                <a:cs typeface="Arial MT"/>
              </a:rPr>
              <a:t>A</a:t>
            </a:r>
            <a:r>
              <a:rPr spc="-292" baseline="2314" dirty="0">
                <a:solidFill>
                  <a:srgbClr val="FFFFFF"/>
                </a:solidFill>
                <a:latin typeface="Arial MT"/>
                <a:cs typeface="Arial MT"/>
              </a:rPr>
              <a:t>T</a:t>
            </a:r>
            <a:r>
              <a:rPr sz="1200" spc="-550" dirty="0">
                <a:solidFill>
                  <a:srgbClr val="FFFFFF"/>
                </a:solidFill>
                <a:latin typeface="Arial MT"/>
                <a:cs typeface="Arial MT"/>
              </a:rPr>
              <a:t>T</a:t>
            </a:r>
            <a:r>
              <a:rPr spc="-89" baseline="2314" dirty="0">
                <a:solidFill>
                  <a:srgbClr val="FFFFFF"/>
                </a:solidFill>
                <a:latin typeface="Arial MT"/>
                <a:cs typeface="Arial MT"/>
              </a:rPr>
              <a:t>M</a:t>
            </a:r>
            <a:r>
              <a:rPr sz="1200" spc="-975" dirty="0">
                <a:solidFill>
                  <a:srgbClr val="FFFFFF"/>
                </a:solidFill>
                <a:latin typeface="Arial MT"/>
                <a:cs typeface="Arial MT"/>
              </a:rPr>
              <a:t>M</a:t>
            </a:r>
            <a:r>
              <a:rPr spc="-217" baseline="2314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200" spc="-400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pc="-1162" baseline="2314" dirty="0">
                <a:solidFill>
                  <a:srgbClr val="FFFFFF"/>
                </a:solidFill>
                <a:latin typeface="Arial MT"/>
                <a:cs typeface="Arial MT"/>
              </a:rPr>
              <a:t>C</a:t>
            </a:r>
            <a:r>
              <a:rPr sz="1200" spc="-300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200" spc="-595" dirty="0">
                <a:solidFill>
                  <a:srgbClr val="FFFFFF"/>
                </a:solidFill>
                <a:latin typeface="Arial MT"/>
                <a:cs typeface="Arial MT"/>
              </a:rPr>
              <a:t>C</a:t>
            </a:r>
            <a:r>
              <a:rPr spc="-569" baseline="2314" dirty="0">
                <a:solidFill>
                  <a:srgbClr val="FFFFFF"/>
                </a:solidFill>
                <a:latin typeface="Arial MT"/>
                <a:cs typeface="Arial MT"/>
              </a:rPr>
              <a:t>o</a:t>
            </a:r>
            <a:r>
              <a:rPr sz="1200" spc="-490" dirty="0">
                <a:solidFill>
                  <a:srgbClr val="FFFFFF"/>
                </a:solidFill>
                <a:latin typeface="Arial MT"/>
                <a:cs typeface="Arial MT"/>
              </a:rPr>
              <a:t>C</a:t>
            </a:r>
            <a:r>
              <a:rPr spc="-127" baseline="2314" dirty="0">
                <a:solidFill>
                  <a:srgbClr val="FFFFFF"/>
                </a:solidFill>
                <a:latin typeface="Arial MT"/>
                <a:cs typeface="Arial MT"/>
              </a:rPr>
              <a:t>l</a:t>
            </a:r>
            <a:r>
              <a:rPr sz="1200" spc="-550" dirty="0">
                <a:solidFill>
                  <a:srgbClr val="FFFFFF"/>
                </a:solidFill>
                <a:latin typeface="Arial MT"/>
                <a:cs typeface="Arial MT"/>
              </a:rPr>
              <a:t>o</a:t>
            </a:r>
            <a:r>
              <a:rPr spc="-44" baseline="2314" dirty="0">
                <a:solidFill>
                  <a:srgbClr val="FFFFFF"/>
                </a:solidFill>
                <a:latin typeface="Arial MT"/>
                <a:cs typeface="Arial MT"/>
              </a:rPr>
              <a:t>l</a:t>
            </a:r>
            <a:r>
              <a:rPr sz="1200" spc="-605" dirty="0">
                <a:solidFill>
                  <a:srgbClr val="FFFFFF"/>
                </a:solidFill>
                <a:latin typeface="Arial MT"/>
                <a:cs typeface="Arial MT"/>
              </a:rPr>
              <a:t>o</a:t>
            </a:r>
            <a:r>
              <a:rPr spc="-562" baseline="2314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200" spc="-280" dirty="0">
                <a:solidFill>
                  <a:srgbClr val="FFFFFF"/>
                </a:solidFill>
                <a:latin typeface="Arial MT"/>
                <a:cs typeface="Arial MT"/>
              </a:rPr>
              <a:t>l</a:t>
            </a:r>
            <a:r>
              <a:rPr sz="1200" spc="-300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200" spc="-280" dirty="0">
                <a:solidFill>
                  <a:srgbClr val="FFFFFF"/>
                </a:solidFill>
                <a:latin typeface="Arial MT"/>
                <a:cs typeface="Arial MT"/>
              </a:rPr>
              <a:t>l</a:t>
            </a:r>
            <a:r>
              <a:rPr sz="1200" spc="-650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pc="-494" baseline="2314" dirty="0">
                <a:solidFill>
                  <a:srgbClr val="FFFFFF"/>
                </a:solidFill>
                <a:latin typeface="Arial MT"/>
                <a:cs typeface="Arial MT"/>
              </a:rPr>
              <a:t>g</a:t>
            </a:r>
            <a:r>
              <a:rPr sz="1200" spc="-300" dirty="0">
                <a:solidFill>
                  <a:srgbClr val="FFFFFF"/>
                </a:solidFill>
                <a:latin typeface="Arial MT"/>
                <a:cs typeface="Arial MT"/>
              </a:rPr>
              <a:t>g</a:t>
            </a:r>
            <a:r>
              <a:rPr sz="1200" spc="-675" dirty="0">
                <a:solidFill>
                  <a:srgbClr val="FFFFFF"/>
                </a:solidFill>
                <a:latin typeface="Arial MT"/>
                <a:cs typeface="Arial MT"/>
              </a:rPr>
              <a:t>g</a:t>
            </a:r>
            <a:r>
              <a:rPr spc="-457" baseline="2314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200" spc="-300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200" spc="-500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pc="-150" baseline="2314" dirty="0">
                <a:solidFill>
                  <a:srgbClr val="FFFFFF"/>
                </a:solidFill>
                <a:latin typeface="Arial MT"/>
                <a:cs typeface="Arial MT"/>
              </a:rPr>
              <a:t>o</a:t>
            </a:r>
            <a:r>
              <a:rPr sz="1200" spc="-545" dirty="0">
                <a:solidFill>
                  <a:srgbClr val="FFFFFF"/>
                </a:solidFill>
                <a:latin typeface="Arial MT"/>
                <a:cs typeface="Arial MT"/>
              </a:rPr>
              <a:t>o</a:t>
            </a:r>
            <a:r>
              <a:rPr spc="52" baseline="2314" dirty="0">
                <a:solidFill>
                  <a:srgbClr val="FFFFFF"/>
                </a:solidFill>
                <a:latin typeface="Arial MT"/>
                <a:cs typeface="Arial MT"/>
              </a:rPr>
              <a:t>f</a:t>
            </a:r>
            <a:r>
              <a:rPr sz="1200" spc="-40" dirty="0">
                <a:solidFill>
                  <a:srgbClr val="FFFFFF"/>
                </a:solidFill>
                <a:latin typeface="Arial MT"/>
                <a:cs typeface="Arial MT"/>
              </a:rPr>
              <a:t>f</a:t>
            </a:r>
            <a:r>
              <a:rPr spc="-644" baseline="2314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200" spc="-405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pc="-89" baseline="2314" dirty="0">
                <a:solidFill>
                  <a:srgbClr val="FFFFFF"/>
                </a:solidFill>
                <a:latin typeface="Arial MT"/>
                <a:cs typeface="Arial MT"/>
              </a:rPr>
              <a:t>n</a:t>
            </a:r>
            <a:r>
              <a:rPr sz="1200" spc="-585" dirty="0">
                <a:solidFill>
                  <a:srgbClr val="FFFFFF"/>
                </a:solidFill>
                <a:latin typeface="Arial MT"/>
                <a:cs typeface="Arial MT"/>
              </a:rPr>
              <a:t>n</a:t>
            </a:r>
            <a:r>
              <a:rPr spc="-494" baseline="2314" dirty="0">
                <a:solidFill>
                  <a:srgbClr val="FFFFFF"/>
                </a:solidFill>
                <a:latin typeface="Arial MT"/>
                <a:cs typeface="Arial MT"/>
              </a:rPr>
              <a:t>g</a:t>
            </a:r>
            <a:r>
              <a:rPr sz="1200" spc="-295" dirty="0">
                <a:solidFill>
                  <a:srgbClr val="FFFFFF"/>
                </a:solidFill>
                <a:latin typeface="Arial MT"/>
                <a:cs typeface="Arial MT"/>
              </a:rPr>
              <a:t>g</a:t>
            </a:r>
            <a:r>
              <a:rPr spc="-330" baseline="2314" dirty="0">
                <a:solidFill>
                  <a:srgbClr val="FFFFFF"/>
                </a:solidFill>
                <a:latin typeface="Arial MT"/>
                <a:cs typeface="Arial MT"/>
              </a:rPr>
              <a:t>i</a:t>
            </a:r>
            <a:r>
              <a:rPr sz="1200" spc="-415" dirty="0">
                <a:solidFill>
                  <a:srgbClr val="FFFFFF"/>
                </a:solidFill>
                <a:latin typeface="Arial MT"/>
                <a:cs typeface="Arial MT"/>
              </a:rPr>
              <a:t>g</a:t>
            </a:r>
            <a:r>
              <a:rPr spc="-750" baseline="2314" dirty="0">
                <a:solidFill>
                  <a:srgbClr val="FFFFFF"/>
                </a:solidFill>
                <a:latin typeface="Arial MT"/>
                <a:cs typeface="Arial MT"/>
              </a:rPr>
              <a:t>n</a:t>
            </a:r>
            <a:r>
              <a:rPr sz="1200" spc="-235" dirty="0">
                <a:solidFill>
                  <a:srgbClr val="FFFFFF"/>
                </a:solidFill>
                <a:latin typeface="Arial MT"/>
                <a:cs typeface="Arial MT"/>
              </a:rPr>
              <a:t>ini</a:t>
            </a:r>
            <a:r>
              <a:rPr sz="1200" spc="-680" dirty="0">
                <a:solidFill>
                  <a:srgbClr val="FFFFFF"/>
                </a:solidFill>
                <a:latin typeface="Arial MT"/>
                <a:cs typeface="Arial MT"/>
              </a:rPr>
              <a:t>n</a:t>
            </a:r>
            <a:r>
              <a:rPr spc="52" baseline="2314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pc="-89" baseline="2314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200" spc="-585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pc="-104" baseline="2314" dirty="0">
                <a:solidFill>
                  <a:srgbClr val="FFFFFF"/>
                </a:solidFill>
                <a:latin typeface="Arial MT"/>
                <a:cs typeface="Arial MT"/>
              </a:rPr>
              <a:t>r</a:t>
            </a:r>
            <a:r>
              <a:rPr sz="1200" spc="-254" dirty="0">
                <a:solidFill>
                  <a:srgbClr val="FFFFFF"/>
                </a:solidFill>
                <a:latin typeface="Arial MT"/>
                <a:cs typeface="Arial MT"/>
              </a:rPr>
              <a:t>r</a:t>
            </a:r>
            <a:r>
              <a:rPr spc="-322" baseline="2314" dirty="0">
                <a:solidFill>
                  <a:srgbClr val="FFFFFF"/>
                </a:solidFill>
                <a:latin typeface="Arial MT"/>
                <a:cs typeface="Arial MT"/>
              </a:rPr>
              <a:t>i</a:t>
            </a:r>
            <a:r>
              <a:rPr sz="1200" spc="-135" dirty="0">
                <a:solidFill>
                  <a:srgbClr val="FFFFFF"/>
                </a:solidFill>
                <a:latin typeface="Arial MT"/>
                <a:cs typeface="Arial MT"/>
              </a:rPr>
              <a:t>r</a:t>
            </a:r>
            <a:r>
              <a:rPr spc="-502" baseline="2314" dirty="0">
                <a:solidFill>
                  <a:srgbClr val="FFFFFF"/>
                </a:solidFill>
                <a:latin typeface="Arial MT"/>
                <a:cs typeface="Arial MT"/>
              </a:rPr>
              <a:t>n</a:t>
            </a:r>
            <a:r>
              <a:rPr sz="1200" spc="-235" dirty="0">
                <a:solidFill>
                  <a:srgbClr val="FFFFFF"/>
                </a:solidFill>
                <a:latin typeface="Arial MT"/>
                <a:cs typeface="Arial MT"/>
              </a:rPr>
              <a:t>i</a:t>
            </a:r>
            <a:r>
              <a:rPr sz="1200" spc="-355" dirty="0">
                <a:solidFill>
                  <a:srgbClr val="FFFFFF"/>
                </a:solidFill>
                <a:latin typeface="Arial MT"/>
                <a:cs typeface="Arial MT"/>
              </a:rPr>
              <a:t>n</a:t>
            </a:r>
            <a:r>
              <a:rPr spc="-172" baseline="2314" dirty="0">
                <a:solidFill>
                  <a:srgbClr val="FFFFFF"/>
                </a:solidFill>
                <a:latin typeface="Arial MT"/>
                <a:cs typeface="Arial MT"/>
              </a:rPr>
              <a:t>g</a:t>
            </a:r>
            <a:r>
              <a:rPr sz="1200" spc="-10" dirty="0">
                <a:solidFill>
                  <a:srgbClr val="FFFFFF"/>
                </a:solidFill>
                <a:latin typeface="Arial MT"/>
                <a:cs typeface="Arial MT"/>
              </a:rPr>
              <a:t>g</a:t>
            </a:r>
            <a:endParaRPr sz="1200">
              <a:latin typeface="Arial MT"/>
              <a:cs typeface="Arial MT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1600961" y="761"/>
            <a:ext cx="9142730" cy="6856730"/>
          </a:xfrm>
          <a:custGeom>
            <a:avLst/>
            <a:gdLst/>
            <a:ahLst/>
            <a:cxnLst/>
            <a:rect l="l" t="t" r="r" b="b"/>
            <a:pathLst>
              <a:path w="9142730" h="6856730">
                <a:moveTo>
                  <a:pt x="0" y="0"/>
                </a:moveTo>
                <a:lnTo>
                  <a:pt x="9142476" y="0"/>
                </a:lnTo>
                <a:lnTo>
                  <a:pt x="9142476" y="6856476"/>
                </a:lnTo>
                <a:lnTo>
                  <a:pt x="0" y="6856476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4194176" y="6621332"/>
            <a:ext cx="389255" cy="17953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25"/>
              </a:lnSpc>
            </a:pPr>
            <a:r>
              <a:rPr sz="1200" spc="-360" dirty="0">
                <a:solidFill>
                  <a:srgbClr val="FFFFFF"/>
                </a:solidFill>
                <a:latin typeface="Arial MT"/>
                <a:cs typeface="Arial MT"/>
              </a:rPr>
              <a:t>CCSSEE</a:t>
            </a:r>
            <a:endParaRPr sz="12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2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884798" y="6455470"/>
            <a:ext cx="2115820" cy="1708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325"/>
              </a:lnSpc>
            </a:pPr>
            <a:r>
              <a:rPr sz="1200" spc="10" dirty="0">
                <a:solidFill>
                  <a:srgbClr val="FFFFFF"/>
                </a:solidFill>
                <a:latin typeface="Arial MT"/>
                <a:cs typeface="Arial MT"/>
              </a:rPr>
              <a:t>ATME College</a:t>
            </a:r>
            <a:r>
              <a:rPr sz="1200" spc="-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10" dirty="0">
                <a:solidFill>
                  <a:srgbClr val="FFFFFF"/>
                </a:solidFill>
                <a:latin typeface="Arial MT"/>
                <a:cs typeface="Arial MT"/>
              </a:rPr>
              <a:t>of</a:t>
            </a:r>
            <a:r>
              <a:rPr sz="1200" spc="114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35" dirty="0">
                <a:solidFill>
                  <a:srgbClr val="FFFFFF"/>
                </a:solidFill>
                <a:latin typeface="Arial MT"/>
                <a:cs typeface="Arial MT"/>
              </a:rPr>
              <a:t>Engineering</a:t>
            </a:r>
            <a:endParaRPr sz="1200">
              <a:latin typeface="Arial MT"/>
              <a:cs typeface="Arial MT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4114800" y="6400801"/>
            <a:ext cx="4724400" cy="277495"/>
            <a:chOff x="2514600" y="6400800"/>
            <a:chExt cx="4724400" cy="277495"/>
          </a:xfrm>
        </p:grpSpPr>
        <p:sp>
          <p:nvSpPr>
            <p:cNvPr id="4" name="object 4"/>
            <p:cNvSpPr/>
            <p:nvPr/>
          </p:nvSpPr>
          <p:spPr>
            <a:xfrm>
              <a:off x="2514600" y="6400800"/>
              <a:ext cx="1600200" cy="277495"/>
            </a:xfrm>
            <a:custGeom>
              <a:avLst/>
              <a:gdLst/>
              <a:ahLst/>
              <a:cxnLst/>
              <a:rect l="l" t="t" r="r" b="b"/>
              <a:pathLst>
                <a:path w="1600200" h="277495">
                  <a:moveTo>
                    <a:pt x="1600200" y="277368"/>
                  </a:moveTo>
                  <a:lnTo>
                    <a:pt x="0" y="277368"/>
                  </a:lnTo>
                  <a:lnTo>
                    <a:pt x="0" y="0"/>
                  </a:lnTo>
                  <a:lnTo>
                    <a:pt x="1600200" y="0"/>
                  </a:lnTo>
                  <a:lnTo>
                    <a:pt x="1600200" y="277368"/>
                  </a:lnTo>
                  <a:close/>
                </a:path>
              </a:pathLst>
            </a:custGeom>
            <a:solidFill>
              <a:srgbClr val="E16C0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4114800" y="6400800"/>
              <a:ext cx="3124200" cy="277495"/>
            </a:xfrm>
            <a:custGeom>
              <a:avLst/>
              <a:gdLst/>
              <a:ahLst/>
              <a:cxnLst/>
              <a:rect l="l" t="t" r="r" b="b"/>
              <a:pathLst>
                <a:path w="3124200" h="277495">
                  <a:moveTo>
                    <a:pt x="3124200" y="277368"/>
                  </a:moveTo>
                  <a:lnTo>
                    <a:pt x="0" y="277368"/>
                  </a:lnTo>
                  <a:lnTo>
                    <a:pt x="0" y="0"/>
                  </a:lnTo>
                  <a:lnTo>
                    <a:pt x="3124200" y="0"/>
                  </a:lnTo>
                  <a:lnTo>
                    <a:pt x="3124200" y="277368"/>
                  </a:lnTo>
                  <a:close/>
                </a:path>
              </a:pathLst>
            </a:custGeom>
            <a:solidFill>
              <a:srgbClr val="2240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>
            <a:spLocks noGrp="1"/>
          </p:cNvSpPr>
          <p:nvPr>
            <p:ph type="ctrTitle"/>
          </p:nvPr>
        </p:nvSpPr>
        <p:spPr>
          <a:xfrm>
            <a:off x="2779537" y="100076"/>
            <a:ext cx="10771346" cy="931486"/>
          </a:xfrm>
          <a:prstGeom prst="rect">
            <a:avLst/>
          </a:prstGeom>
        </p:spPr>
        <p:txBody>
          <a:bodyPr vert="horz" wrap="square" lIns="0" tIns="373837" rIns="0" bIns="0" rtlCol="0">
            <a:spAutoFit/>
          </a:bodyPr>
          <a:lstStyle/>
          <a:p>
            <a:pPr marL="422275">
              <a:spcBef>
                <a:spcPts val="100"/>
              </a:spcBef>
            </a:pPr>
            <a:r>
              <a:rPr sz="3600" b="1" dirty="0">
                <a:solidFill>
                  <a:srgbClr val="C00000"/>
                </a:solidFill>
                <a:latin typeface="Georgia"/>
                <a:cs typeface="Georgia"/>
              </a:rPr>
              <a:t>Optimal</a:t>
            </a:r>
            <a:r>
              <a:rPr sz="3600" b="1" spc="-195" dirty="0">
                <a:solidFill>
                  <a:srgbClr val="C00000"/>
                </a:solidFill>
                <a:latin typeface="Georgia"/>
                <a:cs typeface="Georgia"/>
              </a:rPr>
              <a:t> </a:t>
            </a:r>
            <a:r>
              <a:rPr sz="3600" b="1" dirty="0">
                <a:solidFill>
                  <a:srgbClr val="C00000"/>
                </a:solidFill>
                <a:latin typeface="Georgia"/>
                <a:cs typeface="Georgia"/>
              </a:rPr>
              <a:t>Binary</a:t>
            </a:r>
            <a:r>
              <a:rPr sz="3600" b="1" spc="-185" dirty="0">
                <a:solidFill>
                  <a:srgbClr val="C00000"/>
                </a:solidFill>
                <a:latin typeface="Georgia"/>
                <a:cs typeface="Georgia"/>
              </a:rPr>
              <a:t> </a:t>
            </a:r>
            <a:r>
              <a:rPr sz="3600" b="1" dirty="0">
                <a:solidFill>
                  <a:srgbClr val="C00000"/>
                </a:solidFill>
                <a:latin typeface="Georgia"/>
                <a:cs typeface="Georgia"/>
              </a:rPr>
              <a:t>Search</a:t>
            </a:r>
            <a:r>
              <a:rPr sz="3600" b="1" spc="-135" dirty="0">
                <a:solidFill>
                  <a:srgbClr val="C00000"/>
                </a:solidFill>
                <a:latin typeface="Georgia"/>
                <a:cs typeface="Georgia"/>
              </a:rPr>
              <a:t> </a:t>
            </a:r>
            <a:r>
              <a:rPr sz="3600" b="1" spc="-20" dirty="0">
                <a:solidFill>
                  <a:srgbClr val="C00000"/>
                </a:solidFill>
                <a:latin typeface="Georgia"/>
                <a:cs typeface="Georgia"/>
              </a:rPr>
              <a:t>Tree</a:t>
            </a:r>
            <a:endParaRPr sz="3600">
              <a:latin typeface="Georgia"/>
              <a:cs typeface="Georgia"/>
            </a:endParaRPr>
          </a:p>
        </p:txBody>
      </p:sp>
      <p:sp>
        <p:nvSpPr>
          <p:cNvPr id="11" name="object 11"/>
          <p:cNvSpPr txBox="1">
            <a:spLocks noGrp="1"/>
          </p:cNvSpPr>
          <p:nvPr>
            <p:ph type="ftr" sz="quarter" idx="5"/>
          </p:nvPr>
        </p:nvSpPr>
        <p:spPr>
          <a:xfrm>
            <a:off x="1600200" y="0"/>
            <a:ext cx="0" cy="430887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25"/>
              </a:lnSpc>
            </a:pPr>
            <a:r>
              <a:rPr spc="10" dirty="0"/>
              <a:t>ATME College</a:t>
            </a:r>
            <a:r>
              <a:rPr spc="-5" dirty="0"/>
              <a:t> </a:t>
            </a:r>
            <a:r>
              <a:rPr spc="10" dirty="0"/>
              <a:t>of</a:t>
            </a:r>
            <a:r>
              <a:rPr spc="114" dirty="0"/>
              <a:t> </a:t>
            </a:r>
            <a:r>
              <a:rPr spc="35" dirty="0"/>
              <a:t>Engineering</a:t>
            </a:r>
          </a:p>
        </p:txBody>
      </p:sp>
      <p:pic>
        <p:nvPicPr>
          <p:cNvPr id="7" name="object 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962911" y="2057400"/>
            <a:ext cx="8311896" cy="3870960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2440939" y="1426794"/>
            <a:ext cx="139827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b="1" spc="-10" dirty="0">
                <a:solidFill>
                  <a:srgbClr val="C00000"/>
                </a:solidFill>
                <a:latin typeface="Georgia"/>
                <a:cs typeface="Georgia"/>
              </a:rPr>
              <a:t>Binary</a:t>
            </a:r>
            <a:r>
              <a:rPr b="1" spc="-120" dirty="0">
                <a:solidFill>
                  <a:srgbClr val="C00000"/>
                </a:solidFill>
                <a:latin typeface="Georgia"/>
                <a:cs typeface="Georgia"/>
              </a:rPr>
              <a:t> </a:t>
            </a:r>
            <a:r>
              <a:rPr b="1" spc="-20" dirty="0">
                <a:solidFill>
                  <a:srgbClr val="C00000"/>
                </a:solidFill>
                <a:latin typeface="Georgia"/>
                <a:cs typeface="Georgia"/>
              </a:rPr>
              <a:t>Tree</a:t>
            </a:r>
            <a:endParaRPr>
              <a:latin typeface="Georgia"/>
              <a:cs typeface="Georgia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1600961" y="761"/>
            <a:ext cx="9142730" cy="6856730"/>
          </a:xfrm>
          <a:custGeom>
            <a:avLst/>
            <a:gdLst/>
            <a:ahLst/>
            <a:cxnLst/>
            <a:rect l="l" t="t" r="r" b="b"/>
            <a:pathLst>
              <a:path w="9142730" h="6856730">
                <a:moveTo>
                  <a:pt x="0" y="0"/>
                </a:moveTo>
                <a:lnTo>
                  <a:pt x="9142476" y="0"/>
                </a:lnTo>
                <a:lnTo>
                  <a:pt x="9142476" y="6856476"/>
                </a:lnTo>
                <a:lnTo>
                  <a:pt x="0" y="6856476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4194176" y="6438732"/>
            <a:ext cx="1062355" cy="363561"/>
          </a:xfrm>
          <a:prstGeom prst="rect">
            <a:avLst/>
          </a:prstGeom>
        </p:spPr>
        <p:txBody>
          <a:bodyPr vert="horz" wrap="square" lIns="0" tIns="4445" rIns="0" bIns="0" rtlCol="0">
            <a:spAutoFit/>
          </a:bodyPr>
          <a:lstStyle/>
          <a:p>
            <a:pPr marL="12700" marR="5080">
              <a:lnSpc>
                <a:spcPts val="1440"/>
              </a:lnSpc>
              <a:spcBef>
                <a:spcPts val="35"/>
              </a:spcBef>
            </a:pPr>
            <a:r>
              <a:rPr sz="1200" spc="45" dirty="0">
                <a:solidFill>
                  <a:srgbClr val="FFFFFF"/>
                </a:solidFill>
                <a:latin typeface="Arial MT"/>
                <a:cs typeface="Arial MT"/>
              </a:rPr>
              <a:t>Department</a:t>
            </a:r>
            <a:r>
              <a:rPr sz="1200" spc="1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-25" dirty="0">
                <a:solidFill>
                  <a:srgbClr val="FFFFFF"/>
                </a:solidFill>
                <a:latin typeface="Arial MT"/>
                <a:cs typeface="Arial MT"/>
              </a:rPr>
              <a:t>of </a:t>
            </a:r>
            <a:r>
              <a:rPr sz="1200" spc="-305" dirty="0">
                <a:solidFill>
                  <a:srgbClr val="FFFFFF"/>
                </a:solidFill>
                <a:latin typeface="Arial MT"/>
                <a:cs typeface="Arial MT"/>
              </a:rPr>
              <a:t>CCSSEE</a:t>
            </a:r>
            <a:endParaRPr sz="12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2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884798" y="6455470"/>
            <a:ext cx="2115820" cy="1708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325"/>
              </a:lnSpc>
            </a:pPr>
            <a:r>
              <a:rPr sz="1200" spc="10" dirty="0">
                <a:solidFill>
                  <a:srgbClr val="FFFFFF"/>
                </a:solidFill>
                <a:latin typeface="Arial MT"/>
                <a:cs typeface="Arial MT"/>
              </a:rPr>
              <a:t>ATME College</a:t>
            </a:r>
            <a:r>
              <a:rPr sz="1200" spc="-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10" dirty="0">
                <a:solidFill>
                  <a:srgbClr val="FFFFFF"/>
                </a:solidFill>
                <a:latin typeface="Arial MT"/>
                <a:cs typeface="Arial MT"/>
              </a:rPr>
              <a:t>of</a:t>
            </a:r>
            <a:r>
              <a:rPr sz="1200" spc="114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35" dirty="0">
                <a:solidFill>
                  <a:srgbClr val="FFFFFF"/>
                </a:solidFill>
                <a:latin typeface="Arial MT"/>
                <a:cs typeface="Arial MT"/>
              </a:rPr>
              <a:t>Engineering</a:t>
            </a:r>
            <a:endParaRPr sz="1200">
              <a:latin typeface="Arial MT"/>
              <a:cs typeface="Arial MT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4114800" y="6400801"/>
            <a:ext cx="4724400" cy="277495"/>
            <a:chOff x="2514600" y="6400800"/>
            <a:chExt cx="4724400" cy="277495"/>
          </a:xfrm>
        </p:grpSpPr>
        <p:sp>
          <p:nvSpPr>
            <p:cNvPr id="4" name="object 4"/>
            <p:cNvSpPr/>
            <p:nvPr/>
          </p:nvSpPr>
          <p:spPr>
            <a:xfrm>
              <a:off x="2514600" y="6400800"/>
              <a:ext cx="1600200" cy="277495"/>
            </a:xfrm>
            <a:custGeom>
              <a:avLst/>
              <a:gdLst/>
              <a:ahLst/>
              <a:cxnLst/>
              <a:rect l="l" t="t" r="r" b="b"/>
              <a:pathLst>
                <a:path w="1600200" h="277495">
                  <a:moveTo>
                    <a:pt x="1600200" y="277368"/>
                  </a:moveTo>
                  <a:lnTo>
                    <a:pt x="0" y="277368"/>
                  </a:lnTo>
                  <a:lnTo>
                    <a:pt x="0" y="0"/>
                  </a:lnTo>
                  <a:lnTo>
                    <a:pt x="1600200" y="0"/>
                  </a:lnTo>
                  <a:lnTo>
                    <a:pt x="1600200" y="277368"/>
                  </a:lnTo>
                  <a:close/>
                </a:path>
              </a:pathLst>
            </a:custGeom>
            <a:solidFill>
              <a:srgbClr val="E16C0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4114800" y="6400800"/>
              <a:ext cx="3124200" cy="277495"/>
            </a:xfrm>
            <a:custGeom>
              <a:avLst/>
              <a:gdLst/>
              <a:ahLst/>
              <a:cxnLst/>
              <a:rect l="l" t="t" r="r" b="b"/>
              <a:pathLst>
                <a:path w="3124200" h="277495">
                  <a:moveTo>
                    <a:pt x="3124200" y="277368"/>
                  </a:moveTo>
                  <a:lnTo>
                    <a:pt x="0" y="277368"/>
                  </a:lnTo>
                  <a:lnTo>
                    <a:pt x="0" y="0"/>
                  </a:lnTo>
                  <a:lnTo>
                    <a:pt x="3124200" y="0"/>
                  </a:lnTo>
                  <a:lnTo>
                    <a:pt x="3124200" y="277368"/>
                  </a:lnTo>
                  <a:close/>
                </a:path>
              </a:pathLst>
            </a:custGeom>
            <a:solidFill>
              <a:srgbClr val="2240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938527" y="1645920"/>
            <a:ext cx="8339328" cy="4678680"/>
          </a:xfrm>
          <a:prstGeom prst="rect">
            <a:avLst/>
          </a:prstGeom>
        </p:spPr>
      </p:pic>
      <p:sp>
        <p:nvSpPr>
          <p:cNvPr id="7" name="object 7"/>
          <p:cNvSpPr txBox="1"/>
          <p:nvPr/>
        </p:nvSpPr>
        <p:spPr>
          <a:xfrm>
            <a:off x="4117976" y="5120385"/>
            <a:ext cx="429069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spcBef>
                <a:spcPts val="100"/>
              </a:spcBef>
            </a:pPr>
            <a:r>
              <a:rPr dirty="0">
                <a:latin typeface="Microsoft Sans Serif"/>
                <a:cs typeface="Microsoft Sans Serif"/>
              </a:rPr>
              <a:t>total</a:t>
            </a:r>
            <a:r>
              <a:rPr spc="-50" dirty="0">
                <a:latin typeface="Microsoft Sans Serif"/>
                <a:cs typeface="Microsoft Sans Serif"/>
              </a:rPr>
              <a:t> </a:t>
            </a:r>
            <a:r>
              <a:rPr dirty="0">
                <a:latin typeface="Microsoft Sans Serif"/>
                <a:cs typeface="Microsoft Sans Serif"/>
              </a:rPr>
              <a:t>number</a:t>
            </a:r>
            <a:r>
              <a:rPr spc="-65" dirty="0">
                <a:latin typeface="Microsoft Sans Serif"/>
                <a:cs typeface="Microsoft Sans Serif"/>
              </a:rPr>
              <a:t> </a:t>
            </a:r>
            <a:r>
              <a:rPr dirty="0">
                <a:latin typeface="Microsoft Sans Serif"/>
                <a:cs typeface="Microsoft Sans Serif"/>
              </a:rPr>
              <a:t>of</a:t>
            </a:r>
            <a:r>
              <a:rPr spc="-50" dirty="0">
                <a:latin typeface="Microsoft Sans Serif"/>
                <a:cs typeface="Microsoft Sans Serif"/>
              </a:rPr>
              <a:t> </a:t>
            </a:r>
            <a:r>
              <a:rPr spc="-30" dirty="0">
                <a:latin typeface="Microsoft Sans Serif"/>
                <a:cs typeface="Microsoft Sans Serif"/>
              </a:rPr>
              <a:t>BSTs</a:t>
            </a:r>
            <a:r>
              <a:rPr spc="-80" dirty="0">
                <a:latin typeface="Microsoft Sans Serif"/>
                <a:cs typeface="Microsoft Sans Serif"/>
              </a:rPr>
              <a:t> </a:t>
            </a:r>
            <a:r>
              <a:rPr dirty="0">
                <a:latin typeface="Microsoft Sans Serif"/>
                <a:cs typeface="Microsoft Sans Serif"/>
              </a:rPr>
              <a:t>with</a:t>
            </a:r>
            <a:r>
              <a:rPr spc="-10" dirty="0">
                <a:latin typeface="Microsoft Sans Serif"/>
                <a:cs typeface="Microsoft Sans Serif"/>
              </a:rPr>
              <a:t> </a:t>
            </a:r>
            <a:r>
              <a:rPr i="1" dirty="0">
                <a:latin typeface="Arial"/>
                <a:cs typeface="Arial"/>
              </a:rPr>
              <a:t>n</a:t>
            </a:r>
            <a:r>
              <a:rPr i="1" spc="-55" dirty="0">
                <a:latin typeface="Arial"/>
                <a:cs typeface="Arial"/>
              </a:rPr>
              <a:t> </a:t>
            </a:r>
            <a:r>
              <a:rPr dirty="0">
                <a:latin typeface="Microsoft Sans Serif"/>
                <a:cs typeface="Microsoft Sans Serif"/>
              </a:rPr>
              <a:t>nodes</a:t>
            </a:r>
            <a:r>
              <a:rPr spc="-60" dirty="0">
                <a:latin typeface="Microsoft Sans Serif"/>
                <a:cs typeface="Microsoft Sans Serif"/>
              </a:rPr>
              <a:t> </a:t>
            </a:r>
            <a:r>
              <a:rPr dirty="0">
                <a:latin typeface="Microsoft Sans Serif"/>
                <a:cs typeface="Microsoft Sans Serif"/>
              </a:rPr>
              <a:t>is</a:t>
            </a:r>
            <a:r>
              <a:rPr spc="-50" dirty="0">
                <a:latin typeface="Microsoft Sans Serif"/>
                <a:cs typeface="Microsoft Sans Serif"/>
              </a:rPr>
              <a:t> </a:t>
            </a:r>
            <a:r>
              <a:rPr spc="-10" dirty="0">
                <a:latin typeface="Microsoft Sans Serif"/>
                <a:cs typeface="Microsoft Sans Serif"/>
              </a:rPr>
              <a:t>given </a:t>
            </a:r>
            <a:r>
              <a:rPr dirty="0">
                <a:latin typeface="Microsoft Sans Serif"/>
                <a:cs typeface="Microsoft Sans Serif"/>
              </a:rPr>
              <a:t>by</a:t>
            </a:r>
            <a:r>
              <a:rPr spc="-55" dirty="0">
                <a:latin typeface="Microsoft Sans Serif"/>
                <a:cs typeface="Microsoft Sans Serif"/>
              </a:rPr>
              <a:t> </a:t>
            </a:r>
            <a:r>
              <a:rPr spc="-10" dirty="0">
                <a:latin typeface="Microsoft Sans Serif"/>
                <a:cs typeface="Microsoft Sans Serif"/>
              </a:rPr>
              <a:t>C(2</a:t>
            </a:r>
            <a:r>
              <a:rPr i="1" spc="-10" dirty="0">
                <a:latin typeface="Arial"/>
                <a:cs typeface="Arial"/>
              </a:rPr>
              <a:t>n</a:t>
            </a:r>
            <a:r>
              <a:rPr spc="-10" dirty="0">
                <a:latin typeface="Microsoft Sans Serif"/>
                <a:cs typeface="Microsoft Sans Serif"/>
              </a:rPr>
              <a:t>,</a:t>
            </a:r>
            <a:r>
              <a:rPr i="1" spc="-10" dirty="0">
                <a:latin typeface="Arial"/>
                <a:cs typeface="Arial"/>
              </a:rPr>
              <a:t>n</a:t>
            </a:r>
            <a:r>
              <a:rPr spc="-10" dirty="0">
                <a:latin typeface="Microsoft Sans Serif"/>
                <a:cs typeface="Microsoft Sans Serif"/>
              </a:rPr>
              <a:t>)/(</a:t>
            </a:r>
            <a:r>
              <a:rPr i="1" spc="-10" dirty="0">
                <a:latin typeface="Arial"/>
                <a:cs typeface="Arial"/>
              </a:rPr>
              <a:t>n</a:t>
            </a:r>
            <a:r>
              <a:rPr spc="-10" dirty="0">
                <a:latin typeface="Microsoft Sans Serif"/>
                <a:cs typeface="Microsoft Sans Serif"/>
              </a:rPr>
              <a:t>+1)</a:t>
            </a:r>
            <a:endParaRPr>
              <a:latin typeface="Microsoft Sans Serif"/>
              <a:cs typeface="Microsoft Sans Serif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1600961" y="761"/>
            <a:ext cx="9142730" cy="6856730"/>
          </a:xfrm>
          <a:custGeom>
            <a:avLst/>
            <a:gdLst/>
            <a:ahLst/>
            <a:cxnLst/>
            <a:rect l="l" t="t" r="r" b="b"/>
            <a:pathLst>
              <a:path w="9142730" h="6856730">
                <a:moveTo>
                  <a:pt x="0" y="0"/>
                </a:moveTo>
                <a:lnTo>
                  <a:pt x="9142476" y="0"/>
                </a:lnTo>
                <a:lnTo>
                  <a:pt x="9142476" y="6856476"/>
                </a:lnTo>
                <a:lnTo>
                  <a:pt x="0" y="6856476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4194176" y="6438732"/>
            <a:ext cx="1062355" cy="363561"/>
          </a:xfrm>
          <a:prstGeom prst="rect">
            <a:avLst/>
          </a:prstGeom>
        </p:spPr>
        <p:txBody>
          <a:bodyPr vert="horz" wrap="square" lIns="0" tIns="4445" rIns="0" bIns="0" rtlCol="0">
            <a:spAutoFit/>
          </a:bodyPr>
          <a:lstStyle/>
          <a:p>
            <a:pPr marL="12700" marR="5080">
              <a:lnSpc>
                <a:spcPts val="1440"/>
              </a:lnSpc>
              <a:spcBef>
                <a:spcPts val="35"/>
              </a:spcBef>
            </a:pPr>
            <a:r>
              <a:rPr sz="1200" spc="45" dirty="0">
                <a:solidFill>
                  <a:srgbClr val="FFFFFF"/>
                </a:solidFill>
                <a:latin typeface="Arial MT"/>
                <a:cs typeface="Arial MT"/>
              </a:rPr>
              <a:t>Department</a:t>
            </a:r>
            <a:r>
              <a:rPr sz="1200" spc="1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-25" dirty="0">
                <a:solidFill>
                  <a:srgbClr val="FFFFFF"/>
                </a:solidFill>
                <a:latin typeface="Arial MT"/>
                <a:cs typeface="Arial MT"/>
              </a:rPr>
              <a:t>of </a:t>
            </a:r>
            <a:r>
              <a:rPr sz="1200" spc="-305" dirty="0">
                <a:solidFill>
                  <a:srgbClr val="FFFFFF"/>
                </a:solidFill>
                <a:latin typeface="Arial MT"/>
                <a:cs typeface="Arial MT"/>
              </a:rPr>
              <a:t>CCSSEE</a:t>
            </a:r>
            <a:endParaRPr sz="1200">
              <a:latin typeface="Arial MT"/>
              <a:cs typeface="Arial MT"/>
            </a:endParaRPr>
          </a:p>
        </p:txBody>
      </p:sp>
      <p:sp>
        <p:nvSpPr>
          <p:cNvPr id="10" name="object 10"/>
          <p:cNvSpPr txBox="1">
            <a:spLocks noGrp="1"/>
          </p:cNvSpPr>
          <p:nvPr>
            <p:ph type="ftr" sz="quarter" idx="5"/>
          </p:nvPr>
        </p:nvSpPr>
        <p:spPr>
          <a:xfrm>
            <a:off x="1600200" y="0"/>
            <a:ext cx="0" cy="430887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25"/>
              </a:lnSpc>
            </a:pPr>
            <a:r>
              <a:rPr spc="10" dirty="0"/>
              <a:t>ATME College</a:t>
            </a:r>
            <a:r>
              <a:rPr spc="-5" dirty="0"/>
              <a:t> </a:t>
            </a:r>
            <a:r>
              <a:rPr spc="10" dirty="0"/>
              <a:t>of</a:t>
            </a:r>
            <a:r>
              <a:rPr spc="114" dirty="0"/>
              <a:t> </a:t>
            </a:r>
            <a:r>
              <a:rPr spc="35" dirty="0"/>
              <a:t>Engineering</a:t>
            </a:r>
          </a:p>
        </p:txBody>
      </p:sp>
    </p:spTree>
  </p:cSld>
  <p:clrMapOvr>
    <a:masterClrMapping/>
  </p:clrMapOvr>
</p:sld>
</file>

<file path=ppt/slides/slide2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803392" y="6400801"/>
            <a:ext cx="3112135" cy="277495"/>
          </a:xfrm>
          <a:custGeom>
            <a:avLst/>
            <a:gdLst/>
            <a:ahLst/>
            <a:cxnLst/>
            <a:rect l="l" t="t" r="r" b="b"/>
            <a:pathLst>
              <a:path w="3112134" h="277495">
                <a:moveTo>
                  <a:pt x="3112008" y="277368"/>
                </a:moveTo>
                <a:lnTo>
                  <a:pt x="0" y="277368"/>
                </a:lnTo>
                <a:lnTo>
                  <a:pt x="0" y="0"/>
                </a:lnTo>
                <a:lnTo>
                  <a:pt x="3112008" y="0"/>
                </a:lnTo>
                <a:lnTo>
                  <a:pt x="3112008" y="277368"/>
                </a:lnTo>
                <a:close/>
              </a:path>
            </a:pathLst>
          </a:custGeom>
          <a:solidFill>
            <a:srgbClr val="22405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5884798" y="6455470"/>
            <a:ext cx="2115820" cy="1708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325"/>
              </a:lnSpc>
            </a:pPr>
            <a:r>
              <a:rPr sz="1200" spc="10" dirty="0">
                <a:solidFill>
                  <a:srgbClr val="FFFFFF"/>
                </a:solidFill>
                <a:latin typeface="Arial MT"/>
                <a:cs typeface="Arial MT"/>
              </a:rPr>
              <a:t>ATME College</a:t>
            </a:r>
            <a:r>
              <a:rPr sz="1200" spc="-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10" dirty="0">
                <a:solidFill>
                  <a:srgbClr val="FFFFFF"/>
                </a:solidFill>
                <a:latin typeface="Arial MT"/>
                <a:cs typeface="Arial MT"/>
              </a:rPr>
              <a:t>of</a:t>
            </a:r>
            <a:r>
              <a:rPr sz="1200" spc="114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35" dirty="0">
                <a:solidFill>
                  <a:srgbClr val="FFFFFF"/>
                </a:solidFill>
                <a:latin typeface="Arial MT"/>
                <a:cs typeface="Arial MT"/>
              </a:rPr>
              <a:t>Engineering</a:t>
            </a:r>
            <a:endParaRPr sz="1200">
              <a:latin typeface="Arial MT"/>
              <a:cs typeface="Arial MT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4114800" y="6400801"/>
            <a:ext cx="4724400" cy="277495"/>
            <a:chOff x="2514600" y="6400800"/>
            <a:chExt cx="4724400" cy="277495"/>
          </a:xfrm>
        </p:grpSpPr>
        <p:sp>
          <p:nvSpPr>
            <p:cNvPr id="5" name="object 5"/>
            <p:cNvSpPr/>
            <p:nvPr/>
          </p:nvSpPr>
          <p:spPr>
            <a:xfrm>
              <a:off x="2514600" y="6400800"/>
              <a:ext cx="1600200" cy="277495"/>
            </a:xfrm>
            <a:custGeom>
              <a:avLst/>
              <a:gdLst/>
              <a:ahLst/>
              <a:cxnLst/>
              <a:rect l="l" t="t" r="r" b="b"/>
              <a:pathLst>
                <a:path w="1600200" h="277495">
                  <a:moveTo>
                    <a:pt x="1600200" y="277368"/>
                  </a:moveTo>
                  <a:lnTo>
                    <a:pt x="0" y="277368"/>
                  </a:lnTo>
                  <a:lnTo>
                    <a:pt x="0" y="0"/>
                  </a:lnTo>
                  <a:lnTo>
                    <a:pt x="1600200" y="0"/>
                  </a:lnTo>
                  <a:lnTo>
                    <a:pt x="1600200" y="277368"/>
                  </a:lnTo>
                  <a:close/>
                </a:path>
              </a:pathLst>
            </a:custGeom>
            <a:solidFill>
              <a:srgbClr val="E16C0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4114800" y="6400800"/>
              <a:ext cx="3124200" cy="277495"/>
            </a:xfrm>
            <a:custGeom>
              <a:avLst/>
              <a:gdLst/>
              <a:ahLst/>
              <a:cxnLst/>
              <a:rect l="l" t="t" r="r" b="b"/>
              <a:pathLst>
                <a:path w="3124200" h="277495">
                  <a:moveTo>
                    <a:pt x="3124200" y="277368"/>
                  </a:moveTo>
                  <a:lnTo>
                    <a:pt x="0" y="277368"/>
                  </a:lnTo>
                  <a:lnTo>
                    <a:pt x="0" y="0"/>
                  </a:lnTo>
                  <a:lnTo>
                    <a:pt x="3124200" y="0"/>
                  </a:lnTo>
                  <a:lnTo>
                    <a:pt x="3124200" y="277368"/>
                  </a:lnTo>
                  <a:close/>
                </a:path>
              </a:pathLst>
            </a:custGeom>
            <a:solidFill>
              <a:srgbClr val="2240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1600200" y="0"/>
            <a:ext cx="0" cy="12226680"/>
          </a:xfrm>
          <a:prstGeom prst="rect">
            <a:avLst/>
          </a:prstGeom>
        </p:spPr>
        <p:txBody>
          <a:bodyPr vert="horz" wrap="square" lIns="0" tIns="586994" rIns="0" bIns="0" rtlCol="0">
            <a:spAutoFit/>
          </a:bodyPr>
          <a:lstStyle/>
          <a:p>
            <a:pPr marL="967740">
              <a:spcBef>
                <a:spcPts val="100"/>
              </a:spcBef>
            </a:pPr>
            <a:r>
              <a:rPr sz="3600" b="1" dirty="0">
                <a:solidFill>
                  <a:srgbClr val="C00000"/>
                </a:solidFill>
                <a:latin typeface="Georgia"/>
                <a:cs typeface="Georgia"/>
              </a:rPr>
              <a:t>Cost</a:t>
            </a:r>
            <a:r>
              <a:rPr sz="3600" b="1" spc="-140" dirty="0">
                <a:solidFill>
                  <a:srgbClr val="C00000"/>
                </a:solidFill>
                <a:latin typeface="Georgia"/>
                <a:cs typeface="Georgia"/>
              </a:rPr>
              <a:t> </a:t>
            </a:r>
            <a:r>
              <a:rPr sz="3600" b="1" dirty="0">
                <a:solidFill>
                  <a:srgbClr val="C00000"/>
                </a:solidFill>
                <a:latin typeface="Georgia"/>
                <a:cs typeface="Georgia"/>
              </a:rPr>
              <a:t>of</a:t>
            </a:r>
            <a:r>
              <a:rPr sz="3600" b="1" spc="-130" dirty="0">
                <a:solidFill>
                  <a:srgbClr val="C00000"/>
                </a:solidFill>
                <a:latin typeface="Georgia"/>
                <a:cs typeface="Georgia"/>
              </a:rPr>
              <a:t> </a:t>
            </a:r>
            <a:r>
              <a:rPr sz="3600" b="1" dirty="0">
                <a:solidFill>
                  <a:srgbClr val="C00000"/>
                </a:solidFill>
                <a:latin typeface="Georgia"/>
                <a:cs typeface="Georgia"/>
              </a:rPr>
              <a:t>searching</a:t>
            </a:r>
            <a:r>
              <a:rPr sz="3600" b="1" spc="-90" dirty="0">
                <a:solidFill>
                  <a:srgbClr val="C00000"/>
                </a:solidFill>
                <a:latin typeface="Georgia"/>
                <a:cs typeface="Georgia"/>
              </a:rPr>
              <a:t> </a:t>
            </a:r>
            <a:r>
              <a:rPr sz="3600" b="1" dirty="0">
                <a:solidFill>
                  <a:srgbClr val="C00000"/>
                </a:solidFill>
                <a:latin typeface="Georgia"/>
                <a:cs typeface="Georgia"/>
              </a:rPr>
              <a:t>any</a:t>
            </a:r>
            <a:r>
              <a:rPr sz="3600" b="1" spc="-90" dirty="0">
                <a:solidFill>
                  <a:srgbClr val="C00000"/>
                </a:solidFill>
                <a:latin typeface="Georgia"/>
                <a:cs typeface="Georgia"/>
              </a:rPr>
              <a:t> </a:t>
            </a:r>
            <a:r>
              <a:rPr sz="3600" b="1" spc="-25" dirty="0">
                <a:solidFill>
                  <a:srgbClr val="C00000"/>
                </a:solidFill>
                <a:latin typeface="Georgia"/>
                <a:cs typeface="Georgia"/>
              </a:rPr>
              <a:t>Key</a:t>
            </a:r>
            <a:endParaRPr sz="3600">
              <a:latin typeface="Georgia"/>
              <a:cs typeface="Georgia"/>
            </a:endParaRPr>
          </a:p>
        </p:txBody>
      </p:sp>
      <p:sp>
        <p:nvSpPr>
          <p:cNvPr id="12" name="object 12"/>
          <p:cNvSpPr txBox="1">
            <a:spLocks noGrp="1"/>
          </p:cNvSpPr>
          <p:nvPr>
            <p:ph type="ftr" sz="quarter" idx="5"/>
          </p:nvPr>
        </p:nvSpPr>
        <p:spPr>
          <a:xfrm>
            <a:off x="1600200" y="0"/>
            <a:ext cx="0" cy="430887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25"/>
              </a:lnSpc>
            </a:pPr>
            <a:r>
              <a:rPr spc="10" dirty="0"/>
              <a:t>ATME College</a:t>
            </a:r>
            <a:r>
              <a:rPr spc="-5" dirty="0"/>
              <a:t> </a:t>
            </a:r>
            <a:r>
              <a:rPr spc="10" dirty="0"/>
              <a:t>of</a:t>
            </a:r>
            <a:r>
              <a:rPr spc="114" dirty="0"/>
              <a:t> </a:t>
            </a:r>
            <a:r>
              <a:rPr spc="35" dirty="0"/>
              <a:t>Engineering</a:t>
            </a:r>
          </a:p>
        </p:txBody>
      </p:sp>
      <p:grpSp>
        <p:nvGrpSpPr>
          <p:cNvPr id="8" name="object 8"/>
          <p:cNvGrpSpPr/>
          <p:nvPr/>
        </p:nvGrpSpPr>
        <p:grpSpPr>
          <a:xfrm>
            <a:off x="1600961" y="761"/>
            <a:ext cx="9142730" cy="6856730"/>
            <a:chOff x="761" y="761"/>
            <a:chExt cx="9142730" cy="6856730"/>
          </a:xfrm>
        </p:grpSpPr>
        <p:pic>
          <p:nvPicPr>
            <p:cNvPr id="9" name="object 9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57199" y="1417320"/>
              <a:ext cx="8077200" cy="4773168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761" y="761"/>
              <a:ext cx="9142730" cy="6856730"/>
            </a:xfrm>
            <a:custGeom>
              <a:avLst/>
              <a:gdLst/>
              <a:ahLst/>
              <a:cxnLst/>
              <a:rect l="l" t="t" r="r" b="b"/>
              <a:pathLst>
                <a:path w="9142730" h="6856730">
                  <a:moveTo>
                    <a:pt x="0" y="0"/>
                  </a:moveTo>
                  <a:lnTo>
                    <a:pt x="9142476" y="0"/>
                  </a:lnTo>
                  <a:lnTo>
                    <a:pt x="9142476" y="6856476"/>
                  </a:lnTo>
                  <a:lnTo>
                    <a:pt x="0" y="6856476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 txBox="1"/>
          <p:nvPr/>
        </p:nvSpPr>
        <p:spPr>
          <a:xfrm>
            <a:off x="4194176" y="6438732"/>
            <a:ext cx="1062355" cy="363561"/>
          </a:xfrm>
          <a:prstGeom prst="rect">
            <a:avLst/>
          </a:prstGeom>
        </p:spPr>
        <p:txBody>
          <a:bodyPr vert="horz" wrap="square" lIns="0" tIns="4445" rIns="0" bIns="0" rtlCol="0">
            <a:spAutoFit/>
          </a:bodyPr>
          <a:lstStyle/>
          <a:p>
            <a:pPr marL="12700" marR="5080">
              <a:lnSpc>
                <a:spcPts val="1440"/>
              </a:lnSpc>
              <a:spcBef>
                <a:spcPts val="35"/>
              </a:spcBef>
            </a:pPr>
            <a:r>
              <a:rPr sz="1200" spc="45" dirty="0">
                <a:solidFill>
                  <a:srgbClr val="FFFFFF"/>
                </a:solidFill>
                <a:latin typeface="Arial MT"/>
                <a:cs typeface="Arial MT"/>
              </a:rPr>
              <a:t>Department</a:t>
            </a:r>
            <a:r>
              <a:rPr sz="1200" spc="1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-25" dirty="0">
                <a:solidFill>
                  <a:srgbClr val="FFFFFF"/>
                </a:solidFill>
                <a:latin typeface="Arial MT"/>
                <a:cs typeface="Arial MT"/>
              </a:rPr>
              <a:t>of </a:t>
            </a:r>
            <a:r>
              <a:rPr sz="1200" spc="-305" dirty="0">
                <a:solidFill>
                  <a:srgbClr val="FFFFFF"/>
                </a:solidFill>
                <a:latin typeface="Arial MT"/>
                <a:cs typeface="Arial MT"/>
              </a:rPr>
              <a:t>CCSSEE</a:t>
            </a:r>
            <a:endParaRPr sz="12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2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803392" y="6400801"/>
            <a:ext cx="3112135" cy="277495"/>
          </a:xfrm>
          <a:custGeom>
            <a:avLst/>
            <a:gdLst/>
            <a:ahLst/>
            <a:cxnLst/>
            <a:rect l="l" t="t" r="r" b="b"/>
            <a:pathLst>
              <a:path w="3112134" h="277495">
                <a:moveTo>
                  <a:pt x="3112008" y="277368"/>
                </a:moveTo>
                <a:lnTo>
                  <a:pt x="0" y="277368"/>
                </a:lnTo>
                <a:lnTo>
                  <a:pt x="0" y="0"/>
                </a:lnTo>
                <a:lnTo>
                  <a:pt x="3112008" y="0"/>
                </a:lnTo>
                <a:lnTo>
                  <a:pt x="3112008" y="277368"/>
                </a:lnTo>
                <a:close/>
              </a:path>
            </a:pathLst>
          </a:custGeom>
          <a:solidFill>
            <a:srgbClr val="22405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5808218" y="6455470"/>
            <a:ext cx="2196465" cy="1708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325"/>
              </a:lnSpc>
            </a:pPr>
            <a:r>
              <a:rPr sz="1200" spc="-275" dirty="0">
                <a:solidFill>
                  <a:srgbClr val="FFFFFF"/>
                </a:solidFill>
                <a:latin typeface="Arial MT"/>
                <a:cs typeface="Arial MT"/>
              </a:rPr>
              <a:t>ATATMMEECoColeleggeeoof</a:t>
            </a:r>
            <a:r>
              <a:rPr sz="1200" spc="-16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-265" dirty="0">
                <a:solidFill>
                  <a:srgbClr val="FFFFFF"/>
                </a:solidFill>
                <a:latin typeface="Arial MT"/>
                <a:cs typeface="Arial MT"/>
              </a:rPr>
              <a:t>fEEnngginineeeeririnngg</a:t>
            </a:r>
            <a:endParaRPr sz="1200">
              <a:latin typeface="Arial MT"/>
              <a:cs typeface="Arial MT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2057400" y="1295400"/>
            <a:ext cx="8229600" cy="5562600"/>
            <a:chOff x="457200" y="1295400"/>
            <a:chExt cx="8229600" cy="5562600"/>
          </a:xfrm>
        </p:grpSpPr>
        <p:sp>
          <p:nvSpPr>
            <p:cNvPr id="5" name="object 5"/>
            <p:cNvSpPr/>
            <p:nvPr/>
          </p:nvSpPr>
          <p:spPr>
            <a:xfrm>
              <a:off x="2514600" y="6400800"/>
              <a:ext cx="1600200" cy="277495"/>
            </a:xfrm>
            <a:custGeom>
              <a:avLst/>
              <a:gdLst/>
              <a:ahLst/>
              <a:cxnLst/>
              <a:rect l="l" t="t" r="r" b="b"/>
              <a:pathLst>
                <a:path w="1600200" h="277495">
                  <a:moveTo>
                    <a:pt x="1600200" y="277368"/>
                  </a:moveTo>
                  <a:lnTo>
                    <a:pt x="0" y="277368"/>
                  </a:lnTo>
                  <a:lnTo>
                    <a:pt x="0" y="0"/>
                  </a:lnTo>
                  <a:lnTo>
                    <a:pt x="1600200" y="0"/>
                  </a:lnTo>
                  <a:lnTo>
                    <a:pt x="1600200" y="277368"/>
                  </a:lnTo>
                  <a:close/>
                </a:path>
              </a:pathLst>
            </a:custGeom>
            <a:solidFill>
              <a:srgbClr val="E16C0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4114800" y="6400800"/>
              <a:ext cx="3124200" cy="277495"/>
            </a:xfrm>
            <a:custGeom>
              <a:avLst/>
              <a:gdLst/>
              <a:ahLst/>
              <a:cxnLst/>
              <a:rect l="l" t="t" r="r" b="b"/>
              <a:pathLst>
                <a:path w="3124200" h="277495">
                  <a:moveTo>
                    <a:pt x="3124200" y="277368"/>
                  </a:moveTo>
                  <a:lnTo>
                    <a:pt x="0" y="277368"/>
                  </a:lnTo>
                  <a:lnTo>
                    <a:pt x="0" y="0"/>
                  </a:lnTo>
                  <a:lnTo>
                    <a:pt x="3124200" y="0"/>
                  </a:lnTo>
                  <a:lnTo>
                    <a:pt x="3124200" y="277368"/>
                  </a:lnTo>
                  <a:close/>
                </a:path>
              </a:pathLst>
            </a:custGeom>
            <a:solidFill>
              <a:srgbClr val="2240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57200" y="1295400"/>
              <a:ext cx="8229600" cy="5562600"/>
            </a:xfrm>
            <a:prstGeom prst="rect">
              <a:avLst/>
            </a:prstGeom>
          </p:spPr>
        </p:pic>
      </p:grp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1600200" y="1"/>
            <a:ext cx="0" cy="14740369"/>
          </a:xfrm>
          <a:prstGeom prst="rect">
            <a:avLst/>
          </a:prstGeom>
        </p:spPr>
        <p:txBody>
          <a:bodyPr vert="horz" wrap="square" lIns="0" tIns="516052" rIns="0" bIns="0" rtlCol="0">
            <a:spAutoFit/>
          </a:bodyPr>
          <a:lstStyle/>
          <a:p>
            <a:pPr marL="455930">
              <a:spcBef>
                <a:spcPts val="105"/>
              </a:spcBef>
            </a:pPr>
            <a:r>
              <a:rPr b="1" dirty="0">
                <a:solidFill>
                  <a:srgbClr val="C00000"/>
                </a:solidFill>
                <a:latin typeface="Georgia"/>
                <a:cs typeface="Georgia"/>
              </a:rPr>
              <a:t>Cost</a:t>
            </a:r>
            <a:r>
              <a:rPr b="1" spc="-130" dirty="0">
                <a:solidFill>
                  <a:srgbClr val="C00000"/>
                </a:solidFill>
                <a:latin typeface="Georgia"/>
                <a:cs typeface="Georgia"/>
              </a:rPr>
              <a:t> </a:t>
            </a:r>
            <a:r>
              <a:rPr b="1" dirty="0">
                <a:solidFill>
                  <a:srgbClr val="C00000"/>
                </a:solidFill>
                <a:latin typeface="Georgia"/>
                <a:cs typeface="Georgia"/>
              </a:rPr>
              <a:t>of</a:t>
            </a:r>
            <a:r>
              <a:rPr b="1" spc="-85" dirty="0">
                <a:solidFill>
                  <a:srgbClr val="C00000"/>
                </a:solidFill>
                <a:latin typeface="Georgia"/>
                <a:cs typeface="Georgia"/>
              </a:rPr>
              <a:t> </a:t>
            </a:r>
            <a:r>
              <a:rPr b="1" spc="-25" dirty="0">
                <a:solidFill>
                  <a:srgbClr val="C00000"/>
                </a:solidFill>
                <a:latin typeface="Georgia"/>
                <a:cs typeface="Georgia"/>
              </a:rPr>
              <a:t>BST-</a:t>
            </a:r>
            <a:r>
              <a:rPr b="1" spc="-10" dirty="0">
                <a:solidFill>
                  <a:srgbClr val="C00000"/>
                </a:solidFill>
                <a:latin typeface="Georgia"/>
                <a:cs typeface="Georgia"/>
              </a:rPr>
              <a:t>Frequencies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6481699" y="5120385"/>
            <a:ext cx="2800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pc="-25" dirty="0">
                <a:latin typeface="Microsoft Sans Serif"/>
                <a:cs typeface="Microsoft Sans Serif"/>
              </a:rPr>
              <a:t>18</a:t>
            </a:r>
            <a:endParaRPr>
              <a:latin typeface="Microsoft Sans Serif"/>
              <a:cs typeface="Microsoft Sans Serif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0249028" y="6422517"/>
            <a:ext cx="319405" cy="22890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400" spc="-25" dirty="0">
                <a:latin typeface="Microsoft Sans Serif"/>
                <a:cs typeface="Microsoft Sans Serif"/>
              </a:rPr>
              <a:t>217</a:t>
            </a:r>
            <a:endParaRPr sz="1400">
              <a:latin typeface="Microsoft Sans Serif"/>
              <a:cs typeface="Microsoft Sans Serif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5715000" y="6400800"/>
            <a:ext cx="3200400" cy="216726"/>
          </a:xfrm>
          <a:prstGeom prst="rect">
            <a:avLst/>
          </a:prstGeom>
        </p:spPr>
        <p:txBody>
          <a:bodyPr vert="horz" wrap="square" lIns="0" tIns="31750" rIns="0" bIns="0" rtlCol="0">
            <a:spAutoFit/>
          </a:bodyPr>
          <a:lstStyle/>
          <a:p>
            <a:pPr marL="92710">
              <a:spcBef>
                <a:spcPts val="250"/>
              </a:spcBef>
            </a:pPr>
            <a:r>
              <a:rPr sz="1200" spc="10" dirty="0">
                <a:solidFill>
                  <a:srgbClr val="FFFFFF"/>
                </a:solidFill>
                <a:latin typeface="Arial MT"/>
                <a:cs typeface="Arial MT"/>
              </a:rPr>
              <a:t>ATME College</a:t>
            </a:r>
            <a:r>
              <a:rPr sz="1200" spc="-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10" dirty="0">
                <a:solidFill>
                  <a:srgbClr val="FFFFFF"/>
                </a:solidFill>
                <a:latin typeface="Arial MT"/>
                <a:cs typeface="Arial MT"/>
              </a:rPr>
              <a:t>of</a:t>
            </a:r>
            <a:r>
              <a:rPr sz="1200" spc="114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35" dirty="0">
                <a:solidFill>
                  <a:srgbClr val="FFFFFF"/>
                </a:solidFill>
                <a:latin typeface="Arial MT"/>
                <a:cs typeface="Arial MT"/>
              </a:rPr>
              <a:t>Engineering</a:t>
            </a:r>
            <a:endParaRPr sz="1200">
              <a:latin typeface="Arial MT"/>
              <a:cs typeface="Arial MT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1600961" y="761"/>
            <a:ext cx="9142730" cy="6856730"/>
          </a:xfrm>
          <a:custGeom>
            <a:avLst/>
            <a:gdLst/>
            <a:ahLst/>
            <a:cxnLst/>
            <a:rect l="l" t="t" r="r" b="b"/>
            <a:pathLst>
              <a:path w="9142730" h="6856730">
                <a:moveTo>
                  <a:pt x="0" y="0"/>
                </a:moveTo>
                <a:lnTo>
                  <a:pt x="9142476" y="0"/>
                </a:lnTo>
                <a:lnTo>
                  <a:pt x="9142476" y="6856476"/>
                </a:lnTo>
                <a:lnTo>
                  <a:pt x="0" y="6856476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803392" y="6400801"/>
            <a:ext cx="3112135" cy="277495"/>
          </a:xfrm>
          <a:custGeom>
            <a:avLst/>
            <a:gdLst/>
            <a:ahLst/>
            <a:cxnLst/>
            <a:rect l="l" t="t" r="r" b="b"/>
            <a:pathLst>
              <a:path w="3112134" h="277495">
                <a:moveTo>
                  <a:pt x="3112008" y="277368"/>
                </a:moveTo>
                <a:lnTo>
                  <a:pt x="0" y="277368"/>
                </a:lnTo>
                <a:lnTo>
                  <a:pt x="0" y="0"/>
                </a:lnTo>
                <a:lnTo>
                  <a:pt x="3112008" y="0"/>
                </a:lnTo>
                <a:lnTo>
                  <a:pt x="3112008" y="277368"/>
                </a:lnTo>
                <a:close/>
              </a:path>
            </a:pathLst>
          </a:custGeom>
          <a:solidFill>
            <a:srgbClr val="22405F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4114800" y="6400801"/>
            <a:ext cx="4724400" cy="277495"/>
            <a:chOff x="2514600" y="6400800"/>
            <a:chExt cx="4724400" cy="277495"/>
          </a:xfrm>
        </p:grpSpPr>
        <p:sp>
          <p:nvSpPr>
            <p:cNvPr id="4" name="object 4"/>
            <p:cNvSpPr/>
            <p:nvPr/>
          </p:nvSpPr>
          <p:spPr>
            <a:xfrm>
              <a:off x="2514600" y="6400800"/>
              <a:ext cx="1600200" cy="277495"/>
            </a:xfrm>
            <a:custGeom>
              <a:avLst/>
              <a:gdLst/>
              <a:ahLst/>
              <a:cxnLst/>
              <a:rect l="l" t="t" r="r" b="b"/>
              <a:pathLst>
                <a:path w="1600200" h="277495">
                  <a:moveTo>
                    <a:pt x="1600200" y="277368"/>
                  </a:moveTo>
                  <a:lnTo>
                    <a:pt x="0" y="277368"/>
                  </a:lnTo>
                  <a:lnTo>
                    <a:pt x="0" y="0"/>
                  </a:lnTo>
                  <a:lnTo>
                    <a:pt x="1600200" y="0"/>
                  </a:lnTo>
                  <a:lnTo>
                    <a:pt x="1600200" y="277368"/>
                  </a:lnTo>
                  <a:close/>
                </a:path>
              </a:pathLst>
            </a:custGeom>
            <a:solidFill>
              <a:srgbClr val="E16C0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4114800" y="6400800"/>
              <a:ext cx="3124200" cy="277495"/>
            </a:xfrm>
            <a:custGeom>
              <a:avLst/>
              <a:gdLst/>
              <a:ahLst/>
              <a:cxnLst/>
              <a:rect l="l" t="t" r="r" b="b"/>
              <a:pathLst>
                <a:path w="3124200" h="277495">
                  <a:moveTo>
                    <a:pt x="3124200" y="277368"/>
                  </a:moveTo>
                  <a:lnTo>
                    <a:pt x="0" y="277368"/>
                  </a:lnTo>
                  <a:lnTo>
                    <a:pt x="0" y="0"/>
                  </a:lnTo>
                  <a:lnTo>
                    <a:pt x="3124200" y="0"/>
                  </a:lnTo>
                  <a:lnTo>
                    <a:pt x="3124200" y="277368"/>
                  </a:lnTo>
                  <a:close/>
                </a:path>
              </a:pathLst>
            </a:custGeom>
            <a:solidFill>
              <a:srgbClr val="2240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2978912" y="220726"/>
            <a:ext cx="655002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3600" b="1" dirty="0">
                <a:solidFill>
                  <a:srgbClr val="C00000"/>
                </a:solidFill>
                <a:latin typeface="Georgia"/>
                <a:cs typeface="Georgia"/>
              </a:rPr>
              <a:t>Optimal</a:t>
            </a:r>
            <a:r>
              <a:rPr sz="3600" b="1" spc="-190" dirty="0">
                <a:solidFill>
                  <a:srgbClr val="C00000"/>
                </a:solidFill>
                <a:latin typeface="Georgia"/>
                <a:cs typeface="Georgia"/>
              </a:rPr>
              <a:t> </a:t>
            </a:r>
            <a:r>
              <a:rPr sz="3600" b="1" dirty="0">
                <a:solidFill>
                  <a:srgbClr val="C00000"/>
                </a:solidFill>
                <a:latin typeface="Georgia"/>
                <a:cs typeface="Georgia"/>
              </a:rPr>
              <a:t>Binary</a:t>
            </a:r>
            <a:r>
              <a:rPr sz="3600" b="1" spc="-190" dirty="0">
                <a:solidFill>
                  <a:srgbClr val="C00000"/>
                </a:solidFill>
                <a:latin typeface="Georgia"/>
                <a:cs typeface="Georgia"/>
              </a:rPr>
              <a:t> </a:t>
            </a:r>
            <a:r>
              <a:rPr sz="3600" b="1" dirty="0">
                <a:solidFill>
                  <a:srgbClr val="C00000"/>
                </a:solidFill>
                <a:latin typeface="Georgia"/>
                <a:cs typeface="Georgia"/>
              </a:rPr>
              <a:t>Search</a:t>
            </a:r>
            <a:r>
              <a:rPr sz="3600" b="1" spc="-125" dirty="0">
                <a:solidFill>
                  <a:srgbClr val="C00000"/>
                </a:solidFill>
                <a:latin typeface="Georgia"/>
                <a:cs typeface="Georgia"/>
              </a:rPr>
              <a:t> </a:t>
            </a:r>
            <a:r>
              <a:rPr sz="3600" b="1" spc="-20" dirty="0">
                <a:solidFill>
                  <a:srgbClr val="C00000"/>
                </a:solidFill>
                <a:latin typeface="Georgia"/>
                <a:cs typeface="Georgia"/>
              </a:rPr>
              <a:t>Tree</a:t>
            </a:r>
            <a:endParaRPr sz="3600">
              <a:latin typeface="Georgia"/>
              <a:cs typeface="Georgia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2127505" y="1124712"/>
            <a:ext cx="8345805" cy="2164715"/>
          </a:xfrm>
          <a:custGeom>
            <a:avLst/>
            <a:gdLst/>
            <a:ahLst/>
            <a:cxnLst/>
            <a:rect l="l" t="t" r="r" b="b"/>
            <a:pathLst>
              <a:path w="8345805" h="2164715">
                <a:moveTo>
                  <a:pt x="8325612" y="2164334"/>
                </a:moveTo>
                <a:lnTo>
                  <a:pt x="19811" y="2164334"/>
                </a:lnTo>
                <a:lnTo>
                  <a:pt x="16370" y="2164029"/>
                </a:lnTo>
                <a:lnTo>
                  <a:pt x="0" y="2144522"/>
                </a:lnTo>
                <a:lnTo>
                  <a:pt x="0" y="19812"/>
                </a:lnTo>
                <a:lnTo>
                  <a:pt x="19811" y="0"/>
                </a:lnTo>
                <a:lnTo>
                  <a:pt x="8325612" y="0"/>
                </a:lnTo>
                <a:lnTo>
                  <a:pt x="8345424" y="19812"/>
                </a:lnTo>
                <a:lnTo>
                  <a:pt x="39623" y="19812"/>
                </a:lnTo>
                <a:lnTo>
                  <a:pt x="19811" y="39624"/>
                </a:lnTo>
                <a:lnTo>
                  <a:pt x="39623" y="39624"/>
                </a:lnTo>
                <a:lnTo>
                  <a:pt x="39623" y="2124710"/>
                </a:lnTo>
                <a:lnTo>
                  <a:pt x="19811" y="2124710"/>
                </a:lnTo>
                <a:lnTo>
                  <a:pt x="39623" y="2144522"/>
                </a:lnTo>
                <a:lnTo>
                  <a:pt x="8345424" y="2144522"/>
                </a:lnTo>
                <a:lnTo>
                  <a:pt x="8345119" y="2147963"/>
                </a:lnTo>
                <a:lnTo>
                  <a:pt x="8329053" y="2164029"/>
                </a:lnTo>
                <a:lnTo>
                  <a:pt x="8325612" y="2164334"/>
                </a:lnTo>
                <a:close/>
              </a:path>
              <a:path w="8345805" h="2164715">
                <a:moveTo>
                  <a:pt x="39623" y="39624"/>
                </a:moveTo>
                <a:lnTo>
                  <a:pt x="19811" y="39624"/>
                </a:lnTo>
                <a:lnTo>
                  <a:pt x="39623" y="19812"/>
                </a:lnTo>
                <a:lnTo>
                  <a:pt x="39623" y="39624"/>
                </a:lnTo>
                <a:close/>
              </a:path>
              <a:path w="8345805" h="2164715">
                <a:moveTo>
                  <a:pt x="8305800" y="39624"/>
                </a:moveTo>
                <a:lnTo>
                  <a:pt x="39623" y="39624"/>
                </a:lnTo>
                <a:lnTo>
                  <a:pt x="39623" y="19812"/>
                </a:lnTo>
                <a:lnTo>
                  <a:pt x="8305800" y="19812"/>
                </a:lnTo>
                <a:lnTo>
                  <a:pt x="8305800" y="39624"/>
                </a:lnTo>
                <a:close/>
              </a:path>
              <a:path w="8345805" h="2164715">
                <a:moveTo>
                  <a:pt x="8305800" y="2144522"/>
                </a:moveTo>
                <a:lnTo>
                  <a:pt x="8305800" y="19812"/>
                </a:lnTo>
                <a:lnTo>
                  <a:pt x="8325612" y="39624"/>
                </a:lnTo>
                <a:lnTo>
                  <a:pt x="8345424" y="39624"/>
                </a:lnTo>
                <a:lnTo>
                  <a:pt x="8345424" y="2124710"/>
                </a:lnTo>
                <a:lnTo>
                  <a:pt x="8325612" y="2124710"/>
                </a:lnTo>
                <a:lnTo>
                  <a:pt x="8305800" y="2144522"/>
                </a:lnTo>
                <a:close/>
              </a:path>
              <a:path w="8345805" h="2164715">
                <a:moveTo>
                  <a:pt x="8345424" y="39624"/>
                </a:moveTo>
                <a:lnTo>
                  <a:pt x="8325612" y="39624"/>
                </a:lnTo>
                <a:lnTo>
                  <a:pt x="8305800" y="19812"/>
                </a:lnTo>
                <a:lnTo>
                  <a:pt x="8345424" y="19812"/>
                </a:lnTo>
                <a:lnTo>
                  <a:pt x="8345424" y="39624"/>
                </a:lnTo>
                <a:close/>
              </a:path>
              <a:path w="8345805" h="2164715">
                <a:moveTo>
                  <a:pt x="39623" y="2144522"/>
                </a:moveTo>
                <a:lnTo>
                  <a:pt x="19811" y="2124710"/>
                </a:lnTo>
                <a:lnTo>
                  <a:pt x="39623" y="2124710"/>
                </a:lnTo>
                <a:lnTo>
                  <a:pt x="39623" y="2144522"/>
                </a:lnTo>
                <a:close/>
              </a:path>
              <a:path w="8345805" h="2164715">
                <a:moveTo>
                  <a:pt x="8305800" y="2144522"/>
                </a:moveTo>
                <a:lnTo>
                  <a:pt x="39623" y="2144522"/>
                </a:lnTo>
                <a:lnTo>
                  <a:pt x="39623" y="2124710"/>
                </a:lnTo>
                <a:lnTo>
                  <a:pt x="8305800" y="2124710"/>
                </a:lnTo>
                <a:lnTo>
                  <a:pt x="8305800" y="2144522"/>
                </a:lnTo>
                <a:close/>
              </a:path>
              <a:path w="8345805" h="2164715">
                <a:moveTo>
                  <a:pt x="8345424" y="2144522"/>
                </a:moveTo>
                <a:lnTo>
                  <a:pt x="8305800" y="2144522"/>
                </a:lnTo>
                <a:lnTo>
                  <a:pt x="8325612" y="2124710"/>
                </a:lnTo>
                <a:lnTo>
                  <a:pt x="8345424" y="2124710"/>
                </a:lnTo>
                <a:lnTo>
                  <a:pt x="8345424" y="2144522"/>
                </a:lnTo>
                <a:close/>
              </a:path>
            </a:pathLst>
          </a:custGeom>
          <a:solidFill>
            <a:srgbClr val="92373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2212087" y="1121028"/>
            <a:ext cx="8055609" cy="2032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187450" marR="387350" indent="-1162050">
              <a:spcBef>
                <a:spcPts val="100"/>
              </a:spcBef>
              <a:tabLst>
                <a:tab pos="7068184" algn="l"/>
              </a:tabLst>
            </a:pPr>
            <a:r>
              <a:rPr sz="2400" spc="-20" dirty="0">
                <a:latin typeface="Calibri"/>
                <a:cs typeface="Calibri"/>
              </a:rPr>
              <a:t>Problem:</a:t>
            </a:r>
            <a:r>
              <a:rPr sz="2400" spc="-114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Given</a:t>
            </a:r>
            <a:r>
              <a:rPr sz="2400" spc="-30" dirty="0">
                <a:latin typeface="Calibri"/>
                <a:cs typeface="Calibri"/>
              </a:rPr>
              <a:t> </a:t>
            </a:r>
            <a:r>
              <a:rPr sz="2400" i="1" dirty="0">
                <a:latin typeface="Calibri"/>
                <a:cs typeface="Calibri"/>
              </a:rPr>
              <a:t>n</a:t>
            </a:r>
            <a:r>
              <a:rPr sz="2400" i="1" spc="-10" dirty="0">
                <a:latin typeface="Calibri"/>
                <a:cs typeface="Calibri"/>
              </a:rPr>
              <a:t> </a:t>
            </a:r>
            <a:r>
              <a:rPr sz="2400" spc="-65" dirty="0">
                <a:latin typeface="Calibri"/>
                <a:cs typeface="Calibri"/>
              </a:rPr>
              <a:t>keys</a:t>
            </a:r>
            <a:r>
              <a:rPr sz="2400" spc="-85" dirty="0">
                <a:latin typeface="Calibri"/>
                <a:cs typeface="Calibri"/>
              </a:rPr>
              <a:t> </a:t>
            </a:r>
            <a:r>
              <a:rPr sz="2400" i="1" dirty="0">
                <a:latin typeface="Calibri"/>
                <a:cs typeface="Calibri"/>
              </a:rPr>
              <a:t>a</a:t>
            </a:r>
            <a:r>
              <a:rPr sz="2325" baseline="-10752" dirty="0">
                <a:latin typeface="Calibri"/>
                <a:cs typeface="Calibri"/>
              </a:rPr>
              <a:t>1</a:t>
            </a:r>
            <a:r>
              <a:rPr sz="2325" spc="37" baseline="-10752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&lt;</a:t>
            </a:r>
            <a:r>
              <a:rPr sz="2400" spc="-2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…&lt;</a:t>
            </a:r>
            <a:r>
              <a:rPr sz="2400" spc="10" dirty="0">
                <a:latin typeface="Calibri"/>
                <a:cs typeface="Calibri"/>
              </a:rPr>
              <a:t> </a:t>
            </a:r>
            <a:r>
              <a:rPr sz="2400" i="1" dirty="0">
                <a:latin typeface="Calibri"/>
                <a:cs typeface="Calibri"/>
              </a:rPr>
              <a:t>a</a:t>
            </a:r>
            <a:r>
              <a:rPr sz="2325" i="1" baseline="-10752" dirty="0">
                <a:latin typeface="Calibri"/>
                <a:cs typeface="Calibri"/>
              </a:rPr>
              <a:t>n</a:t>
            </a:r>
            <a:r>
              <a:rPr sz="2325" i="1" spc="75" baseline="-10752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and</a:t>
            </a:r>
            <a:r>
              <a:rPr sz="2400" spc="-15" dirty="0">
                <a:latin typeface="Calibri"/>
                <a:cs typeface="Calibri"/>
              </a:rPr>
              <a:t> </a:t>
            </a:r>
            <a:r>
              <a:rPr sz="2400" spc="-25" dirty="0">
                <a:latin typeface="Calibri"/>
                <a:cs typeface="Calibri"/>
              </a:rPr>
              <a:t>probabilities</a:t>
            </a:r>
            <a:r>
              <a:rPr sz="2400" spc="-90" dirty="0">
                <a:latin typeface="Calibri"/>
                <a:cs typeface="Calibri"/>
              </a:rPr>
              <a:t> </a:t>
            </a:r>
            <a:r>
              <a:rPr sz="2400" i="1" dirty="0">
                <a:latin typeface="Calibri"/>
                <a:cs typeface="Calibri"/>
              </a:rPr>
              <a:t>p</a:t>
            </a:r>
            <a:r>
              <a:rPr sz="2325" baseline="-10752" dirty="0">
                <a:latin typeface="Calibri"/>
                <a:cs typeface="Calibri"/>
              </a:rPr>
              <a:t>1</a:t>
            </a:r>
            <a:r>
              <a:rPr sz="2400" dirty="0">
                <a:latin typeface="Calibri"/>
                <a:cs typeface="Calibri"/>
              </a:rPr>
              <a:t>, </a:t>
            </a:r>
            <a:r>
              <a:rPr sz="2400" spc="-35" dirty="0">
                <a:latin typeface="Calibri"/>
                <a:cs typeface="Calibri"/>
              </a:rPr>
              <a:t>…,</a:t>
            </a:r>
            <a:r>
              <a:rPr sz="2400" dirty="0">
                <a:latin typeface="Calibri"/>
                <a:cs typeface="Calibri"/>
              </a:rPr>
              <a:t>	</a:t>
            </a:r>
            <a:r>
              <a:rPr sz="2400" i="1" spc="-25" dirty="0">
                <a:latin typeface="Calibri"/>
                <a:cs typeface="Calibri"/>
              </a:rPr>
              <a:t>p</a:t>
            </a:r>
            <a:r>
              <a:rPr sz="2325" i="1" spc="-37" baseline="-10752" dirty="0">
                <a:latin typeface="Calibri"/>
                <a:cs typeface="Calibri"/>
              </a:rPr>
              <a:t>n </a:t>
            </a:r>
            <a:r>
              <a:rPr sz="2400" spc="-10" dirty="0">
                <a:latin typeface="Calibri"/>
                <a:cs typeface="Calibri"/>
              </a:rPr>
              <a:t>searching</a:t>
            </a:r>
            <a:r>
              <a:rPr sz="2400" spc="-5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for</a:t>
            </a:r>
            <a:r>
              <a:rPr sz="2400" spc="-6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them,</a:t>
            </a:r>
            <a:r>
              <a:rPr sz="2400" spc="-4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find</a:t>
            </a:r>
            <a:r>
              <a:rPr sz="2400" spc="-3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a</a:t>
            </a:r>
            <a:r>
              <a:rPr sz="2400" spc="-4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BST</a:t>
            </a:r>
            <a:r>
              <a:rPr sz="2400" spc="-5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with</a:t>
            </a:r>
            <a:r>
              <a:rPr sz="2400" spc="-5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a</a:t>
            </a:r>
            <a:r>
              <a:rPr sz="2400" spc="-4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minimum </a:t>
            </a:r>
            <a:r>
              <a:rPr sz="2400" spc="-45" dirty="0">
                <a:latin typeface="Calibri"/>
                <a:cs typeface="Calibri"/>
              </a:rPr>
              <a:t>average</a:t>
            </a:r>
            <a:r>
              <a:rPr sz="2400" spc="-7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number</a:t>
            </a:r>
            <a:r>
              <a:rPr sz="2400" spc="-6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of</a:t>
            </a:r>
            <a:r>
              <a:rPr sz="2400" spc="-45" dirty="0">
                <a:latin typeface="Calibri"/>
                <a:cs typeface="Calibri"/>
              </a:rPr>
              <a:t> </a:t>
            </a:r>
            <a:r>
              <a:rPr sz="2400" spc="-20" dirty="0">
                <a:latin typeface="Calibri"/>
                <a:cs typeface="Calibri"/>
              </a:rPr>
              <a:t>comparisons</a:t>
            </a:r>
            <a:r>
              <a:rPr sz="2400" spc="-13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in</a:t>
            </a:r>
            <a:r>
              <a:rPr sz="2400" spc="-4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successful</a:t>
            </a:r>
            <a:r>
              <a:rPr sz="2400" spc="-7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search.</a:t>
            </a:r>
            <a:endParaRPr sz="2400">
              <a:latin typeface="Calibri"/>
              <a:cs typeface="Calibri"/>
            </a:endParaRPr>
          </a:p>
          <a:p>
            <a:pPr marL="25400" marR="17780">
              <a:spcBef>
                <a:spcPts val="1400"/>
              </a:spcBef>
            </a:pPr>
            <a:r>
              <a:rPr sz="2400" dirty="0">
                <a:latin typeface="Calibri"/>
                <a:cs typeface="Calibri"/>
              </a:rPr>
              <a:t>Since</a:t>
            </a:r>
            <a:r>
              <a:rPr sz="2400" spc="-120" dirty="0">
                <a:latin typeface="Calibri"/>
                <a:cs typeface="Calibri"/>
              </a:rPr>
              <a:t> </a:t>
            </a:r>
            <a:r>
              <a:rPr sz="2400" spc="-20" dirty="0">
                <a:latin typeface="Calibri"/>
                <a:cs typeface="Calibri"/>
              </a:rPr>
              <a:t>total</a:t>
            </a:r>
            <a:r>
              <a:rPr sz="2400" spc="-8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number</a:t>
            </a:r>
            <a:r>
              <a:rPr sz="2400" spc="-7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of</a:t>
            </a:r>
            <a:r>
              <a:rPr sz="2400" spc="-55" dirty="0">
                <a:latin typeface="Calibri"/>
                <a:cs typeface="Calibri"/>
              </a:rPr>
              <a:t> </a:t>
            </a:r>
            <a:r>
              <a:rPr sz="2400" spc="-90" dirty="0">
                <a:latin typeface="Calibri"/>
                <a:cs typeface="Calibri"/>
              </a:rPr>
              <a:t>BSTs</a:t>
            </a:r>
            <a:r>
              <a:rPr sz="2400" spc="-16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with</a:t>
            </a:r>
            <a:r>
              <a:rPr sz="2400" spc="-40" dirty="0">
                <a:latin typeface="Calibri"/>
                <a:cs typeface="Calibri"/>
              </a:rPr>
              <a:t> </a:t>
            </a:r>
            <a:r>
              <a:rPr sz="2400" i="1" dirty="0">
                <a:latin typeface="Calibri"/>
                <a:cs typeface="Calibri"/>
              </a:rPr>
              <a:t>n</a:t>
            </a:r>
            <a:r>
              <a:rPr sz="2400" i="1" spc="-3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nodes</a:t>
            </a:r>
            <a:r>
              <a:rPr sz="2400" spc="-6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is</a:t>
            </a:r>
            <a:r>
              <a:rPr sz="2400" spc="-7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given</a:t>
            </a:r>
            <a:r>
              <a:rPr sz="2400" spc="-5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by</a:t>
            </a:r>
            <a:r>
              <a:rPr sz="2400" spc="-7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C(2</a:t>
            </a:r>
            <a:r>
              <a:rPr sz="2400" i="1" spc="-10" dirty="0">
                <a:latin typeface="Calibri"/>
                <a:cs typeface="Calibri"/>
              </a:rPr>
              <a:t>n</a:t>
            </a:r>
            <a:r>
              <a:rPr sz="2400" spc="-10" dirty="0">
                <a:latin typeface="Calibri"/>
                <a:cs typeface="Calibri"/>
              </a:rPr>
              <a:t>,</a:t>
            </a:r>
            <a:r>
              <a:rPr sz="2400" i="1" spc="-10" dirty="0">
                <a:latin typeface="Calibri"/>
                <a:cs typeface="Calibri"/>
              </a:rPr>
              <a:t>n</a:t>
            </a:r>
            <a:r>
              <a:rPr sz="2400" spc="-10" dirty="0">
                <a:latin typeface="Calibri"/>
                <a:cs typeface="Calibri"/>
              </a:rPr>
              <a:t>)/(</a:t>
            </a:r>
            <a:r>
              <a:rPr sz="2400" i="1" spc="-10" dirty="0">
                <a:latin typeface="Calibri"/>
                <a:cs typeface="Calibri"/>
              </a:rPr>
              <a:t>n</a:t>
            </a:r>
            <a:r>
              <a:rPr sz="2400" spc="-10" dirty="0">
                <a:latin typeface="Calibri"/>
                <a:cs typeface="Calibri"/>
              </a:rPr>
              <a:t>+1), </a:t>
            </a:r>
            <a:r>
              <a:rPr sz="2400" dirty="0">
                <a:latin typeface="Calibri"/>
                <a:cs typeface="Calibri"/>
              </a:rPr>
              <a:t>which</a:t>
            </a:r>
            <a:r>
              <a:rPr sz="2400" spc="-75" dirty="0">
                <a:latin typeface="Calibri"/>
                <a:cs typeface="Calibri"/>
              </a:rPr>
              <a:t> </a:t>
            </a:r>
            <a:r>
              <a:rPr sz="2400" spc="-30" dirty="0">
                <a:latin typeface="Calibri"/>
                <a:cs typeface="Calibri"/>
              </a:rPr>
              <a:t>grows</a:t>
            </a:r>
            <a:r>
              <a:rPr sz="2400" spc="-70" dirty="0">
                <a:latin typeface="Calibri"/>
                <a:cs typeface="Calibri"/>
              </a:rPr>
              <a:t> </a:t>
            </a:r>
            <a:r>
              <a:rPr sz="2400" spc="-50" dirty="0">
                <a:latin typeface="Calibri"/>
                <a:cs typeface="Calibri"/>
              </a:rPr>
              <a:t>exponentially,</a:t>
            </a:r>
            <a:r>
              <a:rPr sz="2400" spc="-8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brute</a:t>
            </a:r>
            <a:r>
              <a:rPr sz="2400" spc="-100" dirty="0">
                <a:latin typeface="Calibri"/>
                <a:cs typeface="Calibri"/>
              </a:rPr>
              <a:t> </a:t>
            </a:r>
            <a:r>
              <a:rPr sz="2400" spc="-30" dirty="0">
                <a:latin typeface="Calibri"/>
                <a:cs typeface="Calibri"/>
              </a:rPr>
              <a:t>force</a:t>
            </a:r>
            <a:r>
              <a:rPr sz="2400" spc="-6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is</a:t>
            </a:r>
            <a:r>
              <a:rPr sz="2400" spc="-5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not</a:t>
            </a:r>
            <a:r>
              <a:rPr sz="2400" spc="-6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recommended.</a:t>
            </a:r>
            <a:endParaRPr sz="2400">
              <a:latin typeface="Calibri"/>
              <a:cs typeface="Calibri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1600961" y="761"/>
            <a:ext cx="9142730" cy="6856730"/>
            <a:chOff x="761" y="761"/>
            <a:chExt cx="9142730" cy="6856730"/>
          </a:xfrm>
        </p:grpSpPr>
        <p:pic>
          <p:nvPicPr>
            <p:cNvPr id="10" name="object 10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45592" y="3267456"/>
              <a:ext cx="8305800" cy="3038856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761" y="761"/>
              <a:ext cx="9142730" cy="6856730"/>
            </a:xfrm>
            <a:custGeom>
              <a:avLst/>
              <a:gdLst/>
              <a:ahLst/>
              <a:cxnLst/>
              <a:rect l="l" t="t" r="r" b="b"/>
              <a:pathLst>
                <a:path w="9142730" h="6856730">
                  <a:moveTo>
                    <a:pt x="0" y="0"/>
                  </a:moveTo>
                  <a:lnTo>
                    <a:pt x="9142476" y="0"/>
                  </a:lnTo>
                  <a:lnTo>
                    <a:pt x="9142476" y="6856476"/>
                  </a:lnTo>
                  <a:lnTo>
                    <a:pt x="0" y="6856476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" name="object 12"/>
          <p:cNvSpPr txBox="1"/>
          <p:nvPr/>
        </p:nvSpPr>
        <p:spPr>
          <a:xfrm>
            <a:off x="5795265" y="6434286"/>
            <a:ext cx="2226945" cy="189154"/>
          </a:xfrm>
          <a:prstGeom prst="rect">
            <a:avLst/>
          </a:prstGeom>
        </p:spPr>
        <p:txBody>
          <a:bodyPr vert="horz" wrap="square" lIns="0" tIns="4445" rIns="0" bIns="0" rtlCol="0">
            <a:spAutoFit/>
          </a:bodyPr>
          <a:lstStyle/>
          <a:p>
            <a:pPr marL="12700">
              <a:spcBef>
                <a:spcPts val="35"/>
              </a:spcBef>
            </a:pPr>
            <a:r>
              <a:rPr spc="-450" baseline="2314" dirty="0">
                <a:solidFill>
                  <a:srgbClr val="FFFFFF"/>
                </a:solidFill>
                <a:latin typeface="Arial MT"/>
                <a:cs typeface="Arial MT"/>
              </a:rPr>
              <a:t>A</a:t>
            </a:r>
            <a:r>
              <a:rPr sz="1200" spc="-495" dirty="0">
                <a:solidFill>
                  <a:srgbClr val="FFFFFF"/>
                </a:solidFill>
                <a:latin typeface="Arial MT"/>
                <a:cs typeface="Arial MT"/>
              </a:rPr>
              <a:t>A</a:t>
            </a:r>
            <a:r>
              <a:rPr spc="-292" baseline="2314" dirty="0">
                <a:solidFill>
                  <a:srgbClr val="FFFFFF"/>
                </a:solidFill>
                <a:latin typeface="Arial MT"/>
                <a:cs typeface="Arial MT"/>
              </a:rPr>
              <a:t>T</a:t>
            </a:r>
            <a:r>
              <a:rPr sz="1200" spc="-550" dirty="0">
                <a:solidFill>
                  <a:srgbClr val="FFFFFF"/>
                </a:solidFill>
                <a:latin typeface="Arial MT"/>
                <a:cs typeface="Arial MT"/>
              </a:rPr>
              <a:t>T</a:t>
            </a:r>
            <a:r>
              <a:rPr spc="-82" baseline="2314" dirty="0">
                <a:solidFill>
                  <a:srgbClr val="FFFFFF"/>
                </a:solidFill>
                <a:latin typeface="Arial MT"/>
                <a:cs typeface="Arial MT"/>
              </a:rPr>
              <a:t>M</a:t>
            </a:r>
            <a:r>
              <a:rPr sz="1200" spc="-975" dirty="0">
                <a:solidFill>
                  <a:srgbClr val="FFFFFF"/>
                </a:solidFill>
                <a:latin typeface="Arial MT"/>
                <a:cs typeface="Arial MT"/>
              </a:rPr>
              <a:t>M</a:t>
            </a:r>
            <a:r>
              <a:rPr spc="-217" baseline="2314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200" spc="-405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pc="-1162" baseline="2314" dirty="0">
                <a:solidFill>
                  <a:srgbClr val="FFFFFF"/>
                </a:solidFill>
                <a:latin typeface="Arial MT"/>
                <a:cs typeface="Arial MT"/>
              </a:rPr>
              <a:t>C</a:t>
            </a:r>
            <a:r>
              <a:rPr sz="1200" spc="-300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200" spc="-600" dirty="0">
                <a:solidFill>
                  <a:srgbClr val="FFFFFF"/>
                </a:solidFill>
                <a:latin typeface="Arial MT"/>
                <a:cs typeface="Arial MT"/>
              </a:rPr>
              <a:t>C</a:t>
            </a:r>
            <a:r>
              <a:rPr spc="-569" baseline="2314" dirty="0">
                <a:solidFill>
                  <a:srgbClr val="FFFFFF"/>
                </a:solidFill>
                <a:latin typeface="Arial MT"/>
                <a:cs typeface="Arial MT"/>
              </a:rPr>
              <a:t>o</a:t>
            </a:r>
            <a:r>
              <a:rPr sz="1200" spc="-495" dirty="0">
                <a:solidFill>
                  <a:srgbClr val="FFFFFF"/>
                </a:solidFill>
                <a:latin typeface="Arial MT"/>
                <a:cs typeface="Arial MT"/>
              </a:rPr>
              <a:t>C</a:t>
            </a:r>
            <a:r>
              <a:rPr spc="-127" baseline="2314" dirty="0">
                <a:solidFill>
                  <a:srgbClr val="FFFFFF"/>
                </a:solidFill>
                <a:latin typeface="Arial MT"/>
                <a:cs typeface="Arial MT"/>
              </a:rPr>
              <a:t>l</a:t>
            </a:r>
            <a:r>
              <a:rPr sz="1200" spc="-550" dirty="0">
                <a:solidFill>
                  <a:srgbClr val="FFFFFF"/>
                </a:solidFill>
                <a:latin typeface="Arial MT"/>
                <a:cs typeface="Arial MT"/>
              </a:rPr>
              <a:t>o</a:t>
            </a:r>
            <a:r>
              <a:rPr spc="-44" baseline="2314" dirty="0">
                <a:solidFill>
                  <a:srgbClr val="FFFFFF"/>
                </a:solidFill>
                <a:latin typeface="Arial MT"/>
                <a:cs typeface="Arial MT"/>
              </a:rPr>
              <a:t>l</a:t>
            </a:r>
            <a:r>
              <a:rPr sz="1200" spc="-605" dirty="0">
                <a:solidFill>
                  <a:srgbClr val="FFFFFF"/>
                </a:solidFill>
                <a:latin typeface="Arial MT"/>
                <a:cs typeface="Arial MT"/>
              </a:rPr>
              <a:t>o</a:t>
            </a:r>
            <a:r>
              <a:rPr spc="-562" baseline="2314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200" spc="-280" dirty="0">
                <a:solidFill>
                  <a:srgbClr val="FFFFFF"/>
                </a:solidFill>
                <a:latin typeface="Arial MT"/>
                <a:cs typeface="Arial MT"/>
              </a:rPr>
              <a:t>l</a:t>
            </a:r>
            <a:r>
              <a:rPr sz="1200" spc="-300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200" spc="-280" dirty="0">
                <a:solidFill>
                  <a:srgbClr val="FFFFFF"/>
                </a:solidFill>
                <a:latin typeface="Arial MT"/>
                <a:cs typeface="Arial MT"/>
              </a:rPr>
              <a:t>l</a:t>
            </a:r>
            <a:r>
              <a:rPr sz="1200" spc="-650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pc="-494" baseline="2314" dirty="0">
                <a:solidFill>
                  <a:srgbClr val="FFFFFF"/>
                </a:solidFill>
                <a:latin typeface="Arial MT"/>
                <a:cs typeface="Arial MT"/>
              </a:rPr>
              <a:t>g</a:t>
            </a:r>
            <a:r>
              <a:rPr sz="1200" spc="-300" dirty="0">
                <a:solidFill>
                  <a:srgbClr val="FFFFFF"/>
                </a:solidFill>
                <a:latin typeface="Arial MT"/>
                <a:cs typeface="Arial MT"/>
              </a:rPr>
              <a:t>g</a:t>
            </a:r>
            <a:r>
              <a:rPr sz="1200" spc="-675" dirty="0">
                <a:solidFill>
                  <a:srgbClr val="FFFFFF"/>
                </a:solidFill>
                <a:latin typeface="Arial MT"/>
                <a:cs typeface="Arial MT"/>
              </a:rPr>
              <a:t>g</a:t>
            </a:r>
            <a:r>
              <a:rPr spc="-457" baseline="2314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200" spc="-300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200" spc="-500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pc="-150" baseline="2314" dirty="0">
                <a:solidFill>
                  <a:srgbClr val="FFFFFF"/>
                </a:solidFill>
                <a:latin typeface="Arial MT"/>
                <a:cs typeface="Arial MT"/>
              </a:rPr>
              <a:t>o</a:t>
            </a:r>
            <a:r>
              <a:rPr sz="1200" spc="-545" dirty="0">
                <a:solidFill>
                  <a:srgbClr val="FFFFFF"/>
                </a:solidFill>
                <a:latin typeface="Arial MT"/>
                <a:cs typeface="Arial MT"/>
              </a:rPr>
              <a:t>o</a:t>
            </a:r>
            <a:r>
              <a:rPr spc="-157" baseline="2314" dirty="0">
                <a:solidFill>
                  <a:srgbClr val="FFFFFF"/>
                </a:solidFill>
                <a:latin typeface="Arial MT"/>
                <a:cs typeface="Arial MT"/>
              </a:rPr>
              <a:t>f</a:t>
            </a:r>
            <a:r>
              <a:rPr sz="1200" spc="-100" dirty="0">
                <a:solidFill>
                  <a:srgbClr val="FFFFFF"/>
                </a:solidFill>
                <a:latin typeface="Arial MT"/>
                <a:cs typeface="Arial MT"/>
              </a:rPr>
              <a:t>f</a:t>
            </a:r>
            <a:r>
              <a:rPr sz="1200" spc="-150" dirty="0">
                <a:solidFill>
                  <a:srgbClr val="FFFFFF"/>
                </a:solidFill>
                <a:latin typeface="Arial MT"/>
                <a:cs typeface="Arial MT"/>
              </a:rPr>
              <a:t>f</a:t>
            </a:r>
            <a:r>
              <a:rPr spc="-480" baseline="2314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200" spc="-520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pc="52" baseline="2314" dirty="0">
                <a:solidFill>
                  <a:srgbClr val="FFFFFF"/>
                </a:solidFill>
                <a:latin typeface="Arial MT"/>
                <a:cs typeface="Arial MT"/>
              </a:rPr>
              <a:t>n</a:t>
            </a:r>
            <a:r>
              <a:rPr spc="-997" baseline="2314" dirty="0">
                <a:solidFill>
                  <a:srgbClr val="FFFFFF"/>
                </a:solidFill>
                <a:latin typeface="Arial MT"/>
                <a:cs typeface="Arial MT"/>
              </a:rPr>
              <a:t>g</a:t>
            </a:r>
            <a:r>
              <a:rPr sz="1200" spc="-235" dirty="0">
                <a:solidFill>
                  <a:srgbClr val="FFFFFF"/>
                </a:solidFill>
                <a:latin typeface="Arial MT"/>
                <a:cs typeface="Arial MT"/>
              </a:rPr>
              <a:t>n</a:t>
            </a:r>
            <a:r>
              <a:rPr sz="1200" spc="-405" dirty="0">
                <a:solidFill>
                  <a:srgbClr val="FFFFFF"/>
                </a:solidFill>
                <a:latin typeface="Arial MT"/>
                <a:cs typeface="Arial MT"/>
              </a:rPr>
              <a:t>g</a:t>
            </a:r>
            <a:r>
              <a:rPr spc="-165" baseline="2314" dirty="0">
                <a:solidFill>
                  <a:srgbClr val="FFFFFF"/>
                </a:solidFill>
                <a:latin typeface="Arial MT"/>
                <a:cs typeface="Arial MT"/>
              </a:rPr>
              <a:t>i</a:t>
            </a:r>
            <a:r>
              <a:rPr sz="1200" spc="-525" dirty="0">
                <a:solidFill>
                  <a:srgbClr val="FFFFFF"/>
                </a:solidFill>
                <a:latin typeface="Arial MT"/>
                <a:cs typeface="Arial MT"/>
              </a:rPr>
              <a:t>g</a:t>
            </a:r>
            <a:r>
              <a:rPr spc="-585" baseline="2314" dirty="0">
                <a:solidFill>
                  <a:srgbClr val="FFFFFF"/>
                </a:solidFill>
                <a:latin typeface="Arial MT"/>
                <a:cs typeface="Arial MT"/>
              </a:rPr>
              <a:t>n</a:t>
            </a:r>
            <a:r>
              <a:rPr sz="1200" spc="-235" dirty="0">
                <a:solidFill>
                  <a:srgbClr val="FFFFFF"/>
                </a:solidFill>
                <a:latin typeface="Arial MT"/>
                <a:cs typeface="Arial MT"/>
              </a:rPr>
              <a:t>i</a:t>
            </a:r>
            <a:r>
              <a:rPr sz="1200" spc="-300" dirty="0">
                <a:solidFill>
                  <a:srgbClr val="FFFFFF"/>
                </a:solidFill>
                <a:latin typeface="Arial MT"/>
                <a:cs typeface="Arial MT"/>
              </a:rPr>
              <a:t>n</a:t>
            </a:r>
            <a:r>
              <a:rPr spc="-922" baseline="2314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200" spc="-235" dirty="0">
                <a:solidFill>
                  <a:srgbClr val="FFFFFF"/>
                </a:solidFill>
                <a:latin typeface="Arial MT"/>
                <a:cs typeface="Arial MT"/>
              </a:rPr>
              <a:t>i</a:t>
            </a:r>
            <a:r>
              <a:rPr sz="1200" spc="-75" dirty="0">
                <a:solidFill>
                  <a:srgbClr val="FFFFFF"/>
                </a:solidFill>
                <a:latin typeface="Arial MT"/>
                <a:cs typeface="Arial MT"/>
              </a:rPr>
              <a:t>n</a:t>
            </a:r>
            <a:r>
              <a:rPr spc="52" baseline="2314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pc="-600" baseline="2314" dirty="0">
                <a:solidFill>
                  <a:srgbClr val="FFFFFF"/>
                </a:solidFill>
                <a:latin typeface="Arial MT"/>
                <a:cs typeface="Arial MT"/>
              </a:rPr>
              <a:t>r</a:t>
            </a:r>
            <a:r>
              <a:rPr sz="1200" spc="-235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200" spc="-365" dirty="0">
                <a:solidFill>
                  <a:srgbClr val="FFFFFF"/>
                </a:solidFill>
                <a:latin typeface="Arial MT"/>
                <a:cs typeface="Arial MT"/>
              </a:rPr>
              <a:t>r</a:t>
            </a:r>
            <a:r>
              <a:rPr spc="-157" baseline="2314" dirty="0">
                <a:solidFill>
                  <a:srgbClr val="FFFFFF"/>
                </a:solidFill>
                <a:latin typeface="Arial MT"/>
                <a:cs typeface="Arial MT"/>
              </a:rPr>
              <a:t>i</a:t>
            </a:r>
            <a:r>
              <a:rPr sz="1200" spc="-245" dirty="0">
                <a:solidFill>
                  <a:srgbClr val="FFFFFF"/>
                </a:solidFill>
                <a:latin typeface="Arial MT"/>
                <a:cs typeface="Arial MT"/>
              </a:rPr>
              <a:t>r</a:t>
            </a:r>
            <a:r>
              <a:rPr spc="-337" baseline="2314" dirty="0">
                <a:solidFill>
                  <a:srgbClr val="FFFFFF"/>
                </a:solidFill>
                <a:latin typeface="Arial MT"/>
                <a:cs typeface="Arial MT"/>
              </a:rPr>
              <a:t>n</a:t>
            </a:r>
            <a:r>
              <a:rPr sz="1200" spc="-235" dirty="0">
                <a:solidFill>
                  <a:srgbClr val="FFFFFF"/>
                </a:solidFill>
                <a:latin typeface="Arial MT"/>
                <a:cs typeface="Arial MT"/>
              </a:rPr>
              <a:t>i</a:t>
            </a:r>
            <a:r>
              <a:rPr sz="1200" spc="-465" dirty="0">
                <a:solidFill>
                  <a:srgbClr val="FFFFFF"/>
                </a:solidFill>
                <a:latin typeface="Arial MT"/>
                <a:cs typeface="Arial MT"/>
              </a:rPr>
              <a:t>n</a:t>
            </a:r>
            <a:r>
              <a:rPr spc="-7" baseline="2314" dirty="0">
                <a:solidFill>
                  <a:srgbClr val="FFFFFF"/>
                </a:solidFill>
                <a:latin typeface="Arial MT"/>
                <a:cs typeface="Arial MT"/>
              </a:rPr>
              <a:t>g</a:t>
            </a:r>
            <a:r>
              <a:rPr sz="1200" spc="-10" dirty="0">
                <a:solidFill>
                  <a:srgbClr val="FFFFFF"/>
                </a:solidFill>
                <a:latin typeface="Arial MT"/>
                <a:cs typeface="Arial MT"/>
              </a:rPr>
              <a:t>g</a:t>
            </a:r>
            <a:endParaRPr sz="1200">
              <a:latin typeface="Arial MT"/>
              <a:cs typeface="Arial MT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4194175" y="6446352"/>
            <a:ext cx="1101090" cy="376555"/>
          </a:xfrm>
          <a:prstGeom prst="rect">
            <a:avLst/>
          </a:prstGeom>
        </p:spPr>
        <p:txBody>
          <a:bodyPr vert="horz" wrap="square" lIns="0" tIns="6350" rIns="0" bIns="0" rtlCol="0">
            <a:spAutoFit/>
          </a:bodyPr>
          <a:lstStyle/>
          <a:p>
            <a:pPr marL="12700" marR="5080">
              <a:lnSpc>
                <a:spcPts val="1420"/>
              </a:lnSpc>
              <a:spcBef>
                <a:spcPts val="50"/>
              </a:spcBef>
            </a:pPr>
            <a:r>
              <a:rPr sz="1200" spc="-480" dirty="0">
                <a:solidFill>
                  <a:srgbClr val="FFFFFF"/>
                </a:solidFill>
                <a:latin typeface="Arial MT"/>
                <a:cs typeface="Arial MT"/>
              </a:rPr>
              <a:t>D</a:t>
            </a:r>
            <a:r>
              <a:rPr sz="1200" spc="-405" dirty="0">
                <a:solidFill>
                  <a:srgbClr val="FFFFFF"/>
                </a:solidFill>
                <a:latin typeface="Arial MT"/>
                <a:cs typeface="Arial MT"/>
              </a:rPr>
              <a:t>D</a:t>
            </a:r>
            <a:r>
              <a:rPr sz="1200" spc="-280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200" spc="-370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200" spc="-280" dirty="0">
                <a:solidFill>
                  <a:srgbClr val="FFFFFF"/>
                </a:solidFill>
                <a:latin typeface="Arial MT"/>
                <a:cs typeface="Arial MT"/>
              </a:rPr>
              <a:t>p</a:t>
            </a:r>
            <a:r>
              <a:rPr sz="1200" spc="-350" dirty="0">
                <a:solidFill>
                  <a:srgbClr val="FFFFFF"/>
                </a:solidFill>
                <a:latin typeface="Arial MT"/>
                <a:cs typeface="Arial MT"/>
              </a:rPr>
              <a:t>p</a:t>
            </a:r>
            <a:r>
              <a:rPr sz="1200" spc="-280" dirty="0">
                <a:solidFill>
                  <a:srgbClr val="FFFFFF"/>
                </a:solidFill>
                <a:latin typeface="Arial MT"/>
                <a:cs typeface="Arial MT"/>
              </a:rPr>
              <a:t>a</a:t>
            </a:r>
            <a:r>
              <a:rPr sz="1200" spc="-370" dirty="0">
                <a:solidFill>
                  <a:srgbClr val="FFFFFF"/>
                </a:solidFill>
                <a:latin typeface="Arial MT"/>
                <a:cs typeface="Arial MT"/>
              </a:rPr>
              <a:t>a</a:t>
            </a:r>
            <a:r>
              <a:rPr sz="1200" spc="-10" dirty="0">
                <a:solidFill>
                  <a:srgbClr val="FFFFFF"/>
                </a:solidFill>
                <a:latin typeface="Arial MT"/>
                <a:cs typeface="Arial MT"/>
              </a:rPr>
              <a:t>r</a:t>
            </a:r>
            <a:r>
              <a:rPr sz="1200" spc="-295" dirty="0">
                <a:solidFill>
                  <a:srgbClr val="FFFFFF"/>
                </a:solidFill>
                <a:latin typeface="Arial MT"/>
                <a:cs typeface="Arial MT"/>
              </a:rPr>
              <a:t>r</a:t>
            </a:r>
            <a:r>
              <a:rPr sz="1200" spc="60" dirty="0">
                <a:solidFill>
                  <a:srgbClr val="FFFFFF"/>
                </a:solidFill>
                <a:latin typeface="Arial MT"/>
                <a:cs typeface="Arial MT"/>
              </a:rPr>
              <a:t>t</a:t>
            </a:r>
            <a:r>
              <a:rPr sz="1200" spc="-330" dirty="0">
                <a:solidFill>
                  <a:srgbClr val="FFFFFF"/>
                </a:solidFill>
                <a:latin typeface="Arial MT"/>
                <a:cs typeface="Arial MT"/>
              </a:rPr>
              <a:t>t</a:t>
            </a:r>
            <a:r>
              <a:rPr sz="1200" spc="-620" dirty="0">
                <a:solidFill>
                  <a:srgbClr val="FFFFFF"/>
                </a:solidFill>
                <a:latin typeface="Arial MT"/>
                <a:cs typeface="Arial MT"/>
              </a:rPr>
              <a:t>m</a:t>
            </a:r>
            <a:r>
              <a:rPr sz="1200" spc="-370" dirty="0">
                <a:solidFill>
                  <a:srgbClr val="FFFFFF"/>
                </a:solidFill>
                <a:latin typeface="Arial MT"/>
                <a:cs typeface="Arial MT"/>
              </a:rPr>
              <a:t>m</a:t>
            </a:r>
            <a:r>
              <a:rPr sz="1200" spc="-280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200" spc="-370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200" spc="-305" dirty="0">
                <a:solidFill>
                  <a:srgbClr val="FFFFFF"/>
                </a:solidFill>
                <a:latin typeface="Arial MT"/>
                <a:cs typeface="Arial MT"/>
              </a:rPr>
              <a:t>n</a:t>
            </a:r>
            <a:r>
              <a:rPr sz="1200" spc="-350" dirty="0">
                <a:solidFill>
                  <a:srgbClr val="FFFFFF"/>
                </a:solidFill>
                <a:latin typeface="Arial MT"/>
                <a:cs typeface="Arial MT"/>
              </a:rPr>
              <a:t>n</a:t>
            </a:r>
            <a:r>
              <a:rPr sz="1200" spc="35" dirty="0">
                <a:solidFill>
                  <a:srgbClr val="FFFFFF"/>
                </a:solidFill>
                <a:latin typeface="Arial MT"/>
                <a:cs typeface="Arial MT"/>
              </a:rPr>
              <a:t>t</a:t>
            </a:r>
            <a:r>
              <a:rPr sz="1200" spc="-90" dirty="0">
                <a:solidFill>
                  <a:srgbClr val="FFFFFF"/>
                </a:solidFill>
                <a:latin typeface="Arial MT"/>
                <a:cs typeface="Arial MT"/>
              </a:rPr>
              <a:t>t</a:t>
            </a:r>
            <a:r>
              <a:rPr sz="1200" spc="-330" dirty="0">
                <a:solidFill>
                  <a:srgbClr val="FFFFFF"/>
                </a:solidFill>
                <a:latin typeface="Arial MT"/>
                <a:cs typeface="Arial MT"/>
              </a:rPr>
              <a:t>o</a:t>
            </a:r>
            <a:r>
              <a:rPr sz="1200" spc="-325" dirty="0">
                <a:solidFill>
                  <a:srgbClr val="FFFFFF"/>
                </a:solidFill>
                <a:latin typeface="Arial MT"/>
                <a:cs typeface="Arial MT"/>
              </a:rPr>
              <a:t>o</a:t>
            </a:r>
            <a:r>
              <a:rPr sz="1200" spc="10" dirty="0">
                <a:solidFill>
                  <a:srgbClr val="FFFFFF"/>
                </a:solidFill>
                <a:latin typeface="Arial MT"/>
                <a:cs typeface="Arial MT"/>
              </a:rPr>
              <a:t>f</a:t>
            </a:r>
            <a:r>
              <a:rPr sz="1200" spc="-10" dirty="0">
                <a:solidFill>
                  <a:srgbClr val="FFFFFF"/>
                </a:solidFill>
                <a:latin typeface="Arial MT"/>
                <a:cs typeface="Arial MT"/>
              </a:rPr>
              <a:t>f</a:t>
            </a:r>
            <a:r>
              <a:rPr sz="1200" spc="50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-305" dirty="0">
                <a:solidFill>
                  <a:srgbClr val="FFFFFF"/>
                </a:solidFill>
                <a:latin typeface="Arial MT"/>
                <a:cs typeface="Arial MT"/>
              </a:rPr>
              <a:t>CCSSEE</a:t>
            </a:r>
            <a:endParaRPr sz="12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2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803392" y="6400801"/>
            <a:ext cx="3112135" cy="277495"/>
          </a:xfrm>
          <a:custGeom>
            <a:avLst/>
            <a:gdLst/>
            <a:ahLst/>
            <a:cxnLst/>
            <a:rect l="l" t="t" r="r" b="b"/>
            <a:pathLst>
              <a:path w="3112134" h="277495">
                <a:moveTo>
                  <a:pt x="3112008" y="277368"/>
                </a:moveTo>
                <a:lnTo>
                  <a:pt x="0" y="277368"/>
                </a:lnTo>
                <a:lnTo>
                  <a:pt x="0" y="0"/>
                </a:lnTo>
                <a:lnTo>
                  <a:pt x="3112008" y="0"/>
                </a:lnTo>
                <a:lnTo>
                  <a:pt x="3112008" y="277368"/>
                </a:lnTo>
                <a:close/>
              </a:path>
            </a:pathLst>
          </a:custGeom>
          <a:solidFill>
            <a:srgbClr val="22405F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4114800" y="6400801"/>
            <a:ext cx="4724400" cy="277495"/>
            <a:chOff x="2514600" y="6400800"/>
            <a:chExt cx="4724400" cy="277495"/>
          </a:xfrm>
        </p:grpSpPr>
        <p:sp>
          <p:nvSpPr>
            <p:cNvPr id="4" name="object 4"/>
            <p:cNvSpPr/>
            <p:nvPr/>
          </p:nvSpPr>
          <p:spPr>
            <a:xfrm>
              <a:off x="2514600" y="6400800"/>
              <a:ext cx="1600200" cy="277495"/>
            </a:xfrm>
            <a:custGeom>
              <a:avLst/>
              <a:gdLst/>
              <a:ahLst/>
              <a:cxnLst/>
              <a:rect l="l" t="t" r="r" b="b"/>
              <a:pathLst>
                <a:path w="1600200" h="277495">
                  <a:moveTo>
                    <a:pt x="1600200" y="277368"/>
                  </a:moveTo>
                  <a:lnTo>
                    <a:pt x="0" y="277368"/>
                  </a:lnTo>
                  <a:lnTo>
                    <a:pt x="0" y="0"/>
                  </a:lnTo>
                  <a:lnTo>
                    <a:pt x="1600200" y="0"/>
                  </a:lnTo>
                  <a:lnTo>
                    <a:pt x="1600200" y="277368"/>
                  </a:lnTo>
                  <a:close/>
                </a:path>
              </a:pathLst>
            </a:custGeom>
            <a:solidFill>
              <a:srgbClr val="E16C0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4114800" y="6400800"/>
              <a:ext cx="3124200" cy="277495"/>
            </a:xfrm>
            <a:custGeom>
              <a:avLst/>
              <a:gdLst/>
              <a:ahLst/>
              <a:cxnLst/>
              <a:rect l="l" t="t" r="r" b="b"/>
              <a:pathLst>
                <a:path w="3124200" h="277495">
                  <a:moveTo>
                    <a:pt x="3124200" y="277368"/>
                  </a:moveTo>
                  <a:lnTo>
                    <a:pt x="0" y="277368"/>
                  </a:lnTo>
                  <a:lnTo>
                    <a:pt x="0" y="0"/>
                  </a:lnTo>
                  <a:lnTo>
                    <a:pt x="3124200" y="0"/>
                  </a:lnTo>
                  <a:lnTo>
                    <a:pt x="3124200" y="277368"/>
                  </a:lnTo>
                  <a:close/>
                </a:path>
              </a:pathLst>
            </a:custGeom>
            <a:solidFill>
              <a:srgbClr val="2240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/>
          <p:nvPr/>
        </p:nvSpPr>
        <p:spPr>
          <a:xfrm>
            <a:off x="1932432" y="1627632"/>
            <a:ext cx="8345805" cy="872490"/>
          </a:xfrm>
          <a:custGeom>
            <a:avLst/>
            <a:gdLst/>
            <a:ahLst/>
            <a:cxnLst/>
            <a:rect l="l" t="t" r="r" b="b"/>
            <a:pathLst>
              <a:path w="8345805" h="872489">
                <a:moveTo>
                  <a:pt x="8325612" y="872109"/>
                </a:moveTo>
                <a:lnTo>
                  <a:pt x="19811" y="872109"/>
                </a:lnTo>
                <a:lnTo>
                  <a:pt x="16370" y="871804"/>
                </a:lnTo>
                <a:lnTo>
                  <a:pt x="0" y="852297"/>
                </a:lnTo>
                <a:lnTo>
                  <a:pt x="0" y="19812"/>
                </a:lnTo>
                <a:lnTo>
                  <a:pt x="19811" y="0"/>
                </a:lnTo>
                <a:lnTo>
                  <a:pt x="8325612" y="0"/>
                </a:lnTo>
                <a:lnTo>
                  <a:pt x="8345424" y="19812"/>
                </a:lnTo>
                <a:lnTo>
                  <a:pt x="39624" y="19812"/>
                </a:lnTo>
                <a:lnTo>
                  <a:pt x="19811" y="39624"/>
                </a:lnTo>
                <a:lnTo>
                  <a:pt x="39624" y="39624"/>
                </a:lnTo>
                <a:lnTo>
                  <a:pt x="39624" y="832485"/>
                </a:lnTo>
                <a:lnTo>
                  <a:pt x="19811" y="832485"/>
                </a:lnTo>
                <a:lnTo>
                  <a:pt x="39624" y="852297"/>
                </a:lnTo>
                <a:lnTo>
                  <a:pt x="8345424" y="852297"/>
                </a:lnTo>
                <a:lnTo>
                  <a:pt x="8345119" y="855738"/>
                </a:lnTo>
                <a:lnTo>
                  <a:pt x="8329053" y="871804"/>
                </a:lnTo>
                <a:lnTo>
                  <a:pt x="8325612" y="872109"/>
                </a:lnTo>
                <a:close/>
              </a:path>
              <a:path w="8345805" h="872489">
                <a:moveTo>
                  <a:pt x="39624" y="39624"/>
                </a:moveTo>
                <a:lnTo>
                  <a:pt x="19811" y="39624"/>
                </a:lnTo>
                <a:lnTo>
                  <a:pt x="39624" y="19812"/>
                </a:lnTo>
                <a:lnTo>
                  <a:pt x="39624" y="39624"/>
                </a:lnTo>
                <a:close/>
              </a:path>
              <a:path w="8345805" h="872489">
                <a:moveTo>
                  <a:pt x="8305800" y="39624"/>
                </a:moveTo>
                <a:lnTo>
                  <a:pt x="39624" y="39624"/>
                </a:lnTo>
                <a:lnTo>
                  <a:pt x="39624" y="19812"/>
                </a:lnTo>
                <a:lnTo>
                  <a:pt x="8305800" y="19812"/>
                </a:lnTo>
                <a:lnTo>
                  <a:pt x="8305800" y="39624"/>
                </a:lnTo>
                <a:close/>
              </a:path>
              <a:path w="8345805" h="872489">
                <a:moveTo>
                  <a:pt x="8305800" y="852297"/>
                </a:moveTo>
                <a:lnTo>
                  <a:pt x="8305800" y="19812"/>
                </a:lnTo>
                <a:lnTo>
                  <a:pt x="8325612" y="39624"/>
                </a:lnTo>
                <a:lnTo>
                  <a:pt x="8345424" y="39624"/>
                </a:lnTo>
                <a:lnTo>
                  <a:pt x="8345424" y="832485"/>
                </a:lnTo>
                <a:lnTo>
                  <a:pt x="8325612" y="832485"/>
                </a:lnTo>
                <a:lnTo>
                  <a:pt x="8305800" y="852297"/>
                </a:lnTo>
                <a:close/>
              </a:path>
              <a:path w="8345805" h="872489">
                <a:moveTo>
                  <a:pt x="8345424" y="39624"/>
                </a:moveTo>
                <a:lnTo>
                  <a:pt x="8325612" y="39624"/>
                </a:lnTo>
                <a:lnTo>
                  <a:pt x="8305800" y="19812"/>
                </a:lnTo>
                <a:lnTo>
                  <a:pt x="8345424" y="19812"/>
                </a:lnTo>
                <a:lnTo>
                  <a:pt x="8345424" y="39624"/>
                </a:lnTo>
                <a:close/>
              </a:path>
              <a:path w="8345805" h="872489">
                <a:moveTo>
                  <a:pt x="39624" y="852297"/>
                </a:moveTo>
                <a:lnTo>
                  <a:pt x="19811" y="832485"/>
                </a:lnTo>
                <a:lnTo>
                  <a:pt x="39624" y="832485"/>
                </a:lnTo>
                <a:lnTo>
                  <a:pt x="39624" y="852297"/>
                </a:lnTo>
                <a:close/>
              </a:path>
              <a:path w="8345805" h="872489">
                <a:moveTo>
                  <a:pt x="8305800" y="852297"/>
                </a:moveTo>
                <a:lnTo>
                  <a:pt x="39624" y="852297"/>
                </a:lnTo>
                <a:lnTo>
                  <a:pt x="39624" y="832485"/>
                </a:lnTo>
                <a:lnTo>
                  <a:pt x="8305800" y="832485"/>
                </a:lnTo>
                <a:lnTo>
                  <a:pt x="8305800" y="852297"/>
                </a:lnTo>
                <a:close/>
              </a:path>
              <a:path w="8345805" h="872489">
                <a:moveTo>
                  <a:pt x="8345424" y="852297"/>
                </a:moveTo>
                <a:lnTo>
                  <a:pt x="8305800" y="852297"/>
                </a:lnTo>
                <a:lnTo>
                  <a:pt x="8325612" y="832485"/>
                </a:lnTo>
                <a:lnTo>
                  <a:pt x="8345424" y="832485"/>
                </a:lnTo>
                <a:lnTo>
                  <a:pt x="8345424" y="852297"/>
                </a:lnTo>
                <a:close/>
              </a:path>
            </a:pathLst>
          </a:custGeom>
          <a:solidFill>
            <a:srgbClr val="C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2027808" y="1624585"/>
            <a:ext cx="7948930" cy="7575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42060" marR="5080" indent="-1229360">
              <a:spcBef>
                <a:spcPts val="100"/>
              </a:spcBef>
            </a:pPr>
            <a:r>
              <a:rPr sz="2400" spc="-25" dirty="0">
                <a:latin typeface="Calibri"/>
                <a:cs typeface="Calibri"/>
              </a:rPr>
              <a:t>Example:</a:t>
            </a:r>
            <a:r>
              <a:rPr sz="2400" spc="-114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What</a:t>
            </a:r>
            <a:r>
              <a:rPr sz="2400" spc="-10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is</a:t>
            </a:r>
            <a:r>
              <a:rPr sz="2400" spc="-6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an</a:t>
            </a:r>
            <a:r>
              <a:rPr sz="2400" spc="-2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optimal</a:t>
            </a:r>
            <a:r>
              <a:rPr sz="2400" spc="-114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BST</a:t>
            </a:r>
            <a:r>
              <a:rPr sz="2400" spc="-60" dirty="0">
                <a:latin typeface="Calibri"/>
                <a:cs typeface="Calibri"/>
              </a:rPr>
              <a:t> </a:t>
            </a:r>
            <a:r>
              <a:rPr sz="2400" spc="-20" dirty="0">
                <a:latin typeface="Calibri"/>
                <a:cs typeface="Calibri"/>
              </a:rPr>
              <a:t>for</a:t>
            </a:r>
            <a:r>
              <a:rPr sz="2400" spc="-70" dirty="0">
                <a:latin typeface="Calibri"/>
                <a:cs typeface="Calibri"/>
              </a:rPr>
              <a:t> </a:t>
            </a:r>
            <a:r>
              <a:rPr sz="2400" spc="-60" dirty="0">
                <a:latin typeface="Calibri"/>
                <a:cs typeface="Calibri"/>
              </a:rPr>
              <a:t>keys</a:t>
            </a:r>
            <a:r>
              <a:rPr sz="2400" spc="-75" dirty="0">
                <a:latin typeface="Calibri"/>
                <a:cs typeface="Calibri"/>
              </a:rPr>
              <a:t> </a:t>
            </a:r>
            <a:r>
              <a:rPr sz="2400" i="1" dirty="0">
                <a:latin typeface="Calibri"/>
                <a:cs typeface="Calibri"/>
              </a:rPr>
              <a:t>A</a:t>
            </a:r>
            <a:r>
              <a:rPr sz="2400" dirty="0">
                <a:latin typeface="Calibri"/>
                <a:cs typeface="Calibri"/>
              </a:rPr>
              <a:t>,</a:t>
            </a:r>
            <a:r>
              <a:rPr sz="2400" spc="-25" dirty="0">
                <a:latin typeface="Calibri"/>
                <a:cs typeface="Calibri"/>
              </a:rPr>
              <a:t> </a:t>
            </a:r>
            <a:r>
              <a:rPr sz="2400" i="1" dirty="0">
                <a:latin typeface="Calibri"/>
                <a:cs typeface="Calibri"/>
              </a:rPr>
              <a:t>B</a:t>
            </a:r>
            <a:r>
              <a:rPr sz="2400" dirty="0">
                <a:latin typeface="Calibri"/>
                <a:cs typeface="Calibri"/>
              </a:rPr>
              <a:t>,</a:t>
            </a:r>
            <a:r>
              <a:rPr sz="2400" spc="-40" dirty="0">
                <a:latin typeface="Calibri"/>
                <a:cs typeface="Calibri"/>
              </a:rPr>
              <a:t> </a:t>
            </a:r>
            <a:r>
              <a:rPr sz="2400" i="1" dirty="0">
                <a:latin typeface="Calibri"/>
                <a:cs typeface="Calibri"/>
              </a:rPr>
              <a:t>C</a:t>
            </a:r>
            <a:r>
              <a:rPr sz="2400" dirty="0">
                <a:latin typeface="Calibri"/>
                <a:cs typeface="Calibri"/>
              </a:rPr>
              <a:t>,</a:t>
            </a:r>
            <a:r>
              <a:rPr sz="2400" spc="-3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and</a:t>
            </a:r>
            <a:r>
              <a:rPr sz="2400" spc="-40" dirty="0">
                <a:latin typeface="Calibri"/>
                <a:cs typeface="Calibri"/>
              </a:rPr>
              <a:t> </a:t>
            </a:r>
            <a:r>
              <a:rPr sz="2400" i="1" dirty="0">
                <a:latin typeface="Calibri"/>
                <a:cs typeface="Calibri"/>
              </a:rPr>
              <a:t>D</a:t>
            </a:r>
            <a:r>
              <a:rPr sz="2400" i="1" spc="-50" dirty="0">
                <a:latin typeface="Calibri"/>
                <a:cs typeface="Calibri"/>
              </a:rPr>
              <a:t> </a:t>
            </a:r>
            <a:r>
              <a:rPr sz="2400" spc="-20" dirty="0">
                <a:latin typeface="Calibri"/>
                <a:cs typeface="Calibri"/>
              </a:rPr>
              <a:t>with search</a:t>
            </a:r>
            <a:r>
              <a:rPr sz="2400" spc="-105" dirty="0">
                <a:latin typeface="Calibri"/>
                <a:cs typeface="Calibri"/>
              </a:rPr>
              <a:t> </a:t>
            </a:r>
            <a:r>
              <a:rPr sz="2400" spc="-25" dirty="0">
                <a:latin typeface="Calibri"/>
                <a:cs typeface="Calibri"/>
              </a:rPr>
              <a:t>probabilities</a:t>
            </a:r>
            <a:r>
              <a:rPr sz="2400" spc="-9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0.1,</a:t>
            </a:r>
            <a:r>
              <a:rPr sz="2400" spc="-7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0.2,</a:t>
            </a:r>
            <a:r>
              <a:rPr sz="2400" spc="-7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0.4,</a:t>
            </a:r>
            <a:r>
              <a:rPr sz="2400" spc="-7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and</a:t>
            </a:r>
            <a:r>
              <a:rPr sz="2400" spc="-1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0.3,</a:t>
            </a:r>
            <a:r>
              <a:rPr sz="2400" spc="-7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respectively?</a:t>
            </a:r>
            <a:endParaRPr sz="2400">
              <a:latin typeface="Calibri"/>
              <a:cs typeface="Calibri"/>
            </a:endParaRPr>
          </a:p>
        </p:txBody>
      </p:sp>
      <p:pic>
        <p:nvPicPr>
          <p:cNvPr id="8" name="object 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983268" y="3181414"/>
            <a:ext cx="1564692" cy="1354709"/>
          </a:xfrm>
          <a:prstGeom prst="rect">
            <a:avLst/>
          </a:prstGeom>
        </p:spPr>
      </p:pic>
      <p:sp>
        <p:nvSpPr>
          <p:cNvPr id="9" name="object 9"/>
          <p:cNvSpPr txBox="1"/>
          <p:nvPr/>
        </p:nvSpPr>
        <p:spPr>
          <a:xfrm>
            <a:off x="4372483" y="3705353"/>
            <a:ext cx="116839" cy="16607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000" spc="-50" dirty="0">
                <a:latin typeface="Times New Roman"/>
                <a:cs typeface="Times New Roman"/>
              </a:rPr>
              <a:t>D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060954" y="4281424"/>
            <a:ext cx="116839" cy="16607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000" spc="-50" dirty="0">
                <a:latin typeface="Times New Roman"/>
                <a:cs typeface="Times New Roman"/>
              </a:rPr>
              <a:t>A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3552571" y="3705353"/>
            <a:ext cx="109855" cy="16607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000" spc="-50" dirty="0">
                <a:latin typeface="Times New Roman"/>
                <a:cs typeface="Times New Roman"/>
              </a:rPr>
              <a:t>B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3962527" y="3223005"/>
            <a:ext cx="123189" cy="18979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150" spc="-50" dirty="0">
                <a:latin typeface="Times New Roman"/>
                <a:cs typeface="Times New Roman"/>
              </a:rPr>
              <a:t>C</a:t>
            </a:r>
            <a:endParaRPr sz="115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6199632" y="2956561"/>
            <a:ext cx="4078604" cy="1226185"/>
          </a:xfrm>
          <a:custGeom>
            <a:avLst/>
            <a:gdLst/>
            <a:ahLst/>
            <a:cxnLst/>
            <a:rect l="l" t="t" r="r" b="b"/>
            <a:pathLst>
              <a:path w="4078604" h="1226185">
                <a:moveTo>
                  <a:pt x="4058412" y="1225803"/>
                </a:moveTo>
                <a:lnTo>
                  <a:pt x="19812" y="1225803"/>
                </a:lnTo>
                <a:lnTo>
                  <a:pt x="16370" y="1225499"/>
                </a:lnTo>
                <a:lnTo>
                  <a:pt x="0" y="1205991"/>
                </a:lnTo>
                <a:lnTo>
                  <a:pt x="0" y="19812"/>
                </a:lnTo>
                <a:lnTo>
                  <a:pt x="19812" y="0"/>
                </a:lnTo>
                <a:lnTo>
                  <a:pt x="4058412" y="0"/>
                </a:lnTo>
                <a:lnTo>
                  <a:pt x="4078223" y="19812"/>
                </a:lnTo>
                <a:lnTo>
                  <a:pt x="39623" y="19812"/>
                </a:lnTo>
                <a:lnTo>
                  <a:pt x="19812" y="39623"/>
                </a:lnTo>
                <a:lnTo>
                  <a:pt x="39623" y="39623"/>
                </a:lnTo>
                <a:lnTo>
                  <a:pt x="39623" y="1186179"/>
                </a:lnTo>
                <a:lnTo>
                  <a:pt x="19812" y="1186179"/>
                </a:lnTo>
                <a:lnTo>
                  <a:pt x="39623" y="1205991"/>
                </a:lnTo>
                <a:lnTo>
                  <a:pt x="4078223" y="1205991"/>
                </a:lnTo>
                <a:lnTo>
                  <a:pt x="4077919" y="1209433"/>
                </a:lnTo>
                <a:lnTo>
                  <a:pt x="4061853" y="1225499"/>
                </a:lnTo>
                <a:lnTo>
                  <a:pt x="4058412" y="1225803"/>
                </a:lnTo>
                <a:close/>
              </a:path>
              <a:path w="4078604" h="1226185">
                <a:moveTo>
                  <a:pt x="39623" y="39623"/>
                </a:moveTo>
                <a:lnTo>
                  <a:pt x="19812" y="39623"/>
                </a:lnTo>
                <a:lnTo>
                  <a:pt x="39623" y="19812"/>
                </a:lnTo>
                <a:lnTo>
                  <a:pt x="39623" y="39623"/>
                </a:lnTo>
                <a:close/>
              </a:path>
              <a:path w="4078604" h="1226185">
                <a:moveTo>
                  <a:pt x="4038599" y="39623"/>
                </a:moveTo>
                <a:lnTo>
                  <a:pt x="39623" y="39623"/>
                </a:lnTo>
                <a:lnTo>
                  <a:pt x="39623" y="19812"/>
                </a:lnTo>
                <a:lnTo>
                  <a:pt x="4038599" y="19812"/>
                </a:lnTo>
                <a:lnTo>
                  <a:pt x="4038599" y="39623"/>
                </a:lnTo>
                <a:close/>
              </a:path>
              <a:path w="4078604" h="1226185">
                <a:moveTo>
                  <a:pt x="4038599" y="1205991"/>
                </a:moveTo>
                <a:lnTo>
                  <a:pt x="4038599" y="19812"/>
                </a:lnTo>
                <a:lnTo>
                  <a:pt x="4058412" y="39623"/>
                </a:lnTo>
                <a:lnTo>
                  <a:pt x="4078223" y="39623"/>
                </a:lnTo>
                <a:lnTo>
                  <a:pt x="4078223" y="1186179"/>
                </a:lnTo>
                <a:lnTo>
                  <a:pt x="4058412" y="1186179"/>
                </a:lnTo>
                <a:lnTo>
                  <a:pt x="4038599" y="1205991"/>
                </a:lnTo>
                <a:close/>
              </a:path>
              <a:path w="4078604" h="1226185">
                <a:moveTo>
                  <a:pt x="4078223" y="39623"/>
                </a:moveTo>
                <a:lnTo>
                  <a:pt x="4058412" y="39623"/>
                </a:lnTo>
                <a:lnTo>
                  <a:pt x="4038599" y="19812"/>
                </a:lnTo>
                <a:lnTo>
                  <a:pt x="4078223" y="19812"/>
                </a:lnTo>
                <a:lnTo>
                  <a:pt x="4078223" y="39623"/>
                </a:lnTo>
                <a:close/>
              </a:path>
              <a:path w="4078604" h="1226185">
                <a:moveTo>
                  <a:pt x="39623" y="1205991"/>
                </a:moveTo>
                <a:lnTo>
                  <a:pt x="19812" y="1186179"/>
                </a:lnTo>
                <a:lnTo>
                  <a:pt x="39623" y="1186179"/>
                </a:lnTo>
                <a:lnTo>
                  <a:pt x="39623" y="1205991"/>
                </a:lnTo>
                <a:close/>
              </a:path>
              <a:path w="4078604" h="1226185">
                <a:moveTo>
                  <a:pt x="4038599" y="1205991"/>
                </a:moveTo>
                <a:lnTo>
                  <a:pt x="39623" y="1205991"/>
                </a:lnTo>
                <a:lnTo>
                  <a:pt x="39623" y="1186179"/>
                </a:lnTo>
                <a:lnTo>
                  <a:pt x="4038599" y="1186179"/>
                </a:lnTo>
                <a:lnTo>
                  <a:pt x="4038599" y="1205991"/>
                </a:lnTo>
                <a:close/>
              </a:path>
              <a:path w="4078604" h="1226185">
                <a:moveTo>
                  <a:pt x="4078223" y="1205991"/>
                </a:moveTo>
                <a:lnTo>
                  <a:pt x="4038599" y="1205991"/>
                </a:lnTo>
                <a:lnTo>
                  <a:pt x="4058412" y="1186179"/>
                </a:lnTo>
                <a:lnTo>
                  <a:pt x="4078223" y="1186179"/>
                </a:lnTo>
                <a:lnTo>
                  <a:pt x="4078223" y="1205991"/>
                </a:lnTo>
                <a:close/>
              </a:path>
            </a:pathLst>
          </a:custGeom>
          <a:solidFill>
            <a:srgbClr val="C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 txBox="1"/>
          <p:nvPr/>
        </p:nvSpPr>
        <p:spPr>
          <a:xfrm>
            <a:off x="6296278" y="2970021"/>
            <a:ext cx="3712210" cy="1122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2400" spc="-60" dirty="0">
                <a:latin typeface="Times New Roman"/>
                <a:cs typeface="Times New Roman"/>
              </a:rPr>
              <a:t>Average</a:t>
            </a:r>
            <a:r>
              <a:rPr sz="2400" spc="-8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#</a:t>
            </a:r>
            <a:r>
              <a:rPr sz="2400" spc="-1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of</a:t>
            </a:r>
            <a:r>
              <a:rPr sz="2400" spc="-20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comparisons</a:t>
            </a:r>
            <a:endParaRPr sz="2400">
              <a:latin typeface="Times New Roman"/>
              <a:cs typeface="Times New Roman"/>
            </a:endParaRPr>
          </a:p>
          <a:p>
            <a:pPr marL="12700"/>
            <a:r>
              <a:rPr sz="2400" dirty="0">
                <a:latin typeface="Times New Roman"/>
                <a:cs typeface="Times New Roman"/>
              </a:rPr>
              <a:t>=</a:t>
            </a:r>
            <a:r>
              <a:rPr sz="2400" spc="-6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1*0.4</a:t>
            </a:r>
            <a:r>
              <a:rPr sz="2400" spc="-2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+</a:t>
            </a:r>
            <a:r>
              <a:rPr sz="2400" spc="-5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2*(0.2+0.3)</a:t>
            </a:r>
            <a:r>
              <a:rPr sz="2400" spc="-3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+</a:t>
            </a:r>
            <a:r>
              <a:rPr sz="2400" spc="-35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3*0.1</a:t>
            </a:r>
            <a:endParaRPr sz="2400">
              <a:latin typeface="Times New Roman"/>
              <a:cs typeface="Times New Roman"/>
            </a:endParaRPr>
          </a:p>
          <a:p>
            <a:pPr marL="12700"/>
            <a:r>
              <a:rPr sz="2400" dirty="0">
                <a:latin typeface="Times New Roman"/>
                <a:cs typeface="Times New Roman"/>
              </a:rPr>
              <a:t>=</a:t>
            </a:r>
            <a:r>
              <a:rPr sz="2400" spc="-105" dirty="0">
                <a:latin typeface="Times New Roman"/>
                <a:cs typeface="Times New Roman"/>
              </a:rPr>
              <a:t> </a:t>
            </a:r>
            <a:r>
              <a:rPr sz="2400" spc="-25" dirty="0">
                <a:latin typeface="Times New Roman"/>
                <a:cs typeface="Times New Roman"/>
              </a:rPr>
              <a:t>1.7</a:t>
            </a:r>
            <a:endParaRPr sz="2400">
              <a:latin typeface="Times New Roman"/>
              <a:cs typeface="Times New Roman"/>
            </a:endParaRPr>
          </a:p>
        </p:txBody>
      </p:sp>
      <p:grpSp>
        <p:nvGrpSpPr>
          <p:cNvPr id="15" name="object 15"/>
          <p:cNvGrpSpPr/>
          <p:nvPr/>
        </p:nvGrpSpPr>
        <p:grpSpPr>
          <a:xfrm>
            <a:off x="1600961" y="761"/>
            <a:ext cx="9142730" cy="6856730"/>
            <a:chOff x="761" y="761"/>
            <a:chExt cx="9142730" cy="6856730"/>
          </a:xfrm>
        </p:grpSpPr>
        <p:pic>
          <p:nvPicPr>
            <p:cNvPr id="16" name="object 1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731263" y="4669535"/>
              <a:ext cx="1143000" cy="1438656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590288" y="5251703"/>
              <a:ext cx="3764279" cy="219456"/>
            </a:xfrm>
            <a:prstGeom prst="rect">
              <a:avLst/>
            </a:prstGeom>
          </p:spPr>
        </p:pic>
        <p:sp>
          <p:nvSpPr>
            <p:cNvPr id="18" name="object 18"/>
            <p:cNvSpPr/>
            <p:nvPr/>
          </p:nvSpPr>
          <p:spPr>
            <a:xfrm>
              <a:off x="761" y="761"/>
              <a:ext cx="9142730" cy="6856730"/>
            </a:xfrm>
            <a:custGeom>
              <a:avLst/>
              <a:gdLst/>
              <a:ahLst/>
              <a:cxnLst/>
              <a:rect l="l" t="t" r="r" b="b"/>
              <a:pathLst>
                <a:path w="9142730" h="6856730">
                  <a:moveTo>
                    <a:pt x="0" y="0"/>
                  </a:moveTo>
                  <a:lnTo>
                    <a:pt x="9142476" y="0"/>
                  </a:lnTo>
                  <a:lnTo>
                    <a:pt x="9142476" y="6856476"/>
                  </a:lnTo>
                  <a:lnTo>
                    <a:pt x="0" y="6856476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9" name="object 19"/>
          <p:cNvSpPr txBox="1"/>
          <p:nvPr/>
        </p:nvSpPr>
        <p:spPr>
          <a:xfrm>
            <a:off x="5795265" y="6434286"/>
            <a:ext cx="2226945" cy="189154"/>
          </a:xfrm>
          <a:prstGeom prst="rect">
            <a:avLst/>
          </a:prstGeom>
        </p:spPr>
        <p:txBody>
          <a:bodyPr vert="horz" wrap="square" lIns="0" tIns="4445" rIns="0" bIns="0" rtlCol="0">
            <a:spAutoFit/>
          </a:bodyPr>
          <a:lstStyle/>
          <a:p>
            <a:pPr marL="12700">
              <a:spcBef>
                <a:spcPts val="35"/>
              </a:spcBef>
            </a:pPr>
            <a:r>
              <a:rPr spc="-450" baseline="2314" dirty="0">
                <a:solidFill>
                  <a:srgbClr val="FFFFFF"/>
                </a:solidFill>
                <a:latin typeface="Arial MT"/>
                <a:cs typeface="Arial MT"/>
              </a:rPr>
              <a:t>A</a:t>
            </a:r>
            <a:r>
              <a:rPr sz="1200" spc="-495" dirty="0">
                <a:solidFill>
                  <a:srgbClr val="FFFFFF"/>
                </a:solidFill>
                <a:latin typeface="Arial MT"/>
                <a:cs typeface="Arial MT"/>
              </a:rPr>
              <a:t>A</a:t>
            </a:r>
            <a:r>
              <a:rPr spc="-292" baseline="2314" dirty="0">
                <a:solidFill>
                  <a:srgbClr val="FFFFFF"/>
                </a:solidFill>
                <a:latin typeface="Arial MT"/>
                <a:cs typeface="Arial MT"/>
              </a:rPr>
              <a:t>T</a:t>
            </a:r>
            <a:r>
              <a:rPr sz="1200" spc="-550" dirty="0">
                <a:solidFill>
                  <a:srgbClr val="FFFFFF"/>
                </a:solidFill>
                <a:latin typeface="Arial MT"/>
                <a:cs typeface="Arial MT"/>
              </a:rPr>
              <a:t>T</a:t>
            </a:r>
            <a:r>
              <a:rPr spc="-82" baseline="2314" dirty="0">
                <a:solidFill>
                  <a:srgbClr val="FFFFFF"/>
                </a:solidFill>
                <a:latin typeface="Arial MT"/>
                <a:cs typeface="Arial MT"/>
              </a:rPr>
              <a:t>M</a:t>
            </a:r>
            <a:r>
              <a:rPr sz="1200" spc="-975" dirty="0">
                <a:solidFill>
                  <a:srgbClr val="FFFFFF"/>
                </a:solidFill>
                <a:latin typeface="Arial MT"/>
                <a:cs typeface="Arial MT"/>
              </a:rPr>
              <a:t>M</a:t>
            </a:r>
            <a:r>
              <a:rPr spc="-217" baseline="2314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200" spc="-405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pc="-1162" baseline="2314" dirty="0">
                <a:solidFill>
                  <a:srgbClr val="FFFFFF"/>
                </a:solidFill>
                <a:latin typeface="Arial MT"/>
                <a:cs typeface="Arial MT"/>
              </a:rPr>
              <a:t>C</a:t>
            </a:r>
            <a:r>
              <a:rPr sz="1200" spc="-300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200" spc="-600" dirty="0">
                <a:solidFill>
                  <a:srgbClr val="FFFFFF"/>
                </a:solidFill>
                <a:latin typeface="Arial MT"/>
                <a:cs typeface="Arial MT"/>
              </a:rPr>
              <a:t>C</a:t>
            </a:r>
            <a:r>
              <a:rPr spc="-569" baseline="2314" dirty="0">
                <a:solidFill>
                  <a:srgbClr val="FFFFFF"/>
                </a:solidFill>
                <a:latin typeface="Arial MT"/>
                <a:cs typeface="Arial MT"/>
              </a:rPr>
              <a:t>o</a:t>
            </a:r>
            <a:r>
              <a:rPr sz="1200" spc="-495" dirty="0">
                <a:solidFill>
                  <a:srgbClr val="FFFFFF"/>
                </a:solidFill>
                <a:latin typeface="Arial MT"/>
                <a:cs typeface="Arial MT"/>
              </a:rPr>
              <a:t>C</a:t>
            </a:r>
            <a:r>
              <a:rPr spc="-127" baseline="2314" dirty="0">
                <a:solidFill>
                  <a:srgbClr val="FFFFFF"/>
                </a:solidFill>
                <a:latin typeface="Arial MT"/>
                <a:cs typeface="Arial MT"/>
              </a:rPr>
              <a:t>l</a:t>
            </a:r>
            <a:r>
              <a:rPr sz="1200" spc="-550" dirty="0">
                <a:solidFill>
                  <a:srgbClr val="FFFFFF"/>
                </a:solidFill>
                <a:latin typeface="Arial MT"/>
                <a:cs typeface="Arial MT"/>
              </a:rPr>
              <a:t>o</a:t>
            </a:r>
            <a:r>
              <a:rPr spc="-44" baseline="2314" dirty="0">
                <a:solidFill>
                  <a:srgbClr val="FFFFFF"/>
                </a:solidFill>
                <a:latin typeface="Arial MT"/>
                <a:cs typeface="Arial MT"/>
              </a:rPr>
              <a:t>l</a:t>
            </a:r>
            <a:r>
              <a:rPr sz="1200" spc="-605" dirty="0">
                <a:solidFill>
                  <a:srgbClr val="FFFFFF"/>
                </a:solidFill>
                <a:latin typeface="Arial MT"/>
                <a:cs typeface="Arial MT"/>
              </a:rPr>
              <a:t>o</a:t>
            </a:r>
            <a:r>
              <a:rPr spc="-562" baseline="2314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200" spc="-280" dirty="0">
                <a:solidFill>
                  <a:srgbClr val="FFFFFF"/>
                </a:solidFill>
                <a:latin typeface="Arial MT"/>
                <a:cs typeface="Arial MT"/>
              </a:rPr>
              <a:t>l</a:t>
            </a:r>
            <a:r>
              <a:rPr sz="1200" spc="-300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200" spc="-280" dirty="0">
                <a:solidFill>
                  <a:srgbClr val="FFFFFF"/>
                </a:solidFill>
                <a:latin typeface="Arial MT"/>
                <a:cs typeface="Arial MT"/>
              </a:rPr>
              <a:t>l</a:t>
            </a:r>
            <a:r>
              <a:rPr sz="1200" spc="-650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pc="-494" baseline="2314" dirty="0">
                <a:solidFill>
                  <a:srgbClr val="FFFFFF"/>
                </a:solidFill>
                <a:latin typeface="Arial MT"/>
                <a:cs typeface="Arial MT"/>
              </a:rPr>
              <a:t>g</a:t>
            </a:r>
            <a:r>
              <a:rPr sz="1200" spc="-300" dirty="0">
                <a:solidFill>
                  <a:srgbClr val="FFFFFF"/>
                </a:solidFill>
                <a:latin typeface="Arial MT"/>
                <a:cs typeface="Arial MT"/>
              </a:rPr>
              <a:t>g</a:t>
            </a:r>
            <a:r>
              <a:rPr sz="1200" spc="-675" dirty="0">
                <a:solidFill>
                  <a:srgbClr val="FFFFFF"/>
                </a:solidFill>
                <a:latin typeface="Arial MT"/>
                <a:cs typeface="Arial MT"/>
              </a:rPr>
              <a:t>g</a:t>
            </a:r>
            <a:r>
              <a:rPr spc="-457" baseline="2314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200" spc="-300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200" spc="-500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pc="-150" baseline="2314" dirty="0">
                <a:solidFill>
                  <a:srgbClr val="FFFFFF"/>
                </a:solidFill>
                <a:latin typeface="Arial MT"/>
                <a:cs typeface="Arial MT"/>
              </a:rPr>
              <a:t>o</a:t>
            </a:r>
            <a:r>
              <a:rPr sz="1200" spc="-545" dirty="0">
                <a:solidFill>
                  <a:srgbClr val="FFFFFF"/>
                </a:solidFill>
                <a:latin typeface="Arial MT"/>
                <a:cs typeface="Arial MT"/>
              </a:rPr>
              <a:t>o</a:t>
            </a:r>
            <a:r>
              <a:rPr spc="-157" baseline="2314" dirty="0">
                <a:solidFill>
                  <a:srgbClr val="FFFFFF"/>
                </a:solidFill>
                <a:latin typeface="Arial MT"/>
                <a:cs typeface="Arial MT"/>
              </a:rPr>
              <a:t>f</a:t>
            </a:r>
            <a:r>
              <a:rPr sz="1200" spc="-100" dirty="0">
                <a:solidFill>
                  <a:srgbClr val="FFFFFF"/>
                </a:solidFill>
                <a:latin typeface="Arial MT"/>
                <a:cs typeface="Arial MT"/>
              </a:rPr>
              <a:t>f</a:t>
            </a:r>
            <a:r>
              <a:rPr sz="1200" spc="-150" dirty="0">
                <a:solidFill>
                  <a:srgbClr val="FFFFFF"/>
                </a:solidFill>
                <a:latin typeface="Arial MT"/>
                <a:cs typeface="Arial MT"/>
              </a:rPr>
              <a:t>f</a:t>
            </a:r>
            <a:r>
              <a:rPr spc="-480" baseline="2314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200" spc="-520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pc="52" baseline="2314" dirty="0">
                <a:solidFill>
                  <a:srgbClr val="FFFFFF"/>
                </a:solidFill>
                <a:latin typeface="Arial MT"/>
                <a:cs typeface="Arial MT"/>
              </a:rPr>
              <a:t>n</a:t>
            </a:r>
            <a:r>
              <a:rPr spc="-997" baseline="2314" dirty="0">
                <a:solidFill>
                  <a:srgbClr val="FFFFFF"/>
                </a:solidFill>
                <a:latin typeface="Arial MT"/>
                <a:cs typeface="Arial MT"/>
              </a:rPr>
              <a:t>g</a:t>
            </a:r>
            <a:r>
              <a:rPr sz="1200" spc="-235" dirty="0">
                <a:solidFill>
                  <a:srgbClr val="FFFFFF"/>
                </a:solidFill>
                <a:latin typeface="Arial MT"/>
                <a:cs typeface="Arial MT"/>
              </a:rPr>
              <a:t>n</a:t>
            </a:r>
            <a:r>
              <a:rPr sz="1200" spc="-405" dirty="0">
                <a:solidFill>
                  <a:srgbClr val="FFFFFF"/>
                </a:solidFill>
                <a:latin typeface="Arial MT"/>
                <a:cs typeface="Arial MT"/>
              </a:rPr>
              <a:t>g</a:t>
            </a:r>
            <a:r>
              <a:rPr spc="-165" baseline="2314" dirty="0">
                <a:solidFill>
                  <a:srgbClr val="FFFFFF"/>
                </a:solidFill>
                <a:latin typeface="Arial MT"/>
                <a:cs typeface="Arial MT"/>
              </a:rPr>
              <a:t>i</a:t>
            </a:r>
            <a:r>
              <a:rPr sz="1200" spc="-525" dirty="0">
                <a:solidFill>
                  <a:srgbClr val="FFFFFF"/>
                </a:solidFill>
                <a:latin typeface="Arial MT"/>
                <a:cs typeface="Arial MT"/>
              </a:rPr>
              <a:t>g</a:t>
            </a:r>
            <a:r>
              <a:rPr spc="-585" baseline="2314" dirty="0">
                <a:solidFill>
                  <a:srgbClr val="FFFFFF"/>
                </a:solidFill>
                <a:latin typeface="Arial MT"/>
                <a:cs typeface="Arial MT"/>
              </a:rPr>
              <a:t>n</a:t>
            </a:r>
            <a:r>
              <a:rPr sz="1200" spc="-235" dirty="0">
                <a:solidFill>
                  <a:srgbClr val="FFFFFF"/>
                </a:solidFill>
                <a:latin typeface="Arial MT"/>
                <a:cs typeface="Arial MT"/>
              </a:rPr>
              <a:t>i</a:t>
            </a:r>
            <a:r>
              <a:rPr sz="1200" spc="-300" dirty="0">
                <a:solidFill>
                  <a:srgbClr val="FFFFFF"/>
                </a:solidFill>
                <a:latin typeface="Arial MT"/>
                <a:cs typeface="Arial MT"/>
              </a:rPr>
              <a:t>n</a:t>
            </a:r>
            <a:r>
              <a:rPr spc="-922" baseline="2314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200" spc="-235" dirty="0">
                <a:solidFill>
                  <a:srgbClr val="FFFFFF"/>
                </a:solidFill>
                <a:latin typeface="Arial MT"/>
                <a:cs typeface="Arial MT"/>
              </a:rPr>
              <a:t>i</a:t>
            </a:r>
            <a:r>
              <a:rPr sz="1200" spc="-75" dirty="0">
                <a:solidFill>
                  <a:srgbClr val="FFFFFF"/>
                </a:solidFill>
                <a:latin typeface="Arial MT"/>
                <a:cs typeface="Arial MT"/>
              </a:rPr>
              <a:t>n</a:t>
            </a:r>
            <a:r>
              <a:rPr spc="52" baseline="2314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pc="-600" baseline="2314" dirty="0">
                <a:solidFill>
                  <a:srgbClr val="FFFFFF"/>
                </a:solidFill>
                <a:latin typeface="Arial MT"/>
                <a:cs typeface="Arial MT"/>
              </a:rPr>
              <a:t>r</a:t>
            </a:r>
            <a:r>
              <a:rPr sz="1200" spc="-235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200" spc="-365" dirty="0">
                <a:solidFill>
                  <a:srgbClr val="FFFFFF"/>
                </a:solidFill>
                <a:latin typeface="Arial MT"/>
                <a:cs typeface="Arial MT"/>
              </a:rPr>
              <a:t>r</a:t>
            </a:r>
            <a:r>
              <a:rPr spc="-157" baseline="2314" dirty="0">
                <a:solidFill>
                  <a:srgbClr val="FFFFFF"/>
                </a:solidFill>
                <a:latin typeface="Arial MT"/>
                <a:cs typeface="Arial MT"/>
              </a:rPr>
              <a:t>i</a:t>
            </a:r>
            <a:r>
              <a:rPr sz="1200" spc="-245" dirty="0">
                <a:solidFill>
                  <a:srgbClr val="FFFFFF"/>
                </a:solidFill>
                <a:latin typeface="Arial MT"/>
                <a:cs typeface="Arial MT"/>
              </a:rPr>
              <a:t>r</a:t>
            </a:r>
            <a:r>
              <a:rPr spc="-337" baseline="2314" dirty="0">
                <a:solidFill>
                  <a:srgbClr val="FFFFFF"/>
                </a:solidFill>
                <a:latin typeface="Arial MT"/>
                <a:cs typeface="Arial MT"/>
              </a:rPr>
              <a:t>n</a:t>
            </a:r>
            <a:r>
              <a:rPr sz="1200" spc="-235" dirty="0">
                <a:solidFill>
                  <a:srgbClr val="FFFFFF"/>
                </a:solidFill>
                <a:latin typeface="Arial MT"/>
                <a:cs typeface="Arial MT"/>
              </a:rPr>
              <a:t>i</a:t>
            </a:r>
            <a:r>
              <a:rPr sz="1200" spc="-465" dirty="0">
                <a:solidFill>
                  <a:srgbClr val="FFFFFF"/>
                </a:solidFill>
                <a:latin typeface="Arial MT"/>
                <a:cs typeface="Arial MT"/>
              </a:rPr>
              <a:t>n</a:t>
            </a:r>
            <a:r>
              <a:rPr spc="-7" baseline="2314" dirty="0">
                <a:solidFill>
                  <a:srgbClr val="FFFFFF"/>
                </a:solidFill>
                <a:latin typeface="Arial MT"/>
                <a:cs typeface="Arial MT"/>
              </a:rPr>
              <a:t>g</a:t>
            </a:r>
            <a:r>
              <a:rPr sz="1200" spc="-10" dirty="0">
                <a:solidFill>
                  <a:srgbClr val="FFFFFF"/>
                </a:solidFill>
                <a:latin typeface="Arial MT"/>
                <a:cs typeface="Arial MT"/>
              </a:rPr>
              <a:t>g</a:t>
            </a:r>
            <a:endParaRPr sz="1200">
              <a:latin typeface="Arial MT"/>
              <a:cs typeface="Arial MT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4194175" y="6446352"/>
            <a:ext cx="1101090" cy="376555"/>
          </a:xfrm>
          <a:prstGeom prst="rect">
            <a:avLst/>
          </a:prstGeom>
        </p:spPr>
        <p:txBody>
          <a:bodyPr vert="horz" wrap="square" lIns="0" tIns="6350" rIns="0" bIns="0" rtlCol="0">
            <a:spAutoFit/>
          </a:bodyPr>
          <a:lstStyle/>
          <a:p>
            <a:pPr marL="12700" marR="5080">
              <a:lnSpc>
                <a:spcPts val="1420"/>
              </a:lnSpc>
              <a:spcBef>
                <a:spcPts val="50"/>
              </a:spcBef>
            </a:pPr>
            <a:r>
              <a:rPr sz="1200" spc="-480" dirty="0">
                <a:solidFill>
                  <a:srgbClr val="FFFFFF"/>
                </a:solidFill>
                <a:latin typeface="Arial MT"/>
                <a:cs typeface="Arial MT"/>
              </a:rPr>
              <a:t>D</a:t>
            </a:r>
            <a:r>
              <a:rPr sz="1200" spc="-405" dirty="0">
                <a:solidFill>
                  <a:srgbClr val="FFFFFF"/>
                </a:solidFill>
                <a:latin typeface="Arial MT"/>
                <a:cs typeface="Arial MT"/>
              </a:rPr>
              <a:t>D</a:t>
            </a:r>
            <a:r>
              <a:rPr sz="1200" spc="-280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200" spc="-370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200" spc="-280" dirty="0">
                <a:solidFill>
                  <a:srgbClr val="FFFFFF"/>
                </a:solidFill>
                <a:latin typeface="Arial MT"/>
                <a:cs typeface="Arial MT"/>
              </a:rPr>
              <a:t>p</a:t>
            </a:r>
            <a:r>
              <a:rPr sz="1200" spc="-350" dirty="0">
                <a:solidFill>
                  <a:srgbClr val="FFFFFF"/>
                </a:solidFill>
                <a:latin typeface="Arial MT"/>
                <a:cs typeface="Arial MT"/>
              </a:rPr>
              <a:t>p</a:t>
            </a:r>
            <a:r>
              <a:rPr sz="1200" spc="-280" dirty="0">
                <a:solidFill>
                  <a:srgbClr val="FFFFFF"/>
                </a:solidFill>
                <a:latin typeface="Arial MT"/>
                <a:cs typeface="Arial MT"/>
              </a:rPr>
              <a:t>a</a:t>
            </a:r>
            <a:r>
              <a:rPr sz="1200" spc="-370" dirty="0">
                <a:solidFill>
                  <a:srgbClr val="FFFFFF"/>
                </a:solidFill>
                <a:latin typeface="Arial MT"/>
                <a:cs typeface="Arial MT"/>
              </a:rPr>
              <a:t>a</a:t>
            </a:r>
            <a:r>
              <a:rPr sz="1200" spc="-10" dirty="0">
                <a:solidFill>
                  <a:srgbClr val="FFFFFF"/>
                </a:solidFill>
                <a:latin typeface="Arial MT"/>
                <a:cs typeface="Arial MT"/>
              </a:rPr>
              <a:t>r</a:t>
            </a:r>
            <a:r>
              <a:rPr sz="1200" spc="-295" dirty="0">
                <a:solidFill>
                  <a:srgbClr val="FFFFFF"/>
                </a:solidFill>
                <a:latin typeface="Arial MT"/>
                <a:cs typeface="Arial MT"/>
              </a:rPr>
              <a:t>r</a:t>
            </a:r>
            <a:r>
              <a:rPr sz="1200" spc="60" dirty="0">
                <a:solidFill>
                  <a:srgbClr val="FFFFFF"/>
                </a:solidFill>
                <a:latin typeface="Arial MT"/>
                <a:cs typeface="Arial MT"/>
              </a:rPr>
              <a:t>t</a:t>
            </a:r>
            <a:r>
              <a:rPr sz="1200" spc="-330" dirty="0">
                <a:solidFill>
                  <a:srgbClr val="FFFFFF"/>
                </a:solidFill>
                <a:latin typeface="Arial MT"/>
                <a:cs typeface="Arial MT"/>
              </a:rPr>
              <a:t>t</a:t>
            </a:r>
            <a:r>
              <a:rPr sz="1200" spc="-620" dirty="0">
                <a:solidFill>
                  <a:srgbClr val="FFFFFF"/>
                </a:solidFill>
                <a:latin typeface="Arial MT"/>
                <a:cs typeface="Arial MT"/>
              </a:rPr>
              <a:t>m</a:t>
            </a:r>
            <a:r>
              <a:rPr sz="1200" spc="-370" dirty="0">
                <a:solidFill>
                  <a:srgbClr val="FFFFFF"/>
                </a:solidFill>
                <a:latin typeface="Arial MT"/>
                <a:cs typeface="Arial MT"/>
              </a:rPr>
              <a:t>m</a:t>
            </a:r>
            <a:r>
              <a:rPr sz="1200" spc="-280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200" spc="-370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200" spc="-305" dirty="0">
                <a:solidFill>
                  <a:srgbClr val="FFFFFF"/>
                </a:solidFill>
                <a:latin typeface="Arial MT"/>
                <a:cs typeface="Arial MT"/>
              </a:rPr>
              <a:t>n</a:t>
            </a:r>
            <a:r>
              <a:rPr sz="1200" spc="-350" dirty="0">
                <a:solidFill>
                  <a:srgbClr val="FFFFFF"/>
                </a:solidFill>
                <a:latin typeface="Arial MT"/>
                <a:cs typeface="Arial MT"/>
              </a:rPr>
              <a:t>n</a:t>
            </a:r>
            <a:r>
              <a:rPr sz="1200" spc="35" dirty="0">
                <a:solidFill>
                  <a:srgbClr val="FFFFFF"/>
                </a:solidFill>
                <a:latin typeface="Arial MT"/>
                <a:cs typeface="Arial MT"/>
              </a:rPr>
              <a:t>t</a:t>
            </a:r>
            <a:r>
              <a:rPr sz="1200" spc="-90" dirty="0">
                <a:solidFill>
                  <a:srgbClr val="FFFFFF"/>
                </a:solidFill>
                <a:latin typeface="Arial MT"/>
                <a:cs typeface="Arial MT"/>
              </a:rPr>
              <a:t>t</a:t>
            </a:r>
            <a:r>
              <a:rPr sz="1200" spc="-330" dirty="0">
                <a:solidFill>
                  <a:srgbClr val="FFFFFF"/>
                </a:solidFill>
                <a:latin typeface="Arial MT"/>
                <a:cs typeface="Arial MT"/>
              </a:rPr>
              <a:t>o</a:t>
            </a:r>
            <a:r>
              <a:rPr sz="1200" spc="-325" dirty="0">
                <a:solidFill>
                  <a:srgbClr val="FFFFFF"/>
                </a:solidFill>
                <a:latin typeface="Arial MT"/>
                <a:cs typeface="Arial MT"/>
              </a:rPr>
              <a:t>o</a:t>
            </a:r>
            <a:r>
              <a:rPr sz="1200" spc="10" dirty="0">
                <a:solidFill>
                  <a:srgbClr val="FFFFFF"/>
                </a:solidFill>
                <a:latin typeface="Arial MT"/>
                <a:cs typeface="Arial MT"/>
              </a:rPr>
              <a:t>f</a:t>
            </a:r>
            <a:r>
              <a:rPr sz="1200" spc="-10" dirty="0">
                <a:solidFill>
                  <a:srgbClr val="FFFFFF"/>
                </a:solidFill>
                <a:latin typeface="Arial MT"/>
                <a:cs typeface="Arial MT"/>
              </a:rPr>
              <a:t>f</a:t>
            </a:r>
            <a:r>
              <a:rPr sz="1200" spc="50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-305" dirty="0">
                <a:solidFill>
                  <a:srgbClr val="FFFFFF"/>
                </a:solidFill>
                <a:latin typeface="Arial MT"/>
                <a:cs typeface="Arial MT"/>
              </a:rPr>
              <a:t>CCSSEE</a:t>
            </a:r>
            <a:endParaRPr sz="12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2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124201" y="2667000"/>
            <a:ext cx="6724015" cy="4175760"/>
            <a:chOff x="1524000" y="2667000"/>
            <a:chExt cx="6724015" cy="4175760"/>
          </a:xfrm>
        </p:grpSpPr>
        <p:sp>
          <p:nvSpPr>
            <p:cNvPr id="3" name="object 3"/>
            <p:cNvSpPr/>
            <p:nvPr/>
          </p:nvSpPr>
          <p:spPr>
            <a:xfrm>
              <a:off x="2514600" y="6400800"/>
              <a:ext cx="1600200" cy="277495"/>
            </a:xfrm>
            <a:custGeom>
              <a:avLst/>
              <a:gdLst/>
              <a:ahLst/>
              <a:cxnLst/>
              <a:rect l="l" t="t" r="r" b="b"/>
              <a:pathLst>
                <a:path w="1600200" h="277495">
                  <a:moveTo>
                    <a:pt x="1600200" y="277368"/>
                  </a:moveTo>
                  <a:lnTo>
                    <a:pt x="0" y="277368"/>
                  </a:lnTo>
                  <a:lnTo>
                    <a:pt x="0" y="0"/>
                  </a:lnTo>
                  <a:lnTo>
                    <a:pt x="1600200" y="0"/>
                  </a:lnTo>
                  <a:lnTo>
                    <a:pt x="1600200" y="277368"/>
                  </a:lnTo>
                  <a:close/>
                </a:path>
              </a:pathLst>
            </a:custGeom>
            <a:solidFill>
              <a:srgbClr val="E16C0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4114800" y="6400800"/>
              <a:ext cx="3124200" cy="277495"/>
            </a:xfrm>
            <a:custGeom>
              <a:avLst/>
              <a:gdLst/>
              <a:ahLst/>
              <a:cxnLst/>
              <a:rect l="l" t="t" r="r" b="b"/>
              <a:pathLst>
                <a:path w="3124200" h="277495">
                  <a:moveTo>
                    <a:pt x="3124200" y="277368"/>
                  </a:moveTo>
                  <a:lnTo>
                    <a:pt x="0" y="277368"/>
                  </a:lnTo>
                  <a:lnTo>
                    <a:pt x="0" y="0"/>
                  </a:lnTo>
                  <a:lnTo>
                    <a:pt x="3124200" y="0"/>
                  </a:lnTo>
                  <a:lnTo>
                    <a:pt x="3124200" y="277368"/>
                  </a:lnTo>
                  <a:close/>
                </a:path>
              </a:pathLst>
            </a:custGeom>
            <a:solidFill>
              <a:srgbClr val="2240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524000" y="2667000"/>
              <a:ext cx="6723888" cy="4175760"/>
            </a:xfrm>
            <a:prstGeom prst="rect">
              <a:avLst/>
            </a:prstGeom>
          </p:spPr>
        </p:pic>
      </p:grpSp>
      <p:sp>
        <p:nvSpPr>
          <p:cNvPr id="6" name="object 6"/>
          <p:cNvSpPr txBox="1">
            <a:spLocks noGrp="1"/>
          </p:cNvSpPr>
          <p:nvPr>
            <p:ph type="ctrTitle"/>
          </p:nvPr>
        </p:nvSpPr>
        <p:spPr>
          <a:xfrm>
            <a:off x="2779537" y="100076"/>
            <a:ext cx="10771346" cy="505908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178175" marR="5080" indent="-3165475">
              <a:spcBef>
                <a:spcPts val="105"/>
              </a:spcBef>
            </a:pPr>
            <a:r>
              <a:rPr sz="3200" dirty="0">
                <a:solidFill>
                  <a:srgbClr val="C00000"/>
                </a:solidFill>
                <a:latin typeface="Georgia"/>
                <a:cs typeface="Georgia"/>
              </a:rPr>
              <a:t>Obtain</a:t>
            </a:r>
            <a:r>
              <a:rPr sz="3200" spc="-95" dirty="0">
                <a:solidFill>
                  <a:srgbClr val="C00000"/>
                </a:solidFill>
                <a:latin typeface="Georgia"/>
                <a:cs typeface="Georgia"/>
              </a:rPr>
              <a:t> </a:t>
            </a:r>
            <a:r>
              <a:rPr sz="3200" dirty="0">
                <a:solidFill>
                  <a:srgbClr val="C00000"/>
                </a:solidFill>
                <a:latin typeface="Georgia"/>
                <a:cs typeface="Georgia"/>
              </a:rPr>
              <a:t>the</a:t>
            </a:r>
            <a:r>
              <a:rPr sz="3200" spc="-114" dirty="0">
                <a:solidFill>
                  <a:srgbClr val="C00000"/>
                </a:solidFill>
                <a:latin typeface="Georgia"/>
                <a:cs typeface="Georgia"/>
              </a:rPr>
              <a:t> </a:t>
            </a:r>
            <a:r>
              <a:rPr sz="3200" dirty="0">
                <a:solidFill>
                  <a:srgbClr val="C00000"/>
                </a:solidFill>
                <a:latin typeface="Georgia"/>
                <a:cs typeface="Georgia"/>
              </a:rPr>
              <a:t>optimal</a:t>
            </a:r>
            <a:r>
              <a:rPr sz="3200" spc="-100" dirty="0">
                <a:solidFill>
                  <a:srgbClr val="C00000"/>
                </a:solidFill>
                <a:latin typeface="Georgia"/>
                <a:cs typeface="Georgia"/>
              </a:rPr>
              <a:t> </a:t>
            </a:r>
            <a:r>
              <a:rPr sz="3200" dirty="0">
                <a:solidFill>
                  <a:srgbClr val="C00000"/>
                </a:solidFill>
                <a:latin typeface="Georgia"/>
                <a:cs typeface="Georgia"/>
              </a:rPr>
              <a:t>binary</a:t>
            </a:r>
            <a:r>
              <a:rPr sz="3200" spc="-55" dirty="0">
                <a:solidFill>
                  <a:srgbClr val="C00000"/>
                </a:solidFill>
                <a:latin typeface="Georgia"/>
                <a:cs typeface="Georgia"/>
              </a:rPr>
              <a:t> </a:t>
            </a:r>
            <a:r>
              <a:rPr sz="3200" dirty="0">
                <a:solidFill>
                  <a:srgbClr val="C00000"/>
                </a:solidFill>
                <a:latin typeface="Georgia"/>
                <a:cs typeface="Georgia"/>
              </a:rPr>
              <a:t>search</a:t>
            </a:r>
            <a:r>
              <a:rPr sz="3200" spc="-60" dirty="0">
                <a:solidFill>
                  <a:srgbClr val="C00000"/>
                </a:solidFill>
                <a:latin typeface="Georgia"/>
                <a:cs typeface="Georgia"/>
              </a:rPr>
              <a:t> </a:t>
            </a:r>
            <a:r>
              <a:rPr sz="3200" dirty="0">
                <a:solidFill>
                  <a:srgbClr val="C00000"/>
                </a:solidFill>
                <a:latin typeface="Georgia"/>
                <a:cs typeface="Georgia"/>
              </a:rPr>
              <a:t>tree</a:t>
            </a:r>
            <a:r>
              <a:rPr sz="3200" spc="-105" dirty="0">
                <a:solidFill>
                  <a:srgbClr val="C00000"/>
                </a:solidFill>
                <a:latin typeface="Georgia"/>
                <a:cs typeface="Georgia"/>
              </a:rPr>
              <a:t> </a:t>
            </a:r>
            <a:r>
              <a:rPr sz="3200" dirty="0">
                <a:solidFill>
                  <a:srgbClr val="C00000"/>
                </a:solidFill>
                <a:latin typeface="Georgia"/>
                <a:cs typeface="Georgia"/>
              </a:rPr>
              <a:t>for</a:t>
            </a:r>
            <a:r>
              <a:rPr sz="3200" spc="-75" dirty="0">
                <a:solidFill>
                  <a:srgbClr val="C00000"/>
                </a:solidFill>
                <a:latin typeface="Georgia"/>
                <a:cs typeface="Georgia"/>
              </a:rPr>
              <a:t> </a:t>
            </a:r>
            <a:r>
              <a:rPr sz="3200" spc="-25" dirty="0">
                <a:solidFill>
                  <a:srgbClr val="C00000"/>
                </a:solidFill>
                <a:latin typeface="Georgia"/>
                <a:cs typeface="Georgia"/>
              </a:rPr>
              <a:t>the </a:t>
            </a:r>
            <a:r>
              <a:rPr sz="3200" spc="-10" dirty="0">
                <a:solidFill>
                  <a:srgbClr val="C00000"/>
                </a:solidFill>
                <a:latin typeface="Georgia"/>
                <a:cs typeface="Georgia"/>
              </a:rPr>
              <a:t>following</a:t>
            </a:r>
            <a:endParaRPr sz="3200">
              <a:latin typeface="Georgia"/>
              <a:cs typeface="Georgia"/>
            </a:endParaRPr>
          </a:p>
        </p:txBody>
      </p:sp>
      <p:sp>
        <p:nvSpPr>
          <p:cNvPr id="10" name="object 10"/>
          <p:cNvSpPr txBox="1">
            <a:spLocks noGrp="1"/>
          </p:cNvSpPr>
          <p:nvPr>
            <p:ph type="ftr" sz="quarter" idx="5"/>
          </p:nvPr>
        </p:nvSpPr>
        <p:spPr>
          <a:xfrm>
            <a:off x="1600200" y="0"/>
            <a:ext cx="0" cy="430887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25"/>
              </a:lnSpc>
            </a:pPr>
            <a:r>
              <a:rPr spc="10" dirty="0"/>
              <a:t>ATME College</a:t>
            </a:r>
            <a:r>
              <a:rPr spc="-5" dirty="0"/>
              <a:t> </a:t>
            </a:r>
            <a:r>
              <a:rPr spc="10" dirty="0"/>
              <a:t>of</a:t>
            </a:r>
            <a:r>
              <a:rPr spc="114" dirty="0"/>
              <a:t> </a:t>
            </a:r>
            <a:r>
              <a:rPr spc="35" dirty="0"/>
              <a:t>Engineering</a:t>
            </a:r>
          </a:p>
        </p:txBody>
      </p:sp>
      <p:sp>
        <p:nvSpPr>
          <p:cNvPr id="11" name="object 11"/>
          <p:cNvSpPr txBox="1">
            <a:spLocks noGrp="1"/>
          </p:cNvSpPr>
          <p:nvPr>
            <p:ph type="sldNum" sz="quarter" idx="7"/>
          </p:nvPr>
        </p:nvSpPr>
        <p:spPr>
          <a:xfrm>
            <a:off x="1600200" y="0"/>
            <a:ext cx="0" cy="6394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40005">
              <a:lnSpc>
                <a:spcPts val="1675"/>
              </a:lnSpc>
            </a:pPr>
            <a:fld id="{81D60167-4931-47E6-BA6A-407CBD079E47}" type="slidenum">
              <a:rPr spc="-25" dirty="0"/>
              <a:pPr marL="40005">
                <a:lnSpc>
                  <a:spcPts val="1675"/>
                </a:lnSpc>
              </a:pPr>
              <a:t>220</a:t>
            </a:fld>
            <a:endParaRPr spc="-25" dirty="0"/>
          </a:p>
        </p:txBody>
      </p:sp>
      <p:sp>
        <p:nvSpPr>
          <p:cNvPr id="7" name="object 7"/>
          <p:cNvSpPr txBox="1"/>
          <p:nvPr/>
        </p:nvSpPr>
        <p:spPr>
          <a:xfrm>
            <a:off x="2135835" y="1605406"/>
            <a:ext cx="5801360" cy="10020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spcBef>
                <a:spcPts val="105"/>
              </a:spcBef>
            </a:pPr>
            <a:r>
              <a:rPr sz="3200" spc="-10" dirty="0">
                <a:latin typeface="Calibri"/>
                <a:cs typeface="Calibri"/>
              </a:rPr>
              <a:t>(do,</a:t>
            </a:r>
            <a:r>
              <a:rPr sz="3200" spc="-130" dirty="0">
                <a:latin typeface="Calibri"/>
                <a:cs typeface="Calibri"/>
              </a:rPr>
              <a:t> </a:t>
            </a:r>
            <a:r>
              <a:rPr sz="3200" spc="-114" dirty="0">
                <a:latin typeface="Calibri"/>
                <a:cs typeface="Calibri"/>
              </a:rPr>
              <a:t>if,</a:t>
            </a:r>
            <a:r>
              <a:rPr sz="3200" spc="-13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int,</a:t>
            </a:r>
            <a:r>
              <a:rPr sz="3200" spc="-10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while)</a:t>
            </a:r>
            <a:r>
              <a:rPr sz="3200" spc="-5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with</a:t>
            </a:r>
            <a:r>
              <a:rPr sz="3200" spc="-9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the</a:t>
            </a:r>
            <a:r>
              <a:rPr sz="3200" spc="-80" dirty="0">
                <a:latin typeface="Calibri"/>
                <a:cs typeface="Calibri"/>
              </a:rPr>
              <a:t> </a:t>
            </a:r>
            <a:r>
              <a:rPr sz="3200" spc="-20" dirty="0">
                <a:latin typeface="Calibri"/>
                <a:cs typeface="Calibri"/>
              </a:rPr>
              <a:t>following </a:t>
            </a:r>
            <a:r>
              <a:rPr sz="3200" spc="-10" dirty="0">
                <a:latin typeface="Calibri"/>
                <a:cs typeface="Calibri"/>
              </a:rPr>
              <a:t>probability(0.1,0.2,0.4,0.3)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1600961" y="761"/>
            <a:ext cx="9142730" cy="6856730"/>
          </a:xfrm>
          <a:custGeom>
            <a:avLst/>
            <a:gdLst/>
            <a:ahLst/>
            <a:cxnLst/>
            <a:rect l="l" t="t" r="r" b="b"/>
            <a:pathLst>
              <a:path w="9142730" h="6856730">
                <a:moveTo>
                  <a:pt x="0" y="0"/>
                </a:moveTo>
                <a:lnTo>
                  <a:pt x="9142476" y="0"/>
                </a:lnTo>
                <a:lnTo>
                  <a:pt x="9142476" y="6856476"/>
                </a:lnTo>
                <a:lnTo>
                  <a:pt x="0" y="6856476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5808218" y="6455470"/>
            <a:ext cx="2196465" cy="1708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325"/>
              </a:lnSpc>
            </a:pPr>
            <a:r>
              <a:rPr sz="1200" spc="-280" dirty="0">
                <a:solidFill>
                  <a:srgbClr val="FFFFFF"/>
                </a:solidFill>
                <a:latin typeface="Arial MT"/>
                <a:cs typeface="Arial MT"/>
              </a:rPr>
              <a:t>ATATMMEECoCollleleggeeoof</a:t>
            </a:r>
            <a:r>
              <a:rPr sz="1200" spc="-6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-265" dirty="0">
                <a:solidFill>
                  <a:srgbClr val="FFFFFF"/>
                </a:solidFill>
                <a:latin typeface="Arial MT"/>
                <a:cs typeface="Arial MT"/>
              </a:rPr>
              <a:t>fEEnngginineeeeririnngg</a:t>
            </a:r>
            <a:endParaRPr sz="12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2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808218" y="6630096"/>
            <a:ext cx="175895" cy="1708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325"/>
              </a:lnSpc>
            </a:pPr>
            <a:r>
              <a:rPr sz="1200" spc="-25" dirty="0">
                <a:solidFill>
                  <a:srgbClr val="FFFFFF"/>
                </a:solidFill>
                <a:latin typeface="Arial MT"/>
                <a:cs typeface="Arial MT"/>
              </a:rPr>
              <a:t>ng</a:t>
            </a:r>
            <a:endParaRPr sz="1200">
              <a:latin typeface="Arial MT"/>
              <a:cs typeface="Arial MT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1600961" y="761"/>
            <a:ext cx="9142730" cy="6856730"/>
            <a:chOff x="761" y="761"/>
            <a:chExt cx="9142730" cy="6856730"/>
          </a:xfrm>
        </p:grpSpPr>
        <p:sp>
          <p:nvSpPr>
            <p:cNvPr id="4" name="object 4"/>
            <p:cNvSpPr/>
            <p:nvPr/>
          </p:nvSpPr>
          <p:spPr>
            <a:xfrm>
              <a:off x="2514600" y="6400800"/>
              <a:ext cx="1600200" cy="277495"/>
            </a:xfrm>
            <a:custGeom>
              <a:avLst/>
              <a:gdLst/>
              <a:ahLst/>
              <a:cxnLst/>
              <a:rect l="l" t="t" r="r" b="b"/>
              <a:pathLst>
                <a:path w="1600200" h="277495">
                  <a:moveTo>
                    <a:pt x="1600200" y="277368"/>
                  </a:moveTo>
                  <a:lnTo>
                    <a:pt x="0" y="277368"/>
                  </a:lnTo>
                  <a:lnTo>
                    <a:pt x="0" y="0"/>
                  </a:lnTo>
                  <a:lnTo>
                    <a:pt x="1600200" y="0"/>
                  </a:lnTo>
                  <a:lnTo>
                    <a:pt x="1600200" y="277368"/>
                  </a:lnTo>
                  <a:close/>
                </a:path>
              </a:pathLst>
            </a:custGeom>
            <a:solidFill>
              <a:srgbClr val="E16C0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4114800" y="6400800"/>
              <a:ext cx="3124200" cy="277495"/>
            </a:xfrm>
            <a:custGeom>
              <a:avLst/>
              <a:gdLst/>
              <a:ahLst/>
              <a:cxnLst/>
              <a:rect l="l" t="t" r="r" b="b"/>
              <a:pathLst>
                <a:path w="3124200" h="277495">
                  <a:moveTo>
                    <a:pt x="3124200" y="277368"/>
                  </a:moveTo>
                  <a:lnTo>
                    <a:pt x="0" y="277368"/>
                  </a:lnTo>
                  <a:lnTo>
                    <a:pt x="0" y="0"/>
                  </a:lnTo>
                  <a:lnTo>
                    <a:pt x="3124200" y="0"/>
                  </a:lnTo>
                  <a:lnTo>
                    <a:pt x="3124200" y="277368"/>
                  </a:lnTo>
                  <a:close/>
                </a:path>
              </a:pathLst>
            </a:custGeom>
            <a:solidFill>
              <a:srgbClr val="2240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28600" y="3758183"/>
              <a:ext cx="5791200" cy="2980944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724400" y="4105656"/>
              <a:ext cx="4306824" cy="1764792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57199" y="1069848"/>
              <a:ext cx="6324600" cy="1505712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60248" y="2514600"/>
              <a:ext cx="7043928" cy="1188720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781800" y="1069848"/>
              <a:ext cx="1697736" cy="521208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761" y="761"/>
              <a:ext cx="9142730" cy="6856730"/>
            </a:xfrm>
            <a:custGeom>
              <a:avLst/>
              <a:gdLst/>
              <a:ahLst/>
              <a:cxnLst/>
              <a:rect l="l" t="t" r="r" b="b"/>
              <a:pathLst>
                <a:path w="9142730" h="6856730">
                  <a:moveTo>
                    <a:pt x="0" y="0"/>
                  </a:moveTo>
                  <a:lnTo>
                    <a:pt x="9142476" y="0"/>
                  </a:lnTo>
                  <a:lnTo>
                    <a:pt x="9142476" y="6856476"/>
                  </a:lnTo>
                  <a:lnTo>
                    <a:pt x="0" y="6856476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" name="object 12"/>
          <p:cNvSpPr txBox="1"/>
          <p:nvPr/>
        </p:nvSpPr>
        <p:spPr>
          <a:xfrm>
            <a:off x="5808217" y="6455470"/>
            <a:ext cx="2146300" cy="1708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325"/>
              </a:lnSpc>
            </a:pPr>
            <a:r>
              <a:rPr sz="1200" spc="10" dirty="0">
                <a:solidFill>
                  <a:srgbClr val="FFFFFF"/>
                </a:solidFill>
                <a:latin typeface="Arial MT"/>
                <a:cs typeface="Arial MT"/>
              </a:rPr>
              <a:t>B</a:t>
            </a:r>
            <a:r>
              <a:rPr sz="1200" spc="-1019" dirty="0">
                <a:solidFill>
                  <a:srgbClr val="FFFFFF"/>
                </a:solidFill>
                <a:latin typeface="Arial MT"/>
                <a:cs typeface="Arial MT"/>
              </a:rPr>
              <a:t>M</a:t>
            </a:r>
            <a:r>
              <a:rPr sz="1200" spc="25" dirty="0">
                <a:solidFill>
                  <a:srgbClr val="FFFFFF"/>
                </a:solidFill>
                <a:latin typeface="Arial MT"/>
                <a:cs typeface="Arial MT"/>
              </a:rPr>
              <a:t>A</a:t>
            </a:r>
            <a:r>
              <a:rPr sz="1200" spc="-325" dirty="0">
                <a:solidFill>
                  <a:srgbClr val="FFFFFF"/>
                </a:solidFill>
                <a:latin typeface="Arial MT"/>
                <a:cs typeface="Arial MT"/>
              </a:rPr>
              <a:t>T</a:t>
            </a:r>
            <a:r>
              <a:rPr sz="1200" spc="-475" dirty="0">
                <a:solidFill>
                  <a:srgbClr val="FFFFFF"/>
                </a:solidFill>
                <a:latin typeface="Arial MT"/>
                <a:cs typeface="Arial MT"/>
              </a:rPr>
              <a:t>S</a:t>
            </a:r>
            <a:r>
              <a:rPr sz="1200" dirty="0">
                <a:solidFill>
                  <a:srgbClr val="FFFFFF"/>
                </a:solidFill>
                <a:latin typeface="Arial MT"/>
                <a:cs typeface="Arial MT"/>
              </a:rPr>
              <a:t>M</a:t>
            </a:r>
            <a:r>
              <a:rPr sz="1200" spc="-350" dirty="0">
                <a:solidFill>
                  <a:srgbClr val="FFFFFF"/>
                </a:solidFill>
                <a:latin typeface="Arial MT"/>
                <a:cs typeface="Arial MT"/>
              </a:rPr>
              <a:t>I</a:t>
            </a:r>
            <a:r>
              <a:rPr sz="1200" spc="-430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200" spc="15" dirty="0">
                <a:solidFill>
                  <a:srgbClr val="FFFFFF"/>
                </a:solidFill>
                <a:latin typeface="Arial MT"/>
                <a:cs typeface="Arial MT"/>
              </a:rPr>
              <a:t>n</a:t>
            </a:r>
            <a:r>
              <a:rPr sz="1200" spc="25" dirty="0">
                <a:solidFill>
                  <a:srgbClr val="FFFFFF"/>
                </a:solidFill>
                <a:latin typeface="Arial MT"/>
                <a:cs typeface="Arial MT"/>
              </a:rPr>
              <a:t>C</a:t>
            </a:r>
            <a:r>
              <a:rPr sz="1200" spc="-675" dirty="0">
                <a:solidFill>
                  <a:srgbClr val="FFFFFF"/>
                </a:solidFill>
                <a:latin typeface="Arial MT"/>
                <a:cs typeface="Arial MT"/>
              </a:rPr>
              <a:t>o</a:t>
            </a:r>
            <a:r>
              <a:rPr sz="1200" spc="65" dirty="0">
                <a:solidFill>
                  <a:srgbClr val="FFFFFF"/>
                </a:solidFill>
                <a:latin typeface="Arial MT"/>
                <a:cs typeface="Arial MT"/>
              </a:rPr>
              <a:t>st</a:t>
            </a:r>
            <a:r>
              <a:rPr sz="1200" spc="50" dirty="0">
                <a:solidFill>
                  <a:srgbClr val="FFFFFF"/>
                </a:solidFill>
                <a:latin typeface="Arial MT"/>
                <a:cs typeface="Arial MT"/>
              </a:rPr>
              <a:t>i</a:t>
            </a:r>
            <a:r>
              <a:rPr sz="1200" spc="-175" dirty="0">
                <a:solidFill>
                  <a:srgbClr val="FFFFFF"/>
                </a:solidFill>
                <a:latin typeface="Arial MT"/>
                <a:cs typeface="Arial MT"/>
              </a:rPr>
              <a:t>t</a:t>
            </a:r>
            <a:r>
              <a:rPr sz="1200" spc="-25" dirty="0">
                <a:solidFill>
                  <a:srgbClr val="FFFFFF"/>
                </a:solidFill>
                <a:latin typeface="Arial MT"/>
                <a:cs typeface="Arial MT"/>
              </a:rPr>
              <a:t>l</a:t>
            </a:r>
            <a:r>
              <a:rPr sz="1200" spc="-605" dirty="0">
                <a:solidFill>
                  <a:srgbClr val="FFFFFF"/>
                </a:solidFill>
                <a:latin typeface="Arial MT"/>
                <a:cs typeface="Arial MT"/>
              </a:rPr>
              <a:t>u</a:t>
            </a:r>
            <a:r>
              <a:rPr sz="1200" spc="50" dirty="0">
                <a:solidFill>
                  <a:srgbClr val="FFFFFF"/>
                </a:solidFill>
                <a:latin typeface="Arial MT"/>
                <a:cs typeface="Arial MT"/>
              </a:rPr>
              <a:t>l</a:t>
            </a:r>
            <a:r>
              <a:rPr sz="1200" spc="-370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200" spc="70" dirty="0">
                <a:solidFill>
                  <a:srgbClr val="FFFFFF"/>
                </a:solidFill>
                <a:latin typeface="Arial MT"/>
                <a:cs typeface="Arial MT"/>
              </a:rPr>
              <a:t>t</a:t>
            </a:r>
            <a:r>
              <a:rPr sz="1200" spc="-660" dirty="0">
                <a:solidFill>
                  <a:srgbClr val="FFFFFF"/>
                </a:solidFill>
                <a:latin typeface="Arial MT"/>
                <a:cs typeface="Arial MT"/>
              </a:rPr>
              <a:t>g</a:t>
            </a:r>
            <a:r>
              <a:rPr sz="1200" spc="45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200" spc="-434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200" spc="65" dirty="0">
                <a:solidFill>
                  <a:srgbClr val="FFFFFF"/>
                </a:solidFill>
                <a:latin typeface="Arial MT"/>
                <a:cs typeface="Arial MT"/>
              </a:rPr>
              <a:t>o</a:t>
            </a:r>
            <a:r>
              <a:rPr sz="1200" spc="-350" dirty="0">
                <a:solidFill>
                  <a:srgbClr val="FFFFFF"/>
                </a:solidFill>
                <a:latin typeface="Arial MT"/>
                <a:cs typeface="Arial MT"/>
              </a:rPr>
              <a:t>f</a:t>
            </a:r>
            <a:r>
              <a:rPr sz="1200" spc="40" dirty="0">
                <a:solidFill>
                  <a:srgbClr val="FFFFFF"/>
                </a:solidFill>
                <a:latin typeface="Arial MT"/>
                <a:cs typeface="Arial MT"/>
              </a:rPr>
              <a:t>o</a:t>
            </a:r>
            <a:r>
              <a:rPr sz="1200" spc="-220" dirty="0">
                <a:solidFill>
                  <a:srgbClr val="FFFFFF"/>
                </a:solidFill>
                <a:latin typeface="Arial MT"/>
                <a:cs typeface="Arial MT"/>
              </a:rPr>
              <a:t>f</a:t>
            </a:r>
            <a:r>
              <a:rPr sz="1200" spc="-180" dirty="0">
                <a:solidFill>
                  <a:srgbClr val="FFFFFF"/>
                </a:solidFill>
                <a:latin typeface="Arial MT"/>
                <a:cs typeface="Arial MT"/>
              </a:rPr>
              <a:t>T</a:t>
            </a:r>
            <a:r>
              <a:rPr sz="1200" spc="-660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200" spc="-40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200" spc="-625" dirty="0">
                <a:solidFill>
                  <a:srgbClr val="FFFFFF"/>
                </a:solidFill>
                <a:latin typeface="Arial MT"/>
                <a:cs typeface="Arial MT"/>
              </a:rPr>
              <a:t>n</a:t>
            </a:r>
            <a:r>
              <a:rPr sz="1200" spc="55" dirty="0">
                <a:solidFill>
                  <a:srgbClr val="FFFFFF"/>
                </a:solidFill>
                <a:latin typeface="Arial MT"/>
                <a:cs typeface="Arial MT"/>
              </a:rPr>
              <a:t>c</a:t>
            </a:r>
            <a:r>
              <a:rPr sz="1200" spc="-650" dirty="0">
                <a:solidFill>
                  <a:srgbClr val="FFFFFF"/>
                </a:solidFill>
                <a:latin typeface="Arial MT"/>
                <a:cs typeface="Arial MT"/>
              </a:rPr>
              <a:t>g</a:t>
            </a:r>
            <a:r>
              <a:rPr sz="1200" spc="15" dirty="0">
                <a:solidFill>
                  <a:srgbClr val="FFFFFF"/>
                </a:solidFill>
                <a:latin typeface="Arial MT"/>
                <a:cs typeface="Arial MT"/>
              </a:rPr>
              <a:t>h</a:t>
            </a:r>
            <a:r>
              <a:rPr sz="1200" spc="-665" dirty="0">
                <a:solidFill>
                  <a:srgbClr val="FFFFFF"/>
                </a:solidFill>
                <a:latin typeface="Arial MT"/>
                <a:cs typeface="Arial MT"/>
              </a:rPr>
              <a:t>n</a:t>
            </a:r>
            <a:r>
              <a:rPr sz="1200" spc="50" dirty="0">
                <a:solidFill>
                  <a:srgbClr val="FFFFFF"/>
                </a:solidFill>
                <a:latin typeface="Arial MT"/>
                <a:cs typeface="Arial MT"/>
              </a:rPr>
              <a:t>i</a:t>
            </a:r>
            <a:r>
              <a:rPr sz="1200" spc="-335" dirty="0">
                <a:solidFill>
                  <a:srgbClr val="FFFFFF"/>
                </a:solidFill>
                <a:latin typeface="Arial MT"/>
                <a:cs typeface="Arial MT"/>
              </a:rPr>
              <a:t>n</a:t>
            </a:r>
            <a:r>
              <a:rPr sz="1200" spc="-305" dirty="0">
                <a:solidFill>
                  <a:srgbClr val="FFFFFF"/>
                </a:solidFill>
                <a:latin typeface="Arial MT"/>
                <a:cs typeface="Arial MT"/>
              </a:rPr>
              <a:t>o</a:t>
            </a:r>
            <a:r>
              <a:rPr sz="1200" spc="40" dirty="0">
                <a:solidFill>
                  <a:srgbClr val="FFFFFF"/>
                </a:solidFill>
                <a:latin typeface="Arial MT"/>
                <a:cs typeface="Arial MT"/>
              </a:rPr>
              <a:t>ee</a:t>
            </a:r>
            <a:r>
              <a:rPr sz="1200" spc="105" dirty="0">
                <a:solidFill>
                  <a:srgbClr val="FFFFFF"/>
                </a:solidFill>
                <a:latin typeface="Arial MT"/>
                <a:cs typeface="Arial MT"/>
              </a:rPr>
              <a:t>r</a:t>
            </a:r>
            <a:r>
              <a:rPr sz="1200" spc="-5" dirty="0">
                <a:solidFill>
                  <a:srgbClr val="FFFFFF"/>
                </a:solidFill>
                <a:latin typeface="Arial MT"/>
                <a:cs typeface="Arial MT"/>
              </a:rPr>
              <a:t>i</a:t>
            </a:r>
            <a:endParaRPr sz="1200">
              <a:latin typeface="Arial MT"/>
              <a:cs typeface="Arial MT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5795264" y="6434287"/>
            <a:ext cx="2887980" cy="187231"/>
          </a:xfrm>
          <a:prstGeom prst="rect">
            <a:avLst/>
          </a:prstGeom>
        </p:spPr>
        <p:txBody>
          <a:bodyPr vert="horz" wrap="square" lIns="0" tIns="2540" rIns="0" bIns="0" rtlCol="0">
            <a:spAutoFit/>
          </a:bodyPr>
          <a:lstStyle/>
          <a:p>
            <a:pPr marL="12700">
              <a:spcBef>
                <a:spcPts val="20"/>
              </a:spcBef>
            </a:pPr>
            <a:r>
              <a:rPr baseline="2314" dirty="0">
                <a:solidFill>
                  <a:srgbClr val="FFFFFF"/>
                </a:solidFill>
                <a:latin typeface="Arial MT"/>
                <a:cs typeface="Arial MT"/>
              </a:rPr>
              <a:t>ATME</a:t>
            </a:r>
            <a:r>
              <a:rPr spc="52" baseline="2314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baseline="2314" dirty="0">
                <a:solidFill>
                  <a:srgbClr val="FFFFFF"/>
                </a:solidFill>
                <a:latin typeface="Arial MT"/>
                <a:cs typeface="Arial MT"/>
              </a:rPr>
              <a:t>College</a:t>
            </a:r>
            <a:r>
              <a:rPr spc="30" baseline="2314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baseline="2314" dirty="0">
                <a:solidFill>
                  <a:srgbClr val="FFFFFF"/>
                </a:solidFill>
                <a:latin typeface="Arial MT"/>
                <a:cs typeface="Arial MT"/>
              </a:rPr>
              <a:t>of</a:t>
            </a:r>
            <a:r>
              <a:rPr spc="225" baseline="2314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pc="-30" baseline="2314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pc="60" baseline="2314" dirty="0">
                <a:solidFill>
                  <a:srgbClr val="FFFFFF"/>
                </a:solidFill>
                <a:latin typeface="Arial MT"/>
                <a:cs typeface="Arial MT"/>
              </a:rPr>
              <a:t>n</a:t>
            </a:r>
            <a:r>
              <a:rPr spc="89" baseline="2314" dirty="0">
                <a:solidFill>
                  <a:srgbClr val="FFFFFF"/>
                </a:solidFill>
                <a:latin typeface="Arial MT"/>
                <a:cs typeface="Arial MT"/>
              </a:rPr>
              <a:t>g</a:t>
            </a:r>
            <a:r>
              <a:rPr spc="75" baseline="2314" dirty="0">
                <a:solidFill>
                  <a:srgbClr val="FFFFFF"/>
                </a:solidFill>
                <a:latin typeface="Arial MT"/>
                <a:cs typeface="Arial MT"/>
              </a:rPr>
              <a:t>i</a:t>
            </a:r>
            <a:r>
              <a:rPr spc="60" baseline="2314" dirty="0">
                <a:solidFill>
                  <a:srgbClr val="FFFFFF"/>
                </a:solidFill>
                <a:latin typeface="Arial MT"/>
                <a:cs typeface="Arial MT"/>
              </a:rPr>
              <a:t>ne</a:t>
            </a:r>
            <a:r>
              <a:rPr spc="-142" baseline="2314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200" spc="-140" dirty="0">
                <a:solidFill>
                  <a:srgbClr val="FFFFFF"/>
                </a:solidFill>
                <a:latin typeface="Arial MT"/>
                <a:cs typeface="Arial MT"/>
              </a:rPr>
              <a:t>l</a:t>
            </a:r>
            <a:r>
              <a:rPr spc="-330" baseline="2314" dirty="0">
                <a:solidFill>
                  <a:srgbClr val="FFFFFF"/>
                </a:solidFill>
                <a:latin typeface="Arial MT"/>
                <a:cs typeface="Arial MT"/>
              </a:rPr>
              <a:t>r</a:t>
            </a:r>
            <a:r>
              <a:rPr sz="1200" spc="-355" dirty="0">
                <a:solidFill>
                  <a:srgbClr val="FFFFFF"/>
                </a:solidFill>
                <a:latin typeface="Arial MT"/>
                <a:cs typeface="Arial MT"/>
              </a:rPr>
              <a:t>o</a:t>
            </a:r>
            <a:r>
              <a:rPr spc="104" baseline="2314" dirty="0">
                <a:solidFill>
                  <a:srgbClr val="FFFFFF"/>
                </a:solidFill>
                <a:latin typeface="Arial MT"/>
                <a:cs typeface="Arial MT"/>
              </a:rPr>
              <a:t>i</a:t>
            </a:r>
            <a:r>
              <a:rPr spc="-937" baseline="2314" dirty="0">
                <a:solidFill>
                  <a:srgbClr val="FFFFFF"/>
                </a:solidFill>
                <a:latin typeface="Arial MT"/>
                <a:cs typeface="Arial MT"/>
              </a:rPr>
              <a:t>n</a:t>
            </a:r>
            <a:r>
              <a:rPr sz="1200" spc="-10" dirty="0">
                <a:solidFill>
                  <a:srgbClr val="FFFFFF"/>
                </a:solidFill>
                <a:latin typeface="Arial MT"/>
                <a:cs typeface="Arial MT"/>
              </a:rPr>
              <a:t>g</a:t>
            </a:r>
            <a:r>
              <a:rPr spc="-907" baseline="2314" dirty="0">
                <a:solidFill>
                  <a:srgbClr val="FFFFFF"/>
                </a:solidFill>
                <a:latin typeface="Arial MT"/>
                <a:cs typeface="Arial MT"/>
              </a:rPr>
              <a:t>g</a:t>
            </a:r>
            <a:r>
              <a:rPr sz="1200" spc="-5" dirty="0">
                <a:solidFill>
                  <a:srgbClr val="FFFFFF"/>
                </a:solidFill>
                <a:latin typeface="Arial MT"/>
                <a:cs typeface="Arial MT"/>
              </a:rPr>
              <a:t>y</a:t>
            </a:r>
            <a:r>
              <a:rPr sz="1200" spc="8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dirty="0">
                <a:solidFill>
                  <a:srgbClr val="FFFFFF"/>
                </a:solidFill>
                <a:latin typeface="Arial MT"/>
                <a:cs typeface="Arial MT"/>
              </a:rPr>
              <a:t>and</a:t>
            </a:r>
            <a:r>
              <a:rPr sz="1200" spc="114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-20" dirty="0">
                <a:solidFill>
                  <a:srgbClr val="FFFFFF"/>
                </a:solidFill>
                <a:latin typeface="Arial MT"/>
                <a:cs typeface="Arial MT"/>
              </a:rPr>
              <a:t>Mgmt</a:t>
            </a:r>
            <a:endParaRPr sz="1200">
              <a:latin typeface="Arial MT"/>
              <a:cs typeface="Arial MT"/>
            </a:endParaRPr>
          </a:p>
        </p:txBody>
      </p:sp>
      <p:sp>
        <p:nvSpPr>
          <p:cNvPr id="14" name="object 14"/>
          <p:cNvSpPr txBox="1">
            <a:spLocks noGrp="1"/>
          </p:cNvSpPr>
          <p:nvPr>
            <p:ph type="sldNum" sz="quarter" idx="7"/>
          </p:nvPr>
        </p:nvSpPr>
        <p:spPr>
          <a:xfrm>
            <a:off x="1600200" y="0"/>
            <a:ext cx="0" cy="6394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675"/>
              </a:lnSpc>
            </a:pPr>
            <a:fld id="{81D60167-4931-47E6-BA6A-407CBD079E47}" type="slidenum">
              <a:rPr spc="-25" dirty="0"/>
              <a:pPr marL="38100">
                <a:lnSpc>
                  <a:spcPts val="1675"/>
                </a:lnSpc>
              </a:pPr>
              <a:t>221</a:t>
            </a:fld>
            <a:endParaRPr spc="-25" dirty="0"/>
          </a:p>
        </p:txBody>
      </p:sp>
    </p:spTree>
  </p:cSld>
  <p:clrMapOvr>
    <a:masterClrMapping/>
  </p:clrMapOvr>
</p:sld>
</file>

<file path=ppt/slides/slide2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600961" y="762"/>
            <a:ext cx="9142730" cy="6857365"/>
            <a:chOff x="761" y="761"/>
            <a:chExt cx="9142730" cy="6857365"/>
          </a:xfrm>
        </p:grpSpPr>
        <p:sp>
          <p:nvSpPr>
            <p:cNvPr id="3" name="object 3"/>
            <p:cNvSpPr/>
            <p:nvPr/>
          </p:nvSpPr>
          <p:spPr>
            <a:xfrm>
              <a:off x="2514600" y="6400800"/>
              <a:ext cx="1600200" cy="277495"/>
            </a:xfrm>
            <a:custGeom>
              <a:avLst/>
              <a:gdLst/>
              <a:ahLst/>
              <a:cxnLst/>
              <a:rect l="l" t="t" r="r" b="b"/>
              <a:pathLst>
                <a:path w="1600200" h="277495">
                  <a:moveTo>
                    <a:pt x="1600200" y="277368"/>
                  </a:moveTo>
                  <a:lnTo>
                    <a:pt x="0" y="277368"/>
                  </a:lnTo>
                  <a:lnTo>
                    <a:pt x="0" y="0"/>
                  </a:lnTo>
                  <a:lnTo>
                    <a:pt x="1600200" y="0"/>
                  </a:lnTo>
                  <a:lnTo>
                    <a:pt x="1600200" y="277368"/>
                  </a:lnTo>
                  <a:close/>
                </a:path>
              </a:pathLst>
            </a:custGeom>
            <a:solidFill>
              <a:srgbClr val="E16C0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4114800" y="6400800"/>
              <a:ext cx="3124200" cy="277495"/>
            </a:xfrm>
            <a:custGeom>
              <a:avLst/>
              <a:gdLst/>
              <a:ahLst/>
              <a:cxnLst/>
              <a:rect l="l" t="t" r="r" b="b"/>
              <a:pathLst>
                <a:path w="3124200" h="277495">
                  <a:moveTo>
                    <a:pt x="3124200" y="277368"/>
                  </a:moveTo>
                  <a:lnTo>
                    <a:pt x="0" y="277368"/>
                  </a:lnTo>
                  <a:lnTo>
                    <a:pt x="0" y="0"/>
                  </a:lnTo>
                  <a:lnTo>
                    <a:pt x="3124200" y="0"/>
                  </a:lnTo>
                  <a:lnTo>
                    <a:pt x="3124200" y="277368"/>
                  </a:lnTo>
                  <a:close/>
                </a:path>
              </a:pathLst>
            </a:custGeom>
            <a:solidFill>
              <a:srgbClr val="2240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54152" y="1066800"/>
              <a:ext cx="8232648" cy="5791200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761" y="761"/>
              <a:ext cx="9142730" cy="6856730"/>
            </a:xfrm>
            <a:custGeom>
              <a:avLst/>
              <a:gdLst/>
              <a:ahLst/>
              <a:cxnLst/>
              <a:rect l="l" t="t" r="r" b="b"/>
              <a:pathLst>
                <a:path w="9142730" h="6856730">
                  <a:moveTo>
                    <a:pt x="0" y="0"/>
                  </a:moveTo>
                  <a:lnTo>
                    <a:pt x="9142476" y="0"/>
                  </a:lnTo>
                  <a:lnTo>
                    <a:pt x="9142476" y="6856476"/>
                  </a:lnTo>
                  <a:lnTo>
                    <a:pt x="0" y="6856476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5808218" y="6455470"/>
            <a:ext cx="2196465" cy="1708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325"/>
              </a:lnSpc>
            </a:pPr>
            <a:r>
              <a:rPr sz="1200" spc="-280" dirty="0">
                <a:solidFill>
                  <a:srgbClr val="FFFFFF"/>
                </a:solidFill>
                <a:latin typeface="Arial MT"/>
                <a:cs typeface="Arial MT"/>
              </a:rPr>
              <a:t>ATATMMEECoCollleleggeeoof</a:t>
            </a:r>
            <a:r>
              <a:rPr sz="1200" spc="-6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-265" dirty="0">
                <a:solidFill>
                  <a:srgbClr val="FFFFFF"/>
                </a:solidFill>
                <a:latin typeface="Arial MT"/>
                <a:cs typeface="Arial MT"/>
              </a:rPr>
              <a:t>fEEnngginineeeeririnngg</a:t>
            </a:r>
            <a:endParaRPr sz="1200">
              <a:latin typeface="Arial MT"/>
              <a:cs typeface="Arial MT"/>
            </a:endParaRPr>
          </a:p>
        </p:txBody>
      </p:sp>
      <p:sp>
        <p:nvSpPr>
          <p:cNvPr id="8" name="object 8"/>
          <p:cNvSpPr txBox="1">
            <a:spLocks noGrp="1"/>
          </p:cNvSpPr>
          <p:nvPr>
            <p:ph type="ftr" sz="quarter" idx="5"/>
          </p:nvPr>
        </p:nvSpPr>
        <p:spPr>
          <a:xfrm>
            <a:off x="1600200" y="0"/>
            <a:ext cx="0" cy="430887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25"/>
              </a:lnSpc>
            </a:pPr>
            <a:r>
              <a:rPr spc="10" dirty="0"/>
              <a:t>ATME College</a:t>
            </a:r>
            <a:r>
              <a:rPr spc="-5" dirty="0"/>
              <a:t> </a:t>
            </a:r>
            <a:r>
              <a:rPr spc="10" dirty="0"/>
              <a:t>of</a:t>
            </a:r>
            <a:r>
              <a:rPr spc="114" dirty="0"/>
              <a:t> </a:t>
            </a:r>
            <a:r>
              <a:rPr spc="35" dirty="0"/>
              <a:t>Engineering</a:t>
            </a:r>
          </a:p>
        </p:txBody>
      </p:sp>
    </p:spTree>
  </p:cSld>
  <p:clrMapOvr>
    <a:masterClrMapping/>
  </p:clrMapOvr>
</p:sld>
</file>

<file path=ppt/slides/slide2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600961" y="762"/>
            <a:ext cx="9142730" cy="6857365"/>
            <a:chOff x="761" y="761"/>
            <a:chExt cx="9142730" cy="6857365"/>
          </a:xfrm>
        </p:grpSpPr>
        <p:sp>
          <p:nvSpPr>
            <p:cNvPr id="3" name="object 3"/>
            <p:cNvSpPr/>
            <p:nvPr/>
          </p:nvSpPr>
          <p:spPr>
            <a:xfrm>
              <a:off x="2514600" y="6400800"/>
              <a:ext cx="1600200" cy="277495"/>
            </a:xfrm>
            <a:custGeom>
              <a:avLst/>
              <a:gdLst/>
              <a:ahLst/>
              <a:cxnLst/>
              <a:rect l="l" t="t" r="r" b="b"/>
              <a:pathLst>
                <a:path w="1600200" h="277495">
                  <a:moveTo>
                    <a:pt x="1600200" y="277368"/>
                  </a:moveTo>
                  <a:lnTo>
                    <a:pt x="0" y="277368"/>
                  </a:lnTo>
                  <a:lnTo>
                    <a:pt x="0" y="0"/>
                  </a:lnTo>
                  <a:lnTo>
                    <a:pt x="1600200" y="0"/>
                  </a:lnTo>
                  <a:lnTo>
                    <a:pt x="1600200" y="277368"/>
                  </a:lnTo>
                  <a:close/>
                </a:path>
              </a:pathLst>
            </a:custGeom>
            <a:solidFill>
              <a:srgbClr val="E16C0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4114800" y="6400800"/>
              <a:ext cx="3124200" cy="277495"/>
            </a:xfrm>
            <a:custGeom>
              <a:avLst/>
              <a:gdLst/>
              <a:ahLst/>
              <a:cxnLst/>
              <a:rect l="l" t="t" r="r" b="b"/>
              <a:pathLst>
                <a:path w="3124200" h="277495">
                  <a:moveTo>
                    <a:pt x="3124200" y="277368"/>
                  </a:moveTo>
                  <a:lnTo>
                    <a:pt x="0" y="277368"/>
                  </a:lnTo>
                  <a:lnTo>
                    <a:pt x="0" y="0"/>
                  </a:lnTo>
                  <a:lnTo>
                    <a:pt x="3124200" y="0"/>
                  </a:lnTo>
                  <a:lnTo>
                    <a:pt x="3124200" y="277368"/>
                  </a:lnTo>
                  <a:close/>
                </a:path>
              </a:pathLst>
            </a:custGeom>
            <a:solidFill>
              <a:srgbClr val="2240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90600" y="188975"/>
              <a:ext cx="7162800" cy="6669024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761" y="761"/>
              <a:ext cx="9142730" cy="6856730"/>
            </a:xfrm>
            <a:custGeom>
              <a:avLst/>
              <a:gdLst/>
              <a:ahLst/>
              <a:cxnLst/>
              <a:rect l="l" t="t" r="r" b="b"/>
              <a:pathLst>
                <a:path w="9142730" h="6856730">
                  <a:moveTo>
                    <a:pt x="0" y="0"/>
                  </a:moveTo>
                  <a:lnTo>
                    <a:pt x="9142476" y="0"/>
                  </a:lnTo>
                  <a:lnTo>
                    <a:pt x="9142476" y="6856476"/>
                  </a:lnTo>
                  <a:lnTo>
                    <a:pt x="0" y="6856476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5808218" y="6455470"/>
            <a:ext cx="2196465" cy="1708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325"/>
              </a:lnSpc>
            </a:pPr>
            <a:r>
              <a:rPr sz="1200" spc="-280" dirty="0">
                <a:solidFill>
                  <a:srgbClr val="FFFFFF"/>
                </a:solidFill>
                <a:latin typeface="Arial MT"/>
                <a:cs typeface="Arial MT"/>
              </a:rPr>
              <a:t>ATATMMEECoCollleleggeeoof</a:t>
            </a:r>
            <a:r>
              <a:rPr sz="1200" spc="-6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-265" dirty="0">
                <a:solidFill>
                  <a:srgbClr val="FFFFFF"/>
                </a:solidFill>
                <a:latin typeface="Arial MT"/>
                <a:cs typeface="Arial MT"/>
              </a:rPr>
              <a:t>fEEnngginineeeeririnngg</a:t>
            </a:r>
            <a:endParaRPr sz="1200">
              <a:latin typeface="Arial MT"/>
              <a:cs typeface="Arial MT"/>
            </a:endParaRPr>
          </a:p>
        </p:txBody>
      </p:sp>
      <p:sp>
        <p:nvSpPr>
          <p:cNvPr id="8" name="object 8"/>
          <p:cNvSpPr txBox="1">
            <a:spLocks noGrp="1"/>
          </p:cNvSpPr>
          <p:nvPr>
            <p:ph type="ftr" sz="quarter" idx="5"/>
          </p:nvPr>
        </p:nvSpPr>
        <p:spPr>
          <a:xfrm>
            <a:off x="1600200" y="0"/>
            <a:ext cx="0" cy="430887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25"/>
              </a:lnSpc>
            </a:pPr>
            <a:r>
              <a:rPr spc="10" dirty="0"/>
              <a:t>ATME College</a:t>
            </a:r>
            <a:r>
              <a:rPr spc="-5" dirty="0"/>
              <a:t> </a:t>
            </a:r>
            <a:r>
              <a:rPr spc="10" dirty="0"/>
              <a:t>of</a:t>
            </a:r>
            <a:r>
              <a:rPr spc="114" dirty="0"/>
              <a:t> </a:t>
            </a:r>
            <a:r>
              <a:rPr spc="35" dirty="0"/>
              <a:t>Engineering</a:t>
            </a:r>
          </a:p>
        </p:txBody>
      </p:sp>
    </p:spTree>
  </p:cSld>
  <p:clrMapOvr>
    <a:masterClrMapping/>
  </p:clrMapOvr>
</p:sld>
</file>

<file path=ppt/slides/slide2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884798" y="6455470"/>
            <a:ext cx="2115820" cy="1708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325"/>
              </a:lnSpc>
            </a:pPr>
            <a:r>
              <a:rPr sz="1200" spc="10" dirty="0">
                <a:solidFill>
                  <a:srgbClr val="FFFFFF"/>
                </a:solidFill>
                <a:latin typeface="Arial MT"/>
                <a:cs typeface="Arial MT"/>
              </a:rPr>
              <a:t>ATME College</a:t>
            </a:r>
            <a:r>
              <a:rPr sz="1200" spc="-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10" dirty="0">
                <a:solidFill>
                  <a:srgbClr val="FFFFFF"/>
                </a:solidFill>
                <a:latin typeface="Arial MT"/>
                <a:cs typeface="Arial MT"/>
              </a:rPr>
              <a:t>of</a:t>
            </a:r>
            <a:r>
              <a:rPr sz="1200" spc="114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35" dirty="0">
                <a:solidFill>
                  <a:srgbClr val="FFFFFF"/>
                </a:solidFill>
                <a:latin typeface="Arial MT"/>
                <a:cs typeface="Arial MT"/>
              </a:rPr>
              <a:t>Engineering</a:t>
            </a:r>
            <a:endParaRPr sz="1200">
              <a:latin typeface="Arial MT"/>
              <a:cs typeface="Arial MT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4114800" y="6400801"/>
            <a:ext cx="4724400" cy="277495"/>
            <a:chOff x="2514600" y="6400800"/>
            <a:chExt cx="4724400" cy="277495"/>
          </a:xfrm>
        </p:grpSpPr>
        <p:sp>
          <p:nvSpPr>
            <p:cNvPr id="4" name="object 4"/>
            <p:cNvSpPr/>
            <p:nvPr/>
          </p:nvSpPr>
          <p:spPr>
            <a:xfrm>
              <a:off x="2514600" y="6400800"/>
              <a:ext cx="1600200" cy="277495"/>
            </a:xfrm>
            <a:custGeom>
              <a:avLst/>
              <a:gdLst/>
              <a:ahLst/>
              <a:cxnLst/>
              <a:rect l="l" t="t" r="r" b="b"/>
              <a:pathLst>
                <a:path w="1600200" h="277495">
                  <a:moveTo>
                    <a:pt x="1600200" y="277368"/>
                  </a:moveTo>
                  <a:lnTo>
                    <a:pt x="0" y="277368"/>
                  </a:lnTo>
                  <a:lnTo>
                    <a:pt x="0" y="0"/>
                  </a:lnTo>
                  <a:lnTo>
                    <a:pt x="1600200" y="0"/>
                  </a:lnTo>
                  <a:lnTo>
                    <a:pt x="1600200" y="277368"/>
                  </a:lnTo>
                  <a:close/>
                </a:path>
              </a:pathLst>
            </a:custGeom>
            <a:solidFill>
              <a:srgbClr val="E16C0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4114800" y="6400800"/>
              <a:ext cx="3124200" cy="277495"/>
            </a:xfrm>
            <a:custGeom>
              <a:avLst/>
              <a:gdLst/>
              <a:ahLst/>
              <a:cxnLst/>
              <a:rect l="l" t="t" r="r" b="b"/>
              <a:pathLst>
                <a:path w="3124200" h="277495">
                  <a:moveTo>
                    <a:pt x="3124200" y="277368"/>
                  </a:moveTo>
                  <a:lnTo>
                    <a:pt x="0" y="277368"/>
                  </a:lnTo>
                  <a:lnTo>
                    <a:pt x="0" y="0"/>
                  </a:lnTo>
                  <a:lnTo>
                    <a:pt x="3124200" y="0"/>
                  </a:lnTo>
                  <a:lnTo>
                    <a:pt x="3124200" y="277368"/>
                  </a:lnTo>
                  <a:close/>
                </a:path>
              </a:pathLst>
            </a:custGeom>
            <a:solidFill>
              <a:srgbClr val="2240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6" name="object 6"/>
          <p:cNvGrpSpPr/>
          <p:nvPr/>
        </p:nvGrpSpPr>
        <p:grpSpPr>
          <a:xfrm>
            <a:off x="1600961" y="761"/>
            <a:ext cx="9142730" cy="6856730"/>
            <a:chOff x="761" y="761"/>
            <a:chExt cx="9142730" cy="6856730"/>
          </a:xfrm>
        </p:grpSpPr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066800" y="685799"/>
              <a:ext cx="7272528" cy="5334000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761" y="761"/>
              <a:ext cx="9142730" cy="6856730"/>
            </a:xfrm>
            <a:custGeom>
              <a:avLst/>
              <a:gdLst/>
              <a:ahLst/>
              <a:cxnLst/>
              <a:rect l="l" t="t" r="r" b="b"/>
              <a:pathLst>
                <a:path w="9142730" h="6856730">
                  <a:moveTo>
                    <a:pt x="0" y="0"/>
                  </a:moveTo>
                  <a:lnTo>
                    <a:pt x="9142476" y="0"/>
                  </a:lnTo>
                  <a:lnTo>
                    <a:pt x="9142476" y="6856476"/>
                  </a:lnTo>
                  <a:lnTo>
                    <a:pt x="0" y="6856476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4194176" y="6438732"/>
            <a:ext cx="1062355" cy="363561"/>
          </a:xfrm>
          <a:prstGeom prst="rect">
            <a:avLst/>
          </a:prstGeom>
        </p:spPr>
        <p:txBody>
          <a:bodyPr vert="horz" wrap="square" lIns="0" tIns="4445" rIns="0" bIns="0" rtlCol="0">
            <a:spAutoFit/>
          </a:bodyPr>
          <a:lstStyle/>
          <a:p>
            <a:pPr marL="12700" marR="5080">
              <a:lnSpc>
                <a:spcPts val="1440"/>
              </a:lnSpc>
              <a:spcBef>
                <a:spcPts val="35"/>
              </a:spcBef>
            </a:pPr>
            <a:r>
              <a:rPr sz="1200" spc="45" dirty="0">
                <a:solidFill>
                  <a:srgbClr val="FFFFFF"/>
                </a:solidFill>
                <a:latin typeface="Arial MT"/>
                <a:cs typeface="Arial MT"/>
              </a:rPr>
              <a:t>Department</a:t>
            </a:r>
            <a:r>
              <a:rPr sz="1200" spc="1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-25" dirty="0">
                <a:solidFill>
                  <a:srgbClr val="FFFFFF"/>
                </a:solidFill>
                <a:latin typeface="Arial MT"/>
                <a:cs typeface="Arial MT"/>
              </a:rPr>
              <a:t>of </a:t>
            </a:r>
            <a:r>
              <a:rPr sz="1200" spc="-305" dirty="0">
                <a:solidFill>
                  <a:srgbClr val="FFFFFF"/>
                </a:solidFill>
                <a:latin typeface="Arial MT"/>
                <a:cs typeface="Arial MT"/>
              </a:rPr>
              <a:t>CCSSEE</a:t>
            </a:r>
            <a:endParaRPr sz="1200">
              <a:latin typeface="Arial MT"/>
              <a:cs typeface="Arial MT"/>
            </a:endParaRPr>
          </a:p>
        </p:txBody>
      </p:sp>
      <p:sp>
        <p:nvSpPr>
          <p:cNvPr id="10" name="object 10"/>
          <p:cNvSpPr txBox="1">
            <a:spLocks noGrp="1"/>
          </p:cNvSpPr>
          <p:nvPr>
            <p:ph type="ftr" sz="quarter" idx="5"/>
          </p:nvPr>
        </p:nvSpPr>
        <p:spPr>
          <a:xfrm>
            <a:off x="1600200" y="0"/>
            <a:ext cx="0" cy="430887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25"/>
              </a:lnSpc>
            </a:pPr>
            <a:r>
              <a:rPr spc="10" dirty="0"/>
              <a:t>ATME College</a:t>
            </a:r>
            <a:r>
              <a:rPr spc="-5" dirty="0"/>
              <a:t> </a:t>
            </a:r>
            <a:r>
              <a:rPr spc="10" dirty="0"/>
              <a:t>of</a:t>
            </a:r>
            <a:r>
              <a:rPr spc="114" dirty="0"/>
              <a:t> </a:t>
            </a:r>
            <a:r>
              <a:rPr spc="35" dirty="0"/>
              <a:t>Engineering</a:t>
            </a:r>
          </a:p>
        </p:txBody>
      </p:sp>
    </p:spTree>
  </p:cSld>
  <p:clrMapOvr>
    <a:masterClrMapping/>
  </p:clrMapOvr>
</p:sld>
</file>

<file path=ppt/slides/slide2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884798" y="6455470"/>
            <a:ext cx="2115820" cy="1708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325"/>
              </a:lnSpc>
            </a:pPr>
            <a:r>
              <a:rPr sz="1200" spc="10" dirty="0">
                <a:solidFill>
                  <a:srgbClr val="FFFFFF"/>
                </a:solidFill>
                <a:latin typeface="Arial MT"/>
                <a:cs typeface="Arial MT"/>
              </a:rPr>
              <a:t>ATME College</a:t>
            </a:r>
            <a:r>
              <a:rPr sz="1200" spc="-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10" dirty="0">
                <a:solidFill>
                  <a:srgbClr val="FFFFFF"/>
                </a:solidFill>
                <a:latin typeface="Arial MT"/>
                <a:cs typeface="Arial MT"/>
              </a:rPr>
              <a:t>of</a:t>
            </a:r>
            <a:r>
              <a:rPr sz="1200" spc="114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35" dirty="0">
                <a:solidFill>
                  <a:srgbClr val="FFFFFF"/>
                </a:solidFill>
                <a:latin typeface="Arial MT"/>
                <a:cs typeface="Arial MT"/>
              </a:rPr>
              <a:t>Engineering</a:t>
            </a:r>
            <a:endParaRPr sz="1200">
              <a:latin typeface="Arial MT"/>
              <a:cs typeface="Arial MT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4114800" y="6400801"/>
            <a:ext cx="4724400" cy="277495"/>
            <a:chOff x="2514600" y="6400800"/>
            <a:chExt cx="4724400" cy="277495"/>
          </a:xfrm>
        </p:grpSpPr>
        <p:sp>
          <p:nvSpPr>
            <p:cNvPr id="4" name="object 4"/>
            <p:cNvSpPr/>
            <p:nvPr/>
          </p:nvSpPr>
          <p:spPr>
            <a:xfrm>
              <a:off x="2514600" y="6400800"/>
              <a:ext cx="1600200" cy="277495"/>
            </a:xfrm>
            <a:custGeom>
              <a:avLst/>
              <a:gdLst/>
              <a:ahLst/>
              <a:cxnLst/>
              <a:rect l="l" t="t" r="r" b="b"/>
              <a:pathLst>
                <a:path w="1600200" h="277495">
                  <a:moveTo>
                    <a:pt x="1600200" y="277368"/>
                  </a:moveTo>
                  <a:lnTo>
                    <a:pt x="0" y="277368"/>
                  </a:lnTo>
                  <a:lnTo>
                    <a:pt x="0" y="0"/>
                  </a:lnTo>
                  <a:lnTo>
                    <a:pt x="1600200" y="0"/>
                  </a:lnTo>
                  <a:lnTo>
                    <a:pt x="1600200" y="277368"/>
                  </a:lnTo>
                  <a:close/>
                </a:path>
              </a:pathLst>
            </a:custGeom>
            <a:solidFill>
              <a:srgbClr val="E16C0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4114800" y="6400800"/>
              <a:ext cx="3124200" cy="277495"/>
            </a:xfrm>
            <a:custGeom>
              <a:avLst/>
              <a:gdLst/>
              <a:ahLst/>
              <a:cxnLst/>
              <a:rect l="l" t="t" r="r" b="b"/>
              <a:pathLst>
                <a:path w="3124200" h="277495">
                  <a:moveTo>
                    <a:pt x="3124200" y="277368"/>
                  </a:moveTo>
                  <a:lnTo>
                    <a:pt x="0" y="277368"/>
                  </a:lnTo>
                  <a:lnTo>
                    <a:pt x="0" y="0"/>
                  </a:lnTo>
                  <a:lnTo>
                    <a:pt x="3124200" y="0"/>
                  </a:lnTo>
                  <a:lnTo>
                    <a:pt x="3124200" y="277368"/>
                  </a:lnTo>
                  <a:close/>
                </a:path>
              </a:pathLst>
            </a:custGeom>
            <a:solidFill>
              <a:srgbClr val="2240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6" name="object 6"/>
          <p:cNvGrpSpPr/>
          <p:nvPr/>
        </p:nvGrpSpPr>
        <p:grpSpPr>
          <a:xfrm>
            <a:off x="1600961" y="761"/>
            <a:ext cx="9142730" cy="6856730"/>
            <a:chOff x="761" y="761"/>
            <a:chExt cx="9142730" cy="6856730"/>
          </a:xfrm>
        </p:grpSpPr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219200" y="381000"/>
              <a:ext cx="6973824" cy="5849112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761" y="761"/>
              <a:ext cx="9142730" cy="6856730"/>
            </a:xfrm>
            <a:custGeom>
              <a:avLst/>
              <a:gdLst/>
              <a:ahLst/>
              <a:cxnLst/>
              <a:rect l="l" t="t" r="r" b="b"/>
              <a:pathLst>
                <a:path w="9142730" h="6856730">
                  <a:moveTo>
                    <a:pt x="0" y="0"/>
                  </a:moveTo>
                  <a:lnTo>
                    <a:pt x="9142476" y="0"/>
                  </a:lnTo>
                  <a:lnTo>
                    <a:pt x="9142476" y="6856476"/>
                  </a:lnTo>
                  <a:lnTo>
                    <a:pt x="0" y="6856476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4194176" y="6438732"/>
            <a:ext cx="1062355" cy="363561"/>
          </a:xfrm>
          <a:prstGeom prst="rect">
            <a:avLst/>
          </a:prstGeom>
        </p:spPr>
        <p:txBody>
          <a:bodyPr vert="horz" wrap="square" lIns="0" tIns="4445" rIns="0" bIns="0" rtlCol="0">
            <a:spAutoFit/>
          </a:bodyPr>
          <a:lstStyle/>
          <a:p>
            <a:pPr marL="12700" marR="5080">
              <a:lnSpc>
                <a:spcPts val="1440"/>
              </a:lnSpc>
              <a:spcBef>
                <a:spcPts val="35"/>
              </a:spcBef>
            </a:pPr>
            <a:r>
              <a:rPr sz="1200" spc="45" dirty="0">
                <a:solidFill>
                  <a:srgbClr val="FFFFFF"/>
                </a:solidFill>
                <a:latin typeface="Arial MT"/>
                <a:cs typeface="Arial MT"/>
              </a:rPr>
              <a:t>Department</a:t>
            </a:r>
            <a:r>
              <a:rPr sz="1200" spc="1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-25" dirty="0">
                <a:solidFill>
                  <a:srgbClr val="FFFFFF"/>
                </a:solidFill>
                <a:latin typeface="Arial MT"/>
                <a:cs typeface="Arial MT"/>
              </a:rPr>
              <a:t>of </a:t>
            </a:r>
            <a:r>
              <a:rPr sz="1200" spc="-305" dirty="0">
                <a:solidFill>
                  <a:srgbClr val="FFFFFF"/>
                </a:solidFill>
                <a:latin typeface="Arial MT"/>
                <a:cs typeface="Arial MT"/>
              </a:rPr>
              <a:t>CCSSEE</a:t>
            </a:r>
            <a:endParaRPr sz="1200">
              <a:latin typeface="Arial MT"/>
              <a:cs typeface="Arial MT"/>
            </a:endParaRPr>
          </a:p>
        </p:txBody>
      </p:sp>
      <p:sp>
        <p:nvSpPr>
          <p:cNvPr id="10" name="object 10"/>
          <p:cNvSpPr txBox="1">
            <a:spLocks noGrp="1"/>
          </p:cNvSpPr>
          <p:nvPr>
            <p:ph type="ftr" sz="quarter" idx="5"/>
          </p:nvPr>
        </p:nvSpPr>
        <p:spPr>
          <a:xfrm>
            <a:off x="1600200" y="0"/>
            <a:ext cx="0" cy="430887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25"/>
              </a:lnSpc>
            </a:pPr>
            <a:r>
              <a:rPr spc="10" dirty="0"/>
              <a:t>ATME College</a:t>
            </a:r>
            <a:r>
              <a:rPr spc="-5" dirty="0"/>
              <a:t> </a:t>
            </a:r>
            <a:r>
              <a:rPr spc="10" dirty="0"/>
              <a:t>of</a:t>
            </a:r>
            <a:r>
              <a:rPr spc="114" dirty="0"/>
              <a:t> </a:t>
            </a:r>
            <a:r>
              <a:rPr spc="35" dirty="0"/>
              <a:t>Engineering</a:t>
            </a:r>
          </a:p>
        </p:txBody>
      </p:sp>
    </p:spTree>
  </p:cSld>
  <p:clrMapOvr>
    <a:masterClrMapping/>
  </p:clrMapOvr>
</p:sld>
</file>

<file path=ppt/slides/slide2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600961" y="762"/>
            <a:ext cx="9142730" cy="6857365"/>
            <a:chOff x="761" y="761"/>
            <a:chExt cx="9142730" cy="6857365"/>
          </a:xfrm>
        </p:grpSpPr>
        <p:sp>
          <p:nvSpPr>
            <p:cNvPr id="3" name="object 3"/>
            <p:cNvSpPr/>
            <p:nvPr/>
          </p:nvSpPr>
          <p:spPr>
            <a:xfrm>
              <a:off x="2514600" y="6400800"/>
              <a:ext cx="1600200" cy="277495"/>
            </a:xfrm>
            <a:custGeom>
              <a:avLst/>
              <a:gdLst/>
              <a:ahLst/>
              <a:cxnLst/>
              <a:rect l="l" t="t" r="r" b="b"/>
              <a:pathLst>
                <a:path w="1600200" h="277495">
                  <a:moveTo>
                    <a:pt x="1600200" y="277368"/>
                  </a:moveTo>
                  <a:lnTo>
                    <a:pt x="0" y="277368"/>
                  </a:lnTo>
                  <a:lnTo>
                    <a:pt x="0" y="0"/>
                  </a:lnTo>
                  <a:lnTo>
                    <a:pt x="1600200" y="0"/>
                  </a:lnTo>
                  <a:lnTo>
                    <a:pt x="1600200" y="277368"/>
                  </a:lnTo>
                  <a:close/>
                </a:path>
              </a:pathLst>
            </a:custGeom>
            <a:solidFill>
              <a:srgbClr val="E16C0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4114800" y="6400800"/>
              <a:ext cx="3124200" cy="277495"/>
            </a:xfrm>
            <a:custGeom>
              <a:avLst/>
              <a:gdLst/>
              <a:ahLst/>
              <a:cxnLst/>
              <a:rect l="l" t="t" r="r" b="b"/>
              <a:pathLst>
                <a:path w="3124200" h="277495">
                  <a:moveTo>
                    <a:pt x="3124200" y="277368"/>
                  </a:moveTo>
                  <a:lnTo>
                    <a:pt x="0" y="277368"/>
                  </a:lnTo>
                  <a:lnTo>
                    <a:pt x="0" y="0"/>
                  </a:lnTo>
                  <a:lnTo>
                    <a:pt x="3124200" y="0"/>
                  </a:lnTo>
                  <a:lnTo>
                    <a:pt x="3124200" y="277368"/>
                  </a:lnTo>
                  <a:close/>
                </a:path>
              </a:pathLst>
            </a:custGeom>
            <a:solidFill>
              <a:srgbClr val="2240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066800" y="76200"/>
              <a:ext cx="7010400" cy="6781800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761" y="761"/>
              <a:ext cx="9142730" cy="6856730"/>
            </a:xfrm>
            <a:custGeom>
              <a:avLst/>
              <a:gdLst/>
              <a:ahLst/>
              <a:cxnLst/>
              <a:rect l="l" t="t" r="r" b="b"/>
              <a:pathLst>
                <a:path w="9142730" h="6856730">
                  <a:moveTo>
                    <a:pt x="0" y="0"/>
                  </a:moveTo>
                  <a:lnTo>
                    <a:pt x="9142476" y="0"/>
                  </a:lnTo>
                  <a:lnTo>
                    <a:pt x="9142476" y="6856476"/>
                  </a:lnTo>
                  <a:lnTo>
                    <a:pt x="0" y="6856476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5808218" y="6455470"/>
            <a:ext cx="2196465" cy="1708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325"/>
              </a:lnSpc>
            </a:pPr>
            <a:r>
              <a:rPr sz="1200" spc="-280" dirty="0">
                <a:solidFill>
                  <a:srgbClr val="FFFFFF"/>
                </a:solidFill>
                <a:latin typeface="Arial MT"/>
                <a:cs typeface="Arial MT"/>
              </a:rPr>
              <a:t>ATATMMEECoCollleleggeeoof</a:t>
            </a:r>
            <a:r>
              <a:rPr sz="1200" spc="-6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-265" dirty="0">
                <a:solidFill>
                  <a:srgbClr val="FFFFFF"/>
                </a:solidFill>
                <a:latin typeface="Arial MT"/>
                <a:cs typeface="Arial MT"/>
              </a:rPr>
              <a:t>fEEnngginineeeeririnngg</a:t>
            </a:r>
            <a:endParaRPr sz="1200">
              <a:latin typeface="Arial MT"/>
              <a:cs typeface="Arial MT"/>
            </a:endParaRPr>
          </a:p>
        </p:txBody>
      </p:sp>
      <p:sp>
        <p:nvSpPr>
          <p:cNvPr id="8" name="object 8"/>
          <p:cNvSpPr txBox="1">
            <a:spLocks noGrp="1"/>
          </p:cNvSpPr>
          <p:nvPr>
            <p:ph type="ftr" sz="quarter" idx="5"/>
          </p:nvPr>
        </p:nvSpPr>
        <p:spPr>
          <a:xfrm>
            <a:off x="1600200" y="0"/>
            <a:ext cx="0" cy="430887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25"/>
              </a:lnSpc>
            </a:pPr>
            <a:r>
              <a:rPr spc="10" dirty="0"/>
              <a:t>ATME College</a:t>
            </a:r>
            <a:r>
              <a:rPr spc="-5" dirty="0"/>
              <a:t> </a:t>
            </a:r>
            <a:r>
              <a:rPr spc="10" dirty="0"/>
              <a:t>of</a:t>
            </a:r>
            <a:r>
              <a:rPr spc="114" dirty="0"/>
              <a:t> </a:t>
            </a:r>
            <a:r>
              <a:rPr spc="35" dirty="0"/>
              <a:t>Engineering</a:t>
            </a:r>
          </a:p>
        </p:txBody>
      </p:sp>
      <p:sp>
        <p:nvSpPr>
          <p:cNvPr id="9" name="object 9"/>
          <p:cNvSpPr txBox="1">
            <a:spLocks noGrp="1"/>
          </p:cNvSpPr>
          <p:nvPr>
            <p:ph type="sldNum" sz="quarter" idx="7"/>
          </p:nvPr>
        </p:nvSpPr>
        <p:spPr>
          <a:xfrm>
            <a:off x="1600200" y="0"/>
            <a:ext cx="0" cy="6394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675"/>
              </a:lnSpc>
            </a:pPr>
            <a:fld id="{81D60167-4931-47E6-BA6A-407CBD079E47}" type="slidenum">
              <a:rPr spc="-25" dirty="0"/>
              <a:pPr marL="38100">
                <a:lnSpc>
                  <a:spcPts val="1675"/>
                </a:lnSpc>
              </a:pPr>
              <a:t>226</a:t>
            </a:fld>
            <a:endParaRPr spc="-25" dirty="0"/>
          </a:p>
        </p:txBody>
      </p:sp>
    </p:spTree>
  </p:cSld>
  <p:clrMapOvr>
    <a:masterClrMapping/>
  </p:clrMapOvr>
</p:sld>
</file>

<file path=ppt/slides/slide2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600961" y="761"/>
            <a:ext cx="9142730" cy="6856730"/>
            <a:chOff x="761" y="761"/>
            <a:chExt cx="9142730" cy="6856730"/>
          </a:xfrm>
        </p:grpSpPr>
        <p:sp>
          <p:nvSpPr>
            <p:cNvPr id="3" name="object 3"/>
            <p:cNvSpPr/>
            <p:nvPr/>
          </p:nvSpPr>
          <p:spPr>
            <a:xfrm>
              <a:off x="2514600" y="6400800"/>
              <a:ext cx="1600200" cy="277495"/>
            </a:xfrm>
            <a:custGeom>
              <a:avLst/>
              <a:gdLst/>
              <a:ahLst/>
              <a:cxnLst/>
              <a:rect l="l" t="t" r="r" b="b"/>
              <a:pathLst>
                <a:path w="1600200" h="277495">
                  <a:moveTo>
                    <a:pt x="1600200" y="277368"/>
                  </a:moveTo>
                  <a:lnTo>
                    <a:pt x="0" y="277368"/>
                  </a:lnTo>
                  <a:lnTo>
                    <a:pt x="0" y="0"/>
                  </a:lnTo>
                  <a:lnTo>
                    <a:pt x="1600200" y="0"/>
                  </a:lnTo>
                  <a:lnTo>
                    <a:pt x="1600200" y="277368"/>
                  </a:lnTo>
                  <a:close/>
                </a:path>
              </a:pathLst>
            </a:custGeom>
            <a:solidFill>
              <a:srgbClr val="E16C0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4114800" y="6400800"/>
              <a:ext cx="3124200" cy="277495"/>
            </a:xfrm>
            <a:custGeom>
              <a:avLst/>
              <a:gdLst/>
              <a:ahLst/>
              <a:cxnLst/>
              <a:rect l="l" t="t" r="r" b="b"/>
              <a:pathLst>
                <a:path w="3124200" h="277495">
                  <a:moveTo>
                    <a:pt x="3124200" y="277368"/>
                  </a:moveTo>
                  <a:lnTo>
                    <a:pt x="0" y="277368"/>
                  </a:lnTo>
                  <a:lnTo>
                    <a:pt x="0" y="0"/>
                  </a:lnTo>
                  <a:lnTo>
                    <a:pt x="3124200" y="0"/>
                  </a:lnTo>
                  <a:lnTo>
                    <a:pt x="3124200" y="277368"/>
                  </a:lnTo>
                  <a:close/>
                </a:path>
              </a:pathLst>
            </a:custGeom>
            <a:solidFill>
              <a:srgbClr val="2240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447800" y="82296"/>
              <a:ext cx="6400800" cy="6696456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761" y="761"/>
              <a:ext cx="9142730" cy="6856730"/>
            </a:xfrm>
            <a:custGeom>
              <a:avLst/>
              <a:gdLst/>
              <a:ahLst/>
              <a:cxnLst/>
              <a:rect l="l" t="t" r="r" b="b"/>
              <a:pathLst>
                <a:path w="9142730" h="6856730">
                  <a:moveTo>
                    <a:pt x="0" y="0"/>
                  </a:moveTo>
                  <a:lnTo>
                    <a:pt x="9142476" y="0"/>
                  </a:lnTo>
                  <a:lnTo>
                    <a:pt x="9142476" y="6856476"/>
                  </a:lnTo>
                  <a:lnTo>
                    <a:pt x="0" y="6856476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5808218" y="6455470"/>
            <a:ext cx="2196465" cy="1708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325"/>
              </a:lnSpc>
            </a:pPr>
            <a:r>
              <a:rPr sz="1200" spc="-280" dirty="0">
                <a:solidFill>
                  <a:srgbClr val="FFFFFF"/>
                </a:solidFill>
                <a:latin typeface="Arial MT"/>
                <a:cs typeface="Arial MT"/>
              </a:rPr>
              <a:t>ATATMMEECoCollleleggeeoof</a:t>
            </a:r>
            <a:r>
              <a:rPr sz="1200" spc="-6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-265" dirty="0">
                <a:solidFill>
                  <a:srgbClr val="FFFFFF"/>
                </a:solidFill>
                <a:latin typeface="Arial MT"/>
                <a:cs typeface="Arial MT"/>
              </a:rPr>
              <a:t>fEEnngginineeeeririnngg</a:t>
            </a:r>
            <a:endParaRPr sz="1200">
              <a:latin typeface="Arial MT"/>
              <a:cs typeface="Arial MT"/>
            </a:endParaRPr>
          </a:p>
        </p:txBody>
      </p:sp>
      <p:sp>
        <p:nvSpPr>
          <p:cNvPr id="8" name="object 8"/>
          <p:cNvSpPr txBox="1">
            <a:spLocks noGrp="1"/>
          </p:cNvSpPr>
          <p:nvPr>
            <p:ph type="ftr" sz="quarter" idx="5"/>
          </p:nvPr>
        </p:nvSpPr>
        <p:spPr>
          <a:xfrm>
            <a:off x="1600200" y="0"/>
            <a:ext cx="0" cy="430887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25"/>
              </a:lnSpc>
            </a:pPr>
            <a:r>
              <a:rPr spc="10" dirty="0"/>
              <a:t>ATME College</a:t>
            </a:r>
            <a:r>
              <a:rPr spc="-5" dirty="0"/>
              <a:t> </a:t>
            </a:r>
            <a:r>
              <a:rPr spc="10" dirty="0"/>
              <a:t>of</a:t>
            </a:r>
            <a:r>
              <a:rPr spc="114" dirty="0"/>
              <a:t> </a:t>
            </a:r>
            <a:r>
              <a:rPr spc="35" dirty="0"/>
              <a:t>Engineering</a:t>
            </a:r>
          </a:p>
        </p:txBody>
      </p:sp>
      <p:sp>
        <p:nvSpPr>
          <p:cNvPr id="9" name="object 9"/>
          <p:cNvSpPr txBox="1">
            <a:spLocks noGrp="1"/>
          </p:cNvSpPr>
          <p:nvPr>
            <p:ph type="sldNum" sz="quarter" idx="7"/>
          </p:nvPr>
        </p:nvSpPr>
        <p:spPr>
          <a:xfrm>
            <a:off x="1600200" y="0"/>
            <a:ext cx="0" cy="6394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675"/>
              </a:lnSpc>
            </a:pPr>
            <a:fld id="{81D60167-4931-47E6-BA6A-407CBD079E47}" type="slidenum">
              <a:rPr spc="-25" dirty="0"/>
              <a:pPr marL="38100">
                <a:lnSpc>
                  <a:spcPts val="1675"/>
                </a:lnSpc>
              </a:pPr>
              <a:t>227</a:t>
            </a:fld>
            <a:endParaRPr spc="-25" dirty="0"/>
          </a:p>
        </p:txBody>
      </p:sp>
    </p:spTree>
  </p:cSld>
  <p:clrMapOvr>
    <a:masterClrMapping/>
  </p:clrMapOvr>
</p:sld>
</file>

<file path=ppt/slides/slide2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808218" y="6455470"/>
            <a:ext cx="2196465" cy="1708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325"/>
              </a:lnSpc>
            </a:pPr>
            <a:r>
              <a:rPr sz="1200" spc="-275" dirty="0">
                <a:solidFill>
                  <a:srgbClr val="FFFFFF"/>
                </a:solidFill>
                <a:latin typeface="Arial MT"/>
                <a:cs typeface="Arial MT"/>
              </a:rPr>
              <a:t>ATATMMEECoColeleggeeoof</a:t>
            </a:r>
            <a:r>
              <a:rPr sz="1200" spc="-16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-265" dirty="0">
                <a:solidFill>
                  <a:srgbClr val="FFFFFF"/>
                </a:solidFill>
                <a:latin typeface="Arial MT"/>
                <a:cs typeface="Arial MT"/>
              </a:rPr>
              <a:t>fEEnngginineeeeririnngg</a:t>
            </a:r>
            <a:endParaRPr sz="1200">
              <a:latin typeface="Arial MT"/>
              <a:cs typeface="Arial MT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869423" y="36576"/>
            <a:ext cx="850392" cy="874776"/>
          </a:xfrm>
          <a:prstGeom prst="rect">
            <a:avLst/>
          </a:prstGeom>
        </p:spPr>
      </p:pic>
      <p:grpSp>
        <p:nvGrpSpPr>
          <p:cNvPr id="4" name="object 4"/>
          <p:cNvGrpSpPr/>
          <p:nvPr/>
        </p:nvGrpSpPr>
        <p:grpSpPr>
          <a:xfrm>
            <a:off x="1600962" y="1"/>
            <a:ext cx="9143365" cy="6857365"/>
            <a:chOff x="761" y="0"/>
            <a:chExt cx="9143365" cy="6857365"/>
          </a:xfrm>
        </p:grpSpPr>
        <p:sp>
          <p:nvSpPr>
            <p:cNvPr id="5" name="object 5"/>
            <p:cNvSpPr/>
            <p:nvPr/>
          </p:nvSpPr>
          <p:spPr>
            <a:xfrm>
              <a:off x="2514600" y="6400800"/>
              <a:ext cx="1600200" cy="277495"/>
            </a:xfrm>
            <a:custGeom>
              <a:avLst/>
              <a:gdLst/>
              <a:ahLst/>
              <a:cxnLst/>
              <a:rect l="l" t="t" r="r" b="b"/>
              <a:pathLst>
                <a:path w="1600200" h="277495">
                  <a:moveTo>
                    <a:pt x="1600200" y="277368"/>
                  </a:moveTo>
                  <a:lnTo>
                    <a:pt x="0" y="277368"/>
                  </a:lnTo>
                  <a:lnTo>
                    <a:pt x="0" y="0"/>
                  </a:lnTo>
                  <a:lnTo>
                    <a:pt x="1600200" y="0"/>
                  </a:lnTo>
                  <a:lnTo>
                    <a:pt x="1600200" y="277368"/>
                  </a:lnTo>
                  <a:close/>
                </a:path>
              </a:pathLst>
            </a:custGeom>
            <a:solidFill>
              <a:srgbClr val="E16C0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4114800" y="6400800"/>
              <a:ext cx="3124200" cy="277495"/>
            </a:xfrm>
            <a:custGeom>
              <a:avLst/>
              <a:gdLst/>
              <a:ahLst/>
              <a:cxnLst/>
              <a:rect l="l" t="t" r="r" b="b"/>
              <a:pathLst>
                <a:path w="3124200" h="277495">
                  <a:moveTo>
                    <a:pt x="3124200" y="277368"/>
                  </a:moveTo>
                  <a:lnTo>
                    <a:pt x="0" y="277368"/>
                  </a:lnTo>
                  <a:lnTo>
                    <a:pt x="0" y="0"/>
                  </a:lnTo>
                  <a:lnTo>
                    <a:pt x="3124200" y="0"/>
                  </a:lnTo>
                  <a:lnTo>
                    <a:pt x="3124200" y="277368"/>
                  </a:lnTo>
                  <a:close/>
                </a:path>
              </a:pathLst>
            </a:custGeom>
            <a:solidFill>
              <a:srgbClr val="2240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667000" y="0"/>
              <a:ext cx="6477000" cy="6793992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52399" y="2286000"/>
              <a:ext cx="2953512" cy="2133600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761" y="761"/>
              <a:ext cx="9142730" cy="6856730"/>
            </a:xfrm>
            <a:custGeom>
              <a:avLst/>
              <a:gdLst/>
              <a:ahLst/>
              <a:cxnLst/>
              <a:rect l="l" t="t" r="r" b="b"/>
              <a:pathLst>
                <a:path w="9142730" h="6856730">
                  <a:moveTo>
                    <a:pt x="0" y="0"/>
                  </a:moveTo>
                  <a:lnTo>
                    <a:pt x="9142476" y="0"/>
                  </a:lnTo>
                  <a:lnTo>
                    <a:pt x="9142476" y="6856476"/>
                  </a:lnTo>
                  <a:lnTo>
                    <a:pt x="0" y="6856476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>
            <a:spLocks noGrp="1"/>
          </p:cNvSpPr>
          <p:nvPr>
            <p:ph type="ftr" sz="quarter" idx="5"/>
          </p:nvPr>
        </p:nvSpPr>
        <p:spPr>
          <a:xfrm>
            <a:off x="1600200" y="0"/>
            <a:ext cx="0" cy="430887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25"/>
              </a:lnSpc>
            </a:pPr>
            <a:r>
              <a:rPr spc="10" dirty="0"/>
              <a:t>ATME College</a:t>
            </a:r>
            <a:r>
              <a:rPr spc="-5" dirty="0"/>
              <a:t> </a:t>
            </a:r>
            <a:r>
              <a:rPr spc="10" dirty="0"/>
              <a:t>of</a:t>
            </a:r>
            <a:r>
              <a:rPr spc="114" dirty="0"/>
              <a:t> </a:t>
            </a:r>
            <a:r>
              <a:rPr spc="35" dirty="0"/>
              <a:t>Engineering</a:t>
            </a:r>
          </a:p>
        </p:txBody>
      </p:sp>
      <p:sp>
        <p:nvSpPr>
          <p:cNvPr id="11" name="object 11"/>
          <p:cNvSpPr txBox="1">
            <a:spLocks noGrp="1"/>
          </p:cNvSpPr>
          <p:nvPr>
            <p:ph type="sldNum" sz="quarter" idx="7"/>
          </p:nvPr>
        </p:nvSpPr>
        <p:spPr>
          <a:xfrm>
            <a:off x="1600200" y="0"/>
            <a:ext cx="0" cy="6394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675"/>
              </a:lnSpc>
            </a:pPr>
            <a:fld id="{81D60167-4931-47E6-BA6A-407CBD079E47}" type="slidenum">
              <a:rPr spc="-25" dirty="0"/>
              <a:pPr marL="38100">
                <a:lnSpc>
                  <a:spcPts val="1675"/>
                </a:lnSpc>
              </a:pPr>
              <a:t>228</a:t>
            </a:fld>
            <a:endParaRPr spc="-25" dirty="0"/>
          </a:p>
        </p:txBody>
      </p:sp>
    </p:spTree>
  </p:cSld>
  <p:clrMapOvr>
    <a:masterClrMapping/>
  </p:clrMapOvr>
</p:sld>
</file>

<file path=ppt/slides/slide2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2790445" y="533401"/>
            <a:ext cx="7420609" cy="5358765"/>
            <a:chOff x="1190244" y="533400"/>
            <a:chExt cx="7420609" cy="535876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190244" y="533400"/>
              <a:ext cx="6563868" cy="5358384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081015" y="1981200"/>
              <a:ext cx="3529584" cy="2313432"/>
            </a:xfrm>
            <a:prstGeom prst="rect">
              <a:avLst/>
            </a:prstGeom>
          </p:spPr>
        </p:pic>
      </p:grpSp>
      <p:sp>
        <p:nvSpPr>
          <p:cNvPr id="5" name="object 5"/>
          <p:cNvSpPr txBox="1"/>
          <p:nvPr/>
        </p:nvSpPr>
        <p:spPr>
          <a:xfrm>
            <a:off x="4114800" y="6400800"/>
            <a:ext cx="1600200" cy="221214"/>
          </a:xfrm>
          <a:prstGeom prst="rect">
            <a:avLst/>
          </a:prstGeom>
          <a:solidFill>
            <a:srgbClr val="E16C08"/>
          </a:solidFill>
        </p:spPr>
        <p:txBody>
          <a:bodyPr vert="horz" wrap="square" lIns="0" tIns="36195" rIns="0" bIns="0" rtlCol="0">
            <a:spAutoFit/>
          </a:bodyPr>
          <a:lstStyle/>
          <a:p>
            <a:pPr marL="92075">
              <a:spcBef>
                <a:spcPts val="285"/>
              </a:spcBef>
            </a:pPr>
            <a:r>
              <a:rPr sz="1200" spc="45" dirty="0">
                <a:solidFill>
                  <a:srgbClr val="FFFFFF"/>
                </a:solidFill>
                <a:latin typeface="Arial MT"/>
                <a:cs typeface="Arial MT"/>
              </a:rPr>
              <a:t>Department</a:t>
            </a:r>
            <a:r>
              <a:rPr sz="1200" spc="1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-25" dirty="0">
                <a:solidFill>
                  <a:srgbClr val="FFFFFF"/>
                </a:solidFill>
                <a:latin typeface="Arial MT"/>
                <a:cs typeface="Arial MT"/>
              </a:rPr>
              <a:t>of</a:t>
            </a:r>
            <a:endParaRPr sz="1200">
              <a:latin typeface="Arial MT"/>
              <a:cs typeface="Arial MT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0249028" y="6422517"/>
            <a:ext cx="319405" cy="22890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400" spc="-25" dirty="0">
                <a:latin typeface="Microsoft Sans Serif"/>
                <a:cs typeface="Microsoft Sans Serif"/>
              </a:rPr>
              <a:t>229</a:t>
            </a:r>
            <a:endParaRPr sz="1400">
              <a:latin typeface="Microsoft Sans Serif"/>
              <a:cs typeface="Microsoft Sans Serif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715000" y="6400800"/>
            <a:ext cx="3200400" cy="216726"/>
          </a:xfrm>
          <a:prstGeom prst="rect">
            <a:avLst/>
          </a:prstGeom>
          <a:solidFill>
            <a:srgbClr val="22405F"/>
          </a:solidFill>
        </p:spPr>
        <p:txBody>
          <a:bodyPr vert="horz" wrap="square" lIns="0" tIns="31750" rIns="0" bIns="0" rtlCol="0">
            <a:spAutoFit/>
          </a:bodyPr>
          <a:lstStyle/>
          <a:p>
            <a:pPr marL="92710">
              <a:spcBef>
                <a:spcPts val="250"/>
              </a:spcBef>
            </a:pPr>
            <a:r>
              <a:rPr sz="1200" spc="10" dirty="0">
                <a:solidFill>
                  <a:srgbClr val="FFFFFF"/>
                </a:solidFill>
                <a:latin typeface="Arial MT"/>
                <a:cs typeface="Arial MT"/>
              </a:rPr>
              <a:t>ATME College</a:t>
            </a:r>
            <a:r>
              <a:rPr sz="1200" spc="-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10" dirty="0">
                <a:solidFill>
                  <a:srgbClr val="FFFFFF"/>
                </a:solidFill>
                <a:latin typeface="Arial MT"/>
                <a:cs typeface="Arial MT"/>
              </a:rPr>
              <a:t>of</a:t>
            </a:r>
            <a:r>
              <a:rPr sz="1200" spc="114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35" dirty="0">
                <a:solidFill>
                  <a:srgbClr val="FFFFFF"/>
                </a:solidFill>
                <a:latin typeface="Arial MT"/>
                <a:cs typeface="Arial MT"/>
              </a:rPr>
              <a:t>Engineering</a:t>
            </a:r>
            <a:endParaRPr sz="1200">
              <a:latin typeface="Arial MT"/>
              <a:cs typeface="Arial MT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1600961" y="761"/>
            <a:ext cx="9142730" cy="6856730"/>
          </a:xfrm>
          <a:custGeom>
            <a:avLst/>
            <a:gdLst/>
            <a:ahLst/>
            <a:cxnLst/>
            <a:rect l="l" t="t" r="r" b="b"/>
            <a:pathLst>
              <a:path w="9142730" h="6856730">
                <a:moveTo>
                  <a:pt x="0" y="0"/>
                </a:moveTo>
                <a:lnTo>
                  <a:pt x="9142476" y="0"/>
                </a:lnTo>
                <a:lnTo>
                  <a:pt x="9142476" y="6856476"/>
                </a:lnTo>
                <a:lnTo>
                  <a:pt x="0" y="6856476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4194176" y="6621687"/>
            <a:ext cx="389255" cy="17953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25"/>
              </a:lnSpc>
            </a:pPr>
            <a:r>
              <a:rPr sz="1200" spc="-360" dirty="0">
                <a:solidFill>
                  <a:srgbClr val="FFFFFF"/>
                </a:solidFill>
                <a:latin typeface="Arial MT"/>
                <a:cs typeface="Arial MT"/>
              </a:rPr>
              <a:t>CCSSEE</a:t>
            </a:r>
            <a:endParaRPr sz="12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2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4166617" y="6400801"/>
            <a:ext cx="4749165" cy="277495"/>
            <a:chOff x="2566416" y="6400800"/>
            <a:chExt cx="4749165" cy="277495"/>
          </a:xfrm>
        </p:grpSpPr>
        <p:sp>
          <p:nvSpPr>
            <p:cNvPr id="3" name="object 3"/>
            <p:cNvSpPr/>
            <p:nvPr/>
          </p:nvSpPr>
          <p:spPr>
            <a:xfrm>
              <a:off x="4203192" y="6400800"/>
              <a:ext cx="3112135" cy="277495"/>
            </a:xfrm>
            <a:custGeom>
              <a:avLst/>
              <a:gdLst/>
              <a:ahLst/>
              <a:cxnLst/>
              <a:rect l="l" t="t" r="r" b="b"/>
              <a:pathLst>
                <a:path w="3112134" h="277495">
                  <a:moveTo>
                    <a:pt x="3112008" y="277368"/>
                  </a:moveTo>
                  <a:lnTo>
                    <a:pt x="0" y="277368"/>
                  </a:lnTo>
                  <a:lnTo>
                    <a:pt x="0" y="0"/>
                  </a:lnTo>
                  <a:lnTo>
                    <a:pt x="3112008" y="0"/>
                  </a:lnTo>
                  <a:lnTo>
                    <a:pt x="3112008" y="277368"/>
                  </a:lnTo>
                  <a:close/>
                </a:path>
              </a:pathLst>
            </a:custGeom>
            <a:solidFill>
              <a:srgbClr val="2240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2566416" y="6400800"/>
              <a:ext cx="1637030" cy="277495"/>
            </a:xfrm>
            <a:custGeom>
              <a:avLst/>
              <a:gdLst/>
              <a:ahLst/>
              <a:cxnLst/>
              <a:rect l="l" t="t" r="r" b="b"/>
              <a:pathLst>
                <a:path w="1637029" h="277495">
                  <a:moveTo>
                    <a:pt x="1636775" y="277368"/>
                  </a:moveTo>
                  <a:lnTo>
                    <a:pt x="0" y="277368"/>
                  </a:lnTo>
                  <a:lnTo>
                    <a:pt x="0" y="0"/>
                  </a:lnTo>
                  <a:lnTo>
                    <a:pt x="1636775" y="0"/>
                  </a:lnTo>
                  <a:lnTo>
                    <a:pt x="1636775" y="277368"/>
                  </a:lnTo>
                  <a:close/>
                </a:path>
              </a:pathLst>
            </a:custGeom>
            <a:solidFill>
              <a:srgbClr val="E16C0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4309618" y="44780"/>
            <a:ext cx="4150995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pc="-10" dirty="0">
                <a:latin typeface="Calibri"/>
                <a:cs typeface="Calibri"/>
              </a:rPr>
              <a:t>Knapsack</a:t>
            </a:r>
            <a:r>
              <a:rPr spc="-23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Problem</a:t>
            </a:r>
          </a:p>
        </p:txBody>
      </p:sp>
      <p:sp>
        <p:nvSpPr>
          <p:cNvPr id="15" name="object 15"/>
          <p:cNvSpPr txBox="1">
            <a:spLocks noGrp="1"/>
          </p:cNvSpPr>
          <p:nvPr>
            <p:ph type="ftr" sz="quarter" idx="11"/>
          </p:nvPr>
        </p:nvSpPr>
        <p:spPr>
          <a:xfrm>
            <a:off x="1600200" y="0"/>
            <a:ext cx="0" cy="432490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25"/>
              </a:lnSpc>
            </a:pPr>
            <a:r>
              <a:rPr spc="10" dirty="0"/>
              <a:t>ATME College</a:t>
            </a:r>
            <a:r>
              <a:rPr spc="-5" dirty="0"/>
              <a:t> </a:t>
            </a:r>
            <a:r>
              <a:rPr spc="10" dirty="0"/>
              <a:t>of</a:t>
            </a:r>
            <a:r>
              <a:rPr spc="114" dirty="0"/>
              <a:t> </a:t>
            </a:r>
            <a:r>
              <a:rPr spc="35" dirty="0"/>
              <a:t>Engineering</a:t>
            </a:r>
          </a:p>
        </p:txBody>
      </p:sp>
      <p:grpSp>
        <p:nvGrpSpPr>
          <p:cNvPr id="6" name="object 6"/>
          <p:cNvGrpSpPr/>
          <p:nvPr/>
        </p:nvGrpSpPr>
        <p:grpSpPr>
          <a:xfrm>
            <a:off x="2197609" y="1207008"/>
            <a:ext cx="8041005" cy="4739640"/>
            <a:chOff x="597408" y="1207008"/>
            <a:chExt cx="8041005" cy="4739640"/>
          </a:xfrm>
        </p:grpSpPr>
        <p:sp>
          <p:nvSpPr>
            <p:cNvPr id="7" name="object 7"/>
            <p:cNvSpPr/>
            <p:nvPr/>
          </p:nvSpPr>
          <p:spPr>
            <a:xfrm>
              <a:off x="609600" y="1219200"/>
              <a:ext cx="8001000" cy="2514600"/>
            </a:xfrm>
            <a:custGeom>
              <a:avLst/>
              <a:gdLst/>
              <a:ahLst/>
              <a:cxnLst/>
              <a:rect l="l" t="t" r="r" b="b"/>
              <a:pathLst>
                <a:path w="8001000" h="2514600">
                  <a:moveTo>
                    <a:pt x="8001000" y="2514600"/>
                  </a:moveTo>
                  <a:lnTo>
                    <a:pt x="0" y="2514600"/>
                  </a:lnTo>
                  <a:lnTo>
                    <a:pt x="0" y="0"/>
                  </a:lnTo>
                  <a:lnTo>
                    <a:pt x="8001000" y="0"/>
                  </a:lnTo>
                  <a:lnTo>
                    <a:pt x="8001000" y="2514600"/>
                  </a:lnTo>
                  <a:close/>
                </a:path>
              </a:pathLst>
            </a:custGeom>
            <a:solidFill>
              <a:srgbClr val="C5D9E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597408" y="1207008"/>
              <a:ext cx="8028940" cy="2542540"/>
            </a:xfrm>
            <a:custGeom>
              <a:avLst/>
              <a:gdLst/>
              <a:ahLst/>
              <a:cxnLst/>
              <a:rect l="l" t="t" r="r" b="b"/>
              <a:pathLst>
                <a:path w="8028940" h="2542540">
                  <a:moveTo>
                    <a:pt x="8014716" y="2542031"/>
                  </a:moveTo>
                  <a:lnTo>
                    <a:pt x="13715" y="2542031"/>
                  </a:lnTo>
                  <a:lnTo>
                    <a:pt x="11036" y="2541765"/>
                  </a:lnTo>
                  <a:lnTo>
                    <a:pt x="0" y="2528316"/>
                  </a:lnTo>
                  <a:lnTo>
                    <a:pt x="0" y="13715"/>
                  </a:lnTo>
                  <a:lnTo>
                    <a:pt x="13715" y="0"/>
                  </a:lnTo>
                  <a:lnTo>
                    <a:pt x="8014716" y="0"/>
                  </a:lnTo>
                  <a:lnTo>
                    <a:pt x="8028432" y="13715"/>
                  </a:lnTo>
                  <a:lnTo>
                    <a:pt x="27432" y="13715"/>
                  </a:lnTo>
                  <a:lnTo>
                    <a:pt x="13716" y="27431"/>
                  </a:lnTo>
                  <a:lnTo>
                    <a:pt x="27432" y="27431"/>
                  </a:lnTo>
                  <a:lnTo>
                    <a:pt x="27432" y="2514600"/>
                  </a:lnTo>
                  <a:lnTo>
                    <a:pt x="13715" y="2514600"/>
                  </a:lnTo>
                  <a:lnTo>
                    <a:pt x="27432" y="2528316"/>
                  </a:lnTo>
                  <a:lnTo>
                    <a:pt x="8028432" y="2528316"/>
                  </a:lnTo>
                  <a:lnTo>
                    <a:pt x="8028165" y="2530995"/>
                  </a:lnTo>
                  <a:lnTo>
                    <a:pt x="8017395" y="2541765"/>
                  </a:lnTo>
                  <a:lnTo>
                    <a:pt x="8014716" y="2542031"/>
                  </a:lnTo>
                  <a:close/>
                </a:path>
                <a:path w="8028940" h="2542540">
                  <a:moveTo>
                    <a:pt x="27432" y="27431"/>
                  </a:moveTo>
                  <a:lnTo>
                    <a:pt x="13716" y="27431"/>
                  </a:lnTo>
                  <a:lnTo>
                    <a:pt x="27432" y="13715"/>
                  </a:lnTo>
                  <a:lnTo>
                    <a:pt x="27432" y="27431"/>
                  </a:lnTo>
                  <a:close/>
                </a:path>
                <a:path w="8028940" h="2542540">
                  <a:moveTo>
                    <a:pt x="8001000" y="27431"/>
                  </a:moveTo>
                  <a:lnTo>
                    <a:pt x="27432" y="27431"/>
                  </a:lnTo>
                  <a:lnTo>
                    <a:pt x="27432" y="13715"/>
                  </a:lnTo>
                  <a:lnTo>
                    <a:pt x="8001000" y="13715"/>
                  </a:lnTo>
                  <a:lnTo>
                    <a:pt x="8001000" y="27431"/>
                  </a:lnTo>
                  <a:close/>
                </a:path>
                <a:path w="8028940" h="2542540">
                  <a:moveTo>
                    <a:pt x="8001000" y="2528316"/>
                  </a:moveTo>
                  <a:lnTo>
                    <a:pt x="8001000" y="13715"/>
                  </a:lnTo>
                  <a:lnTo>
                    <a:pt x="8014716" y="27431"/>
                  </a:lnTo>
                  <a:lnTo>
                    <a:pt x="8028432" y="27431"/>
                  </a:lnTo>
                  <a:lnTo>
                    <a:pt x="8028432" y="2514600"/>
                  </a:lnTo>
                  <a:lnTo>
                    <a:pt x="8014716" y="2514600"/>
                  </a:lnTo>
                  <a:lnTo>
                    <a:pt x="8001000" y="2528316"/>
                  </a:lnTo>
                  <a:close/>
                </a:path>
                <a:path w="8028940" h="2542540">
                  <a:moveTo>
                    <a:pt x="8028432" y="27431"/>
                  </a:moveTo>
                  <a:lnTo>
                    <a:pt x="8014716" y="27431"/>
                  </a:lnTo>
                  <a:lnTo>
                    <a:pt x="8001000" y="13715"/>
                  </a:lnTo>
                  <a:lnTo>
                    <a:pt x="8028432" y="13715"/>
                  </a:lnTo>
                  <a:lnTo>
                    <a:pt x="8028432" y="27431"/>
                  </a:lnTo>
                  <a:close/>
                </a:path>
                <a:path w="8028940" h="2542540">
                  <a:moveTo>
                    <a:pt x="27432" y="2528316"/>
                  </a:moveTo>
                  <a:lnTo>
                    <a:pt x="13715" y="2514600"/>
                  </a:lnTo>
                  <a:lnTo>
                    <a:pt x="27432" y="2514600"/>
                  </a:lnTo>
                  <a:lnTo>
                    <a:pt x="27432" y="2528316"/>
                  </a:lnTo>
                  <a:close/>
                </a:path>
                <a:path w="8028940" h="2542540">
                  <a:moveTo>
                    <a:pt x="8001000" y="2528316"/>
                  </a:moveTo>
                  <a:lnTo>
                    <a:pt x="27432" y="2528316"/>
                  </a:lnTo>
                  <a:lnTo>
                    <a:pt x="27432" y="2514600"/>
                  </a:lnTo>
                  <a:lnTo>
                    <a:pt x="8001000" y="2514600"/>
                  </a:lnTo>
                  <a:lnTo>
                    <a:pt x="8001000" y="2528316"/>
                  </a:lnTo>
                  <a:close/>
                </a:path>
                <a:path w="8028940" h="2542540">
                  <a:moveTo>
                    <a:pt x="8028432" y="2528316"/>
                  </a:moveTo>
                  <a:lnTo>
                    <a:pt x="8001000" y="2528316"/>
                  </a:lnTo>
                  <a:lnTo>
                    <a:pt x="8014716" y="2514600"/>
                  </a:lnTo>
                  <a:lnTo>
                    <a:pt x="8028432" y="2514600"/>
                  </a:lnTo>
                  <a:lnTo>
                    <a:pt x="8028432" y="252831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621792" y="4114800"/>
              <a:ext cx="8001000" cy="1816735"/>
            </a:xfrm>
            <a:custGeom>
              <a:avLst/>
              <a:gdLst/>
              <a:ahLst/>
              <a:cxnLst/>
              <a:rect l="l" t="t" r="r" b="b"/>
              <a:pathLst>
                <a:path w="8001000" h="1816735">
                  <a:moveTo>
                    <a:pt x="8001000" y="1816608"/>
                  </a:moveTo>
                  <a:lnTo>
                    <a:pt x="0" y="1816608"/>
                  </a:lnTo>
                  <a:lnTo>
                    <a:pt x="0" y="0"/>
                  </a:lnTo>
                  <a:lnTo>
                    <a:pt x="8001000" y="0"/>
                  </a:lnTo>
                  <a:lnTo>
                    <a:pt x="8001000" y="1816608"/>
                  </a:lnTo>
                  <a:close/>
                </a:path>
              </a:pathLst>
            </a:custGeom>
            <a:solidFill>
              <a:srgbClr val="EFDCD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609600" y="4102608"/>
              <a:ext cx="8028940" cy="1844039"/>
            </a:xfrm>
            <a:custGeom>
              <a:avLst/>
              <a:gdLst/>
              <a:ahLst/>
              <a:cxnLst/>
              <a:rect l="l" t="t" r="r" b="b"/>
              <a:pathLst>
                <a:path w="8028940" h="1844039">
                  <a:moveTo>
                    <a:pt x="8014716" y="1844039"/>
                  </a:moveTo>
                  <a:lnTo>
                    <a:pt x="13715" y="1844039"/>
                  </a:lnTo>
                  <a:lnTo>
                    <a:pt x="11036" y="1843773"/>
                  </a:lnTo>
                  <a:lnTo>
                    <a:pt x="0" y="1830324"/>
                  </a:lnTo>
                  <a:lnTo>
                    <a:pt x="0" y="13715"/>
                  </a:lnTo>
                  <a:lnTo>
                    <a:pt x="13715" y="0"/>
                  </a:lnTo>
                  <a:lnTo>
                    <a:pt x="8014716" y="0"/>
                  </a:lnTo>
                  <a:lnTo>
                    <a:pt x="8028432" y="13715"/>
                  </a:lnTo>
                  <a:lnTo>
                    <a:pt x="27431" y="13715"/>
                  </a:lnTo>
                  <a:lnTo>
                    <a:pt x="13715" y="27431"/>
                  </a:lnTo>
                  <a:lnTo>
                    <a:pt x="27431" y="27431"/>
                  </a:lnTo>
                  <a:lnTo>
                    <a:pt x="27431" y="1816607"/>
                  </a:lnTo>
                  <a:lnTo>
                    <a:pt x="13715" y="1816607"/>
                  </a:lnTo>
                  <a:lnTo>
                    <a:pt x="27431" y="1830324"/>
                  </a:lnTo>
                  <a:lnTo>
                    <a:pt x="8028432" y="1830324"/>
                  </a:lnTo>
                  <a:lnTo>
                    <a:pt x="8028165" y="1833003"/>
                  </a:lnTo>
                  <a:lnTo>
                    <a:pt x="8017395" y="1843773"/>
                  </a:lnTo>
                  <a:lnTo>
                    <a:pt x="8014716" y="1844039"/>
                  </a:lnTo>
                  <a:close/>
                </a:path>
                <a:path w="8028940" h="1844039">
                  <a:moveTo>
                    <a:pt x="27431" y="27431"/>
                  </a:moveTo>
                  <a:lnTo>
                    <a:pt x="13715" y="27431"/>
                  </a:lnTo>
                  <a:lnTo>
                    <a:pt x="27431" y="13715"/>
                  </a:lnTo>
                  <a:lnTo>
                    <a:pt x="27431" y="27431"/>
                  </a:lnTo>
                  <a:close/>
                </a:path>
                <a:path w="8028940" h="1844039">
                  <a:moveTo>
                    <a:pt x="8001000" y="27431"/>
                  </a:moveTo>
                  <a:lnTo>
                    <a:pt x="27431" y="27431"/>
                  </a:lnTo>
                  <a:lnTo>
                    <a:pt x="27431" y="13715"/>
                  </a:lnTo>
                  <a:lnTo>
                    <a:pt x="8001000" y="13715"/>
                  </a:lnTo>
                  <a:lnTo>
                    <a:pt x="8001000" y="27431"/>
                  </a:lnTo>
                  <a:close/>
                </a:path>
                <a:path w="8028940" h="1844039">
                  <a:moveTo>
                    <a:pt x="8001000" y="1830324"/>
                  </a:moveTo>
                  <a:lnTo>
                    <a:pt x="8001000" y="13715"/>
                  </a:lnTo>
                  <a:lnTo>
                    <a:pt x="8014716" y="27431"/>
                  </a:lnTo>
                  <a:lnTo>
                    <a:pt x="8028432" y="27431"/>
                  </a:lnTo>
                  <a:lnTo>
                    <a:pt x="8028432" y="1816607"/>
                  </a:lnTo>
                  <a:lnTo>
                    <a:pt x="8014716" y="1816607"/>
                  </a:lnTo>
                  <a:lnTo>
                    <a:pt x="8001000" y="1830324"/>
                  </a:lnTo>
                  <a:close/>
                </a:path>
                <a:path w="8028940" h="1844039">
                  <a:moveTo>
                    <a:pt x="8028432" y="27431"/>
                  </a:moveTo>
                  <a:lnTo>
                    <a:pt x="8014716" y="27431"/>
                  </a:lnTo>
                  <a:lnTo>
                    <a:pt x="8001000" y="13715"/>
                  </a:lnTo>
                  <a:lnTo>
                    <a:pt x="8028432" y="13715"/>
                  </a:lnTo>
                  <a:lnTo>
                    <a:pt x="8028432" y="27431"/>
                  </a:lnTo>
                  <a:close/>
                </a:path>
                <a:path w="8028940" h="1844039">
                  <a:moveTo>
                    <a:pt x="27431" y="1830324"/>
                  </a:moveTo>
                  <a:lnTo>
                    <a:pt x="13715" y="1816607"/>
                  </a:lnTo>
                  <a:lnTo>
                    <a:pt x="27431" y="1816607"/>
                  </a:lnTo>
                  <a:lnTo>
                    <a:pt x="27431" y="1830324"/>
                  </a:lnTo>
                  <a:close/>
                </a:path>
                <a:path w="8028940" h="1844039">
                  <a:moveTo>
                    <a:pt x="8001000" y="1830324"/>
                  </a:moveTo>
                  <a:lnTo>
                    <a:pt x="27431" y="1830324"/>
                  </a:lnTo>
                  <a:lnTo>
                    <a:pt x="27431" y="1816607"/>
                  </a:lnTo>
                  <a:lnTo>
                    <a:pt x="8001000" y="1816607"/>
                  </a:lnTo>
                  <a:lnTo>
                    <a:pt x="8001000" y="1830324"/>
                  </a:lnTo>
                  <a:close/>
                </a:path>
                <a:path w="8028940" h="1844039">
                  <a:moveTo>
                    <a:pt x="8028432" y="1830324"/>
                  </a:moveTo>
                  <a:lnTo>
                    <a:pt x="8001000" y="1830324"/>
                  </a:lnTo>
                  <a:lnTo>
                    <a:pt x="8014716" y="1816607"/>
                  </a:lnTo>
                  <a:lnTo>
                    <a:pt x="8028432" y="1816607"/>
                  </a:lnTo>
                  <a:lnTo>
                    <a:pt x="8028432" y="183032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 txBox="1"/>
          <p:nvPr/>
        </p:nvSpPr>
        <p:spPr>
          <a:xfrm>
            <a:off x="2288235" y="1186181"/>
            <a:ext cx="7882890" cy="215836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algn="just">
              <a:spcBef>
                <a:spcPts val="95"/>
              </a:spcBef>
            </a:pPr>
            <a:r>
              <a:rPr sz="2800" spc="75" dirty="0">
                <a:latin typeface="Calibri"/>
                <a:cs typeface="Calibri"/>
              </a:rPr>
              <a:t>Given</a:t>
            </a:r>
            <a:r>
              <a:rPr sz="2800" spc="24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n</a:t>
            </a:r>
            <a:r>
              <a:rPr sz="2800" spc="270" dirty="0">
                <a:latin typeface="Calibri"/>
                <a:cs typeface="Calibri"/>
              </a:rPr>
              <a:t> </a:t>
            </a:r>
            <a:r>
              <a:rPr sz="2800" spc="80" dirty="0">
                <a:latin typeface="Calibri"/>
                <a:cs typeface="Calibri"/>
              </a:rPr>
              <a:t>objects</a:t>
            </a:r>
            <a:r>
              <a:rPr sz="2800" spc="25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of</a:t>
            </a:r>
            <a:r>
              <a:rPr sz="2800" spc="250" dirty="0">
                <a:latin typeface="Calibri"/>
                <a:cs typeface="Calibri"/>
              </a:rPr>
              <a:t> </a:t>
            </a:r>
            <a:r>
              <a:rPr sz="2800" spc="80" dirty="0">
                <a:latin typeface="Calibri"/>
                <a:cs typeface="Calibri"/>
              </a:rPr>
              <a:t>known</a:t>
            </a:r>
            <a:r>
              <a:rPr sz="2800" spc="280" dirty="0">
                <a:latin typeface="Calibri"/>
                <a:cs typeface="Calibri"/>
              </a:rPr>
              <a:t> </a:t>
            </a:r>
            <a:r>
              <a:rPr sz="2800" spc="80" dirty="0">
                <a:latin typeface="Calibri"/>
                <a:cs typeface="Calibri"/>
              </a:rPr>
              <a:t>weights</a:t>
            </a:r>
            <a:r>
              <a:rPr sz="2800" spc="260" dirty="0">
                <a:latin typeface="Calibri"/>
                <a:cs typeface="Calibri"/>
              </a:rPr>
              <a:t> </a:t>
            </a:r>
            <a:r>
              <a:rPr sz="2800" spc="90" dirty="0">
                <a:latin typeface="Calibri"/>
                <a:cs typeface="Calibri"/>
              </a:rPr>
              <a:t>w1,w2…wn</a:t>
            </a:r>
            <a:r>
              <a:rPr sz="2800" spc="280" dirty="0">
                <a:latin typeface="Calibri"/>
                <a:cs typeface="Calibri"/>
              </a:rPr>
              <a:t> </a:t>
            </a:r>
            <a:r>
              <a:rPr sz="2800" spc="45" dirty="0">
                <a:latin typeface="Calibri"/>
                <a:cs typeface="Calibri"/>
              </a:rPr>
              <a:t>and </a:t>
            </a:r>
            <a:r>
              <a:rPr sz="2800" dirty="0">
                <a:latin typeface="Calibri"/>
                <a:cs typeface="Calibri"/>
              </a:rPr>
              <a:t>profit</a:t>
            </a:r>
            <a:r>
              <a:rPr sz="2800" spc="1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p1,</a:t>
            </a:r>
            <a:r>
              <a:rPr sz="2800" spc="4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p2,</a:t>
            </a:r>
            <a:r>
              <a:rPr sz="2800" spc="4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…</a:t>
            </a:r>
            <a:r>
              <a:rPr sz="2800" spc="6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pn</a:t>
            </a:r>
            <a:r>
              <a:rPr sz="2800" spc="5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for</a:t>
            </a:r>
            <a:r>
              <a:rPr sz="2800" spc="2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those</a:t>
            </a:r>
            <a:r>
              <a:rPr sz="2800" spc="5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n</a:t>
            </a:r>
            <a:r>
              <a:rPr sz="2800" spc="4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objects</a:t>
            </a:r>
            <a:r>
              <a:rPr sz="2800" spc="4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and</a:t>
            </a:r>
            <a:r>
              <a:rPr sz="2800" spc="5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a</a:t>
            </a:r>
            <a:r>
              <a:rPr sz="2800" spc="5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knapsack </a:t>
            </a:r>
            <a:r>
              <a:rPr sz="2800" dirty="0">
                <a:latin typeface="Calibri"/>
                <a:cs typeface="Calibri"/>
              </a:rPr>
              <a:t>of</a:t>
            </a:r>
            <a:r>
              <a:rPr sz="2800" spc="8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capacity</a:t>
            </a:r>
            <a:r>
              <a:rPr sz="2800" spc="10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M</a:t>
            </a:r>
            <a:r>
              <a:rPr sz="2800" spc="13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i.e</a:t>
            </a:r>
            <a:r>
              <a:rPr sz="2800" spc="13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is</a:t>
            </a:r>
            <a:r>
              <a:rPr sz="2800" spc="114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not</a:t>
            </a:r>
            <a:r>
              <a:rPr sz="2800" spc="9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exceeding</a:t>
            </a:r>
            <a:r>
              <a:rPr sz="2800" spc="6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the</a:t>
            </a:r>
            <a:r>
              <a:rPr sz="2800" spc="11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weight</a:t>
            </a:r>
            <a:r>
              <a:rPr sz="2800" spc="9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M.</a:t>
            </a:r>
            <a:r>
              <a:rPr sz="2800" spc="114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Let</a:t>
            </a:r>
            <a:r>
              <a:rPr sz="2800" spc="85" dirty="0">
                <a:latin typeface="Calibri"/>
                <a:cs typeface="Calibri"/>
              </a:rPr>
              <a:t> </a:t>
            </a:r>
            <a:r>
              <a:rPr sz="2800" spc="-50" dirty="0">
                <a:latin typeface="Calibri"/>
                <a:cs typeface="Calibri"/>
              </a:rPr>
              <a:t>a </a:t>
            </a:r>
            <a:r>
              <a:rPr sz="2800" dirty="0">
                <a:latin typeface="Calibri"/>
                <a:cs typeface="Calibri"/>
              </a:rPr>
              <a:t>variable</a:t>
            </a:r>
            <a:r>
              <a:rPr sz="2800" spc="-1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xi be</a:t>
            </a:r>
            <a:r>
              <a:rPr sz="2800" spc="1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‘0’ if</a:t>
            </a:r>
            <a:r>
              <a:rPr sz="2800" spc="1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we</a:t>
            </a:r>
            <a:r>
              <a:rPr sz="2800" spc="-2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do</a:t>
            </a:r>
            <a:r>
              <a:rPr sz="2800" spc="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not</a:t>
            </a:r>
            <a:r>
              <a:rPr sz="2800" spc="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select the</a:t>
            </a:r>
            <a:r>
              <a:rPr sz="2800" spc="1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object ‘i’</a:t>
            </a:r>
            <a:r>
              <a:rPr sz="2800" spc="1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or</a:t>
            </a:r>
            <a:r>
              <a:rPr sz="2800" spc="25" dirty="0">
                <a:latin typeface="Calibri"/>
                <a:cs typeface="Calibri"/>
              </a:rPr>
              <a:t> </a:t>
            </a:r>
            <a:r>
              <a:rPr sz="2800" spc="-25" dirty="0">
                <a:latin typeface="Calibri"/>
                <a:cs typeface="Calibri"/>
              </a:rPr>
              <a:t>‘1’ </a:t>
            </a:r>
            <a:r>
              <a:rPr sz="2800" dirty="0">
                <a:latin typeface="Calibri"/>
                <a:cs typeface="Calibri"/>
              </a:rPr>
              <a:t>if</a:t>
            </a:r>
            <a:r>
              <a:rPr sz="2800" spc="-8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we</a:t>
            </a:r>
            <a:r>
              <a:rPr sz="2800" spc="-11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include</a:t>
            </a:r>
            <a:r>
              <a:rPr sz="2800" spc="-4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the</a:t>
            </a:r>
            <a:r>
              <a:rPr sz="2800" spc="-4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object</a:t>
            </a:r>
            <a:r>
              <a:rPr sz="2800" spc="-6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‘i’</a:t>
            </a:r>
            <a:r>
              <a:rPr sz="2800" spc="-5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into</a:t>
            </a:r>
            <a:r>
              <a:rPr sz="2800" spc="-7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the</a:t>
            </a:r>
            <a:r>
              <a:rPr sz="2800" spc="-4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knapsack.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221991" y="4114800"/>
            <a:ext cx="8001000" cy="170303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90805" algn="just">
              <a:lnSpc>
                <a:spcPts val="3240"/>
              </a:lnSpc>
            </a:pPr>
            <a:r>
              <a:rPr sz="2800" spc="120" dirty="0">
                <a:latin typeface="Microsoft Sans Serif"/>
                <a:cs typeface="Microsoft Sans Serif"/>
              </a:rPr>
              <a:t>The</a:t>
            </a:r>
            <a:r>
              <a:rPr sz="2800" spc="425" dirty="0">
                <a:latin typeface="Microsoft Sans Serif"/>
                <a:cs typeface="Microsoft Sans Serif"/>
              </a:rPr>
              <a:t> </a:t>
            </a:r>
            <a:r>
              <a:rPr sz="2800" spc="170" dirty="0">
                <a:latin typeface="Microsoft Sans Serif"/>
                <a:cs typeface="Microsoft Sans Serif"/>
              </a:rPr>
              <a:t>objective</a:t>
            </a:r>
            <a:r>
              <a:rPr sz="2800" spc="425" dirty="0">
                <a:latin typeface="Microsoft Sans Serif"/>
                <a:cs typeface="Microsoft Sans Serif"/>
              </a:rPr>
              <a:t> </a:t>
            </a:r>
            <a:r>
              <a:rPr sz="2800" spc="80" dirty="0">
                <a:latin typeface="Microsoft Sans Serif"/>
                <a:cs typeface="Microsoft Sans Serif"/>
              </a:rPr>
              <a:t>is</a:t>
            </a:r>
            <a:r>
              <a:rPr sz="2800" spc="400" dirty="0">
                <a:latin typeface="Microsoft Sans Serif"/>
                <a:cs typeface="Microsoft Sans Serif"/>
              </a:rPr>
              <a:t> </a:t>
            </a:r>
            <a:r>
              <a:rPr sz="2800" spc="95" dirty="0">
                <a:latin typeface="Microsoft Sans Serif"/>
                <a:cs typeface="Microsoft Sans Serif"/>
              </a:rPr>
              <a:t>to</a:t>
            </a:r>
            <a:r>
              <a:rPr sz="2800" spc="445" dirty="0">
                <a:latin typeface="Microsoft Sans Serif"/>
                <a:cs typeface="Microsoft Sans Serif"/>
              </a:rPr>
              <a:t> </a:t>
            </a:r>
            <a:r>
              <a:rPr sz="2800" spc="160" dirty="0">
                <a:latin typeface="Microsoft Sans Serif"/>
                <a:cs typeface="Microsoft Sans Serif"/>
              </a:rPr>
              <a:t>maximize</a:t>
            </a:r>
            <a:r>
              <a:rPr sz="2800" spc="415" dirty="0">
                <a:latin typeface="Microsoft Sans Serif"/>
                <a:cs typeface="Microsoft Sans Serif"/>
              </a:rPr>
              <a:t> </a:t>
            </a:r>
            <a:r>
              <a:rPr sz="2800" spc="130" dirty="0">
                <a:latin typeface="Microsoft Sans Serif"/>
                <a:cs typeface="Microsoft Sans Serif"/>
              </a:rPr>
              <a:t>the</a:t>
            </a:r>
            <a:r>
              <a:rPr sz="2800" spc="445" dirty="0">
                <a:latin typeface="Microsoft Sans Serif"/>
                <a:cs typeface="Microsoft Sans Serif"/>
              </a:rPr>
              <a:t> </a:t>
            </a:r>
            <a:r>
              <a:rPr sz="2800" spc="160" dirty="0">
                <a:latin typeface="Microsoft Sans Serif"/>
                <a:cs typeface="Microsoft Sans Serif"/>
              </a:rPr>
              <a:t>total</a:t>
            </a:r>
            <a:r>
              <a:rPr sz="2800" spc="440" dirty="0">
                <a:latin typeface="Microsoft Sans Serif"/>
                <a:cs typeface="Microsoft Sans Serif"/>
              </a:rPr>
              <a:t> </a:t>
            </a:r>
            <a:r>
              <a:rPr sz="2800" spc="140" dirty="0">
                <a:latin typeface="Microsoft Sans Serif"/>
                <a:cs typeface="Microsoft Sans Serif"/>
              </a:rPr>
              <a:t>profit</a:t>
            </a:r>
            <a:endParaRPr sz="2800">
              <a:latin typeface="Microsoft Sans Serif"/>
              <a:cs typeface="Microsoft Sans Serif"/>
            </a:endParaRPr>
          </a:p>
          <a:p>
            <a:pPr marL="90805" marR="52705" algn="just"/>
            <a:r>
              <a:rPr sz="2800" spc="90" dirty="0">
                <a:latin typeface="Microsoft Sans Serif"/>
                <a:cs typeface="Microsoft Sans Serif"/>
              </a:rPr>
              <a:t>earned.</a:t>
            </a:r>
            <a:r>
              <a:rPr sz="2800" spc="300" dirty="0">
                <a:latin typeface="Microsoft Sans Serif"/>
                <a:cs typeface="Microsoft Sans Serif"/>
              </a:rPr>
              <a:t> </a:t>
            </a:r>
            <a:r>
              <a:rPr sz="2800" spc="90" dirty="0">
                <a:latin typeface="Microsoft Sans Serif"/>
                <a:cs typeface="Microsoft Sans Serif"/>
              </a:rPr>
              <a:t>Since</a:t>
            </a:r>
            <a:r>
              <a:rPr sz="2800" spc="295" dirty="0">
                <a:latin typeface="Microsoft Sans Serif"/>
                <a:cs typeface="Microsoft Sans Serif"/>
              </a:rPr>
              <a:t> </a:t>
            </a:r>
            <a:r>
              <a:rPr sz="2800" spc="75" dirty="0">
                <a:latin typeface="Microsoft Sans Serif"/>
                <a:cs typeface="Microsoft Sans Serif"/>
              </a:rPr>
              <a:t>the</a:t>
            </a:r>
            <a:r>
              <a:rPr sz="2800" spc="315" dirty="0">
                <a:latin typeface="Microsoft Sans Serif"/>
                <a:cs typeface="Microsoft Sans Serif"/>
              </a:rPr>
              <a:t> </a:t>
            </a:r>
            <a:r>
              <a:rPr sz="2800" spc="95" dirty="0">
                <a:latin typeface="Microsoft Sans Serif"/>
                <a:cs typeface="Microsoft Sans Serif"/>
              </a:rPr>
              <a:t>knapsack</a:t>
            </a:r>
            <a:r>
              <a:rPr sz="2800" spc="310" dirty="0">
                <a:latin typeface="Microsoft Sans Serif"/>
                <a:cs typeface="Microsoft Sans Serif"/>
              </a:rPr>
              <a:t> </a:t>
            </a:r>
            <a:r>
              <a:rPr sz="2800" spc="90" dirty="0">
                <a:latin typeface="Microsoft Sans Serif"/>
                <a:cs typeface="Microsoft Sans Serif"/>
              </a:rPr>
              <a:t>capacity</a:t>
            </a:r>
            <a:r>
              <a:rPr sz="2800" spc="285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is</a:t>
            </a:r>
            <a:r>
              <a:rPr sz="2800" spc="285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M,</a:t>
            </a:r>
            <a:r>
              <a:rPr sz="2800" spc="265" dirty="0">
                <a:latin typeface="Microsoft Sans Serif"/>
                <a:cs typeface="Microsoft Sans Serif"/>
              </a:rPr>
              <a:t> </a:t>
            </a:r>
            <a:r>
              <a:rPr sz="2800" spc="-25" dirty="0">
                <a:latin typeface="Microsoft Sans Serif"/>
                <a:cs typeface="Microsoft Sans Serif"/>
              </a:rPr>
              <a:t>we </a:t>
            </a:r>
            <a:r>
              <a:rPr sz="2800" dirty="0">
                <a:latin typeface="Microsoft Sans Serif"/>
                <a:cs typeface="Microsoft Sans Serif"/>
              </a:rPr>
              <a:t>require</a:t>
            </a:r>
            <a:r>
              <a:rPr sz="2800" spc="265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the</a:t>
            </a:r>
            <a:r>
              <a:rPr sz="2800" spc="280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total</a:t>
            </a:r>
            <a:r>
              <a:rPr sz="2800" spc="260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weight</a:t>
            </a:r>
            <a:r>
              <a:rPr sz="2800" spc="265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of</a:t>
            </a:r>
            <a:r>
              <a:rPr sz="2800" spc="280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all</a:t>
            </a:r>
            <a:r>
              <a:rPr sz="2800" spc="185" dirty="0">
                <a:latin typeface="Microsoft Sans Serif"/>
                <a:cs typeface="Microsoft Sans Serif"/>
              </a:rPr>
              <a:t>  </a:t>
            </a:r>
            <a:r>
              <a:rPr sz="2800" dirty="0">
                <a:latin typeface="Microsoft Sans Serif"/>
                <a:cs typeface="Microsoft Sans Serif"/>
              </a:rPr>
              <a:t>chosen</a:t>
            </a:r>
            <a:r>
              <a:rPr sz="2800" spc="290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objects</a:t>
            </a:r>
            <a:r>
              <a:rPr sz="2800" spc="195" dirty="0">
                <a:latin typeface="Microsoft Sans Serif"/>
                <a:cs typeface="Microsoft Sans Serif"/>
              </a:rPr>
              <a:t>  </a:t>
            </a:r>
            <a:r>
              <a:rPr sz="2800" spc="-25" dirty="0">
                <a:latin typeface="Microsoft Sans Serif"/>
                <a:cs typeface="Microsoft Sans Serif"/>
              </a:rPr>
              <a:t>to </a:t>
            </a:r>
            <a:r>
              <a:rPr sz="2800" dirty="0">
                <a:latin typeface="Microsoft Sans Serif"/>
                <a:cs typeface="Microsoft Sans Serif"/>
              </a:rPr>
              <a:t>be</a:t>
            </a:r>
            <a:r>
              <a:rPr sz="2800" spc="-15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at</a:t>
            </a:r>
            <a:r>
              <a:rPr sz="2800" spc="-25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most</a:t>
            </a:r>
            <a:r>
              <a:rPr sz="2800" spc="-15" dirty="0">
                <a:latin typeface="Microsoft Sans Serif"/>
                <a:cs typeface="Microsoft Sans Serif"/>
              </a:rPr>
              <a:t> </a:t>
            </a:r>
            <a:r>
              <a:rPr sz="2800" spc="-25" dirty="0">
                <a:latin typeface="Microsoft Sans Serif"/>
                <a:cs typeface="Microsoft Sans Serif"/>
              </a:rPr>
              <a:t>M.</a:t>
            </a:r>
            <a:endParaRPr sz="2800">
              <a:latin typeface="Microsoft Sans Serif"/>
              <a:cs typeface="Microsoft Sans Serif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1600961" y="761"/>
            <a:ext cx="9142730" cy="6856730"/>
          </a:xfrm>
          <a:custGeom>
            <a:avLst/>
            <a:gdLst/>
            <a:ahLst/>
            <a:cxnLst/>
            <a:rect l="l" t="t" r="r" b="b"/>
            <a:pathLst>
              <a:path w="9142730" h="6856730">
                <a:moveTo>
                  <a:pt x="0" y="0"/>
                </a:moveTo>
                <a:lnTo>
                  <a:pt x="9142476" y="0"/>
                </a:lnTo>
                <a:lnTo>
                  <a:pt x="9142476" y="6856476"/>
                </a:lnTo>
                <a:lnTo>
                  <a:pt x="0" y="6856476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 txBox="1"/>
          <p:nvPr/>
        </p:nvSpPr>
        <p:spPr>
          <a:xfrm>
            <a:off x="4194176" y="6438732"/>
            <a:ext cx="1062355" cy="363561"/>
          </a:xfrm>
          <a:prstGeom prst="rect">
            <a:avLst/>
          </a:prstGeom>
        </p:spPr>
        <p:txBody>
          <a:bodyPr vert="horz" wrap="square" lIns="0" tIns="4445" rIns="0" bIns="0" rtlCol="0">
            <a:spAutoFit/>
          </a:bodyPr>
          <a:lstStyle/>
          <a:p>
            <a:pPr marL="12700" marR="5080">
              <a:lnSpc>
                <a:spcPts val="1440"/>
              </a:lnSpc>
              <a:spcBef>
                <a:spcPts val="35"/>
              </a:spcBef>
            </a:pPr>
            <a:r>
              <a:rPr sz="1200" spc="45" dirty="0">
                <a:solidFill>
                  <a:srgbClr val="FFFFFF"/>
                </a:solidFill>
                <a:latin typeface="Arial MT"/>
                <a:cs typeface="Arial MT"/>
              </a:rPr>
              <a:t>Department</a:t>
            </a:r>
            <a:r>
              <a:rPr sz="1200" spc="1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-25" dirty="0">
                <a:solidFill>
                  <a:srgbClr val="FFFFFF"/>
                </a:solidFill>
                <a:latin typeface="Arial MT"/>
                <a:cs typeface="Arial MT"/>
              </a:rPr>
              <a:t>of CSE</a:t>
            </a:r>
            <a:endParaRPr sz="12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2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4166617" y="6400801"/>
            <a:ext cx="4749165" cy="277495"/>
            <a:chOff x="2566416" y="6400800"/>
            <a:chExt cx="4749165" cy="277495"/>
          </a:xfrm>
        </p:grpSpPr>
        <p:sp>
          <p:nvSpPr>
            <p:cNvPr id="3" name="object 3"/>
            <p:cNvSpPr/>
            <p:nvPr/>
          </p:nvSpPr>
          <p:spPr>
            <a:xfrm>
              <a:off x="4203192" y="6400800"/>
              <a:ext cx="3112135" cy="277495"/>
            </a:xfrm>
            <a:custGeom>
              <a:avLst/>
              <a:gdLst/>
              <a:ahLst/>
              <a:cxnLst/>
              <a:rect l="l" t="t" r="r" b="b"/>
              <a:pathLst>
                <a:path w="3112134" h="277495">
                  <a:moveTo>
                    <a:pt x="3112008" y="277368"/>
                  </a:moveTo>
                  <a:lnTo>
                    <a:pt x="0" y="277368"/>
                  </a:lnTo>
                  <a:lnTo>
                    <a:pt x="0" y="0"/>
                  </a:lnTo>
                  <a:lnTo>
                    <a:pt x="3112008" y="0"/>
                  </a:lnTo>
                  <a:lnTo>
                    <a:pt x="3112008" y="277368"/>
                  </a:lnTo>
                  <a:close/>
                </a:path>
              </a:pathLst>
            </a:custGeom>
            <a:solidFill>
              <a:srgbClr val="2240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2566416" y="6400800"/>
              <a:ext cx="1637030" cy="277495"/>
            </a:xfrm>
            <a:custGeom>
              <a:avLst/>
              <a:gdLst/>
              <a:ahLst/>
              <a:cxnLst/>
              <a:rect l="l" t="t" r="r" b="b"/>
              <a:pathLst>
                <a:path w="1637029" h="277495">
                  <a:moveTo>
                    <a:pt x="1636775" y="277368"/>
                  </a:moveTo>
                  <a:lnTo>
                    <a:pt x="0" y="277368"/>
                  </a:lnTo>
                  <a:lnTo>
                    <a:pt x="0" y="0"/>
                  </a:lnTo>
                  <a:lnTo>
                    <a:pt x="1636775" y="0"/>
                  </a:lnTo>
                  <a:lnTo>
                    <a:pt x="1636775" y="277368"/>
                  </a:lnTo>
                  <a:close/>
                </a:path>
              </a:pathLst>
            </a:custGeom>
            <a:solidFill>
              <a:srgbClr val="E16C0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4306570" y="44780"/>
            <a:ext cx="4154170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pc="-20" dirty="0">
                <a:latin typeface="Calibri"/>
                <a:cs typeface="Calibri"/>
              </a:rPr>
              <a:t>Knapsack</a:t>
            </a:r>
            <a:r>
              <a:rPr spc="-16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problem</a:t>
            </a:r>
          </a:p>
        </p:txBody>
      </p:sp>
      <p:sp>
        <p:nvSpPr>
          <p:cNvPr id="11" name="object 11"/>
          <p:cNvSpPr txBox="1">
            <a:spLocks noGrp="1"/>
          </p:cNvSpPr>
          <p:nvPr>
            <p:ph type="ftr" sz="quarter" idx="5"/>
          </p:nvPr>
        </p:nvSpPr>
        <p:spPr>
          <a:xfrm>
            <a:off x="1600200" y="0"/>
            <a:ext cx="0" cy="430887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25"/>
              </a:lnSpc>
            </a:pPr>
            <a:r>
              <a:rPr spc="10" dirty="0"/>
              <a:t>ATME College</a:t>
            </a:r>
            <a:r>
              <a:rPr spc="-5" dirty="0"/>
              <a:t> </a:t>
            </a:r>
            <a:r>
              <a:rPr spc="10" dirty="0"/>
              <a:t>of</a:t>
            </a:r>
            <a:r>
              <a:rPr spc="114" dirty="0"/>
              <a:t> </a:t>
            </a:r>
            <a:r>
              <a:rPr spc="35" dirty="0"/>
              <a:t>Engineering</a:t>
            </a:r>
          </a:p>
        </p:txBody>
      </p:sp>
      <p:grpSp>
        <p:nvGrpSpPr>
          <p:cNvPr id="6" name="object 6"/>
          <p:cNvGrpSpPr/>
          <p:nvPr/>
        </p:nvGrpSpPr>
        <p:grpSpPr>
          <a:xfrm>
            <a:off x="1600961" y="761"/>
            <a:ext cx="9142730" cy="6856730"/>
            <a:chOff x="761" y="761"/>
            <a:chExt cx="9142730" cy="6856730"/>
          </a:xfrm>
        </p:grpSpPr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81000" y="1295400"/>
              <a:ext cx="8382000" cy="2389632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368807" y="1283208"/>
              <a:ext cx="8409940" cy="2417445"/>
            </a:xfrm>
            <a:custGeom>
              <a:avLst/>
              <a:gdLst/>
              <a:ahLst/>
              <a:cxnLst/>
              <a:rect l="l" t="t" r="r" b="b"/>
              <a:pathLst>
                <a:path w="8409940" h="2417445">
                  <a:moveTo>
                    <a:pt x="8395716" y="2417064"/>
                  </a:moveTo>
                  <a:lnTo>
                    <a:pt x="13716" y="2417064"/>
                  </a:lnTo>
                  <a:lnTo>
                    <a:pt x="11036" y="2416797"/>
                  </a:lnTo>
                  <a:lnTo>
                    <a:pt x="0" y="2403347"/>
                  </a:lnTo>
                  <a:lnTo>
                    <a:pt x="0" y="13715"/>
                  </a:lnTo>
                  <a:lnTo>
                    <a:pt x="13716" y="0"/>
                  </a:lnTo>
                  <a:lnTo>
                    <a:pt x="8395716" y="0"/>
                  </a:lnTo>
                  <a:lnTo>
                    <a:pt x="8409432" y="13715"/>
                  </a:lnTo>
                  <a:lnTo>
                    <a:pt x="27432" y="13715"/>
                  </a:lnTo>
                  <a:lnTo>
                    <a:pt x="13716" y="27431"/>
                  </a:lnTo>
                  <a:lnTo>
                    <a:pt x="27432" y="27431"/>
                  </a:lnTo>
                  <a:lnTo>
                    <a:pt x="27432" y="2389631"/>
                  </a:lnTo>
                  <a:lnTo>
                    <a:pt x="13716" y="2389631"/>
                  </a:lnTo>
                  <a:lnTo>
                    <a:pt x="27432" y="2403347"/>
                  </a:lnTo>
                  <a:lnTo>
                    <a:pt x="8409432" y="2403347"/>
                  </a:lnTo>
                  <a:lnTo>
                    <a:pt x="8409165" y="2406027"/>
                  </a:lnTo>
                  <a:lnTo>
                    <a:pt x="8398395" y="2416797"/>
                  </a:lnTo>
                  <a:lnTo>
                    <a:pt x="8395716" y="2417064"/>
                  </a:lnTo>
                  <a:close/>
                </a:path>
                <a:path w="8409940" h="2417445">
                  <a:moveTo>
                    <a:pt x="27432" y="27431"/>
                  </a:moveTo>
                  <a:lnTo>
                    <a:pt x="13716" y="27431"/>
                  </a:lnTo>
                  <a:lnTo>
                    <a:pt x="27432" y="13715"/>
                  </a:lnTo>
                  <a:lnTo>
                    <a:pt x="27432" y="27431"/>
                  </a:lnTo>
                  <a:close/>
                </a:path>
                <a:path w="8409940" h="2417445">
                  <a:moveTo>
                    <a:pt x="8382000" y="27431"/>
                  </a:moveTo>
                  <a:lnTo>
                    <a:pt x="27432" y="27431"/>
                  </a:lnTo>
                  <a:lnTo>
                    <a:pt x="27432" y="13715"/>
                  </a:lnTo>
                  <a:lnTo>
                    <a:pt x="8382000" y="13715"/>
                  </a:lnTo>
                  <a:lnTo>
                    <a:pt x="8382000" y="27431"/>
                  </a:lnTo>
                  <a:close/>
                </a:path>
                <a:path w="8409940" h="2417445">
                  <a:moveTo>
                    <a:pt x="8382000" y="2403347"/>
                  </a:moveTo>
                  <a:lnTo>
                    <a:pt x="8382000" y="13715"/>
                  </a:lnTo>
                  <a:lnTo>
                    <a:pt x="8395716" y="27431"/>
                  </a:lnTo>
                  <a:lnTo>
                    <a:pt x="8409432" y="27431"/>
                  </a:lnTo>
                  <a:lnTo>
                    <a:pt x="8409432" y="2389631"/>
                  </a:lnTo>
                  <a:lnTo>
                    <a:pt x="8395716" y="2389631"/>
                  </a:lnTo>
                  <a:lnTo>
                    <a:pt x="8382000" y="2403347"/>
                  </a:lnTo>
                  <a:close/>
                </a:path>
                <a:path w="8409940" h="2417445">
                  <a:moveTo>
                    <a:pt x="8409432" y="27431"/>
                  </a:moveTo>
                  <a:lnTo>
                    <a:pt x="8395716" y="27431"/>
                  </a:lnTo>
                  <a:lnTo>
                    <a:pt x="8382000" y="13715"/>
                  </a:lnTo>
                  <a:lnTo>
                    <a:pt x="8409432" y="13715"/>
                  </a:lnTo>
                  <a:lnTo>
                    <a:pt x="8409432" y="27431"/>
                  </a:lnTo>
                  <a:close/>
                </a:path>
                <a:path w="8409940" h="2417445">
                  <a:moveTo>
                    <a:pt x="27432" y="2403347"/>
                  </a:moveTo>
                  <a:lnTo>
                    <a:pt x="13716" y="2389631"/>
                  </a:lnTo>
                  <a:lnTo>
                    <a:pt x="27432" y="2389631"/>
                  </a:lnTo>
                  <a:lnTo>
                    <a:pt x="27432" y="2403347"/>
                  </a:lnTo>
                  <a:close/>
                </a:path>
                <a:path w="8409940" h="2417445">
                  <a:moveTo>
                    <a:pt x="8382000" y="2403347"/>
                  </a:moveTo>
                  <a:lnTo>
                    <a:pt x="27432" y="2403347"/>
                  </a:lnTo>
                  <a:lnTo>
                    <a:pt x="27432" y="2389631"/>
                  </a:lnTo>
                  <a:lnTo>
                    <a:pt x="8382000" y="2389631"/>
                  </a:lnTo>
                  <a:lnTo>
                    <a:pt x="8382000" y="2403347"/>
                  </a:lnTo>
                  <a:close/>
                </a:path>
                <a:path w="8409940" h="2417445">
                  <a:moveTo>
                    <a:pt x="8409432" y="2403347"/>
                  </a:moveTo>
                  <a:lnTo>
                    <a:pt x="8382000" y="2403347"/>
                  </a:lnTo>
                  <a:lnTo>
                    <a:pt x="8395716" y="2389631"/>
                  </a:lnTo>
                  <a:lnTo>
                    <a:pt x="8409432" y="2389631"/>
                  </a:lnTo>
                  <a:lnTo>
                    <a:pt x="8409432" y="2403347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761" y="761"/>
              <a:ext cx="9142730" cy="6856730"/>
            </a:xfrm>
            <a:custGeom>
              <a:avLst/>
              <a:gdLst/>
              <a:ahLst/>
              <a:cxnLst/>
              <a:rect l="l" t="t" r="r" b="b"/>
              <a:pathLst>
                <a:path w="9142730" h="6856730">
                  <a:moveTo>
                    <a:pt x="0" y="0"/>
                  </a:moveTo>
                  <a:lnTo>
                    <a:pt x="9142476" y="0"/>
                  </a:lnTo>
                  <a:lnTo>
                    <a:pt x="9142476" y="6856476"/>
                  </a:lnTo>
                  <a:lnTo>
                    <a:pt x="0" y="6856476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4194176" y="6438732"/>
            <a:ext cx="1062355" cy="363561"/>
          </a:xfrm>
          <a:prstGeom prst="rect">
            <a:avLst/>
          </a:prstGeom>
        </p:spPr>
        <p:txBody>
          <a:bodyPr vert="horz" wrap="square" lIns="0" tIns="4445" rIns="0" bIns="0" rtlCol="0">
            <a:spAutoFit/>
          </a:bodyPr>
          <a:lstStyle/>
          <a:p>
            <a:pPr marL="12700" marR="5080">
              <a:lnSpc>
                <a:spcPts val="1440"/>
              </a:lnSpc>
              <a:spcBef>
                <a:spcPts val="35"/>
              </a:spcBef>
            </a:pPr>
            <a:r>
              <a:rPr sz="1200" spc="45" dirty="0">
                <a:solidFill>
                  <a:srgbClr val="FFFFFF"/>
                </a:solidFill>
                <a:latin typeface="Arial MT"/>
                <a:cs typeface="Arial MT"/>
              </a:rPr>
              <a:t>Department</a:t>
            </a:r>
            <a:r>
              <a:rPr sz="1200" spc="1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-25" dirty="0">
                <a:solidFill>
                  <a:srgbClr val="FFFFFF"/>
                </a:solidFill>
                <a:latin typeface="Arial MT"/>
                <a:cs typeface="Arial MT"/>
              </a:rPr>
              <a:t>of CSE</a:t>
            </a:r>
            <a:endParaRPr sz="12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2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4166617" y="6400801"/>
            <a:ext cx="4749165" cy="277495"/>
            <a:chOff x="2566416" y="6400800"/>
            <a:chExt cx="4749165" cy="277495"/>
          </a:xfrm>
        </p:grpSpPr>
        <p:sp>
          <p:nvSpPr>
            <p:cNvPr id="3" name="object 3"/>
            <p:cNvSpPr/>
            <p:nvPr/>
          </p:nvSpPr>
          <p:spPr>
            <a:xfrm>
              <a:off x="4203192" y="6400800"/>
              <a:ext cx="3112135" cy="277495"/>
            </a:xfrm>
            <a:custGeom>
              <a:avLst/>
              <a:gdLst/>
              <a:ahLst/>
              <a:cxnLst/>
              <a:rect l="l" t="t" r="r" b="b"/>
              <a:pathLst>
                <a:path w="3112134" h="277495">
                  <a:moveTo>
                    <a:pt x="3112008" y="277368"/>
                  </a:moveTo>
                  <a:lnTo>
                    <a:pt x="0" y="277368"/>
                  </a:lnTo>
                  <a:lnTo>
                    <a:pt x="0" y="0"/>
                  </a:lnTo>
                  <a:lnTo>
                    <a:pt x="3112008" y="0"/>
                  </a:lnTo>
                  <a:lnTo>
                    <a:pt x="3112008" y="277368"/>
                  </a:lnTo>
                  <a:close/>
                </a:path>
              </a:pathLst>
            </a:custGeom>
            <a:solidFill>
              <a:srgbClr val="2240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2566416" y="6400800"/>
              <a:ext cx="1637030" cy="277495"/>
            </a:xfrm>
            <a:custGeom>
              <a:avLst/>
              <a:gdLst/>
              <a:ahLst/>
              <a:cxnLst/>
              <a:rect l="l" t="t" r="r" b="b"/>
              <a:pathLst>
                <a:path w="1637029" h="277495">
                  <a:moveTo>
                    <a:pt x="1636775" y="277368"/>
                  </a:moveTo>
                  <a:lnTo>
                    <a:pt x="0" y="277368"/>
                  </a:lnTo>
                  <a:lnTo>
                    <a:pt x="0" y="0"/>
                  </a:lnTo>
                  <a:lnTo>
                    <a:pt x="1636775" y="0"/>
                  </a:lnTo>
                  <a:lnTo>
                    <a:pt x="1636775" y="277368"/>
                  </a:lnTo>
                  <a:close/>
                </a:path>
              </a:pathLst>
            </a:custGeom>
            <a:solidFill>
              <a:srgbClr val="E16C0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2700300" y="553542"/>
            <a:ext cx="7370445" cy="10020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47650" marR="5080" indent="-234950">
              <a:spcBef>
                <a:spcPts val="105"/>
              </a:spcBef>
            </a:pPr>
            <a:r>
              <a:rPr sz="3200" dirty="0">
                <a:solidFill>
                  <a:srgbClr val="C00000"/>
                </a:solidFill>
                <a:latin typeface="Times New Roman"/>
                <a:cs typeface="Times New Roman"/>
              </a:rPr>
              <a:t>For</a:t>
            </a:r>
            <a:r>
              <a:rPr sz="3200" spc="-75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3200" dirty="0">
                <a:solidFill>
                  <a:srgbClr val="C00000"/>
                </a:solidFill>
                <a:latin typeface="Times New Roman"/>
                <a:cs typeface="Times New Roman"/>
              </a:rPr>
              <a:t>the</a:t>
            </a:r>
            <a:r>
              <a:rPr sz="3200" spc="-70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3200" dirty="0">
                <a:solidFill>
                  <a:srgbClr val="C00000"/>
                </a:solidFill>
                <a:latin typeface="Times New Roman"/>
                <a:cs typeface="Times New Roman"/>
              </a:rPr>
              <a:t>given</a:t>
            </a:r>
            <a:r>
              <a:rPr sz="3200" spc="-75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3200" dirty="0">
                <a:solidFill>
                  <a:srgbClr val="C00000"/>
                </a:solidFill>
                <a:latin typeface="Times New Roman"/>
                <a:cs typeface="Times New Roman"/>
              </a:rPr>
              <a:t>instances</a:t>
            </a:r>
            <a:r>
              <a:rPr sz="3200" spc="-70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3200" dirty="0">
                <a:solidFill>
                  <a:srgbClr val="C00000"/>
                </a:solidFill>
                <a:latin typeface="Times New Roman"/>
                <a:cs typeface="Times New Roman"/>
              </a:rPr>
              <a:t>of</a:t>
            </a:r>
            <a:r>
              <a:rPr sz="3200" spc="-65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3200" dirty="0">
                <a:solidFill>
                  <a:srgbClr val="C00000"/>
                </a:solidFill>
                <a:latin typeface="Times New Roman"/>
                <a:cs typeface="Times New Roman"/>
              </a:rPr>
              <a:t>problem</a:t>
            </a:r>
            <a:r>
              <a:rPr sz="3200" spc="-70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3200" dirty="0">
                <a:solidFill>
                  <a:srgbClr val="C00000"/>
                </a:solidFill>
                <a:latin typeface="Times New Roman"/>
                <a:cs typeface="Times New Roman"/>
              </a:rPr>
              <a:t>obtain</a:t>
            </a:r>
            <a:r>
              <a:rPr sz="3200" spc="-70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3200" spc="-25" dirty="0">
                <a:solidFill>
                  <a:srgbClr val="C00000"/>
                </a:solidFill>
                <a:latin typeface="Times New Roman"/>
                <a:cs typeface="Times New Roman"/>
              </a:rPr>
              <a:t>the </a:t>
            </a:r>
            <a:r>
              <a:rPr sz="3200" dirty="0">
                <a:solidFill>
                  <a:srgbClr val="C00000"/>
                </a:solidFill>
                <a:latin typeface="Times New Roman"/>
                <a:cs typeface="Times New Roman"/>
              </a:rPr>
              <a:t>optimal</a:t>
            </a:r>
            <a:r>
              <a:rPr sz="3200" spc="-70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3200" dirty="0">
                <a:solidFill>
                  <a:srgbClr val="C00000"/>
                </a:solidFill>
                <a:latin typeface="Times New Roman"/>
                <a:cs typeface="Times New Roman"/>
              </a:rPr>
              <a:t>solution</a:t>
            </a:r>
            <a:r>
              <a:rPr sz="3200" spc="-120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3200" dirty="0">
                <a:solidFill>
                  <a:srgbClr val="C00000"/>
                </a:solidFill>
                <a:latin typeface="Times New Roman"/>
                <a:cs typeface="Times New Roman"/>
              </a:rPr>
              <a:t>for</a:t>
            </a:r>
            <a:r>
              <a:rPr sz="3200" spc="-95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3200" dirty="0">
                <a:solidFill>
                  <a:srgbClr val="C00000"/>
                </a:solidFill>
                <a:latin typeface="Times New Roman"/>
                <a:cs typeface="Times New Roman"/>
              </a:rPr>
              <a:t>the</a:t>
            </a:r>
            <a:r>
              <a:rPr sz="3200" spc="-90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3200" dirty="0">
                <a:solidFill>
                  <a:srgbClr val="C00000"/>
                </a:solidFill>
                <a:latin typeface="Times New Roman"/>
                <a:cs typeface="Times New Roman"/>
              </a:rPr>
              <a:t>knapsack</a:t>
            </a:r>
            <a:r>
              <a:rPr sz="3200" spc="-85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3200" spc="-10" dirty="0">
                <a:solidFill>
                  <a:srgbClr val="C00000"/>
                </a:solidFill>
                <a:latin typeface="Times New Roman"/>
                <a:cs typeface="Times New Roman"/>
              </a:rPr>
              <a:t>problem</a:t>
            </a:r>
            <a:endParaRPr sz="32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>
            <a:spLocks noGrp="1"/>
          </p:cNvSpPr>
          <p:nvPr>
            <p:ph type="ftr" sz="quarter" idx="11"/>
          </p:nvPr>
        </p:nvSpPr>
        <p:spPr>
          <a:xfrm>
            <a:off x="1600200" y="0"/>
            <a:ext cx="0" cy="432490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25"/>
              </a:lnSpc>
            </a:pPr>
            <a:r>
              <a:rPr spc="10" dirty="0"/>
              <a:t>ATME College</a:t>
            </a:r>
            <a:r>
              <a:rPr spc="-5" dirty="0"/>
              <a:t> </a:t>
            </a:r>
            <a:r>
              <a:rPr spc="10" dirty="0"/>
              <a:t>of</a:t>
            </a:r>
            <a:r>
              <a:rPr spc="114" dirty="0"/>
              <a:t> </a:t>
            </a:r>
            <a:r>
              <a:rPr spc="35" dirty="0"/>
              <a:t>Engineering</a:t>
            </a:r>
          </a:p>
        </p:txBody>
      </p:sp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825239" y="1981200"/>
            <a:ext cx="4584192" cy="3276600"/>
          </a:xfrm>
          <a:prstGeom prst="rect">
            <a:avLst/>
          </a:prstGeom>
        </p:spPr>
      </p:pic>
      <p:sp>
        <p:nvSpPr>
          <p:cNvPr id="7" name="object 7"/>
          <p:cNvSpPr txBox="1"/>
          <p:nvPr/>
        </p:nvSpPr>
        <p:spPr>
          <a:xfrm>
            <a:off x="4018026" y="5577865"/>
            <a:ext cx="33401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dirty="0">
                <a:latin typeface="Microsoft Sans Serif"/>
                <a:cs typeface="Microsoft Sans Serif"/>
              </a:rPr>
              <a:t>The</a:t>
            </a:r>
            <a:r>
              <a:rPr spc="-35" dirty="0">
                <a:latin typeface="Microsoft Sans Serif"/>
                <a:cs typeface="Microsoft Sans Serif"/>
              </a:rPr>
              <a:t> </a:t>
            </a:r>
            <a:r>
              <a:rPr dirty="0">
                <a:latin typeface="Microsoft Sans Serif"/>
                <a:cs typeface="Microsoft Sans Serif"/>
              </a:rPr>
              <a:t>capacity</a:t>
            </a:r>
            <a:r>
              <a:rPr spc="-75" dirty="0">
                <a:latin typeface="Microsoft Sans Serif"/>
                <a:cs typeface="Microsoft Sans Serif"/>
              </a:rPr>
              <a:t> </a:t>
            </a:r>
            <a:r>
              <a:rPr dirty="0">
                <a:latin typeface="Microsoft Sans Serif"/>
                <a:cs typeface="Microsoft Sans Serif"/>
              </a:rPr>
              <a:t>of</a:t>
            </a:r>
            <a:r>
              <a:rPr spc="-45" dirty="0">
                <a:latin typeface="Microsoft Sans Serif"/>
                <a:cs typeface="Microsoft Sans Serif"/>
              </a:rPr>
              <a:t> </a:t>
            </a:r>
            <a:r>
              <a:rPr dirty="0">
                <a:latin typeface="Microsoft Sans Serif"/>
                <a:cs typeface="Microsoft Sans Serif"/>
              </a:rPr>
              <a:t>knapsack</a:t>
            </a:r>
            <a:r>
              <a:rPr spc="-80" dirty="0">
                <a:latin typeface="Microsoft Sans Serif"/>
                <a:cs typeface="Microsoft Sans Serif"/>
              </a:rPr>
              <a:t> </a:t>
            </a:r>
            <a:r>
              <a:rPr dirty="0">
                <a:latin typeface="Microsoft Sans Serif"/>
                <a:cs typeface="Microsoft Sans Serif"/>
              </a:rPr>
              <a:t>is</a:t>
            </a:r>
            <a:r>
              <a:rPr spc="-50" dirty="0">
                <a:latin typeface="Microsoft Sans Serif"/>
                <a:cs typeface="Microsoft Sans Serif"/>
              </a:rPr>
              <a:t> </a:t>
            </a:r>
            <a:r>
              <a:rPr spc="-25" dirty="0">
                <a:latin typeface="Microsoft Sans Serif"/>
                <a:cs typeface="Microsoft Sans Serif"/>
              </a:rPr>
              <a:t>W=5</a:t>
            </a:r>
            <a:endParaRPr>
              <a:latin typeface="Microsoft Sans Serif"/>
              <a:cs typeface="Microsoft Sans Serif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1600961" y="761"/>
            <a:ext cx="9142730" cy="6856730"/>
          </a:xfrm>
          <a:custGeom>
            <a:avLst/>
            <a:gdLst/>
            <a:ahLst/>
            <a:cxnLst/>
            <a:rect l="l" t="t" r="r" b="b"/>
            <a:pathLst>
              <a:path w="9142730" h="6856730">
                <a:moveTo>
                  <a:pt x="0" y="0"/>
                </a:moveTo>
                <a:lnTo>
                  <a:pt x="9142476" y="0"/>
                </a:lnTo>
                <a:lnTo>
                  <a:pt x="9142476" y="6856476"/>
                </a:lnTo>
                <a:lnTo>
                  <a:pt x="0" y="6856476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4194176" y="6438732"/>
            <a:ext cx="1062355" cy="363561"/>
          </a:xfrm>
          <a:prstGeom prst="rect">
            <a:avLst/>
          </a:prstGeom>
        </p:spPr>
        <p:txBody>
          <a:bodyPr vert="horz" wrap="square" lIns="0" tIns="4445" rIns="0" bIns="0" rtlCol="0">
            <a:spAutoFit/>
          </a:bodyPr>
          <a:lstStyle/>
          <a:p>
            <a:pPr marL="12700" marR="5080">
              <a:lnSpc>
                <a:spcPts val="1440"/>
              </a:lnSpc>
              <a:spcBef>
                <a:spcPts val="35"/>
              </a:spcBef>
            </a:pPr>
            <a:r>
              <a:rPr sz="1200" spc="45" dirty="0">
                <a:solidFill>
                  <a:srgbClr val="FFFFFF"/>
                </a:solidFill>
                <a:latin typeface="Arial MT"/>
                <a:cs typeface="Arial MT"/>
              </a:rPr>
              <a:t>Department</a:t>
            </a:r>
            <a:r>
              <a:rPr sz="1200" spc="1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-25" dirty="0">
                <a:solidFill>
                  <a:srgbClr val="FFFFFF"/>
                </a:solidFill>
                <a:latin typeface="Arial MT"/>
                <a:cs typeface="Arial MT"/>
              </a:rPr>
              <a:t>of CSE</a:t>
            </a:r>
            <a:endParaRPr sz="12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2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884798" y="6455470"/>
            <a:ext cx="2115820" cy="1708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325"/>
              </a:lnSpc>
            </a:pPr>
            <a:r>
              <a:rPr sz="1200" spc="10" dirty="0">
                <a:solidFill>
                  <a:srgbClr val="FFFFFF"/>
                </a:solidFill>
                <a:latin typeface="Arial MT"/>
                <a:cs typeface="Arial MT"/>
              </a:rPr>
              <a:t>ATME College</a:t>
            </a:r>
            <a:r>
              <a:rPr sz="1200" spc="-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10" dirty="0">
                <a:solidFill>
                  <a:srgbClr val="FFFFFF"/>
                </a:solidFill>
                <a:latin typeface="Arial MT"/>
                <a:cs typeface="Arial MT"/>
              </a:rPr>
              <a:t>of</a:t>
            </a:r>
            <a:r>
              <a:rPr sz="1200" spc="114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35" dirty="0">
                <a:solidFill>
                  <a:srgbClr val="FFFFFF"/>
                </a:solidFill>
                <a:latin typeface="Arial MT"/>
                <a:cs typeface="Arial MT"/>
              </a:rPr>
              <a:t>Engineering</a:t>
            </a:r>
            <a:endParaRPr sz="1200">
              <a:latin typeface="Arial MT"/>
              <a:cs typeface="Arial MT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2438400" y="0"/>
            <a:ext cx="8305800" cy="6230620"/>
            <a:chOff x="838200" y="0"/>
            <a:chExt cx="8305800" cy="623062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269223" y="36576"/>
              <a:ext cx="850392" cy="874776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38200" y="289559"/>
              <a:ext cx="7696200" cy="5940552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172200" y="0"/>
              <a:ext cx="2971800" cy="1828800"/>
            </a:xfrm>
            <a:prstGeom prst="rect">
              <a:avLst/>
            </a:prstGeom>
          </p:spPr>
        </p:pic>
      </p:grpSp>
      <p:grpSp>
        <p:nvGrpSpPr>
          <p:cNvPr id="7" name="object 7"/>
          <p:cNvGrpSpPr/>
          <p:nvPr/>
        </p:nvGrpSpPr>
        <p:grpSpPr>
          <a:xfrm>
            <a:off x="1600961" y="761"/>
            <a:ext cx="9142730" cy="6856730"/>
            <a:chOff x="761" y="761"/>
            <a:chExt cx="9142730" cy="6856730"/>
          </a:xfrm>
        </p:grpSpPr>
        <p:sp>
          <p:nvSpPr>
            <p:cNvPr id="8" name="object 8"/>
            <p:cNvSpPr/>
            <p:nvPr/>
          </p:nvSpPr>
          <p:spPr>
            <a:xfrm>
              <a:off x="2514600" y="6400800"/>
              <a:ext cx="1600200" cy="277495"/>
            </a:xfrm>
            <a:custGeom>
              <a:avLst/>
              <a:gdLst/>
              <a:ahLst/>
              <a:cxnLst/>
              <a:rect l="l" t="t" r="r" b="b"/>
              <a:pathLst>
                <a:path w="1600200" h="277495">
                  <a:moveTo>
                    <a:pt x="1600200" y="277368"/>
                  </a:moveTo>
                  <a:lnTo>
                    <a:pt x="0" y="277368"/>
                  </a:lnTo>
                  <a:lnTo>
                    <a:pt x="0" y="0"/>
                  </a:lnTo>
                  <a:lnTo>
                    <a:pt x="1600200" y="0"/>
                  </a:lnTo>
                  <a:lnTo>
                    <a:pt x="1600200" y="277368"/>
                  </a:lnTo>
                  <a:close/>
                </a:path>
              </a:pathLst>
            </a:custGeom>
            <a:solidFill>
              <a:srgbClr val="E16C0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4114800" y="6400800"/>
              <a:ext cx="3124200" cy="277495"/>
            </a:xfrm>
            <a:custGeom>
              <a:avLst/>
              <a:gdLst/>
              <a:ahLst/>
              <a:cxnLst/>
              <a:rect l="l" t="t" r="r" b="b"/>
              <a:pathLst>
                <a:path w="3124200" h="277495">
                  <a:moveTo>
                    <a:pt x="3124200" y="277368"/>
                  </a:moveTo>
                  <a:lnTo>
                    <a:pt x="0" y="277368"/>
                  </a:lnTo>
                  <a:lnTo>
                    <a:pt x="0" y="0"/>
                  </a:lnTo>
                  <a:lnTo>
                    <a:pt x="3124200" y="0"/>
                  </a:lnTo>
                  <a:lnTo>
                    <a:pt x="3124200" y="277368"/>
                  </a:lnTo>
                  <a:close/>
                </a:path>
              </a:pathLst>
            </a:custGeom>
            <a:solidFill>
              <a:srgbClr val="2240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761" y="761"/>
              <a:ext cx="9142730" cy="6856730"/>
            </a:xfrm>
            <a:custGeom>
              <a:avLst/>
              <a:gdLst/>
              <a:ahLst/>
              <a:cxnLst/>
              <a:rect l="l" t="t" r="r" b="b"/>
              <a:pathLst>
                <a:path w="9142730" h="6856730">
                  <a:moveTo>
                    <a:pt x="0" y="0"/>
                  </a:moveTo>
                  <a:lnTo>
                    <a:pt x="9142476" y="0"/>
                  </a:lnTo>
                  <a:lnTo>
                    <a:pt x="9142476" y="6856476"/>
                  </a:lnTo>
                  <a:lnTo>
                    <a:pt x="0" y="6856476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 txBox="1"/>
          <p:nvPr/>
        </p:nvSpPr>
        <p:spPr>
          <a:xfrm>
            <a:off x="4194176" y="6438732"/>
            <a:ext cx="1062355" cy="363561"/>
          </a:xfrm>
          <a:prstGeom prst="rect">
            <a:avLst/>
          </a:prstGeom>
        </p:spPr>
        <p:txBody>
          <a:bodyPr vert="horz" wrap="square" lIns="0" tIns="4445" rIns="0" bIns="0" rtlCol="0">
            <a:spAutoFit/>
          </a:bodyPr>
          <a:lstStyle/>
          <a:p>
            <a:pPr marL="12700" marR="5080">
              <a:lnSpc>
                <a:spcPts val="1440"/>
              </a:lnSpc>
              <a:spcBef>
                <a:spcPts val="35"/>
              </a:spcBef>
            </a:pPr>
            <a:r>
              <a:rPr sz="1200" spc="45" dirty="0">
                <a:solidFill>
                  <a:srgbClr val="FFFFFF"/>
                </a:solidFill>
                <a:latin typeface="Arial MT"/>
                <a:cs typeface="Arial MT"/>
              </a:rPr>
              <a:t>Department</a:t>
            </a:r>
            <a:r>
              <a:rPr sz="1200" spc="1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-25" dirty="0">
                <a:solidFill>
                  <a:srgbClr val="FFFFFF"/>
                </a:solidFill>
                <a:latin typeface="Arial MT"/>
                <a:cs typeface="Arial MT"/>
              </a:rPr>
              <a:t>of </a:t>
            </a:r>
            <a:r>
              <a:rPr sz="1200" spc="-305" dirty="0">
                <a:solidFill>
                  <a:srgbClr val="FFFFFF"/>
                </a:solidFill>
                <a:latin typeface="Arial MT"/>
                <a:cs typeface="Arial MT"/>
              </a:rPr>
              <a:t>CCSSEE</a:t>
            </a:r>
            <a:endParaRPr sz="1200">
              <a:latin typeface="Arial MT"/>
              <a:cs typeface="Arial MT"/>
            </a:endParaRPr>
          </a:p>
        </p:txBody>
      </p:sp>
      <p:sp>
        <p:nvSpPr>
          <p:cNvPr id="12" name="object 12"/>
          <p:cNvSpPr txBox="1">
            <a:spLocks noGrp="1"/>
          </p:cNvSpPr>
          <p:nvPr>
            <p:ph type="ftr" sz="quarter" idx="5"/>
          </p:nvPr>
        </p:nvSpPr>
        <p:spPr>
          <a:xfrm>
            <a:off x="1600200" y="0"/>
            <a:ext cx="0" cy="430887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25"/>
              </a:lnSpc>
            </a:pPr>
            <a:r>
              <a:rPr spc="10" dirty="0"/>
              <a:t>ATME College</a:t>
            </a:r>
            <a:r>
              <a:rPr spc="-5" dirty="0"/>
              <a:t> </a:t>
            </a:r>
            <a:r>
              <a:rPr spc="10" dirty="0"/>
              <a:t>of</a:t>
            </a:r>
            <a:r>
              <a:rPr spc="114" dirty="0"/>
              <a:t> </a:t>
            </a:r>
            <a:r>
              <a:rPr spc="35" dirty="0"/>
              <a:t>Engineering</a:t>
            </a:r>
          </a:p>
        </p:txBody>
      </p:sp>
    </p:spTree>
  </p:cSld>
  <p:clrMapOvr>
    <a:masterClrMapping/>
  </p:clrMapOvr>
</p:sld>
</file>

<file path=ppt/slides/slide2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807709" y="6455469"/>
            <a:ext cx="2385060" cy="17953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360"/>
              </a:lnSpc>
            </a:pPr>
            <a:r>
              <a:rPr sz="1200" spc="-204" dirty="0">
                <a:solidFill>
                  <a:srgbClr val="FFFFFF"/>
                </a:solidFill>
                <a:latin typeface="Arial MT"/>
                <a:cs typeface="Arial MT"/>
              </a:rPr>
              <a:t>B</a:t>
            </a:r>
            <a:r>
              <a:rPr spc="-900" baseline="2314" dirty="0">
                <a:solidFill>
                  <a:srgbClr val="FFFFFF"/>
                </a:solidFill>
                <a:latin typeface="Arial MT"/>
                <a:cs typeface="Arial MT"/>
              </a:rPr>
              <a:t>A</a:t>
            </a:r>
            <a:r>
              <a:rPr sz="1200" spc="-395" dirty="0">
                <a:solidFill>
                  <a:srgbClr val="FFFFFF"/>
                </a:solidFill>
                <a:latin typeface="Arial MT"/>
                <a:cs typeface="Arial MT"/>
              </a:rPr>
              <a:t>M</a:t>
            </a:r>
            <a:r>
              <a:rPr spc="-502" baseline="2314" dirty="0">
                <a:solidFill>
                  <a:srgbClr val="FFFFFF"/>
                </a:solidFill>
                <a:latin typeface="Arial MT"/>
                <a:cs typeface="Arial MT"/>
              </a:rPr>
              <a:t>T</a:t>
            </a:r>
            <a:r>
              <a:rPr sz="1200" spc="-465" dirty="0">
                <a:solidFill>
                  <a:srgbClr val="FFFFFF"/>
                </a:solidFill>
                <a:latin typeface="Arial MT"/>
                <a:cs typeface="Arial MT"/>
              </a:rPr>
              <a:t>S</a:t>
            </a:r>
            <a:r>
              <a:rPr spc="-30" baseline="2314" dirty="0">
                <a:solidFill>
                  <a:srgbClr val="FFFFFF"/>
                </a:solidFill>
                <a:latin typeface="Arial MT"/>
                <a:cs typeface="Arial MT"/>
              </a:rPr>
              <a:t>M</a:t>
            </a:r>
            <a:r>
              <a:rPr sz="1200" spc="-350" dirty="0">
                <a:solidFill>
                  <a:srgbClr val="FFFFFF"/>
                </a:solidFill>
                <a:latin typeface="Arial MT"/>
                <a:cs typeface="Arial MT"/>
              </a:rPr>
              <a:t>I</a:t>
            </a:r>
            <a:r>
              <a:rPr spc="-660" baseline="2314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200" spc="25" dirty="0">
                <a:solidFill>
                  <a:srgbClr val="FFFFFF"/>
                </a:solidFill>
                <a:latin typeface="Arial MT"/>
                <a:cs typeface="Arial MT"/>
              </a:rPr>
              <a:t>n</a:t>
            </a:r>
            <a:r>
              <a:rPr spc="-1305" baseline="2314" dirty="0">
                <a:solidFill>
                  <a:srgbClr val="FFFFFF"/>
                </a:solidFill>
                <a:latin typeface="Arial MT"/>
                <a:cs typeface="Arial MT"/>
              </a:rPr>
              <a:t>C</a:t>
            </a:r>
            <a:r>
              <a:rPr sz="1200" spc="60" dirty="0">
                <a:solidFill>
                  <a:srgbClr val="FFFFFF"/>
                </a:solidFill>
                <a:latin typeface="Arial MT"/>
                <a:cs typeface="Arial MT"/>
              </a:rPr>
              <a:t>s</a:t>
            </a:r>
            <a:r>
              <a:rPr sz="1200" spc="-130" dirty="0">
                <a:solidFill>
                  <a:srgbClr val="FFFFFF"/>
                </a:solidFill>
                <a:latin typeface="Arial MT"/>
                <a:cs typeface="Arial MT"/>
              </a:rPr>
              <a:t>t</a:t>
            </a:r>
            <a:r>
              <a:rPr spc="-742" baseline="2314" dirty="0">
                <a:solidFill>
                  <a:srgbClr val="FFFFFF"/>
                </a:solidFill>
                <a:latin typeface="Arial MT"/>
                <a:cs typeface="Arial MT"/>
              </a:rPr>
              <a:t>o</a:t>
            </a:r>
            <a:r>
              <a:rPr sz="1200" spc="45" dirty="0">
                <a:solidFill>
                  <a:srgbClr val="FFFFFF"/>
                </a:solidFill>
                <a:latin typeface="Arial MT"/>
                <a:cs typeface="Arial MT"/>
              </a:rPr>
              <a:t>i</a:t>
            </a:r>
            <a:r>
              <a:rPr sz="1200" spc="-175" dirty="0">
                <a:solidFill>
                  <a:srgbClr val="FFFFFF"/>
                </a:solidFill>
                <a:latin typeface="Arial MT"/>
                <a:cs typeface="Arial MT"/>
              </a:rPr>
              <a:t>t</a:t>
            </a:r>
            <a:r>
              <a:rPr spc="-37" baseline="2314" dirty="0">
                <a:solidFill>
                  <a:srgbClr val="FFFFFF"/>
                </a:solidFill>
                <a:latin typeface="Arial MT"/>
                <a:cs typeface="Arial MT"/>
              </a:rPr>
              <a:t>l</a:t>
            </a:r>
            <a:r>
              <a:rPr sz="1200" spc="-610" dirty="0">
                <a:solidFill>
                  <a:srgbClr val="FFFFFF"/>
                </a:solidFill>
                <a:latin typeface="Arial MT"/>
                <a:cs typeface="Arial MT"/>
              </a:rPr>
              <a:t>u</a:t>
            </a:r>
            <a:r>
              <a:rPr spc="67" baseline="2314" dirty="0">
                <a:solidFill>
                  <a:srgbClr val="FFFFFF"/>
                </a:solidFill>
                <a:latin typeface="Arial MT"/>
                <a:cs typeface="Arial MT"/>
              </a:rPr>
              <a:t>l</a:t>
            </a:r>
            <a:r>
              <a:rPr spc="-540" baseline="2314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200" spc="50" dirty="0">
                <a:solidFill>
                  <a:srgbClr val="FFFFFF"/>
                </a:solidFill>
                <a:latin typeface="Arial MT"/>
                <a:cs typeface="Arial MT"/>
              </a:rPr>
              <a:t>t</a:t>
            </a:r>
            <a:r>
              <a:rPr spc="-967" baseline="2314" dirty="0">
                <a:solidFill>
                  <a:srgbClr val="FFFFFF"/>
                </a:solidFill>
                <a:latin typeface="Arial MT"/>
                <a:cs typeface="Arial MT"/>
              </a:rPr>
              <a:t>g</a:t>
            </a:r>
            <a:r>
              <a:rPr sz="1200" spc="20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pc="-622" baseline="2314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200" spc="-10" dirty="0">
                <a:solidFill>
                  <a:srgbClr val="FFFFFF"/>
                </a:solidFill>
                <a:latin typeface="Arial MT"/>
                <a:cs typeface="Arial MT"/>
              </a:rPr>
              <a:t>o</a:t>
            </a:r>
            <a:r>
              <a:rPr spc="-914" baseline="2314" dirty="0">
                <a:solidFill>
                  <a:srgbClr val="FFFFFF"/>
                </a:solidFill>
                <a:latin typeface="Arial MT"/>
                <a:cs typeface="Arial MT"/>
              </a:rPr>
              <a:t>o</a:t>
            </a:r>
            <a:r>
              <a:rPr sz="1200" spc="-10" dirty="0">
                <a:solidFill>
                  <a:srgbClr val="FFFFFF"/>
                </a:solidFill>
                <a:latin typeface="Arial MT"/>
                <a:cs typeface="Arial MT"/>
              </a:rPr>
              <a:t>f</a:t>
            </a:r>
            <a:r>
              <a:rPr sz="1200" spc="26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pc="-315" baseline="2314" dirty="0">
                <a:solidFill>
                  <a:srgbClr val="FFFFFF"/>
                </a:solidFill>
                <a:latin typeface="Arial MT"/>
                <a:cs typeface="Arial MT"/>
              </a:rPr>
              <a:t>f</a:t>
            </a:r>
            <a:r>
              <a:rPr sz="1200" spc="-200" dirty="0">
                <a:solidFill>
                  <a:srgbClr val="FFFFFF"/>
                </a:solidFill>
                <a:latin typeface="Arial MT"/>
                <a:cs typeface="Arial MT"/>
              </a:rPr>
              <a:t>T</a:t>
            </a:r>
            <a:r>
              <a:rPr spc="-967" baseline="2314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200" spc="-60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pc="-914" baseline="2314" dirty="0">
                <a:solidFill>
                  <a:srgbClr val="FFFFFF"/>
                </a:solidFill>
                <a:latin typeface="Arial MT"/>
                <a:cs typeface="Arial MT"/>
              </a:rPr>
              <a:t>n</a:t>
            </a:r>
            <a:r>
              <a:rPr sz="1200" spc="35" dirty="0">
                <a:solidFill>
                  <a:srgbClr val="FFFFFF"/>
                </a:solidFill>
                <a:latin typeface="Arial MT"/>
                <a:cs typeface="Arial MT"/>
              </a:rPr>
              <a:t>c</a:t>
            </a:r>
            <a:r>
              <a:rPr spc="-952" baseline="2314" dirty="0">
                <a:solidFill>
                  <a:srgbClr val="FFFFFF"/>
                </a:solidFill>
                <a:latin typeface="Arial MT"/>
                <a:cs typeface="Arial MT"/>
              </a:rPr>
              <a:t>g</a:t>
            </a:r>
            <a:r>
              <a:rPr sz="1200" spc="10" dirty="0">
                <a:solidFill>
                  <a:srgbClr val="FFFFFF"/>
                </a:solidFill>
                <a:latin typeface="Arial MT"/>
                <a:cs typeface="Arial MT"/>
              </a:rPr>
              <a:t>h</a:t>
            </a:r>
            <a:r>
              <a:rPr spc="-412" baseline="2314" dirty="0">
                <a:solidFill>
                  <a:srgbClr val="FFFFFF"/>
                </a:solidFill>
                <a:latin typeface="Arial MT"/>
                <a:cs typeface="Arial MT"/>
              </a:rPr>
              <a:t>i</a:t>
            </a:r>
            <a:r>
              <a:rPr sz="1200" spc="-355" dirty="0">
                <a:solidFill>
                  <a:srgbClr val="FFFFFF"/>
                </a:solidFill>
                <a:latin typeface="Arial MT"/>
                <a:cs typeface="Arial MT"/>
              </a:rPr>
              <a:t>n</a:t>
            </a:r>
            <a:r>
              <a:rPr spc="-472" baseline="2314" dirty="0">
                <a:solidFill>
                  <a:srgbClr val="FFFFFF"/>
                </a:solidFill>
                <a:latin typeface="Arial MT"/>
                <a:cs typeface="Arial MT"/>
              </a:rPr>
              <a:t>n</a:t>
            </a:r>
            <a:r>
              <a:rPr sz="1200" spc="-330" dirty="0">
                <a:solidFill>
                  <a:srgbClr val="FFFFFF"/>
                </a:solidFill>
                <a:latin typeface="Arial MT"/>
                <a:cs typeface="Arial MT"/>
              </a:rPr>
              <a:t>o</a:t>
            </a:r>
            <a:r>
              <a:rPr spc="-509" baseline="2314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200" spc="25" dirty="0">
                <a:solidFill>
                  <a:srgbClr val="FFFFFF"/>
                </a:solidFill>
                <a:latin typeface="Arial MT"/>
                <a:cs typeface="Arial MT"/>
              </a:rPr>
              <a:t>l</a:t>
            </a:r>
            <a:r>
              <a:rPr sz="1200" spc="-610" dirty="0">
                <a:solidFill>
                  <a:srgbClr val="FFFFFF"/>
                </a:solidFill>
                <a:latin typeface="Arial MT"/>
                <a:cs typeface="Arial MT"/>
              </a:rPr>
              <a:t>o</a:t>
            </a:r>
            <a:r>
              <a:rPr spc="-89" baseline="2314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200" spc="-585" dirty="0">
                <a:solidFill>
                  <a:srgbClr val="FFFFFF"/>
                </a:solidFill>
                <a:latin typeface="Arial MT"/>
                <a:cs typeface="Arial MT"/>
              </a:rPr>
              <a:t>g</a:t>
            </a:r>
            <a:r>
              <a:rPr spc="-15" baseline="2314" dirty="0">
                <a:solidFill>
                  <a:srgbClr val="FFFFFF"/>
                </a:solidFill>
                <a:latin typeface="Arial MT"/>
                <a:cs typeface="Arial MT"/>
              </a:rPr>
              <a:t>r</a:t>
            </a:r>
            <a:r>
              <a:rPr spc="-187" baseline="2314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pc="-195" baseline="2314" dirty="0">
                <a:solidFill>
                  <a:srgbClr val="FFFFFF"/>
                </a:solidFill>
                <a:latin typeface="Arial MT"/>
                <a:cs typeface="Arial MT"/>
              </a:rPr>
              <a:t>i</a:t>
            </a:r>
            <a:r>
              <a:rPr sz="1200" spc="-335" dirty="0">
                <a:solidFill>
                  <a:srgbClr val="FFFFFF"/>
                </a:solidFill>
                <a:latin typeface="Arial MT"/>
                <a:cs typeface="Arial MT"/>
              </a:rPr>
              <a:t>y</a:t>
            </a:r>
            <a:r>
              <a:rPr spc="112" baseline="2314" dirty="0">
                <a:solidFill>
                  <a:srgbClr val="FFFFFF"/>
                </a:solidFill>
                <a:latin typeface="Arial MT"/>
                <a:cs typeface="Arial MT"/>
              </a:rPr>
              <a:t>n</a:t>
            </a:r>
            <a:r>
              <a:rPr spc="-832" baseline="2314" dirty="0">
                <a:solidFill>
                  <a:srgbClr val="FFFFFF"/>
                </a:solidFill>
                <a:latin typeface="Arial MT"/>
                <a:cs typeface="Arial MT"/>
              </a:rPr>
              <a:t>g</a:t>
            </a:r>
            <a:r>
              <a:rPr sz="1200" spc="75" dirty="0">
                <a:solidFill>
                  <a:srgbClr val="FFFFFF"/>
                </a:solidFill>
                <a:latin typeface="Arial MT"/>
                <a:cs typeface="Arial MT"/>
              </a:rPr>
              <a:t>an</a:t>
            </a:r>
            <a:r>
              <a:rPr sz="1200" spc="30" dirty="0">
                <a:solidFill>
                  <a:srgbClr val="FFFFFF"/>
                </a:solidFill>
                <a:latin typeface="Arial MT"/>
                <a:cs typeface="Arial MT"/>
              </a:rPr>
              <a:t>d</a:t>
            </a:r>
            <a:endParaRPr sz="1200">
              <a:latin typeface="Arial MT"/>
              <a:cs typeface="Arial MT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752600" y="79248"/>
            <a:ext cx="868680" cy="944879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869423" y="36576"/>
            <a:ext cx="850392" cy="874776"/>
          </a:xfrm>
          <a:prstGeom prst="rect">
            <a:avLst/>
          </a:prstGeom>
        </p:spPr>
      </p:pic>
      <p:grpSp>
        <p:nvGrpSpPr>
          <p:cNvPr id="5" name="object 5"/>
          <p:cNvGrpSpPr/>
          <p:nvPr/>
        </p:nvGrpSpPr>
        <p:grpSpPr>
          <a:xfrm>
            <a:off x="4114800" y="6400801"/>
            <a:ext cx="4724400" cy="277495"/>
            <a:chOff x="2514600" y="6400800"/>
            <a:chExt cx="4724400" cy="277495"/>
          </a:xfrm>
        </p:grpSpPr>
        <p:sp>
          <p:nvSpPr>
            <p:cNvPr id="6" name="object 6"/>
            <p:cNvSpPr/>
            <p:nvPr/>
          </p:nvSpPr>
          <p:spPr>
            <a:xfrm>
              <a:off x="2514600" y="6400800"/>
              <a:ext cx="1600200" cy="277495"/>
            </a:xfrm>
            <a:custGeom>
              <a:avLst/>
              <a:gdLst/>
              <a:ahLst/>
              <a:cxnLst/>
              <a:rect l="l" t="t" r="r" b="b"/>
              <a:pathLst>
                <a:path w="1600200" h="277495">
                  <a:moveTo>
                    <a:pt x="1600200" y="277368"/>
                  </a:moveTo>
                  <a:lnTo>
                    <a:pt x="0" y="277368"/>
                  </a:lnTo>
                  <a:lnTo>
                    <a:pt x="0" y="0"/>
                  </a:lnTo>
                  <a:lnTo>
                    <a:pt x="1600200" y="0"/>
                  </a:lnTo>
                  <a:lnTo>
                    <a:pt x="1600200" y="277368"/>
                  </a:lnTo>
                  <a:close/>
                </a:path>
              </a:pathLst>
            </a:custGeom>
            <a:solidFill>
              <a:srgbClr val="E16C0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4114800" y="6400800"/>
              <a:ext cx="3124200" cy="277495"/>
            </a:xfrm>
            <a:custGeom>
              <a:avLst/>
              <a:gdLst/>
              <a:ahLst/>
              <a:cxnLst/>
              <a:rect l="l" t="t" r="r" b="b"/>
              <a:pathLst>
                <a:path w="3124200" h="277495">
                  <a:moveTo>
                    <a:pt x="3124200" y="277368"/>
                  </a:moveTo>
                  <a:lnTo>
                    <a:pt x="0" y="277368"/>
                  </a:lnTo>
                  <a:lnTo>
                    <a:pt x="0" y="0"/>
                  </a:lnTo>
                  <a:lnTo>
                    <a:pt x="3124200" y="0"/>
                  </a:lnTo>
                  <a:lnTo>
                    <a:pt x="3124200" y="277368"/>
                  </a:lnTo>
                  <a:close/>
                </a:path>
              </a:pathLst>
            </a:custGeom>
            <a:solidFill>
              <a:srgbClr val="2240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8240649" y="6426504"/>
            <a:ext cx="448309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10" dirty="0">
                <a:solidFill>
                  <a:srgbClr val="FFFFFF"/>
                </a:solidFill>
                <a:latin typeface="Arial MT"/>
                <a:cs typeface="Arial MT"/>
              </a:rPr>
              <a:t>M</a:t>
            </a:r>
            <a:r>
              <a:rPr sz="1200" spc="-13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-25" dirty="0">
                <a:solidFill>
                  <a:srgbClr val="FFFFFF"/>
                </a:solidFill>
                <a:latin typeface="Arial MT"/>
                <a:cs typeface="Arial MT"/>
              </a:rPr>
              <a:t>gmt</a:t>
            </a:r>
            <a:endParaRPr sz="1200">
              <a:latin typeface="Arial MT"/>
              <a:cs typeface="Arial MT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1600200" y="0"/>
            <a:ext cx="9144000" cy="6858000"/>
            <a:chOff x="0" y="0"/>
            <a:chExt cx="9144000" cy="6858000"/>
          </a:xfrm>
        </p:grpSpPr>
        <p:pic>
          <p:nvPicPr>
            <p:cNvPr id="10" name="object 1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0" y="0"/>
              <a:ext cx="6705600" cy="6858000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334000" y="0"/>
              <a:ext cx="3810000" cy="2819400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843015" y="3352800"/>
              <a:ext cx="2980943" cy="2039112"/>
            </a:xfrm>
            <a:prstGeom prst="rect">
              <a:avLst/>
            </a:prstGeom>
          </p:spPr>
        </p:pic>
      </p:grpSp>
      <p:sp>
        <p:nvSpPr>
          <p:cNvPr id="13" name="object 13"/>
          <p:cNvSpPr txBox="1"/>
          <p:nvPr/>
        </p:nvSpPr>
        <p:spPr>
          <a:xfrm>
            <a:off x="10246869" y="6430417"/>
            <a:ext cx="319405" cy="22890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400" spc="-25" dirty="0">
                <a:latin typeface="Microsoft Sans Serif"/>
                <a:cs typeface="Microsoft Sans Serif"/>
              </a:rPr>
              <a:t>234</a:t>
            </a:r>
            <a:endParaRPr sz="1400">
              <a:latin typeface="Microsoft Sans Serif"/>
              <a:cs typeface="Microsoft Sans Serif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5795264" y="6419850"/>
            <a:ext cx="2141220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10" dirty="0">
                <a:solidFill>
                  <a:srgbClr val="FFFFFF"/>
                </a:solidFill>
                <a:latin typeface="Arial MT"/>
                <a:cs typeface="Arial MT"/>
              </a:rPr>
              <a:t>ATME College</a:t>
            </a:r>
            <a:r>
              <a:rPr sz="1200" spc="-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10" dirty="0">
                <a:solidFill>
                  <a:srgbClr val="FFFFFF"/>
                </a:solidFill>
                <a:latin typeface="Arial MT"/>
                <a:cs typeface="Arial MT"/>
              </a:rPr>
              <a:t>of</a:t>
            </a:r>
            <a:r>
              <a:rPr sz="1200" spc="114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35" dirty="0">
                <a:solidFill>
                  <a:srgbClr val="FFFFFF"/>
                </a:solidFill>
                <a:latin typeface="Arial MT"/>
                <a:cs typeface="Arial MT"/>
              </a:rPr>
              <a:t>Engineering</a:t>
            </a:r>
            <a:endParaRPr sz="1200">
              <a:latin typeface="Arial MT"/>
              <a:cs typeface="Arial MT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1600961" y="761"/>
            <a:ext cx="9142730" cy="6856730"/>
          </a:xfrm>
          <a:custGeom>
            <a:avLst/>
            <a:gdLst/>
            <a:ahLst/>
            <a:cxnLst/>
            <a:rect l="l" t="t" r="r" b="b"/>
            <a:pathLst>
              <a:path w="9142730" h="6856730">
                <a:moveTo>
                  <a:pt x="0" y="0"/>
                </a:moveTo>
                <a:lnTo>
                  <a:pt x="9142476" y="0"/>
                </a:lnTo>
                <a:lnTo>
                  <a:pt x="9142476" y="6856476"/>
                </a:lnTo>
                <a:lnTo>
                  <a:pt x="0" y="6856476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808218" y="6455470"/>
            <a:ext cx="2196465" cy="1708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325"/>
              </a:lnSpc>
            </a:pPr>
            <a:r>
              <a:rPr sz="1200" spc="-275" dirty="0">
                <a:solidFill>
                  <a:srgbClr val="FFFFFF"/>
                </a:solidFill>
                <a:latin typeface="Arial MT"/>
                <a:cs typeface="Arial MT"/>
              </a:rPr>
              <a:t>ATATMMEECoColeleggeeoof</a:t>
            </a:r>
            <a:r>
              <a:rPr sz="1200" spc="-16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-265" dirty="0">
                <a:solidFill>
                  <a:srgbClr val="FFFFFF"/>
                </a:solidFill>
                <a:latin typeface="Arial MT"/>
                <a:cs typeface="Arial MT"/>
              </a:rPr>
              <a:t>fEEnngginineeeeririnngg</a:t>
            </a:r>
            <a:endParaRPr sz="1200">
              <a:latin typeface="Arial MT"/>
              <a:cs typeface="Arial MT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1981200" y="6095"/>
            <a:ext cx="8382000" cy="6852284"/>
            <a:chOff x="381000" y="6095"/>
            <a:chExt cx="8382000" cy="6852284"/>
          </a:xfrm>
        </p:grpSpPr>
        <p:sp>
          <p:nvSpPr>
            <p:cNvPr id="4" name="object 4"/>
            <p:cNvSpPr/>
            <p:nvPr/>
          </p:nvSpPr>
          <p:spPr>
            <a:xfrm>
              <a:off x="2514600" y="6400799"/>
              <a:ext cx="1600200" cy="277495"/>
            </a:xfrm>
            <a:custGeom>
              <a:avLst/>
              <a:gdLst/>
              <a:ahLst/>
              <a:cxnLst/>
              <a:rect l="l" t="t" r="r" b="b"/>
              <a:pathLst>
                <a:path w="1600200" h="277495">
                  <a:moveTo>
                    <a:pt x="1600200" y="277368"/>
                  </a:moveTo>
                  <a:lnTo>
                    <a:pt x="0" y="277368"/>
                  </a:lnTo>
                  <a:lnTo>
                    <a:pt x="0" y="0"/>
                  </a:lnTo>
                  <a:lnTo>
                    <a:pt x="1600200" y="0"/>
                  </a:lnTo>
                  <a:lnTo>
                    <a:pt x="1600200" y="277368"/>
                  </a:lnTo>
                  <a:close/>
                </a:path>
              </a:pathLst>
            </a:custGeom>
            <a:solidFill>
              <a:srgbClr val="E16C0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4114800" y="6400799"/>
              <a:ext cx="3124200" cy="277495"/>
            </a:xfrm>
            <a:custGeom>
              <a:avLst/>
              <a:gdLst/>
              <a:ahLst/>
              <a:cxnLst/>
              <a:rect l="l" t="t" r="r" b="b"/>
              <a:pathLst>
                <a:path w="3124200" h="277495">
                  <a:moveTo>
                    <a:pt x="3124200" y="277368"/>
                  </a:moveTo>
                  <a:lnTo>
                    <a:pt x="0" y="277368"/>
                  </a:lnTo>
                  <a:lnTo>
                    <a:pt x="0" y="0"/>
                  </a:lnTo>
                  <a:lnTo>
                    <a:pt x="3124200" y="0"/>
                  </a:lnTo>
                  <a:lnTo>
                    <a:pt x="3124200" y="277368"/>
                  </a:lnTo>
                  <a:close/>
                </a:path>
              </a:pathLst>
            </a:custGeom>
            <a:solidFill>
              <a:srgbClr val="2240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81000" y="6095"/>
              <a:ext cx="8382000" cy="6851904"/>
            </a:xfrm>
            <a:prstGeom prst="rect">
              <a:avLst/>
            </a:prstGeom>
          </p:spPr>
        </p:pic>
      </p:grpSp>
      <p:sp>
        <p:nvSpPr>
          <p:cNvPr id="7" name="object 7"/>
          <p:cNvSpPr txBox="1"/>
          <p:nvPr/>
        </p:nvSpPr>
        <p:spPr>
          <a:xfrm>
            <a:off x="10246869" y="6430417"/>
            <a:ext cx="319405" cy="22890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400" spc="-25" dirty="0">
                <a:latin typeface="Microsoft Sans Serif"/>
                <a:cs typeface="Microsoft Sans Serif"/>
              </a:rPr>
              <a:t>235</a:t>
            </a:r>
            <a:endParaRPr sz="1400">
              <a:latin typeface="Microsoft Sans Serif"/>
              <a:cs typeface="Microsoft Sans Serif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715000" y="6400800"/>
            <a:ext cx="3200400" cy="216726"/>
          </a:xfrm>
          <a:prstGeom prst="rect">
            <a:avLst/>
          </a:prstGeom>
        </p:spPr>
        <p:txBody>
          <a:bodyPr vert="horz" wrap="square" lIns="0" tIns="31750" rIns="0" bIns="0" rtlCol="0">
            <a:spAutoFit/>
          </a:bodyPr>
          <a:lstStyle/>
          <a:p>
            <a:pPr marL="92710">
              <a:spcBef>
                <a:spcPts val="250"/>
              </a:spcBef>
            </a:pPr>
            <a:r>
              <a:rPr sz="1200" spc="10" dirty="0">
                <a:solidFill>
                  <a:srgbClr val="FFFFFF"/>
                </a:solidFill>
                <a:latin typeface="Arial MT"/>
                <a:cs typeface="Arial MT"/>
              </a:rPr>
              <a:t>ATME College</a:t>
            </a:r>
            <a:r>
              <a:rPr sz="1200" spc="-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10" dirty="0">
                <a:solidFill>
                  <a:srgbClr val="FFFFFF"/>
                </a:solidFill>
                <a:latin typeface="Arial MT"/>
                <a:cs typeface="Arial MT"/>
              </a:rPr>
              <a:t>of</a:t>
            </a:r>
            <a:r>
              <a:rPr sz="1200" spc="114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35" dirty="0">
                <a:solidFill>
                  <a:srgbClr val="FFFFFF"/>
                </a:solidFill>
                <a:latin typeface="Arial MT"/>
                <a:cs typeface="Arial MT"/>
              </a:rPr>
              <a:t>Engineering</a:t>
            </a:r>
            <a:endParaRPr sz="1200">
              <a:latin typeface="Arial MT"/>
              <a:cs typeface="Arial MT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1600961" y="761"/>
            <a:ext cx="9142730" cy="6856730"/>
          </a:xfrm>
          <a:custGeom>
            <a:avLst/>
            <a:gdLst/>
            <a:ahLst/>
            <a:cxnLst/>
            <a:rect l="l" t="t" r="r" b="b"/>
            <a:pathLst>
              <a:path w="9142730" h="6856730">
                <a:moveTo>
                  <a:pt x="0" y="0"/>
                </a:moveTo>
                <a:lnTo>
                  <a:pt x="9142476" y="0"/>
                </a:lnTo>
                <a:lnTo>
                  <a:pt x="9142476" y="6856476"/>
                </a:lnTo>
                <a:lnTo>
                  <a:pt x="0" y="6856476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600201" y="0"/>
            <a:ext cx="8924925" cy="6172200"/>
            <a:chOff x="0" y="0"/>
            <a:chExt cx="8924925" cy="61722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52400" y="79247"/>
              <a:ext cx="868680" cy="944879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0"/>
              <a:ext cx="4876800" cy="6172200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648200" y="1600200"/>
              <a:ext cx="4276344" cy="2514600"/>
            </a:xfrm>
            <a:prstGeom prst="rect">
              <a:avLst/>
            </a:prstGeom>
          </p:spPr>
        </p:pic>
      </p:grpSp>
      <p:sp>
        <p:nvSpPr>
          <p:cNvPr id="6" name="object 6"/>
          <p:cNvSpPr txBox="1"/>
          <p:nvPr/>
        </p:nvSpPr>
        <p:spPr>
          <a:xfrm>
            <a:off x="4114800" y="6400800"/>
            <a:ext cx="1600200" cy="228600"/>
          </a:xfrm>
          <a:prstGeom prst="rect">
            <a:avLst/>
          </a:prstGeom>
          <a:solidFill>
            <a:srgbClr val="E16C08"/>
          </a:solidFill>
        </p:spPr>
        <p:txBody>
          <a:bodyPr vert="horz" wrap="square" lIns="0" tIns="35560" rIns="0" bIns="0" rtlCol="0">
            <a:spAutoFit/>
          </a:bodyPr>
          <a:lstStyle/>
          <a:p>
            <a:pPr marL="92075">
              <a:spcBef>
                <a:spcPts val="280"/>
              </a:spcBef>
            </a:pPr>
            <a:r>
              <a:rPr sz="1200" spc="45" dirty="0">
                <a:solidFill>
                  <a:srgbClr val="FFFFFF"/>
                </a:solidFill>
                <a:latin typeface="Arial MT"/>
                <a:cs typeface="Arial MT"/>
              </a:rPr>
              <a:t>Department</a:t>
            </a:r>
            <a:r>
              <a:rPr sz="1200" spc="1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dirty="0">
                <a:solidFill>
                  <a:srgbClr val="FFFFFF"/>
                </a:solidFill>
                <a:latin typeface="Arial MT"/>
                <a:cs typeface="Arial MT"/>
              </a:rPr>
              <a:t>of</a:t>
            </a:r>
            <a:r>
              <a:rPr sz="1200" spc="6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-25" dirty="0">
                <a:solidFill>
                  <a:srgbClr val="FFFFFF"/>
                </a:solidFill>
                <a:latin typeface="Arial MT"/>
                <a:cs typeface="Arial MT"/>
              </a:rPr>
              <a:t>CSE</a:t>
            </a:r>
            <a:endParaRPr sz="1200">
              <a:latin typeface="Arial MT"/>
              <a:cs typeface="Arial MT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0246869" y="6430417"/>
            <a:ext cx="319405" cy="22890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400" spc="-25" dirty="0">
                <a:latin typeface="Microsoft Sans Serif"/>
                <a:cs typeface="Microsoft Sans Serif"/>
              </a:rPr>
              <a:t>236</a:t>
            </a:r>
            <a:endParaRPr sz="1400">
              <a:latin typeface="Microsoft Sans Serif"/>
              <a:cs typeface="Microsoft Sans Serif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715000" y="6400800"/>
            <a:ext cx="3200400" cy="216726"/>
          </a:xfrm>
          <a:prstGeom prst="rect">
            <a:avLst/>
          </a:prstGeom>
          <a:solidFill>
            <a:srgbClr val="22405F"/>
          </a:solidFill>
        </p:spPr>
        <p:txBody>
          <a:bodyPr vert="horz" wrap="square" lIns="0" tIns="31750" rIns="0" bIns="0" rtlCol="0">
            <a:spAutoFit/>
          </a:bodyPr>
          <a:lstStyle/>
          <a:p>
            <a:pPr marL="92710">
              <a:spcBef>
                <a:spcPts val="250"/>
              </a:spcBef>
            </a:pPr>
            <a:r>
              <a:rPr sz="1200" spc="10" dirty="0">
                <a:solidFill>
                  <a:srgbClr val="FFFFFF"/>
                </a:solidFill>
                <a:latin typeface="Arial MT"/>
                <a:cs typeface="Arial MT"/>
              </a:rPr>
              <a:t>ATME College</a:t>
            </a:r>
            <a:r>
              <a:rPr sz="1200" spc="-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10" dirty="0">
                <a:solidFill>
                  <a:srgbClr val="FFFFFF"/>
                </a:solidFill>
                <a:latin typeface="Arial MT"/>
                <a:cs typeface="Arial MT"/>
              </a:rPr>
              <a:t>of</a:t>
            </a:r>
            <a:r>
              <a:rPr sz="1200" spc="114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35" dirty="0">
                <a:solidFill>
                  <a:srgbClr val="FFFFFF"/>
                </a:solidFill>
                <a:latin typeface="Arial MT"/>
                <a:cs typeface="Arial MT"/>
              </a:rPr>
              <a:t>Engineering</a:t>
            </a:r>
            <a:endParaRPr sz="1200">
              <a:latin typeface="Arial MT"/>
              <a:cs typeface="Arial MT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1600961" y="761"/>
            <a:ext cx="9142730" cy="6856730"/>
          </a:xfrm>
          <a:custGeom>
            <a:avLst/>
            <a:gdLst/>
            <a:ahLst/>
            <a:cxnLst/>
            <a:rect l="l" t="t" r="r" b="b"/>
            <a:pathLst>
              <a:path w="9142730" h="6856730">
                <a:moveTo>
                  <a:pt x="0" y="0"/>
                </a:moveTo>
                <a:lnTo>
                  <a:pt x="9142476" y="0"/>
                </a:lnTo>
                <a:lnTo>
                  <a:pt x="9142476" y="6856476"/>
                </a:lnTo>
                <a:lnTo>
                  <a:pt x="0" y="6856476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600961" y="0"/>
            <a:ext cx="9142730" cy="6858000"/>
            <a:chOff x="761" y="0"/>
            <a:chExt cx="9142730" cy="6858000"/>
          </a:xfrm>
        </p:grpSpPr>
        <p:sp>
          <p:nvSpPr>
            <p:cNvPr id="3" name="object 3"/>
            <p:cNvSpPr/>
            <p:nvPr/>
          </p:nvSpPr>
          <p:spPr>
            <a:xfrm>
              <a:off x="2514600" y="6400800"/>
              <a:ext cx="1600200" cy="277495"/>
            </a:xfrm>
            <a:custGeom>
              <a:avLst/>
              <a:gdLst/>
              <a:ahLst/>
              <a:cxnLst/>
              <a:rect l="l" t="t" r="r" b="b"/>
              <a:pathLst>
                <a:path w="1600200" h="277495">
                  <a:moveTo>
                    <a:pt x="1600200" y="277368"/>
                  </a:moveTo>
                  <a:lnTo>
                    <a:pt x="0" y="277368"/>
                  </a:lnTo>
                  <a:lnTo>
                    <a:pt x="0" y="0"/>
                  </a:lnTo>
                  <a:lnTo>
                    <a:pt x="1600200" y="0"/>
                  </a:lnTo>
                  <a:lnTo>
                    <a:pt x="1600200" y="277368"/>
                  </a:lnTo>
                  <a:close/>
                </a:path>
              </a:pathLst>
            </a:custGeom>
            <a:solidFill>
              <a:srgbClr val="E16C0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4114800" y="6400800"/>
              <a:ext cx="3124200" cy="277495"/>
            </a:xfrm>
            <a:custGeom>
              <a:avLst/>
              <a:gdLst/>
              <a:ahLst/>
              <a:cxnLst/>
              <a:rect l="l" t="t" r="r" b="b"/>
              <a:pathLst>
                <a:path w="3124200" h="277495">
                  <a:moveTo>
                    <a:pt x="3124200" y="277368"/>
                  </a:moveTo>
                  <a:lnTo>
                    <a:pt x="0" y="277368"/>
                  </a:lnTo>
                  <a:lnTo>
                    <a:pt x="0" y="0"/>
                  </a:lnTo>
                  <a:lnTo>
                    <a:pt x="3124200" y="0"/>
                  </a:lnTo>
                  <a:lnTo>
                    <a:pt x="3124200" y="277368"/>
                  </a:lnTo>
                  <a:close/>
                </a:path>
              </a:pathLst>
            </a:custGeom>
            <a:solidFill>
              <a:srgbClr val="2240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38200" y="0"/>
              <a:ext cx="7848600" cy="6858000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761" y="761"/>
              <a:ext cx="9142730" cy="6856730"/>
            </a:xfrm>
            <a:custGeom>
              <a:avLst/>
              <a:gdLst/>
              <a:ahLst/>
              <a:cxnLst/>
              <a:rect l="l" t="t" r="r" b="b"/>
              <a:pathLst>
                <a:path w="9142730" h="6856730">
                  <a:moveTo>
                    <a:pt x="0" y="0"/>
                  </a:moveTo>
                  <a:lnTo>
                    <a:pt x="9142476" y="0"/>
                  </a:lnTo>
                  <a:lnTo>
                    <a:pt x="9142476" y="6856476"/>
                  </a:lnTo>
                  <a:lnTo>
                    <a:pt x="0" y="6856476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5808218" y="6455470"/>
            <a:ext cx="2196465" cy="1708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325"/>
              </a:lnSpc>
            </a:pPr>
            <a:r>
              <a:rPr sz="1200" spc="-280" dirty="0">
                <a:solidFill>
                  <a:srgbClr val="FFFFFF"/>
                </a:solidFill>
                <a:latin typeface="Arial MT"/>
                <a:cs typeface="Arial MT"/>
              </a:rPr>
              <a:t>ATATMMEECoCollleleggeeoof</a:t>
            </a:r>
            <a:r>
              <a:rPr sz="1200" spc="-6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-265" dirty="0">
                <a:solidFill>
                  <a:srgbClr val="FFFFFF"/>
                </a:solidFill>
                <a:latin typeface="Arial MT"/>
                <a:cs typeface="Arial MT"/>
              </a:rPr>
              <a:t>fEEnngginineeeeririnngg</a:t>
            </a:r>
            <a:endParaRPr sz="1200">
              <a:latin typeface="Arial MT"/>
              <a:cs typeface="Arial MT"/>
            </a:endParaRPr>
          </a:p>
        </p:txBody>
      </p:sp>
      <p:sp>
        <p:nvSpPr>
          <p:cNvPr id="8" name="object 8"/>
          <p:cNvSpPr txBox="1">
            <a:spLocks noGrp="1"/>
          </p:cNvSpPr>
          <p:nvPr>
            <p:ph type="ftr" sz="quarter" idx="5"/>
          </p:nvPr>
        </p:nvSpPr>
        <p:spPr>
          <a:xfrm>
            <a:off x="1600200" y="0"/>
            <a:ext cx="0" cy="430887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25"/>
              </a:lnSpc>
            </a:pPr>
            <a:r>
              <a:rPr spc="10" dirty="0"/>
              <a:t>ATME College</a:t>
            </a:r>
            <a:r>
              <a:rPr spc="-5" dirty="0"/>
              <a:t> </a:t>
            </a:r>
            <a:r>
              <a:rPr spc="10" dirty="0"/>
              <a:t>of</a:t>
            </a:r>
            <a:r>
              <a:rPr spc="114" dirty="0"/>
              <a:t> </a:t>
            </a:r>
            <a:r>
              <a:rPr spc="35" dirty="0"/>
              <a:t>Engineering</a:t>
            </a:r>
          </a:p>
        </p:txBody>
      </p:sp>
    </p:spTree>
  </p:cSld>
  <p:clrMapOvr>
    <a:masterClrMapping/>
  </p:clrMapOvr>
</p:sld>
</file>

<file path=ppt/slides/slide2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600962" y="0"/>
            <a:ext cx="9143365" cy="6858000"/>
            <a:chOff x="761" y="0"/>
            <a:chExt cx="9143365" cy="6858000"/>
          </a:xfrm>
        </p:grpSpPr>
        <p:sp>
          <p:nvSpPr>
            <p:cNvPr id="3" name="object 3"/>
            <p:cNvSpPr/>
            <p:nvPr/>
          </p:nvSpPr>
          <p:spPr>
            <a:xfrm>
              <a:off x="2514600" y="6400800"/>
              <a:ext cx="1600200" cy="277495"/>
            </a:xfrm>
            <a:custGeom>
              <a:avLst/>
              <a:gdLst/>
              <a:ahLst/>
              <a:cxnLst/>
              <a:rect l="l" t="t" r="r" b="b"/>
              <a:pathLst>
                <a:path w="1600200" h="277495">
                  <a:moveTo>
                    <a:pt x="1600200" y="277368"/>
                  </a:moveTo>
                  <a:lnTo>
                    <a:pt x="0" y="277368"/>
                  </a:lnTo>
                  <a:lnTo>
                    <a:pt x="0" y="0"/>
                  </a:lnTo>
                  <a:lnTo>
                    <a:pt x="1600200" y="0"/>
                  </a:lnTo>
                  <a:lnTo>
                    <a:pt x="1600200" y="277368"/>
                  </a:lnTo>
                  <a:close/>
                </a:path>
              </a:pathLst>
            </a:custGeom>
            <a:solidFill>
              <a:srgbClr val="E16C0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4114800" y="6400800"/>
              <a:ext cx="3124200" cy="277495"/>
            </a:xfrm>
            <a:custGeom>
              <a:avLst/>
              <a:gdLst/>
              <a:ahLst/>
              <a:cxnLst/>
              <a:rect l="l" t="t" r="r" b="b"/>
              <a:pathLst>
                <a:path w="3124200" h="277495">
                  <a:moveTo>
                    <a:pt x="3124200" y="277368"/>
                  </a:moveTo>
                  <a:lnTo>
                    <a:pt x="0" y="277368"/>
                  </a:lnTo>
                  <a:lnTo>
                    <a:pt x="0" y="0"/>
                  </a:lnTo>
                  <a:lnTo>
                    <a:pt x="3124200" y="0"/>
                  </a:lnTo>
                  <a:lnTo>
                    <a:pt x="3124200" y="277368"/>
                  </a:lnTo>
                  <a:close/>
                </a:path>
              </a:pathLst>
            </a:custGeom>
            <a:solidFill>
              <a:srgbClr val="2240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33399" y="0"/>
              <a:ext cx="7010400" cy="6858000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486400" y="847344"/>
              <a:ext cx="3657600" cy="3163824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761" y="761"/>
              <a:ext cx="9142730" cy="6856730"/>
            </a:xfrm>
            <a:custGeom>
              <a:avLst/>
              <a:gdLst/>
              <a:ahLst/>
              <a:cxnLst/>
              <a:rect l="l" t="t" r="r" b="b"/>
              <a:pathLst>
                <a:path w="9142730" h="6856730">
                  <a:moveTo>
                    <a:pt x="0" y="0"/>
                  </a:moveTo>
                  <a:lnTo>
                    <a:pt x="9142476" y="0"/>
                  </a:lnTo>
                  <a:lnTo>
                    <a:pt x="9142476" y="6856476"/>
                  </a:lnTo>
                  <a:lnTo>
                    <a:pt x="0" y="6856476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5808218" y="6455470"/>
            <a:ext cx="2196465" cy="1708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325"/>
              </a:lnSpc>
            </a:pPr>
            <a:r>
              <a:rPr sz="1200" spc="-280" dirty="0">
                <a:solidFill>
                  <a:srgbClr val="FFFFFF"/>
                </a:solidFill>
                <a:latin typeface="Arial MT"/>
                <a:cs typeface="Arial MT"/>
              </a:rPr>
              <a:t>ATATMMEECoCollleleggeeoof</a:t>
            </a:r>
            <a:r>
              <a:rPr sz="1200" spc="-6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-265" dirty="0">
                <a:solidFill>
                  <a:srgbClr val="FFFFFF"/>
                </a:solidFill>
                <a:latin typeface="Arial MT"/>
                <a:cs typeface="Arial MT"/>
              </a:rPr>
              <a:t>fEEnngginineeeeririnngg</a:t>
            </a:r>
            <a:endParaRPr sz="1200">
              <a:latin typeface="Arial MT"/>
              <a:cs typeface="Arial MT"/>
            </a:endParaRPr>
          </a:p>
        </p:txBody>
      </p:sp>
      <p:sp>
        <p:nvSpPr>
          <p:cNvPr id="9" name="object 9"/>
          <p:cNvSpPr txBox="1">
            <a:spLocks noGrp="1"/>
          </p:cNvSpPr>
          <p:nvPr>
            <p:ph type="ftr" sz="quarter" idx="5"/>
          </p:nvPr>
        </p:nvSpPr>
        <p:spPr>
          <a:xfrm>
            <a:off x="1600200" y="0"/>
            <a:ext cx="0" cy="430887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25"/>
              </a:lnSpc>
            </a:pPr>
            <a:r>
              <a:rPr spc="10" dirty="0"/>
              <a:t>ATME College</a:t>
            </a:r>
            <a:r>
              <a:rPr spc="-5" dirty="0"/>
              <a:t> </a:t>
            </a:r>
            <a:r>
              <a:rPr spc="10" dirty="0"/>
              <a:t>of</a:t>
            </a:r>
            <a:r>
              <a:rPr spc="114" dirty="0"/>
              <a:t> </a:t>
            </a:r>
            <a:r>
              <a:rPr spc="35" dirty="0"/>
              <a:t>Engineering</a:t>
            </a:r>
          </a:p>
        </p:txBody>
      </p:sp>
    </p:spTree>
  </p:cSld>
  <p:clrMapOvr>
    <a:masterClrMapping/>
  </p:clrMapOvr>
</p:sld>
</file>

<file path=ppt/slides/slide2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600961" y="0"/>
            <a:ext cx="9142730" cy="6858000"/>
            <a:chOff x="761" y="0"/>
            <a:chExt cx="9142730" cy="6858000"/>
          </a:xfrm>
        </p:grpSpPr>
        <p:sp>
          <p:nvSpPr>
            <p:cNvPr id="3" name="object 3"/>
            <p:cNvSpPr/>
            <p:nvPr/>
          </p:nvSpPr>
          <p:spPr>
            <a:xfrm>
              <a:off x="2514600" y="6400800"/>
              <a:ext cx="1600200" cy="277495"/>
            </a:xfrm>
            <a:custGeom>
              <a:avLst/>
              <a:gdLst/>
              <a:ahLst/>
              <a:cxnLst/>
              <a:rect l="l" t="t" r="r" b="b"/>
              <a:pathLst>
                <a:path w="1600200" h="277495">
                  <a:moveTo>
                    <a:pt x="1600200" y="277368"/>
                  </a:moveTo>
                  <a:lnTo>
                    <a:pt x="0" y="277368"/>
                  </a:lnTo>
                  <a:lnTo>
                    <a:pt x="0" y="0"/>
                  </a:lnTo>
                  <a:lnTo>
                    <a:pt x="1600200" y="0"/>
                  </a:lnTo>
                  <a:lnTo>
                    <a:pt x="1600200" y="277368"/>
                  </a:lnTo>
                  <a:close/>
                </a:path>
              </a:pathLst>
            </a:custGeom>
            <a:solidFill>
              <a:srgbClr val="E16C0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4114800" y="6400800"/>
              <a:ext cx="3124200" cy="277495"/>
            </a:xfrm>
            <a:custGeom>
              <a:avLst/>
              <a:gdLst/>
              <a:ahLst/>
              <a:cxnLst/>
              <a:rect l="l" t="t" r="r" b="b"/>
              <a:pathLst>
                <a:path w="3124200" h="277495">
                  <a:moveTo>
                    <a:pt x="3124200" y="277368"/>
                  </a:moveTo>
                  <a:lnTo>
                    <a:pt x="0" y="277368"/>
                  </a:lnTo>
                  <a:lnTo>
                    <a:pt x="0" y="0"/>
                  </a:lnTo>
                  <a:lnTo>
                    <a:pt x="3124200" y="0"/>
                  </a:lnTo>
                  <a:lnTo>
                    <a:pt x="3124200" y="277368"/>
                  </a:lnTo>
                  <a:close/>
                </a:path>
              </a:pathLst>
            </a:custGeom>
            <a:solidFill>
              <a:srgbClr val="2240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22959" y="0"/>
              <a:ext cx="7635240" cy="6858000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761" y="761"/>
              <a:ext cx="9142730" cy="6856730"/>
            </a:xfrm>
            <a:custGeom>
              <a:avLst/>
              <a:gdLst/>
              <a:ahLst/>
              <a:cxnLst/>
              <a:rect l="l" t="t" r="r" b="b"/>
              <a:pathLst>
                <a:path w="9142730" h="6856730">
                  <a:moveTo>
                    <a:pt x="0" y="0"/>
                  </a:moveTo>
                  <a:lnTo>
                    <a:pt x="9142476" y="0"/>
                  </a:lnTo>
                  <a:lnTo>
                    <a:pt x="9142476" y="6856476"/>
                  </a:lnTo>
                  <a:lnTo>
                    <a:pt x="0" y="6856476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5808218" y="6455470"/>
            <a:ext cx="2196465" cy="1708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325"/>
              </a:lnSpc>
            </a:pPr>
            <a:r>
              <a:rPr sz="1200" spc="-280" dirty="0">
                <a:solidFill>
                  <a:srgbClr val="FFFFFF"/>
                </a:solidFill>
                <a:latin typeface="Arial MT"/>
                <a:cs typeface="Arial MT"/>
              </a:rPr>
              <a:t>ATATMMEECoCollleleggeeoof</a:t>
            </a:r>
            <a:r>
              <a:rPr sz="1200" spc="-6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-265" dirty="0">
                <a:solidFill>
                  <a:srgbClr val="FFFFFF"/>
                </a:solidFill>
                <a:latin typeface="Arial MT"/>
                <a:cs typeface="Arial MT"/>
              </a:rPr>
              <a:t>fEEnngginineeeeririnngg</a:t>
            </a:r>
            <a:endParaRPr sz="1200">
              <a:latin typeface="Arial MT"/>
              <a:cs typeface="Arial MT"/>
            </a:endParaRPr>
          </a:p>
        </p:txBody>
      </p:sp>
      <p:sp>
        <p:nvSpPr>
          <p:cNvPr id="8" name="object 8"/>
          <p:cNvSpPr txBox="1">
            <a:spLocks noGrp="1"/>
          </p:cNvSpPr>
          <p:nvPr>
            <p:ph type="ftr" sz="quarter" idx="5"/>
          </p:nvPr>
        </p:nvSpPr>
        <p:spPr>
          <a:xfrm>
            <a:off x="1600200" y="0"/>
            <a:ext cx="0" cy="430887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25"/>
              </a:lnSpc>
            </a:pPr>
            <a:r>
              <a:rPr spc="10" dirty="0"/>
              <a:t>ATME College</a:t>
            </a:r>
            <a:r>
              <a:rPr spc="-5" dirty="0"/>
              <a:t> </a:t>
            </a:r>
            <a:r>
              <a:rPr spc="10" dirty="0"/>
              <a:t>of</a:t>
            </a:r>
            <a:r>
              <a:rPr spc="114" dirty="0"/>
              <a:t> </a:t>
            </a:r>
            <a:r>
              <a:rPr spc="35" dirty="0"/>
              <a:t>Engineering</a:t>
            </a:r>
          </a:p>
        </p:txBody>
      </p:sp>
    </p:spTree>
  </p:cSld>
  <p:clrMapOvr>
    <a:masterClrMapping/>
  </p:clrMapOvr>
</p:sld>
</file>

<file path=ppt/slides/slide2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884798" y="6455470"/>
            <a:ext cx="2115820" cy="1708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325"/>
              </a:lnSpc>
            </a:pPr>
            <a:r>
              <a:rPr sz="1200" spc="10" dirty="0">
                <a:solidFill>
                  <a:srgbClr val="FFFFFF"/>
                </a:solidFill>
                <a:latin typeface="Arial MT"/>
                <a:cs typeface="Arial MT"/>
              </a:rPr>
              <a:t>ATME College</a:t>
            </a:r>
            <a:r>
              <a:rPr sz="1200" spc="-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10" dirty="0">
                <a:solidFill>
                  <a:srgbClr val="FFFFFF"/>
                </a:solidFill>
                <a:latin typeface="Arial MT"/>
                <a:cs typeface="Arial MT"/>
              </a:rPr>
              <a:t>of</a:t>
            </a:r>
            <a:r>
              <a:rPr sz="1200" spc="114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35" dirty="0">
                <a:solidFill>
                  <a:srgbClr val="FFFFFF"/>
                </a:solidFill>
                <a:latin typeface="Arial MT"/>
                <a:cs typeface="Arial MT"/>
              </a:rPr>
              <a:t>Engineering</a:t>
            </a:r>
            <a:endParaRPr sz="1200">
              <a:latin typeface="Arial MT"/>
              <a:cs typeface="Arial MT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4114800" y="6400801"/>
            <a:ext cx="4724400" cy="277495"/>
            <a:chOff x="2514600" y="6400800"/>
            <a:chExt cx="4724400" cy="277495"/>
          </a:xfrm>
        </p:grpSpPr>
        <p:sp>
          <p:nvSpPr>
            <p:cNvPr id="4" name="object 4"/>
            <p:cNvSpPr/>
            <p:nvPr/>
          </p:nvSpPr>
          <p:spPr>
            <a:xfrm>
              <a:off x="2514600" y="6400800"/>
              <a:ext cx="1600200" cy="277495"/>
            </a:xfrm>
            <a:custGeom>
              <a:avLst/>
              <a:gdLst/>
              <a:ahLst/>
              <a:cxnLst/>
              <a:rect l="l" t="t" r="r" b="b"/>
              <a:pathLst>
                <a:path w="1600200" h="277495">
                  <a:moveTo>
                    <a:pt x="1600200" y="277368"/>
                  </a:moveTo>
                  <a:lnTo>
                    <a:pt x="0" y="277368"/>
                  </a:lnTo>
                  <a:lnTo>
                    <a:pt x="0" y="0"/>
                  </a:lnTo>
                  <a:lnTo>
                    <a:pt x="1600200" y="0"/>
                  </a:lnTo>
                  <a:lnTo>
                    <a:pt x="1600200" y="277368"/>
                  </a:lnTo>
                  <a:close/>
                </a:path>
              </a:pathLst>
            </a:custGeom>
            <a:solidFill>
              <a:srgbClr val="E16C0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4114800" y="6400800"/>
              <a:ext cx="3124200" cy="277495"/>
            </a:xfrm>
            <a:custGeom>
              <a:avLst/>
              <a:gdLst/>
              <a:ahLst/>
              <a:cxnLst/>
              <a:rect l="l" t="t" r="r" b="b"/>
              <a:pathLst>
                <a:path w="3124200" h="277495">
                  <a:moveTo>
                    <a:pt x="3124200" y="277368"/>
                  </a:moveTo>
                  <a:lnTo>
                    <a:pt x="0" y="277368"/>
                  </a:lnTo>
                  <a:lnTo>
                    <a:pt x="0" y="0"/>
                  </a:lnTo>
                  <a:lnTo>
                    <a:pt x="3124200" y="0"/>
                  </a:lnTo>
                  <a:lnTo>
                    <a:pt x="3124200" y="277368"/>
                  </a:lnTo>
                  <a:close/>
                </a:path>
              </a:pathLst>
            </a:custGeom>
            <a:solidFill>
              <a:srgbClr val="2240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6" name="object 6"/>
          <p:cNvGrpSpPr/>
          <p:nvPr/>
        </p:nvGrpSpPr>
        <p:grpSpPr>
          <a:xfrm>
            <a:off x="1600961" y="761"/>
            <a:ext cx="9142730" cy="6856730"/>
            <a:chOff x="761" y="761"/>
            <a:chExt cx="9142730" cy="6856730"/>
          </a:xfrm>
        </p:grpSpPr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85799" y="274320"/>
              <a:ext cx="7604759" cy="5897880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761" y="761"/>
              <a:ext cx="9142730" cy="6856730"/>
            </a:xfrm>
            <a:custGeom>
              <a:avLst/>
              <a:gdLst/>
              <a:ahLst/>
              <a:cxnLst/>
              <a:rect l="l" t="t" r="r" b="b"/>
              <a:pathLst>
                <a:path w="9142730" h="6856730">
                  <a:moveTo>
                    <a:pt x="0" y="0"/>
                  </a:moveTo>
                  <a:lnTo>
                    <a:pt x="9142476" y="0"/>
                  </a:lnTo>
                  <a:lnTo>
                    <a:pt x="9142476" y="6856476"/>
                  </a:lnTo>
                  <a:lnTo>
                    <a:pt x="0" y="6856476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4194176" y="6438732"/>
            <a:ext cx="1062355" cy="363561"/>
          </a:xfrm>
          <a:prstGeom prst="rect">
            <a:avLst/>
          </a:prstGeom>
        </p:spPr>
        <p:txBody>
          <a:bodyPr vert="horz" wrap="square" lIns="0" tIns="4445" rIns="0" bIns="0" rtlCol="0">
            <a:spAutoFit/>
          </a:bodyPr>
          <a:lstStyle/>
          <a:p>
            <a:pPr marL="12700" marR="5080">
              <a:lnSpc>
                <a:spcPts val="1440"/>
              </a:lnSpc>
              <a:spcBef>
                <a:spcPts val="35"/>
              </a:spcBef>
            </a:pPr>
            <a:r>
              <a:rPr sz="1200" spc="45" dirty="0">
                <a:solidFill>
                  <a:srgbClr val="FFFFFF"/>
                </a:solidFill>
                <a:latin typeface="Arial MT"/>
                <a:cs typeface="Arial MT"/>
              </a:rPr>
              <a:t>Department</a:t>
            </a:r>
            <a:r>
              <a:rPr sz="1200" spc="1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-25" dirty="0">
                <a:solidFill>
                  <a:srgbClr val="FFFFFF"/>
                </a:solidFill>
                <a:latin typeface="Arial MT"/>
                <a:cs typeface="Arial MT"/>
              </a:rPr>
              <a:t>of </a:t>
            </a:r>
            <a:r>
              <a:rPr sz="1200" spc="-305" dirty="0">
                <a:solidFill>
                  <a:srgbClr val="FFFFFF"/>
                </a:solidFill>
                <a:latin typeface="Arial MT"/>
                <a:cs typeface="Arial MT"/>
              </a:rPr>
              <a:t>CCSSEE</a:t>
            </a:r>
            <a:endParaRPr sz="1200">
              <a:latin typeface="Arial MT"/>
              <a:cs typeface="Arial MT"/>
            </a:endParaRPr>
          </a:p>
        </p:txBody>
      </p:sp>
      <p:sp>
        <p:nvSpPr>
          <p:cNvPr id="10" name="object 10"/>
          <p:cNvSpPr txBox="1">
            <a:spLocks noGrp="1"/>
          </p:cNvSpPr>
          <p:nvPr>
            <p:ph type="ftr" sz="quarter" idx="5"/>
          </p:nvPr>
        </p:nvSpPr>
        <p:spPr>
          <a:xfrm>
            <a:off x="1600200" y="0"/>
            <a:ext cx="0" cy="430887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25"/>
              </a:lnSpc>
            </a:pPr>
            <a:r>
              <a:rPr spc="10" dirty="0"/>
              <a:t>ATME College</a:t>
            </a:r>
            <a:r>
              <a:rPr spc="-5" dirty="0"/>
              <a:t> </a:t>
            </a:r>
            <a:r>
              <a:rPr spc="10" dirty="0"/>
              <a:t>of</a:t>
            </a:r>
            <a:r>
              <a:rPr spc="114" dirty="0"/>
              <a:t> </a:t>
            </a:r>
            <a:r>
              <a:rPr spc="35" dirty="0"/>
              <a:t>Engineering</a:t>
            </a:r>
          </a:p>
        </p:txBody>
      </p:sp>
    </p:spTree>
  </p:cSld>
  <p:clrMapOvr>
    <a:masterClrMapping/>
  </p:clrMapOvr>
</p:sld>
</file>

<file path=ppt/slides/slide2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803392" y="6400801"/>
            <a:ext cx="3112135" cy="277495"/>
          </a:xfrm>
          <a:custGeom>
            <a:avLst/>
            <a:gdLst/>
            <a:ahLst/>
            <a:cxnLst/>
            <a:rect l="l" t="t" r="r" b="b"/>
            <a:pathLst>
              <a:path w="3112134" h="277495">
                <a:moveTo>
                  <a:pt x="3112008" y="277368"/>
                </a:moveTo>
                <a:lnTo>
                  <a:pt x="0" y="277368"/>
                </a:lnTo>
                <a:lnTo>
                  <a:pt x="0" y="0"/>
                </a:lnTo>
                <a:lnTo>
                  <a:pt x="3112008" y="0"/>
                </a:lnTo>
                <a:lnTo>
                  <a:pt x="3112008" y="277368"/>
                </a:lnTo>
                <a:close/>
              </a:path>
            </a:pathLst>
          </a:custGeom>
          <a:solidFill>
            <a:srgbClr val="22405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5884798" y="6455470"/>
            <a:ext cx="2115820" cy="1708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325"/>
              </a:lnSpc>
            </a:pPr>
            <a:r>
              <a:rPr sz="1200" spc="10" dirty="0">
                <a:solidFill>
                  <a:srgbClr val="FFFFFF"/>
                </a:solidFill>
                <a:latin typeface="Arial MT"/>
                <a:cs typeface="Arial MT"/>
              </a:rPr>
              <a:t>ATME College</a:t>
            </a:r>
            <a:r>
              <a:rPr sz="1200" spc="-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10" dirty="0">
                <a:solidFill>
                  <a:srgbClr val="FFFFFF"/>
                </a:solidFill>
                <a:latin typeface="Arial MT"/>
                <a:cs typeface="Arial MT"/>
              </a:rPr>
              <a:t>of</a:t>
            </a:r>
            <a:r>
              <a:rPr sz="1200" spc="114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35" dirty="0">
                <a:solidFill>
                  <a:srgbClr val="FFFFFF"/>
                </a:solidFill>
                <a:latin typeface="Arial MT"/>
                <a:cs typeface="Arial MT"/>
              </a:rPr>
              <a:t>Engineering</a:t>
            </a:r>
            <a:endParaRPr sz="1200">
              <a:latin typeface="Arial MT"/>
              <a:cs typeface="Arial MT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4114800" y="6400801"/>
            <a:ext cx="4724400" cy="277495"/>
            <a:chOff x="2514600" y="6400800"/>
            <a:chExt cx="4724400" cy="277495"/>
          </a:xfrm>
        </p:grpSpPr>
        <p:sp>
          <p:nvSpPr>
            <p:cNvPr id="5" name="object 5"/>
            <p:cNvSpPr/>
            <p:nvPr/>
          </p:nvSpPr>
          <p:spPr>
            <a:xfrm>
              <a:off x="2514600" y="6400800"/>
              <a:ext cx="1600200" cy="277495"/>
            </a:xfrm>
            <a:custGeom>
              <a:avLst/>
              <a:gdLst/>
              <a:ahLst/>
              <a:cxnLst/>
              <a:rect l="l" t="t" r="r" b="b"/>
              <a:pathLst>
                <a:path w="1600200" h="277495">
                  <a:moveTo>
                    <a:pt x="1600200" y="277368"/>
                  </a:moveTo>
                  <a:lnTo>
                    <a:pt x="0" y="277368"/>
                  </a:lnTo>
                  <a:lnTo>
                    <a:pt x="0" y="0"/>
                  </a:lnTo>
                  <a:lnTo>
                    <a:pt x="1600200" y="0"/>
                  </a:lnTo>
                  <a:lnTo>
                    <a:pt x="1600200" y="277368"/>
                  </a:lnTo>
                  <a:close/>
                </a:path>
              </a:pathLst>
            </a:custGeom>
            <a:solidFill>
              <a:srgbClr val="E16C0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4114800" y="6400800"/>
              <a:ext cx="3124200" cy="277495"/>
            </a:xfrm>
            <a:custGeom>
              <a:avLst/>
              <a:gdLst/>
              <a:ahLst/>
              <a:cxnLst/>
              <a:rect l="l" t="t" r="r" b="b"/>
              <a:pathLst>
                <a:path w="3124200" h="277495">
                  <a:moveTo>
                    <a:pt x="3124200" y="277368"/>
                  </a:moveTo>
                  <a:lnTo>
                    <a:pt x="0" y="277368"/>
                  </a:lnTo>
                  <a:lnTo>
                    <a:pt x="0" y="0"/>
                  </a:lnTo>
                  <a:lnTo>
                    <a:pt x="3124200" y="0"/>
                  </a:lnTo>
                  <a:lnTo>
                    <a:pt x="3124200" y="277368"/>
                  </a:lnTo>
                  <a:close/>
                </a:path>
              </a:pathLst>
            </a:custGeom>
            <a:solidFill>
              <a:srgbClr val="2240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1600200" y="0"/>
            <a:ext cx="0" cy="16083556"/>
          </a:xfrm>
          <a:prstGeom prst="rect">
            <a:avLst/>
          </a:prstGeom>
        </p:spPr>
        <p:txBody>
          <a:bodyPr vert="horz" wrap="square" lIns="0" tIns="505129" rIns="0" bIns="0" rtlCol="0">
            <a:spAutoFit/>
          </a:bodyPr>
          <a:lstStyle/>
          <a:p>
            <a:pPr marL="760730">
              <a:spcBef>
                <a:spcPts val="105"/>
              </a:spcBef>
            </a:pPr>
            <a:r>
              <a:rPr b="1" spc="-110" dirty="0">
                <a:solidFill>
                  <a:srgbClr val="C00000"/>
                </a:solidFill>
                <a:latin typeface="Times New Roman"/>
                <a:cs typeface="Times New Roman"/>
              </a:rPr>
              <a:t>To</a:t>
            </a:r>
            <a:r>
              <a:rPr b="1" spc="-235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b="1" dirty="0">
                <a:solidFill>
                  <a:srgbClr val="C00000"/>
                </a:solidFill>
                <a:latin typeface="Times New Roman"/>
                <a:cs typeface="Times New Roman"/>
              </a:rPr>
              <a:t>find</a:t>
            </a:r>
            <a:r>
              <a:rPr b="1" spc="-60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b="1" dirty="0">
                <a:solidFill>
                  <a:srgbClr val="C00000"/>
                </a:solidFill>
                <a:latin typeface="Times New Roman"/>
                <a:cs typeface="Times New Roman"/>
              </a:rPr>
              <a:t>items</a:t>
            </a:r>
            <a:r>
              <a:rPr b="1" spc="-55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b="1" dirty="0">
                <a:solidFill>
                  <a:srgbClr val="C00000"/>
                </a:solidFill>
                <a:latin typeface="Times New Roman"/>
                <a:cs typeface="Times New Roman"/>
              </a:rPr>
              <a:t>to</a:t>
            </a:r>
            <a:r>
              <a:rPr b="1" spc="-50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b="1" dirty="0">
                <a:solidFill>
                  <a:srgbClr val="C00000"/>
                </a:solidFill>
                <a:latin typeface="Times New Roman"/>
                <a:cs typeface="Times New Roman"/>
              </a:rPr>
              <a:t>be</a:t>
            </a:r>
            <a:r>
              <a:rPr b="1" spc="-35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b="1" spc="-10" dirty="0">
                <a:solidFill>
                  <a:srgbClr val="C00000"/>
                </a:solidFill>
                <a:latin typeface="Times New Roman"/>
                <a:cs typeface="Times New Roman"/>
              </a:rPr>
              <a:t>selected</a:t>
            </a:r>
          </a:p>
        </p:txBody>
      </p:sp>
      <p:sp>
        <p:nvSpPr>
          <p:cNvPr id="12" name="object 12"/>
          <p:cNvSpPr txBox="1">
            <a:spLocks noGrp="1"/>
          </p:cNvSpPr>
          <p:nvPr>
            <p:ph type="ftr" sz="quarter" idx="5"/>
          </p:nvPr>
        </p:nvSpPr>
        <p:spPr>
          <a:xfrm>
            <a:off x="1600200" y="0"/>
            <a:ext cx="0" cy="430887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25"/>
              </a:lnSpc>
            </a:pPr>
            <a:r>
              <a:rPr spc="10" dirty="0"/>
              <a:t>ATME College</a:t>
            </a:r>
            <a:r>
              <a:rPr spc="-5" dirty="0"/>
              <a:t> </a:t>
            </a:r>
            <a:r>
              <a:rPr spc="10" dirty="0"/>
              <a:t>of</a:t>
            </a:r>
            <a:r>
              <a:rPr spc="114" dirty="0"/>
              <a:t> </a:t>
            </a:r>
            <a:r>
              <a:rPr spc="35" dirty="0"/>
              <a:t>Engineering</a:t>
            </a:r>
          </a:p>
        </p:txBody>
      </p:sp>
      <p:grpSp>
        <p:nvGrpSpPr>
          <p:cNvPr id="8" name="object 8"/>
          <p:cNvGrpSpPr/>
          <p:nvPr/>
        </p:nvGrpSpPr>
        <p:grpSpPr>
          <a:xfrm>
            <a:off x="1600961" y="761"/>
            <a:ext cx="9142730" cy="6856730"/>
            <a:chOff x="761" y="761"/>
            <a:chExt cx="9142730" cy="6856730"/>
          </a:xfrm>
        </p:grpSpPr>
        <p:pic>
          <p:nvPicPr>
            <p:cNvPr id="9" name="object 9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57199" y="2249423"/>
              <a:ext cx="8229600" cy="3322320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761" y="761"/>
              <a:ext cx="9142730" cy="6856730"/>
            </a:xfrm>
            <a:custGeom>
              <a:avLst/>
              <a:gdLst/>
              <a:ahLst/>
              <a:cxnLst/>
              <a:rect l="l" t="t" r="r" b="b"/>
              <a:pathLst>
                <a:path w="9142730" h="6856730">
                  <a:moveTo>
                    <a:pt x="0" y="0"/>
                  </a:moveTo>
                  <a:lnTo>
                    <a:pt x="9142476" y="0"/>
                  </a:lnTo>
                  <a:lnTo>
                    <a:pt x="9142476" y="6856476"/>
                  </a:lnTo>
                  <a:lnTo>
                    <a:pt x="0" y="6856476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 txBox="1"/>
          <p:nvPr/>
        </p:nvSpPr>
        <p:spPr>
          <a:xfrm>
            <a:off x="4194176" y="6438732"/>
            <a:ext cx="1062355" cy="363561"/>
          </a:xfrm>
          <a:prstGeom prst="rect">
            <a:avLst/>
          </a:prstGeom>
        </p:spPr>
        <p:txBody>
          <a:bodyPr vert="horz" wrap="square" lIns="0" tIns="4445" rIns="0" bIns="0" rtlCol="0">
            <a:spAutoFit/>
          </a:bodyPr>
          <a:lstStyle/>
          <a:p>
            <a:pPr marL="12700" marR="5080">
              <a:lnSpc>
                <a:spcPts val="1440"/>
              </a:lnSpc>
              <a:spcBef>
                <a:spcPts val="35"/>
              </a:spcBef>
            </a:pPr>
            <a:r>
              <a:rPr sz="1200" spc="45" dirty="0">
                <a:solidFill>
                  <a:srgbClr val="FFFFFF"/>
                </a:solidFill>
                <a:latin typeface="Arial MT"/>
                <a:cs typeface="Arial MT"/>
              </a:rPr>
              <a:t>Department</a:t>
            </a:r>
            <a:r>
              <a:rPr sz="1200" spc="1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-25" dirty="0">
                <a:solidFill>
                  <a:srgbClr val="FFFFFF"/>
                </a:solidFill>
                <a:latin typeface="Arial MT"/>
                <a:cs typeface="Arial MT"/>
              </a:rPr>
              <a:t>of </a:t>
            </a:r>
            <a:r>
              <a:rPr sz="1200" spc="-305" dirty="0">
                <a:solidFill>
                  <a:srgbClr val="FFFFFF"/>
                </a:solidFill>
                <a:latin typeface="Arial MT"/>
                <a:cs typeface="Arial MT"/>
              </a:rPr>
              <a:t>CCSSEE</a:t>
            </a:r>
            <a:endParaRPr sz="12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2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600962" y="1"/>
            <a:ext cx="9143365" cy="6857365"/>
            <a:chOff x="761" y="0"/>
            <a:chExt cx="9143365" cy="6857365"/>
          </a:xfrm>
        </p:grpSpPr>
        <p:sp>
          <p:nvSpPr>
            <p:cNvPr id="3" name="object 3"/>
            <p:cNvSpPr/>
            <p:nvPr/>
          </p:nvSpPr>
          <p:spPr>
            <a:xfrm>
              <a:off x="2514600" y="6400800"/>
              <a:ext cx="1600200" cy="277495"/>
            </a:xfrm>
            <a:custGeom>
              <a:avLst/>
              <a:gdLst/>
              <a:ahLst/>
              <a:cxnLst/>
              <a:rect l="l" t="t" r="r" b="b"/>
              <a:pathLst>
                <a:path w="1600200" h="277495">
                  <a:moveTo>
                    <a:pt x="1600200" y="277368"/>
                  </a:moveTo>
                  <a:lnTo>
                    <a:pt x="0" y="277368"/>
                  </a:lnTo>
                  <a:lnTo>
                    <a:pt x="0" y="0"/>
                  </a:lnTo>
                  <a:lnTo>
                    <a:pt x="1600200" y="0"/>
                  </a:lnTo>
                  <a:lnTo>
                    <a:pt x="1600200" y="277368"/>
                  </a:lnTo>
                  <a:close/>
                </a:path>
              </a:pathLst>
            </a:custGeom>
            <a:solidFill>
              <a:srgbClr val="E16C0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4114800" y="6400800"/>
              <a:ext cx="3124200" cy="277495"/>
            </a:xfrm>
            <a:custGeom>
              <a:avLst/>
              <a:gdLst/>
              <a:ahLst/>
              <a:cxnLst/>
              <a:rect l="l" t="t" r="r" b="b"/>
              <a:pathLst>
                <a:path w="3124200" h="277495">
                  <a:moveTo>
                    <a:pt x="3124200" y="277368"/>
                  </a:moveTo>
                  <a:lnTo>
                    <a:pt x="0" y="277368"/>
                  </a:lnTo>
                  <a:lnTo>
                    <a:pt x="0" y="0"/>
                  </a:lnTo>
                  <a:lnTo>
                    <a:pt x="3124200" y="0"/>
                  </a:lnTo>
                  <a:lnTo>
                    <a:pt x="3124200" y="277368"/>
                  </a:lnTo>
                  <a:close/>
                </a:path>
              </a:pathLst>
            </a:custGeom>
            <a:solidFill>
              <a:srgbClr val="2240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066800" y="0"/>
              <a:ext cx="7010400" cy="6781800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629400" y="2743200"/>
              <a:ext cx="2514600" cy="1533144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761" y="761"/>
              <a:ext cx="9142730" cy="6856730"/>
            </a:xfrm>
            <a:custGeom>
              <a:avLst/>
              <a:gdLst/>
              <a:ahLst/>
              <a:cxnLst/>
              <a:rect l="l" t="t" r="r" b="b"/>
              <a:pathLst>
                <a:path w="9142730" h="6856730">
                  <a:moveTo>
                    <a:pt x="0" y="0"/>
                  </a:moveTo>
                  <a:lnTo>
                    <a:pt x="9142476" y="0"/>
                  </a:lnTo>
                  <a:lnTo>
                    <a:pt x="9142476" y="6856476"/>
                  </a:lnTo>
                  <a:lnTo>
                    <a:pt x="0" y="6856476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5808218" y="6455470"/>
            <a:ext cx="2196465" cy="1708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325"/>
              </a:lnSpc>
            </a:pPr>
            <a:r>
              <a:rPr sz="1200" spc="-280" dirty="0">
                <a:solidFill>
                  <a:srgbClr val="FFFFFF"/>
                </a:solidFill>
                <a:latin typeface="Arial MT"/>
                <a:cs typeface="Arial MT"/>
              </a:rPr>
              <a:t>ATATMMEECoCollleleggeeoof</a:t>
            </a:r>
            <a:r>
              <a:rPr sz="1200" spc="-6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-265" dirty="0">
                <a:solidFill>
                  <a:srgbClr val="FFFFFF"/>
                </a:solidFill>
                <a:latin typeface="Arial MT"/>
                <a:cs typeface="Arial MT"/>
              </a:rPr>
              <a:t>fEEnngginineeeeririnngg</a:t>
            </a:r>
            <a:endParaRPr sz="1200">
              <a:latin typeface="Arial MT"/>
              <a:cs typeface="Arial MT"/>
            </a:endParaRPr>
          </a:p>
        </p:txBody>
      </p:sp>
      <p:sp>
        <p:nvSpPr>
          <p:cNvPr id="9" name="object 9"/>
          <p:cNvSpPr txBox="1">
            <a:spLocks noGrp="1"/>
          </p:cNvSpPr>
          <p:nvPr>
            <p:ph type="ftr" sz="quarter" idx="5"/>
          </p:nvPr>
        </p:nvSpPr>
        <p:spPr>
          <a:xfrm>
            <a:off x="1600200" y="0"/>
            <a:ext cx="0" cy="430887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25"/>
              </a:lnSpc>
            </a:pPr>
            <a:r>
              <a:rPr spc="10" dirty="0"/>
              <a:t>ATME College</a:t>
            </a:r>
            <a:r>
              <a:rPr spc="-5" dirty="0"/>
              <a:t> </a:t>
            </a:r>
            <a:r>
              <a:rPr spc="10" dirty="0"/>
              <a:t>of</a:t>
            </a:r>
            <a:r>
              <a:rPr spc="114" dirty="0"/>
              <a:t> </a:t>
            </a:r>
            <a:r>
              <a:rPr spc="35" dirty="0"/>
              <a:t>Engineering</a:t>
            </a:r>
          </a:p>
        </p:txBody>
      </p:sp>
    </p:spTree>
  </p:cSld>
  <p:clrMapOvr>
    <a:masterClrMapping/>
  </p:clrMapOvr>
</p:sld>
</file>

<file path=ppt/slides/slide2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600961" y="762"/>
            <a:ext cx="9142730" cy="6857365"/>
            <a:chOff x="761" y="761"/>
            <a:chExt cx="9142730" cy="6857365"/>
          </a:xfrm>
        </p:grpSpPr>
        <p:sp>
          <p:nvSpPr>
            <p:cNvPr id="3" name="object 3"/>
            <p:cNvSpPr/>
            <p:nvPr/>
          </p:nvSpPr>
          <p:spPr>
            <a:xfrm>
              <a:off x="2514600" y="6400800"/>
              <a:ext cx="1600200" cy="277495"/>
            </a:xfrm>
            <a:custGeom>
              <a:avLst/>
              <a:gdLst/>
              <a:ahLst/>
              <a:cxnLst/>
              <a:rect l="l" t="t" r="r" b="b"/>
              <a:pathLst>
                <a:path w="1600200" h="277495">
                  <a:moveTo>
                    <a:pt x="1600200" y="277368"/>
                  </a:moveTo>
                  <a:lnTo>
                    <a:pt x="0" y="277368"/>
                  </a:lnTo>
                  <a:lnTo>
                    <a:pt x="0" y="0"/>
                  </a:lnTo>
                  <a:lnTo>
                    <a:pt x="1600200" y="0"/>
                  </a:lnTo>
                  <a:lnTo>
                    <a:pt x="1600200" y="277368"/>
                  </a:lnTo>
                  <a:close/>
                </a:path>
              </a:pathLst>
            </a:custGeom>
            <a:solidFill>
              <a:srgbClr val="E16C0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4114800" y="6400800"/>
              <a:ext cx="3124200" cy="277495"/>
            </a:xfrm>
            <a:custGeom>
              <a:avLst/>
              <a:gdLst/>
              <a:ahLst/>
              <a:cxnLst/>
              <a:rect l="l" t="t" r="r" b="b"/>
              <a:pathLst>
                <a:path w="3124200" h="277495">
                  <a:moveTo>
                    <a:pt x="3124200" y="277368"/>
                  </a:moveTo>
                  <a:lnTo>
                    <a:pt x="0" y="277368"/>
                  </a:lnTo>
                  <a:lnTo>
                    <a:pt x="0" y="0"/>
                  </a:lnTo>
                  <a:lnTo>
                    <a:pt x="3124200" y="0"/>
                  </a:lnTo>
                  <a:lnTo>
                    <a:pt x="3124200" y="277368"/>
                  </a:lnTo>
                  <a:close/>
                </a:path>
              </a:pathLst>
            </a:custGeom>
            <a:solidFill>
              <a:srgbClr val="2240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143000" y="152399"/>
              <a:ext cx="7086600" cy="6705600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172200" y="1981200"/>
              <a:ext cx="2819400" cy="1304544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761" y="761"/>
              <a:ext cx="9142730" cy="6856730"/>
            </a:xfrm>
            <a:custGeom>
              <a:avLst/>
              <a:gdLst/>
              <a:ahLst/>
              <a:cxnLst/>
              <a:rect l="l" t="t" r="r" b="b"/>
              <a:pathLst>
                <a:path w="9142730" h="6856730">
                  <a:moveTo>
                    <a:pt x="0" y="0"/>
                  </a:moveTo>
                  <a:lnTo>
                    <a:pt x="9142476" y="0"/>
                  </a:lnTo>
                  <a:lnTo>
                    <a:pt x="9142476" y="6856476"/>
                  </a:lnTo>
                  <a:lnTo>
                    <a:pt x="0" y="6856476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5808218" y="6455470"/>
            <a:ext cx="2196465" cy="1708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325"/>
              </a:lnSpc>
            </a:pPr>
            <a:r>
              <a:rPr sz="1200" spc="-280" dirty="0">
                <a:solidFill>
                  <a:srgbClr val="FFFFFF"/>
                </a:solidFill>
                <a:latin typeface="Arial MT"/>
                <a:cs typeface="Arial MT"/>
              </a:rPr>
              <a:t>ATATMMEECoCollleleggeeoof</a:t>
            </a:r>
            <a:r>
              <a:rPr sz="1200" spc="-6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-265" dirty="0">
                <a:solidFill>
                  <a:srgbClr val="FFFFFF"/>
                </a:solidFill>
                <a:latin typeface="Arial MT"/>
                <a:cs typeface="Arial MT"/>
              </a:rPr>
              <a:t>fEEnngginineeeeririnngg</a:t>
            </a:r>
            <a:endParaRPr sz="1200">
              <a:latin typeface="Arial MT"/>
              <a:cs typeface="Arial MT"/>
            </a:endParaRPr>
          </a:p>
        </p:txBody>
      </p:sp>
      <p:sp>
        <p:nvSpPr>
          <p:cNvPr id="9" name="object 9"/>
          <p:cNvSpPr txBox="1">
            <a:spLocks noGrp="1"/>
          </p:cNvSpPr>
          <p:nvPr>
            <p:ph type="ftr" sz="quarter" idx="5"/>
          </p:nvPr>
        </p:nvSpPr>
        <p:spPr>
          <a:xfrm>
            <a:off x="1600200" y="0"/>
            <a:ext cx="0" cy="430887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25"/>
              </a:lnSpc>
            </a:pPr>
            <a:r>
              <a:rPr spc="10" dirty="0"/>
              <a:t>ATME College</a:t>
            </a:r>
            <a:r>
              <a:rPr spc="-5" dirty="0"/>
              <a:t> </a:t>
            </a:r>
            <a:r>
              <a:rPr spc="10" dirty="0"/>
              <a:t>of</a:t>
            </a:r>
            <a:r>
              <a:rPr spc="114" dirty="0"/>
              <a:t> </a:t>
            </a:r>
            <a:r>
              <a:rPr spc="35" dirty="0"/>
              <a:t>Engineering</a:t>
            </a:r>
          </a:p>
        </p:txBody>
      </p:sp>
    </p:spTree>
  </p:cSld>
  <p:clrMapOvr>
    <a:masterClrMapping/>
  </p:clrMapOvr>
</p:sld>
</file>

<file path=ppt/slides/slide2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884169" y="256362"/>
            <a:ext cx="6405880" cy="5143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3200" spc="-10" dirty="0">
                <a:latin typeface="Calibri"/>
                <a:cs typeface="Calibri"/>
              </a:rPr>
              <a:t>Knapsack</a:t>
            </a:r>
            <a:r>
              <a:rPr sz="3200" spc="-140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Problem</a:t>
            </a:r>
            <a:r>
              <a:rPr sz="3200" spc="-14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by</a:t>
            </a:r>
            <a:r>
              <a:rPr sz="3200" spc="-6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DP</a:t>
            </a:r>
            <a:r>
              <a:rPr sz="3200" spc="-55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(pseudocode)</a:t>
            </a:r>
            <a:endParaRPr sz="3200">
              <a:latin typeface="Calibri"/>
              <a:cs typeface="Calibri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2496312" y="1139953"/>
            <a:ext cx="8117205" cy="4535805"/>
            <a:chOff x="896111" y="1139952"/>
            <a:chExt cx="8117205" cy="4535805"/>
          </a:xfrm>
        </p:grpSpPr>
        <p:sp>
          <p:nvSpPr>
            <p:cNvPr id="4" name="object 4"/>
            <p:cNvSpPr/>
            <p:nvPr/>
          </p:nvSpPr>
          <p:spPr>
            <a:xfrm>
              <a:off x="914399" y="1158240"/>
              <a:ext cx="8077200" cy="4495800"/>
            </a:xfrm>
            <a:custGeom>
              <a:avLst/>
              <a:gdLst/>
              <a:ahLst/>
              <a:cxnLst/>
              <a:rect l="l" t="t" r="r" b="b"/>
              <a:pathLst>
                <a:path w="8077200" h="4495800">
                  <a:moveTo>
                    <a:pt x="8077200" y="4495800"/>
                  </a:moveTo>
                  <a:lnTo>
                    <a:pt x="0" y="4495800"/>
                  </a:lnTo>
                  <a:lnTo>
                    <a:pt x="0" y="0"/>
                  </a:lnTo>
                  <a:lnTo>
                    <a:pt x="8077200" y="0"/>
                  </a:lnTo>
                  <a:lnTo>
                    <a:pt x="8077200" y="4495800"/>
                  </a:lnTo>
                  <a:close/>
                </a:path>
              </a:pathLst>
            </a:custGeom>
            <a:solidFill>
              <a:srgbClr val="EFDCD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896111" y="1139952"/>
              <a:ext cx="8117205" cy="4535805"/>
            </a:xfrm>
            <a:custGeom>
              <a:avLst/>
              <a:gdLst/>
              <a:ahLst/>
              <a:cxnLst/>
              <a:rect l="l" t="t" r="r" b="b"/>
              <a:pathLst>
                <a:path w="8117205" h="4535805">
                  <a:moveTo>
                    <a:pt x="8097011" y="4535424"/>
                  </a:moveTo>
                  <a:lnTo>
                    <a:pt x="19812" y="4535424"/>
                  </a:lnTo>
                  <a:lnTo>
                    <a:pt x="16370" y="4535119"/>
                  </a:lnTo>
                  <a:lnTo>
                    <a:pt x="0" y="4515612"/>
                  </a:lnTo>
                  <a:lnTo>
                    <a:pt x="0" y="19812"/>
                  </a:lnTo>
                  <a:lnTo>
                    <a:pt x="19812" y="0"/>
                  </a:lnTo>
                  <a:lnTo>
                    <a:pt x="8097011" y="0"/>
                  </a:lnTo>
                  <a:lnTo>
                    <a:pt x="8116823" y="19812"/>
                  </a:lnTo>
                  <a:lnTo>
                    <a:pt x="39624" y="19812"/>
                  </a:lnTo>
                  <a:lnTo>
                    <a:pt x="19812" y="39624"/>
                  </a:lnTo>
                  <a:lnTo>
                    <a:pt x="39624" y="39624"/>
                  </a:lnTo>
                  <a:lnTo>
                    <a:pt x="39624" y="4495800"/>
                  </a:lnTo>
                  <a:lnTo>
                    <a:pt x="19812" y="4495800"/>
                  </a:lnTo>
                  <a:lnTo>
                    <a:pt x="39624" y="4515612"/>
                  </a:lnTo>
                  <a:lnTo>
                    <a:pt x="8116823" y="4515612"/>
                  </a:lnTo>
                  <a:lnTo>
                    <a:pt x="8116519" y="4519053"/>
                  </a:lnTo>
                  <a:lnTo>
                    <a:pt x="8100453" y="4535119"/>
                  </a:lnTo>
                  <a:lnTo>
                    <a:pt x="8097011" y="4535424"/>
                  </a:lnTo>
                  <a:close/>
                </a:path>
                <a:path w="8117205" h="4535805">
                  <a:moveTo>
                    <a:pt x="39624" y="39624"/>
                  </a:moveTo>
                  <a:lnTo>
                    <a:pt x="19812" y="39624"/>
                  </a:lnTo>
                  <a:lnTo>
                    <a:pt x="39624" y="19812"/>
                  </a:lnTo>
                  <a:lnTo>
                    <a:pt x="39624" y="39624"/>
                  </a:lnTo>
                  <a:close/>
                </a:path>
                <a:path w="8117205" h="4535805">
                  <a:moveTo>
                    <a:pt x="8077200" y="39624"/>
                  </a:moveTo>
                  <a:lnTo>
                    <a:pt x="39624" y="39624"/>
                  </a:lnTo>
                  <a:lnTo>
                    <a:pt x="39624" y="19812"/>
                  </a:lnTo>
                  <a:lnTo>
                    <a:pt x="8077200" y="19812"/>
                  </a:lnTo>
                  <a:lnTo>
                    <a:pt x="8077200" y="39624"/>
                  </a:lnTo>
                  <a:close/>
                </a:path>
                <a:path w="8117205" h="4535805">
                  <a:moveTo>
                    <a:pt x="8077200" y="4515612"/>
                  </a:moveTo>
                  <a:lnTo>
                    <a:pt x="8077200" y="19812"/>
                  </a:lnTo>
                  <a:lnTo>
                    <a:pt x="8097011" y="39624"/>
                  </a:lnTo>
                  <a:lnTo>
                    <a:pt x="8116823" y="39624"/>
                  </a:lnTo>
                  <a:lnTo>
                    <a:pt x="8116823" y="4495800"/>
                  </a:lnTo>
                  <a:lnTo>
                    <a:pt x="8097011" y="4495800"/>
                  </a:lnTo>
                  <a:lnTo>
                    <a:pt x="8077200" y="4515612"/>
                  </a:lnTo>
                  <a:close/>
                </a:path>
                <a:path w="8117205" h="4535805">
                  <a:moveTo>
                    <a:pt x="8116823" y="39624"/>
                  </a:moveTo>
                  <a:lnTo>
                    <a:pt x="8097011" y="39624"/>
                  </a:lnTo>
                  <a:lnTo>
                    <a:pt x="8077200" y="19812"/>
                  </a:lnTo>
                  <a:lnTo>
                    <a:pt x="8116823" y="19812"/>
                  </a:lnTo>
                  <a:lnTo>
                    <a:pt x="8116823" y="39624"/>
                  </a:lnTo>
                  <a:close/>
                </a:path>
                <a:path w="8117205" h="4535805">
                  <a:moveTo>
                    <a:pt x="39624" y="4515612"/>
                  </a:moveTo>
                  <a:lnTo>
                    <a:pt x="19812" y="4495800"/>
                  </a:lnTo>
                  <a:lnTo>
                    <a:pt x="39624" y="4495800"/>
                  </a:lnTo>
                  <a:lnTo>
                    <a:pt x="39624" y="4515612"/>
                  </a:lnTo>
                  <a:close/>
                </a:path>
                <a:path w="8117205" h="4535805">
                  <a:moveTo>
                    <a:pt x="8077200" y="4515612"/>
                  </a:moveTo>
                  <a:lnTo>
                    <a:pt x="39624" y="4515612"/>
                  </a:lnTo>
                  <a:lnTo>
                    <a:pt x="39624" y="4495800"/>
                  </a:lnTo>
                  <a:lnTo>
                    <a:pt x="8077200" y="4495800"/>
                  </a:lnTo>
                  <a:lnTo>
                    <a:pt x="8077200" y="4515612"/>
                  </a:lnTo>
                  <a:close/>
                </a:path>
                <a:path w="8117205" h="4535805">
                  <a:moveTo>
                    <a:pt x="8116823" y="4515612"/>
                  </a:moveTo>
                  <a:lnTo>
                    <a:pt x="8077200" y="4515612"/>
                  </a:lnTo>
                  <a:lnTo>
                    <a:pt x="8097011" y="4495800"/>
                  </a:lnTo>
                  <a:lnTo>
                    <a:pt x="8116823" y="4495800"/>
                  </a:lnTo>
                  <a:lnTo>
                    <a:pt x="8116823" y="451561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2440940" y="1069861"/>
            <a:ext cx="6675755" cy="498157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505459" marR="1414145" indent="-340995">
              <a:lnSpc>
                <a:spcPct val="110000"/>
              </a:lnSpc>
              <a:spcBef>
                <a:spcPts val="95"/>
              </a:spcBef>
            </a:pPr>
            <a:r>
              <a:rPr sz="2000" spc="-10" dirty="0">
                <a:latin typeface="Calibri"/>
                <a:cs typeface="Calibri"/>
              </a:rPr>
              <a:t>Algorithm</a:t>
            </a:r>
            <a:r>
              <a:rPr sz="2000" spc="-70" dirty="0">
                <a:latin typeface="Calibri"/>
                <a:cs typeface="Calibri"/>
              </a:rPr>
              <a:t> </a:t>
            </a:r>
            <a:r>
              <a:rPr sz="2000" spc="-25" dirty="0">
                <a:latin typeface="Calibri"/>
                <a:cs typeface="Calibri"/>
              </a:rPr>
              <a:t>DPKnapsack(int:</a:t>
            </a:r>
            <a:r>
              <a:rPr sz="2000" spc="-85" dirty="0">
                <a:latin typeface="Calibri"/>
                <a:cs typeface="Calibri"/>
              </a:rPr>
              <a:t> </a:t>
            </a:r>
            <a:r>
              <a:rPr sz="2000" i="1" dirty="0">
                <a:latin typeface="Calibri"/>
                <a:cs typeface="Calibri"/>
              </a:rPr>
              <a:t>w</a:t>
            </a:r>
            <a:r>
              <a:rPr sz="2000" dirty="0">
                <a:latin typeface="Calibri"/>
                <a:cs typeface="Calibri"/>
              </a:rPr>
              <a:t>[</a:t>
            </a:r>
            <a:r>
              <a:rPr sz="2000" i="1" dirty="0">
                <a:latin typeface="Calibri"/>
                <a:cs typeface="Calibri"/>
              </a:rPr>
              <a:t>1</a:t>
            </a:r>
            <a:r>
              <a:rPr sz="2000" dirty="0">
                <a:latin typeface="Calibri"/>
                <a:cs typeface="Calibri"/>
              </a:rPr>
              <a:t>..</a:t>
            </a:r>
            <a:r>
              <a:rPr sz="2000" i="1" dirty="0">
                <a:latin typeface="Calibri"/>
                <a:cs typeface="Calibri"/>
              </a:rPr>
              <a:t>n</a:t>
            </a:r>
            <a:r>
              <a:rPr sz="2000" dirty="0">
                <a:latin typeface="Calibri"/>
                <a:cs typeface="Calibri"/>
              </a:rPr>
              <a:t>],</a:t>
            </a:r>
            <a:r>
              <a:rPr sz="2000" spc="-5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int:</a:t>
            </a:r>
            <a:r>
              <a:rPr sz="2000" spc="-80" dirty="0">
                <a:latin typeface="Calibri"/>
                <a:cs typeface="Calibri"/>
              </a:rPr>
              <a:t> </a:t>
            </a:r>
            <a:r>
              <a:rPr sz="2000" i="1" dirty="0">
                <a:latin typeface="Calibri"/>
                <a:cs typeface="Calibri"/>
              </a:rPr>
              <a:t>p</a:t>
            </a:r>
            <a:r>
              <a:rPr sz="2000" dirty="0">
                <a:latin typeface="Calibri"/>
                <a:cs typeface="Calibri"/>
              </a:rPr>
              <a:t>[</a:t>
            </a:r>
            <a:r>
              <a:rPr sz="2000" i="1" dirty="0">
                <a:latin typeface="Calibri"/>
                <a:cs typeface="Calibri"/>
              </a:rPr>
              <a:t>1..n</a:t>
            </a:r>
            <a:r>
              <a:rPr sz="2000" dirty="0">
                <a:latin typeface="Calibri"/>
                <a:cs typeface="Calibri"/>
              </a:rPr>
              <a:t>],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i="1" spc="-25" dirty="0">
                <a:latin typeface="Calibri"/>
                <a:cs typeface="Calibri"/>
              </a:rPr>
              <a:t>M</a:t>
            </a:r>
            <a:r>
              <a:rPr sz="2000" spc="-25" dirty="0">
                <a:latin typeface="Calibri"/>
                <a:cs typeface="Calibri"/>
              </a:rPr>
              <a:t>) </a:t>
            </a:r>
            <a:r>
              <a:rPr sz="2000" spc="-10" dirty="0">
                <a:latin typeface="Calibri"/>
                <a:cs typeface="Calibri"/>
              </a:rPr>
              <a:t>int:</a:t>
            </a:r>
            <a:r>
              <a:rPr sz="2000" spc="-95" dirty="0">
                <a:latin typeface="Calibri"/>
                <a:cs typeface="Calibri"/>
              </a:rPr>
              <a:t> </a:t>
            </a:r>
            <a:r>
              <a:rPr sz="2000" i="1" spc="-10" dirty="0">
                <a:latin typeface="Calibri"/>
                <a:cs typeface="Calibri"/>
              </a:rPr>
              <a:t>V</a:t>
            </a:r>
            <a:r>
              <a:rPr sz="2000" spc="-10" dirty="0">
                <a:latin typeface="Calibri"/>
                <a:cs typeface="Calibri"/>
              </a:rPr>
              <a:t>[</a:t>
            </a:r>
            <a:r>
              <a:rPr sz="2000" i="1" spc="-10" dirty="0">
                <a:latin typeface="Calibri"/>
                <a:cs typeface="Calibri"/>
              </a:rPr>
              <a:t>0..n,0..M</a:t>
            </a:r>
            <a:r>
              <a:rPr sz="2000" spc="-10" dirty="0">
                <a:latin typeface="Calibri"/>
                <a:cs typeface="Calibri"/>
              </a:rPr>
              <a:t>]</a:t>
            </a:r>
            <a:endParaRPr sz="2000">
              <a:latin typeface="Calibri"/>
              <a:cs typeface="Calibri"/>
            </a:endParaRPr>
          </a:p>
          <a:p>
            <a:pPr marL="505459">
              <a:spcBef>
                <a:spcPts val="315"/>
              </a:spcBef>
            </a:pPr>
            <a:r>
              <a:rPr sz="2000" spc="-40" dirty="0">
                <a:latin typeface="Calibri"/>
                <a:cs typeface="Calibri"/>
              </a:rPr>
              <a:t>for</a:t>
            </a:r>
            <a:r>
              <a:rPr sz="2000" spc="-75" dirty="0">
                <a:latin typeface="Calibri"/>
                <a:cs typeface="Calibri"/>
              </a:rPr>
              <a:t> </a:t>
            </a:r>
            <a:r>
              <a:rPr sz="2000" i="1" dirty="0">
                <a:latin typeface="Calibri"/>
                <a:cs typeface="Calibri"/>
              </a:rPr>
              <a:t>j</a:t>
            </a:r>
            <a:r>
              <a:rPr sz="2000" i="1" spc="-55" dirty="0">
                <a:latin typeface="Calibri"/>
                <a:cs typeface="Calibri"/>
              </a:rPr>
              <a:t> </a:t>
            </a:r>
            <a:r>
              <a:rPr sz="2000" i="1" dirty="0">
                <a:latin typeface="Calibri"/>
                <a:cs typeface="Calibri"/>
              </a:rPr>
              <a:t>:=</a:t>
            </a:r>
            <a:r>
              <a:rPr sz="2000" i="1" spc="-25" dirty="0">
                <a:latin typeface="Calibri"/>
                <a:cs typeface="Calibri"/>
              </a:rPr>
              <a:t> </a:t>
            </a:r>
            <a:r>
              <a:rPr sz="2000" i="1" dirty="0">
                <a:latin typeface="Calibri"/>
                <a:cs typeface="Calibri"/>
              </a:rPr>
              <a:t>0</a:t>
            </a:r>
            <a:r>
              <a:rPr sz="2000" i="1" spc="-8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to</a:t>
            </a:r>
            <a:r>
              <a:rPr sz="2000" spc="-60" dirty="0">
                <a:latin typeface="Calibri"/>
                <a:cs typeface="Calibri"/>
              </a:rPr>
              <a:t> </a:t>
            </a:r>
            <a:r>
              <a:rPr sz="2000" i="1" dirty="0">
                <a:latin typeface="Calibri"/>
                <a:cs typeface="Calibri"/>
              </a:rPr>
              <a:t>M</a:t>
            </a:r>
            <a:r>
              <a:rPr sz="2000" i="1" spc="-40" dirty="0">
                <a:latin typeface="Calibri"/>
                <a:cs typeface="Calibri"/>
              </a:rPr>
              <a:t> </a:t>
            </a:r>
            <a:r>
              <a:rPr sz="2000" spc="-25" dirty="0">
                <a:latin typeface="Calibri"/>
                <a:cs typeface="Calibri"/>
              </a:rPr>
              <a:t>do</a:t>
            </a:r>
            <a:endParaRPr sz="2000">
              <a:latin typeface="Calibri"/>
              <a:cs typeface="Calibri"/>
            </a:endParaRPr>
          </a:p>
          <a:p>
            <a:pPr marR="5080" algn="r">
              <a:spcBef>
                <a:spcPts val="215"/>
              </a:spcBef>
            </a:pPr>
            <a:r>
              <a:rPr sz="2000" i="1" spc="-10" dirty="0">
                <a:latin typeface="Calibri"/>
                <a:cs typeface="Calibri"/>
              </a:rPr>
              <a:t>V</a:t>
            </a:r>
            <a:r>
              <a:rPr sz="2000" spc="-10" dirty="0">
                <a:latin typeface="Calibri"/>
                <a:cs typeface="Calibri"/>
              </a:rPr>
              <a:t>[</a:t>
            </a:r>
            <a:r>
              <a:rPr sz="2000" i="1" spc="-10" dirty="0">
                <a:latin typeface="Calibri"/>
                <a:cs typeface="Calibri"/>
              </a:rPr>
              <a:t>0,j</a:t>
            </a:r>
            <a:r>
              <a:rPr sz="2000" spc="-10" dirty="0">
                <a:latin typeface="Calibri"/>
                <a:cs typeface="Calibri"/>
              </a:rPr>
              <a:t>]</a:t>
            </a:r>
            <a:r>
              <a:rPr sz="2000" spc="-105" dirty="0">
                <a:latin typeface="Calibri"/>
                <a:cs typeface="Calibri"/>
              </a:rPr>
              <a:t> </a:t>
            </a:r>
            <a:r>
              <a:rPr sz="2000" spc="-20" dirty="0">
                <a:latin typeface="Calibri"/>
                <a:cs typeface="Calibri"/>
              </a:rPr>
              <a:t>:=</a:t>
            </a:r>
            <a:r>
              <a:rPr sz="2000" spc="-80" dirty="0">
                <a:latin typeface="Calibri"/>
                <a:cs typeface="Calibri"/>
              </a:rPr>
              <a:t> </a:t>
            </a:r>
            <a:r>
              <a:rPr sz="2000" i="1" spc="-50" dirty="0">
                <a:latin typeface="Calibri"/>
                <a:cs typeface="Calibri"/>
              </a:rPr>
              <a:t>0</a:t>
            </a:r>
            <a:endParaRPr sz="2000">
              <a:latin typeface="Calibri"/>
              <a:cs typeface="Calibri"/>
            </a:endParaRPr>
          </a:p>
          <a:p>
            <a:pPr marR="5080" algn="r">
              <a:spcBef>
                <a:spcPts val="195"/>
              </a:spcBef>
            </a:pPr>
            <a:r>
              <a:rPr sz="2000" spc="-45" dirty="0">
                <a:latin typeface="Calibri"/>
                <a:cs typeface="Calibri"/>
              </a:rPr>
              <a:t>for</a:t>
            </a:r>
            <a:r>
              <a:rPr sz="2000" spc="-70" dirty="0">
                <a:latin typeface="Calibri"/>
                <a:cs typeface="Calibri"/>
              </a:rPr>
              <a:t> </a:t>
            </a:r>
            <a:r>
              <a:rPr sz="2000" i="1" dirty="0">
                <a:latin typeface="Calibri"/>
                <a:cs typeface="Calibri"/>
              </a:rPr>
              <a:t>i</a:t>
            </a:r>
            <a:r>
              <a:rPr sz="2000" i="1" spc="-45" dirty="0">
                <a:latin typeface="Calibri"/>
                <a:cs typeface="Calibri"/>
              </a:rPr>
              <a:t> </a:t>
            </a:r>
            <a:r>
              <a:rPr sz="2000" i="1" dirty="0">
                <a:latin typeface="Calibri"/>
                <a:cs typeface="Calibri"/>
              </a:rPr>
              <a:t>:=</a:t>
            </a:r>
            <a:r>
              <a:rPr sz="2000" i="1" spc="-50" dirty="0">
                <a:latin typeface="Calibri"/>
                <a:cs typeface="Calibri"/>
              </a:rPr>
              <a:t> </a:t>
            </a:r>
            <a:r>
              <a:rPr sz="2000" i="1" dirty="0">
                <a:latin typeface="Calibri"/>
                <a:cs typeface="Calibri"/>
              </a:rPr>
              <a:t>0</a:t>
            </a:r>
            <a:r>
              <a:rPr sz="2000" i="1" spc="-5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to</a:t>
            </a:r>
            <a:r>
              <a:rPr sz="2000" spc="-55" dirty="0">
                <a:latin typeface="Calibri"/>
                <a:cs typeface="Calibri"/>
              </a:rPr>
              <a:t> </a:t>
            </a:r>
            <a:r>
              <a:rPr sz="2000" i="1" dirty="0">
                <a:latin typeface="Calibri"/>
                <a:cs typeface="Calibri"/>
              </a:rPr>
              <a:t>n</a:t>
            </a:r>
            <a:r>
              <a:rPr sz="2000" i="1" spc="-75" dirty="0">
                <a:latin typeface="Calibri"/>
                <a:cs typeface="Calibri"/>
              </a:rPr>
              <a:t> </a:t>
            </a:r>
            <a:r>
              <a:rPr sz="2000" spc="-35" dirty="0">
                <a:latin typeface="Calibri"/>
                <a:cs typeface="Calibri"/>
              </a:rPr>
              <a:t>do</a:t>
            </a:r>
            <a:endParaRPr sz="2000">
              <a:latin typeface="Calibri"/>
              <a:cs typeface="Calibri"/>
            </a:endParaRPr>
          </a:p>
          <a:p>
            <a:pPr marL="850265">
              <a:spcBef>
                <a:spcPts val="195"/>
              </a:spcBef>
            </a:pPr>
            <a:r>
              <a:rPr sz="2000" i="1" spc="-10" dirty="0">
                <a:latin typeface="Calibri"/>
                <a:cs typeface="Calibri"/>
              </a:rPr>
              <a:t>V</a:t>
            </a:r>
            <a:r>
              <a:rPr sz="2000" spc="-10" dirty="0">
                <a:latin typeface="Calibri"/>
                <a:cs typeface="Calibri"/>
              </a:rPr>
              <a:t>[</a:t>
            </a:r>
            <a:r>
              <a:rPr sz="2000" i="1" spc="-10" dirty="0">
                <a:latin typeface="Calibri"/>
                <a:cs typeface="Calibri"/>
              </a:rPr>
              <a:t>i,0</a:t>
            </a:r>
            <a:r>
              <a:rPr sz="2000" spc="-10" dirty="0">
                <a:latin typeface="Calibri"/>
                <a:cs typeface="Calibri"/>
              </a:rPr>
              <a:t>]</a:t>
            </a:r>
            <a:r>
              <a:rPr sz="2000" spc="-70" dirty="0">
                <a:latin typeface="Calibri"/>
                <a:cs typeface="Calibri"/>
              </a:rPr>
              <a:t> </a:t>
            </a:r>
            <a:r>
              <a:rPr sz="2000" i="1" dirty="0">
                <a:latin typeface="Calibri"/>
                <a:cs typeface="Calibri"/>
              </a:rPr>
              <a:t>:=</a:t>
            </a:r>
            <a:r>
              <a:rPr sz="2000" i="1" spc="-70" dirty="0">
                <a:latin typeface="Calibri"/>
                <a:cs typeface="Calibri"/>
              </a:rPr>
              <a:t> </a:t>
            </a:r>
            <a:r>
              <a:rPr sz="2000" i="1" spc="-50" dirty="0">
                <a:latin typeface="Calibri"/>
                <a:cs typeface="Calibri"/>
              </a:rPr>
              <a:t>0</a:t>
            </a:r>
            <a:endParaRPr sz="2000">
              <a:latin typeface="Calibri"/>
              <a:cs typeface="Calibri"/>
            </a:endParaRPr>
          </a:p>
          <a:p>
            <a:pPr marL="451484">
              <a:spcBef>
                <a:spcPts val="219"/>
              </a:spcBef>
            </a:pPr>
            <a:r>
              <a:rPr sz="2000" spc="-40" dirty="0">
                <a:latin typeface="Calibri"/>
                <a:cs typeface="Calibri"/>
              </a:rPr>
              <a:t>for</a:t>
            </a:r>
            <a:r>
              <a:rPr sz="2000" spc="-75" dirty="0">
                <a:latin typeface="Calibri"/>
                <a:cs typeface="Calibri"/>
              </a:rPr>
              <a:t> </a:t>
            </a:r>
            <a:r>
              <a:rPr sz="2000" i="1" dirty="0">
                <a:latin typeface="Calibri"/>
                <a:cs typeface="Calibri"/>
              </a:rPr>
              <a:t>i</a:t>
            </a:r>
            <a:r>
              <a:rPr sz="2000" i="1" spc="-40" dirty="0">
                <a:latin typeface="Calibri"/>
                <a:cs typeface="Calibri"/>
              </a:rPr>
              <a:t> </a:t>
            </a:r>
            <a:r>
              <a:rPr sz="2000" i="1" dirty="0">
                <a:latin typeface="Calibri"/>
                <a:cs typeface="Calibri"/>
              </a:rPr>
              <a:t>:=</a:t>
            </a:r>
            <a:r>
              <a:rPr sz="2000" i="1" spc="-45" dirty="0">
                <a:latin typeface="Calibri"/>
                <a:cs typeface="Calibri"/>
              </a:rPr>
              <a:t> </a:t>
            </a:r>
            <a:r>
              <a:rPr sz="2000" i="1" dirty="0">
                <a:latin typeface="Calibri"/>
                <a:cs typeface="Calibri"/>
              </a:rPr>
              <a:t>1</a:t>
            </a:r>
            <a:r>
              <a:rPr sz="2000" i="1" spc="-3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to</a:t>
            </a:r>
            <a:r>
              <a:rPr sz="2000" spc="-60" dirty="0">
                <a:latin typeface="Calibri"/>
                <a:cs typeface="Calibri"/>
              </a:rPr>
              <a:t> </a:t>
            </a:r>
            <a:r>
              <a:rPr sz="2000" i="1" dirty="0">
                <a:latin typeface="Calibri"/>
                <a:cs typeface="Calibri"/>
              </a:rPr>
              <a:t>n</a:t>
            </a:r>
            <a:r>
              <a:rPr sz="2000" i="1" spc="-70" dirty="0">
                <a:latin typeface="Calibri"/>
                <a:cs typeface="Calibri"/>
              </a:rPr>
              <a:t> </a:t>
            </a:r>
            <a:r>
              <a:rPr sz="2000" spc="-25" dirty="0">
                <a:latin typeface="Calibri"/>
                <a:cs typeface="Calibri"/>
              </a:rPr>
              <a:t>do</a:t>
            </a:r>
            <a:endParaRPr sz="2000">
              <a:latin typeface="Calibri"/>
              <a:cs typeface="Calibri"/>
            </a:endParaRPr>
          </a:p>
          <a:p>
            <a:pPr marL="1080135">
              <a:spcBef>
                <a:spcPts val="190"/>
              </a:spcBef>
            </a:pPr>
            <a:r>
              <a:rPr sz="2000" spc="-40" dirty="0">
                <a:latin typeface="Calibri"/>
                <a:cs typeface="Calibri"/>
              </a:rPr>
              <a:t>for</a:t>
            </a:r>
            <a:r>
              <a:rPr sz="2000" spc="-75" dirty="0">
                <a:latin typeface="Calibri"/>
                <a:cs typeface="Calibri"/>
              </a:rPr>
              <a:t> </a:t>
            </a:r>
            <a:r>
              <a:rPr sz="2000" i="1" dirty="0">
                <a:latin typeface="Calibri"/>
                <a:cs typeface="Calibri"/>
              </a:rPr>
              <a:t>j</a:t>
            </a:r>
            <a:r>
              <a:rPr sz="2000" i="1" spc="-55" dirty="0">
                <a:latin typeface="Calibri"/>
                <a:cs typeface="Calibri"/>
              </a:rPr>
              <a:t> </a:t>
            </a:r>
            <a:r>
              <a:rPr sz="2000" i="1" dirty="0">
                <a:latin typeface="Calibri"/>
                <a:cs typeface="Calibri"/>
              </a:rPr>
              <a:t>:=</a:t>
            </a:r>
            <a:r>
              <a:rPr sz="2000" i="1" spc="-30" dirty="0">
                <a:latin typeface="Calibri"/>
                <a:cs typeface="Calibri"/>
              </a:rPr>
              <a:t> </a:t>
            </a:r>
            <a:r>
              <a:rPr sz="2000" i="1" dirty="0">
                <a:latin typeface="Calibri"/>
                <a:cs typeface="Calibri"/>
              </a:rPr>
              <a:t>1</a:t>
            </a:r>
            <a:r>
              <a:rPr sz="2000" i="1" spc="-7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to</a:t>
            </a:r>
            <a:r>
              <a:rPr sz="2000" spc="-60" dirty="0">
                <a:latin typeface="Calibri"/>
                <a:cs typeface="Calibri"/>
              </a:rPr>
              <a:t> </a:t>
            </a:r>
            <a:r>
              <a:rPr sz="2000" i="1" dirty="0">
                <a:latin typeface="Calibri"/>
                <a:cs typeface="Calibri"/>
              </a:rPr>
              <a:t>M</a:t>
            </a:r>
            <a:r>
              <a:rPr sz="2000" i="1" spc="-40" dirty="0">
                <a:latin typeface="Calibri"/>
                <a:cs typeface="Calibri"/>
              </a:rPr>
              <a:t> </a:t>
            </a:r>
            <a:r>
              <a:rPr sz="2000" spc="-25" dirty="0">
                <a:latin typeface="Calibri"/>
                <a:cs typeface="Calibri"/>
              </a:rPr>
              <a:t>do</a:t>
            </a:r>
            <a:endParaRPr sz="2000">
              <a:latin typeface="Calibri"/>
              <a:cs typeface="Calibri"/>
            </a:endParaRPr>
          </a:p>
          <a:p>
            <a:pPr marL="1994535">
              <a:spcBef>
                <a:spcPts val="365"/>
              </a:spcBef>
            </a:pPr>
            <a:r>
              <a:rPr sz="2000" dirty="0">
                <a:latin typeface="Calibri"/>
                <a:cs typeface="Calibri"/>
              </a:rPr>
              <a:t>if</a:t>
            </a:r>
            <a:r>
              <a:rPr sz="2000" spc="390" dirty="0">
                <a:latin typeface="Calibri"/>
                <a:cs typeface="Calibri"/>
              </a:rPr>
              <a:t> </a:t>
            </a:r>
            <a:r>
              <a:rPr sz="2000" i="1" dirty="0">
                <a:latin typeface="Calibri"/>
                <a:cs typeface="Calibri"/>
              </a:rPr>
              <a:t>w</a:t>
            </a:r>
            <a:r>
              <a:rPr sz="2000" dirty="0">
                <a:latin typeface="Calibri"/>
                <a:cs typeface="Calibri"/>
              </a:rPr>
              <a:t>[</a:t>
            </a:r>
            <a:r>
              <a:rPr sz="2000" i="1" dirty="0">
                <a:latin typeface="Calibri"/>
                <a:cs typeface="Calibri"/>
              </a:rPr>
              <a:t>i</a:t>
            </a:r>
            <a:r>
              <a:rPr sz="2000" dirty="0">
                <a:latin typeface="Calibri"/>
                <a:cs typeface="Calibri"/>
              </a:rPr>
              <a:t>]</a:t>
            </a:r>
            <a:r>
              <a:rPr sz="2000" spc="-50" dirty="0">
                <a:latin typeface="Calibri"/>
                <a:cs typeface="Calibri"/>
              </a:rPr>
              <a:t> </a:t>
            </a:r>
            <a:r>
              <a:rPr sz="2000" dirty="0">
                <a:latin typeface="Symbol"/>
                <a:cs typeface="Symbol"/>
              </a:rPr>
              <a:t></a:t>
            </a:r>
            <a:r>
              <a:rPr sz="2000" spc="-60" dirty="0">
                <a:latin typeface="Times New Roman"/>
                <a:cs typeface="Times New Roman"/>
              </a:rPr>
              <a:t> </a:t>
            </a:r>
            <a:r>
              <a:rPr sz="2000" i="1" dirty="0">
                <a:latin typeface="Calibri"/>
                <a:cs typeface="Calibri"/>
              </a:rPr>
              <a:t>j</a:t>
            </a:r>
            <a:r>
              <a:rPr sz="2000" i="1" spc="-5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and</a:t>
            </a:r>
            <a:r>
              <a:rPr sz="2000" spc="-45" dirty="0">
                <a:latin typeface="Calibri"/>
                <a:cs typeface="Calibri"/>
              </a:rPr>
              <a:t> </a:t>
            </a:r>
            <a:r>
              <a:rPr sz="2000" i="1" dirty="0">
                <a:latin typeface="Calibri"/>
                <a:cs typeface="Calibri"/>
              </a:rPr>
              <a:t>p</a:t>
            </a:r>
            <a:r>
              <a:rPr sz="2000" dirty="0">
                <a:latin typeface="Calibri"/>
                <a:cs typeface="Calibri"/>
              </a:rPr>
              <a:t>[</a:t>
            </a:r>
            <a:r>
              <a:rPr sz="2000" i="1" dirty="0">
                <a:latin typeface="Calibri"/>
                <a:cs typeface="Calibri"/>
              </a:rPr>
              <a:t>i</a:t>
            </a:r>
            <a:r>
              <a:rPr sz="2000" dirty="0">
                <a:latin typeface="Calibri"/>
                <a:cs typeface="Calibri"/>
              </a:rPr>
              <a:t>]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i="1" dirty="0">
                <a:latin typeface="Calibri"/>
                <a:cs typeface="Calibri"/>
              </a:rPr>
              <a:t>+</a:t>
            </a:r>
            <a:r>
              <a:rPr sz="2000" i="1" spc="-40" dirty="0">
                <a:latin typeface="Calibri"/>
                <a:cs typeface="Calibri"/>
              </a:rPr>
              <a:t> </a:t>
            </a:r>
            <a:r>
              <a:rPr sz="2000" i="1" spc="-20" dirty="0">
                <a:latin typeface="Calibri"/>
                <a:cs typeface="Calibri"/>
              </a:rPr>
              <a:t>V</a:t>
            </a:r>
            <a:r>
              <a:rPr sz="2000" spc="-20" dirty="0">
                <a:latin typeface="Calibri"/>
                <a:cs typeface="Calibri"/>
              </a:rPr>
              <a:t>[</a:t>
            </a:r>
            <a:r>
              <a:rPr sz="2000" i="1" spc="-20" dirty="0">
                <a:latin typeface="Calibri"/>
                <a:cs typeface="Calibri"/>
              </a:rPr>
              <a:t>i-1,j-</a:t>
            </a:r>
            <a:r>
              <a:rPr sz="2000" i="1" dirty="0">
                <a:latin typeface="Calibri"/>
                <a:cs typeface="Calibri"/>
              </a:rPr>
              <a:t>w</a:t>
            </a:r>
            <a:r>
              <a:rPr sz="2000" dirty="0">
                <a:latin typeface="Calibri"/>
                <a:cs typeface="Calibri"/>
              </a:rPr>
              <a:t>[</a:t>
            </a:r>
            <a:r>
              <a:rPr sz="2000" i="1" dirty="0">
                <a:latin typeface="Calibri"/>
                <a:cs typeface="Calibri"/>
              </a:rPr>
              <a:t>i</a:t>
            </a:r>
            <a:r>
              <a:rPr sz="2000" dirty="0">
                <a:latin typeface="Calibri"/>
                <a:cs typeface="Calibri"/>
              </a:rPr>
              <a:t>]]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i="1" dirty="0">
                <a:latin typeface="Calibri"/>
                <a:cs typeface="Calibri"/>
              </a:rPr>
              <a:t>&gt;</a:t>
            </a:r>
            <a:r>
              <a:rPr sz="2000" i="1" spc="-40" dirty="0">
                <a:latin typeface="Calibri"/>
                <a:cs typeface="Calibri"/>
              </a:rPr>
              <a:t> </a:t>
            </a:r>
            <a:r>
              <a:rPr sz="2000" i="1" spc="-20" dirty="0">
                <a:latin typeface="Calibri"/>
                <a:cs typeface="Calibri"/>
              </a:rPr>
              <a:t>V</a:t>
            </a:r>
            <a:r>
              <a:rPr sz="2000" spc="-20" dirty="0">
                <a:latin typeface="Calibri"/>
                <a:cs typeface="Calibri"/>
              </a:rPr>
              <a:t>[</a:t>
            </a:r>
            <a:r>
              <a:rPr sz="2000" i="1" spc="-20" dirty="0">
                <a:latin typeface="Calibri"/>
                <a:cs typeface="Calibri"/>
              </a:rPr>
              <a:t>i-</a:t>
            </a:r>
            <a:r>
              <a:rPr sz="2000" i="1" dirty="0">
                <a:latin typeface="Calibri"/>
                <a:cs typeface="Calibri"/>
              </a:rPr>
              <a:t>1,j</a:t>
            </a:r>
            <a:r>
              <a:rPr sz="2000" dirty="0">
                <a:latin typeface="Calibri"/>
                <a:cs typeface="Calibri"/>
              </a:rPr>
              <a:t>]</a:t>
            </a:r>
            <a:r>
              <a:rPr sz="2000" spc="-20" dirty="0">
                <a:latin typeface="Calibri"/>
                <a:cs typeface="Calibri"/>
              </a:rPr>
              <a:t> then</a:t>
            </a:r>
            <a:endParaRPr sz="2000">
              <a:latin typeface="Calibri"/>
              <a:cs typeface="Calibri"/>
            </a:endParaRPr>
          </a:p>
          <a:p>
            <a:pPr marL="1713230" algn="ctr">
              <a:spcBef>
                <a:spcPts val="140"/>
              </a:spcBef>
            </a:pPr>
            <a:r>
              <a:rPr sz="2000" i="1" dirty="0">
                <a:latin typeface="Calibri"/>
                <a:cs typeface="Calibri"/>
              </a:rPr>
              <a:t>V</a:t>
            </a:r>
            <a:r>
              <a:rPr sz="2000" dirty="0">
                <a:latin typeface="Calibri"/>
                <a:cs typeface="Calibri"/>
              </a:rPr>
              <a:t>[</a:t>
            </a:r>
            <a:r>
              <a:rPr sz="2000" i="1" dirty="0">
                <a:latin typeface="Calibri"/>
                <a:cs typeface="Calibri"/>
              </a:rPr>
              <a:t>i,j</a:t>
            </a:r>
            <a:r>
              <a:rPr sz="2000" dirty="0">
                <a:latin typeface="Calibri"/>
                <a:cs typeface="Calibri"/>
              </a:rPr>
              <a:t>]</a:t>
            </a:r>
            <a:r>
              <a:rPr sz="2000" spc="-60" dirty="0">
                <a:latin typeface="Calibri"/>
                <a:cs typeface="Calibri"/>
              </a:rPr>
              <a:t> </a:t>
            </a:r>
            <a:r>
              <a:rPr sz="2000" i="1" dirty="0">
                <a:latin typeface="Calibri"/>
                <a:cs typeface="Calibri"/>
              </a:rPr>
              <a:t>:=</a:t>
            </a:r>
            <a:r>
              <a:rPr sz="2000" i="1" spc="-40" dirty="0">
                <a:latin typeface="Calibri"/>
                <a:cs typeface="Calibri"/>
              </a:rPr>
              <a:t> </a:t>
            </a:r>
            <a:r>
              <a:rPr sz="2000" i="1" dirty="0">
                <a:latin typeface="Calibri"/>
                <a:cs typeface="Calibri"/>
              </a:rPr>
              <a:t>p</a:t>
            </a:r>
            <a:r>
              <a:rPr sz="2000" dirty="0">
                <a:latin typeface="Calibri"/>
                <a:cs typeface="Calibri"/>
              </a:rPr>
              <a:t>[</a:t>
            </a:r>
            <a:r>
              <a:rPr sz="2000" i="1" dirty="0">
                <a:latin typeface="Calibri"/>
                <a:cs typeface="Calibri"/>
              </a:rPr>
              <a:t>i</a:t>
            </a:r>
            <a:r>
              <a:rPr sz="2000" dirty="0">
                <a:latin typeface="Calibri"/>
                <a:cs typeface="Calibri"/>
              </a:rPr>
              <a:t>]</a:t>
            </a:r>
            <a:r>
              <a:rPr sz="2000" spc="-85" dirty="0">
                <a:latin typeface="Calibri"/>
                <a:cs typeface="Calibri"/>
              </a:rPr>
              <a:t> </a:t>
            </a:r>
            <a:r>
              <a:rPr sz="2000" i="1" dirty="0">
                <a:latin typeface="Calibri"/>
                <a:cs typeface="Calibri"/>
              </a:rPr>
              <a:t>+</a:t>
            </a:r>
            <a:r>
              <a:rPr sz="2000" i="1" spc="-50" dirty="0">
                <a:latin typeface="Calibri"/>
                <a:cs typeface="Calibri"/>
              </a:rPr>
              <a:t> </a:t>
            </a:r>
            <a:r>
              <a:rPr sz="2000" i="1" spc="-20" dirty="0">
                <a:latin typeface="Calibri"/>
                <a:cs typeface="Calibri"/>
              </a:rPr>
              <a:t>V</a:t>
            </a:r>
            <a:r>
              <a:rPr sz="2000" spc="-20" dirty="0">
                <a:latin typeface="Calibri"/>
                <a:cs typeface="Calibri"/>
              </a:rPr>
              <a:t>[</a:t>
            </a:r>
            <a:r>
              <a:rPr sz="2000" i="1" spc="-20" dirty="0">
                <a:latin typeface="Calibri"/>
                <a:cs typeface="Calibri"/>
              </a:rPr>
              <a:t>i-1,j-</a:t>
            </a:r>
            <a:r>
              <a:rPr sz="2000" i="1" spc="-10" dirty="0">
                <a:latin typeface="Calibri"/>
                <a:cs typeface="Calibri"/>
              </a:rPr>
              <a:t>w</a:t>
            </a:r>
            <a:r>
              <a:rPr sz="2000" spc="-10" dirty="0">
                <a:latin typeface="Calibri"/>
                <a:cs typeface="Calibri"/>
              </a:rPr>
              <a:t>[</a:t>
            </a:r>
            <a:r>
              <a:rPr sz="2000" i="1" spc="-10" dirty="0">
                <a:latin typeface="Calibri"/>
                <a:cs typeface="Calibri"/>
              </a:rPr>
              <a:t>i</a:t>
            </a:r>
            <a:r>
              <a:rPr sz="2000" spc="-10" dirty="0">
                <a:latin typeface="Calibri"/>
                <a:cs typeface="Calibri"/>
              </a:rPr>
              <a:t>]]</a:t>
            </a:r>
            <a:r>
              <a:rPr sz="2000" i="1" spc="-10" dirty="0">
                <a:latin typeface="Calibri"/>
                <a:cs typeface="Calibri"/>
              </a:rPr>
              <a:t>;</a:t>
            </a:r>
            <a:endParaRPr sz="2000">
              <a:latin typeface="Calibri"/>
              <a:cs typeface="Calibri"/>
            </a:endParaRPr>
          </a:p>
          <a:p>
            <a:pPr marR="2271395" algn="ctr">
              <a:spcBef>
                <a:spcPts val="190"/>
              </a:spcBef>
            </a:pPr>
            <a:r>
              <a:rPr sz="2000" spc="-20" dirty="0">
                <a:latin typeface="Calibri"/>
                <a:cs typeface="Calibri"/>
              </a:rPr>
              <a:t>else</a:t>
            </a:r>
            <a:endParaRPr sz="2000">
              <a:latin typeface="Calibri"/>
              <a:cs typeface="Calibri"/>
            </a:endParaRPr>
          </a:p>
          <a:p>
            <a:pPr marL="666750" algn="ctr">
              <a:spcBef>
                <a:spcPts val="220"/>
              </a:spcBef>
            </a:pPr>
            <a:r>
              <a:rPr sz="2000" i="1" dirty="0">
                <a:latin typeface="Calibri"/>
                <a:cs typeface="Calibri"/>
              </a:rPr>
              <a:t>V</a:t>
            </a:r>
            <a:r>
              <a:rPr sz="2000" dirty="0">
                <a:latin typeface="Calibri"/>
                <a:cs typeface="Calibri"/>
              </a:rPr>
              <a:t>[</a:t>
            </a:r>
            <a:r>
              <a:rPr sz="2000" i="1" dirty="0">
                <a:latin typeface="Calibri"/>
                <a:cs typeface="Calibri"/>
              </a:rPr>
              <a:t>i,j</a:t>
            </a:r>
            <a:r>
              <a:rPr sz="2000" dirty="0">
                <a:latin typeface="Calibri"/>
                <a:cs typeface="Calibri"/>
              </a:rPr>
              <a:t>]</a:t>
            </a:r>
            <a:r>
              <a:rPr sz="2000" spc="-95" dirty="0">
                <a:latin typeface="Calibri"/>
                <a:cs typeface="Calibri"/>
              </a:rPr>
              <a:t> </a:t>
            </a:r>
            <a:r>
              <a:rPr sz="2000" i="1" dirty="0">
                <a:latin typeface="Calibri"/>
                <a:cs typeface="Calibri"/>
              </a:rPr>
              <a:t>:=</a:t>
            </a:r>
            <a:r>
              <a:rPr sz="2000" i="1" spc="-70" dirty="0">
                <a:latin typeface="Calibri"/>
                <a:cs typeface="Calibri"/>
              </a:rPr>
              <a:t> </a:t>
            </a:r>
            <a:r>
              <a:rPr sz="2000" i="1" spc="-20" dirty="0">
                <a:latin typeface="Calibri"/>
                <a:cs typeface="Calibri"/>
              </a:rPr>
              <a:t>V</a:t>
            </a:r>
            <a:r>
              <a:rPr sz="2000" spc="-20" dirty="0">
                <a:latin typeface="Calibri"/>
                <a:cs typeface="Calibri"/>
              </a:rPr>
              <a:t>[</a:t>
            </a:r>
            <a:r>
              <a:rPr sz="2000" i="1" spc="-20" dirty="0">
                <a:latin typeface="Calibri"/>
                <a:cs typeface="Calibri"/>
              </a:rPr>
              <a:t>i-1,j</a:t>
            </a:r>
            <a:r>
              <a:rPr sz="2000" spc="-20" dirty="0">
                <a:latin typeface="Calibri"/>
                <a:cs typeface="Calibri"/>
              </a:rPr>
              <a:t>]</a:t>
            </a:r>
            <a:r>
              <a:rPr sz="2000" i="1" spc="-20" dirty="0">
                <a:latin typeface="Calibri"/>
                <a:cs typeface="Calibri"/>
              </a:rPr>
              <a:t>;</a:t>
            </a:r>
            <a:endParaRPr sz="2000">
              <a:latin typeface="Calibri"/>
              <a:cs typeface="Calibri"/>
            </a:endParaRPr>
          </a:p>
          <a:p>
            <a:pPr marR="4257675" algn="ctr">
              <a:spcBef>
                <a:spcPts val="195"/>
              </a:spcBef>
            </a:pPr>
            <a:r>
              <a:rPr sz="2000" spc="-25" dirty="0">
                <a:latin typeface="Calibri"/>
                <a:cs typeface="Calibri"/>
              </a:rPr>
              <a:t>return</a:t>
            </a:r>
            <a:r>
              <a:rPr sz="2000" spc="-75" dirty="0">
                <a:latin typeface="Calibri"/>
                <a:cs typeface="Calibri"/>
              </a:rPr>
              <a:t> </a:t>
            </a:r>
            <a:r>
              <a:rPr sz="2000" i="1" spc="-10" dirty="0">
                <a:latin typeface="Calibri"/>
                <a:cs typeface="Calibri"/>
              </a:rPr>
              <a:t>V</a:t>
            </a:r>
            <a:r>
              <a:rPr sz="2000" spc="-10" dirty="0">
                <a:latin typeface="Calibri"/>
                <a:cs typeface="Calibri"/>
              </a:rPr>
              <a:t>[</a:t>
            </a:r>
            <a:r>
              <a:rPr sz="2000" i="1" spc="-10" dirty="0">
                <a:latin typeface="Calibri"/>
                <a:cs typeface="Calibri"/>
              </a:rPr>
              <a:t>n,M</a:t>
            </a:r>
            <a:r>
              <a:rPr sz="2000" spc="-10" dirty="0">
                <a:latin typeface="Calibri"/>
                <a:cs typeface="Calibri"/>
              </a:rPr>
              <a:t>]</a:t>
            </a:r>
            <a:endParaRPr sz="2000">
              <a:latin typeface="Calibri"/>
              <a:cs typeface="Calibri"/>
            </a:endParaRPr>
          </a:p>
          <a:p>
            <a:pPr marR="2306955" algn="ctr">
              <a:spcBef>
                <a:spcPts val="2025"/>
              </a:spcBef>
              <a:tabLst>
                <a:tab pos="3397885" algn="l"/>
              </a:tabLst>
            </a:pPr>
            <a:r>
              <a:rPr sz="2400" dirty="0">
                <a:latin typeface="Times New Roman"/>
                <a:cs typeface="Times New Roman"/>
              </a:rPr>
              <a:t>Running</a:t>
            </a:r>
            <a:r>
              <a:rPr sz="2400" spc="-4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time</a:t>
            </a:r>
            <a:r>
              <a:rPr sz="2400" spc="-7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and</a:t>
            </a:r>
            <a:r>
              <a:rPr sz="2400" spc="-15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space:</a:t>
            </a:r>
            <a:r>
              <a:rPr sz="2400" dirty="0">
                <a:latin typeface="Times New Roman"/>
                <a:cs typeface="Times New Roman"/>
              </a:rPr>
              <a:t>	</a:t>
            </a:r>
            <a:r>
              <a:rPr sz="2400" spc="-10" dirty="0">
                <a:latin typeface="Times New Roman"/>
                <a:cs typeface="Times New Roman"/>
              </a:rPr>
              <a:t>O(nW).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114800" y="6400800"/>
            <a:ext cx="1600200" cy="223138"/>
          </a:xfrm>
          <a:prstGeom prst="rect">
            <a:avLst/>
          </a:prstGeom>
          <a:solidFill>
            <a:srgbClr val="E16C08"/>
          </a:solidFill>
        </p:spPr>
        <p:txBody>
          <a:bodyPr vert="horz" wrap="square" lIns="0" tIns="38100" rIns="0" bIns="0" rtlCol="0">
            <a:spAutoFit/>
          </a:bodyPr>
          <a:lstStyle/>
          <a:p>
            <a:pPr marL="92075">
              <a:spcBef>
                <a:spcPts val="300"/>
              </a:spcBef>
            </a:pPr>
            <a:r>
              <a:rPr sz="1200" spc="-180" dirty="0">
                <a:solidFill>
                  <a:srgbClr val="FFFFFF"/>
                </a:solidFill>
                <a:latin typeface="Arial MT"/>
                <a:cs typeface="Arial MT"/>
              </a:rPr>
              <a:t>DDeeppaartmmeenntoof</a:t>
            </a:r>
            <a:endParaRPr sz="1200">
              <a:latin typeface="Arial MT"/>
              <a:cs typeface="Arial MT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0249028" y="6422517"/>
            <a:ext cx="319405" cy="22890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400" spc="-25" dirty="0">
                <a:latin typeface="Microsoft Sans Serif"/>
                <a:cs typeface="Microsoft Sans Serif"/>
              </a:rPr>
              <a:t>244</a:t>
            </a:r>
            <a:endParaRPr sz="1400">
              <a:latin typeface="Microsoft Sans Serif"/>
              <a:cs typeface="Microsoft Sans Serif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715000" y="6400800"/>
            <a:ext cx="3200400" cy="223138"/>
          </a:xfrm>
          <a:prstGeom prst="rect">
            <a:avLst/>
          </a:prstGeom>
          <a:solidFill>
            <a:srgbClr val="22405F"/>
          </a:solidFill>
        </p:spPr>
        <p:txBody>
          <a:bodyPr vert="horz" wrap="square" lIns="0" tIns="38100" rIns="0" bIns="0" rtlCol="0">
            <a:spAutoFit/>
          </a:bodyPr>
          <a:lstStyle/>
          <a:p>
            <a:pPr marL="92710">
              <a:spcBef>
                <a:spcPts val="300"/>
              </a:spcBef>
            </a:pPr>
            <a:r>
              <a:rPr spc="-450" baseline="2314" dirty="0">
                <a:solidFill>
                  <a:srgbClr val="FFFFFF"/>
                </a:solidFill>
                <a:latin typeface="Arial MT"/>
                <a:cs typeface="Arial MT"/>
              </a:rPr>
              <a:t>A</a:t>
            </a:r>
            <a:r>
              <a:rPr sz="1200" spc="-490" dirty="0">
                <a:solidFill>
                  <a:srgbClr val="FFFFFF"/>
                </a:solidFill>
                <a:latin typeface="Arial MT"/>
                <a:cs typeface="Arial MT"/>
              </a:rPr>
              <a:t>A</a:t>
            </a:r>
            <a:r>
              <a:rPr spc="-292" baseline="2314" dirty="0">
                <a:solidFill>
                  <a:srgbClr val="FFFFFF"/>
                </a:solidFill>
                <a:latin typeface="Arial MT"/>
                <a:cs typeface="Arial MT"/>
              </a:rPr>
              <a:t>T</a:t>
            </a:r>
            <a:r>
              <a:rPr sz="1200" spc="-550" dirty="0">
                <a:solidFill>
                  <a:srgbClr val="FFFFFF"/>
                </a:solidFill>
                <a:latin typeface="Arial MT"/>
                <a:cs typeface="Arial MT"/>
              </a:rPr>
              <a:t>T</a:t>
            </a:r>
            <a:r>
              <a:rPr spc="-89" baseline="2314" dirty="0">
                <a:solidFill>
                  <a:srgbClr val="FFFFFF"/>
                </a:solidFill>
                <a:latin typeface="Arial MT"/>
                <a:cs typeface="Arial MT"/>
              </a:rPr>
              <a:t>M</a:t>
            </a:r>
            <a:r>
              <a:rPr sz="1200" spc="-975" dirty="0">
                <a:solidFill>
                  <a:srgbClr val="FFFFFF"/>
                </a:solidFill>
                <a:latin typeface="Arial MT"/>
                <a:cs typeface="Arial MT"/>
              </a:rPr>
              <a:t>M</a:t>
            </a:r>
            <a:r>
              <a:rPr spc="-217" baseline="2314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200" spc="-400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pc="-1162" baseline="2314" dirty="0">
                <a:solidFill>
                  <a:srgbClr val="FFFFFF"/>
                </a:solidFill>
                <a:latin typeface="Arial MT"/>
                <a:cs typeface="Arial MT"/>
              </a:rPr>
              <a:t>C</a:t>
            </a:r>
            <a:r>
              <a:rPr sz="1200" spc="-300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200" spc="-595" dirty="0">
                <a:solidFill>
                  <a:srgbClr val="FFFFFF"/>
                </a:solidFill>
                <a:latin typeface="Arial MT"/>
                <a:cs typeface="Arial MT"/>
              </a:rPr>
              <a:t>C</a:t>
            </a:r>
            <a:r>
              <a:rPr spc="-569" baseline="2314" dirty="0">
                <a:solidFill>
                  <a:srgbClr val="FFFFFF"/>
                </a:solidFill>
                <a:latin typeface="Arial MT"/>
                <a:cs typeface="Arial MT"/>
              </a:rPr>
              <a:t>o</a:t>
            </a:r>
            <a:r>
              <a:rPr sz="1200" spc="-490" dirty="0">
                <a:solidFill>
                  <a:srgbClr val="FFFFFF"/>
                </a:solidFill>
                <a:latin typeface="Arial MT"/>
                <a:cs typeface="Arial MT"/>
              </a:rPr>
              <a:t>C</a:t>
            </a:r>
            <a:r>
              <a:rPr spc="-127" baseline="2314" dirty="0">
                <a:solidFill>
                  <a:srgbClr val="FFFFFF"/>
                </a:solidFill>
                <a:latin typeface="Arial MT"/>
                <a:cs typeface="Arial MT"/>
              </a:rPr>
              <a:t>l</a:t>
            </a:r>
            <a:r>
              <a:rPr sz="1200" spc="-550" dirty="0">
                <a:solidFill>
                  <a:srgbClr val="FFFFFF"/>
                </a:solidFill>
                <a:latin typeface="Arial MT"/>
                <a:cs typeface="Arial MT"/>
              </a:rPr>
              <a:t>o</a:t>
            </a:r>
            <a:r>
              <a:rPr spc="-44" baseline="2314" dirty="0">
                <a:solidFill>
                  <a:srgbClr val="FFFFFF"/>
                </a:solidFill>
                <a:latin typeface="Arial MT"/>
                <a:cs typeface="Arial MT"/>
              </a:rPr>
              <a:t>l</a:t>
            </a:r>
            <a:r>
              <a:rPr sz="1200" spc="-605" dirty="0">
                <a:solidFill>
                  <a:srgbClr val="FFFFFF"/>
                </a:solidFill>
                <a:latin typeface="Arial MT"/>
                <a:cs typeface="Arial MT"/>
              </a:rPr>
              <a:t>o</a:t>
            </a:r>
            <a:r>
              <a:rPr spc="-562" baseline="2314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200" spc="-280" dirty="0">
                <a:solidFill>
                  <a:srgbClr val="FFFFFF"/>
                </a:solidFill>
                <a:latin typeface="Arial MT"/>
                <a:cs typeface="Arial MT"/>
              </a:rPr>
              <a:t>l</a:t>
            </a:r>
            <a:r>
              <a:rPr sz="1200" spc="-300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200" spc="-280" dirty="0">
                <a:solidFill>
                  <a:srgbClr val="FFFFFF"/>
                </a:solidFill>
                <a:latin typeface="Arial MT"/>
                <a:cs typeface="Arial MT"/>
              </a:rPr>
              <a:t>l</a:t>
            </a:r>
            <a:r>
              <a:rPr sz="1200" spc="-650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pc="-494" baseline="2314" dirty="0">
                <a:solidFill>
                  <a:srgbClr val="FFFFFF"/>
                </a:solidFill>
                <a:latin typeface="Arial MT"/>
                <a:cs typeface="Arial MT"/>
              </a:rPr>
              <a:t>g</a:t>
            </a:r>
            <a:r>
              <a:rPr sz="1200" spc="-300" dirty="0">
                <a:solidFill>
                  <a:srgbClr val="FFFFFF"/>
                </a:solidFill>
                <a:latin typeface="Arial MT"/>
                <a:cs typeface="Arial MT"/>
              </a:rPr>
              <a:t>g</a:t>
            </a:r>
            <a:r>
              <a:rPr sz="1200" spc="-675" dirty="0">
                <a:solidFill>
                  <a:srgbClr val="FFFFFF"/>
                </a:solidFill>
                <a:latin typeface="Arial MT"/>
                <a:cs typeface="Arial MT"/>
              </a:rPr>
              <a:t>g</a:t>
            </a:r>
            <a:r>
              <a:rPr spc="-457" baseline="2314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200" spc="-300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200" spc="-500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pc="-150" baseline="2314" dirty="0">
                <a:solidFill>
                  <a:srgbClr val="FFFFFF"/>
                </a:solidFill>
                <a:latin typeface="Arial MT"/>
                <a:cs typeface="Arial MT"/>
              </a:rPr>
              <a:t>o</a:t>
            </a:r>
            <a:r>
              <a:rPr sz="1200" spc="-545" dirty="0">
                <a:solidFill>
                  <a:srgbClr val="FFFFFF"/>
                </a:solidFill>
                <a:latin typeface="Arial MT"/>
                <a:cs typeface="Arial MT"/>
              </a:rPr>
              <a:t>o</a:t>
            </a:r>
            <a:r>
              <a:rPr spc="52" baseline="2314" dirty="0">
                <a:solidFill>
                  <a:srgbClr val="FFFFFF"/>
                </a:solidFill>
                <a:latin typeface="Arial MT"/>
                <a:cs typeface="Arial MT"/>
              </a:rPr>
              <a:t>f</a:t>
            </a:r>
            <a:r>
              <a:rPr sz="1200" spc="-40" dirty="0">
                <a:solidFill>
                  <a:srgbClr val="FFFFFF"/>
                </a:solidFill>
                <a:latin typeface="Arial MT"/>
                <a:cs typeface="Arial MT"/>
              </a:rPr>
              <a:t>f</a:t>
            </a:r>
            <a:r>
              <a:rPr spc="-644" baseline="2314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200" spc="-405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pc="-89" baseline="2314" dirty="0">
                <a:solidFill>
                  <a:srgbClr val="FFFFFF"/>
                </a:solidFill>
                <a:latin typeface="Arial MT"/>
                <a:cs typeface="Arial MT"/>
              </a:rPr>
              <a:t>n</a:t>
            </a:r>
            <a:r>
              <a:rPr sz="1200" spc="-585" dirty="0">
                <a:solidFill>
                  <a:srgbClr val="FFFFFF"/>
                </a:solidFill>
                <a:latin typeface="Arial MT"/>
                <a:cs typeface="Arial MT"/>
              </a:rPr>
              <a:t>n</a:t>
            </a:r>
            <a:r>
              <a:rPr spc="-494" baseline="2314" dirty="0">
                <a:solidFill>
                  <a:srgbClr val="FFFFFF"/>
                </a:solidFill>
                <a:latin typeface="Arial MT"/>
                <a:cs typeface="Arial MT"/>
              </a:rPr>
              <a:t>g</a:t>
            </a:r>
            <a:r>
              <a:rPr sz="1200" spc="-295" dirty="0">
                <a:solidFill>
                  <a:srgbClr val="FFFFFF"/>
                </a:solidFill>
                <a:latin typeface="Arial MT"/>
                <a:cs typeface="Arial MT"/>
              </a:rPr>
              <a:t>g</a:t>
            </a:r>
            <a:r>
              <a:rPr spc="-330" baseline="2314" dirty="0">
                <a:solidFill>
                  <a:srgbClr val="FFFFFF"/>
                </a:solidFill>
                <a:latin typeface="Arial MT"/>
                <a:cs typeface="Arial MT"/>
              </a:rPr>
              <a:t>i</a:t>
            </a:r>
            <a:r>
              <a:rPr sz="1200" spc="-415" dirty="0">
                <a:solidFill>
                  <a:srgbClr val="FFFFFF"/>
                </a:solidFill>
                <a:latin typeface="Arial MT"/>
                <a:cs typeface="Arial MT"/>
              </a:rPr>
              <a:t>g</a:t>
            </a:r>
            <a:r>
              <a:rPr spc="-750" baseline="2314" dirty="0">
                <a:solidFill>
                  <a:srgbClr val="FFFFFF"/>
                </a:solidFill>
                <a:latin typeface="Arial MT"/>
                <a:cs typeface="Arial MT"/>
              </a:rPr>
              <a:t>n</a:t>
            </a:r>
            <a:r>
              <a:rPr sz="1200" spc="-235" dirty="0">
                <a:solidFill>
                  <a:srgbClr val="FFFFFF"/>
                </a:solidFill>
                <a:latin typeface="Arial MT"/>
                <a:cs typeface="Arial MT"/>
              </a:rPr>
              <a:t>ini</a:t>
            </a:r>
            <a:r>
              <a:rPr sz="1200" spc="-680" dirty="0">
                <a:solidFill>
                  <a:srgbClr val="FFFFFF"/>
                </a:solidFill>
                <a:latin typeface="Arial MT"/>
                <a:cs typeface="Arial MT"/>
              </a:rPr>
              <a:t>n</a:t>
            </a:r>
            <a:r>
              <a:rPr spc="52" baseline="2314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pc="-89" baseline="2314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200" spc="-585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pc="-104" baseline="2314" dirty="0">
                <a:solidFill>
                  <a:srgbClr val="FFFFFF"/>
                </a:solidFill>
                <a:latin typeface="Arial MT"/>
                <a:cs typeface="Arial MT"/>
              </a:rPr>
              <a:t>r</a:t>
            </a:r>
            <a:r>
              <a:rPr sz="1200" spc="-254" dirty="0">
                <a:solidFill>
                  <a:srgbClr val="FFFFFF"/>
                </a:solidFill>
                <a:latin typeface="Arial MT"/>
                <a:cs typeface="Arial MT"/>
              </a:rPr>
              <a:t>r</a:t>
            </a:r>
            <a:r>
              <a:rPr spc="-322" baseline="2314" dirty="0">
                <a:solidFill>
                  <a:srgbClr val="FFFFFF"/>
                </a:solidFill>
                <a:latin typeface="Arial MT"/>
                <a:cs typeface="Arial MT"/>
              </a:rPr>
              <a:t>i</a:t>
            </a:r>
            <a:r>
              <a:rPr sz="1200" spc="-135" dirty="0">
                <a:solidFill>
                  <a:srgbClr val="FFFFFF"/>
                </a:solidFill>
                <a:latin typeface="Arial MT"/>
                <a:cs typeface="Arial MT"/>
              </a:rPr>
              <a:t>r</a:t>
            </a:r>
            <a:r>
              <a:rPr spc="-502" baseline="2314" dirty="0">
                <a:solidFill>
                  <a:srgbClr val="FFFFFF"/>
                </a:solidFill>
                <a:latin typeface="Arial MT"/>
                <a:cs typeface="Arial MT"/>
              </a:rPr>
              <a:t>n</a:t>
            </a:r>
            <a:r>
              <a:rPr sz="1200" spc="-235" dirty="0">
                <a:solidFill>
                  <a:srgbClr val="FFFFFF"/>
                </a:solidFill>
                <a:latin typeface="Arial MT"/>
                <a:cs typeface="Arial MT"/>
              </a:rPr>
              <a:t>i</a:t>
            </a:r>
            <a:r>
              <a:rPr sz="1200" spc="-355" dirty="0">
                <a:solidFill>
                  <a:srgbClr val="FFFFFF"/>
                </a:solidFill>
                <a:latin typeface="Arial MT"/>
                <a:cs typeface="Arial MT"/>
              </a:rPr>
              <a:t>n</a:t>
            </a:r>
            <a:r>
              <a:rPr spc="-172" baseline="2314" dirty="0">
                <a:solidFill>
                  <a:srgbClr val="FFFFFF"/>
                </a:solidFill>
                <a:latin typeface="Arial MT"/>
                <a:cs typeface="Arial MT"/>
              </a:rPr>
              <a:t>g</a:t>
            </a:r>
            <a:r>
              <a:rPr sz="1200" spc="-10" dirty="0">
                <a:solidFill>
                  <a:srgbClr val="FFFFFF"/>
                </a:solidFill>
                <a:latin typeface="Arial MT"/>
                <a:cs typeface="Arial MT"/>
              </a:rPr>
              <a:t>g</a:t>
            </a:r>
            <a:endParaRPr sz="1200">
              <a:latin typeface="Arial MT"/>
              <a:cs typeface="Arial MT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1600961" y="761"/>
            <a:ext cx="9142730" cy="6856730"/>
          </a:xfrm>
          <a:custGeom>
            <a:avLst/>
            <a:gdLst/>
            <a:ahLst/>
            <a:cxnLst/>
            <a:rect l="l" t="t" r="r" b="b"/>
            <a:pathLst>
              <a:path w="9142730" h="6856730">
                <a:moveTo>
                  <a:pt x="0" y="0"/>
                </a:moveTo>
                <a:lnTo>
                  <a:pt x="9142476" y="0"/>
                </a:lnTo>
                <a:lnTo>
                  <a:pt x="9142476" y="6856476"/>
                </a:lnTo>
                <a:lnTo>
                  <a:pt x="0" y="6856476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884798" y="6455470"/>
            <a:ext cx="2115820" cy="1708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325"/>
              </a:lnSpc>
            </a:pPr>
            <a:r>
              <a:rPr sz="1200" spc="10" dirty="0">
                <a:solidFill>
                  <a:srgbClr val="FFFFFF"/>
                </a:solidFill>
                <a:latin typeface="Arial MT"/>
                <a:cs typeface="Arial MT"/>
              </a:rPr>
              <a:t>ATME College</a:t>
            </a:r>
            <a:r>
              <a:rPr sz="1200" spc="-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10" dirty="0">
                <a:solidFill>
                  <a:srgbClr val="FFFFFF"/>
                </a:solidFill>
                <a:latin typeface="Arial MT"/>
                <a:cs typeface="Arial MT"/>
              </a:rPr>
              <a:t>of</a:t>
            </a:r>
            <a:r>
              <a:rPr sz="1200" spc="114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35" dirty="0">
                <a:solidFill>
                  <a:srgbClr val="FFFFFF"/>
                </a:solidFill>
                <a:latin typeface="Arial MT"/>
                <a:cs typeface="Arial MT"/>
              </a:rPr>
              <a:t>Engineering</a:t>
            </a:r>
            <a:endParaRPr sz="1200">
              <a:latin typeface="Arial MT"/>
              <a:cs typeface="Arial MT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1600961" y="761"/>
            <a:ext cx="9142730" cy="6856730"/>
            <a:chOff x="761" y="761"/>
            <a:chExt cx="9142730" cy="6856730"/>
          </a:xfrm>
        </p:grpSpPr>
        <p:sp>
          <p:nvSpPr>
            <p:cNvPr id="4" name="object 4"/>
            <p:cNvSpPr/>
            <p:nvPr/>
          </p:nvSpPr>
          <p:spPr>
            <a:xfrm>
              <a:off x="2514600" y="6400800"/>
              <a:ext cx="1600200" cy="277495"/>
            </a:xfrm>
            <a:custGeom>
              <a:avLst/>
              <a:gdLst/>
              <a:ahLst/>
              <a:cxnLst/>
              <a:rect l="l" t="t" r="r" b="b"/>
              <a:pathLst>
                <a:path w="1600200" h="277495">
                  <a:moveTo>
                    <a:pt x="1600200" y="277368"/>
                  </a:moveTo>
                  <a:lnTo>
                    <a:pt x="0" y="277368"/>
                  </a:lnTo>
                  <a:lnTo>
                    <a:pt x="0" y="0"/>
                  </a:lnTo>
                  <a:lnTo>
                    <a:pt x="1600200" y="0"/>
                  </a:lnTo>
                  <a:lnTo>
                    <a:pt x="1600200" y="277368"/>
                  </a:lnTo>
                  <a:close/>
                </a:path>
              </a:pathLst>
            </a:custGeom>
            <a:solidFill>
              <a:srgbClr val="E16C0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4114800" y="6400800"/>
              <a:ext cx="3124200" cy="277495"/>
            </a:xfrm>
            <a:custGeom>
              <a:avLst/>
              <a:gdLst/>
              <a:ahLst/>
              <a:cxnLst/>
              <a:rect l="l" t="t" r="r" b="b"/>
              <a:pathLst>
                <a:path w="3124200" h="277495">
                  <a:moveTo>
                    <a:pt x="3124200" y="277368"/>
                  </a:moveTo>
                  <a:lnTo>
                    <a:pt x="0" y="277368"/>
                  </a:lnTo>
                  <a:lnTo>
                    <a:pt x="0" y="0"/>
                  </a:lnTo>
                  <a:lnTo>
                    <a:pt x="3124200" y="0"/>
                  </a:lnTo>
                  <a:lnTo>
                    <a:pt x="3124200" y="277368"/>
                  </a:lnTo>
                  <a:close/>
                </a:path>
              </a:pathLst>
            </a:custGeom>
            <a:solidFill>
              <a:srgbClr val="2240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52856" y="990600"/>
              <a:ext cx="7933944" cy="5428488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761" y="761"/>
              <a:ext cx="9142730" cy="6856730"/>
            </a:xfrm>
            <a:custGeom>
              <a:avLst/>
              <a:gdLst/>
              <a:ahLst/>
              <a:cxnLst/>
              <a:rect l="l" t="t" r="r" b="b"/>
              <a:pathLst>
                <a:path w="9142730" h="6856730">
                  <a:moveTo>
                    <a:pt x="0" y="0"/>
                  </a:moveTo>
                  <a:lnTo>
                    <a:pt x="9142476" y="0"/>
                  </a:lnTo>
                  <a:lnTo>
                    <a:pt x="9142476" y="6856476"/>
                  </a:lnTo>
                  <a:lnTo>
                    <a:pt x="0" y="6856476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4194176" y="6438732"/>
            <a:ext cx="1062355" cy="363561"/>
          </a:xfrm>
          <a:prstGeom prst="rect">
            <a:avLst/>
          </a:prstGeom>
        </p:spPr>
        <p:txBody>
          <a:bodyPr vert="horz" wrap="square" lIns="0" tIns="4445" rIns="0" bIns="0" rtlCol="0">
            <a:spAutoFit/>
          </a:bodyPr>
          <a:lstStyle/>
          <a:p>
            <a:pPr marL="12700" marR="5080">
              <a:lnSpc>
                <a:spcPts val="1440"/>
              </a:lnSpc>
              <a:spcBef>
                <a:spcPts val="35"/>
              </a:spcBef>
            </a:pPr>
            <a:r>
              <a:rPr sz="1200" spc="45" dirty="0">
                <a:solidFill>
                  <a:srgbClr val="FFFFFF"/>
                </a:solidFill>
                <a:latin typeface="Arial MT"/>
                <a:cs typeface="Arial MT"/>
              </a:rPr>
              <a:t>Department</a:t>
            </a:r>
            <a:r>
              <a:rPr sz="1200" spc="1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-25" dirty="0">
                <a:solidFill>
                  <a:srgbClr val="FFFFFF"/>
                </a:solidFill>
                <a:latin typeface="Arial MT"/>
                <a:cs typeface="Arial MT"/>
              </a:rPr>
              <a:t>of </a:t>
            </a:r>
            <a:r>
              <a:rPr sz="1200" spc="-305" dirty="0">
                <a:solidFill>
                  <a:srgbClr val="FFFFFF"/>
                </a:solidFill>
                <a:latin typeface="Arial MT"/>
                <a:cs typeface="Arial MT"/>
              </a:rPr>
              <a:t>CCSSEE</a:t>
            </a:r>
            <a:endParaRPr sz="1200">
              <a:latin typeface="Arial MT"/>
              <a:cs typeface="Arial MT"/>
            </a:endParaRPr>
          </a:p>
        </p:txBody>
      </p:sp>
      <p:sp>
        <p:nvSpPr>
          <p:cNvPr id="9" name="object 9"/>
          <p:cNvSpPr txBox="1">
            <a:spLocks noGrp="1"/>
          </p:cNvSpPr>
          <p:nvPr>
            <p:ph type="ftr" sz="quarter" idx="5"/>
          </p:nvPr>
        </p:nvSpPr>
        <p:spPr>
          <a:xfrm>
            <a:off x="1600200" y="0"/>
            <a:ext cx="0" cy="430887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25"/>
              </a:lnSpc>
            </a:pPr>
            <a:r>
              <a:rPr spc="10" dirty="0"/>
              <a:t>ATME College</a:t>
            </a:r>
            <a:r>
              <a:rPr spc="-5" dirty="0"/>
              <a:t> </a:t>
            </a:r>
            <a:r>
              <a:rPr spc="10" dirty="0"/>
              <a:t>of</a:t>
            </a:r>
            <a:r>
              <a:rPr spc="114" dirty="0"/>
              <a:t> </a:t>
            </a:r>
            <a:r>
              <a:rPr spc="35" dirty="0"/>
              <a:t>Engineering</a:t>
            </a:r>
          </a:p>
        </p:txBody>
      </p:sp>
    </p:spTree>
  </p:cSld>
  <p:clrMapOvr>
    <a:masterClrMapping/>
  </p:clrMapOvr>
</p:sld>
</file>

<file path=ppt/slides/slide2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884798" y="6455470"/>
            <a:ext cx="2115820" cy="1708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325"/>
              </a:lnSpc>
            </a:pPr>
            <a:r>
              <a:rPr sz="1200" spc="10" dirty="0">
                <a:solidFill>
                  <a:srgbClr val="FFFFFF"/>
                </a:solidFill>
                <a:latin typeface="Arial MT"/>
                <a:cs typeface="Arial MT"/>
              </a:rPr>
              <a:t>ATME College</a:t>
            </a:r>
            <a:r>
              <a:rPr sz="1200" spc="-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10" dirty="0">
                <a:solidFill>
                  <a:srgbClr val="FFFFFF"/>
                </a:solidFill>
                <a:latin typeface="Arial MT"/>
                <a:cs typeface="Arial MT"/>
              </a:rPr>
              <a:t>of</a:t>
            </a:r>
            <a:r>
              <a:rPr sz="1200" spc="114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35" dirty="0">
                <a:solidFill>
                  <a:srgbClr val="FFFFFF"/>
                </a:solidFill>
                <a:latin typeface="Arial MT"/>
                <a:cs typeface="Arial MT"/>
              </a:rPr>
              <a:t>Engineering</a:t>
            </a:r>
            <a:endParaRPr sz="1200">
              <a:latin typeface="Arial MT"/>
              <a:cs typeface="Arial MT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4114800" y="6400801"/>
            <a:ext cx="4724400" cy="277495"/>
            <a:chOff x="2514600" y="6400800"/>
            <a:chExt cx="4724400" cy="277495"/>
          </a:xfrm>
        </p:grpSpPr>
        <p:sp>
          <p:nvSpPr>
            <p:cNvPr id="4" name="object 4"/>
            <p:cNvSpPr/>
            <p:nvPr/>
          </p:nvSpPr>
          <p:spPr>
            <a:xfrm>
              <a:off x="2514600" y="6400800"/>
              <a:ext cx="1600200" cy="277495"/>
            </a:xfrm>
            <a:custGeom>
              <a:avLst/>
              <a:gdLst/>
              <a:ahLst/>
              <a:cxnLst/>
              <a:rect l="l" t="t" r="r" b="b"/>
              <a:pathLst>
                <a:path w="1600200" h="277495">
                  <a:moveTo>
                    <a:pt x="1600200" y="277368"/>
                  </a:moveTo>
                  <a:lnTo>
                    <a:pt x="0" y="277368"/>
                  </a:lnTo>
                  <a:lnTo>
                    <a:pt x="0" y="0"/>
                  </a:lnTo>
                  <a:lnTo>
                    <a:pt x="1600200" y="0"/>
                  </a:lnTo>
                  <a:lnTo>
                    <a:pt x="1600200" y="277368"/>
                  </a:lnTo>
                  <a:close/>
                </a:path>
              </a:pathLst>
            </a:custGeom>
            <a:solidFill>
              <a:srgbClr val="E16C0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4114800" y="6400800"/>
              <a:ext cx="3124200" cy="277495"/>
            </a:xfrm>
            <a:custGeom>
              <a:avLst/>
              <a:gdLst/>
              <a:ahLst/>
              <a:cxnLst/>
              <a:rect l="l" t="t" r="r" b="b"/>
              <a:pathLst>
                <a:path w="3124200" h="277495">
                  <a:moveTo>
                    <a:pt x="3124200" y="277368"/>
                  </a:moveTo>
                  <a:lnTo>
                    <a:pt x="0" y="277368"/>
                  </a:lnTo>
                  <a:lnTo>
                    <a:pt x="0" y="0"/>
                  </a:lnTo>
                  <a:lnTo>
                    <a:pt x="3124200" y="0"/>
                  </a:lnTo>
                  <a:lnTo>
                    <a:pt x="3124200" y="277368"/>
                  </a:lnTo>
                  <a:close/>
                </a:path>
              </a:pathLst>
            </a:custGeom>
            <a:solidFill>
              <a:srgbClr val="2240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6" name="object 6"/>
          <p:cNvGrpSpPr/>
          <p:nvPr/>
        </p:nvGrpSpPr>
        <p:grpSpPr>
          <a:xfrm>
            <a:off x="1600961" y="761"/>
            <a:ext cx="9142730" cy="6856730"/>
            <a:chOff x="761" y="761"/>
            <a:chExt cx="9142730" cy="6856730"/>
          </a:xfrm>
        </p:grpSpPr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71143" y="457199"/>
              <a:ext cx="7601711" cy="5897880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761" y="761"/>
              <a:ext cx="9142730" cy="6856730"/>
            </a:xfrm>
            <a:custGeom>
              <a:avLst/>
              <a:gdLst/>
              <a:ahLst/>
              <a:cxnLst/>
              <a:rect l="l" t="t" r="r" b="b"/>
              <a:pathLst>
                <a:path w="9142730" h="6856730">
                  <a:moveTo>
                    <a:pt x="0" y="0"/>
                  </a:moveTo>
                  <a:lnTo>
                    <a:pt x="9142476" y="0"/>
                  </a:lnTo>
                  <a:lnTo>
                    <a:pt x="9142476" y="6856476"/>
                  </a:lnTo>
                  <a:lnTo>
                    <a:pt x="0" y="6856476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4194176" y="6438732"/>
            <a:ext cx="1062355" cy="363561"/>
          </a:xfrm>
          <a:prstGeom prst="rect">
            <a:avLst/>
          </a:prstGeom>
        </p:spPr>
        <p:txBody>
          <a:bodyPr vert="horz" wrap="square" lIns="0" tIns="4445" rIns="0" bIns="0" rtlCol="0">
            <a:spAutoFit/>
          </a:bodyPr>
          <a:lstStyle/>
          <a:p>
            <a:pPr marL="12700" marR="5080">
              <a:lnSpc>
                <a:spcPts val="1440"/>
              </a:lnSpc>
              <a:spcBef>
                <a:spcPts val="35"/>
              </a:spcBef>
            </a:pPr>
            <a:r>
              <a:rPr sz="1200" spc="45" dirty="0">
                <a:solidFill>
                  <a:srgbClr val="FFFFFF"/>
                </a:solidFill>
                <a:latin typeface="Arial MT"/>
                <a:cs typeface="Arial MT"/>
              </a:rPr>
              <a:t>Department</a:t>
            </a:r>
            <a:r>
              <a:rPr sz="1200" spc="1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-25" dirty="0">
                <a:solidFill>
                  <a:srgbClr val="FFFFFF"/>
                </a:solidFill>
                <a:latin typeface="Arial MT"/>
                <a:cs typeface="Arial MT"/>
              </a:rPr>
              <a:t>of </a:t>
            </a:r>
            <a:r>
              <a:rPr sz="1200" spc="-305" dirty="0">
                <a:solidFill>
                  <a:srgbClr val="FFFFFF"/>
                </a:solidFill>
                <a:latin typeface="Arial MT"/>
                <a:cs typeface="Arial MT"/>
              </a:rPr>
              <a:t>CCSSEE</a:t>
            </a:r>
            <a:endParaRPr sz="1200">
              <a:latin typeface="Arial MT"/>
              <a:cs typeface="Arial MT"/>
            </a:endParaRPr>
          </a:p>
        </p:txBody>
      </p:sp>
      <p:sp>
        <p:nvSpPr>
          <p:cNvPr id="10" name="object 10"/>
          <p:cNvSpPr txBox="1">
            <a:spLocks noGrp="1"/>
          </p:cNvSpPr>
          <p:nvPr>
            <p:ph type="ftr" sz="quarter" idx="5"/>
          </p:nvPr>
        </p:nvSpPr>
        <p:spPr>
          <a:xfrm>
            <a:off x="1600200" y="0"/>
            <a:ext cx="0" cy="430887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25"/>
              </a:lnSpc>
            </a:pPr>
            <a:r>
              <a:rPr spc="10" dirty="0"/>
              <a:t>ATME College</a:t>
            </a:r>
            <a:r>
              <a:rPr spc="-5" dirty="0"/>
              <a:t> </a:t>
            </a:r>
            <a:r>
              <a:rPr spc="10" dirty="0"/>
              <a:t>of</a:t>
            </a:r>
            <a:r>
              <a:rPr spc="114" dirty="0"/>
              <a:t> </a:t>
            </a:r>
            <a:r>
              <a:rPr spc="35" dirty="0"/>
              <a:t>Engineering</a:t>
            </a:r>
          </a:p>
        </p:txBody>
      </p:sp>
    </p:spTree>
  </p:cSld>
  <p:clrMapOvr>
    <a:masterClrMapping/>
  </p:clrMapOvr>
</p:sld>
</file>

<file path=ppt/slides/slide2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884798" y="6455470"/>
            <a:ext cx="2115820" cy="1708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325"/>
              </a:lnSpc>
            </a:pPr>
            <a:r>
              <a:rPr sz="1200" spc="10" dirty="0">
                <a:solidFill>
                  <a:srgbClr val="FFFFFF"/>
                </a:solidFill>
                <a:latin typeface="Arial MT"/>
                <a:cs typeface="Arial MT"/>
              </a:rPr>
              <a:t>ATME College</a:t>
            </a:r>
            <a:r>
              <a:rPr sz="1200" spc="-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10" dirty="0">
                <a:solidFill>
                  <a:srgbClr val="FFFFFF"/>
                </a:solidFill>
                <a:latin typeface="Arial MT"/>
                <a:cs typeface="Arial MT"/>
              </a:rPr>
              <a:t>of</a:t>
            </a:r>
            <a:r>
              <a:rPr sz="1200" spc="114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35" dirty="0">
                <a:solidFill>
                  <a:srgbClr val="FFFFFF"/>
                </a:solidFill>
                <a:latin typeface="Arial MT"/>
                <a:cs typeface="Arial MT"/>
              </a:rPr>
              <a:t>Engineering</a:t>
            </a:r>
            <a:endParaRPr sz="1200">
              <a:latin typeface="Arial MT"/>
              <a:cs typeface="Arial MT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4114800" y="6400801"/>
            <a:ext cx="4724400" cy="277495"/>
            <a:chOff x="2514600" y="6400800"/>
            <a:chExt cx="4724400" cy="277495"/>
          </a:xfrm>
        </p:grpSpPr>
        <p:sp>
          <p:nvSpPr>
            <p:cNvPr id="4" name="object 4"/>
            <p:cNvSpPr/>
            <p:nvPr/>
          </p:nvSpPr>
          <p:spPr>
            <a:xfrm>
              <a:off x="2514600" y="6400800"/>
              <a:ext cx="1600200" cy="277495"/>
            </a:xfrm>
            <a:custGeom>
              <a:avLst/>
              <a:gdLst/>
              <a:ahLst/>
              <a:cxnLst/>
              <a:rect l="l" t="t" r="r" b="b"/>
              <a:pathLst>
                <a:path w="1600200" h="277495">
                  <a:moveTo>
                    <a:pt x="1600200" y="277368"/>
                  </a:moveTo>
                  <a:lnTo>
                    <a:pt x="0" y="277368"/>
                  </a:lnTo>
                  <a:lnTo>
                    <a:pt x="0" y="0"/>
                  </a:lnTo>
                  <a:lnTo>
                    <a:pt x="1600200" y="0"/>
                  </a:lnTo>
                  <a:lnTo>
                    <a:pt x="1600200" y="277368"/>
                  </a:lnTo>
                  <a:close/>
                </a:path>
              </a:pathLst>
            </a:custGeom>
            <a:solidFill>
              <a:srgbClr val="E16C0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4114800" y="6400800"/>
              <a:ext cx="3124200" cy="277495"/>
            </a:xfrm>
            <a:custGeom>
              <a:avLst/>
              <a:gdLst/>
              <a:ahLst/>
              <a:cxnLst/>
              <a:rect l="l" t="t" r="r" b="b"/>
              <a:pathLst>
                <a:path w="3124200" h="277495">
                  <a:moveTo>
                    <a:pt x="3124200" y="277368"/>
                  </a:moveTo>
                  <a:lnTo>
                    <a:pt x="0" y="277368"/>
                  </a:lnTo>
                  <a:lnTo>
                    <a:pt x="0" y="0"/>
                  </a:lnTo>
                  <a:lnTo>
                    <a:pt x="3124200" y="0"/>
                  </a:lnTo>
                  <a:lnTo>
                    <a:pt x="3124200" y="277368"/>
                  </a:lnTo>
                  <a:close/>
                </a:path>
              </a:pathLst>
            </a:custGeom>
            <a:solidFill>
              <a:srgbClr val="2240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6" name="object 6"/>
          <p:cNvGrpSpPr/>
          <p:nvPr/>
        </p:nvGrpSpPr>
        <p:grpSpPr>
          <a:xfrm>
            <a:off x="1600961" y="761"/>
            <a:ext cx="9142730" cy="6856730"/>
            <a:chOff x="761" y="761"/>
            <a:chExt cx="9142730" cy="6856730"/>
          </a:xfrm>
        </p:grpSpPr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82167" y="1246631"/>
              <a:ext cx="7991856" cy="4831080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761" y="761"/>
              <a:ext cx="9142730" cy="6856730"/>
            </a:xfrm>
            <a:custGeom>
              <a:avLst/>
              <a:gdLst/>
              <a:ahLst/>
              <a:cxnLst/>
              <a:rect l="l" t="t" r="r" b="b"/>
              <a:pathLst>
                <a:path w="9142730" h="6856730">
                  <a:moveTo>
                    <a:pt x="0" y="0"/>
                  </a:moveTo>
                  <a:lnTo>
                    <a:pt x="9142476" y="0"/>
                  </a:lnTo>
                  <a:lnTo>
                    <a:pt x="9142476" y="6856476"/>
                  </a:lnTo>
                  <a:lnTo>
                    <a:pt x="0" y="6856476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4194176" y="6438732"/>
            <a:ext cx="1062355" cy="363561"/>
          </a:xfrm>
          <a:prstGeom prst="rect">
            <a:avLst/>
          </a:prstGeom>
        </p:spPr>
        <p:txBody>
          <a:bodyPr vert="horz" wrap="square" lIns="0" tIns="4445" rIns="0" bIns="0" rtlCol="0">
            <a:spAutoFit/>
          </a:bodyPr>
          <a:lstStyle/>
          <a:p>
            <a:pPr marL="12700" marR="5080">
              <a:lnSpc>
                <a:spcPts val="1440"/>
              </a:lnSpc>
              <a:spcBef>
                <a:spcPts val="35"/>
              </a:spcBef>
            </a:pPr>
            <a:r>
              <a:rPr sz="1200" spc="45" dirty="0">
                <a:solidFill>
                  <a:srgbClr val="FFFFFF"/>
                </a:solidFill>
                <a:latin typeface="Arial MT"/>
                <a:cs typeface="Arial MT"/>
              </a:rPr>
              <a:t>Department</a:t>
            </a:r>
            <a:r>
              <a:rPr sz="1200" spc="1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-25" dirty="0">
                <a:solidFill>
                  <a:srgbClr val="FFFFFF"/>
                </a:solidFill>
                <a:latin typeface="Arial MT"/>
                <a:cs typeface="Arial MT"/>
              </a:rPr>
              <a:t>of </a:t>
            </a:r>
            <a:r>
              <a:rPr sz="1200" spc="-305" dirty="0">
                <a:solidFill>
                  <a:srgbClr val="FFFFFF"/>
                </a:solidFill>
                <a:latin typeface="Arial MT"/>
                <a:cs typeface="Arial MT"/>
              </a:rPr>
              <a:t>CCSSEE</a:t>
            </a:r>
            <a:endParaRPr sz="1200">
              <a:latin typeface="Arial MT"/>
              <a:cs typeface="Arial MT"/>
            </a:endParaRPr>
          </a:p>
        </p:txBody>
      </p:sp>
      <p:sp>
        <p:nvSpPr>
          <p:cNvPr id="10" name="object 10"/>
          <p:cNvSpPr txBox="1">
            <a:spLocks noGrp="1"/>
          </p:cNvSpPr>
          <p:nvPr>
            <p:ph type="ftr" sz="quarter" idx="5"/>
          </p:nvPr>
        </p:nvSpPr>
        <p:spPr>
          <a:xfrm>
            <a:off x="1600200" y="0"/>
            <a:ext cx="0" cy="430887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25"/>
              </a:lnSpc>
            </a:pPr>
            <a:r>
              <a:rPr spc="10" dirty="0"/>
              <a:t>ATME College</a:t>
            </a:r>
            <a:r>
              <a:rPr spc="-5" dirty="0"/>
              <a:t> </a:t>
            </a:r>
            <a:r>
              <a:rPr spc="10" dirty="0"/>
              <a:t>of</a:t>
            </a:r>
            <a:r>
              <a:rPr spc="114" dirty="0"/>
              <a:t> </a:t>
            </a:r>
            <a:r>
              <a:rPr spc="35" dirty="0"/>
              <a:t>Engineering</a:t>
            </a:r>
          </a:p>
        </p:txBody>
      </p:sp>
    </p:spTree>
  </p:cSld>
  <p:clrMapOvr>
    <a:masterClrMapping/>
  </p:clrMapOvr>
</p:sld>
</file>

<file path=ppt/slides/slide2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884798" y="6455470"/>
            <a:ext cx="2115820" cy="1708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325"/>
              </a:lnSpc>
            </a:pPr>
            <a:r>
              <a:rPr sz="1200" spc="10" dirty="0">
                <a:solidFill>
                  <a:srgbClr val="FFFFFF"/>
                </a:solidFill>
                <a:latin typeface="Arial MT"/>
                <a:cs typeface="Arial MT"/>
              </a:rPr>
              <a:t>ATME College</a:t>
            </a:r>
            <a:r>
              <a:rPr sz="1200" spc="-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10" dirty="0">
                <a:solidFill>
                  <a:srgbClr val="FFFFFF"/>
                </a:solidFill>
                <a:latin typeface="Arial MT"/>
                <a:cs typeface="Arial MT"/>
              </a:rPr>
              <a:t>of</a:t>
            </a:r>
            <a:r>
              <a:rPr sz="1200" spc="114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35" dirty="0">
                <a:solidFill>
                  <a:srgbClr val="FFFFFF"/>
                </a:solidFill>
                <a:latin typeface="Arial MT"/>
                <a:cs typeface="Arial MT"/>
              </a:rPr>
              <a:t>Engineering</a:t>
            </a:r>
            <a:endParaRPr sz="1200">
              <a:latin typeface="Arial MT"/>
              <a:cs typeface="Arial MT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1600961" y="761"/>
            <a:ext cx="9142730" cy="6856730"/>
            <a:chOff x="761" y="761"/>
            <a:chExt cx="9142730" cy="6856730"/>
          </a:xfrm>
        </p:grpSpPr>
        <p:sp>
          <p:nvSpPr>
            <p:cNvPr id="4" name="object 4"/>
            <p:cNvSpPr/>
            <p:nvPr/>
          </p:nvSpPr>
          <p:spPr>
            <a:xfrm>
              <a:off x="2514600" y="6400800"/>
              <a:ext cx="1600200" cy="277495"/>
            </a:xfrm>
            <a:custGeom>
              <a:avLst/>
              <a:gdLst/>
              <a:ahLst/>
              <a:cxnLst/>
              <a:rect l="l" t="t" r="r" b="b"/>
              <a:pathLst>
                <a:path w="1600200" h="277495">
                  <a:moveTo>
                    <a:pt x="1600200" y="277368"/>
                  </a:moveTo>
                  <a:lnTo>
                    <a:pt x="0" y="277368"/>
                  </a:lnTo>
                  <a:lnTo>
                    <a:pt x="0" y="0"/>
                  </a:lnTo>
                  <a:lnTo>
                    <a:pt x="1600200" y="0"/>
                  </a:lnTo>
                  <a:lnTo>
                    <a:pt x="1600200" y="277368"/>
                  </a:lnTo>
                  <a:close/>
                </a:path>
              </a:pathLst>
            </a:custGeom>
            <a:solidFill>
              <a:srgbClr val="E16C0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4114800" y="6400800"/>
              <a:ext cx="3124200" cy="277495"/>
            </a:xfrm>
            <a:custGeom>
              <a:avLst/>
              <a:gdLst/>
              <a:ahLst/>
              <a:cxnLst/>
              <a:rect l="l" t="t" r="r" b="b"/>
              <a:pathLst>
                <a:path w="3124200" h="277495">
                  <a:moveTo>
                    <a:pt x="3124200" y="277368"/>
                  </a:moveTo>
                  <a:lnTo>
                    <a:pt x="0" y="277368"/>
                  </a:lnTo>
                  <a:lnTo>
                    <a:pt x="0" y="0"/>
                  </a:lnTo>
                  <a:lnTo>
                    <a:pt x="3124200" y="0"/>
                  </a:lnTo>
                  <a:lnTo>
                    <a:pt x="3124200" y="277368"/>
                  </a:lnTo>
                  <a:close/>
                </a:path>
              </a:pathLst>
            </a:custGeom>
            <a:solidFill>
              <a:srgbClr val="2240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04800" y="1066800"/>
              <a:ext cx="8677656" cy="5361432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761" y="761"/>
              <a:ext cx="9142730" cy="6856730"/>
            </a:xfrm>
            <a:custGeom>
              <a:avLst/>
              <a:gdLst/>
              <a:ahLst/>
              <a:cxnLst/>
              <a:rect l="l" t="t" r="r" b="b"/>
              <a:pathLst>
                <a:path w="9142730" h="6856730">
                  <a:moveTo>
                    <a:pt x="0" y="0"/>
                  </a:moveTo>
                  <a:lnTo>
                    <a:pt x="9142476" y="0"/>
                  </a:lnTo>
                  <a:lnTo>
                    <a:pt x="9142476" y="6856476"/>
                  </a:lnTo>
                  <a:lnTo>
                    <a:pt x="0" y="6856476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4194176" y="6438732"/>
            <a:ext cx="1062355" cy="363561"/>
          </a:xfrm>
          <a:prstGeom prst="rect">
            <a:avLst/>
          </a:prstGeom>
        </p:spPr>
        <p:txBody>
          <a:bodyPr vert="horz" wrap="square" lIns="0" tIns="4445" rIns="0" bIns="0" rtlCol="0">
            <a:spAutoFit/>
          </a:bodyPr>
          <a:lstStyle/>
          <a:p>
            <a:pPr marL="12700" marR="5080">
              <a:lnSpc>
                <a:spcPts val="1440"/>
              </a:lnSpc>
              <a:spcBef>
                <a:spcPts val="35"/>
              </a:spcBef>
            </a:pPr>
            <a:r>
              <a:rPr sz="1200" spc="45" dirty="0">
                <a:solidFill>
                  <a:srgbClr val="FFFFFF"/>
                </a:solidFill>
                <a:latin typeface="Arial MT"/>
                <a:cs typeface="Arial MT"/>
              </a:rPr>
              <a:t>Department</a:t>
            </a:r>
            <a:r>
              <a:rPr sz="1200" spc="1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-25" dirty="0">
                <a:solidFill>
                  <a:srgbClr val="FFFFFF"/>
                </a:solidFill>
                <a:latin typeface="Arial MT"/>
                <a:cs typeface="Arial MT"/>
              </a:rPr>
              <a:t>of </a:t>
            </a:r>
            <a:r>
              <a:rPr sz="1200" spc="-305" dirty="0">
                <a:solidFill>
                  <a:srgbClr val="FFFFFF"/>
                </a:solidFill>
                <a:latin typeface="Arial MT"/>
                <a:cs typeface="Arial MT"/>
              </a:rPr>
              <a:t>CCSSEE</a:t>
            </a:r>
            <a:endParaRPr sz="1200">
              <a:latin typeface="Arial MT"/>
              <a:cs typeface="Arial MT"/>
            </a:endParaRPr>
          </a:p>
        </p:txBody>
      </p:sp>
      <p:sp>
        <p:nvSpPr>
          <p:cNvPr id="9" name="object 9"/>
          <p:cNvSpPr txBox="1">
            <a:spLocks noGrp="1"/>
          </p:cNvSpPr>
          <p:nvPr>
            <p:ph type="ftr" sz="quarter" idx="5"/>
          </p:nvPr>
        </p:nvSpPr>
        <p:spPr>
          <a:xfrm>
            <a:off x="1600200" y="0"/>
            <a:ext cx="0" cy="430887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25"/>
              </a:lnSpc>
            </a:pPr>
            <a:r>
              <a:rPr spc="10" dirty="0"/>
              <a:t>ATME College</a:t>
            </a:r>
            <a:r>
              <a:rPr spc="-5" dirty="0"/>
              <a:t> </a:t>
            </a:r>
            <a:r>
              <a:rPr spc="10" dirty="0"/>
              <a:t>of</a:t>
            </a:r>
            <a:r>
              <a:rPr spc="114" dirty="0"/>
              <a:t> </a:t>
            </a:r>
            <a:r>
              <a:rPr spc="35" dirty="0"/>
              <a:t>Engineering</a:t>
            </a:r>
          </a:p>
        </p:txBody>
      </p:sp>
    </p:spTree>
  </p:cSld>
  <p:clrMapOvr>
    <a:masterClrMapping/>
  </p:clrMapOvr>
</p:sld>
</file>

<file path=ppt/slides/slide2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600200" y="1"/>
            <a:ext cx="0" cy="15376697"/>
          </a:xfrm>
          <a:prstGeom prst="rect">
            <a:avLst/>
          </a:prstGeom>
        </p:spPr>
        <p:txBody>
          <a:bodyPr vert="horz" wrap="square" lIns="0" tIns="475666" rIns="0" bIns="0" rtlCol="0">
            <a:spAutoFit/>
          </a:bodyPr>
          <a:lstStyle/>
          <a:p>
            <a:pPr marL="821690">
              <a:spcBef>
                <a:spcPts val="105"/>
              </a:spcBef>
            </a:pPr>
            <a:r>
              <a:rPr dirty="0">
                <a:latin typeface="Calibri"/>
                <a:cs typeface="Calibri"/>
              </a:rPr>
              <a:t>Memory</a:t>
            </a:r>
            <a:r>
              <a:rPr spc="-14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Function</a:t>
            </a:r>
            <a:r>
              <a:rPr spc="-130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Knapsack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2039113" y="1581912"/>
            <a:ext cx="8269605" cy="5145405"/>
            <a:chOff x="438912" y="1581911"/>
            <a:chExt cx="8269605" cy="5145405"/>
          </a:xfrm>
        </p:grpSpPr>
        <p:sp>
          <p:nvSpPr>
            <p:cNvPr id="4" name="object 4"/>
            <p:cNvSpPr/>
            <p:nvPr/>
          </p:nvSpPr>
          <p:spPr>
            <a:xfrm>
              <a:off x="457200" y="1600199"/>
              <a:ext cx="8229600" cy="5105400"/>
            </a:xfrm>
            <a:custGeom>
              <a:avLst/>
              <a:gdLst/>
              <a:ahLst/>
              <a:cxnLst/>
              <a:rect l="l" t="t" r="r" b="b"/>
              <a:pathLst>
                <a:path w="8229600" h="5105400">
                  <a:moveTo>
                    <a:pt x="8229600" y="5105400"/>
                  </a:moveTo>
                  <a:lnTo>
                    <a:pt x="0" y="5105400"/>
                  </a:lnTo>
                  <a:lnTo>
                    <a:pt x="0" y="0"/>
                  </a:lnTo>
                  <a:lnTo>
                    <a:pt x="8229600" y="0"/>
                  </a:lnTo>
                  <a:lnTo>
                    <a:pt x="8229600" y="5105400"/>
                  </a:lnTo>
                  <a:close/>
                </a:path>
              </a:pathLst>
            </a:custGeom>
            <a:solidFill>
              <a:srgbClr val="DCE6E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438912" y="1581911"/>
              <a:ext cx="8269605" cy="5145405"/>
            </a:xfrm>
            <a:custGeom>
              <a:avLst/>
              <a:gdLst/>
              <a:ahLst/>
              <a:cxnLst/>
              <a:rect l="l" t="t" r="r" b="b"/>
              <a:pathLst>
                <a:path w="8269605" h="5145405">
                  <a:moveTo>
                    <a:pt x="8249411" y="5145023"/>
                  </a:moveTo>
                  <a:lnTo>
                    <a:pt x="19811" y="5145023"/>
                  </a:lnTo>
                  <a:lnTo>
                    <a:pt x="16370" y="5144719"/>
                  </a:lnTo>
                  <a:lnTo>
                    <a:pt x="0" y="5125212"/>
                  </a:lnTo>
                  <a:lnTo>
                    <a:pt x="0" y="19812"/>
                  </a:lnTo>
                  <a:lnTo>
                    <a:pt x="19811" y="0"/>
                  </a:lnTo>
                  <a:lnTo>
                    <a:pt x="8249411" y="0"/>
                  </a:lnTo>
                  <a:lnTo>
                    <a:pt x="8269223" y="19812"/>
                  </a:lnTo>
                  <a:lnTo>
                    <a:pt x="39623" y="19812"/>
                  </a:lnTo>
                  <a:lnTo>
                    <a:pt x="19811" y="39624"/>
                  </a:lnTo>
                  <a:lnTo>
                    <a:pt x="39623" y="39624"/>
                  </a:lnTo>
                  <a:lnTo>
                    <a:pt x="39623" y="5105399"/>
                  </a:lnTo>
                  <a:lnTo>
                    <a:pt x="19811" y="5105399"/>
                  </a:lnTo>
                  <a:lnTo>
                    <a:pt x="39623" y="5125212"/>
                  </a:lnTo>
                  <a:lnTo>
                    <a:pt x="8269223" y="5125212"/>
                  </a:lnTo>
                  <a:lnTo>
                    <a:pt x="8268919" y="5128653"/>
                  </a:lnTo>
                  <a:lnTo>
                    <a:pt x="8252853" y="5144719"/>
                  </a:lnTo>
                  <a:lnTo>
                    <a:pt x="8249411" y="5145023"/>
                  </a:lnTo>
                  <a:close/>
                </a:path>
                <a:path w="8269605" h="5145405">
                  <a:moveTo>
                    <a:pt x="39623" y="39624"/>
                  </a:moveTo>
                  <a:lnTo>
                    <a:pt x="19811" y="39624"/>
                  </a:lnTo>
                  <a:lnTo>
                    <a:pt x="39623" y="19812"/>
                  </a:lnTo>
                  <a:lnTo>
                    <a:pt x="39623" y="39624"/>
                  </a:lnTo>
                  <a:close/>
                </a:path>
                <a:path w="8269605" h="5145405">
                  <a:moveTo>
                    <a:pt x="8229600" y="39624"/>
                  </a:moveTo>
                  <a:lnTo>
                    <a:pt x="39623" y="39624"/>
                  </a:lnTo>
                  <a:lnTo>
                    <a:pt x="39623" y="19812"/>
                  </a:lnTo>
                  <a:lnTo>
                    <a:pt x="8229600" y="19812"/>
                  </a:lnTo>
                  <a:lnTo>
                    <a:pt x="8229600" y="39624"/>
                  </a:lnTo>
                  <a:close/>
                </a:path>
                <a:path w="8269605" h="5145405">
                  <a:moveTo>
                    <a:pt x="8229600" y="5125212"/>
                  </a:moveTo>
                  <a:lnTo>
                    <a:pt x="8229600" y="19812"/>
                  </a:lnTo>
                  <a:lnTo>
                    <a:pt x="8249411" y="39624"/>
                  </a:lnTo>
                  <a:lnTo>
                    <a:pt x="8269223" y="39624"/>
                  </a:lnTo>
                  <a:lnTo>
                    <a:pt x="8269223" y="5105399"/>
                  </a:lnTo>
                  <a:lnTo>
                    <a:pt x="8249411" y="5105399"/>
                  </a:lnTo>
                  <a:lnTo>
                    <a:pt x="8229600" y="5125212"/>
                  </a:lnTo>
                  <a:close/>
                </a:path>
                <a:path w="8269605" h="5145405">
                  <a:moveTo>
                    <a:pt x="8269223" y="39624"/>
                  </a:moveTo>
                  <a:lnTo>
                    <a:pt x="8249411" y="39624"/>
                  </a:lnTo>
                  <a:lnTo>
                    <a:pt x="8229600" y="19812"/>
                  </a:lnTo>
                  <a:lnTo>
                    <a:pt x="8269223" y="19812"/>
                  </a:lnTo>
                  <a:lnTo>
                    <a:pt x="8269223" y="39624"/>
                  </a:lnTo>
                  <a:close/>
                </a:path>
                <a:path w="8269605" h="5145405">
                  <a:moveTo>
                    <a:pt x="39623" y="5125212"/>
                  </a:moveTo>
                  <a:lnTo>
                    <a:pt x="19811" y="5105399"/>
                  </a:lnTo>
                  <a:lnTo>
                    <a:pt x="39623" y="5105399"/>
                  </a:lnTo>
                  <a:lnTo>
                    <a:pt x="39623" y="5125212"/>
                  </a:lnTo>
                  <a:close/>
                </a:path>
                <a:path w="8269605" h="5145405">
                  <a:moveTo>
                    <a:pt x="8229600" y="5125212"/>
                  </a:moveTo>
                  <a:lnTo>
                    <a:pt x="39623" y="5125212"/>
                  </a:lnTo>
                  <a:lnTo>
                    <a:pt x="39623" y="5105399"/>
                  </a:lnTo>
                  <a:lnTo>
                    <a:pt x="8229600" y="5105399"/>
                  </a:lnTo>
                  <a:lnTo>
                    <a:pt x="8229600" y="5125212"/>
                  </a:lnTo>
                  <a:close/>
                </a:path>
                <a:path w="8269605" h="5145405">
                  <a:moveTo>
                    <a:pt x="8269223" y="5125212"/>
                  </a:moveTo>
                  <a:lnTo>
                    <a:pt x="8229600" y="5125212"/>
                  </a:lnTo>
                  <a:lnTo>
                    <a:pt x="8249411" y="5105399"/>
                  </a:lnTo>
                  <a:lnTo>
                    <a:pt x="8269223" y="5105399"/>
                  </a:lnTo>
                  <a:lnTo>
                    <a:pt x="8269223" y="512521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2135836" y="1536534"/>
            <a:ext cx="457771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tabLst>
                <a:tab pos="1276985" algn="l"/>
              </a:tabLst>
            </a:pPr>
            <a:r>
              <a:rPr sz="2400" spc="-10" dirty="0">
                <a:latin typeface="Calibri"/>
                <a:cs typeface="Calibri"/>
              </a:rPr>
              <a:t>Example:</a:t>
            </a:r>
            <a:r>
              <a:rPr sz="2400" dirty="0">
                <a:latin typeface="Calibri"/>
                <a:cs typeface="Calibri"/>
              </a:rPr>
              <a:t>	</a:t>
            </a:r>
            <a:r>
              <a:rPr sz="2400" spc="-30" dirty="0">
                <a:latin typeface="Calibri"/>
                <a:cs typeface="Calibri"/>
              </a:rPr>
              <a:t>Knapsack</a:t>
            </a:r>
            <a:r>
              <a:rPr sz="2400" spc="-12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of</a:t>
            </a:r>
            <a:r>
              <a:rPr sz="2400" spc="-5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capacity</a:t>
            </a:r>
            <a:r>
              <a:rPr sz="2400" spc="-90" dirty="0">
                <a:latin typeface="Calibri"/>
                <a:cs typeface="Calibri"/>
              </a:rPr>
              <a:t> </a:t>
            </a:r>
            <a:r>
              <a:rPr sz="2400" i="1" dirty="0">
                <a:latin typeface="Calibri"/>
                <a:cs typeface="Calibri"/>
              </a:rPr>
              <a:t>M </a:t>
            </a:r>
            <a:r>
              <a:rPr sz="2400" dirty="0">
                <a:latin typeface="Calibri"/>
                <a:cs typeface="Calibri"/>
              </a:rPr>
              <a:t>=</a:t>
            </a:r>
            <a:r>
              <a:rPr sz="2400" spc="-10" dirty="0">
                <a:latin typeface="Calibri"/>
                <a:cs typeface="Calibri"/>
              </a:rPr>
              <a:t> </a:t>
            </a:r>
            <a:r>
              <a:rPr sz="2400" spc="-50" dirty="0">
                <a:latin typeface="Calibri"/>
                <a:cs typeface="Calibri"/>
              </a:rPr>
              <a:t>5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2148536" y="2285834"/>
            <a:ext cx="172085" cy="0"/>
          </a:xfrm>
          <a:custGeom>
            <a:avLst/>
            <a:gdLst/>
            <a:ahLst/>
            <a:cxnLst/>
            <a:rect l="l" t="t" r="r" b="b"/>
            <a:pathLst>
              <a:path w="172084">
                <a:moveTo>
                  <a:pt x="0" y="0"/>
                </a:moveTo>
                <a:lnTo>
                  <a:pt x="172084" y="0"/>
                </a:lnTo>
              </a:path>
            </a:pathLst>
          </a:custGeom>
          <a:ln w="2286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2353767" y="5067377"/>
            <a:ext cx="128270" cy="26860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600" spc="-50" dirty="0">
                <a:latin typeface="Calibri"/>
                <a:cs typeface="Calibri"/>
              </a:rPr>
              <a:t>1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221482" y="5100320"/>
            <a:ext cx="109220" cy="212238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300" spc="-50" dirty="0">
                <a:latin typeface="Calibri"/>
                <a:cs typeface="Calibri"/>
              </a:rPr>
              <a:t>1</a:t>
            </a:r>
            <a:endParaRPr sz="130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353767" y="5469941"/>
            <a:ext cx="128270" cy="26860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600" spc="-50" dirty="0">
                <a:latin typeface="Calibri"/>
                <a:cs typeface="Calibri"/>
              </a:rPr>
              <a:t>2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3221482" y="5502605"/>
            <a:ext cx="109220" cy="212238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300" spc="-50" dirty="0">
                <a:latin typeface="Calibri"/>
                <a:cs typeface="Calibri"/>
              </a:rPr>
              <a:t>2</a:t>
            </a:r>
            <a:endParaRPr sz="1300"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353767" y="6023458"/>
            <a:ext cx="128270" cy="26860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600" spc="-50" dirty="0">
                <a:latin typeface="Calibri"/>
                <a:cs typeface="Calibri"/>
              </a:rPr>
              <a:t>3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3221482" y="6056426"/>
            <a:ext cx="109220" cy="212238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300" spc="-50" dirty="0">
                <a:latin typeface="Calibri"/>
                <a:cs typeface="Calibri"/>
              </a:rPr>
              <a:t>3</a:t>
            </a:r>
            <a:endParaRPr sz="1300">
              <a:latin typeface="Calibri"/>
              <a:cs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2112569" y="6239281"/>
            <a:ext cx="175958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spcBef>
                <a:spcPts val="100"/>
              </a:spcBef>
              <a:tabLst>
                <a:tab pos="1034415" algn="l"/>
              </a:tabLst>
            </a:pPr>
            <a:r>
              <a:rPr sz="2400" i="1" dirty="0">
                <a:latin typeface="Calibri"/>
                <a:cs typeface="Calibri"/>
              </a:rPr>
              <a:t>w</a:t>
            </a:r>
            <a:r>
              <a:rPr sz="2325" baseline="-10752" dirty="0">
                <a:latin typeface="Calibri"/>
                <a:cs typeface="Calibri"/>
              </a:rPr>
              <a:t>4</a:t>
            </a:r>
            <a:r>
              <a:rPr sz="2325" spc="494" baseline="-10752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=</a:t>
            </a:r>
            <a:r>
              <a:rPr sz="2400" spc="-30" dirty="0">
                <a:latin typeface="Calibri"/>
                <a:cs typeface="Calibri"/>
              </a:rPr>
              <a:t> </a:t>
            </a:r>
            <a:r>
              <a:rPr sz="2400" spc="-25" dirty="0">
                <a:latin typeface="Calibri"/>
                <a:cs typeface="Calibri"/>
              </a:rPr>
              <a:t>2,</a:t>
            </a:r>
            <a:r>
              <a:rPr sz="2400" dirty="0">
                <a:latin typeface="Calibri"/>
                <a:cs typeface="Calibri"/>
              </a:rPr>
              <a:t>	</a:t>
            </a:r>
            <a:r>
              <a:rPr sz="2000" i="1" spc="-20" dirty="0">
                <a:latin typeface="Calibri"/>
                <a:cs typeface="Calibri"/>
              </a:rPr>
              <a:t>p</a:t>
            </a:r>
            <a:r>
              <a:rPr sz="1875" spc="-30" baseline="-11111" dirty="0">
                <a:latin typeface="Calibri"/>
                <a:cs typeface="Calibri"/>
              </a:rPr>
              <a:t>4</a:t>
            </a:r>
            <a:r>
              <a:rPr sz="2000" spc="-20" dirty="0">
                <a:latin typeface="Calibri"/>
                <a:cs typeface="Calibri"/>
              </a:rPr>
              <a:t>=</a:t>
            </a:r>
            <a:r>
              <a:rPr sz="2000" spc="-125" dirty="0">
                <a:latin typeface="Calibri"/>
                <a:cs typeface="Calibri"/>
              </a:rPr>
              <a:t> </a:t>
            </a:r>
            <a:r>
              <a:rPr sz="2400" spc="-25" dirty="0">
                <a:latin typeface="Calibri"/>
                <a:cs typeface="Calibri"/>
              </a:rPr>
              <a:t>11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2141931" y="5839688"/>
            <a:ext cx="166878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tabLst>
                <a:tab pos="377190" algn="l"/>
                <a:tab pos="965200" algn="l"/>
              </a:tabLst>
            </a:pPr>
            <a:r>
              <a:rPr sz="2400" i="1" spc="-50" dirty="0">
                <a:latin typeface="Calibri"/>
                <a:cs typeface="Calibri"/>
              </a:rPr>
              <a:t>w</a:t>
            </a:r>
            <a:r>
              <a:rPr sz="2400" i="1" dirty="0">
                <a:latin typeface="Calibri"/>
                <a:cs typeface="Calibri"/>
              </a:rPr>
              <a:t>	</a:t>
            </a:r>
            <a:r>
              <a:rPr sz="2400" dirty="0">
                <a:latin typeface="Calibri"/>
                <a:cs typeface="Calibri"/>
              </a:rPr>
              <a:t>=</a:t>
            </a:r>
            <a:r>
              <a:rPr sz="2400" spc="-25" dirty="0">
                <a:latin typeface="Calibri"/>
                <a:cs typeface="Calibri"/>
              </a:rPr>
              <a:t> 3,</a:t>
            </a:r>
            <a:r>
              <a:rPr sz="2400" dirty="0">
                <a:latin typeface="Calibri"/>
                <a:cs typeface="Calibri"/>
              </a:rPr>
              <a:t>	</a:t>
            </a:r>
            <a:r>
              <a:rPr sz="2000" i="1" dirty="0">
                <a:latin typeface="Calibri"/>
                <a:cs typeface="Calibri"/>
              </a:rPr>
              <a:t>p</a:t>
            </a:r>
            <a:r>
              <a:rPr sz="2000" i="1" spc="21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=</a:t>
            </a:r>
            <a:r>
              <a:rPr sz="2000" spc="-165" dirty="0">
                <a:latin typeface="Calibri"/>
                <a:cs typeface="Calibri"/>
              </a:rPr>
              <a:t> </a:t>
            </a:r>
            <a:r>
              <a:rPr sz="2400" spc="-25" dirty="0">
                <a:latin typeface="Calibri"/>
                <a:cs typeface="Calibri"/>
              </a:rPr>
              <a:t>16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2141931" y="4842293"/>
            <a:ext cx="2098040" cy="1790700"/>
          </a:xfrm>
          <a:prstGeom prst="rect">
            <a:avLst/>
          </a:prstGeom>
        </p:spPr>
        <p:txBody>
          <a:bodyPr vert="horz" wrap="square" lIns="0" tIns="49530" rIns="0" bIns="0" rtlCol="0">
            <a:spAutoFit/>
          </a:bodyPr>
          <a:lstStyle/>
          <a:p>
            <a:pPr marL="12700">
              <a:spcBef>
                <a:spcPts val="390"/>
              </a:spcBef>
              <a:tabLst>
                <a:tab pos="377190" algn="l"/>
                <a:tab pos="965200" algn="l"/>
                <a:tab pos="1911350" algn="l"/>
              </a:tabLst>
            </a:pPr>
            <a:r>
              <a:rPr sz="2400" i="1" spc="-50" dirty="0">
                <a:latin typeface="Calibri"/>
                <a:cs typeface="Calibri"/>
              </a:rPr>
              <a:t>w</a:t>
            </a:r>
            <a:r>
              <a:rPr sz="2400" i="1" dirty="0">
                <a:latin typeface="Calibri"/>
                <a:cs typeface="Calibri"/>
              </a:rPr>
              <a:t>	</a:t>
            </a:r>
            <a:r>
              <a:rPr sz="2400" dirty="0">
                <a:latin typeface="Calibri"/>
                <a:cs typeface="Calibri"/>
              </a:rPr>
              <a:t>=</a:t>
            </a:r>
            <a:r>
              <a:rPr sz="2400" spc="-25" dirty="0">
                <a:latin typeface="Calibri"/>
                <a:cs typeface="Calibri"/>
              </a:rPr>
              <a:t> 2,</a:t>
            </a:r>
            <a:r>
              <a:rPr sz="2400" dirty="0">
                <a:latin typeface="Calibri"/>
                <a:cs typeface="Calibri"/>
              </a:rPr>
              <a:t>	</a:t>
            </a:r>
            <a:r>
              <a:rPr sz="2000" i="1" dirty="0">
                <a:latin typeface="Calibri"/>
                <a:cs typeface="Calibri"/>
              </a:rPr>
              <a:t>p</a:t>
            </a:r>
            <a:r>
              <a:rPr sz="2000" i="1" spc="21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=</a:t>
            </a:r>
            <a:r>
              <a:rPr sz="2000" spc="-165" dirty="0">
                <a:latin typeface="Calibri"/>
                <a:cs typeface="Calibri"/>
              </a:rPr>
              <a:t> </a:t>
            </a:r>
            <a:r>
              <a:rPr sz="2400" spc="-50" dirty="0">
                <a:latin typeface="Calibri"/>
                <a:cs typeface="Calibri"/>
              </a:rPr>
              <a:t>8</a:t>
            </a:r>
            <a:r>
              <a:rPr sz="2400" dirty="0">
                <a:latin typeface="Calibri"/>
                <a:cs typeface="Calibri"/>
              </a:rPr>
              <a:t>	</a:t>
            </a:r>
            <a:r>
              <a:rPr sz="2400" spc="-50" dirty="0">
                <a:latin typeface="Calibri"/>
                <a:cs typeface="Calibri"/>
              </a:rPr>
              <a:t>1</a:t>
            </a:r>
            <a:endParaRPr sz="2400">
              <a:latin typeface="Calibri"/>
              <a:cs typeface="Calibri"/>
            </a:endParaRPr>
          </a:p>
          <a:p>
            <a:pPr marL="12700">
              <a:spcBef>
                <a:spcPts val="290"/>
              </a:spcBef>
              <a:tabLst>
                <a:tab pos="377190" algn="l"/>
                <a:tab pos="965200" algn="l"/>
                <a:tab pos="1911350" algn="l"/>
              </a:tabLst>
            </a:pPr>
            <a:r>
              <a:rPr sz="2400" i="1" spc="-50" dirty="0">
                <a:latin typeface="Calibri"/>
                <a:cs typeface="Calibri"/>
              </a:rPr>
              <a:t>w</a:t>
            </a:r>
            <a:r>
              <a:rPr sz="2400" i="1" dirty="0">
                <a:latin typeface="Calibri"/>
                <a:cs typeface="Calibri"/>
              </a:rPr>
              <a:t>	</a:t>
            </a:r>
            <a:r>
              <a:rPr sz="2400" dirty="0">
                <a:latin typeface="Calibri"/>
                <a:cs typeface="Calibri"/>
              </a:rPr>
              <a:t>=</a:t>
            </a:r>
            <a:r>
              <a:rPr sz="2400" spc="-25" dirty="0">
                <a:latin typeface="Calibri"/>
                <a:cs typeface="Calibri"/>
              </a:rPr>
              <a:t> 1,</a:t>
            </a:r>
            <a:r>
              <a:rPr sz="2400" dirty="0">
                <a:latin typeface="Calibri"/>
                <a:cs typeface="Calibri"/>
              </a:rPr>
              <a:t>	</a:t>
            </a:r>
            <a:r>
              <a:rPr sz="2000" i="1" dirty="0">
                <a:latin typeface="Calibri"/>
                <a:cs typeface="Calibri"/>
              </a:rPr>
              <a:t>p</a:t>
            </a:r>
            <a:r>
              <a:rPr sz="2000" i="1" spc="21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=</a:t>
            </a:r>
            <a:r>
              <a:rPr sz="2000" spc="-165" dirty="0">
                <a:latin typeface="Calibri"/>
                <a:cs typeface="Calibri"/>
              </a:rPr>
              <a:t> </a:t>
            </a:r>
            <a:r>
              <a:rPr sz="2400" spc="-50" dirty="0">
                <a:latin typeface="Calibri"/>
                <a:cs typeface="Calibri"/>
              </a:rPr>
              <a:t>6</a:t>
            </a:r>
            <a:r>
              <a:rPr sz="2400" dirty="0">
                <a:latin typeface="Calibri"/>
                <a:cs typeface="Calibri"/>
              </a:rPr>
              <a:t>	</a:t>
            </a:r>
            <a:r>
              <a:rPr sz="2400" spc="-50" dirty="0">
                <a:latin typeface="Calibri"/>
                <a:cs typeface="Calibri"/>
              </a:rPr>
              <a:t>2</a:t>
            </a:r>
            <a:endParaRPr sz="2400">
              <a:latin typeface="Calibri"/>
              <a:cs typeface="Calibri"/>
            </a:endParaRPr>
          </a:p>
          <a:p>
            <a:pPr marL="1930400">
              <a:spcBef>
                <a:spcPts val="1510"/>
              </a:spcBef>
            </a:pPr>
            <a:r>
              <a:rPr sz="2400" spc="-50" dirty="0">
                <a:latin typeface="Calibri"/>
                <a:cs typeface="Calibri"/>
              </a:rPr>
              <a:t>3</a:t>
            </a:r>
            <a:endParaRPr sz="2400">
              <a:latin typeface="Calibri"/>
              <a:cs typeface="Calibri"/>
            </a:endParaRPr>
          </a:p>
          <a:p>
            <a:pPr marL="1908175">
              <a:spcBef>
                <a:spcPts val="290"/>
              </a:spcBef>
            </a:pPr>
            <a:r>
              <a:rPr sz="2400" spc="-50" dirty="0">
                <a:latin typeface="Calibri"/>
                <a:cs typeface="Calibri"/>
              </a:rPr>
              <a:t>4</a:t>
            </a:r>
            <a:endParaRPr sz="2400">
              <a:latin typeface="Calibri"/>
              <a:cs typeface="Calibri"/>
            </a:endParaRPr>
          </a:p>
        </p:txBody>
      </p:sp>
      <p:graphicFrame>
        <p:nvGraphicFramePr>
          <p:cNvPr id="17" name="object 17"/>
          <p:cNvGraphicFramePr>
            <a:graphicFrameLocks noGrp="1"/>
          </p:cNvGraphicFramePr>
          <p:nvPr/>
        </p:nvGraphicFramePr>
        <p:xfrm>
          <a:off x="2148535" y="2051305"/>
          <a:ext cx="5657850" cy="190309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85915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303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3349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5671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47345">
                <a:tc>
                  <a:txBody>
                    <a:bodyPr/>
                    <a:lstStyle/>
                    <a:p>
                      <a:pPr marR="283210" algn="ctr">
                        <a:lnSpc>
                          <a:spcPts val="2090"/>
                        </a:lnSpc>
                      </a:pPr>
                      <a:r>
                        <a:rPr sz="2400" spc="-20" dirty="0">
                          <a:latin typeface="Calibri"/>
                          <a:cs typeface="Calibri"/>
                        </a:rPr>
                        <a:t>it</a:t>
                      </a:r>
                      <a:r>
                        <a:rPr sz="3600" spc="-30" baseline="-3472" dirty="0">
                          <a:latin typeface="Calibri"/>
                          <a:cs typeface="Calibri"/>
                        </a:rPr>
                        <a:t>em</a:t>
                      </a:r>
                      <a:endParaRPr sz="3600" baseline="-3472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solidFill>
                      <a:srgbClr val="DCE6EF"/>
                    </a:solidFill>
                  </a:tcPr>
                </a:tc>
                <a:tc>
                  <a:txBody>
                    <a:bodyPr/>
                    <a:lstStyle/>
                    <a:p>
                      <a:pPr marL="290830">
                        <a:lnSpc>
                          <a:spcPts val="2250"/>
                        </a:lnSpc>
                        <a:tabLst>
                          <a:tab pos="1540510" algn="l"/>
                        </a:tabLst>
                      </a:pPr>
                      <a:r>
                        <a:rPr sz="2400" u="heavy" spc="-10" dirty="0">
                          <a:uFill>
                            <a:solidFill>
                              <a:srgbClr val="000000"/>
                            </a:solidFill>
                          </a:uFill>
                          <a:latin typeface="Calibri"/>
                          <a:cs typeface="Calibri"/>
                        </a:rPr>
                        <a:t>weight</a:t>
                      </a:r>
                      <a:r>
                        <a:rPr sz="2400" u="heavy" dirty="0">
                          <a:uFill>
                            <a:solidFill>
                              <a:srgbClr val="000000"/>
                            </a:solidFill>
                          </a:uFill>
                          <a:latin typeface="Calibri"/>
                          <a:cs typeface="Calibri"/>
                        </a:rPr>
                        <a:t>	</a:t>
                      </a:r>
                      <a:endParaRPr sz="24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solidFill>
                      <a:srgbClr val="DCE6EF"/>
                    </a:solidFill>
                  </a:tcPr>
                </a:tc>
                <a:tc>
                  <a:txBody>
                    <a:bodyPr/>
                    <a:lstStyle/>
                    <a:p>
                      <a:pPr marL="189865">
                        <a:lnSpc>
                          <a:spcPts val="2250"/>
                        </a:lnSpc>
                      </a:pPr>
                      <a:r>
                        <a:rPr sz="2400" u="heavy" spc="-10" dirty="0">
                          <a:uFill>
                            <a:solidFill>
                              <a:srgbClr val="000000"/>
                            </a:solidFill>
                          </a:uFill>
                          <a:latin typeface="Calibri"/>
                          <a:cs typeface="Calibri"/>
                        </a:rPr>
                        <a:t>value</a:t>
                      </a:r>
                      <a:endParaRPr sz="24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solidFill>
                      <a:srgbClr val="DCE6E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rgbClr val="DCE6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00050">
                <a:tc>
                  <a:txBody>
                    <a:bodyPr/>
                    <a:lstStyle/>
                    <a:p>
                      <a:pPr marR="289560" algn="ctr">
                        <a:lnSpc>
                          <a:spcPts val="2650"/>
                        </a:lnSpc>
                      </a:pPr>
                      <a:r>
                        <a:rPr sz="2400" spc="-50" dirty="0">
                          <a:latin typeface="Calibri"/>
                          <a:cs typeface="Calibri"/>
                        </a:rPr>
                        <a:t>1</a:t>
                      </a:r>
                      <a:endParaRPr sz="24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solidFill>
                      <a:srgbClr val="DCE6EF"/>
                    </a:solidFill>
                  </a:tcPr>
                </a:tc>
                <a:tc>
                  <a:txBody>
                    <a:bodyPr/>
                    <a:lstStyle/>
                    <a:p>
                      <a:pPr marR="56515" algn="ctr">
                        <a:lnSpc>
                          <a:spcPts val="2650"/>
                        </a:lnSpc>
                      </a:pPr>
                      <a:r>
                        <a:rPr sz="2400" spc="-50" dirty="0">
                          <a:latin typeface="Calibri"/>
                          <a:cs typeface="Calibri"/>
                        </a:rPr>
                        <a:t>2</a:t>
                      </a:r>
                      <a:endParaRPr sz="24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solidFill>
                      <a:srgbClr val="DCE6EF"/>
                    </a:solidFill>
                  </a:tcPr>
                </a:tc>
                <a:tc>
                  <a:txBody>
                    <a:bodyPr/>
                    <a:lstStyle/>
                    <a:p>
                      <a:pPr marL="255904">
                        <a:lnSpc>
                          <a:spcPts val="2650"/>
                        </a:lnSpc>
                      </a:pPr>
                      <a:r>
                        <a:rPr sz="2400" spc="-25" dirty="0">
                          <a:latin typeface="Calibri"/>
                          <a:cs typeface="Calibri"/>
                        </a:rPr>
                        <a:t>$8</a:t>
                      </a:r>
                      <a:endParaRPr sz="24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solidFill>
                      <a:srgbClr val="DCE6E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rgbClr val="DCE6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01320">
                <a:tc>
                  <a:txBody>
                    <a:bodyPr/>
                    <a:lstStyle/>
                    <a:p>
                      <a:pPr marR="289560" algn="ctr">
                        <a:lnSpc>
                          <a:spcPts val="2665"/>
                        </a:lnSpc>
                      </a:pPr>
                      <a:r>
                        <a:rPr sz="2400" spc="-50" dirty="0">
                          <a:latin typeface="Calibri"/>
                          <a:cs typeface="Calibri"/>
                        </a:rPr>
                        <a:t>2</a:t>
                      </a:r>
                      <a:endParaRPr sz="24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solidFill>
                      <a:srgbClr val="DCE6EF"/>
                    </a:solidFill>
                  </a:tcPr>
                </a:tc>
                <a:tc>
                  <a:txBody>
                    <a:bodyPr/>
                    <a:lstStyle/>
                    <a:p>
                      <a:pPr marL="563245">
                        <a:lnSpc>
                          <a:spcPts val="2665"/>
                        </a:lnSpc>
                      </a:pPr>
                      <a:r>
                        <a:rPr sz="2400" spc="-50" dirty="0">
                          <a:latin typeface="Calibri"/>
                          <a:cs typeface="Calibri"/>
                        </a:rPr>
                        <a:t>1</a:t>
                      </a:r>
                      <a:endParaRPr sz="24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solidFill>
                      <a:srgbClr val="DCE6EF"/>
                    </a:solidFill>
                  </a:tcPr>
                </a:tc>
                <a:tc>
                  <a:txBody>
                    <a:bodyPr/>
                    <a:lstStyle/>
                    <a:p>
                      <a:pPr marL="255904">
                        <a:lnSpc>
                          <a:spcPts val="2665"/>
                        </a:lnSpc>
                      </a:pPr>
                      <a:r>
                        <a:rPr sz="2400" spc="-25" dirty="0">
                          <a:latin typeface="Calibri"/>
                          <a:cs typeface="Calibri"/>
                        </a:rPr>
                        <a:t>$6</a:t>
                      </a:r>
                      <a:endParaRPr sz="24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solidFill>
                      <a:srgbClr val="DCE6E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rgbClr val="DCE6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01320">
                <a:tc>
                  <a:txBody>
                    <a:bodyPr/>
                    <a:lstStyle/>
                    <a:p>
                      <a:pPr marR="289560" algn="ctr">
                        <a:lnSpc>
                          <a:spcPts val="2660"/>
                        </a:lnSpc>
                      </a:pPr>
                      <a:r>
                        <a:rPr sz="2400" spc="-50" dirty="0">
                          <a:latin typeface="Calibri"/>
                          <a:cs typeface="Calibri"/>
                        </a:rPr>
                        <a:t>3</a:t>
                      </a:r>
                      <a:endParaRPr sz="24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solidFill>
                      <a:srgbClr val="DCE6EF"/>
                    </a:solidFill>
                  </a:tcPr>
                </a:tc>
                <a:tc>
                  <a:txBody>
                    <a:bodyPr/>
                    <a:lstStyle/>
                    <a:p>
                      <a:pPr marL="563245">
                        <a:lnSpc>
                          <a:spcPts val="2660"/>
                        </a:lnSpc>
                      </a:pPr>
                      <a:r>
                        <a:rPr sz="2400" spc="-50" dirty="0">
                          <a:latin typeface="Calibri"/>
                          <a:cs typeface="Calibri"/>
                        </a:rPr>
                        <a:t>3</a:t>
                      </a:r>
                      <a:endParaRPr sz="24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solidFill>
                      <a:srgbClr val="DCE6EF"/>
                    </a:solidFill>
                  </a:tcPr>
                </a:tc>
                <a:tc>
                  <a:txBody>
                    <a:bodyPr/>
                    <a:lstStyle/>
                    <a:p>
                      <a:pPr marL="255904">
                        <a:lnSpc>
                          <a:spcPts val="2660"/>
                        </a:lnSpc>
                      </a:pPr>
                      <a:r>
                        <a:rPr sz="2400" spc="-25" dirty="0">
                          <a:latin typeface="Calibri"/>
                          <a:cs typeface="Calibri"/>
                        </a:rPr>
                        <a:t>$16</a:t>
                      </a:r>
                      <a:endParaRPr sz="24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solidFill>
                      <a:srgbClr val="DCE6E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rgbClr val="DCE6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3060">
                <a:tc>
                  <a:txBody>
                    <a:bodyPr/>
                    <a:lstStyle/>
                    <a:p>
                      <a:pPr marR="289560" algn="ctr">
                        <a:lnSpc>
                          <a:spcPts val="2660"/>
                        </a:lnSpc>
                      </a:pPr>
                      <a:r>
                        <a:rPr sz="2400" spc="-50" dirty="0">
                          <a:latin typeface="Calibri"/>
                          <a:cs typeface="Calibri"/>
                        </a:rPr>
                        <a:t>4</a:t>
                      </a:r>
                      <a:endParaRPr sz="24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solidFill>
                      <a:srgbClr val="DCE6EF"/>
                    </a:solidFill>
                  </a:tcPr>
                </a:tc>
                <a:tc>
                  <a:txBody>
                    <a:bodyPr/>
                    <a:lstStyle/>
                    <a:p>
                      <a:pPr marL="563245">
                        <a:lnSpc>
                          <a:spcPts val="2660"/>
                        </a:lnSpc>
                      </a:pPr>
                      <a:r>
                        <a:rPr sz="2400" spc="-50" dirty="0">
                          <a:latin typeface="Calibri"/>
                          <a:cs typeface="Calibri"/>
                        </a:rPr>
                        <a:t>2</a:t>
                      </a:r>
                      <a:endParaRPr sz="24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solidFill>
                      <a:srgbClr val="DCE6EF"/>
                    </a:solidFill>
                  </a:tcPr>
                </a:tc>
                <a:tc>
                  <a:txBody>
                    <a:bodyPr/>
                    <a:lstStyle/>
                    <a:p>
                      <a:pPr marL="255904">
                        <a:lnSpc>
                          <a:spcPts val="2660"/>
                        </a:lnSpc>
                      </a:pPr>
                      <a:r>
                        <a:rPr sz="2400" spc="-25" dirty="0">
                          <a:latin typeface="Calibri"/>
                          <a:cs typeface="Calibri"/>
                        </a:rPr>
                        <a:t>$11</a:t>
                      </a:r>
                      <a:endParaRPr sz="24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solidFill>
                      <a:srgbClr val="DCE6EF"/>
                    </a:solidFill>
                  </a:tcPr>
                </a:tc>
                <a:tc>
                  <a:txBody>
                    <a:bodyPr/>
                    <a:lstStyle/>
                    <a:p>
                      <a:pPr marL="478155">
                        <a:lnSpc>
                          <a:spcPts val="2660"/>
                        </a:lnSpc>
                      </a:pPr>
                      <a:r>
                        <a:rPr sz="2400" spc="-10" dirty="0">
                          <a:latin typeface="Calibri"/>
                          <a:cs typeface="Calibri"/>
                        </a:rPr>
                        <a:t>capacity</a:t>
                      </a:r>
                      <a:r>
                        <a:rPr sz="2400" spc="-1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400" i="1" spc="-50" dirty="0">
                          <a:latin typeface="Calibri"/>
                          <a:cs typeface="Calibri"/>
                        </a:rPr>
                        <a:t>j</a:t>
                      </a:r>
                      <a:endParaRPr sz="24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solidFill>
                      <a:srgbClr val="DCE6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pSp>
        <p:nvGrpSpPr>
          <p:cNvPr id="18" name="object 18"/>
          <p:cNvGrpSpPr/>
          <p:nvPr/>
        </p:nvGrpSpPr>
        <p:grpSpPr>
          <a:xfrm>
            <a:off x="2321051" y="2301900"/>
            <a:ext cx="5408930" cy="2470150"/>
            <a:chOff x="720851" y="2301900"/>
            <a:chExt cx="5408930" cy="2470150"/>
          </a:xfrm>
        </p:grpSpPr>
        <p:sp>
          <p:nvSpPr>
            <p:cNvPr id="19" name="object 19"/>
            <p:cNvSpPr/>
            <p:nvPr/>
          </p:nvSpPr>
          <p:spPr>
            <a:xfrm>
              <a:off x="720851" y="3968495"/>
              <a:ext cx="5408930" cy="803275"/>
            </a:xfrm>
            <a:custGeom>
              <a:avLst/>
              <a:gdLst/>
              <a:ahLst/>
              <a:cxnLst/>
              <a:rect l="l" t="t" r="r" b="b"/>
              <a:pathLst>
                <a:path w="5408930" h="803275">
                  <a:moveTo>
                    <a:pt x="5408676" y="803148"/>
                  </a:moveTo>
                  <a:lnTo>
                    <a:pt x="0" y="803148"/>
                  </a:lnTo>
                  <a:lnTo>
                    <a:pt x="0" y="0"/>
                  </a:lnTo>
                  <a:lnTo>
                    <a:pt x="5408676" y="0"/>
                  </a:lnTo>
                  <a:lnTo>
                    <a:pt x="5408676" y="803148"/>
                  </a:lnTo>
                  <a:close/>
                </a:path>
              </a:pathLst>
            </a:custGeom>
            <a:solidFill>
              <a:srgbClr val="DCE6E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721461" y="2301900"/>
              <a:ext cx="798830" cy="22860"/>
            </a:xfrm>
            <a:custGeom>
              <a:avLst/>
              <a:gdLst/>
              <a:ahLst/>
              <a:cxnLst/>
              <a:rect l="l" t="t" r="r" b="b"/>
              <a:pathLst>
                <a:path w="798830" h="22860">
                  <a:moveTo>
                    <a:pt x="0" y="0"/>
                  </a:moveTo>
                  <a:lnTo>
                    <a:pt x="798830" y="0"/>
                  </a:lnTo>
                  <a:lnTo>
                    <a:pt x="798830" y="22860"/>
                  </a:lnTo>
                  <a:lnTo>
                    <a:pt x="0" y="2286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1" name="object 21"/>
          <p:cNvSpPr txBox="1"/>
          <p:nvPr/>
        </p:nvSpPr>
        <p:spPr>
          <a:xfrm>
            <a:off x="4050131" y="4330725"/>
            <a:ext cx="176530" cy="38227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spcBef>
                <a:spcPts val="90"/>
              </a:spcBef>
            </a:pPr>
            <a:r>
              <a:rPr sz="2350" spc="-50" dirty="0">
                <a:latin typeface="Calibri"/>
                <a:cs typeface="Calibri"/>
              </a:rPr>
              <a:t>0</a:t>
            </a:r>
            <a:endParaRPr sz="2350">
              <a:latin typeface="Calibri"/>
              <a:cs typeface="Calibri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4431767" y="4002431"/>
            <a:ext cx="2667635" cy="6407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635">
              <a:lnSpc>
                <a:spcPts val="2200"/>
              </a:lnSpc>
              <a:tabLst>
                <a:tab pos="496570" algn="l"/>
                <a:tab pos="990600" algn="l"/>
                <a:tab pos="1486535" algn="l"/>
                <a:tab pos="1981200" algn="l"/>
                <a:tab pos="2459990" algn="l"/>
              </a:tabLst>
            </a:pPr>
            <a:r>
              <a:rPr sz="2400" spc="-50" dirty="0">
                <a:latin typeface="Calibri"/>
                <a:cs typeface="Calibri"/>
              </a:rPr>
              <a:t>0</a:t>
            </a:r>
            <a:r>
              <a:rPr sz="2400" dirty="0">
                <a:latin typeface="Calibri"/>
                <a:cs typeface="Calibri"/>
              </a:rPr>
              <a:t>	</a:t>
            </a:r>
            <a:r>
              <a:rPr sz="2400" spc="-50" dirty="0">
                <a:latin typeface="Calibri"/>
                <a:cs typeface="Calibri"/>
              </a:rPr>
              <a:t>1</a:t>
            </a:r>
            <a:r>
              <a:rPr sz="2400" dirty="0">
                <a:latin typeface="Calibri"/>
                <a:cs typeface="Calibri"/>
              </a:rPr>
              <a:t>	</a:t>
            </a:r>
            <a:r>
              <a:rPr sz="2400" spc="-50" dirty="0">
                <a:latin typeface="Calibri"/>
                <a:cs typeface="Calibri"/>
              </a:rPr>
              <a:t>2</a:t>
            </a:r>
            <a:r>
              <a:rPr sz="2400" dirty="0">
                <a:latin typeface="Calibri"/>
                <a:cs typeface="Calibri"/>
              </a:rPr>
              <a:t>	</a:t>
            </a:r>
            <a:r>
              <a:rPr sz="2400" spc="-50" dirty="0">
                <a:latin typeface="Calibri"/>
                <a:cs typeface="Calibri"/>
              </a:rPr>
              <a:t>3</a:t>
            </a:r>
            <a:r>
              <a:rPr sz="2400" dirty="0">
                <a:latin typeface="Calibri"/>
                <a:cs typeface="Calibri"/>
              </a:rPr>
              <a:t>	</a:t>
            </a:r>
            <a:r>
              <a:rPr sz="2400" spc="-50" dirty="0">
                <a:latin typeface="Calibri"/>
                <a:cs typeface="Calibri"/>
              </a:rPr>
              <a:t>4</a:t>
            </a:r>
            <a:r>
              <a:rPr sz="2400" dirty="0">
                <a:latin typeface="Calibri"/>
                <a:cs typeface="Calibri"/>
              </a:rPr>
              <a:t>	</a:t>
            </a:r>
            <a:r>
              <a:rPr sz="2400" spc="-50" dirty="0">
                <a:latin typeface="Calibri"/>
                <a:cs typeface="Calibri"/>
              </a:rPr>
              <a:t>5</a:t>
            </a:r>
            <a:endParaRPr sz="2400">
              <a:latin typeface="Calibri"/>
              <a:cs typeface="Calibri"/>
            </a:endParaRPr>
          </a:p>
          <a:p>
            <a:pPr>
              <a:lnSpc>
                <a:spcPts val="2805"/>
              </a:lnSpc>
              <a:tabLst>
                <a:tab pos="456565" algn="l"/>
                <a:tab pos="990600" algn="l"/>
                <a:tab pos="1524000" algn="l"/>
                <a:tab pos="1981200" algn="l"/>
                <a:tab pos="2514600" algn="l"/>
              </a:tabLst>
            </a:pPr>
            <a:r>
              <a:rPr sz="2400" spc="-50" dirty="0">
                <a:latin typeface="Times New Roman"/>
                <a:cs typeface="Times New Roman"/>
              </a:rPr>
              <a:t>0</a:t>
            </a:r>
            <a:r>
              <a:rPr sz="2400" dirty="0">
                <a:latin typeface="Times New Roman"/>
                <a:cs typeface="Times New Roman"/>
              </a:rPr>
              <a:t>	</a:t>
            </a:r>
            <a:r>
              <a:rPr sz="2400" spc="-50" dirty="0">
                <a:latin typeface="Times New Roman"/>
                <a:cs typeface="Times New Roman"/>
              </a:rPr>
              <a:t>0</a:t>
            </a:r>
            <a:r>
              <a:rPr sz="2400" dirty="0">
                <a:latin typeface="Times New Roman"/>
                <a:cs typeface="Times New Roman"/>
              </a:rPr>
              <a:t>	</a:t>
            </a:r>
            <a:r>
              <a:rPr sz="2400" spc="-50" dirty="0">
                <a:latin typeface="Times New Roman"/>
                <a:cs typeface="Times New Roman"/>
              </a:rPr>
              <a:t>0</a:t>
            </a:r>
            <a:r>
              <a:rPr sz="2400" dirty="0">
                <a:latin typeface="Times New Roman"/>
                <a:cs typeface="Times New Roman"/>
              </a:rPr>
              <a:t>	</a:t>
            </a:r>
            <a:r>
              <a:rPr sz="2400" spc="-50" dirty="0">
                <a:latin typeface="Times New Roman"/>
                <a:cs typeface="Times New Roman"/>
              </a:rPr>
              <a:t>0</a:t>
            </a:r>
            <a:r>
              <a:rPr sz="2400" dirty="0">
                <a:latin typeface="Times New Roman"/>
                <a:cs typeface="Times New Roman"/>
              </a:rPr>
              <a:t>	</a:t>
            </a:r>
            <a:r>
              <a:rPr sz="2400" spc="-50" dirty="0">
                <a:latin typeface="Times New Roman"/>
                <a:cs typeface="Times New Roman"/>
              </a:rPr>
              <a:t>0</a:t>
            </a:r>
            <a:r>
              <a:rPr sz="2400" dirty="0">
                <a:latin typeface="Times New Roman"/>
                <a:cs typeface="Times New Roman"/>
              </a:rPr>
              <a:t>	</a:t>
            </a:r>
            <a:r>
              <a:rPr sz="2400" spc="-50" dirty="0">
                <a:latin typeface="Times New Roman"/>
                <a:cs typeface="Times New Roman"/>
              </a:rPr>
              <a:t>0</a:t>
            </a:r>
            <a:endParaRPr sz="2400">
              <a:latin typeface="Times New Roman"/>
              <a:cs typeface="Times New Roman"/>
            </a:endParaRPr>
          </a:p>
        </p:txBody>
      </p:sp>
      <p:grpSp>
        <p:nvGrpSpPr>
          <p:cNvPr id="23" name="object 23"/>
          <p:cNvGrpSpPr/>
          <p:nvPr/>
        </p:nvGrpSpPr>
        <p:grpSpPr>
          <a:xfrm>
            <a:off x="4288535" y="3982720"/>
            <a:ext cx="6160770" cy="2738120"/>
            <a:chOff x="2688335" y="3982720"/>
            <a:chExt cx="6160770" cy="2738120"/>
          </a:xfrm>
        </p:grpSpPr>
        <p:pic>
          <p:nvPicPr>
            <p:cNvPr id="24" name="object 2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700527" y="4306824"/>
              <a:ext cx="2862072" cy="109727"/>
            </a:xfrm>
            <a:prstGeom prst="rect">
              <a:avLst/>
            </a:prstGeom>
          </p:spPr>
        </p:pic>
        <p:pic>
          <p:nvPicPr>
            <p:cNvPr id="25" name="object 2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688335" y="4319016"/>
              <a:ext cx="109727" cy="2401824"/>
            </a:xfrm>
            <a:prstGeom prst="rect">
              <a:avLst/>
            </a:prstGeom>
          </p:spPr>
        </p:pic>
        <p:sp>
          <p:nvSpPr>
            <p:cNvPr id="26" name="object 26"/>
            <p:cNvSpPr/>
            <p:nvPr/>
          </p:nvSpPr>
          <p:spPr>
            <a:xfrm>
              <a:off x="2730500" y="3982719"/>
              <a:ext cx="6118225" cy="2721610"/>
            </a:xfrm>
            <a:custGeom>
              <a:avLst/>
              <a:gdLst/>
              <a:ahLst/>
              <a:cxnLst/>
              <a:rect l="l" t="t" r="r" b="b"/>
              <a:pathLst>
                <a:path w="6118225" h="2721609">
                  <a:moveTo>
                    <a:pt x="6118225" y="0"/>
                  </a:moveTo>
                  <a:lnTo>
                    <a:pt x="0" y="0"/>
                  </a:lnTo>
                  <a:lnTo>
                    <a:pt x="0" y="1217930"/>
                  </a:lnTo>
                  <a:lnTo>
                    <a:pt x="0" y="2721610"/>
                  </a:lnTo>
                  <a:lnTo>
                    <a:pt x="371475" y="2721610"/>
                  </a:lnTo>
                  <a:lnTo>
                    <a:pt x="371475" y="1217930"/>
                  </a:lnTo>
                  <a:lnTo>
                    <a:pt x="2379345" y="1217930"/>
                  </a:lnTo>
                  <a:lnTo>
                    <a:pt x="2379345" y="2721610"/>
                  </a:lnTo>
                  <a:lnTo>
                    <a:pt x="6118225" y="2721610"/>
                  </a:lnTo>
                  <a:lnTo>
                    <a:pt x="6118225" y="1217930"/>
                  </a:lnTo>
                  <a:lnTo>
                    <a:pt x="6118225" y="0"/>
                  </a:lnTo>
                  <a:close/>
                </a:path>
              </a:pathLst>
            </a:custGeom>
            <a:solidFill>
              <a:srgbClr val="DCE6E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2716212" y="3983101"/>
              <a:ext cx="28575" cy="2721610"/>
            </a:xfrm>
            <a:custGeom>
              <a:avLst/>
              <a:gdLst/>
              <a:ahLst/>
              <a:cxnLst/>
              <a:rect l="l" t="t" r="r" b="b"/>
              <a:pathLst>
                <a:path w="28575" h="2721609">
                  <a:moveTo>
                    <a:pt x="28575" y="2721609"/>
                  </a:moveTo>
                  <a:lnTo>
                    <a:pt x="0" y="2721609"/>
                  </a:lnTo>
                  <a:lnTo>
                    <a:pt x="0" y="0"/>
                  </a:lnTo>
                  <a:lnTo>
                    <a:pt x="28575" y="0"/>
                  </a:lnTo>
                  <a:lnTo>
                    <a:pt x="28575" y="2721609"/>
                  </a:lnTo>
                  <a:close/>
                </a:path>
              </a:pathLst>
            </a:custGeom>
            <a:solidFill>
              <a:srgbClr val="C0504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2731008" y="4805172"/>
              <a:ext cx="2382520" cy="1902460"/>
            </a:xfrm>
            <a:custGeom>
              <a:avLst/>
              <a:gdLst/>
              <a:ahLst/>
              <a:cxnLst/>
              <a:rect l="l" t="t" r="r" b="b"/>
              <a:pathLst>
                <a:path w="2382520" h="1902459">
                  <a:moveTo>
                    <a:pt x="2381999" y="396240"/>
                  </a:moveTo>
                  <a:lnTo>
                    <a:pt x="1894332" y="396240"/>
                  </a:lnTo>
                  <a:lnTo>
                    <a:pt x="1418844" y="396240"/>
                  </a:lnTo>
                  <a:lnTo>
                    <a:pt x="893064" y="396240"/>
                  </a:lnTo>
                  <a:lnTo>
                    <a:pt x="371856" y="396240"/>
                  </a:lnTo>
                  <a:lnTo>
                    <a:pt x="371856" y="0"/>
                  </a:lnTo>
                  <a:lnTo>
                    <a:pt x="0" y="0"/>
                  </a:lnTo>
                  <a:lnTo>
                    <a:pt x="0" y="396240"/>
                  </a:lnTo>
                  <a:lnTo>
                    <a:pt x="0" y="879348"/>
                  </a:lnTo>
                  <a:lnTo>
                    <a:pt x="0" y="1368552"/>
                  </a:lnTo>
                  <a:lnTo>
                    <a:pt x="0" y="1901952"/>
                  </a:lnTo>
                  <a:lnTo>
                    <a:pt x="371856" y="1901952"/>
                  </a:lnTo>
                  <a:lnTo>
                    <a:pt x="893064" y="1901952"/>
                  </a:lnTo>
                  <a:lnTo>
                    <a:pt x="1418844" y="1901952"/>
                  </a:lnTo>
                  <a:lnTo>
                    <a:pt x="1894332" y="1901952"/>
                  </a:lnTo>
                  <a:lnTo>
                    <a:pt x="2381999" y="1901952"/>
                  </a:lnTo>
                  <a:lnTo>
                    <a:pt x="2381999" y="1368552"/>
                  </a:lnTo>
                  <a:lnTo>
                    <a:pt x="2381999" y="879348"/>
                  </a:lnTo>
                  <a:lnTo>
                    <a:pt x="2381999" y="396240"/>
                  </a:lnTo>
                  <a:close/>
                </a:path>
              </a:pathLst>
            </a:custGeom>
            <a:solidFill>
              <a:srgbClr val="DCE6E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9" name="object 29"/>
          <p:cNvSpPr txBox="1"/>
          <p:nvPr/>
        </p:nvSpPr>
        <p:spPr>
          <a:xfrm>
            <a:off x="4427854" y="4746155"/>
            <a:ext cx="266065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tabLst>
                <a:tab pos="384810" algn="l"/>
                <a:tab pos="945515" algn="l"/>
                <a:tab pos="1432560" algn="l"/>
                <a:tab pos="1908810" algn="l"/>
                <a:tab pos="2393950" algn="l"/>
              </a:tabLst>
            </a:pPr>
            <a:r>
              <a:rPr sz="2400" spc="-50" dirty="0">
                <a:latin typeface="Times New Roman"/>
                <a:cs typeface="Times New Roman"/>
              </a:rPr>
              <a:t>0</a:t>
            </a:r>
            <a:r>
              <a:rPr sz="2400" dirty="0">
                <a:latin typeface="Times New Roman"/>
                <a:cs typeface="Times New Roman"/>
              </a:rPr>
              <a:t>	</a:t>
            </a:r>
            <a:r>
              <a:rPr sz="2400" spc="-20" dirty="0">
                <a:latin typeface="Times New Roman"/>
                <a:cs typeface="Times New Roman"/>
              </a:rPr>
              <a:t>-</a:t>
            </a:r>
            <a:r>
              <a:rPr sz="2400" spc="-50" dirty="0">
                <a:latin typeface="Times New Roman"/>
                <a:cs typeface="Times New Roman"/>
              </a:rPr>
              <a:t>1</a:t>
            </a:r>
            <a:r>
              <a:rPr sz="2400" dirty="0">
                <a:latin typeface="Times New Roman"/>
                <a:cs typeface="Times New Roman"/>
              </a:rPr>
              <a:t>	</a:t>
            </a:r>
            <a:r>
              <a:rPr sz="2400" spc="-20" dirty="0">
                <a:latin typeface="Times New Roman"/>
                <a:cs typeface="Times New Roman"/>
              </a:rPr>
              <a:t>-</a:t>
            </a:r>
            <a:r>
              <a:rPr sz="2400" spc="-50" dirty="0">
                <a:latin typeface="Times New Roman"/>
                <a:cs typeface="Times New Roman"/>
              </a:rPr>
              <a:t>1</a:t>
            </a:r>
            <a:r>
              <a:rPr sz="2400" dirty="0">
                <a:latin typeface="Times New Roman"/>
                <a:cs typeface="Times New Roman"/>
              </a:rPr>
              <a:t>	</a:t>
            </a:r>
            <a:r>
              <a:rPr sz="2400" spc="-20" dirty="0">
                <a:latin typeface="Times New Roman"/>
                <a:cs typeface="Times New Roman"/>
              </a:rPr>
              <a:t>-</a:t>
            </a:r>
            <a:r>
              <a:rPr sz="2400" spc="-50" dirty="0">
                <a:latin typeface="Times New Roman"/>
                <a:cs typeface="Times New Roman"/>
              </a:rPr>
              <a:t>1</a:t>
            </a:r>
            <a:r>
              <a:rPr sz="2400" dirty="0">
                <a:latin typeface="Times New Roman"/>
                <a:cs typeface="Times New Roman"/>
              </a:rPr>
              <a:t>	</a:t>
            </a:r>
            <a:r>
              <a:rPr sz="2400" spc="-20" dirty="0">
                <a:latin typeface="Times New Roman"/>
                <a:cs typeface="Times New Roman"/>
              </a:rPr>
              <a:t>-</a:t>
            </a:r>
            <a:r>
              <a:rPr sz="2400" spc="-50" dirty="0">
                <a:latin typeface="Times New Roman"/>
                <a:cs typeface="Times New Roman"/>
              </a:rPr>
              <a:t>1</a:t>
            </a:r>
            <a:r>
              <a:rPr sz="2400" dirty="0">
                <a:latin typeface="Times New Roman"/>
                <a:cs typeface="Times New Roman"/>
              </a:rPr>
              <a:t>	</a:t>
            </a:r>
            <a:r>
              <a:rPr sz="2400" spc="-20" dirty="0">
                <a:latin typeface="Times New Roman"/>
                <a:cs typeface="Times New Roman"/>
              </a:rPr>
              <a:t>-</a:t>
            </a:r>
            <a:r>
              <a:rPr sz="2400" spc="-50" dirty="0">
                <a:latin typeface="Times New Roman"/>
                <a:cs typeface="Times New Roman"/>
              </a:rPr>
              <a:t>1</a:t>
            </a:r>
            <a:endParaRPr sz="2400">
              <a:latin typeface="Times New Roman"/>
              <a:cs typeface="Times New Roman"/>
            </a:endParaRPr>
          </a:p>
        </p:txBody>
      </p:sp>
      <p:graphicFrame>
        <p:nvGraphicFramePr>
          <p:cNvPr id="30" name="object 30"/>
          <p:cNvGraphicFramePr>
            <a:graphicFrameLocks noGrp="1"/>
          </p:cNvGraphicFramePr>
          <p:nvPr/>
        </p:nvGraphicFramePr>
        <p:xfrm>
          <a:off x="4408805" y="5244163"/>
          <a:ext cx="2779395" cy="84201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946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2641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2260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8069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8196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9878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421005">
                <a:tc>
                  <a:txBody>
                    <a:bodyPr/>
                    <a:lstStyle/>
                    <a:p>
                      <a:pPr marR="70485" algn="ctr">
                        <a:lnSpc>
                          <a:spcPts val="2620"/>
                        </a:lnSpc>
                      </a:pPr>
                      <a:r>
                        <a:rPr sz="2400" spc="-50" dirty="0">
                          <a:latin typeface="Times New Roman"/>
                          <a:cs typeface="Times New Roman"/>
                        </a:rPr>
                        <a:t>0</a:t>
                      </a: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rgbClr val="DCE6EF"/>
                    </a:solidFill>
                  </a:tcPr>
                </a:tc>
                <a:tc>
                  <a:txBody>
                    <a:bodyPr/>
                    <a:lstStyle/>
                    <a:p>
                      <a:pPr marR="45720" algn="ctr">
                        <a:lnSpc>
                          <a:spcPts val="2620"/>
                        </a:lnSpc>
                      </a:pPr>
                      <a:r>
                        <a:rPr sz="2400" spc="-2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2400" spc="-50" dirty="0">
                          <a:latin typeface="Times New Roman"/>
                          <a:cs typeface="Times New Roman"/>
                        </a:rPr>
                        <a:t>1</a:t>
                      </a: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rgbClr val="DCE6EF"/>
                    </a:solidFill>
                  </a:tcPr>
                </a:tc>
                <a:tc>
                  <a:txBody>
                    <a:bodyPr/>
                    <a:lstStyle/>
                    <a:p>
                      <a:pPr marL="38735" algn="ctr">
                        <a:lnSpc>
                          <a:spcPts val="2620"/>
                        </a:lnSpc>
                      </a:pPr>
                      <a:r>
                        <a:rPr sz="2400" spc="-2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2400" spc="-50" dirty="0">
                          <a:latin typeface="Times New Roman"/>
                          <a:cs typeface="Times New Roman"/>
                        </a:rPr>
                        <a:t>1</a:t>
                      </a: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rgbClr val="DCE6EF"/>
                    </a:solidFill>
                  </a:tcPr>
                </a:tc>
                <a:tc>
                  <a:txBody>
                    <a:bodyPr/>
                    <a:lstStyle/>
                    <a:p>
                      <a:pPr marR="635" algn="ctr">
                        <a:lnSpc>
                          <a:spcPts val="2620"/>
                        </a:lnSpc>
                      </a:pPr>
                      <a:r>
                        <a:rPr sz="2400" spc="-2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2400" spc="-50" dirty="0">
                          <a:latin typeface="Times New Roman"/>
                          <a:cs typeface="Times New Roman"/>
                        </a:rPr>
                        <a:t>1</a:t>
                      </a: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rgbClr val="DCE6EF"/>
                    </a:solidFill>
                  </a:tcPr>
                </a:tc>
                <a:tc>
                  <a:txBody>
                    <a:bodyPr/>
                    <a:lstStyle/>
                    <a:p>
                      <a:pPr marL="6985" algn="ctr">
                        <a:lnSpc>
                          <a:spcPts val="2620"/>
                        </a:lnSpc>
                      </a:pPr>
                      <a:r>
                        <a:rPr sz="2400" spc="-2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2400" spc="-50" dirty="0">
                          <a:latin typeface="Times New Roman"/>
                          <a:cs typeface="Times New Roman"/>
                        </a:rPr>
                        <a:t>1</a:t>
                      </a: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rgbClr val="DCE6EF"/>
                    </a:solidFill>
                  </a:tcPr>
                </a:tc>
                <a:tc>
                  <a:txBody>
                    <a:bodyPr/>
                    <a:lstStyle/>
                    <a:p>
                      <a:pPr marL="69215" algn="ctr">
                        <a:lnSpc>
                          <a:spcPts val="2620"/>
                        </a:lnSpc>
                      </a:pPr>
                      <a:r>
                        <a:rPr sz="2400" spc="-2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2400" spc="-50" dirty="0">
                          <a:latin typeface="Times New Roman"/>
                          <a:cs typeface="Times New Roman"/>
                        </a:rPr>
                        <a:t>1</a:t>
                      </a: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rgbClr val="DCE6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21005">
                <a:tc>
                  <a:txBody>
                    <a:bodyPr/>
                    <a:lstStyle/>
                    <a:p>
                      <a:pPr marR="69215" algn="ctr">
                        <a:lnSpc>
                          <a:spcPts val="2820"/>
                        </a:lnSpc>
                        <a:spcBef>
                          <a:spcPts val="395"/>
                        </a:spcBef>
                      </a:pPr>
                      <a:r>
                        <a:rPr sz="2400" spc="-50" dirty="0">
                          <a:latin typeface="Times New Roman"/>
                          <a:cs typeface="Times New Roman"/>
                        </a:rPr>
                        <a:t>0</a:t>
                      </a: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50165" marB="0">
                    <a:solidFill>
                      <a:srgbClr val="DCE6EF"/>
                    </a:solidFill>
                  </a:tcPr>
                </a:tc>
                <a:tc>
                  <a:txBody>
                    <a:bodyPr/>
                    <a:lstStyle/>
                    <a:p>
                      <a:pPr marR="27940" algn="ctr">
                        <a:lnSpc>
                          <a:spcPts val="2820"/>
                        </a:lnSpc>
                        <a:spcBef>
                          <a:spcPts val="395"/>
                        </a:spcBef>
                      </a:pPr>
                      <a:r>
                        <a:rPr sz="2400" spc="-2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2400" spc="-50" dirty="0">
                          <a:latin typeface="Times New Roman"/>
                          <a:cs typeface="Times New Roman"/>
                        </a:rPr>
                        <a:t>1</a:t>
                      </a: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50165" marB="0">
                    <a:solidFill>
                      <a:srgbClr val="DCE6EF"/>
                    </a:solidFill>
                  </a:tcPr>
                </a:tc>
                <a:tc>
                  <a:txBody>
                    <a:bodyPr/>
                    <a:lstStyle/>
                    <a:p>
                      <a:pPr marL="50800" algn="ctr">
                        <a:lnSpc>
                          <a:spcPts val="2820"/>
                        </a:lnSpc>
                        <a:spcBef>
                          <a:spcPts val="395"/>
                        </a:spcBef>
                      </a:pPr>
                      <a:r>
                        <a:rPr sz="2400" spc="-2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2400" spc="-50" dirty="0">
                          <a:latin typeface="Times New Roman"/>
                          <a:cs typeface="Times New Roman"/>
                        </a:rPr>
                        <a:t>1</a:t>
                      </a: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50165" marB="0">
                    <a:solidFill>
                      <a:srgbClr val="DCE6EF"/>
                    </a:solidFill>
                  </a:tcPr>
                </a:tc>
                <a:tc>
                  <a:txBody>
                    <a:bodyPr/>
                    <a:lstStyle/>
                    <a:p>
                      <a:pPr marR="635" algn="ctr">
                        <a:lnSpc>
                          <a:spcPts val="2820"/>
                        </a:lnSpc>
                        <a:spcBef>
                          <a:spcPts val="395"/>
                        </a:spcBef>
                      </a:pPr>
                      <a:r>
                        <a:rPr sz="2400" spc="-2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2400" spc="-50" dirty="0">
                          <a:latin typeface="Times New Roman"/>
                          <a:cs typeface="Times New Roman"/>
                        </a:rPr>
                        <a:t>1</a:t>
                      </a: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50165" marB="0">
                    <a:solidFill>
                      <a:srgbClr val="DCE6EF"/>
                    </a:solidFill>
                  </a:tcPr>
                </a:tc>
                <a:tc>
                  <a:txBody>
                    <a:bodyPr/>
                    <a:lstStyle/>
                    <a:p>
                      <a:pPr marL="13335" algn="ctr">
                        <a:lnSpc>
                          <a:spcPts val="2820"/>
                        </a:lnSpc>
                        <a:spcBef>
                          <a:spcPts val="395"/>
                        </a:spcBef>
                      </a:pPr>
                      <a:r>
                        <a:rPr sz="2400" spc="-2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2400" spc="-50" dirty="0">
                          <a:latin typeface="Times New Roman"/>
                          <a:cs typeface="Times New Roman"/>
                        </a:rPr>
                        <a:t>1</a:t>
                      </a: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50165" marB="0">
                    <a:solidFill>
                      <a:srgbClr val="DCE6EF"/>
                    </a:solidFill>
                  </a:tcPr>
                </a:tc>
                <a:tc>
                  <a:txBody>
                    <a:bodyPr/>
                    <a:lstStyle/>
                    <a:p>
                      <a:pPr marL="80645" algn="ctr">
                        <a:lnSpc>
                          <a:spcPts val="2820"/>
                        </a:lnSpc>
                        <a:spcBef>
                          <a:spcPts val="395"/>
                        </a:spcBef>
                      </a:pPr>
                      <a:r>
                        <a:rPr sz="2400" spc="-2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2400" spc="-50" dirty="0">
                          <a:latin typeface="Times New Roman"/>
                          <a:cs typeface="Times New Roman"/>
                        </a:rPr>
                        <a:t>1</a:t>
                      </a: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50165" marB="0">
                    <a:solidFill>
                      <a:srgbClr val="DCE6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1" name="object 31"/>
          <p:cNvSpPr txBox="1"/>
          <p:nvPr/>
        </p:nvSpPr>
        <p:spPr>
          <a:xfrm>
            <a:off x="4428489" y="6178715"/>
            <a:ext cx="122682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tabLst>
                <a:tab pos="392430" algn="l"/>
                <a:tab pos="960119" algn="l"/>
              </a:tabLst>
            </a:pPr>
            <a:r>
              <a:rPr sz="2400" spc="-50" dirty="0">
                <a:latin typeface="Times New Roman"/>
                <a:cs typeface="Times New Roman"/>
              </a:rPr>
              <a:t>0</a:t>
            </a:r>
            <a:r>
              <a:rPr sz="2400" dirty="0">
                <a:latin typeface="Times New Roman"/>
                <a:cs typeface="Times New Roman"/>
              </a:rPr>
              <a:t>	</a:t>
            </a:r>
            <a:r>
              <a:rPr sz="2400" spc="-20" dirty="0">
                <a:latin typeface="Times New Roman"/>
                <a:cs typeface="Times New Roman"/>
              </a:rPr>
              <a:t>-</a:t>
            </a:r>
            <a:r>
              <a:rPr sz="2400" spc="-50" dirty="0">
                <a:latin typeface="Times New Roman"/>
                <a:cs typeface="Times New Roman"/>
              </a:rPr>
              <a:t>1</a:t>
            </a:r>
            <a:r>
              <a:rPr sz="2400" dirty="0">
                <a:latin typeface="Times New Roman"/>
                <a:cs typeface="Times New Roman"/>
              </a:rPr>
              <a:t>	</a:t>
            </a:r>
            <a:r>
              <a:rPr sz="2400" spc="-20" dirty="0">
                <a:latin typeface="Times New Roman"/>
                <a:cs typeface="Times New Roman"/>
              </a:rPr>
              <a:t>-</a:t>
            </a:r>
            <a:r>
              <a:rPr sz="2400" spc="-50" dirty="0">
                <a:latin typeface="Times New Roman"/>
                <a:cs typeface="Times New Roman"/>
              </a:rPr>
              <a:t>1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10235946" y="6412434"/>
            <a:ext cx="327025" cy="22890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2100" spc="-37" baseline="1984" dirty="0">
                <a:latin typeface="Microsoft Sans Serif"/>
                <a:cs typeface="Microsoft Sans Serif"/>
              </a:rPr>
              <a:t>24</a:t>
            </a:r>
            <a:r>
              <a:rPr sz="1350" spc="-25" dirty="0">
                <a:latin typeface="Microsoft Sans Serif"/>
                <a:cs typeface="Microsoft Sans Serif"/>
              </a:rPr>
              <a:t>9</a:t>
            </a:r>
            <a:endParaRPr sz="1350">
              <a:latin typeface="Microsoft Sans Serif"/>
              <a:cs typeface="Microsoft Sans Serif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5769864" y="6267450"/>
            <a:ext cx="219202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spcBef>
                <a:spcPts val="100"/>
              </a:spcBef>
            </a:pPr>
            <a:r>
              <a:rPr sz="1200" spc="-390" dirty="0">
                <a:solidFill>
                  <a:srgbClr val="FFFFFF"/>
                </a:solidFill>
                <a:latin typeface="Arial MT"/>
                <a:cs typeface="Arial MT"/>
              </a:rPr>
              <a:t>A</a:t>
            </a:r>
            <a:r>
              <a:rPr sz="3600" spc="-585" baseline="16203" dirty="0">
                <a:latin typeface="Times New Roman"/>
                <a:cs typeface="Times New Roman"/>
              </a:rPr>
              <a:t>-</a:t>
            </a:r>
            <a:r>
              <a:rPr sz="1200" spc="-370" dirty="0">
                <a:solidFill>
                  <a:srgbClr val="FFFFFF"/>
                </a:solidFill>
                <a:latin typeface="Arial MT"/>
                <a:cs typeface="Arial MT"/>
              </a:rPr>
              <a:t>T</a:t>
            </a:r>
            <a:r>
              <a:rPr sz="3600" spc="-1245" baseline="16203" dirty="0">
                <a:latin typeface="Times New Roman"/>
                <a:cs typeface="Times New Roman"/>
              </a:rPr>
              <a:t>1</a:t>
            </a:r>
            <a:r>
              <a:rPr sz="1200" spc="-5" dirty="0">
                <a:solidFill>
                  <a:srgbClr val="FFFFFF"/>
                </a:solidFill>
                <a:latin typeface="Arial MT"/>
                <a:cs typeface="Arial MT"/>
              </a:rPr>
              <a:t>M</a:t>
            </a:r>
            <a:r>
              <a:rPr sz="1200" spc="-10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200" spc="1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-390" dirty="0">
                <a:solidFill>
                  <a:srgbClr val="FFFFFF"/>
                </a:solidFill>
                <a:latin typeface="Arial MT"/>
                <a:cs typeface="Arial MT"/>
              </a:rPr>
              <a:t>C</a:t>
            </a:r>
            <a:r>
              <a:rPr sz="3600" spc="-585" baseline="16203" dirty="0">
                <a:latin typeface="Times New Roman"/>
                <a:cs typeface="Times New Roman"/>
              </a:rPr>
              <a:t>-</a:t>
            </a:r>
            <a:r>
              <a:rPr sz="1200" spc="-165" dirty="0">
                <a:solidFill>
                  <a:srgbClr val="FFFFFF"/>
                </a:solidFill>
                <a:latin typeface="Arial MT"/>
                <a:cs typeface="Arial MT"/>
              </a:rPr>
              <a:t>o</a:t>
            </a:r>
            <a:r>
              <a:rPr sz="3600" spc="-1545" baseline="16203" dirty="0">
                <a:latin typeface="Times New Roman"/>
                <a:cs typeface="Times New Roman"/>
              </a:rPr>
              <a:t>1</a:t>
            </a:r>
            <a:r>
              <a:rPr sz="1200" spc="50" dirty="0">
                <a:solidFill>
                  <a:srgbClr val="FFFFFF"/>
                </a:solidFill>
                <a:latin typeface="Arial MT"/>
                <a:cs typeface="Arial MT"/>
              </a:rPr>
              <a:t>ll</a:t>
            </a:r>
            <a:r>
              <a:rPr sz="1200" spc="40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200" spc="60" dirty="0">
                <a:solidFill>
                  <a:srgbClr val="FFFFFF"/>
                </a:solidFill>
                <a:latin typeface="Arial MT"/>
                <a:cs typeface="Arial MT"/>
              </a:rPr>
              <a:t>g</a:t>
            </a:r>
            <a:r>
              <a:rPr sz="1200" spc="-15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3600" spc="-810" baseline="16203" dirty="0">
                <a:latin typeface="Times New Roman"/>
                <a:cs typeface="Times New Roman"/>
              </a:rPr>
              <a:t>-</a:t>
            </a:r>
            <a:r>
              <a:rPr sz="1200" spc="-155" dirty="0">
                <a:solidFill>
                  <a:srgbClr val="FFFFFF"/>
                </a:solidFill>
                <a:latin typeface="Arial MT"/>
                <a:cs typeface="Arial MT"/>
              </a:rPr>
              <a:t>o</a:t>
            </a:r>
            <a:r>
              <a:rPr sz="3600" spc="-1514" baseline="16203" dirty="0">
                <a:latin typeface="Times New Roman"/>
                <a:cs typeface="Times New Roman"/>
              </a:rPr>
              <a:t>1</a:t>
            </a:r>
            <a:r>
              <a:rPr sz="1200" spc="-5" dirty="0">
                <a:solidFill>
                  <a:srgbClr val="FFFFFF"/>
                </a:solidFill>
                <a:latin typeface="Arial MT"/>
                <a:cs typeface="Arial MT"/>
              </a:rPr>
              <a:t>f</a:t>
            </a:r>
            <a:r>
              <a:rPr sz="1200" spc="10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-25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200" spc="-405" dirty="0">
                <a:solidFill>
                  <a:srgbClr val="FFFFFF"/>
                </a:solidFill>
                <a:latin typeface="Arial MT"/>
                <a:cs typeface="Arial MT"/>
              </a:rPr>
              <a:t>n</a:t>
            </a:r>
            <a:r>
              <a:rPr sz="2925" spc="-712" baseline="12820" dirty="0">
                <a:latin typeface="Calibri"/>
                <a:cs typeface="Calibri"/>
              </a:rPr>
              <a:t>?</a:t>
            </a:r>
            <a:r>
              <a:rPr sz="1200" spc="55" dirty="0">
                <a:solidFill>
                  <a:srgbClr val="FFFFFF"/>
                </a:solidFill>
                <a:latin typeface="Arial MT"/>
                <a:cs typeface="Arial MT"/>
              </a:rPr>
              <a:t>g</a:t>
            </a:r>
            <a:r>
              <a:rPr sz="1200" spc="45" dirty="0">
                <a:solidFill>
                  <a:srgbClr val="FFFFFF"/>
                </a:solidFill>
                <a:latin typeface="Arial MT"/>
                <a:cs typeface="Arial MT"/>
              </a:rPr>
              <a:t>i</a:t>
            </a:r>
            <a:r>
              <a:rPr sz="1200" spc="35" dirty="0">
                <a:solidFill>
                  <a:srgbClr val="FFFFFF"/>
                </a:solidFill>
                <a:latin typeface="Arial MT"/>
                <a:cs typeface="Arial MT"/>
              </a:rPr>
              <a:t>nee</a:t>
            </a:r>
            <a:r>
              <a:rPr sz="1200" spc="-10" dirty="0">
                <a:solidFill>
                  <a:srgbClr val="FFFFFF"/>
                </a:solidFill>
                <a:latin typeface="Arial MT"/>
                <a:cs typeface="Arial MT"/>
              </a:rPr>
              <a:t>r</a:t>
            </a:r>
            <a:r>
              <a:rPr sz="1200" spc="-19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-25" dirty="0">
                <a:solidFill>
                  <a:srgbClr val="FFFFFF"/>
                </a:solidFill>
                <a:latin typeface="Arial MT"/>
                <a:cs typeface="Arial MT"/>
              </a:rPr>
              <a:t>ing</a:t>
            </a:r>
            <a:endParaRPr sz="1200">
              <a:latin typeface="Arial MT"/>
              <a:cs typeface="Arial MT"/>
            </a:endParaRPr>
          </a:p>
        </p:txBody>
      </p:sp>
      <p:sp>
        <p:nvSpPr>
          <p:cNvPr id="34" name="object 34"/>
          <p:cNvSpPr/>
          <p:nvPr/>
        </p:nvSpPr>
        <p:spPr>
          <a:xfrm>
            <a:off x="1600961" y="761"/>
            <a:ext cx="9142730" cy="6856730"/>
          </a:xfrm>
          <a:custGeom>
            <a:avLst/>
            <a:gdLst/>
            <a:ahLst/>
            <a:cxnLst/>
            <a:rect l="l" t="t" r="r" b="b"/>
            <a:pathLst>
              <a:path w="9142730" h="6856730">
                <a:moveTo>
                  <a:pt x="0" y="0"/>
                </a:moveTo>
                <a:lnTo>
                  <a:pt x="9142476" y="0"/>
                </a:lnTo>
                <a:lnTo>
                  <a:pt x="9142476" y="6856476"/>
                </a:lnTo>
                <a:lnTo>
                  <a:pt x="0" y="6856476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803392" y="6400801"/>
            <a:ext cx="3112135" cy="277495"/>
          </a:xfrm>
          <a:custGeom>
            <a:avLst/>
            <a:gdLst/>
            <a:ahLst/>
            <a:cxnLst/>
            <a:rect l="l" t="t" r="r" b="b"/>
            <a:pathLst>
              <a:path w="3112134" h="277495">
                <a:moveTo>
                  <a:pt x="3112008" y="277368"/>
                </a:moveTo>
                <a:lnTo>
                  <a:pt x="0" y="277368"/>
                </a:lnTo>
                <a:lnTo>
                  <a:pt x="0" y="0"/>
                </a:lnTo>
                <a:lnTo>
                  <a:pt x="3112008" y="0"/>
                </a:lnTo>
                <a:lnTo>
                  <a:pt x="3112008" y="277368"/>
                </a:lnTo>
                <a:close/>
              </a:path>
            </a:pathLst>
          </a:custGeom>
          <a:solidFill>
            <a:srgbClr val="22405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5884798" y="6455470"/>
            <a:ext cx="2115820" cy="1708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325"/>
              </a:lnSpc>
            </a:pPr>
            <a:r>
              <a:rPr sz="1200" spc="10" dirty="0">
                <a:solidFill>
                  <a:srgbClr val="FFFFFF"/>
                </a:solidFill>
                <a:latin typeface="Arial MT"/>
                <a:cs typeface="Arial MT"/>
              </a:rPr>
              <a:t>ATME College</a:t>
            </a:r>
            <a:r>
              <a:rPr sz="1200" spc="-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10" dirty="0">
                <a:solidFill>
                  <a:srgbClr val="FFFFFF"/>
                </a:solidFill>
                <a:latin typeface="Arial MT"/>
                <a:cs typeface="Arial MT"/>
              </a:rPr>
              <a:t>of</a:t>
            </a:r>
            <a:r>
              <a:rPr sz="1200" spc="114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35" dirty="0">
                <a:solidFill>
                  <a:srgbClr val="FFFFFF"/>
                </a:solidFill>
                <a:latin typeface="Arial MT"/>
                <a:cs typeface="Arial MT"/>
              </a:rPr>
              <a:t>Engineering</a:t>
            </a:r>
            <a:endParaRPr sz="1200">
              <a:latin typeface="Arial MT"/>
              <a:cs typeface="Arial MT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4114800" y="6400801"/>
            <a:ext cx="4724400" cy="277495"/>
            <a:chOff x="2514600" y="6400800"/>
            <a:chExt cx="4724400" cy="277495"/>
          </a:xfrm>
        </p:grpSpPr>
        <p:sp>
          <p:nvSpPr>
            <p:cNvPr id="5" name="object 5"/>
            <p:cNvSpPr/>
            <p:nvPr/>
          </p:nvSpPr>
          <p:spPr>
            <a:xfrm>
              <a:off x="2514600" y="6400800"/>
              <a:ext cx="1600200" cy="277495"/>
            </a:xfrm>
            <a:custGeom>
              <a:avLst/>
              <a:gdLst/>
              <a:ahLst/>
              <a:cxnLst/>
              <a:rect l="l" t="t" r="r" b="b"/>
              <a:pathLst>
                <a:path w="1600200" h="277495">
                  <a:moveTo>
                    <a:pt x="1600200" y="277368"/>
                  </a:moveTo>
                  <a:lnTo>
                    <a:pt x="0" y="277368"/>
                  </a:lnTo>
                  <a:lnTo>
                    <a:pt x="0" y="0"/>
                  </a:lnTo>
                  <a:lnTo>
                    <a:pt x="1600200" y="0"/>
                  </a:lnTo>
                  <a:lnTo>
                    <a:pt x="1600200" y="277368"/>
                  </a:lnTo>
                  <a:close/>
                </a:path>
              </a:pathLst>
            </a:custGeom>
            <a:solidFill>
              <a:srgbClr val="E16C0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4114800" y="6400800"/>
              <a:ext cx="3124200" cy="277495"/>
            </a:xfrm>
            <a:custGeom>
              <a:avLst/>
              <a:gdLst/>
              <a:ahLst/>
              <a:cxnLst/>
              <a:rect l="l" t="t" r="r" b="b"/>
              <a:pathLst>
                <a:path w="3124200" h="277495">
                  <a:moveTo>
                    <a:pt x="3124200" y="277368"/>
                  </a:moveTo>
                  <a:lnTo>
                    <a:pt x="0" y="277368"/>
                  </a:lnTo>
                  <a:lnTo>
                    <a:pt x="0" y="0"/>
                  </a:lnTo>
                  <a:lnTo>
                    <a:pt x="3124200" y="0"/>
                  </a:lnTo>
                  <a:lnTo>
                    <a:pt x="3124200" y="277368"/>
                  </a:lnTo>
                  <a:close/>
                </a:path>
              </a:pathLst>
            </a:custGeom>
            <a:solidFill>
              <a:srgbClr val="2240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2102612" y="2633929"/>
            <a:ext cx="6967220" cy="3635375"/>
          </a:xfrm>
          <a:prstGeom prst="rect">
            <a:avLst/>
          </a:prstGeom>
        </p:spPr>
        <p:txBody>
          <a:bodyPr vert="horz" wrap="square" lIns="0" tIns="100965" rIns="0" bIns="0" rtlCol="0">
            <a:spAutoFit/>
          </a:bodyPr>
          <a:lstStyle/>
          <a:p>
            <a:pPr marL="12700">
              <a:spcBef>
                <a:spcPts val="795"/>
              </a:spcBef>
            </a:pPr>
            <a:r>
              <a:rPr sz="2800" dirty="0">
                <a:latin typeface="Calibri"/>
                <a:cs typeface="Calibri"/>
              </a:rPr>
              <a:t>i=4,</a:t>
            </a:r>
            <a:r>
              <a:rPr sz="2800" spc="-8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j=5,</a:t>
            </a:r>
            <a:r>
              <a:rPr sz="2800" spc="-6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p[i]=11,</a:t>
            </a:r>
            <a:r>
              <a:rPr sz="2800" spc="-6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wi</a:t>
            </a:r>
            <a:r>
              <a:rPr sz="2800" spc="-105" dirty="0">
                <a:latin typeface="Calibri"/>
                <a:cs typeface="Calibri"/>
              </a:rPr>
              <a:t> </a:t>
            </a:r>
            <a:r>
              <a:rPr sz="2800" spc="-25" dirty="0">
                <a:latin typeface="Calibri"/>
                <a:cs typeface="Calibri"/>
              </a:rPr>
              <a:t>=2</a:t>
            </a:r>
            <a:endParaRPr sz="2800">
              <a:latin typeface="Calibri"/>
              <a:cs typeface="Calibri"/>
            </a:endParaRPr>
          </a:p>
          <a:p>
            <a:pPr marL="12700">
              <a:spcBef>
                <a:spcPts val="695"/>
              </a:spcBef>
            </a:pPr>
            <a:r>
              <a:rPr sz="2800" spc="-10" dirty="0">
                <a:latin typeface="Calibri"/>
                <a:cs typeface="Calibri"/>
              </a:rPr>
              <a:t>J-</a:t>
            </a:r>
            <a:r>
              <a:rPr sz="2800" dirty="0">
                <a:latin typeface="Calibri"/>
                <a:cs typeface="Calibri"/>
              </a:rPr>
              <a:t>wi</a:t>
            </a:r>
            <a:r>
              <a:rPr sz="2800" spc="-6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=</a:t>
            </a:r>
            <a:r>
              <a:rPr sz="2800" spc="-15" dirty="0">
                <a:latin typeface="Calibri"/>
                <a:cs typeface="Calibri"/>
              </a:rPr>
              <a:t> </a:t>
            </a:r>
            <a:r>
              <a:rPr sz="2800" spc="-20" dirty="0">
                <a:latin typeface="Calibri"/>
                <a:cs typeface="Calibri"/>
              </a:rPr>
              <a:t>5-</a:t>
            </a:r>
            <a:r>
              <a:rPr sz="2800" dirty="0">
                <a:latin typeface="Calibri"/>
                <a:cs typeface="Calibri"/>
              </a:rPr>
              <a:t>2</a:t>
            </a:r>
            <a:r>
              <a:rPr sz="2800" spc="-2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=</a:t>
            </a:r>
            <a:r>
              <a:rPr sz="2800" spc="-1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3</a:t>
            </a:r>
            <a:r>
              <a:rPr sz="2800" spc="-2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(</a:t>
            </a:r>
            <a:r>
              <a:rPr sz="2800" spc="-3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able</a:t>
            </a:r>
            <a:r>
              <a:rPr sz="2800" spc="-7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to</a:t>
            </a:r>
            <a:r>
              <a:rPr sz="2800" spc="-7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fit</a:t>
            </a:r>
            <a:r>
              <a:rPr sz="2800" spc="-8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into</a:t>
            </a:r>
            <a:r>
              <a:rPr sz="2800" spc="-5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knapsack)</a:t>
            </a:r>
            <a:endParaRPr sz="2800">
              <a:latin typeface="Calibri"/>
              <a:cs typeface="Calibri"/>
            </a:endParaRPr>
          </a:p>
          <a:p>
            <a:pPr marL="12700">
              <a:spcBef>
                <a:spcPts val="725"/>
              </a:spcBef>
            </a:pPr>
            <a:r>
              <a:rPr sz="2800" dirty="0">
                <a:latin typeface="Calibri"/>
                <a:cs typeface="Calibri"/>
              </a:rPr>
              <a:t>Find</a:t>
            </a:r>
            <a:r>
              <a:rPr sz="2800" spc="-5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V[4,5]</a:t>
            </a:r>
            <a:r>
              <a:rPr sz="2800" spc="-4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=</a:t>
            </a:r>
            <a:r>
              <a:rPr sz="2800" spc="1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max{</a:t>
            </a:r>
            <a:r>
              <a:rPr sz="2800" spc="-95" dirty="0">
                <a:latin typeface="Calibri"/>
                <a:cs typeface="Calibri"/>
              </a:rPr>
              <a:t> </a:t>
            </a:r>
            <a:r>
              <a:rPr sz="2800" spc="-20" dirty="0">
                <a:latin typeface="Calibri"/>
                <a:cs typeface="Calibri"/>
              </a:rPr>
              <a:t>mfk[i-</a:t>
            </a:r>
            <a:r>
              <a:rPr sz="2800" dirty="0">
                <a:latin typeface="Calibri"/>
                <a:cs typeface="Calibri"/>
              </a:rPr>
              <a:t>1,j],</a:t>
            </a:r>
            <a:r>
              <a:rPr sz="2800" spc="-3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p[i]</a:t>
            </a:r>
            <a:r>
              <a:rPr sz="2800" spc="-4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+</a:t>
            </a:r>
            <a:r>
              <a:rPr sz="2800" spc="-30" dirty="0">
                <a:latin typeface="Calibri"/>
                <a:cs typeface="Calibri"/>
              </a:rPr>
              <a:t> </a:t>
            </a:r>
            <a:r>
              <a:rPr sz="2800" spc="-25" dirty="0">
                <a:latin typeface="Calibri"/>
                <a:cs typeface="Calibri"/>
              </a:rPr>
              <a:t>mfk[i-</a:t>
            </a:r>
            <a:r>
              <a:rPr sz="2800" dirty="0">
                <a:latin typeface="Calibri"/>
                <a:cs typeface="Calibri"/>
              </a:rPr>
              <a:t>1,</a:t>
            </a:r>
            <a:r>
              <a:rPr sz="2800" spc="-75" dirty="0">
                <a:latin typeface="Calibri"/>
                <a:cs typeface="Calibri"/>
              </a:rPr>
              <a:t> </a:t>
            </a:r>
            <a:r>
              <a:rPr sz="2800" spc="-20" dirty="0">
                <a:latin typeface="Calibri"/>
                <a:cs typeface="Calibri"/>
              </a:rPr>
              <a:t>j-wi]}</a:t>
            </a:r>
            <a:endParaRPr sz="2800">
              <a:latin typeface="Calibri"/>
              <a:cs typeface="Calibri"/>
            </a:endParaRPr>
          </a:p>
          <a:p>
            <a:pPr marL="1713864">
              <a:spcBef>
                <a:spcPts val="695"/>
              </a:spcBef>
            </a:pPr>
            <a:r>
              <a:rPr sz="2800" dirty="0">
                <a:latin typeface="Calibri"/>
                <a:cs typeface="Calibri"/>
              </a:rPr>
              <a:t>=</a:t>
            </a:r>
            <a:r>
              <a:rPr sz="2800" spc="-11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max{</a:t>
            </a:r>
            <a:r>
              <a:rPr sz="2800" spc="-12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mkf(3,5),</a:t>
            </a:r>
            <a:r>
              <a:rPr sz="2800" spc="-8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11+mfk(3,3)}</a:t>
            </a:r>
            <a:endParaRPr sz="2800">
              <a:latin typeface="Calibri"/>
              <a:cs typeface="Calibri"/>
            </a:endParaRPr>
          </a:p>
          <a:p>
            <a:pPr marL="1713864">
              <a:spcBef>
                <a:spcPts val="700"/>
              </a:spcBef>
              <a:tabLst>
                <a:tab pos="4627880" algn="l"/>
              </a:tabLst>
            </a:pPr>
            <a:r>
              <a:rPr sz="2800" dirty="0">
                <a:latin typeface="Calibri"/>
                <a:cs typeface="Calibri"/>
              </a:rPr>
              <a:t>=</a:t>
            </a:r>
            <a:r>
              <a:rPr sz="2800" spc="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max{</a:t>
            </a:r>
            <a:r>
              <a:rPr sz="2800" spc="-45" dirty="0">
                <a:latin typeface="Calibri"/>
                <a:cs typeface="Calibri"/>
              </a:rPr>
              <a:t> </a:t>
            </a:r>
            <a:r>
              <a:rPr sz="2800" spc="-20" dirty="0">
                <a:latin typeface="Calibri"/>
                <a:cs typeface="Calibri"/>
              </a:rPr>
              <a:t>---------</a:t>
            </a:r>
            <a:r>
              <a:rPr sz="2800" dirty="0">
                <a:latin typeface="Calibri"/>
                <a:cs typeface="Calibri"/>
              </a:rPr>
              <a:t>,</a:t>
            </a:r>
            <a:r>
              <a:rPr sz="2800" spc="5" dirty="0">
                <a:latin typeface="Calibri"/>
                <a:cs typeface="Calibri"/>
              </a:rPr>
              <a:t> </a:t>
            </a:r>
            <a:r>
              <a:rPr sz="2800" spc="-25" dirty="0">
                <a:latin typeface="Calibri"/>
                <a:cs typeface="Calibri"/>
              </a:rPr>
              <a:t>11+</a:t>
            </a:r>
            <a:r>
              <a:rPr sz="2800" dirty="0">
                <a:latin typeface="Calibri"/>
                <a:cs typeface="Calibri"/>
              </a:rPr>
              <a:t>	</a:t>
            </a:r>
            <a:r>
              <a:rPr sz="2800" spc="-25" dirty="0">
                <a:latin typeface="Calibri"/>
                <a:cs typeface="Calibri"/>
              </a:rPr>
              <a:t>-------)}</a:t>
            </a:r>
            <a:endParaRPr sz="2800">
              <a:latin typeface="Calibri"/>
              <a:cs typeface="Calibri"/>
            </a:endParaRPr>
          </a:p>
          <a:p>
            <a:pPr marL="12700">
              <a:spcBef>
                <a:spcPts val="695"/>
              </a:spcBef>
            </a:pPr>
            <a:r>
              <a:rPr sz="2800" dirty="0">
                <a:latin typeface="Calibri"/>
                <a:cs typeface="Calibri"/>
              </a:rPr>
              <a:t>Find</a:t>
            </a:r>
            <a:r>
              <a:rPr sz="2800" spc="-12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V[3,5]</a:t>
            </a:r>
            <a:r>
              <a:rPr sz="2800" spc="-3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=</a:t>
            </a:r>
            <a:r>
              <a:rPr sz="2800" spc="-6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max{</a:t>
            </a:r>
            <a:r>
              <a:rPr sz="2800" spc="-13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mkf(2,5),</a:t>
            </a:r>
            <a:r>
              <a:rPr sz="2800" spc="-4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16+mfk(2,2)}</a:t>
            </a:r>
            <a:endParaRPr sz="2800">
              <a:latin typeface="Calibri"/>
              <a:cs typeface="Calibri"/>
            </a:endParaRPr>
          </a:p>
          <a:p>
            <a:pPr marL="1713864">
              <a:spcBef>
                <a:spcPts val="700"/>
              </a:spcBef>
              <a:tabLst>
                <a:tab pos="3639185" algn="l"/>
                <a:tab pos="5633720" algn="l"/>
              </a:tabLst>
            </a:pPr>
            <a:r>
              <a:rPr sz="2800" dirty="0">
                <a:latin typeface="Calibri"/>
                <a:cs typeface="Calibri"/>
              </a:rPr>
              <a:t>=</a:t>
            </a:r>
            <a:r>
              <a:rPr sz="2800" spc="-30" dirty="0">
                <a:latin typeface="Calibri"/>
                <a:cs typeface="Calibri"/>
              </a:rPr>
              <a:t> </a:t>
            </a:r>
            <a:r>
              <a:rPr sz="2800" spc="-20" dirty="0">
                <a:latin typeface="Calibri"/>
                <a:cs typeface="Calibri"/>
              </a:rPr>
              <a:t>max{</a:t>
            </a:r>
            <a:r>
              <a:rPr sz="2800" u="heavy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	</a:t>
            </a:r>
            <a:r>
              <a:rPr sz="2800" dirty="0">
                <a:latin typeface="Calibri"/>
                <a:cs typeface="Calibri"/>
              </a:rPr>
              <a:t>,</a:t>
            </a:r>
            <a:r>
              <a:rPr sz="2800" spc="45" dirty="0">
                <a:latin typeface="Calibri"/>
                <a:cs typeface="Calibri"/>
              </a:rPr>
              <a:t> </a:t>
            </a:r>
            <a:r>
              <a:rPr sz="2800" spc="-25" dirty="0">
                <a:latin typeface="Calibri"/>
                <a:cs typeface="Calibri"/>
              </a:rPr>
              <a:t>16+</a:t>
            </a:r>
            <a:r>
              <a:rPr sz="2800" u="heavy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	</a:t>
            </a:r>
            <a:r>
              <a:rPr sz="2800" spc="-50" dirty="0">
                <a:latin typeface="Calibri"/>
                <a:cs typeface="Calibri"/>
              </a:rPr>
              <a:t>}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1600200" y="1"/>
            <a:ext cx="0" cy="15376697"/>
          </a:xfrm>
          <a:prstGeom prst="rect">
            <a:avLst/>
          </a:prstGeom>
        </p:spPr>
        <p:txBody>
          <a:bodyPr vert="horz" wrap="square" lIns="0" tIns="475666" rIns="0" bIns="0" rtlCol="0">
            <a:spAutoFit/>
          </a:bodyPr>
          <a:lstStyle/>
          <a:p>
            <a:pPr marL="821690">
              <a:spcBef>
                <a:spcPts val="105"/>
              </a:spcBef>
            </a:pPr>
            <a:r>
              <a:rPr dirty="0">
                <a:latin typeface="Calibri"/>
                <a:cs typeface="Calibri"/>
              </a:rPr>
              <a:t>Memory</a:t>
            </a:r>
            <a:r>
              <a:rPr spc="-14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Function</a:t>
            </a:r>
            <a:r>
              <a:rPr spc="-130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Knapsack</a:t>
            </a:r>
          </a:p>
        </p:txBody>
      </p:sp>
      <p:sp>
        <p:nvSpPr>
          <p:cNvPr id="13" name="object 13"/>
          <p:cNvSpPr txBox="1">
            <a:spLocks noGrp="1"/>
          </p:cNvSpPr>
          <p:nvPr>
            <p:ph type="ftr" sz="quarter" idx="11"/>
          </p:nvPr>
        </p:nvSpPr>
        <p:spPr>
          <a:xfrm>
            <a:off x="1600200" y="0"/>
            <a:ext cx="0" cy="432490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25"/>
              </a:lnSpc>
            </a:pPr>
            <a:r>
              <a:rPr spc="10" dirty="0"/>
              <a:t>ATME College</a:t>
            </a:r>
            <a:r>
              <a:rPr spc="-5" dirty="0"/>
              <a:t> </a:t>
            </a:r>
            <a:r>
              <a:rPr spc="10" dirty="0"/>
              <a:t>of</a:t>
            </a:r>
            <a:r>
              <a:rPr spc="114" dirty="0"/>
              <a:t> </a:t>
            </a:r>
            <a:r>
              <a:rPr spc="35" dirty="0"/>
              <a:t>Engineering</a:t>
            </a:r>
          </a:p>
        </p:txBody>
      </p:sp>
      <p:grpSp>
        <p:nvGrpSpPr>
          <p:cNvPr id="9" name="object 9"/>
          <p:cNvGrpSpPr/>
          <p:nvPr/>
        </p:nvGrpSpPr>
        <p:grpSpPr>
          <a:xfrm>
            <a:off x="1600961" y="761"/>
            <a:ext cx="9142730" cy="6856730"/>
            <a:chOff x="761" y="761"/>
            <a:chExt cx="9142730" cy="6856730"/>
          </a:xfrm>
        </p:grpSpPr>
        <p:pic>
          <p:nvPicPr>
            <p:cNvPr id="10" name="object 10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143000" y="1219200"/>
              <a:ext cx="7086600" cy="1524000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761" y="761"/>
              <a:ext cx="9142730" cy="6856730"/>
            </a:xfrm>
            <a:custGeom>
              <a:avLst/>
              <a:gdLst/>
              <a:ahLst/>
              <a:cxnLst/>
              <a:rect l="l" t="t" r="r" b="b"/>
              <a:pathLst>
                <a:path w="9142730" h="6856730">
                  <a:moveTo>
                    <a:pt x="0" y="0"/>
                  </a:moveTo>
                  <a:lnTo>
                    <a:pt x="9142476" y="0"/>
                  </a:lnTo>
                  <a:lnTo>
                    <a:pt x="9142476" y="6856476"/>
                  </a:lnTo>
                  <a:lnTo>
                    <a:pt x="0" y="6856476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" name="object 12"/>
          <p:cNvSpPr txBox="1"/>
          <p:nvPr/>
        </p:nvSpPr>
        <p:spPr>
          <a:xfrm>
            <a:off x="4194176" y="6438732"/>
            <a:ext cx="1062355" cy="363561"/>
          </a:xfrm>
          <a:prstGeom prst="rect">
            <a:avLst/>
          </a:prstGeom>
        </p:spPr>
        <p:txBody>
          <a:bodyPr vert="horz" wrap="square" lIns="0" tIns="4445" rIns="0" bIns="0" rtlCol="0">
            <a:spAutoFit/>
          </a:bodyPr>
          <a:lstStyle/>
          <a:p>
            <a:pPr marL="12700" marR="5080">
              <a:lnSpc>
                <a:spcPts val="1440"/>
              </a:lnSpc>
              <a:spcBef>
                <a:spcPts val="35"/>
              </a:spcBef>
            </a:pPr>
            <a:r>
              <a:rPr sz="1200" spc="45" dirty="0">
                <a:solidFill>
                  <a:srgbClr val="FFFFFF"/>
                </a:solidFill>
                <a:latin typeface="Arial MT"/>
                <a:cs typeface="Arial MT"/>
              </a:rPr>
              <a:t>Department</a:t>
            </a:r>
            <a:r>
              <a:rPr sz="1200" spc="1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-25" dirty="0">
                <a:solidFill>
                  <a:srgbClr val="FFFFFF"/>
                </a:solidFill>
                <a:latin typeface="Arial MT"/>
                <a:cs typeface="Arial MT"/>
              </a:rPr>
              <a:t>of </a:t>
            </a:r>
            <a:r>
              <a:rPr sz="1200" spc="-305" dirty="0">
                <a:solidFill>
                  <a:srgbClr val="FFFFFF"/>
                </a:solidFill>
                <a:latin typeface="Arial MT"/>
                <a:cs typeface="Arial MT"/>
              </a:rPr>
              <a:t>CCSSEE</a:t>
            </a:r>
            <a:endParaRPr sz="12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2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803392" y="6400801"/>
            <a:ext cx="3112135" cy="277495"/>
          </a:xfrm>
          <a:custGeom>
            <a:avLst/>
            <a:gdLst/>
            <a:ahLst/>
            <a:cxnLst/>
            <a:rect l="l" t="t" r="r" b="b"/>
            <a:pathLst>
              <a:path w="3112134" h="277495">
                <a:moveTo>
                  <a:pt x="3112008" y="277368"/>
                </a:moveTo>
                <a:lnTo>
                  <a:pt x="0" y="277368"/>
                </a:lnTo>
                <a:lnTo>
                  <a:pt x="0" y="0"/>
                </a:lnTo>
                <a:lnTo>
                  <a:pt x="3112008" y="0"/>
                </a:lnTo>
                <a:lnTo>
                  <a:pt x="3112008" y="277368"/>
                </a:lnTo>
                <a:close/>
              </a:path>
            </a:pathLst>
          </a:custGeom>
          <a:solidFill>
            <a:srgbClr val="22405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5884798" y="6455470"/>
            <a:ext cx="2115820" cy="1708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325"/>
              </a:lnSpc>
            </a:pPr>
            <a:r>
              <a:rPr sz="1200" spc="10" dirty="0">
                <a:solidFill>
                  <a:srgbClr val="FFFFFF"/>
                </a:solidFill>
                <a:latin typeface="Arial MT"/>
                <a:cs typeface="Arial MT"/>
              </a:rPr>
              <a:t>ATME College</a:t>
            </a:r>
            <a:r>
              <a:rPr sz="1200" spc="-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10" dirty="0">
                <a:solidFill>
                  <a:srgbClr val="FFFFFF"/>
                </a:solidFill>
                <a:latin typeface="Arial MT"/>
                <a:cs typeface="Arial MT"/>
              </a:rPr>
              <a:t>of</a:t>
            </a:r>
            <a:r>
              <a:rPr sz="1200" spc="114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35" dirty="0">
                <a:solidFill>
                  <a:srgbClr val="FFFFFF"/>
                </a:solidFill>
                <a:latin typeface="Arial MT"/>
                <a:cs typeface="Arial MT"/>
              </a:rPr>
              <a:t>Engineering</a:t>
            </a:r>
            <a:endParaRPr sz="1200">
              <a:latin typeface="Arial MT"/>
              <a:cs typeface="Arial MT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4114800" y="6400801"/>
            <a:ext cx="4724400" cy="277495"/>
            <a:chOff x="2514600" y="6400800"/>
            <a:chExt cx="4724400" cy="277495"/>
          </a:xfrm>
        </p:grpSpPr>
        <p:sp>
          <p:nvSpPr>
            <p:cNvPr id="5" name="object 5"/>
            <p:cNvSpPr/>
            <p:nvPr/>
          </p:nvSpPr>
          <p:spPr>
            <a:xfrm>
              <a:off x="2514600" y="6400800"/>
              <a:ext cx="1600200" cy="277495"/>
            </a:xfrm>
            <a:custGeom>
              <a:avLst/>
              <a:gdLst/>
              <a:ahLst/>
              <a:cxnLst/>
              <a:rect l="l" t="t" r="r" b="b"/>
              <a:pathLst>
                <a:path w="1600200" h="277495">
                  <a:moveTo>
                    <a:pt x="1600200" y="277368"/>
                  </a:moveTo>
                  <a:lnTo>
                    <a:pt x="0" y="277368"/>
                  </a:lnTo>
                  <a:lnTo>
                    <a:pt x="0" y="0"/>
                  </a:lnTo>
                  <a:lnTo>
                    <a:pt x="1600200" y="0"/>
                  </a:lnTo>
                  <a:lnTo>
                    <a:pt x="1600200" y="277368"/>
                  </a:lnTo>
                  <a:close/>
                </a:path>
              </a:pathLst>
            </a:custGeom>
            <a:solidFill>
              <a:srgbClr val="E16C0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4114800" y="6400800"/>
              <a:ext cx="3124200" cy="277495"/>
            </a:xfrm>
            <a:custGeom>
              <a:avLst/>
              <a:gdLst/>
              <a:ahLst/>
              <a:cxnLst/>
              <a:rect l="l" t="t" r="r" b="b"/>
              <a:pathLst>
                <a:path w="3124200" h="277495">
                  <a:moveTo>
                    <a:pt x="3124200" y="277368"/>
                  </a:moveTo>
                  <a:lnTo>
                    <a:pt x="0" y="277368"/>
                  </a:lnTo>
                  <a:lnTo>
                    <a:pt x="0" y="0"/>
                  </a:lnTo>
                  <a:lnTo>
                    <a:pt x="3124200" y="0"/>
                  </a:lnTo>
                  <a:lnTo>
                    <a:pt x="3124200" y="277368"/>
                  </a:lnTo>
                  <a:close/>
                </a:path>
              </a:pathLst>
            </a:custGeom>
            <a:solidFill>
              <a:srgbClr val="2240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2135836" y="1506271"/>
            <a:ext cx="8013065" cy="4140835"/>
          </a:xfrm>
          <a:prstGeom prst="rect">
            <a:avLst/>
          </a:prstGeom>
        </p:spPr>
        <p:txBody>
          <a:bodyPr vert="horz" wrap="square" lIns="0" tIns="113030" rIns="0" bIns="0" rtlCol="0">
            <a:spAutoFit/>
          </a:bodyPr>
          <a:lstStyle/>
          <a:p>
            <a:pPr marL="12700">
              <a:spcBef>
                <a:spcPts val="890"/>
              </a:spcBef>
            </a:pPr>
            <a:r>
              <a:rPr sz="3200" dirty="0">
                <a:latin typeface="Calibri"/>
                <a:cs typeface="Calibri"/>
              </a:rPr>
              <a:t>Find</a:t>
            </a:r>
            <a:r>
              <a:rPr sz="3200" spc="-4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V[3,3]</a:t>
            </a:r>
            <a:r>
              <a:rPr sz="3200" spc="-2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=</a:t>
            </a:r>
            <a:r>
              <a:rPr sz="3200" spc="-5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max{</a:t>
            </a:r>
            <a:r>
              <a:rPr sz="3200" spc="-65" dirty="0">
                <a:latin typeface="Calibri"/>
                <a:cs typeface="Calibri"/>
              </a:rPr>
              <a:t> </a:t>
            </a:r>
            <a:r>
              <a:rPr sz="3200" spc="-30" dirty="0">
                <a:latin typeface="Calibri"/>
                <a:cs typeface="Calibri"/>
              </a:rPr>
              <a:t>mfk[i-</a:t>
            </a:r>
            <a:r>
              <a:rPr sz="3200" dirty="0">
                <a:latin typeface="Calibri"/>
                <a:cs typeface="Calibri"/>
              </a:rPr>
              <a:t>1,j],</a:t>
            </a:r>
            <a:r>
              <a:rPr sz="3200" spc="-7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p[i]</a:t>
            </a:r>
            <a:r>
              <a:rPr sz="3200" spc="-5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+</a:t>
            </a:r>
            <a:r>
              <a:rPr sz="3200" spc="-30" dirty="0">
                <a:latin typeface="Calibri"/>
                <a:cs typeface="Calibri"/>
              </a:rPr>
              <a:t> mfk[i-</a:t>
            </a:r>
            <a:r>
              <a:rPr sz="3200" dirty="0">
                <a:latin typeface="Calibri"/>
                <a:cs typeface="Calibri"/>
              </a:rPr>
              <a:t>1,</a:t>
            </a:r>
            <a:r>
              <a:rPr sz="3200" spc="-70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j-</a:t>
            </a:r>
            <a:r>
              <a:rPr sz="3200" spc="-20" dirty="0">
                <a:latin typeface="Calibri"/>
                <a:cs typeface="Calibri"/>
              </a:rPr>
              <a:t>wi]}</a:t>
            </a:r>
            <a:endParaRPr sz="3200">
              <a:latin typeface="Calibri"/>
              <a:cs typeface="Calibri"/>
            </a:endParaRPr>
          </a:p>
          <a:p>
            <a:pPr marL="1947545">
              <a:spcBef>
                <a:spcPts val="790"/>
              </a:spcBef>
            </a:pPr>
            <a:r>
              <a:rPr sz="3200" dirty="0">
                <a:latin typeface="Calibri"/>
                <a:cs typeface="Calibri"/>
              </a:rPr>
              <a:t>=</a:t>
            </a:r>
            <a:r>
              <a:rPr sz="3200" spc="-8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max{</a:t>
            </a:r>
            <a:r>
              <a:rPr sz="3200" spc="-95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mkf(2,3),</a:t>
            </a:r>
            <a:r>
              <a:rPr sz="3200" spc="-60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16+mfk(2,0)}</a:t>
            </a:r>
            <a:endParaRPr sz="3200">
              <a:latin typeface="Calibri"/>
              <a:cs typeface="Calibri"/>
            </a:endParaRPr>
          </a:p>
          <a:p>
            <a:pPr marL="1947545">
              <a:spcBef>
                <a:spcPts val="795"/>
              </a:spcBef>
              <a:tabLst>
                <a:tab pos="4768215" algn="l"/>
                <a:tab pos="5567045" algn="l"/>
              </a:tabLst>
            </a:pPr>
            <a:r>
              <a:rPr sz="3200" dirty="0">
                <a:latin typeface="Calibri"/>
                <a:cs typeface="Calibri"/>
              </a:rPr>
              <a:t>=</a:t>
            </a:r>
            <a:r>
              <a:rPr sz="3200" spc="-5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max{</a:t>
            </a:r>
            <a:r>
              <a:rPr sz="3200" spc="-65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----</a:t>
            </a:r>
            <a:r>
              <a:rPr sz="3200" spc="-50" dirty="0">
                <a:latin typeface="Calibri"/>
                <a:cs typeface="Calibri"/>
              </a:rPr>
              <a:t>,</a:t>
            </a:r>
            <a:r>
              <a:rPr sz="3200" dirty="0">
                <a:latin typeface="Calibri"/>
                <a:cs typeface="Calibri"/>
              </a:rPr>
              <a:t>	</a:t>
            </a:r>
            <a:r>
              <a:rPr sz="3200" spc="-25" dirty="0">
                <a:latin typeface="Calibri"/>
                <a:cs typeface="Calibri"/>
              </a:rPr>
              <a:t>16+</a:t>
            </a:r>
            <a:r>
              <a:rPr sz="3200" dirty="0">
                <a:latin typeface="Calibri"/>
                <a:cs typeface="Calibri"/>
              </a:rPr>
              <a:t>	</a:t>
            </a:r>
            <a:r>
              <a:rPr sz="3200" spc="-10" dirty="0">
                <a:latin typeface="Calibri"/>
                <a:cs typeface="Calibri"/>
              </a:rPr>
              <a:t>-----</a:t>
            </a:r>
            <a:r>
              <a:rPr sz="3200" spc="-25" dirty="0">
                <a:latin typeface="Calibri"/>
                <a:cs typeface="Calibri"/>
              </a:rPr>
              <a:t>)}</a:t>
            </a:r>
            <a:endParaRPr sz="3200">
              <a:latin typeface="Calibri"/>
              <a:cs typeface="Calibri"/>
            </a:endParaRPr>
          </a:p>
          <a:p>
            <a:pPr marL="12700">
              <a:spcBef>
                <a:spcPts val="820"/>
              </a:spcBef>
            </a:pPr>
            <a:r>
              <a:rPr sz="3200" dirty="0">
                <a:latin typeface="Calibri"/>
                <a:cs typeface="Calibri"/>
              </a:rPr>
              <a:t>Find</a:t>
            </a:r>
            <a:r>
              <a:rPr sz="3200" spc="-10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V[2,5]</a:t>
            </a:r>
            <a:r>
              <a:rPr sz="3200" spc="-6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=</a:t>
            </a:r>
            <a:r>
              <a:rPr sz="3200" spc="-9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max{</a:t>
            </a:r>
            <a:r>
              <a:rPr sz="3200" spc="-110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mkf(1,5),</a:t>
            </a:r>
            <a:r>
              <a:rPr sz="3200" spc="-70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6+mfk(1,4)}</a:t>
            </a:r>
            <a:endParaRPr sz="3200">
              <a:latin typeface="Calibri"/>
              <a:cs typeface="Calibri"/>
            </a:endParaRPr>
          </a:p>
          <a:p>
            <a:pPr marL="1947545">
              <a:spcBef>
                <a:spcPts val="455"/>
              </a:spcBef>
              <a:tabLst>
                <a:tab pos="4152265" algn="l"/>
                <a:tab pos="6210300" algn="l"/>
              </a:tabLst>
            </a:pPr>
            <a:r>
              <a:rPr sz="3200" dirty="0">
                <a:latin typeface="Calibri"/>
                <a:cs typeface="Calibri"/>
              </a:rPr>
              <a:t>=</a:t>
            </a:r>
            <a:r>
              <a:rPr sz="3200" spc="-10" dirty="0">
                <a:latin typeface="Calibri"/>
                <a:cs typeface="Calibri"/>
              </a:rPr>
              <a:t> </a:t>
            </a:r>
            <a:r>
              <a:rPr sz="3200" spc="-20" dirty="0">
                <a:latin typeface="Calibri"/>
                <a:cs typeface="Calibri"/>
              </a:rPr>
              <a:t>max{</a:t>
            </a:r>
            <a:r>
              <a:rPr sz="3200" u="heavy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	</a:t>
            </a:r>
            <a:r>
              <a:rPr sz="3200" dirty="0">
                <a:latin typeface="Calibri"/>
                <a:cs typeface="Calibri"/>
              </a:rPr>
              <a:t>,</a:t>
            </a:r>
            <a:r>
              <a:rPr sz="3200" spc="-50" dirty="0">
                <a:latin typeface="Calibri"/>
                <a:cs typeface="Calibri"/>
              </a:rPr>
              <a:t> </a:t>
            </a:r>
            <a:r>
              <a:rPr sz="3200" spc="-25" dirty="0">
                <a:latin typeface="Calibri"/>
                <a:cs typeface="Calibri"/>
              </a:rPr>
              <a:t>6+</a:t>
            </a:r>
            <a:r>
              <a:rPr sz="3200" u="heavy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	</a:t>
            </a:r>
            <a:r>
              <a:rPr sz="3200" spc="-50" dirty="0">
                <a:latin typeface="Calibri"/>
                <a:cs typeface="Calibri"/>
              </a:rPr>
              <a:t>}</a:t>
            </a:r>
            <a:endParaRPr sz="3200">
              <a:latin typeface="Calibri"/>
              <a:cs typeface="Calibri"/>
            </a:endParaRPr>
          </a:p>
          <a:p>
            <a:pPr marR="5080" algn="r">
              <a:spcBef>
                <a:spcPts val="775"/>
              </a:spcBef>
            </a:pPr>
            <a:r>
              <a:rPr sz="3200" dirty="0">
                <a:latin typeface="Calibri"/>
                <a:cs typeface="Calibri"/>
              </a:rPr>
              <a:t>Find</a:t>
            </a:r>
            <a:r>
              <a:rPr sz="3200" spc="-10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V[2,2]</a:t>
            </a:r>
            <a:r>
              <a:rPr sz="3200" spc="-6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=</a:t>
            </a:r>
            <a:r>
              <a:rPr sz="3200" spc="-9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max{</a:t>
            </a:r>
            <a:r>
              <a:rPr sz="3200" spc="-110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mkf(1,2),</a:t>
            </a:r>
            <a:r>
              <a:rPr sz="3200" spc="-70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6+mfk(1,1)}</a:t>
            </a:r>
            <a:endParaRPr sz="3200">
              <a:latin typeface="Calibri"/>
              <a:cs typeface="Calibri"/>
            </a:endParaRPr>
          </a:p>
          <a:p>
            <a:pPr marR="6985" algn="r">
              <a:spcBef>
                <a:spcPts val="1100"/>
              </a:spcBef>
              <a:tabLst>
                <a:tab pos="2203450" algn="l"/>
                <a:tab pos="2484120" algn="l"/>
                <a:tab pos="4447540" algn="l"/>
              </a:tabLst>
            </a:pPr>
            <a:r>
              <a:rPr sz="3200" dirty="0">
                <a:latin typeface="Calibri"/>
                <a:cs typeface="Calibri"/>
              </a:rPr>
              <a:t>=</a:t>
            </a:r>
            <a:r>
              <a:rPr sz="3200" spc="-10" dirty="0">
                <a:latin typeface="Calibri"/>
                <a:cs typeface="Calibri"/>
              </a:rPr>
              <a:t> </a:t>
            </a:r>
            <a:r>
              <a:rPr sz="3200" spc="-20" dirty="0">
                <a:latin typeface="Calibri"/>
                <a:cs typeface="Calibri"/>
              </a:rPr>
              <a:t>max{</a:t>
            </a:r>
            <a:r>
              <a:rPr sz="3200" u="heavy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	</a:t>
            </a:r>
            <a:r>
              <a:rPr sz="3200" spc="-50" dirty="0">
                <a:latin typeface="Calibri"/>
                <a:cs typeface="Calibri"/>
              </a:rPr>
              <a:t>,</a:t>
            </a:r>
            <a:r>
              <a:rPr sz="3200" dirty="0">
                <a:latin typeface="Calibri"/>
                <a:cs typeface="Calibri"/>
              </a:rPr>
              <a:t>	6</a:t>
            </a:r>
            <a:r>
              <a:rPr sz="3200" spc="-25" dirty="0">
                <a:latin typeface="Calibri"/>
                <a:cs typeface="Calibri"/>
              </a:rPr>
              <a:t> </a:t>
            </a:r>
            <a:r>
              <a:rPr sz="3200" spc="-50" dirty="0">
                <a:latin typeface="Calibri"/>
                <a:cs typeface="Calibri"/>
              </a:rPr>
              <a:t>+</a:t>
            </a:r>
            <a:r>
              <a:rPr sz="3200" u="heavy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	</a:t>
            </a:r>
            <a:r>
              <a:rPr sz="3200" spc="-50" dirty="0">
                <a:latin typeface="Calibri"/>
                <a:cs typeface="Calibri"/>
              </a:rPr>
              <a:t>}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1600200" y="1"/>
            <a:ext cx="0" cy="15376697"/>
          </a:xfrm>
          <a:prstGeom prst="rect">
            <a:avLst/>
          </a:prstGeom>
        </p:spPr>
        <p:txBody>
          <a:bodyPr vert="horz" wrap="square" lIns="0" tIns="475666" rIns="0" bIns="0" rtlCol="0">
            <a:spAutoFit/>
          </a:bodyPr>
          <a:lstStyle/>
          <a:p>
            <a:pPr marL="821690">
              <a:spcBef>
                <a:spcPts val="105"/>
              </a:spcBef>
            </a:pPr>
            <a:r>
              <a:rPr dirty="0">
                <a:latin typeface="Calibri"/>
                <a:cs typeface="Calibri"/>
              </a:rPr>
              <a:t>Memory</a:t>
            </a:r>
            <a:r>
              <a:rPr spc="-14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Function</a:t>
            </a:r>
            <a:r>
              <a:rPr spc="-130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Knapsack</a:t>
            </a:r>
          </a:p>
        </p:txBody>
      </p:sp>
      <p:sp>
        <p:nvSpPr>
          <p:cNvPr id="11" name="object 11"/>
          <p:cNvSpPr txBox="1">
            <a:spLocks noGrp="1"/>
          </p:cNvSpPr>
          <p:nvPr>
            <p:ph type="ftr" sz="quarter" idx="11"/>
          </p:nvPr>
        </p:nvSpPr>
        <p:spPr>
          <a:xfrm>
            <a:off x="1600200" y="0"/>
            <a:ext cx="0" cy="432490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25"/>
              </a:lnSpc>
            </a:pPr>
            <a:r>
              <a:rPr spc="10" dirty="0"/>
              <a:t>ATME College</a:t>
            </a:r>
            <a:r>
              <a:rPr spc="-5" dirty="0"/>
              <a:t> </a:t>
            </a:r>
            <a:r>
              <a:rPr spc="10" dirty="0"/>
              <a:t>of</a:t>
            </a:r>
            <a:r>
              <a:rPr spc="114" dirty="0"/>
              <a:t> </a:t>
            </a:r>
            <a:r>
              <a:rPr spc="35" dirty="0"/>
              <a:t>Engineering</a:t>
            </a:r>
          </a:p>
        </p:txBody>
      </p:sp>
      <p:sp>
        <p:nvSpPr>
          <p:cNvPr id="9" name="object 9"/>
          <p:cNvSpPr/>
          <p:nvPr/>
        </p:nvSpPr>
        <p:spPr>
          <a:xfrm>
            <a:off x="1600961" y="761"/>
            <a:ext cx="9142730" cy="6856730"/>
          </a:xfrm>
          <a:custGeom>
            <a:avLst/>
            <a:gdLst/>
            <a:ahLst/>
            <a:cxnLst/>
            <a:rect l="l" t="t" r="r" b="b"/>
            <a:pathLst>
              <a:path w="9142730" h="6856730">
                <a:moveTo>
                  <a:pt x="0" y="0"/>
                </a:moveTo>
                <a:lnTo>
                  <a:pt x="9142476" y="0"/>
                </a:lnTo>
                <a:lnTo>
                  <a:pt x="9142476" y="6856476"/>
                </a:lnTo>
                <a:lnTo>
                  <a:pt x="0" y="6856476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4194176" y="6438732"/>
            <a:ext cx="1062355" cy="363561"/>
          </a:xfrm>
          <a:prstGeom prst="rect">
            <a:avLst/>
          </a:prstGeom>
        </p:spPr>
        <p:txBody>
          <a:bodyPr vert="horz" wrap="square" lIns="0" tIns="4445" rIns="0" bIns="0" rtlCol="0">
            <a:spAutoFit/>
          </a:bodyPr>
          <a:lstStyle/>
          <a:p>
            <a:pPr marL="12700" marR="5080">
              <a:lnSpc>
                <a:spcPts val="1440"/>
              </a:lnSpc>
              <a:spcBef>
                <a:spcPts val="35"/>
              </a:spcBef>
            </a:pPr>
            <a:r>
              <a:rPr sz="1200" spc="45" dirty="0">
                <a:solidFill>
                  <a:srgbClr val="FFFFFF"/>
                </a:solidFill>
                <a:latin typeface="Arial MT"/>
                <a:cs typeface="Arial MT"/>
              </a:rPr>
              <a:t>Department</a:t>
            </a:r>
            <a:r>
              <a:rPr sz="1200" spc="1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-25" dirty="0">
                <a:solidFill>
                  <a:srgbClr val="FFFFFF"/>
                </a:solidFill>
                <a:latin typeface="Arial MT"/>
                <a:cs typeface="Arial MT"/>
              </a:rPr>
              <a:t>of </a:t>
            </a:r>
            <a:r>
              <a:rPr sz="1200" spc="-305" dirty="0">
                <a:solidFill>
                  <a:srgbClr val="FFFFFF"/>
                </a:solidFill>
                <a:latin typeface="Arial MT"/>
                <a:cs typeface="Arial MT"/>
              </a:rPr>
              <a:t>CCSSEE</a:t>
            </a:r>
            <a:endParaRPr sz="12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2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803392" y="6400801"/>
            <a:ext cx="3112135" cy="277495"/>
          </a:xfrm>
          <a:custGeom>
            <a:avLst/>
            <a:gdLst/>
            <a:ahLst/>
            <a:cxnLst/>
            <a:rect l="l" t="t" r="r" b="b"/>
            <a:pathLst>
              <a:path w="3112134" h="277495">
                <a:moveTo>
                  <a:pt x="3112008" y="277368"/>
                </a:moveTo>
                <a:lnTo>
                  <a:pt x="0" y="277368"/>
                </a:lnTo>
                <a:lnTo>
                  <a:pt x="0" y="0"/>
                </a:lnTo>
                <a:lnTo>
                  <a:pt x="3112008" y="0"/>
                </a:lnTo>
                <a:lnTo>
                  <a:pt x="3112008" y="277368"/>
                </a:lnTo>
                <a:close/>
              </a:path>
            </a:pathLst>
          </a:custGeom>
          <a:solidFill>
            <a:srgbClr val="22405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5884798" y="6455470"/>
            <a:ext cx="2115820" cy="1708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325"/>
              </a:lnSpc>
            </a:pPr>
            <a:r>
              <a:rPr sz="1200" spc="10" dirty="0">
                <a:solidFill>
                  <a:srgbClr val="FFFFFF"/>
                </a:solidFill>
                <a:latin typeface="Arial MT"/>
                <a:cs typeface="Arial MT"/>
              </a:rPr>
              <a:t>ATME College</a:t>
            </a:r>
            <a:r>
              <a:rPr sz="1200" spc="-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10" dirty="0">
                <a:solidFill>
                  <a:srgbClr val="FFFFFF"/>
                </a:solidFill>
                <a:latin typeface="Arial MT"/>
                <a:cs typeface="Arial MT"/>
              </a:rPr>
              <a:t>of</a:t>
            </a:r>
            <a:r>
              <a:rPr sz="1200" spc="114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35" dirty="0">
                <a:solidFill>
                  <a:srgbClr val="FFFFFF"/>
                </a:solidFill>
                <a:latin typeface="Arial MT"/>
                <a:cs typeface="Arial MT"/>
              </a:rPr>
              <a:t>Engineering</a:t>
            </a:r>
            <a:endParaRPr sz="1200">
              <a:latin typeface="Arial MT"/>
              <a:cs typeface="Arial MT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4114800" y="6400801"/>
            <a:ext cx="4724400" cy="277495"/>
            <a:chOff x="2514600" y="6400800"/>
            <a:chExt cx="4724400" cy="277495"/>
          </a:xfrm>
        </p:grpSpPr>
        <p:sp>
          <p:nvSpPr>
            <p:cNvPr id="5" name="object 5"/>
            <p:cNvSpPr/>
            <p:nvPr/>
          </p:nvSpPr>
          <p:spPr>
            <a:xfrm>
              <a:off x="2514600" y="6400800"/>
              <a:ext cx="1600200" cy="277495"/>
            </a:xfrm>
            <a:custGeom>
              <a:avLst/>
              <a:gdLst/>
              <a:ahLst/>
              <a:cxnLst/>
              <a:rect l="l" t="t" r="r" b="b"/>
              <a:pathLst>
                <a:path w="1600200" h="277495">
                  <a:moveTo>
                    <a:pt x="1600200" y="277368"/>
                  </a:moveTo>
                  <a:lnTo>
                    <a:pt x="0" y="277368"/>
                  </a:lnTo>
                  <a:lnTo>
                    <a:pt x="0" y="0"/>
                  </a:lnTo>
                  <a:lnTo>
                    <a:pt x="1600200" y="0"/>
                  </a:lnTo>
                  <a:lnTo>
                    <a:pt x="1600200" y="277368"/>
                  </a:lnTo>
                  <a:close/>
                </a:path>
              </a:pathLst>
            </a:custGeom>
            <a:solidFill>
              <a:srgbClr val="E16C0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4114800" y="6400800"/>
              <a:ext cx="3124200" cy="277495"/>
            </a:xfrm>
            <a:custGeom>
              <a:avLst/>
              <a:gdLst/>
              <a:ahLst/>
              <a:cxnLst/>
              <a:rect l="l" t="t" r="r" b="b"/>
              <a:pathLst>
                <a:path w="3124200" h="277495">
                  <a:moveTo>
                    <a:pt x="3124200" y="277368"/>
                  </a:moveTo>
                  <a:lnTo>
                    <a:pt x="0" y="277368"/>
                  </a:lnTo>
                  <a:lnTo>
                    <a:pt x="0" y="0"/>
                  </a:lnTo>
                  <a:lnTo>
                    <a:pt x="3124200" y="0"/>
                  </a:lnTo>
                  <a:lnTo>
                    <a:pt x="3124200" y="277368"/>
                  </a:lnTo>
                  <a:close/>
                </a:path>
              </a:pathLst>
            </a:custGeom>
            <a:solidFill>
              <a:srgbClr val="2240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2167586" y="218732"/>
            <a:ext cx="5784215" cy="982980"/>
          </a:xfrm>
          <a:prstGeom prst="rect">
            <a:avLst/>
          </a:prstGeom>
        </p:spPr>
        <p:txBody>
          <a:bodyPr vert="horz" wrap="square" lIns="0" tIns="64769" rIns="0" bIns="0" rtlCol="0">
            <a:spAutoFit/>
          </a:bodyPr>
          <a:lstStyle/>
          <a:p>
            <a:pPr marR="5080" algn="r">
              <a:spcBef>
                <a:spcPts val="509"/>
              </a:spcBef>
            </a:pPr>
            <a:r>
              <a:rPr sz="2800" dirty="0">
                <a:latin typeface="Calibri"/>
                <a:cs typeface="Calibri"/>
              </a:rPr>
              <a:t>Find</a:t>
            </a:r>
            <a:r>
              <a:rPr sz="2800" spc="-114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V[2,3]</a:t>
            </a:r>
            <a:r>
              <a:rPr sz="2800" spc="-7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=</a:t>
            </a:r>
            <a:r>
              <a:rPr sz="2800" spc="-7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max{</a:t>
            </a:r>
            <a:r>
              <a:rPr sz="2800" spc="-9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mkf(1,3),</a:t>
            </a:r>
            <a:r>
              <a:rPr sz="2800" spc="-7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6+mfk(1,2)}</a:t>
            </a:r>
            <a:endParaRPr sz="2800">
              <a:latin typeface="Calibri"/>
              <a:cs typeface="Calibri"/>
            </a:endParaRPr>
          </a:p>
          <a:p>
            <a:pPr marR="6350" algn="r">
              <a:spcBef>
                <a:spcPts val="409"/>
              </a:spcBef>
              <a:tabLst>
                <a:tab pos="1925320" algn="l"/>
                <a:tab pos="2181860" algn="l"/>
                <a:tab pos="3791585" algn="l"/>
              </a:tabLst>
            </a:pPr>
            <a:r>
              <a:rPr sz="2800" dirty="0">
                <a:latin typeface="Calibri"/>
                <a:cs typeface="Calibri"/>
              </a:rPr>
              <a:t>=</a:t>
            </a:r>
            <a:r>
              <a:rPr sz="2800" spc="-25" dirty="0">
                <a:latin typeface="Calibri"/>
                <a:cs typeface="Calibri"/>
              </a:rPr>
              <a:t> </a:t>
            </a:r>
            <a:r>
              <a:rPr sz="2800" spc="-20" dirty="0">
                <a:latin typeface="Calibri"/>
                <a:cs typeface="Calibri"/>
              </a:rPr>
              <a:t>max{</a:t>
            </a:r>
            <a:r>
              <a:rPr sz="2800" u="heavy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	</a:t>
            </a:r>
            <a:r>
              <a:rPr sz="2800" spc="-50" dirty="0">
                <a:latin typeface="Calibri"/>
                <a:cs typeface="Calibri"/>
              </a:rPr>
              <a:t>,</a:t>
            </a:r>
            <a:r>
              <a:rPr sz="2800" dirty="0">
                <a:latin typeface="Calibri"/>
                <a:cs typeface="Calibri"/>
              </a:rPr>
              <a:t>	6 </a:t>
            </a:r>
            <a:r>
              <a:rPr sz="2800" spc="-50" dirty="0">
                <a:latin typeface="Calibri"/>
                <a:cs typeface="Calibri"/>
              </a:rPr>
              <a:t>+</a:t>
            </a:r>
            <a:r>
              <a:rPr sz="2800" u="heavy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	</a:t>
            </a:r>
            <a:r>
              <a:rPr sz="2800" spc="-20" dirty="0">
                <a:latin typeface="Calibri"/>
                <a:cs typeface="Calibri"/>
              </a:rPr>
              <a:t>-</a:t>
            </a:r>
            <a:r>
              <a:rPr sz="2800" spc="-50" dirty="0">
                <a:latin typeface="Calibri"/>
                <a:cs typeface="Calibri"/>
              </a:rPr>
              <a:t>}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15" name="object 15"/>
          <p:cNvSpPr txBox="1">
            <a:spLocks noGrp="1"/>
          </p:cNvSpPr>
          <p:nvPr>
            <p:ph type="ftr" sz="quarter" idx="11"/>
          </p:nvPr>
        </p:nvSpPr>
        <p:spPr>
          <a:xfrm>
            <a:off x="1600200" y="0"/>
            <a:ext cx="0" cy="432490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25"/>
              </a:lnSpc>
            </a:pPr>
            <a:r>
              <a:rPr spc="10" dirty="0"/>
              <a:t>ATME College</a:t>
            </a:r>
            <a:r>
              <a:rPr spc="-5" dirty="0"/>
              <a:t> </a:t>
            </a:r>
            <a:r>
              <a:rPr spc="10" dirty="0"/>
              <a:t>of</a:t>
            </a:r>
            <a:r>
              <a:rPr spc="114" dirty="0"/>
              <a:t> </a:t>
            </a:r>
            <a:r>
              <a:rPr spc="35" dirty="0"/>
              <a:t>Engineering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2150440" y="1140194"/>
            <a:ext cx="5775960" cy="4727575"/>
          </a:xfrm>
          <a:prstGeom prst="rect">
            <a:avLst/>
          </a:prstGeom>
        </p:spPr>
        <p:txBody>
          <a:bodyPr vert="horz" wrap="square" lIns="0" tIns="134620" rIns="0" bIns="0" rtlCol="0">
            <a:spAutoFit/>
          </a:bodyPr>
          <a:lstStyle/>
          <a:p>
            <a:pPr algn="ctr">
              <a:spcBef>
                <a:spcPts val="1060"/>
              </a:spcBef>
            </a:pPr>
            <a:r>
              <a:rPr sz="2800" dirty="0">
                <a:latin typeface="Calibri"/>
                <a:cs typeface="Calibri"/>
              </a:rPr>
              <a:t>Find</a:t>
            </a:r>
            <a:r>
              <a:rPr sz="2800" spc="-12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V[1,5]</a:t>
            </a:r>
            <a:r>
              <a:rPr sz="2800" spc="-6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=</a:t>
            </a:r>
            <a:r>
              <a:rPr sz="2800" spc="-6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max{</a:t>
            </a:r>
            <a:r>
              <a:rPr sz="2800" spc="-11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mkf(0,5),</a:t>
            </a:r>
            <a:r>
              <a:rPr sz="2800" spc="-7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8+mfk(0,3)}</a:t>
            </a:r>
            <a:endParaRPr sz="2800">
              <a:latin typeface="Calibri"/>
              <a:cs typeface="Calibri"/>
            </a:endParaRPr>
          </a:p>
          <a:p>
            <a:pPr marL="680085" algn="ctr">
              <a:spcBef>
                <a:spcPts val="960"/>
              </a:spcBef>
              <a:tabLst>
                <a:tab pos="1896745" algn="l"/>
                <a:tab pos="2412365" algn="l"/>
              </a:tabLst>
            </a:pPr>
            <a:r>
              <a:rPr sz="2800" dirty="0">
                <a:latin typeface="Calibri"/>
                <a:cs typeface="Calibri"/>
              </a:rPr>
              <a:t>=</a:t>
            </a:r>
            <a:r>
              <a:rPr sz="2800" spc="-30" dirty="0">
                <a:latin typeface="Calibri"/>
                <a:cs typeface="Calibri"/>
              </a:rPr>
              <a:t> </a:t>
            </a:r>
            <a:r>
              <a:rPr sz="2800" spc="-20" dirty="0">
                <a:latin typeface="Calibri"/>
                <a:cs typeface="Calibri"/>
              </a:rPr>
              <a:t>max{</a:t>
            </a:r>
            <a:r>
              <a:rPr sz="2800" dirty="0">
                <a:latin typeface="Calibri"/>
                <a:cs typeface="Calibri"/>
              </a:rPr>
              <a:t>	0</a:t>
            </a:r>
            <a:r>
              <a:rPr sz="2800" spc="-5" dirty="0">
                <a:latin typeface="Calibri"/>
                <a:cs typeface="Calibri"/>
              </a:rPr>
              <a:t> </a:t>
            </a:r>
            <a:r>
              <a:rPr sz="2800" spc="-50" dirty="0">
                <a:latin typeface="Calibri"/>
                <a:cs typeface="Calibri"/>
              </a:rPr>
              <a:t>,</a:t>
            </a:r>
            <a:r>
              <a:rPr sz="2800" dirty="0">
                <a:latin typeface="Calibri"/>
                <a:cs typeface="Calibri"/>
              </a:rPr>
              <a:t>	8</a:t>
            </a:r>
            <a:r>
              <a:rPr sz="2800" spc="-2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+</a:t>
            </a:r>
            <a:r>
              <a:rPr sz="2800" spc="-3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0}</a:t>
            </a:r>
            <a:r>
              <a:rPr sz="2800" spc="-6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=</a:t>
            </a:r>
            <a:r>
              <a:rPr sz="2800" spc="-25" dirty="0">
                <a:latin typeface="Calibri"/>
                <a:cs typeface="Calibri"/>
              </a:rPr>
              <a:t> </a:t>
            </a:r>
            <a:r>
              <a:rPr sz="2800" spc="-50" dirty="0">
                <a:latin typeface="Calibri"/>
                <a:cs typeface="Calibri"/>
              </a:rPr>
              <a:t>8</a:t>
            </a:r>
            <a:endParaRPr sz="2800">
              <a:latin typeface="Calibri"/>
              <a:cs typeface="Calibri"/>
            </a:endParaRPr>
          </a:p>
          <a:p>
            <a:pPr marL="1270" algn="ctr">
              <a:spcBef>
                <a:spcPts val="650"/>
              </a:spcBef>
            </a:pPr>
            <a:r>
              <a:rPr sz="2800" dirty="0">
                <a:latin typeface="Calibri"/>
                <a:cs typeface="Calibri"/>
              </a:rPr>
              <a:t>Find</a:t>
            </a:r>
            <a:r>
              <a:rPr sz="2800" spc="-12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V[1,4]</a:t>
            </a:r>
            <a:r>
              <a:rPr sz="2800" spc="-6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=</a:t>
            </a:r>
            <a:r>
              <a:rPr sz="2800" spc="-6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max{</a:t>
            </a:r>
            <a:r>
              <a:rPr sz="2800" spc="-114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mkf(0,4),</a:t>
            </a:r>
            <a:r>
              <a:rPr sz="2800" spc="-7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8+mfk(0,2)}</a:t>
            </a:r>
            <a:endParaRPr sz="2800">
              <a:latin typeface="Calibri"/>
              <a:cs typeface="Calibri"/>
            </a:endParaRPr>
          </a:p>
          <a:p>
            <a:pPr marL="683895" algn="ctr">
              <a:spcBef>
                <a:spcPts val="700"/>
              </a:spcBef>
              <a:tabLst>
                <a:tab pos="1903095" algn="l"/>
                <a:tab pos="2412365" algn="l"/>
              </a:tabLst>
            </a:pPr>
            <a:r>
              <a:rPr sz="2800" dirty="0">
                <a:latin typeface="Calibri"/>
                <a:cs typeface="Calibri"/>
              </a:rPr>
              <a:t>=</a:t>
            </a:r>
            <a:r>
              <a:rPr sz="2800" spc="-25" dirty="0">
                <a:latin typeface="Calibri"/>
                <a:cs typeface="Calibri"/>
              </a:rPr>
              <a:t> </a:t>
            </a:r>
            <a:r>
              <a:rPr sz="2800" spc="-20" dirty="0">
                <a:latin typeface="Calibri"/>
                <a:cs typeface="Calibri"/>
              </a:rPr>
              <a:t>max{</a:t>
            </a:r>
            <a:r>
              <a:rPr sz="2800" dirty="0">
                <a:latin typeface="Calibri"/>
                <a:cs typeface="Calibri"/>
              </a:rPr>
              <a:t>	0 </a:t>
            </a:r>
            <a:r>
              <a:rPr sz="2800" spc="-50" dirty="0">
                <a:latin typeface="Calibri"/>
                <a:cs typeface="Calibri"/>
              </a:rPr>
              <a:t>,</a:t>
            </a:r>
            <a:r>
              <a:rPr sz="2800" dirty="0">
                <a:latin typeface="Calibri"/>
                <a:cs typeface="Calibri"/>
              </a:rPr>
              <a:t>	8</a:t>
            </a:r>
            <a:r>
              <a:rPr sz="2800" spc="-2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+</a:t>
            </a:r>
            <a:r>
              <a:rPr sz="2800" spc="-4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0}</a:t>
            </a:r>
            <a:r>
              <a:rPr sz="2800" spc="-6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=</a:t>
            </a:r>
            <a:r>
              <a:rPr sz="2800" spc="-20" dirty="0">
                <a:latin typeface="Calibri"/>
                <a:cs typeface="Calibri"/>
              </a:rPr>
              <a:t> </a:t>
            </a:r>
            <a:r>
              <a:rPr sz="2800" spc="-50" dirty="0">
                <a:latin typeface="Calibri"/>
                <a:cs typeface="Calibri"/>
              </a:rPr>
              <a:t>8</a:t>
            </a:r>
            <a:endParaRPr sz="2800">
              <a:latin typeface="Calibri"/>
              <a:cs typeface="Calibri"/>
            </a:endParaRPr>
          </a:p>
          <a:p>
            <a:pPr algn="ctr">
              <a:spcBef>
                <a:spcPts val="720"/>
              </a:spcBef>
            </a:pPr>
            <a:r>
              <a:rPr sz="2800" dirty="0">
                <a:latin typeface="Calibri"/>
                <a:cs typeface="Calibri"/>
              </a:rPr>
              <a:t>Find</a:t>
            </a:r>
            <a:r>
              <a:rPr sz="2800" spc="-12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V[1,2]</a:t>
            </a:r>
            <a:r>
              <a:rPr sz="2800" spc="-7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=</a:t>
            </a:r>
            <a:r>
              <a:rPr sz="2800" spc="-7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max{</a:t>
            </a:r>
            <a:r>
              <a:rPr sz="2800" spc="-12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mkf(0,2),</a:t>
            </a:r>
            <a:r>
              <a:rPr sz="2800" spc="-7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8+mfk(0,0)}</a:t>
            </a:r>
            <a:endParaRPr sz="2800">
              <a:latin typeface="Calibri"/>
              <a:cs typeface="Calibri"/>
            </a:endParaRPr>
          </a:p>
          <a:p>
            <a:pPr marL="680085" algn="ctr">
              <a:spcBef>
                <a:spcPts val="700"/>
              </a:spcBef>
              <a:tabLst>
                <a:tab pos="1899920" algn="l"/>
                <a:tab pos="2412365" algn="l"/>
              </a:tabLst>
            </a:pPr>
            <a:r>
              <a:rPr sz="2800" dirty="0">
                <a:latin typeface="Calibri"/>
                <a:cs typeface="Calibri"/>
              </a:rPr>
              <a:t>=</a:t>
            </a:r>
            <a:r>
              <a:rPr sz="2800" spc="-30" dirty="0">
                <a:latin typeface="Calibri"/>
                <a:cs typeface="Calibri"/>
              </a:rPr>
              <a:t> </a:t>
            </a:r>
            <a:r>
              <a:rPr sz="2800" spc="-20" dirty="0">
                <a:latin typeface="Calibri"/>
                <a:cs typeface="Calibri"/>
              </a:rPr>
              <a:t>max{</a:t>
            </a:r>
            <a:r>
              <a:rPr sz="2800" dirty="0">
                <a:latin typeface="Calibri"/>
                <a:cs typeface="Calibri"/>
              </a:rPr>
              <a:t>	0 </a:t>
            </a:r>
            <a:r>
              <a:rPr sz="2800" spc="-50" dirty="0">
                <a:latin typeface="Calibri"/>
                <a:cs typeface="Calibri"/>
              </a:rPr>
              <a:t>,</a:t>
            </a:r>
            <a:r>
              <a:rPr sz="2800" dirty="0">
                <a:latin typeface="Calibri"/>
                <a:cs typeface="Calibri"/>
              </a:rPr>
              <a:t>	8</a:t>
            </a:r>
            <a:r>
              <a:rPr sz="2800" spc="-2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+</a:t>
            </a:r>
            <a:r>
              <a:rPr sz="2800" spc="-3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0}</a:t>
            </a:r>
            <a:r>
              <a:rPr sz="2800" spc="-6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=</a:t>
            </a:r>
            <a:r>
              <a:rPr sz="2800" spc="-25" dirty="0">
                <a:latin typeface="Calibri"/>
                <a:cs typeface="Calibri"/>
              </a:rPr>
              <a:t> </a:t>
            </a:r>
            <a:r>
              <a:rPr sz="2800" spc="-50" dirty="0">
                <a:latin typeface="Calibri"/>
                <a:cs typeface="Calibri"/>
              </a:rPr>
              <a:t>8</a:t>
            </a:r>
            <a:endParaRPr sz="2800">
              <a:latin typeface="Calibri"/>
              <a:cs typeface="Calibri"/>
            </a:endParaRPr>
          </a:p>
          <a:p>
            <a:pPr marL="1270" algn="ctr">
              <a:spcBef>
                <a:spcPts val="695"/>
              </a:spcBef>
            </a:pPr>
            <a:r>
              <a:rPr sz="2800" dirty="0">
                <a:latin typeface="Calibri"/>
                <a:cs typeface="Calibri"/>
              </a:rPr>
              <a:t>Find</a:t>
            </a:r>
            <a:r>
              <a:rPr sz="2800" spc="-12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V[1,3]</a:t>
            </a:r>
            <a:r>
              <a:rPr sz="2800" spc="-6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=</a:t>
            </a:r>
            <a:r>
              <a:rPr sz="2800" spc="-6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max{</a:t>
            </a:r>
            <a:r>
              <a:rPr sz="2800" spc="-114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mkf(0,3),</a:t>
            </a:r>
            <a:r>
              <a:rPr sz="2800" spc="-7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8+mfk(0,0)}</a:t>
            </a:r>
            <a:endParaRPr sz="2800">
              <a:latin typeface="Calibri"/>
              <a:cs typeface="Calibri"/>
            </a:endParaRPr>
          </a:p>
          <a:p>
            <a:pPr marL="680085" algn="ctr">
              <a:spcBef>
                <a:spcPts val="700"/>
              </a:spcBef>
              <a:tabLst>
                <a:tab pos="1899920" algn="l"/>
                <a:tab pos="2412365" algn="l"/>
              </a:tabLst>
            </a:pPr>
            <a:r>
              <a:rPr sz="2800" dirty="0">
                <a:latin typeface="Calibri"/>
                <a:cs typeface="Calibri"/>
              </a:rPr>
              <a:t>=</a:t>
            </a:r>
            <a:r>
              <a:rPr sz="2800" spc="-30" dirty="0">
                <a:latin typeface="Calibri"/>
                <a:cs typeface="Calibri"/>
              </a:rPr>
              <a:t> </a:t>
            </a:r>
            <a:r>
              <a:rPr sz="2800" spc="-20" dirty="0">
                <a:latin typeface="Calibri"/>
                <a:cs typeface="Calibri"/>
              </a:rPr>
              <a:t>max{</a:t>
            </a:r>
            <a:r>
              <a:rPr sz="2800" dirty="0">
                <a:latin typeface="Calibri"/>
                <a:cs typeface="Calibri"/>
              </a:rPr>
              <a:t>	0 </a:t>
            </a:r>
            <a:r>
              <a:rPr sz="2800" spc="-50" dirty="0">
                <a:latin typeface="Calibri"/>
                <a:cs typeface="Calibri"/>
              </a:rPr>
              <a:t>,</a:t>
            </a:r>
            <a:r>
              <a:rPr sz="2800" dirty="0">
                <a:latin typeface="Calibri"/>
                <a:cs typeface="Calibri"/>
              </a:rPr>
              <a:t>	8</a:t>
            </a:r>
            <a:r>
              <a:rPr sz="2800" spc="-2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+</a:t>
            </a:r>
            <a:r>
              <a:rPr sz="2800" spc="-3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0}</a:t>
            </a:r>
            <a:r>
              <a:rPr sz="2800" spc="-6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=</a:t>
            </a:r>
            <a:r>
              <a:rPr sz="2800" spc="-25" dirty="0">
                <a:latin typeface="Calibri"/>
                <a:cs typeface="Calibri"/>
              </a:rPr>
              <a:t> </a:t>
            </a:r>
            <a:r>
              <a:rPr sz="2800" spc="-50" dirty="0">
                <a:latin typeface="Calibri"/>
                <a:cs typeface="Calibri"/>
              </a:rPr>
              <a:t>8</a:t>
            </a:r>
            <a:endParaRPr sz="2800">
              <a:latin typeface="Calibri"/>
              <a:cs typeface="Calibri"/>
            </a:endParaRPr>
          </a:p>
          <a:p>
            <a:pPr algn="ctr">
              <a:spcBef>
                <a:spcPts val="700"/>
              </a:spcBef>
            </a:pPr>
            <a:r>
              <a:rPr sz="2800" dirty="0">
                <a:latin typeface="Calibri"/>
                <a:cs typeface="Calibri"/>
              </a:rPr>
              <a:t>Find</a:t>
            </a:r>
            <a:r>
              <a:rPr sz="2800" spc="-11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V[1,1]</a:t>
            </a:r>
            <a:r>
              <a:rPr sz="2800" spc="-5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=</a:t>
            </a:r>
            <a:r>
              <a:rPr sz="2800" spc="-8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max{</a:t>
            </a:r>
            <a:r>
              <a:rPr sz="2800" spc="-9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mkf(0,1)}</a:t>
            </a:r>
            <a:r>
              <a:rPr sz="2800" spc="-8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=</a:t>
            </a:r>
            <a:r>
              <a:rPr sz="2800" spc="-60" dirty="0">
                <a:latin typeface="Calibri"/>
                <a:cs typeface="Calibri"/>
              </a:rPr>
              <a:t> </a:t>
            </a:r>
            <a:r>
              <a:rPr sz="2800" spc="-50" dirty="0">
                <a:latin typeface="Calibri"/>
                <a:cs typeface="Calibri"/>
              </a:rPr>
              <a:t>0</a:t>
            </a:r>
            <a:endParaRPr sz="2800">
              <a:latin typeface="Calibri"/>
              <a:cs typeface="Calibri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8348471" y="1420368"/>
            <a:ext cx="457200" cy="4514215"/>
            <a:chOff x="6748271" y="1420367"/>
            <a:chExt cx="457200" cy="4514215"/>
          </a:xfrm>
        </p:grpSpPr>
        <p:pic>
          <p:nvPicPr>
            <p:cNvPr id="10" name="object 10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748271" y="1420367"/>
              <a:ext cx="457200" cy="4514088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6781380" y="1435607"/>
              <a:ext cx="393700" cy="4444365"/>
            </a:xfrm>
            <a:custGeom>
              <a:avLst/>
              <a:gdLst/>
              <a:ahLst/>
              <a:cxnLst/>
              <a:rect l="l" t="t" r="r" b="b"/>
              <a:pathLst>
                <a:path w="393700" h="4444365">
                  <a:moveTo>
                    <a:pt x="132831" y="33482"/>
                  </a:moveTo>
                  <a:lnTo>
                    <a:pt x="73240" y="26847"/>
                  </a:lnTo>
                  <a:lnTo>
                    <a:pt x="72313" y="26847"/>
                  </a:lnTo>
                  <a:lnTo>
                    <a:pt x="0" y="24371"/>
                  </a:lnTo>
                  <a:lnTo>
                    <a:pt x="750" y="2539"/>
                  </a:lnTo>
                  <a:lnTo>
                    <a:pt x="838" y="0"/>
                  </a:lnTo>
                  <a:lnTo>
                    <a:pt x="75006" y="2539"/>
                  </a:lnTo>
                  <a:lnTo>
                    <a:pt x="75248" y="2539"/>
                  </a:lnTo>
                  <a:lnTo>
                    <a:pt x="136385" y="9347"/>
                  </a:lnTo>
                  <a:lnTo>
                    <a:pt x="178866" y="19786"/>
                  </a:lnTo>
                  <a:lnTo>
                    <a:pt x="197182" y="33299"/>
                  </a:lnTo>
                  <a:lnTo>
                    <a:pt x="132092" y="33299"/>
                  </a:lnTo>
                  <a:lnTo>
                    <a:pt x="132831" y="33482"/>
                  </a:lnTo>
                  <a:close/>
                </a:path>
                <a:path w="393700" h="4444365">
                  <a:moveTo>
                    <a:pt x="170330" y="42796"/>
                  </a:moveTo>
                  <a:lnTo>
                    <a:pt x="132092" y="33299"/>
                  </a:lnTo>
                  <a:lnTo>
                    <a:pt x="133143" y="33482"/>
                  </a:lnTo>
                  <a:lnTo>
                    <a:pt x="197406" y="33482"/>
                  </a:lnTo>
                  <a:lnTo>
                    <a:pt x="198666" y="34518"/>
                  </a:lnTo>
                  <a:lnTo>
                    <a:pt x="200532" y="36448"/>
                  </a:lnTo>
                  <a:lnTo>
                    <a:pt x="201942" y="38734"/>
                  </a:lnTo>
                  <a:lnTo>
                    <a:pt x="202735" y="41033"/>
                  </a:lnTo>
                  <a:lnTo>
                    <a:pt x="168186" y="41033"/>
                  </a:lnTo>
                  <a:lnTo>
                    <a:pt x="170330" y="42796"/>
                  </a:lnTo>
                  <a:close/>
                </a:path>
                <a:path w="393700" h="4444365">
                  <a:moveTo>
                    <a:pt x="197406" y="33482"/>
                  </a:moveTo>
                  <a:lnTo>
                    <a:pt x="133143" y="33482"/>
                  </a:lnTo>
                  <a:lnTo>
                    <a:pt x="132092" y="33299"/>
                  </a:lnTo>
                  <a:lnTo>
                    <a:pt x="197182" y="33299"/>
                  </a:lnTo>
                  <a:lnTo>
                    <a:pt x="197406" y="33482"/>
                  </a:lnTo>
                  <a:close/>
                </a:path>
                <a:path w="393700" h="4444365">
                  <a:moveTo>
                    <a:pt x="172999" y="43459"/>
                  </a:moveTo>
                  <a:lnTo>
                    <a:pt x="170330" y="42796"/>
                  </a:lnTo>
                  <a:lnTo>
                    <a:pt x="168186" y="41033"/>
                  </a:lnTo>
                  <a:lnTo>
                    <a:pt x="172999" y="43459"/>
                  </a:lnTo>
                  <a:close/>
                </a:path>
                <a:path w="393700" h="4444365">
                  <a:moveTo>
                    <a:pt x="203058" y="43459"/>
                  </a:moveTo>
                  <a:lnTo>
                    <a:pt x="172999" y="43459"/>
                  </a:lnTo>
                  <a:lnTo>
                    <a:pt x="168186" y="41033"/>
                  </a:lnTo>
                  <a:lnTo>
                    <a:pt x="202735" y="41033"/>
                  </a:lnTo>
                  <a:lnTo>
                    <a:pt x="202819" y="41274"/>
                  </a:lnTo>
                  <a:lnTo>
                    <a:pt x="202985" y="42796"/>
                  </a:lnTo>
                  <a:lnTo>
                    <a:pt x="203058" y="43459"/>
                  </a:lnTo>
                  <a:close/>
                </a:path>
                <a:path w="393700" h="4444365">
                  <a:moveTo>
                    <a:pt x="178727" y="49698"/>
                  </a:moveTo>
                  <a:lnTo>
                    <a:pt x="170330" y="42796"/>
                  </a:lnTo>
                  <a:lnTo>
                    <a:pt x="172999" y="43459"/>
                  </a:lnTo>
                  <a:lnTo>
                    <a:pt x="203058" y="43459"/>
                  </a:lnTo>
                  <a:lnTo>
                    <a:pt x="203111" y="43941"/>
                  </a:lnTo>
                  <a:lnTo>
                    <a:pt x="178727" y="43941"/>
                  </a:lnTo>
                  <a:lnTo>
                    <a:pt x="178727" y="49698"/>
                  </a:lnTo>
                  <a:close/>
                </a:path>
                <a:path w="393700" h="4444365">
                  <a:moveTo>
                    <a:pt x="183172" y="53352"/>
                  </a:moveTo>
                  <a:lnTo>
                    <a:pt x="178727" y="49698"/>
                  </a:lnTo>
                  <a:lnTo>
                    <a:pt x="178727" y="43941"/>
                  </a:lnTo>
                  <a:lnTo>
                    <a:pt x="183172" y="53352"/>
                  </a:lnTo>
                  <a:close/>
                </a:path>
                <a:path w="393700" h="4444365">
                  <a:moveTo>
                    <a:pt x="203111" y="53352"/>
                  </a:moveTo>
                  <a:lnTo>
                    <a:pt x="183172" y="53352"/>
                  </a:lnTo>
                  <a:lnTo>
                    <a:pt x="178727" y="43941"/>
                  </a:lnTo>
                  <a:lnTo>
                    <a:pt x="203111" y="43941"/>
                  </a:lnTo>
                  <a:lnTo>
                    <a:pt x="203111" y="53352"/>
                  </a:lnTo>
                  <a:close/>
                </a:path>
                <a:path w="393700" h="4444365">
                  <a:moveTo>
                    <a:pt x="233457" y="2221985"/>
                  </a:moveTo>
                  <a:lnTo>
                    <a:pt x="183172" y="2199652"/>
                  </a:lnTo>
                  <a:lnTo>
                    <a:pt x="179098" y="2193137"/>
                  </a:lnTo>
                  <a:lnTo>
                    <a:pt x="179019" y="2192908"/>
                  </a:lnTo>
                  <a:lnTo>
                    <a:pt x="178852" y="2191387"/>
                  </a:lnTo>
                  <a:lnTo>
                    <a:pt x="178727" y="49698"/>
                  </a:lnTo>
                  <a:lnTo>
                    <a:pt x="183172" y="53352"/>
                  </a:lnTo>
                  <a:lnTo>
                    <a:pt x="203111" y="53352"/>
                  </a:lnTo>
                  <a:lnTo>
                    <a:pt x="203111" y="2180818"/>
                  </a:lnTo>
                  <a:lnTo>
                    <a:pt x="198666" y="2180818"/>
                  </a:lnTo>
                  <a:lnTo>
                    <a:pt x="203111" y="2190241"/>
                  </a:lnTo>
                  <a:lnTo>
                    <a:pt x="210119" y="2190241"/>
                  </a:lnTo>
                  <a:lnTo>
                    <a:pt x="210706" y="2190724"/>
                  </a:lnTo>
                  <a:lnTo>
                    <a:pt x="208851" y="2190724"/>
                  </a:lnTo>
                  <a:lnTo>
                    <a:pt x="213639" y="2193137"/>
                  </a:lnTo>
                  <a:lnTo>
                    <a:pt x="218533" y="2193137"/>
                  </a:lnTo>
                  <a:lnTo>
                    <a:pt x="248497" y="2200605"/>
                  </a:lnTo>
                  <a:lnTo>
                    <a:pt x="248018" y="2200605"/>
                  </a:lnTo>
                  <a:lnTo>
                    <a:pt x="249618" y="2200884"/>
                  </a:lnTo>
                  <a:lnTo>
                    <a:pt x="250532" y="2200884"/>
                  </a:lnTo>
                  <a:lnTo>
                    <a:pt x="307911" y="2207259"/>
                  </a:lnTo>
                  <a:lnTo>
                    <a:pt x="307670" y="2207259"/>
                  </a:lnTo>
                  <a:lnTo>
                    <a:pt x="381000" y="2209771"/>
                  </a:lnTo>
                  <a:lnTo>
                    <a:pt x="381837" y="2209771"/>
                  </a:lnTo>
                  <a:lnTo>
                    <a:pt x="306831" y="2212340"/>
                  </a:lnTo>
                  <a:lnTo>
                    <a:pt x="306590" y="2212340"/>
                  </a:lnTo>
                  <a:lnTo>
                    <a:pt x="245325" y="2219147"/>
                  </a:lnTo>
                  <a:lnTo>
                    <a:pt x="244234" y="2219337"/>
                  </a:lnTo>
                  <a:lnTo>
                    <a:pt x="244082" y="2219337"/>
                  </a:lnTo>
                  <a:lnTo>
                    <a:pt x="233457" y="2221985"/>
                  </a:lnTo>
                  <a:close/>
                </a:path>
                <a:path w="393700" h="4444365">
                  <a:moveTo>
                    <a:pt x="203111" y="2190241"/>
                  </a:moveTo>
                  <a:lnTo>
                    <a:pt x="198666" y="2180818"/>
                  </a:lnTo>
                  <a:lnTo>
                    <a:pt x="203111" y="2184475"/>
                  </a:lnTo>
                  <a:lnTo>
                    <a:pt x="203111" y="2190241"/>
                  </a:lnTo>
                  <a:close/>
                </a:path>
                <a:path w="393700" h="4444365">
                  <a:moveTo>
                    <a:pt x="203111" y="2184475"/>
                  </a:moveTo>
                  <a:lnTo>
                    <a:pt x="198666" y="2180818"/>
                  </a:lnTo>
                  <a:lnTo>
                    <a:pt x="203111" y="2180818"/>
                  </a:lnTo>
                  <a:lnTo>
                    <a:pt x="203111" y="2184475"/>
                  </a:lnTo>
                  <a:close/>
                </a:path>
                <a:path w="393700" h="4444365">
                  <a:moveTo>
                    <a:pt x="210119" y="2190241"/>
                  </a:moveTo>
                  <a:lnTo>
                    <a:pt x="203111" y="2190241"/>
                  </a:lnTo>
                  <a:lnTo>
                    <a:pt x="203111" y="2184475"/>
                  </a:lnTo>
                  <a:lnTo>
                    <a:pt x="210119" y="2190241"/>
                  </a:lnTo>
                  <a:close/>
                </a:path>
                <a:path w="393700" h="4444365">
                  <a:moveTo>
                    <a:pt x="213639" y="2193137"/>
                  </a:moveTo>
                  <a:lnTo>
                    <a:pt x="208851" y="2190724"/>
                  </a:lnTo>
                  <a:lnTo>
                    <a:pt x="211512" y="2191387"/>
                  </a:lnTo>
                  <a:lnTo>
                    <a:pt x="213639" y="2193137"/>
                  </a:lnTo>
                  <a:close/>
                </a:path>
                <a:path w="393700" h="4444365">
                  <a:moveTo>
                    <a:pt x="211512" y="2191387"/>
                  </a:moveTo>
                  <a:lnTo>
                    <a:pt x="208851" y="2190724"/>
                  </a:lnTo>
                  <a:lnTo>
                    <a:pt x="210706" y="2190724"/>
                  </a:lnTo>
                  <a:lnTo>
                    <a:pt x="211512" y="2191387"/>
                  </a:lnTo>
                  <a:close/>
                </a:path>
                <a:path w="393700" h="4444365">
                  <a:moveTo>
                    <a:pt x="218533" y="2193137"/>
                  </a:moveTo>
                  <a:lnTo>
                    <a:pt x="213639" y="2193137"/>
                  </a:lnTo>
                  <a:lnTo>
                    <a:pt x="211512" y="2191387"/>
                  </a:lnTo>
                  <a:lnTo>
                    <a:pt x="218533" y="2193137"/>
                  </a:lnTo>
                  <a:close/>
                </a:path>
                <a:path w="393700" h="4444365">
                  <a:moveTo>
                    <a:pt x="249618" y="2200884"/>
                  </a:moveTo>
                  <a:lnTo>
                    <a:pt x="248018" y="2200605"/>
                  </a:lnTo>
                  <a:lnTo>
                    <a:pt x="248497" y="2200605"/>
                  </a:lnTo>
                  <a:lnTo>
                    <a:pt x="249618" y="2200884"/>
                  </a:lnTo>
                  <a:close/>
                </a:path>
                <a:path w="393700" h="4444365">
                  <a:moveTo>
                    <a:pt x="250532" y="2200884"/>
                  </a:moveTo>
                  <a:lnTo>
                    <a:pt x="249618" y="2200884"/>
                  </a:lnTo>
                  <a:lnTo>
                    <a:pt x="248497" y="2200605"/>
                  </a:lnTo>
                  <a:lnTo>
                    <a:pt x="248018" y="2200605"/>
                  </a:lnTo>
                  <a:lnTo>
                    <a:pt x="250532" y="2200884"/>
                  </a:lnTo>
                  <a:close/>
                </a:path>
                <a:path w="393700" h="4444365">
                  <a:moveTo>
                    <a:pt x="381000" y="2234171"/>
                  </a:moveTo>
                  <a:lnTo>
                    <a:pt x="304977" y="2231567"/>
                  </a:lnTo>
                  <a:lnTo>
                    <a:pt x="305904" y="2231567"/>
                  </a:lnTo>
                  <a:lnTo>
                    <a:pt x="245325" y="2224836"/>
                  </a:lnTo>
                  <a:lnTo>
                    <a:pt x="243725" y="2224544"/>
                  </a:lnTo>
                  <a:lnTo>
                    <a:pt x="233457" y="2221985"/>
                  </a:lnTo>
                  <a:lnTo>
                    <a:pt x="244082" y="2219337"/>
                  </a:lnTo>
                  <a:lnTo>
                    <a:pt x="244234" y="2219337"/>
                  </a:lnTo>
                  <a:lnTo>
                    <a:pt x="245325" y="2219147"/>
                  </a:lnTo>
                  <a:lnTo>
                    <a:pt x="306590" y="2212340"/>
                  </a:lnTo>
                  <a:lnTo>
                    <a:pt x="381837" y="2209771"/>
                  </a:lnTo>
                  <a:lnTo>
                    <a:pt x="381000" y="2209771"/>
                  </a:lnTo>
                  <a:lnTo>
                    <a:pt x="381000" y="2234171"/>
                  </a:lnTo>
                  <a:close/>
                </a:path>
                <a:path w="393700" h="4444365">
                  <a:moveTo>
                    <a:pt x="381838" y="2234171"/>
                  </a:moveTo>
                  <a:lnTo>
                    <a:pt x="381000" y="2234171"/>
                  </a:lnTo>
                  <a:lnTo>
                    <a:pt x="381000" y="2209771"/>
                  </a:lnTo>
                  <a:lnTo>
                    <a:pt x="381645" y="2209771"/>
                  </a:lnTo>
                  <a:lnTo>
                    <a:pt x="384479" y="2210193"/>
                  </a:lnTo>
                  <a:lnTo>
                    <a:pt x="393253" y="2219147"/>
                  </a:lnTo>
                  <a:lnTo>
                    <a:pt x="393319" y="2219337"/>
                  </a:lnTo>
                  <a:lnTo>
                    <a:pt x="393610" y="2221985"/>
                  </a:lnTo>
                  <a:lnTo>
                    <a:pt x="393330" y="2224544"/>
                  </a:lnTo>
                  <a:lnTo>
                    <a:pt x="393253" y="2224836"/>
                  </a:lnTo>
                  <a:lnTo>
                    <a:pt x="384479" y="2233790"/>
                  </a:lnTo>
                  <a:lnTo>
                    <a:pt x="381838" y="2234171"/>
                  </a:lnTo>
                  <a:close/>
                </a:path>
                <a:path w="393700" h="4444365">
                  <a:moveTo>
                    <a:pt x="178727" y="4394286"/>
                  </a:moveTo>
                  <a:lnTo>
                    <a:pt x="178853" y="2252583"/>
                  </a:lnTo>
                  <a:lnTo>
                    <a:pt x="233457" y="2221985"/>
                  </a:lnTo>
                  <a:lnTo>
                    <a:pt x="243725" y="2224544"/>
                  </a:lnTo>
                  <a:lnTo>
                    <a:pt x="245325" y="2224836"/>
                  </a:lnTo>
                  <a:lnTo>
                    <a:pt x="305904" y="2231567"/>
                  </a:lnTo>
                  <a:lnTo>
                    <a:pt x="304977" y="2231567"/>
                  </a:lnTo>
                  <a:lnTo>
                    <a:pt x="380999" y="2234171"/>
                  </a:lnTo>
                  <a:lnTo>
                    <a:pt x="381838" y="2234171"/>
                  </a:lnTo>
                  <a:lnTo>
                    <a:pt x="309524" y="2236647"/>
                  </a:lnTo>
                  <a:lnTo>
                    <a:pt x="308597" y="2236647"/>
                  </a:lnTo>
                  <a:lnTo>
                    <a:pt x="250647" y="2243086"/>
                  </a:lnTo>
                  <a:lnTo>
                    <a:pt x="249618" y="2243086"/>
                  </a:lnTo>
                  <a:lnTo>
                    <a:pt x="248488" y="2243292"/>
                  </a:lnTo>
                  <a:lnTo>
                    <a:pt x="248790" y="2243292"/>
                  </a:lnTo>
                  <a:lnTo>
                    <a:pt x="218533" y="2250833"/>
                  </a:lnTo>
                  <a:lnTo>
                    <a:pt x="213639" y="2250833"/>
                  </a:lnTo>
                  <a:lnTo>
                    <a:pt x="208851" y="2253246"/>
                  </a:lnTo>
                  <a:lnTo>
                    <a:pt x="210706" y="2253246"/>
                  </a:lnTo>
                  <a:lnTo>
                    <a:pt x="210104" y="2253741"/>
                  </a:lnTo>
                  <a:lnTo>
                    <a:pt x="203111" y="2253741"/>
                  </a:lnTo>
                  <a:lnTo>
                    <a:pt x="198666" y="2263152"/>
                  </a:lnTo>
                  <a:lnTo>
                    <a:pt x="203111" y="2263152"/>
                  </a:lnTo>
                  <a:lnTo>
                    <a:pt x="203111" y="4390631"/>
                  </a:lnTo>
                  <a:lnTo>
                    <a:pt x="183159" y="4390631"/>
                  </a:lnTo>
                  <a:lnTo>
                    <a:pt x="178727" y="4394286"/>
                  </a:lnTo>
                  <a:close/>
                </a:path>
                <a:path w="393700" h="4444365">
                  <a:moveTo>
                    <a:pt x="248790" y="2243292"/>
                  </a:moveTo>
                  <a:lnTo>
                    <a:pt x="248488" y="2243292"/>
                  </a:lnTo>
                  <a:lnTo>
                    <a:pt x="249618" y="2243086"/>
                  </a:lnTo>
                  <a:lnTo>
                    <a:pt x="248790" y="2243292"/>
                  </a:lnTo>
                  <a:close/>
                </a:path>
                <a:path w="393700" h="4444365">
                  <a:moveTo>
                    <a:pt x="248790" y="2243292"/>
                  </a:moveTo>
                  <a:lnTo>
                    <a:pt x="249618" y="2243086"/>
                  </a:lnTo>
                  <a:lnTo>
                    <a:pt x="250647" y="2243086"/>
                  </a:lnTo>
                  <a:lnTo>
                    <a:pt x="248790" y="2243292"/>
                  </a:lnTo>
                  <a:close/>
                </a:path>
                <a:path w="393700" h="4444365">
                  <a:moveTo>
                    <a:pt x="208851" y="2253246"/>
                  </a:moveTo>
                  <a:lnTo>
                    <a:pt x="213639" y="2250833"/>
                  </a:lnTo>
                  <a:lnTo>
                    <a:pt x="211512" y="2252583"/>
                  </a:lnTo>
                  <a:lnTo>
                    <a:pt x="208851" y="2253246"/>
                  </a:lnTo>
                  <a:close/>
                </a:path>
                <a:path w="393700" h="4444365">
                  <a:moveTo>
                    <a:pt x="211512" y="2252583"/>
                  </a:moveTo>
                  <a:lnTo>
                    <a:pt x="213639" y="2250833"/>
                  </a:lnTo>
                  <a:lnTo>
                    <a:pt x="218533" y="2250833"/>
                  </a:lnTo>
                  <a:lnTo>
                    <a:pt x="211512" y="2252583"/>
                  </a:lnTo>
                  <a:close/>
                </a:path>
                <a:path w="393700" h="4444365">
                  <a:moveTo>
                    <a:pt x="210706" y="2253246"/>
                  </a:moveTo>
                  <a:lnTo>
                    <a:pt x="208851" y="2253246"/>
                  </a:lnTo>
                  <a:lnTo>
                    <a:pt x="211512" y="2252583"/>
                  </a:lnTo>
                  <a:lnTo>
                    <a:pt x="210706" y="2253246"/>
                  </a:lnTo>
                  <a:close/>
                </a:path>
                <a:path w="393700" h="4444365">
                  <a:moveTo>
                    <a:pt x="198666" y="2263152"/>
                  </a:moveTo>
                  <a:lnTo>
                    <a:pt x="203111" y="2253741"/>
                  </a:lnTo>
                  <a:lnTo>
                    <a:pt x="203111" y="2259495"/>
                  </a:lnTo>
                  <a:lnTo>
                    <a:pt x="198666" y="2263152"/>
                  </a:lnTo>
                  <a:close/>
                </a:path>
                <a:path w="393700" h="4444365">
                  <a:moveTo>
                    <a:pt x="203111" y="2259495"/>
                  </a:moveTo>
                  <a:lnTo>
                    <a:pt x="203111" y="2253741"/>
                  </a:lnTo>
                  <a:lnTo>
                    <a:pt x="210104" y="2253741"/>
                  </a:lnTo>
                  <a:lnTo>
                    <a:pt x="203111" y="2259495"/>
                  </a:lnTo>
                  <a:close/>
                </a:path>
                <a:path w="393700" h="4444365">
                  <a:moveTo>
                    <a:pt x="203111" y="2263152"/>
                  </a:moveTo>
                  <a:lnTo>
                    <a:pt x="198666" y="2263152"/>
                  </a:lnTo>
                  <a:lnTo>
                    <a:pt x="203111" y="2259495"/>
                  </a:lnTo>
                  <a:lnTo>
                    <a:pt x="203111" y="2263152"/>
                  </a:lnTo>
                  <a:close/>
                </a:path>
                <a:path w="393700" h="4444365">
                  <a:moveTo>
                    <a:pt x="178727" y="4400042"/>
                  </a:moveTo>
                  <a:lnTo>
                    <a:pt x="178727" y="4394286"/>
                  </a:lnTo>
                  <a:lnTo>
                    <a:pt x="183159" y="4390631"/>
                  </a:lnTo>
                  <a:lnTo>
                    <a:pt x="178727" y="4400042"/>
                  </a:lnTo>
                  <a:close/>
                </a:path>
                <a:path w="393700" h="4444365">
                  <a:moveTo>
                    <a:pt x="203111" y="4400042"/>
                  </a:moveTo>
                  <a:lnTo>
                    <a:pt x="178727" y="4400042"/>
                  </a:lnTo>
                  <a:lnTo>
                    <a:pt x="183159" y="4390631"/>
                  </a:lnTo>
                  <a:lnTo>
                    <a:pt x="203111" y="4390631"/>
                  </a:lnTo>
                  <a:lnTo>
                    <a:pt x="203111" y="4400042"/>
                  </a:lnTo>
                  <a:close/>
                </a:path>
                <a:path w="393700" h="4444365">
                  <a:moveTo>
                    <a:pt x="170304" y="4401231"/>
                  </a:moveTo>
                  <a:lnTo>
                    <a:pt x="178727" y="4394286"/>
                  </a:lnTo>
                  <a:lnTo>
                    <a:pt x="178727" y="4400042"/>
                  </a:lnTo>
                  <a:lnTo>
                    <a:pt x="203111" y="4400042"/>
                  </a:lnTo>
                  <a:lnTo>
                    <a:pt x="203054" y="4400562"/>
                  </a:lnTo>
                  <a:lnTo>
                    <a:pt x="173012" y="4400562"/>
                  </a:lnTo>
                  <a:lnTo>
                    <a:pt x="170304" y="4401231"/>
                  </a:lnTo>
                  <a:close/>
                </a:path>
                <a:path w="393700" h="4444365">
                  <a:moveTo>
                    <a:pt x="168173" y="4402988"/>
                  </a:moveTo>
                  <a:lnTo>
                    <a:pt x="170304" y="4401231"/>
                  </a:lnTo>
                  <a:lnTo>
                    <a:pt x="173012" y="4400562"/>
                  </a:lnTo>
                  <a:lnTo>
                    <a:pt x="168173" y="4402988"/>
                  </a:lnTo>
                  <a:close/>
                </a:path>
                <a:path w="393700" h="4444365">
                  <a:moveTo>
                    <a:pt x="202722" y="4402988"/>
                  </a:moveTo>
                  <a:lnTo>
                    <a:pt x="168173" y="4402988"/>
                  </a:lnTo>
                  <a:lnTo>
                    <a:pt x="173012" y="4400562"/>
                  </a:lnTo>
                  <a:lnTo>
                    <a:pt x="203054" y="4400562"/>
                  </a:lnTo>
                  <a:lnTo>
                    <a:pt x="202819" y="4402708"/>
                  </a:lnTo>
                  <a:lnTo>
                    <a:pt x="202722" y="4402988"/>
                  </a:lnTo>
                  <a:close/>
                </a:path>
                <a:path w="393700" h="4444365">
                  <a:moveTo>
                    <a:pt x="132118" y="4410659"/>
                  </a:moveTo>
                  <a:lnTo>
                    <a:pt x="170304" y="4401231"/>
                  </a:lnTo>
                  <a:lnTo>
                    <a:pt x="168173" y="4402988"/>
                  </a:lnTo>
                  <a:lnTo>
                    <a:pt x="202722" y="4402988"/>
                  </a:lnTo>
                  <a:lnTo>
                    <a:pt x="201942" y="4405236"/>
                  </a:lnTo>
                  <a:lnTo>
                    <a:pt x="200545" y="4407522"/>
                  </a:lnTo>
                  <a:lnTo>
                    <a:pt x="198678" y="4409452"/>
                  </a:lnTo>
                  <a:lnTo>
                    <a:pt x="197554" y="4410379"/>
                  </a:lnTo>
                  <a:lnTo>
                    <a:pt x="133667" y="4410379"/>
                  </a:lnTo>
                  <a:lnTo>
                    <a:pt x="132118" y="4410659"/>
                  </a:lnTo>
                  <a:close/>
                </a:path>
                <a:path w="393700" h="4444365">
                  <a:moveTo>
                    <a:pt x="825" y="4443971"/>
                  </a:moveTo>
                  <a:lnTo>
                    <a:pt x="167" y="4424235"/>
                  </a:lnTo>
                  <a:lnTo>
                    <a:pt x="135" y="4423295"/>
                  </a:lnTo>
                  <a:lnTo>
                    <a:pt x="12" y="4419600"/>
                  </a:lnTo>
                  <a:lnTo>
                    <a:pt x="74180" y="4417110"/>
                  </a:lnTo>
                  <a:lnTo>
                    <a:pt x="73904" y="4417110"/>
                  </a:lnTo>
                  <a:lnTo>
                    <a:pt x="133667" y="4410379"/>
                  </a:lnTo>
                  <a:lnTo>
                    <a:pt x="133249" y="4410379"/>
                  </a:lnTo>
                  <a:lnTo>
                    <a:pt x="132118" y="4410659"/>
                  </a:lnTo>
                  <a:lnTo>
                    <a:pt x="197215" y="4410659"/>
                  </a:lnTo>
                  <a:lnTo>
                    <a:pt x="183692" y="4421809"/>
                  </a:lnTo>
                  <a:lnTo>
                    <a:pt x="137960" y="4434332"/>
                  </a:lnTo>
                  <a:lnTo>
                    <a:pt x="75946" y="4441418"/>
                  </a:lnTo>
                  <a:lnTo>
                    <a:pt x="76885" y="4441418"/>
                  </a:lnTo>
                  <a:lnTo>
                    <a:pt x="825" y="4443971"/>
                  </a:lnTo>
                  <a:close/>
                </a:path>
                <a:path w="393700" h="4444365">
                  <a:moveTo>
                    <a:pt x="197215" y="4410659"/>
                  </a:moveTo>
                  <a:lnTo>
                    <a:pt x="132118" y="4410659"/>
                  </a:lnTo>
                  <a:lnTo>
                    <a:pt x="133667" y="4410379"/>
                  </a:lnTo>
                  <a:lnTo>
                    <a:pt x="197554" y="4410379"/>
                  </a:lnTo>
                  <a:lnTo>
                    <a:pt x="197215" y="4410659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" name="object 12"/>
          <p:cNvSpPr txBox="1"/>
          <p:nvPr/>
        </p:nvSpPr>
        <p:spPr>
          <a:xfrm>
            <a:off x="8976487" y="2984576"/>
            <a:ext cx="1042669" cy="1122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spcBef>
                <a:spcPts val="100"/>
              </a:spcBef>
            </a:pPr>
            <a:r>
              <a:rPr spc="-20" dirty="0">
                <a:latin typeface="Microsoft Sans Serif"/>
                <a:cs typeface="Microsoft Sans Serif"/>
              </a:rPr>
              <a:t>Back </a:t>
            </a:r>
            <a:r>
              <a:rPr spc="-10" dirty="0">
                <a:latin typeface="Microsoft Sans Serif"/>
                <a:cs typeface="Microsoft Sans Serif"/>
              </a:rPr>
              <a:t>Substitute these values</a:t>
            </a:r>
            <a:endParaRPr>
              <a:latin typeface="Microsoft Sans Serif"/>
              <a:cs typeface="Microsoft Sans Serif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1600961" y="761"/>
            <a:ext cx="9142730" cy="6856730"/>
          </a:xfrm>
          <a:custGeom>
            <a:avLst/>
            <a:gdLst/>
            <a:ahLst/>
            <a:cxnLst/>
            <a:rect l="l" t="t" r="r" b="b"/>
            <a:pathLst>
              <a:path w="9142730" h="6856730">
                <a:moveTo>
                  <a:pt x="0" y="0"/>
                </a:moveTo>
                <a:lnTo>
                  <a:pt x="9142476" y="0"/>
                </a:lnTo>
                <a:lnTo>
                  <a:pt x="9142476" y="6856476"/>
                </a:lnTo>
                <a:lnTo>
                  <a:pt x="0" y="6856476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 txBox="1"/>
          <p:nvPr/>
        </p:nvSpPr>
        <p:spPr>
          <a:xfrm>
            <a:off x="4194176" y="6438732"/>
            <a:ext cx="1062355" cy="363561"/>
          </a:xfrm>
          <a:prstGeom prst="rect">
            <a:avLst/>
          </a:prstGeom>
        </p:spPr>
        <p:txBody>
          <a:bodyPr vert="horz" wrap="square" lIns="0" tIns="4445" rIns="0" bIns="0" rtlCol="0">
            <a:spAutoFit/>
          </a:bodyPr>
          <a:lstStyle/>
          <a:p>
            <a:pPr marL="12700" marR="5080">
              <a:lnSpc>
                <a:spcPts val="1440"/>
              </a:lnSpc>
              <a:spcBef>
                <a:spcPts val="35"/>
              </a:spcBef>
            </a:pPr>
            <a:r>
              <a:rPr sz="1200" spc="45" dirty="0">
                <a:solidFill>
                  <a:srgbClr val="FFFFFF"/>
                </a:solidFill>
                <a:latin typeface="Arial MT"/>
                <a:cs typeface="Arial MT"/>
              </a:rPr>
              <a:t>Department</a:t>
            </a:r>
            <a:r>
              <a:rPr sz="1200" spc="1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-25" dirty="0">
                <a:solidFill>
                  <a:srgbClr val="FFFFFF"/>
                </a:solidFill>
                <a:latin typeface="Arial MT"/>
                <a:cs typeface="Arial MT"/>
              </a:rPr>
              <a:t>of </a:t>
            </a:r>
            <a:r>
              <a:rPr sz="1200" spc="-305" dirty="0">
                <a:solidFill>
                  <a:srgbClr val="FFFFFF"/>
                </a:solidFill>
                <a:latin typeface="Arial MT"/>
                <a:cs typeface="Arial MT"/>
              </a:rPr>
              <a:t>CCSSEE</a:t>
            </a:r>
            <a:endParaRPr sz="12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2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803392" y="6400801"/>
            <a:ext cx="3112135" cy="277495"/>
          </a:xfrm>
          <a:custGeom>
            <a:avLst/>
            <a:gdLst/>
            <a:ahLst/>
            <a:cxnLst/>
            <a:rect l="l" t="t" r="r" b="b"/>
            <a:pathLst>
              <a:path w="3112134" h="277495">
                <a:moveTo>
                  <a:pt x="3112008" y="277368"/>
                </a:moveTo>
                <a:lnTo>
                  <a:pt x="0" y="277368"/>
                </a:lnTo>
                <a:lnTo>
                  <a:pt x="0" y="0"/>
                </a:lnTo>
                <a:lnTo>
                  <a:pt x="3112008" y="0"/>
                </a:lnTo>
                <a:lnTo>
                  <a:pt x="3112008" y="277368"/>
                </a:lnTo>
                <a:close/>
              </a:path>
            </a:pathLst>
          </a:custGeom>
          <a:solidFill>
            <a:srgbClr val="22405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5884798" y="6455470"/>
            <a:ext cx="2115820" cy="1708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325"/>
              </a:lnSpc>
            </a:pPr>
            <a:r>
              <a:rPr sz="1200" spc="10" dirty="0">
                <a:solidFill>
                  <a:srgbClr val="FFFFFF"/>
                </a:solidFill>
                <a:latin typeface="Arial MT"/>
                <a:cs typeface="Arial MT"/>
              </a:rPr>
              <a:t>ATME College</a:t>
            </a:r>
            <a:r>
              <a:rPr sz="1200" spc="-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10" dirty="0">
                <a:solidFill>
                  <a:srgbClr val="FFFFFF"/>
                </a:solidFill>
                <a:latin typeface="Arial MT"/>
                <a:cs typeface="Arial MT"/>
              </a:rPr>
              <a:t>of</a:t>
            </a:r>
            <a:r>
              <a:rPr sz="1200" spc="114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35" dirty="0">
                <a:solidFill>
                  <a:srgbClr val="FFFFFF"/>
                </a:solidFill>
                <a:latin typeface="Arial MT"/>
                <a:cs typeface="Arial MT"/>
              </a:rPr>
              <a:t>Engineering</a:t>
            </a:r>
            <a:endParaRPr sz="1200">
              <a:latin typeface="Arial MT"/>
              <a:cs typeface="Arial MT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4114800" y="6400801"/>
            <a:ext cx="4724400" cy="277495"/>
            <a:chOff x="2514600" y="6400800"/>
            <a:chExt cx="4724400" cy="277495"/>
          </a:xfrm>
        </p:grpSpPr>
        <p:sp>
          <p:nvSpPr>
            <p:cNvPr id="5" name="object 5"/>
            <p:cNvSpPr/>
            <p:nvPr/>
          </p:nvSpPr>
          <p:spPr>
            <a:xfrm>
              <a:off x="2514600" y="6400800"/>
              <a:ext cx="1600200" cy="277495"/>
            </a:xfrm>
            <a:custGeom>
              <a:avLst/>
              <a:gdLst/>
              <a:ahLst/>
              <a:cxnLst/>
              <a:rect l="l" t="t" r="r" b="b"/>
              <a:pathLst>
                <a:path w="1600200" h="277495">
                  <a:moveTo>
                    <a:pt x="1600200" y="277368"/>
                  </a:moveTo>
                  <a:lnTo>
                    <a:pt x="0" y="277368"/>
                  </a:lnTo>
                  <a:lnTo>
                    <a:pt x="0" y="0"/>
                  </a:lnTo>
                  <a:lnTo>
                    <a:pt x="1600200" y="0"/>
                  </a:lnTo>
                  <a:lnTo>
                    <a:pt x="1600200" y="277368"/>
                  </a:lnTo>
                  <a:close/>
                </a:path>
              </a:pathLst>
            </a:custGeom>
            <a:solidFill>
              <a:srgbClr val="E16C0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4114800" y="6400800"/>
              <a:ext cx="3124200" cy="277495"/>
            </a:xfrm>
            <a:custGeom>
              <a:avLst/>
              <a:gdLst/>
              <a:ahLst/>
              <a:cxnLst/>
              <a:rect l="l" t="t" r="r" b="b"/>
              <a:pathLst>
                <a:path w="3124200" h="277495">
                  <a:moveTo>
                    <a:pt x="3124200" y="277368"/>
                  </a:moveTo>
                  <a:lnTo>
                    <a:pt x="0" y="277368"/>
                  </a:lnTo>
                  <a:lnTo>
                    <a:pt x="0" y="0"/>
                  </a:lnTo>
                  <a:lnTo>
                    <a:pt x="3124200" y="0"/>
                  </a:lnTo>
                  <a:lnTo>
                    <a:pt x="3124200" y="277368"/>
                  </a:lnTo>
                  <a:close/>
                </a:path>
              </a:pathLst>
            </a:custGeom>
            <a:solidFill>
              <a:srgbClr val="2240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2144725" y="271348"/>
            <a:ext cx="5784850" cy="45148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2800" dirty="0">
                <a:latin typeface="Calibri"/>
                <a:cs typeface="Calibri"/>
              </a:rPr>
              <a:t>Find</a:t>
            </a:r>
            <a:r>
              <a:rPr sz="2800" spc="-114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V[2,3]</a:t>
            </a:r>
            <a:r>
              <a:rPr sz="2800" spc="-6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=</a:t>
            </a:r>
            <a:r>
              <a:rPr sz="2800" spc="-7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max{</a:t>
            </a:r>
            <a:r>
              <a:rPr sz="2800" spc="-9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mkf(1,3),</a:t>
            </a:r>
            <a:r>
              <a:rPr sz="2800" spc="-7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6+mfk(1,2)}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15" name="object 15"/>
          <p:cNvSpPr txBox="1">
            <a:spLocks noGrp="1"/>
          </p:cNvSpPr>
          <p:nvPr>
            <p:ph type="ftr" sz="quarter" idx="11"/>
          </p:nvPr>
        </p:nvSpPr>
        <p:spPr>
          <a:xfrm>
            <a:off x="1600200" y="0"/>
            <a:ext cx="0" cy="432490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25"/>
              </a:lnSpc>
            </a:pPr>
            <a:r>
              <a:rPr spc="10" dirty="0"/>
              <a:t>ATME College</a:t>
            </a:r>
            <a:r>
              <a:rPr spc="-5" dirty="0"/>
              <a:t> </a:t>
            </a:r>
            <a:r>
              <a:rPr spc="10" dirty="0"/>
              <a:t>of</a:t>
            </a:r>
            <a:r>
              <a:rPr spc="114" dirty="0"/>
              <a:t> </a:t>
            </a:r>
            <a:r>
              <a:rPr spc="35" dirty="0"/>
              <a:t>Engineering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2151253" y="694449"/>
            <a:ext cx="5775325" cy="5184775"/>
          </a:xfrm>
          <a:prstGeom prst="rect">
            <a:avLst/>
          </a:prstGeom>
        </p:spPr>
        <p:txBody>
          <a:bodyPr vert="horz" wrap="square" lIns="0" tIns="100965" rIns="0" bIns="0" rtlCol="0">
            <a:spAutoFit/>
          </a:bodyPr>
          <a:lstStyle/>
          <a:p>
            <a:pPr marL="699135" algn="ctr">
              <a:spcBef>
                <a:spcPts val="795"/>
              </a:spcBef>
              <a:tabLst>
                <a:tab pos="2186940" algn="l"/>
                <a:tab pos="3159760" algn="l"/>
              </a:tabLst>
            </a:pPr>
            <a:r>
              <a:rPr sz="2800" dirty="0">
                <a:latin typeface="Calibri"/>
                <a:cs typeface="Calibri"/>
              </a:rPr>
              <a:t>=</a:t>
            </a:r>
            <a:r>
              <a:rPr sz="2800" spc="-4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max{</a:t>
            </a:r>
            <a:r>
              <a:rPr sz="2800" spc="-70" dirty="0">
                <a:latin typeface="Calibri"/>
                <a:cs typeface="Calibri"/>
              </a:rPr>
              <a:t> </a:t>
            </a:r>
            <a:r>
              <a:rPr sz="2800" spc="-25" dirty="0">
                <a:latin typeface="Calibri"/>
                <a:cs typeface="Calibri"/>
              </a:rPr>
              <a:t>8,</a:t>
            </a:r>
            <a:r>
              <a:rPr sz="2800" dirty="0">
                <a:latin typeface="Calibri"/>
                <a:cs typeface="Calibri"/>
              </a:rPr>
              <a:t>	6 + </a:t>
            </a:r>
            <a:r>
              <a:rPr sz="2800" spc="-25" dirty="0">
                <a:latin typeface="Calibri"/>
                <a:cs typeface="Calibri"/>
              </a:rPr>
              <a:t>8}</a:t>
            </a:r>
            <a:r>
              <a:rPr sz="2800" dirty="0">
                <a:latin typeface="Calibri"/>
                <a:cs typeface="Calibri"/>
              </a:rPr>
              <a:t>	=</a:t>
            </a:r>
            <a:r>
              <a:rPr sz="2800" spc="-65" dirty="0">
                <a:latin typeface="Calibri"/>
                <a:cs typeface="Calibri"/>
              </a:rPr>
              <a:t> </a:t>
            </a:r>
            <a:r>
              <a:rPr sz="2800" spc="-25" dirty="0">
                <a:latin typeface="Calibri"/>
                <a:cs typeface="Calibri"/>
              </a:rPr>
              <a:t>14</a:t>
            </a:r>
            <a:endParaRPr sz="2800">
              <a:latin typeface="Calibri"/>
              <a:cs typeface="Calibri"/>
            </a:endParaRPr>
          </a:p>
          <a:p>
            <a:pPr marL="1270" algn="ctr">
              <a:spcBef>
                <a:spcPts val="700"/>
              </a:spcBef>
            </a:pPr>
            <a:r>
              <a:rPr sz="2800" dirty="0">
                <a:latin typeface="Calibri"/>
                <a:cs typeface="Calibri"/>
              </a:rPr>
              <a:t>Find</a:t>
            </a:r>
            <a:r>
              <a:rPr sz="2800" spc="-12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V[1,5]</a:t>
            </a:r>
            <a:r>
              <a:rPr sz="2800" spc="-6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=</a:t>
            </a:r>
            <a:r>
              <a:rPr sz="2800" spc="-6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max{</a:t>
            </a:r>
            <a:r>
              <a:rPr sz="2800" spc="-114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mkf(0,5),</a:t>
            </a:r>
            <a:r>
              <a:rPr sz="2800" spc="-7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8+mfk(0,3)}</a:t>
            </a:r>
            <a:endParaRPr sz="2800">
              <a:latin typeface="Calibri"/>
              <a:cs typeface="Calibri"/>
            </a:endParaRPr>
          </a:p>
          <a:p>
            <a:pPr marL="683260" algn="ctr">
              <a:spcBef>
                <a:spcPts val="720"/>
              </a:spcBef>
              <a:tabLst>
                <a:tab pos="1899285" algn="l"/>
                <a:tab pos="2411730" algn="l"/>
              </a:tabLst>
            </a:pPr>
            <a:r>
              <a:rPr sz="2800" dirty="0">
                <a:latin typeface="Calibri"/>
                <a:cs typeface="Calibri"/>
              </a:rPr>
              <a:t>=</a:t>
            </a:r>
            <a:r>
              <a:rPr sz="2800" spc="-25" dirty="0">
                <a:latin typeface="Calibri"/>
                <a:cs typeface="Calibri"/>
              </a:rPr>
              <a:t> </a:t>
            </a:r>
            <a:r>
              <a:rPr sz="2800" spc="-20" dirty="0">
                <a:latin typeface="Calibri"/>
                <a:cs typeface="Calibri"/>
              </a:rPr>
              <a:t>max{</a:t>
            </a:r>
            <a:r>
              <a:rPr sz="2800" dirty="0">
                <a:latin typeface="Calibri"/>
                <a:cs typeface="Calibri"/>
              </a:rPr>
              <a:t>	0 </a:t>
            </a:r>
            <a:r>
              <a:rPr sz="2800" spc="-50" dirty="0">
                <a:latin typeface="Calibri"/>
                <a:cs typeface="Calibri"/>
              </a:rPr>
              <a:t>,</a:t>
            </a:r>
            <a:r>
              <a:rPr sz="2800" dirty="0">
                <a:latin typeface="Calibri"/>
                <a:cs typeface="Calibri"/>
              </a:rPr>
              <a:t>	8</a:t>
            </a:r>
            <a:r>
              <a:rPr sz="2800" spc="-2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+</a:t>
            </a:r>
            <a:r>
              <a:rPr sz="2800" spc="-4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0}</a:t>
            </a:r>
            <a:r>
              <a:rPr sz="2800" spc="-6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=</a:t>
            </a:r>
            <a:r>
              <a:rPr sz="2800" spc="-20" dirty="0">
                <a:latin typeface="Calibri"/>
                <a:cs typeface="Calibri"/>
              </a:rPr>
              <a:t> </a:t>
            </a:r>
            <a:r>
              <a:rPr sz="2800" spc="-50" dirty="0">
                <a:latin typeface="Calibri"/>
                <a:cs typeface="Calibri"/>
              </a:rPr>
              <a:t>8</a:t>
            </a:r>
            <a:endParaRPr sz="2800">
              <a:latin typeface="Calibri"/>
              <a:cs typeface="Calibri"/>
            </a:endParaRPr>
          </a:p>
          <a:p>
            <a:pPr algn="ctr">
              <a:spcBef>
                <a:spcPts val="700"/>
              </a:spcBef>
            </a:pPr>
            <a:r>
              <a:rPr sz="2800" dirty="0">
                <a:latin typeface="Calibri"/>
                <a:cs typeface="Calibri"/>
              </a:rPr>
              <a:t>Find</a:t>
            </a:r>
            <a:r>
              <a:rPr sz="2800" spc="-12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V[1,4]</a:t>
            </a:r>
            <a:r>
              <a:rPr sz="2800" spc="-7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=</a:t>
            </a:r>
            <a:r>
              <a:rPr sz="2800" spc="-7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max{</a:t>
            </a:r>
            <a:r>
              <a:rPr sz="2800" spc="-12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mkf(0,4),</a:t>
            </a:r>
            <a:r>
              <a:rPr sz="2800" spc="-7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8+mfk(0,2)}</a:t>
            </a:r>
            <a:endParaRPr sz="2800">
              <a:latin typeface="Calibri"/>
              <a:cs typeface="Calibri"/>
            </a:endParaRPr>
          </a:p>
          <a:p>
            <a:pPr marL="683260" algn="ctr">
              <a:spcBef>
                <a:spcPts val="695"/>
              </a:spcBef>
              <a:tabLst>
                <a:tab pos="1902460" algn="l"/>
                <a:tab pos="2411730" algn="l"/>
              </a:tabLst>
            </a:pPr>
            <a:r>
              <a:rPr sz="2800" dirty="0">
                <a:latin typeface="Calibri"/>
                <a:cs typeface="Calibri"/>
              </a:rPr>
              <a:t>=</a:t>
            </a:r>
            <a:r>
              <a:rPr sz="2800" spc="-25" dirty="0">
                <a:latin typeface="Calibri"/>
                <a:cs typeface="Calibri"/>
              </a:rPr>
              <a:t> </a:t>
            </a:r>
            <a:r>
              <a:rPr sz="2800" spc="-20" dirty="0">
                <a:latin typeface="Calibri"/>
                <a:cs typeface="Calibri"/>
              </a:rPr>
              <a:t>max{</a:t>
            </a:r>
            <a:r>
              <a:rPr sz="2800" dirty="0">
                <a:latin typeface="Calibri"/>
                <a:cs typeface="Calibri"/>
              </a:rPr>
              <a:t>	0 </a:t>
            </a:r>
            <a:r>
              <a:rPr sz="2800" spc="-50" dirty="0">
                <a:latin typeface="Calibri"/>
                <a:cs typeface="Calibri"/>
              </a:rPr>
              <a:t>,</a:t>
            </a:r>
            <a:r>
              <a:rPr sz="2800" dirty="0">
                <a:latin typeface="Calibri"/>
                <a:cs typeface="Calibri"/>
              </a:rPr>
              <a:t>	8</a:t>
            </a:r>
            <a:r>
              <a:rPr sz="2800" spc="-2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+</a:t>
            </a:r>
            <a:r>
              <a:rPr sz="2800" spc="-4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0}</a:t>
            </a:r>
            <a:r>
              <a:rPr sz="2800" spc="-6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=</a:t>
            </a:r>
            <a:r>
              <a:rPr sz="2800" spc="-20" dirty="0">
                <a:latin typeface="Calibri"/>
                <a:cs typeface="Calibri"/>
              </a:rPr>
              <a:t> </a:t>
            </a:r>
            <a:r>
              <a:rPr sz="2800" spc="-50" dirty="0">
                <a:latin typeface="Calibri"/>
                <a:cs typeface="Calibri"/>
              </a:rPr>
              <a:t>8</a:t>
            </a:r>
            <a:endParaRPr sz="2800">
              <a:latin typeface="Calibri"/>
              <a:cs typeface="Calibri"/>
            </a:endParaRPr>
          </a:p>
          <a:p>
            <a:pPr marL="1270" algn="ctr">
              <a:spcBef>
                <a:spcPts val="700"/>
              </a:spcBef>
            </a:pPr>
            <a:r>
              <a:rPr sz="2800" dirty="0">
                <a:latin typeface="Calibri"/>
                <a:cs typeface="Calibri"/>
              </a:rPr>
              <a:t>Find</a:t>
            </a:r>
            <a:r>
              <a:rPr sz="2800" spc="-12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V[1,2]</a:t>
            </a:r>
            <a:r>
              <a:rPr sz="2800" spc="-6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=</a:t>
            </a:r>
            <a:r>
              <a:rPr sz="2800" spc="-6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max{</a:t>
            </a:r>
            <a:r>
              <a:rPr sz="2800" spc="-114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mkf(0,2),</a:t>
            </a:r>
            <a:r>
              <a:rPr sz="2800" spc="-7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8+mfk(0,0)}</a:t>
            </a:r>
            <a:endParaRPr sz="2800">
              <a:latin typeface="Calibri"/>
              <a:cs typeface="Calibri"/>
            </a:endParaRPr>
          </a:p>
          <a:p>
            <a:pPr marL="679450" algn="ctr">
              <a:spcBef>
                <a:spcPts val="695"/>
              </a:spcBef>
              <a:tabLst>
                <a:tab pos="1899285" algn="l"/>
                <a:tab pos="2411730" algn="l"/>
              </a:tabLst>
            </a:pPr>
            <a:r>
              <a:rPr sz="2800" dirty="0">
                <a:latin typeface="Calibri"/>
                <a:cs typeface="Calibri"/>
              </a:rPr>
              <a:t>=</a:t>
            </a:r>
            <a:r>
              <a:rPr sz="2800" spc="-30" dirty="0">
                <a:latin typeface="Calibri"/>
                <a:cs typeface="Calibri"/>
              </a:rPr>
              <a:t> </a:t>
            </a:r>
            <a:r>
              <a:rPr sz="2800" spc="-20" dirty="0">
                <a:latin typeface="Calibri"/>
                <a:cs typeface="Calibri"/>
              </a:rPr>
              <a:t>max{</a:t>
            </a:r>
            <a:r>
              <a:rPr sz="2800" dirty="0">
                <a:latin typeface="Calibri"/>
                <a:cs typeface="Calibri"/>
              </a:rPr>
              <a:t>	0 </a:t>
            </a:r>
            <a:r>
              <a:rPr sz="2800" spc="-50" dirty="0">
                <a:latin typeface="Calibri"/>
                <a:cs typeface="Calibri"/>
              </a:rPr>
              <a:t>,</a:t>
            </a:r>
            <a:r>
              <a:rPr sz="2800" dirty="0">
                <a:latin typeface="Calibri"/>
                <a:cs typeface="Calibri"/>
              </a:rPr>
              <a:t>	8</a:t>
            </a:r>
            <a:r>
              <a:rPr sz="2800" spc="-2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+</a:t>
            </a:r>
            <a:r>
              <a:rPr sz="2800" spc="-3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0}</a:t>
            </a:r>
            <a:r>
              <a:rPr sz="2800" spc="-6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=</a:t>
            </a:r>
            <a:r>
              <a:rPr sz="2800" spc="-25" dirty="0">
                <a:latin typeface="Calibri"/>
                <a:cs typeface="Calibri"/>
              </a:rPr>
              <a:t> </a:t>
            </a:r>
            <a:r>
              <a:rPr sz="2800" spc="-50" dirty="0">
                <a:latin typeface="Calibri"/>
                <a:cs typeface="Calibri"/>
              </a:rPr>
              <a:t>8</a:t>
            </a:r>
            <a:endParaRPr sz="2800">
              <a:latin typeface="Calibri"/>
              <a:cs typeface="Calibri"/>
            </a:endParaRPr>
          </a:p>
          <a:p>
            <a:pPr algn="ctr">
              <a:spcBef>
                <a:spcPts val="700"/>
              </a:spcBef>
            </a:pPr>
            <a:r>
              <a:rPr sz="2800" dirty="0">
                <a:latin typeface="Calibri"/>
                <a:cs typeface="Calibri"/>
              </a:rPr>
              <a:t>Find</a:t>
            </a:r>
            <a:r>
              <a:rPr sz="2800" spc="-12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V[1,3]</a:t>
            </a:r>
            <a:r>
              <a:rPr sz="2800" spc="-7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=</a:t>
            </a:r>
            <a:r>
              <a:rPr sz="2800" spc="-7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max{</a:t>
            </a:r>
            <a:r>
              <a:rPr sz="2800" spc="-12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mkf(0,3),</a:t>
            </a:r>
            <a:r>
              <a:rPr sz="2800" spc="-7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8+mfk(0,0)}</a:t>
            </a:r>
            <a:endParaRPr sz="2800">
              <a:latin typeface="Calibri"/>
              <a:cs typeface="Calibri"/>
            </a:endParaRPr>
          </a:p>
          <a:p>
            <a:pPr marL="680085" algn="ctr">
              <a:spcBef>
                <a:spcPts val="720"/>
              </a:spcBef>
              <a:tabLst>
                <a:tab pos="1899285" algn="l"/>
                <a:tab pos="2411730" algn="l"/>
              </a:tabLst>
            </a:pPr>
            <a:r>
              <a:rPr sz="2800" dirty="0">
                <a:latin typeface="Calibri"/>
                <a:cs typeface="Calibri"/>
              </a:rPr>
              <a:t>=</a:t>
            </a:r>
            <a:r>
              <a:rPr sz="2800" spc="-25" dirty="0">
                <a:latin typeface="Calibri"/>
                <a:cs typeface="Calibri"/>
              </a:rPr>
              <a:t> </a:t>
            </a:r>
            <a:r>
              <a:rPr sz="2800" spc="-20" dirty="0">
                <a:latin typeface="Calibri"/>
                <a:cs typeface="Calibri"/>
              </a:rPr>
              <a:t>max{</a:t>
            </a:r>
            <a:r>
              <a:rPr sz="2800" dirty="0">
                <a:latin typeface="Calibri"/>
                <a:cs typeface="Calibri"/>
              </a:rPr>
              <a:t>	0 </a:t>
            </a:r>
            <a:r>
              <a:rPr sz="2800" spc="-50" dirty="0">
                <a:latin typeface="Calibri"/>
                <a:cs typeface="Calibri"/>
              </a:rPr>
              <a:t>,</a:t>
            </a:r>
            <a:r>
              <a:rPr sz="2800" dirty="0">
                <a:latin typeface="Calibri"/>
                <a:cs typeface="Calibri"/>
              </a:rPr>
              <a:t>	8</a:t>
            </a:r>
            <a:r>
              <a:rPr sz="2800" spc="-2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+</a:t>
            </a:r>
            <a:r>
              <a:rPr sz="2800" spc="-4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0}</a:t>
            </a:r>
            <a:r>
              <a:rPr sz="2800" spc="-6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=</a:t>
            </a:r>
            <a:r>
              <a:rPr sz="2800" spc="-20" dirty="0">
                <a:latin typeface="Calibri"/>
                <a:cs typeface="Calibri"/>
              </a:rPr>
              <a:t> </a:t>
            </a:r>
            <a:r>
              <a:rPr sz="2800" spc="-50" dirty="0">
                <a:latin typeface="Calibri"/>
                <a:cs typeface="Calibri"/>
              </a:rPr>
              <a:t>8</a:t>
            </a:r>
            <a:endParaRPr sz="2800">
              <a:latin typeface="Calibri"/>
              <a:cs typeface="Calibri"/>
            </a:endParaRPr>
          </a:p>
          <a:p>
            <a:pPr algn="ctr">
              <a:spcBef>
                <a:spcPts val="700"/>
              </a:spcBef>
            </a:pPr>
            <a:r>
              <a:rPr sz="2800" dirty="0">
                <a:latin typeface="Calibri"/>
                <a:cs typeface="Calibri"/>
              </a:rPr>
              <a:t>Find</a:t>
            </a:r>
            <a:r>
              <a:rPr sz="2800" spc="-114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V[1,1]</a:t>
            </a:r>
            <a:r>
              <a:rPr sz="2800" spc="-6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=</a:t>
            </a:r>
            <a:r>
              <a:rPr sz="2800" spc="-8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max{</a:t>
            </a:r>
            <a:r>
              <a:rPr sz="2800" spc="-9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mkf(0,1)}</a:t>
            </a:r>
            <a:r>
              <a:rPr sz="2800" spc="-8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=</a:t>
            </a:r>
            <a:r>
              <a:rPr sz="2800" spc="-60" dirty="0">
                <a:latin typeface="Calibri"/>
                <a:cs typeface="Calibri"/>
              </a:rPr>
              <a:t> </a:t>
            </a:r>
            <a:r>
              <a:rPr sz="2800" spc="-50" dirty="0">
                <a:latin typeface="Calibri"/>
                <a:cs typeface="Calibri"/>
              </a:rPr>
              <a:t>0</a:t>
            </a:r>
            <a:endParaRPr sz="2800">
              <a:latin typeface="Calibri"/>
              <a:cs typeface="Calibri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8348471" y="1420368"/>
            <a:ext cx="457200" cy="4514215"/>
            <a:chOff x="6748271" y="1420367"/>
            <a:chExt cx="457200" cy="4514215"/>
          </a:xfrm>
        </p:grpSpPr>
        <p:pic>
          <p:nvPicPr>
            <p:cNvPr id="10" name="object 10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748271" y="1420367"/>
              <a:ext cx="457200" cy="4514088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6781380" y="1435607"/>
              <a:ext cx="393700" cy="4444365"/>
            </a:xfrm>
            <a:custGeom>
              <a:avLst/>
              <a:gdLst/>
              <a:ahLst/>
              <a:cxnLst/>
              <a:rect l="l" t="t" r="r" b="b"/>
              <a:pathLst>
                <a:path w="393700" h="4444365">
                  <a:moveTo>
                    <a:pt x="132831" y="33482"/>
                  </a:moveTo>
                  <a:lnTo>
                    <a:pt x="73240" y="26847"/>
                  </a:lnTo>
                  <a:lnTo>
                    <a:pt x="72313" y="26847"/>
                  </a:lnTo>
                  <a:lnTo>
                    <a:pt x="0" y="24371"/>
                  </a:lnTo>
                  <a:lnTo>
                    <a:pt x="750" y="2539"/>
                  </a:lnTo>
                  <a:lnTo>
                    <a:pt x="838" y="0"/>
                  </a:lnTo>
                  <a:lnTo>
                    <a:pt x="75006" y="2539"/>
                  </a:lnTo>
                  <a:lnTo>
                    <a:pt x="75248" y="2539"/>
                  </a:lnTo>
                  <a:lnTo>
                    <a:pt x="136385" y="9347"/>
                  </a:lnTo>
                  <a:lnTo>
                    <a:pt x="178866" y="19786"/>
                  </a:lnTo>
                  <a:lnTo>
                    <a:pt x="197182" y="33299"/>
                  </a:lnTo>
                  <a:lnTo>
                    <a:pt x="132092" y="33299"/>
                  </a:lnTo>
                  <a:lnTo>
                    <a:pt x="132831" y="33482"/>
                  </a:lnTo>
                  <a:close/>
                </a:path>
                <a:path w="393700" h="4444365">
                  <a:moveTo>
                    <a:pt x="170330" y="42796"/>
                  </a:moveTo>
                  <a:lnTo>
                    <a:pt x="132092" y="33299"/>
                  </a:lnTo>
                  <a:lnTo>
                    <a:pt x="133143" y="33482"/>
                  </a:lnTo>
                  <a:lnTo>
                    <a:pt x="197406" y="33482"/>
                  </a:lnTo>
                  <a:lnTo>
                    <a:pt x="198666" y="34518"/>
                  </a:lnTo>
                  <a:lnTo>
                    <a:pt x="200532" y="36448"/>
                  </a:lnTo>
                  <a:lnTo>
                    <a:pt x="201942" y="38734"/>
                  </a:lnTo>
                  <a:lnTo>
                    <a:pt x="202735" y="41033"/>
                  </a:lnTo>
                  <a:lnTo>
                    <a:pt x="168186" y="41033"/>
                  </a:lnTo>
                  <a:lnTo>
                    <a:pt x="170330" y="42796"/>
                  </a:lnTo>
                  <a:close/>
                </a:path>
                <a:path w="393700" h="4444365">
                  <a:moveTo>
                    <a:pt x="197406" y="33482"/>
                  </a:moveTo>
                  <a:lnTo>
                    <a:pt x="133143" y="33482"/>
                  </a:lnTo>
                  <a:lnTo>
                    <a:pt x="132092" y="33299"/>
                  </a:lnTo>
                  <a:lnTo>
                    <a:pt x="197182" y="33299"/>
                  </a:lnTo>
                  <a:lnTo>
                    <a:pt x="197406" y="33482"/>
                  </a:lnTo>
                  <a:close/>
                </a:path>
                <a:path w="393700" h="4444365">
                  <a:moveTo>
                    <a:pt x="172999" y="43459"/>
                  </a:moveTo>
                  <a:lnTo>
                    <a:pt x="170330" y="42796"/>
                  </a:lnTo>
                  <a:lnTo>
                    <a:pt x="168186" y="41033"/>
                  </a:lnTo>
                  <a:lnTo>
                    <a:pt x="172999" y="43459"/>
                  </a:lnTo>
                  <a:close/>
                </a:path>
                <a:path w="393700" h="4444365">
                  <a:moveTo>
                    <a:pt x="203058" y="43459"/>
                  </a:moveTo>
                  <a:lnTo>
                    <a:pt x="172999" y="43459"/>
                  </a:lnTo>
                  <a:lnTo>
                    <a:pt x="168186" y="41033"/>
                  </a:lnTo>
                  <a:lnTo>
                    <a:pt x="202735" y="41033"/>
                  </a:lnTo>
                  <a:lnTo>
                    <a:pt x="202819" y="41274"/>
                  </a:lnTo>
                  <a:lnTo>
                    <a:pt x="202985" y="42796"/>
                  </a:lnTo>
                  <a:lnTo>
                    <a:pt x="203058" y="43459"/>
                  </a:lnTo>
                  <a:close/>
                </a:path>
                <a:path w="393700" h="4444365">
                  <a:moveTo>
                    <a:pt x="178727" y="49698"/>
                  </a:moveTo>
                  <a:lnTo>
                    <a:pt x="170330" y="42796"/>
                  </a:lnTo>
                  <a:lnTo>
                    <a:pt x="172999" y="43459"/>
                  </a:lnTo>
                  <a:lnTo>
                    <a:pt x="203058" y="43459"/>
                  </a:lnTo>
                  <a:lnTo>
                    <a:pt x="203111" y="43941"/>
                  </a:lnTo>
                  <a:lnTo>
                    <a:pt x="178727" y="43941"/>
                  </a:lnTo>
                  <a:lnTo>
                    <a:pt x="178727" y="49698"/>
                  </a:lnTo>
                  <a:close/>
                </a:path>
                <a:path w="393700" h="4444365">
                  <a:moveTo>
                    <a:pt x="183172" y="53352"/>
                  </a:moveTo>
                  <a:lnTo>
                    <a:pt x="178727" y="49698"/>
                  </a:lnTo>
                  <a:lnTo>
                    <a:pt x="178727" y="43941"/>
                  </a:lnTo>
                  <a:lnTo>
                    <a:pt x="183172" y="53352"/>
                  </a:lnTo>
                  <a:close/>
                </a:path>
                <a:path w="393700" h="4444365">
                  <a:moveTo>
                    <a:pt x="203111" y="53352"/>
                  </a:moveTo>
                  <a:lnTo>
                    <a:pt x="183172" y="53352"/>
                  </a:lnTo>
                  <a:lnTo>
                    <a:pt x="178727" y="43941"/>
                  </a:lnTo>
                  <a:lnTo>
                    <a:pt x="203111" y="43941"/>
                  </a:lnTo>
                  <a:lnTo>
                    <a:pt x="203111" y="53352"/>
                  </a:lnTo>
                  <a:close/>
                </a:path>
                <a:path w="393700" h="4444365">
                  <a:moveTo>
                    <a:pt x="233457" y="2221985"/>
                  </a:moveTo>
                  <a:lnTo>
                    <a:pt x="183172" y="2199652"/>
                  </a:lnTo>
                  <a:lnTo>
                    <a:pt x="179098" y="2193137"/>
                  </a:lnTo>
                  <a:lnTo>
                    <a:pt x="179019" y="2192908"/>
                  </a:lnTo>
                  <a:lnTo>
                    <a:pt x="178852" y="2191387"/>
                  </a:lnTo>
                  <a:lnTo>
                    <a:pt x="178727" y="49698"/>
                  </a:lnTo>
                  <a:lnTo>
                    <a:pt x="183172" y="53352"/>
                  </a:lnTo>
                  <a:lnTo>
                    <a:pt x="203111" y="53352"/>
                  </a:lnTo>
                  <a:lnTo>
                    <a:pt x="203111" y="2180818"/>
                  </a:lnTo>
                  <a:lnTo>
                    <a:pt x="198666" y="2180818"/>
                  </a:lnTo>
                  <a:lnTo>
                    <a:pt x="203111" y="2190241"/>
                  </a:lnTo>
                  <a:lnTo>
                    <a:pt x="210119" y="2190241"/>
                  </a:lnTo>
                  <a:lnTo>
                    <a:pt x="210706" y="2190724"/>
                  </a:lnTo>
                  <a:lnTo>
                    <a:pt x="208851" y="2190724"/>
                  </a:lnTo>
                  <a:lnTo>
                    <a:pt x="213639" y="2193137"/>
                  </a:lnTo>
                  <a:lnTo>
                    <a:pt x="218533" y="2193137"/>
                  </a:lnTo>
                  <a:lnTo>
                    <a:pt x="248497" y="2200605"/>
                  </a:lnTo>
                  <a:lnTo>
                    <a:pt x="248018" y="2200605"/>
                  </a:lnTo>
                  <a:lnTo>
                    <a:pt x="249618" y="2200884"/>
                  </a:lnTo>
                  <a:lnTo>
                    <a:pt x="250532" y="2200884"/>
                  </a:lnTo>
                  <a:lnTo>
                    <a:pt x="307911" y="2207259"/>
                  </a:lnTo>
                  <a:lnTo>
                    <a:pt x="307670" y="2207259"/>
                  </a:lnTo>
                  <a:lnTo>
                    <a:pt x="381000" y="2209771"/>
                  </a:lnTo>
                  <a:lnTo>
                    <a:pt x="381837" y="2209771"/>
                  </a:lnTo>
                  <a:lnTo>
                    <a:pt x="306831" y="2212340"/>
                  </a:lnTo>
                  <a:lnTo>
                    <a:pt x="306590" y="2212340"/>
                  </a:lnTo>
                  <a:lnTo>
                    <a:pt x="245325" y="2219147"/>
                  </a:lnTo>
                  <a:lnTo>
                    <a:pt x="244234" y="2219337"/>
                  </a:lnTo>
                  <a:lnTo>
                    <a:pt x="244082" y="2219337"/>
                  </a:lnTo>
                  <a:lnTo>
                    <a:pt x="233457" y="2221985"/>
                  </a:lnTo>
                  <a:close/>
                </a:path>
                <a:path w="393700" h="4444365">
                  <a:moveTo>
                    <a:pt x="203111" y="2190241"/>
                  </a:moveTo>
                  <a:lnTo>
                    <a:pt x="198666" y="2180818"/>
                  </a:lnTo>
                  <a:lnTo>
                    <a:pt x="203111" y="2184475"/>
                  </a:lnTo>
                  <a:lnTo>
                    <a:pt x="203111" y="2190241"/>
                  </a:lnTo>
                  <a:close/>
                </a:path>
                <a:path w="393700" h="4444365">
                  <a:moveTo>
                    <a:pt x="203111" y="2184475"/>
                  </a:moveTo>
                  <a:lnTo>
                    <a:pt x="198666" y="2180818"/>
                  </a:lnTo>
                  <a:lnTo>
                    <a:pt x="203111" y="2180818"/>
                  </a:lnTo>
                  <a:lnTo>
                    <a:pt x="203111" y="2184475"/>
                  </a:lnTo>
                  <a:close/>
                </a:path>
                <a:path w="393700" h="4444365">
                  <a:moveTo>
                    <a:pt x="210119" y="2190241"/>
                  </a:moveTo>
                  <a:lnTo>
                    <a:pt x="203111" y="2190241"/>
                  </a:lnTo>
                  <a:lnTo>
                    <a:pt x="203111" y="2184475"/>
                  </a:lnTo>
                  <a:lnTo>
                    <a:pt x="210119" y="2190241"/>
                  </a:lnTo>
                  <a:close/>
                </a:path>
                <a:path w="393700" h="4444365">
                  <a:moveTo>
                    <a:pt x="213639" y="2193137"/>
                  </a:moveTo>
                  <a:lnTo>
                    <a:pt x="208851" y="2190724"/>
                  </a:lnTo>
                  <a:lnTo>
                    <a:pt x="211512" y="2191387"/>
                  </a:lnTo>
                  <a:lnTo>
                    <a:pt x="213639" y="2193137"/>
                  </a:lnTo>
                  <a:close/>
                </a:path>
                <a:path w="393700" h="4444365">
                  <a:moveTo>
                    <a:pt x="211512" y="2191387"/>
                  </a:moveTo>
                  <a:lnTo>
                    <a:pt x="208851" y="2190724"/>
                  </a:lnTo>
                  <a:lnTo>
                    <a:pt x="210706" y="2190724"/>
                  </a:lnTo>
                  <a:lnTo>
                    <a:pt x="211512" y="2191387"/>
                  </a:lnTo>
                  <a:close/>
                </a:path>
                <a:path w="393700" h="4444365">
                  <a:moveTo>
                    <a:pt x="218533" y="2193137"/>
                  </a:moveTo>
                  <a:lnTo>
                    <a:pt x="213639" y="2193137"/>
                  </a:lnTo>
                  <a:lnTo>
                    <a:pt x="211512" y="2191387"/>
                  </a:lnTo>
                  <a:lnTo>
                    <a:pt x="218533" y="2193137"/>
                  </a:lnTo>
                  <a:close/>
                </a:path>
                <a:path w="393700" h="4444365">
                  <a:moveTo>
                    <a:pt x="249618" y="2200884"/>
                  </a:moveTo>
                  <a:lnTo>
                    <a:pt x="248018" y="2200605"/>
                  </a:lnTo>
                  <a:lnTo>
                    <a:pt x="248497" y="2200605"/>
                  </a:lnTo>
                  <a:lnTo>
                    <a:pt x="249618" y="2200884"/>
                  </a:lnTo>
                  <a:close/>
                </a:path>
                <a:path w="393700" h="4444365">
                  <a:moveTo>
                    <a:pt x="250532" y="2200884"/>
                  </a:moveTo>
                  <a:lnTo>
                    <a:pt x="249618" y="2200884"/>
                  </a:lnTo>
                  <a:lnTo>
                    <a:pt x="248497" y="2200605"/>
                  </a:lnTo>
                  <a:lnTo>
                    <a:pt x="248018" y="2200605"/>
                  </a:lnTo>
                  <a:lnTo>
                    <a:pt x="250532" y="2200884"/>
                  </a:lnTo>
                  <a:close/>
                </a:path>
                <a:path w="393700" h="4444365">
                  <a:moveTo>
                    <a:pt x="381000" y="2234171"/>
                  </a:moveTo>
                  <a:lnTo>
                    <a:pt x="304977" y="2231567"/>
                  </a:lnTo>
                  <a:lnTo>
                    <a:pt x="305904" y="2231567"/>
                  </a:lnTo>
                  <a:lnTo>
                    <a:pt x="245325" y="2224836"/>
                  </a:lnTo>
                  <a:lnTo>
                    <a:pt x="243725" y="2224544"/>
                  </a:lnTo>
                  <a:lnTo>
                    <a:pt x="233457" y="2221985"/>
                  </a:lnTo>
                  <a:lnTo>
                    <a:pt x="244082" y="2219337"/>
                  </a:lnTo>
                  <a:lnTo>
                    <a:pt x="244234" y="2219337"/>
                  </a:lnTo>
                  <a:lnTo>
                    <a:pt x="245325" y="2219147"/>
                  </a:lnTo>
                  <a:lnTo>
                    <a:pt x="306590" y="2212340"/>
                  </a:lnTo>
                  <a:lnTo>
                    <a:pt x="381837" y="2209771"/>
                  </a:lnTo>
                  <a:lnTo>
                    <a:pt x="381000" y="2209771"/>
                  </a:lnTo>
                  <a:lnTo>
                    <a:pt x="381000" y="2234171"/>
                  </a:lnTo>
                  <a:close/>
                </a:path>
                <a:path w="393700" h="4444365">
                  <a:moveTo>
                    <a:pt x="381838" y="2234171"/>
                  </a:moveTo>
                  <a:lnTo>
                    <a:pt x="381000" y="2234171"/>
                  </a:lnTo>
                  <a:lnTo>
                    <a:pt x="381000" y="2209771"/>
                  </a:lnTo>
                  <a:lnTo>
                    <a:pt x="381645" y="2209771"/>
                  </a:lnTo>
                  <a:lnTo>
                    <a:pt x="384479" y="2210193"/>
                  </a:lnTo>
                  <a:lnTo>
                    <a:pt x="393253" y="2219147"/>
                  </a:lnTo>
                  <a:lnTo>
                    <a:pt x="393319" y="2219337"/>
                  </a:lnTo>
                  <a:lnTo>
                    <a:pt x="393610" y="2221985"/>
                  </a:lnTo>
                  <a:lnTo>
                    <a:pt x="393330" y="2224544"/>
                  </a:lnTo>
                  <a:lnTo>
                    <a:pt x="393253" y="2224836"/>
                  </a:lnTo>
                  <a:lnTo>
                    <a:pt x="384479" y="2233790"/>
                  </a:lnTo>
                  <a:lnTo>
                    <a:pt x="381838" y="2234171"/>
                  </a:lnTo>
                  <a:close/>
                </a:path>
                <a:path w="393700" h="4444365">
                  <a:moveTo>
                    <a:pt x="178727" y="4394286"/>
                  </a:moveTo>
                  <a:lnTo>
                    <a:pt x="178853" y="2252583"/>
                  </a:lnTo>
                  <a:lnTo>
                    <a:pt x="233457" y="2221985"/>
                  </a:lnTo>
                  <a:lnTo>
                    <a:pt x="243725" y="2224544"/>
                  </a:lnTo>
                  <a:lnTo>
                    <a:pt x="245325" y="2224836"/>
                  </a:lnTo>
                  <a:lnTo>
                    <a:pt x="305904" y="2231567"/>
                  </a:lnTo>
                  <a:lnTo>
                    <a:pt x="304977" y="2231567"/>
                  </a:lnTo>
                  <a:lnTo>
                    <a:pt x="380999" y="2234171"/>
                  </a:lnTo>
                  <a:lnTo>
                    <a:pt x="381838" y="2234171"/>
                  </a:lnTo>
                  <a:lnTo>
                    <a:pt x="309524" y="2236647"/>
                  </a:lnTo>
                  <a:lnTo>
                    <a:pt x="308597" y="2236647"/>
                  </a:lnTo>
                  <a:lnTo>
                    <a:pt x="250647" y="2243086"/>
                  </a:lnTo>
                  <a:lnTo>
                    <a:pt x="249618" y="2243086"/>
                  </a:lnTo>
                  <a:lnTo>
                    <a:pt x="248488" y="2243292"/>
                  </a:lnTo>
                  <a:lnTo>
                    <a:pt x="248790" y="2243292"/>
                  </a:lnTo>
                  <a:lnTo>
                    <a:pt x="218533" y="2250833"/>
                  </a:lnTo>
                  <a:lnTo>
                    <a:pt x="213639" y="2250833"/>
                  </a:lnTo>
                  <a:lnTo>
                    <a:pt x="208851" y="2253246"/>
                  </a:lnTo>
                  <a:lnTo>
                    <a:pt x="210706" y="2253246"/>
                  </a:lnTo>
                  <a:lnTo>
                    <a:pt x="210104" y="2253741"/>
                  </a:lnTo>
                  <a:lnTo>
                    <a:pt x="203111" y="2253741"/>
                  </a:lnTo>
                  <a:lnTo>
                    <a:pt x="198666" y="2263152"/>
                  </a:lnTo>
                  <a:lnTo>
                    <a:pt x="203111" y="2263152"/>
                  </a:lnTo>
                  <a:lnTo>
                    <a:pt x="203111" y="4390631"/>
                  </a:lnTo>
                  <a:lnTo>
                    <a:pt x="183159" y="4390631"/>
                  </a:lnTo>
                  <a:lnTo>
                    <a:pt x="178727" y="4394286"/>
                  </a:lnTo>
                  <a:close/>
                </a:path>
                <a:path w="393700" h="4444365">
                  <a:moveTo>
                    <a:pt x="248790" y="2243292"/>
                  </a:moveTo>
                  <a:lnTo>
                    <a:pt x="248488" y="2243292"/>
                  </a:lnTo>
                  <a:lnTo>
                    <a:pt x="249618" y="2243086"/>
                  </a:lnTo>
                  <a:lnTo>
                    <a:pt x="248790" y="2243292"/>
                  </a:lnTo>
                  <a:close/>
                </a:path>
                <a:path w="393700" h="4444365">
                  <a:moveTo>
                    <a:pt x="248790" y="2243292"/>
                  </a:moveTo>
                  <a:lnTo>
                    <a:pt x="249618" y="2243086"/>
                  </a:lnTo>
                  <a:lnTo>
                    <a:pt x="250647" y="2243086"/>
                  </a:lnTo>
                  <a:lnTo>
                    <a:pt x="248790" y="2243292"/>
                  </a:lnTo>
                  <a:close/>
                </a:path>
                <a:path w="393700" h="4444365">
                  <a:moveTo>
                    <a:pt x="208851" y="2253246"/>
                  </a:moveTo>
                  <a:lnTo>
                    <a:pt x="213639" y="2250833"/>
                  </a:lnTo>
                  <a:lnTo>
                    <a:pt x="211512" y="2252583"/>
                  </a:lnTo>
                  <a:lnTo>
                    <a:pt x="208851" y="2253246"/>
                  </a:lnTo>
                  <a:close/>
                </a:path>
                <a:path w="393700" h="4444365">
                  <a:moveTo>
                    <a:pt x="211512" y="2252583"/>
                  </a:moveTo>
                  <a:lnTo>
                    <a:pt x="213639" y="2250833"/>
                  </a:lnTo>
                  <a:lnTo>
                    <a:pt x="218533" y="2250833"/>
                  </a:lnTo>
                  <a:lnTo>
                    <a:pt x="211512" y="2252583"/>
                  </a:lnTo>
                  <a:close/>
                </a:path>
                <a:path w="393700" h="4444365">
                  <a:moveTo>
                    <a:pt x="210706" y="2253246"/>
                  </a:moveTo>
                  <a:lnTo>
                    <a:pt x="208851" y="2253246"/>
                  </a:lnTo>
                  <a:lnTo>
                    <a:pt x="211512" y="2252583"/>
                  </a:lnTo>
                  <a:lnTo>
                    <a:pt x="210706" y="2253246"/>
                  </a:lnTo>
                  <a:close/>
                </a:path>
                <a:path w="393700" h="4444365">
                  <a:moveTo>
                    <a:pt x="198666" y="2263152"/>
                  </a:moveTo>
                  <a:lnTo>
                    <a:pt x="203111" y="2253741"/>
                  </a:lnTo>
                  <a:lnTo>
                    <a:pt x="203111" y="2259495"/>
                  </a:lnTo>
                  <a:lnTo>
                    <a:pt x="198666" y="2263152"/>
                  </a:lnTo>
                  <a:close/>
                </a:path>
                <a:path w="393700" h="4444365">
                  <a:moveTo>
                    <a:pt x="203111" y="2259495"/>
                  </a:moveTo>
                  <a:lnTo>
                    <a:pt x="203111" y="2253741"/>
                  </a:lnTo>
                  <a:lnTo>
                    <a:pt x="210104" y="2253741"/>
                  </a:lnTo>
                  <a:lnTo>
                    <a:pt x="203111" y="2259495"/>
                  </a:lnTo>
                  <a:close/>
                </a:path>
                <a:path w="393700" h="4444365">
                  <a:moveTo>
                    <a:pt x="203111" y="2263152"/>
                  </a:moveTo>
                  <a:lnTo>
                    <a:pt x="198666" y="2263152"/>
                  </a:lnTo>
                  <a:lnTo>
                    <a:pt x="203111" y="2259495"/>
                  </a:lnTo>
                  <a:lnTo>
                    <a:pt x="203111" y="2263152"/>
                  </a:lnTo>
                  <a:close/>
                </a:path>
                <a:path w="393700" h="4444365">
                  <a:moveTo>
                    <a:pt x="178727" y="4400042"/>
                  </a:moveTo>
                  <a:lnTo>
                    <a:pt x="178727" y="4394286"/>
                  </a:lnTo>
                  <a:lnTo>
                    <a:pt x="183159" y="4390631"/>
                  </a:lnTo>
                  <a:lnTo>
                    <a:pt x="178727" y="4400042"/>
                  </a:lnTo>
                  <a:close/>
                </a:path>
                <a:path w="393700" h="4444365">
                  <a:moveTo>
                    <a:pt x="203111" y="4400042"/>
                  </a:moveTo>
                  <a:lnTo>
                    <a:pt x="178727" y="4400042"/>
                  </a:lnTo>
                  <a:lnTo>
                    <a:pt x="183159" y="4390631"/>
                  </a:lnTo>
                  <a:lnTo>
                    <a:pt x="203111" y="4390631"/>
                  </a:lnTo>
                  <a:lnTo>
                    <a:pt x="203111" y="4400042"/>
                  </a:lnTo>
                  <a:close/>
                </a:path>
                <a:path w="393700" h="4444365">
                  <a:moveTo>
                    <a:pt x="170304" y="4401231"/>
                  </a:moveTo>
                  <a:lnTo>
                    <a:pt x="178727" y="4394286"/>
                  </a:lnTo>
                  <a:lnTo>
                    <a:pt x="178727" y="4400042"/>
                  </a:lnTo>
                  <a:lnTo>
                    <a:pt x="203111" y="4400042"/>
                  </a:lnTo>
                  <a:lnTo>
                    <a:pt x="203054" y="4400562"/>
                  </a:lnTo>
                  <a:lnTo>
                    <a:pt x="173012" y="4400562"/>
                  </a:lnTo>
                  <a:lnTo>
                    <a:pt x="170304" y="4401231"/>
                  </a:lnTo>
                  <a:close/>
                </a:path>
                <a:path w="393700" h="4444365">
                  <a:moveTo>
                    <a:pt x="168173" y="4402988"/>
                  </a:moveTo>
                  <a:lnTo>
                    <a:pt x="170304" y="4401231"/>
                  </a:lnTo>
                  <a:lnTo>
                    <a:pt x="173012" y="4400562"/>
                  </a:lnTo>
                  <a:lnTo>
                    <a:pt x="168173" y="4402988"/>
                  </a:lnTo>
                  <a:close/>
                </a:path>
                <a:path w="393700" h="4444365">
                  <a:moveTo>
                    <a:pt x="202722" y="4402988"/>
                  </a:moveTo>
                  <a:lnTo>
                    <a:pt x="168173" y="4402988"/>
                  </a:lnTo>
                  <a:lnTo>
                    <a:pt x="173012" y="4400562"/>
                  </a:lnTo>
                  <a:lnTo>
                    <a:pt x="203054" y="4400562"/>
                  </a:lnTo>
                  <a:lnTo>
                    <a:pt x="202819" y="4402708"/>
                  </a:lnTo>
                  <a:lnTo>
                    <a:pt x="202722" y="4402988"/>
                  </a:lnTo>
                  <a:close/>
                </a:path>
                <a:path w="393700" h="4444365">
                  <a:moveTo>
                    <a:pt x="132118" y="4410659"/>
                  </a:moveTo>
                  <a:lnTo>
                    <a:pt x="170304" y="4401231"/>
                  </a:lnTo>
                  <a:lnTo>
                    <a:pt x="168173" y="4402988"/>
                  </a:lnTo>
                  <a:lnTo>
                    <a:pt x="202722" y="4402988"/>
                  </a:lnTo>
                  <a:lnTo>
                    <a:pt x="201942" y="4405236"/>
                  </a:lnTo>
                  <a:lnTo>
                    <a:pt x="200545" y="4407522"/>
                  </a:lnTo>
                  <a:lnTo>
                    <a:pt x="198678" y="4409452"/>
                  </a:lnTo>
                  <a:lnTo>
                    <a:pt x="197554" y="4410379"/>
                  </a:lnTo>
                  <a:lnTo>
                    <a:pt x="133667" y="4410379"/>
                  </a:lnTo>
                  <a:lnTo>
                    <a:pt x="132118" y="4410659"/>
                  </a:lnTo>
                  <a:close/>
                </a:path>
                <a:path w="393700" h="4444365">
                  <a:moveTo>
                    <a:pt x="825" y="4443971"/>
                  </a:moveTo>
                  <a:lnTo>
                    <a:pt x="167" y="4424235"/>
                  </a:lnTo>
                  <a:lnTo>
                    <a:pt x="135" y="4423295"/>
                  </a:lnTo>
                  <a:lnTo>
                    <a:pt x="12" y="4419600"/>
                  </a:lnTo>
                  <a:lnTo>
                    <a:pt x="74180" y="4417110"/>
                  </a:lnTo>
                  <a:lnTo>
                    <a:pt x="73904" y="4417110"/>
                  </a:lnTo>
                  <a:lnTo>
                    <a:pt x="133667" y="4410379"/>
                  </a:lnTo>
                  <a:lnTo>
                    <a:pt x="133249" y="4410379"/>
                  </a:lnTo>
                  <a:lnTo>
                    <a:pt x="132118" y="4410659"/>
                  </a:lnTo>
                  <a:lnTo>
                    <a:pt x="197215" y="4410659"/>
                  </a:lnTo>
                  <a:lnTo>
                    <a:pt x="183692" y="4421809"/>
                  </a:lnTo>
                  <a:lnTo>
                    <a:pt x="137960" y="4434332"/>
                  </a:lnTo>
                  <a:lnTo>
                    <a:pt x="75946" y="4441418"/>
                  </a:lnTo>
                  <a:lnTo>
                    <a:pt x="76885" y="4441418"/>
                  </a:lnTo>
                  <a:lnTo>
                    <a:pt x="825" y="4443971"/>
                  </a:lnTo>
                  <a:close/>
                </a:path>
                <a:path w="393700" h="4444365">
                  <a:moveTo>
                    <a:pt x="197215" y="4410659"/>
                  </a:moveTo>
                  <a:lnTo>
                    <a:pt x="132118" y="4410659"/>
                  </a:lnTo>
                  <a:lnTo>
                    <a:pt x="133667" y="4410379"/>
                  </a:lnTo>
                  <a:lnTo>
                    <a:pt x="197554" y="4410379"/>
                  </a:lnTo>
                  <a:lnTo>
                    <a:pt x="197215" y="4410659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" name="object 12"/>
          <p:cNvSpPr txBox="1"/>
          <p:nvPr/>
        </p:nvSpPr>
        <p:spPr>
          <a:xfrm>
            <a:off x="8976487" y="2984576"/>
            <a:ext cx="1042669" cy="1122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spcBef>
                <a:spcPts val="100"/>
              </a:spcBef>
            </a:pPr>
            <a:r>
              <a:rPr spc="-20" dirty="0">
                <a:latin typeface="Microsoft Sans Serif"/>
                <a:cs typeface="Microsoft Sans Serif"/>
              </a:rPr>
              <a:t>Back </a:t>
            </a:r>
            <a:r>
              <a:rPr spc="-10" dirty="0">
                <a:latin typeface="Microsoft Sans Serif"/>
                <a:cs typeface="Microsoft Sans Serif"/>
              </a:rPr>
              <a:t>Substitute these values</a:t>
            </a:r>
            <a:endParaRPr>
              <a:latin typeface="Microsoft Sans Serif"/>
              <a:cs typeface="Microsoft Sans Serif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1600961" y="761"/>
            <a:ext cx="9142730" cy="6856730"/>
          </a:xfrm>
          <a:custGeom>
            <a:avLst/>
            <a:gdLst/>
            <a:ahLst/>
            <a:cxnLst/>
            <a:rect l="l" t="t" r="r" b="b"/>
            <a:pathLst>
              <a:path w="9142730" h="6856730">
                <a:moveTo>
                  <a:pt x="0" y="0"/>
                </a:moveTo>
                <a:lnTo>
                  <a:pt x="9142476" y="0"/>
                </a:lnTo>
                <a:lnTo>
                  <a:pt x="9142476" y="6856476"/>
                </a:lnTo>
                <a:lnTo>
                  <a:pt x="0" y="6856476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 txBox="1"/>
          <p:nvPr/>
        </p:nvSpPr>
        <p:spPr>
          <a:xfrm>
            <a:off x="4194176" y="6438732"/>
            <a:ext cx="1062355" cy="363561"/>
          </a:xfrm>
          <a:prstGeom prst="rect">
            <a:avLst/>
          </a:prstGeom>
        </p:spPr>
        <p:txBody>
          <a:bodyPr vert="horz" wrap="square" lIns="0" tIns="4445" rIns="0" bIns="0" rtlCol="0">
            <a:spAutoFit/>
          </a:bodyPr>
          <a:lstStyle/>
          <a:p>
            <a:pPr marL="12700" marR="5080">
              <a:lnSpc>
                <a:spcPts val="1440"/>
              </a:lnSpc>
              <a:spcBef>
                <a:spcPts val="35"/>
              </a:spcBef>
            </a:pPr>
            <a:r>
              <a:rPr sz="1200" spc="45" dirty="0">
                <a:solidFill>
                  <a:srgbClr val="FFFFFF"/>
                </a:solidFill>
                <a:latin typeface="Arial MT"/>
                <a:cs typeface="Arial MT"/>
              </a:rPr>
              <a:t>Department</a:t>
            </a:r>
            <a:r>
              <a:rPr sz="1200" spc="1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-25" dirty="0">
                <a:solidFill>
                  <a:srgbClr val="FFFFFF"/>
                </a:solidFill>
                <a:latin typeface="Arial MT"/>
                <a:cs typeface="Arial MT"/>
              </a:rPr>
              <a:t>of </a:t>
            </a:r>
            <a:r>
              <a:rPr sz="1200" spc="-305" dirty="0">
                <a:solidFill>
                  <a:srgbClr val="FFFFFF"/>
                </a:solidFill>
                <a:latin typeface="Arial MT"/>
                <a:cs typeface="Arial MT"/>
              </a:rPr>
              <a:t>CCSSEE</a:t>
            </a:r>
            <a:endParaRPr sz="12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2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803392" y="6400801"/>
            <a:ext cx="3112135" cy="277495"/>
          </a:xfrm>
          <a:custGeom>
            <a:avLst/>
            <a:gdLst/>
            <a:ahLst/>
            <a:cxnLst/>
            <a:rect l="l" t="t" r="r" b="b"/>
            <a:pathLst>
              <a:path w="3112134" h="277495">
                <a:moveTo>
                  <a:pt x="3112008" y="277368"/>
                </a:moveTo>
                <a:lnTo>
                  <a:pt x="0" y="277368"/>
                </a:lnTo>
                <a:lnTo>
                  <a:pt x="0" y="0"/>
                </a:lnTo>
                <a:lnTo>
                  <a:pt x="3112008" y="0"/>
                </a:lnTo>
                <a:lnTo>
                  <a:pt x="3112008" y="277368"/>
                </a:lnTo>
                <a:close/>
              </a:path>
            </a:pathLst>
          </a:custGeom>
          <a:solidFill>
            <a:srgbClr val="22405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5884798" y="6455470"/>
            <a:ext cx="2115820" cy="1708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325"/>
              </a:lnSpc>
            </a:pPr>
            <a:r>
              <a:rPr sz="1200" spc="10" dirty="0">
                <a:solidFill>
                  <a:srgbClr val="FFFFFF"/>
                </a:solidFill>
                <a:latin typeface="Arial MT"/>
                <a:cs typeface="Arial MT"/>
              </a:rPr>
              <a:t>ATME College</a:t>
            </a:r>
            <a:r>
              <a:rPr sz="1200" spc="-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10" dirty="0">
                <a:solidFill>
                  <a:srgbClr val="FFFFFF"/>
                </a:solidFill>
                <a:latin typeface="Arial MT"/>
                <a:cs typeface="Arial MT"/>
              </a:rPr>
              <a:t>of</a:t>
            </a:r>
            <a:r>
              <a:rPr sz="1200" spc="114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35" dirty="0">
                <a:solidFill>
                  <a:srgbClr val="FFFFFF"/>
                </a:solidFill>
                <a:latin typeface="Arial MT"/>
                <a:cs typeface="Arial MT"/>
              </a:rPr>
              <a:t>Engineering</a:t>
            </a:r>
            <a:endParaRPr sz="1200">
              <a:latin typeface="Arial MT"/>
              <a:cs typeface="Arial MT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4114800" y="6400801"/>
            <a:ext cx="4724400" cy="277495"/>
            <a:chOff x="2514600" y="6400800"/>
            <a:chExt cx="4724400" cy="277495"/>
          </a:xfrm>
        </p:grpSpPr>
        <p:sp>
          <p:nvSpPr>
            <p:cNvPr id="5" name="object 5"/>
            <p:cNvSpPr/>
            <p:nvPr/>
          </p:nvSpPr>
          <p:spPr>
            <a:xfrm>
              <a:off x="2514600" y="6400800"/>
              <a:ext cx="1600200" cy="277495"/>
            </a:xfrm>
            <a:custGeom>
              <a:avLst/>
              <a:gdLst/>
              <a:ahLst/>
              <a:cxnLst/>
              <a:rect l="l" t="t" r="r" b="b"/>
              <a:pathLst>
                <a:path w="1600200" h="277495">
                  <a:moveTo>
                    <a:pt x="1600200" y="277368"/>
                  </a:moveTo>
                  <a:lnTo>
                    <a:pt x="0" y="277368"/>
                  </a:lnTo>
                  <a:lnTo>
                    <a:pt x="0" y="0"/>
                  </a:lnTo>
                  <a:lnTo>
                    <a:pt x="1600200" y="0"/>
                  </a:lnTo>
                  <a:lnTo>
                    <a:pt x="1600200" y="277368"/>
                  </a:lnTo>
                  <a:close/>
                </a:path>
              </a:pathLst>
            </a:custGeom>
            <a:solidFill>
              <a:srgbClr val="E16C0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4114800" y="6400800"/>
              <a:ext cx="3124200" cy="277495"/>
            </a:xfrm>
            <a:custGeom>
              <a:avLst/>
              <a:gdLst/>
              <a:ahLst/>
              <a:cxnLst/>
              <a:rect l="l" t="t" r="r" b="b"/>
              <a:pathLst>
                <a:path w="3124200" h="277495">
                  <a:moveTo>
                    <a:pt x="3124200" y="277368"/>
                  </a:moveTo>
                  <a:lnTo>
                    <a:pt x="0" y="277368"/>
                  </a:lnTo>
                  <a:lnTo>
                    <a:pt x="0" y="0"/>
                  </a:lnTo>
                  <a:lnTo>
                    <a:pt x="3124200" y="0"/>
                  </a:lnTo>
                  <a:lnTo>
                    <a:pt x="3124200" y="277368"/>
                  </a:lnTo>
                  <a:close/>
                </a:path>
              </a:pathLst>
            </a:custGeom>
            <a:solidFill>
              <a:srgbClr val="2240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1600200" y="1"/>
            <a:ext cx="0" cy="15376697"/>
          </a:xfrm>
          <a:prstGeom prst="rect">
            <a:avLst/>
          </a:prstGeom>
        </p:spPr>
        <p:txBody>
          <a:bodyPr vert="horz" wrap="square" lIns="0" tIns="475666" rIns="0" bIns="0" rtlCol="0">
            <a:spAutoFit/>
          </a:bodyPr>
          <a:lstStyle/>
          <a:p>
            <a:pPr marL="821690">
              <a:spcBef>
                <a:spcPts val="105"/>
              </a:spcBef>
            </a:pPr>
            <a:r>
              <a:rPr dirty="0">
                <a:latin typeface="Calibri"/>
                <a:cs typeface="Calibri"/>
              </a:rPr>
              <a:t>Memory</a:t>
            </a:r>
            <a:r>
              <a:rPr spc="-14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Function</a:t>
            </a:r>
            <a:r>
              <a:rPr spc="-130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Knapsack</a:t>
            </a:r>
          </a:p>
        </p:txBody>
      </p:sp>
      <p:sp>
        <p:nvSpPr>
          <p:cNvPr id="7" name="object 7"/>
          <p:cNvSpPr txBox="1">
            <a:spLocks noGrp="1"/>
          </p:cNvSpPr>
          <p:nvPr>
            <p:ph idx="1"/>
          </p:nvPr>
        </p:nvSpPr>
        <p:spPr>
          <a:xfrm>
            <a:off x="1600200" y="0"/>
            <a:ext cx="0" cy="92377852"/>
          </a:xfrm>
          <a:prstGeom prst="rect">
            <a:avLst/>
          </a:prstGeom>
        </p:spPr>
        <p:txBody>
          <a:bodyPr vert="horz" wrap="square" lIns="0" tIns="166369" rIns="0" bIns="0" rtlCol="0">
            <a:spAutoFit/>
          </a:bodyPr>
          <a:lstStyle/>
          <a:p>
            <a:pPr marL="12700">
              <a:spcBef>
                <a:spcPts val="890"/>
              </a:spcBef>
            </a:pPr>
            <a:r>
              <a:rPr dirty="0"/>
              <a:t>Find</a:t>
            </a:r>
            <a:r>
              <a:rPr spc="-40" dirty="0"/>
              <a:t> </a:t>
            </a:r>
            <a:r>
              <a:rPr dirty="0"/>
              <a:t>V[3,3]</a:t>
            </a:r>
            <a:r>
              <a:rPr spc="-20" dirty="0"/>
              <a:t> </a:t>
            </a:r>
            <a:r>
              <a:rPr dirty="0"/>
              <a:t>=</a:t>
            </a:r>
            <a:r>
              <a:rPr spc="-55" dirty="0"/>
              <a:t> </a:t>
            </a:r>
            <a:r>
              <a:rPr dirty="0"/>
              <a:t>max{</a:t>
            </a:r>
            <a:r>
              <a:rPr spc="-65" dirty="0"/>
              <a:t> </a:t>
            </a:r>
            <a:r>
              <a:rPr spc="-30" dirty="0"/>
              <a:t>mfk[i-</a:t>
            </a:r>
            <a:r>
              <a:rPr dirty="0"/>
              <a:t>1,j],</a:t>
            </a:r>
            <a:r>
              <a:rPr spc="-70" dirty="0"/>
              <a:t> </a:t>
            </a:r>
            <a:r>
              <a:rPr dirty="0"/>
              <a:t>p[i]</a:t>
            </a:r>
            <a:r>
              <a:rPr spc="-55" dirty="0"/>
              <a:t> </a:t>
            </a:r>
            <a:r>
              <a:rPr dirty="0"/>
              <a:t>+</a:t>
            </a:r>
            <a:r>
              <a:rPr spc="-30" dirty="0"/>
              <a:t> mfk[i-</a:t>
            </a:r>
            <a:r>
              <a:rPr dirty="0"/>
              <a:t>1,</a:t>
            </a:r>
            <a:r>
              <a:rPr spc="-70" dirty="0"/>
              <a:t> </a:t>
            </a:r>
            <a:r>
              <a:rPr spc="-10" dirty="0"/>
              <a:t>j-</a:t>
            </a:r>
            <a:r>
              <a:rPr spc="-20" dirty="0"/>
              <a:t>wi]}</a:t>
            </a:r>
          </a:p>
          <a:p>
            <a:pPr marL="1947545">
              <a:spcBef>
                <a:spcPts val="790"/>
              </a:spcBef>
            </a:pPr>
            <a:r>
              <a:rPr dirty="0"/>
              <a:t>=</a:t>
            </a:r>
            <a:r>
              <a:rPr spc="-85" dirty="0"/>
              <a:t> </a:t>
            </a:r>
            <a:r>
              <a:rPr dirty="0"/>
              <a:t>max{</a:t>
            </a:r>
            <a:r>
              <a:rPr spc="-95" dirty="0"/>
              <a:t> </a:t>
            </a:r>
            <a:r>
              <a:rPr spc="-10" dirty="0"/>
              <a:t>mkf(2,3),</a:t>
            </a:r>
            <a:r>
              <a:rPr spc="-60" dirty="0"/>
              <a:t> </a:t>
            </a:r>
            <a:r>
              <a:rPr spc="-10" dirty="0"/>
              <a:t>11+mfk(2,0)}</a:t>
            </a:r>
          </a:p>
          <a:p>
            <a:pPr marL="1947545">
              <a:spcBef>
                <a:spcPts val="795"/>
              </a:spcBef>
            </a:pPr>
            <a:r>
              <a:rPr dirty="0"/>
              <a:t>=</a:t>
            </a:r>
            <a:r>
              <a:rPr spc="-80" dirty="0"/>
              <a:t> </a:t>
            </a:r>
            <a:r>
              <a:rPr dirty="0"/>
              <a:t>max{</a:t>
            </a:r>
            <a:r>
              <a:rPr spc="-70" dirty="0"/>
              <a:t> </a:t>
            </a:r>
            <a:r>
              <a:rPr dirty="0"/>
              <a:t>14</a:t>
            </a:r>
            <a:r>
              <a:rPr spc="-70" dirty="0"/>
              <a:t> </a:t>
            </a:r>
            <a:r>
              <a:rPr dirty="0"/>
              <a:t>,</a:t>
            </a:r>
            <a:r>
              <a:rPr spc="-45" dirty="0"/>
              <a:t> </a:t>
            </a:r>
            <a:r>
              <a:rPr dirty="0"/>
              <a:t>16+</a:t>
            </a:r>
            <a:r>
              <a:rPr spc="-35" dirty="0"/>
              <a:t> </a:t>
            </a:r>
            <a:r>
              <a:rPr dirty="0"/>
              <a:t>0)}</a:t>
            </a:r>
            <a:r>
              <a:rPr spc="-30" dirty="0"/>
              <a:t> </a:t>
            </a:r>
            <a:r>
              <a:rPr dirty="0"/>
              <a:t>=</a:t>
            </a:r>
            <a:r>
              <a:rPr spc="-75" dirty="0"/>
              <a:t> </a:t>
            </a:r>
            <a:r>
              <a:rPr spc="-25" dirty="0"/>
              <a:t>16</a:t>
            </a:r>
          </a:p>
          <a:p>
            <a:pPr marL="12700">
              <a:spcBef>
                <a:spcPts val="820"/>
              </a:spcBef>
            </a:pPr>
            <a:r>
              <a:rPr dirty="0"/>
              <a:t>Find</a:t>
            </a:r>
            <a:r>
              <a:rPr spc="-105" dirty="0"/>
              <a:t> </a:t>
            </a:r>
            <a:r>
              <a:rPr dirty="0"/>
              <a:t>V[2,5]</a:t>
            </a:r>
            <a:r>
              <a:rPr spc="-45" dirty="0"/>
              <a:t> </a:t>
            </a:r>
            <a:r>
              <a:rPr dirty="0"/>
              <a:t>=</a:t>
            </a:r>
            <a:r>
              <a:rPr spc="-114" dirty="0"/>
              <a:t> </a:t>
            </a:r>
            <a:r>
              <a:rPr dirty="0"/>
              <a:t>max{</a:t>
            </a:r>
            <a:r>
              <a:rPr spc="-110" dirty="0"/>
              <a:t> </a:t>
            </a:r>
            <a:r>
              <a:rPr spc="-10" dirty="0"/>
              <a:t>mkf(1,5),</a:t>
            </a:r>
            <a:r>
              <a:rPr spc="-70" dirty="0"/>
              <a:t> </a:t>
            </a:r>
            <a:r>
              <a:rPr spc="-10" dirty="0"/>
              <a:t>6+mfk(1,4)}</a:t>
            </a:r>
          </a:p>
          <a:p>
            <a:pPr marL="1947545">
              <a:spcBef>
                <a:spcPts val="795"/>
              </a:spcBef>
            </a:pPr>
            <a:r>
              <a:rPr dirty="0"/>
              <a:t>=</a:t>
            </a:r>
            <a:r>
              <a:rPr spc="-75" dirty="0"/>
              <a:t> </a:t>
            </a:r>
            <a:r>
              <a:rPr dirty="0"/>
              <a:t>max{</a:t>
            </a:r>
            <a:r>
              <a:rPr spc="-70" dirty="0"/>
              <a:t> </a:t>
            </a:r>
            <a:r>
              <a:rPr dirty="0"/>
              <a:t>8,</a:t>
            </a:r>
            <a:r>
              <a:rPr spc="-50" dirty="0"/>
              <a:t> </a:t>
            </a:r>
            <a:r>
              <a:rPr dirty="0"/>
              <a:t>6+</a:t>
            </a:r>
            <a:r>
              <a:rPr spc="-55" dirty="0"/>
              <a:t> </a:t>
            </a:r>
            <a:r>
              <a:rPr dirty="0"/>
              <a:t>8}</a:t>
            </a:r>
            <a:r>
              <a:rPr spc="-45" dirty="0"/>
              <a:t> </a:t>
            </a:r>
            <a:r>
              <a:rPr dirty="0"/>
              <a:t>=</a:t>
            </a:r>
            <a:r>
              <a:rPr spc="-50" dirty="0"/>
              <a:t> </a:t>
            </a:r>
            <a:r>
              <a:rPr spc="-35" dirty="0"/>
              <a:t>14</a:t>
            </a:r>
          </a:p>
          <a:p>
            <a:pPr marL="12700">
              <a:spcBef>
                <a:spcPts val="795"/>
              </a:spcBef>
            </a:pPr>
            <a:r>
              <a:rPr dirty="0"/>
              <a:t>Find</a:t>
            </a:r>
            <a:r>
              <a:rPr spc="-105" dirty="0"/>
              <a:t> </a:t>
            </a:r>
            <a:r>
              <a:rPr dirty="0"/>
              <a:t>V[2,2]</a:t>
            </a:r>
            <a:r>
              <a:rPr spc="-45" dirty="0"/>
              <a:t> </a:t>
            </a:r>
            <a:r>
              <a:rPr dirty="0"/>
              <a:t>=</a:t>
            </a:r>
            <a:r>
              <a:rPr spc="-110" dirty="0"/>
              <a:t> </a:t>
            </a:r>
            <a:r>
              <a:rPr dirty="0"/>
              <a:t>max{</a:t>
            </a:r>
            <a:r>
              <a:rPr spc="-110" dirty="0"/>
              <a:t> </a:t>
            </a:r>
            <a:r>
              <a:rPr spc="-10" dirty="0"/>
              <a:t>mkf(1,2),</a:t>
            </a:r>
            <a:r>
              <a:rPr spc="-70" dirty="0"/>
              <a:t> </a:t>
            </a:r>
            <a:r>
              <a:rPr spc="-10" dirty="0"/>
              <a:t>6+mfk(1,1)}</a:t>
            </a:r>
          </a:p>
          <a:p>
            <a:pPr marL="1947545">
              <a:spcBef>
                <a:spcPts val="815"/>
              </a:spcBef>
              <a:tabLst>
                <a:tab pos="3645535" algn="l"/>
              </a:tabLst>
            </a:pPr>
            <a:r>
              <a:rPr dirty="0"/>
              <a:t>=</a:t>
            </a:r>
            <a:r>
              <a:rPr spc="-60" dirty="0"/>
              <a:t> </a:t>
            </a:r>
            <a:r>
              <a:rPr dirty="0"/>
              <a:t>max{</a:t>
            </a:r>
            <a:r>
              <a:rPr spc="-75" dirty="0"/>
              <a:t> </a:t>
            </a:r>
            <a:r>
              <a:rPr spc="-25" dirty="0"/>
              <a:t>8,</a:t>
            </a:r>
            <a:r>
              <a:rPr dirty="0"/>
              <a:t>	6</a:t>
            </a:r>
            <a:r>
              <a:rPr spc="-65" dirty="0"/>
              <a:t> </a:t>
            </a:r>
            <a:r>
              <a:rPr dirty="0"/>
              <a:t>+</a:t>
            </a:r>
            <a:r>
              <a:rPr spc="-25" dirty="0"/>
              <a:t> </a:t>
            </a:r>
            <a:r>
              <a:rPr dirty="0"/>
              <a:t>0}</a:t>
            </a:r>
            <a:r>
              <a:rPr spc="-60" dirty="0"/>
              <a:t> </a:t>
            </a:r>
            <a:r>
              <a:rPr dirty="0"/>
              <a:t>=</a:t>
            </a:r>
            <a:r>
              <a:rPr spc="-30" dirty="0"/>
              <a:t> </a:t>
            </a:r>
            <a:r>
              <a:rPr spc="-60" dirty="0"/>
              <a:t>8</a:t>
            </a:r>
          </a:p>
        </p:txBody>
      </p:sp>
      <p:sp>
        <p:nvSpPr>
          <p:cNvPr id="11" name="object 11"/>
          <p:cNvSpPr txBox="1">
            <a:spLocks noGrp="1"/>
          </p:cNvSpPr>
          <p:nvPr>
            <p:ph type="ftr" sz="quarter" idx="11"/>
          </p:nvPr>
        </p:nvSpPr>
        <p:spPr>
          <a:xfrm>
            <a:off x="1600200" y="0"/>
            <a:ext cx="0" cy="432490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25"/>
              </a:lnSpc>
            </a:pPr>
            <a:r>
              <a:rPr spc="10" dirty="0"/>
              <a:t>ATME College</a:t>
            </a:r>
            <a:r>
              <a:rPr spc="-5" dirty="0"/>
              <a:t> </a:t>
            </a:r>
            <a:r>
              <a:rPr spc="10" dirty="0"/>
              <a:t>of</a:t>
            </a:r>
            <a:r>
              <a:rPr spc="114" dirty="0"/>
              <a:t> </a:t>
            </a:r>
            <a:r>
              <a:rPr spc="35" dirty="0"/>
              <a:t>Engineering</a:t>
            </a:r>
          </a:p>
        </p:txBody>
      </p:sp>
      <p:sp>
        <p:nvSpPr>
          <p:cNvPr id="9" name="object 9"/>
          <p:cNvSpPr/>
          <p:nvPr/>
        </p:nvSpPr>
        <p:spPr>
          <a:xfrm>
            <a:off x="1600961" y="761"/>
            <a:ext cx="9142730" cy="6856730"/>
          </a:xfrm>
          <a:custGeom>
            <a:avLst/>
            <a:gdLst/>
            <a:ahLst/>
            <a:cxnLst/>
            <a:rect l="l" t="t" r="r" b="b"/>
            <a:pathLst>
              <a:path w="9142730" h="6856730">
                <a:moveTo>
                  <a:pt x="0" y="0"/>
                </a:moveTo>
                <a:lnTo>
                  <a:pt x="9142476" y="0"/>
                </a:lnTo>
                <a:lnTo>
                  <a:pt x="9142476" y="6856476"/>
                </a:lnTo>
                <a:lnTo>
                  <a:pt x="0" y="6856476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4194176" y="6438732"/>
            <a:ext cx="1062355" cy="363561"/>
          </a:xfrm>
          <a:prstGeom prst="rect">
            <a:avLst/>
          </a:prstGeom>
        </p:spPr>
        <p:txBody>
          <a:bodyPr vert="horz" wrap="square" lIns="0" tIns="4445" rIns="0" bIns="0" rtlCol="0">
            <a:spAutoFit/>
          </a:bodyPr>
          <a:lstStyle/>
          <a:p>
            <a:pPr marL="12700" marR="5080">
              <a:lnSpc>
                <a:spcPts val="1440"/>
              </a:lnSpc>
              <a:spcBef>
                <a:spcPts val="35"/>
              </a:spcBef>
            </a:pPr>
            <a:r>
              <a:rPr sz="1200" spc="45" dirty="0">
                <a:solidFill>
                  <a:srgbClr val="FFFFFF"/>
                </a:solidFill>
                <a:latin typeface="Arial MT"/>
                <a:cs typeface="Arial MT"/>
              </a:rPr>
              <a:t>Department</a:t>
            </a:r>
            <a:r>
              <a:rPr sz="1200" spc="1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-25" dirty="0">
                <a:solidFill>
                  <a:srgbClr val="FFFFFF"/>
                </a:solidFill>
                <a:latin typeface="Arial MT"/>
                <a:cs typeface="Arial MT"/>
              </a:rPr>
              <a:t>of </a:t>
            </a:r>
            <a:r>
              <a:rPr sz="1200" spc="-305" dirty="0">
                <a:solidFill>
                  <a:srgbClr val="FFFFFF"/>
                </a:solidFill>
                <a:latin typeface="Arial MT"/>
                <a:cs typeface="Arial MT"/>
              </a:rPr>
              <a:t>CCSSEE</a:t>
            </a:r>
            <a:endParaRPr sz="12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2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803392" y="6400801"/>
            <a:ext cx="3112135" cy="277495"/>
          </a:xfrm>
          <a:custGeom>
            <a:avLst/>
            <a:gdLst/>
            <a:ahLst/>
            <a:cxnLst/>
            <a:rect l="l" t="t" r="r" b="b"/>
            <a:pathLst>
              <a:path w="3112134" h="277495">
                <a:moveTo>
                  <a:pt x="3112008" y="277368"/>
                </a:moveTo>
                <a:lnTo>
                  <a:pt x="0" y="277368"/>
                </a:lnTo>
                <a:lnTo>
                  <a:pt x="0" y="0"/>
                </a:lnTo>
                <a:lnTo>
                  <a:pt x="3112008" y="0"/>
                </a:lnTo>
                <a:lnTo>
                  <a:pt x="3112008" y="277368"/>
                </a:lnTo>
                <a:close/>
              </a:path>
            </a:pathLst>
          </a:custGeom>
          <a:solidFill>
            <a:srgbClr val="22405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5884798" y="6455470"/>
            <a:ext cx="2115820" cy="1708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325"/>
              </a:lnSpc>
            </a:pPr>
            <a:r>
              <a:rPr sz="1200" spc="10" dirty="0">
                <a:solidFill>
                  <a:srgbClr val="FFFFFF"/>
                </a:solidFill>
                <a:latin typeface="Arial MT"/>
                <a:cs typeface="Arial MT"/>
              </a:rPr>
              <a:t>ATME College</a:t>
            </a:r>
            <a:r>
              <a:rPr sz="1200" spc="-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10" dirty="0">
                <a:solidFill>
                  <a:srgbClr val="FFFFFF"/>
                </a:solidFill>
                <a:latin typeface="Arial MT"/>
                <a:cs typeface="Arial MT"/>
              </a:rPr>
              <a:t>of</a:t>
            </a:r>
            <a:r>
              <a:rPr sz="1200" spc="114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35" dirty="0">
                <a:solidFill>
                  <a:srgbClr val="FFFFFF"/>
                </a:solidFill>
                <a:latin typeface="Arial MT"/>
                <a:cs typeface="Arial MT"/>
              </a:rPr>
              <a:t>Engineering</a:t>
            </a:r>
            <a:endParaRPr sz="1200">
              <a:latin typeface="Arial MT"/>
              <a:cs typeface="Arial MT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4114800" y="6400801"/>
            <a:ext cx="4724400" cy="277495"/>
            <a:chOff x="2514600" y="6400800"/>
            <a:chExt cx="4724400" cy="277495"/>
          </a:xfrm>
        </p:grpSpPr>
        <p:sp>
          <p:nvSpPr>
            <p:cNvPr id="5" name="object 5"/>
            <p:cNvSpPr/>
            <p:nvPr/>
          </p:nvSpPr>
          <p:spPr>
            <a:xfrm>
              <a:off x="2514600" y="6400800"/>
              <a:ext cx="1600200" cy="277495"/>
            </a:xfrm>
            <a:custGeom>
              <a:avLst/>
              <a:gdLst/>
              <a:ahLst/>
              <a:cxnLst/>
              <a:rect l="l" t="t" r="r" b="b"/>
              <a:pathLst>
                <a:path w="1600200" h="277495">
                  <a:moveTo>
                    <a:pt x="1600200" y="277368"/>
                  </a:moveTo>
                  <a:lnTo>
                    <a:pt x="0" y="277368"/>
                  </a:lnTo>
                  <a:lnTo>
                    <a:pt x="0" y="0"/>
                  </a:lnTo>
                  <a:lnTo>
                    <a:pt x="1600200" y="0"/>
                  </a:lnTo>
                  <a:lnTo>
                    <a:pt x="1600200" y="277368"/>
                  </a:lnTo>
                  <a:close/>
                </a:path>
              </a:pathLst>
            </a:custGeom>
            <a:solidFill>
              <a:srgbClr val="E16C0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4114800" y="6400800"/>
              <a:ext cx="3124200" cy="277495"/>
            </a:xfrm>
            <a:custGeom>
              <a:avLst/>
              <a:gdLst/>
              <a:ahLst/>
              <a:cxnLst/>
              <a:rect l="l" t="t" r="r" b="b"/>
              <a:pathLst>
                <a:path w="3124200" h="277495">
                  <a:moveTo>
                    <a:pt x="3124200" y="277368"/>
                  </a:moveTo>
                  <a:lnTo>
                    <a:pt x="0" y="277368"/>
                  </a:lnTo>
                  <a:lnTo>
                    <a:pt x="0" y="0"/>
                  </a:lnTo>
                  <a:lnTo>
                    <a:pt x="3124200" y="0"/>
                  </a:lnTo>
                  <a:lnTo>
                    <a:pt x="3124200" y="277368"/>
                  </a:lnTo>
                  <a:close/>
                </a:path>
              </a:pathLst>
            </a:custGeom>
            <a:solidFill>
              <a:srgbClr val="2240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1600200" y="1"/>
            <a:ext cx="0" cy="15376697"/>
          </a:xfrm>
          <a:prstGeom prst="rect">
            <a:avLst/>
          </a:prstGeom>
        </p:spPr>
        <p:txBody>
          <a:bodyPr vert="horz" wrap="square" lIns="0" tIns="475666" rIns="0" bIns="0" rtlCol="0">
            <a:spAutoFit/>
          </a:bodyPr>
          <a:lstStyle/>
          <a:p>
            <a:pPr marL="821690">
              <a:spcBef>
                <a:spcPts val="105"/>
              </a:spcBef>
            </a:pPr>
            <a:r>
              <a:rPr dirty="0">
                <a:latin typeface="Calibri"/>
                <a:cs typeface="Calibri"/>
              </a:rPr>
              <a:t>Memory</a:t>
            </a:r>
            <a:r>
              <a:rPr spc="-14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Function</a:t>
            </a:r>
            <a:r>
              <a:rPr spc="-130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Knapsack</a:t>
            </a:r>
          </a:p>
        </p:txBody>
      </p:sp>
      <p:sp>
        <p:nvSpPr>
          <p:cNvPr id="7" name="object 7"/>
          <p:cNvSpPr txBox="1">
            <a:spLocks noGrp="1"/>
          </p:cNvSpPr>
          <p:nvPr>
            <p:ph idx="1"/>
          </p:nvPr>
        </p:nvSpPr>
        <p:spPr>
          <a:xfrm>
            <a:off x="1600200" y="0"/>
            <a:ext cx="0" cy="12290390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931544" indent="91440">
              <a:lnSpc>
                <a:spcPct val="119900"/>
              </a:lnSpc>
              <a:spcBef>
                <a:spcPts val="100"/>
              </a:spcBef>
            </a:pPr>
            <a:r>
              <a:rPr dirty="0"/>
              <a:t>V[i,j]</a:t>
            </a:r>
            <a:r>
              <a:rPr spc="-50" dirty="0"/>
              <a:t> </a:t>
            </a:r>
            <a:r>
              <a:rPr dirty="0"/>
              <a:t>=</a:t>
            </a:r>
            <a:r>
              <a:rPr spc="-40" dirty="0"/>
              <a:t> </a:t>
            </a:r>
            <a:r>
              <a:rPr dirty="0"/>
              <a:t>max{</a:t>
            </a:r>
            <a:r>
              <a:rPr spc="-40" dirty="0"/>
              <a:t> </a:t>
            </a:r>
            <a:r>
              <a:rPr spc="-30" dirty="0"/>
              <a:t>mfk[i-</a:t>
            </a:r>
            <a:r>
              <a:rPr dirty="0"/>
              <a:t>1,j],</a:t>
            </a:r>
            <a:r>
              <a:rPr spc="-80" dirty="0"/>
              <a:t> </a:t>
            </a:r>
            <a:r>
              <a:rPr dirty="0"/>
              <a:t>p[i]</a:t>
            </a:r>
            <a:r>
              <a:rPr spc="-20" dirty="0"/>
              <a:t> </a:t>
            </a:r>
            <a:r>
              <a:rPr dirty="0"/>
              <a:t>+</a:t>
            </a:r>
            <a:r>
              <a:rPr spc="-55" dirty="0"/>
              <a:t> </a:t>
            </a:r>
            <a:r>
              <a:rPr spc="-30" dirty="0"/>
              <a:t>mfk[i-</a:t>
            </a:r>
            <a:r>
              <a:rPr dirty="0"/>
              <a:t>1,</a:t>
            </a:r>
            <a:r>
              <a:rPr spc="-30" dirty="0"/>
              <a:t> </a:t>
            </a:r>
            <a:r>
              <a:rPr spc="-10" dirty="0"/>
              <a:t>j-</a:t>
            </a:r>
            <a:r>
              <a:rPr spc="-20" dirty="0"/>
              <a:t>wi]} </a:t>
            </a:r>
            <a:r>
              <a:rPr dirty="0"/>
              <a:t>i=4,</a:t>
            </a:r>
            <a:r>
              <a:rPr spc="-100" dirty="0"/>
              <a:t> </a:t>
            </a:r>
            <a:r>
              <a:rPr dirty="0"/>
              <a:t>j=5,</a:t>
            </a:r>
            <a:r>
              <a:rPr spc="-70" dirty="0"/>
              <a:t> </a:t>
            </a:r>
            <a:r>
              <a:rPr dirty="0"/>
              <a:t>p[i]=11,</a:t>
            </a:r>
            <a:r>
              <a:rPr spc="-65" dirty="0"/>
              <a:t> </a:t>
            </a:r>
            <a:r>
              <a:rPr dirty="0"/>
              <a:t>wi</a:t>
            </a:r>
            <a:r>
              <a:rPr spc="-100" dirty="0"/>
              <a:t> </a:t>
            </a:r>
            <a:r>
              <a:rPr spc="-25" dirty="0"/>
              <a:t>=2</a:t>
            </a:r>
          </a:p>
          <a:p>
            <a:pPr marL="12700">
              <a:spcBef>
                <a:spcPts val="1235"/>
              </a:spcBef>
            </a:pPr>
            <a:r>
              <a:rPr spc="-30" dirty="0"/>
              <a:t>J-</a:t>
            </a:r>
            <a:r>
              <a:rPr dirty="0"/>
              <a:t>wi</a:t>
            </a:r>
            <a:r>
              <a:rPr spc="-40" dirty="0"/>
              <a:t> </a:t>
            </a:r>
            <a:r>
              <a:rPr dirty="0"/>
              <a:t>=</a:t>
            </a:r>
            <a:r>
              <a:rPr spc="-30" dirty="0"/>
              <a:t> 5-</a:t>
            </a:r>
            <a:r>
              <a:rPr dirty="0"/>
              <a:t>2</a:t>
            </a:r>
            <a:r>
              <a:rPr spc="-65" dirty="0"/>
              <a:t> </a:t>
            </a:r>
            <a:r>
              <a:rPr dirty="0"/>
              <a:t>=</a:t>
            </a:r>
            <a:r>
              <a:rPr spc="-30" dirty="0"/>
              <a:t> </a:t>
            </a:r>
            <a:r>
              <a:rPr dirty="0"/>
              <a:t>3</a:t>
            </a:r>
            <a:r>
              <a:rPr spc="-40" dirty="0"/>
              <a:t> </a:t>
            </a:r>
            <a:r>
              <a:rPr dirty="0"/>
              <a:t>(</a:t>
            </a:r>
            <a:r>
              <a:rPr spc="-30" dirty="0"/>
              <a:t> </a:t>
            </a:r>
            <a:r>
              <a:rPr dirty="0"/>
              <a:t>able</a:t>
            </a:r>
            <a:r>
              <a:rPr spc="-25" dirty="0"/>
              <a:t> </a:t>
            </a:r>
            <a:r>
              <a:rPr dirty="0"/>
              <a:t>to</a:t>
            </a:r>
            <a:r>
              <a:rPr spc="-75" dirty="0"/>
              <a:t> </a:t>
            </a:r>
            <a:r>
              <a:rPr dirty="0"/>
              <a:t>fit</a:t>
            </a:r>
            <a:r>
              <a:rPr spc="-55" dirty="0"/>
              <a:t> </a:t>
            </a:r>
            <a:r>
              <a:rPr spc="-10" dirty="0"/>
              <a:t>into</a:t>
            </a:r>
            <a:r>
              <a:rPr spc="-65" dirty="0"/>
              <a:t> </a:t>
            </a:r>
            <a:r>
              <a:rPr spc="-10" dirty="0"/>
              <a:t>knapsack)</a:t>
            </a:r>
          </a:p>
          <a:p>
            <a:pPr marL="12700">
              <a:spcBef>
                <a:spcPts val="795"/>
              </a:spcBef>
            </a:pPr>
            <a:r>
              <a:rPr dirty="0"/>
              <a:t>Find</a:t>
            </a:r>
            <a:r>
              <a:rPr spc="-40" dirty="0"/>
              <a:t> </a:t>
            </a:r>
            <a:r>
              <a:rPr dirty="0"/>
              <a:t>V[4,5]</a:t>
            </a:r>
            <a:r>
              <a:rPr spc="-25" dirty="0"/>
              <a:t> </a:t>
            </a:r>
            <a:r>
              <a:rPr dirty="0"/>
              <a:t>=</a:t>
            </a:r>
            <a:r>
              <a:rPr spc="-50" dirty="0"/>
              <a:t> </a:t>
            </a:r>
            <a:r>
              <a:rPr dirty="0"/>
              <a:t>max{</a:t>
            </a:r>
            <a:r>
              <a:rPr spc="-70" dirty="0"/>
              <a:t> </a:t>
            </a:r>
            <a:r>
              <a:rPr spc="-30" dirty="0"/>
              <a:t>mfk[i-</a:t>
            </a:r>
            <a:r>
              <a:rPr dirty="0"/>
              <a:t>1,j],</a:t>
            </a:r>
            <a:r>
              <a:rPr spc="-65" dirty="0"/>
              <a:t> </a:t>
            </a:r>
            <a:r>
              <a:rPr dirty="0"/>
              <a:t>p[i]</a:t>
            </a:r>
            <a:r>
              <a:rPr spc="-65" dirty="0"/>
              <a:t> </a:t>
            </a:r>
            <a:r>
              <a:rPr dirty="0"/>
              <a:t>+</a:t>
            </a:r>
            <a:r>
              <a:rPr spc="-50" dirty="0"/>
              <a:t> </a:t>
            </a:r>
            <a:r>
              <a:rPr spc="-30" dirty="0"/>
              <a:t>mfk[i-</a:t>
            </a:r>
            <a:r>
              <a:rPr dirty="0"/>
              <a:t>1,</a:t>
            </a:r>
            <a:r>
              <a:rPr spc="-70" dirty="0"/>
              <a:t> </a:t>
            </a:r>
            <a:r>
              <a:rPr spc="-10" dirty="0"/>
              <a:t>j-</a:t>
            </a:r>
            <a:r>
              <a:rPr spc="-20" dirty="0"/>
              <a:t>wi]}</a:t>
            </a:r>
          </a:p>
          <a:p>
            <a:pPr marL="1947545">
              <a:spcBef>
                <a:spcPts val="815"/>
              </a:spcBef>
            </a:pPr>
            <a:r>
              <a:rPr dirty="0"/>
              <a:t>=</a:t>
            </a:r>
            <a:r>
              <a:rPr spc="-85" dirty="0"/>
              <a:t> </a:t>
            </a:r>
            <a:r>
              <a:rPr dirty="0"/>
              <a:t>max{</a:t>
            </a:r>
            <a:r>
              <a:rPr spc="-95" dirty="0"/>
              <a:t> </a:t>
            </a:r>
            <a:r>
              <a:rPr spc="-10" dirty="0"/>
              <a:t>mkf(3,5),</a:t>
            </a:r>
            <a:r>
              <a:rPr spc="-60" dirty="0"/>
              <a:t> </a:t>
            </a:r>
            <a:r>
              <a:rPr spc="-10" dirty="0"/>
              <a:t>11+mfk(3,3)}</a:t>
            </a:r>
          </a:p>
          <a:p>
            <a:pPr marL="1947545">
              <a:spcBef>
                <a:spcPts val="795"/>
              </a:spcBef>
              <a:tabLst>
                <a:tab pos="3246755" algn="l"/>
              </a:tabLst>
            </a:pPr>
            <a:r>
              <a:rPr dirty="0"/>
              <a:t>=</a:t>
            </a:r>
            <a:r>
              <a:rPr spc="-10" dirty="0"/>
              <a:t> </a:t>
            </a:r>
            <a:r>
              <a:rPr spc="-20" dirty="0"/>
              <a:t>max{</a:t>
            </a:r>
            <a:r>
              <a:rPr dirty="0"/>
              <a:t>	24</a:t>
            </a:r>
            <a:r>
              <a:rPr spc="-75" dirty="0"/>
              <a:t> </a:t>
            </a:r>
            <a:r>
              <a:rPr dirty="0"/>
              <a:t>,</a:t>
            </a:r>
            <a:r>
              <a:rPr spc="-75" dirty="0"/>
              <a:t> </a:t>
            </a:r>
            <a:r>
              <a:rPr dirty="0"/>
              <a:t>11+</a:t>
            </a:r>
            <a:r>
              <a:rPr spc="-65" dirty="0"/>
              <a:t> </a:t>
            </a:r>
            <a:r>
              <a:rPr dirty="0"/>
              <a:t>16)}</a:t>
            </a:r>
            <a:r>
              <a:rPr spc="-20" dirty="0"/>
              <a:t> </a:t>
            </a:r>
            <a:r>
              <a:rPr dirty="0"/>
              <a:t>=</a:t>
            </a:r>
            <a:r>
              <a:rPr spc="-55" dirty="0"/>
              <a:t> </a:t>
            </a:r>
            <a:r>
              <a:rPr spc="-25" dirty="0"/>
              <a:t>27</a:t>
            </a:r>
          </a:p>
          <a:p>
            <a:pPr marL="12700">
              <a:spcBef>
                <a:spcPts val="795"/>
              </a:spcBef>
            </a:pPr>
            <a:r>
              <a:rPr dirty="0"/>
              <a:t>Find</a:t>
            </a:r>
            <a:r>
              <a:rPr spc="-120" dirty="0"/>
              <a:t> </a:t>
            </a:r>
            <a:r>
              <a:rPr dirty="0"/>
              <a:t>V[3,5]</a:t>
            </a:r>
            <a:r>
              <a:rPr spc="-65" dirty="0"/>
              <a:t> </a:t>
            </a:r>
            <a:r>
              <a:rPr dirty="0"/>
              <a:t>=</a:t>
            </a:r>
            <a:r>
              <a:rPr spc="-125" dirty="0"/>
              <a:t> </a:t>
            </a:r>
            <a:r>
              <a:rPr dirty="0"/>
              <a:t>max{</a:t>
            </a:r>
            <a:r>
              <a:rPr spc="-130" dirty="0"/>
              <a:t> </a:t>
            </a:r>
            <a:r>
              <a:rPr dirty="0"/>
              <a:t>mkf(2,5),</a:t>
            </a:r>
            <a:r>
              <a:rPr spc="-60" dirty="0"/>
              <a:t> </a:t>
            </a:r>
            <a:r>
              <a:rPr spc="-10" dirty="0"/>
              <a:t>16+mfk(2,2)}</a:t>
            </a:r>
          </a:p>
          <a:p>
            <a:pPr marL="1947545">
              <a:spcBef>
                <a:spcPts val="815"/>
              </a:spcBef>
            </a:pPr>
            <a:r>
              <a:rPr dirty="0"/>
              <a:t>=</a:t>
            </a:r>
            <a:r>
              <a:rPr spc="-90" dirty="0"/>
              <a:t> </a:t>
            </a:r>
            <a:r>
              <a:rPr dirty="0"/>
              <a:t>max{</a:t>
            </a:r>
            <a:r>
              <a:rPr spc="-80" dirty="0"/>
              <a:t> </a:t>
            </a:r>
            <a:r>
              <a:rPr dirty="0"/>
              <a:t>14,</a:t>
            </a:r>
            <a:r>
              <a:rPr spc="-40" dirty="0"/>
              <a:t> </a:t>
            </a:r>
            <a:r>
              <a:rPr dirty="0"/>
              <a:t>16+</a:t>
            </a:r>
            <a:r>
              <a:rPr spc="-55" dirty="0"/>
              <a:t> </a:t>
            </a:r>
            <a:r>
              <a:rPr dirty="0"/>
              <a:t>8}</a:t>
            </a:r>
            <a:r>
              <a:rPr spc="-50" dirty="0"/>
              <a:t> </a:t>
            </a:r>
            <a:r>
              <a:rPr dirty="0"/>
              <a:t>=</a:t>
            </a:r>
            <a:r>
              <a:rPr spc="-60" dirty="0"/>
              <a:t> </a:t>
            </a:r>
            <a:r>
              <a:rPr spc="-25" dirty="0"/>
              <a:t>24</a:t>
            </a:r>
          </a:p>
        </p:txBody>
      </p:sp>
      <p:sp>
        <p:nvSpPr>
          <p:cNvPr id="11" name="object 11"/>
          <p:cNvSpPr txBox="1">
            <a:spLocks noGrp="1"/>
          </p:cNvSpPr>
          <p:nvPr>
            <p:ph type="ftr" sz="quarter" idx="11"/>
          </p:nvPr>
        </p:nvSpPr>
        <p:spPr>
          <a:xfrm>
            <a:off x="1600200" y="0"/>
            <a:ext cx="0" cy="432490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25"/>
              </a:lnSpc>
            </a:pPr>
            <a:r>
              <a:rPr spc="10" dirty="0"/>
              <a:t>ATME College</a:t>
            </a:r>
            <a:r>
              <a:rPr spc="-5" dirty="0"/>
              <a:t> </a:t>
            </a:r>
            <a:r>
              <a:rPr spc="10" dirty="0"/>
              <a:t>of</a:t>
            </a:r>
            <a:r>
              <a:rPr spc="114" dirty="0"/>
              <a:t> </a:t>
            </a:r>
            <a:r>
              <a:rPr spc="35" dirty="0"/>
              <a:t>Engineering</a:t>
            </a:r>
          </a:p>
        </p:txBody>
      </p:sp>
      <p:sp>
        <p:nvSpPr>
          <p:cNvPr id="9" name="object 9"/>
          <p:cNvSpPr/>
          <p:nvPr/>
        </p:nvSpPr>
        <p:spPr>
          <a:xfrm>
            <a:off x="1600961" y="761"/>
            <a:ext cx="9142730" cy="6856730"/>
          </a:xfrm>
          <a:custGeom>
            <a:avLst/>
            <a:gdLst/>
            <a:ahLst/>
            <a:cxnLst/>
            <a:rect l="l" t="t" r="r" b="b"/>
            <a:pathLst>
              <a:path w="9142730" h="6856730">
                <a:moveTo>
                  <a:pt x="0" y="0"/>
                </a:moveTo>
                <a:lnTo>
                  <a:pt x="9142476" y="0"/>
                </a:lnTo>
                <a:lnTo>
                  <a:pt x="9142476" y="6856476"/>
                </a:lnTo>
                <a:lnTo>
                  <a:pt x="0" y="6856476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4194176" y="6438732"/>
            <a:ext cx="1062355" cy="363561"/>
          </a:xfrm>
          <a:prstGeom prst="rect">
            <a:avLst/>
          </a:prstGeom>
        </p:spPr>
        <p:txBody>
          <a:bodyPr vert="horz" wrap="square" lIns="0" tIns="4445" rIns="0" bIns="0" rtlCol="0">
            <a:spAutoFit/>
          </a:bodyPr>
          <a:lstStyle/>
          <a:p>
            <a:pPr marL="12700" marR="5080">
              <a:lnSpc>
                <a:spcPts val="1440"/>
              </a:lnSpc>
              <a:spcBef>
                <a:spcPts val="35"/>
              </a:spcBef>
            </a:pPr>
            <a:r>
              <a:rPr sz="1200" spc="45" dirty="0">
                <a:solidFill>
                  <a:srgbClr val="FFFFFF"/>
                </a:solidFill>
                <a:latin typeface="Arial MT"/>
                <a:cs typeface="Arial MT"/>
              </a:rPr>
              <a:t>Department</a:t>
            </a:r>
            <a:r>
              <a:rPr sz="1200" spc="1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-25" dirty="0">
                <a:solidFill>
                  <a:srgbClr val="FFFFFF"/>
                </a:solidFill>
                <a:latin typeface="Arial MT"/>
                <a:cs typeface="Arial MT"/>
              </a:rPr>
              <a:t>of </a:t>
            </a:r>
            <a:r>
              <a:rPr sz="1200" spc="-305" dirty="0">
                <a:solidFill>
                  <a:srgbClr val="FFFFFF"/>
                </a:solidFill>
                <a:latin typeface="Arial MT"/>
                <a:cs typeface="Arial MT"/>
              </a:rPr>
              <a:t>CCSSEE</a:t>
            </a:r>
            <a:endParaRPr sz="12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2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600200" y="1"/>
            <a:ext cx="0" cy="15376697"/>
          </a:xfrm>
          <a:prstGeom prst="rect">
            <a:avLst/>
          </a:prstGeom>
        </p:spPr>
        <p:txBody>
          <a:bodyPr vert="horz" wrap="square" lIns="0" tIns="475666" rIns="0" bIns="0" rtlCol="0">
            <a:spAutoFit/>
          </a:bodyPr>
          <a:lstStyle/>
          <a:p>
            <a:pPr marL="821690">
              <a:spcBef>
                <a:spcPts val="105"/>
              </a:spcBef>
            </a:pPr>
            <a:r>
              <a:rPr dirty="0">
                <a:latin typeface="Calibri"/>
                <a:cs typeface="Calibri"/>
              </a:rPr>
              <a:t>Memory</a:t>
            </a:r>
            <a:r>
              <a:rPr spc="-14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Function</a:t>
            </a:r>
            <a:r>
              <a:rPr spc="-130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Knapsack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2039113" y="1581912"/>
            <a:ext cx="8269605" cy="5145405"/>
            <a:chOff x="438912" y="1581911"/>
            <a:chExt cx="8269605" cy="5145405"/>
          </a:xfrm>
        </p:grpSpPr>
        <p:sp>
          <p:nvSpPr>
            <p:cNvPr id="4" name="object 4"/>
            <p:cNvSpPr/>
            <p:nvPr/>
          </p:nvSpPr>
          <p:spPr>
            <a:xfrm>
              <a:off x="457200" y="1600199"/>
              <a:ext cx="8229600" cy="5105400"/>
            </a:xfrm>
            <a:custGeom>
              <a:avLst/>
              <a:gdLst/>
              <a:ahLst/>
              <a:cxnLst/>
              <a:rect l="l" t="t" r="r" b="b"/>
              <a:pathLst>
                <a:path w="8229600" h="5105400">
                  <a:moveTo>
                    <a:pt x="8229600" y="5105400"/>
                  </a:moveTo>
                  <a:lnTo>
                    <a:pt x="0" y="5105400"/>
                  </a:lnTo>
                  <a:lnTo>
                    <a:pt x="0" y="0"/>
                  </a:lnTo>
                  <a:lnTo>
                    <a:pt x="8229600" y="0"/>
                  </a:lnTo>
                  <a:lnTo>
                    <a:pt x="8229600" y="5105400"/>
                  </a:lnTo>
                  <a:close/>
                </a:path>
              </a:pathLst>
            </a:custGeom>
            <a:solidFill>
              <a:srgbClr val="DCE6E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438912" y="1581911"/>
              <a:ext cx="8269605" cy="5145405"/>
            </a:xfrm>
            <a:custGeom>
              <a:avLst/>
              <a:gdLst/>
              <a:ahLst/>
              <a:cxnLst/>
              <a:rect l="l" t="t" r="r" b="b"/>
              <a:pathLst>
                <a:path w="8269605" h="5145405">
                  <a:moveTo>
                    <a:pt x="8249411" y="5145023"/>
                  </a:moveTo>
                  <a:lnTo>
                    <a:pt x="19811" y="5145023"/>
                  </a:lnTo>
                  <a:lnTo>
                    <a:pt x="16370" y="5144719"/>
                  </a:lnTo>
                  <a:lnTo>
                    <a:pt x="0" y="5125212"/>
                  </a:lnTo>
                  <a:lnTo>
                    <a:pt x="0" y="19812"/>
                  </a:lnTo>
                  <a:lnTo>
                    <a:pt x="19811" y="0"/>
                  </a:lnTo>
                  <a:lnTo>
                    <a:pt x="8249411" y="0"/>
                  </a:lnTo>
                  <a:lnTo>
                    <a:pt x="8269223" y="19812"/>
                  </a:lnTo>
                  <a:lnTo>
                    <a:pt x="39623" y="19812"/>
                  </a:lnTo>
                  <a:lnTo>
                    <a:pt x="19811" y="39624"/>
                  </a:lnTo>
                  <a:lnTo>
                    <a:pt x="39623" y="39624"/>
                  </a:lnTo>
                  <a:lnTo>
                    <a:pt x="39623" y="5105399"/>
                  </a:lnTo>
                  <a:lnTo>
                    <a:pt x="19811" y="5105399"/>
                  </a:lnTo>
                  <a:lnTo>
                    <a:pt x="39623" y="5125212"/>
                  </a:lnTo>
                  <a:lnTo>
                    <a:pt x="8269223" y="5125212"/>
                  </a:lnTo>
                  <a:lnTo>
                    <a:pt x="8268919" y="5128653"/>
                  </a:lnTo>
                  <a:lnTo>
                    <a:pt x="8252853" y="5144719"/>
                  </a:lnTo>
                  <a:lnTo>
                    <a:pt x="8249411" y="5145023"/>
                  </a:lnTo>
                  <a:close/>
                </a:path>
                <a:path w="8269605" h="5145405">
                  <a:moveTo>
                    <a:pt x="39623" y="39624"/>
                  </a:moveTo>
                  <a:lnTo>
                    <a:pt x="19811" y="39624"/>
                  </a:lnTo>
                  <a:lnTo>
                    <a:pt x="39623" y="19812"/>
                  </a:lnTo>
                  <a:lnTo>
                    <a:pt x="39623" y="39624"/>
                  </a:lnTo>
                  <a:close/>
                </a:path>
                <a:path w="8269605" h="5145405">
                  <a:moveTo>
                    <a:pt x="8229600" y="39624"/>
                  </a:moveTo>
                  <a:lnTo>
                    <a:pt x="39623" y="39624"/>
                  </a:lnTo>
                  <a:lnTo>
                    <a:pt x="39623" y="19812"/>
                  </a:lnTo>
                  <a:lnTo>
                    <a:pt x="8229600" y="19812"/>
                  </a:lnTo>
                  <a:lnTo>
                    <a:pt x="8229600" y="39624"/>
                  </a:lnTo>
                  <a:close/>
                </a:path>
                <a:path w="8269605" h="5145405">
                  <a:moveTo>
                    <a:pt x="8229600" y="5125212"/>
                  </a:moveTo>
                  <a:lnTo>
                    <a:pt x="8229600" y="19812"/>
                  </a:lnTo>
                  <a:lnTo>
                    <a:pt x="8249411" y="39624"/>
                  </a:lnTo>
                  <a:lnTo>
                    <a:pt x="8269223" y="39624"/>
                  </a:lnTo>
                  <a:lnTo>
                    <a:pt x="8269223" y="5105399"/>
                  </a:lnTo>
                  <a:lnTo>
                    <a:pt x="8249411" y="5105399"/>
                  </a:lnTo>
                  <a:lnTo>
                    <a:pt x="8229600" y="5125212"/>
                  </a:lnTo>
                  <a:close/>
                </a:path>
                <a:path w="8269605" h="5145405">
                  <a:moveTo>
                    <a:pt x="8269223" y="39624"/>
                  </a:moveTo>
                  <a:lnTo>
                    <a:pt x="8249411" y="39624"/>
                  </a:lnTo>
                  <a:lnTo>
                    <a:pt x="8229600" y="19812"/>
                  </a:lnTo>
                  <a:lnTo>
                    <a:pt x="8269223" y="19812"/>
                  </a:lnTo>
                  <a:lnTo>
                    <a:pt x="8269223" y="39624"/>
                  </a:lnTo>
                  <a:close/>
                </a:path>
                <a:path w="8269605" h="5145405">
                  <a:moveTo>
                    <a:pt x="39623" y="5125212"/>
                  </a:moveTo>
                  <a:lnTo>
                    <a:pt x="19811" y="5105399"/>
                  </a:lnTo>
                  <a:lnTo>
                    <a:pt x="39623" y="5105399"/>
                  </a:lnTo>
                  <a:lnTo>
                    <a:pt x="39623" y="5125212"/>
                  </a:lnTo>
                  <a:close/>
                </a:path>
                <a:path w="8269605" h="5145405">
                  <a:moveTo>
                    <a:pt x="8229600" y="5125212"/>
                  </a:moveTo>
                  <a:lnTo>
                    <a:pt x="39623" y="5125212"/>
                  </a:lnTo>
                  <a:lnTo>
                    <a:pt x="39623" y="5105399"/>
                  </a:lnTo>
                  <a:lnTo>
                    <a:pt x="8229600" y="5105399"/>
                  </a:lnTo>
                  <a:lnTo>
                    <a:pt x="8229600" y="5125212"/>
                  </a:lnTo>
                  <a:close/>
                </a:path>
                <a:path w="8269605" h="5145405">
                  <a:moveTo>
                    <a:pt x="8269223" y="5125212"/>
                  </a:moveTo>
                  <a:lnTo>
                    <a:pt x="8229600" y="5125212"/>
                  </a:lnTo>
                  <a:lnTo>
                    <a:pt x="8249411" y="5105399"/>
                  </a:lnTo>
                  <a:lnTo>
                    <a:pt x="8269223" y="5105399"/>
                  </a:lnTo>
                  <a:lnTo>
                    <a:pt x="8269223" y="512521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2135836" y="1500340"/>
            <a:ext cx="4577715" cy="8293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9900"/>
              </a:lnSpc>
              <a:spcBef>
                <a:spcPts val="100"/>
              </a:spcBef>
              <a:tabLst>
                <a:tab pos="984250" algn="l"/>
                <a:tab pos="1276985" algn="l"/>
                <a:tab pos="2233930" algn="l"/>
              </a:tabLst>
            </a:pPr>
            <a:r>
              <a:rPr sz="2400" spc="-10" dirty="0">
                <a:latin typeface="Calibri"/>
                <a:cs typeface="Calibri"/>
              </a:rPr>
              <a:t>Example:</a:t>
            </a:r>
            <a:r>
              <a:rPr sz="2400" dirty="0">
                <a:latin typeface="Calibri"/>
                <a:cs typeface="Calibri"/>
              </a:rPr>
              <a:t>	</a:t>
            </a:r>
            <a:r>
              <a:rPr sz="2400" spc="-30" dirty="0">
                <a:latin typeface="Calibri"/>
                <a:cs typeface="Calibri"/>
              </a:rPr>
              <a:t>Knapsack</a:t>
            </a:r>
            <a:r>
              <a:rPr sz="2400" spc="-12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of</a:t>
            </a:r>
            <a:r>
              <a:rPr sz="2400" spc="-5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capacity</a:t>
            </a:r>
            <a:r>
              <a:rPr sz="2400" spc="-90" dirty="0">
                <a:latin typeface="Calibri"/>
                <a:cs typeface="Calibri"/>
              </a:rPr>
              <a:t> </a:t>
            </a:r>
            <a:r>
              <a:rPr sz="2400" i="1" dirty="0">
                <a:latin typeface="Calibri"/>
                <a:cs typeface="Calibri"/>
              </a:rPr>
              <a:t>M </a:t>
            </a:r>
            <a:r>
              <a:rPr sz="2400" dirty="0">
                <a:latin typeface="Calibri"/>
                <a:cs typeface="Calibri"/>
              </a:rPr>
              <a:t>=</a:t>
            </a:r>
            <a:r>
              <a:rPr sz="2400" spc="-10" dirty="0">
                <a:latin typeface="Calibri"/>
                <a:cs typeface="Calibri"/>
              </a:rPr>
              <a:t> </a:t>
            </a:r>
            <a:r>
              <a:rPr sz="2400" spc="-50" dirty="0">
                <a:latin typeface="Calibri"/>
                <a:cs typeface="Calibri"/>
              </a:rPr>
              <a:t>5 </a:t>
            </a:r>
            <a:r>
              <a:rPr sz="2400" spc="-20" dirty="0">
                <a:latin typeface="Calibri"/>
                <a:cs typeface="Calibri"/>
              </a:rPr>
              <a:t>item</a:t>
            </a:r>
            <a:r>
              <a:rPr sz="2400" dirty="0">
                <a:latin typeface="Calibri"/>
                <a:cs typeface="Calibri"/>
              </a:rPr>
              <a:t>	</a:t>
            </a:r>
            <a:r>
              <a:rPr sz="2400" spc="-10" dirty="0">
                <a:latin typeface="Calibri"/>
                <a:cs typeface="Calibri"/>
              </a:rPr>
              <a:t>weight</a:t>
            </a:r>
            <a:r>
              <a:rPr sz="2400" dirty="0">
                <a:latin typeface="Calibri"/>
                <a:cs typeface="Calibri"/>
              </a:rPr>
              <a:t>	</a:t>
            </a:r>
            <a:r>
              <a:rPr sz="2400" spc="-20" dirty="0">
                <a:latin typeface="Calibri"/>
                <a:cs typeface="Calibri"/>
              </a:rPr>
              <a:t>value</a:t>
            </a:r>
            <a:endParaRPr sz="2400">
              <a:latin typeface="Calibri"/>
              <a:cs typeface="Calibri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2137106" y="2282024"/>
            <a:ext cx="5033645" cy="1686560"/>
            <a:chOff x="536905" y="2282024"/>
            <a:chExt cx="5033645" cy="1686560"/>
          </a:xfrm>
        </p:grpSpPr>
        <p:sp>
          <p:nvSpPr>
            <p:cNvPr id="8" name="object 8"/>
            <p:cNvSpPr/>
            <p:nvPr/>
          </p:nvSpPr>
          <p:spPr>
            <a:xfrm>
              <a:off x="548335" y="2293454"/>
              <a:ext cx="2882265" cy="0"/>
            </a:xfrm>
            <a:custGeom>
              <a:avLst/>
              <a:gdLst/>
              <a:ahLst/>
              <a:cxnLst/>
              <a:rect l="l" t="t" r="r" b="b"/>
              <a:pathLst>
                <a:path w="2882265">
                  <a:moveTo>
                    <a:pt x="0" y="0"/>
                  </a:moveTo>
                  <a:lnTo>
                    <a:pt x="2882265" y="0"/>
                  </a:lnTo>
                </a:path>
              </a:pathLst>
            </a:custGeom>
            <a:ln w="2286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720852" y="2462783"/>
              <a:ext cx="4849495" cy="1506220"/>
            </a:xfrm>
            <a:custGeom>
              <a:avLst/>
              <a:gdLst/>
              <a:ahLst/>
              <a:cxnLst/>
              <a:rect l="l" t="t" r="r" b="b"/>
              <a:pathLst>
                <a:path w="4849495" h="1506220">
                  <a:moveTo>
                    <a:pt x="1673339" y="0"/>
                  </a:moveTo>
                  <a:lnTo>
                    <a:pt x="630936" y="0"/>
                  </a:lnTo>
                  <a:lnTo>
                    <a:pt x="0" y="0"/>
                  </a:lnTo>
                  <a:lnTo>
                    <a:pt x="0" y="350520"/>
                  </a:lnTo>
                  <a:lnTo>
                    <a:pt x="0" y="749808"/>
                  </a:lnTo>
                  <a:lnTo>
                    <a:pt x="0" y="1152144"/>
                  </a:lnTo>
                  <a:lnTo>
                    <a:pt x="0" y="1505712"/>
                  </a:lnTo>
                  <a:lnTo>
                    <a:pt x="630936" y="1505712"/>
                  </a:lnTo>
                  <a:lnTo>
                    <a:pt x="1673339" y="1505712"/>
                  </a:lnTo>
                  <a:lnTo>
                    <a:pt x="1673339" y="1152144"/>
                  </a:lnTo>
                  <a:lnTo>
                    <a:pt x="1673339" y="749808"/>
                  </a:lnTo>
                  <a:lnTo>
                    <a:pt x="1673339" y="350520"/>
                  </a:lnTo>
                  <a:lnTo>
                    <a:pt x="1673339" y="0"/>
                  </a:lnTo>
                  <a:close/>
                </a:path>
                <a:path w="4849495" h="1506220">
                  <a:moveTo>
                    <a:pt x="4849368" y="0"/>
                  </a:moveTo>
                  <a:lnTo>
                    <a:pt x="3127248" y="0"/>
                  </a:lnTo>
                  <a:lnTo>
                    <a:pt x="1673352" y="0"/>
                  </a:lnTo>
                  <a:lnTo>
                    <a:pt x="1673352" y="350520"/>
                  </a:lnTo>
                  <a:lnTo>
                    <a:pt x="1673352" y="749808"/>
                  </a:lnTo>
                  <a:lnTo>
                    <a:pt x="1673352" y="1152144"/>
                  </a:lnTo>
                  <a:lnTo>
                    <a:pt x="1673352" y="1505712"/>
                  </a:lnTo>
                  <a:lnTo>
                    <a:pt x="3127248" y="1505712"/>
                  </a:lnTo>
                  <a:lnTo>
                    <a:pt x="4849368" y="1505712"/>
                  </a:lnTo>
                  <a:lnTo>
                    <a:pt x="4849368" y="1152144"/>
                  </a:lnTo>
                  <a:lnTo>
                    <a:pt x="4849368" y="749808"/>
                  </a:lnTo>
                  <a:lnTo>
                    <a:pt x="4849368" y="350520"/>
                  </a:lnTo>
                  <a:lnTo>
                    <a:pt x="4849368" y="0"/>
                  </a:lnTo>
                  <a:close/>
                </a:path>
              </a:pathLst>
            </a:custGeom>
            <a:solidFill>
              <a:srgbClr val="DCE6E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2339441" y="2347469"/>
            <a:ext cx="180340" cy="1605915"/>
          </a:xfrm>
          <a:prstGeom prst="rect">
            <a:avLst/>
          </a:prstGeom>
        </p:spPr>
        <p:txBody>
          <a:bodyPr vert="horz" wrap="square" lIns="0" tIns="35560" rIns="0" bIns="0" rtlCol="0">
            <a:spAutoFit/>
          </a:bodyPr>
          <a:lstStyle/>
          <a:p>
            <a:pPr marL="12700">
              <a:spcBef>
                <a:spcPts val="280"/>
              </a:spcBef>
            </a:pPr>
            <a:r>
              <a:rPr sz="2400" spc="-50" dirty="0">
                <a:latin typeface="Calibri"/>
                <a:cs typeface="Calibri"/>
              </a:rPr>
              <a:t>1</a:t>
            </a:r>
            <a:endParaRPr sz="2400">
              <a:latin typeface="Calibri"/>
              <a:cs typeface="Calibri"/>
            </a:endParaRPr>
          </a:p>
          <a:p>
            <a:pPr marL="12700">
              <a:spcBef>
                <a:spcPts val="180"/>
              </a:spcBef>
            </a:pPr>
            <a:r>
              <a:rPr sz="2400" spc="-50" dirty="0">
                <a:latin typeface="Calibri"/>
                <a:cs typeface="Calibri"/>
              </a:rPr>
              <a:t>2</a:t>
            </a:r>
            <a:endParaRPr sz="2400">
              <a:latin typeface="Calibri"/>
              <a:cs typeface="Calibri"/>
            </a:endParaRPr>
          </a:p>
          <a:p>
            <a:pPr marL="12700">
              <a:spcBef>
                <a:spcPts val="280"/>
              </a:spcBef>
            </a:pPr>
            <a:r>
              <a:rPr sz="2400" spc="-50" dirty="0">
                <a:latin typeface="Calibri"/>
                <a:cs typeface="Calibri"/>
              </a:rPr>
              <a:t>3</a:t>
            </a:r>
            <a:endParaRPr sz="2400">
              <a:latin typeface="Calibri"/>
              <a:cs typeface="Calibri"/>
            </a:endParaRPr>
          </a:p>
          <a:p>
            <a:pPr marL="12700">
              <a:spcBef>
                <a:spcPts val="284"/>
              </a:spcBef>
            </a:pPr>
            <a:r>
              <a:rPr sz="2400" spc="-50" dirty="0">
                <a:latin typeface="Calibri"/>
                <a:cs typeface="Calibri"/>
              </a:rPr>
              <a:t>4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3384651" y="2347469"/>
            <a:ext cx="180340" cy="1605915"/>
          </a:xfrm>
          <a:prstGeom prst="rect">
            <a:avLst/>
          </a:prstGeom>
        </p:spPr>
        <p:txBody>
          <a:bodyPr vert="horz" wrap="square" lIns="0" tIns="35560" rIns="0" bIns="0" rtlCol="0">
            <a:spAutoFit/>
          </a:bodyPr>
          <a:lstStyle/>
          <a:p>
            <a:pPr marL="12700">
              <a:spcBef>
                <a:spcPts val="280"/>
              </a:spcBef>
            </a:pPr>
            <a:r>
              <a:rPr sz="2400" spc="-50" dirty="0">
                <a:latin typeface="Calibri"/>
                <a:cs typeface="Calibri"/>
              </a:rPr>
              <a:t>2</a:t>
            </a:r>
            <a:endParaRPr sz="2400">
              <a:latin typeface="Calibri"/>
              <a:cs typeface="Calibri"/>
            </a:endParaRPr>
          </a:p>
          <a:p>
            <a:pPr marL="12700">
              <a:spcBef>
                <a:spcPts val="180"/>
              </a:spcBef>
            </a:pPr>
            <a:r>
              <a:rPr sz="2400" spc="-50" dirty="0">
                <a:latin typeface="Calibri"/>
                <a:cs typeface="Calibri"/>
              </a:rPr>
              <a:t>1</a:t>
            </a:r>
            <a:endParaRPr sz="2400">
              <a:latin typeface="Calibri"/>
              <a:cs typeface="Calibri"/>
            </a:endParaRPr>
          </a:p>
          <a:p>
            <a:pPr marL="12700">
              <a:spcBef>
                <a:spcPts val="280"/>
              </a:spcBef>
            </a:pPr>
            <a:r>
              <a:rPr sz="2400" spc="-50" dirty="0">
                <a:latin typeface="Calibri"/>
                <a:cs typeface="Calibri"/>
              </a:rPr>
              <a:t>3</a:t>
            </a:r>
            <a:endParaRPr sz="2400">
              <a:latin typeface="Calibri"/>
              <a:cs typeface="Calibri"/>
            </a:endParaRPr>
          </a:p>
          <a:p>
            <a:pPr marL="12700">
              <a:spcBef>
                <a:spcPts val="284"/>
              </a:spcBef>
            </a:pPr>
            <a:r>
              <a:rPr sz="2400" spc="-50" dirty="0">
                <a:latin typeface="Calibri"/>
                <a:cs typeface="Calibri"/>
              </a:rPr>
              <a:t>2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4424146" y="2347469"/>
            <a:ext cx="490220" cy="1605915"/>
          </a:xfrm>
          <a:prstGeom prst="rect">
            <a:avLst/>
          </a:prstGeom>
        </p:spPr>
        <p:txBody>
          <a:bodyPr vert="horz" wrap="square" lIns="0" tIns="35560" rIns="0" bIns="0" rtlCol="0">
            <a:spAutoFit/>
          </a:bodyPr>
          <a:lstStyle/>
          <a:p>
            <a:pPr marL="12700">
              <a:spcBef>
                <a:spcPts val="280"/>
              </a:spcBef>
            </a:pPr>
            <a:r>
              <a:rPr sz="2400" spc="-25" dirty="0">
                <a:latin typeface="Calibri"/>
                <a:cs typeface="Calibri"/>
              </a:rPr>
              <a:t>$8</a:t>
            </a:r>
            <a:endParaRPr sz="2400">
              <a:latin typeface="Calibri"/>
              <a:cs typeface="Calibri"/>
            </a:endParaRPr>
          </a:p>
          <a:p>
            <a:pPr marL="12700">
              <a:spcBef>
                <a:spcPts val="180"/>
              </a:spcBef>
            </a:pPr>
            <a:r>
              <a:rPr sz="2400" spc="-25" dirty="0">
                <a:latin typeface="Calibri"/>
                <a:cs typeface="Calibri"/>
              </a:rPr>
              <a:t>$6</a:t>
            </a:r>
            <a:endParaRPr sz="2400">
              <a:latin typeface="Calibri"/>
              <a:cs typeface="Calibri"/>
            </a:endParaRPr>
          </a:p>
          <a:p>
            <a:pPr marL="12700">
              <a:spcBef>
                <a:spcPts val="280"/>
              </a:spcBef>
            </a:pPr>
            <a:r>
              <a:rPr sz="2400" spc="-25" dirty="0">
                <a:latin typeface="Calibri"/>
                <a:cs typeface="Calibri"/>
              </a:rPr>
              <a:t>$16</a:t>
            </a:r>
            <a:endParaRPr sz="2400">
              <a:latin typeface="Calibri"/>
              <a:cs typeface="Calibri"/>
            </a:endParaRPr>
          </a:p>
          <a:p>
            <a:pPr marL="12700">
              <a:spcBef>
                <a:spcPts val="284"/>
              </a:spcBef>
            </a:pPr>
            <a:r>
              <a:rPr sz="2400" spc="-25" dirty="0">
                <a:latin typeface="Calibri"/>
                <a:cs typeface="Calibri"/>
              </a:rPr>
              <a:t>$11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5979896" y="3562222"/>
            <a:ext cx="116840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2400" spc="-10" dirty="0">
                <a:latin typeface="Calibri"/>
                <a:cs typeface="Calibri"/>
              </a:rPr>
              <a:t>capacity</a:t>
            </a:r>
            <a:r>
              <a:rPr sz="2400" spc="-130" dirty="0">
                <a:latin typeface="Calibri"/>
                <a:cs typeface="Calibri"/>
              </a:rPr>
              <a:t> </a:t>
            </a:r>
            <a:r>
              <a:rPr sz="2400" i="1" spc="-50" dirty="0">
                <a:latin typeface="Calibri"/>
                <a:cs typeface="Calibri"/>
              </a:rPr>
              <a:t>j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2353767" y="5067377"/>
            <a:ext cx="128270" cy="26860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600" spc="-50" dirty="0">
                <a:latin typeface="Calibri"/>
                <a:cs typeface="Calibri"/>
              </a:rPr>
              <a:t>1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3221482" y="5100320"/>
            <a:ext cx="109220" cy="212238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300" spc="-50" dirty="0">
                <a:latin typeface="Calibri"/>
                <a:cs typeface="Calibri"/>
              </a:rPr>
              <a:t>1</a:t>
            </a:r>
            <a:endParaRPr sz="1300">
              <a:latin typeface="Calibri"/>
              <a:cs typeface="Calibri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2353767" y="5469941"/>
            <a:ext cx="128270" cy="26860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600" spc="-50" dirty="0">
                <a:latin typeface="Calibri"/>
                <a:cs typeface="Calibri"/>
              </a:rPr>
              <a:t>2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3221482" y="5502605"/>
            <a:ext cx="109220" cy="212238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300" spc="-50" dirty="0">
                <a:latin typeface="Calibri"/>
                <a:cs typeface="Calibri"/>
              </a:rPr>
              <a:t>2</a:t>
            </a:r>
            <a:endParaRPr sz="1300">
              <a:latin typeface="Calibri"/>
              <a:cs typeface="Calibri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2353767" y="6023458"/>
            <a:ext cx="128270" cy="26860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600" spc="-50" dirty="0">
                <a:latin typeface="Calibri"/>
                <a:cs typeface="Calibri"/>
              </a:rPr>
              <a:t>3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3221482" y="6056426"/>
            <a:ext cx="109220" cy="212238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300" spc="-50" dirty="0">
                <a:latin typeface="Calibri"/>
                <a:cs typeface="Calibri"/>
              </a:rPr>
              <a:t>3</a:t>
            </a:r>
            <a:endParaRPr sz="1300">
              <a:latin typeface="Calibri"/>
              <a:cs typeface="Calibri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4330700" y="3939920"/>
            <a:ext cx="274193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tabLst>
                <a:tab pos="610235" algn="l"/>
                <a:tab pos="1104265" algn="l"/>
                <a:tab pos="1601470" algn="l"/>
                <a:tab pos="2094864" algn="l"/>
                <a:tab pos="2573655" algn="l"/>
              </a:tabLst>
            </a:pPr>
            <a:r>
              <a:rPr sz="2400" u="heavy" spc="200" dirty="0">
                <a:uFill>
                  <a:solidFill>
                    <a:srgbClr val="C0504D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400" u="heavy" spc="-50" dirty="0">
                <a:uFill>
                  <a:solidFill>
                    <a:srgbClr val="C0504D"/>
                  </a:solidFill>
                </a:uFill>
                <a:latin typeface="Calibri"/>
                <a:cs typeface="Calibri"/>
              </a:rPr>
              <a:t>0</a:t>
            </a:r>
            <a:r>
              <a:rPr sz="2400" u="heavy" dirty="0">
                <a:uFill>
                  <a:solidFill>
                    <a:srgbClr val="C0504D"/>
                  </a:solidFill>
                </a:uFill>
                <a:latin typeface="Calibri"/>
                <a:cs typeface="Calibri"/>
              </a:rPr>
              <a:t>	</a:t>
            </a:r>
            <a:r>
              <a:rPr sz="2400" u="heavy" spc="-50" dirty="0">
                <a:uFill>
                  <a:solidFill>
                    <a:srgbClr val="C0504D"/>
                  </a:solidFill>
                </a:uFill>
                <a:latin typeface="Calibri"/>
                <a:cs typeface="Calibri"/>
              </a:rPr>
              <a:t>1</a:t>
            </a:r>
            <a:r>
              <a:rPr sz="2400" u="heavy" dirty="0">
                <a:uFill>
                  <a:solidFill>
                    <a:srgbClr val="C0504D"/>
                  </a:solidFill>
                </a:uFill>
                <a:latin typeface="Calibri"/>
                <a:cs typeface="Calibri"/>
              </a:rPr>
              <a:t>	</a:t>
            </a:r>
            <a:r>
              <a:rPr sz="2400" u="heavy" spc="-50" dirty="0">
                <a:uFill>
                  <a:solidFill>
                    <a:srgbClr val="C0504D"/>
                  </a:solidFill>
                </a:uFill>
                <a:latin typeface="Calibri"/>
                <a:cs typeface="Calibri"/>
              </a:rPr>
              <a:t>2</a:t>
            </a:r>
            <a:r>
              <a:rPr sz="2400" u="heavy" dirty="0">
                <a:uFill>
                  <a:solidFill>
                    <a:srgbClr val="C0504D"/>
                  </a:solidFill>
                </a:uFill>
                <a:latin typeface="Calibri"/>
                <a:cs typeface="Calibri"/>
              </a:rPr>
              <a:t>	</a:t>
            </a:r>
            <a:r>
              <a:rPr sz="2400" u="heavy" spc="-50" dirty="0">
                <a:uFill>
                  <a:solidFill>
                    <a:srgbClr val="C0504D"/>
                  </a:solidFill>
                </a:uFill>
                <a:latin typeface="Calibri"/>
                <a:cs typeface="Calibri"/>
              </a:rPr>
              <a:t>3</a:t>
            </a:r>
            <a:r>
              <a:rPr sz="2400" u="heavy" dirty="0">
                <a:uFill>
                  <a:solidFill>
                    <a:srgbClr val="C0504D"/>
                  </a:solidFill>
                </a:uFill>
                <a:latin typeface="Calibri"/>
                <a:cs typeface="Calibri"/>
              </a:rPr>
              <a:t>	</a:t>
            </a:r>
            <a:r>
              <a:rPr sz="2400" u="heavy" spc="-50" dirty="0">
                <a:uFill>
                  <a:solidFill>
                    <a:srgbClr val="C0504D"/>
                  </a:solidFill>
                </a:uFill>
                <a:latin typeface="Calibri"/>
                <a:cs typeface="Calibri"/>
              </a:rPr>
              <a:t>4</a:t>
            </a:r>
            <a:r>
              <a:rPr sz="2400" u="heavy" dirty="0">
                <a:uFill>
                  <a:solidFill>
                    <a:srgbClr val="C0504D"/>
                  </a:solidFill>
                </a:uFill>
                <a:latin typeface="Calibri"/>
                <a:cs typeface="Calibri"/>
              </a:rPr>
              <a:t>	</a:t>
            </a:r>
            <a:r>
              <a:rPr sz="2400" u="heavy" spc="-50" dirty="0">
                <a:uFill>
                  <a:solidFill>
                    <a:srgbClr val="C0504D"/>
                  </a:solidFill>
                </a:uFill>
                <a:latin typeface="Calibri"/>
                <a:cs typeface="Calibri"/>
              </a:rPr>
              <a:t>5</a:t>
            </a:r>
            <a:endParaRPr sz="2400">
              <a:latin typeface="Calibri"/>
              <a:cs typeface="Calibri"/>
            </a:endParaRPr>
          </a:p>
        </p:txBody>
      </p:sp>
      <p:grpSp>
        <p:nvGrpSpPr>
          <p:cNvPr id="21" name="object 21"/>
          <p:cNvGrpSpPr/>
          <p:nvPr/>
        </p:nvGrpSpPr>
        <p:grpSpPr>
          <a:xfrm>
            <a:off x="4288536" y="4285488"/>
            <a:ext cx="5855335" cy="2435860"/>
            <a:chOff x="2688335" y="4285488"/>
            <a:chExt cx="5855335" cy="2435860"/>
          </a:xfrm>
        </p:grpSpPr>
        <p:pic>
          <p:nvPicPr>
            <p:cNvPr id="22" name="object 22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700527" y="4306824"/>
              <a:ext cx="2862072" cy="109727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688335" y="4319016"/>
              <a:ext cx="109727" cy="2401824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224783" y="4846320"/>
              <a:ext cx="332231" cy="329184"/>
            </a:xfrm>
            <a:prstGeom prst="rect">
              <a:avLst/>
            </a:prstGeom>
          </p:spPr>
        </p:pic>
        <p:sp>
          <p:nvSpPr>
            <p:cNvPr id="25" name="object 25"/>
            <p:cNvSpPr/>
            <p:nvPr/>
          </p:nvSpPr>
          <p:spPr>
            <a:xfrm>
              <a:off x="3267976" y="4868176"/>
              <a:ext cx="246379" cy="246379"/>
            </a:xfrm>
            <a:custGeom>
              <a:avLst/>
              <a:gdLst/>
              <a:ahLst/>
              <a:cxnLst/>
              <a:rect l="l" t="t" r="r" b="b"/>
              <a:pathLst>
                <a:path w="246379" h="246379">
                  <a:moveTo>
                    <a:pt x="17246" y="245846"/>
                  </a:moveTo>
                  <a:lnTo>
                    <a:pt x="0" y="228600"/>
                  </a:lnTo>
                  <a:lnTo>
                    <a:pt x="228600" y="0"/>
                  </a:lnTo>
                  <a:lnTo>
                    <a:pt x="245846" y="17246"/>
                  </a:lnTo>
                  <a:lnTo>
                    <a:pt x="17246" y="24584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6" name="object 2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681471" y="4285488"/>
              <a:ext cx="2862072" cy="112775"/>
            </a:xfrm>
            <a:prstGeom prst="rect">
              <a:avLst/>
            </a:prstGeom>
          </p:spPr>
        </p:pic>
        <p:pic>
          <p:nvPicPr>
            <p:cNvPr id="27" name="object 2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672327" y="4300728"/>
              <a:ext cx="109727" cy="2398776"/>
            </a:xfrm>
            <a:prstGeom prst="rect">
              <a:avLst/>
            </a:prstGeom>
          </p:spPr>
        </p:pic>
        <p:sp>
          <p:nvSpPr>
            <p:cNvPr id="28" name="object 28"/>
            <p:cNvSpPr/>
            <p:nvPr/>
          </p:nvSpPr>
          <p:spPr>
            <a:xfrm>
              <a:off x="5715000" y="4322064"/>
              <a:ext cx="24765" cy="2316480"/>
            </a:xfrm>
            <a:custGeom>
              <a:avLst/>
              <a:gdLst/>
              <a:ahLst/>
              <a:cxnLst/>
              <a:rect l="l" t="t" r="r" b="b"/>
              <a:pathLst>
                <a:path w="24764" h="2316479">
                  <a:moveTo>
                    <a:pt x="24384" y="2316099"/>
                  </a:moveTo>
                  <a:lnTo>
                    <a:pt x="0" y="2316099"/>
                  </a:lnTo>
                  <a:lnTo>
                    <a:pt x="0" y="0"/>
                  </a:lnTo>
                  <a:lnTo>
                    <a:pt x="24384" y="0"/>
                  </a:lnTo>
                  <a:lnTo>
                    <a:pt x="24384" y="2316099"/>
                  </a:lnTo>
                  <a:close/>
                </a:path>
              </a:pathLst>
            </a:custGeom>
            <a:solidFill>
              <a:srgbClr val="C0504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aphicFrame>
        <p:nvGraphicFramePr>
          <p:cNvPr id="29" name="object 29"/>
          <p:cNvGraphicFramePr>
            <a:graphicFrameLocks noGrp="1"/>
          </p:cNvGraphicFramePr>
          <p:nvPr/>
        </p:nvGraphicFramePr>
        <p:xfrm>
          <a:off x="2071217" y="4322064"/>
          <a:ext cx="8590280" cy="23825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9829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842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0545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9408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9466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51904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46609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54610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502284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822325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439420"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rgbClr val="DCE6E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18440">
                        <a:lnSpc>
                          <a:spcPct val="100000"/>
                        </a:lnSpc>
                        <a:spcBef>
                          <a:spcPts val="400"/>
                        </a:spcBef>
                      </a:pPr>
                      <a:r>
                        <a:rPr sz="2400" spc="-50" dirty="0">
                          <a:latin typeface="Calibri"/>
                          <a:cs typeface="Calibri"/>
                        </a:rPr>
                        <a:t>0</a:t>
                      </a:r>
                      <a:endParaRPr sz="2400">
                        <a:latin typeface="Calibri"/>
                        <a:cs typeface="Calibri"/>
                      </a:endParaRPr>
                    </a:p>
                  </a:txBody>
                  <a:tcPr marL="0" marR="0" marT="50800" marB="0">
                    <a:lnR w="28575">
                      <a:solidFill>
                        <a:srgbClr val="C0504D"/>
                      </a:solidFill>
                      <a:prstDash val="solid"/>
                    </a:lnR>
                    <a:solidFill>
                      <a:srgbClr val="DCE6EF"/>
                    </a:solidFill>
                  </a:tcPr>
                </a:tc>
                <a:tc>
                  <a:txBody>
                    <a:bodyPr/>
                    <a:lstStyle/>
                    <a:p>
                      <a:pPr marL="100965">
                        <a:lnSpc>
                          <a:spcPts val="2495"/>
                        </a:lnSpc>
                        <a:tabLst>
                          <a:tab pos="558165" algn="l"/>
                        </a:tabLst>
                      </a:pPr>
                      <a:r>
                        <a:rPr sz="2400" spc="-50" dirty="0">
                          <a:latin typeface="Times New Roman"/>
                          <a:cs typeface="Times New Roman"/>
                        </a:rPr>
                        <a:t>0</a:t>
                      </a:r>
                      <a:r>
                        <a:rPr sz="2400" dirty="0">
                          <a:latin typeface="Times New Roman"/>
                          <a:cs typeface="Times New Roman"/>
                        </a:rPr>
                        <a:t>	</a:t>
                      </a:r>
                      <a:r>
                        <a:rPr sz="2400" spc="-50" dirty="0">
                          <a:latin typeface="Times New Roman"/>
                          <a:cs typeface="Times New Roman"/>
                        </a:rPr>
                        <a:t>0</a:t>
                      </a: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C0504D"/>
                      </a:solidFill>
                      <a:prstDash val="solid"/>
                    </a:lnL>
                    <a:solidFill>
                      <a:srgbClr val="DCE6EF"/>
                    </a:solidFill>
                  </a:tcPr>
                </a:tc>
                <a:tc>
                  <a:txBody>
                    <a:bodyPr/>
                    <a:lstStyle/>
                    <a:p>
                      <a:pPr marL="198120">
                        <a:lnSpc>
                          <a:spcPts val="2495"/>
                        </a:lnSpc>
                      </a:pPr>
                      <a:r>
                        <a:rPr sz="2400" spc="-50" dirty="0">
                          <a:latin typeface="Times New Roman"/>
                          <a:cs typeface="Times New Roman"/>
                        </a:rPr>
                        <a:t>0</a:t>
                      </a: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rgbClr val="DCE6EF"/>
                    </a:solidFill>
                  </a:tcPr>
                </a:tc>
                <a:tc>
                  <a:txBody>
                    <a:bodyPr/>
                    <a:lstStyle/>
                    <a:p>
                      <a:pPr marL="237490">
                        <a:lnSpc>
                          <a:spcPts val="2575"/>
                        </a:lnSpc>
                        <a:tabLst>
                          <a:tab pos="694690" algn="l"/>
                          <a:tab pos="1228725" algn="l"/>
                          <a:tab pos="1792605" algn="l"/>
                          <a:tab pos="2247900" algn="l"/>
                        </a:tabLst>
                      </a:pPr>
                      <a:r>
                        <a:rPr sz="3600" spc="-75" baseline="2314" dirty="0">
                          <a:latin typeface="Times New Roman"/>
                          <a:cs typeface="Times New Roman"/>
                        </a:rPr>
                        <a:t>0</a:t>
                      </a:r>
                      <a:r>
                        <a:rPr sz="3600" baseline="2314" dirty="0">
                          <a:latin typeface="Times New Roman"/>
                          <a:cs typeface="Times New Roman"/>
                        </a:rPr>
                        <a:t>	</a:t>
                      </a:r>
                      <a:r>
                        <a:rPr sz="3600" spc="-75" baseline="2314" dirty="0">
                          <a:latin typeface="Times New Roman"/>
                          <a:cs typeface="Times New Roman"/>
                        </a:rPr>
                        <a:t>0</a:t>
                      </a:r>
                      <a:r>
                        <a:rPr sz="3600" baseline="2314" dirty="0">
                          <a:latin typeface="Times New Roman"/>
                          <a:cs typeface="Times New Roman"/>
                        </a:rPr>
                        <a:t>	</a:t>
                      </a:r>
                      <a:r>
                        <a:rPr sz="3600" spc="-75" baseline="2314" dirty="0">
                          <a:latin typeface="Times New Roman"/>
                          <a:cs typeface="Times New Roman"/>
                        </a:rPr>
                        <a:t>0</a:t>
                      </a:r>
                      <a:r>
                        <a:rPr sz="3600" baseline="2314" dirty="0">
                          <a:latin typeface="Times New Roman"/>
                          <a:cs typeface="Times New Roman"/>
                        </a:rPr>
                        <a:t>	</a:t>
                      </a:r>
                      <a:r>
                        <a:rPr sz="2400" spc="-50" dirty="0">
                          <a:latin typeface="Times New Roman"/>
                          <a:cs typeface="Times New Roman"/>
                        </a:rPr>
                        <a:t>0</a:t>
                      </a:r>
                      <a:r>
                        <a:rPr sz="2400" dirty="0">
                          <a:latin typeface="Times New Roman"/>
                          <a:cs typeface="Times New Roman"/>
                        </a:rPr>
                        <a:t>	</a:t>
                      </a:r>
                      <a:r>
                        <a:rPr sz="2400" spc="-50" dirty="0">
                          <a:latin typeface="Times New Roman"/>
                          <a:cs typeface="Times New Roman"/>
                        </a:rPr>
                        <a:t>0</a:t>
                      </a: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28575">
                      <a:solidFill>
                        <a:srgbClr val="C0504D"/>
                      </a:solidFill>
                      <a:prstDash val="solid"/>
                    </a:lnT>
                    <a:solidFill>
                      <a:srgbClr val="DCE6EF"/>
                    </a:solidFill>
                  </a:tcPr>
                </a:tc>
                <a:tc>
                  <a:txBody>
                    <a:bodyPr/>
                    <a:lstStyle/>
                    <a:p>
                      <a:pPr marL="255270">
                        <a:lnSpc>
                          <a:spcPts val="2575"/>
                        </a:lnSpc>
                      </a:pPr>
                      <a:r>
                        <a:rPr sz="2400" spc="-50" dirty="0">
                          <a:latin typeface="Times New Roman"/>
                          <a:cs typeface="Times New Roman"/>
                        </a:rPr>
                        <a:t>0</a:t>
                      </a: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28575">
                      <a:solidFill>
                        <a:srgbClr val="C0504D"/>
                      </a:solidFill>
                      <a:prstDash val="solid"/>
                    </a:lnT>
                    <a:solidFill>
                      <a:srgbClr val="DCE6EF"/>
                    </a:solidFill>
                  </a:tcPr>
                </a:tc>
                <a:tc>
                  <a:txBody>
                    <a:bodyPr/>
                    <a:lstStyle/>
                    <a:p>
                      <a:pPr marL="332740">
                        <a:lnSpc>
                          <a:spcPts val="2575"/>
                        </a:lnSpc>
                      </a:pPr>
                      <a:r>
                        <a:rPr sz="2400" spc="-50" dirty="0">
                          <a:latin typeface="Times New Roman"/>
                          <a:cs typeface="Times New Roman"/>
                        </a:rPr>
                        <a:t>0</a:t>
                      </a: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28575">
                      <a:solidFill>
                        <a:srgbClr val="C0504D"/>
                      </a:solidFill>
                      <a:prstDash val="solid"/>
                    </a:lnT>
                    <a:solidFill>
                      <a:srgbClr val="DCE6EF"/>
                    </a:solidFill>
                  </a:tcPr>
                </a:tc>
                <a:tc>
                  <a:txBody>
                    <a:bodyPr/>
                    <a:lstStyle/>
                    <a:p>
                      <a:pPr marL="234950">
                        <a:lnSpc>
                          <a:spcPts val="2575"/>
                        </a:lnSpc>
                      </a:pPr>
                      <a:r>
                        <a:rPr sz="2400" spc="-50" dirty="0">
                          <a:latin typeface="Times New Roman"/>
                          <a:cs typeface="Times New Roman"/>
                        </a:rPr>
                        <a:t>0</a:t>
                      </a: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28575">
                      <a:solidFill>
                        <a:srgbClr val="C0504D"/>
                      </a:solidFill>
                      <a:prstDash val="solid"/>
                    </a:lnT>
                    <a:solidFill>
                      <a:srgbClr val="DCE6EF"/>
                    </a:solidFill>
                  </a:tcPr>
                </a:tc>
                <a:tc>
                  <a:txBody>
                    <a:bodyPr/>
                    <a:lstStyle/>
                    <a:p>
                      <a:pPr marL="266065">
                        <a:lnSpc>
                          <a:spcPts val="2575"/>
                        </a:lnSpc>
                      </a:pPr>
                      <a:r>
                        <a:rPr sz="2400" spc="-50" dirty="0">
                          <a:latin typeface="Times New Roman"/>
                          <a:cs typeface="Times New Roman"/>
                        </a:rPr>
                        <a:t>0</a:t>
                      </a: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28575">
                      <a:solidFill>
                        <a:srgbClr val="C0504D"/>
                      </a:solidFill>
                      <a:prstDash val="solid"/>
                    </a:lnT>
                    <a:solidFill>
                      <a:srgbClr val="DCE6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77265">
                <a:tc>
                  <a:txBody>
                    <a:bodyPr/>
                    <a:lstStyle/>
                    <a:p>
                      <a:pPr marL="76835">
                        <a:lnSpc>
                          <a:spcPct val="100000"/>
                        </a:lnSpc>
                        <a:spcBef>
                          <a:spcPts val="1015"/>
                        </a:spcBef>
                        <a:tabLst>
                          <a:tab pos="445134" algn="l"/>
                        </a:tabLst>
                      </a:pPr>
                      <a:r>
                        <a:rPr sz="2400" i="1" spc="-50" dirty="0">
                          <a:latin typeface="Calibri"/>
                          <a:cs typeface="Calibri"/>
                        </a:rPr>
                        <a:t>w</a:t>
                      </a:r>
                      <a:r>
                        <a:rPr sz="2400" i="1" dirty="0">
                          <a:latin typeface="Calibri"/>
                          <a:cs typeface="Calibri"/>
                        </a:rPr>
                        <a:t>	</a:t>
                      </a:r>
                      <a:r>
                        <a:rPr sz="2400" dirty="0">
                          <a:latin typeface="Calibri"/>
                          <a:cs typeface="Calibri"/>
                        </a:rPr>
                        <a:t>=</a:t>
                      </a:r>
                      <a:r>
                        <a:rPr sz="2400" spc="-25" dirty="0">
                          <a:latin typeface="Calibri"/>
                          <a:cs typeface="Calibri"/>
                        </a:rPr>
                        <a:t> 2,</a:t>
                      </a:r>
                      <a:endParaRPr sz="2400">
                        <a:latin typeface="Calibri"/>
                        <a:cs typeface="Calibri"/>
                      </a:endParaRPr>
                    </a:p>
                    <a:p>
                      <a:pPr marL="76835">
                        <a:lnSpc>
                          <a:spcPct val="100000"/>
                        </a:lnSpc>
                        <a:spcBef>
                          <a:spcPts val="290"/>
                        </a:spcBef>
                        <a:tabLst>
                          <a:tab pos="445134" algn="l"/>
                        </a:tabLst>
                      </a:pPr>
                      <a:r>
                        <a:rPr sz="2400" i="1" spc="-50" dirty="0">
                          <a:latin typeface="Calibri"/>
                          <a:cs typeface="Calibri"/>
                        </a:rPr>
                        <a:t>w</a:t>
                      </a:r>
                      <a:r>
                        <a:rPr sz="2400" i="1" dirty="0">
                          <a:latin typeface="Calibri"/>
                          <a:cs typeface="Calibri"/>
                        </a:rPr>
                        <a:t>	</a:t>
                      </a:r>
                      <a:r>
                        <a:rPr sz="2400" dirty="0">
                          <a:latin typeface="Calibri"/>
                          <a:cs typeface="Calibri"/>
                        </a:rPr>
                        <a:t>=</a:t>
                      </a:r>
                      <a:r>
                        <a:rPr sz="2400" spc="-25" dirty="0">
                          <a:latin typeface="Calibri"/>
                          <a:cs typeface="Calibri"/>
                        </a:rPr>
                        <a:t> 1,</a:t>
                      </a:r>
                      <a:endParaRPr sz="2400">
                        <a:latin typeface="Calibri"/>
                        <a:cs typeface="Calibri"/>
                      </a:endParaRPr>
                    </a:p>
                  </a:txBody>
                  <a:tcPr marL="0" marR="0" marT="128905" marB="0">
                    <a:solidFill>
                      <a:srgbClr val="DCE6EF"/>
                    </a:solidFill>
                  </a:tcPr>
                </a:tc>
                <a:tc>
                  <a:txBody>
                    <a:bodyPr/>
                    <a:lstStyle/>
                    <a:p>
                      <a:pPr marL="46990">
                        <a:lnSpc>
                          <a:spcPct val="100000"/>
                        </a:lnSpc>
                        <a:spcBef>
                          <a:spcPts val="1015"/>
                        </a:spcBef>
                      </a:pPr>
                      <a:r>
                        <a:rPr sz="2000" i="1" dirty="0">
                          <a:latin typeface="Calibri"/>
                          <a:cs typeface="Calibri"/>
                        </a:rPr>
                        <a:t>p</a:t>
                      </a:r>
                      <a:r>
                        <a:rPr sz="2000" i="1" spc="2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000" spc="-10" dirty="0">
                          <a:latin typeface="Calibri"/>
                          <a:cs typeface="Calibri"/>
                        </a:rPr>
                        <a:t>=</a:t>
                      </a:r>
                      <a:r>
                        <a:rPr sz="2000" spc="-16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400" spc="-60" dirty="0">
                          <a:latin typeface="Calibri"/>
                          <a:cs typeface="Calibri"/>
                        </a:rPr>
                        <a:t>8</a:t>
                      </a:r>
                      <a:endParaRPr sz="2400">
                        <a:latin typeface="Calibri"/>
                        <a:cs typeface="Calibri"/>
                      </a:endParaRPr>
                    </a:p>
                    <a:p>
                      <a:pPr marL="46990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2000" i="1" dirty="0">
                          <a:latin typeface="Calibri"/>
                          <a:cs typeface="Calibri"/>
                        </a:rPr>
                        <a:t>p</a:t>
                      </a:r>
                      <a:r>
                        <a:rPr sz="2000" i="1" spc="2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000" spc="-10" dirty="0">
                          <a:latin typeface="Calibri"/>
                          <a:cs typeface="Calibri"/>
                        </a:rPr>
                        <a:t>=</a:t>
                      </a:r>
                      <a:r>
                        <a:rPr sz="2000" spc="-16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400" spc="-60" dirty="0">
                          <a:latin typeface="Calibri"/>
                          <a:cs typeface="Calibri"/>
                        </a:rPr>
                        <a:t>6</a:t>
                      </a:r>
                      <a:endParaRPr sz="2400">
                        <a:latin typeface="Calibri"/>
                        <a:cs typeface="Calibri"/>
                      </a:endParaRPr>
                    </a:p>
                  </a:txBody>
                  <a:tcPr marL="0" marR="0" marT="128905" marB="0">
                    <a:solidFill>
                      <a:srgbClr val="DCE6EF"/>
                    </a:solidFill>
                  </a:tcPr>
                </a:tc>
                <a:tc>
                  <a:txBody>
                    <a:bodyPr/>
                    <a:lstStyle/>
                    <a:p>
                      <a:pPr marL="72390">
                        <a:lnSpc>
                          <a:spcPct val="100000"/>
                        </a:lnSpc>
                        <a:spcBef>
                          <a:spcPts val="1015"/>
                        </a:spcBef>
                      </a:pPr>
                      <a:r>
                        <a:rPr sz="2400" spc="-50" dirty="0">
                          <a:latin typeface="Calibri"/>
                          <a:cs typeface="Calibri"/>
                        </a:rPr>
                        <a:t>1</a:t>
                      </a:r>
                      <a:endParaRPr sz="2400">
                        <a:latin typeface="Calibri"/>
                        <a:cs typeface="Calibri"/>
                      </a:endParaRPr>
                    </a:p>
                    <a:p>
                      <a:pPr marL="4445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2400" spc="-50" dirty="0">
                          <a:latin typeface="Calibri"/>
                          <a:cs typeface="Calibri"/>
                        </a:rPr>
                        <a:t>2</a:t>
                      </a:r>
                      <a:endParaRPr sz="2400">
                        <a:latin typeface="Calibri"/>
                        <a:cs typeface="Calibri"/>
                      </a:endParaRPr>
                    </a:p>
                  </a:txBody>
                  <a:tcPr marL="0" marR="0" marT="128905" marB="0">
                    <a:lnR w="28575">
                      <a:solidFill>
                        <a:srgbClr val="C0504D"/>
                      </a:solidFill>
                      <a:prstDash val="solid"/>
                    </a:lnR>
                    <a:solidFill>
                      <a:srgbClr val="DCE6EF"/>
                    </a:solidFill>
                  </a:tcPr>
                </a:tc>
                <a:tc>
                  <a:txBody>
                    <a:bodyPr/>
                    <a:lstStyle/>
                    <a:p>
                      <a:pPr marL="100965">
                        <a:lnSpc>
                          <a:spcPts val="2680"/>
                        </a:lnSpc>
                        <a:tabLst>
                          <a:tab pos="481965" algn="l"/>
                        </a:tabLst>
                      </a:pPr>
                      <a:r>
                        <a:rPr sz="2400" spc="-50" dirty="0">
                          <a:latin typeface="Times New Roman"/>
                          <a:cs typeface="Times New Roman"/>
                        </a:rPr>
                        <a:t>0</a:t>
                      </a:r>
                      <a:r>
                        <a:rPr sz="2400" dirty="0">
                          <a:latin typeface="Times New Roman"/>
                          <a:cs typeface="Times New Roman"/>
                        </a:rPr>
                        <a:t>	</a:t>
                      </a:r>
                      <a:r>
                        <a:rPr sz="2400" spc="-2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2400" spc="-50" dirty="0">
                          <a:latin typeface="Times New Roman"/>
                          <a:cs typeface="Times New Roman"/>
                        </a:rPr>
                        <a:t>1</a:t>
                      </a:r>
                      <a:endParaRPr sz="2400">
                        <a:latin typeface="Times New Roman"/>
                        <a:cs typeface="Times New Roman"/>
                      </a:endParaRPr>
                    </a:p>
                    <a:p>
                      <a:pPr marL="103505">
                        <a:lnSpc>
                          <a:spcPct val="100000"/>
                        </a:lnSpc>
                        <a:spcBef>
                          <a:spcPts val="840"/>
                        </a:spcBef>
                        <a:tabLst>
                          <a:tab pos="481330" algn="l"/>
                        </a:tabLst>
                      </a:pPr>
                      <a:r>
                        <a:rPr sz="2400" spc="-50" dirty="0">
                          <a:latin typeface="Times New Roman"/>
                          <a:cs typeface="Times New Roman"/>
                        </a:rPr>
                        <a:t>0</a:t>
                      </a:r>
                      <a:r>
                        <a:rPr sz="2400" dirty="0">
                          <a:latin typeface="Times New Roman"/>
                          <a:cs typeface="Times New Roman"/>
                        </a:rPr>
                        <a:t>	</a:t>
                      </a:r>
                      <a:r>
                        <a:rPr sz="2400" spc="-2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2400" spc="-50" dirty="0">
                          <a:latin typeface="Times New Roman"/>
                          <a:cs typeface="Times New Roman"/>
                        </a:rPr>
                        <a:t>1</a:t>
                      </a: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C0504D"/>
                      </a:solidFill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 marL="149225">
                        <a:lnSpc>
                          <a:spcPts val="2680"/>
                        </a:lnSpc>
                      </a:pPr>
                      <a:r>
                        <a:rPr sz="2400" spc="-2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2400" spc="-50" dirty="0">
                          <a:latin typeface="Times New Roman"/>
                          <a:cs typeface="Times New Roman"/>
                        </a:rPr>
                        <a:t>1</a:t>
                      </a:r>
                      <a:endParaRPr sz="2400">
                        <a:latin typeface="Times New Roman"/>
                        <a:cs typeface="Times New Roman"/>
                      </a:endParaRPr>
                    </a:p>
                    <a:p>
                      <a:pPr marL="157480">
                        <a:lnSpc>
                          <a:spcPct val="100000"/>
                        </a:lnSpc>
                        <a:spcBef>
                          <a:spcPts val="840"/>
                        </a:spcBef>
                      </a:pPr>
                      <a:r>
                        <a:rPr sz="2400" spc="-2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2400" spc="-50" dirty="0">
                          <a:latin typeface="Times New Roman"/>
                          <a:cs typeface="Times New Roman"/>
                        </a:rPr>
                        <a:t>1</a:t>
                      </a: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rgbClr val="DCE6EF"/>
                    </a:solidFill>
                  </a:tcPr>
                </a:tc>
                <a:tc>
                  <a:txBody>
                    <a:bodyPr/>
                    <a:lstStyle/>
                    <a:p>
                      <a:pPr marL="137160">
                        <a:lnSpc>
                          <a:spcPts val="2685"/>
                        </a:lnSpc>
                        <a:tabLst>
                          <a:tab pos="618490" algn="l"/>
                          <a:tab pos="1102995" algn="l"/>
                          <a:tab pos="1792605" algn="l"/>
                          <a:tab pos="2247900" algn="l"/>
                        </a:tabLst>
                      </a:pPr>
                      <a:r>
                        <a:rPr sz="2400" spc="-2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2400" spc="-50" dirty="0">
                          <a:latin typeface="Times New Roman"/>
                          <a:cs typeface="Times New Roman"/>
                        </a:rPr>
                        <a:t>1</a:t>
                      </a:r>
                      <a:r>
                        <a:rPr sz="2400" dirty="0">
                          <a:latin typeface="Times New Roman"/>
                          <a:cs typeface="Times New Roman"/>
                        </a:rPr>
                        <a:t>	</a:t>
                      </a:r>
                      <a:r>
                        <a:rPr sz="2400" spc="-2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2400" spc="-50" dirty="0">
                          <a:latin typeface="Times New Roman"/>
                          <a:cs typeface="Times New Roman"/>
                        </a:rPr>
                        <a:t>1</a:t>
                      </a:r>
                      <a:r>
                        <a:rPr sz="2400" dirty="0">
                          <a:latin typeface="Times New Roman"/>
                          <a:cs typeface="Times New Roman"/>
                        </a:rPr>
                        <a:t>	</a:t>
                      </a:r>
                      <a:r>
                        <a:rPr sz="2400" spc="-2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2400" spc="-50" dirty="0">
                          <a:latin typeface="Times New Roman"/>
                          <a:cs typeface="Times New Roman"/>
                        </a:rPr>
                        <a:t>1</a:t>
                      </a:r>
                      <a:r>
                        <a:rPr sz="2400" dirty="0">
                          <a:latin typeface="Times New Roman"/>
                          <a:cs typeface="Times New Roman"/>
                        </a:rPr>
                        <a:t>	</a:t>
                      </a:r>
                      <a:r>
                        <a:rPr sz="3600" spc="-75" baseline="-3472" dirty="0">
                          <a:latin typeface="Times New Roman"/>
                          <a:cs typeface="Times New Roman"/>
                        </a:rPr>
                        <a:t>0</a:t>
                      </a:r>
                      <a:r>
                        <a:rPr sz="3600" baseline="-3472" dirty="0">
                          <a:latin typeface="Times New Roman"/>
                          <a:cs typeface="Times New Roman"/>
                        </a:rPr>
                        <a:t>	</a:t>
                      </a:r>
                      <a:r>
                        <a:rPr sz="3600" spc="-75" baseline="-3472" dirty="0">
                          <a:latin typeface="Times New Roman"/>
                          <a:cs typeface="Times New Roman"/>
                        </a:rPr>
                        <a:t>0</a:t>
                      </a:r>
                      <a:endParaRPr sz="3600" baseline="-3472">
                        <a:latin typeface="Times New Roman"/>
                        <a:cs typeface="Times New Roman"/>
                      </a:endParaRPr>
                    </a:p>
                    <a:p>
                      <a:pPr marL="139065">
                        <a:lnSpc>
                          <a:spcPct val="100000"/>
                        </a:lnSpc>
                        <a:spcBef>
                          <a:spcPts val="840"/>
                        </a:spcBef>
                        <a:tabLst>
                          <a:tab pos="630555" algn="l"/>
                          <a:tab pos="1102360" algn="l"/>
                          <a:tab pos="1740535" algn="l"/>
                          <a:tab pos="2119630" algn="l"/>
                        </a:tabLst>
                      </a:pPr>
                      <a:r>
                        <a:rPr sz="2400" spc="-2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2400" spc="-50" dirty="0">
                          <a:latin typeface="Times New Roman"/>
                          <a:cs typeface="Times New Roman"/>
                        </a:rPr>
                        <a:t>1</a:t>
                      </a:r>
                      <a:r>
                        <a:rPr sz="2400" dirty="0">
                          <a:latin typeface="Times New Roman"/>
                          <a:cs typeface="Times New Roman"/>
                        </a:rPr>
                        <a:t>	</a:t>
                      </a:r>
                      <a:r>
                        <a:rPr sz="2400" spc="-2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2400" spc="-50" dirty="0">
                          <a:latin typeface="Times New Roman"/>
                          <a:cs typeface="Times New Roman"/>
                        </a:rPr>
                        <a:t>1</a:t>
                      </a:r>
                      <a:r>
                        <a:rPr sz="2400" dirty="0">
                          <a:latin typeface="Times New Roman"/>
                          <a:cs typeface="Times New Roman"/>
                        </a:rPr>
                        <a:t>	</a:t>
                      </a:r>
                      <a:r>
                        <a:rPr sz="2400" spc="-2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2400" spc="-50" dirty="0">
                          <a:latin typeface="Times New Roman"/>
                          <a:cs typeface="Times New Roman"/>
                        </a:rPr>
                        <a:t>1</a:t>
                      </a:r>
                      <a:r>
                        <a:rPr sz="2400" dirty="0">
                          <a:latin typeface="Times New Roman"/>
                          <a:cs typeface="Times New Roman"/>
                        </a:rPr>
                        <a:t>	</a:t>
                      </a:r>
                      <a:r>
                        <a:rPr sz="3600" spc="-75" baseline="-4629" dirty="0">
                          <a:latin typeface="Times New Roman"/>
                          <a:cs typeface="Times New Roman"/>
                        </a:rPr>
                        <a:t>0</a:t>
                      </a:r>
                      <a:r>
                        <a:rPr sz="3600" baseline="-4629" dirty="0">
                          <a:latin typeface="Times New Roman"/>
                          <a:cs typeface="Times New Roman"/>
                        </a:rPr>
                        <a:t>	</a:t>
                      </a:r>
                      <a:r>
                        <a:rPr sz="3600" spc="-37" baseline="-4629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3600" spc="-75" baseline="-4629" dirty="0">
                          <a:latin typeface="Times New Roman"/>
                          <a:cs typeface="Times New Roman"/>
                        </a:rPr>
                        <a:t>1</a:t>
                      </a:r>
                      <a:endParaRPr sz="3600" baseline="-4629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rgbClr val="DCE6EF"/>
                    </a:solidFill>
                  </a:tcPr>
                </a:tc>
                <a:tc>
                  <a:txBody>
                    <a:bodyPr/>
                    <a:lstStyle/>
                    <a:p>
                      <a:pPr marL="255270">
                        <a:lnSpc>
                          <a:spcPts val="2850"/>
                        </a:lnSpc>
                      </a:pPr>
                      <a:r>
                        <a:rPr sz="2400" spc="-50" dirty="0">
                          <a:latin typeface="Times New Roman"/>
                          <a:cs typeface="Times New Roman"/>
                        </a:rPr>
                        <a:t>8</a:t>
                      </a:r>
                      <a:endParaRPr sz="2400">
                        <a:latin typeface="Times New Roman"/>
                        <a:cs typeface="Times New Roman"/>
                      </a:endParaRPr>
                    </a:p>
                    <a:p>
                      <a:pPr marL="229870">
                        <a:lnSpc>
                          <a:spcPct val="100000"/>
                        </a:lnSpc>
                        <a:spcBef>
                          <a:spcPts val="870"/>
                        </a:spcBef>
                      </a:pPr>
                      <a:r>
                        <a:rPr sz="2400" spc="-50" dirty="0">
                          <a:latin typeface="Times New Roman"/>
                          <a:cs typeface="Times New Roman"/>
                        </a:rPr>
                        <a:t>8</a:t>
                      </a: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rgbClr val="DCE6EF"/>
                    </a:solidFill>
                  </a:tcPr>
                </a:tc>
                <a:tc>
                  <a:txBody>
                    <a:bodyPr/>
                    <a:lstStyle/>
                    <a:p>
                      <a:pPr marR="52069" algn="r">
                        <a:lnSpc>
                          <a:spcPts val="2850"/>
                        </a:lnSpc>
                      </a:pPr>
                      <a:r>
                        <a:rPr sz="2400" spc="-50" dirty="0">
                          <a:latin typeface="Times New Roman"/>
                          <a:cs typeface="Times New Roman"/>
                        </a:rPr>
                        <a:t>8</a:t>
                      </a:r>
                      <a:endParaRPr sz="2400">
                        <a:latin typeface="Times New Roman"/>
                        <a:cs typeface="Times New Roman"/>
                      </a:endParaRPr>
                    </a:p>
                    <a:p>
                      <a:pPr marR="80010" algn="r">
                        <a:lnSpc>
                          <a:spcPct val="100000"/>
                        </a:lnSpc>
                        <a:spcBef>
                          <a:spcPts val="870"/>
                        </a:spcBef>
                      </a:pPr>
                      <a:r>
                        <a:rPr sz="2400" spc="-25" dirty="0">
                          <a:latin typeface="Times New Roman"/>
                          <a:cs typeface="Times New Roman"/>
                        </a:rPr>
                        <a:t>14</a:t>
                      </a: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rgbClr val="DCE6EF"/>
                    </a:solidFill>
                  </a:tcPr>
                </a:tc>
                <a:tc>
                  <a:txBody>
                    <a:bodyPr/>
                    <a:lstStyle/>
                    <a:p>
                      <a:pPr marL="234950">
                        <a:lnSpc>
                          <a:spcPts val="2850"/>
                        </a:lnSpc>
                      </a:pPr>
                      <a:r>
                        <a:rPr sz="2400" spc="-50" dirty="0">
                          <a:latin typeface="Times New Roman"/>
                          <a:cs typeface="Times New Roman"/>
                        </a:rPr>
                        <a:t>8</a:t>
                      </a:r>
                      <a:endParaRPr sz="2400">
                        <a:latin typeface="Times New Roman"/>
                        <a:cs typeface="Times New Roman"/>
                      </a:endParaRPr>
                    </a:p>
                    <a:p>
                      <a:pPr marL="133985">
                        <a:lnSpc>
                          <a:spcPct val="100000"/>
                        </a:lnSpc>
                        <a:spcBef>
                          <a:spcPts val="870"/>
                        </a:spcBef>
                      </a:pPr>
                      <a:r>
                        <a:rPr sz="2400" spc="-25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2400" spc="-50" dirty="0">
                          <a:latin typeface="Times New Roman"/>
                          <a:cs typeface="Times New Roman"/>
                        </a:rPr>
                        <a:t>1</a:t>
                      </a: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rgbClr val="DCE6EF"/>
                    </a:solidFill>
                  </a:tcPr>
                </a:tc>
                <a:tc>
                  <a:txBody>
                    <a:bodyPr/>
                    <a:lstStyle/>
                    <a:p>
                      <a:pPr marL="266065">
                        <a:lnSpc>
                          <a:spcPts val="2850"/>
                        </a:lnSpc>
                      </a:pPr>
                      <a:r>
                        <a:rPr sz="2400" spc="-50" dirty="0">
                          <a:latin typeface="Times New Roman"/>
                          <a:cs typeface="Times New Roman"/>
                        </a:rPr>
                        <a:t>8</a:t>
                      </a:r>
                      <a:endParaRPr sz="2400">
                        <a:latin typeface="Times New Roman"/>
                        <a:cs typeface="Times New Roman"/>
                      </a:endParaRPr>
                    </a:p>
                    <a:p>
                      <a:pPr marL="113664">
                        <a:lnSpc>
                          <a:spcPct val="100000"/>
                        </a:lnSpc>
                        <a:spcBef>
                          <a:spcPts val="870"/>
                        </a:spcBef>
                      </a:pPr>
                      <a:r>
                        <a:rPr sz="2400" spc="-25" dirty="0">
                          <a:latin typeface="Times New Roman"/>
                          <a:cs typeface="Times New Roman"/>
                        </a:rPr>
                        <a:t>14</a:t>
                      </a: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rgbClr val="DCE6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65835">
                <a:tc>
                  <a:txBody>
                    <a:bodyPr/>
                    <a:lstStyle/>
                    <a:p>
                      <a:pPr marL="97155">
                        <a:lnSpc>
                          <a:spcPct val="100000"/>
                        </a:lnSpc>
                        <a:spcBef>
                          <a:spcPts val="885"/>
                        </a:spcBef>
                        <a:tabLst>
                          <a:tab pos="462280" algn="l"/>
                        </a:tabLst>
                      </a:pPr>
                      <a:r>
                        <a:rPr sz="2400" i="1" spc="-50" dirty="0">
                          <a:latin typeface="Calibri"/>
                          <a:cs typeface="Calibri"/>
                        </a:rPr>
                        <a:t>w</a:t>
                      </a:r>
                      <a:r>
                        <a:rPr sz="2400" i="1" dirty="0">
                          <a:latin typeface="Calibri"/>
                          <a:cs typeface="Calibri"/>
                        </a:rPr>
                        <a:t>	</a:t>
                      </a:r>
                      <a:r>
                        <a:rPr sz="2400" dirty="0">
                          <a:latin typeface="Calibri"/>
                          <a:cs typeface="Calibri"/>
                        </a:rPr>
                        <a:t>=</a:t>
                      </a:r>
                      <a:r>
                        <a:rPr sz="2400" spc="-25" dirty="0">
                          <a:latin typeface="Calibri"/>
                          <a:cs typeface="Calibri"/>
                        </a:rPr>
                        <a:t> 3,</a:t>
                      </a:r>
                      <a:endParaRPr sz="2400">
                        <a:latin typeface="Calibri"/>
                        <a:cs typeface="Calibri"/>
                      </a:endParaRPr>
                    </a:p>
                    <a:p>
                      <a:pPr marL="79375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sz="2400" i="1" dirty="0">
                          <a:latin typeface="Calibri"/>
                          <a:cs typeface="Calibri"/>
                        </a:rPr>
                        <a:t>w</a:t>
                      </a:r>
                      <a:r>
                        <a:rPr sz="2325" baseline="-10752" dirty="0">
                          <a:latin typeface="Calibri"/>
                          <a:cs typeface="Calibri"/>
                        </a:rPr>
                        <a:t>4</a:t>
                      </a:r>
                      <a:r>
                        <a:rPr sz="2325" spc="494" baseline="-10752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400" dirty="0">
                          <a:latin typeface="Calibri"/>
                          <a:cs typeface="Calibri"/>
                        </a:rPr>
                        <a:t>=</a:t>
                      </a:r>
                      <a:r>
                        <a:rPr sz="24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400" spc="-25" dirty="0">
                          <a:latin typeface="Calibri"/>
                          <a:cs typeface="Calibri"/>
                        </a:rPr>
                        <a:t>2,</a:t>
                      </a:r>
                      <a:endParaRPr sz="2400">
                        <a:latin typeface="Calibri"/>
                        <a:cs typeface="Calibri"/>
                      </a:endParaRPr>
                    </a:p>
                  </a:txBody>
                  <a:tcPr marL="0" marR="0" marT="112395" marB="0">
                    <a:solidFill>
                      <a:srgbClr val="DCE6EF"/>
                    </a:solidFill>
                  </a:tcPr>
                </a:tc>
                <a:tc>
                  <a:txBody>
                    <a:bodyPr/>
                    <a:lstStyle/>
                    <a:p>
                      <a:pPr marL="67310">
                        <a:lnSpc>
                          <a:spcPct val="100000"/>
                        </a:lnSpc>
                        <a:spcBef>
                          <a:spcPts val="885"/>
                        </a:spcBef>
                      </a:pPr>
                      <a:r>
                        <a:rPr sz="2000" i="1" dirty="0">
                          <a:latin typeface="Calibri"/>
                          <a:cs typeface="Calibri"/>
                        </a:rPr>
                        <a:t>p</a:t>
                      </a:r>
                      <a:r>
                        <a:rPr sz="2000" i="1" spc="2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000" spc="-10" dirty="0">
                          <a:latin typeface="Calibri"/>
                          <a:cs typeface="Calibri"/>
                        </a:rPr>
                        <a:t>=</a:t>
                      </a:r>
                      <a:r>
                        <a:rPr sz="2000" spc="-16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400" spc="-35" dirty="0">
                          <a:latin typeface="Calibri"/>
                          <a:cs typeface="Calibri"/>
                        </a:rPr>
                        <a:t>16</a:t>
                      </a:r>
                      <a:endParaRPr sz="2400">
                        <a:latin typeface="Calibri"/>
                        <a:cs typeface="Calibri"/>
                      </a:endParaRPr>
                    </a:p>
                    <a:p>
                      <a:pPr marL="93345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sz="2000" i="1" spc="-20" dirty="0">
                          <a:latin typeface="Calibri"/>
                          <a:cs typeface="Calibri"/>
                        </a:rPr>
                        <a:t>p</a:t>
                      </a:r>
                      <a:r>
                        <a:rPr sz="1875" spc="-30" baseline="-11111" dirty="0">
                          <a:latin typeface="Calibri"/>
                          <a:cs typeface="Calibri"/>
                        </a:rPr>
                        <a:t>4</a:t>
                      </a:r>
                      <a:r>
                        <a:rPr sz="2000" spc="-20" dirty="0">
                          <a:latin typeface="Calibri"/>
                          <a:cs typeface="Calibri"/>
                        </a:rPr>
                        <a:t>=</a:t>
                      </a:r>
                      <a:r>
                        <a:rPr sz="2000" spc="-114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400" spc="-25" dirty="0">
                          <a:latin typeface="Calibri"/>
                          <a:cs typeface="Calibri"/>
                        </a:rPr>
                        <a:t>11</a:t>
                      </a:r>
                      <a:endParaRPr sz="2400">
                        <a:latin typeface="Calibri"/>
                        <a:cs typeface="Calibri"/>
                      </a:endParaRPr>
                    </a:p>
                  </a:txBody>
                  <a:tcPr marL="0" marR="0" marT="112395" marB="0">
                    <a:solidFill>
                      <a:srgbClr val="DCE6EF"/>
                    </a:solidFill>
                  </a:tcPr>
                </a:tc>
                <a:tc>
                  <a:txBody>
                    <a:bodyPr/>
                    <a:lstStyle/>
                    <a:p>
                      <a:pPr marL="247015">
                        <a:lnSpc>
                          <a:spcPct val="100000"/>
                        </a:lnSpc>
                        <a:spcBef>
                          <a:spcPts val="885"/>
                        </a:spcBef>
                      </a:pPr>
                      <a:r>
                        <a:rPr sz="2400" spc="-50" dirty="0">
                          <a:latin typeface="Calibri"/>
                          <a:cs typeface="Calibri"/>
                        </a:rPr>
                        <a:t>3</a:t>
                      </a:r>
                      <a:endParaRPr sz="2400">
                        <a:latin typeface="Calibri"/>
                        <a:cs typeface="Calibri"/>
                      </a:endParaRPr>
                    </a:p>
                    <a:p>
                      <a:pPr marL="247015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2400" spc="-50" dirty="0">
                          <a:latin typeface="Calibri"/>
                          <a:cs typeface="Calibri"/>
                        </a:rPr>
                        <a:t>4</a:t>
                      </a:r>
                      <a:endParaRPr sz="2400">
                        <a:latin typeface="Calibri"/>
                        <a:cs typeface="Calibri"/>
                      </a:endParaRPr>
                    </a:p>
                  </a:txBody>
                  <a:tcPr marL="0" marR="0" marT="112395" marB="0">
                    <a:lnR w="28575">
                      <a:solidFill>
                        <a:srgbClr val="C0504D"/>
                      </a:solidFill>
                      <a:prstDash val="solid"/>
                    </a:lnR>
                    <a:solidFill>
                      <a:srgbClr val="DCE6EF"/>
                    </a:solidFill>
                  </a:tcPr>
                </a:tc>
                <a:tc>
                  <a:txBody>
                    <a:bodyPr/>
                    <a:lstStyle/>
                    <a:p>
                      <a:pPr marL="109855">
                        <a:lnSpc>
                          <a:spcPts val="2705"/>
                        </a:lnSpc>
                        <a:tabLst>
                          <a:tab pos="490220" algn="l"/>
                        </a:tabLst>
                      </a:pPr>
                      <a:r>
                        <a:rPr sz="2400" spc="-50" dirty="0">
                          <a:latin typeface="Times New Roman"/>
                          <a:cs typeface="Times New Roman"/>
                        </a:rPr>
                        <a:t>0</a:t>
                      </a:r>
                      <a:r>
                        <a:rPr sz="2400" dirty="0">
                          <a:latin typeface="Times New Roman"/>
                          <a:cs typeface="Times New Roman"/>
                        </a:rPr>
                        <a:t>	</a:t>
                      </a:r>
                      <a:r>
                        <a:rPr sz="2400" spc="-2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2400" spc="-50" dirty="0">
                          <a:latin typeface="Times New Roman"/>
                          <a:cs typeface="Times New Roman"/>
                        </a:rPr>
                        <a:t>1</a:t>
                      </a:r>
                      <a:endParaRPr sz="2400">
                        <a:latin typeface="Times New Roman"/>
                        <a:cs typeface="Times New Roman"/>
                      </a:endParaRPr>
                    </a:p>
                    <a:p>
                      <a:pPr marL="109220">
                        <a:lnSpc>
                          <a:spcPct val="100000"/>
                        </a:lnSpc>
                        <a:spcBef>
                          <a:spcPts val="880"/>
                        </a:spcBef>
                        <a:tabLst>
                          <a:tab pos="487680" algn="l"/>
                        </a:tabLst>
                      </a:pPr>
                      <a:r>
                        <a:rPr sz="2400" spc="-50" dirty="0">
                          <a:latin typeface="Times New Roman"/>
                          <a:cs typeface="Times New Roman"/>
                        </a:rPr>
                        <a:t>0</a:t>
                      </a:r>
                      <a:r>
                        <a:rPr sz="2400" dirty="0">
                          <a:latin typeface="Times New Roman"/>
                          <a:cs typeface="Times New Roman"/>
                        </a:rPr>
                        <a:t>	</a:t>
                      </a:r>
                      <a:r>
                        <a:rPr sz="2400" spc="-2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2400" spc="-50" dirty="0">
                          <a:latin typeface="Times New Roman"/>
                          <a:cs typeface="Times New Roman"/>
                        </a:rPr>
                        <a:t>1</a:t>
                      </a: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C0504D"/>
                      </a:solidFill>
                      <a:prstDash val="solid"/>
                    </a:lnL>
                    <a:solidFill>
                      <a:srgbClr val="DCE6EF"/>
                    </a:solidFill>
                  </a:tcPr>
                </a:tc>
                <a:tc>
                  <a:txBody>
                    <a:bodyPr/>
                    <a:lstStyle/>
                    <a:p>
                      <a:pPr marL="163830">
                        <a:lnSpc>
                          <a:spcPts val="2705"/>
                        </a:lnSpc>
                      </a:pPr>
                      <a:r>
                        <a:rPr sz="2400" spc="-2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2400" spc="-50" dirty="0">
                          <a:latin typeface="Times New Roman"/>
                          <a:cs typeface="Times New Roman"/>
                        </a:rPr>
                        <a:t>1</a:t>
                      </a:r>
                      <a:endParaRPr sz="2400">
                        <a:latin typeface="Times New Roman"/>
                        <a:cs typeface="Times New Roman"/>
                      </a:endParaRPr>
                    </a:p>
                    <a:p>
                      <a:pPr marL="154305">
                        <a:lnSpc>
                          <a:spcPct val="100000"/>
                        </a:lnSpc>
                        <a:spcBef>
                          <a:spcPts val="880"/>
                        </a:spcBef>
                      </a:pPr>
                      <a:r>
                        <a:rPr sz="2400" spc="-2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2400" spc="-50" dirty="0">
                          <a:latin typeface="Times New Roman"/>
                          <a:cs typeface="Times New Roman"/>
                        </a:rPr>
                        <a:t>1</a:t>
                      </a: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rgbClr val="DCE6EF"/>
                    </a:solidFill>
                  </a:tcPr>
                </a:tc>
                <a:tc>
                  <a:txBody>
                    <a:bodyPr/>
                    <a:lstStyle/>
                    <a:p>
                      <a:pPr marL="142240">
                        <a:lnSpc>
                          <a:spcPts val="2710"/>
                        </a:lnSpc>
                        <a:tabLst>
                          <a:tab pos="633730" algn="l"/>
                          <a:tab pos="1108075" algn="l"/>
                          <a:tab pos="1717675" algn="l"/>
                          <a:tab pos="2096770" algn="l"/>
                        </a:tabLst>
                      </a:pPr>
                      <a:r>
                        <a:rPr sz="2400" spc="-25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2400" spc="-50" dirty="0">
                          <a:latin typeface="Times New Roman"/>
                          <a:cs typeface="Times New Roman"/>
                        </a:rPr>
                        <a:t>1</a:t>
                      </a:r>
                      <a:r>
                        <a:rPr sz="2400" dirty="0">
                          <a:latin typeface="Times New Roman"/>
                          <a:cs typeface="Times New Roman"/>
                        </a:rPr>
                        <a:t>	</a:t>
                      </a:r>
                      <a:r>
                        <a:rPr sz="2400" spc="-25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2400" spc="-50" dirty="0">
                          <a:latin typeface="Times New Roman"/>
                          <a:cs typeface="Times New Roman"/>
                        </a:rPr>
                        <a:t>1</a:t>
                      </a:r>
                      <a:r>
                        <a:rPr sz="2400" dirty="0">
                          <a:latin typeface="Times New Roman"/>
                          <a:cs typeface="Times New Roman"/>
                        </a:rPr>
                        <a:t>	</a:t>
                      </a:r>
                      <a:r>
                        <a:rPr sz="2400" spc="-25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2400" spc="-50" dirty="0">
                          <a:latin typeface="Times New Roman"/>
                          <a:cs typeface="Times New Roman"/>
                        </a:rPr>
                        <a:t>1</a:t>
                      </a:r>
                      <a:r>
                        <a:rPr sz="2400" dirty="0">
                          <a:latin typeface="Times New Roman"/>
                          <a:cs typeface="Times New Roman"/>
                        </a:rPr>
                        <a:t>	</a:t>
                      </a:r>
                      <a:r>
                        <a:rPr sz="3600" spc="-75" baseline="1157" dirty="0">
                          <a:latin typeface="Times New Roman"/>
                          <a:cs typeface="Times New Roman"/>
                        </a:rPr>
                        <a:t>0</a:t>
                      </a:r>
                      <a:r>
                        <a:rPr sz="3600" baseline="1157" dirty="0">
                          <a:latin typeface="Times New Roman"/>
                          <a:cs typeface="Times New Roman"/>
                        </a:rPr>
                        <a:t>	</a:t>
                      </a:r>
                      <a:r>
                        <a:rPr sz="3600" spc="-30" baseline="1157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3600" spc="-75" baseline="1157" dirty="0">
                          <a:latin typeface="Times New Roman"/>
                          <a:cs typeface="Times New Roman"/>
                        </a:rPr>
                        <a:t>1</a:t>
                      </a:r>
                      <a:endParaRPr sz="3600" baseline="1157">
                        <a:latin typeface="Times New Roman"/>
                        <a:cs typeface="Times New Roman"/>
                      </a:endParaRPr>
                    </a:p>
                    <a:p>
                      <a:pPr marL="76200">
                        <a:lnSpc>
                          <a:spcPct val="100000"/>
                        </a:lnSpc>
                        <a:spcBef>
                          <a:spcPts val="1545"/>
                        </a:spcBef>
                      </a:pPr>
                      <a:r>
                        <a:rPr sz="1200" spc="-390" dirty="0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A</a:t>
                      </a:r>
                      <a:r>
                        <a:rPr sz="3600" spc="-585" baseline="15046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1200" spc="-265" dirty="0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T</a:t>
                      </a:r>
                      <a:r>
                        <a:rPr sz="3600" spc="-1402" baseline="15046" dirty="0">
                          <a:latin typeface="Times New Roman"/>
                          <a:cs typeface="Times New Roman"/>
                        </a:rPr>
                        <a:t>1</a:t>
                      </a:r>
                      <a:r>
                        <a:rPr sz="1200" spc="-5" dirty="0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M</a:t>
                      </a:r>
                      <a:r>
                        <a:rPr sz="1200" spc="-10" dirty="0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E</a:t>
                      </a:r>
                      <a:r>
                        <a:rPr sz="1200" spc="15" dirty="0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sz="1200" spc="-390" dirty="0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C</a:t>
                      </a:r>
                      <a:r>
                        <a:rPr sz="3600" spc="-585" baseline="15046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1200" spc="-120" dirty="0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o</a:t>
                      </a:r>
                      <a:r>
                        <a:rPr sz="3600" spc="-1612" baseline="15046" dirty="0">
                          <a:latin typeface="Times New Roman"/>
                          <a:cs typeface="Times New Roman"/>
                        </a:rPr>
                        <a:t>1</a:t>
                      </a:r>
                      <a:r>
                        <a:rPr sz="1200" spc="50" dirty="0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ll</a:t>
                      </a:r>
                      <a:r>
                        <a:rPr sz="1200" spc="40" dirty="0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e</a:t>
                      </a:r>
                      <a:r>
                        <a:rPr sz="1200" spc="60" dirty="0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g</a:t>
                      </a:r>
                      <a:r>
                        <a:rPr sz="1200" spc="-5" dirty="0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e</a:t>
                      </a:r>
                      <a:r>
                        <a:rPr sz="1200" spc="-200" dirty="0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sz="3600" spc="-975" baseline="16203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1200" spc="-45" dirty="0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o</a:t>
                      </a:r>
                      <a:r>
                        <a:rPr sz="3600" spc="-1687" baseline="16203" dirty="0">
                          <a:latin typeface="Times New Roman"/>
                          <a:cs typeface="Times New Roman"/>
                        </a:rPr>
                        <a:t>1</a:t>
                      </a:r>
                      <a:r>
                        <a:rPr sz="1200" spc="-5" dirty="0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f</a:t>
                      </a:r>
                      <a:r>
                        <a:rPr sz="1200" spc="114" dirty="0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sz="1200" spc="-25" dirty="0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E</a:t>
                      </a:r>
                      <a:r>
                        <a:rPr sz="1200" spc="-285" dirty="0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n</a:t>
                      </a:r>
                      <a:r>
                        <a:rPr sz="2925" spc="-900" baseline="12820" dirty="0">
                          <a:latin typeface="Calibri"/>
                          <a:cs typeface="Calibri"/>
                        </a:rPr>
                        <a:t>?</a:t>
                      </a:r>
                      <a:r>
                        <a:rPr sz="1200" spc="55" dirty="0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g</a:t>
                      </a:r>
                      <a:r>
                        <a:rPr sz="1200" spc="45" dirty="0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i</a:t>
                      </a:r>
                      <a:r>
                        <a:rPr sz="1200" spc="-295" dirty="0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n</a:t>
                      </a:r>
                      <a:r>
                        <a:rPr sz="3600" spc="-1327" baseline="16203" dirty="0">
                          <a:latin typeface="Times New Roman"/>
                          <a:cs typeface="Times New Roman"/>
                        </a:rPr>
                        <a:t>0</a:t>
                      </a:r>
                      <a:r>
                        <a:rPr sz="1200" spc="35" dirty="0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ee</a:t>
                      </a:r>
                      <a:r>
                        <a:rPr sz="1200" spc="-10" dirty="0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r</a:t>
                      </a:r>
                      <a:r>
                        <a:rPr sz="1200" spc="-195" dirty="0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sz="1200" spc="65" dirty="0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i</a:t>
                      </a:r>
                      <a:r>
                        <a:rPr sz="1200" spc="35" dirty="0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n</a:t>
                      </a:r>
                      <a:r>
                        <a:rPr sz="1200" spc="-445" dirty="0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g</a:t>
                      </a:r>
                      <a:r>
                        <a:rPr sz="3600" spc="-30" baseline="17361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3600" spc="-75" baseline="17361" dirty="0">
                          <a:latin typeface="Times New Roman"/>
                          <a:cs typeface="Times New Roman"/>
                        </a:rPr>
                        <a:t>1</a:t>
                      </a:r>
                      <a:endParaRPr sz="3600" baseline="17361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rgbClr val="DCE6EF"/>
                    </a:solidFill>
                  </a:tcPr>
                </a:tc>
                <a:tc>
                  <a:txBody>
                    <a:bodyPr/>
                    <a:lstStyle/>
                    <a:p>
                      <a:pPr marL="116839">
                        <a:lnSpc>
                          <a:spcPts val="2645"/>
                        </a:lnSpc>
                      </a:pPr>
                      <a:r>
                        <a:rPr sz="2400" spc="-2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2400" spc="-50" dirty="0">
                          <a:latin typeface="Times New Roman"/>
                          <a:cs typeface="Times New Roman"/>
                        </a:rPr>
                        <a:t>1</a:t>
                      </a:r>
                      <a:endParaRPr sz="2400">
                        <a:latin typeface="Times New Roman"/>
                        <a:cs typeface="Times New Roman"/>
                      </a:endParaRPr>
                    </a:p>
                    <a:p>
                      <a:pPr marL="117475">
                        <a:lnSpc>
                          <a:spcPct val="100000"/>
                        </a:lnSpc>
                        <a:spcBef>
                          <a:spcPts val="880"/>
                        </a:spcBef>
                      </a:pPr>
                      <a:r>
                        <a:rPr sz="2400" spc="-25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2400" spc="-50" dirty="0">
                          <a:latin typeface="Times New Roman"/>
                          <a:cs typeface="Times New Roman"/>
                        </a:rPr>
                        <a:t>1</a:t>
                      </a: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rgbClr val="DCE6EF"/>
                    </a:solidFill>
                  </a:tcPr>
                </a:tc>
                <a:tc>
                  <a:txBody>
                    <a:bodyPr/>
                    <a:lstStyle/>
                    <a:p>
                      <a:pPr marL="57150">
                        <a:lnSpc>
                          <a:spcPts val="2645"/>
                        </a:lnSpc>
                      </a:pPr>
                      <a:r>
                        <a:rPr sz="2400" spc="-25" dirty="0">
                          <a:latin typeface="Times New Roman"/>
                          <a:cs typeface="Times New Roman"/>
                        </a:rPr>
                        <a:t>16</a:t>
                      </a:r>
                      <a:endParaRPr sz="2400">
                        <a:latin typeface="Times New Roman"/>
                        <a:cs typeface="Times New Roman"/>
                      </a:endParaRPr>
                    </a:p>
                    <a:p>
                      <a:pPr marL="132715">
                        <a:lnSpc>
                          <a:spcPct val="100000"/>
                        </a:lnSpc>
                        <a:spcBef>
                          <a:spcPts val="880"/>
                        </a:spcBef>
                      </a:pPr>
                      <a:r>
                        <a:rPr sz="2400" spc="-25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2400" spc="-50" dirty="0">
                          <a:latin typeface="Times New Roman"/>
                          <a:cs typeface="Times New Roman"/>
                        </a:rPr>
                        <a:t>1</a:t>
                      </a: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rgbClr val="DCE6EF"/>
                    </a:solidFill>
                  </a:tcPr>
                </a:tc>
                <a:tc>
                  <a:txBody>
                    <a:bodyPr/>
                    <a:lstStyle/>
                    <a:p>
                      <a:pPr marL="59690">
                        <a:lnSpc>
                          <a:spcPts val="2650"/>
                        </a:lnSpc>
                      </a:pPr>
                      <a:r>
                        <a:rPr sz="2400" spc="-2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2400" spc="-50" dirty="0">
                          <a:latin typeface="Times New Roman"/>
                          <a:cs typeface="Times New Roman"/>
                        </a:rPr>
                        <a:t>1</a:t>
                      </a:r>
                      <a:endParaRPr sz="2400">
                        <a:latin typeface="Times New Roman"/>
                        <a:cs typeface="Times New Roman"/>
                      </a:endParaRPr>
                    </a:p>
                    <a:p>
                      <a:pPr marL="131445">
                        <a:lnSpc>
                          <a:spcPct val="100000"/>
                        </a:lnSpc>
                        <a:spcBef>
                          <a:spcPts val="875"/>
                        </a:spcBef>
                      </a:pPr>
                      <a:r>
                        <a:rPr sz="2400" spc="-2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2400" spc="-50" dirty="0">
                          <a:latin typeface="Times New Roman"/>
                          <a:cs typeface="Times New Roman"/>
                        </a:rPr>
                        <a:t>1</a:t>
                      </a: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rgbClr val="DCE6EF"/>
                    </a:solidFill>
                  </a:tcPr>
                </a:tc>
                <a:tc>
                  <a:txBody>
                    <a:bodyPr/>
                    <a:lstStyle/>
                    <a:p>
                      <a:pPr marL="114935">
                        <a:lnSpc>
                          <a:spcPts val="2650"/>
                        </a:lnSpc>
                      </a:pPr>
                      <a:r>
                        <a:rPr sz="2400" spc="-25" dirty="0">
                          <a:latin typeface="Times New Roman"/>
                          <a:cs typeface="Times New Roman"/>
                        </a:rPr>
                        <a:t>24</a:t>
                      </a:r>
                      <a:endParaRPr sz="2400">
                        <a:latin typeface="Times New Roman"/>
                        <a:cs typeface="Times New Roman"/>
                      </a:endParaRPr>
                    </a:p>
                    <a:p>
                      <a:pPr marL="113664">
                        <a:lnSpc>
                          <a:spcPts val="2450"/>
                        </a:lnSpc>
                        <a:spcBef>
                          <a:spcPts val="875"/>
                        </a:spcBef>
                      </a:pPr>
                      <a:r>
                        <a:rPr sz="2400" spc="-25" dirty="0">
                          <a:latin typeface="Times New Roman"/>
                          <a:cs typeface="Times New Roman"/>
                        </a:rPr>
                        <a:t>27</a:t>
                      </a:r>
                      <a:endParaRPr sz="2400">
                        <a:latin typeface="Times New Roman"/>
                        <a:cs typeface="Times New Roman"/>
                      </a:endParaRPr>
                    </a:p>
                    <a:p>
                      <a:pPr marL="496570">
                        <a:lnSpc>
                          <a:spcPts val="1250"/>
                        </a:lnSpc>
                      </a:pPr>
                      <a:r>
                        <a:rPr sz="1400" spc="-25" dirty="0">
                          <a:latin typeface="Microsoft Sans Serif"/>
                          <a:cs typeface="Microsoft Sans Serif"/>
                        </a:rPr>
                        <a:t>256</a:t>
                      </a:r>
                      <a:endParaRPr sz="14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solidFill>
                      <a:srgbClr val="DCE6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30" name="object 30"/>
          <p:cNvSpPr/>
          <p:nvPr/>
        </p:nvSpPr>
        <p:spPr>
          <a:xfrm>
            <a:off x="1600961" y="761"/>
            <a:ext cx="9142730" cy="6856730"/>
          </a:xfrm>
          <a:custGeom>
            <a:avLst/>
            <a:gdLst/>
            <a:ahLst/>
            <a:cxnLst/>
            <a:rect l="l" t="t" r="r" b="b"/>
            <a:pathLst>
              <a:path w="9142730" h="6856730">
                <a:moveTo>
                  <a:pt x="0" y="0"/>
                </a:moveTo>
                <a:lnTo>
                  <a:pt x="9142476" y="0"/>
                </a:lnTo>
                <a:lnTo>
                  <a:pt x="9142476" y="6856476"/>
                </a:lnTo>
                <a:lnTo>
                  <a:pt x="0" y="6856476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600200" y="1"/>
            <a:ext cx="0" cy="18762239"/>
          </a:xfrm>
          <a:prstGeom prst="rect">
            <a:avLst/>
          </a:prstGeom>
        </p:spPr>
        <p:txBody>
          <a:bodyPr vert="horz" wrap="square" lIns="0" tIns="475666" rIns="0" bIns="0" rtlCol="0">
            <a:spAutoFit/>
          </a:bodyPr>
          <a:lstStyle/>
          <a:p>
            <a:pPr marL="184150">
              <a:spcBef>
                <a:spcPts val="105"/>
              </a:spcBef>
            </a:pPr>
            <a:r>
              <a:rPr dirty="0">
                <a:latin typeface="Calibri"/>
                <a:cs typeface="Calibri"/>
              </a:rPr>
              <a:t>Memory</a:t>
            </a:r>
            <a:r>
              <a:rPr spc="-13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Function</a:t>
            </a:r>
            <a:r>
              <a:rPr spc="-9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Knapsack</a:t>
            </a:r>
            <a:r>
              <a:rPr spc="-190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Algo.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0246869" y="6430417"/>
            <a:ext cx="319405" cy="22890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400" spc="-25" dirty="0">
                <a:latin typeface="Microsoft Sans Serif"/>
                <a:cs typeface="Microsoft Sans Serif"/>
              </a:rPr>
              <a:t>257</a:t>
            </a:r>
            <a:endParaRPr sz="1400">
              <a:latin typeface="Microsoft Sans Serif"/>
              <a:cs typeface="Microsoft Sans Serif"/>
            </a:endParaRPr>
          </a:p>
        </p:txBody>
      </p:sp>
      <p:graphicFrame>
        <p:nvGraphicFramePr>
          <p:cNvPr id="4" name="object 4"/>
          <p:cNvGraphicFramePr>
            <a:graphicFrameLocks noGrp="1"/>
          </p:cNvGraphicFramePr>
          <p:nvPr/>
        </p:nvGraphicFramePr>
        <p:xfrm>
          <a:off x="2000251" y="1543050"/>
          <a:ext cx="8353425" cy="507619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00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00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811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800600">
                <a:tc gridSpan="4">
                  <a:txBody>
                    <a:bodyPr/>
                    <a:lstStyle/>
                    <a:p>
                      <a:pPr marL="91440" algn="just">
                        <a:lnSpc>
                          <a:spcPct val="100000"/>
                        </a:lnSpc>
                      </a:pPr>
                      <a:r>
                        <a:rPr sz="2000" b="1" i="1" dirty="0">
                          <a:latin typeface="Calibri"/>
                          <a:cs typeface="Calibri"/>
                        </a:rPr>
                        <a:t>ALGORITHM</a:t>
                      </a:r>
                      <a:r>
                        <a:rPr sz="2000" b="1" i="1" spc="6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000" b="1" i="1" dirty="0">
                          <a:latin typeface="Calibri"/>
                          <a:cs typeface="Calibri"/>
                        </a:rPr>
                        <a:t>MFKnapsack(i,</a:t>
                      </a:r>
                      <a:r>
                        <a:rPr sz="2000" b="1" i="1" spc="7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000" b="1" i="1" dirty="0">
                          <a:latin typeface="Calibri"/>
                          <a:cs typeface="Calibri"/>
                        </a:rPr>
                        <a:t>j)</a:t>
                      </a:r>
                      <a:r>
                        <a:rPr sz="2000" b="1" i="1" spc="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000" i="1" dirty="0">
                          <a:latin typeface="Calibri"/>
                          <a:cs typeface="Calibri"/>
                        </a:rPr>
                        <a:t>//Implements</a:t>
                      </a:r>
                      <a:r>
                        <a:rPr sz="2000" i="1" spc="7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000" i="1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2000" i="1" spc="7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000" i="1" dirty="0">
                          <a:latin typeface="Calibri"/>
                          <a:cs typeface="Calibri"/>
                        </a:rPr>
                        <a:t>memory</a:t>
                      </a:r>
                      <a:r>
                        <a:rPr sz="2000" i="1" spc="9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000" i="1" dirty="0">
                          <a:latin typeface="Calibri"/>
                          <a:cs typeface="Calibri"/>
                        </a:rPr>
                        <a:t>function</a:t>
                      </a:r>
                      <a:r>
                        <a:rPr sz="2000" i="1" spc="8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000" i="1" dirty="0">
                          <a:latin typeface="Calibri"/>
                          <a:cs typeface="Calibri"/>
                        </a:rPr>
                        <a:t>method</a:t>
                      </a:r>
                      <a:r>
                        <a:rPr sz="2000" i="1" spc="7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000" i="1" spc="-25" dirty="0">
                          <a:latin typeface="Calibri"/>
                          <a:cs typeface="Calibri"/>
                        </a:rPr>
                        <a:t>for </a:t>
                      </a:r>
                      <a:r>
                        <a:rPr sz="2000" i="1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2000" i="1" spc="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000" i="1" dirty="0">
                          <a:latin typeface="Calibri"/>
                          <a:cs typeface="Calibri"/>
                        </a:rPr>
                        <a:t>knapsack</a:t>
                      </a:r>
                      <a:r>
                        <a:rPr sz="2000" i="1" spc="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000" i="1" dirty="0">
                          <a:latin typeface="Calibri"/>
                          <a:cs typeface="Calibri"/>
                        </a:rPr>
                        <a:t>problem</a:t>
                      </a:r>
                      <a:r>
                        <a:rPr sz="2000" i="1" spc="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000" i="1" dirty="0">
                          <a:latin typeface="Calibri"/>
                          <a:cs typeface="Calibri"/>
                        </a:rPr>
                        <a:t>//Input:</a:t>
                      </a:r>
                      <a:r>
                        <a:rPr sz="2000" i="1" spc="47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000" i="1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2000" i="1" spc="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000" i="1" dirty="0">
                          <a:latin typeface="Calibri"/>
                          <a:cs typeface="Calibri"/>
                        </a:rPr>
                        <a:t>nonnegative</a:t>
                      </a:r>
                      <a:r>
                        <a:rPr sz="2000" i="1" spc="47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000" i="1" dirty="0">
                          <a:latin typeface="Calibri"/>
                          <a:cs typeface="Calibri"/>
                        </a:rPr>
                        <a:t>integer</a:t>
                      </a:r>
                      <a:r>
                        <a:rPr sz="2000" i="1" spc="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000" i="1" dirty="0">
                          <a:latin typeface="Calibri"/>
                          <a:cs typeface="Calibri"/>
                        </a:rPr>
                        <a:t>i</a:t>
                      </a:r>
                      <a:r>
                        <a:rPr sz="2000" i="1" spc="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000" i="1" dirty="0">
                          <a:latin typeface="Calibri"/>
                          <a:cs typeface="Calibri"/>
                        </a:rPr>
                        <a:t>indicating</a:t>
                      </a:r>
                      <a:r>
                        <a:rPr sz="2000" i="1" spc="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000" i="1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2000" i="1" spc="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000" i="1" spc="-10" dirty="0">
                          <a:latin typeface="Calibri"/>
                          <a:cs typeface="Calibri"/>
                        </a:rPr>
                        <a:t>number </a:t>
                      </a:r>
                      <a:r>
                        <a:rPr sz="2000" i="1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2000" i="1" spc="7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000" i="1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2000" i="1" spc="6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000" i="1" dirty="0">
                          <a:latin typeface="Calibri"/>
                          <a:cs typeface="Calibri"/>
                        </a:rPr>
                        <a:t>first</a:t>
                      </a:r>
                      <a:r>
                        <a:rPr sz="2000" i="1" spc="6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000" i="1" dirty="0">
                          <a:latin typeface="Calibri"/>
                          <a:cs typeface="Calibri"/>
                        </a:rPr>
                        <a:t>//</a:t>
                      </a:r>
                      <a:r>
                        <a:rPr sz="2000" i="1" spc="6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000" i="1" dirty="0">
                          <a:latin typeface="Calibri"/>
                          <a:cs typeface="Calibri"/>
                        </a:rPr>
                        <a:t>items</a:t>
                      </a:r>
                      <a:r>
                        <a:rPr sz="2000" i="1" spc="6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000" i="1" dirty="0">
                          <a:latin typeface="Calibri"/>
                          <a:cs typeface="Calibri"/>
                        </a:rPr>
                        <a:t>being</a:t>
                      </a:r>
                      <a:r>
                        <a:rPr sz="2000" i="1" spc="6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000" i="1" dirty="0">
                          <a:latin typeface="Calibri"/>
                          <a:cs typeface="Calibri"/>
                        </a:rPr>
                        <a:t>considered</a:t>
                      </a:r>
                      <a:r>
                        <a:rPr sz="2000" i="1" spc="6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000" i="1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2000" i="1" spc="7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000" i="1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2000" i="1" spc="8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000" i="1" dirty="0">
                          <a:latin typeface="Calibri"/>
                          <a:cs typeface="Calibri"/>
                        </a:rPr>
                        <a:t>nonnegative</a:t>
                      </a:r>
                      <a:r>
                        <a:rPr sz="2000" i="1" spc="7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000" i="1" dirty="0">
                          <a:latin typeface="Calibri"/>
                          <a:cs typeface="Calibri"/>
                        </a:rPr>
                        <a:t>integer</a:t>
                      </a:r>
                      <a:r>
                        <a:rPr sz="2000" i="1" spc="7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000" i="1" dirty="0">
                          <a:latin typeface="Calibri"/>
                          <a:cs typeface="Calibri"/>
                        </a:rPr>
                        <a:t>j</a:t>
                      </a:r>
                      <a:r>
                        <a:rPr sz="2000" i="1" spc="8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000" i="1" dirty="0">
                          <a:latin typeface="Calibri"/>
                          <a:cs typeface="Calibri"/>
                        </a:rPr>
                        <a:t>indicating</a:t>
                      </a:r>
                      <a:r>
                        <a:rPr sz="2000" i="1" spc="7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000" i="1" spc="-25" dirty="0">
                          <a:latin typeface="Calibri"/>
                          <a:cs typeface="Calibri"/>
                        </a:rPr>
                        <a:t>// </a:t>
                      </a:r>
                      <a:r>
                        <a:rPr sz="2000" i="1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2000" i="1" spc="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000" i="1" dirty="0">
                          <a:latin typeface="Calibri"/>
                          <a:cs typeface="Calibri"/>
                        </a:rPr>
                        <a:t>knapsack</a:t>
                      </a:r>
                      <a:r>
                        <a:rPr sz="2000" i="1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000" i="1" dirty="0">
                          <a:latin typeface="Calibri"/>
                          <a:cs typeface="Calibri"/>
                        </a:rPr>
                        <a:t>capacity</a:t>
                      </a:r>
                      <a:r>
                        <a:rPr sz="2000" i="1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000" i="1" dirty="0">
                          <a:latin typeface="Calibri"/>
                          <a:cs typeface="Calibri"/>
                        </a:rPr>
                        <a:t>//Output:</a:t>
                      </a:r>
                      <a:r>
                        <a:rPr sz="2000" i="1" spc="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000" i="1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2000" i="1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000" i="1" dirty="0">
                          <a:latin typeface="Calibri"/>
                          <a:cs typeface="Calibri"/>
                        </a:rPr>
                        <a:t>value</a:t>
                      </a:r>
                      <a:r>
                        <a:rPr sz="2000" i="1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000" i="1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2000" i="1" spc="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000" i="1" dirty="0">
                          <a:latin typeface="Calibri"/>
                          <a:cs typeface="Calibri"/>
                        </a:rPr>
                        <a:t>an</a:t>
                      </a:r>
                      <a:r>
                        <a:rPr sz="2000" i="1" spc="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000" i="1" dirty="0">
                          <a:latin typeface="Calibri"/>
                          <a:cs typeface="Calibri"/>
                        </a:rPr>
                        <a:t>optimal</a:t>
                      </a:r>
                      <a:r>
                        <a:rPr sz="2000" i="1" spc="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000" i="1" dirty="0">
                          <a:latin typeface="Calibri"/>
                          <a:cs typeface="Calibri"/>
                        </a:rPr>
                        <a:t>feasible subset</a:t>
                      </a:r>
                      <a:r>
                        <a:rPr sz="2000" i="1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000" i="1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2000" i="1" spc="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000" i="1" spc="-25" dirty="0">
                          <a:latin typeface="Calibri"/>
                          <a:cs typeface="Calibri"/>
                        </a:rPr>
                        <a:t>the </a:t>
                      </a:r>
                      <a:r>
                        <a:rPr sz="2000" i="1" spc="55" dirty="0">
                          <a:latin typeface="Calibri"/>
                          <a:cs typeface="Calibri"/>
                        </a:rPr>
                        <a:t>first</a:t>
                      </a:r>
                      <a:r>
                        <a:rPr sz="2000" i="1" spc="19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000" i="1" dirty="0">
                          <a:latin typeface="Calibri"/>
                          <a:cs typeface="Calibri"/>
                        </a:rPr>
                        <a:t>i</a:t>
                      </a:r>
                      <a:r>
                        <a:rPr sz="2000" i="1" spc="2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000" i="1" spc="65" dirty="0">
                          <a:latin typeface="Calibri"/>
                          <a:cs typeface="Calibri"/>
                        </a:rPr>
                        <a:t>items</a:t>
                      </a:r>
                      <a:r>
                        <a:rPr sz="2000" i="1" spc="2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000" i="1" spc="75" dirty="0">
                          <a:latin typeface="Calibri"/>
                          <a:cs typeface="Calibri"/>
                        </a:rPr>
                        <a:t>//Note:</a:t>
                      </a:r>
                      <a:r>
                        <a:rPr sz="2000" i="1" spc="2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000" i="1" spc="60" dirty="0">
                          <a:latin typeface="Calibri"/>
                          <a:cs typeface="Calibri"/>
                        </a:rPr>
                        <a:t>Uses</a:t>
                      </a:r>
                      <a:r>
                        <a:rPr sz="2000" i="1" spc="2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000" i="1" dirty="0">
                          <a:latin typeface="Calibri"/>
                          <a:cs typeface="Calibri"/>
                        </a:rPr>
                        <a:t>as</a:t>
                      </a:r>
                      <a:r>
                        <a:rPr sz="2000" i="1" spc="2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000" i="1" spc="75" dirty="0">
                          <a:latin typeface="Calibri"/>
                          <a:cs typeface="Calibri"/>
                        </a:rPr>
                        <a:t>global</a:t>
                      </a:r>
                      <a:r>
                        <a:rPr sz="2000" i="1" spc="2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000" i="1" spc="70" dirty="0">
                          <a:latin typeface="Calibri"/>
                          <a:cs typeface="Calibri"/>
                        </a:rPr>
                        <a:t>variables</a:t>
                      </a:r>
                      <a:r>
                        <a:rPr sz="2000" i="1" spc="2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000" i="1" spc="65" dirty="0">
                          <a:latin typeface="Calibri"/>
                          <a:cs typeface="Calibri"/>
                        </a:rPr>
                        <a:t>input</a:t>
                      </a:r>
                      <a:r>
                        <a:rPr sz="2000" i="1" spc="2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000" i="1" spc="65" dirty="0">
                          <a:latin typeface="Calibri"/>
                          <a:cs typeface="Calibri"/>
                        </a:rPr>
                        <a:t>arrays</a:t>
                      </a:r>
                      <a:r>
                        <a:rPr sz="2000" i="1" spc="2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000" i="1" spc="60" dirty="0">
                          <a:latin typeface="Calibri"/>
                          <a:cs typeface="Calibri"/>
                        </a:rPr>
                        <a:t>Weights[1..n], </a:t>
                      </a:r>
                      <a:r>
                        <a:rPr sz="2000" i="1" dirty="0">
                          <a:latin typeface="Calibri"/>
                          <a:cs typeface="Calibri"/>
                        </a:rPr>
                        <a:t>Values[1..n],</a:t>
                      </a:r>
                      <a:r>
                        <a:rPr sz="2000" i="1" spc="26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000" i="1" dirty="0">
                          <a:latin typeface="Calibri"/>
                          <a:cs typeface="Calibri"/>
                        </a:rPr>
                        <a:t>//and</a:t>
                      </a:r>
                      <a:r>
                        <a:rPr sz="2000" i="1" spc="3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000" i="1" dirty="0">
                          <a:latin typeface="Calibri"/>
                          <a:cs typeface="Calibri"/>
                        </a:rPr>
                        <a:t>table</a:t>
                      </a:r>
                      <a:r>
                        <a:rPr sz="2000" i="1" spc="27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000" i="1" spc="45" dirty="0">
                          <a:latin typeface="Calibri"/>
                          <a:cs typeface="Calibri"/>
                        </a:rPr>
                        <a:t>V[0..n,</a:t>
                      </a:r>
                      <a:r>
                        <a:rPr sz="2000" i="1" spc="3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000" i="1" dirty="0">
                          <a:latin typeface="Calibri"/>
                          <a:cs typeface="Calibri"/>
                        </a:rPr>
                        <a:t>0..W]whose</a:t>
                      </a:r>
                      <a:r>
                        <a:rPr sz="2000" i="1" spc="254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000" i="1" dirty="0">
                          <a:latin typeface="Calibri"/>
                          <a:cs typeface="Calibri"/>
                        </a:rPr>
                        <a:t>entries</a:t>
                      </a:r>
                      <a:r>
                        <a:rPr sz="2000" i="1" spc="3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000" i="1" dirty="0">
                          <a:latin typeface="Calibri"/>
                          <a:cs typeface="Calibri"/>
                        </a:rPr>
                        <a:t>are</a:t>
                      </a:r>
                      <a:r>
                        <a:rPr sz="2000" i="1" spc="30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000" i="1" dirty="0">
                          <a:latin typeface="Calibri"/>
                          <a:cs typeface="Calibri"/>
                        </a:rPr>
                        <a:t>initialized</a:t>
                      </a:r>
                      <a:r>
                        <a:rPr sz="2000" i="1" spc="3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000" i="1" dirty="0">
                          <a:latin typeface="Calibri"/>
                          <a:cs typeface="Calibri"/>
                        </a:rPr>
                        <a:t>with</a:t>
                      </a:r>
                      <a:r>
                        <a:rPr sz="2000" i="1" spc="29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000" i="1" spc="-20" dirty="0">
                          <a:latin typeface="Calibri"/>
                          <a:cs typeface="Calibri"/>
                        </a:rPr>
                        <a:t>−1’s </a:t>
                      </a:r>
                      <a:r>
                        <a:rPr sz="2000" i="1" spc="-25" dirty="0">
                          <a:latin typeface="Calibri"/>
                          <a:cs typeface="Calibri"/>
                        </a:rPr>
                        <a:t>except</a:t>
                      </a:r>
                      <a:r>
                        <a:rPr sz="2000" i="1" spc="-9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000" i="1" dirty="0">
                          <a:latin typeface="Calibri"/>
                          <a:cs typeface="Calibri"/>
                        </a:rPr>
                        <a:t>for</a:t>
                      </a:r>
                      <a:r>
                        <a:rPr sz="2000" i="1" spc="-6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000" i="1" dirty="0">
                          <a:latin typeface="Calibri"/>
                          <a:cs typeface="Calibri"/>
                        </a:rPr>
                        <a:t>//row</a:t>
                      </a:r>
                      <a:r>
                        <a:rPr sz="2000" i="1" spc="-6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000" i="1" dirty="0">
                          <a:latin typeface="Calibri"/>
                          <a:cs typeface="Calibri"/>
                        </a:rPr>
                        <a:t>0</a:t>
                      </a:r>
                      <a:r>
                        <a:rPr sz="2000" i="1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000" i="1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2000" i="1" spc="-9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000" i="1" spc="-10" dirty="0">
                          <a:latin typeface="Calibri"/>
                          <a:cs typeface="Calibri"/>
                        </a:rPr>
                        <a:t>column</a:t>
                      </a:r>
                      <a:r>
                        <a:rPr sz="2000" i="1" spc="-6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000" i="1" dirty="0">
                          <a:latin typeface="Calibri"/>
                          <a:cs typeface="Calibri"/>
                        </a:rPr>
                        <a:t>0</a:t>
                      </a:r>
                      <a:r>
                        <a:rPr sz="2000" i="1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000" i="1" spc="-10" dirty="0">
                          <a:latin typeface="Calibri"/>
                          <a:cs typeface="Calibri"/>
                        </a:rPr>
                        <a:t>initialized</a:t>
                      </a:r>
                      <a:r>
                        <a:rPr sz="2000" i="1" spc="-9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000" i="1" dirty="0">
                          <a:latin typeface="Calibri"/>
                          <a:cs typeface="Calibri"/>
                        </a:rPr>
                        <a:t>with</a:t>
                      </a:r>
                      <a:r>
                        <a:rPr sz="2000" i="1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000" i="1" spc="-25" dirty="0">
                          <a:latin typeface="Calibri"/>
                          <a:cs typeface="Calibri"/>
                        </a:rPr>
                        <a:t>0’s</a:t>
                      </a:r>
                      <a:endParaRPr sz="2000">
                        <a:latin typeface="Calibri"/>
                        <a:cs typeface="Calibri"/>
                      </a:endParaRPr>
                    </a:p>
                    <a:p>
                      <a:pPr marR="3175" algn="ctr">
                        <a:lnSpc>
                          <a:spcPct val="100000"/>
                        </a:lnSpc>
                        <a:spcBef>
                          <a:spcPts val="565"/>
                        </a:spcBef>
                      </a:pPr>
                      <a:r>
                        <a:rPr sz="2400" b="1" i="1" dirty="0">
                          <a:latin typeface="Calibri"/>
                          <a:cs typeface="Calibri"/>
                        </a:rPr>
                        <a:t>if</a:t>
                      </a:r>
                      <a:r>
                        <a:rPr sz="2400" b="1" i="1" spc="-7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400" b="1" i="1" dirty="0">
                          <a:latin typeface="Calibri"/>
                          <a:cs typeface="Calibri"/>
                        </a:rPr>
                        <a:t>V[i,</a:t>
                      </a:r>
                      <a:r>
                        <a:rPr sz="2400" b="1" i="1" spc="-8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400" b="1" i="1" dirty="0">
                          <a:latin typeface="Calibri"/>
                          <a:cs typeface="Calibri"/>
                        </a:rPr>
                        <a:t>j]&lt;</a:t>
                      </a:r>
                      <a:r>
                        <a:rPr sz="2400" b="1" i="1" spc="-1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400" b="1" i="1" spc="-50" dirty="0">
                          <a:latin typeface="Calibri"/>
                          <a:cs typeface="Calibri"/>
                        </a:rPr>
                        <a:t>0</a:t>
                      </a:r>
                      <a:endParaRPr sz="2400">
                        <a:latin typeface="Calibri"/>
                        <a:cs typeface="Calibri"/>
                      </a:endParaRPr>
                    </a:p>
                    <a:p>
                      <a:pPr marR="3810" algn="ctr">
                        <a:lnSpc>
                          <a:spcPct val="100000"/>
                        </a:lnSpc>
                        <a:spcBef>
                          <a:spcPts val="340"/>
                        </a:spcBef>
                        <a:tabLst>
                          <a:tab pos="1913889" algn="l"/>
                        </a:tabLst>
                      </a:pPr>
                      <a:r>
                        <a:rPr sz="2400" b="1" i="1" dirty="0">
                          <a:latin typeface="Calibri"/>
                          <a:cs typeface="Calibri"/>
                        </a:rPr>
                        <a:t>if</a:t>
                      </a:r>
                      <a:r>
                        <a:rPr sz="2400" b="1" i="1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400" b="1" i="1" spc="-10" dirty="0">
                          <a:latin typeface="Calibri"/>
                          <a:cs typeface="Calibri"/>
                        </a:rPr>
                        <a:t>j&lt;Weights[i]</a:t>
                      </a:r>
                      <a:r>
                        <a:rPr sz="2400" b="1" i="1" dirty="0">
                          <a:latin typeface="Calibri"/>
                          <a:cs typeface="Calibri"/>
                        </a:rPr>
                        <a:t>	=</a:t>
                      </a:r>
                      <a:r>
                        <a:rPr sz="2400" b="1" i="1" spc="6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400" b="1" i="1" spc="-25" dirty="0">
                          <a:latin typeface="Calibri"/>
                          <a:cs typeface="Calibri"/>
                        </a:rPr>
                        <a:t>value←MFKnapsack(i</a:t>
                      </a:r>
                      <a:r>
                        <a:rPr sz="2400" b="1" i="1" spc="-6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400" b="1" i="1" spc="-10" dirty="0">
                          <a:latin typeface="Calibri"/>
                          <a:cs typeface="Calibri"/>
                        </a:rPr>
                        <a:t>−1,j)</a:t>
                      </a:r>
                      <a:endParaRPr sz="2400">
                        <a:latin typeface="Calibri"/>
                        <a:cs typeface="Calibri"/>
                      </a:endParaRPr>
                    </a:p>
                    <a:p>
                      <a:pPr marL="932815" marR="1633220" indent="697865">
                        <a:lnSpc>
                          <a:spcPts val="3460"/>
                        </a:lnSpc>
                        <a:spcBef>
                          <a:spcPts val="204"/>
                        </a:spcBef>
                        <a:tabLst>
                          <a:tab pos="2465070" algn="l"/>
                          <a:tab pos="4530090" algn="l"/>
                        </a:tabLst>
                      </a:pPr>
                      <a:r>
                        <a:rPr sz="2400" b="1" i="1" spc="-20" dirty="0">
                          <a:latin typeface="Calibri"/>
                          <a:cs typeface="Calibri"/>
                        </a:rPr>
                        <a:t>else</a:t>
                      </a:r>
                      <a:r>
                        <a:rPr sz="2400" b="1" i="1" dirty="0">
                          <a:latin typeface="Calibri"/>
                          <a:cs typeface="Calibri"/>
                        </a:rPr>
                        <a:t>	</a:t>
                      </a:r>
                      <a:r>
                        <a:rPr sz="2400" b="1" i="1" spc="-10" dirty="0">
                          <a:latin typeface="Calibri"/>
                          <a:cs typeface="Calibri"/>
                        </a:rPr>
                        <a:t>value←max,MFKnapsack(i</a:t>
                      </a:r>
                      <a:r>
                        <a:rPr sz="2400" b="1" i="1" spc="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400" b="1" i="1" dirty="0">
                          <a:latin typeface="Calibri"/>
                          <a:cs typeface="Calibri"/>
                        </a:rPr>
                        <a:t>−1,</a:t>
                      </a:r>
                      <a:r>
                        <a:rPr sz="2400" b="1" i="1" spc="-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400" b="1" i="1" spc="-25" dirty="0">
                          <a:latin typeface="Calibri"/>
                          <a:cs typeface="Calibri"/>
                        </a:rPr>
                        <a:t>j), </a:t>
                      </a:r>
                      <a:r>
                        <a:rPr sz="2400" b="1" i="1" spc="-20" dirty="0">
                          <a:latin typeface="Calibri"/>
                          <a:cs typeface="Calibri"/>
                        </a:rPr>
                        <a:t>values[i]+MFKnapsack(i</a:t>
                      </a:r>
                      <a:r>
                        <a:rPr sz="2400" b="1" i="1" spc="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400" b="1" i="1" spc="-25" dirty="0">
                          <a:latin typeface="Calibri"/>
                          <a:cs typeface="Calibri"/>
                        </a:rPr>
                        <a:t>−1,</a:t>
                      </a:r>
                      <a:r>
                        <a:rPr sz="2400" b="1" i="1" dirty="0">
                          <a:latin typeface="Calibri"/>
                          <a:cs typeface="Calibri"/>
                        </a:rPr>
                        <a:t>	</a:t>
                      </a:r>
                      <a:r>
                        <a:rPr sz="2400" b="1" i="1" spc="-10" dirty="0">
                          <a:latin typeface="Calibri"/>
                          <a:cs typeface="Calibri"/>
                        </a:rPr>
                        <a:t>j−Weights*i+)-</a:t>
                      </a:r>
                      <a:endParaRPr sz="2400">
                        <a:latin typeface="Calibri"/>
                        <a:cs typeface="Calibri"/>
                      </a:endParaRPr>
                    </a:p>
                    <a:p>
                      <a:pPr marL="636905" marR="5962015">
                        <a:lnSpc>
                          <a:spcPct val="117400"/>
                        </a:lnSpc>
                        <a:spcBef>
                          <a:spcPts val="130"/>
                        </a:spcBef>
                      </a:pPr>
                      <a:r>
                        <a:rPr sz="2400" b="1" i="1" dirty="0">
                          <a:latin typeface="Calibri"/>
                          <a:cs typeface="Calibri"/>
                        </a:rPr>
                        <a:t>V[i,</a:t>
                      </a:r>
                      <a:r>
                        <a:rPr sz="2400" b="1" i="1" spc="-114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400" b="1" i="1" spc="-60" dirty="0">
                          <a:latin typeface="Calibri"/>
                          <a:cs typeface="Calibri"/>
                        </a:rPr>
                        <a:t>j+←value </a:t>
                      </a:r>
                      <a:r>
                        <a:rPr sz="2400" b="1" i="1" spc="-10" dirty="0">
                          <a:latin typeface="Calibri"/>
                          <a:cs typeface="Calibri"/>
                        </a:rPr>
                        <a:t>return</a:t>
                      </a:r>
                      <a:r>
                        <a:rPr sz="2400" b="1" i="1" spc="-10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400" b="1" i="1" dirty="0">
                          <a:latin typeface="Calibri"/>
                          <a:cs typeface="Calibri"/>
                        </a:rPr>
                        <a:t>V[i,</a:t>
                      </a:r>
                      <a:r>
                        <a:rPr sz="2400" b="1" i="1" spc="-8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400" b="1" i="1" spc="-25" dirty="0">
                          <a:latin typeface="Calibri"/>
                          <a:cs typeface="Calibri"/>
                        </a:rPr>
                        <a:t>j]</a:t>
                      </a:r>
                      <a:endParaRPr sz="24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38100">
                      <a:solidFill>
                        <a:srgbClr val="000000"/>
                      </a:solidFill>
                      <a:prstDash val="solid"/>
                    </a:lnL>
                    <a:lnR w="38100">
                      <a:solidFill>
                        <a:srgbClr val="000000"/>
                      </a:solidFill>
                      <a:prstDash val="solid"/>
                    </a:lnR>
                    <a:lnT w="38100">
                      <a:solidFill>
                        <a:srgbClr val="000000"/>
                      </a:solidFill>
                      <a:prstDash val="solid"/>
                    </a:lnT>
                    <a:lnB w="381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559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3810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280"/>
                        </a:spcBef>
                      </a:pPr>
                      <a:r>
                        <a:rPr sz="1200" spc="-10" dirty="0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Department</a:t>
                      </a:r>
                      <a:r>
                        <a:rPr sz="1200" spc="-105" dirty="0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sz="1200" dirty="0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of</a:t>
                      </a:r>
                      <a:r>
                        <a:rPr sz="1200" spc="-25" dirty="0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 CSE</a:t>
                      </a:r>
                      <a:endParaRPr sz="1200">
                        <a:latin typeface="Arial MT"/>
                        <a:cs typeface="Arial MT"/>
                      </a:endParaRPr>
                    </a:p>
                  </a:txBody>
                  <a:tcPr marL="0" marR="0" marT="35560" marB="0">
                    <a:lnT w="38100">
                      <a:solidFill>
                        <a:srgbClr val="000000"/>
                      </a:solidFill>
                      <a:prstDash val="solid"/>
                    </a:lnT>
                    <a:solidFill>
                      <a:srgbClr val="E16C08"/>
                    </a:solidFill>
                  </a:tcPr>
                </a:tc>
                <a:tc>
                  <a:txBody>
                    <a:bodyPr/>
                    <a:lstStyle/>
                    <a:p>
                      <a:pPr marL="92710">
                        <a:lnSpc>
                          <a:spcPct val="100000"/>
                        </a:lnSpc>
                        <a:spcBef>
                          <a:spcPts val="280"/>
                        </a:spcBef>
                      </a:pPr>
                      <a:r>
                        <a:rPr sz="1200" spc="-509" dirty="0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A</a:t>
                      </a:r>
                      <a:r>
                        <a:rPr sz="1800" spc="-480" baseline="-11574" dirty="0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A</a:t>
                      </a:r>
                      <a:r>
                        <a:rPr sz="1200" spc="-409" dirty="0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T</a:t>
                      </a:r>
                      <a:r>
                        <a:rPr sz="1800" spc="-547" baseline="-11574" dirty="0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T</a:t>
                      </a:r>
                      <a:r>
                        <a:rPr sz="1200" spc="-645" dirty="0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M</a:t>
                      </a:r>
                      <a:r>
                        <a:rPr sz="1800" spc="-592" baseline="-11574" dirty="0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M</a:t>
                      </a:r>
                      <a:r>
                        <a:rPr sz="1200" spc="-430" dirty="0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E</a:t>
                      </a:r>
                      <a:r>
                        <a:rPr sz="1800" spc="-172" baseline="-11574" dirty="0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E</a:t>
                      </a:r>
                      <a:r>
                        <a:rPr sz="1200" spc="-495" dirty="0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C</a:t>
                      </a:r>
                      <a:r>
                        <a:rPr sz="1800" spc="-600" baseline="-11574" dirty="0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C</a:t>
                      </a:r>
                      <a:r>
                        <a:rPr sz="1200" spc="-260" dirty="0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o</a:t>
                      </a:r>
                      <a:r>
                        <a:rPr sz="1800" spc="-667" baseline="-11574" dirty="0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o</a:t>
                      </a:r>
                      <a:r>
                        <a:rPr sz="1200" spc="-10" dirty="0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l</a:t>
                      </a:r>
                      <a:r>
                        <a:rPr sz="1200" spc="-95" dirty="0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l</a:t>
                      </a:r>
                      <a:r>
                        <a:rPr sz="1800" spc="-284" baseline="-11574" dirty="0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l</a:t>
                      </a:r>
                      <a:r>
                        <a:rPr sz="1200" spc="-445" dirty="0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e</a:t>
                      </a:r>
                      <a:r>
                        <a:rPr sz="1800" spc="67" baseline="-11574" dirty="0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l</a:t>
                      </a:r>
                      <a:r>
                        <a:rPr sz="1800" spc="-862" baseline="-11574" dirty="0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e</a:t>
                      </a:r>
                      <a:r>
                        <a:rPr sz="1200" spc="-70" dirty="0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g</a:t>
                      </a:r>
                      <a:r>
                        <a:rPr sz="1800" spc="-952" baseline="-11574" dirty="0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g</a:t>
                      </a:r>
                      <a:r>
                        <a:rPr sz="1200" spc="10" dirty="0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e</a:t>
                      </a:r>
                      <a:r>
                        <a:rPr sz="1800" spc="-719" baseline="-11574" dirty="0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e</a:t>
                      </a:r>
                      <a:r>
                        <a:rPr sz="1200" spc="-25" dirty="0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o</a:t>
                      </a:r>
                      <a:r>
                        <a:rPr sz="1200" spc="-275" dirty="0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f</a:t>
                      </a:r>
                      <a:r>
                        <a:rPr sz="1800" spc="-195" baseline="-11574" dirty="0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o</a:t>
                      </a:r>
                      <a:r>
                        <a:rPr sz="1200" spc="-645" dirty="0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E</a:t>
                      </a:r>
                      <a:r>
                        <a:rPr sz="1800" spc="-15" baseline="-11574" dirty="0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f</a:t>
                      </a:r>
                      <a:r>
                        <a:rPr sz="1800" spc="330" baseline="-11574" dirty="0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sz="1200" spc="-555" dirty="0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n</a:t>
                      </a:r>
                      <a:r>
                        <a:rPr sz="1800" spc="-262" baseline="-11574" dirty="0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E</a:t>
                      </a:r>
                      <a:r>
                        <a:rPr sz="1200" spc="-420" dirty="0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g</a:t>
                      </a:r>
                      <a:r>
                        <a:rPr sz="1800" spc="-262" baseline="-11574" dirty="0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n</a:t>
                      </a:r>
                      <a:r>
                        <a:rPr sz="1200" spc="45" dirty="0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i</a:t>
                      </a:r>
                      <a:r>
                        <a:rPr sz="1800" spc="-930" baseline="-11574" dirty="0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g</a:t>
                      </a:r>
                      <a:r>
                        <a:rPr sz="1200" spc="30" dirty="0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n</a:t>
                      </a:r>
                      <a:r>
                        <a:rPr sz="1200" spc="-550" dirty="0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e</a:t>
                      </a:r>
                      <a:r>
                        <a:rPr sz="1800" spc="150" baseline="-11574" dirty="0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i</a:t>
                      </a:r>
                      <a:r>
                        <a:rPr sz="1800" spc="-540" baseline="-11574" dirty="0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n</a:t>
                      </a:r>
                      <a:r>
                        <a:rPr sz="1200" spc="-175" dirty="0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e</a:t>
                      </a:r>
                      <a:r>
                        <a:rPr sz="1800" spc="-615" baseline="-11574" dirty="0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e</a:t>
                      </a:r>
                      <a:r>
                        <a:rPr sz="1200" spc="45" dirty="0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r</a:t>
                      </a:r>
                      <a:r>
                        <a:rPr sz="1200" spc="-120" dirty="0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i</a:t>
                      </a:r>
                      <a:r>
                        <a:rPr sz="1800" spc="-675" baseline="-11574" dirty="0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e</a:t>
                      </a:r>
                      <a:r>
                        <a:rPr sz="1200" spc="-85" dirty="0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n</a:t>
                      </a:r>
                      <a:r>
                        <a:rPr sz="1800" spc="-375" baseline="-11574" dirty="0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r</a:t>
                      </a:r>
                      <a:r>
                        <a:rPr sz="1200" spc="-229" dirty="0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g</a:t>
                      </a:r>
                      <a:r>
                        <a:rPr sz="1800" spc="179" baseline="-11574" dirty="0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i</a:t>
                      </a:r>
                      <a:r>
                        <a:rPr sz="1800" spc="135" baseline="-11574" dirty="0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n</a:t>
                      </a:r>
                      <a:r>
                        <a:rPr sz="1800" spc="67" baseline="-11574" dirty="0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g</a:t>
                      </a:r>
                      <a:endParaRPr sz="1800" baseline="-11574">
                        <a:latin typeface="Arial MT"/>
                        <a:cs typeface="Arial MT"/>
                      </a:endParaRPr>
                    </a:p>
                  </a:txBody>
                  <a:tcPr marL="0" marR="0" marT="35560" marB="0">
                    <a:lnT w="38100">
                      <a:solidFill>
                        <a:srgbClr val="000000"/>
                      </a:solidFill>
                      <a:prstDash val="solid"/>
                    </a:lnT>
                    <a:solidFill>
                      <a:srgbClr val="22405F"/>
                    </a:solidFill>
                  </a:tcPr>
                </a:tc>
                <a:tc>
                  <a:txBody>
                    <a:bodyPr/>
                    <a:lstStyle/>
                    <a:p>
                      <a:pPr marR="3175"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38100">
                      <a:solidFill>
                        <a:srgbClr val="000000"/>
                      </a:solidFill>
                      <a:prstDash val="soli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5" name="object 5"/>
          <p:cNvSpPr/>
          <p:nvPr/>
        </p:nvSpPr>
        <p:spPr>
          <a:xfrm>
            <a:off x="1600961" y="761"/>
            <a:ext cx="9142730" cy="6856730"/>
          </a:xfrm>
          <a:custGeom>
            <a:avLst/>
            <a:gdLst/>
            <a:ahLst/>
            <a:cxnLst/>
            <a:rect l="l" t="t" r="r" b="b"/>
            <a:pathLst>
              <a:path w="9142730" h="6856730">
                <a:moveTo>
                  <a:pt x="0" y="0"/>
                </a:moveTo>
                <a:lnTo>
                  <a:pt x="9142476" y="0"/>
                </a:lnTo>
                <a:lnTo>
                  <a:pt x="9142476" y="6856476"/>
                </a:lnTo>
                <a:lnTo>
                  <a:pt x="0" y="6856476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4166617" y="6400801"/>
            <a:ext cx="4749165" cy="277495"/>
            <a:chOff x="2566416" y="6400800"/>
            <a:chExt cx="4749165" cy="277495"/>
          </a:xfrm>
        </p:grpSpPr>
        <p:sp>
          <p:nvSpPr>
            <p:cNvPr id="3" name="object 3"/>
            <p:cNvSpPr/>
            <p:nvPr/>
          </p:nvSpPr>
          <p:spPr>
            <a:xfrm>
              <a:off x="4203192" y="6400800"/>
              <a:ext cx="3112135" cy="277495"/>
            </a:xfrm>
            <a:custGeom>
              <a:avLst/>
              <a:gdLst/>
              <a:ahLst/>
              <a:cxnLst/>
              <a:rect l="l" t="t" r="r" b="b"/>
              <a:pathLst>
                <a:path w="3112134" h="277495">
                  <a:moveTo>
                    <a:pt x="3112008" y="277368"/>
                  </a:moveTo>
                  <a:lnTo>
                    <a:pt x="0" y="277368"/>
                  </a:lnTo>
                  <a:lnTo>
                    <a:pt x="0" y="0"/>
                  </a:lnTo>
                  <a:lnTo>
                    <a:pt x="3112008" y="0"/>
                  </a:lnTo>
                  <a:lnTo>
                    <a:pt x="3112008" y="277368"/>
                  </a:lnTo>
                  <a:close/>
                </a:path>
              </a:pathLst>
            </a:custGeom>
            <a:solidFill>
              <a:srgbClr val="2240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2566416" y="6400800"/>
              <a:ext cx="1637030" cy="277495"/>
            </a:xfrm>
            <a:custGeom>
              <a:avLst/>
              <a:gdLst/>
              <a:ahLst/>
              <a:cxnLst/>
              <a:rect l="l" t="t" r="r" b="b"/>
              <a:pathLst>
                <a:path w="1637029" h="277495">
                  <a:moveTo>
                    <a:pt x="1636775" y="277368"/>
                  </a:moveTo>
                  <a:lnTo>
                    <a:pt x="0" y="277368"/>
                  </a:lnTo>
                  <a:lnTo>
                    <a:pt x="0" y="0"/>
                  </a:lnTo>
                  <a:lnTo>
                    <a:pt x="1636775" y="0"/>
                  </a:lnTo>
                  <a:lnTo>
                    <a:pt x="1636775" y="277368"/>
                  </a:lnTo>
                  <a:close/>
                </a:path>
              </a:pathLst>
            </a:custGeom>
            <a:solidFill>
              <a:srgbClr val="E16C0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4722623" y="286893"/>
            <a:ext cx="2265045" cy="45148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  <a:tabLst>
                <a:tab pos="1767839" algn="l"/>
              </a:tabLst>
            </a:pPr>
            <a:r>
              <a:rPr sz="2800" spc="-30" dirty="0">
                <a:latin typeface="Cambria"/>
                <a:cs typeface="Cambria"/>
              </a:rPr>
              <a:t>M</a:t>
            </a:r>
            <a:r>
              <a:rPr sz="2800" spc="-235" dirty="0">
                <a:latin typeface="Cambria"/>
                <a:cs typeface="Cambria"/>
              </a:rPr>
              <a:t> </a:t>
            </a:r>
            <a:r>
              <a:rPr sz="2800" dirty="0">
                <a:latin typeface="Cambria"/>
                <a:cs typeface="Cambria"/>
              </a:rPr>
              <a:t>O</a:t>
            </a:r>
            <a:r>
              <a:rPr sz="2800" spc="-229" dirty="0">
                <a:latin typeface="Cambria"/>
                <a:cs typeface="Cambria"/>
              </a:rPr>
              <a:t> </a:t>
            </a:r>
            <a:r>
              <a:rPr sz="2800" spc="-25" dirty="0">
                <a:latin typeface="Cambria"/>
                <a:cs typeface="Cambria"/>
              </a:rPr>
              <a:t>D</a:t>
            </a:r>
            <a:r>
              <a:rPr sz="2800" spc="-229" dirty="0">
                <a:latin typeface="Cambria"/>
                <a:cs typeface="Cambria"/>
              </a:rPr>
              <a:t> </a:t>
            </a:r>
            <a:r>
              <a:rPr sz="2800" spc="-25" dirty="0">
                <a:latin typeface="Cambria"/>
                <a:cs typeface="Cambria"/>
              </a:rPr>
              <a:t>U</a:t>
            </a:r>
            <a:r>
              <a:rPr sz="2800" spc="-229" dirty="0">
                <a:latin typeface="Cambria"/>
                <a:cs typeface="Cambria"/>
              </a:rPr>
              <a:t> </a:t>
            </a:r>
            <a:r>
              <a:rPr sz="2800" dirty="0">
                <a:latin typeface="Cambria"/>
                <a:cs typeface="Cambria"/>
              </a:rPr>
              <a:t>L</a:t>
            </a:r>
            <a:r>
              <a:rPr sz="2800" spc="-229" dirty="0">
                <a:latin typeface="Cambria"/>
                <a:cs typeface="Cambria"/>
              </a:rPr>
              <a:t> </a:t>
            </a:r>
            <a:r>
              <a:rPr sz="2800" spc="-60" dirty="0">
                <a:latin typeface="Cambria"/>
                <a:cs typeface="Cambria"/>
              </a:rPr>
              <a:t>E</a:t>
            </a:r>
            <a:r>
              <a:rPr sz="2800" dirty="0">
                <a:latin typeface="Cambria"/>
                <a:cs typeface="Cambria"/>
              </a:rPr>
              <a:t>	</a:t>
            </a:r>
            <a:r>
              <a:rPr sz="2800" dirty="0">
                <a:latin typeface="Tahoma"/>
                <a:cs typeface="Tahoma"/>
              </a:rPr>
              <a:t>–</a:t>
            </a:r>
            <a:r>
              <a:rPr sz="2800" spc="-145" dirty="0">
                <a:latin typeface="Tahoma"/>
                <a:cs typeface="Tahoma"/>
              </a:rPr>
              <a:t> </a:t>
            </a:r>
            <a:r>
              <a:rPr sz="2800" spc="-50" dirty="0">
                <a:latin typeface="Cambria"/>
                <a:cs typeface="Cambria"/>
              </a:rPr>
              <a:t>5</a:t>
            </a:r>
            <a:endParaRPr sz="2800">
              <a:latin typeface="Cambria"/>
              <a:cs typeface="Cambria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337050" y="1131950"/>
            <a:ext cx="2994660" cy="45148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2800" spc="270" dirty="0">
                <a:latin typeface="Cambria"/>
                <a:cs typeface="Cambria"/>
              </a:rPr>
              <a:t>BACKTRACKING</a:t>
            </a:r>
            <a:endParaRPr sz="2800">
              <a:latin typeface="Cambria"/>
              <a:cs typeface="Cambria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1600961" y="761"/>
            <a:ext cx="9142730" cy="6856730"/>
            <a:chOff x="761" y="761"/>
            <a:chExt cx="9142730" cy="6856730"/>
          </a:xfrm>
        </p:grpSpPr>
        <p:pic>
          <p:nvPicPr>
            <p:cNvPr id="8" name="object 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81000" y="2667000"/>
              <a:ext cx="8458200" cy="1524000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761" y="761"/>
              <a:ext cx="9142730" cy="6856730"/>
            </a:xfrm>
            <a:custGeom>
              <a:avLst/>
              <a:gdLst/>
              <a:ahLst/>
              <a:cxnLst/>
              <a:rect l="l" t="t" r="r" b="b"/>
              <a:pathLst>
                <a:path w="9142730" h="6856730">
                  <a:moveTo>
                    <a:pt x="0" y="0"/>
                  </a:moveTo>
                  <a:lnTo>
                    <a:pt x="9142476" y="0"/>
                  </a:lnTo>
                  <a:lnTo>
                    <a:pt x="9142476" y="6856476"/>
                  </a:lnTo>
                  <a:lnTo>
                    <a:pt x="0" y="6856476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4245102" y="6438732"/>
            <a:ext cx="1056005" cy="363561"/>
          </a:xfrm>
          <a:prstGeom prst="rect">
            <a:avLst/>
          </a:prstGeom>
        </p:spPr>
        <p:txBody>
          <a:bodyPr vert="horz" wrap="square" lIns="0" tIns="4445" rIns="0" bIns="0" rtlCol="0">
            <a:spAutoFit/>
          </a:bodyPr>
          <a:lstStyle/>
          <a:p>
            <a:pPr marL="12700" marR="5080">
              <a:lnSpc>
                <a:spcPts val="1440"/>
              </a:lnSpc>
              <a:spcBef>
                <a:spcPts val="35"/>
              </a:spcBef>
            </a:pPr>
            <a:r>
              <a:rPr sz="1200" spc="45" dirty="0">
                <a:solidFill>
                  <a:srgbClr val="FFFFFF"/>
                </a:solidFill>
                <a:latin typeface="Arial MT"/>
                <a:cs typeface="Arial MT"/>
              </a:rPr>
              <a:t>Department</a:t>
            </a:r>
            <a:r>
              <a:rPr sz="1200" spc="-4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-25" dirty="0">
                <a:solidFill>
                  <a:srgbClr val="FFFFFF"/>
                </a:solidFill>
                <a:latin typeface="Arial MT"/>
                <a:cs typeface="Arial MT"/>
              </a:rPr>
              <a:t>of CSE</a:t>
            </a:r>
            <a:endParaRPr sz="1200">
              <a:latin typeface="Arial MT"/>
              <a:cs typeface="Arial MT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5795264" y="6434287"/>
            <a:ext cx="2217420" cy="187231"/>
          </a:xfrm>
          <a:prstGeom prst="rect">
            <a:avLst/>
          </a:prstGeom>
        </p:spPr>
        <p:txBody>
          <a:bodyPr vert="horz" wrap="square" lIns="0" tIns="2540" rIns="0" bIns="0" rtlCol="0">
            <a:spAutoFit/>
          </a:bodyPr>
          <a:lstStyle/>
          <a:p>
            <a:pPr marL="12700">
              <a:spcBef>
                <a:spcPts val="20"/>
              </a:spcBef>
            </a:pPr>
            <a:r>
              <a:rPr spc="-322" baseline="2314" dirty="0">
                <a:solidFill>
                  <a:srgbClr val="FFFFFF"/>
                </a:solidFill>
                <a:latin typeface="Arial MT"/>
                <a:cs typeface="Arial MT"/>
              </a:rPr>
              <a:t>A</a:t>
            </a:r>
            <a:r>
              <a:rPr sz="1200" spc="-580" dirty="0">
                <a:solidFill>
                  <a:srgbClr val="FFFFFF"/>
                </a:solidFill>
                <a:latin typeface="Arial MT"/>
                <a:cs typeface="Arial MT"/>
              </a:rPr>
              <a:t>A</a:t>
            </a:r>
            <a:r>
              <a:rPr spc="-225" baseline="2314" dirty="0">
                <a:solidFill>
                  <a:srgbClr val="FFFFFF"/>
                </a:solidFill>
                <a:latin typeface="Arial MT"/>
                <a:cs typeface="Arial MT"/>
              </a:rPr>
              <a:t>T</a:t>
            </a:r>
            <a:r>
              <a:rPr sz="1200" spc="-595" dirty="0">
                <a:solidFill>
                  <a:srgbClr val="FFFFFF"/>
                </a:solidFill>
                <a:latin typeface="Arial MT"/>
                <a:cs typeface="Arial MT"/>
              </a:rPr>
              <a:t>T</a:t>
            </a:r>
            <a:r>
              <a:rPr spc="-622" baseline="2314" dirty="0">
                <a:solidFill>
                  <a:srgbClr val="FFFFFF"/>
                </a:solidFill>
                <a:latin typeface="Arial MT"/>
                <a:cs typeface="Arial MT"/>
              </a:rPr>
              <a:t>M</a:t>
            </a:r>
            <a:r>
              <a:rPr sz="1200" spc="-615" dirty="0">
                <a:solidFill>
                  <a:srgbClr val="FFFFFF"/>
                </a:solidFill>
                <a:latin typeface="Arial MT"/>
                <a:cs typeface="Arial MT"/>
              </a:rPr>
              <a:t>M</a:t>
            </a:r>
            <a:r>
              <a:rPr spc="-322" baseline="2314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200" spc="-335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pc="-419" baseline="2314" dirty="0">
                <a:solidFill>
                  <a:srgbClr val="FFFFFF"/>
                </a:solidFill>
                <a:latin typeface="Arial MT"/>
                <a:cs typeface="Arial MT"/>
              </a:rPr>
              <a:t>C</a:t>
            </a:r>
            <a:r>
              <a:rPr sz="1200" spc="-580" dirty="0">
                <a:solidFill>
                  <a:srgbClr val="FFFFFF"/>
                </a:solidFill>
                <a:latin typeface="Arial MT"/>
                <a:cs typeface="Arial MT"/>
              </a:rPr>
              <a:t>C</a:t>
            </a:r>
            <a:r>
              <a:rPr spc="-120" baseline="2314" dirty="0">
                <a:solidFill>
                  <a:srgbClr val="FFFFFF"/>
                </a:solidFill>
                <a:latin typeface="Arial MT"/>
                <a:cs typeface="Arial MT"/>
              </a:rPr>
              <a:t>o</a:t>
            </a:r>
            <a:r>
              <a:rPr sz="1200" spc="-595" dirty="0">
                <a:solidFill>
                  <a:srgbClr val="FFFFFF"/>
                </a:solidFill>
                <a:latin typeface="Arial MT"/>
                <a:cs typeface="Arial MT"/>
              </a:rPr>
              <a:t>o</a:t>
            </a:r>
            <a:r>
              <a:rPr spc="67" baseline="2314" dirty="0">
                <a:solidFill>
                  <a:srgbClr val="FFFFFF"/>
                </a:solidFill>
                <a:latin typeface="Arial MT"/>
                <a:cs typeface="Arial MT"/>
              </a:rPr>
              <a:t>l</a:t>
            </a:r>
            <a:r>
              <a:rPr spc="-7" baseline="2314" dirty="0">
                <a:solidFill>
                  <a:srgbClr val="FFFFFF"/>
                </a:solidFill>
                <a:latin typeface="Arial MT"/>
                <a:cs typeface="Arial MT"/>
              </a:rPr>
              <a:t>l</a:t>
            </a:r>
            <a:r>
              <a:rPr sz="1200" spc="-229" dirty="0">
                <a:solidFill>
                  <a:srgbClr val="FFFFFF"/>
                </a:solidFill>
                <a:latin typeface="Arial MT"/>
                <a:cs typeface="Arial MT"/>
              </a:rPr>
              <a:t>l</a:t>
            </a:r>
            <a:r>
              <a:rPr spc="-607" baseline="2314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200" spc="45" dirty="0">
                <a:solidFill>
                  <a:srgbClr val="FFFFFF"/>
                </a:solidFill>
                <a:latin typeface="Arial MT"/>
                <a:cs typeface="Arial MT"/>
              </a:rPr>
              <a:t>l</a:t>
            </a:r>
            <a:r>
              <a:rPr sz="1200" spc="-565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pc="-120" baseline="2314" dirty="0">
                <a:solidFill>
                  <a:srgbClr val="FFFFFF"/>
                </a:solidFill>
                <a:latin typeface="Arial MT"/>
                <a:cs typeface="Arial MT"/>
              </a:rPr>
              <a:t>g</a:t>
            </a:r>
            <a:r>
              <a:rPr sz="1200" spc="-545" dirty="0">
                <a:solidFill>
                  <a:srgbClr val="FFFFFF"/>
                </a:solidFill>
                <a:latin typeface="Arial MT"/>
                <a:cs typeface="Arial MT"/>
              </a:rPr>
              <a:t>g</a:t>
            </a:r>
            <a:r>
              <a:rPr spc="-120" baseline="2314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200" spc="-345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pc="-120" baseline="2314" dirty="0">
                <a:solidFill>
                  <a:srgbClr val="FFFFFF"/>
                </a:solidFill>
                <a:latin typeface="Arial MT"/>
                <a:cs typeface="Arial MT"/>
              </a:rPr>
              <a:t>o</a:t>
            </a:r>
            <a:r>
              <a:rPr sz="1200" spc="-565" dirty="0">
                <a:solidFill>
                  <a:srgbClr val="FFFFFF"/>
                </a:solidFill>
                <a:latin typeface="Arial MT"/>
                <a:cs typeface="Arial MT"/>
              </a:rPr>
              <a:t>o</a:t>
            </a:r>
            <a:r>
              <a:rPr spc="-15" baseline="2314" dirty="0">
                <a:solidFill>
                  <a:srgbClr val="FFFFFF"/>
                </a:solidFill>
                <a:latin typeface="Arial MT"/>
                <a:cs typeface="Arial MT"/>
              </a:rPr>
              <a:t>f</a:t>
            </a:r>
            <a:r>
              <a:rPr spc="315" baseline="2314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-254" dirty="0">
                <a:solidFill>
                  <a:srgbClr val="FFFFFF"/>
                </a:solidFill>
                <a:latin typeface="Arial MT"/>
                <a:cs typeface="Arial MT"/>
              </a:rPr>
              <a:t>f</a:t>
            </a:r>
            <a:r>
              <a:rPr spc="-322" baseline="2314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200" spc="-625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pc="-120" baseline="2314" dirty="0">
                <a:solidFill>
                  <a:srgbClr val="FFFFFF"/>
                </a:solidFill>
                <a:latin typeface="Arial MT"/>
                <a:cs typeface="Arial MT"/>
              </a:rPr>
              <a:t>n</a:t>
            </a:r>
            <a:r>
              <a:rPr sz="1200" spc="-565" dirty="0">
                <a:solidFill>
                  <a:srgbClr val="FFFFFF"/>
                </a:solidFill>
                <a:latin typeface="Arial MT"/>
                <a:cs typeface="Arial MT"/>
              </a:rPr>
              <a:t>n</a:t>
            </a:r>
            <a:r>
              <a:rPr spc="-120" baseline="2314" dirty="0">
                <a:solidFill>
                  <a:srgbClr val="FFFFFF"/>
                </a:solidFill>
                <a:latin typeface="Arial MT"/>
                <a:cs typeface="Arial MT"/>
              </a:rPr>
              <a:t>g</a:t>
            </a:r>
            <a:r>
              <a:rPr sz="1200" spc="-545" dirty="0">
                <a:solidFill>
                  <a:srgbClr val="FFFFFF"/>
                </a:solidFill>
                <a:latin typeface="Arial MT"/>
                <a:cs typeface="Arial MT"/>
              </a:rPr>
              <a:t>g</a:t>
            </a:r>
            <a:r>
              <a:rPr spc="67" baseline="2314" dirty="0">
                <a:solidFill>
                  <a:srgbClr val="FFFFFF"/>
                </a:solidFill>
                <a:latin typeface="Arial MT"/>
                <a:cs typeface="Arial MT"/>
              </a:rPr>
              <a:t>i</a:t>
            </a:r>
            <a:r>
              <a:rPr spc="-607" baseline="2314" dirty="0">
                <a:solidFill>
                  <a:srgbClr val="FFFFFF"/>
                </a:solidFill>
                <a:latin typeface="Arial MT"/>
                <a:cs typeface="Arial MT"/>
              </a:rPr>
              <a:t>n</a:t>
            </a:r>
            <a:r>
              <a:rPr sz="1200" spc="45" dirty="0">
                <a:solidFill>
                  <a:srgbClr val="FFFFFF"/>
                </a:solidFill>
                <a:latin typeface="Arial MT"/>
                <a:cs typeface="Arial MT"/>
              </a:rPr>
              <a:t>i</a:t>
            </a:r>
            <a:r>
              <a:rPr sz="1200" spc="-565" dirty="0">
                <a:solidFill>
                  <a:srgbClr val="FFFFFF"/>
                </a:solidFill>
                <a:latin typeface="Arial MT"/>
                <a:cs typeface="Arial MT"/>
              </a:rPr>
              <a:t>n</a:t>
            </a:r>
            <a:r>
              <a:rPr spc="52" baseline="2314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pc="-120" baseline="2314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200" spc="-565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pc="-15" baseline="2314" dirty="0">
                <a:solidFill>
                  <a:srgbClr val="FFFFFF"/>
                </a:solidFill>
                <a:latin typeface="Arial MT"/>
                <a:cs typeface="Arial MT"/>
              </a:rPr>
              <a:t>r</a:t>
            </a:r>
            <a:r>
              <a:rPr spc="-165" baseline="2314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pc="-202" baseline="2314" dirty="0">
                <a:solidFill>
                  <a:srgbClr val="FFFFFF"/>
                </a:solidFill>
                <a:latin typeface="Arial MT"/>
                <a:cs typeface="Arial MT"/>
              </a:rPr>
              <a:t>i</a:t>
            </a:r>
            <a:r>
              <a:rPr sz="1200" spc="-105" dirty="0">
                <a:solidFill>
                  <a:srgbClr val="FFFFFF"/>
                </a:solidFill>
                <a:latin typeface="Arial MT"/>
                <a:cs typeface="Arial MT"/>
              </a:rPr>
              <a:t>r</a:t>
            </a:r>
            <a:r>
              <a:rPr spc="-555" baseline="2314" dirty="0">
                <a:solidFill>
                  <a:srgbClr val="FFFFFF"/>
                </a:solidFill>
                <a:latin typeface="Arial MT"/>
                <a:cs typeface="Arial MT"/>
              </a:rPr>
              <a:t>n</a:t>
            </a:r>
            <a:r>
              <a:rPr sz="1200" spc="120" dirty="0">
                <a:solidFill>
                  <a:srgbClr val="FFFFFF"/>
                </a:solidFill>
                <a:latin typeface="Arial MT"/>
                <a:cs typeface="Arial MT"/>
              </a:rPr>
              <a:t>i</a:t>
            </a:r>
            <a:r>
              <a:rPr sz="1200" spc="-509" dirty="0">
                <a:solidFill>
                  <a:srgbClr val="FFFFFF"/>
                </a:solidFill>
                <a:latin typeface="Arial MT"/>
                <a:cs typeface="Arial MT"/>
              </a:rPr>
              <a:t>n</a:t>
            </a:r>
            <a:r>
              <a:rPr spc="-37" baseline="2314" dirty="0">
                <a:solidFill>
                  <a:srgbClr val="FFFFFF"/>
                </a:solidFill>
                <a:latin typeface="Arial MT"/>
                <a:cs typeface="Arial MT"/>
              </a:rPr>
              <a:t>g</a:t>
            </a:r>
            <a:r>
              <a:rPr sz="1200" spc="45" dirty="0">
                <a:solidFill>
                  <a:srgbClr val="FFFFFF"/>
                </a:solidFill>
                <a:latin typeface="Arial MT"/>
                <a:cs typeface="Arial MT"/>
              </a:rPr>
              <a:t>g</a:t>
            </a:r>
            <a:endParaRPr sz="12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2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4114800" y="6400801"/>
            <a:ext cx="4724400" cy="277495"/>
            <a:chOff x="2514600" y="6400800"/>
            <a:chExt cx="4724400" cy="277495"/>
          </a:xfrm>
        </p:grpSpPr>
        <p:sp>
          <p:nvSpPr>
            <p:cNvPr id="3" name="object 3"/>
            <p:cNvSpPr/>
            <p:nvPr/>
          </p:nvSpPr>
          <p:spPr>
            <a:xfrm>
              <a:off x="2514600" y="6400800"/>
              <a:ext cx="1600200" cy="277495"/>
            </a:xfrm>
            <a:custGeom>
              <a:avLst/>
              <a:gdLst/>
              <a:ahLst/>
              <a:cxnLst/>
              <a:rect l="l" t="t" r="r" b="b"/>
              <a:pathLst>
                <a:path w="1600200" h="277495">
                  <a:moveTo>
                    <a:pt x="1600200" y="277368"/>
                  </a:moveTo>
                  <a:lnTo>
                    <a:pt x="0" y="277368"/>
                  </a:lnTo>
                  <a:lnTo>
                    <a:pt x="0" y="0"/>
                  </a:lnTo>
                  <a:lnTo>
                    <a:pt x="1600200" y="0"/>
                  </a:lnTo>
                  <a:lnTo>
                    <a:pt x="1600200" y="277368"/>
                  </a:lnTo>
                  <a:close/>
                </a:path>
              </a:pathLst>
            </a:custGeom>
            <a:solidFill>
              <a:srgbClr val="E16C0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4114800" y="6400800"/>
              <a:ext cx="3124200" cy="277495"/>
            </a:xfrm>
            <a:custGeom>
              <a:avLst/>
              <a:gdLst/>
              <a:ahLst/>
              <a:cxnLst/>
              <a:rect l="l" t="t" r="r" b="b"/>
              <a:pathLst>
                <a:path w="3124200" h="277495">
                  <a:moveTo>
                    <a:pt x="3124200" y="277368"/>
                  </a:moveTo>
                  <a:lnTo>
                    <a:pt x="0" y="277368"/>
                  </a:lnTo>
                  <a:lnTo>
                    <a:pt x="0" y="0"/>
                  </a:lnTo>
                  <a:lnTo>
                    <a:pt x="3124200" y="0"/>
                  </a:lnTo>
                  <a:lnTo>
                    <a:pt x="3124200" y="277368"/>
                  </a:lnTo>
                  <a:close/>
                </a:path>
              </a:pathLst>
            </a:custGeom>
            <a:solidFill>
              <a:srgbClr val="2240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2546096" y="67056"/>
            <a:ext cx="1796414" cy="45148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2800" spc="-30" dirty="0"/>
              <a:t>Backtracking</a:t>
            </a:r>
            <a:endParaRPr sz="2800"/>
          </a:p>
        </p:txBody>
      </p:sp>
      <p:grpSp>
        <p:nvGrpSpPr>
          <p:cNvPr id="6" name="object 6"/>
          <p:cNvGrpSpPr/>
          <p:nvPr/>
        </p:nvGrpSpPr>
        <p:grpSpPr>
          <a:xfrm>
            <a:off x="1901953" y="841248"/>
            <a:ext cx="8406765" cy="1981835"/>
            <a:chOff x="301752" y="841247"/>
            <a:chExt cx="8406765" cy="1981835"/>
          </a:xfrm>
        </p:grpSpPr>
        <p:sp>
          <p:nvSpPr>
            <p:cNvPr id="7" name="object 7"/>
            <p:cNvSpPr/>
            <p:nvPr/>
          </p:nvSpPr>
          <p:spPr>
            <a:xfrm>
              <a:off x="321564" y="861059"/>
              <a:ext cx="8366759" cy="1941830"/>
            </a:xfrm>
            <a:custGeom>
              <a:avLst/>
              <a:gdLst/>
              <a:ahLst/>
              <a:cxnLst/>
              <a:rect l="l" t="t" r="r" b="b"/>
              <a:pathLst>
                <a:path w="8366759" h="1941830">
                  <a:moveTo>
                    <a:pt x="8366759" y="1941576"/>
                  </a:moveTo>
                  <a:lnTo>
                    <a:pt x="0" y="1941576"/>
                  </a:lnTo>
                  <a:lnTo>
                    <a:pt x="0" y="0"/>
                  </a:lnTo>
                  <a:lnTo>
                    <a:pt x="8366759" y="0"/>
                  </a:lnTo>
                  <a:lnTo>
                    <a:pt x="8366759" y="1941576"/>
                  </a:lnTo>
                  <a:close/>
                </a:path>
              </a:pathLst>
            </a:custGeom>
            <a:solidFill>
              <a:srgbClr val="FAEAD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301752" y="841247"/>
              <a:ext cx="8406765" cy="1981835"/>
            </a:xfrm>
            <a:custGeom>
              <a:avLst/>
              <a:gdLst/>
              <a:ahLst/>
              <a:cxnLst/>
              <a:rect l="l" t="t" r="r" b="b"/>
              <a:pathLst>
                <a:path w="8406765" h="1981835">
                  <a:moveTo>
                    <a:pt x="8386572" y="1981453"/>
                  </a:moveTo>
                  <a:lnTo>
                    <a:pt x="19811" y="1981453"/>
                  </a:lnTo>
                  <a:lnTo>
                    <a:pt x="16370" y="1981149"/>
                  </a:lnTo>
                  <a:lnTo>
                    <a:pt x="0" y="1961641"/>
                  </a:lnTo>
                  <a:lnTo>
                    <a:pt x="0" y="19811"/>
                  </a:lnTo>
                  <a:lnTo>
                    <a:pt x="19811" y="0"/>
                  </a:lnTo>
                  <a:lnTo>
                    <a:pt x="8386572" y="0"/>
                  </a:lnTo>
                  <a:lnTo>
                    <a:pt x="8406384" y="19811"/>
                  </a:lnTo>
                  <a:lnTo>
                    <a:pt x="39623" y="19811"/>
                  </a:lnTo>
                  <a:lnTo>
                    <a:pt x="19811" y="39623"/>
                  </a:lnTo>
                  <a:lnTo>
                    <a:pt x="39623" y="39623"/>
                  </a:lnTo>
                  <a:lnTo>
                    <a:pt x="39623" y="1941829"/>
                  </a:lnTo>
                  <a:lnTo>
                    <a:pt x="19811" y="1941829"/>
                  </a:lnTo>
                  <a:lnTo>
                    <a:pt x="39623" y="1961641"/>
                  </a:lnTo>
                  <a:lnTo>
                    <a:pt x="8406384" y="1961641"/>
                  </a:lnTo>
                  <a:lnTo>
                    <a:pt x="8406079" y="1965083"/>
                  </a:lnTo>
                  <a:lnTo>
                    <a:pt x="8390013" y="1981149"/>
                  </a:lnTo>
                  <a:lnTo>
                    <a:pt x="8386572" y="1981453"/>
                  </a:lnTo>
                  <a:close/>
                </a:path>
                <a:path w="8406765" h="1981835">
                  <a:moveTo>
                    <a:pt x="39623" y="39623"/>
                  </a:moveTo>
                  <a:lnTo>
                    <a:pt x="19811" y="39623"/>
                  </a:lnTo>
                  <a:lnTo>
                    <a:pt x="39623" y="19811"/>
                  </a:lnTo>
                  <a:lnTo>
                    <a:pt x="39623" y="39623"/>
                  </a:lnTo>
                  <a:close/>
                </a:path>
                <a:path w="8406765" h="1981835">
                  <a:moveTo>
                    <a:pt x="8366759" y="39623"/>
                  </a:moveTo>
                  <a:lnTo>
                    <a:pt x="39623" y="39623"/>
                  </a:lnTo>
                  <a:lnTo>
                    <a:pt x="39623" y="19811"/>
                  </a:lnTo>
                  <a:lnTo>
                    <a:pt x="8366759" y="19811"/>
                  </a:lnTo>
                  <a:lnTo>
                    <a:pt x="8366759" y="39623"/>
                  </a:lnTo>
                  <a:close/>
                </a:path>
                <a:path w="8406765" h="1981835">
                  <a:moveTo>
                    <a:pt x="8366759" y="1961641"/>
                  </a:moveTo>
                  <a:lnTo>
                    <a:pt x="8366759" y="19811"/>
                  </a:lnTo>
                  <a:lnTo>
                    <a:pt x="8386572" y="39623"/>
                  </a:lnTo>
                  <a:lnTo>
                    <a:pt x="8406384" y="39623"/>
                  </a:lnTo>
                  <a:lnTo>
                    <a:pt x="8406384" y="1941829"/>
                  </a:lnTo>
                  <a:lnTo>
                    <a:pt x="8386572" y="1941829"/>
                  </a:lnTo>
                  <a:lnTo>
                    <a:pt x="8366759" y="1961641"/>
                  </a:lnTo>
                  <a:close/>
                </a:path>
                <a:path w="8406765" h="1981835">
                  <a:moveTo>
                    <a:pt x="8406384" y="39623"/>
                  </a:moveTo>
                  <a:lnTo>
                    <a:pt x="8386572" y="39623"/>
                  </a:lnTo>
                  <a:lnTo>
                    <a:pt x="8366759" y="19811"/>
                  </a:lnTo>
                  <a:lnTo>
                    <a:pt x="8406384" y="19811"/>
                  </a:lnTo>
                  <a:lnTo>
                    <a:pt x="8406384" y="39623"/>
                  </a:lnTo>
                  <a:close/>
                </a:path>
                <a:path w="8406765" h="1981835">
                  <a:moveTo>
                    <a:pt x="39623" y="1961641"/>
                  </a:moveTo>
                  <a:lnTo>
                    <a:pt x="19811" y="1941829"/>
                  </a:lnTo>
                  <a:lnTo>
                    <a:pt x="39623" y="1941829"/>
                  </a:lnTo>
                  <a:lnTo>
                    <a:pt x="39623" y="1961641"/>
                  </a:lnTo>
                  <a:close/>
                </a:path>
                <a:path w="8406765" h="1981835">
                  <a:moveTo>
                    <a:pt x="8366759" y="1961641"/>
                  </a:moveTo>
                  <a:lnTo>
                    <a:pt x="39623" y="1961641"/>
                  </a:lnTo>
                  <a:lnTo>
                    <a:pt x="39623" y="1941829"/>
                  </a:lnTo>
                  <a:lnTo>
                    <a:pt x="8366759" y="1941829"/>
                  </a:lnTo>
                  <a:lnTo>
                    <a:pt x="8366759" y="1961641"/>
                  </a:lnTo>
                  <a:close/>
                </a:path>
                <a:path w="8406765" h="1981835">
                  <a:moveTo>
                    <a:pt x="8406384" y="1961641"/>
                  </a:moveTo>
                  <a:lnTo>
                    <a:pt x="8366759" y="1961641"/>
                  </a:lnTo>
                  <a:lnTo>
                    <a:pt x="8386572" y="1941829"/>
                  </a:lnTo>
                  <a:lnTo>
                    <a:pt x="8406384" y="1941829"/>
                  </a:lnTo>
                  <a:lnTo>
                    <a:pt x="8406384" y="1961641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1921764" y="861060"/>
            <a:ext cx="8366759" cy="1849224"/>
          </a:xfrm>
          <a:prstGeom prst="rect">
            <a:avLst/>
          </a:prstGeom>
        </p:spPr>
        <p:txBody>
          <a:bodyPr vert="horz" wrap="square" lIns="0" tIns="2540" rIns="0" bIns="0" rtlCol="0">
            <a:spAutoFit/>
          </a:bodyPr>
          <a:lstStyle/>
          <a:p>
            <a:pPr marL="90170" marR="629285">
              <a:lnSpc>
                <a:spcPts val="2880"/>
              </a:lnSpc>
              <a:spcBef>
                <a:spcPts val="20"/>
              </a:spcBef>
            </a:pPr>
            <a:r>
              <a:rPr sz="2400" spc="-20" dirty="0">
                <a:latin typeface="Calibri"/>
                <a:cs typeface="Calibri"/>
              </a:rPr>
              <a:t>Backtrack’</a:t>
            </a:r>
            <a:r>
              <a:rPr sz="2400" spc="-114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the</a:t>
            </a:r>
            <a:r>
              <a:rPr sz="2400" spc="-70" dirty="0">
                <a:latin typeface="Calibri"/>
                <a:cs typeface="Calibri"/>
              </a:rPr>
              <a:t> </a:t>
            </a:r>
            <a:r>
              <a:rPr sz="2400" spc="-40" dirty="0">
                <a:latin typeface="Calibri"/>
                <a:cs typeface="Calibri"/>
              </a:rPr>
              <a:t>Word</a:t>
            </a:r>
            <a:r>
              <a:rPr sz="2400" spc="-10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was</a:t>
            </a:r>
            <a:r>
              <a:rPr sz="2400" spc="-5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first</a:t>
            </a:r>
            <a:r>
              <a:rPr sz="2400" spc="-40" dirty="0">
                <a:latin typeface="Calibri"/>
                <a:cs typeface="Calibri"/>
              </a:rPr>
              <a:t> </a:t>
            </a:r>
            <a:r>
              <a:rPr sz="2400" spc="-20" dirty="0">
                <a:latin typeface="Calibri"/>
                <a:cs typeface="Calibri"/>
              </a:rPr>
              <a:t>introduced</a:t>
            </a:r>
            <a:r>
              <a:rPr sz="2400" spc="-10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by</a:t>
            </a:r>
            <a:r>
              <a:rPr sz="2400" spc="-10" dirty="0">
                <a:latin typeface="Calibri"/>
                <a:cs typeface="Calibri"/>
              </a:rPr>
              <a:t> </a:t>
            </a:r>
            <a:r>
              <a:rPr sz="2400" spc="-75" dirty="0">
                <a:latin typeface="Calibri"/>
                <a:cs typeface="Calibri"/>
              </a:rPr>
              <a:t>Dr.</a:t>
            </a:r>
            <a:r>
              <a:rPr sz="2400" spc="-9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D.H.</a:t>
            </a:r>
            <a:r>
              <a:rPr sz="2400" spc="-6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Lehmer</a:t>
            </a:r>
            <a:r>
              <a:rPr sz="2400" spc="-55" dirty="0">
                <a:latin typeface="Calibri"/>
                <a:cs typeface="Calibri"/>
              </a:rPr>
              <a:t> </a:t>
            </a:r>
            <a:r>
              <a:rPr sz="2400" spc="-25" dirty="0">
                <a:latin typeface="Calibri"/>
                <a:cs typeface="Calibri"/>
              </a:rPr>
              <a:t>in </a:t>
            </a:r>
            <a:r>
              <a:rPr sz="2400" spc="-10" dirty="0">
                <a:latin typeface="Calibri"/>
                <a:cs typeface="Calibri"/>
              </a:rPr>
              <a:t>1950s.</a:t>
            </a:r>
            <a:endParaRPr sz="2400">
              <a:latin typeface="Calibri"/>
              <a:cs typeface="Calibri"/>
            </a:endParaRPr>
          </a:p>
          <a:p>
            <a:pPr marL="90170" marR="497205" indent="-8255">
              <a:lnSpc>
                <a:spcPts val="2880"/>
              </a:lnSpc>
              <a:buSzPct val="95833"/>
              <a:buChar char="•"/>
              <a:tabLst>
                <a:tab pos="240665" algn="l"/>
              </a:tabLst>
            </a:pPr>
            <a:r>
              <a:rPr sz="2400" dirty="0">
                <a:latin typeface="Calibri"/>
                <a:cs typeface="Calibri"/>
              </a:rPr>
              <a:t>	R.J</a:t>
            </a:r>
            <a:r>
              <a:rPr sz="2400" spc="-25" dirty="0">
                <a:latin typeface="Calibri"/>
                <a:cs typeface="Calibri"/>
              </a:rPr>
              <a:t> </a:t>
            </a:r>
            <a:r>
              <a:rPr sz="2400" spc="-65" dirty="0">
                <a:latin typeface="Calibri"/>
                <a:cs typeface="Calibri"/>
              </a:rPr>
              <a:t>Walker</a:t>
            </a:r>
            <a:r>
              <a:rPr sz="2400" spc="-130" dirty="0">
                <a:latin typeface="Calibri"/>
                <a:cs typeface="Calibri"/>
              </a:rPr>
              <a:t> </a:t>
            </a:r>
            <a:r>
              <a:rPr sz="2400" spc="-55" dirty="0">
                <a:latin typeface="Calibri"/>
                <a:cs typeface="Calibri"/>
              </a:rPr>
              <a:t>Was</a:t>
            </a:r>
            <a:r>
              <a:rPr sz="2400" spc="-8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the</a:t>
            </a:r>
            <a:r>
              <a:rPr sz="2400" spc="-35" dirty="0">
                <a:latin typeface="Calibri"/>
                <a:cs typeface="Calibri"/>
              </a:rPr>
              <a:t> </a:t>
            </a:r>
            <a:r>
              <a:rPr sz="2400" spc="-25" dirty="0">
                <a:latin typeface="Calibri"/>
                <a:cs typeface="Calibri"/>
              </a:rPr>
              <a:t>First</a:t>
            </a:r>
            <a:r>
              <a:rPr sz="2400" spc="-4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man</a:t>
            </a:r>
            <a:r>
              <a:rPr sz="2400" spc="-3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who</a:t>
            </a:r>
            <a:r>
              <a:rPr sz="2400" spc="-15" dirty="0">
                <a:latin typeface="Calibri"/>
                <a:cs typeface="Calibri"/>
              </a:rPr>
              <a:t> </a:t>
            </a:r>
            <a:r>
              <a:rPr sz="2400" spc="-55" dirty="0">
                <a:latin typeface="Calibri"/>
                <a:cs typeface="Calibri"/>
              </a:rPr>
              <a:t>gave</a:t>
            </a:r>
            <a:r>
              <a:rPr sz="2400" spc="-10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algorithmic</a:t>
            </a:r>
            <a:r>
              <a:rPr sz="2400" spc="-11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description </a:t>
            </a:r>
            <a:r>
              <a:rPr sz="2400" dirty="0">
                <a:latin typeface="Calibri"/>
                <a:cs typeface="Calibri"/>
              </a:rPr>
              <a:t>in</a:t>
            </a:r>
            <a:r>
              <a:rPr sz="2400" spc="-3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1960.</a:t>
            </a:r>
            <a:endParaRPr sz="2400">
              <a:latin typeface="Calibri"/>
              <a:cs typeface="Calibri"/>
            </a:endParaRPr>
          </a:p>
          <a:p>
            <a:pPr marL="308610" indent="-218440">
              <a:lnSpc>
                <a:spcPts val="2790"/>
              </a:lnSpc>
              <a:buSzPct val="95833"/>
              <a:buChar char="•"/>
              <a:tabLst>
                <a:tab pos="308610" algn="l"/>
              </a:tabLst>
            </a:pPr>
            <a:r>
              <a:rPr sz="2400" spc="-25" dirty="0">
                <a:latin typeface="Calibri"/>
                <a:cs typeface="Calibri"/>
              </a:rPr>
              <a:t>Later</a:t>
            </a:r>
            <a:r>
              <a:rPr sz="2400" spc="-7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developed</a:t>
            </a:r>
            <a:r>
              <a:rPr sz="2400" spc="-7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by</a:t>
            </a:r>
            <a:r>
              <a:rPr sz="2400" spc="-8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S.</a:t>
            </a:r>
            <a:r>
              <a:rPr sz="2400" spc="-8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Golamb</a:t>
            </a:r>
            <a:r>
              <a:rPr sz="2400" spc="-11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and</a:t>
            </a:r>
            <a:r>
              <a:rPr sz="2400" spc="-6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L.</a:t>
            </a:r>
            <a:r>
              <a:rPr sz="2400" spc="-7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Baumert.</a:t>
            </a:r>
            <a:endParaRPr sz="2400">
              <a:latin typeface="Calibri"/>
              <a:cs typeface="Calibri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1901953" y="3435097"/>
            <a:ext cx="8406765" cy="2563495"/>
            <a:chOff x="301752" y="3435096"/>
            <a:chExt cx="8406765" cy="2563495"/>
          </a:xfrm>
        </p:grpSpPr>
        <p:sp>
          <p:nvSpPr>
            <p:cNvPr id="11" name="object 11"/>
            <p:cNvSpPr/>
            <p:nvPr/>
          </p:nvSpPr>
          <p:spPr>
            <a:xfrm>
              <a:off x="320040" y="3453384"/>
              <a:ext cx="8366759" cy="2523490"/>
            </a:xfrm>
            <a:custGeom>
              <a:avLst/>
              <a:gdLst/>
              <a:ahLst/>
              <a:cxnLst/>
              <a:rect l="l" t="t" r="r" b="b"/>
              <a:pathLst>
                <a:path w="8366759" h="2523490">
                  <a:moveTo>
                    <a:pt x="8366759" y="2523363"/>
                  </a:moveTo>
                  <a:lnTo>
                    <a:pt x="0" y="2523363"/>
                  </a:lnTo>
                  <a:lnTo>
                    <a:pt x="0" y="0"/>
                  </a:lnTo>
                  <a:lnTo>
                    <a:pt x="8366759" y="0"/>
                  </a:lnTo>
                  <a:lnTo>
                    <a:pt x="8366759" y="2523363"/>
                  </a:lnTo>
                  <a:close/>
                </a:path>
              </a:pathLst>
            </a:custGeom>
            <a:solidFill>
              <a:srgbClr val="DBEBF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301752" y="3435096"/>
              <a:ext cx="8406765" cy="2563495"/>
            </a:xfrm>
            <a:custGeom>
              <a:avLst/>
              <a:gdLst/>
              <a:ahLst/>
              <a:cxnLst/>
              <a:rect l="l" t="t" r="r" b="b"/>
              <a:pathLst>
                <a:path w="8406765" h="2563495">
                  <a:moveTo>
                    <a:pt x="8386572" y="2562987"/>
                  </a:moveTo>
                  <a:lnTo>
                    <a:pt x="19811" y="2562987"/>
                  </a:lnTo>
                  <a:lnTo>
                    <a:pt x="16370" y="2562682"/>
                  </a:lnTo>
                  <a:lnTo>
                    <a:pt x="0" y="2543175"/>
                  </a:lnTo>
                  <a:lnTo>
                    <a:pt x="0" y="19812"/>
                  </a:lnTo>
                  <a:lnTo>
                    <a:pt x="19811" y="0"/>
                  </a:lnTo>
                  <a:lnTo>
                    <a:pt x="8386572" y="0"/>
                  </a:lnTo>
                  <a:lnTo>
                    <a:pt x="8406384" y="19812"/>
                  </a:lnTo>
                  <a:lnTo>
                    <a:pt x="39623" y="19812"/>
                  </a:lnTo>
                  <a:lnTo>
                    <a:pt x="19811" y="39624"/>
                  </a:lnTo>
                  <a:lnTo>
                    <a:pt x="39623" y="39624"/>
                  </a:lnTo>
                  <a:lnTo>
                    <a:pt x="39623" y="2523363"/>
                  </a:lnTo>
                  <a:lnTo>
                    <a:pt x="19811" y="2523363"/>
                  </a:lnTo>
                  <a:lnTo>
                    <a:pt x="39623" y="2543175"/>
                  </a:lnTo>
                  <a:lnTo>
                    <a:pt x="8406384" y="2543175"/>
                  </a:lnTo>
                  <a:lnTo>
                    <a:pt x="8406079" y="2546616"/>
                  </a:lnTo>
                  <a:lnTo>
                    <a:pt x="8390013" y="2562682"/>
                  </a:lnTo>
                  <a:lnTo>
                    <a:pt x="8386572" y="2562987"/>
                  </a:lnTo>
                  <a:close/>
                </a:path>
                <a:path w="8406765" h="2563495">
                  <a:moveTo>
                    <a:pt x="39623" y="39624"/>
                  </a:moveTo>
                  <a:lnTo>
                    <a:pt x="19811" y="39624"/>
                  </a:lnTo>
                  <a:lnTo>
                    <a:pt x="39623" y="19812"/>
                  </a:lnTo>
                  <a:lnTo>
                    <a:pt x="39623" y="39624"/>
                  </a:lnTo>
                  <a:close/>
                </a:path>
                <a:path w="8406765" h="2563495">
                  <a:moveTo>
                    <a:pt x="8366759" y="39624"/>
                  </a:moveTo>
                  <a:lnTo>
                    <a:pt x="39623" y="39624"/>
                  </a:lnTo>
                  <a:lnTo>
                    <a:pt x="39623" y="19812"/>
                  </a:lnTo>
                  <a:lnTo>
                    <a:pt x="8366759" y="19812"/>
                  </a:lnTo>
                  <a:lnTo>
                    <a:pt x="8366759" y="39624"/>
                  </a:lnTo>
                  <a:close/>
                </a:path>
                <a:path w="8406765" h="2563495">
                  <a:moveTo>
                    <a:pt x="8366759" y="2543175"/>
                  </a:moveTo>
                  <a:lnTo>
                    <a:pt x="8366759" y="19812"/>
                  </a:lnTo>
                  <a:lnTo>
                    <a:pt x="8386572" y="39624"/>
                  </a:lnTo>
                  <a:lnTo>
                    <a:pt x="8406384" y="39624"/>
                  </a:lnTo>
                  <a:lnTo>
                    <a:pt x="8406384" y="2523363"/>
                  </a:lnTo>
                  <a:lnTo>
                    <a:pt x="8386572" y="2523363"/>
                  </a:lnTo>
                  <a:lnTo>
                    <a:pt x="8366759" y="2543175"/>
                  </a:lnTo>
                  <a:close/>
                </a:path>
                <a:path w="8406765" h="2563495">
                  <a:moveTo>
                    <a:pt x="8406384" y="39624"/>
                  </a:moveTo>
                  <a:lnTo>
                    <a:pt x="8386572" y="39624"/>
                  </a:lnTo>
                  <a:lnTo>
                    <a:pt x="8366759" y="19812"/>
                  </a:lnTo>
                  <a:lnTo>
                    <a:pt x="8406384" y="19812"/>
                  </a:lnTo>
                  <a:lnTo>
                    <a:pt x="8406384" y="39624"/>
                  </a:lnTo>
                  <a:close/>
                </a:path>
                <a:path w="8406765" h="2563495">
                  <a:moveTo>
                    <a:pt x="39623" y="2543175"/>
                  </a:moveTo>
                  <a:lnTo>
                    <a:pt x="19811" y="2523363"/>
                  </a:lnTo>
                  <a:lnTo>
                    <a:pt x="39623" y="2523363"/>
                  </a:lnTo>
                  <a:lnTo>
                    <a:pt x="39623" y="2543175"/>
                  </a:lnTo>
                  <a:close/>
                </a:path>
                <a:path w="8406765" h="2563495">
                  <a:moveTo>
                    <a:pt x="8366759" y="2543175"/>
                  </a:moveTo>
                  <a:lnTo>
                    <a:pt x="39623" y="2543175"/>
                  </a:lnTo>
                  <a:lnTo>
                    <a:pt x="39623" y="2523363"/>
                  </a:lnTo>
                  <a:lnTo>
                    <a:pt x="8366759" y="2523363"/>
                  </a:lnTo>
                  <a:lnTo>
                    <a:pt x="8366759" y="2543175"/>
                  </a:lnTo>
                  <a:close/>
                </a:path>
                <a:path w="8406765" h="2563495">
                  <a:moveTo>
                    <a:pt x="8406384" y="2543175"/>
                  </a:moveTo>
                  <a:lnTo>
                    <a:pt x="8366759" y="2543175"/>
                  </a:lnTo>
                  <a:lnTo>
                    <a:pt x="8386572" y="2523363"/>
                  </a:lnTo>
                  <a:lnTo>
                    <a:pt x="8406384" y="2523363"/>
                  </a:lnTo>
                  <a:lnTo>
                    <a:pt x="8406384" y="2543175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object 13"/>
          <p:cNvSpPr txBox="1"/>
          <p:nvPr/>
        </p:nvSpPr>
        <p:spPr>
          <a:xfrm>
            <a:off x="1999285" y="3421076"/>
            <a:ext cx="8244205" cy="215836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algn="just">
              <a:spcBef>
                <a:spcPts val="95"/>
              </a:spcBef>
            </a:pPr>
            <a:r>
              <a:rPr sz="2800" dirty="0">
                <a:latin typeface="Calibri"/>
                <a:cs typeface="Calibri"/>
              </a:rPr>
              <a:t>Backtracking</a:t>
            </a:r>
            <a:r>
              <a:rPr sz="2800" spc="8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technique</a:t>
            </a:r>
            <a:r>
              <a:rPr sz="2800" spc="7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resembles</a:t>
            </a:r>
            <a:r>
              <a:rPr sz="2800" spc="7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a</a:t>
            </a:r>
            <a:r>
              <a:rPr sz="2800" spc="12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depth-first</a:t>
            </a:r>
            <a:r>
              <a:rPr sz="2800" spc="7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–</a:t>
            </a:r>
            <a:r>
              <a:rPr sz="2800" spc="13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search </a:t>
            </a:r>
            <a:r>
              <a:rPr sz="2800" dirty="0">
                <a:latin typeface="Calibri"/>
                <a:cs typeface="Calibri"/>
              </a:rPr>
              <a:t>in</a:t>
            </a:r>
            <a:r>
              <a:rPr sz="2800" spc="3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a</a:t>
            </a:r>
            <a:r>
              <a:rPr sz="2800" spc="4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directed</a:t>
            </a:r>
            <a:r>
              <a:rPr sz="2800" spc="1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graph.</a:t>
            </a:r>
            <a:r>
              <a:rPr sz="2800" spc="3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The</a:t>
            </a:r>
            <a:r>
              <a:rPr sz="2800" spc="4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graph</a:t>
            </a:r>
            <a:r>
              <a:rPr sz="2800" spc="2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concerned</a:t>
            </a:r>
            <a:r>
              <a:rPr sz="2800" spc="1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here</a:t>
            </a:r>
            <a:r>
              <a:rPr sz="2800" spc="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is</a:t>
            </a:r>
            <a:r>
              <a:rPr sz="2800" spc="5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usually </a:t>
            </a:r>
            <a:r>
              <a:rPr sz="2800" dirty="0">
                <a:latin typeface="Calibri"/>
                <a:cs typeface="Calibri"/>
              </a:rPr>
              <a:t>a</a:t>
            </a:r>
            <a:r>
              <a:rPr sz="2800" spc="265" dirty="0">
                <a:latin typeface="Calibri"/>
                <a:cs typeface="Calibri"/>
              </a:rPr>
              <a:t> </a:t>
            </a:r>
            <a:r>
              <a:rPr sz="2800" spc="75" dirty="0">
                <a:latin typeface="Calibri"/>
                <a:cs typeface="Calibri"/>
              </a:rPr>
              <a:t>tree,</a:t>
            </a:r>
            <a:r>
              <a:rPr sz="2800" spc="254" dirty="0">
                <a:latin typeface="Calibri"/>
                <a:cs typeface="Calibri"/>
              </a:rPr>
              <a:t> </a:t>
            </a:r>
            <a:r>
              <a:rPr sz="2800" spc="65" dirty="0">
                <a:latin typeface="Calibri"/>
                <a:cs typeface="Calibri"/>
              </a:rPr>
              <a:t>the</a:t>
            </a:r>
            <a:r>
              <a:rPr sz="2800" spc="265" dirty="0">
                <a:latin typeface="Calibri"/>
                <a:cs typeface="Calibri"/>
              </a:rPr>
              <a:t> </a:t>
            </a:r>
            <a:r>
              <a:rPr sz="2800" spc="70" dirty="0">
                <a:latin typeface="Calibri"/>
                <a:cs typeface="Calibri"/>
              </a:rPr>
              <a:t>aim</a:t>
            </a:r>
            <a:r>
              <a:rPr sz="2800" spc="26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of</a:t>
            </a:r>
            <a:r>
              <a:rPr sz="2800" spc="250" dirty="0">
                <a:latin typeface="Calibri"/>
                <a:cs typeface="Calibri"/>
              </a:rPr>
              <a:t> </a:t>
            </a:r>
            <a:r>
              <a:rPr sz="2800" spc="85" dirty="0">
                <a:latin typeface="Calibri"/>
                <a:cs typeface="Calibri"/>
              </a:rPr>
              <a:t>backtracking</a:t>
            </a:r>
            <a:r>
              <a:rPr sz="2800" spc="245" dirty="0">
                <a:latin typeface="Calibri"/>
                <a:cs typeface="Calibri"/>
              </a:rPr>
              <a:t> </a:t>
            </a:r>
            <a:r>
              <a:rPr sz="2800" spc="50" dirty="0">
                <a:latin typeface="Calibri"/>
                <a:cs typeface="Calibri"/>
              </a:rPr>
              <a:t>is</a:t>
            </a:r>
            <a:r>
              <a:rPr sz="2800" spc="27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to</a:t>
            </a:r>
            <a:r>
              <a:rPr sz="2800" spc="235" dirty="0">
                <a:latin typeface="Calibri"/>
                <a:cs typeface="Calibri"/>
              </a:rPr>
              <a:t> </a:t>
            </a:r>
            <a:r>
              <a:rPr sz="2800" spc="80" dirty="0">
                <a:latin typeface="Calibri"/>
                <a:cs typeface="Calibri"/>
              </a:rPr>
              <a:t>search</a:t>
            </a:r>
            <a:r>
              <a:rPr sz="2800" spc="265" dirty="0">
                <a:latin typeface="Calibri"/>
                <a:cs typeface="Calibri"/>
              </a:rPr>
              <a:t> </a:t>
            </a:r>
            <a:r>
              <a:rPr sz="2800" spc="70" dirty="0">
                <a:latin typeface="Calibri"/>
                <a:cs typeface="Calibri"/>
              </a:rPr>
              <a:t>the</a:t>
            </a:r>
            <a:r>
              <a:rPr sz="2800" spc="27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state </a:t>
            </a:r>
            <a:r>
              <a:rPr sz="2800" dirty="0">
                <a:latin typeface="Calibri"/>
                <a:cs typeface="Calibri"/>
              </a:rPr>
              <a:t>space</a:t>
            </a:r>
            <a:r>
              <a:rPr sz="2800" spc="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tree</a:t>
            </a:r>
            <a:r>
              <a:rPr sz="2800" spc="-15" dirty="0">
                <a:latin typeface="Calibri"/>
                <a:cs typeface="Calibri"/>
              </a:rPr>
              <a:t> </a:t>
            </a:r>
            <a:r>
              <a:rPr sz="2800" spc="-40" dirty="0">
                <a:latin typeface="Calibri"/>
                <a:cs typeface="Calibri"/>
              </a:rPr>
              <a:t>systematically.</a:t>
            </a:r>
            <a:r>
              <a:rPr sz="2800" spc="-3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The</a:t>
            </a:r>
            <a:r>
              <a:rPr sz="2800" spc="1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aim</a:t>
            </a:r>
            <a:r>
              <a:rPr sz="2800" spc="3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of the</a:t>
            </a:r>
            <a:r>
              <a:rPr sz="2800" spc="1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search</a:t>
            </a:r>
            <a:r>
              <a:rPr sz="2800" spc="-1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is</a:t>
            </a:r>
            <a:r>
              <a:rPr sz="2800" spc="2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to</a:t>
            </a:r>
            <a:r>
              <a:rPr sz="2800" spc="10" dirty="0">
                <a:latin typeface="Calibri"/>
                <a:cs typeface="Calibri"/>
              </a:rPr>
              <a:t> </a:t>
            </a:r>
            <a:r>
              <a:rPr sz="2800" spc="-20" dirty="0">
                <a:latin typeface="Calibri"/>
                <a:cs typeface="Calibri"/>
              </a:rPr>
              <a:t>find </a:t>
            </a:r>
            <a:r>
              <a:rPr sz="2800" spc="-10" dirty="0">
                <a:latin typeface="Calibri"/>
                <a:cs typeface="Calibri"/>
              </a:rPr>
              <a:t>solutions</a:t>
            </a:r>
            <a:r>
              <a:rPr sz="2800" spc="-9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to</a:t>
            </a:r>
            <a:r>
              <a:rPr sz="2800" spc="-7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some</a:t>
            </a:r>
            <a:r>
              <a:rPr sz="2800" spc="-10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problems.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1600961" y="761"/>
            <a:ext cx="9142730" cy="6856730"/>
          </a:xfrm>
          <a:custGeom>
            <a:avLst/>
            <a:gdLst/>
            <a:ahLst/>
            <a:cxnLst/>
            <a:rect l="l" t="t" r="r" b="b"/>
            <a:pathLst>
              <a:path w="9142730" h="6856730">
                <a:moveTo>
                  <a:pt x="0" y="0"/>
                </a:moveTo>
                <a:lnTo>
                  <a:pt x="9142476" y="0"/>
                </a:lnTo>
                <a:lnTo>
                  <a:pt x="9142476" y="6856476"/>
                </a:lnTo>
                <a:lnTo>
                  <a:pt x="0" y="6856476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 txBox="1"/>
          <p:nvPr/>
        </p:nvSpPr>
        <p:spPr>
          <a:xfrm>
            <a:off x="4245102" y="6438732"/>
            <a:ext cx="1056005" cy="363561"/>
          </a:xfrm>
          <a:prstGeom prst="rect">
            <a:avLst/>
          </a:prstGeom>
        </p:spPr>
        <p:txBody>
          <a:bodyPr vert="horz" wrap="square" lIns="0" tIns="4445" rIns="0" bIns="0" rtlCol="0">
            <a:spAutoFit/>
          </a:bodyPr>
          <a:lstStyle/>
          <a:p>
            <a:pPr marL="12700" marR="5080">
              <a:lnSpc>
                <a:spcPts val="1440"/>
              </a:lnSpc>
              <a:spcBef>
                <a:spcPts val="35"/>
              </a:spcBef>
            </a:pPr>
            <a:r>
              <a:rPr sz="1200" spc="45" dirty="0">
                <a:solidFill>
                  <a:srgbClr val="FFFFFF"/>
                </a:solidFill>
                <a:latin typeface="Arial MT"/>
                <a:cs typeface="Arial MT"/>
              </a:rPr>
              <a:t>Department</a:t>
            </a:r>
            <a:r>
              <a:rPr sz="1200" spc="-4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-25" dirty="0">
                <a:solidFill>
                  <a:srgbClr val="FFFFFF"/>
                </a:solidFill>
                <a:latin typeface="Arial MT"/>
                <a:cs typeface="Arial MT"/>
              </a:rPr>
              <a:t>of CSE</a:t>
            </a:r>
            <a:endParaRPr sz="1200">
              <a:latin typeface="Arial MT"/>
              <a:cs typeface="Arial MT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5795264" y="6434287"/>
            <a:ext cx="2217420" cy="187231"/>
          </a:xfrm>
          <a:prstGeom prst="rect">
            <a:avLst/>
          </a:prstGeom>
        </p:spPr>
        <p:txBody>
          <a:bodyPr vert="horz" wrap="square" lIns="0" tIns="2540" rIns="0" bIns="0" rtlCol="0">
            <a:spAutoFit/>
          </a:bodyPr>
          <a:lstStyle/>
          <a:p>
            <a:pPr marL="12700">
              <a:spcBef>
                <a:spcPts val="20"/>
              </a:spcBef>
            </a:pPr>
            <a:r>
              <a:rPr spc="-322" baseline="2314" dirty="0">
                <a:solidFill>
                  <a:srgbClr val="FFFFFF"/>
                </a:solidFill>
                <a:latin typeface="Arial MT"/>
                <a:cs typeface="Arial MT"/>
              </a:rPr>
              <a:t>A</a:t>
            </a:r>
            <a:r>
              <a:rPr sz="1200" spc="-580" dirty="0">
                <a:solidFill>
                  <a:srgbClr val="FFFFFF"/>
                </a:solidFill>
                <a:latin typeface="Arial MT"/>
                <a:cs typeface="Arial MT"/>
              </a:rPr>
              <a:t>A</a:t>
            </a:r>
            <a:r>
              <a:rPr spc="-225" baseline="2314" dirty="0">
                <a:solidFill>
                  <a:srgbClr val="FFFFFF"/>
                </a:solidFill>
                <a:latin typeface="Arial MT"/>
                <a:cs typeface="Arial MT"/>
              </a:rPr>
              <a:t>T</a:t>
            </a:r>
            <a:r>
              <a:rPr sz="1200" spc="-595" dirty="0">
                <a:solidFill>
                  <a:srgbClr val="FFFFFF"/>
                </a:solidFill>
                <a:latin typeface="Arial MT"/>
                <a:cs typeface="Arial MT"/>
              </a:rPr>
              <a:t>T</a:t>
            </a:r>
            <a:r>
              <a:rPr spc="-622" baseline="2314" dirty="0">
                <a:solidFill>
                  <a:srgbClr val="FFFFFF"/>
                </a:solidFill>
                <a:latin typeface="Arial MT"/>
                <a:cs typeface="Arial MT"/>
              </a:rPr>
              <a:t>M</a:t>
            </a:r>
            <a:r>
              <a:rPr sz="1200" spc="-615" dirty="0">
                <a:solidFill>
                  <a:srgbClr val="FFFFFF"/>
                </a:solidFill>
                <a:latin typeface="Arial MT"/>
                <a:cs typeface="Arial MT"/>
              </a:rPr>
              <a:t>M</a:t>
            </a:r>
            <a:r>
              <a:rPr spc="-322" baseline="2314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200" spc="-335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pc="-419" baseline="2314" dirty="0">
                <a:solidFill>
                  <a:srgbClr val="FFFFFF"/>
                </a:solidFill>
                <a:latin typeface="Arial MT"/>
                <a:cs typeface="Arial MT"/>
              </a:rPr>
              <a:t>C</a:t>
            </a:r>
            <a:r>
              <a:rPr sz="1200" spc="-580" dirty="0">
                <a:solidFill>
                  <a:srgbClr val="FFFFFF"/>
                </a:solidFill>
                <a:latin typeface="Arial MT"/>
                <a:cs typeface="Arial MT"/>
              </a:rPr>
              <a:t>C</a:t>
            </a:r>
            <a:r>
              <a:rPr spc="-120" baseline="2314" dirty="0">
                <a:solidFill>
                  <a:srgbClr val="FFFFFF"/>
                </a:solidFill>
                <a:latin typeface="Arial MT"/>
                <a:cs typeface="Arial MT"/>
              </a:rPr>
              <a:t>o</a:t>
            </a:r>
            <a:r>
              <a:rPr sz="1200" spc="-595" dirty="0">
                <a:solidFill>
                  <a:srgbClr val="FFFFFF"/>
                </a:solidFill>
                <a:latin typeface="Arial MT"/>
                <a:cs typeface="Arial MT"/>
              </a:rPr>
              <a:t>o</a:t>
            </a:r>
            <a:r>
              <a:rPr spc="67" baseline="2314" dirty="0">
                <a:solidFill>
                  <a:srgbClr val="FFFFFF"/>
                </a:solidFill>
                <a:latin typeface="Arial MT"/>
                <a:cs typeface="Arial MT"/>
              </a:rPr>
              <a:t>l</a:t>
            </a:r>
            <a:r>
              <a:rPr spc="-7" baseline="2314" dirty="0">
                <a:solidFill>
                  <a:srgbClr val="FFFFFF"/>
                </a:solidFill>
                <a:latin typeface="Arial MT"/>
                <a:cs typeface="Arial MT"/>
              </a:rPr>
              <a:t>l</a:t>
            </a:r>
            <a:r>
              <a:rPr sz="1200" spc="-229" dirty="0">
                <a:solidFill>
                  <a:srgbClr val="FFFFFF"/>
                </a:solidFill>
                <a:latin typeface="Arial MT"/>
                <a:cs typeface="Arial MT"/>
              </a:rPr>
              <a:t>l</a:t>
            </a:r>
            <a:r>
              <a:rPr spc="-607" baseline="2314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200" spc="45" dirty="0">
                <a:solidFill>
                  <a:srgbClr val="FFFFFF"/>
                </a:solidFill>
                <a:latin typeface="Arial MT"/>
                <a:cs typeface="Arial MT"/>
              </a:rPr>
              <a:t>l</a:t>
            </a:r>
            <a:r>
              <a:rPr sz="1200" spc="-565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pc="-120" baseline="2314" dirty="0">
                <a:solidFill>
                  <a:srgbClr val="FFFFFF"/>
                </a:solidFill>
                <a:latin typeface="Arial MT"/>
                <a:cs typeface="Arial MT"/>
              </a:rPr>
              <a:t>g</a:t>
            </a:r>
            <a:r>
              <a:rPr sz="1200" spc="-545" dirty="0">
                <a:solidFill>
                  <a:srgbClr val="FFFFFF"/>
                </a:solidFill>
                <a:latin typeface="Arial MT"/>
                <a:cs typeface="Arial MT"/>
              </a:rPr>
              <a:t>g</a:t>
            </a:r>
            <a:r>
              <a:rPr spc="-120" baseline="2314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200" spc="-345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pc="-120" baseline="2314" dirty="0">
                <a:solidFill>
                  <a:srgbClr val="FFFFFF"/>
                </a:solidFill>
                <a:latin typeface="Arial MT"/>
                <a:cs typeface="Arial MT"/>
              </a:rPr>
              <a:t>o</a:t>
            </a:r>
            <a:r>
              <a:rPr sz="1200" spc="-565" dirty="0">
                <a:solidFill>
                  <a:srgbClr val="FFFFFF"/>
                </a:solidFill>
                <a:latin typeface="Arial MT"/>
                <a:cs typeface="Arial MT"/>
              </a:rPr>
              <a:t>o</a:t>
            </a:r>
            <a:r>
              <a:rPr spc="-15" baseline="2314" dirty="0">
                <a:solidFill>
                  <a:srgbClr val="FFFFFF"/>
                </a:solidFill>
                <a:latin typeface="Arial MT"/>
                <a:cs typeface="Arial MT"/>
              </a:rPr>
              <a:t>f</a:t>
            </a:r>
            <a:r>
              <a:rPr spc="315" baseline="2314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-254" dirty="0">
                <a:solidFill>
                  <a:srgbClr val="FFFFFF"/>
                </a:solidFill>
                <a:latin typeface="Arial MT"/>
                <a:cs typeface="Arial MT"/>
              </a:rPr>
              <a:t>f</a:t>
            </a:r>
            <a:r>
              <a:rPr spc="-322" baseline="2314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200" spc="-625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pc="-120" baseline="2314" dirty="0">
                <a:solidFill>
                  <a:srgbClr val="FFFFFF"/>
                </a:solidFill>
                <a:latin typeface="Arial MT"/>
                <a:cs typeface="Arial MT"/>
              </a:rPr>
              <a:t>n</a:t>
            </a:r>
            <a:r>
              <a:rPr sz="1200" spc="-565" dirty="0">
                <a:solidFill>
                  <a:srgbClr val="FFFFFF"/>
                </a:solidFill>
                <a:latin typeface="Arial MT"/>
                <a:cs typeface="Arial MT"/>
              </a:rPr>
              <a:t>n</a:t>
            </a:r>
            <a:r>
              <a:rPr spc="-120" baseline="2314" dirty="0">
                <a:solidFill>
                  <a:srgbClr val="FFFFFF"/>
                </a:solidFill>
                <a:latin typeface="Arial MT"/>
                <a:cs typeface="Arial MT"/>
              </a:rPr>
              <a:t>g</a:t>
            </a:r>
            <a:r>
              <a:rPr sz="1200" spc="-545" dirty="0">
                <a:solidFill>
                  <a:srgbClr val="FFFFFF"/>
                </a:solidFill>
                <a:latin typeface="Arial MT"/>
                <a:cs typeface="Arial MT"/>
              </a:rPr>
              <a:t>g</a:t>
            </a:r>
            <a:r>
              <a:rPr spc="67" baseline="2314" dirty="0">
                <a:solidFill>
                  <a:srgbClr val="FFFFFF"/>
                </a:solidFill>
                <a:latin typeface="Arial MT"/>
                <a:cs typeface="Arial MT"/>
              </a:rPr>
              <a:t>i</a:t>
            </a:r>
            <a:r>
              <a:rPr spc="-607" baseline="2314" dirty="0">
                <a:solidFill>
                  <a:srgbClr val="FFFFFF"/>
                </a:solidFill>
                <a:latin typeface="Arial MT"/>
                <a:cs typeface="Arial MT"/>
              </a:rPr>
              <a:t>n</a:t>
            </a:r>
            <a:r>
              <a:rPr sz="1200" spc="45" dirty="0">
                <a:solidFill>
                  <a:srgbClr val="FFFFFF"/>
                </a:solidFill>
                <a:latin typeface="Arial MT"/>
                <a:cs typeface="Arial MT"/>
              </a:rPr>
              <a:t>i</a:t>
            </a:r>
            <a:r>
              <a:rPr sz="1200" spc="-565" dirty="0">
                <a:solidFill>
                  <a:srgbClr val="FFFFFF"/>
                </a:solidFill>
                <a:latin typeface="Arial MT"/>
                <a:cs typeface="Arial MT"/>
              </a:rPr>
              <a:t>n</a:t>
            </a:r>
            <a:r>
              <a:rPr spc="52" baseline="2314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pc="-120" baseline="2314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200" spc="-565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pc="-15" baseline="2314" dirty="0">
                <a:solidFill>
                  <a:srgbClr val="FFFFFF"/>
                </a:solidFill>
                <a:latin typeface="Arial MT"/>
                <a:cs typeface="Arial MT"/>
              </a:rPr>
              <a:t>r</a:t>
            </a:r>
            <a:r>
              <a:rPr spc="-165" baseline="2314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pc="-202" baseline="2314" dirty="0">
                <a:solidFill>
                  <a:srgbClr val="FFFFFF"/>
                </a:solidFill>
                <a:latin typeface="Arial MT"/>
                <a:cs typeface="Arial MT"/>
              </a:rPr>
              <a:t>i</a:t>
            </a:r>
            <a:r>
              <a:rPr sz="1200" spc="-105" dirty="0">
                <a:solidFill>
                  <a:srgbClr val="FFFFFF"/>
                </a:solidFill>
                <a:latin typeface="Arial MT"/>
                <a:cs typeface="Arial MT"/>
              </a:rPr>
              <a:t>r</a:t>
            </a:r>
            <a:r>
              <a:rPr spc="-555" baseline="2314" dirty="0">
                <a:solidFill>
                  <a:srgbClr val="FFFFFF"/>
                </a:solidFill>
                <a:latin typeface="Arial MT"/>
                <a:cs typeface="Arial MT"/>
              </a:rPr>
              <a:t>n</a:t>
            </a:r>
            <a:r>
              <a:rPr sz="1200" spc="120" dirty="0">
                <a:solidFill>
                  <a:srgbClr val="FFFFFF"/>
                </a:solidFill>
                <a:latin typeface="Arial MT"/>
                <a:cs typeface="Arial MT"/>
              </a:rPr>
              <a:t>i</a:t>
            </a:r>
            <a:r>
              <a:rPr sz="1200" spc="-509" dirty="0">
                <a:solidFill>
                  <a:srgbClr val="FFFFFF"/>
                </a:solidFill>
                <a:latin typeface="Arial MT"/>
                <a:cs typeface="Arial MT"/>
              </a:rPr>
              <a:t>n</a:t>
            </a:r>
            <a:r>
              <a:rPr spc="-37" baseline="2314" dirty="0">
                <a:solidFill>
                  <a:srgbClr val="FFFFFF"/>
                </a:solidFill>
                <a:latin typeface="Arial MT"/>
                <a:cs typeface="Arial MT"/>
              </a:rPr>
              <a:t>g</a:t>
            </a:r>
            <a:r>
              <a:rPr sz="1200" spc="45" dirty="0">
                <a:solidFill>
                  <a:srgbClr val="FFFFFF"/>
                </a:solidFill>
                <a:latin typeface="Arial MT"/>
                <a:cs typeface="Arial MT"/>
              </a:rPr>
              <a:t>g</a:t>
            </a:r>
            <a:endParaRPr sz="12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2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4114800" y="6400801"/>
            <a:ext cx="4724400" cy="277495"/>
            <a:chOff x="2514600" y="6400800"/>
            <a:chExt cx="4724400" cy="277495"/>
          </a:xfrm>
        </p:grpSpPr>
        <p:sp>
          <p:nvSpPr>
            <p:cNvPr id="3" name="object 3"/>
            <p:cNvSpPr/>
            <p:nvPr/>
          </p:nvSpPr>
          <p:spPr>
            <a:xfrm>
              <a:off x="2514600" y="6400800"/>
              <a:ext cx="1600200" cy="277495"/>
            </a:xfrm>
            <a:custGeom>
              <a:avLst/>
              <a:gdLst/>
              <a:ahLst/>
              <a:cxnLst/>
              <a:rect l="l" t="t" r="r" b="b"/>
              <a:pathLst>
                <a:path w="1600200" h="277495">
                  <a:moveTo>
                    <a:pt x="1600200" y="277368"/>
                  </a:moveTo>
                  <a:lnTo>
                    <a:pt x="0" y="277368"/>
                  </a:lnTo>
                  <a:lnTo>
                    <a:pt x="0" y="0"/>
                  </a:lnTo>
                  <a:lnTo>
                    <a:pt x="1600200" y="0"/>
                  </a:lnTo>
                  <a:lnTo>
                    <a:pt x="1600200" y="277368"/>
                  </a:lnTo>
                  <a:close/>
                </a:path>
              </a:pathLst>
            </a:custGeom>
            <a:solidFill>
              <a:srgbClr val="E16C0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4114800" y="6400800"/>
              <a:ext cx="3124200" cy="277495"/>
            </a:xfrm>
            <a:custGeom>
              <a:avLst/>
              <a:gdLst/>
              <a:ahLst/>
              <a:cxnLst/>
              <a:rect l="l" t="t" r="r" b="b"/>
              <a:pathLst>
                <a:path w="3124200" h="277495">
                  <a:moveTo>
                    <a:pt x="3124200" y="277368"/>
                  </a:moveTo>
                  <a:lnTo>
                    <a:pt x="0" y="277368"/>
                  </a:lnTo>
                  <a:lnTo>
                    <a:pt x="0" y="0"/>
                  </a:lnTo>
                  <a:lnTo>
                    <a:pt x="3124200" y="0"/>
                  </a:lnTo>
                  <a:lnTo>
                    <a:pt x="3124200" y="277368"/>
                  </a:lnTo>
                  <a:close/>
                </a:path>
              </a:pathLst>
            </a:custGeom>
            <a:solidFill>
              <a:srgbClr val="2240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2535427" y="67057"/>
            <a:ext cx="3125470" cy="87395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2800" dirty="0"/>
              <a:t>What</a:t>
            </a:r>
            <a:r>
              <a:rPr sz="2800" spc="-135" dirty="0"/>
              <a:t> </a:t>
            </a:r>
            <a:r>
              <a:rPr sz="2800" dirty="0"/>
              <a:t>is</a:t>
            </a:r>
            <a:r>
              <a:rPr sz="2800" spc="-75" dirty="0"/>
              <a:t> </a:t>
            </a:r>
            <a:r>
              <a:rPr sz="2800" spc="-10" dirty="0"/>
              <a:t>Backtracking?</a:t>
            </a:r>
            <a:endParaRPr sz="2800"/>
          </a:p>
        </p:txBody>
      </p:sp>
      <p:grpSp>
        <p:nvGrpSpPr>
          <p:cNvPr id="6" name="object 6"/>
          <p:cNvGrpSpPr/>
          <p:nvPr/>
        </p:nvGrpSpPr>
        <p:grpSpPr>
          <a:xfrm>
            <a:off x="2115313" y="1124712"/>
            <a:ext cx="8041005" cy="1609725"/>
            <a:chOff x="515112" y="1124711"/>
            <a:chExt cx="8041005" cy="1609725"/>
          </a:xfrm>
        </p:grpSpPr>
        <p:sp>
          <p:nvSpPr>
            <p:cNvPr id="7" name="object 7"/>
            <p:cNvSpPr/>
            <p:nvPr/>
          </p:nvSpPr>
          <p:spPr>
            <a:xfrm>
              <a:off x="534924" y="1144523"/>
              <a:ext cx="8001000" cy="1569720"/>
            </a:xfrm>
            <a:custGeom>
              <a:avLst/>
              <a:gdLst/>
              <a:ahLst/>
              <a:cxnLst/>
              <a:rect l="l" t="t" r="r" b="b"/>
              <a:pathLst>
                <a:path w="8001000" h="1569720">
                  <a:moveTo>
                    <a:pt x="8001000" y="1569720"/>
                  </a:moveTo>
                  <a:lnTo>
                    <a:pt x="0" y="1569720"/>
                  </a:lnTo>
                  <a:lnTo>
                    <a:pt x="0" y="0"/>
                  </a:lnTo>
                  <a:lnTo>
                    <a:pt x="8001000" y="0"/>
                  </a:lnTo>
                  <a:lnTo>
                    <a:pt x="8001000" y="1569720"/>
                  </a:lnTo>
                  <a:close/>
                </a:path>
              </a:pathLst>
            </a:custGeom>
            <a:solidFill>
              <a:srgbClr val="DBEBF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515112" y="1124711"/>
              <a:ext cx="8041005" cy="1609725"/>
            </a:xfrm>
            <a:custGeom>
              <a:avLst/>
              <a:gdLst/>
              <a:ahLst/>
              <a:cxnLst/>
              <a:rect l="l" t="t" r="r" b="b"/>
              <a:pathLst>
                <a:path w="8041005" h="1609725">
                  <a:moveTo>
                    <a:pt x="8020811" y="1609344"/>
                  </a:moveTo>
                  <a:lnTo>
                    <a:pt x="19811" y="1609344"/>
                  </a:lnTo>
                  <a:lnTo>
                    <a:pt x="16370" y="1609039"/>
                  </a:lnTo>
                  <a:lnTo>
                    <a:pt x="0" y="1589532"/>
                  </a:lnTo>
                  <a:lnTo>
                    <a:pt x="0" y="19812"/>
                  </a:lnTo>
                  <a:lnTo>
                    <a:pt x="19811" y="0"/>
                  </a:lnTo>
                  <a:lnTo>
                    <a:pt x="8020811" y="0"/>
                  </a:lnTo>
                  <a:lnTo>
                    <a:pt x="8040623" y="19812"/>
                  </a:lnTo>
                  <a:lnTo>
                    <a:pt x="39623" y="19812"/>
                  </a:lnTo>
                  <a:lnTo>
                    <a:pt x="19811" y="39624"/>
                  </a:lnTo>
                  <a:lnTo>
                    <a:pt x="39623" y="39624"/>
                  </a:lnTo>
                  <a:lnTo>
                    <a:pt x="39623" y="1569720"/>
                  </a:lnTo>
                  <a:lnTo>
                    <a:pt x="19811" y="1569720"/>
                  </a:lnTo>
                  <a:lnTo>
                    <a:pt x="39623" y="1589532"/>
                  </a:lnTo>
                  <a:lnTo>
                    <a:pt x="8040623" y="1589532"/>
                  </a:lnTo>
                  <a:lnTo>
                    <a:pt x="8040319" y="1592973"/>
                  </a:lnTo>
                  <a:lnTo>
                    <a:pt x="8024253" y="1609039"/>
                  </a:lnTo>
                  <a:lnTo>
                    <a:pt x="8020811" y="1609344"/>
                  </a:lnTo>
                  <a:close/>
                </a:path>
                <a:path w="8041005" h="1609725">
                  <a:moveTo>
                    <a:pt x="39623" y="39624"/>
                  </a:moveTo>
                  <a:lnTo>
                    <a:pt x="19811" y="39624"/>
                  </a:lnTo>
                  <a:lnTo>
                    <a:pt x="39623" y="19812"/>
                  </a:lnTo>
                  <a:lnTo>
                    <a:pt x="39623" y="39624"/>
                  </a:lnTo>
                  <a:close/>
                </a:path>
                <a:path w="8041005" h="1609725">
                  <a:moveTo>
                    <a:pt x="8001000" y="39624"/>
                  </a:moveTo>
                  <a:lnTo>
                    <a:pt x="39623" y="39624"/>
                  </a:lnTo>
                  <a:lnTo>
                    <a:pt x="39623" y="19812"/>
                  </a:lnTo>
                  <a:lnTo>
                    <a:pt x="8001000" y="19812"/>
                  </a:lnTo>
                  <a:lnTo>
                    <a:pt x="8001000" y="39624"/>
                  </a:lnTo>
                  <a:close/>
                </a:path>
                <a:path w="8041005" h="1609725">
                  <a:moveTo>
                    <a:pt x="8001000" y="1589532"/>
                  </a:moveTo>
                  <a:lnTo>
                    <a:pt x="8001000" y="19812"/>
                  </a:lnTo>
                  <a:lnTo>
                    <a:pt x="8020811" y="39624"/>
                  </a:lnTo>
                  <a:lnTo>
                    <a:pt x="8040623" y="39624"/>
                  </a:lnTo>
                  <a:lnTo>
                    <a:pt x="8040623" y="1569720"/>
                  </a:lnTo>
                  <a:lnTo>
                    <a:pt x="8020811" y="1569720"/>
                  </a:lnTo>
                  <a:lnTo>
                    <a:pt x="8001000" y="1589532"/>
                  </a:lnTo>
                  <a:close/>
                </a:path>
                <a:path w="8041005" h="1609725">
                  <a:moveTo>
                    <a:pt x="8040623" y="39624"/>
                  </a:moveTo>
                  <a:lnTo>
                    <a:pt x="8020811" y="39624"/>
                  </a:lnTo>
                  <a:lnTo>
                    <a:pt x="8001000" y="19812"/>
                  </a:lnTo>
                  <a:lnTo>
                    <a:pt x="8040623" y="19812"/>
                  </a:lnTo>
                  <a:lnTo>
                    <a:pt x="8040623" y="39624"/>
                  </a:lnTo>
                  <a:close/>
                </a:path>
                <a:path w="8041005" h="1609725">
                  <a:moveTo>
                    <a:pt x="39623" y="1589532"/>
                  </a:moveTo>
                  <a:lnTo>
                    <a:pt x="19811" y="1569720"/>
                  </a:lnTo>
                  <a:lnTo>
                    <a:pt x="39623" y="1569720"/>
                  </a:lnTo>
                  <a:lnTo>
                    <a:pt x="39623" y="1589532"/>
                  </a:lnTo>
                  <a:close/>
                </a:path>
                <a:path w="8041005" h="1609725">
                  <a:moveTo>
                    <a:pt x="8001000" y="1589532"/>
                  </a:moveTo>
                  <a:lnTo>
                    <a:pt x="39623" y="1589532"/>
                  </a:lnTo>
                  <a:lnTo>
                    <a:pt x="39623" y="1569720"/>
                  </a:lnTo>
                  <a:lnTo>
                    <a:pt x="8001000" y="1569720"/>
                  </a:lnTo>
                  <a:lnTo>
                    <a:pt x="8001000" y="1589532"/>
                  </a:lnTo>
                  <a:close/>
                </a:path>
                <a:path w="8041005" h="1609725">
                  <a:moveTo>
                    <a:pt x="8040623" y="1589532"/>
                  </a:moveTo>
                  <a:lnTo>
                    <a:pt x="8001000" y="1589532"/>
                  </a:lnTo>
                  <a:lnTo>
                    <a:pt x="8020811" y="1569720"/>
                  </a:lnTo>
                  <a:lnTo>
                    <a:pt x="8040623" y="1569720"/>
                  </a:lnTo>
                  <a:lnTo>
                    <a:pt x="8040623" y="158953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2135123" y="1144524"/>
            <a:ext cx="8013700" cy="1483740"/>
          </a:xfrm>
          <a:prstGeom prst="rect">
            <a:avLst/>
          </a:prstGeom>
        </p:spPr>
        <p:txBody>
          <a:bodyPr vert="horz" wrap="square" lIns="0" tIns="6350" rIns="0" bIns="0" rtlCol="0">
            <a:spAutoFit/>
          </a:bodyPr>
          <a:lstStyle/>
          <a:p>
            <a:pPr marL="90170" algn="just">
              <a:spcBef>
                <a:spcPts val="50"/>
              </a:spcBef>
            </a:pPr>
            <a:r>
              <a:rPr sz="2400" spc="45" dirty="0">
                <a:latin typeface="Times New Roman"/>
                <a:cs typeface="Times New Roman"/>
              </a:rPr>
              <a:t>When</a:t>
            </a:r>
            <a:r>
              <a:rPr sz="2400" spc="24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the</a:t>
            </a:r>
            <a:r>
              <a:rPr sz="2400" spc="23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search</a:t>
            </a:r>
            <a:r>
              <a:rPr sz="2400" spc="22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begins,</a:t>
            </a:r>
            <a:r>
              <a:rPr sz="2400" spc="220" dirty="0">
                <a:latin typeface="Times New Roman"/>
                <a:cs typeface="Times New Roman"/>
              </a:rPr>
              <a:t> </a:t>
            </a:r>
            <a:r>
              <a:rPr sz="2400" spc="45" dirty="0">
                <a:latin typeface="Times New Roman"/>
                <a:cs typeface="Times New Roman"/>
              </a:rPr>
              <a:t>solution</a:t>
            </a:r>
            <a:r>
              <a:rPr sz="2400" spc="229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to</a:t>
            </a:r>
            <a:r>
              <a:rPr sz="2400" spc="254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the</a:t>
            </a:r>
            <a:r>
              <a:rPr sz="2400" spc="245" dirty="0">
                <a:latin typeface="Times New Roman"/>
                <a:cs typeface="Times New Roman"/>
              </a:rPr>
              <a:t> </a:t>
            </a:r>
            <a:r>
              <a:rPr sz="2400" spc="45" dirty="0">
                <a:latin typeface="Times New Roman"/>
                <a:cs typeface="Times New Roman"/>
              </a:rPr>
              <a:t>problem</a:t>
            </a:r>
            <a:r>
              <a:rPr sz="2400" spc="22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is</a:t>
            </a:r>
            <a:r>
              <a:rPr sz="2400" spc="254" dirty="0">
                <a:latin typeface="Times New Roman"/>
                <a:cs typeface="Times New Roman"/>
              </a:rPr>
              <a:t> </a:t>
            </a:r>
            <a:r>
              <a:rPr sz="2400" spc="40" dirty="0">
                <a:latin typeface="Times New Roman"/>
                <a:cs typeface="Times New Roman"/>
              </a:rPr>
              <a:t>unknown. </a:t>
            </a:r>
            <a:r>
              <a:rPr sz="2400" dirty="0">
                <a:latin typeface="Times New Roman"/>
                <a:cs typeface="Times New Roman"/>
              </a:rPr>
              <a:t>Each</a:t>
            </a:r>
            <a:r>
              <a:rPr sz="2400" spc="195" dirty="0">
                <a:latin typeface="Times New Roman"/>
                <a:cs typeface="Times New Roman"/>
              </a:rPr>
              <a:t> </a:t>
            </a:r>
            <a:r>
              <a:rPr sz="2400" spc="50" dirty="0">
                <a:latin typeface="Times New Roman"/>
                <a:cs typeface="Times New Roman"/>
              </a:rPr>
              <a:t>move</a:t>
            </a:r>
            <a:r>
              <a:rPr sz="2400" spc="215" dirty="0">
                <a:latin typeface="Times New Roman"/>
                <a:cs typeface="Times New Roman"/>
              </a:rPr>
              <a:t> </a:t>
            </a:r>
            <a:r>
              <a:rPr sz="2400" spc="50" dirty="0">
                <a:latin typeface="Times New Roman"/>
                <a:cs typeface="Times New Roman"/>
              </a:rPr>
              <a:t>along</a:t>
            </a:r>
            <a:r>
              <a:rPr sz="2400" spc="22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an</a:t>
            </a:r>
            <a:r>
              <a:rPr sz="2400" spc="19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edge</a:t>
            </a:r>
            <a:r>
              <a:rPr sz="2400" spc="19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of</a:t>
            </a:r>
            <a:r>
              <a:rPr sz="2400" spc="21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the</a:t>
            </a:r>
            <a:r>
              <a:rPr sz="2400" spc="21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tree</a:t>
            </a:r>
            <a:r>
              <a:rPr sz="2400" spc="200" dirty="0">
                <a:latin typeface="Times New Roman"/>
                <a:cs typeface="Times New Roman"/>
              </a:rPr>
              <a:t> </a:t>
            </a:r>
            <a:r>
              <a:rPr sz="2400" spc="55" dirty="0">
                <a:latin typeface="Times New Roman"/>
                <a:cs typeface="Times New Roman"/>
              </a:rPr>
              <a:t>corresponds</a:t>
            </a:r>
            <a:r>
              <a:rPr sz="2400" spc="22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to</a:t>
            </a:r>
            <a:r>
              <a:rPr sz="2400" spc="229" dirty="0">
                <a:latin typeface="Times New Roman"/>
                <a:cs typeface="Times New Roman"/>
              </a:rPr>
              <a:t> </a:t>
            </a:r>
            <a:r>
              <a:rPr sz="2400" spc="55" dirty="0">
                <a:latin typeface="Times New Roman"/>
                <a:cs typeface="Times New Roman"/>
              </a:rPr>
              <a:t>adding</a:t>
            </a:r>
            <a:r>
              <a:rPr sz="2400" spc="220" dirty="0">
                <a:latin typeface="Times New Roman"/>
                <a:cs typeface="Times New Roman"/>
              </a:rPr>
              <a:t> </a:t>
            </a:r>
            <a:r>
              <a:rPr sz="2400" spc="-50" dirty="0">
                <a:latin typeface="Times New Roman"/>
                <a:cs typeface="Times New Roman"/>
              </a:rPr>
              <a:t>a </a:t>
            </a:r>
            <a:r>
              <a:rPr sz="2400" dirty="0">
                <a:latin typeface="Times New Roman"/>
                <a:cs typeface="Times New Roman"/>
              </a:rPr>
              <a:t>new</a:t>
            </a:r>
            <a:r>
              <a:rPr sz="2400" spc="10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element</a:t>
            </a:r>
            <a:r>
              <a:rPr sz="2400" spc="10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to</a:t>
            </a:r>
            <a:r>
              <a:rPr sz="2400" spc="12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a</a:t>
            </a:r>
            <a:r>
              <a:rPr sz="2400" spc="12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partial</a:t>
            </a:r>
            <a:r>
              <a:rPr sz="2400" spc="8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solution,</a:t>
            </a:r>
            <a:r>
              <a:rPr sz="2400" spc="13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that</a:t>
            </a:r>
            <a:r>
              <a:rPr sz="2400" spc="10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is</a:t>
            </a:r>
            <a:r>
              <a:rPr sz="2400" spc="13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to</a:t>
            </a:r>
            <a:r>
              <a:rPr sz="2400" spc="12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narrowing</a:t>
            </a:r>
            <a:r>
              <a:rPr sz="2400" spc="10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down</a:t>
            </a:r>
            <a:r>
              <a:rPr sz="2400" spc="130" dirty="0">
                <a:latin typeface="Times New Roman"/>
                <a:cs typeface="Times New Roman"/>
              </a:rPr>
              <a:t> </a:t>
            </a:r>
            <a:r>
              <a:rPr sz="2400" spc="-25" dirty="0">
                <a:latin typeface="Times New Roman"/>
                <a:cs typeface="Times New Roman"/>
              </a:rPr>
              <a:t>the </a:t>
            </a:r>
            <a:r>
              <a:rPr sz="2400" dirty="0">
                <a:latin typeface="Times New Roman"/>
                <a:cs typeface="Times New Roman"/>
              </a:rPr>
              <a:t>remaining</a:t>
            </a:r>
            <a:r>
              <a:rPr sz="2400" spc="-105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possibilities</a:t>
            </a:r>
            <a:r>
              <a:rPr sz="2400" spc="-12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for</a:t>
            </a:r>
            <a:r>
              <a:rPr sz="2400" spc="-2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a</a:t>
            </a:r>
            <a:r>
              <a:rPr sz="2400" spc="-7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complex</a:t>
            </a:r>
            <a:r>
              <a:rPr sz="2400" spc="-60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solution.</a:t>
            </a:r>
            <a:endParaRPr sz="2400">
              <a:latin typeface="Times New Roman"/>
              <a:cs typeface="Times New Roman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2115312" y="3343656"/>
            <a:ext cx="8037830" cy="2715895"/>
            <a:chOff x="515112" y="3343655"/>
            <a:chExt cx="8037830" cy="2715895"/>
          </a:xfrm>
        </p:grpSpPr>
        <p:sp>
          <p:nvSpPr>
            <p:cNvPr id="11" name="object 11"/>
            <p:cNvSpPr/>
            <p:nvPr/>
          </p:nvSpPr>
          <p:spPr>
            <a:xfrm>
              <a:off x="533400" y="3361943"/>
              <a:ext cx="8001000" cy="2679065"/>
            </a:xfrm>
            <a:custGeom>
              <a:avLst/>
              <a:gdLst/>
              <a:ahLst/>
              <a:cxnLst/>
              <a:rect l="l" t="t" r="r" b="b"/>
              <a:pathLst>
                <a:path w="8001000" h="2679065">
                  <a:moveTo>
                    <a:pt x="8001000" y="2679065"/>
                  </a:moveTo>
                  <a:lnTo>
                    <a:pt x="0" y="2679065"/>
                  </a:lnTo>
                  <a:lnTo>
                    <a:pt x="0" y="0"/>
                  </a:lnTo>
                  <a:lnTo>
                    <a:pt x="8001000" y="0"/>
                  </a:lnTo>
                  <a:lnTo>
                    <a:pt x="8001000" y="2679065"/>
                  </a:lnTo>
                  <a:close/>
                </a:path>
              </a:pathLst>
            </a:custGeom>
            <a:solidFill>
              <a:srgbClr val="DBEBF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515112" y="3343655"/>
              <a:ext cx="8037830" cy="2715895"/>
            </a:xfrm>
            <a:custGeom>
              <a:avLst/>
              <a:gdLst/>
              <a:ahLst/>
              <a:cxnLst/>
              <a:rect l="l" t="t" r="r" b="b"/>
              <a:pathLst>
                <a:path w="8037830" h="2715895">
                  <a:moveTo>
                    <a:pt x="8019288" y="2715641"/>
                  </a:moveTo>
                  <a:lnTo>
                    <a:pt x="18287" y="2715641"/>
                  </a:lnTo>
                  <a:lnTo>
                    <a:pt x="15112" y="2715361"/>
                  </a:lnTo>
                  <a:lnTo>
                    <a:pt x="0" y="2697353"/>
                  </a:lnTo>
                  <a:lnTo>
                    <a:pt x="0" y="18288"/>
                  </a:lnTo>
                  <a:lnTo>
                    <a:pt x="18287" y="0"/>
                  </a:lnTo>
                  <a:lnTo>
                    <a:pt x="8019288" y="0"/>
                  </a:lnTo>
                  <a:lnTo>
                    <a:pt x="8037576" y="18288"/>
                  </a:lnTo>
                  <a:lnTo>
                    <a:pt x="36575" y="18288"/>
                  </a:lnTo>
                  <a:lnTo>
                    <a:pt x="18287" y="36576"/>
                  </a:lnTo>
                  <a:lnTo>
                    <a:pt x="36575" y="36576"/>
                  </a:lnTo>
                  <a:lnTo>
                    <a:pt x="36575" y="2679065"/>
                  </a:lnTo>
                  <a:lnTo>
                    <a:pt x="18287" y="2679065"/>
                  </a:lnTo>
                  <a:lnTo>
                    <a:pt x="36575" y="2697353"/>
                  </a:lnTo>
                  <a:lnTo>
                    <a:pt x="8037576" y="2697353"/>
                  </a:lnTo>
                  <a:lnTo>
                    <a:pt x="8037296" y="2700528"/>
                  </a:lnTo>
                  <a:lnTo>
                    <a:pt x="8022463" y="2715361"/>
                  </a:lnTo>
                  <a:lnTo>
                    <a:pt x="8019288" y="2715641"/>
                  </a:lnTo>
                  <a:close/>
                </a:path>
                <a:path w="8037830" h="2715895">
                  <a:moveTo>
                    <a:pt x="36575" y="36576"/>
                  </a:moveTo>
                  <a:lnTo>
                    <a:pt x="18287" y="36576"/>
                  </a:lnTo>
                  <a:lnTo>
                    <a:pt x="36575" y="18288"/>
                  </a:lnTo>
                  <a:lnTo>
                    <a:pt x="36575" y="36576"/>
                  </a:lnTo>
                  <a:close/>
                </a:path>
                <a:path w="8037830" h="2715895">
                  <a:moveTo>
                    <a:pt x="8001000" y="36576"/>
                  </a:moveTo>
                  <a:lnTo>
                    <a:pt x="36575" y="36576"/>
                  </a:lnTo>
                  <a:lnTo>
                    <a:pt x="36575" y="18288"/>
                  </a:lnTo>
                  <a:lnTo>
                    <a:pt x="8001000" y="18288"/>
                  </a:lnTo>
                  <a:lnTo>
                    <a:pt x="8001000" y="36576"/>
                  </a:lnTo>
                  <a:close/>
                </a:path>
                <a:path w="8037830" h="2715895">
                  <a:moveTo>
                    <a:pt x="8001000" y="2697353"/>
                  </a:moveTo>
                  <a:lnTo>
                    <a:pt x="8001000" y="18288"/>
                  </a:lnTo>
                  <a:lnTo>
                    <a:pt x="8019288" y="36576"/>
                  </a:lnTo>
                  <a:lnTo>
                    <a:pt x="8037576" y="36576"/>
                  </a:lnTo>
                  <a:lnTo>
                    <a:pt x="8037576" y="2679065"/>
                  </a:lnTo>
                  <a:lnTo>
                    <a:pt x="8019288" y="2679065"/>
                  </a:lnTo>
                  <a:lnTo>
                    <a:pt x="8001000" y="2697353"/>
                  </a:lnTo>
                  <a:close/>
                </a:path>
                <a:path w="8037830" h="2715895">
                  <a:moveTo>
                    <a:pt x="8037576" y="36576"/>
                  </a:moveTo>
                  <a:lnTo>
                    <a:pt x="8019288" y="36576"/>
                  </a:lnTo>
                  <a:lnTo>
                    <a:pt x="8001000" y="18288"/>
                  </a:lnTo>
                  <a:lnTo>
                    <a:pt x="8037576" y="18288"/>
                  </a:lnTo>
                  <a:lnTo>
                    <a:pt x="8037576" y="36576"/>
                  </a:lnTo>
                  <a:close/>
                </a:path>
                <a:path w="8037830" h="2715895">
                  <a:moveTo>
                    <a:pt x="36575" y="2697353"/>
                  </a:moveTo>
                  <a:lnTo>
                    <a:pt x="18287" y="2679065"/>
                  </a:lnTo>
                  <a:lnTo>
                    <a:pt x="36575" y="2679065"/>
                  </a:lnTo>
                  <a:lnTo>
                    <a:pt x="36575" y="2697353"/>
                  </a:lnTo>
                  <a:close/>
                </a:path>
                <a:path w="8037830" h="2715895">
                  <a:moveTo>
                    <a:pt x="8001000" y="2697353"/>
                  </a:moveTo>
                  <a:lnTo>
                    <a:pt x="36575" y="2697353"/>
                  </a:lnTo>
                  <a:lnTo>
                    <a:pt x="36575" y="2679065"/>
                  </a:lnTo>
                  <a:lnTo>
                    <a:pt x="8001000" y="2679065"/>
                  </a:lnTo>
                  <a:lnTo>
                    <a:pt x="8001000" y="2697353"/>
                  </a:lnTo>
                  <a:close/>
                </a:path>
                <a:path w="8037830" h="2715895">
                  <a:moveTo>
                    <a:pt x="8037576" y="2697353"/>
                  </a:moveTo>
                  <a:lnTo>
                    <a:pt x="8001000" y="2697353"/>
                  </a:lnTo>
                  <a:lnTo>
                    <a:pt x="8019288" y="2679065"/>
                  </a:lnTo>
                  <a:lnTo>
                    <a:pt x="8037576" y="2679065"/>
                  </a:lnTo>
                  <a:lnTo>
                    <a:pt x="8037576" y="2697353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object 13"/>
          <p:cNvSpPr txBox="1"/>
          <p:nvPr/>
        </p:nvSpPr>
        <p:spPr>
          <a:xfrm>
            <a:off x="2212035" y="3359226"/>
            <a:ext cx="7879080" cy="2586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715" algn="just">
              <a:spcBef>
                <a:spcPts val="100"/>
              </a:spcBef>
            </a:pPr>
            <a:r>
              <a:rPr sz="2400" spc="85" dirty="0">
                <a:latin typeface="Times New Roman"/>
                <a:cs typeface="Times New Roman"/>
              </a:rPr>
              <a:t>The</a:t>
            </a:r>
            <a:r>
              <a:rPr sz="2400" spc="275" dirty="0">
                <a:latin typeface="Times New Roman"/>
                <a:cs typeface="Times New Roman"/>
              </a:rPr>
              <a:t> </a:t>
            </a:r>
            <a:r>
              <a:rPr sz="2400" spc="95" dirty="0">
                <a:latin typeface="Times New Roman"/>
                <a:cs typeface="Times New Roman"/>
              </a:rPr>
              <a:t>search</a:t>
            </a:r>
            <a:r>
              <a:rPr sz="2400" spc="260" dirty="0">
                <a:latin typeface="Times New Roman"/>
                <a:cs typeface="Times New Roman"/>
              </a:rPr>
              <a:t> </a:t>
            </a:r>
            <a:r>
              <a:rPr sz="2400" spc="60" dirty="0">
                <a:latin typeface="Times New Roman"/>
                <a:cs typeface="Times New Roman"/>
              </a:rPr>
              <a:t>is</a:t>
            </a:r>
            <a:r>
              <a:rPr sz="2400" spc="285" dirty="0">
                <a:latin typeface="Times New Roman"/>
                <a:cs typeface="Times New Roman"/>
              </a:rPr>
              <a:t> </a:t>
            </a:r>
            <a:r>
              <a:rPr sz="2400" spc="110" dirty="0">
                <a:latin typeface="Times New Roman"/>
                <a:cs typeface="Times New Roman"/>
              </a:rPr>
              <a:t>successful</a:t>
            </a:r>
            <a:r>
              <a:rPr sz="2400" spc="265" dirty="0">
                <a:latin typeface="Times New Roman"/>
                <a:cs typeface="Times New Roman"/>
              </a:rPr>
              <a:t> </a:t>
            </a:r>
            <a:r>
              <a:rPr sz="2400" spc="85" dirty="0">
                <a:latin typeface="Times New Roman"/>
                <a:cs typeface="Times New Roman"/>
              </a:rPr>
              <a:t>if,</a:t>
            </a:r>
            <a:r>
              <a:rPr sz="2400" spc="28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a</a:t>
            </a:r>
            <a:r>
              <a:rPr sz="2400" spc="280" dirty="0">
                <a:latin typeface="Times New Roman"/>
                <a:cs typeface="Times New Roman"/>
              </a:rPr>
              <a:t> </a:t>
            </a:r>
            <a:r>
              <a:rPr sz="2400" spc="110" dirty="0">
                <a:latin typeface="Times New Roman"/>
                <a:cs typeface="Times New Roman"/>
              </a:rPr>
              <a:t>solution</a:t>
            </a:r>
            <a:r>
              <a:rPr sz="2400" spc="270" dirty="0">
                <a:latin typeface="Times New Roman"/>
                <a:cs typeface="Times New Roman"/>
              </a:rPr>
              <a:t> </a:t>
            </a:r>
            <a:r>
              <a:rPr sz="2400" spc="80" dirty="0">
                <a:latin typeface="Times New Roman"/>
                <a:cs typeface="Times New Roman"/>
              </a:rPr>
              <a:t>can</a:t>
            </a:r>
            <a:r>
              <a:rPr sz="2400" spc="270" dirty="0">
                <a:latin typeface="Times New Roman"/>
                <a:cs typeface="Times New Roman"/>
              </a:rPr>
              <a:t> </a:t>
            </a:r>
            <a:r>
              <a:rPr sz="2400" spc="65" dirty="0">
                <a:latin typeface="Times New Roman"/>
                <a:cs typeface="Times New Roman"/>
              </a:rPr>
              <a:t>be</a:t>
            </a:r>
            <a:r>
              <a:rPr sz="2400" spc="135" dirty="0">
                <a:latin typeface="Times New Roman"/>
                <a:cs typeface="Times New Roman"/>
              </a:rPr>
              <a:t>  </a:t>
            </a:r>
            <a:r>
              <a:rPr sz="2400" spc="105" dirty="0">
                <a:latin typeface="Times New Roman"/>
                <a:cs typeface="Times New Roman"/>
              </a:rPr>
              <a:t>completely </a:t>
            </a:r>
            <a:r>
              <a:rPr sz="2400" spc="70" dirty="0">
                <a:latin typeface="Times New Roman"/>
                <a:cs typeface="Times New Roman"/>
              </a:rPr>
              <a:t>defined.</a:t>
            </a:r>
            <a:r>
              <a:rPr sz="2400" spc="7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At</a:t>
            </a:r>
            <a:r>
              <a:rPr sz="2400" spc="220" dirty="0">
                <a:latin typeface="Times New Roman"/>
                <a:cs typeface="Times New Roman"/>
              </a:rPr>
              <a:t> </a:t>
            </a:r>
            <a:r>
              <a:rPr sz="2400" spc="65" dirty="0">
                <a:latin typeface="Times New Roman"/>
                <a:cs typeface="Times New Roman"/>
              </a:rPr>
              <a:t>this</a:t>
            </a:r>
            <a:r>
              <a:rPr sz="2400" spc="229" dirty="0">
                <a:latin typeface="Times New Roman"/>
                <a:cs typeface="Times New Roman"/>
              </a:rPr>
              <a:t> </a:t>
            </a:r>
            <a:r>
              <a:rPr sz="2400" spc="60" dirty="0">
                <a:latin typeface="Times New Roman"/>
                <a:cs typeface="Times New Roman"/>
              </a:rPr>
              <a:t>stage</a:t>
            </a:r>
            <a:r>
              <a:rPr sz="2400" spc="21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an</a:t>
            </a:r>
            <a:r>
              <a:rPr sz="2400" spc="220" dirty="0">
                <a:latin typeface="Times New Roman"/>
                <a:cs typeface="Times New Roman"/>
              </a:rPr>
              <a:t> </a:t>
            </a:r>
            <a:r>
              <a:rPr sz="2400" spc="70" dirty="0">
                <a:latin typeface="Times New Roman"/>
                <a:cs typeface="Times New Roman"/>
              </a:rPr>
              <a:t>algorithm</a:t>
            </a:r>
            <a:r>
              <a:rPr sz="2400" spc="204" dirty="0">
                <a:latin typeface="Times New Roman"/>
                <a:cs typeface="Times New Roman"/>
              </a:rPr>
              <a:t> </a:t>
            </a:r>
            <a:r>
              <a:rPr sz="2400" spc="55" dirty="0">
                <a:latin typeface="Times New Roman"/>
                <a:cs typeface="Times New Roman"/>
              </a:rPr>
              <a:t>may</a:t>
            </a:r>
            <a:r>
              <a:rPr sz="2400" spc="225" dirty="0">
                <a:latin typeface="Times New Roman"/>
                <a:cs typeface="Times New Roman"/>
              </a:rPr>
              <a:t> </a:t>
            </a:r>
            <a:r>
              <a:rPr sz="2400" spc="70" dirty="0">
                <a:latin typeface="Times New Roman"/>
                <a:cs typeface="Times New Roman"/>
              </a:rPr>
              <a:t>terminate</a:t>
            </a:r>
            <a:r>
              <a:rPr sz="2400" spc="204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or</a:t>
            </a:r>
            <a:r>
              <a:rPr sz="2400" spc="229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it</a:t>
            </a:r>
            <a:r>
              <a:rPr sz="2400" spc="229" dirty="0">
                <a:latin typeface="Times New Roman"/>
                <a:cs typeface="Times New Roman"/>
              </a:rPr>
              <a:t> </a:t>
            </a:r>
            <a:r>
              <a:rPr sz="2400" spc="35" dirty="0">
                <a:latin typeface="Times New Roman"/>
                <a:cs typeface="Times New Roman"/>
              </a:rPr>
              <a:t>may </a:t>
            </a:r>
            <a:r>
              <a:rPr sz="2400" dirty="0">
                <a:latin typeface="Times New Roman"/>
                <a:cs typeface="Times New Roman"/>
              </a:rPr>
              <a:t>continue</a:t>
            </a:r>
            <a:r>
              <a:rPr sz="2400" spc="-6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for</a:t>
            </a:r>
            <a:r>
              <a:rPr sz="2400" spc="-3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an</a:t>
            </a:r>
            <a:r>
              <a:rPr sz="2400" spc="-35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alternative</a:t>
            </a:r>
            <a:r>
              <a:rPr sz="2400" spc="-75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solution.</a:t>
            </a:r>
            <a:endParaRPr sz="2400">
              <a:latin typeface="Times New Roman"/>
              <a:cs typeface="Times New Roman"/>
            </a:endParaRPr>
          </a:p>
          <a:p>
            <a:pPr marL="12700" marR="5080" algn="just">
              <a:spcBef>
                <a:spcPts val="5"/>
              </a:spcBef>
            </a:pPr>
            <a:r>
              <a:rPr sz="2400" dirty="0">
                <a:latin typeface="Times New Roman"/>
                <a:cs typeface="Times New Roman"/>
              </a:rPr>
              <a:t>The</a:t>
            </a:r>
            <a:r>
              <a:rPr sz="2400" spc="17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search</a:t>
            </a:r>
            <a:r>
              <a:rPr sz="2400" spc="15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is</a:t>
            </a:r>
            <a:r>
              <a:rPr sz="2400" spc="18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unsuccessful</a:t>
            </a:r>
            <a:r>
              <a:rPr sz="2400" spc="15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if</a:t>
            </a:r>
            <a:r>
              <a:rPr sz="2400" spc="17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at</a:t>
            </a:r>
            <a:r>
              <a:rPr sz="2400" spc="16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some</a:t>
            </a:r>
            <a:r>
              <a:rPr sz="2400" spc="15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stage</a:t>
            </a:r>
            <a:r>
              <a:rPr sz="2400" spc="15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the</a:t>
            </a:r>
            <a:r>
              <a:rPr sz="2400" spc="17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partial</a:t>
            </a:r>
            <a:r>
              <a:rPr sz="2400" spc="160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solution </a:t>
            </a:r>
            <a:r>
              <a:rPr sz="2400" dirty="0">
                <a:latin typeface="Times New Roman"/>
                <a:cs typeface="Times New Roman"/>
              </a:rPr>
              <a:t>constructed</a:t>
            </a:r>
            <a:r>
              <a:rPr sz="2400" spc="17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so</a:t>
            </a:r>
            <a:r>
              <a:rPr sz="2400" spc="19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far</a:t>
            </a:r>
            <a:r>
              <a:rPr sz="2400" spc="17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cannot</a:t>
            </a:r>
            <a:r>
              <a:rPr sz="2400" spc="18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be</a:t>
            </a:r>
            <a:r>
              <a:rPr sz="2400" spc="17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completed.</a:t>
            </a:r>
            <a:r>
              <a:rPr sz="2400" spc="17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In</a:t>
            </a:r>
            <a:r>
              <a:rPr sz="2400" spc="12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this</a:t>
            </a:r>
            <a:r>
              <a:rPr sz="2400" spc="19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case</a:t>
            </a:r>
            <a:r>
              <a:rPr sz="2400" spc="15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the</a:t>
            </a:r>
            <a:r>
              <a:rPr sz="2400" spc="190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search </a:t>
            </a:r>
            <a:r>
              <a:rPr sz="2400" spc="55" dirty="0">
                <a:latin typeface="Times New Roman"/>
                <a:cs typeface="Times New Roman"/>
              </a:rPr>
              <a:t>backtracks</a:t>
            </a:r>
            <a:r>
              <a:rPr sz="2400" spc="155" dirty="0">
                <a:latin typeface="Times New Roman"/>
                <a:cs typeface="Times New Roman"/>
              </a:rPr>
              <a:t> </a:t>
            </a:r>
            <a:r>
              <a:rPr sz="2400" spc="50" dirty="0">
                <a:latin typeface="Times New Roman"/>
                <a:cs typeface="Times New Roman"/>
              </a:rPr>
              <a:t>like</a:t>
            </a:r>
            <a:r>
              <a:rPr sz="2400" spc="16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a</a:t>
            </a:r>
            <a:r>
              <a:rPr sz="2400" spc="165" dirty="0">
                <a:latin typeface="Times New Roman"/>
                <a:cs typeface="Times New Roman"/>
              </a:rPr>
              <a:t> </a:t>
            </a:r>
            <a:r>
              <a:rPr sz="2400" spc="50" dirty="0">
                <a:latin typeface="Times New Roman"/>
                <a:cs typeface="Times New Roman"/>
              </a:rPr>
              <a:t>depth</a:t>
            </a:r>
            <a:r>
              <a:rPr sz="2400" spc="170" dirty="0">
                <a:latin typeface="Times New Roman"/>
                <a:cs typeface="Times New Roman"/>
              </a:rPr>
              <a:t> </a:t>
            </a:r>
            <a:r>
              <a:rPr sz="2400" spc="50" dirty="0">
                <a:latin typeface="Times New Roman"/>
                <a:cs typeface="Times New Roman"/>
              </a:rPr>
              <a:t>first</a:t>
            </a:r>
            <a:r>
              <a:rPr sz="2400" spc="165" dirty="0">
                <a:latin typeface="Times New Roman"/>
                <a:cs typeface="Times New Roman"/>
              </a:rPr>
              <a:t> </a:t>
            </a:r>
            <a:r>
              <a:rPr sz="2400" spc="55" dirty="0">
                <a:latin typeface="Times New Roman"/>
                <a:cs typeface="Times New Roman"/>
              </a:rPr>
              <a:t>search,</a:t>
            </a:r>
            <a:r>
              <a:rPr sz="2400" spc="160" dirty="0">
                <a:latin typeface="Times New Roman"/>
                <a:cs typeface="Times New Roman"/>
              </a:rPr>
              <a:t> </a:t>
            </a:r>
            <a:r>
              <a:rPr sz="2400" spc="60" dirty="0">
                <a:latin typeface="Times New Roman"/>
                <a:cs typeface="Times New Roman"/>
              </a:rPr>
              <a:t>removing</a:t>
            </a:r>
            <a:r>
              <a:rPr sz="2400" spc="170" dirty="0">
                <a:latin typeface="Times New Roman"/>
                <a:cs typeface="Times New Roman"/>
              </a:rPr>
              <a:t> </a:t>
            </a:r>
            <a:r>
              <a:rPr sz="2400" spc="55" dirty="0">
                <a:latin typeface="Times New Roman"/>
                <a:cs typeface="Times New Roman"/>
              </a:rPr>
              <a:t>elements</a:t>
            </a:r>
            <a:r>
              <a:rPr sz="2400" spc="75" dirty="0">
                <a:latin typeface="Times New Roman"/>
                <a:cs typeface="Times New Roman"/>
              </a:rPr>
              <a:t>  </a:t>
            </a:r>
            <a:r>
              <a:rPr sz="2400" spc="30" dirty="0">
                <a:latin typeface="Times New Roman"/>
                <a:cs typeface="Times New Roman"/>
              </a:rPr>
              <a:t>that </a:t>
            </a:r>
            <a:r>
              <a:rPr sz="2400" dirty="0">
                <a:latin typeface="Times New Roman"/>
                <a:cs typeface="Times New Roman"/>
              </a:rPr>
              <a:t>were</a:t>
            </a:r>
            <a:r>
              <a:rPr sz="2400" spc="-5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added</a:t>
            </a:r>
            <a:r>
              <a:rPr sz="2400" spc="-5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at</a:t>
            </a:r>
            <a:r>
              <a:rPr sz="2400" spc="-7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each</a:t>
            </a:r>
            <a:r>
              <a:rPr sz="2400" spc="-60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stage.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1600961" y="761"/>
            <a:ext cx="9142730" cy="6856730"/>
          </a:xfrm>
          <a:custGeom>
            <a:avLst/>
            <a:gdLst/>
            <a:ahLst/>
            <a:cxnLst/>
            <a:rect l="l" t="t" r="r" b="b"/>
            <a:pathLst>
              <a:path w="9142730" h="6856730">
                <a:moveTo>
                  <a:pt x="0" y="0"/>
                </a:moveTo>
                <a:lnTo>
                  <a:pt x="9142476" y="0"/>
                </a:lnTo>
                <a:lnTo>
                  <a:pt x="9142476" y="6856476"/>
                </a:lnTo>
                <a:lnTo>
                  <a:pt x="0" y="6856476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 txBox="1"/>
          <p:nvPr/>
        </p:nvSpPr>
        <p:spPr>
          <a:xfrm>
            <a:off x="4245102" y="6438732"/>
            <a:ext cx="1056005" cy="363561"/>
          </a:xfrm>
          <a:prstGeom prst="rect">
            <a:avLst/>
          </a:prstGeom>
        </p:spPr>
        <p:txBody>
          <a:bodyPr vert="horz" wrap="square" lIns="0" tIns="4445" rIns="0" bIns="0" rtlCol="0">
            <a:spAutoFit/>
          </a:bodyPr>
          <a:lstStyle/>
          <a:p>
            <a:pPr marL="12700" marR="5080">
              <a:lnSpc>
                <a:spcPts val="1440"/>
              </a:lnSpc>
              <a:spcBef>
                <a:spcPts val="35"/>
              </a:spcBef>
            </a:pPr>
            <a:r>
              <a:rPr sz="1200" spc="45" dirty="0">
                <a:solidFill>
                  <a:srgbClr val="FFFFFF"/>
                </a:solidFill>
                <a:latin typeface="Arial MT"/>
                <a:cs typeface="Arial MT"/>
              </a:rPr>
              <a:t>Department</a:t>
            </a:r>
            <a:r>
              <a:rPr sz="1200" spc="-4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-25" dirty="0">
                <a:solidFill>
                  <a:srgbClr val="FFFFFF"/>
                </a:solidFill>
                <a:latin typeface="Arial MT"/>
                <a:cs typeface="Arial MT"/>
              </a:rPr>
              <a:t>of CSE</a:t>
            </a:r>
            <a:endParaRPr sz="1200">
              <a:latin typeface="Arial MT"/>
              <a:cs typeface="Arial MT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5795264" y="6434287"/>
            <a:ext cx="2217420" cy="187231"/>
          </a:xfrm>
          <a:prstGeom prst="rect">
            <a:avLst/>
          </a:prstGeom>
        </p:spPr>
        <p:txBody>
          <a:bodyPr vert="horz" wrap="square" lIns="0" tIns="2540" rIns="0" bIns="0" rtlCol="0">
            <a:spAutoFit/>
          </a:bodyPr>
          <a:lstStyle/>
          <a:p>
            <a:pPr marL="12700">
              <a:spcBef>
                <a:spcPts val="20"/>
              </a:spcBef>
            </a:pPr>
            <a:r>
              <a:rPr spc="-322" baseline="2314" dirty="0">
                <a:solidFill>
                  <a:srgbClr val="FFFFFF"/>
                </a:solidFill>
                <a:latin typeface="Arial MT"/>
                <a:cs typeface="Arial MT"/>
              </a:rPr>
              <a:t>A</a:t>
            </a:r>
            <a:r>
              <a:rPr sz="1200" spc="-580" dirty="0">
                <a:solidFill>
                  <a:srgbClr val="FFFFFF"/>
                </a:solidFill>
                <a:latin typeface="Arial MT"/>
                <a:cs typeface="Arial MT"/>
              </a:rPr>
              <a:t>A</a:t>
            </a:r>
            <a:r>
              <a:rPr spc="-225" baseline="2314" dirty="0">
                <a:solidFill>
                  <a:srgbClr val="FFFFFF"/>
                </a:solidFill>
                <a:latin typeface="Arial MT"/>
                <a:cs typeface="Arial MT"/>
              </a:rPr>
              <a:t>T</a:t>
            </a:r>
            <a:r>
              <a:rPr sz="1200" spc="-595" dirty="0">
                <a:solidFill>
                  <a:srgbClr val="FFFFFF"/>
                </a:solidFill>
                <a:latin typeface="Arial MT"/>
                <a:cs typeface="Arial MT"/>
              </a:rPr>
              <a:t>T</a:t>
            </a:r>
            <a:r>
              <a:rPr spc="-622" baseline="2314" dirty="0">
                <a:solidFill>
                  <a:srgbClr val="FFFFFF"/>
                </a:solidFill>
                <a:latin typeface="Arial MT"/>
                <a:cs typeface="Arial MT"/>
              </a:rPr>
              <a:t>M</a:t>
            </a:r>
            <a:r>
              <a:rPr sz="1200" spc="-615" dirty="0">
                <a:solidFill>
                  <a:srgbClr val="FFFFFF"/>
                </a:solidFill>
                <a:latin typeface="Arial MT"/>
                <a:cs typeface="Arial MT"/>
              </a:rPr>
              <a:t>M</a:t>
            </a:r>
            <a:r>
              <a:rPr spc="-322" baseline="2314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200" spc="-335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pc="-419" baseline="2314" dirty="0">
                <a:solidFill>
                  <a:srgbClr val="FFFFFF"/>
                </a:solidFill>
                <a:latin typeface="Arial MT"/>
                <a:cs typeface="Arial MT"/>
              </a:rPr>
              <a:t>C</a:t>
            </a:r>
            <a:r>
              <a:rPr sz="1200" spc="-580" dirty="0">
                <a:solidFill>
                  <a:srgbClr val="FFFFFF"/>
                </a:solidFill>
                <a:latin typeface="Arial MT"/>
                <a:cs typeface="Arial MT"/>
              </a:rPr>
              <a:t>C</a:t>
            </a:r>
            <a:r>
              <a:rPr spc="-120" baseline="2314" dirty="0">
                <a:solidFill>
                  <a:srgbClr val="FFFFFF"/>
                </a:solidFill>
                <a:latin typeface="Arial MT"/>
                <a:cs typeface="Arial MT"/>
              </a:rPr>
              <a:t>o</a:t>
            </a:r>
            <a:r>
              <a:rPr sz="1200" spc="-595" dirty="0">
                <a:solidFill>
                  <a:srgbClr val="FFFFFF"/>
                </a:solidFill>
                <a:latin typeface="Arial MT"/>
                <a:cs typeface="Arial MT"/>
              </a:rPr>
              <a:t>o</a:t>
            </a:r>
            <a:r>
              <a:rPr spc="67" baseline="2314" dirty="0">
                <a:solidFill>
                  <a:srgbClr val="FFFFFF"/>
                </a:solidFill>
                <a:latin typeface="Arial MT"/>
                <a:cs typeface="Arial MT"/>
              </a:rPr>
              <a:t>l</a:t>
            </a:r>
            <a:r>
              <a:rPr spc="-7" baseline="2314" dirty="0">
                <a:solidFill>
                  <a:srgbClr val="FFFFFF"/>
                </a:solidFill>
                <a:latin typeface="Arial MT"/>
                <a:cs typeface="Arial MT"/>
              </a:rPr>
              <a:t>l</a:t>
            </a:r>
            <a:r>
              <a:rPr sz="1200" spc="-229" dirty="0">
                <a:solidFill>
                  <a:srgbClr val="FFFFFF"/>
                </a:solidFill>
                <a:latin typeface="Arial MT"/>
                <a:cs typeface="Arial MT"/>
              </a:rPr>
              <a:t>l</a:t>
            </a:r>
            <a:r>
              <a:rPr spc="-607" baseline="2314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200" spc="45" dirty="0">
                <a:solidFill>
                  <a:srgbClr val="FFFFFF"/>
                </a:solidFill>
                <a:latin typeface="Arial MT"/>
                <a:cs typeface="Arial MT"/>
              </a:rPr>
              <a:t>l</a:t>
            </a:r>
            <a:r>
              <a:rPr sz="1200" spc="-565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pc="-120" baseline="2314" dirty="0">
                <a:solidFill>
                  <a:srgbClr val="FFFFFF"/>
                </a:solidFill>
                <a:latin typeface="Arial MT"/>
                <a:cs typeface="Arial MT"/>
              </a:rPr>
              <a:t>g</a:t>
            </a:r>
            <a:r>
              <a:rPr sz="1200" spc="-545" dirty="0">
                <a:solidFill>
                  <a:srgbClr val="FFFFFF"/>
                </a:solidFill>
                <a:latin typeface="Arial MT"/>
                <a:cs typeface="Arial MT"/>
              </a:rPr>
              <a:t>g</a:t>
            </a:r>
            <a:r>
              <a:rPr spc="-120" baseline="2314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200" spc="-345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pc="-120" baseline="2314" dirty="0">
                <a:solidFill>
                  <a:srgbClr val="FFFFFF"/>
                </a:solidFill>
                <a:latin typeface="Arial MT"/>
                <a:cs typeface="Arial MT"/>
              </a:rPr>
              <a:t>o</a:t>
            </a:r>
            <a:r>
              <a:rPr sz="1200" spc="-565" dirty="0">
                <a:solidFill>
                  <a:srgbClr val="FFFFFF"/>
                </a:solidFill>
                <a:latin typeface="Arial MT"/>
                <a:cs typeface="Arial MT"/>
              </a:rPr>
              <a:t>o</a:t>
            </a:r>
            <a:r>
              <a:rPr spc="-15" baseline="2314" dirty="0">
                <a:solidFill>
                  <a:srgbClr val="FFFFFF"/>
                </a:solidFill>
                <a:latin typeface="Arial MT"/>
                <a:cs typeface="Arial MT"/>
              </a:rPr>
              <a:t>f</a:t>
            </a:r>
            <a:r>
              <a:rPr spc="315" baseline="2314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-254" dirty="0">
                <a:solidFill>
                  <a:srgbClr val="FFFFFF"/>
                </a:solidFill>
                <a:latin typeface="Arial MT"/>
                <a:cs typeface="Arial MT"/>
              </a:rPr>
              <a:t>f</a:t>
            </a:r>
            <a:r>
              <a:rPr spc="-322" baseline="2314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200" spc="-625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pc="-120" baseline="2314" dirty="0">
                <a:solidFill>
                  <a:srgbClr val="FFFFFF"/>
                </a:solidFill>
                <a:latin typeface="Arial MT"/>
                <a:cs typeface="Arial MT"/>
              </a:rPr>
              <a:t>n</a:t>
            </a:r>
            <a:r>
              <a:rPr sz="1200" spc="-565" dirty="0">
                <a:solidFill>
                  <a:srgbClr val="FFFFFF"/>
                </a:solidFill>
                <a:latin typeface="Arial MT"/>
                <a:cs typeface="Arial MT"/>
              </a:rPr>
              <a:t>n</a:t>
            </a:r>
            <a:r>
              <a:rPr spc="-120" baseline="2314" dirty="0">
                <a:solidFill>
                  <a:srgbClr val="FFFFFF"/>
                </a:solidFill>
                <a:latin typeface="Arial MT"/>
                <a:cs typeface="Arial MT"/>
              </a:rPr>
              <a:t>g</a:t>
            </a:r>
            <a:r>
              <a:rPr sz="1200" spc="-545" dirty="0">
                <a:solidFill>
                  <a:srgbClr val="FFFFFF"/>
                </a:solidFill>
                <a:latin typeface="Arial MT"/>
                <a:cs typeface="Arial MT"/>
              </a:rPr>
              <a:t>g</a:t>
            </a:r>
            <a:r>
              <a:rPr spc="67" baseline="2314" dirty="0">
                <a:solidFill>
                  <a:srgbClr val="FFFFFF"/>
                </a:solidFill>
                <a:latin typeface="Arial MT"/>
                <a:cs typeface="Arial MT"/>
              </a:rPr>
              <a:t>i</a:t>
            </a:r>
            <a:r>
              <a:rPr spc="-607" baseline="2314" dirty="0">
                <a:solidFill>
                  <a:srgbClr val="FFFFFF"/>
                </a:solidFill>
                <a:latin typeface="Arial MT"/>
                <a:cs typeface="Arial MT"/>
              </a:rPr>
              <a:t>n</a:t>
            </a:r>
            <a:r>
              <a:rPr sz="1200" spc="45" dirty="0">
                <a:solidFill>
                  <a:srgbClr val="FFFFFF"/>
                </a:solidFill>
                <a:latin typeface="Arial MT"/>
                <a:cs typeface="Arial MT"/>
              </a:rPr>
              <a:t>i</a:t>
            </a:r>
            <a:r>
              <a:rPr sz="1200" spc="-565" dirty="0">
                <a:solidFill>
                  <a:srgbClr val="FFFFFF"/>
                </a:solidFill>
                <a:latin typeface="Arial MT"/>
                <a:cs typeface="Arial MT"/>
              </a:rPr>
              <a:t>n</a:t>
            </a:r>
            <a:r>
              <a:rPr spc="52" baseline="2314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pc="-120" baseline="2314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200" spc="-565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pc="-15" baseline="2314" dirty="0">
                <a:solidFill>
                  <a:srgbClr val="FFFFFF"/>
                </a:solidFill>
                <a:latin typeface="Arial MT"/>
                <a:cs typeface="Arial MT"/>
              </a:rPr>
              <a:t>r</a:t>
            </a:r>
            <a:r>
              <a:rPr spc="-165" baseline="2314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pc="-202" baseline="2314" dirty="0">
                <a:solidFill>
                  <a:srgbClr val="FFFFFF"/>
                </a:solidFill>
                <a:latin typeface="Arial MT"/>
                <a:cs typeface="Arial MT"/>
              </a:rPr>
              <a:t>i</a:t>
            </a:r>
            <a:r>
              <a:rPr sz="1200" spc="-105" dirty="0">
                <a:solidFill>
                  <a:srgbClr val="FFFFFF"/>
                </a:solidFill>
                <a:latin typeface="Arial MT"/>
                <a:cs typeface="Arial MT"/>
              </a:rPr>
              <a:t>r</a:t>
            </a:r>
            <a:r>
              <a:rPr spc="-555" baseline="2314" dirty="0">
                <a:solidFill>
                  <a:srgbClr val="FFFFFF"/>
                </a:solidFill>
                <a:latin typeface="Arial MT"/>
                <a:cs typeface="Arial MT"/>
              </a:rPr>
              <a:t>n</a:t>
            </a:r>
            <a:r>
              <a:rPr sz="1200" spc="120" dirty="0">
                <a:solidFill>
                  <a:srgbClr val="FFFFFF"/>
                </a:solidFill>
                <a:latin typeface="Arial MT"/>
                <a:cs typeface="Arial MT"/>
              </a:rPr>
              <a:t>i</a:t>
            </a:r>
            <a:r>
              <a:rPr sz="1200" spc="-509" dirty="0">
                <a:solidFill>
                  <a:srgbClr val="FFFFFF"/>
                </a:solidFill>
                <a:latin typeface="Arial MT"/>
                <a:cs typeface="Arial MT"/>
              </a:rPr>
              <a:t>n</a:t>
            </a:r>
            <a:r>
              <a:rPr spc="-37" baseline="2314" dirty="0">
                <a:solidFill>
                  <a:srgbClr val="FFFFFF"/>
                </a:solidFill>
                <a:latin typeface="Arial MT"/>
                <a:cs typeface="Arial MT"/>
              </a:rPr>
              <a:t>g</a:t>
            </a:r>
            <a:r>
              <a:rPr sz="1200" spc="45" dirty="0">
                <a:solidFill>
                  <a:srgbClr val="FFFFFF"/>
                </a:solidFill>
                <a:latin typeface="Arial MT"/>
                <a:cs typeface="Arial MT"/>
              </a:rPr>
              <a:t>g</a:t>
            </a:r>
            <a:endParaRPr sz="12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2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4114800" y="6400801"/>
            <a:ext cx="4724400" cy="277495"/>
            <a:chOff x="2514600" y="6400800"/>
            <a:chExt cx="4724400" cy="277495"/>
          </a:xfrm>
        </p:grpSpPr>
        <p:sp>
          <p:nvSpPr>
            <p:cNvPr id="3" name="object 3"/>
            <p:cNvSpPr/>
            <p:nvPr/>
          </p:nvSpPr>
          <p:spPr>
            <a:xfrm>
              <a:off x="2514600" y="6400800"/>
              <a:ext cx="1600200" cy="277495"/>
            </a:xfrm>
            <a:custGeom>
              <a:avLst/>
              <a:gdLst/>
              <a:ahLst/>
              <a:cxnLst/>
              <a:rect l="l" t="t" r="r" b="b"/>
              <a:pathLst>
                <a:path w="1600200" h="277495">
                  <a:moveTo>
                    <a:pt x="1600200" y="277368"/>
                  </a:moveTo>
                  <a:lnTo>
                    <a:pt x="0" y="277368"/>
                  </a:lnTo>
                  <a:lnTo>
                    <a:pt x="0" y="0"/>
                  </a:lnTo>
                  <a:lnTo>
                    <a:pt x="1600200" y="0"/>
                  </a:lnTo>
                  <a:lnTo>
                    <a:pt x="1600200" y="277368"/>
                  </a:lnTo>
                  <a:close/>
                </a:path>
              </a:pathLst>
            </a:custGeom>
            <a:solidFill>
              <a:srgbClr val="E16C0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4114800" y="6400800"/>
              <a:ext cx="3124200" cy="277495"/>
            </a:xfrm>
            <a:custGeom>
              <a:avLst/>
              <a:gdLst/>
              <a:ahLst/>
              <a:cxnLst/>
              <a:rect l="l" t="t" r="r" b="b"/>
              <a:pathLst>
                <a:path w="3124200" h="277495">
                  <a:moveTo>
                    <a:pt x="3124200" y="277368"/>
                  </a:moveTo>
                  <a:lnTo>
                    <a:pt x="0" y="277368"/>
                  </a:lnTo>
                  <a:lnTo>
                    <a:pt x="0" y="0"/>
                  </a:lnTo>
                  <a:lnTo>
                    <a:pt x="3124200" y="0"/>
                  </a:lnTo>
                  <a:lnTo>
                    <a:pt x="3124200" y="277368"/>
                  </a:lnTo>
                  <a:close/>
                </a:path>
              </a:pathLst>
            </a:custGeom>
            <a:solidFill>
              <a:srgbClr val="2240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2535427" y="67056"/>
            <a:ext cx="2353310" cy="45148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2800" spc="-20" dirty="0"/>
              <a:t>State</a:t>
            </a:r>
            <a:r>
              <a:rPr sz="2800" spc="-105" dirty="0"/>
              <a:t> </a:t>
            </a:r>
            <a:r>
              <a:rPr sz="2800" dirty="0"/>
              <a:t>Space</a:t>
            </a:r>
            <a:r>
              <a:rPr sz="2800" spc="-135" dirty="0"/>
              <a:t> </a:t>
            </a:r>
            <a:r>
              <a:rPr sz="2800" spc="-20" dirty="0"/>
              <a:t>Tree</a:t>
            </a:r>
            <a:endParaRPr sz="2800"/>
          </a:p>
        </p:txBody>
      </p:sp>
      <p:grpSp>
        <p:nvGrpSpPr>
          <p:cNvPr id="6" name="object 6"/>
          <p:cNvGrpSpPr/>
          <p:nvPr/>
        </p:nvGrpSpPr>
        <p:grpSpPr>
          <a:xfrm>
            <a:off x="2115313" y="1124711"/>
            <a:ext cx="8041005" cy="3456940"/>
            <a:chOff x="515112" y="1124711"/>
            <a:chExt cx="8041005" cy="3456940"/>
          </a:xfrm>
        </p:grpSpPr>
        <p:sp>
          <p:nvSpPr>
            <p:cNvPr id="7" name="object 7"/>
            <p:cNvSpPr/>
            <p:nvPr/>
          </p:nvSpPr>
          <p:spPr>
            <a:xfrm>
              <a:off x="533400" y="1142999"/>
              <a:ext cx="8001000" cy="3416935"/>
            </a:xfrm>
            <a:custGeom>
              <a:avLst/>
              <a:gdLst/>
              <a:ahLst/>
              <a:cxnLst/>
              <a:rect l="l" t="t" r="r" b="b"/>
              <a:pathLst>
                <a:path w="8001000" h="3416935">
                  <a:moveTo>
                    <a:pt x="8001000" y="3416808"/>
                  </a:moveTo>
                  <a:lnTo>
                    <a:pt x="0" y="3416808"/>
                  </a:lnTo>
                  <a:lnTo>
                    <a:pt x="0" y="0"/>
                  </a:lnTo>
                  <a:lnTo>
                    <a:pt x="8001000" y="0"/>
                  </a:lnTo>
                  <a:lnTo>
                    <a:pt x="8001000" y="3416808"/>
                  </a:lnTo>
                  <a:close/>
                </a:path>
              </a:pathLst>
            </a:custGeom>
            <a:solidFill>
              <a:srgbClr val="DBEBF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515112" y="1124711"/>
              <a:ext cx="8041005" cy="3456940"/>
            </a:xfrm>
            <a:custGeom>
              <a:avLst/>
              <a:gdLst/>
              <a:ahLst/>
              <a:cxnLst/>
              <a:rect l="l" t="t" r="r" b="b"/>
              <a:pathLst>
                <a:path w="8041005" h="3456940">
                  <a:moveTo>
                    <a:pt x="8020811" y="3456432"/>
                  </a:moveTo>
                  <a:lnTo>
                    <a:pt x="19811" y="3456432"/>
                  </a:lnTo>
                  <a:lnTo>
                    <a:pt x="16370" y="3456127"/>
                  </a:lnTo>
                  <a:lnTo>
                    <a:pt x="0" y="3436620"/>
                  </a:lnTo>
                  <a:lnTo>
                    <a:pt x="0" y="19812"/>
                  </a:lnTo>
                  <a:lnTo>
                    <a:pt x="19811" y="0"/>
                  </a:lnTo>
                  <a:lnTo>
                    <a:pt x="8020811" y="0"/>
                  </a:lnTo>
                  <a:lnTo>
                    <a:pt x="8040623" y="19812"/>
                  </a:lnTo>
                  <a:lnTo>
                    <a:pt x="39623" y="19812"/>
                  </a:lnTo>
                  <a:lnTo>
                    <a:pt x="19811" y="39624"/>
                  </a:lnTo>
                  <a:lnTo>
                    <a:pt x="39623" y="39624"/>
                  </a:lnTo>
                  <a:lnTo>
                    <a:pt x="39623" y="3416808"/>
                  </a:lnTo>
                  <a:lnTo>
                    <a:pt x="19811" y="3416808"/>
                  </a:lnTo>
                  <a:lnTo>
                    <a:pt x="39623" y="3436620"/>
                  </a:lnTo>
                  <a:lnTo>
                    <a:pt x="8040623" y="3436620"/>
                  </a:lnTo>
                  <a:lnTo>
                    <a:pt x="8040319" y="3440061"/>
                  </a:lnTo>
                  <a:lnTo>
                    <a:pt x="8024253" y="3456127"/>
                  </a:lnTo>
                  <a:lnTo>
                    <a:pt x="8020811" y="3456432"/>
                  </a:lnTo>
                  <a:close/>
                </a:path>
                <a:path w="8041005" h="3456940">
                  <a:moveTo>
                    <a:pt x="39623" y="39624"/>
                  </a:moveTo>
                  <a:lnTo>
                    <a:pt x="19811" y="39624"/>
                  </a:lnTo>
                  <a:lnTo>
                    <a:pt x="39623" y="19812"/>
                  </a:lnTo>
                  <a:lnTo>
                    <a:pt x="39623" y="39624"/>
                  </a:lnTo>
                  <a:close/>
                </a:path>
                <a:path w="8041005" h="3456940">
                  <a:moveTo>
                    <a:pt x="8001000" y="39624"/>
                  </a:moveTo>
                  <a:lnTo>
                    <a:pt x="39623" y="39624"/>
                  </a:lnTo>
                  <a:lnTo>
                    <a:pt x="39623" y="19812"/>
                  </a:lnTo>
                  <a:lnTo>
                    <a:pt x="8001000" y="19812"/>
                  </a:lnTo>
                  <a:lnTo>
                    <a:pt x="8001000" y="39624"/>
                  </a:lnTo>
                  <a:close/>
                </a:path>
                <a:path w="8041005" h="3456940">
                  <a:moveTo>
                    <a:pt x="8001000" y="3436620"/>
                  </a:moveTo>
                  <a:lnTo>
                    <a:pt x="8001000" y="19812"/>
                  </a:lnTo>
                  <a:lnTo>
                    <a:pt x="8020811" y="39624"/>
                  </a:lnTo>
                  <a:lnTo>
                    <a:pt x="8040623" y="39624"/>
                  </a:lnTo>
                  <a:lnTo>
                    <a:pt x="8040623" y="3416808"/>
                  </a:lnTo>
                  <a:lnTo>
                    <a:pt x="8020811" y="3416808"/>
                  </a:lnTo>
                  <a:lnTo>
                    <a:pt x="8001000" y="3436620"/>
                  </a:lnTo>
                  <a:close/>
                </a:path>
                <a:path w="8041005" h="3456940">
                  <a:moveTo>
                    <a:pt x="8040623" y="39624"/>
                  </a:moveTo>
                  <a:lnTo>
                    <a:pt x="8020811" y="39624"/>
                  </a:lnTo>
                  <a:lnTo>
                    <a:pt x="8001000" y="19812"/>
                  </a:lnTo>
                  <a:lnTo>
                    <a:pt x="8040623" y="19812"/>
                  </a:lnTo>
                  <a:lnTo>
                    <a:pt x="8040623" y="39624"/>
                  </a:lnTo>
                  <a:close/>
                </a:path>
                <a:path w="8041005" h="3456940">
                  <a:moveTo>
                    <a:pt x="39623" y="3436620"/>
                  </a:moveTo>
                  <a:lnTo>
                    <a:pt x="19811" y="3416808"/>
                  </a:lnTo>
                  <a:lnTo>
                    <a:pt x="39623" y="3416808"/>
                  </a:lnTo>
                  <a:lnTo>
                    <a:pt x="39623" y="3436620"/>
                  </a:lnTo>
                  <a:close/>
                </a:path>
                <a:path w="8041005" h="3456940">
                  <a:moveTo>
                    <a:pt x="8001000" y="3436620"/>
                  </a:moveTo>
                  <a:lnTo>
                    <a:pt x="39623" y="3436620"/>
                  </a:lnTo>
                  <a:lnTo>
                    <a:pt x="39623" y="3416808"/>
                  </a:lnTo>
                  <a:lnTo>
                    <a:pt x="8001000" y="3416808"/>
                  </a:lnTo>
                  <a:lnTo>
                    <a:pt x="8001000" y="3436620"/>
                  </a:lnTo>
                  <a:close/>
                </a:path>
                <a:path w="8041005" h="3456940">
                  <a:moveTo>
                    <a:pt x="8040623" y="3436620"/>
                  </a:moveTo>
                  <a:lnTo>
                    <a:pt x="8001000" y="3436620"/>
                  </a:lnTo>
                  <a:lnTo>
                    <a:pt x="8020811" y="3416808"/>
                  </a:lnTo>
                  <a:lnTo>
                    <a:pt x="8040623" y="3416808"/>
                  </a:lnTo>
                  <a:lnTo>
                    <a:pt x="8040623" y="343662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2212035" y="1138682"/>
            <a:ext cx="7875270" cy="29514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spcBef>
                <a:spcPts val="100"/>
              </a:spcBef>
            </a:pPr>
            <a:r>
              <a:rPr sz="2400" dirty="0">
                <a:latin typeface="Times New Roman"/>
                <a:cs typeface="Times New Roman"/>
              </a:rPr>
              <a:t>In</a:t>
            </a:r>
            <a:r>
              <a:rPr sz="2400" spc="150" dirty="0">
                <a:latin typeface="Times New Roman"/>
                <a:cs typeface="Times New Roman"/>
              </a:rPr>
              <a:t> </a:t>
            </a:r>
            <a:r>
              <a:rPr sz="2400" spc="55" dirty="0">
                <a:latin typeface="Times New Roman"/>
                <a:cs typeface="Times New Roman"/>
              </a:rPr>
              <a:t>state</a:t>
            </a:r>
            <a:r>
              <a:rPr sz="2400" spc="180" dirty="0">
                <a:latin typeface="Times New Roman"/>
                <a:cs typeface="Times New Roman"/>
              </a:rPr>
              <a:t> </a:t>
            </a:r>
            <a:r>
              <a:rPr sz="2400" spc="60" dirty="0">
                <a:latin typeface="Times New Roman"/>
                <a:cs typeface="Times New Roman"/>
              </a:rPr>
              <a:t>space</a:t>
            </a:r>
            <a:r>
              <a:rPr sz="2400" spc="175" dirty="0">
                <a:latin typeface="Times New Roman"/>
                <a:cs typeface="Times New Roman"/>
              </a:rPr>
              <a:t> </a:t>
            </a:r>
            <a:r>
              <a:rPr sz="2400" spc="55" dirty="0">
                <a:latin typeface="Times New Roman"/>
                <a:cs typeface="Times New Roman"/>
              </a:rPr>
              <a:t>tree,</a:t>
            </a:r>
            <a:r>
              <a:rPr sz="2400" spc="185" dirty="0">
                <a:latin typeface="Times New Roman"/>
                <a:cs typeface="Times New Roman"/>
              </a:rPr>
              <a:t> </a:t>
            </a:r>
            <a:r>
              <a:rPr sz="2400" spc="60" dirty="0">
                <a:latin typeface="Times New Roman"/>
                <a:cs typeface="Times New Roman"/>
              </a:rPr>
              <a:t>root</a:t>
            </a:r>
            <a:r>
              <a:rPr sz="2400" spc="190" dirty="0">
                <a:latin typeface="Times New Roman"/>
                <a:cs typeface="Times New Roman"/>
              </a:rPr>
              <a:t> </a:t>
            </a:r>
            <a:r>
              <a:rPr sz="2400" spc="60" dirty="0">
                <a:latin typeface="Times New Roman"/>
                <a:cs typeface="Times New Roman"/>
              </a:rPr>
              <a:t>represents</a:t>
            </a:r>
            <a:r>
              <a:rPr sz="2400" spc="17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an</a:t>
            </a:r>
            <a:r>
              <a:rPr sz="2400" spc="185" dirty="0">
                <a:latin typeface="Times New Roman"/>
                <a:cs typeface="Times New Roman"/>
              </a:rPr>
              <a:t> </a:t>
            </a:r>
            <a:r>
              <a:rPr sz="2400" spc="60" dirty="0">
                <a:latin typeface="Times New Roman"/>
                <a:cs typeface="Times New Roman"/>
              </a:rPr>
              <a:t>initial</a:t>
            </a:r>
            <a:r>
              <a:rPr sz="2400" spc="180" dirty="0">
                <a:latin typeface="Times New Roman"/>
                <a:cs typeface="Times New Roman"/>
              </a:rPr>
              <a:t> </a:t>
            </a:r>
            <a:r>
              <a:rPr sz="2400" spc="55" dirty="0">
                <a:latin typeface="Times New Roman"/>
                <a:cs typeface="Times New Roman"/>
              </a:rPr>
              <a:t>state</a:t>
            </a:r>
            <a:r>
              <a:rPr sz="2400" spc="165" dirty="0">
                <a:latin typeface="Times New Roman"/>
                <a:cs typeface="Times New Roman"/>
              </a:rPr>
              <a:t> </a:t>
            </a:r>
            <a:r>
              <a:rPr sz="2400" spc="65" dirty="0">
                <a:latin typeface="Times New Roman"/>
                <a:cs typeface="Times New Roman"/>
              </a:rPr>
              <a:t>before</a:t>
            </a:r>
            <a:r>
              <a:rPr sz="2400" spc="190" dirty="0">
                <a:latin typeface="Times New Roman"/>
                <a:cs typeface="Times New Roman"/>
              </a:rPr>
              <a:t> </a:t>
            </a:r>
            <a:r>
              <a:rPr sz="2400" spc="30" dirty="0">
                <a:latin typeface="Times New Roman"/>
                <a:cs typeface="Times New Roman"/>
              </a:rPr>
              <a:t>the </a:t>
            </a:r>
            <a:r>
              <a:rPr sz="2400" dirty="0">
                <a:latin typeface="Times New Roman"/>
                <a:cs typeface="Times New Roman"/>
              </a:rPr>
              <a:t>search</a:t>
            </a:r>
            <a:r>
              <a:rPr sz="2400" spc="16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for</a:t>
            </a:r>
            <a:r>
              <a:rPr sz="2400" spc="17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a</a:t>
            </a:r>
            <a:r>
              <a:rPr sz="2400" spc="18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solution</a:t>
            </a:r>
            <a:r>
              <a:rPr sz="2400" spc="18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begins.</a:t>
            </a:r>
            <a:r>
              <a:rPr sz="2400" spc="17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The</a:t>
            </a:r>
            <a:r>
              <a:rPr sz="2400" spc="18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nodes</a:t>
            </a:r>
            <a:r>
              <a:rPr sz="2400" spc="17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of</a:t>
            </a:r>
            <a:r>
              <a:rPr sz="2400" spc="17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the</a:t>
            </a:r>
            <a:r>
              <a:rPr sz="2400" spc="19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first</a:t>
            </a:r>
            <a:r>
              <a:rPr sz="2400" spc="19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level</a:t>
            </a:r>
            <a:r>
              <a:rPr sz="2400" spc="18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in</a:t>
            </a:r>
            <a:r>
              <a:rPr sz="2400" spc="200" dirty="0">
                <a:latin typeface="Times New Roman"/>
                <a:cs typeface="Times New Roman"/>
              </a:rPr>
              <a:t> </a:t>
            </a:r>
            <a:r>
              <a:rPr sz="2400" spc="-25" dirty="0">
                <a:latin typeface="Times New Roman"/>
                <a:cs typeface="Times New Roman"/>
              </a:rPr>
              <a:t>the </a:t>
            </a:r>
            <a:r>
              <a:rPr sz="2400" dirty="0">
                <a:latin typeface="Times New Roman"/>
                <a:cs typeface="Times New Roman"/>
              </a:rPr>
              <a:t>tree</a:t>
            </a:r>
            <a:r>
              <a:rPr sz="2400" spc="30" dirty="0">
                <a:latin typeface="Times New Roman"/>
                <a:cs typeface="Times New Roman"/>
              </a:rPr>
              <a:t>  </a:t>
            </a:r>
            <a:r>
              <a:rPr sz="2400" dirty="0">
                <a:latin typeface="Times New Roman"/>
                <a:cs typeface="Times New Roman"/>
              </a:rPr>
              <a:t>represent</a:t>
            </a:r>
            <a:r>
              <a:rPr sz="2400" spc="6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the</a:t>
            </a:r>
            <a:r>
              <a:rPr sz="2400" spc="35" dirty="0">
                <a:latin typeface="Times New Roman"/>
                <a:cs typeface="Times New Roman"/>
              </a:rPr>
              <a:t>  </a:t>
            </a:r>
            <a:r>
              <a:rPr sz="2400" dirty="0">
                <a:latin typeface="Times New Roman"/>
                <a:cs typeface="Times New Roman"/>
              </a:rPr>
              <a:t>choice</a:t>
            </a:r>
            <a:r>
              <a:rPr sz="2400" spc="30" dirty="0">
                <a:latin typeface="Times New Roman"/>
                <a:cs typeface="Times New Roman"/>
              </a:rPr>
              <a:t>  </a:t>
            </a:r>
            <a:r>
              <a:rPr sz="2400" dirty="0">
                <a:latin typeface="Times New Roman"/>
                <a:cs typeface="Times New Roman"/>
              </a:rPr>
              <a:t>made</a:t>
            </a:r>
            <a:r>
              <a:rPr sz="2400" spc="35" dirty="0">
                <a:latin typeface="Times New Roman"/>
                <a:cs typeface="Times New Roman"/>
              </a:rPr>
              <a:t>  </a:t>
            </a:r>
            <a:r>
              <a:rPr sz="2400" dirty="0">
                <a:latin typeface="Times New Roman"/>
                <a:cs typeface="Times New Roman"/>
              </a:rPr>
              <a:t>for</a:t>
            </a:r>
            <a:r>
              <a:rPr sz="2400" spc="35" dirty="0">
                <a:latin typeface="Times New Roman"/>
                <a:cs typeface="Times New Roman"/>
              </a:rPr>
              <a:t>  </a:t>
            </a:r>
            <a:r>
              <a:rPr sz="2400" dirty="0">
                <a:latin typeface="Times New Roman"/>
                <a:cs typeface="Times New Roman"/>
              </a:rPr>
              <a:t>the</a:t>
            </a:r>
            <a:r>
              <a:rPr sz="2400" spc="35" dirty="0">
                <a:latin typeface="Times New Roman"/>
                <a:cs typeface="Times New Roman"/>
              </a:rPr>
              <a:t>  </a:t>
            </a:r>
            <a:r>
              <a:rPr sz="2400" dirty="0">
                <a:latin typeface="Times New Roman"/>
                <a:cs typeface="Times New Roman"/>
              </a:rPr>
              <a:t>first</a:t>
            </a:r>
            <a:r>
              <a:rPr sz="2400" spc="45" dirty="0">
                <a:latin typeface="Times New Roman"/>
                <a:cs typeface="Times New Roman"/>
              </a:rPr>
              <a:t>  </a:t>
            </a:r>
            <a:r>
              <a:rPr sz="2400" dirty="0">
                <a:latin typeface="Times New Roman"/>
                <a:cs typeface="Times New Roman"/>
              </a:rPr>
              <a:t>component</a:t>
            </a:r>
            <a:r>
              <a:rPr sz="2400" spc="6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of</a:t>
            </a:r>
            <a:r>
              <a:rPr sz="2400" spc="40" dirty="0">
                <a:latin typeface="Times New Roman"/>
                <a:cs typeface="Times New Roman"/>
              </a:rPr>
              <a:t>  </a:t>
            </a:r>
            <a:r>
              <a:rPr sz="2400" spc="-50" dirty="0">
                <a:latin typeface="Times New Roman"/>
                <a:cs typeface="Times New Roman"/>
              </a:rPr>
              <a:t>a </a:t>
            </a:r>
            <a:r>
              <a:rPr sz="2400" dirty="0">
                <a:latin typeface="Times New Roman"/>
                <a:cs typeface="Times New Roman"/>
              </a:rPr>
              <a:t>solution,</a:t>
            </a:r>
            <a:r>
              <a:rPr sz="2400" spc="8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the</a:t>
            </a:r>
            <a:r>
              <a:rPr sz="2400" spc="8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nodes</a:t>
            </a:r>
            <a:r>
              <a:rPr sz="2400" spc="7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of</a:t>
            </a:r>
            <a:r>
              <a:rPr sz="2400" spc="7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the</a:t>
            </a:r>
            <a:r>
              <a:rPr sz="2400" spc="6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second</a:t>
            </a:r>
            <a:r>
              <a:rPr sz="2400" spc="7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level</a:t>
            </a:r>
            <a:r>
              <a:rPr sz="2400" spc="7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represent</a:t>
            </a:r>
            <a:r>
              <a:rPr sz="2400" spc="6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the</a:t>
            </a:r>
            <a:r>
              <a:rPr sz="2400" spc="6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choices</a:t>
            </a:r>
            <a:r>
              <a:rPr sz="2400" spc="75" dirty="0">
                <a:latin typeface="Times New Roman"/>
                <a:cs typeface="Times New Roman"/>
              </a:rPr>
              <a:t> </a:t>
            </a:r>
            <a:r>
              <a:rPr sz="2400" spc="-25" dirty="0">
                <a:latin typeface="Times New Roman"/>
                <a:cs typeface="Times New Roman"/>
              </a:rPr>
              <a:t>for </a:t>
            </a:r>
            <a:r>
              <a:rPr sz="2400" dirty="0">
                <a:latin typeface="Times New Roman"/>
                <a:cs typeface="Times New Roman"/>
              </a:rPr>
              <a:t>the</a:t>
            </a:r>
            <a:r>
              <a:rPr sz="2400" spc="8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second</a:t>
            </a:r>
            <a:r>
              <a:rPr sz="2400" spc="114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components,</a:t>
            </a:r>
            <a:r>
              <a:rPr sz="2400" spc="8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and</a:t>
            </a:r>
            <a:r>
              <a:rPr sz="2400" spc="8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so</a:t>
            </a:r>
            <a:r>
              <a:rPr sz="2400" spc="11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on.</a:t>
            </a:r>
            <a:r>
              <a:rPr sz="2400" spc="9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A</a:t>
            </a:r>
            <a:r>
              <a:rPr sz="2400" spc="10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node</a:t>
            </a:r>
            <a:r>
              <a:rPr sz="2400" spc="7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in</a:t>
            </a:r>
            <a:r>
              <a:rPr sz="2400" spc="9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a</a:t>
            </a:r>
            <a:r>
              <a:rPr sz="2400" spc="8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state</a:t>
            </a:r>
            <a:r>
              <a:rPr sz="2400" spc="8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space</a:t>
            </a:r>
            <a:r>
              <a:rPr sz="2400" spc="70" dirty="0">
                <a:latin typeface="Times New Roman"/>
                <a:cs typeface="Times New Roman"/>
              </a:rPr>
              <a:t> </a:t>
            </a:r>
            <a:r>
              <a:rPr sz="2400" spc="-20" dirty="0">
                <a:latin typeface="Times New Roman"/>
                <a:cs typeface="Times New Roman"/>
              </a:rPr>
              <a:t>tree </a:t>
            </a:r>
            <a:r>
              <a:rPr sz="2400" spc="90" dirty="0">
                <a:latin typeface="Times New Roman"/>
                <a:cs typeface="Times New Roman"/>
              </a:rPr>
              <a:t>is</a:t>
            </a:r>
            <a:r>
              <a:rPr sz="2400" spc="400" dirty="0">
                <a:latin typeface="Times New Roman"/>
                <a:cs typeface="Times New Roman"/>
              </a:rPr>
              <a:t> </a:t>
            </a:r>
            <a:r>
              <a:rPr sz="2400" spc="135" dirty="0">
                <a:latin typeface="Times New Roman"/>
                <a:cs typeface="Times New Roman"/>
              </a:rPr>
              <a:t>said</a:t>
            </a:r>
            <a:r>
              <a:rPr sz="2400" spc="390" dirty="0">
                <a:latin typeface="Times New Roman"/>
                <a:cs typeface="Times New Roman"/>
              </a:rPr>
              <a:t> </a:t>
            </a:r>
            <a:r>
              <a:rPr sz="2400" spc="95" dirty="0">
                <a:latin typeface="Times New Roman"/>
                <a:cs typeface="Times New Roman"/>
              </a:rPr>
              <a:t>to</a:t>
            </a:r>
            <a:r>
              <a:rPr sz="2400" spc="405" dirty="0">
                <a:latin typeface="Times New Roman"/>
                <a:cs typeface="Times New Roman"/>
              </a:rPr>
              <a:t> </a:t>
            </a:r>
            <a:r>
              <a:rPr sz="2400" spc="95" dirty="0">
                <a:latin typeface="Times New Roman"/>
                <a:cs typeface="Times New Roman"/>
              </a:rPr>
              <a:t>be</a:t>
            </a:r>
            <a:r>
              <a:rPr sz="2400" spc="385" dirty="0">
                <a:latin typeface="Times New Roman"/>
                <a:cs typeface="Times New Roman"/>
              </a:rPr>
              <a:t> </a:t>
            </a:r>
            <a:r>
              <a:rPr sz="2400" b="1" spc="150" dirty="0">
                <a:latin typeface="Times New Roman"/>
                <a:cs typeface="Times New Roman"/>
              </a:rPr>
              <a:t>promising</a:t>
            </a:r>
            <a:r>
              <a:rPr sz="2400" b="1" spc="380" dirty="0">
                <a:latin typeface="Times New Roman"/>
                <a:cs typeface="Times New Roman"/>
              </a:rPr>
              <a:t> </a:t>
            </a:r>
            <a:r>
              <a:rPr sz="2400" spc="90" dirty="0">
                <a:latin typeface="Times New Roman"/>
                <a:cs typeface="Times New Roman"/>
              </a:rPr>
              <a:t>if</a:t>
            </a:r>
            <a:r>
              <a:rPr sz="2400" spc="405" dirty="0">
                <a:latin typeface="Times New Roman"/>
                <a:cs typeface="Times New Roman"/>
              </a:rPr>
              <a:t> </a:t>
            </a:r>
            <a:r>
              <a:rPr sz="2400" spc="95" dirty="0">
                <a:latin typeface="Times New Roman"/>
                <a:cs typeface="Times New Roman"/>
              </a:rPr>
              <a:t>it</a:t>
            </a:r>
            <a:r>
              <a:rPr sz="2400" spc="395" dirty="0">
                <a:latin typeface="Times New Roman"/>
                <a:cs typeface="Times New Roman"/>
              </a:rPr>
              <a:t> </a:t>
            </a:r>
            <a:r>
              <a:rPr sz="2400" spc="165" dirty="0">
                <a:latin typeface="Times New Roman"/>
                <a:cs typeface="Times New Roman"/>
              </a:rPr>
              <a:t>corresponds</a:t>
            </a:r>
            <a:r>
              <a:rPr sz="2400" spc="390" dirty="0">
                <a:latin typeface="Times New Roman"/>
                <a:cs typeface="Times New Roman"/>
              </a:rPr>
              <a:t> </a:t>
            </a:r>
            <a:r>
              <a:rPr sz="2400" spc="90" dirty="0">
                <a:latin typeface="Times New Roman"/>
                <a:cs typeface="Times New Roman"/>
              </a:rPr>
              <a:t>to</a:t>
            </a:r>
            <a:r>
              <a:rPr sz="2400" spc="38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a</a:t>
            </a:r>
            <a:r>
              <a:rPr sz="2400" spc="395" dirty="0">
                <a:latin typeface="Times New Roman"/>
                <a:cs typeface="Times New Roman"/>
              </a:rPr>
              <a:t> </a:t>
            </a:r>
            <a:r>
              <a:rPr sz="2400" spc="155" dirty="0">
                <a:latin typeface="Times New Roman"/>
                <a:cs typeface="Times New Roman"/>
              </a:rPr>
              <a:t>partially </a:t>
            </a:r>
            <a:r>
              <a:rPr sz="2400" spc="95" dirty="0">
                <a:latin typeface="Times New Roman"/>
                <a:cs typeface="Times New Roman"/>
              </a:rPr>
              <a:t>constructed</a:t>
            </a:r>
            <a:r>
              <a:rPr sz="2400" spc="235" dirty="0">
                <a:latin typeface="Times New Roman"/>
                <a:cs typeface="Times New Roman"/>
              </a:rPr>
              <a:t> </a:t>
            </a:r>
            <a:r>
              <a:rPr sz="2400" spc="85" dirty="0">
                <a:latin typeface="Times New Roman"/>
                <a:cs typeface="Times New Roman"/>
              </a:rPr>
              <a:t>solution</a:t>
            </a:r>
            <a:r>
              <a:rPr sz="2400" spc="225" dirty="0">
                <a:latin typeface="Times New Roman"/>
                <a:cs typeface="Times New Roman"/>
              </a:rPr>
              <a:t> </a:t>
            </a:r>
            <a:r>
              <a:rPr sz="2400" spc="75" dirty="0">
                <a:latin typeface="Times New Roman"/>
                <a:cs typeface="Times New Roman"/>
              </a:rPr>
              <a:t>that</a:t>
            </a:r>
            <a:r>
              <a:rPr sz="2400" spc="220" dirty="0">
                <a:latin typeface="Times New Roman"/>
                <a:cs typeface="Times New Roman"/>
              </a:rPr>
              <a:t> </a:t>
            </a:r>
            <a:r>
              <a:rPr sz="2400" spc="70" dirty="0">
                <a:latin typeface="Times New Roman"/>
                <a:cs typeface="Times New Roman"/>
              </a:rPr>
              <a:t>may</a:t>
            </a:r>
            <a:r>
              <a:rPr sz="2400" spc="250" dirty="0">
                <a:latin typeface="Times New Roman"/>
                <a:cs typeface="Times New Roman"/>
              </a:rPr>
              <a:t> </a:t>
            </a:r>
            <a:r>
              <a:rPr sz="2400" spc="80" dirty="0">
                <a:latin typeface="Times New Roman"/>
                <a:cs typeface="Times New Roman"/>
              </a:rPr>
              <a:t>lead</a:t>
            </a:r>
            <a:r>
              <a:rPr sz="2400" spc="245" dirty="0">
                <a:latin typeface="Times New Roman"/>
                <a:cs typeface="Times New Roman"/>
              </a:rPr>
              <a:t> </a:t>
            </a:r>
            <a:r>
              <a:rPr sz="2400" spc="55" dirty="0">
                <a:latin typeface="Times New Roman"/>
                <a:cs typeface="Times New Roman"/>
              </a:rPr>
              <a:t>to</a:t>
            </a:r>
            <a:r>
              <a:rPr sz="2400" spc="254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a</a:t>
            </a:r>
            <a:r>
              <a:rPr sz="2400" spc="254" dirty="0">
                <a:latin typeface="Times New Roman"/>
                <a:cs typeface="Times New Roman"/>
              </a:rPr>
              <a:t> </a:t>
            </a:r>
            <a:r>
              <a:rPr sz="2400" spc="95" dirty="0">
                <a:latin typeface="Times New Roman"/>
                <a:cs typeface="Times New Roman"/>
              </a:rPr>
              <a:t>complete</a:t>
            </a:r>
            <a:r>
              <a:rPr sz="2400" spc="240" dirty="0">
                <a:latin typeface="Times New Roman"/>
                <a:cs typeface="Times New Roman"/>
              </a:rPr>
              <a:t> </a:t>
            </a:r>
            <a:r>
              <a:rPr sz="2400" spc="85" dirty="0">
                <a:latin typeface="Times New Roman"/>
                <a:cs typeface="Times New Roman"/>
              </a:rPr>
              <a:t>solution; </a:t>
            </a:r>
            <a:r>
              <a:rPr sz="2400" spc="-10" dirty="0">
                <a:latin typeface="Times New Roman"/>
                <a:cs typeface="Times New Roman"/>
              </a:rPr>
              <a:t>otherwise</a:t>
            </a:r>
            <a:r>
              <a:rPr sz="2400" spc="-8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a</a:t>
            </a:r>
            <a:r>
              <a:rPr sz="2400" spc="-2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node</a:t>
            </a:r>
            <a:r>
              <a:rPr sz="2400" spc="-4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is</a:t>
            </a:r>
            <a:r>
              <a:rPr sz="2400" spc="-1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said</a:t>
            </a:r>
            <a:r>
              <a:rPr sz="2400" spc="-4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to</a:t>
            </a:r>
            <a:r>
              <a:rPr sz="2400" spc="-4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be</a:t>
            </a:r>
            <a:r>
              <a:rPr sz="2400" spc="-40" dirty="0">
                <a:latin typeface="Times New Roman"/>
                <a:cs typeface="Times New Roman"/>
              </a:rPr>
              <a:t> </a:t>
            </a:r>
            <a:r>
              <a:rPr sz="2400" b="1" dirty="0">
                <a:latin typeface="Times New Roman"/>
                <a:cs typeface="Times New Roman"/>
              </a:rPr>
              <a:t>non</a:t>
            </a:r>
            <a:r>
              <a:rPr sz="2400" b="1" spc="-30" dirty="0">
                <a:latin typeface="Times New Roman"/>
                <a:cs typeface="Times New Roman"/>
              </a:rPr>
              <a:t> </a:t>
            </a:r>
            <a:r>
              <a:rPr sz="2400" b="1" spc="-10" dirty="0">
                <a:latin typeface="Times New Roman"/>
                <a:cs typeface="Times New Roman"/>
              </a:rPr>
              <a:t>promising</a:t>
            </a:r>
            <a:r>
              <a:rPr sz="2400" spc="-10" dirty="0">
                <a:latin typeface="Times New Roman"/>
                <a:cs typeface="Times New Roman"/>
              </a:rPr>
              <a:t>.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1600961" y="761"/>
            <a:ext cx="9142730" cy="6856730"/>
          </a:xfrm>
          <a:custGeom>
            <a:avLst/>
            <a:gdLst/>
            <a:ahLst/>
            <a:cxnLst/>
            <a:rect l="l" t="t" r="r" b="b"/>
            <a:pathLst>
              <a:path w="9142730" h="6856730">
                <a:moveTo>
                  <a:pt x="0" y="0"/>
                </a:moveTo>
                <a:lnTo>
                  <a:pt x="9142476" y="0"/>
                </a:lnTo>
                <a:lnTo>
                  <a:pt x="9142476" y="6856476"/>
                </a:lnTo>
                <a:lnTo>
                  <a:pt x="0" y="6856476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4245102" y="6438732"/>
            <a:ext cx="1056005" cy="363561"/>
          </a:xfrm>
          <a:prstGeom prst="rect">
            <a:avLst/>
          </a:prstGeom>
        </p:spPr>
        <p:txBody>
          <a:bodyPr vert="horz" wrap="square" lIns="0" tIns="4445" rIns="0" bIns="0" rtlCol="0">
            <a:spAutoFit/>
          </a:bodyPr>
          <a:lstStyle/>
          <a:p>
            <a:pPr marL="12700" marR="5080">
              <a:lnSpc>
                <a:spcPts val="1440"/>
              </a:lnSpc>
              <a:spcBef>
                <a:spcPts val="35"/>
              </a:spcBef>
            </a:pPr>
            <a:r>
              <a:rPr sz="1200" spc="45" dirty="0">
                <a:solidFill>
                  <a:srgbClr val="FFFFFF"/>
                </a:solidFill>
                <a:latin typeface="Arial MT"/>
                <a:cs typeface="Arial MT"/>
              </a:rPr>
              <a:t>Department</a:t>
            </a:r>
            <a:r>
              <a:rPr sz="1200" spc="-4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-25" dirty="0">
                <a:solidFill>
                  <a:srgbClr val="FFFFFF"/>
                </a:solidFill>
                <a:latin typeface="Arial MT"/>
                <a:cs typeface="Arial MT"/>
              </a:rPr>
              <a:t>of CSE</a:t>
            </a:r>
            <a:endParaRPr sz="1200">
              <a:latin typeface="Arial MT"/>
              <a:cs typeface="Arial MT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5795264" y="6434287"/>
            <a:ext cx="2217420" cy="187231"/>
          </a:xfrm>
          <a:prstGeom prst="rect">
            <a:avLst/>
          </a:prstGeom>
        </p:spPr>
        <p:txBody>
          <a:bodyPr vert="horz" wrap="square" lIns="0" tIns="2540" rIns="0" bIns="0" rtlCol="0">
            <a:spAutoFit/>
          </a:bodyPr>
          <a:lstStyle/>
          <a:p>
            <a:pPr marL="12700">
              <a:spcBef>
                <a:spcPts val="20"/>
              </a:spcBef>
            </a:pPr>
            <a:r>
              <a:rPr spc="-322" baseline="2314" dirty="0">
                <a:solidFill>
                  <a:srgbClr val="FFFFFF"/>
                </a:solidFill>
                <a:latin typeface="Arial MT"/>
                <a:cs typeface="Arial MT"/>
              </a:rPr>
              <a:t>A</a:t>
            </a:r>
            <a:r>
              <a:rPr sz="1200" spc="-580" dirty="0">
                <a:solidFill>
                  <a:srgbClr val="FFFFFF"/>
                </a:solidFill>
                <a:latin typeface="Arial MT"/>
                <a:cs typeface="Arial MT"/>
              </a:rPr>
              <a:t>A</a:t>
            </a:r>
            <a:r>
              <a:rPr spc="-225" baseline="2314" dirty="0">
                <a:solidFill>
                  <a:srgbClr val="FFFFFF"/>
                </a:solidFill>
                <a:latin typeface="Arial MT"/>
                <a:cs typeface="Arial MT"/>
              </a:rPr>
              <a:t>T</a:t>
            </a:r>
            <a:r>
              <a:rPr sz="1200" spc="-595" dirty="0">
                <a:solidFill>
                  <a:srgbClr val="FFFFFF"/>
                </a:solidFill>
                <a:latin typeface="Arial MT"/>
                <a:cs typeface="Arial MT"/>
              </a:rPr>
              <a:t>T</a:t>
            </a:r>
            <a:r>
              <a:rPr spc="-622" baseline="2314" dirty="0">
                <a:solidFill>
                  <a:srgbClr val="FFFFFF"/>
                </a:solidFill>
                <a:latin typeface="Arial MT"/>
                <a:cs typeface="Arial MT"/>
              </a:rPr>
              <a:t>M</a:t>
            </a:r>
            <a:r>
              <a:rPr sz="1200" spc="-615" dirty="0">
                <a:solidFill>
                  <a:srgbClr val="FFFFFF"/>
                </a:solidFill>
                <a:latin typeface="Arial MT"/>
                <a:cs typeface="Arial MT"/>
              </a:rPr>
              <a:t>M</a:t>
            </a:r>
            <a:r>
              <a:rPr spc="-322" baseline="2314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200" spc="-335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pc="-419" baseline="2314" dirty="0">
                <a:solidFill>
                  <a:srgbClr val="FFFFFF"/>
                </a:solidFill>
                <a:latin typeface="Arial MT"/>
                <a:cs typeface="Arial MT"/>
              </a:rPr>
              <a:t>C</a:t>
            </a:r>
            <a:r>
              <a:rPr sz="1200" spc="-580" dirty="0">
                <a:solidFill>
                  <a:srgbClr val="FFFFFF"/>
                </a:solidFill>
                <a:latin typeface="Arial MT"/>
                <a:cs typeface="Arial MT"/>
              </a:rPr>
              <a:t>C</a:t>
            </a:r>
            <a:r>
              <a:rPr spc="-120" baseline="2314" dirty="0">
                <a:solidFill>
                  <a:srgbClr val="FFFFFF"/>
                </a:solidFill>
                <a:latin typeface="Arial MT"/>
                <a:cs typeface="Arial MT"/>
              </a:rPr>
              <a:t>o</a:t>
            </a:r>
            <a:r>
              <a:rPr sz="1200" spc="-595" dirty="0">
                <a:solidFill>
                  <a:srgbClr val="FFFFFF"/>
                </a:solidFill>
                <a:latin typeface="Arial MT"/>
                <a:cs typeface="Arial MT"/>
              </a:rPr>
              <a:t>o</a:t>
            </a:r>
            <a:r>
              <a:rPr spc="67" baseline="2314" dirty="0">
                <a:solidFill>
                  <a:srgbClr val="FFFFFF"/>
                </a:solidFill>
                <a:latin typeface="Arial MT"/>
                <a:cs typeface="Arial MT"/>
              </a:rPr>
              <a:t>l</a:t>
            </a:r>
            <a:r>
              <a:rPr spc="-7" baseline="2314" dirty="0">
                <a:solidFill>
                  <a:srgbClr val="FFFFFF"/>
                </a:solidFill>
                <a:latin typeface="Arial MT"/>
                <a:cs typeface="Arial MT"/>
              </a:rPr>
              <a:t>l</a:t>
            </a:r>
            <a:r>
              <a:rPr sz="1200" spc="-229" dirty="0">
                <a:solidFill>
                  <a:srgbClr val="FFFFFF"/>
                </a:solidFill>
                <a:latin typeface="Arial MT"/>
                <a:cs typeface="Arial MT"/>
              </a:rPr>
              <a:t>l</a:t>
            </a:r>
            <a:r>
              <a:rPr spc="-607" baseline="2314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200" spc="45" dirty="0">
                <a:solidFill>
                  <a:srgbClr val="FFFFFF"/>
                </a:solidFill>
                <a:latin typeface="Arial MT"/>
                <a:cs typeface="Arial MT"/>
              </a:rPr>
              <a:t>l</a:t>
            </a:r>
            <a:r>
              <a:rPr sz="1200" spc="-565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pc="-120" baseline="2314" dirty="0">
                <a:solidFill>
                  <a:srgbClr val="FFFFFF"/>
                </a:solidFill>
                <a:latin typeface="Arial MT"/>
                <a:cs typeface="Arial MT"/>
              </a:rPr>
              <a:t>g</a:t>
            </a:r>
            <a:r>
              <a:rPr sz="1200" spc="-545" dirty="0">
                <a:solidFill>
                  <a:srgbClr val="FFFFFF"/>
                </a:solidFill>
                <a:latin typeface="Arial MT"/>
                <a:cs typeface="Arial MT"/>
              </a:rPr>
              <a:t>g</a:t>
            </a:r>
            <a:r>
              <a:rPr spc="-120" baseline="2314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200" spc="-345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pc="-120" baseline="2314" dirty="0">
                <a:solidFill>
                  <a:srgbClr val="FFFFFF"/>
                </a:solidFill>
                <a:latin typeface="Arial MT"/>
                <a:cs typeface="Arial MT"/>
              </a:rPr>
              <a:t>o</a:t>
            </a:r>
            <a:r>
              <a:rPr sz="1200" spc="-565" dirty="0">
                <a:solidFill>
                  <a:srgbClr val="FFFFFF"/>
                </a:solidFill>
                <a:latin typeface="Arial MT"/>
                <a:cs typeface="Arial MT"/>
              </a:rPr>
              <a:t>o</a:t>
            </a:r>
            <a:r>
              <a:rPr spc="-15" baseline="2314" dirty="0">
                <a:solidFill>
                  <a:srgbClr val="FFFFFF"/>
                </a:solidFill>
                <a:latin typeface="Arial MT"/>
                <a:cs typeface="Arial MT"/>
              </a:rPr>
              <a:t>f</a:t>
            </a:r>
            <a:r>
              <a:rPr spc="315" baseline="2314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-254" dirty="0">
                <a:solidFill>
                  <a:srgbClr val="FFFFFF"/>
                </a:solidFill>
                <a:latin typeface="Arial MT"/>
                <a:cs typeface="Arial MT"/>
              </a:rPr>
              <a:t>f</a:t>
            </a:r>
            <a:r>
              <a:rPr spc="-322" baseline="2314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200" spc="-625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pc="-120" baseline="2314" dirty="0">
                <a:solidFill>
                  <a:srgbClr val="FFFFFF"/>
                </a:solidFill>
                <a:latin typeface="Arial MT"/>
                <a:cs typeface="Arial MT"/>
              </a:rPr>
              <a:t>n</a:t>
            </a:r>
            <a:r>
              <a:rPr sz="1200" spc="-565" dirty="0">
                <a:solidFill>
                  <a:srgbClr val="FFFFFF"/>
                </a:solidFill>
                <a:latin typeface="Arial MT"/>
                <a:cs typeface="Arial MT"/>
              </a:rPr>
              <a:t>n</a:t>
            </a:r>
            <a:r>
              <a:rPr spc="-120" baseline="2314" dirty="0">
                <a:solidFill>
                  <a:srgbClr val="FFFFFF"/>
                </a:solidFill>
                <a:latin typeface="Arial MT"/>
                <a:cs typeface="Arial MT"/>
              </a:rPr>
              <a:t>g</a:t>
            </a:r>
            <a:r>
              <a:rPr sz="1200" spc="-545" dirty="0">
                <a:solidFill>
                  <a:srgbClr val="FFFFFF"/>
                </a:solidFill>
                <a:latin typeface="Arial MT"/>
                <a:cs typeface="Arial MT"/>
              </a:rPr>
              <a:t>g</a:t>
            </a:r>
            <a:r>
              <a:rPr spc="67" baseline="2314" dirty="0">
                <a:solidFill>
                  <a:srgbClr val="FFFFFF"/>
                </a:solidFill>
                <a:latin typeface="Arial MT"/>
                <a:cs typeface="Arial MT"/>
              </a:rPr>
              <a:t>i</a:t>
            </a:r>
            <a:r>
              <a:rPr spc="-607" baseline="2314" dirty="0">
                <a:solidFill>
                  <a:srgbClr val="FFFFFF"/>
                </a:solidFill>
                <a:latin typeface="Arial MT"/>
                <a:cs typeface="Arial MT"/>
              </a:rPr>
              <a:t>n</a:t>
            </a:r>
            <a:r>
              <a:rPr sz="1200" spc="45" dirty="0">
                <a:solidFill>
                  <a:srgbClr val="FFFFFF"/>
                </a:solidFill>
                <a:latin typeface="Arial MT"/>
                <a:cs typeface="Arial MT"/>
              </a:rPr>
              <a:t>i</a:t>
            </a:r>
            <a:r>
              <a:rPr sz="1200" spc="-565" dirty="0">
                <a:solidFill>
                  <a:srgbClr val="FFFFFF"/>
                </a:solidFill>
                <a:latin typeface="Arial MT"/>
                <a:cs typeface="Arial MT"/>
              </a:rPr>
              <a:t>n</a:t>
            </a:r>
            <a:r>
              <a:rPr spc="52" baseline="2314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pc="-120" baseline="2314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200" spc="-565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pc="-15" baseline="2314" dirty="0">
                <a:solidFill>
                  <a:srgbClr val="FFFFFF"/>
                </a:solidFill>
                <a:latin typeface="Arial MT"/>
                <a:cs typeface="Arial MT"/>
              </a:rPr>
              <a:t>r</a:t>
            </a:r>
            <a:r>
              <a:rPr spc="-165" baseline="2314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pc="-202" baseline="2314" dirty="0">
                <a:solidFill>
                  <a:srgbClr val="FFFFFF"/>
                </a:solidFill>
                <a:latin typeface="Arial MT"/>
                <a:cs typeface="Arial MT"/>
              </a:rPr>
              <a:t>i</a:t>
            </a:r>
            <a:r>
              <a:rPr sz="1200" spc="-105" dirty="0">
                <a:solidFill>
                  <a:srgbClr val="FFFFFF"/>
                </a:solidFill>
                <a:latin typeface="Arial MT"/>
                <a:cs typeface="Arial MT"/>
              </a:rPr>
              <a:t>r</a:t>
            </a:r>
            <a:r>
              <a:rPr spc="-555" baseline="2314" dirty="0">
                <a:solidFill>
                  <a:srgbClr val="FFFFFF"/>
                </a:solidFill>
                <a:latin typeface="Arial MT"/>
                <a:cs typeface="Arial MT"/>
              </a:rPr>
              <a:t>n</a:t>
            </a:r>
            <a:r>
              <a:rPr sz="1200" spc="120" dirty="0">
                <a:solidFill>
                  <a:srgbClr val="FFFFFF"/>
                </a:solidFill>
                <a:latin typeface="Arial MT"/>
                <a:cs typeface="Arial MT"/>
              </a:rPr>
              <a:t>i</a:t>
            </a:r>
            <a:r>
              <a:rPr sz="1200" spc="-509" dirty="0">
                <a:solidFill>
                  <a:srgbClr val="FFFFFF"/>
                </a:solidFill>
                <a:latin typeface="Arial MT"/>
                <a:cs typeface="Arial MT"/>
              </a:rPr>
              <a:t>n</a:t>
            </a:r>
            <a:r>
              <a:rPr spc="-37" baseline="2314" dirty="0">
                <a:solidFill>
                  <a:srgbClr val="FFFFFF"/>
                </a:solidFill>
                <a:latin typeface="Arial MT"/>
                <a:cs typeface="Arial MT"/>
              </a:rPr>
              <a:t>g</a:t>
            </a:r>
            <a:r>
              <a:rPr sz="1200" spc="45" dirty="0">
                <a:solidFill>
                  <a:srgbClr val="FFFFFF"/>
                </a:solidFill>
                <a:latin typeface="Arial MT"/>
                <a:cs typeface="Arial MT"/>
              </a:rPr>
              <a:t>g</a:t>
            </a:r>
            <a:endParaRPr sz="12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2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4114800" y="6400801"/>
            <a:ext cx="4724400" cy="277495"/>
            <a:chOff x="2514600" y="6400800"/>
            <a:chExt cx="4724400" cy="277495"/>
          </a:xfrm>
        </p:grpSpPr>
        <p:sp>
          <p:nvSpPr>
            <p:cNvPr id="3" name="object 3"/>
            <p:cNvSpPr/>
            <p:nvPr/>
          </p:nvSpPr>
          <p:spPr>
            <a:xfrm>
              <a:off x="2514600" y="6400800"/>
              <a:ext cx="1600200" cy="277495"/>
            </a:xfrm>
            <a:custGeom>
              <a:avLst/>
              <a:gdLst/>
              <a:ahLst/>
              <a:cxnLst/>
              <a:rect l="l" t="t" r="r" b="b"/>
              <a:pathLst>
                <a:path w="1600200" h="277495">
                  <a:moveTo>
                    <a:pt x="1600200" y="277368"/>
                  </a:moveTo>
                  <a:lnTo>
                    <a:pt x="0" y="277368"/>
                  </a:lnTo>
                  <a:lnTo>
                    <a:pt x="0" y="0"/>
                  </a:lnTo>
                  <a:lnTo>
                    <a:pt x="1600200" y="0"/>
                  </a:lnTo>
                  <a:lnTo>
                    <a:pt x="1600200" y="277368"/>
                  </a:lnTo>
                  <a:close/>
                </a:path>
              </a:pathLst>
            </a:custGeom>
            <a:solidFill>
              <a:srgbClr val="E16C0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4114800" y="6400800"/>
              <a:ext cx="3124200" cy="277495"/>
            </a:xfrm>
            <a:custGeom>
              <a:avLst/>
              <a:gdLst/>
              <a:ahLst/>
              <a:cxnLst/>
              <a:rect l="l" t="t" r="r" b="b"/>
              <a:pathLst>
                <a:path w="3124200" h="277495">
                  <a:moveTo>
                    <a:pt x="3124200" y="277368"/>
                  </a:moveTo>
                  <a:lnTo>
                    <a:pt x="0" y="277368"/>
                  </a:lnTo>
                  <a:lnTo>
                    <a:pt x="0" y="0"/>
                  </a:lnTo>
                  <a:lnTo>
                    <a:pt x="3124200" y="0"/>
                  </a:lnTo>
                  <a:lnTo>
                    <a:pt x="3124200" y="277368"/>
                  </a:lnTo>
                  <a:close/>
                </a:path>
              </a:pathLst>
            </a:custGeom>
            <a:solidFill>
              <a:srgbClr val="2240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5" name="object 5"/>
          <p:cNvGrpSpPr/>
          <p:nvPr/>
        </p:nvGrpSpPr>
        <p:grpSpPr>
          <a:xfrm>
            <a:off x="1600961" y="761"/>
            <a:ext cx="9142730" cy="6856730"/>
            <a:chOff x="761" y="761"/>
            <a:chExt cx="9142730" cy="6856730"/>
          </a:xfrm>
        </p:grpSpPr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13943" y="905256"/>
              <a:ext cx="8516112" cy="4876800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761" y="761"/>
              <a:ext cx="9142730" cy="6856730"/>
            </a:xfrm>
            <a:custGeom>
              <a:avLst/>
              <a:gdLst/>
              <a:ahLst/>
              <a:cxnLst/>
              <a:rect l="l" t="t" r="r" b="b"/>
              <a:pathLst>
                <a:path w="9142730" h="6856730">
                  <a:moveTo>
                    <a:pt x="0" y="0"/>
                  </a:moveTo>
                  <a:lnTo>
                    <a:pt x="9142476" y="0"/>
                  </a:lnTo>
                  <a:lnTo>
                    <a:pt x="9142476" y="6856476"/>
                  </a:lnTo>
                  <a:lnTo>
                    <a:pt x="0" y="6856476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4245102" y="6438732"/>
            <a:ext cx="1056005" cy="363561"/>
          </a:xfrm>
          <a:prstGeom prst="rect">
            <a:avLst/>
          </a:prstGeom>
        </p:spPr>
        <p:txBody>
          <a:bodyPr vert="horz" wrap="square" lIns="0" tIns="4445" rIns="0" bIns="0" rtlCol="0">
            <a:spAutoFit/>
          </a:bodyPr>
          <a:lstStyle/>
          <a:p>
            <a:pPr marL="12700" marR="5080">
              <a:lnSpc>
                <a:spcPts val="1440"/>
              </a:lnSpc>
              <a:spcBef>
                <a:spcPts val="35"/>
              </a:spcBef>
            </a:pPr>
            <a:r>
              <a:rPr sz="1200" spc="45" dirty="0">
                <a:solidFill>
                  <a:srgbClr val="FFFFFF"/>
                </a:solidFill>
                <a:latin typeface="Arial MT"/>
                <a:cs typeface="Arial MT"/>
              </a:rPr>
              <a:t>Department</a:t>
            </a:r>
            <a:r>
              <a:rPr sz="1200" spc="-4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-25" dirty="0">
                <a:solidFill>
                  <a:srgbClr val="FFFFFF"/>
                </a:solidFill>
                <a:latin typeface="Arial MT"/>
                <a:cs typeface="Arial MT"/>
              </a:rPr>
              <a:t>of CSE</a:t>
            </a:r>
            <a:endParaRPr sz="1200">
              <a:latin typeface="Arial MT"/>
              <a:cs typeface="Arial MT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795264" y="6434287"/>
            <a:ext cx="2217420" cy="187231"/>
          </a:xfrm>
          <a:prstGeom prst="rect">
            <a:avLst/>
          </a:prstGeom>
        </p:spPr>
        <p:txBody>
          <a:bodyPr vert="horz" wrap="square" lIns="0" tIns="2540" rIns="0" bIns="0" rtlCol="0">
            <a:spAutoFit/>
          </a:bodyPr>
          <a:lstStyle/>
          <a:p>
            <a:pPr marL="12700">
              <a:spcBef>
                <a:spcPts val="20"/>
              </a:spcBef>
            </a:pPr>
            <a:r>
              <a:rPr spc="-322" baseline="2314" dirty="0">
                <a:solidFill>
                  <a:srgbClr val="FFFFFF"/>
                </a:solidFill>
                <a:latin typeface="Arial MT"/>
                <a:cs typeface="Arial MT"/>
              </a:rPr>
              <a:t>A</a:t>
            </a:r>
            <a:r>
              <a:rPr sz="1200" spc="-580" dirty="0">
                <a:solidFill>
                  <a:srgbClr val="FFFFFF"/>
                </a:solidFill>
                <a:latin typeface="Arial MT"/>
                <a:cs typeface="Arial MT"/>
              </a:rPr>
              <a:t>A</a:t>
            </a:r>
            <a:r>
              <a:rPr spc="-225" baseline="2314" dirty="0">
                <a:solidFill>
                  <a:srgbClr val="FFFFFF"/>
                </a:solidFill>
                <a:latin typeface="Arial MT"/>
                <a:cs typeface="Arial MT"/>
              </a:rPr>
              <a:t>T</a:t>
            </a:r>
            <a:r>
              <a:rPr sz="1200" spc="-595" dirty="0">
                <a:solidFill>
                  <a:srgbClr val="FFFFFF"/>
                </a:solidFill>
                <a:latin typeface="Arial MT"/>
                <a:cs typeface="Arial MT"/>
              </a:rPr>
              <a:t>T</a:t>
            </a:r>
            <a:r>
              <a:rPr spc="-622" baseline="2314" dirty="0">
                <a:solidFill>
                  <a:srgbClr val="FFFFFF"/>
                </a:solidFill>
                <a:latin typeface="Arial MT"/>
                <a:cs typeface="Arial MT"/>
              </a:rPr>
              <a:t>M</a:t>
            </a:r>
            <a:r>
              <a:rPr sz="1200" spc="-615" dirty="0">
                <a:solidFill>
                  <a:srgbClr val="FFFFFF"/>
                </a:solidFill>
                <a:latin typeface="Arial MT"/>
                <a:cs typeface="Arial MT"/>
              </a:rPr>
              <a:t>M</a:t>
            </a:r>
            <a:r>
              <a:rPr spc="-322" baseline="2314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200" spc="-335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pc="-419" baseline="2314" dirty="0">
                <a:solidFill>
                  <a:srgbClr val="FFFFFF"/>
                </a:solidFill>
                <a:latin typeface="Arial MT"/>
                <a:cs typeface="Arial MT"/>
              </a:rPr>
              <a:t>C</a:t>
            </a:r>
            <a:r>
              <a:rPr sz="1200" spc="-580" dirty="0">
                <a:solidFill>
                  <a:srgbClr val="FFFFFF"/>
                </a:solidFill>
                <a:latin typeface="Arial MT"/>
                <a:cs typeface="Arial MT"/>
              </a:rPr>
              <a:t>C</a:t>
            </a:r>
            <a:r>
              <a:rPr spc="-120" baseline="2314" dirty="0">
                <a:solidFill>
                  <a:srgbClr val="FFFFFF"/>
                </a:solidFill>
                <a:latin typeface="Arial MT"/>
                <a:cs typeface="Arial MT"/>
              </a:rPr>
              <a:t>o</a:t>
            </a:r>
            <a:r>
              <a:rPr sz="1200" spc="-595" dirty="0">
                <a:solidFill>
                  <a:srgbClr val="FFFFFF"/>
                </a:solidFill>
                <a:latin typeface="Arial MT"/>
                <a:cs typeface="Arial MT"/>
              </a:rPr>
              <a:t>o</a:t>
            </a:r>
            <a:r>
              <a:rPr spc="67" baseline="2314" dirty="0">
                <a:solidFill>
                  <a:srgbClr val="FFFFFF"/>
                </a:solidFill>
                <a:latin typeface="Arial MT"/>
                <a:cs typeface="Arial MT"/>
              </a:rPr>
              <a:t>l</a:t>
            </a:r>
            <a:r>
              <a:rPr spc="-7" baseline="2314" dirty="0">
                <a:solidFill>
                  <a:srgbClr val="FFFFFF"/>
                </a:solidFill>
                <a:latin typeface="Arial MT"/>
                <a:cs typeface="Arial MT"/>
              </a:rPr>
              <a:t>l</a:t>
            </a:r>
            <a:r>
              <a:rPr sz="1200" spc="-229" dirty="0">
                <a:solidFill>
                  <a:srgbClr val="FFFFFF"/>
                </a:solidFill>
                <a:latin typeface="Arial MT"/>
                <a:cs typeface="Arial MT"/>
              </a:rPr>
              <a:t>l</a:t>
            </a:r>
            <a:r>
              <a:rPr spc="-607" baseline="2314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200" spc="45" dirty="0">
                <a:solidFill>
                  <a:srgbClr val="FFFFFF"/>
                </a:solidFill>
                <a:latin typeface="Arial MT"/>
                <a:cs typeface="Arial MT"/>
              </a:rPr>
              <a:t>l</a:t>
            </a:r>
            <a:r>
              <a:rPr sz="1200" spc="-565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pc="-120" baseline="2314" dirty="0">
                <a:solidFill>
                  <a:srgbClr val="FFFFFF"/>
                </a:solidFill>
                <a:latin typeface="Arial MT"/>
                <a:cs typeface="Arial MT"/>
              </a:rPr>
              <a:t>g</a:t>
            </a:r>
            <a:r>
              <a:rPr sz="1200" spc="-545" dirty="0">
                <a:solidFill>
                  <a:srgbClr val="FFFFFF"/>
                </a:solidFill>
                <a:latin typeface="Arial MT"/>
                <a:cs typeface="Arial MT"/>
              </a:rPr>
              <a:t>g</a:t>
            </a:r>
            <a:r>
              <a:rPr spc="-120" baseline="2314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200" spc="-345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pc="-120" baseline="2314" dirty="0">
                <a:solidFill>
                  <a:srgbClr val="FFFFFF"/>
                </a:solidFill>
                <a:latin typeface="Arial MT"/>
                <a:cs typeface="Arial MT"/>
              </a:rPr>
              <a:t>o</a:t>
            </a:r>
            <a:r>
              <a:rPr sz="1200" spc="-565" dirty="0">
                <a:solidFill>
                  <a:srgbClr val="FFFFFF"/>
                </a:solidFill>
                <a:latin typeface="Arial MT"/>
                <a:cs typeface="Arial MT"/>
              </a:rPr>
              <a:t>o</a:t>
            </a:r>
            <a:r>
              <a:rPr spc="-15" baseline="2314" dirty="0">
                <a:solidFill>
                  <a:srgbClr val="FFFFFF"/>
                </a:solidFill>
                <a:latin typeface="Arial MT"/>
                <a:cs typeface="Arial MT"/>
              </a:rPr>
              <a:t>f</a:t>
            </a:r>
            <a:r>
              <a:rPr spc="315" baseline="2314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-254" dirty="0">
                <a:solidFill>
                  <a:srgbClr val="FFFFFF"/>
                </a:solidFill>
                <a:latin typeface="Arial MT"/>
                <a:cs typeface="Arial MT"/>
              </a:rPr>
              <a:t>f</a:t>
            </a:r>
            <a:r>
              <a:rPr spc="-322" baseline="2314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200" spc="-625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pc="-120" baseline="2314" dirty="0">
                <a:solidFill>
                  <a:srgbClr val="FFFFFF"/>
                </a:solidFill>
                <a:latin typeface="Arial MT"/>
                <a:cs typeface="Arial MT"/>
              </a:rPr>
              <a:t>n</a:t>
            </a:r>
            <a:r>
              <a:rPr sz="1200" spc="-565" dirty="0">
                <a:solidFill>
                  <a:srgbClr val="FFFFFF"/>
                </a:solidFill>
                <a:latin typeface="Arial MT"/>
                <a:cs typeface="Arial MT"/>
              </a:rPr>
              <a:t>n</a:t>
            </a:r>
            <a:r>
              <a:rPr spc="-120" baseline="2314" dirty="0">
                <a:solidFill>
                  <a:srgbClr val="FFFFFF"/>
                </a:solidFill>
                <a:latin typeface="Arial MT"/>
                <a:cs typeface="Arial MT"/>
              </a:rPr>
              <a:t>g</a:t>
            </a:r>
            <a:r>
              <a:rPr sz="1200" spc="-545" dirty="0">
                <a:solidFill>
                  <a:srgbClr val="FFFFFF"/>
                </a:solidFill>
                <a:latin typeface="Arial MT"/>
                <a:cs typeface="Arial MT"/>
              </a:rPr>
              <a:t>g</a:t>
            </a:r>
            <a:r>
              <a:rPr spc="67" baseline="2314" dirty="0">
                <a:solidFill>
                  <a:srgbClr val="FFFFFF"/>
                </a:solidFill>
                <a:latin typeface="Arial MT"/>
                <a:cs typeface="Arial MT"/>
              </a:rPr>
              <a:t>i</a:t>
            </a:r>
            <a:r>
              <a:rPr spc="-607" baseline="2314" dirty="0">
                <a:solidFill>
                  <a:srgbClr val="FFFFFF"/>
                </a:solidFill>
                <a:latin typeface="Arial MT"/>
                <a:cs typeface="Arial MT"/>
              </a:rPr>
              <a:t>n</a:t>
            </a:r>
            <a:r>
              <a:rPr sz="1200" spc="45" dirty="0">
                <a:solidFill>
                  <a:srgbClr val="FFFFFF"/>
                </a:solidFill>
                <a:latin typeface="Arial MT"/>
                <a:cs typeface="Arial MT"/>
              </a:rPr>
              <a:t>i</a:t>
            </a:r>
            <a:r>
              <a:rPr sz="1200" spc="-565" dirty="0">
                <a:solidFill>
                  <a:srgbClr val="FFFFFF"/>
                </a:solidFill>
                <a:latin typeface="Arial MT"/>
                <a:cs typeface="Arial MT"/>
              </a:rPr>
              <a:t>n</a:t>
            </a:r>
            <a:r>
              <a:rPr spc="52" baseline="2314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pc="-120" baseline="2314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200" spc="-565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pc="-15" baseline="2314" dirty="0">
                <a:solidFill>
                  <a:srgbClr val="FFFFFF"/>
                </a:solidFill>
                <a:latin typeface="Arial MT"/>
                <a:cs typeface="Arial MT"/>
              </a:rPr>
              <a:t>r</a:t>
            </a:r>
            <a:r>
              <a:rPr spc="-165" baseline="2314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pc="-202" baseline="2314" dirty="0">
                <a:solidFill>
                  <a:srgbClr val="FFFFFF"/>
                </a:solidFill>
                <a:latin typeface="Arial MT"/>
                <a:cs typeface="Arial MT"/>
              </a:rPr>
              <a:t>i</a:t>
            </a:r>
            <a:r>
              <a:rPr sz="1200" spc="-105" dirty="0">
                <a:solidFill>
                  <a:srgbClr val="FFFFFF"/>
                </a:solidFill>
                <a:latin typeface="Arial MT"/>
                <a:cs typeface="Arial MT"/>
              </a:rPr>
              <a:t>r</a:t>
            </a:r>
            <a:r>
              <a:rPr spc="-555" baseline="2314" dirty="0">
                <a:solidFill>
                  <a:srgbClr val="FFFFFF"/>
                </a:solidFill>
                <a:latin typeface="Arial MT"/>
                <a:cs typeface="Arial MT"/>
              </a:rPr>
              <a:t>n</a:t>
            </a:r>
            <a:r>
              <a:rPr sz="1200" spc="120" dirty="0">
                <a:solidFill>
                  <a:srgbClr val="FFFFFF"/>
                </a:solidFill>
                <a:latin typeface="Arial MT"/>
                <a:cs typeface="Arial MT"/>
              </a:rPr>
              <a:t>i</a:t>
            </a:r>
            <a:r>
              <a:rPr sz="1200" spc="-509" dirty="0">
                <a:solidFill>
                  <a:srgbClr val="FFFFFF"/>
                </a:solidFill>
                <a:latin typeface="Arial MT"/>
                <a:cs typeface="Arial MT"/>
              </a:rPr>
              <a:t>n</a:t>
            </a:r>
            <a:r>
              <a:rPr spc="-37" baseline="2314" dirty="0">
                <a:solidFill>
                  <a:srgbClr val="FFFFFF"/>
                </a:solidFill>
                <a:latin typeface="Arial MT"/>
                <a:cs typeface="Arial MT"/>
              </a:rPr>
              <a:t>g</a:t>
            </a:r>
            <a:r>
              <a:rPr sz="1200" spc="45" dirty="0">
                <a:solidFill>
                  <a:srgbClr val="FFFFFF"/>
                </a:solidFill>
                <a:latin typeface="Arial MT"/>
                <a:cs typeface="Arial MT"/>
              </a:rPr>
              <a:t>g</a:t>
            </a:r>
            <a:endParaRPr sz="12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2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4114800" y="6400801"/>
            <a:ext cx="4724400" cy="277495"/>
            <a:chOff x="2514600" y="6400800"/>
            <a:chExt cx="4724400" cy="277495"/>
          </a:xfrm>
        </p:grpSpPr>
        <p:sp>
          <p:nvSpPr>
            <p:cNvPr id="3" name="object 3"/>
            <p:cNvSpPr/>
            <p:nvPr/>
          </p:nvSpPr>
          <p:spPr>
            <a:xfrm>
              <a:off x="2514600" y="6400800"/>
              <a:ext cx="1600200" cy="277495"/>
            </a:xfrm>
            <a:custGeom>
              <a:avLst/>
              <a:gdLst/>
              <a:ahLst/>
              <a:cxnLst/>
              <a:rect l="l" t="t" r="r" b="b"/>
              <a:pathLst>
                <a:path w="1600200" h="277495">
                  <a:moveTo>
                    <a:pt x="1600200" y="277368"/>
                  </a:moveTo>
                  <a:lnTo>
                    <a:pt x="0" y="277368"/>
                  </a:lnTo>
                  <a:lnTo>
                    <a:pt x="0" y="0"/>
                  </a:lnTo>
                  <a:lnTo>
                    <a:pt x="1600200" y="0"/>
                  </a:lnTo>
                  <a:lnTo>
                    <a:pt x="1600200" y="277368"/>
                  </a:lnTo>
                  <a:close/>
                </a:path>
              </a:pathLst>
            </a:custGeom>
            <a:solidFill>
              <a:srgbClr val="E16C0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4114800" y="6400800"/>
              <a:ext cx="3124200" cy="277495"/>
            </a:xfrm>
            <a:custGeom>
              <a:avLst/>
              <a:gdLst/>
              <a:ahLst/>
              <a:cxnLst/>
              <a:rect l="l" t="t" r="r" b="b"/>
              <a:pathLst>
                <a:path w="3124200" h="277495">
                  <a:moveTo>
                    <a:pt x="3124200" y="277368"/>
                  </a:moveTo>
                  <a:lnTo>
                    <a:pt x="0" y="277368"/>
                  </a:lnTo>
                  <a:lnTo>
                    <a:pt x="0" y="0"/>
                  </a:lnTo>
                  <a:lnTo>
                    <a:pt x="3124200" y="0"/>
                  </a:lnTo>
                  <a:lnTo>
                    <a:pt x="3124200" y="277368"/>
                  </a:lnTo>
                  <a:close/>
                </a:path>
              </a:pathLst>
            </a:custGeom>
            <a:solidFill>
              <a:srgbClr val="2240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2636926" y="6045"/>
            <a:ext cx="4038600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pc="-45" dirty="0"/>
              <a:t>N-</a:t>
            </a:r>
            <a:r>
              <a:rPr dirty="0"/>
              <a:t>Queen</a:t>
            </a:r>
            <a:r>
              <a:rPr spc="-140" dirty="0"/>
              <a:t> </a:t>
            </a:r>
            <a:r>
              <a:rPr spc="-20" dirty="0"/>
              <a:t>Problem</a:t>
            </a:r>
          </a:p>
        </p:txBody>
      </p:sp>
      <p:grpSp>
        <p:nvGrpSpPr>
          <p:cNvPr id="6" name="object 6"/>
          <p:cNvGrpSpPr/>
          <p:nvPr/>
        </p:nvGrpSpPr>
        <p:grpSpPr>
          <a:xfrm>
            <a:off x="1600961" y="761"/>
            <a:ext cx="9142730" cy="6856730"/>
            <a:chOff x="761" y="761"/>
            <a:chExt cx="9142730" cy="6856730"/>
          </a:xfrm>
        </p:grpSpPr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37031" y="1100328"/>
              <a:ext cx="7869935" cy="4983480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761" y="761"/>
              <a:ext cx="9142730" cy="6856730"/>
            </a:xfrm>
            <a:custGeom>
              <a:avLst/>
              <a:gdLst/>
              <a:ahLst/>
              <a:cxnLst/>
              <a:rect l="l" t="t" r="r" b="b"/>
              <a:pathLst>
                <a:path w="9142730" h="6856730">
                  <a:moveTo>
                    <a:pt x="0" y="0"/>
                  </a:moveTo>
                  <a:lnTo>
                    <a:pt x="9142476" y="0"/>
                  </a:lnTo>
                  <a:lnTo>
                    <a:pt x="9142476" y="6856476"/>
                  </a:lnTo>
                  <a:lnTo>
                    <a:pt x="0" y="6856476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4245102" y="6438732"/>
            <a:ext cx="1056005" cy="363561"/>
          </a:xfrm>
          <a:prstGeom prst="rect">
            <a:avLst/>
          </a:prstGeom>
        </p:spPr>
        <p:txBody>
          <a:bodyPr vert="horz" wrap="square" lIns="0" tIns="4445" rIns="0" bIns="0" rtlCol="0">
            <a:spAutoFit/>
          </a:bodyPr>
          <a:lstStyle/>
          <a:p>
            <a:pPr marL="12700" marR="5080">
              <a:lnSpc>
                <a:spcPts val="1440"/>
              </a:lnSpc>
              <a:spcBef>
                <a:spcPts val="35"/>
              </a:spcBef>
            </a:pPr>
            <a:r>
              <a:rPr sz="1200" spc="45" dirty="0">
                <a:solidFill>
                  <a:srgbClr val="FFFFFF"/>
                </a:solidFill>
                <a:latin typeface="Arial MT"/>
                <a:cs typeface="Arial MT"/>
              </a:rPr>
              <a:t>Department</a:t>
            </a:r>
            <a:r>
              <a:rPr sz="1200" spc="-4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-25" dirty="0">
                <a:solidFill>
                  <a:srgbClr val="FFFFFF"/>
                </a:solidFill>
                <a:latin typeface="Arial MT"/>
                <a:cs typeface="Arial MT"/>
              </a:rPr>
              <a:t>of CSE</a:t>
            </a:r>
            <a:endParaRPr sz="1200">
              <a:latin typeface="Arial MT"/>
              <a:cs typeface="Arial MT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795264" y="6434287"/>
            <a:ext cx="2217420" cy="187231"/>
          </a:xfrm>
          <a:prstGeom prst="rect">
            <a:avLst/>
          </a:prstGeom>
        </p:spPr>
        <p:txBody>
          <a:bodyPr vert="horz" wrap="square" lIns="0" tIns="2540" rIns="0" bIns="0" rtlCol="0">
            <a:spAutoFit/>
          </a:bodyPr>
          <a:lstStyle/>
          <a:p>
            <a:pPr marL="12700">
              <a:spcBef>
                <a:spcPts val="20"/>
              </a:spcBef>
            </a:pPr>
            <a:r>
              <a:rPr spc="-322" baseline="2314" dirty="0">
                <a:solidFill>
                  <a:srgbClr val="FFFFFF"/>
                </a:solidFill>
                <a:latin typeface="Arial MT"/>
                <a:cs typeface="Arial MT"/>
              </a:rPr>
              <a:t>A</a:t>
            </a:r>
            <a:r>
              <a:rPr sz="1200" spc="-580" dirty="0">
                <a:solidFill>
                  <a:srgbClr val="FFFFFF"/>
                </a:solidFill>
                <a:latin typeface="Arial MT"/>
                <a:cs typeface="Arial MT"/>
              </a:rPr>
              <a:t>A</a:t>
            </a:r>
            <a:r>
              <a:rPr spc="-225" baseline="2314" dirty="0">
                <a:solidFill>
                  <a:srgbClr val="FFFFFF"/>
                </a:solidFill>
                <a:latin typeface="Arial MT"/>
                <a:cs typeface="Arial MT"/>
              </a:rPr>
              <a:t>T</a:t>
            </a:r>
            <a:r>
              <a:rPr sz="1200" spc="-595" dirty="0">
                <a:solidFill>
                  <a:srgbClr val="FFFFFF"/>
                </a:solidFill>
                <a:latin typeface="Arial MT"/>
                <a:cs typeface="Arial MT"/>
              </a:rPr>
              <a:t>T</a:t>
            </a:r>
            <a:r>
              <a:rPr spc="-622" baseline="2314" dirty="0">
                <a:solidFill>
                  <a:srgbClr val="FFFFFF"/>
                </a:solidFill>
                <a:latin typeface="Arial MT"/>
                <a:cs typeface="Arial MT"/>
              </a:rPr>
              <a:t>M</a:t>
            </a:r>
            <a:r>
              <a:rPr sz="1200" spc="-615" dirty="0">
                <a:solidFill>
                  <a:srgbClr val="FFFFFF"/>
                </a:solidFill>
                <a:latin typeface="Arial MT"/>
                <a:cs typeface="Arial MT"/>
              </a:rPr>
              <a:t>M</a:t>
            </a:r>
            <a:r>
              <a:rPr spc="-322" baseline="2314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200" spc="-335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pc="-419" baseline="2314" dirty="0">
                <a:solidFill>
                  <a:srgbClr val="FFFFFF"/>
                </a:solidFill>
                <a:latin typeface="Arial MT"/>
                <a:cs typeface="Arial MT"/>
              </a:rPr>
              <a:t>C</a:t>
            </a:r>
            <a:r>
              <a:rPr sz="1200" spc="-580" dirty="0">
                <a:solidFill>
                  <a:srgbClr val="FFFFFF"/>
                </a:solidFill>
                <a:latin typeface="Arial MT"/>
                <a:cs typeface="Arial MT"/>
              </a:rPr>
              <a:t>C</a:t>
            </a:r>
            <a:r>
              <a:rPr spc="-120" baseline="2314" dirty="0">
                <a:solidFill>
                  <a:srgbClr val="FFFFFF"/>
                </a:solidFill>
                <a:latin typeface="Arial MT"/>
                <a:cs typeface="Arial MT"/>
              </a:rPr>
              <a:t>o</a:t>
            </a:r>
            <a:r>
              <a:rPr sz="1200" spc="-595" dirty="0">
                <a:solidFill>
                  <a:srgbClr val="FFFFFF"/>
                </a:solidFill>
                <a:latin typeface="Arial MT"/>
                <a:cs typeface="Arial MT"/>
              </a:rPr>
              <a:t>o</a:t>
            </a:r>
            <a:r>
              <a:rPr spc="67" baseline="2314" dirty="0">
                <a:solidFill>
                  <a:srgbClr val="FFFFFF"/>
                </a:solidFill>
                <a:latin typeface="Arial MT"/>
                <a:cs typeface="Arial MT"/>
              </a:rPr>
              <a:t>l</a:t>
            </a:r>
            <a:r>
              <a:rPr spc="-7" baseline="2314" dirty="0">
                <a:solidFill>
                  <a:srgbClr val="FFFFFF"/>
                </a:solidFill>
                <a:latin typeface="Arial MT"/>
                <a:cs typeface="Arial MT"/>
              </a:rPr>
              <a:t>l</a:t>
            </a:r>
            <a:r>
              <a:rPr sz="1200" spc="-229" dirty="0">
                <a:solidFill>
                  <a:srgbClr val="FFFFFF"/>
                </a:solidFill>
                <a:latin typeface="Arial MT"/>
                <a:cs typeface="Arial MT"/>
              </a:rPr>
              <a:t>l</a:t>
            </a:r>
            <a:r>
              <a:rPr spc="-607" baseline="2314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200" spc="45" dirty="0">
                <a:solidFill>
                  <a:srgbClr val="FFFFFF"/>
                </a:solidFill>
                <a:latin typeface="Arial MT"/>
                <a:cs typeface="Arial MT"/>
              </a:rPr>
              <a:t>l</a:t>
            </a:r>
            <a:r>
              <a:rPr sz="1200" spc="-565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pc="-120" baseline="2314" dirty="0">
                <a:solidFill>
                  <a:srgbClr val="FFFFFF"/>
                </a:solidFill>
                <a:latin typeface="Arial MT"/>
                <a:cs typeface="Arial MT"/>
              </a:rPr>
              <a:t>g</a:t>
            </a:r>
            <a:r>
              <a:rPr sz="1200" spc="-545" dirty="0">
                <a:solidFill>
                  <a:srgbClr val="FFFFFF"/>
                </a:solidFill>
                <a:latin typeface="Arial MT"/>
                <a:cs typeface="Arial MT"/>
              </a:rPr>
              <a:t>g</a:t>
            </a:r>
            <a:r>
              <a:rPr spc="-120" baseline="2314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200" spc="-345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pc="-120" baseline="2314" dirty="0">
                <a:solidFill>
                  <a:srgbClr val="FFFFFF"/>
                </a:solidFill>
                <a:latin typeface="Arial MT"/>
                <a:cs typeface="Arial MT"/>
              </a:rPr>
              <a:t>o</a:t>
            </a:r>
            <a:r>
              <a:rPr sz="1200" spc="-565" dirty="0">
                <a:solidFill>
                  <a:srgbClr val="FFFFFF"/>
                </a:solidFill>
                <a:latin typeface="Arial MT"/>
                <a:cs typeface="Arial MT"/>
              </a:rPr>
              <a:t>o</a:t>
            </a:r>
            <a:r>
              <a:rPr spc="-15" baseline="2314" dirty="0">
                <a:solidFill>
                  <a:srgbClr val="FFFFFF"/>
                </a:solidFill>
                <a:latin typeface="Arial MT"/>
                <a:cs typeface="Arial MT"/>
              </a:rPr>
              <a:t>f</a:t>
            </a:r>
            <a:r>
              <a:rPr spc="315" baseline="2314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-254" dirty="0">
                <a:solidFill>
                  <a:srgbClr val="FFFFFF"/>
                </a:solidFill>
                <a:latin typeface="Arial MT"/>
                <a:cs typeface="Arial MT"/>
              </a:rPr>
              <a:t>f</a:t>
            </a:r>
            <a:r>
              <a:rPr spc="-322" baseline="2314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200" spc="-625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pc="-120" baseline="2314" dirty="0">
                <a:solidFill>
                  <a:srgbClr val="FFFFFF"/>
                </a:solidFill>
                <a:latin typeface="Arial MT"/>
                <a:cs typeface="Arial MT"/>
              </a:rPr>
              <a:t>n</a:t>
            </a:r>
            <a:r>
              <a:rPr sz="1200" spc="-565" dirty="0">
                <a:solidFill>
                  <a:srgbClr val="FFFFFF"/>
                </a:solidFill>
                <a:latin typeface="Arial MT"/>
                <a:cs typeface="Arial MT"/>
              </a:rPr>
              <a:t>n</a:t>
            </a:r>
            <a:r>
              <a:rPr spc="-120" baseline="2314" dirty="0">
                <a:solidFill>
                  <a:srgbClr val="FFFFFF"/>
                </a:solidFill>
                <a:latin typeface="Arial MT"/>
                <a:cs typeface="Arial MT"/>
              </a:rPr>
              <a:t>g</a:t>
            </a:r>
            <a:r>
              <a:rPr sz="1200" spc="-545" dirty="0">
                <a:solidFill>
                  <a:srgbClr val="FFFFFF"/>
                </a:solidFill>
                <a:latin typeface="Arial MT"/>
                <a:cs typeface="Arial MT"/>
              </a:rPr>
              <a:t>g</a:t>
            </a:r>
            <a:r>
              <a:rPr spc="67" baseline="2314" dirty="0">
                <a:solidFill>
                  <a:srgbClr val="FFFFFF"/>
                </a:solidFill>
                <a:latin typeface="Arial MT"/>
                <a:cs typeface="Arial MT"/>
              </a:rPr>
              <a:t>i</a:t>
            </a:r>
            <a:r>
              <a:rPr spc="-607" baseline="2314" dirty="0">
                <a:solidFill>
                  <a:srgbClr val="FFFFFF"/>
                </a:solidFill>
                <a:latin typeface="Arial MT"/>
                <a:cs typeface="Arial MT"/>
              </a:rPr>
              <a:t>n</a:t>
            </a:r>
            <a:r>
              <a:rPr sz="1200" spc="45" dirty="0">
                <a:solidFill>
                  <a:srgbClr val="FFFFFF"/>
                </a:solidFill>
                <a:latin typeface="Arial MT"/>
                <a:cs typeface="Arial MT"/>
              </a:rPr>
              <a:t>i</a:t>
            </a:r>
            <a:r>
              <a:rPr sz="1200" spc="-565" dirty="0">
                <a:solidFill>
                  <a:srgbClr val="FFFFFF"/>
                </a:solidFill>
                <a:latin typeface="Arial MT"/>
                <a:cs typeface="Arial MT"/>
              </a:rPr>
              <a:t>n</a:t>
            </a:r>
            <a:r>
              <a:rPr spc="52" baseline="2314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pc="-120" baseline="2314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200" spc="-565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pc="-15" baseline="2314" dirty="0">
                <a:solidFill>
                  <a:srgbClr val="FFFFFF"/>
                </a:solidFill>
                <a:latin typeface="Arial MT"/>
                <a:cs typeface="Arial MT"/>
              </a:rPr>
              <a:t>r</a:t>
            </a:r>
            <a:r>
              <a:rPr spc="-165" baseline="2314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pc="-202" baseline="2314" dirty="0">
                <a:solidFill>
                  <a:srgbClr val="FFFFFF"/>
                </a:solidFill>
                <a:latin typeface="Arial MT"/>
                <a:cs typeface="Arial MT"/>
              </a:rPr>
              <a:t>i</a:t>
            </a:r>
            <a:r>
              <a:rPr sz="1200" spc="-105" dirty="0">
                <a:solidFill>
                  <a:srgbClr val="FFFFFF"/>
                </a:solidFill>
                <a:latin typeface="Arial MT"/>
                <a:cs typeface="Arial MT"/>
              </a:rPr>
              <a:t>r</a:t>
            </a:r>
            <a:r>
              <a:rPr spc="-555" baseline="2314" dirty="0">
                <a:solidFill>
                  <a:srgbClr val="FFFFFF"/>
                </a:solidFill>
                <a:latin typeface="Arial MT"/>
                <a:cs typeface="Arial MT"/>
              </a:rPr>
              <a:t>n</a:t>
            </a:r>
            <a:r>
              <a:rPr sz="1200" spc="120" dirty="0">
                <a:solidFill>
                  <a:srgbClr val="FFFFFF"/>
                </a:solidFill>
                <a:latin typeface="Arial MT"/>
                <a:cs typeface="Arial MT"/>
              </a:rPr>
              <a:t>i</a:t>
            </a:r>
            <a:r>
              <a:rPr sz="1200" spc="-509" dirty="0">
                <a:solidFill>
                  <a:srgbClr val="FFFFFF"/>
                </a:solidFill>
                <a:latin typeface="Arial MT"/>
                <a:cs typeface="Arial MT"/>
              </a:rPr>
              <a:t>n</a:t>
            </a:r>
            <a:r>
              <a:rPr spc="-37" baseline="2314" dirty="0">
                <a:solidFill>
                  <a:srgbClr val="FFFFFF"/>
                </a:solidFill>
                <a:latin typeface="Arial MT"/>
                <a:cs typeface="Arial MT"/>
              </a:rPr>
              <a:t>g</a:t>
            </a:r>
            <a:r>
              <a:rPr sz="1200" spc="45" dirty="0">
                <a:solidFill>
                  <a:srgbClr val="FFFFFF"/>
                </a:solidFill>
                <a:latin typeface="Arial MT"/>
                <a:cs typeface="Arial MT"/>
              </a:rPr>
              <a:t>g</a:t>
            </a:r>
            <a:endParaRPr sz="12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2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4114800" y="6400801"/>
            <a:ext cx="4724400" cy="277495"/>
            <a:chOff x="2514600" y="6400800"/>
            <a:chExt cx="4724400" cy="277495"/>
          </a:xfrm>
        </p:grpSpPr>
        <p:sp>
          <p:nvSpPr>
            <p:cNvPr id="3" name="object 3"/>
            <p:cNvSpPr/>
            <p:nvPr/>
          </p:nvSpPr>
          <p:spPr>
            <a:xfrm>
              <a:off x="2514600" y="6400800"/>
              <a:ext cx="1600200" cy="277495"/>
            </a:xfrm>
            <a:custGeom>
              <a:avLst/>
              <a:gdLst/>
              <a:ahLst/>
              <a:cxnLst/>
              <a:rect l="l" t="t" r="r" b="b"/>
              <a:pathLst>
                <a:path w="1600200" h="277495">
                  <a:moveTo>
                    <a:pt x="1600200" y="277368"/>
                  </a:moveTo>
                  <a:lnTo>
                    <a:pt x="0" y="277368"/>
                  </a:lnTo>
                  <a:lnTo>
                    <a:pt x="0" y="0"/>
                  </a:lnTo>
                  <a:lnTo>
                    <a:pt x="1600200" y="0"/>
                  </a:lnTo>
                  <a:lnTo>
                    <a:pt x="1600200" y="277368"/>
                  </a:lnTo>
                  <a:close/>
                </a:path>
              </a:pathLst>
            </a:custGeom>
            <a:solidFill>
              <a:srgbClr val="E16C0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4114800" y="6400800"/>
              <a:ext cx="3124200" cy="277495"/>
            </a:xfrm>
            <a:custGeom>
              <a:avLst/>
              <a:gdLst/>
              <a:ahLst/>
              <a:cxnLst/>
              <a:rect l="l" t="t" r="r" b="b"/>
              <a:pathLst>
                <a:path w="3124200" h="277495">
                  <a:moveTo>
                    <a:pt x="3124200" y="277368"/>
                  </a:moveTo>
                  <a:lnTo>
                    <a:pt x="0" y="277368"/>
                  </a:lnTo>
                  <a:lnTo>
                    <a:pt x="0" y="0"/>
                  </a:lnTo>
                  <a:lnTo>
                    <a:pt x="3124200" y="0"/>
                  </a:lnTo>
                  <a:lnTo>
                    <a:pt x="3124200" y="277368"/>
                  </a:lnTo>
                  <a:close/>
                </a:path>
              </a:pathLst>
            </a:custGeom>
            <a:solidFill>
              <a:srgbClr val="2240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5" name="object 5"/>
          <p:cNvGrpSpPr/>
          <p:nvPr/>
        </p:nvGrpSpPr>
        <p:grpSpPr>
          <a:xfrm>
            <a:off x="2398776" y="1170432"/>
            <a:ext cx="7690484" cy="5203190"/>
            <a:chOff x="798576" y="1170432"/>
            <a:chExt cx="7690484" cy="5203190"/>
          </a:xfrm>
        </p:grpSpPr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98576" y="1170432"/>
              <a:ext cx="7690104" cy="2185416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682240" y="3297936"/>
              <a:ext cx="3553967" cy="3075432"/>
            </a:xfrm>
            <a:prstGeom prst="rect">
              <a:avLst/>
            </a:prstGeom>
          </p:spPr>
        </p:pic>
      </p:grp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1600200" y="1"/>
            <a:ext cx="0" cy="8889357"/>
          </a:xfrm>
          <a:prstGeom prst="rect">
            <a:avLst/>
          </a:prstGeom>
        </p:spPr>
        <p:txBody>
          <a:bodyPr vert="horz" wrap="square" lIns="0" tIns="86106" rIns="0" bIns="0" rtlCol="0">
            <a:spAutoFit/>
          </a:bodyPr>
          <a:lstStyle/>
          <a:p>
            <a:pPr marL="449580">
              <a:spcBef>
                <a:spcPts val="105"/>
              </a:spcBef>
            </a:pPr>
            <a:r>
              <a:rPr dirty="0"/>
              <a:t>N</a:t>
            </a:r>
            <a:r>
              <a:rPr spc="-105" dirty="0"/>
              <a:t> </a:t>
            </a:r>
            <a:r>
              <a:rPr dirty="0"/>
              <a:t>Queen</a:t>
            </a:r>
            <a:r>
              <a:rPr spc="-114" dirty="0"/>
              <a:t> </a:t>
            </a:r>
            <a:r>
              <a:rPr spc="-25" dirty="0"/>
              <a:t>Problem</a:t>
            </a:r>
          </a:p>
        </p:txBody>
      </p:sp>
      <p:sp>
        <p:nvSpPr>
          <p:cNvPr id="9" name="object 9"/>
          <p:cNvSpPr/>
          <p:nvPr/>
        </p:nvSpPr>
        <p:spPr>
          <a:xfrm>
            <a:off x="1600961" y="761"/>
            <a:ext cx="9142730" cy="6856730"/>
          </a:xfrm>
          <a:custGeom>
            <a:avLst/>
            <a:gdLst/>
            <a:ahLst/>
            <a:cxnLst/>
            <a:rect l="l" t="t" r="r" b="b"/>
            <a:pathLst>
              <a:path w="9142730" h="6856730">
                <a:moveTo>
                  <a:pt x="0" y="0"/>
                </a:moveTo>
                <a:lnTo>
                  <a:pt x="9142476" y="0"/>
                </a:lnTo>
                <a:lnTo>
                  <a:pt x="9142476" y="6856476"/>
                </a:lnTo>
                <a:lnTo>
                  <a:pt x="0" y="6856476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4245102" y="6438732"/>
            <a:ext cx="1056005" cy="363561"/>
          </a:xfrm>
          <a:prstGeom prst="rect">
            <a:avLst/>
          </a:prstGeom>
        </p:spPr>
        <p:txBody>
          <a:bodyPr vert="horz" wrap="square" lIns="0" tIns="4445" rIns="0" bIns="0" rtlCol="0">
            <a:spAutoFit/>
          </a:bodyPr>
          <a:lstStyle/>
          <a:p>
            <a:pPr marL="12700" marR="5080">
              <a:lnSpc>
                <a:spcPts val="1440"/>
              </a:lnSpc>
              <a:spcBef>
                <a:spcPts val="35"/>
              </a:spcBef>
            </a:pPr>
            <a:r>
              <a:rPr sz="1200" spc="45" dirty="0">
                <a:solidFill>
                  <a:srgbClr val="FFFFFF"/>
                </a:solidFill>
                <a:latin typeface="Arial MT"/>
                <a:cs typeface="Arial MT"/>
              </a:rPr>
              <a:t>Department</a:t>
            </a:r>
            <a:r>
              <a:rPr sz="1200" spc="-4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-25" dirty="0">
                <a:solidFill>
                  <a:srgbClr val="FFFFFF"/>
                </a:solidFill>
                <a:latin typeface="Arial MT"/>
                <a:cs typeface="Arial MT"/>
              </a:rPr>
              <a:t>of CSE</a:t>
            </a:r>
            <a:endParaRPr sz="1200">
              <a:latin typeface="Arial MT"/>
              <a:cs typeface="Arial MT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5795264" y="6434287"/>
            <a:ext cx="2217420" cy="187231"/>
          </a:xfrm>
          <a:prstGeom prst="rect">
            <a:avLst/>
          </a:prstGeom>
        </p:spPr>
        <p:txBody>
          <a:bodyPr vert="horz" wrap="square" lIns="0" tIns="2540" rIns="0" bIns="0" rtlCol="0">
            <a:spAutoFit/>
          </a:bodyPr>
          <a:lstStyle/>
          <a:p>
            <a:pPr marL="12700">
              <a:spcBef>
                <a:spcPts val="20"/>
              </a:spcBef>
            </a:pPr>
            <a:r>
              <a:rPr spc="-322" baseline="2314" dirty="0">
                <a:solidFill>
                  <a:srgbClr val="FFFFFF"/>
                </a:solidFill>
                <a:latin typeface="Arial MT"/>
                <a:cs typeface="Arial MT"/>
              </a:rPr>
              <a:t>A</a:t>
            </a:r>
            <a:r>
              <a:rPr sz="1200" spc="-580" dirty="0">
                <a:solidFill>
                  <a:srgbClr val="FFFFFF"/>
                </a:solidFill>
                <a:latin typeface="Arial MT"/>
                <a:cs typeface="Arial MT"/>
              </a:rPr>
              <a:t>A</a:t>
            </a:r>
            <a:r>
              <a:rPr spc="-225" baseline="2314" dirty="0">
                <a:solidFill>
                  <a:srgbClr val="FFFFFF"/>
                </a:solidFill>
                <a:latin typeface="Arial MT"/>
                <a:cs typeface="Arial MT"/>
              </a:rPr>
              <a:t>T</a:t>
            </a:r>
            <a:r>
              <a:rPr sz="1200" spc="-595" dirty="0">
                <a:solidFill>
                  <a:srgbClr val="FFFFFF"/>
                </a:solidFill>
                <a:latin typeface="Arial MT"/>
                <a:cs typeface="Arial MT"/>
              </a:rPr>
              <a:t>T</a:t>
            </a:r>
            <a:r>
              <a:rPr spc="-622" baseline="2314" dirty="0">
                <a:solidFill>
                  <a:srgbClr val="FFFFFF"/>
                </a:solidFill>
                <a:latin typeface="Arial MT"/>
                <a:cs typeface="Arial MT"/>
              </a:rPr>
              <a:t>M</a:t>
            </a:r>
            <a:r>
              <a:rPr sz="1200" spc="-615" dirty="0">
                <a:solidFill>
                  <a:srgbClr val="FFFFFF"/>
                </a:solidFill>
                <a:latin typeface="Arial MT"/>
                <a:cs typeface="Arial MT"/>
              </a:rPr>
              <a:t>M</a:t>
            </a:r>
            <a:r>
              <a:rPr spc="-322" baseline="2314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200" spc="-335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pc="-419" baseline="2314" dirty="0">
                <a:solidFill>
                  <a:srgbClr val="FFFFFF"/>
                </a:solidFill>
                <a:latin typeface="Arial MT"/>
                <a:cs typeface="Arial MT"/>
              </a:rPr>
              <a:t>C</a:t>
            </a:r>
            <a:r>
              <a:rPr sz="1200" spc="-580" dirty="0">
                <a:solidFill>
                  <a:srgbClr val="FFFFFF"/>
                </a:solidFill>
                <a:latin typeface="Arial MT"/>
                <a:cs typeface="Arial MT"/>
              </a:rPr>
              <a:t>C</a:t>
            </a:r>
            <a:r>
              <a:rPr spc="-120" baseline="2314" dirty="0">
                <a:solidFill>
                  <a:srgbClr val="FFFFFF"/>
                </a:solidFill>
                <a:latin typeface="Arial MT"/>
                <a:cs typeface="Arial MT"/>
              </a:rPr>
              <a:t>o</a:t>
            </a:r>
            <a:r>
              <a:rPr sz="1200" spc="-595" dirty="0">
                <a:solidFill>
                  <a:srgbClr val="FFFFFF"/>
                </a:solidFill>
                <a:latin typeface="Arial MT"/>
                <a:cs typeface="Arial MT"/>
              </a:rPr>
              <a:t>o</a:t>
            </a:r>
            <a:r>
              <a:rPr spc="67" baseline="2314" dirty="0">
                <a:solidFill>
                  <a:srgbClr val="FFFFFF"/>
                </a:solidFill>
                <a:latin typeface="Arial MT"/>
                <a:cs typeface="Arial MT"/>
              </a:rPr>
              <a:t>l</a:t>
            </a:r>
            <a:r>
              <a:rPr spc="-7" baseline="2314" dirty="0">
                <a:solidFill>
                  <a:srgbClr val="FFFFFF"/>
                </a:solidFill>
                <a:latin typeface="Arial MT"/>
                <a:cs typeface="Arial MT"/>
              </a:rPr>
              <a:t>l</a:t>
            </a:r>
            <a:r>
              <a:rPr sz="1200" spc="-229" dirty="0">
                <a:solidFill>
                  <a:srgbClr val="FFFFFF"/>
                </a:solidFill>
                <a:latin typeface="Arial MT"/>
                <a:cs typeface="Arial MT"/>
              </a:rPr>
              <a:t>l</a:t>
            </a:r>
            <a:r>
              <a:rPr spc="-607" baseline="2314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200" spc="45" dirty="0">
                <a:solidFill>
                  <a:srgbClr val="FFFFFF"/>
                </a:solidFill>
                <a:latin typeface="Arial MT"/>
                <a:cs typeface="Arial MT"/>
              </a:rPr>
              <a:t>l</a:t>
            </a:r>
            <a:r>
              <a:rPr sz="1200" spc="-565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pc="-120" baseline="2314" dirty="0">
                <a:solidFill>
                  <a:srgbClr val="FFFFFF"/>
                </a:solidFill>
                <a:latin typeface="Arial MT"/>
                <a:cs typeface="Arial MT"/>
              </a:rPr>
              <a:t>g</a:t>
            </a:r>
            <a:r>
              <a:rPr sz="1200" spc="-545" dirty="0">
                <a:solidFill>
                  <a:srgbClr val="FFFFFF"/>
                </a:solidFill>
                <a:latin typeface="Arial MT"/>
                <a:cs typeface="Arial MT"/>
              </a:rPr>
              <a:t>g</a:t>
            </a:r>
            <a:r>
              <a:rPr spc="-120" baseline="2314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200" spc="-345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pc="-120" baseline="2314" dirty="0">
                <a:solidFill>
                  <a:srgbClr val="FFFFFF"/>
                </a:solidFill>
                <a:latin typeface="Arial MT"/>
                <a:cs typeface="Arial MT"/>
              </a:rPr>
              <a:t>o</a:t>
            </a:r>
            <a:r>
              <a:rPr sz="1200" spc="-565" dirty="0">
                <a:solidFill>
                  <a:srgbClr val="FFFFFF"/>
                </a:solidFill>
                <a:latin typeface="Arial MT"/>
                <a:cs typeface="Arial MT"/>
              </a:rPr>
              <a:t>o</a:t>
            </a:r>
            <a:r>
              <a:rPr spc="-15" baseline="2314" dirty="0">
                <a:solidFill>
                  <a:srgbClr val="FFFFFF"/>
                </a:solidFill>
                <a:latin typeface="Arial MT"/>
                <a:cs typeface="Arial MT"/>
              </a:rPr>
              <a:t>f</a:t>
            </a:r>
            <a:r>
              <a:rPr spc="315" baseline="2314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-254" dirty="0">
                <a:solidFill>
                  <a:srgbClr val="FFFFFF"/>
                </a:solidFill>
                <a:latin typeface="Arial MT"/>
                <a:cs typeface="Arial MT"/>
              </a:rPr>
              <a:t>f</a:t>
            </a:r>
            <a:r>
              <a:rPr spc="-322" baseline="2314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200" spc="-625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pc="-120" baseline="2314" dirty="0">
                <a:solidFill>
                  <a:srgbClr val="FFFFFF"/>
                </a:solidFill>
                <a:latin typeface="Arial MT"/>
                <a:cs typeface="Arial MT"/>
              </a:rPr>
              <a:t>n</a:t>
            </a:r>
            <a:r>
              <a:rPr sz="1200" spc="-565" dirty="0">
                <a:solidFill>
                  <a:srgbClr val="FFFFFF"/>
                </a:solidFill>
                <a:latin typeface="Arial MT"/>
                <a:cs typeface="Arial MT"/>
              </a:rPr>
              <a:t>n</a:t>
            </a:r>
            <a:r>
              <a:rPr spc="-120" baseline="2314" dirty="0">
                <a:solidFill>
                  <a:srgbClr val="FFFFFF"/>
                </a:solidFill>
                <a:latin typeface="Arial MT"/>
                <a:cs typeface="Arial MT"/>
              </a:rPr>
              <a:t>g</a:t>
            </a:r>
            <a:r>
              <a:rPr sz="1200" spc="-545" dirty="0">
                <a:solidFill>
                  <a:srgbClr val="FFFFFF"/>
                </a:solidFill>
                <a:latin typeface="Arial MT"/>
                <a:cs typeface="Arial MT"/>
              </a:rPr>
              <a:t>g</a:t>
            </a:r>
            <a:r>
              <a:rPr spc="67" baseline="2314" dirty="0">
                <a:solidFill>
                  <a:srgbClr val="FFFFFF"/>
                </a:solidFill>
                <a:latin typeface="Arial MT"/>
                <a:cs typeface="Arial MT"/>
              </a:rPr>
              <a:t>i</a:t>
            </a:r>
            <a:r>
              <a:rPr spc="-607" baseline="2314" dirty="0">
                <a:solidFill>
                  <a:srgbClr val="FFFFFF"/>
                </a:solidFill>
                <a:latin typeface="Arial MT"/>
                <a:cs typeface="Arial MT"/>
              </a:rPr>
              <a:t>n</a:t>
            </a:r>
            <a:r>
              <a:rPr sz="1200" spc="45" dirty="0">
                <a:solidFill>
                  <a:srgbClr val="FFFFFF"/>
                </a:solidFill>
                <a:latin typeface="Arial MT"/>
                <a:cs typeface="Arial MT"/>
              </a:rPr>
              <a:t>i</a:t>
            </a:r>
            <a:r>
              <a:rPr sz="1200" spc="-565" dirty="0">
                <a:solidFill>
                  <a:srgbClr val="FFFFFF"/>
                </a:solidFill>
                <a:latin typeface="Arial MT"/>
                <a:cs typeface="Arial MT"/>
              </a:rPr>
              <a:t>n</a:t>
            </a:r>
            <a:r>
              <a:rPr spc="52" baseline="2314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pc="-120" baseline="2314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200" spc="-565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pc="-15" baseline="2314" dirty="0">
                <a:solidFill>
                  <a:srgbClr val="FFFFFF"/>
                </a:solidFill>
                <a:latin typeface="Arial MT"/>
                <a:cs typeface="Arial MT"/>
              </a:rPr>
              <a:t>r</a:t>
            </a:r>
            <a:r>
              <a:rPr spc="-165" baseline="2314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pc="-202" baseline="2314" dirty="0">
                <a:solidFill>
                  <a:srgbClr val="FFFFFF"/>
                </a:solidFill>
                <a:latin typeface="Arial MT"/>
                <a:cs typeface="Arial MT"/>
              </a:rPr>
              <a:t>i</a:t>
            </a:r>
            <a:r>
              <a:rPr sz="1200" spc="-105" dirty="0">
                <a:solidFill>
                  <a:srgbClr val="FFFFFF"/>
                </a:solidFill>
                <a:latin typeface="Arial MT"/>
                <a:cs typeface="Arial MT"/>
              </a:rPr>
              <a:t>r</a:t>
            </a:r>
            <a:r>
              <a:rPr spc="-555" baseline="2314" dirty="0">
                <a:solidFill>
                  <a:srgbClr val="FFFFFF"/>
                </a:solidFill>
                <a:latin typeface="Arial MT"/>
                <a:cs typeface="Arial MT"/>
              </a:rPr>
              <a:t>n</a:t>
            </a:r>
            <a:r>
              <a:rPr sz="1200" spc="120" dirty="0">
                <a:solidFill>
                  <a:srgbClr val="FFFFFF"/>
                </a:solidFill>
                <a:latin typeface="Arial MT"/>
                <a:cs typeface="Arial MT"/>
              </a:rPr>
              <a:t>i</a:t>
            </a:r>
            <a:r>
              <a:rPr sz="1200" spc="-509" dirty="0">
                <a:solidFill>
                  <a:srgbClr val="FFFFFF"/>
                </a:solidFill>
                <a:latin typeface="Arial MT"/>
                <a:cs typeface="Arial MT"/>
              </a:rPr>
              <a:t>n</a:t>
            </a:r>
            <a:r>
              <a:rPr spc="-37" baseline="2314" dirty="0">
                <a:solidFill>
                  <a:srgbClr val="FFFFFF"/>
                </a:solidFill>
                <a:latin typeface="Arial MT"/>
                <a:cs typeface="Arial MT"/>
              </a:rPr>
              <a:t>g</a:t>
            </a:r>
            <a:r>
              <a:rPr sz="1200" spc="45" dirty="0">
                <a:solidFill>
                  <a:srgbClr val="FFFFFF"/>
                </a:solidFill>
                <a:latin typeface="Arial MT"/>
                <a:cs typeface="Arial MT"/>
              </a:rPr>
              <a:t>g</a:t>
            </a:r>
            <a:endParaRPr sz="12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2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4114800" y="6400801"/>
            <a:ext cx="4724400" cy="277495"/>
            <a:chOff x="2514600" y="6400800"/>
            <a:chExt cx="4724400" cy="277495"/>
          </a:xfrm>
        </p:grpSpPr>
        <p:sp>
          <p:nvSpPr>
            <p:cNvPr id="3" name="object 3"/>
            <p:cNvSpPr/>
            <p:nvPr/>
          </p:nvSpPr>
          <p:spPr>
            <a:xfrm>
              <a:off x="2514600" y="6400800"/>
              <a:ext cx="1600200" cy="277495"/>
            </a:xfrm>
            <a:custGeom>
              <a:avLst/>
              <a:gdLst/>
              <a:ahLst/>
              <a:cxnLst/>
              <a:rect l="l" t="t" r="r" b="b"/>
              <a:pathLst>
                <a:path w="1600200" h="277495">
                  <a:moveTo>
                    <a:pt x="1600200" y="277368"/>
                  </a:moveTo>
                  <a:lnTo>
                    <a:pt x="0" y="277368"/>
                  </a:lnTo>
                  <a:lnTo>
                    <a:pt x="0" y="0"/>
                  </a:lnTo>
                  <a:lnTo>
                    <a:pt x="1600200" y="0"/>
                  </a:lnTo>
                  <a:lnTo>
                    <a:pt x="1600200" y="277368"/>
                  </a:lnTo>
                  <a:close/>
                </a:path>
              </a:pathLst>
            </a:custGeom>
            <a:solidFill>
              <a:srgbClr val="E16C0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4114800" y="6400800"/>
              <a:ext cx="3124200" cy="277495"/>
            </a:xfrm>
            <a:custGeom>
              <a:avLst/>
              <a:gdLst/>
              <a:ahLst/>
              <a:cxnLst/>
              <a:rect l="l" t="t" r="r" b="b"/>
              <a:pathLst>
                <a:path w="3124200" h="277495">
                  <a:moveTo>
                    <a:pt x="3124200" y="277368"/>
                  </a:moveTo>
                  <a:lnTo>
                    <a:pt x="0" y="277368"/>
                  </a:lnTo>
                  <a:lnTo>
                    <a:pt x="0" y="0"/>
                  </a:lnTo>
                  <a:lnTo>
                    <a:pt x="3124200" y="0"/>
                  </a:lnTo>
                  <a:lnTo>
                    <a:pt x="3124200" y="277368"/>
                  </a:lnTo>
                  <a:close/>
                </a:path>
              </a:pathLst>
            </a:custGeom>
            <a:solidFill>
              <a:srgbClr val="2240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2636926" y="6045"/>
            <a:ext cx="2504440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pc="-55" dirty="0"/>
              <a:t>Constraints</a:t>
            </a:r>
          </a:p>
        </p:txBody>
      </p:sp>
      <p:sp>
        <p:nvSpPr>
          <p:cNvPr id="6" name="object 6"/>
          <p:cNvSpPr/>
          <p:nvPr/>
        </p:nvSpPr>
        <p:spPr>
          <a:xfrm>
            <a:off x="2023873" y="1234439"/>
            <a:ext cx="8208645" cy="3386454"/>
          </a:xfrm>
          <a:custGeom>
            <a:avLst/>
            <a:gdLst/>
            <a:ahLst/>
            <a:cxnLst/>
            <a:rect l="l" t="t" r="r" b="b"/>
            <a:pathLst>
              <a:path w="8208645" h="3386454">
                <a:moveTo>
                  <a:pt x="8208264" y="1796796"/>
                </a:moveTo>
                <a:lnTo>
                  <a:pt x="8188452" y="1776984"/>
                </a:lnTo>
                <a:lnTo>
                  <a:pt x="8168640" y="1776984"/>
                </a:lnTo>
                <a:lnTo>
                  <a:pt x="8168640" y="1816608"/>
                </a:lnTo>
                <a:lnTo>
                  <a:pt x="8168640" y="3346704"/>
                </a:lnTo>
                <a:lnTo>
                  <a:pt x="39624" y="3346704"/>
                </a:lnTo>
                <a:lnTo>
                  <a:pt x="39624" y="1816608"/>
                </a:lnTo>
                <a:lnTo>
                  <a:pt x="8168640" y="1816608"/>
                </a:lnTo>
                <a:lnTo>
                  <a:pt x="8168640" y="1776984"/>
                </a:lnTo>
                <a:lnTo>
                  <a:pt x="19812" y="1776984"/>
                </a:lnTo>
                <a:lnTo>
                  <a:pt x="16370" y="1777288"/>
                </a:lnTo>
                <a:lnTo>
                  <a:pt x="0" y="1796796"/>
                </a:lnTo>
                <a:lnTo>
                  <a:pt x="0" y="3366516"/>
                </a:lnTo>
                <a:lnTo>
                  <a:pt x="19812" y="3386328"/>
                </a:lnTo>
                <a:lnTo>
                  <a:pt x="8188452" y="3386328"/>
                </a:lnTo>
                <a:lnTo>
                  <a:pt x="8208264" y="3366516"/>
                </a:lnTo>
                <a:lnTo>
                  <a:pt x="8208264" y="3346704"/>
                </a:lnTo>
                <a:lnTo>
                  <a:pt x="8208264" y="1816608"/>
                </a:lnTo>
                <a:lnTo>
                  <a:pt x="8208264" y="1796796"/>
                </a:lnTo>
                <a:close/>
              </a:path>
              <a:path w="8208645" h="3386454">
                <a:moveTo>
                  <a:pt x="8208264" y="19812"/>
                </a:moveTo>
                <a:lnTo>
                  <a:pt x="8188452" y="0"/>
                </a:lnTo>
                <a:lnTo>
                  <a:pt x="8168640" y="0"/>
                </a:lnTo>
                <a:lnTo>
                  <a:pt x="8168640" y="39624"/>
                </a:lnTo>
                <a:lnTo>
                  <a:pt x="8168640" y="1201420"/>
                </a:lnTo>
                <a:lnTo>
                  <a:pt x="39624" y="1201420"/>
                </a:lnTo>
                <a:lnTo>
                  <a:pt x="39624" y="39624"/>
                </a:lnTo>
                <a:lnTo>
                  <a:pt x="8168640" y="39624"/>
                </a:lnTo>
                <a:lnTo>
                  <a:pt x="8168640" y="0"/>
                </a:lnTo>
                <a:lnTo>
                  <a:pt x="19812" y="0"/>
                </a:lnTo>
                <a:lnTo>
                  <a:pt x="16370" y="304"/>
                </a:lnTo>
                <a:lnTo>
                  <a:pt x="0" y="19812"/>
                </a:lnTo>
                <a:lnTo>
                  <a:pt x="0" y="1221232"/>
                </a:lnTo>
                <a:lnTo>
                  <a:pt x="19812" y="1241044"/>
                </a:lnTo>
                <a:lnTo>
                  <a:pt x="8188452" y="1241044"/>
                </a:lnTo>
                <a:lnTo>
                  <a:pt x="8208264" y="1221232"/>
                </a:lnTo>
                <a:lnTo>
                  <a:pt x="8208264" y="1201420"/>
                </a:lnTo>
                <a:lnTo>
                  <a:pt x="8208264" y="39624"/>
                </a:lnTo>
                <a:lnTo>
                  <a:pt x="8208264" y="1981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2120520" y="1232027"/>
            <a:ext cx="7851775" cy="326580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spcBef>
                <a:spcPts val="100"/>
              </a:spcBef>
            </a:pPr>
            <a:r>
              <a:rPr sz="2400" b="1" dirty="0">
                <a:latin typeface="Calibri"/>
                <a:cs typeface="Calibri"/>
              </a:rPr>
              <a:t>Explicit</a:t>
            </a:r>
            <a:r>
              <a:rPr sz="2400" b="1" spc="-35" dirty="0">
                <a:latin typeface="Calibri"/>
                <a:cs typeface="Calibri"/>
              </a:rPr>
              <a:t> Constraints:</a:t>
            </a:r>
            <a:r>
              <a:rPr sz="2400" b="1" spc="-7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All</a:t>
            </a:r>
            <a:r>
              <a:rPr sz="2400" spc="-3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‘n’</a:t>
            </a:r>
            <a:r>
              <a:rPr sz="2400" spc="-3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queens</a:t>
            </a:r>
            <a:r>
              <a:rPr sz="2400" spc="-3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must</a:t>
            </a:r>
            <a:r>
              <a:rPr sz="2400" spc="-3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be</a:t>
            </a:r>
            <a:r>
              <a:rPr sz="2400" spc="-3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placed</a:t>
            </a:r>
            <a:r>
              <a:rPr sz="2400" spc="-3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on</a:t>
            </a:r>
            <a:r>
              <a:rPr sz="2400" spc="-35" dirty="0">
                <a:latin typeface="Calibri"/>
                <a:cs typeface="Calibri"/>
              </a:rPr>
              <a:t> </a:t>
            </a:r>
            <a:r>
              <a:rPr sz="2400" spc="-25" dirty="0">
                <a:latin typeface="Calibri"/>
                <a:cs typeface="Calibri"/>
              </a:rPr>
              <a:t>the </a:t>
            </a:r>
            <a:r>
              <a:rPr sz="2400" spc="-20" dirty="0">
                <a:latin typeface="Calibri"/>
                <a:cs typeface="Calibri"/>
              </a:rPr>
              <a:t>chessboard</a:t>
            </a:r>
            <a:r>
              <a:rPr sz="2400" spc="-10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in</a:t>
            </a:r>
            <a:r>
              <a:rPr sz="2400" spc="-4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the</a:t>
            </a:r>
            <a:r>
              <a:rPr sz="2400" spc="-10" dirty="0">
                <a:latin typeface="Calibri"/>
                <a:cs typeface="Calibri"/>
              </a:rPr>
              <a:t> </a:t>
            </a:r>
            <a:r>
              <a:rPr sz="2400" spc="-20" dirty="0">
                <a:latin typeface="Calibri"/>
                <a:cs typeface="Calibri"/>
              </a:rPr>
              <a:t>columns</a:t>
            </a:r>
            <a:r>
              <a:rPr sz="2400" spc="-114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1,2,3,</a:t>
            </a:r>
            <a:r>
              <a:rPr sz="2400" spc="-6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….</a:t>
            </a:r>
            <a:r>
              <a:rPr sz="2400" spc="-3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N.</a:t>
            </a:r>
            <a:r>
              <a:rPr sz="2400" spc="-6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Xi</a:t>
            </a:r>
            <a:r>
              <a:rPr sz="2400" spc="-2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belongs</a:t>
            </a:r>
            <a:r>
              <a:rPr sz="2400" spc="-10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to</a:t>
            </a:r>
            <a:r>
              <a:rPr sz="2400" spc="-5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S</a:t>
            </a:r>
            <a:r>
              <a:rPr sz="2400" spc="-5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where</a:t>
            </a:r>
            <a:r>
              <a:rPr sz="2400" spc="-3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S</a:t>
            </a:r>
            <a:r>
              <a:rPr sz="2400" spc="-30" dirty="0">
                <a:latin typeface="Calibri"/>
                <a:cs typeface="Calibri"/>
              </a:rPr>
              <a:t> </a:t>
            </a:r>
            <a:r>
              <a:rPr sz="2400" spc="-50" dirty="0">
                <a:latin typeface="Calibri"/>
                <a:cs typeface="Calibri"/>
              </a:rPr>
              <a:t>=</a:t>
            </a:r>
            <a:endParaRPr sz="2400">
              <a:latin typeface="Calibri"/>
              <a:cs typeface="Calibri"/>
            </a:endParaRPr>
          </a:p>
          <a:p>
            <a:pPr marL="12700"/>
            <a:r>
              <a:rPr sz="2400" spc="-10" dirty="0">
                <a:latin typeface="Calibri"/>
                <a:cs typeface="Calibri"/>
              </a:rPr>
              <a:t>{1,2,3,</a:t>
            </a:r>
            <a:r>
              <a:rPr sz="2400" spc="-12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….</a:t>
            </a:r>
            <a:r>
              <a:rPr sz="2400" spc="-8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N</a:t>
            </a:r>
            <a:r>
              <a:rPr sz="2400" spc="-55" dirty="0">
                <a:latin typeface="Calibri"/>
                <a:cs typeface="Calibri"/>
              </a:rPr>
              <a:t> </a:t>
            </a:r>
            <a:r>
              <a:rPr sz="2400" spc="-50" dirty="0">
                <a:latin typeface="Calibri"/>
                <a:cs typeface="Calibri"/>
              </a:rPr>
              <a:t>}</a:t>
            </a:r>
            <a:endParaRPr sz="2400">
              <a:latin typeface="Calibri"/>
              <a:cs typeface="Calibri"/>
            </a:endParaRPr>
          </a:p>
          <a:p>
            <a:pPr>
              <a:spcBef>
                <a:spcPts val="2420"/>
              </a:spcBef>
            </a:pPr>
            <a:endParaRPr sz="2400">
              <a:latin typeface="Calibri"/>
              <a:cs typeface="Calibri"/>
            </a:endParaRPr>
          </a:p>
          <a:p>
            <a:pPr marL="12700" marR="990600"/>
            <a:r>
              <a:rPr sz="2400" b="1" dirty="0">
                <a:latin typeface="Calibri"/>
                <a:cs typeface="Calibri"/>
              </a:rPr>
              <a:t>Implicit</a:t>
            </a:r>
            <a:r>
              <a:rPr sz="2400" b="1" spc="-125" dirty="0">
                <a:latin typeface="Calibri"/>
                <a:cs typeface="Calibri"/>
              </a:rPr>
              <a:t> </a:t>
            </a:r>
            <a:r>
              <a:rPr sz="2400" b="1" spc="-30" dirty="0">
                <a:latin typeface="Calibri"/>
                <a:cs typeface="Calibri"/>
              </a:rPr>
              <a:t>Constraints:</a:t>
            </a:r>
            <a:r>
              <a:rPr sz="2400" b="1" spc="-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In</a:t>
            </a:r>
            <a:r>
              <a:rPr sz="2400" spc="-3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this</a:t>
            </a:r>
            <a:r>
              <a:rPr sz="2400" spc="-6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all</a:t>
            </a:r>
            <a:r>
              <a:rPr sz="2400" spc="-6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Xi</a:t>
            </a:r>
            <a:r>
              <a:rPr sz="2400" spc="-45" dirty="0">
                <a:latin typeface="Calibri"/>
                <a:cs typeface="Calibri"/>
              </a:rPr>
              <a:t> </a:t>
            </a:r>
            <a:r>
              <a:rPr sz="2400" spc="-50" dirty="0">
                <a:latin typeface="Calibri"/>
                <a:cs typeface="Calibri"/>
              </a:rPr>
              <a:t>Values</a:t>
            </a:r>
            <a:r>
              <a:rPr sz="2400" spc="-8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must</a:t>
            </a:r>
            <a:r>
              <a:rPr sz="2400" spc="-11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be</a:t>
            </a:r>
            <a:r>
              <a:rPr sz="2400" spc="-5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distinct </a:t>
            </a:r>
            <a:r>
              <a:rPr sz="2400" dirty="0">
                <a:latin typeface="Calibri"/>
                <a:cs typeface="Calibri"/>
              </a:rPr>
              <a:t>No</a:t>
            </a:r>
            <a:r>
              <a:rPr sz="2400" spc="-7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two</a:t>
            </a:r>
            <a:r>
              <a:rPr sz="2400" spc="-10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queens</a:t>
            </a:r>
            <a:r>
              <a:rPr sz="2400" spc="-9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can</a:t>
            </a:r>
            <a:r>
              <a:rPr sz="2400" spc="-9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be</a:t>
            </a:r>
            <a:r>
              <a:rPr sz="2400" spc="-5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on</a:t>
            </a:r>
            <a:r>
              <a:rPr sz="2400" spc="-6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the</a:t>
            </a:r>
            <a:r>
              <a:rPr sz="2400" spc="-7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same</a:t>
            </a:r>
            <a:r>
              <a:rPr sz="2400" spc="-75" dirty="0">
                <a:latin typeface="Calibri"/>
                <a:cs typeface="Calibri"/>
              </a:rPr>
              <a:t> </a:t>
            </a:r>
            <a:r>
              <a:rPr sz="2400" spc="-25" dirty="0">
                <a:latin typeface="Calibri"/>
                <a:cs typeface="Calibri"/>
              </a:rPr>
              <a:t>row</a:t>
            </a:r>
            <a:endParaRPr sz="2400">
              <a:latin typeface="Calibri"/>
              <a:cs typeface="Calibri"/>
            </a:endParaRPr>
          </a:p>
          <a:p>
            <a:pPr marL="12700" marR="2393950"/>
            <a:r>
              <a:rPr sz="2400" dirty="0">
                <a:latin typeface="Calibri"/>
                <a:cs typeface="Calibri"/>
              </a:rPr>
              <a:t>No</a:t>
            </a:r>
            <a:r>
              <a:rPr sz="2400" spc="-4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two</a:t>
            </a:r>
            <a:r>
              <a:rPr sz="2400" spc="-5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queens</a:t>
            </a:r>
            <a:r>
              <a:rPr sz="2400" spc="-4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can</a:t>
            </a:r>
            <a:r>
              <a:rPr sz="2400" spc="-5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be</a:t>
            </a:r>
            <a:r>
              <a:rPr sz="2400" spc="-4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on</a:t>
            </a:r>
            <a:r>
              <a:rPr sz="2400" spc="-4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the</a:t>
            </a:r>
            <a:r>
              <a:rPr sz="2400" spc="-4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same</a:t>
            </a:r>
            <a:r>
              <a:rPr sz="2400" spc="-5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column </a:t>
            </a:r>
            <a:r>
              <a:rPr sz="2400" dirty="0">
                <a:latin typeface="Calibri"/>
                <a:cs typeface="Calibri"/>
              </a:rPr>
              <a:t>No</a:t>
            </a:r>
            <a:r>
              <a:rPr sz="2400" spc="-6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two</a:t>
            </a:r>
            <a:r>
              <a:rPr sz="2400" spc="-9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queens</a:t>
            </a:r>
            <a:r>
              <a:rPr sz="2400" spc="-11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can</a:t>
            </a:r>
            <a:r>
              <a:rPr sz="2400" spc="-6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be</a:t>
            </a:r>
            <a:r>
              <a:rPr sz="2400" spc="-6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on</a:t>
            </a:r>
            <a:r>
              <a:rPr sz="2400" spc="-6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the</a:t>
            </a:r>
            <a:r>
              <a:rPr sz="2400" spc="-6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same</a:t>
            </a:r>
            <a:r>
              <a:rPr sz="2400" spc="-7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diagonal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1600961" y="761"/>
            <a:ext cx="9142730" cy="6856730"/>
          </a:xfrm>
          <a:custGeom>
            <a:avLst/>
            <a:gdLst/>
            <a:ahLst/>
            <a:cxnLst/>
            <a:rect l="l" t="t" r="r" b="b"/>
            <a:pathLst>
              <a:path w="9142730" h="6856730">
                <a:moveTo>
                  <a:pt x="0" y="0"/>
                </a:moveTo>
                <a:lnTo>
                  <a:pt x="9142476" y="0"/>
                </a:lnTo>
                <a:lnTo>
                  <a:pt x="9142476" y="6856476"/>
                </a:lnTo>
                <a:lnTo>
                  <a:pt x="0" y="6856476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4245102" y="6438732"/>
            <a:ext cx="1056005" cy="363561"/>
          </a:xfrm>
          <a:prstGeom prst="rect">
            <a:avLst/>
          </a:prstGeom>
        </p:spPr>
        <p:txBody>
          <a:bodyPr vert="horz" wrap="square" lIns="0" tIns="4445" rIns="0" bIns="0" rtlCol="0">
            <a:spAutoFit/>
          </a:bodyPr>
          <a:lstStyle/>
          <a:p>
            <a:pPr marL="12700" marR="5080">
              <a:lnSpc>
                <a:spcPts val="1440"/>
              </a:lnSpc>
              <a:spcBef>
                <a:spcPts val="35"/>
              </a:spcBef>
            </a:pPr>
            <a:r>
              <a:rPr sz="1200" spc="45" dirty="0">
                <a:solidFill>
                  <a:srgbClr val="FFFFFF"/>
                </a:solidFill>
                <a:latin typeface="Arial MT"/>
                <a:cs typeface="Arial MT"/>
              </a:rPr>
              <a:t>Department</a:t>
            </a:r>
            <a:r>
              <a:rPr sz="1200" spc="-4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-25" dirty="0">
                <a:solidFill>
                  <a:srgbClr val="FFFFFF"/>
                </a:solidFill>
                <a:latin typeface="Arial MT"/>
                <a:cs typeface="Arial MT"/>
              </a:rPr>
              <a:t>of CSE</a:t>
            </a:r>
            <a:endParaRPr sz="1200">
              <a:latin typeface="Arial MT"/>
              <a:cs typeface="Arial MT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795264" y="6434287"/>
            <a:ext cx="2217420" cy="187231"/>
          </a:xfrm>
          <a:prstGeom prst="rect">
            <a:avLst/>
          </a:prstGeom>
        </p:spPr>
        <p:txBody>
          <a:bodyPr vert="horz" wrap="square" lIns="0" tIns="2540" rIns="0" bIns="0" rtlCol="0">
            <a:spAutoFit/>
          </a:bodyPr>
          <a:lstStyle/>
          <a:p>
            <a:pPr marL="12700">
              <a:spcBef>
                <a:spcPts val="20"/>
              </a:spcBef>
            </a:pPr>
            <a:r>
              <a:rPr spc="-322" baseline="2314" dirty="0">
                <a:solidFill>
                  <a:srgbClr val="FFFFFF"/>
                </a:solidFill>
                <a:latin typeface="Arial MT"/>
                <a:cs typeface="Arial MT"/>
              </a:rPr>
              <a:t>A</a:t>
            </a:r>
            <a:r>
              <a:rPr sz="1200" spc="-580" dirty="0">
                <a:solidFill>
                  <a:srgbClr val="FFFFFF"/>
                </a:solidFill>
                <a:latin typeface="Arial MT"/>
                <a:cs typeface="Arial MT"/>
              </a:rPr>
              <a:t>A</a:t>
            </a:r>
            <a:r>
              <a:rPr spc="-225" baseline="2314" dirty="0">
                <a:solidFill>
                  <a:srgbClr val="FFFFFF"/>
                </a:solidFill>
                <a:latin typeface="Arial MT"/>
                <a:cs typeface="Arial MT"/>
              </a:rPr>
              <a:t>T</a:t>
            </a:r>
            <a:r>
              <a:rPr sz="1200" spc="-595" dirty="0">
                <a:solidFill>
                  <a:srgbClr val="FFFFFF"/>
                </a:solidFill>
                <a:latin typeface="Arial MT"/>
                <a:cs typeface="Arial MT"/>
              </a:rPr>
              <a:t>T</a:t>
            </a:r>
            <a:r>
              <a:rPr spc="-622" baseline="2314" dirty="0">
                <a:solidFill>
                  <a:srgbClr val="FFFFFF"/>
                </a:solidFill>
                <a:latin typeface="Arial MT"/>
                <a:cs typeface="Arial MT"/>
              </a:rPr>
              <a:t>M</a:t>
            </a:r>
            <a:r>
              <a:rPr sz="1200" spc="-615" dirty="0">
                <a:solidFill>
                  <a:srgbClr val="FFFFFF"/>
                </a:solidFill>
                <a:latin typeface="Arial MT"/>
                <a:cs typeface="Arial MT"/>
              </a:rPr>
              <a:t>M</a:t>
            </a:r>
            <a:r>
              <a:rPr spc="-322" baseline="2314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200" spc="-335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pc="-419" baseline="2314" dirty="0">
                <a:solidFill>
                  <a:srgbClr val="FFFFFF"/>
                </a:solidFill>
                <a:latin typeface="Arial MT"/>
                <a:cs typeface="Arial MT"/>
              </a:rPr>
              <a:t>C</a:t>
            </a:r>
            <a:r>
              <a:rPr sz="1200" spc="-580" dirty="0">
                <a:solidFill>
                  <a:srgbClr val="FFFFFF"/>
                </a:solidFill>
                <a:latin typeface="Arial MT"/>
                <a:cs typeface="Arial MT"/>
              </a:rPr>
              <a:t>C</a:t>
            </a:r>
            <a:r>
              <a:rPr spc="-120" baseline="2314" dirty="0">
                <a:solidFill>
                  <a:srgbClr val="FFFFFF"/>
                </a:solidFill>
                <a:latin typeface="Arial MT"/>
                <a:cs typeface="Arial MT"/>
              </a:rPr>
              <a:t>o</a:t>
            </a:r>
            <a:r>
              <a:rPr sz="1200" spc="-595" dirty="0">
                <a:solidFill>
                  <a:srgbClr val="FFFFFF"/>
                </a:solidFill>
                <a:latin typeface="Arial MT"/>
                <a:cs typeface="Arial MT"/>
              </a:rPr>
              <a:t>o</a:t>
            </a:r>
            <a:r>
              <a:rPr spc="67" baseline="2314" dirty="0">
                <a:solidFill>
                  <a:srgbClr val="FFFFFF"/>
                </a:solidFill>
                <a:latin typeface="Arial MT"/>
                <a:cs typeface="Arial MT"/>
              </a:rPr>
              <a:t>l</a:t>
            </a:r>
            <a:r>
              <a:rPr spc="-7" baseline="2314" dirty="0">
                <a:solidFill>
                  <a:srgbClr val="FFFFFF"/>
                </a:solidFill>
                <a:latin typeface="Arial MT"/>
                <a:cs typeface="Arial MT"/>
              </a:rPr>
              <a:t>l</a:t>
            </a:r>
            <a:r>
              <a:rPr sz="1200" spc="-229" dirty="0">
                <a:solidFill>
                  <a:srgbClr val="FFFFFF"/>
                </a:solidFill>
                <a:latin typeface="Arial MT"/>
                <a:cs typeface="Arial MT"/>
              </a:rPr>
              <a:t>l</a:t>
            </a:r>
            <a:r>
              <a:rPr spc="-607" baseline="2314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200" spc="45" dirty="0">
                <a:solidFill>
                  <a:srgbClr val="FFFFFF"/>
                </a:solidFill>
                <a:latin typeface="Arial MT"/>
                <a:cs typeface="Arial MT"/>
              </a:rPr>
              <a:t>l</a:t>
            </a:r>
            <a:r>
              <a:rPr sz="1200" spc="-565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pc="-120" baseline="2314" dirty="0">
                <a:solidFill>
                  <a:srgbClr val="FFFFFF"/>
                </a:solidFill>
                <a:latin typeface="Arial MT"/>
                <a:cs typeface="Arial MT"/>
              </a:rPr>
              <a:t>g</a:t>
            </a:r>
            <a:r>
              <a:rPr sz="1200" spc="-545" dirty="0">
                <a:solidFill>
                  <a:srgbClr val="FFFFFF"/>
                </a:solidFill>
                <a:latin typeface="Arial MT"/>
                <a:cs typeface="Arial MT"/>
              </a:rPr>
              <a:t>g</a:t>
            </a:r>
            <a:r>
              <a:rPr spc="-120" baseline="2314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200" spc="-345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pc="-120" baseline="2314" dirty="0">
                <a:solidFill>
                  <a:srgbClr val="FFFFFF"/>
                </a:solidFill>
                <a:latin typeface="Arial MT"/>
                <a:cs typeface="Arial MT"/>
              </a:rPr>
              <a:t>o</a:t>
            </a:r>
            <a:r>
              <a:rPr sz="1200" spc="-565" dirty="0">
                <a:solidFill>
                  <a:srgbClr val="FFFFFF"/>
                </a:solidFill>
                <a:latin typeface="Arial MT"/>
                <a:cs typeface="Arial MT"/>
              </a:rPr>
              <a:t>o</a:t>
            </a:r>
            <a:r>
              <a:rPr spc="-15" baseline="2314" dirty="0">
                <a:solidFill>
                  <a:srgbClr val="FFFFFF"/>
                </a:solidFill>
                <a:latin typeface="Arial MT"/>
                <a:cs typeface="Arial MT"/>
              </a:rPr>
              <a:t>f</a:t>
            </a:r>
            <a:r>
              <a:rPr spc="315" baseline="2314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-254" dirty="0">
                <a:solidFill>
                  <a:srgbClr val="FFFFFF"/>
                </a:solidFill>
                <a:latin typeface="Arial MT"/>
                <a:cs typeface="Arial MT"/>
              </a:rPr>
              <a:t>f</a:t>
            </a:r>
            <a:r>
              <a:rPr spc="-322" baseline="2314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200" spc="-625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pc="-120" baseline="2314" dirty="0">
                <a:solidFill>
                  <a:srgbClr val="FFFFFF"/>
                </a:solidFill>
                <a:latin typeface="Arial MT"/>
                <a:cs typeface="Arial MT"/>
              </a:rPr>
              <a:t>n</a:t>
            </a:r>
            <a:r>
              <a:rPr sz="1200" spc="-565" dirty="0">
                <a:solidFill>
                  <a:srgbClr val="FFFFFF"/>
                </a:solidFill>
                <a:latin typeface="Arial MT"/>
                <a:cs typeface="Arial MT"/>
              </a:rPr>
              <a:t>n</a:t>
            </a:r>
            <a:r>
              <a:rPr spc="-120" baseline="2314" dirty="0">
                <a:solidFill>
                  <a:srgbClr val="FFFFFF"/>
                </a:solidFill>
                <a:latin typeface="Arial MT"/>
                <a:cs typeface="Arial MT"/>
              </a:rPr>
              <a:t>g</a:t>
            </a:r>
            <a:r>
              <a:rPr sz="1200" spc="-545" dirty="0">
                <a:solidFill>
                  <a:srgbClr val="FFFFFF"/>
                </a:solidFill>
                <a:latin typeface="Arial MT"/>
                <a:cs typeface="Arial MT"/>
              </a:rPr>
              <a:t>g</a:t>
            </a:r>
            <a:r>
              <a:rPr spc="67" baseline="2314" dirty="0">
                <a:solidFill>
                  <a:srgbClr val="FFFFFF"/>
                </a:solidFill>
                <a:latin typeface="Arial MT"/>
                <a:cs typeface="Arial MT"/>
              </a:rPr>
              <a:t>i</a:t>
            </a:r>
            <a:r>
              <a:rPr spc="-607" baseline="2314" dirty="0">
                <a:solidFill>
                  <a:srgbClr val="FFFFFF"/>
                </a:solidFill>
                <a:latin typeface="Arial MT"/>
                <a:cs typeface="Arial MT"/>
              </a:rPr>
              <a:t>n</a:t>
            </a:r>
            <a:r>
              <a:rPr sz="1200" spc="45" dirty="0">
                <a:solidFill>
                  <a:srgbClr val="FFFFFF"/>
                </a:solidFill>
                <a:latin typeface="Arial MT"/>
                <a:cs typeface="Arial MT"/>
              </a:rPr>
              <a:t>i</a:t>
            </a:r>
            <a:r>
              <a:rPr sz="1200" spc="-565" dirty="0">
                <a:solidFill>
                  <a:srgbClr val="FFFFFF"/>
                </a:solidFill>
                <a:latin typeface="Arial MT"/>
                <a:cs typeface="Arial MT"/>
              </a:rPr>
              <a:t>n</a:t>
            </a:r>
            <a:r>
              <a:rPr spc="52" baseline="2314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pc="-120" baseline="2314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200" spc="-565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pc="-15" baseline="2314" dirty="0">
                <a:solidFill>
                  <a:srgbClr val="FFFFFF"/>
                </a:solidFill>
                <a:latin typeface="Arial MT"/>
                <a:cs typeface="Arial MT"/>
              </a:rPr>
              <a:t>r</a:t>
            </a:r>
            <a:r>
              <a:rPr spc="-165" baseline="2314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pc="-202" baseline="2314" dirty="0">
                <a:solidFill>
                  <a:srgbClr val="FFFFFF"/>
                </a:solidFill>
                <a:latin typeface="Arial MT"/>
                <a:cs typeface="Arial MT"/>
              </a:rPr>
              <a:t>i</a:t>
            </a:r>
            <a:r>
              <a:rPr sz="1200" spc="-105" dirty="0">
                <a:solidFill>
                  <a:srgbClr val="FFFFFF"/>
                </a:solidFill>
                <a:latin typeface="Arial MT"/>
                <a:cs typeface="Arial MT"/>
              </a:rPr>
              <a:t>r</a:t>
            </a:r>
            <a:r>
              <a:rPr spc="-555" baseline="2314" dirty="0">
                <a:solidFill>
                  <a:srgbClr val="FFFFFF"/>
                </a:solidFill>
                <a:latin typeface="Arial MT"/>
                <a:cs typeface="Arial MT"/>
              </a:rPr>
              <a:t>n</a:t>
            </a:r>
            <a:r>
              <a:rPr sz="1200" spc="120" dirty="0">
                <a:solidFill>
                  <a:srgbClr val="FFFFFF"/>
                </a:solidFill>
                <a:latin typeface="Arial MT"/>
                <a:cs typeface="Arial MT"/>
              </a:rPr>
              <a:t>i</a:t>
            </a:r>
            <a:r>
              <a:rPr sz="1200" spc="-509" dirty="0">
                <a:solidFill>
                  <a:srgbClr val="FFFFFF"/>
                </a:solidFill>
                <a:latin typeface="Arial MT"/>
                <a:cs typeface="Arial MT"/>
              </a:rPr>
              <a:t>n</a:t>
            </a:r>
            <a:r>
              <a:rPr spc="-37" baseline="2314" dirty="0">
                <a:solidFill>
                  <a:srgbClr val="FFFFFF"/>
                </a:solidFill>
                <a:latin typeface="Arial MT"/>
                <a:cs typeface="Arial MT"/>
              </a:rPr>
              <a:t>g</a:t>
            </a:r>
            <a:r>
              <a:rPr sz="1200" spc="45" dirty="0">
                <a:solidFill>
                  <a:srgbClr val="FFFFFF"/>
                </a:solidFill>
                <a:latin typeface="Arial MT"/>
                <a:cs typeface="Arial MT"/>
              </a:rPr>
              <a:t>g</a:t>
            </a:r>
            <a:endParaRPr sz="12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2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4114800" y="6400801"/>
            <a:ext cx="4724400" cy="277495"/>
            <a:chOff x="2514600" y="6400800"/>
            <a:chExt cx="4724400" cy="277495"/>
          </a:xfrm>
        </p:grpSpPr>
        <p:sp>
          <p:nvSpPr>
            <p:cNvPr id="3" name="object 3"/>
            <p:cNvSpPr/>
            <p:nvPr/>
          </p:nvSpPr>
          <p:spPr>
            <a:xfrm>
              <a:off x="2514600" y="6400800"/>
              <a:ext cx="1600200" cy="277495"/>
            </a:xfrm>
            <a:custGeom>
              <a:avLst/>
              <a:gdLst/>
              <a:ahLst/>
              <a:cxnLst/>
              <a:rect l="l" t="t" r="r" b="b"/>
              <a:pathLst>
                <a:path w="1600200" h="277495">
                  <a:moveTo>
                    <a:pt x="1600200" y="277368"/>
                  </a:moveTo>
                  <a:lnTo>
                    <a:pt x="0" y="277368"/>
                  </a:lnTo>
                  <a:lnTo>
                    <a:pt x="0" y="0"/>
                  </a:lnTo>
                  <a:lnTo>
                    <a:pt x="1600200" y="0"/>
                  </a:lnTo>
                  <a:lnTo>
                    <a:pt x="1600200" y="277368"/>
                  </a:lnTo>
                  <a:close/>
                </a:path>
              </a:pathLst>
            </a:custGeom>
            <a:solidFill>
              <a:srgbClr val="E16C0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4114800" y="6400800"/>
              <a:ext cx="3124200" cy="277495"/>
            </a:xfrm>
            <a:custGeom>
              <a:avLst/>
              <a:gdLst/>
              <a:ahLst/>
              <a:cxnLst/>
              <a:rect l="l" t="t" r="r" b="b"/>
              <a:pathLst>
                <a:path w="3124200" h="277495">
                  <a:moveTo>
                    <a:pt x="3124200" y="277368"/>
                  </a:moveTo>
                  <a:lnTo>
                    <a:pt x="0" y="277368"/>
                  </a:lnTo>
                  <a:lnTo>
                    <a:pt x="0" y="0"/>
                  </a:lnTo>
                  <a:lnTo>
                    <a:pt x="3124200" y="0"/>
                  </a:lnTo>
                  <a:lnTo>
                    <a:pt x="3124200" y="277368"/>
                  </a:lnTo>
                  <a:close/>
                </a:path>
              </a:pathLst>
            </a:custGeom>
            <a:solidFill>
              <a:srgbClr val="2240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2636927" y="6045"/>
            <a:ext cx="3918585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pc="-70" dirty="0"/>
              <a:t>Horizontal</a:t>
            </a:r>
            <a:r>
              <a:rPr spc="-175" dirty="0"/>
              <a:t> </a:t>
            </a:r>
            <a:r>
              <a:rPr spc="-30" dirty="0"/>
              <a:t>Attack: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2097075" y="1227532"/>
            <a:ext cx="7985125" cy="173164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8100" marR="390525">
              <a:spcBef>
                <a:spcPts val="95"/>
              </a:spcBef>
            </a:pPr>
            <a:r>
              <a:rPr sz="2800" dirty="0">
                <a:latin typeface="Calibri"/>
                <a:cs typeface="Calibri"/>
              </a:rPr>
              <a:t>Row</a:t>
            </a:r>
            <a:r>
              <a:rPr sz="2800" spc="-13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wise</a:t>
            </a:r>
            <a:r>
              <a:rPr sz="2800" spc="-11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attacking</a:t>
            </a:r>
            <a:r>
              <a:rPr sz="2800" spc="-3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is</a:t>
            </a:r>
            <a:r>
              <a:rPr sz="2800" spc="-6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avoided</a:t>
            </a:r>
            <a:r>
              <a:rPr sz="2800" spc="-9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by</a:t>
            </a:r>
            <a:r>
              <a:rPr sz="2800" spc="-8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placing</a:t>
            </a:r>
            <a:r>
              <a:rPr sz="2800" spc="-10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1</a:t>
            </a:r>
            <a:r>
              <a:rPr sz="2700" baseline="13888" dirty="0">
                <a:latin typeface="Calibri"/>
                <a:cs typeface="Calibri"/>
              </a:rPr>
              <a:t>st</a:t>
            </a:r>
            <a:r>
              <a:rPr sz="2700" spc="405" baseline="13888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queen</a:t>
            </a:r>
            <a:r>
              <a:rPr sz="2800" spc="-90" dirty="0">
                <a:latin typeface="Calibri"/>
                <a:cs typeface="Calibri"/>
              </a:rPr>
              <a:t> </a:t>
            </a:r>
            <a:r>
              <a:rPr sz="2800" spc="-25" dirty="0">
                <a:latin typeface="Calibri"/>
                <a:cs typeface="Calibri"/>
              </a:rPr>
              <a:t>in </a:t>
            </a:r>
            <a:r>
              <a:rPr sz="2800" dirty="0">
                <a:latin typeface="Calibri"/>
                <a:cs typeface="Calibri"/>
              </a:rPr>
              <a:t>1</a:t>
            </a:r>
            <a:r>
              <a:rPr sz="2700" baseline="13888" dirty="0">
                <a:latin typeface="Calibri"/>
                <a:cs typeface="Calibri"/>
              </a:rPr>
              <a:t>st</a:t>
            </a:r>
            <a:r>
              <a:rPr sz="2700" spc="37" baseline="13888" dirty="0">
                <a:latin typeface="Calibri"/>
                <a:cs typeface="Calibri"/>
              </a:rPr>
              <a:t> </a:t>
            </a:r>
            <a:r>
              <a:rPr sz="2800" spc="-65" dirty="0">
                <a:latin typeface="Calibri"/>
                <a:cs typeface="Calibri"/>
              </a:rPr>
              <a:t>row,</a:t>
            </a:r>
            <a:r>
              <a:rPr sz="2800" spc="-13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2</a:t>
            </a:r>
            <a:r>
              <a:rPr sz="2700" baseline="13888" dirty="0">
                <a:latin typeface="Calibri"/>
                <a:cs typeface="Calibri"/>
              </a:rPr>
              <a:t>nd</a:t>
            </a:r>
            <a:r>
              <a:rPr sz="2700" spc="209" baseline="13888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queen</a:t>
            </a:r>
            <a:r>
              <a:rPr sz="2800" spc="-5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in</a:t>
            </a:r>
            <a:r>
              <a:rPr sz="2800" spc="-6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2</a:t>
            </a:r>
            <a:r>
              <a:rPr sz="2700" baseline="13888" dirty="0">
                <a:latin typeface="Calibri"/>
                <a:cs typeface="Calibri"/>
              </a:rPr>
              <a:t>nd</a:t>
            </a:r>
            <a:r>
              <a:rPr sz="2700" spc="172" baseline="13888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row</a:t>
            </a:r>
            <a:r>
              <a:rPr sz="2800" spc="-9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and</a:t>
            </a:r>
            <a:r>
              <a:rPr sz="2800" spc="-4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so</a:t>
            </a:r>
            <a:r>
              <a:rPr sz="2800" spc="-75" dirty="0">
                <a:latin typeface="Calibri"/>
                <a:cs typeface="Calibri"/>
              </a:rPr>
              <a:t> </a:t>
            </a:r>
            <a:r>
              <a:rPr sz="2800" spc="-25" dirty="0">
                <a:latin typeface="Calibri"/>
                <a:cs typeface="Calibri"/>
              </a:rPr>
              <a:t>on.</a:t>
            </a:r>
            <a:endParaRPr sz="2800">
              <a:latin typeface="Calibri"/>
              <a:cs typeface="Calibri"/>
            </a:endParaRPr>
          </a:p>
          <a:p>
            <a:pPr marL="38100" marR="30480"/>
            <a:r>
              <a:rPr sz="2800" dirty="0">
                <a:latin typeface="Calibri"/>
                <a:cs typeface="Calibri"/>
              </a:rPr>
              <a:t>By</a:t>
            </a:r>
            <a:r>
              <a:rPr sz="2800" spc="-7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placing</a:t>
            </a:r>
            <a:r>
              <a:rPr sz="2800" spc="-3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ith</a:t>
            </a:r>
            <a:r>
              <a:rPr sz="2800" spc="-3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queen</a:t>
            </a:r>
            <a:r>
              <a:rPr sz="2800" spc="-4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in</a:t>
            </a:r>
            <a:r>
              <a:rPr sz="2800" spc="-3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ith</a:t>
            </a:r>
            <a:r>
              <a:rPr sz="2800" spc="-35" dirty="0">
                <a:latin typeface="Calibri"/>
                <a:cs typeface="Calibri"/>
              </a:rPr>
              <a:t> </a:t>
            </a:r>
            <a:r>
              <a:rPr sz="2800" spc="-55" dirty="0">
                <a:latin typeface="Calibri"/>
                <a:cs typeface="Calibri"/>
              </a:rPr>
              <a:t>row,</a:t>
            </a:r>
            <a:r>
              <a:rPr sz="2800" spc="-105" dirty="0">
                <a:latin typeface="Calibri"/>
                <a:cs typeface="Calibri"/>
              </a:rPr>
              <a:t> </a:t>
            </a:r>
            <a:r>
              <a:rPr sz="2800" spc="-25" dirty="0">
                <a:latin typeface="Calibri"/>
                <a:cs typeface="Calibri"/>
              </a:rPr>
              <a:t>horizontal</a:t>
            </a:r>
            <a:r>
              <a:rPr sz="2800" spc="-75" dirty="0">
                <a:latin typeface="Calibri"/>
                <a:cs typeface="Calibri"/>
              </a:rPr>
              <a:t> </a:t>
            </a:r>
            <a:r>
              <a:rPr sz="2800" spc="-25" dirty="0">
                <a:latin typeface="Calibri"/>
                <a:cs typeface="Calibri"/>
              </a:rPr>
              <a:t>attacking</a:t>
            </a:r>
            <a:r>
              <a:rPr sz="2800" spc="-75" dirty="0">
                <a:latin typeface="Calibri"/>
                <a:cs typeface="Calibri"/>
              </a:rPr>
              <a:t> </a:t>
            </a:r>
            <a:r>
              <a:rPr sz="2800" spc="-25" dirty="0">
                <a:latin typeface="Calibri"/>
                <a:cs typeface="Calibri"/>
              </a:rPr>
              <a:t>can </a:t>
            </a:r>
            <a:r>
              <a:rPr sz="2800" dirty="0">
                <a:latin typeface="Calibri"/>
                <a:cs typeface="Calibri"/>
              </a:rPr>
              <a:t>be</a:t>
            </a:r>
            <a:r>
              <a:rPr sz="2800" spc="-4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avoided</a:t>
            </a:r>
            <a:endParaRPr sz="2800">
              <a:latin typeface="Calibri"/>
              <a:cs typeface="Calibri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1600961" y="761"/>
            <a:ext cx="9142730" cy="6856730"/>
            <a:chOff x="761" y="761"/>
            <a:chExt cx="9142730" cy="6856730"/>
          </a:xfrm>
        </p:grpSpPr>
        <p:pic>
          <p:nvPicPr>
            <p:cNvPr id="8" name="object 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79120" y="3557015"/>
              <a:ext cx="2395728" cy="1524000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761" y="761"/>
              <a:ext cx="9142730" cy="6856730"/>
            </a:xfrm>
            <a:custGeom>
              <a:avLst/>
              <a:gdLst/>
              <a:ahLst/>
              <a:cxnLst/>
              <a:rect l="l" t="t" r="r" b="b"/>
              <a:pathLst>
                <a:path w="9142730" h="6856730">
                  <a:moveTo>
                    <a:pt x="0" y="0"/>
                  </a:moveTo>
                  <a:lnTo>
                    <a:pt x="9142476" y="0"/>
                  </a:lnTo>
                  <a:lnTo>
                    <a:pt x="9142476" y="6856476"/>
                  </a:lnTo>
                  <a:lnTo>
                    <a:pt x="0" y="6856476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4245102" y="6438732"/>
            <a:ext cx="1056005" cy="363561"/>
          </a:xfrm>
          <a:prstGeom prst="rect">
            <a:avLst/>
          </a:prstGeom>
        </p:spPr>
        <p:txBody>
          <a:bodyPr vert="horz" wrap="square" lIns="0" tIns="4445" rIns="0" bIns="0" rtlCol="0">
            <a:spAutoFit/>
          </a:bodyPr>
          <a:lstStyle/>
          <a:p>
            <a:pPr marL="12700" marR="5080">
              <a:lnSpc>
                <a:spcPts val="1440"/>
              </a:lnSpc>
              <a:spcBef>
                <a:spcPts val="35"/>
              </a:spcBef>
            </a:pPr>
            <a:r>
              <a:rPr sz="1200" spc="45" dirty="0">
                <a:solidFill>
                  <a:srgbClr val="FFFFFF"/>
                </a:solidFill>
                <a:latin typeface="Arial MT"/>
                <a:cs typeface="Arial MT"/>
              </a:rPr>
              <a:t>Department</a:t>
            </a:r>
            <a:r>
              <a:rPr sz="1200" spc="-4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-25" dirty="0">
                <a:solidFill>
                  <a:srgbClr val="FFFFFF"/>
                </a:solidFill>
                <a:latin typeface="Arial MT"/>
                <a:cs typeface="Arial MT"/>
              </a:rPr>
              <a:t>of CSE</a:t>
            </a:r>
            <a:endParaRPr sz="1200">
              <a:latin typeface="Arial MT"/>
              <a:cs typeface="Arial MT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5795264" y="6434287"/>
            <a:ext cx="2217420" cy="187231"/>
          </a:xfrm>
          <a:prstGeom prst="rect">
            <a:avLst/>
          </a:prstGeom>
        </p:spPr>
        <p:txBody>
          <a:bodyPr vert="horz" wrap="square" lIns="0" tIns="2540" rIns="0" bIns="0" rtlCol="0">
            <a:spAutoFit/>
          </a:bodyPr>
          <a:lstStyle/>
          <a:p>
            <a:pPr marL="12700">
              <a:spcBef>
                <a:spcPts val="20"/>
              </a:spcBef>
            </a:pPr>
            <a:r>
              <a:rPr spc="-322" baseline="2314" dirty="0">
                <a:solidFill>
                  <a:srgbClr val="FFFFFF"/>
                </a:solidFill>
                <a:latin typeface="Arial MT"/>
                <a:cs typeface="Arial MT"/>
              </a:rPr>
              <a:t>A</a:t>
            </a:r>
            <a:r>
              <a:rPr sz="1200" spc="-580" dirty="0">
                <a:solidFill>
                  <a:srgbClr val="FFFFFF"/>
                </a:solidFill>
                <a:latin typeface="Arial MT"/>
                <a:cs typeface="Arial MT"/>
              </a:rPr>
              <a:t>A</a:t>
            </a:r>
            <a:r>
              <a:rPr spc="-225" baseline="2314" dirty="0">
                <a:solidFill>
                  <a:srgbClr val="FFFFFF"/>
                </a:solidFill>
                <a:latin typeface="Arial MT"/>
                <a:cs typeface="Arial MT"/>
              </a:rPr>
              <a:t>T</a:t>
            </a:r>
            <a:r>
              <a:rPr sz="1200" spc="-595" dirty="0">
                <a:solidFill>
                  <a:srgbClr val="FFFFFF"/>
                </a:solidFill>
                <a:latin typeface="Arial MT"/>
                <a:cs typeface="Arial MT"/>
              </a:rPr>
              <a:t>T</a:t>
            </a:r>
            <a:r>
              <a:rPr spc="-622" baseline="2314" dirty="0">
                <a:solidFill>
                  <a:srgbClr val="FFFFFF"/>
                </a:solidFill>
                <a:latin typeface="Arial MT"/>
                <a:cs typeface="Arial MT"/>
              </a:rPr>
              <a:t>M</a:t>
            </a:r>
            <a:r>
              <a:rPr sz="1200" spc="-615" dirty="0">
                <a:solidFill>
                  <a:srgbClr val="FFFFFF"/>
                </a:solidFill>
                <a:latin typeface="Arial MT"/>
                <a:cs typeface="Arial MT"/>
              </a:rPr>
              <a:t>M</a:t>
            </a:r>
            <a:r>
              <a:rPr spc="-322" baseline="2314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200" spc="-335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pc="-419" baseline="2314" dirty="0">
                <a:solidFill>
                  <a:srgbClr val="FFFFFF"/>
                </a:solidFill>
                <a:latin typeface="Arial MT"/>
                <a:cs typeface="Arial MT"/>
              </a:rPr>
              <a:t>C</a:t>
            </a:r>
            <a:r>
              <a:rPr sz="1200" spc="-580" dirty="0">
                <a:solidFill>
                  <a:srgbClr val="FFFFFF"/>
                </a:solidFill>
                <a:latin typeface="Arial MT"/>
                <a:cs typeface="Arial MT"/>
              </a:rPr>
              <a:t>C</a:t>
            </a:r>
            <a:r>
              <a:rPr spc="-120" baseline="2314" dirty="0">
                <a:solidFill>
                  <a:srgbClr val="FFFFFF"/>
                </a:solidFill>
                <a:latin typeface="Arial MT"/>
                <a:cs typeface="Arial MT"/>
              </a:rPr>
              <a:t>o</a:t>
            </a:r>
            <a:r>
              <a:rPr sz="1200" spc="-595" dirty="0">
                <a:solidFill>
                  <a:srgbClr val="FFFFFF"/>
                </a:solidFill>
                <a:latin typeface="Arial MT"/>
                <a:cs typeface="Arial MT"/>
              </a:rPr>
              <a:t>o</a:t>
            </a:r>
            <a:r>
              <a:rPr spc="67" baseline="2314" dirty="0">
                <a:solidFill>
                  <a:srgbClr val="FFFFFF"/>
                </a:solidFill>
                <a:latin typeface="Arial MT"/>
                <a:cs typeface="Arial MT"/>
              </a:rPr>
              <a:t>l</a:t>
            </a:r>
            <a:r>
              <a:rPr spc="-7" baseline="2314" dirty="0">
                <a:solidFill>
                  <a:srgbClr val="FFFFFF"/>
                </a:solidFill>
                <a:latin typeface="Arial MT"/>
                <a:cs typeface="Arial MT"/>
              </a:rPr>
              <a:t>l</a:t>
            </a:r>
            <a:r>
              <a:rPr sz="1200" spc="-229" dirty="0">
                <a:solidFill>
                  <a:srgbClr val="FFFFFF"/>
                </a:solidFill>
                <a:latin typeface="Arial MT"/>
                <a:cs typeface="Arial MT"/>
              </a:rPr>
              <a:t>l</a:t>
            </a:r>
            <a:r>
              <a:rPr spc="-607" baseline="2314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200" spc="45" dirty="0">
                <a:solidFill>
                  <a:srgbClr val="FFFFFF"/>
                </a:solidFill>
                <a:latin typeface="Arial MT"/>
                <a:cs typeface="Arial MT"/>
              </a:rPr>
              <a:t>l</a:t>
            </a:r>
            <a:r>
              <a:rPr sz="1200" spc="-565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pc="-120" baseline="2314" dirty="0">
                <a:solidFill>
                  <a:srgbClr val="FFFFFF"/>
                </a:solidFill>
                <a:latin typeface="Arial MT"/>
                <a:cs typeface="Arial MT"/>
              </a:rPr>
              <a:t>g</a:t>
            </a:r>
            <a:r>
              <a:rPr sz="1200" spc="-545" dirty="0">
                <a:solidFill>
                  <a:srgbClr val="FFFFFF"/>
                </a:solidFill>
                <a:latin typeface="Arial MT"/>
                <a:cs typeface="Arial MT"/>
              </a:rPr>
              <a:t>g</a:t>
            </a:r>
            <a:r>
              <a:rPr spc="-120" baseline="2314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200" spc="-345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pc="-120" baseline="2314" dirty="0">
                <a:solidFill>
                  <a:srgbClr val="FFFFFF"/>
                </a:solidFill>
                <a:latin typeface="Arial MT"/>
                <a:cs typeface="Arial MT"/>
              </a:rPr>
              <a:t>o</a:t>
            </a:r>
            <a:r>
              <a:rPr sz="1200" spc="-565" dirty="0">
                <a:solidFill>
                  <a:srgbClr val="FFFFFF"/>
                </a:solidFill>
                <a:latin typeface="Arial MT"/>
                <a:cs typeface="Arial MT"/>
              </a:rPr>
              <a:t>o</a:t>
            </a:r>
            <a:r>
              <a:rPr spc="-15" baseline="2314" dirty="0">
                <a:solidFill>
                  <a:srgbClr val="FFFFFF"/>
                </a:solidFill>
                <a:latin typeface="Arial MT"/>
                <a:cs typeface="Arial MT"/>
              </a:rPr>
              <a:t>f</a:t>
            </a:r>
            <a:r>
              <a:rPr spc="315" baseline="2314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-254" dirty="0">
                <a:solidFill>
                  <a:srgbClr val="FFFFFF"/>
                </a:solidFill>
                <a:latin typeface="Arial MT"/>
                <a:cs typeface="Arial MT"/>
              </a:rPr>
              <a:t>f</a:t>
            </a:r>
            <a:r>
              <a:rPr spc="-322" baseline="2314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200" spc="-625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pc="-120" baseline="2314" dirty="0">
                <a:solidFill>
                  <a:srgbClr val="FFFFFF"/>
                </a:solidFill>
                <a:latin typeface="Arial MT"/>
                <a:cs typeface="Arial MT"/>
              </a:rPr>
              <a:t>n</a:t>
            </a:r>
            <a:r>
              <a:rPr sz="1200" spc="-565" dirty="0">
                <a:solidFill>
                  <a:srgbClr val="FFFFFF"/>
                </a:solidFill>
                <a:latin typeface="Arial MT"/>
                <a:cs typeface="Arial MT"/>
              </a:rPr>
              <a:t>n</a:t>
            </a:r>
            <a:r>
              <a:rPr spc="-120" baseline="2314" dirty="0">
                <a:solidFill>
                  <a:srgbClr val="FFFFFF"/>
                </a:solidFill>
                <a:latin typeface="Arial MT"/>
                <a:cs typeface="Arial MT"/>
              </a:rPr>
              <a:t>g</a:t>
            </a:r>
            <a:r>
              <a:rPr sz="1200" spc="-545" dirty="0">
                <a:solidFill>
                  <a:srgbClr val="FFFFFF"/>
                </a:solidFill>
                <a:latin typeface="Arial MT"/>
                <a:cs typeface="Arial MT"/>
              </a:rPr>
              <a:t>g</a:t>
            </a:r>
            <a:r>
              <a:rPr spc="67" baseline="2314" dirty="0">
                <a:solidFill>
                  <a:srgbClr val="FFFFFF"/>
                </a:solidFill>
                <a:latin typeface="Arial MT"/>
                <a:cs typeface="Arial MT"/>
              </a:rPr>
              <a:t>i</a:t>
            </a:r>
            <a:r>
              <a:rPr spc="-607" baseline="2314" dirty="0">
                <a:solidFill>
                  <a:srgbClr val="FFFFFF"/>
                </a:solidFill>
                <a:latin typeface="Arial MT"/>
                <a:cs typeface="Arial MT"/>
              </a:rPr>
              <a:t>n</a:t>
            </a:r>
            <a:r>
              <a:rPr sz="1200" spc="45" dirty="0">
                <a:solidFill>
                  <a:srgbClr val="FFFFFF"/>
                </a:solidFill>
                <a:latin typeface="Arial MT"/>
                <a:cs typeface="Arial MT"/>
              </a:rPr>
              <a:t>i</a:t>
            </a:r>
            <a:r>
              <a:rPr sz="1200" spc="-565" dirty="0">
                <a:solidFill>
                  <a:srgbClr val="FFFFFF"/>
                </a:solidFill>
                <a:latin typeface="Arial MT"/>
                <a:cs typeface="Arial MT"/>
              </a:rPr>
              <a:t>n</a:t>
            </a:r>
            <a:r>
              <a:rPr spc="52" baseline="2314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pc="-120" baseline="2314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200" spc="-565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pc="-15" baseline="2314" dirty="0">
                <a:solidFill>
                  <a:srgbClr val="FFFFFF"/>
                </a:solidFill>
                <a:latin typeface="Arial MT"/>
                <a:cs typeface="Arial MT"/>
              </a:rPr>
              <a:t>r</a:t>
            </a:r>
            <a:r>
              <a:rPr spc="-165" baseline="2314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pc="-202" baseline="2314" dirty="0">
                <a:solidFill>
                  <a:srgbClr val="FFFFFF"/>
                </a:solidFill>
                <a:latin typeface="Arial MT"/>
                <a:cs typeface="Arial MT"/>
              </a:rPr>
              <a:t>i</a:t>
            </a:r>
            <a:r>
              <a:rPr sz="1200" spc="-105" dirty="0">
                <a:solidFill>
                  <a:srgbClr val="FFFFFF"/>
                </a:solidFill>
                <a:latin typeface="Arial MT"/>
                <a:cs typeface="Arial MT"/>
              </a:rPr>
              <a:t>r</a:t>
            </a:r>
            <a:r>
              <a:rPr spc="-555" baseline="2314" dirty="0">
                <a:solidFill>
                  <a:srgbClr val="FFFFFF"/>
                </a:solidFill>
                <a:latin typeface="Arial MT"/>
                <a:cs typeface="Arial MT"/>
              </a:rPr>
              <a:t>n</a:t>
            </a:r>
            <a:r>
              <a:rPr sz="1200" spc="120" dirty="0">
                <a:solidFill>
                  <a:srgbClr val="FFFFFF"/>
                </a:solidFill>
                <a:latin typeface="Arial MT"/>
                <a:cs typeface="Arial MT"/>
              </a:rPr>
              <a:t>i</a:t>
            </a:r>
            <a:r>
              <a:rPr sz="1200" spc="-509" dirty="0">
                <a:solidFill>
                  <a:srgbClr val="FFFFFF"/>
                </a:solidFill>
                <a:latin typeface="Arial MT"/>
                <a:cs typeface="Arial MT"/>
              </a:rPr>
              <a:t>n</a:t>
            </a:r>
            <a:r>
              <a:rPr spc="-37" baseline="2314" dirty="0">
                <a:solidFill>
                  <a:srgbClr val="FFFFFF"/>
                </a:solidFill>
                <a:latin typeface="Arial MT"/>
                <a:cs typeface="Arial MT"/>
              </a:rPr>
              <a:t>g</a:t>
            </a:r>
            <a:r>
              <a:rPr sz="1200" spc="45" dirty="0">
                <a:solidFill>
                  <a:srgbClr val="FFFFFF"/>
                </a:solidFill>
                <a:latin typeface="Arial MT"/>
                <a:cs typeface="Arial MT"/>
              </a:rPr>
              <a:t>g</a:t>
            </a:r>
            <a:endParaRPr sz="12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2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4114800" y="6400801"/>
            <a:ext cx="4724400" cy="277495"/>
            <a:chOff x="2514600" y="6400800"/>
            <a:chExt cx="4724400" cy="277495"/>
          </a:xfrm>
        </p:grpSpPr>
        <p:sp>
          <p:nvSpPr>
            <p:cNvPr id="3" name="object 3"/>
            <p:cNvSpPr/>
            <p:nvPr/>
          </p:nvSpPr>
          <p:spPr>
            <a:xfrm>
              <a:off x="2514600" y="6400800"/>
              <a:ext cx="1600200" cy="277495"/>
            </a:xfrm>
            <a:custGeom>
              <a:avLst/>
              <a:gdLst/>
              <a:ahLst/>
              <a:cxnLst/>
              <a:rect l="l" t="t" r="r" b="b"/>
              <a:pathLst>
                <a:path w="1600200" h="277495">
                  <a:moveTo>
                    <a:pt x="1600200" y="277368"/>
                  </a:moveTo>
                  <a:lnTo>
                    <a:pt x="0" y="277368"/>
                  </a:lnTo>
                  <a:lnTo>
                    <a:pt x="0" y="0"/>
                  </a:lnTo>
                  <a:lnTo>
                    <a:pt x="1600200" y="0"/>
                  </a:lnTo>
                  <a:lnTo>
                    <a:pt x="1600200" y="277368"/>
                  </a:lnTo>
                  <a:close/>
                </a:path>
              </a:pathLst>
            </a:custGeom>
            <a:solidFill>
              <a:srgbClr val="E16C0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4114800" y="6400800"/>
              <a:ext cx="3124200" cy="277495"/>
            </a:xfrm>
            <a:custGeom>
              <a:avLst/>
              <a:gdLst/>
              <a:ahLst/>
              <a:cxnLst/>
              <a:rect l="l" t="t" r="r" b="b"/>
              <a:pathLst>
                <a:path w="3124200" h="277495">
                  <a:moveTo>
                    <a:pt x="3124200" y="277368"/>
                  </a:moveTo>
                  <a:lnTo>
                    <a:pt x="0" y="277368"/>
                  </a:lnTo>
                  <a:lnTo>
                    <a:pt x="0" y="0"/>
                  </a:lnTo>
                  <a:lnTo>
                    <a:pt x="3124200" y="0"/>
                  </a:lnTo>
                  <a:lnTo>
                    <a:pt x="3124200" y="277368"/>
                  </a:lnTo>
                  <a:close/>
                </a:path>
              </a:pathLst>
            </a:custGeom>
            <a:solidFill>
              <a:srgbClr val="2240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2636927" y="6045"/>
            <a:ext cx="3313429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pc="-70" dirty="0"/>
              <a:t>Vertical</a:t>
            </a:r>
            <a:r>
              <a:rPr spc="-180" dirty="0"/>
              <a:t> </a:t>
            </a:r>
            <a:r>
              <a:rPr spc="-35" dirty="0"/>
              <a:t>Attack: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2120595" y="1257504"/>
            <a:ext cx="7715250" cy="3664465"/>
          </a:xfrm>
          <a:prstGeom prst="rect">
            <a:avLst/>
          </a:prstGeom>
        </p:spPr>
        <p:txBody>
          <a:bodyPr vert="horz" wrap="square" lIns="0" tIns="34925" rIns="0" bIns="0" rtlCol="0">
            <a:spAutoFit/>
          </a:bodyPr>
          <a:lstStyle/>
          <a:p>
            <a:pPr marL="12700" marR="5080">
              <a:lnSpc>
                <a:spcPts val="3270"/>
              </a:lnSpc>
              <a:spcBef>
                <a:spcPts val="275"/>
              </a:spcBef>
            </a:pPr>
            <a:r>
              <a:rPr sz="2800" dirty="0">
                <a:latin typeface="Calibri"/>
                <a:cs typeface="Calibri"/>
              </a:rPr>
              <a:t>(i,</a:t>
            </a:r>
            <a:r>
              <a:rPr sz="2800" spc="-6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x[i])</a:t>
            </a:r>
            <a:r>
              <a:rPr sz="2800" dirty="0">
                <a:latin typeface="Wingdings"/>
                <a:cs typeface="Wingdings"/>
              </a:rPr>
              <a:t></a:t>
            </a:r>
            <a:r>
              <a:rPr sz="2800" spc="-15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Calibri"/>
                <a:cs typeface="Calibri"/>
              </a:rPr>
              <a:t>means</a:t>
            </a:r>
            <a:r>
              <a:rPr sz="2800" spc="-4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the</a:t>
            </a:r>
            <a:r>
              <a:rPr sz="2800" spc="-6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position</a:t>
            </a:r>
            <a:r>
              <a:rPr sz="2800" spc="-8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of</a:t>
            </a:r>
            <a:r>
              <a:rPr sz="2800" spc="-4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ith</a:t>
            </a:r>
            <a:r>
              <a:rPr sz="2800" spc="-6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queen</a:t>
            </a:r>
            <a:r>
              <a:rPr sz="2800" spc="-7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in</a:t>
            </a:r>
            <a:r>
              <a:rPr sz="2800" spc="-40" dirty="0">
                <a:latin typeface="Calibri"/>
                <a:cs typeface="Calibri"/>
              </a:rPr>
              <a:t> </a:t>
            </a:r>
            <a:r>
              <a:rPr sz="2800" spc="-20" dirty="0">
                <a:latin typeface="Calibri"/>
                <a:cs typeface="Calibri"/>
              </a:rPr>
              <a:t>row</a:t>
            </a:r>
            <a:r>
              <a:rPr sz="2800" spc="-10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i</a:t>
            </a:r>
            <a:r>
              <a:rPr sz="2800" spc="-45" dirty="0">
                <a:latin typeface="Calibri"/>
                <a:cs typeface="Calibri"/>
              </a:rPr>
              <a:t> </a:t>
            </a:r>
            <a:r>
              <a:rPr sz="2800" spc="-25" dirty="0">
                <a:latin typeface="Calibri"/>
                <a:cs typeface="Calibri"/>
              </a:rPr>
              <a:t>and </a:t>
            </a:r>
            <a:r>
              <a:rPr sz="2800" spc="-10" dirty="0">
                <a:latin typeface="Calibri"/>
                <a:cs typeface="Calibri"/>
              </a:rPr>
              <a:t>column</a:t>
            </a:r>
            <a:r>
              <a:rPr sz="2800" spc="-120" dirty="0">
                <a:latin typeface="Calibri"/>
                <a:cs typeface="Calibri"/>
              </a:rPr>
              <a:t> </a:t>
            </a:r>
            <a:r>
              <a:rPr sz="2800" spc="-20" dirty="0">
                <a:latin typeface="Calibri"/>
                <a:cs typeface="Calibri"/>
              </a:rPr>
              <a:t>x[i]</a:t>
            </a:r>
            <a:endParaRPr sz="2800">
              <a:latin typeface="Calibri"/>
              <a:cs typeface="Calibri"/>
            </a:endParaRPr>
          </a:p>
          <a:p>
            <a:pPr marL="12700" marR="307975">
              <a:lnSpc>
                <a:spcPts val="3270"/>
              </a:lnSpc>
              <a:spcBef>
                <a:spcPts val="60"/>
              </a:spcBef>
            </a:pPr>
            <a:r>
              <a:rPr sz="2800" dirty="0">
                <a:latin typeface="Calibri"/>
                <a:cs typeface="Calibri"/>
              </a:rPr>
              <a:t>(k,</a:t>
            </a:r>
            <a:r>
              <a:rPr sz="2800" spc="-6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x[k])</a:t>
            </a:r>
            <a:r>
              <a:rPr sz="2800" dirty="0">
                <a:latin typeface="Wingdings"/>
                <a:cs typeface="Wingdings"/>
              </a:rPr>
              <a:t></a:t>
            </a:r>
            <a:r>
              <a:rPr sz="2800" spc="-13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Calibri"/>
                <a:cs typeface="Calibri"/>
              </a:rPr>
              <a:t>means</a:t>
            </a:r>
            <a:r>
              <a:rPr sz="2800" spc="-6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the</a:t>
            </a:r>
            <a:r>
              <a:rPr sz="2800" spc="-6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position</a:t>
            </a:r>
            <a:r>
              <a:rPr sz="2800" spc="-8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of</a:t>
            </a:r>
            <a:r>
              <a:rPr sz="2800" spc="-7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kth</a:t>
            </a:r>
            <a:r>
              <a:rPr sz="2800" spc="-7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queen</a:t>
            </a:r>
            <a:r>
              <a:rPr sz="2800" spc="-7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in</a:t>
            </a:r>
            <a:r>
              <a:rPr sz="2800" spc="-65" dirty="0">
                <a:latin typeface="Calibri"/>
                <a:cs typeface="Calibri"/>
              </a:rPr>
              <a:t> </a:t>
            </a:r>
            <a:r>
              <a:rPr sz="2800" spc="-20" dirty="0">
                <a:latin typeface="Calibri"/>
                <a:cs typeface="Calibri"/>
              </a:rPr>
              <a:t>row</a:t>
            </a:r>
            <a:r>
              <a:rPr sz="2800" spc="-114" dirty="0">
                <a:latin typeface="Calibri"/>
                <a:cs typeface="Calibri"/>
              </a:rPr>
              <a:t> </a:t>
            </a:r>
            <a:r>
              <a:rPr sz="2800" spc="-50" dirty="0">
                <a:latin typeface="Calibri"/>
                <a:cs typeface="Calibri"/>
              </a:rPr>
              <a:t>k </a:t>
            </a:r>
            <a:r>
              <a:rPr sz="2800" dirty="0">
                <a:latin typeface="Calibri"/>
                <a:cs typeface="Calibri"/>
              </a:rPr>
              <a:t>and</a:t>
            </a:r>
            <a:r>
              <a:rPr sz="2800" spc="-9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column</a:t>
            </a:r>
            <a:r>
              <a:rPr sz="2800" spc="-105" dirty="0">
                <a:latin typeface="Calibri"/>
                <a:cs typeface="Calibri"/>
              </a:rPr>
              <a:t> </a:t>
            </a:r>
            <a:r>
              <a:rPr sz="2800" spc="-20" dirty="0">
                <a:latin typeface="Calibri"/>
                <a:cs typeface="Calibri"/>
              </a:rPr>
              <a:t>x[k]</a:t>
            </a:r>
            <a:endParaRPr sz="2800">
              <a:latin typeface="Calibri"/>
              <a:cs typeface="Calibri"/>
            </a:endParaRPr>
          </a:p>
          <a:p>
            <a:pPr marL="12700">
              <a:lnSpc>
                <a:spcPts val="3110"/>
              </a:lnSpc>
            </a:pPr>
            <a:r>
              <a:rPr sz="2800" dirty="0">
                <a:latin typeface="Calibri"/>
                <a:cs typeface="Calibri"/>
              </a:rPr>
              <a:t>If</a:t>
            </a:r>
            <a:r>
              <a:rPr sz="2800" spc="-9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ith</a:t>
            </a:r>
            <a:r>
              <a:rPr sz="2800" spc="-5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&amp;</a:t>
            </a:r>
            <a:r>
              <a:rPr sz="2800" spc="-5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kth</a:t>
            </a:r>
            <a:r>
              <a:rPr sz="2800" spc="-7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queen</a:t>
            </a:r>
            <a:r>
              <a:rPr sz="2800" spc="-5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are</a:t>
            </a:r>
            <a:r>
              <a:rPr sz="2800" spc="-8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in</a:t>
            </a:r>
            <a:r>
              <a:rPr sz="2800" spc="-6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same</a:t>
            </a:r>
            <a:r>
              <a:rPr sz="2800" spc="-12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column</a:t>
            </a:r>
            <a:r>
              <a:rPr sz="2800" spc="-70" dirty="0">
                <a:latin typeface="Calibri"/>
                <a:cs typeface="Calibri"/>
              </a:rPr>
              <a:t> </a:t>
            </a:r>
            <a:r>
              <a:rPr sz="2800" spc="-20" dirty="0">
                <a:latin typeface="Calibri"/>
                <a:cs typeface="Calibri"/>
              </a:rPr>
              <a:t>then</a:t>
            </a:r>
            <a:endParaRPr sz="2800">
              <a:latin typeface="Calibri"/>
              <a:cs typeface="Calibri"/>
            </a:endParaRPr>
          </a:p>
          <a:p>
            <a:pPr marL="12700">
              <a:spcBef>
                <a:spcPts val="25"/>
              </a:spcBef>
            </a:pPr>
            <a:r>
              <a:rPr sz="2800" dirty="0">
                <a:latin typeface="Calibri"/>
                <a:cs typeface="Calibri"/>
              </a:rPr>
              <a:t>X[i]</a:t>
            </a:r>
            <a:r>
              <a:rPr sz="2800" spc="-7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==</a:t>
            </a:r>
            <a:r>
              <a:rPr sz="2800" spc="-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x[k]</a:t>
            </a:r>
            <a:r>
              <a:rPr sz="2800" spc="-20" dirty="0">
                <a:latin typeface="Calibri"/>
                <a:cs typeface="Calibri"/>
              </a:rPr>
              <a:t> --------------</a:t>
            </a:r>
            <a:r>
              <a:rPr sz="2800" dirty="0">
                <a:latin typeface="Calibri"/>
                <a:cs typeface="Calibri"/>
              </a:rPr>
              <a:t>- </a:t>
            </a:r>
            <a:r>
              <a:rPr sz="2800" spc="-25" dirty="0">
                <a:latin typeface="Calibri"/>
                <a:cs typeface="Calibri"/>
              </a:rPr>
              <a:t>(1)</a:t>
            </a:r>
            <a:endParaRPr sz="2800">
              <a:latin typeface="Calibri"/>
              <a:cs typeface="Calibri"/>
            </a:endParaRPr>
          </a:p>
          <a:p>
            <a:pPr marL="12700">
              <a:spcBef>
                <a:spcPts val="45"/>
              </a:spcBef>
            </a:pPr>
            <a:r>
              <a:rPr sz="2800" dirty="0">
                <a:latin typeface="Calibri"/>
                <a:cs typeface="Calibri"/>
              </a:rPr>
              <a:t>Hence</a:t>
            </a:r>
            <a:r>
              <a:rPr sz="2800" spc="-130" dirty="0">
                <a:latin typeface="Calibri"/>
                <a:cs typeface="Calibri"/>
              </a:rPr>
              <a:t> </a:t>
            </a:r>
            <a:r>
              <a:rPr sz="2800" spc="-25" dirty="0">
                <a:latin typeface="Calibri"/>
                <a:cs typeface="Calibri"/>
              </a:rPr>
              <a:t>indicate</a:t>
            </a:r>
            <a:r>
              <a:rPr sz="2800" spc="-5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that</a:t>
            </a:r>
            <a:r>
              <a:rPr sz="2800" spc="-12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queens</a:t>
            </a:r>
            <a:r>
              <a:rPr sz="2800" spc="-110" dirty="0">
                <a:latin typeface="Calibri"/>
                <a:cs typeface="Calibri"/>
              </a:rPr>
              <a:t> </a:t>
            </a:r>
            <a:r>
              <a:rPr sz="2800" spc="-35" dirty="0">
                <a:latin typeface="Calibri"/>
                <a:cs typeface="Calibri"/>
              </a:rPr>
              <a:t>attack</a:t>
            </a:r>
            <a:r>
              <a:rPr sz="2800" spc="-12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vertically</a:t>
            </a:r>
            <a:endParaRPr sz="2800">
              <a:latin typeface="Calibri"/>
              <a:cs typeface="Calibri"/>
            </a:endParaRPr>
          </a:p>
          <a:p>
            <a:pPr marL="2686685">
              <a:spcBef>
                <a:spcPts val="2260"/>
              </a:spcBef>
              <a:tabLst>
                <a:tab pos="3390265" algn="l"/>
                <a:tab pos="4575810" algn="l"/>
                <a:tab pos="5996940" algn="l"/>
              </a:tabLst>
            </a:pPr>
            <a:r>
              <a:rPr sz="2400" spc="-10" dirty="0">
                <a:solidFill>
                  <a:srgbClr val="FF0000"/>
                </a:solidFill>
                <a:latin typeface="Calibri"/>
                <a:cs typeface="Calibri"/>
              </a:rPr>
              <a:t>(1,1)</a:t>
            </a:r>
            <a:r>
              <a:rPr sz="2400" dirty="0">
                <a:solidFill>
                  <a:srgbClr val="FF0000"/>
                </a:solidFill>
                <a:latin typeface="Calibri"/>
                <a:cs typeface="Calibri"/>
              </a:rPr>
              <a:t>	&amp;</a:t>
            </a:r>
            <a:r>
              <a:rPr sz="2400" spc="-4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spc="-20" dirty="0">
                <a:solidFill>
                  <a:srgbClr val="FF0000"/>
                </a:solidFill>
                <a:latin typeface="Calibri"/>
                <a:cs typeface="Calibri"/>
              </a:rPr>
              <a:t>(4,1)</a:t>
            </a:r>
            <a:r>
              <a:rPr sz="2400" dirty="0">
                <a:solidFill>
                  <a:srgbClr val="FF0000"/>
                </a:solidFill>
                <a:latin typeface="Calibri"/>
                <a:cs typeface="Calibri"/>
              </a:rPr>
              <a:t>	x[i]</a:t>
            </a:r>
            <a:r>
              <a:rPr sz="2400" spc="-7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0000"/>
                </a:solidFill>
                <a:latin typeface="Calibri"/>
                <a:cs typeface="Calibri"/>
              </a:rPr>
              <a:t>==</a:t>
            </a:r>
            <a:r>
              <a:rPr sz="2400" spc="-3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spc="-20" dirty="0">
                <a:solidFill>
                  <a:srgbClr val="FF0000"/>
                </a:solidFill>
                <a:latin typeface="Calibri"/>
                <a:cs typeface="Calibri"/>
              </a:rPr>
              <a:t>x[k]</a:t>
            </a:r>
            <a:r>
              <a:rPr sz="2400" dirty="0">
                <a:solidFill>
                  <a:srgbClr val="FF0000"/>
                </a:solidFill>
                <a:latin typeface="Calibri"/>
                <a:cs typeface="Calibri"/>
              </a:rPr>
              <a:t>	to</a:t>
            </a:r>
            <a:r>
              <a:rPr sz="2400" spc="-12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0000"/>
                </a:solidFill>
                <a:latin typeface="Calibri"/>
                <a:cs typeface="Calibri"/>
              </a:rPr>
              <a:t>be</a:t>
            </a:r>
            <a:r>
              <a:rPr sz="2400" spc="-114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0000"/>
                </a:solidFill>
                <a:latin typeface="Calibri"/>
                <a:cs typeface="Calibri"/>
              </a:rPr>
              <a:t>avoided</a:t>
            </a:r>
            <a:endParaRPr sz="2400">
              <a:latin typeface="Calibri"/>
              <a:cs typeface="Calibri"/>
            </a:endParaRPr>
          </a:p>
        </p:txBody>
      </p:sp>
      <p:graphicFrame>
        <p:nvGraphicFramePr>
          <p:cNvPr id="7" name="object 7"/>
          <p:cNvGraphicFramePr>
            <a:graphicFrameLocks noGrp="1"/>
          </p:cNvGraphicFramePr>
          <p:nvPr/>
        </p:nvGraphicFramePr>
        <p:xfrm>
          <a:off x="2252395" y="4521834"/>
          <a:ext cx="2087880" cy="146177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9974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9974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9974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9974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84175">
                <a:tc>
                  <a:txBody>
                    <a:bodyPr/>
                    <a:lstStyle/>
                    <a:p>
                      <a:pPr marR="38100" algn="ctr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sz="1800" b="1" spc="-2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Q1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57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solidFill>
                      <a:srgbClr val="4F81B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solidFill>
                      <a:srgbClr val="4F81B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solidFill>
                      <a:srgbClr val="4F81B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solidFill>
                      <a:srgbClr val="4F81B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4671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5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5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5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5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512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R="41275" algn="ctr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sz="1800" spc="-25" dirty="0">
                          <a:latin typeface="Calibri"/>
                          <a:cs typeface="Calibri"/>
                        </a:rPr>
                        <a:t>Q4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57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5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5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5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5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8" name="object 8"/>
          <p:cNvSpPr/>
          <p:nvPr/>
        </p:nvSpPr>
        <p:spPr>
          <a:xfrm>
            <a:off x="1600961" y="761"/>
            <a:ext cx="9142730" cy="6856730"/>
          </a:xfrm>
          <a:custGeom>
            <a:avLst/>
            <a:gdLst/>
            <a:ahLst/>
            <a:cxnLst/>
            <a:rect l="l" t="t" r="r" b="b"/>
            <a:pathLst>
              <a:path w="9142730" h="6856730">
                <a:moveTo>
                  <a:pt x="0" y="0"/>
                </a:moveTo>
                <a:lnTo>
                  <a:pt x="9142476" y="0"/>
                </a:lnTo>
                <a:lnTo>
                  <a:pt x="9142476" y="6856476"/>
                </a:lnTo>
                <a:lnTo>
                  <a:pt x="0" y="6856476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4245102" y="6438732"/>
            <a:ext cx="1056005" cy="363561"/>
          </a:xfrm>
          <a:prstGeom prst="rect">
            <a:avLst/>
          </a:prstGeom>
        </p:spPr>
        <p:txBody>
          <a:bodyPr vert="horz" wrap="square" lIns="0" tIns="4445" rIns="0" bIns="0" rtlCol="0">
            <a:spAutoFit/>
          </a:bodyPr>
          <a:lstStyle/>
          <a:p>
            <a:pPr marL="12700" marR="5080">
              <a:lnSpc>
                <a:spcPts val="1440"/>
              </a:lnSpc>
              <a:spcBef>
                <a:spcPts val="35"/>
              </a:spcBef>
            </a:pPr>
            <a:r>
              <a:rPr sz="1200" spc="45" dirty="0">
                <a:solidFill>
                  <a:srgbClr val="FFFFFF"/>
                </a:solidFill>
                <a:latin typeface="Arial MT"/>
                <a:cs typeface="Arial MT"/>
              </a:rPr>
              <a:t>Department</a:t>
            </a:r>
            <a:r>
              <a:rPr sz="1200" spc="-4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-25" dirty="0">
                <a:solidFill>
                  <a:srgbClr val="FFFFFF"/>
                </a:solidFill>
                <a:latin typeface="Arial MT"/>
                <a:cs typeface="Arial MT"/>
              </a:rPr>
              <a:t>of CSE</a:t>
            </a:r>
            <a:endParaRPr sz="1200">
              <a:latin typeface="Arial MT"/>
              <a:cs typeface="Arial MT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795264" y="6434287"/>
            <a:ext cx="2217420" cy="187231"/>
          </a:xfrm>
          <a:prstGeom prst="rect">
            <a:avLst/>
          </a:prstGeom>
        </p:spPr>
        <p:txBody>
          <a:bodyPr vert="horz" wrap="square" lIns="0" tIns="2540" rIns="0" bIns="0" rtlCol="0">
            <a:spAutoFit/>
          </a:bodyPr>
          <a:lstStyle/>
          <a:p>
            <a:pPr marL="12700">
              <a:spcBef>
                <a:spcPts val="20"/>
              </a:spcBef>
            </a:pPr>
            <a:r>
              <a:rPr spc="-322" baseline="2314" dirty="0">
                <a:solidFill>
                  <a:srgbClr val="FFFFFF"/>
                </a:solidFill>
                <a:latin typeface="Arial MT"/>
                <a:cs typeface="Arial MT"/>
              </a:rPr>
              <a:t>A</a:t>
            </a:r>
            <a:r>
              <a:rPr sz="1200" spc="-580" dirty="0">
                <a:solidFill>
                  <a:srgbClr val="FFFFFF"/>
                </a:solidFill>
                <a:latin typeface="Arial MT"/>
                <a:cs typeface="Arial MT"/>
              </a:rPr>
              <a:t>A</a:t>
            </a:r>
            <a:r>
              <a:rPr spc="-225" baseline="2314" dirty="0">
                <a:solidFill>
                  <a:srgbClr val="FFFFFF"/>
                </a:solidFill>
                <a:latin typeface="Arial MT"/>
                <a:cs typeface="Arial MT"/>
              </a:rPr>
              <a:t>T</a:t>
            </a:r>
            <a:r>
              <a:rPr sz="1200" spc="-595" dirty="0">
                <a:solidFill>
                  <a:srgbClr val="FFFFFF"/>
                </a:solidFill>
                <a:latin typeface="Arial MT"/>
                <a:cs typeface="Arial MT"/>
              </a:rPr>
              <a:t>T</a:t>
            </a:r>
            <a:r>
              <a:rPr spc="-622" baseline="2314" dirty="0">
                <a:solidFill>
                  <a:srgbClr val="FFFFFF"/>
                </a:solidFill>
                <a:latin typeface="Arial MT"/>
                <a:cs typeface="Arial MT"/>
              </a:rPr>
              <a:t>M</a:t>
            </a:r>
            <a:r>
              <a:rPr sz="1200" spc="-615" dirty="0">
                <a:solidFill>
                  <a:srgbClr val="FFFFFF"/>
                </a:solidFill>
                <a:latin typeface="Arial MT"/>
                <a:cs typeface="Arial MT"/>
              </a:rPr>
              <a:t>M</a:t>
            </a:r>
            <a:r>
              <a:rPr spc="-322" baseline="2314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200" spc="-335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pc="-419" baseline="2314" dirty="0">
                <a:solidFill>
                  <a:srgbClr val="FFFFFF"/>
                </a:solidFill>
                <a:latin typeface="Arial MT"/>
                <a:cs typeface="Arial MT"/>
              </a:rPr>
              <a:t>C</a:t>
            </a:r>
            <a:r>
              <a:rPr sz="1200" spc="-580" dirty="0">
                <a:solidFill>
                  <a:srgbClr val="FFFFFF"/>
                </a:solidFill>
                <a:latin typeface="Arial MT"/>
                <a:cs typeface="Arial MT"/>
              </a:rPr>
              <a:t>C</a:t>
            </a:r>
            <a:r>
              <a:rPr spc="-120" baseline="2314" dirty="0">
                <a:solidFill>
                  <a:srgbClr val="FFFFFF"/>
                </a:solidFill>
                <a:latin typeface="Arial MT"/>
                <a:cs typeface="Arial MT"/>
              </a:rPr>
              <a:t>o</a:t>
            </a:r>
            <a:r>
              <a:rPr sz="1200" spc="-595" dirty="0">
                <a:solidFill>
                  <a:srgbClr val="FFFFFF"/>
                </a:solidFill>
                <a:latin typeface="Arial MT"/>
                <a:cs typeface="Arial MT"/>
              </a:rPr>
              <a:t>o</a:t>
            </a:r>
            <a:r>
              <a:rPr spc="67" baseline="2314" dirty="0">
                <a:solidFill>
                  <a:srgbClr val="FFFFFF"/>
                </a:solidFill>
                <a:latin typeface="Arial MT"/>
                <a:cs typeface="Arial MT"/>
              </a:rPr>
              <a:t>l</a:t>
            </a:r>
            <a:r>
              <a:rPr spc="-7" baseline="2314" dirty="0">
                <a:solidFill>
                  <a:srgbClr val="FFFFFF"/>
                </a:solidFill>
                <a:latin typeface="Arial MT"/>
                <a:cs typeface="Arial MT"/>
              </a:rPr>
              <a:t>l</a:t>
            </a:r>
            <a:r>
              <a:rPr sz="1200" spc="-229" dirty="0">
                <a:solidFill>
                  <a:srgbClr val="FFFFFF"/>
                </a:solidFill>
                <a:latin typeface="Arial MT"/>
                <a:cs typeface="Arial MT"/>
              </a:rPr>
              <a:t>l</a:t>
            </a:r>
            <a:r>
              <a:rPr spc="-607" baseline="2314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200" spc="45" dirty="0">
                <a:solidFill>
                  <a:srgbClr val="FFFFFF"/>
                </a:solidFill>
                <a:latin typeface="Arial MT"/>
                <a:cs typeface="Arial MT"/>
              </a:rPr>
              <a:t>l</a:t>
            </a:r>
            <a:r>
              <a:rPr sz="1200" spc="-565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pc="-120" baseline="2314" dirty="0">
                <a:solidFill>
                  <a:srgbClr val="FFFFFF"/>
                </a:solidFill>
                <a:latin typeface="Arial MT"/>
                <a:cs typeface="Arial MT"/>
              </a:rPr>
              <a:t>g</a:t>
            </a:r>
            <a:r>
              <a:rPr sz="1200" spc="-545" dirty="0">
                <a:solidFill>
                  <a:srgbClr val="FFFFFF"/>
                </a:solidFill>
                <a:latin typeface="Arial MT"/>
                <a:cs typeface="Arial MT"/>
              </a:rPr>
              <a:t>g</a:t>
            </a:r>
            <a:r>
              <a:rPr spc="-120" baseline="2314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200" spc="-345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pc="-120" baseline="2314" dirty="0">
                <a:solidFill>
                  <a:srgbClr val="FFFFFF"/>
                </a:solidFill>
                <a:latin typeface="Arial MT"/>
                <a:cs typeface="Arial MT"/>
              </a:rPr>
              <a:t>o</a:t>
            </a:r>
            <a:r>
              <a:rPr sz="1200" spc="-565" dirty="0">
                <a:solidFill>
                  <a:srgbClr val="FFFFFF"/>
                </a:solidFill>
                <a:latin typeface="Arial MT"/>
                <a:cs typeface="Arial MT"/>
              </a:rPr>
              <a:t>o</a:t>
            </a:r>
            <a:r>
              <a:rPr spc="-15" baseline="2314" dirty="0">
                <a:solidFill>
                  <a:srgbClr val="FFFFFF"/>
                </a:solidFill>
                <a:latin typeface="Arial MT"/>
                <a:cs typeface="Arial MT"/>
              </a:rPr>
              <a:t>f</a:t>
            </a:r>
            <a:r>
              <a:rPr spc="315" baseline="2314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-254" dirty="0">
                <a:solidFill>
                  <a:srgbClr val="FFFFFF"/>
                </a:solidFill>
                <a:latin typeface="Arial MT"/>
                <a:cs typeface="Arial MT"/>
              </a:rPr>
              <a:t>f</a:t>
            </a:r>
            <a:r>
              <a:rPr spc="-322" baseline="2314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200" spc="-625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pc="-120" baseline="2314" dirty="0">
                <a:solidFill>
                  <a:srgbClr val="FFFFFF"/>
                </a:solidFill>
                <a:latin typeface="Arial MT"/>
                <a:cs typeface="Arial MT"/>
              </a:rPr>
              <a:t>n</a:t>
            </a:r>
            <a:r>
              <a:rPr sz="1200" spc="-565" dirty="0">
                <a:solidFill>
                  <a:srgbClr val="FFFFFF"/>
                </a:solidFill>
                <a:latin typeface="Arial MT"/>
                <a:cs typeface="Arial MT"/>
              </a:rPr>
              <a:t>n</a:t>
            </a:r>
            <a:r>
              <a:rPr spc="-120" baseline="2314" dirty="0">
                <a:solidFill>
                  <a:srgbClr val="FFFFFF"/>
                </a:solidFill>
                <a:latin typeface="Arial MT"/>
                <a:cs typeface="Arial MT"/>
              </a:rPr>
              <a:t>g</a:t>
            </a:r>
            <a:r>
              <a:rPr sz="1200" spc="-545" dirty="0">
                <a:solidFill>
                  <a:srgbClr val="FFFFFF"/>
                </a:solidFill>
                <a:latin typeface="Arial MT"/>
                <a:cs typeface="Arial MT"/>
              </a:rPr>
              <a:t>g</a:t>
            </a:r>
            <a:r>
              <a:rPr spc="67" baseline="2314" dirty="0">
                <a:solidFill>
                  <a:srgbClr val="FFFFFF"/>
                </a:solidFill>
                <a:latin typeface="Arial MT"/>
                <a:cs typeface="Arial MT"/>
              </a:rPr>
              <a:t>i</a:t>
            </a:r>
            <a:r>
              <a:rPr spc="-607" baseline="2314" dirty="0">
                <a:solidFill>
                  <a:srgbClr val="FFFFFF"/>
                </a:solidFill>
                <a:latin typeface="Arial MT"/>
                <a:cs typeface="Arial MT"/>
              </a:rPr>
              <a:t>n</a:t>
            </a:r>
            <a:r>
              <a:rPr sz="1200" spc="45" dirty="0">
                <a:solidFill>
                  <a:srgbClr val="FFFFFF"/>
                </a:solidFill>
                <a:latin typeface="Arial MT"/>
                <a:cs typeface="Arial MT"/>
              </a:rPr>
              <a:t>i</a:t>
            </a:r>
            <a:r>
              <a:rPr sz="1200" spc="-565" dirty="0">
                <a:solidFill>
                  <a:srgbClr val="FFFFFF"/>
                </a:solidFill>
                <a:latin typeface="Arial MT"/>
                <a:cs typeface="Arial MT"/>
              </a:rPr>
              <a:t>n</a:t>
            </a:r>
            <a:r>
              <a:rPr spc="52" baseline="2314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pc="-120" baseline="2314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200" spc="-565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pc="-15" baseline="2314" dirty="0">
                <a:solidFill>
                  <a:srgbClr val="FFFFFF"/>
                </a:solidFill>
                <a:latin typeface="Arial MT"/>
                <a:cs typeface="Arial MT"/>
              </a:rPr>
              <a:t>r</a:t>
            </a:r>
            <a:r>
              <a:rPr spc="-165" baseline="2314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pc="-202" baseline="2314" dirty="0">
                <a:solidFill>
                  <a:srgbClr val="FFFFFF"/>
                </a:solidFill>
                <a:latin typeface="Arial MT"/>
                <a:cs typeface="Arial MT"/>
              </a:rPr>
              <a:t>i</a:t>
            </a:r>
            <a:r>
              <a:rPr sz="1200" spc="-105" dirty="0">
                <a:solidFill>
                  <a:srgbClr val="FFFFFF"/>
                </a:solidFill>
                <a:latin typeface="Arial MT"/>
                <a:cs typeface="Arial MT"/>
              </a:rPr>
              <a:t>r</a:t>
            </a:r>
            <a:r>
              <a:rPr spc="-555" baseline="2314" dirty="0">
                <a:solidFill>
                  <a:srgbClr val="FFFFFF"/>
                </a:solidFill>
                <a:latin typeface="Arial MT"/>
                <a:cs typeface="Arial MT"/>
              </a:rPr>
              <a:t>n</a:t>
            </a:r>
            <a:r>
              <a:rPr sz="1200" spc="120" dirty="0">
                <a:solidFill>
                  <a:srgbClr val="FFFFFF"/>
                </a:solidFill>
                <a:latin typeface="Arial MT"/>
                <a:cs typeface="Arial MT"/>
              </a:rPr>
              <a:t>i</a:t>
            </a:r>
            <a:r>
              <a:rPr sz="1200" spc="-509" dirty="0">
                <a:solidFill>
                  <a:srgbClr val="FFFFFF"/>
                </a:solidFill>
                <a:latin typeface="Arial MT"/>
                <a:cs typeface="Arial MT"/>
              </a:rPr>
              <a:t>n</a:t>
            </a:r>
            <a:r>
              <a:rPr spc="-37" baseline="2314" dirty="0">
                <a:solidFill>
                  <a:srgbClr val="FFFFFF"/>
                </a:solidFill>
                <a:latin typeface="Arial MT"/>
                <a:cs typeface="Arial MT"/>
              </a:rPr>
              <a:t>g</a:t>
            </a:r>
            <a:r>
              <a:rPr sz="1200" spc="45" dirty="0">
                <a:solidFill>
                  <a:srgbClr val="FFFFFF"/>
                </a:solidFill>
                <a:latin typeface="Arial MT"/>
                <a:cs typeface="Arial MT"/>
              </a:rPr>
              <a:t>g</a:t>
            </a:r>
            <a:endParaRPr sz="12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2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4114800" y="6400801"/>
            <a:ext cx="4724400" cy="277495"/>
            <a:chOff x="2514600" y="6400800"/>
            <a:chExt cx="4724400" cy="277495"/>
          </a:xfrm>
        </p:grpSpPr>
        <p:sp>
          <p:nvSpPr>
            <p:cNvPr id="3" name="object 3"/>
            <p:cNvSpPr/>
            <p:nvPr/>
          </p:nvSpPr>
          <p:spPr>
            <a:xfrm>
              <a:off x="2514600" y="6400800"/>
              <a:ext cx="1600200" cy="277495"/>
            </a:xfrm>
            <a:custGeom>
              <a:avLst/>
              <a:gdLst/>
              <a:ahLst/>
              <a:cxnLst/>
              <a:rect l="l" t="t" r="r" b="b"/>
              <a:pathLst>
                <a:path w="1600200" h="277495">
                  <a:moveTo>
                    <a:pt x="1600200" y="277368"/>
                  </a:moveTo>
                  <a:lnTo>
                    <a:pt x="0" y="277368"/>
                  </a:lnTo>
                  <a:lnTo>
                    <a:pt x="0" y="0"/>
                  </a:lnTo>
                  <a:lnTo>
                    <a:pt x="1600200" y="0"/>
                  </a:lnTo>
                  <a:lnTo>
                    <a:pt x="1600200" y="277368"/>
                  </a:lnTo>
                  <a:close/>
                </a:path>
              </a:pathLst>
            </a:custGeom>
            <a:solidFill>
              <a:srgbClr val="E16C0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4114800" y="6400800"/>
              <a:ext cx="3124200" cy="277495"/>
            </a:xfrm>
            <a:custGeom>
              <a:avLst/>
              <a:gdLst/>
              <a:ahLst/>
              <a:cxnLst/>
              <a:rect l="l" t="t" r="r" b="b"/>
              <a:pathLst>
                <a:path w="3124200" h="277495">
                  <a:moveTo>
                    <a:pt x="3124200" y="277368"/>
                  </a:moveTo>
                  <a:lnTo>
                    <a:pt x="0" y="277368"/>
                  </a:lnTo>
                  <a:lnTo>
                    <a:pt x="0" y="0"/>
                  </a:lnTo>
                  <a:lnTo>
                    <a:pt x="3124200" y="0"/>
                  </a:lnTo>
                  <a:lnTo>
                    <a:pt x="3124200" y="277368"/>
                  </a:lnTo>
                  <a:close/>
                </a:path>
              </a:pathLst>
            </a:custGeom>
            <a:solidFill>
              <a:srgbClr val="2240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2636926" y="6045"/>
            <a:ext cx="3589020" cy="1367682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pc="-50" dirty="0"/>
              <a:t>Diagonal</a:t>
            </a:r>
            <a:r>
              <a:rPr spc="-190" dirty="0"/>
              <a:t> </a:t>
            </a:r>
            <a:r>
              <a:rPr spc="-30" dirty="0"/>
              <a:t>Attack: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2120596" y="1227659"/>
            <a:ext cx="8123555" cy="161861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229235">
              <a:spcBef>
                <a:spcPts val="95"/>
              </a:spcBef>
              <a:tabLst>
                <a:tab pos="6432550" algn="l"/>
              </a:tabLst>
            </a:pPr>
            <a:r>
              <a:rPr sz="2800" b="1" spc="-60" dirty="0">
                <a:latin typeface="Calibri"/>
                <a:cs typeface="Calibri"/>
              </a:rPr>
              <a:t>Top</a:t>
            </a:r>
            <a:r>
              <a:rPr sz="2800" b="1" spc="-85" dirty="0">
                <a:latin typeface="Calibri"/>
                <a:cs typeface="Calibri"/>
              </a:rPr>
              <a:t> </a:t>
            </a:r>
            <a:r>
              <a:rPr sz="2800" b="1" dirty="0">
                <a:latin typeface="Calibri"/>
                <a:cs typeface="Calibri"/>
              </a:rPr>
              <a:t>left</a:t>
            </a:r>
            <a:r>
              <a:rPr sz="2800" b="1" spc="-90" dirty="0">
                <a:latin typeface="Calibri"/>
                <a:cs typeface="Calibri"/>
              </a:rPr>
              <a:t> </a:t>
            </a:r>
            <a:r>
              <a:rPr sz="2800" b="1" dirty="0">
                <a:latin typeface="Calibri"/>
                <a:cs typeface="Calibri"/>
              </a:rPr>
              <a:t>corner</a:t>
            </a:r>
            <a:r>
              <a:rPr sz="2800" b="1" spc="-70" dirty="0">
                <a:latin typeface="Calibri"/>
                <a:cs typeface="Calibri"/>
              </a:rPr>
              <a:t> </a:t>
            </a:r>
            <a:r>
              <a:rPr sz="2800" b="1" dirty="0">
                <a:latin typeface="Calibri"/>
                <a:cs typeface="Calibri"/>
              </a:rPr>
              <a:t>to</a:t>
            </a:r>
            <a:r>
              <a:rPr sz="2800" b="1" spc="-95" dirty="0">
                <a:latin typeface="Calibri"/>
                <a:cs typeface="Calibri"/>
              </a:rPr>
              <a:t> </a:t>
            </a:r>
            <a:r>
              <a:rPr sz="2800" b="1" spc="-10" dirty="0">
                <a:latin typeface="Calibri"/>
                <a:cs typeface="Calibri"/>
              </a:rPr>
              <a:t>bottom</a:t>
            </a:r>
            <a:r>
              <a:rPr sz="2800" b="1" spc="-135" dirty="0">
                <a:latin typeface="Calibri"/>
                <a:cs typeface="Calibri"/>
              </a:rPr>
              <a:t> </a:t>
            </a:r>
            <a:r>
              <a:rPr sz="2800" b="1" dirty="0">
                <a:latin typeface="Calibri"/>
                <a:cs typeface="Calibri"/>
              </a:rPr>
              <a:t>right</a:t>
            </a:r>
            <a:r>
              <a:rPr sz="2800" b="1" spc="-70" dirty="0">
                <a:latin typeface="Calibri"/>
                <a:cs typeface="Calibri"/>
              </a:rPr>
              <a:t> </a:t>
            </a:r>
            <a:r>
              <a:rPr sz="2800" b="1" dirty="0">
                <a:latin typeface="Calibri"/>
                <a:cs typeface="Calibri"/>
              </a:rPr>
              <a:t>corner:</a:t>
            </a:r>
            <a:r>
              <a:rPr sz="2800" b="1" spc="-85" dirty="0">
                <a:latin typeface="Calibri"/>
                <a:cs typeface="Calibri"/>
              </a:rPr>
              <a:t> </a:t>
            </a:r>
            <a:r>
              <a:rPr sz="2800" spc="-25" dirty="0">
                <a:latin typeface="Calibri"/>
                <a:cs typeface="Calibri"/>
              </a:rPr>
              <a:t>The</a:t>
            </a:r>
            <a:r>
              <a:rPr sz="2800" dirty="0">
                <a:latin typeface="Calibri"/>
                <a:cs typeface="Calibri"/>
              </a:rPr>
              <a:t>	</a:t>
            </a:r>
            <a:r>
              <a:rPr sz="2800" spc="-30" dirty="0">
                <a:latin typeface="Calibri"/>
                <a:cs typeface="Calibri"/>
              </a:rPr>
              <a:t>difference </a:t>
            </a:r>
            <a:r>
              <a:rPr sz="2800" spc="-10" dirty="0">
                <a:latin typeface="Calibri"/>
                <a:cs typeface="Calibri"/>
              </a:rPr>
              <a:t>between</a:t>
            </a:r>
            <a:r>
              <a:rPr sz="2800" spc="-150" dirty="0">
                <a:latin typeface="Calibri"/>
                <a:cs typeface="Calibri"/>
              </a:rPr>
              <a:t> </a:t>
            </a:r>
            <a:r>
              <a:rPr sz="2800" spc="-20" dirty="0">
                <a:latin typeface="Calibri"/>
                <a:cs typeface="Calibri"/>
              </a:rPr>
              <a:t>row</a:t>
            </a:r>
            <a:r>
              <a:rPr sz="2800" spc="-14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value</a:t>
            </a:r>
            <a:r>
              <a:rPr sz="2800" spc="-9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and</a:t>
            </a:r>
            <a:r>
              <a:rPr sz="2800" spc="-8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column</a:t>
            </a:r>
            <a:r>
              <a:rPr sz="2800" spc="-114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value</a:t>
            </a:r>
            <a:r>
              <a:rPr sz="2800" spc="-8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is</a:t>
            </a:r>
            <a:r>
              <a:rPr sz="2800" spc="-8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same.</a:t>
            </a:r>
            <a:endParaRPr sz="2800">
              <a:latin typeface="Calibri"/>
              <a:cs typeface="Calibri"/>
            </a:endParaRPr>
          </a:p>
          <a:p>
            <a:pPr marL="2677160" marR="5080" indent="-411480">
              <a:spcBef>
                <a:spcPts val="65"/>
              </a:spcBef>
              <a:tabLst>
                <a:tab pos="2969260" algn="l"/>
                <a:tab pos="4088129" algn="l"/>
              </a:tabLst>
            </a:pPr>
            <a:r>
              <a:rPr sz="2400" spc="-10" dirty="0">
                <a:solidFill>
                  <a:srgbClr val="FF0000"/>
                </a:solidFill>
                <a:latin typeface="Calibri"/>
                <a:cs typeface="Calibri"/>
              </a:rPr>
              <a:t>(1,3)</a:t>
            </a:r>
            <a:r>
              <a:rPr sz="2400" dirty="0">
                <a:solidFill>
                  <a:srgbClr val="FF0000"/>
                </a:solidFill>
                <a:latin typeface="Calibri"/>
                <a:cs typeface="Calibri"/>
              </a:rPr>
              <a:t>	&amp;</a:t>
            </a:r>
            <a:r>
              <a:rPr sz="2400" spc="-4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spc="-20" dirty="0">
                <a:solidFill>
                  <a:srgbClr val="FF0000"/>
                </a:solidFill>
                <a:latin typeface="Calibri"/>
                <a:cs typeface="Calibri"/>
              </a:rPr>
              <a:t>(2,4)</a:t>
            </a:r>
            <a:r>
              <a:rPr sz="2400" dirty="0">
                <a:solidFill>
                  <a:srgbClr val="FF0000"/>
                </a:solidFill>
                <a:latin typeface="Calibri"/>
                <a:cs typeface="Calibri"/>
              </a:rPr>
              <a:t>	|i</a:t>
            </a:r>
            <a:r>
              <a:rPr sz="2400" spc="-3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0000"/>
                </a:solidFill>
                <a:latin typeface="Calibri"/>
                <a:cs typeface="Calibri"/>
              </a:rPr>
              <a:t>-</a:t>
            </a:r>
            <a:r>
              <a:rPr sz="2400" spc="-2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0000"/>
                </a:solidFill>
                <a:latin typeface="Calibri"/>
                <a:cs typeface="Calibri"/>
              </a:rPr>
              <a:t>x[i]|</a:t>
            </a:r>
            <a:r>
              <a:rPr sz="2400" spc="-7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0000"/>
                </a:solidFill>
                <a:latin typeface="Calibri"/>
                <a:cs typeface="Calibri"/>
              </a:rPr>
              <a:t>= |k</a:t>
            </a:r>
            <a:r>
              <a:rPr sz="2400" spc="-4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0000"/>
                </a:solidFill>
                <a:latin typeface="Calibri"/>
                <a:cs typeface="Calibri"/>
              </a:rPr>
              <a:t>-</a:t>
            </a:r>
            <a:r>
              <a:rPr sz="2400" spc="-20" dirty="0">
                <a:solidFill>
                  <a:srgbClr val="FF0000"/>
                </a:solidFill>
                <a:latin typeface="Calibri"/>
                <a:cs typeface="Calibri"/>
              </a:rPr>
              <a:t> x[k]|-------</a:t>
            </a:r>
            <a:r>
              <a:rPr sz="2400" dirty="0">
                <a:solidFill>
                  <a:srgbClr val="FF0000"/>
                </a:solidFill>
                <a:latin typeface="Calibri"/>
                <a:cs typeface="Calibri"/>
              </a:rPr>
              <a:t>(2)</a:t>
            </a:r>
            <a:r>
              <a:rPr sz="2400" spc="-8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0000"/>
                </a:solidFill>
                <a:latin typeface="Calibri"/>
                <a:cs typeface="Calibri"/>
              </a:rPr>
              <a:t>to</a:t>
            </a:r>
            <a:r>
              <a:rPr sz="2400" spc="-7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spc="-25" dirty="0">
                <a:solidFill>
                  <a:srgbClr val="FF0000"/>
                </a:solidFill>
                <a:latin typeface="Calibri"/>
                <a:cs typeface="Calibri"/>
              </a:rPr>
              <a:t>be </a:t>
            </a:r>
            <a:r>
              <a:rPr sz="2400" spc="-10" dirty="0">
                <a:solidFill>
                  <a:srgbClr val="FF0000"/>
                </a:solidFill>
                <a:latin typeface="Calibri"/>
                <a:cs typeface="Calibri"/>
              </a:rPr>
              <a:t>avoided</a:t>
            </a:r>
            <a:endParaRPr sz="2400">
              <a:latin typeface="Calibri"/>
              <a:cs typeface="Calibri"/>
            </a:endParaRPr>
          </a:p>
        </p:txBody>
      </p:sp>
      <p:graphicFrame>
        <p:nvGraphicFramePr>
          <p:cNvPr id="7" name="object 7"/>
          <p:cNvGraphicFramePr>
            <a:graphicFrameLocks noGrp="1"/>
          </p:cNvGraphicFramePr>
          <p:nvPr/>
        </p:nvGraphicFramePr>
        <p:xfrm>
          <a:off x="2252395" y="2241042"/>
          <a:ext cx="2109470" cy="170370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0545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0863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016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048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25450"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sz="1800" b="1" spc="-2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1,1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81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F81B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sz="1800" b="1" spc="-2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1,2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81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F81BA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sz="1800" b="1" spc="-2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1,3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81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923735"/>
                    </a:solidFill>
                  </a:tcPr>
                </a:tc>
                <a:tc>
                  <a:txBody>
                    <a:bodyPr/>
                    <a:lstStyle/>
                    <a:p>
                      <a:pPr marR="17145"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sz="1800" b="1" spc="-2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1,4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81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F81B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26084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r>
                        <a:rPr sz="1800" spc="-25" dirty="0">
                          <a:latin typeface="Calibri"/>
                          <a:cs typeface="Calibri"/>
                        </a:rPr>
                        <a:t>2,1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5E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r>
                        <a:rPr sz="1800" spc="-25" dirty="0">
                          <a:latin typeface="Calibri"/>
                          <a:cs typeface="Calibri"/>
                        </a:rPr>
                        <a:t>2,2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r>
                        <a:rPr sz="1800" spc="-25" dirty="0">
                          <a:latin typeface="Calibri"/>
                          <a:cs typeface="Calibri"/>
                        </a:rPr>
                        <a:t>2,3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5E8"/>
                    </a:solidFill>
                  </a:tcPr>
                </a:tc>
                <a:tc>
                  <a:txBody>
                    <a:bodyPr/>
                    <a:lstStyle/>
                    <a:p>
                      <a:pPr marR="17780" algn="ctr"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r>
                        <a:rPr sz="1800" spc="-25" dirty="0">
                          <a:latin typeface="Calibri"/>
                          <a:cs typeface="Calibri"/>
                        </a:rPr>
                        <a:t>2,4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26084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r>
                        <a:rPr sz="1800" spc="-25" dirty="0">
                          <a:latin typeface="Calibri"/>
                          <a:cs typeface="Calibri"/>
                        </a:rPr>
                        <a:t>3,1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r>
                        <a:rPr sz="1800" spc="-25" dirty="0">
                          <a:latin typeface="Calibri"/>
                          <a:cs typeface="Calibri"/>
                        </a:rPr>
                        <a:t>3,2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r>
                        <a:rPr sz="1800" spc="-25" dirty="0">
                          <a:latin typeface="Calibri"/>
                          <a:cs typeface="Calibri"/>
                        </a:rPr>
                        <a:t>3,3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4"/>
                    </a:solidFill>
                  </a:tcPr>
                </a:tc>
                <a:tc>
                  <a:txBody>
                    <a:bodyPr/>
                    <a:lstStyle/>
                    <a:p>
                      <a:pPr marR="17780" algn="ctr"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r>
                        <a:rPr sz="1800" spc="-25" dirty="0">
                          <a:latin typeface="Calibri"/>
                          <a:cs typeface="Calibri"/>
                        </a:rPr>
                        <a:t>3,4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26084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r>
                        <a:rPr sz="1800" spc="-25" dirty="0">
                          <a:latin typeface="Calibri"/>
                          <a:cs typeface="Calibri"/>
                        </a:rPr>
                        <a:t>4,1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5E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r>
                        <a:rPr sz="1800" spc="-25" dirty="0">
                          <a:latin typeface="Calibri"/>
                          <a:cs typeface="Calibri"/>
                        </a:rPr>
                        <a:t>4,2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5E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r>
                        <a:rPr sz="1800" spc="-25" dirty="0">
                          <a:latin typeface="Calibri"/>
                          <a:cs typeface="Calibri"/>
                        </a:rPr>
                        <a:t>4,3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5E8"/>
                    </a:solidFill>
                  </a:tcPr>
                </a:tc>
                <a:tc>
                  <a:txBody>
                    <a:bodyPr/>
                    <a:lstStyle/>
                    <a:p>
                      <a:pPr marR="17780" algn="ctr"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r>
                        <a:rPr sz="1800" spc="-25" dirty="0">
                          <a:latin typeface="Calibri"/>
                          <a:cs typeface="Calibri"/>
                        </a:rPr>
                        <a:t>4,4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5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8" name="object 8"/>
          <p:cNvSpPr/>
          <p:nvPr/>
        </p:nvSpPr>
        <p:spPr>
          <a:xfrm>
            <a:off x="1600961" y="761"/>
            <a:ext cx="9142730" cy="6856730"/>
          </a:xfrm>
          <a:custGeom>
            <a:avLst/>
            <a:gdLst/>
            <a:ahLst/>
            <a:cxnLst/>
            <a:rect l="l" t="t" r="r" b="b"/>
            <a:pathLst>
              <a:path w="9142730" h="6856730">
                <a:moveTo>
                  <a:pt x="0" y="0"/>
                </a:moveTo>
                <a:lnTo>
                  <a:pt x="9142476" y="0"/>
                </a:lnTo>
                <a:lnTo>
                  <a:pt x="9142476" y="6856476"/>
                </a:lnTo>
                <a:lnTo>
                  <a:pt x="0" y="6856476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4245102" y="6438732"/>
            <a:ext cx="1056005" cy="363561"/>
          </a:xfrm>
          <a:prstGeom prst="rect">
            <a:avLst/>
          </a:prstGeom>
        </p:spPr>
        <p:txBody>
          <a:bodyPr vert="horz" wrap="square" lIns="0" tIns="4445" rIns="0" bIns="0" rtlCol="0">
            <a:spAutoFit/>
          </a:bodyPr>
          <a:lstStyle/>
          <a:p>
            <a:pPr marL="12700" marR="5080">
              <a:lnSpc>
                <a:spcPts val="1440"/>
              </a:lnSpc>
              <a:spcBef>
                <a:spcPts val="35"/>
              </a:spcBef>
            </a:pPr>
            <a:r>
              <a:rPr sz="1200" spc="45" dirty="0">
                <a:solidFill>
                  <a:srgbClr val="FFFFFF"/>
                </a:solidFill>
                <a:latin typeface="Arial MT"/>
                <a:cs typeface="Arial MT"/>
              </a:rPr>
              <a:t>Department</a:t>
            </a:r>
            <a:r>
              <a:rPr sz="1200" spc="-4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-25" dirty="0">
                <a:solidFill>
                  <a:srgbClr val="FFFFFF"/>
                </a:solidFill>
                <a:latin typeface="Arial MT"/>
                <a:cs typeface="Arial MT"/>
              </a:rPr>
              <a:t>of CSE</a:t>
            </a:r>
            <a:endParaRPr sz="1200">
              <a:latin typeface="Arial MT"/>
              <a:cs typeface="Arial MT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795264" y="6434287"/>
            <a:ext cx="2217420" cy="187231"/>
          </a:xfrm>
          <a:prstGeom prst="rect">
            <a:avLst/>
          </a:prstGeom>
        </p:spPr>
        <p:txBody>
          <a:bodyPr vert="horz" wrap="square" lIns="0" tIns="2540" rIns="0" bIns="0" rtlCol="0">
            <a:spAutoFit/>
          </a:bodyPr>
          <a:lstStyle/>
          <a:p>
            <a:pPr marL="12700">
              <a:spcBef>
                <a:spcPts val="20"/>
              </a:spcBef>
            </a:pPr>
            <a:r>
              <a:rPr spc="-322" baseline="2314" dirty="0">
                <a:solidFill>
                  <a:srgbClr val="FFFFFF"/>
                </a:solidFill>
                <a:latin typeface="Arial MT"/>
                <a:cs typeface="Arial MT"/>
              </a:rPr>
              <a:t>A</a:t>
            </a:r>
            <a:r>
              <a:rPr sz="1200" spc="-580" dirty="0">
                <a:solidFill>
                  <a:srgbClr val="FFFFFF"/>
                </a:solidFill>
                <a:latin typeface="Arial MT"/>
                <a:cs typeface="Arial MT"/>
              </a:rPr>
              <a:t>A</a:t>
            </a:r>
            <a:r>
              <a:rPr spc="-225" baseline="2314" dirty="0">
                <a:solidFill>
                  <a:srgbClr val="FFFFFF"/>
                </a:solidFill>
                <a:latin typeface="Arial MT"/>
                <a:cs typeface="Arial MT"/>
              </a:rPr>
              <a:t>T</a:t>
            </a:r>
            <a:r>
              <a:rPr sz="1200" spc="-595" dirty="0">
                <a:solidFill>
                  <a:srgbClr val="FFFFFF"/>
                </a:solidFill>
                <a:latin typeface="Arial MT"/>
                <a:cs typeface="Arial MT"/>
              </a:rPr>
              <a:t>T</a:t>
            </a:r>
            <a:r>
              <a:rPr spc="-622" baseline="2314" dirty="0">
                <a:solidFill>
                  <a:srgbClr val="FFFFFF"/>
                </a:solidFill>
                <a:latin typeface="Arial MT"/>
                <a:cs typeface="Arial MT"/>
              </a:rPr>
              <a:t>M</a:t>
            </a:r>
            <a:r>
              <a:rPr sz="1200" spc="-615" dirty="0">
                <a:solidFill>
                  <a:srgbClr val="FFFFFF"/>
                </a:solidFill>
                <a:latin typeface="Arial MT"/>
                <a:cs typeface="Arial MT"/>
              </a:rPr>
              <a:t>M</a:t>
            </a:r>
            <a:r>
              <a:rPr spc="-322" baseline="2314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200" spc="-335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pc="-419" baseline="2314" dirty="0">
                <a:solidFill>
                  <a:srgbClr val="FFFFFF"/>
                </a:solidFill>
                <a:latin typeface="Arial MT"/>
                <a:cs typeface="Arial MT"/>
              </a:rPr>
              <a:t>C</a:t>
            </a:r>
            <a:r>
              <a:rPr sz="1200" spc="-580" dirty="0">
                <a:solidFill>
                  <a:srgbClr val="FFFFFF"/>
                </a:solidFill>
                <a:latin typeface="Arial MT"/>
                <a:cs typeface="Arial MT"/>
              </a:rPr>
              <a:t>C</a:t>
            </a:r>
            <a:r>
              <a:rPr spc="-120" baseline="2314" dirty="0">
                <a:solidFill>
                  <a:srgbClr val="FFFFFF"/>
                </a:solidFill>
                <a:latin typeface="Arial MT"/>
                <a:cs typeface="Arial MT"/>
              </a:rPr>
              <a:t>o</a:t>
            </a:r>
            <a:r>
              <a:rPr sz="1200" spc="-595" dirty="0">
                <a:solidFill>
                  <a:srgbClr val="FFFFFF"/>
                </a:solidFill>
                <a:latin typeface="Arial MT"/>
                <a:cs typeface="Arial MT"/>
              </a:rPr>
              <a:t>o</a:t>
            </a:r>
            <a:r>
              <a:rPr spc="67" baseline="2314" dirty="0">
                <a:solidFill>
                  <a:srgbClr val="FFFFFF"/>
                </a:solidFill>
                <a:latin typeface="Arial MT"/>
                <a:cs typeface="Arial MT"/>
              </a:rPr>
              <a:t>l</a:t>
            </a:r>
            <a:r>
              <a:rPr spc="-7" baseline="2314" dirty="0">
                <a:solidFill>
                  <a:srgbClr val="FFFFFF"/>
                </a:solidFill>
                <a:latin typeface="Arial MT"/>
                <a:cs typeface="Arial MT"/>
              </a:rPr>
              <a:t>l</a:t>
            </a:r>
            <a:r>
              <a:rPr sz="1200" spc="-229" dirty="0">
                <a:solidFill>
                  <a:srgbClr val="FFFFFF"/>
                </a:solidFill>
                <a:latin typeface="Arial MT"/>
                <a:cs typeface="Arial MT"/>
              </a:rPr>
              <a:t>l</a:t>
            </a:r>
            <a:r>
              <a:rPr spc="-607" baseline="2314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200" spc="45" dirty="0">
                <a:solidFill>
                  <a:srgbClr val="FFFFFF"/>
                </a:solidFill>
                <a:latin typeface="Arial MT"/>
                <a:cs typeface="Arial MT"/>
              </a:rPr>
              <a:t>l</a:t>
            </a:r>
            <a:r>
              <a:rPr sz="1200" spc="-565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pc="-120" baseline="2314" dirty="0">
                <a:solidFill>
                  <a:srgbClr val="FFFFFF"/>
                </a:solidFill>
                <a:latin typeface="Arial MT"/>
                <a:cs typeface="Arial MT"/>
              </a:rPr>
              <a:t>g</a:t>
            </a:r>
            <a:r>
              <a:rPr sz="1200" spc="-545" dirty="0">
                <a:solidFill>
                  <a:srgbClr val="FFFFFF"/>
                </a:solidFill>
                <a:latin typeface="Arial MT"/>
                <a:cs typeface="Arial MT"/>
              </a:rPr>
              <a:t>g</a:t>
            </a:r>
            <a:r>
              <a:rPr spc="-120" baseline="2314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200" spc="-345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pc="-120" baseline="2314" dirty="0">
                <a:solidFill>
                  <a:srgbClr val="FFFFFF"/>
                </a:solidFill>
                <a:latin typeface="Arial MT"/>
                <a:cs typeface="Arial MT"/>
              </a:rPr>
              <a:t>o</a:t>
            </a:r>
            <a:r>
              <a:rPr sz="1200" spc="-565" dirty="0">
                <a:solidFill>
                  <a:srgbClr val="FFFFFF"/>
                </a:solidFill>
                <a:latin typeface="Arial MT"/>
                <a:cs typeface="Arial MT"/>
              </a:rPr>
              <a:t>o</a:t>
            </a:r>
            <a:r>
              <a:rPr spc="-15" baseline="2314" dirty="0">
                <a:solidFill>
                  <a:srgbClr val="FFFFFF"/>
                </a:solidFill>
                <a:latin typeface="Arial MT"/>
                <a:cs typeface="Arial MT"/>
              </a:rPr>
              <a:t>f</a:t>
            </a:r>
            <a:r>
              <a:rPr spc="315" baseline="2314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-254" dirty="0">
                <a:solidFill>
                  <a:srgbClr val="FFFFFF"/>
                </a:solidFill>
                <a:latin typeface="Arial MT"/>
                <a:cs typeface="Arial MT"/>
              </a:rPr>
              <a:t>f</a:t>
            </a:r>
            <a:r>
              <a:rPr spc="-322" baseline="2314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200" spc="-625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pc="-120" baseline="2314" dirty="0">
                <a:solidFill>
                  <a:srgbClr val="FFFFFF"/>
                </a:solidFill>
                <a:latin typeface="Arial MT"/>
                <a:cs typeface="Arial MT"/>
              </a:rPr>
              <a:t>n</a:t>
            </a:r>
            <a:r>
              <a:rPr sz="1200" spc="-565" dirty="0">
                <a:solidFill>
                  <a:srgbClr val="FFFFFF"/>
                </a:solidFill>
                <a:latin typeface="Arial MT"/>
                <a:cs typeface="Arial MT"/>
              </a:rPr>
              <a:t>n</a:t>
            </a:r>
            <a:r>
              <a:rPr spc="-120" baseline="2314" dirty="0">
                <a:solidFill>
                  <a:srgbClr val="FFFFFF"/>
                </a:solidFill>
                <a:latin typeface="Arial MT"/>
                <a:cs typeface="Arial MT"/>
              </a:rPr>
              <a:t>g</a:t>
            </a:r>
            <a:r>
              <a:rPr sz="1200" spc="-545" dirty="0">
                <a:solidFill>
                  <a:srgbClr val="FFFFFF"/>
                </a:solidFill>
                <a:latin typeface="Arial MT"/>
                <a:cs typeface="Arial MT"/>
              </a:rPr>
              <a:t>g</a:t>
            </a:r>
            <a:r>
              <a:rPr spc="67" baseline="2314" dirty="0">
                <a:solidFill>
                  <a:srgbClr val="FFFFFF"/>
                </a:solidFill>
                <a:latin typeface="Arial MT"/>
                <a:cs typeface="Arial MT"/>
              </a:rPr>
              <a:t>i</a:t>
            </a:r>
            <a:r>
              <a:rPr spc="-607" baseline="2314" dirty="0">
                <a:solidFill>
                  <a:srgbClr val="FFFFFF"/>
                </a:solidFill>
                <a:latin typeface="Arial MT"/>
                <a:cs typeface="Arial MT"/>
              </a:rPr>
              <a:t>n</a:t>
            </a:r>
            <a:r>
              <a:rPr sz="1200" spc="45" dirty="0">
                <a:solidFill>
                  <a:srgbClr val="FFFFFF"/>
                </a:solidFill>
                <a:latin typeface="Arial MT"/>
                <a:cs typeface="Arial MT"/>
              </a:rPr>
              <a:t>i</a:t>
            </a:r>
            <a:r>
              <a:rPr sz="1200" spc="-565" dirty="0">
                <a:solidFill>
                  <a:srgbClr val="FFFFFF"/>
                </a:solidFill>
                <a:latin typeface="Arial MT"/>
                <a:cs typeface="Arial MT"/>
              </a:rPr>
              <a:t>n</a:t>
            </a:r>
            <a:r>
              <a:rPr spc="52" baseline="2314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pc="-120" baseline="2314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200" spc="-565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pc="-15" baseline="2314" dirty="0">
                <a:solidFill>
                  <a:srgbClr val="FFFFFF"/>
                </a:solidFill>
                <a:latin typeface="Arial MT"/>
                <a:cs typeface="Arial MT"/>
              </a:rPr>
              <a:t>r</a:t>
            </a:r>
            <a:r>
              <a:rPr spc="-165" baseline="2314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pc="-202" baseline="2314" dirty="0">
                <a:solidFill>
                  <a:srgbClr val="FFFFFF"/>
                </a:solidFill>
                <a:latin typeface="Arial MT"/>
                <a:cs typeface="Arial MT"/>
              </a:rPr>
              <a:t>i</a:t>
            </a:r>
            <a:r>
              <a:rPr sz="1200" spc="-105" dirty="0">
                <a:solidFill>
                  <a:srgbClr val="FFFFFF"/>
                </a:solidFill>
                <a:latin typeface="Arial MT"/>
                <a:cs typeface="Arial MT"/>
              </a:rPr>
              <a:t>r</a:t>
            </a:r>
            <a:r>
              <a:rPr spc="-555" baseline="2314" dirty="0">
                <a:solidFill>
                  <a:srgbClr val="FFFFFF"/>
                </a:solidFill>
                <a:latin typeface="Arial MT"/>
                <a:cs typeface="Arial MT"/>
              </a:rPr>
              <a:t>n</a:t>
            </a:r>
            <a:r>
              <a:rPr sz="1200" spc="120" dirty="0">
                <a:solidFill>
                  <a:srgbClr val="FFFFFF"/>
                </a:solidFill>
                <a:latin typeface="Arial MT"/>
                <a:cs typeface="Arial MT"/>
              </a:rPr>
              <a:t>i</a:t>
            </a:r>
            <a:r>
              <a:rPr sz="1200" spc="-509" dirty="0">
                <a:solidFill>
                  <a:srgbClr val="FFFFFF"/>
                </a:solidFill>
                <a:latin typeface="Arial MT"/>
                <a:cs typeface="Arial MT"/>
              </a:rPr>
              <a:t>n</a:t>
            </a:r>
            <a:r>
              <a:rPr spc="-37" baseline="2314" dirty="0">
                <a:solidFill>
                  <a:srgbClr val="FFFFFF"/>
                </a:solidFill>
                <a:latin typeface="Arial MT"/>
                <a:cs typeface="Arial MT"/>
              </a:rPr>
              <a:t>g</a:t>
            </a:r>
            <a:r>
              <a:rPr sz="1200" spc="45" dirty="0">
                <a:solidFill>
                  <a:srgbClr val="FFFFFF"/>
                </a:solidFill>
                <a:latin typeface="Arial MT"/>
                <a:cs typeface="Arial MT"/>
              </a:rPr>
              <a:t>g</a:t>
            </a:r>
            <a:endParaRPr sz="12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2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4114800" y="6400801"/>
            <a:ext cx="4724400" cy="277495"/>
            <a:chOff x="2514600" y="6400800"/>
            <a:chExt cx="4724400" cy="277495"/>
          </a:xfrm>
        </p:grpSpPr>
        <p:sp>
          <p:nvSpPr>
            <p:cNvPr id="3" name="object 3"/>
            <p:cNvSpPr/>
            <p:nvPr/>
          </p:nvSpPr>
          <p:spPr>
            <a:xfrm>
              <a:off x="2514600" y="6400800"/>
              <a:ext cx="1600200" cy="277495"/>
            </a:xfrm>
            <a:custGeom>
              <a:avLst/>
              <a:gdLst/>
              <a:ahLst/>
              <a:cxnLst/>
              <a:rect l="l" t="t" r="r" b="b"/>
              <a:pathLst>
                <a:path w="1600200" h="277495">
                  <a:moveTo>
                    <a:pt x="1600200" y="277368"/>
                  </a:moveTo>
                  <a:lnTo>
                    <a:pt x="0" y="277368"/>
                  </a:lnTo>
                  <a:lnTo>
                    <a:pt x="0" y="0"/>
                  </a:lnTo>
                  <a:lnTo>
                    <a:pt x="1600200" y="0"/>
                  </a:lnTo>
                  <a:lnTo>
                    <a:pt x="1600200" y="277368"/>
                  </a:lnTo>
                  <a:close/>
                </a:path>
              </a:pathLst>
            </a:custGeom>
            <a:solidFill>
              <a:srgbClr val="E16C0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4114800" y="6400800"/>
              <a:ext cx="3124200" cy="277495"/>
            </a:xfrm>
            <a:custGeom>
              <a:avLst/>
              <a:gdLst/>
              <a:ahLst/>
              <a:cxnLst/>
              <a:rect l="l" t="t" r="r" b="b"/>
              <a:pathLst>
                <a:path w="3124200" h="277495">
                  <a:moveTo>
                    <a:pt x="3124200" y="277368"/>
                  </a:moveTo>
                  <a:lnTo>
                    <a:pt x="0" y="277368"/>
                  </a:lnTo>
                  <a:lnTo>
                    <a:pt x="0" y="0"/>
                  </a:lnTo>
                  <a:lnTo>
                    <a:pt x="3124200" y="0"/>
                  </a:lnTo>
                  <a:lnTo>
                    <a:pt x="3124200" y="277368"/>
                  </a:lnTo>
                  <a:close/>
                </a:path>
              </a:pathLst>
            </a:custGeom>
            <a:solidFill>
              <a:srgbClr val="2240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2636926" y="6045"/>
            <a:ext cx="3589020" cy="1367682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pc="-50" dirty="0"/>
              <a:t>Diagonal</a:t>
            </a:r>
            <a:r>
              <a:rPr spc="-190" dirty="0"/>
              <a:t> </a:t>
            </a:r>
            <a:r>
              <a:rPr spc="-30" dirty="0"/>
              <a:t>Attack:</a:t>
            </a:r>
          </a:p>
        </p:txBody>
      </p:sp>
      <p:graphicFrame>
        <p:nvGraphicFramePr>
          <p:cNvPr id="6" name="object 6"/>
          <p:cNvGraphicFramePr>
            <a:graphicFrameLocks noGrp="1"/>
          </p:cNvGraphicFramePr>
          <p:nvPr/>
        </p:nvGraphicFramePr>
        <p:xfrm>
          <a:off x="2252395" y="2241042"/>
          <a:ext cx="2109470" cy="170370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0545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0863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016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048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25450"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sz="1800" b="1" spc="-2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1,1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81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F81B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sz="1800" b="1" spc="-2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1,2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81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F81BA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sz="1800" b="1" spc="-2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1,3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81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923735"/>
                    </a:solidFill>
                  </a:tcPr>
                </a:tc>
                <a:tc>
                  <a:txBody>
                    <a:bodyPr/>
                    <a:lstStyle/>
                    <a:p>
                      <a:pPr marR="17145"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sz="1800" b="1" spc="-2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1,4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81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F81B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26084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r>
                        <a:rPr sz="1800" spc="-25" dirty="0">
                          <a:latin typeface="Calibri"/>
                          <a:cs typeface="Calibri"/>
                        </a:rPr>
                        <a:t>2,1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5E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r>
                        <a:rPr sz="1800" spc="-25" dirty="0">
                          <a:latin typeface="Calibri"/>
                          <a:cs typeface="Calibri"/>
                        </a:rPr>
                        <a:t>2,2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r>
                        <a:rPr sz="1800" spc="-25" dirty="0">
                          <a:latin typeface="Calibri"/>
                          <a:cs typeface="Calibri"/>
                        </a:rPr>
                        <a:t>2,3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5E8"/>
                    </a:solidFill>
                  </a:tcPr>
                </a:tc>
                <a:tc>
                  <a:txBody>
                    <a:bodyPr/>
                    <a:lstStyle/>
                    <a:p>
                      <a:pPr marR="17780" algn="ctr"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r>
                        <a:rPr sz="1800" spc="-25" dirty="0">
                          <a:latin typeface="Calibri"/>
                          <a:cs typeface="Calibri"/>
                        </a:rPr>
                        <a:t>2,4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5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26084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r>
                        <a:rPr sz="1800" spc="-25" dirty="0">
                          <a:latin typeface="Calibri"/>
                          <a:cs typeface="Calibri"/>
                        </a:rPr>
                        <a:t>3,1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92373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r>
                        <a:rPr sz="1800" spc="-25" dirty="0">
                          <a:latin typeface="Calibri"/>
                          <a:cs typeface="Calibri"/>
                        </a:rPr>
                        <a:t>3,2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r>
                        <a:rPr sz="1800" spc="-25" dirty="0">
                          <a:latin typeface="Calibri"/>
                          <a:cs typeface="Calibri"/>
                        </a:rPr>
                        <a:t>3,3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4"/>
                    </a:solidFill>
                  </a:tcPr>
                </a:tc>
                <a:tc>
                  <a:txBody>
                    <a:bodyPr/>
                    <a:lstStyle/>
                    <a:p>
                      <a:pPr marR="17780" algn="ctr"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r>
                        <a:rPr sz="1800" spc="-25" dirty="0">
                          <a:latin typeface="Calibri"/>
                          <a:cs typeface="Calibri"/>
                        </a:rPr>
                        <a:t>3,4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26084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r>
                        <a:rPr sz="1800" spc="-25" dirty="0">
                          <a:latin typeface="Calibri"/>
                          <a:cs typeface="Calibri"/>
                        </a:rPr>
                        <a:t>4,1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5E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r>
                        <a:rPr sz="1800" spc="-25" dirty="0">
                          <a:latin typeface="Calibri"/>
                          <a:cs typeface="Calibri"/>
                        </a:rPr>
                        <a:t>4,2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5E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r>
                        <a:rPr sz="1800" spc="-25" dirty="0">
                          <a:latin typeface="Calibri"/>
                          <a:cs typeface="Calibri"/>
                        </a:rPr>
                        <a:t>4,3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5E8"/>
                    </a:solidFill>
                  </a:tcPr>
                </a:tc>
                <a:tc>
                  <a:txBody>
                    <a:bodyPr/>
                    <a:lstStyle/>
                    <a:p>
                      <a:pPr marR="17780" algn="ctr"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r>
                        <a:rPr sz="1800" spc="-25" dirty="0">
                          <a:latin typeface="Calibri"/>
                          <a:cs typeface="Calibri"/>
                        </a:rPr>
                        <a:t>4,4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5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7" name="object 7"/>
          <p:cNvSpPr txBox="1"/>
          <p:nvPr/>
        </p:nvSpPr>
        <p:spPr>
          <a:xfrm>
            <a:off x="2120595" y="1227659"/>
            <a:ext cx="8071484" cy="467296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177165">
              <a:spcBef>
                <a:spcPts val="95"/>
              </a:spcBef>
              <a:tabLst>
                <a:tab pos="6432550" algn="l"/>
              </a:tabLst>
            </a:pPr>
            <a:r>
              <a:rPr sz="2800" b="1" spc="-60" dirty="0">
                <a:latin typeface="Calibri"/>
                <a:cs typeface="Calibri"/>
              </a:rPr>
              <a:t>Top</a:t>
            </a:r>
            <a:r>
              <a:rPr sz="2800" b="1" spc="-90" dirty="0">
                <a:latin typeface="Calibri"/>
                <a:cs typeface="Calibri"/>
              </a:rPr>
              <a:t> </a:t>
            </a:r>
            <a:r>
              <a:rPr sz="2800" b="1" dirty="0">
                <a:latin typeface="Calibri"/>
                <a:cs typeface="Calibri"/>
              </a:rPr>
              <a:t>right</a:t>
            </a:r>
            <a:r>
              <a:rPr sz="2800" b="1" spc="-114" dirty="0">
                <a:latin typeface="Calibri"/>
                <a:cs typeface="Calibri"/>
              </a:rPr>
              <a:t> </a:t>
            </a:r>
            <a:r>
              <a:rPr sz="2800" b="1" dirty="0">
                <a:latin typeface="Calibri"/>
                <a:cs typeface="Calibri"/>
              </a:rPr>
              <a:t>corner</a:t>
            </a:r>
            <a:r>
              <a:rPr sz="2800" b="1" spc="-110" dirty="0">
                <a:latin typeface="Calibri"/>
                <a:cs typeface="Calibri"/>
              </a:rPr>
              <a:t> </a:t>
            </a:r>
            <a:r>
              <a:rPr sz="2800" b="1" dirty="0">
                <a:latin typeface="Calibri"/>
                <a:cs typeface="Calibri"/>
              </a:rPr>
              <a:t>to</a:t>
            </a:r>
            <a:r>
              <a:rPr sz="2800" b="1" spc="-95" dirty="0">
                <a:latin typeface="Calibri"/>
                <a:cs typeface="Calibri"/>
              </a:rPr>
              <a:t> </a:t>
            </a:r>
            <a:r>
              <a:rPr sz="2800" b="1" dirty="0">
                <a:latin typeface="Calibri"/>
                <a:cs typeface="Calibri"/>
              </a:rPr>
              <a:t>bottom</a:t>
            </a:r>
            <a:r>
              <a:rPr sz="2800" b="1" spc="-140" dirty="0">
                <a:latin typeface="Calibri"/>
                <a:cs typeface="Calibri"/>
              </a:rPr>
              <a:t> </a:t>
            </a:r>
            <a:r>
              <a:rPr sz="2800" b="1" dirty="0">
                <a:latin typeface="Calibri"/>
                <a:cs typeface="Calibri"/>
              </a:rPr>
              <a:t>left</a:t>
            </a:r>
            <a:r>
              <a:rPr sz="2800" b="1" spc="-70" dirty="0">
                <a:latin typeface="Calibri"/>
                <a:cs typeface="Calibri"/>
              </a:rPr>
              <a:t> </a:t>
            </a:r>
            <a:r>
              <a:rPr sz="2800" b="1" dirty="0">
                <a:latin typeface="Calibri"/>
                <a:cs typeface="Calibri"/>
              </a:rPr>
              <a:t>corner:</a:t>
            </a:r>
            <a:r>
              <a:rPr sz="2800" b="1" spc="-90" dirty="0">
                <a:latin typeface="Calibri"/>
                <a:cs typeface="Calibri"/>
              </a:rPr>
              <a:t> </a:t>
            </a:r>
            <a:r>
              <a:rPr sz="2800" spc="-25" dirty="0">
                <a:latin typeface="Calibri"/>
                <a:cs typeface="Calibri"/>
              </a:rPr>
              <a:t>The</a:t>
            </a:r>
            <a:r>
              <a:rPr sz="2800" dirty="0">
                <a:latin typeface="Calibri"/>
                <a:cs typeface="Calibri"/>
              </a:rPr>
              <a:t>	</a:t>
            </a:r>
            <a:r>
              <a:rPr sz="2800" spc="-30" dirty="0">
                <a:latin typeface="Calibri"/>
                <a:cs typeface="Calibri"/>
              </a:rPr>
              <a:t>difference </a:t>
            </a:r>
            <a:r>
              <a:rPr sz="2800" spc="-10" dirty="0">
                <a:latin typeface="Calibri"/>
                <a:cs typeface="Calibri"/>
              </a:rPr>
              <a:t>between</a:t>
            </a:r>
            <a:r>
              <a:rPr sz="2800" spc="-150" dirty="0">
                <a:latin typeface="Calibri"/>
                <a:cs typeface="Calibri"/>
              </a:rPr>
              <a:t> </a:t>
            </a:r>
            <a:r>
              <a:rPr sz="2800" spc="-20" dirty="0">
                <a:latin typeface="Calibri"/>
                <a:cs typeface="Calibri"/>
              </a:rPr>
              <a:t>row</a:t>
            </a:r>
            <a:r>
              <a:rPr sz="2800" spc="-14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value</a:t>
            </a:r>
            <a:r>
              <a:rPr sz="2800" spc="-9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and</a:t>
            </a:r>
            <a:r>
              <a:rPr sz="2800" spc="-8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column</a:t>
            </a:r>
            <a:r>
              <a:rPr sz="2800" spc="-114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value</a:t>
            </a:r>
            <a:r>
              <a:rPr sz="2800" spc="-8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is</a:t>
            </a:r>
            <a:r>
              <a:rPr sz="2800" spc="-8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same.</a:t>
            </a:r>
            <a:endParaRPr sz="2800">
              <a:latin typeface="Calibri"/>
              <a:cs typeface="Calibri"/>
            </a:endParaRPr>
          </a:p>
          <a:p>
            <a:pPr marL="2686685">
              <a:spcBef>
                <a:spcPts val="65"/>
              </a:spcBef>
              <a:tabLst>
                <a:tab pos="3390265" algn="l"/>
                <a:tab pos="4505960" algn="l"/>
              </a:tabLst>
            </a:pPr>
            <a:r>
              <a:rPr sz="2400" spc="-10" dirty="0">
                <a:solidFill>
                  <a:srgbClr val="FF0000"/>
                </a:solidFill>
                <a:latin typeface="Calibri"/>
                <a:cs typeface="Calibri"/>
              </a:rPr>
              <a:t>(1,3)</a:t>
            </a:r>
            <a:r>
              <a:rPr sz="2400" dirty="0">
                <a:solidFill>
                  <a:srgbClr val="FF0000"/>
                </a:solidFill>
                <a:latin typeface="Calibri"/>
                <a:cs typeface="Calibri"/>
              </a:rPr>
              <a:t>	&amp;</a:t>
            </a:r>
            <a:r>
              <a:rPr sz="2400" spc="-4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spc="-20" dirty="0">
                <a:solidFill>
                  <a:srgbClr val="FF0000"/>
                </a:solidFill>
                <a:latin typeface="Calibri"/>
                <a:cs typeface="Calibri"/>
              </a:rPr>
              <a:t>(3,1)</a:t>
            </a:r>
            <a:r>
              <a:rPr sz="2400" dirty="0">
                <a:solidFill>
                  <a:srgbClr val="FF0000"/>
                </a:solidFill>
                <a:latin typeface="Calibri"/>
                <a:cs typeface="Calibri"/>
              </a:rPr>
              <a:t>	i</a:t>
            </a:r>
            <a:r>
              <a:rPr sz="2400" spc="-4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0000"/>
                </a:solidFill>
                <a:latin typeface="Calibri"/>
                <a:cs typeface="Calibri"/>
              </a:rPr>
              <a:t>+</a:t>
            </a:r>
            <a:r>
              <a:rPr sz="2400" spc="-5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0000"/>
                </a:solidFill>
                <a:latin typeface="Calibri"/>
                <a:cs typeface="Calibri"/>
              </a:rPr>
              <a:t>x[i]</a:t>
            </a:r>
            <a:r>
              <a:rPr sz="2400" spc="-5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0000"/>
                </a:solidFill>
                <a:latin typeface="Calibri"/>
                <a:cs typeface="Calibri"/>
              </a:rPr>
              <a:t>=</a:t>
            </a:r>
            <a:r>
              <a:rPr sz="2400" spc="-3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0000"/>
                </a:solidFill>
                <a:latin typeface="Calibri"/>
                <a:cs typeface="Calibri"/>
              </a:rPr>
              <a:t>k</a:t>
            </a:r>
            <a:r>
              <a:rPr sz="2400" spc="-5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0000"/>
                </a:solidFill>
                <a:latin typeface="Calibri"/>
                <a:cs typeface="Calibri"/>
              </a:rPr>
              <a:t>+</a:t>
            </a:r>
            <a:r>
              <a:rPr sz="2400" spc="-6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0000"/>
                </a:solidFill>
                <a:latin typeface="Calibri"/>
                <a:cs typeface="Calibri"/>
              </a:rPr>
              <a:t>x[k]</a:t>
            </a:r>
            <a:r>
              <a:rPr sz="2400" spc="-3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0000"/>
                </a:solidFill>
                <a:latin typeface="Calibri"/>
                <a:cs typeface="Calibri"/>
              </a:rPr>
              <a:t>------</a:t>
            </a:r>
            <a:r>
              <a:rPr sz="2400" dirty="0">
                <a:solidFill>
                  <a:srgbClr val="FF0000"/>
                </a:solidFill>
                <a:latin typeface="Calibri"/>
                <a:cs typeface="Calibri"/>
              </a:rPr>
              <a:t>(3)</a:t>
            </a:r>
            <a:r>
              <a:rPr sz="2400" spc="-9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0000"/>
                </a:solidFill>
                <a:latin typeface="Calibri"/>
                <a:cs typeface="Calibri"/>
              </a:rPr>
              <a:t>to</a:t>
            </a:r>
            <a:r>
              <a:rPr sz="2400" spc="-10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spc="-25" dirty="0">
                <a:solidFill>
                  <a:srgbClr val="FF0000"/>
                </a:solidFill>
                <a:latin typeface="Calibri"/>
                <a:cs typeface="Calibri"/>
              </a:rPr>
              <a:t>be</a:t>
            </a:r>
            <a:endParaRPr sz="2400">
              <a:latin typeface="Calibri"/>
              <a:cs typeface="Calibri"/>
            </a:endParaRPr>
          </a:p>
          <a:p>
            <a:pPr marL="2677160">
              <a:spcBef>
                <a:spcPts val="5"/>
              </a:spcBef>
            </a:pPr>
            <a:r>
              <a:rPr sz="2400" spc="-10" dirty="0">
                <a:solidFill>
                  <a:srgbClr val="FF0000"/>
                </a:solidFill>
                <a:latin typeface="Calibri"/>
                <a:cs typeface="Calibri"/>
              </a:rPr>
              <a:t>avoided</a:t>
            </a:r>
            <a:endParaRPr sz="2400">
              <a:latin typeface="Calibri"/>
              <a:cs typeface="Calibri"/>
            </a:endParaRPr>
          </a:p>
          <a:p>
            <a:pPr marL="2582545">
              <a:spcBef>
                <a:spcPts val="695"/>
              </a:spcBef>
              <a:tabLst>
                <a:tab pos="4463415" algn="l"/>
              </a:tabLst>
            </a:pPr>
            <a:r>
              <a:rPr sz="2400" b="1" dirty="0">
                <a:latin typeface="Calibri"/>
                <a:cs typeface="Calibri"/>
              </a:rPr>
              <a:t>Using</a:t>
            </a:r>
            <a:r>
              <a:rPr sz="2400" b="1" spc="-6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eqn.</a:t>
            </a:r>
            <a:r>
              <a:rPr sz="2400" b="1" spc="-50" dirty="0">
                <a:latin typeface="Calibri"/>
                <a:cs typeface="Calibri"/>
              </a:rPr>
              <a:t> </a:t>
            </a:r>
            <a:r>
              <a:rPr sz="2400" b="1" spc="-25" dirty="0">
                <a:latin typeface="Calibri"/>
                <a:cs typeface="Calibri"/>
              </a:rPr>
              <a:t>(2)</a:t>
            </a:r>
            <a:r>
              <a:rPr sz="2400" b="1" dirty="0">
                <a:latin typeface="Calibri"/>
                <a:cs typeface="Calibri"/>
              </a:rPr>
              <a:t>	and</a:t>
            </a:r>
            <a:r>
              <a:rPr sz="2400" b="1" spc="-90" dirty="0">
                <a:latin typeface="Calibri"/>
                <a:cs typeface="Calibri"/>
              </a:rPr>
              <a:t> </a:t>
            </a:r>
            <a:r>
              <a:rPr sz="2400" b="1" spc="-25" dirty="0">
                <a:latin typeface="Calibri"/>
                <a:cs typeface="Calibri"/>
              </a:rPr>
              <a:t>(3)</a:t>
            </a:r>
            <a:endParaRPr sz="2400">
              <a:latin typeface="Calibri"/>
              <a:cs typeface="Calibri"/>
            </a:endParaRPr>
          </a:p>
          <a:p>
            <a:pPr marL="2582545">
              <a:spcBef>
                <a:spcPts val="5"/>
              </a:spcBef>
              <a:tabLst>
                <a:tab pos="3228340" algn="l"/>
                <a:tab pos="3517900" algn="l"/>
                <a:tab pos="4066540" algn="l"/>
                <a:tab pos="4847590" algn="l"/>
              </a:tabLst>
            </a:pPr>
            <a:r>
              <a:rPr sz="2400" b="1" dirty="0">
                <a:latin typeface="Calibri"/>
                <a:cs typeface="Calibri"/>
              </a:rPr>
              <a:t>i</a:t>
            </a:r>
            <a:r>
              <a:rPr sz="2400" b="1" spc="-1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–</a:t>
            </a:r>
            <a:r>
              <a:rPr sz="2400" b="1" spc="-15" dirty="0">
                <a:latin typeface="Calibri"/>
                <a:cs typeface="Calibri"/>
              </a:rPr>
              <a:t> </a:t>
            </a:r>
            <a:r>
              <a:rPr sz="2400" b="1" spc="-60" dirty="0">
                <a:latin typeface="Calibri"/>
                <a:cs typeface="Calibri"/>
              </a:rPr>
              <a:t>k</a:t>
            </a:r>
            <a:r>
              <a:rPr sz="2400" b="1" dirty="0">
                <a:latin typeface="Calibri"/>
                <a:cs typeface="Calibri"/>
              </a:rPr>
              <a:t>	</a:t>
            </a:r>
            <a:r>
              <a:rPr sz="2400" b="1" spc="-50" dirty="0">
                <a:latin typeface="Calibri"/>
                <a:cs typeface="Calibri"/>
              </a:rPr>
              <a:t>=</a:t>
            </a:r>
            <a:r>
              <a:rPr sz="2400" b="1" dirty="0">
                <a:latin typeface="Calibri"/>
                <a:cs typeface="Calibri"/>
              </a:rPr>
              <a:t>	</a:t>
            </a:r>
            <a:r>
              <a:rPr sz="2400" b="1" spc="-20" dirty="0">
                <a:latin typeface="Calibri"/>
                <a:cs typeface="Calibri"/>
              </a:rPr>
              <a:t>x[i]</a:t>
            </a:r>
            <a:r>
              <a:rPr sz="2400" b="1" dirty="0">
                <a:latin typeface="Calibri"/>
                <a:cs typeface="Calibri"/>
              </a:rPr>
              <a:t>	-</a:t>
            </a:r>
            <a:r>
              <a:rPr sz="2400" b="1" spc="-15" dirty="0">
                <a:latin typeface="Calibri"/>
                <a:cs typeface="Calibri"/>
              </a:rPr>
              <a:t> </a:t>
            </a:r>
            <a:r>
              <a:rPr sz="2400" b="1" spc="-20" dirty="0">
                <a:latin typeface="Calibri"/>
                <a:cs typeface="Calibri"/>
              </a:rPr>
              <a:t>x[k]</a:t>
            </a:r>
            <a:r>
              <a:rPr sz="2400" b="1" dirty="0">
                <a:latin typeface="Calibri"/>
                <a:cs typeface="Calibri"/>
              </a:rPr>
              <a:t>	</a:t>
            </a:r>
            <a:r>
              <a:rPr sz="2400" b="1" spc="-20" dirty="0">
                <a:latin typeface="Calibri"/>
                <a:cs typeface="Calibri"/>
              </a:rPr>
              <a:t>-----------------</a:t>
            </a:r>
            <a:r>
              <a:rPr sz="2400" b="1" spc="-25" dirty="0">
                <a:latin typeface="Calibri"/>
                <a:cs typeface="Calibri"/>
              </a:rPr>
              <a:t>(4)</a:t>
            </a:r>
            <a:endParaRPr sz="2400">
              <a:latin typeface="Calibri"/>
              <a:cs typeface="Calibri"/>
            </a:endParaRPr>
          </a:p>
          <a:p>
            <a:pPr marL="2582545">
              <a:tabLst>
                <a:tab pos="3228340" algn="l"/>
                <a:tab pos="3517900" algn="l"/>
                <a:tab pos="4999990" algn="l"/>
              </a:tabLst>
            </a:pPr>
            <a:r>
              <a:rPr sz="2400" b="1" dirty="0">
                <a:latin typeface="Calibri"/>
                <a:cs typeface="Calibri"/>
              </a:rPr>
              <a:t>i</a:t>
            </a:r>
            <a:r>
              <a:rPr sz="2400" b="1" spc="-1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–</a:t>
            </a:r>
            <a:r>
              <a:rPr sz="2400" b="1" spc="-20" dirty="0">
                <a:latin typeface="Calibri"/>
                <a:cs typeface="Calibri"/>
              </a:rPr>
              <a:t> </a:t>
            </a:r>
            <a:r>
              <a:rPr sz="2400" b="1" spc="-60" dirty="0">
                <a:latin typeface="Calibri"/>
                <a:cs typeface="Calibri"/>
              </a:rPr>
              <a:t>k</a:t>
            </a:r>
            <a:r>
              <a:rPr sz="2400" b="1" dirty="0">
                <a:latin typeface="Calibri"/>
                <a:cs typeface="Calibri"/>
              </a:rPr>
              <a:t>	</a:t>
            </a:r>
            <a:r>
              <a:rPr sz="2400" b="1" spc="-50" dirty="0">
                <a:latin typeface="Calibri"/>
                <a:cs typeface="Calibri"/>
              </a:rPr>
              <a:t>=</a:t>
            </a:r>
            <a:r>
              <a:rPr sz="2400" b="1" dirty="0">
                <a:latin typeface="Calibri"/>
                <a:cs typeface="Calibri"/>
              </a:rPr>
              <a:t>	-</a:t>
            </a:r>
            <a:r>
              <a:rPr sz="2400" b="1" spc="-2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x[i]</a:t>
            </a:r>
            <a:r>
              <a:rPr sz="2400" b="1" spc="-8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+ </a:t>
            </a:r>
            <a:r>
              <a:rPr sz="2400" b="1" spc="-20" dirty="0">
                <a:latin typeface="Calibri"/>
                <a:cs typeface="Calibri"/>
              </a:rPr>
              <a:t>x[k]</a:t>
            </a:r>
            <a:r>
              <a:rPr sz="2400" b="1" dirty="0">
                <a:latin typeface="Calibri"/>
                <a:cs typeface="Calibri"/>
              </a:rPr>
              <a:t>	</a:t>
            </a:r>
            <a:r>
              <a:rPr sz="2400" b="1" spc="-20" dirty="0">
                <a:latin typeface="Calibri"/>
                <a:cs typeface="Calibri"/>
              </a:rPr>
              <a:t>----------------</a:t>
            </a:r>
            <a:r>
              <a:rPr sz="2400" b="1" spc="-25" dirty="0">
                <a:latin typeface="Calibri"/>
                <a:cs typeface="Calibri"/>
              </a:rPr>
              <a:t>(5)</a:t>
            </a:r>
            <a:endParaRPr sz="2400">
              <a:latin typeface="Calibri"/>
              <a:cs typeface="Calibri"/>
            </a:endParaRPr>
          </a:p>
          <a:p>
            <a:pPr marL="207645">
              <a:spcBef>
                <a:spcPts val="2685"/>
              </a:spcBef>
              <a:tabLst>
                <a:tab pos="1143000" algn="l"/>
                <a:tab pos="2057400" algn="l"/>
                <a:tab pos="2286000" algn="l"/>
              </a:tabLst>
            </a:pPr>
            <a:r>
              <a:rPr sz="2400" b="1" dirty="0">
                <a:latin typeface="Calibri"/>
                <a:cs typeface="Calibri"/>
              </a:rPr>
              <a:t>|i</a:t>
            </a:r>
            <a:r>
              <a:rPr sz="2400" b="1" spc="-4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–</a:t>
            </a:r>
            <a:r>
              <a:rPr sz="2400" b="1" spc="-15" dirty="0">
                <a:latin typeface="Calibri"/>
                <a:cs typeface="Calibri"/>
              </a:rPr>
              <a:t> </a:t>
            </a:r>
            <a:r>
              <a:rPr sz="2400" b="1" spc="-25" dirty="0">
                <a:latin typeface="Calibri"/>
                <a:cs typeface="Calibri"/>
              </a:rPr>
              <a:t>k|</a:t>
            </a:r>
            <a:r>
              <a:rPr sz="2400" b="1" dirty="0">
                <a:latin typeface="Calibri"/>
                <a:cs typeface="Calibri"/>
              </a:rPr>
              <a:t>	=</a:t>
            </a:r>
            <a:r>
              <a:rPr sz="2400" b="1" spc="-20" dirty="0">
                <a:latin typeface="Calibri"/>
                <a:cs typeface="Calibri"/>
              </a:rPr>
              <a:t> </a:t>
            </a:r>
            <a:r>
              <a:rPr sz="2400" b="1" spc="-10" dirty="0">
                <a:latin typeface="Calibri"/>
                <a:cs typeface="Calibri"/>
              </a:rPr>
              <a:t>|x[i]</a:t>
            </a:r>
            <a:r>
              <a:rPr sz="2400" b="1" dirty="0">
                <a:latin typeface="Calibri"/>
                <a:cs typeface="Calibri"/>
              </a:rPr>
              <a:t>	</a:t>
            </a:r>
            <a:r>
              <a:rPr sz="2400" b="1" spc="-50" dirty="0">
                <a:latin typeface="Calibri"/>
                <a:cs typeface="Calibri"/>
              </a:rPr>
              <a:t>-</a:t>
            </a:r>
            <a:r>
              <a:rPr sz="2400" b="1" dirty="0">
                <a:latin typeface="Calibri"/>
                <a:cs typeface="Calibri"/>
              </a:rPr>
              <a:t>	x[k]|</a:t>
            </a:r>
            <a:r>
              <a:rPr sz="2400" b="1" spc="-80" dirty="0">
                <a:latin typeface="Calibri"/>
                <a:cs typeface="Calibri"/>
              </a:rPr>
              <a:t> </a:t>
            </a:r>
            <a:r>
              <a:rPr sz="2400" b="1" spc="-10" dirty="0">
                <a:latin typeface="Calibri"/>
                <a:cs typeface="Calibri"/>
              </a:rPr>
              <a:t>indicates</a:t>
            </a:r>
            <a:r>
              <a:rPr sz="2400" b="1" spc="-6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queens</a:t>
            </a:r>
            <a:r>
              <a:rPr sz="2400" b="1" spc="-65" dirty="0">
                <a:latin typeface="Calibri"/>
                <a:cs typeface="Calibri"/>
              </a:rPr>
              <a:t> </a:t>
            </a:r>
            <a:r>
              <a:rPr sz="2400" b="1" spc="-35" dirty="0">
                <a:latin typeface="Calibri"/>
                <a:cs typeface="Calibri"/>
              </a:rPr>
              <a:t>attack</a:t>
            </a:r>
            <a:r>
              <a:rPr sz="2400" b="1" spc="-100" dirty="0">
                <a:latin typeface="Calibri"/>
                <a:cs typeface="Calibri"/>
              </a:rPr>
              <a:t> </a:t>
            </a:r>
            <a:r>
              <a:rPr sz="2400" b="1" spc="-10" dirty="0">
                <a:latin typeface="Calibri"/>
                <a:cs typeface="Calibri"/>
              </a:rPr>
              <a:t>diagonally.</a:t>
            </a:r>
            <a:endParaRPr sz="2400">
              <a:latin typeface="Calibri"/>
              <a:cs typeface="Calibri"/>
            </a:endParaRPr>
          </a:p>
          <a:p>
            <a:pPr marL="207645" marR="936625">
              <a:lnSpc>
                <a:spcPct val="117500"/>
              </a:lnSpc>
              <a:spcBef>
                <a:spcPts val="2375"/>
              </a:spcBef>
              <a:tabLst>
                <a:tab pos="5298440" algn="l"/>
              </a:tabLst>
            </a:pPr>
            <a:r>
              <a:rPr sz="2400" b="1" dirty="0">
                <a:solidFill>
                  <a:srgbClr val="FF0000"/>
                </a:solidFill>
                <a:latin typeface="Calibri"/>
                <a:cs typeface="Calibri"/>
              </a:rPr>
              <a:t>X[i]</a:t>
            </a:r>
            <a:r>
              <a:rPr sz="2400" b="1" spc="-8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FF0000"/>
                </a:solidFill>
                <a:latin typeface="Calibri"/>
                <a:cs typeface="Calibri"/>
              </a:rPr>
              <a:t>==</a:t>
            </a:r>
            <a:r>
              <a:rPr sz="2400" b="1" spc="-1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FF0000"/>
                </a:solidFill>
                <a:latin typeface="Calibri"/>
                <a:cs typeface="Calibri"/>
              </a:rPr>
              <a:t>x[k]</a:t>
            </a:r>
            <a:r>
              <a:rPr sz="2400" b="1" spc="-8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FF0000"/>
                </a:solidFill>
                <a:latin typeface="Calibri"/>
                <a:cs typeface="Calibri"/>
              </a:rPr>
              <a:t>||</a:t>
            </a:r>
            <a:r>
              <a:rPr sz="2400" b="1" spc="-5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FF0000"/>
                </a:solidFill>
                <a:latin typeface="Calibri"/>
                <a:cs typeface="Calibri"/>
              </a:rPr>
              <a:t>abs(i</a:t>
            </a:r>
            <a:r>
              <a:rPr sz="2400" b="1" spc="-3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FF0000"/>
                </a:solidFill>
                <a:latin typeface="Calibri"/>
                <a:cs typeface="Calibri"/>
              </a:rPr>
              <a:t>–k)</a:t>
            </a:r>
            <a:r>
              <a:rPr sz="2400" b="1" spc="-4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FF0000"/>
                </a:solidFill>
                <a:latin typeface="Calibri"/>
                <a:cs typeface="Calibri"/>
              </a:rPr>
              <a:t>=</a:t>
            </a:r>
            <a:r>
              <a:rPr sz="2400" b="1" spc="-2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FF0000"/>
                </a:solidFill>
                <a:latin typeface="Calibri"/>
                <a:cs typeface="Calibri"/>
              </a:rPr>
              <a:t>abs(x[i]</a:t>
            </a:r>
            <a:r>
              <a:rPr sz="2400" b="1" spc="-7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FF0000"/>
                </a:solidFill>
                <a:latin typeface="Calibri"/>
                <a:cs typeface="Calibri"/>
              </a:rPr>
              <a:t>–</a:t>
            </a:r>
            <a:r>
              <a:rPr sz="2400" b="1" spc="-4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b="1" spc="-10" dirty="0">
                <a:solidFill>
                  <a:srgbClr val="FF0000"/>
                </a:solidFill>
                <a:latin typeface="Calibri"/>
                <a:cs typeface="Calibri"/>
              </a:rPr>
              <a:t>x[k])</a:t>
            </a:r>
            <a:r>
              <a:rPr sz="2400" b="1" dirty="0">
                <a:solidFill>
                  <a:srgbClr val="FF0000"/>
                </a:solidFill>
                <a:latin typeface="Calibri"/>
                <a:cs typeface="Calibri"/>
              </a:rPr>
              <a:t>	</a:t>
            </a:r>
            <a:r>
              <a:rPr sz="2400" dirty="0">
                <a:solidFill>
                  <a:srgbClr val="FF0000"/>
                </a:solidFill>
                <a:latin typeface="Wingdings"/>
                <a:cs typeface="Wingdings"/>
              </a:rPr>
              <a:t></a:t>
            </a:r>
            <a:r>
              <a:rPr sz="2400" spc="-15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400" b="1" dirty="0">
                <a:solidFill>
                  <a:srgbClr val="FF0000"/>
                </a:solidFill>
                <a:latin typeface="Calibri"/>
                <a:cs typeface="Calibri"/>
              </a:rPr>
              <a:t>two</a:t>
            </a:r>
            <a:r>
              <a:rPr sz="2400" b="1" spc="-10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b="1" spc="-10" dirty="0">
                <a:solidFill>
                  <a:srgbClr val="FF0000"/>
                </a:solidFill>
                <a:latin typeface="Calibri"/>
                <a:cs typeface="Calibri"/>
              </a:rPr>
              <a:t>queens </a:t>
            </a:r>
            <a:r>
              <a:rPr sz="2400" b="1" spc="-30" dirty="0">
                <a:solidFill>
                  <a:srgbClr val="FF0000"/>
                </a:solidFill>
                <a:latin typeface="Calibri"/>
                <a:cs typeface="Calibri"/>
              </a:rPr>
              <a:t>attack</a:t>
            </a:r>
            <a:r>
              <a:rPr sz="2400" b="1" spc="-4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FF0000"/>
                </a:solidFill>
                <a:latin typeface="Calibri"/>
                <a:cs typeface="Calibri"/>
              </a:rPr>
              <a:t>each</a:t>
            </a:r>
            <a:r>
              <a:rPr sz="2400" b="1" spc="-7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FF0000"/>
                </a:solidFill>
                <a:latin typeface="Calibri"/>
                <a:cs typeface="Calibri"/>
              </a:rPr>
              <a:t>other</a:t>
            </a:r>
            <a:r>
              <a:rPr sz="2400" b="1" spc="-6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FF0000"/>
                </a:solidFill>
                <a:latin typeface="Calibri"/>
                <a:cs typeface="Calibri"/>
              </a:rPr>
              <a:t>and</a:t>
            </a:r>
            <a:r>
              <a:rPr sz="2400" b="1" spc="-8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FF0000"/>
                </a:solidFill>
                <a:latin typeface="Calibri"/>
                <a:cs typeface="Calibri"/>
              </a:rPr>
              <a:t>cannot</a:t>
            </a:r>
            <a:r>
              <a:rPr sz="2400" b="1" spc="-9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FF0000"/>
                </a:solidFill>
                <a:latin typeface="Calibri"/>
                <a:cs typeface="Calibri"/>
              </a:rPr>
              <a:t>be</a:t>
            </a:r>
            <a:r>
              <a:rPr sz="2400" b="1" spc="-6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b="1" spc="-10" dirty="0">
                <a:solidFill>
                  <a:srgbClr val="FF0000"/>
                </a:solidFill>
                <a:latin typeface="Calibri"/>
                <a:cs typeface="Calibri"/>
              </a:rPr>
              <a:t>placed.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1600961" y="761"/>
            <a:ext cx="9142730" cy="6856730"/>
          </a:xfrm>
          <a:custGeom>
            <a:avLst/>
            <a:gdLst/>
            <a:ahLst/>
            <a:cxnLst/>
            <a:rect l="l" t="t" r="r" b="b"/>
            <a:pathLst>
              <a:path w="9142730" h="6856730">
                <a:moveTo>
                  <a:pt x="0" y="0"/>
                </a:moveTo>
                <a:lnTo>
                  <a:pt x="9142476" y="0"/>
                </a:lnTo>
                <a:lnTo>
                  <a:pt x="9142476" y="6856476"/>
                </a:lnTo>
                <a:lnTo>
                  <a:pt x="0" y="6856476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4245102" y="6438732"/>
            <a:ext cx="1056005" cy="363561"/>
          </a:xfrm>
          <a:prstGeom prst="rect">
            <a:avLst/>
          </a:prstGeom>
        </p:spPr>
        <p:txBody>
          <a:bodyPr vert="horz" wrap="square" lIns="0" tIns="4445" rIns="0" bIns="0" rtlCol="0">
            <a:spAutoFit/>
          </a:bodyPr>
          <a:lstStyle/>
          <a:p>
            <a:pPr marL="12700" marR="5080">
              <a:lnSpc>
                <a:spcPts val="1440"/>
              </a:lnSpc>
              <a:spcBef>
                <a:spcPts val="35"/>
              </a:spcBef>
            </a:pPr>
            <a:r>
              <a:rPr sz="1200" spc="45" dirty="0">
                <a:solidFill>
                  <a:srgbClr val="FFFFFF"/>
                </a:solidFill>
                <a:latin typeface="Arial MT"/>
                <a:cs typeface="Arial MT"/>
              </a:rPr>
              <a:t>Department</a:t>
            </a:r>
            <a:r>
              <a:rPr sz="1200" spc="-4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-25" dirty="0">
                <a:solidFill>
                  <a:srgbClr val="FFFFFF"/>
                </a:solidFill>
                <a:latin typeface="Arial MT"/>
                <a:cs typeface="Arial MT"/>
              </a:rPr>
              <a:t>of CSE</a:t>
            </a:r>
            <a:endParaRPr sz="1200">
              <a:latin typeface="Arial MT"/>
              <a:cs typeface="Arial MT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795264" y="6434287"/>
            <a:ext cx="2217420" cy="187231"/>
          </a:xfrm>
          <a:prstGeom prst="rect">
            <a:avLst/>
          </a:prstGeom>
        </p:spPr>
        <p:txBody>
          <a:bodyPr vert="horz" wrap="square" lIns="0" tIns="2540" rIns="0" bIns="0" rtlCol="0">
            <a:spAutoFit/>
          </a:bodyPr>
          <a:lstStyle/>
          <a:p>
            <a:pPr marL="12700">
              <a:spcBef>
                <a:spcPts val="20"/>
              </a:spcBef>
            </a:pPr>
            <a:r>
              <a:rPr spc="-322" baseline="2314" dirty="0">
                <a:solidFill>
                  <a:srgbClr val="FFFFFF"/>
                </a:solidFill>
                <a:latin typeface="Arial MT"/>
                <a:cs typeface="Arial MT"/>
              </a:rPr>
              <a:t>A</a:t>
            </a:r>
            <a:r>
              <a:rPr sz="1200" spc="-580" dirty="0">
                <a:solidFill>
                  <a:srgbClr val="FFFFFF"/>
                </a:solidFill>
                <a:latin typeface="Arial MT"/>
                <a:cs typeface="Arial MT"/>
              </a:rPr>
              <a:t>A</a:t>
            </a:r>
            <a:r>
              <a:rPr spc="-225" baseline="2314" dirty="0">
                <a:solidFill>
                  <a:srgbClr val="FFFFFF"/>
                </a:solidFill>
                <a:latin typeface="Arial MT"/>
                <a:cs typeface="Arial MT"/>
              </a:rPr>
              <a:t>T</a:t>
            </a:r>
            <a:r>
              <a:rPr sz="1200" spc="-595" dirty="0">
                <a:solidFill>
                  <a:srgbClr val="FFFFFF"/>
                </a:solidFill>
                <a:latin typeface="Arial MT"/>
                <a:cs typeface="Arial MT"/>
              </a:rPr>
              <a:t>T</a:t>
            </a:r>
            <a:r>
              <a:rPr spc="-622" baseline="2314" dirty="0">
                <a:solidFill>
                  <a:srgbClr val="FFFFFF"/>
                </a:solidFill>
                <a:latin typeface="Arial MT"/>
                <a:cs typeface="Arial MT"/>
              </a:rPr>
              <a:t>M</a:t>
            </a:r>
            <a:r>
              <a:rPr sz="1200" spc="-615" dirty="0">
                <a:solidFill>
                  <a:srgbClr val="FFFFFF"/>
                </a:solidFill>
                <a:latin typeface="Arial MT"/>
                <a:cs typeface="Arial MT"/>
              </a:rPr>
              <a:t>M</a:t>
            </a:r>
            <a:r>
              <a:rPr spc="-322" baseline="2314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200" spc="-335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pc="-419" baseline="2314" dirty="0">
                <a:solidFill>
                  <a:srgbClr val="FFFFFF"/>
                </a:solidFill>
                <a:latin typeface="Arial MT"/>
                <a:cs typeface="Arial MT"/>
              </a:rPr>
              <a:t>C</a:t>
            </a:r>
            <a:r>
              <a:rPr sz="1200" spc="-580" dirty="0">
                <a:solidFill>
                  <a:srgbClr val="FFFFFF"/>
                </a:solidFill>
                <a:latin typeface="Arial MT"/>
                <a:cs typeface="Arial MT"/>
              </a:rPr>
              <a:t>C</a:t>
            </a:r>
            <a:r>
              <a:rPr spc="-120" baseline="2314" dirty="0">
                <a:solidFill>
                  <a:srgbClr val="FFFFFF"/>
                </a:solidFill>
                <a:latin typeface="Arial MT"/>
                <a:cs typeface="Arial MT"/>
              </a:rPr>
              <a:t>o</a:t>
            </a:r>
            <a:r>
              <a:rPr sz="1200" spc="-595" dirty="0">
                <a:solidFill>
                  <a:srgbClr val="FFFFFF"/>
                </a:solidFill>
                <a:latin typeface="Arial MT"/>
                <a:cs typeface="Arial MT"/>
              </a:rPr>
              <a:t>o</a:t>
            </a:r>
            <a:r>
              <a:rPr spc="67" baseline="2314" dirty="0">
                <a:solidFill>
                  <a:srgbClr val="FFFFFF"/>
                </a:solidFill>
                <a:latin typeface="Arial MT"/>
                <a:cs typeface="Arial MT"/>
              </a:rPr>
              <a:t>l</a:t>
            </a:r>
            <a:r>
              <a:rPr spc="-7" baseline="2314" dirty="0">
                <a:solidFill>
                  <a:srgbClr val="FFFFFF"/>
                </a:solidFill>
                <a:latin typeface="Arial MT"/>
                <a:cs typeface="Arial MT"/>
              </a:rPr>
              <a:t>l</a:t>
            </a:r>
            <a:r>
              <a:rPr sz="1200" spc="-229" dirty="0">
                <a:solidFill>
                  <a:srgbClr val="FFFFFF"/>
                </a:solidFill>
                <a:latin typeface="Arial MT"/>
                <a:cs typeface="Arial MT"/>
              </a:rPr>
              <a:t>l</a:t>
            </a:r>
            <a:r>
              <a:rPr spc="-607" baseline="2314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200" spc="45" dirty="0">
                <a:solidFill>
                  <a:srgbClr val="FFFFFF"/>
                </a:solidFill>
                <a:latin typeface="Arial MT"/>
                <a:cs typeface="Arial MT"/>
              </a:rPr>
              <a:t>l</a:t>
            </a:r>
            <a:r>
              <a:rPr sz="1200" spc="-565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pc="-120" baseline="2314" dirty="0">
                <a:solidFill>
                  <a:srgbClr val="FFFFFF"/>
                </a:solidFill>
                <a:latin typeface="Arial MT"/>
                <a:cs typeface="Arial MT"/>
              </a:rPr>
              <a:t>g</a:t>
            </a:r>
            <a:r>
              <a:rPr sz="1200" spc="-545" dirty="0">
                <a:solidFill>
                  <a:srgbClr val="FFFFFF"/>
                </a:solidFill>
                <a:latin typeface="Arial MT"/>
                <a:cs typeface="Arial MT"/>
              </a:rPr>
              <a:t>g</a:t>
            </a:r>
            <a:r>
              <a:rPr spc="-120" baseline="2314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200" spc="-345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pc="-120" baseline="2314" dirty="0">
                <a:solidFill>
                  <a:srgbClr val="FFFFFF"/>
                </a:solidFill>
                <a:latin typeface="Arial MT"/>
                <a:cs typeface="Arial MT"/>
              </a:rPr>
              <a:t>o</a:t>
            </a:r>
            <a:r>
              <a:rPr sz="1200" spc="-565" dirty="0">
                <a:solidFill>
                  <a:srgbClr val="FFFFFF"/>
                </a:solidFill>
                <a:latin typeface="Arial MT"/>
                <a:cs typeface="Arial MT"/>
              </a:rPr>
              <a:t>o</a:t>
            </a:r>
            <a:r>
              <a:rPr spc="-15" baseline="2314" dirty="0">
                <a:solidFill>
                  <a:srgbClr val="FFFFFF"/>
                </a:solidFill>
                <a:latin typeface="Arial MT"/>
                <a:cs typeface="Arial MT"/>
              </a:rPr>
              <a:t>f</a:t>
            </a:r>
            <a:r>
              <a:rPr spc="315" baseline="2314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-254" dirty="0">
                <a:solidFill>
                  <a:srgbClr val="FFFFFF"/>
                </a:solidFill>
                <a:latin typeface="Arial MT"/>
                <a:cs typeface="Arial MT"/>
              </a:rPr>
              <a:t>f</a:t>
            </a:r>
            <a:r>
              <a:rPr spc="-322" baseline="2314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200" spc="-625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pc="-120" baseline="2314" dirty="0">
                <a:solidFill>
                  <a:srgbClr val="FFFFFF"/>
                </a:solidFill>
                <a:latin typeface="Arial MT"/>
                <a:cs typeface="Arial MT"/>
              </a:rPr>
              <a:t>n</a:t>
            </a:r>
            <a:r>
              <a:rPr sz="1200" spc="-565" dirty="0">
                <a:solidFill>
                  <a:srgbClr val="FFFFFF"/>
                </a:solidFill>
                <a:latin typeface="Arial MT"/>
                <a:cs typeface="Arial MT"/>
              </a:rPr>
              <a:t>n</a:t>
            </a:r>
            <a:r>
              <a:rPr spc="-120" baseline="2314" dirty="0">
                <a:solidFill>
                  <a:srgbClr val="FFFFFF"/>
                </a:solidFill>
                <a:latin typeface="Arial MT"/>
                <a:cs typeface="Arial MT"/>
              </a:rPr>
              <a:t>g</a:t>
            </a:r>
            <a:r>
              <a:rPr sz="1200" spc="-545" dirty="0">
                <a:solidFill>
                  <a:srgbClr val="FFFFFF"/>
                </a:solidFill>
                <a:latin typeface="Arial MT"/>
                <a:cs typeface="Arial MT"/>
              </a:rPr>
              <a:t>g</a:t>
            </a:r>
            <a:r>
              <a:rPr spc="67" baseline="2314" dirty="0">
                <a:solidFill>
                  <a:srgbClr val="FFFFFF"/>
                </a:solidFill>
                <a:latin typeface="Arial MT"/>
                <a:cs typeface="Arial MT"/>
              </a:rPr>
              <a:t>i</a:t>
            </a:r>
            <a:r>
              <a:rPr spc="-607" baseline="2314" dirty="0">
                <a:solidFill>
                  <a:srgbClr val="FFFFFF"/>
                </a:solidFill>
                <a:latin typeface="Arial MT"/>
                <a:cs typeface="Arial MT"/>
              </a:rPr>
              <a:t>n</a:t>
            </a:r>
            <a:r>
              <a:rPr sz="1200" spc="45" dirty="0">
                <a:solidFill>
                  <a:srgbClr val="FFFFFF"/>
                </a:solidFill>
                <a:latin typeface="Arial MT"/>
                <a:cs typeface="Arial MT"/>
              </a:rPr>
              <a:t>i</a:t>
            </a:r>
            <a:r>
              <a:rPr sz="1200" spc="-565" dirty="0">
                <a:solidFill>
                  <a:srgbClr val="FFFFFF"/>
                </a:solidFill>
                <a:latin typeface="Arial MT"/>
                <a:cs typeface="Arial MT"/>
              </a:rPr>
              <a:t>n</a:t>
            </a:r>
            <a:r>
              <a:rPr spc="52" baseline="2314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pc="-120" baseline="2314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200" spc="-565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pc="-15" baseline="2314" dirty="0">
                <a:solidFill>
                  <a:srgbClr val="FFFFFF"/>
                </a:solidFill>
                <a:latin typeface="Arial MT"/>
                <a:cs typeface="Arial MT"/>
              </a:rPr>
              <a:t>r</a:t>
            </a:r>
            <a:r>
              <a:rPr spc="-165" baseline="2314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pc="-202" baseline="2314" dirty="0">
                <a:solidFill>
                  <a:srgbClr val="FFFFFF"/>
                </a:solidFill>
                <a:latin typeface="Arial MT"/>
                <a:cs typeface="Arial MT"/>
              </a:rPr>
              <a:t>i</a:t>
            </a:r>
            <a:r>
              <a:rPr sz="1200" spc="-105" dirty="0">
                <a:solidFill>
                  <a:srgbClr val="FFFFFF"/>
                </a:solidFill>
                <a:latin typeface="Arial MT"/>
                <a:cs typeface="Arial MT"/>
              </a:rPr>
              <a:t>r</a:t>
            </a:r>
            <a:r>
              <a:rPr spc="-555" baseline="2314" dirty="0">
                <a:solidFill>
                  <a:srgbClr val="FFFFFF"/>
                </a:solidFill>
                <a:latin typeface="Arial MT"/>
                <a:cs typeface="Arial MT"/>
              </a:rPr>
              <a:t>n</a:t>
            </a:r>
            <a:r>
              <a:rPr sz="1200" spc="120" dirty="0">
                <a:solidFill>
                  <a:srgbClr val="FFFFFF"/>
                </a:solidFill>
                <a:latin typeface="Arial MT"/>
                <a:cs typeface="Arial MT"/>
              </a:rPr>
              <a:t>i</a:t>
            </a:r>
            <a:r>
              <a:rPr sz="1200" spc="-509" dirty="0">
                <a:solidFill>
                  <a:srgbClr val="FFFFFF"/>
                </a:solidFill>
                <a:latin typeface="Arial MT"/>
                <a:cs typeface="Arial MT"/>
              </a:rPr>
              <a:t>n</a:t>
            </a:r>
            <a:r>
              <a:rPr spc="-37" baseline="2314" dirty="0">
                <a:solidFill>
                  <a:srgbClr val="FFFFFF"/>
                </a:solidFill>
                <a:latin typeface="Arial MT"/>
                <a:cs typeface="Arial MT"/>
              </a:rPr>
              <a:t>g</a:t>
            </a:r>
            <a:r>
              <a:rPr sz="1200" spc="45" dirty="0">
                <a:solidFill>
                  <a:srgbClr val="FFFFFF"/>
                </a:solidFill>
                <a:latin typeface="Arial MT"/>
                <a:cs typeface="Arial MT"/>
              </a:rPr>
              <a:t>g</a:t>
            </a:r>
            <a:endParaRPr sz="12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2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4114800" y="6400801"/>
            <a:ext cx="4724400" cy="277495"/>
            <a:chOff x="2514600" y="6400800"/>
            <a:chExt cx="4724400" cy="277495"/>
          </a:xfrm>
        </p:grpSpPr>
        <p:sp>
          <p:nvSpPr>
            <p:cNvPr id="3" name="object 3"/>
            <p:cNvSpPr/>
            <p:nvPr/>
          </p:nvSpPr>
          <p:spPr>
            <a:xfrm>
              <a:off x="2514600" y="6400800"/>
              <a:ext cx="1600200" cy="277495"/>
            </a:xfrm>
            <a:custGeom>
              <a:avLst/>
              <a:gdLst/>
              <a:ahLst/>
              <a:cxnLst/>
              <a:rect l="l" t="t" r="r" b="b"/>
              <a:pathLst>
                <a:path w="1600200" h="277495">
                  <a:moveTo>
                    <a:pt x="1600200" y="277368"/>
                  </a:moveTo>
                  <a:lnTo>
                    <a:pt x="0" y="277368"/>
                  </a:lnTo>
                  <a:lnTo>
                    <a:pt x="0" y="0"/>
                  </a:lnTo>
                  <a:lnTo>
                    <a:pt x="1600200" y="0"/>
                  </a:lnTo>
                  <a:lnTo>
                    <a:pt x="1600200" y="277368"/>
                  </a:lnTo>
                  <a:close/>
                </a:path>
              </a:pathLst>
            </a:custGeom>
            <a:solidFill>
              <a:srgbClr val="E16C0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4114800" y="6400800"/>
              <a:ext cx="3124200" cy="277495"/>
            </a:xfrm>
            <a:custGeom>
              <a:avLst/>
              <a:gdLst/>
              <a:ahLst/>
              <a:cxnLst/>
              <a:rect l="l" t="t" r="r" b="b"/>
              <a:pathLst>
                <a:path w="3124200" h="277495">
                  <a:moveTo>
                    <a:pt x="3124200" y="277368"/>
                  </a:moveTo>
                  <a:lnTo>
                    <a:pt x="0" y="277368"/>
                  </a:lnTo>
                  <a:lnTo>
                    <a:pt x="0" y="0"/>
                  </a:lnTo>
                  <a:lnTo>
                    <a:pt x="3124200" y="0"/>
                  </a:lnTo>
                  <a:lnTo>
                    <a:pt x="3124200" y="277368"/>
                  </a:lnTo>
                  <a:close/>
                </a:path>
              </a:pathLst>
            </a:custGeom>
            <a:solidFill>
              <a:srgbClr val="2240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2636926" y="6045"/>
            <a:ext cx="2203450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pc="-40" dirty="0"/>
              <a:t>Algorithm</a:t>
            </a:r>
          </a:p>
        </p:txBody>
      </p:sp>
      <p:grpSp>
        <p:nvGrpSpPr>
          <p:cNvPr id="6" name="object 6"/>
          <p:cNvGrpSpPr/>
          <p:nvPr/>
        </p:nvGrpSpPr>
        <p:grpSpPr>
          <a:xfrm>
            <a:off x="1600961" y="761"/>
            <a:ext cx="9142730" cy="6856730"/>
            <a:chOff x="761" y="761"/>
            <a:chExt cx="9142730" cy="6856730"/>
          </a:xfrm>
        </p:grpSpPr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25552" y="981456"/>
              <a:ext cx="8680704" cy="5117592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761" y="761"/>
              <a:ext cx="9142730" cy="6856730"/>
            </a:xfrm>
            <a:custGeom>
              <a:avLst/>
              <a:gdLst/>
              <a:ahLst/>
              <a:cxnLst/>
              <a:rect l="l" t="t" r="r" b="b"/>
              <a:pathLst>
                <a:path w="9142730" h="6856730">
                  <a:moveTo>
                    <a:pt x="0" y="0"/>
                  </a:moveTo>
                  <a:lnTo>
                    <a:pt x="9142476" y="0"/>
                  </a:lnTo>
                  <a:lnTo>
                    <a:pt x="9142476" y="6856476"/>
                  </a:lnTo>
                  <a:lnTo>
                    <a:pt x="0" y="6856476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4245102" y="6438732"/>
            <a:ext cx="1056005" cy="363561"/>
          </a:xfrm>
          <a:prstGeom prst="rect">
            <a:avLst/>
          </a:prstGeom>
        </p:spPr>
        <p:txBody>
          <a:bodyPr vert="horz" wrap="square" lIns="0" tIns="4445" rIns="0" bIns="0" rtlCol="0">
            <a:spAutoFit/>
          </a:bodyPr>
          <a:lstStyle/>
          <a:p>
            <a:pPr marL="12700" marR="5080">
              <a:lnSpc>
                <a:spcPts val="1440"/>
              </a:lnSpc>
              <a:spcBef>
                <a:spcPts val="35"/>
              </a:spcBef>
            </a:pPr>
            <a:r>
              <a:rPr sz="1200" spc="45" dirty="0">
                <a:solidFill>
                  <a:srgbClr val="FFFFFF"/>
                </a:solidFill>
                <a:latin typeface="Arial MT"/>
                <a:cs typeface="Arial MT"/>
              </a:rPr>
              <a:t>Department</a:t>
            </a:r>
            <a:r>
              <a:rPr sz="1200" spc="-4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-25" dirty="0">
                <a:solidFill>
                  <a:srgbClr val="FFFFFF"/>
                </a:solidFill>
                <a:latin typeface="Arial MT"/>
                <a:cs typeface="Arial MT"/>
              </a:rPr>
              <a:t>of CSE</a:t>
            </a:r>
            <a:endParaRPr sz="1200">
              <a:latin typeface="Arial MT"/>
              <a:cs typeface="Arial MT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795264" y="6434287"/>
            <a:ext cx="2217420" cy="187231"/>
          </a:xfrm>
          <a:prstGeom prst="rect">
            <a:avLst/>
          </a:prstGeom>
        </p:spPr>
        <p:txBody>
          <a:bodyPr vert="horz" wrap="square" lIns="0" tIns="2540" rIns="0" bIns="0" rtlCol="0">
            <a:spAutoFit/>
          </a:bodyPr>
          <a:lstStyle/>
          <a:p>
            <a:pPr marL="12700">
              <a:spcBef>
                <a:spcPts val="20"/>
              </a:spcBef>
            </a:pPr>
            <a:r>
              <a:rPr spc="-322" baseline="2314" dirty="0">
                <a:solidFill>
                  <a:srgbClr val="FFFFFF"/>
                </a:solidFill>
                <a:latin typeface="Arial MT"/>
                <a:cs typeface="Arial MT"/>
              </a:rPr>
              <a:t>A</a:t>
            </a:r>
            <a:r>
              <a:rPr sz="1200" spc="-580" dirty="0">
                <a:solidFill>
                  <a:srgbClr val="FFFFFF"/>
                </a:solidFill>
                <a:latin typeface="Arial MT"/>
                <a:cs typeface="Arial MT"/>
              </a:rPr>
              <a:t>A</a:t>
            </a:r>
            <a:r>
              <a:rPr spc="-225" baseline="2314" dirty="0">
                <a:solidFill>
                  <a:srgbClr val="FFFFFF"/>
                </a:solidFill>
                <a:latin typeface="Arial MT"/>
                <a:cs typeface="Arial MT"/>
              </a:rPr>
              <a:t>T</a:t>
            </a:r>
            <a:r>
              <a:rPr sz="1200" spc="-595" dirty="0">
                <a:solidFill>
                  <a:srgbClr val="FFFFFF"/>
                </a:solidFill>
                <a:latin typeface="Arial MT"/>
                <a:cs typeface="Arial MT"/>
              </a:rPr>
              <a:t>T</a:t>
            </a:r>
            <a:r>
              <a:rPr spc="-622" baseline="2314" dirty="0">
                <a:solidFill>
                  <a:srgbClr val="FFFFFF"/>
                </a:solidFill>
                <a:latin typeface="Arial MT"/>
                <a:cs typeface="Arial MT"/>
              </a:rPr>
              <a:t>M</a:t>
            </a:r>
            <a:r>
              <a:rPr sz="1200" spc="-615" dirty="0">
                <a:solidFill>
                  <a:srgbClr val="FFFFFF"/>
                </a:solidFill>
                <a:latin typeface="Arial MT"/>
                <a:cs typeface="Arial MT"/>
              </a:rPr>
              <a:t>M</a:t>
            </a:r>
            <a:r>
              <a:rPr spc="-322" baseline="2314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200" spc="-335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pc="-419" baseline="2314" dirty="0">
                <a:solidFill>
                  <a:srgbClr val="FFFFFF"/>
                </a:solidFill>
                <a:latin typeface="Arial MT"/>
                <a:cs typeface="Arial MT"/>
              </a:rPr>
              <a:t>C</a:t>
            </a:r>
            <a:r>
              <a:rPr sz="1200" spc="-580" dirty="0">
                <a:solidFill>
                  <a:srgbClr val="FFFFFF"/>
                </a:solidFill>
                <a:latin typeface="Arial MT"/>
                <a:cs typeface="Arial MT"/>
              </a:rPr>
              <a:t>C</a:t>
            </a:r>
            <a:r>
              <a:rPr spc="-120" baseline="2314" dirty="0">
                <a:solidFill>
                  <a:srgbClr val="FFFFFF"/>
                </a:solidFill>
                <a:latin typeface="Arial MT"/>
                <a:cs typeface="Arial MT"/>
              </a:rPr>
              <a:t>o</a:t>
            </a:r>
            <a:r>
              <a:rPr sz="1200" spc="-595" dirty="0">
                <a:solidFill>
                  <a:srgbClr val="FFFFFF"/>
                </a:solidFill>
                <a:latin typeface="Arial MT"/>
                <a:cs typeface="Arial MT"/>
              </a:rPr>
              <a:t>o</a:t>
            </a:r>
            <a:r>
              <a:rPr spc="67" baseline="2314" dirty="0">
                <a:solidFill>
                  <a:srgbClr val="FFFFFF"/>
                </a:solidFill>
                <a:latin typeface="Arial MT"/>
                <a:cs typeface="Arial MT"/>
              </a:rPr>
              <a:t>l</a:t>
            </a:r>
            <a:r>
              <a:rPr spc="-7" baseline="2314" dirty="0">
                <a:solidFill>
                  <a:srgbClr val="FFFFFF"/>
                </a:solidFill>
                <a:latin typeface="Arial MT"/>
                <a:cs typeface="Arial MT"/>
              </a:rPr>
              <a:t>l</a:t>
            </a:r>
            <a:r>
              <a:rPr sz="1200" spc="-229" dirty="0">
                <a:solidFill>
                  <a:srgbClr val="FFFFFF"/>
                </a:solidFill>
                <a:latin typeface="Arial MT"/>
                <a:cs typeface="Arial MT"/>
              </a:rPr>
              <a:t>l</a:t>
            </a:r>
            <a:r>
              <a:rPr spc="-607" baseline="2314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200" spc="45" dirty="0">
                <a:solidFill>
                  <a:srgbClr val="FFFFFF"/>
                </a:solidFill>
                <a:latin typeface="Arial MT"/>
                <a:cs typeface="Arial MT"/>
              </a:rPr>
              <a:t>l</a:t>
            </a:r>
            <a:r>
              <a:rPr sz="1200" spc="-565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pc="-120" baseline="2314" dirty="0">
                <a:solidFill>
                  <a:srgbClr val="FFFFFF"/>
                </a:solidFill>
                <a:latin typeface="Arial MT"/>
                <a:cs typeface="Arial MT"/>
              </a:rPr>
              <a:t>g</a:t>
            </a:r>
            <a:r>
              <a:rPr sz="1200" spc="-545" dirty="0">
                <a:solidFill>
                  <a:srgbClr val="FFFFFF"/>
                </a:solidFill>
                <a:latin typeface="Arial MT"/>
                <a:cs typeface="Arial MT"/>
              </a:rPr>
              <a:t>g</a:t>
            </a:r>
            <a:r>
              <a:rPr spc="-120" baseline="2314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200" spc="-345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pc="-120" baseline="2314" dirty="0">
                <a:solidFill>
                  <a:srgbClr val="FFFFFF"/>
                </a:solidFill>
                <a:latin typeface="Arial MT"/>
                <a:cs typeface="Arial MT"/>
              </a:rPr>
              <a:t>o</a:t>
            </a:r>
            <a:r>
              <a:rPr sz="1200" spc="-565" dirty="0">
                <a:solidFill>
                  <a:srgbClr val="FFFFFF"/>
                </a:solidFill>
                <a:latin typeface="Arial MT"/>
                <a:cs typeface="Arial MT"/>
              </a:rPr>
              <a:t>o</a:t>
            </a:r>
            <a:r>
              <a:rPr spc="-15" baseline="2314" dirty="0">
                <a:solidFill>
                  <a:srgbClr val="FFFFFF"/>
                </a:solidFill>
                <a:latin typeface="Arial MT"/>
                <a:cs typeface="Arial MT"/>
              </a:rPr>
              <a:t>f</a:t>
            </a:r>
            <a:r>
              <a:rPr spc="315" baseline="2314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-254" dirty="0">
                <a:solidFill>
                  <a:srgbClr val="FFFFFF"/>
                </a:solidFill>
                <a:latin typeface="Arial MT"/>
                <a:cs typeface="Arial MT"/>
              </a:rPr>
              <a:t>f</a:t>
            </a:r>
            <a:r>
              <a:rPr spc="-322" baseline="2314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200" spc="-625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pc="-120" baseline="2314" dirty="0">
                <a:solidFill>
                  <a:srgbClr val="FFFFFF"/>
                </a:solidFill>
                <a:latin typeface="Arial MT"/>
                <a:cs typeface="Arial MT"/>
              </a:rPr>
              <a:t>n</a:t>
            </a:r>
            <a:r>
              <a:rPr sz="1200" spc="-565" dirty="0">
                <a:solidFill>
                  <a:srgbClr val="FFFFFF"/>
                </a:solidFill>
                <a:latin typeface="Arial MT"/>
                <a:cs typeface="Arial MT"/>
              </a:rPr>
              <a:t>n</a:t>
            </a:r>
            <a:r>
              <a:rPr spc="-120" baseline="2314" dirty="0">
                <a:solidFill>
                  <a:srgbClr val="FFFFFF"/>
                </a:solidFill>
                <a:latin typeface="Arial MT"/>
                <a:cs typeface="Arial MT"/>
              </a:rPr>
              <a:t>g</a:t>
            </a:r>
            <a:r>
              <a:rPr sz="1200" spc="-545" dirty="0">
                <a:solidFill>
                  <a:srgbClr val="FFFFFF"/>
                </a:solidFill>
                <a:latin typeface="Arial MT"/>
                <a:cs typeface="Arial MT"/>
              </a:rPr>
              <a:t>g</a:t>
            </a:r>
            <a:r>
              <a:rPr spc="67" baseline="2314" dirty="0">
                <a:solidFill>
                  <a:srgbClr val="FFFFFF"/>
                </a:solidFill>
                <a:latin typeface="Arial MT"/>
                <a:cs typeface="Arial MT"/>
              </a:rPr>
              <a:t>i</a:t>
            </a:r>
            <a:r>
              <a:rPr spc="-607" baseline="2314" dirty="0">
                <a:solidFill>
                  <a:srgbClr val="FFFFFF"/>
                </a:solidFill>
                <a:latin typeface="Arial MT"/>
                <a:cs typeface="Arial MT"/>
              </a:rPr>
              <a:t>n</a:t>
            </a:r>
            <a:r>
              <a:rPr sz="1200" spc="45" dirty="0">
                <a:solidFill>
                  <a:srgbClr val="FFFFFF"/>
                </a:solidFill>
                <a:latin typeface="Arial MT"/>
                <a:cs typeface="Arial MT"/>
              </a:rPr>
              <a:t>i</a:t>
            </a:r>
            <a:r>
              <a:rPr sz="1200" spc="-565" dirty="0">
                <a:solidFill>
                  <a:srgbClr val="FFFFFF"/>
                </a:solidFill>
                <a:latin typeface="Arial MT"/>
                <a:cs typeface="Arial MT"/>
              </a:rPr>
              <a:t>n</a:t>
            </a:r>
            <a:r>
              <a:rPr spc="52" baseline="2314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pc="-120" baseline="2314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200" spc="-565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pc="-15" baseline="2314" dirty="0">
                <a:solidFill>
                  <a:srgbClr val="FFFFFF"/>
                </a:solidFill>
                <a:latin typeface="Arial MT"/>
                <a:cs typeface="Arial MT"/>
              </a:rPr>
              <a:t>r</a:t>
            </a:r>
            <a:r>
              <a:rPr spc="-165" baseline="2314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pc="-202" baseline="2314" dirty="0">
                <a:solidFill>
                  <a:srgbClr val="FFFFFF"/>
                </a:solidFill>
                <a:latin typeface="Arial MT"/>
                <a:cs typeface="Arial MT"/>
              </a:rPr>
              <a:t>i</a:t>
            </a:r>
            <a:r>
              <a:rPr sz="1200" spc="-105" dirty="0">
                <a:solidFill>
                  <a:srgbClr val="FFFFFF"/>
                </a:solidFill>
                <a:latin typeface="Arial MT"/>
                <a:cs typeface="Arial MT"/>
              </a:rPr>
              <a:t>r</a:t>
            </a:r>
            <a:r>
              <a:rPr spc="-555" baseline="2314" dirty="0">
                <a:solidFill>
                  <a:srgbClr val="FFFFFF"/>
                </a:solidFill>
                <a:latin typeface="Arial MT"/>
                <a:cs typeface="Arial MT"/>
              </a:rPr>
              <a:t>n</a:t>
            </a:r>
            <a:r>
              <a:rPr sz="1200" spc="120" dirty="0">
                <a:solidFill>
                  <a:srgbClr val="FFFFFF"/>
                </a:solidFill>
                <a:latin typeface="Arial MT"/>
                <a:cs typeface="Arial MT"/>
              </a:rPr>
              <a:t>i</a:t>
            </a:r>
            <a:r>
              <a:rPr sz="1200" spc="-509" dirty="0">
                <a:solidFill>
                  <a:srgbClr val="FFFFFF"/>
                </a:solidFill>
                <a:latin typeface="Arial MT"/>
                <a:cs typeface="Arial MT"/>
              </a:rPr>
              <a:t>n</a:t>
            </a:r>
            <a:r>
              <a:rPr spc="-37" baseline="2314" dirty="0">
                <a:solidFill>
                  <a:srgbClr val="FFFFFF"/>
                </a:solidFill>
                <a:latin typeface="Arial MT"/>
                <a:cs typeface="Arial MT"/>
              </a:rPr>
              <a:t>g</a:t>
            </a:r>
            <a:r>
              <a:rPr sz="1200" spc="45" dirty="0">
                <a:solidFill>
                  <a:srgbClr val="FFFFFF"/>
                </a:solidFill>
                <a:latin typeface="Arial MT"/>
                <a:cs typeface="Arial MT"/>
              </a:rPr>
              <a:t>g</a:t>
            </a:r>
            <a:endParaRPr sz="12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2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999489" y="1048511"/>
            <a:ext cx="8467725" cy="5629910"/>
            <a:chOff x="399288" y="1048511"/>
            <a:chExt cx="8467725" cy="5629910"/>
          </a:xfrm>
        </p:grpSpPr>
        <p:sp>
          <p:nvSpPr>
            <p:cNvPr id="3" name="object 3"/>
            <p:cNvSpPr/>
            <p:nvPr/>
          </p:nvSpPr>
          <p:spPr>
            <a:xfrm>
              <a:off x="2514599" y="6400800"/>
              <a:ext cx="1600200" cy="277495"/>
            </a:xfrm>
            <a:custGeom>
              <a:avLst/>
              <a:gdLst/>
              <a:ahLst/>
              <a:cxnLst/>
              <a:rect l="l" t="t" r="r" b="b"/>
              <a:pathLst>
                <a:path w="1600200" h="277495">
                  <a:moveTo>
                    <a:pt x="1600200" y="277368"/>
                  </a:moveTo>
                  <a:lnTo>
                    <a:pt x="0" y="277368"/>
                  </a:lnTo>
                  <a:lnTo>
                    <a:pt x="0" y="0"/>
                  </a:lnTo>
                  <a:lnTo>
                    <a:pt x="1600200" y="0"/>
                  </a:lnTo>
                  <a:lnTo>
                    <a:pt x="1600200" y="277368"/>
                  </a:lnTo>
                  <a:close/>
                </a:path>
              </a:pathLst>
            </a:custGeom>
            <a:solidFill>
              <a:srgbClr val="E16C0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4114799" y="6400800"/>
              <a:ext cx="3124200" cy="277495"/>
            </a:xfrm>
            <a:custGeom>
              <a:avLst/>
              <a:gdLst/>
              <a:ahLst/>
              <a:cxnLst/>
              <a:rect l="l" t="t" r="r" b="b"/>
              <a:pathLst>
                <a:path w="3124200" h="277495">
                  <a:moveTo>
                    <a:pt x="3124200" y="277368"/>
                  </a:moveTo>
                  <a:lnTo>
                    <a:pt x="0" y="277368"/>
                  </a:lnTo>
                  <a:lnTo>
                    <a:pt x="0" y="0"/>
                  </a:lnTo>
                  <a:lnTo>
                    <a:pt x="3124200" y="0"/>
                  </a:lnTo>
                  <a:lnTo>
                    <a:pt x="3124200" y="277368"/>
                  </a:lnTo>
                  <a:close/>
                </a:path>
              </a:pathLst>
            </a:custGeom>
            <a:solidFill>
              <a:srgbClr val="2240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99288" y="1048511"/>
              <a:ext cx="8467344" cy="5352288"/>
            </a:xfrm>
            <a:prstGeom prst="rect">
              <a:avLst/>
            </a:prstGeom>
          </p:spPr>
        </p:pic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1600200" y="1"/>
            <a:ext cx="0" cy="16337549"/>
          </a:xfrm>
          <a:prstGeom prst="rect">
            <a:avLst/>
          </a:prstGeom>
        </p:spPr>
        <p:txBody>
          <a:bodyPr vert="horz" wrap="square" lIns="0" tIns="86106" rIns="0" bIns="0" rtlCol="0">
            <a:spAutoFit/>
          </a:bodyPr>
          <a:lstStyle/>
          <a:p>
            <a:pPr marL="449580">
              <a:spcBef>
                <a:spcPts val="105"/>
              </a:spcBef>
            </a:pPr>
            <a:r>
              <a:rPr spc="-10" dirty="0"/>
              <a:t>State</a:t>
            </a:r>
            <a:r>
              <a:rPr spc="-180" dirty="0"/>
              <a:t> </a:t>
            </a:r>
            <a:r>
              <a:rPr dirty="0"/>
              <a:t>Space</a:t>
            </a:r>
            <a:r>
              <a:rPr spc="-100" dirty="0"/>
              <a:t> </a:t>
            </a:r>
            <a:r>
              <a:rPr spc="-60" dirty="0"/>
              <a:t>Tree</a:t>
            </a:r>
            <a:r>
              <a:rPr spc="-190" dirty="0"/>
              <a:t> </a:t>
            </a:r>
            <a:r>
              <a:rPr dirty="0"/>
              <a:t>for</a:t>
            </a:r>
            <a:r>
              <a:rPr spc="-140" dirty="0"/>
              <a:t> </a:t>
            </a:r>
            <a:r>
              <a:rPr dirty="0"/>
              <a:t>4</a:t>
            </a:r>
            <a:r>
              <a:rPr spc="-105" dirty="0"/>
              <a:t> </a:t>
            </a:r>
            <a:r>
              <a:rPr spc="-10" dirty="0"/>
              <a:t>Queens</a:t>
            </a:r>
          </a:p>
        </p:txBody>
      </p:sp>
      <p:sp>
        <p:nvSpPr>
          <p:cNvPr id="7" name="object 7"/>
          <p:cNvSpPr/>
          <p:nvPr/>
        </p:nvSpPr>
        <p:spPr>
          <a:xfrm>
            <a:off x="1600961" y="761"/>
            <a:ext cx="9142730" cy="6856730"/>
          </a:xfrm>
          <a:custGeom>
            <a:avLst/>
            <a:gdLst/>
            <a:ahLst/>
            <a:cxnLst/>
            <a:rect l="l" t="t" r="r" b="b"/>
            <a:pathLst>
              <a:path w="9142730" h="6856730">
                <a:moveTo>
                  <a:pt x="0" y="0"/>
                </a:moveTo>
                <a:lnTo>
                  <a:pt x="9142476" y="0"/>
                </a:lnTo>
                <a:lnTo>
                  <a:pt x="9142476" y="6856476"/>
                </a:lnTo>
                <a:lnTo>
                  <a:pt x="0" y="6856476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4245102" y="6438732"/>
            <a:ext cx="1056005" cy="363561"/>
          </a:xfrm>
          <a:prstGeom prst="rect">
            <a:avLst/>
          </a:prstGeom>
        </p:spPr>
        <p:txBody>
          <a:bodyPr vert="horz" wrap="square" lIns="0" tIns="4445" rIns="0" bIns="0" rtlCol="0">
            <a:spAutoFit/>
          </a:bodyPr>
          <a:lstStyle/>
          <a:p>
            <a:pPr marL="12700" marR="5080">
              <a:lnSpc>
                <a:spcPts val="1440"/>
              </a:lnSpc>
              <a:spcBef>
                <a:spcPts val="35"/>
              </a:spcBef>
            </a:pPr>
            <a:r>
              <a:rPr sz="1200" spc="45" dirty="0">
                <a:solidFill>
                  <a:srgbClr val="FFFFFF"/>
                </a:solidFill>
                <a:latin typeface="Arial MT"/>
                <a:cs typeface="Arial MT"/>
              </a:rPr>
              <a:t>Department</a:t>
            </a:r>
            <a:r>
              <a:rPr sz="1200" spc="-4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-25" dirty="0">
                <a:solidFill>
                  <a:srgbClr val="FFFFFF"/>
                </a:solidFill>
                <a:latin typeface="Arial MT"/>
                <a:cs typeface="Arial MT"/>
              </a:rPr>
              <a:t>of CSE</a:t>
            </a:r>
            <a:endParaRPr sz="1200">
              <a:latin typeface="Arial MT"/>
              <a:cs typeface="Arial MT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795264" y="6434287"/>
            <a:ext cx="2217420" cy="187231"/>
          </a:xfrm>
          <a:prstGeom prst="rect">
            <a:avLst/>
          </a:prstGeom>
        </p:spPr>
        <p:txBody>
          <a:bodyPr vert="horz" wrap="square" lIns="0" tIns="2540" rIns="0" bIns="0" rtlCol="0">
            <a:spAutoFit/>
          </a:bodyPr>
          <a:lstStyle/>
          <a:p>
            <a:pPr marL="12700">
              <a:spcBef>
                <a:spcPts val="20"/>
              </a:spcBef>
            </a:pPr>
            <a:r>
              <a:rPr spc="-322" baseline="2314" dirty="0">
                <a:solidFill>
                  <a:srgbClr val="FFFFFF"/>
                </a:solidFill>
                <a:latin typeface="Arial MT"/>
                <a:cs typeface="Arial MT"/>
              </a:rPr>
              <a:t>A</a:t>
            </a:r>
            <a:r>
              <a:rPr sz="1200" spc="-580" dirty="0">
                <a:solidFill>
                  <a:srgbClr val="FFFFFF"/>
                </a:solidFill>
                <a:latin typeface="Arial MT"/>
                <a:cs typeface="Arial MT"/>
              </a:rPr>
              <a:t>A</a:t>
            </a:r>
            <a:r>
              <a:rPr spc="-225" baseline="2314" dirty="0">
                <a:solidFill>
                  <a:srgbClr val="FFFFFF"/>
                </a:solidFill>
                <a:latin typeface="Arial MT"/>
                <a:cs typeface="Arial MT"/>
              </a:rPr>
              <a:t>T</a:t>
            </a:r>
            <a:r>
              <a:rPr sz="1200" spc="-595" dirty="0">
                <a:solidFill>
                  <a:srgbClr val="FFFFFF"/>
                </a:solidFill>
                <a:latin typeface="Arial MT"/>
                <a:cs typeface="Arial MT"/>
              </a:rPr>
              <a:t>T</a:t>
            </a:r>
            <a:r>
              <a:rPr spc="-622" baseline="2314" dirty="0">
                <a:solidFill>
                  <a:srgbClr val="FFFFFF"/>
                </a:solidFill>
                <a:latin typeface="Arial MT"/>
                <a:cs typeface="Arial MT"/>
              </a:rPr>
              <a:t>M</a:t>
            </a:r>
            <a:r>
              <a:rPr sz="1200" spc="-615" dirty="0">
                <a:solidFill>
                  <a:srgbClr val="FFFFFF"/>
                </a:solidFill>
                <a:latin typeface="Arial MT"/>
                <a:cs typeface="Arial MT"/>
              </a:rPr>
              <a:t>M</a:t>
            </a:r>
            <a:r>
              <a:rPr spc="-322" baseline="2314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200" spc="-335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pc="-419" baseline="2314" dirty="0">
                <a:solidFill>
                  <a:srgbClr val="FFFFFF"/>
                </a:solidFill>
                <a:latin typeface="Arial MT"/>
                <a:cs typeface="Arial MT"/>
              </a:rPr>
              <a:t>C</a:t>
            </a:r>
            <a:r>
              <a:rPr sz="1200" spc="-580" dirty="0">
                <a:solidFill>
                  <a:srgbClr val="FFFFFF"/>
                </a:solidFill>
                <a:latin typeface="Arial MT"/>
                <a:cs typeface="Arial MT"/>
              </a:rPr>
              <a:t>C</a:t>
            </a:r>
            <a:r>
              <a:rPr spc="-120" baseline="2314" dirty="0">
                <a:solidFill>
                  <a:srgbClr val="FFFFFF"/>
                </a:solidFill>
                <a:latin typeface="Arial MT"/>
                <a:cs typeface="Arial MT"/>
              </a:rPr>
              <a:t>o</a:t>
            </a:r>
            <a:r>
              <a:rPr sz="1200" spc="-595" dirty="0">
                <a:solidFill>
                  <a:srgbClr val="FFFFFF"/>
                </a:solidFill>
                <a:latin typeface="Arial MT"/>
                <a:cs typeface="Arial MT"/>
              </a:rPr>
              <a:t>o</a:t>
            </a:r>
            <a:r>
              <a:rPr spc="67" baseline="2314" dirty="0">
                <a:solidFill>
                  <a:srgbClr val="FFFFFF"/>
                </a:solidFill>
                <a:latin typeface="Arial MT"/>
                <a:cs typeface="Arial MT"/>
              </a:rPr>
              <a:t>l</a:t>
            </a:r>
            <a:r>
              <a:rPr spc="-7" baseline="2314" dirty="0">
                <a:solidFill>
                  <a:srgbClr val="FFFFFF"/>
                </a:solidFill>
                <a:latin typeface="Arial MT"/>
                <a:cs typeface="Arial MT"/>
              </a:rPr>
              <a:t>l</a:t>
            </a:r>
            <a:r>
              <a:rPr sz="1200" spc="-229" dirty="0">
                <a:solidFill>
                  <a:srgbClr val="FFFFFF"/>
                </a:solidFill>
                <a:latin typeface="Arial MT"/>
                <a:cs typeface="Arial MT"/>
              </a:rPr>
              <a:t>l</a:t>
            </a:r>
            <a:r>
              <a:rPr spc="-607" baseline="2314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200" spc="45" dirty="0">
                <a:solidFill>
                  <a:srgbClr val="FFFFFF"/>
                </a:solidFill>
                <a:latin typeface="Arial MT"/>
                <a:cs typeface="Arial MT"/>
              </a:rPr>
              <a:t>l</a:t>
            </a:r>
            <a:r>
              <a:rPr sz="1200" spc="-565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pc="-120" baseline="2314" dirty="0">
                <a:solidFill>
                  <a:srgbClr val="FFFFFF"/>
                </a:solidFill>
                <a:latin typeface="Arial MT"/>
                <a:cs typeface="Arial MT"/>
              </a:rPr>
              <a:t>g</a:t>
            </a:r>
            <a:r>
              <a:rPr sz="1200" spc="-545" dirty="0">
                <a:solidFill>
                  <a:srgbClr val="FFFFFF"/>
                </a:solidFill>
                <a:latin typeface="Arial MT"/>
                <a:cs typeface="Arial MT"/>
              </a:rPr>
              <a:t>g</a:t>
            </a:r>
            <a:r>
              <a:rPr spc="-120" baseline="2314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200" spc="-345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pc="-120" baseline="2314" dirty="0">
                <a:solidFill>
                  <a:srgbClr val="FFFFFF"/>
                </a:solidFill>
                <a:latin typeface="Arial MT"/>
                <a:cs typeface="Arial MT"/>
              </a:rPr>
              <a:t>o</a:t>
            </a:r>
            <a:r>
              <a:rPr sz="1200" spc="-565" dirty="0">
                <a:solidFill>
                  <a:srgbClr val="FFFFFF"/>
                </a:solidFill>
                <a:latin typeface="Arial MT"/>
                <a:cs typeface="Arial MT"/>
              </a:rPr>
              <a:t>o</a:t>
            </a:r>
            <a:r>
              <a:rPr spc="-15" baseline="2314" dirty="0">
                <a:solidFill>
                  <a:srgbClr val="FFFFFF"/>
                </a:solidFill>
                <a:latin typeface="Arial MT"/>
                <a:cs typeface="Arial MT"/>
              </a:rPr>
              <a:t>f</a:t>
            </a:r>
            <a:r>
              <a:rPr spc="315" baseline="2314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-254" dirty="0">
                <a:solidFill>
                  <a:srgbClr val="FFFFFF"/>
                </a:solidFill>
                <a:latin typeface="Arial MT"/>
                <a:cs typeface="Arial MT"/>
              </a:rPr>
              <a:t>f</a:t>
            </a:r>
            <a:r>
              <a:rPr spc="-322" baseline="2314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200" spc="-625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pc="-120" baseline="2314" dirty="0">
                <a:solidFill>
                  <a:srgbClr val="FFFFFF"/>
                </a:solidFill>
                <a:latin typeface="Arial MT"/>
                <a:cs typeface="Arial MT"/>
              </a:rPr>
              <a:t>n</a:t>
            </a:r>
            <a:r>
              <a:rPr sz="1200" spc="-565" dirty="0">
                <a:solidFill>
                  <a:srgbClr val="FFFFFF"/>
                </a:solidFill>
                <a:latin typeface="Arial MT"/>
                <a:cs typeface="Arial MT"/>
              </a:rPr>
              <a:t>n</a:t>
            </a:r>
            <a:r>
              <a:rPr spc="-120" baseline="2314" dirty="0">
                <a:solidFill>
                  <a:srgbClr val="FFFFFF"/>
                </a:solidFill>
                <a:latin typeface="Arial MT"/>
                <a:cs typeface="Arial MT"/>
              </a:rPr>
              <a:t>g</a:t>
            </a:r>
            <a:r>
              <a:rPr sz="1200" spc="-545" dirty="0">
                <a:solidFill>
                  <a:srgbClr val="FFFFFF"/>
                </a:solidFill>
                <a:latin typeface="Arial MT"/>
                <a:cs typeface="Arial MT"/>
              </a:rPr>
              <a:t>g</a:t>
            </a:r>
            <a:r>
              <a:rPr spc="67" baseline="2314" dirty="0">
                <a:solidFill>
                  <a:srgbClr val="FFFFFF"/>
                </a:solidFill>
                <a:latin typeface="Arial MT"/>
                <a:cs typeface="Arial MT"/>
              </a:rPr>
              <a:t>i</a:t>
            </a:r>
            <a:r>
              <a:rPr spc="-607" baseline="2314" dirty="0">
                <a:solidFill>
                  <a:srgbClr val="FFFFFF"/>
                </a:solidFill>
                <a:latin typeface="Arial MT"/>
                <a:cs typeface="Arial MT"/>
              </a:rPr>
              <a:t>n</a:t>
            </a:r>
            <a:r>
              <a:rPr sz="1200" spc="45" dirty="0">
                <a:solidFill>
                  <a:srgbClr val="FFFFFF"/>
                </a:solidFill>
                <a:latin typeface="Arial MT"/>
                <a:cs typeface="Arial MT"/>
              </a:rPr>
              <a:t>i</a:t>
            </a:r>
            <a:r>
              <a:rPr sz="1200" spc="-565" dirty="0">
                <a:solidFill>
                  <a:srgbClr val="FFFFFF"/>
                </a:solidFill>
                <a:latin typeface="Arial MT"/>
                <a:cs typeface="Arial MT"/>
              </a:rPr>
              <a:t>n</a:t>
            </a:r>
            <a:r>
              <a:rPr spc="52" baseline="2314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pc="-120" baseline="2314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200" spc="-565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pc="-15" baseline="2314" dirty="0">
                <a:solidFill>
                  <a:srgbClr val="FFFFFF"/>
                </a:solidFill>
                <a:latin typeface="Arial MT"/>
                <a:cs typeface="Arial MT"/>
              </a:rPr>
              <a:t>r</a:t>
            </a:r>
            <a:r>
              <a:rPr spc="-165" baseline="2314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pc="-202" baseline="2314" dirty="0">
                <a:solidFill>
                  <a:srgbClr val="FFFFFF"/>
                </a:solidFill>
                <a:latin typeface="Arial MT"/>
                <a:cs typeface="Arial MT"/>
              </a:rPr>
              <a:t>i</a:t>
            </a:r>
            <a:r>
              <a:rPr sz="1200" spc="-105" dirty="0">
                <a:solidFill>
                  <a:srgbClr val="FFFFFF"/>
                </a:solidFill>
                <a:latin typeface="Arial MT"/>
                <a:cs typeface="Arial MT"/>
              </a:rPr>
              <a:t>r</a:t>
            </a:r>
            <a:r>
              <a:rPr spc="-555" baseline="2314" dirty="0">
                <a:solidFill>
                  <a:srgbClr val="FFFFFF"/>
                </a:solidFill>
                <a:latin typeface="Arial MT"/>
                <a:cs typeface="Arial MT"/>
              </a:rPr>
              <a:t>n</a:t>
            </a:r>
            <a:r>
              <a:rPr sz="1200" spc="120" dirty="0">
                <a:solidFill>
                  <a:srgbClr val="FFFFFF"/>
                </a:solidFill>
                <a:latin typeface="Arial MT"/>
                <a:cs typeface="Arial MT"/>
              </a:rPr>
              <a:t>i</a:t>
            </a:r>
            <a:r>
              <a:rPr sz="1200" spc="-509" dirty="0">
                <a:solidFill>
                  <a:srgbClr val="FFFFFF"/>
                </a:solidFill>
                <a:latin typeface="Arial MT"/>
                <a:cs typeface="Arial MT"/>
              </a:rPr>
              <a:t>n</a:t>
            </a:r>
            <a:r>
              <a:rPr spc="-37" baseline="2314" dirty="0">
                <a:solidFill>
                  <a:srgbClr val="FFFFFF"/>
                </a:solidFill>
                <a:latin typeface="Arial MT"/>
                <a:cs typeface="Arial MT"/>
              </a:rPr>
              <a:t>g</a:t>
            </a:r>
            <a:r>
              <a:rPr sz="1200" spc="45" dirty="0">
                <a:solidFill>
                  <a:srgbClr val="FFFFFF"/>
                </a:solidFill>
                <a:latin typeface="Arial MT"/>
                <a:cs typeface="Arial MT"/>
              </a:rPr>
              <a:t>g</a:t>
            </a:r>
            <a:endParaRPr sz="12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2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4114800" y="6400801"/>
            <a:ext cx="4724400" cy="277495"/>
            <a:chOff x="2514600" y="6400800"/>
            <a:chExt cx="4724400" cy="277495"/>
          </a:xfrm>
        </p:grpSpPr>
        <p:sp>
          <p:nvSpPr>
            <p:cNvPr id="3" name="object 3"/>
            <p:cNvSpPr/>
            <p:nvPr/>
          </p:nvSpPr>
          <p:spPr>
            <a:xfrm>
              <a:off x="2514600" y="6400800"/>
              <a:ext cx="1600200" cy="277495"/>
            </a:xfrm>
            <a:custGeom>
              <a:avLst/>
              <a:gdLst/>
              <a:ahLst/>
              <a:cxnLst/>
              <a:rect l="l" t="t" r="r" b="b"/>
              <a:pathLst>
                <a:path w="1600200" h="277495">
                  <a:moveTo>
                    <a:pt x="1600200" y="277368"/>
                  </a:moveTo>
                  <a:lnTo>
                    <a:pt x="0" y="277368"/>
                  </a:lnTo>
                  <a:lnTo>
                    <a:pt x="0" y="0"/>
                  </a:lnTo>
                  <a:lnTo>
                    <a:pt x="1600200" y="0"/>
                  </a:lnTo>
                  <a:lnTo>
                    <a:pt x="1600200" y="277368"/>
                  </a:lnTo>
                  <a:close/>
                </a:path>
              </a:pathLst>
            </a:custGeom>
            <a:solidFill>
              <a:srgbClr val="E16C0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4114800" y="6400800"/>
              <a:ext cx="3124200" cy="277495"/>
            </a:xfrm>
            <a:custGeom>
              <a:avLst/>
              <a:gdLst/>
              <a:ahLst/>
              <a:cxnLst/>
              <a:rect l="l" t="t" r="r" b="b"/>
              <a:pathLst>
                <a:path w="3124200" h="277495">
                  <a:moveTo>
                    <a:pt x="3124200" y="277368"/>
                  </a:moveTo>
                  <a:lnTo>
                    <a:pt x="0" y="277368"/>
                  </a:lnTo>
                  <a:lnTo>
                    <a:pt x="0" y="0"/>
                  </a:lnTo>
                  <a:lnTo>
                    <a:pt x="3124200" y="0"/>
                  </a:lnTo>
                  <a:lnTo>
                    <a:pt x="3124200" y="277368"/>
                  </a:lnTo>
                  <a:close/>
                </a:path>
              </a:pathLst>
            </a:custGeom>
            <a:solidFill>
              <a:srgbClr val="2240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1600200" y="1"/>
            <a:ext cx="0" cy="16748995"/>
          </a:xfrm>
          <a:prstGeom prst="rect">
            <a:avLst/>
          </a:prstGeom>
        </p:spPr>
        <p:txBody>
          <a:bodyPr vert="horz" wrap="square" lIns="0" tIns="127812" rIns="0" bIns="0" rtlCol="0">
            <a:spAutoFit/>
          </a:bodyPr>
          <a:lstStyle/>
          <a:p>
            <a:pPr marL="449580">
              <a:spcBef>
                <a:spcPts val="95"/>
              </a:spcBef>
            </a:pPr>
            <a:r>
              <a:rPr sz="4000" spc="-90" dirty="0"/>
              <a:t>Two</a:t>
            </a:r>
            <a:r>
              <a:rPr sz="4000" spc="-235" dirty="0"/>
              <a:t> </a:t>
            </a:r>
            <a:r>
              <a:rPr sz="4000" spc="-35" dirty="0"/>
              <a:t>Solutions</a:t>
            </a:r>
            <a:r>
              <a:rPr sz="4000" spc="-185" dirty="0"/>
              <a:t> </a:t>
            </a:r>
            <a:r>
              <a:rPr sz="4000" dirty="0"/>
              <a:t>of</a:t>
            </a:r>
            <a:r>
              <a:rPr sz="4000" spc="-70" dirty="0"/>
              <a:t> </a:t>
            </a:r>
            <a:r>
              <a:rPr sz="4000" dirty="0"/>
              <a:t>4</a:t>
            </a:r>
            <a:r>
              <a:rPr sz="4000" spc="-85" dirty="0"/>
              <a:t> </a:t>
            </a:r>
            <a:r>
              <a:rPr sz="4000" spc="-30" dirty="0"/>
              <a:t>Queen</a:t>
            </a:r>
            <a:r>
              <a:rPr sz="4000" spc="-195" dirty="0"/>
              <a:t> </a:t>
            </a:r>
            <a:r>
              <a:rPr sz="4000" spc="-10" dirty="0"/>
              <a:t>Problem</a:t>
            </a:r>
            <a:endParaRPr sz="4000"/>
          </a:p>
        </p:txBody>
      </p:sp>
      <p:grpSp>
        <p:nvGrpSpPr>
          <p:cNvPr id="6" name="object 6"/>
          <p:cNvGrpSpPr/>
          <p:nvPr/>
        </p:nvGrpSpPr>
        <p:grpSpPr>
          <a:xfrm>
            <a:off x="1600201" y="761"/>
            <a:ext cx="9143365" cy="6856730"/>
            <a:chOff x="0" y="761"/>
            <a:chExt cx="9143365" cy="6856730"/>
          </a:xfrm>
        </p:grpSpPr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541520" y="1880616"/>
              <a:ext cx="4483608" cy="2578607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1880616"/>
              <a:ext cx="4355592" cy="2453640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761" y="761"/>
              <a:ext cx="9142730" cy="6856730"/>
            </a:xfrm>
            <a:custGeom>
              <a:avLst/>
              <a:gdLst/>
              <a:ahLst/>
              <a:cxnLst/>
              <a:rect l="l" t="t" r="r" b="b"/>
              <a:pathLst>
                <a:path w="9142730" h="6856730">
                  <a:moveTo>
                    <a:pt x="0" y="0"/>
                  </a:moveTo>
                  <a:lnTo>
                    <a:pt x="9142476" y="0"/>
                  </a:lnTo>
                  <a:lnTo>
                    <a:pt x="9142476" y="6856476"/>
                  </a:lnTo>
                  <a:lnTo>
                    <a:pt x="0" y="6856476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4245102" y="6438732"/>
            <a:ext cx="1056005" cy="363561"/>
          </a:xfrm>
          <a:prstGeom prst="rect">
            <a:avLst/>
          </a:prstGeom>
        </p:spPr>
        <p:txBody>
          <a:bodyPr vert="horz" wrap="square" lIns="0" tIns="4445" rIns="0" bIns="0" rtlCol="0">
            <a:spAutoFit/>
          </a:bodyPr>
          <a:lstStyle/>
          <a:p>
            <a:pPr marL="12700" marR="5080">
              <a:lnSpc>
                <a:spcPts val="1440"/>
              </a:lnSpc>
              <a:spcBef>
                <a:spcPts val="35"/>
              </a:spcBef>
            </a:pPr>
            <a:r>
              <a:rPr sz="1200" spc="45" dirty="0">
                <a:solidFill>
                  <a:srgbClr val="FFFFFF"/>
                </a:solidFill>
                <a:latin typeface="Arial MT"/>
                <a:cs typeface="Arial MT"/>
              </a:rPr>
              <a:t>Department</a:t>
            </a:r>
            <a:r>
              <a:rPr sz="1200" spc="-4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-25" dirty="0">
                <a:solidFill>
                  <a:srgbClr val="FFFFFF"/>
                </a:solidFill>
                <a:latin typeface="Arial MT"/>
                <a:cs typeface="Arial MT"/>
              </a:rPr>
              <a:t>of CSE</a:t>
            </a:r>
            <a:endParaRPr sz="1200">
              <a:latin typeface="Arial MT"/>
              <a:cs typeface="Arial MT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5795264" y="6434287"/>
            <a:ext cx="2217420" cy="187231"/>
          </a:xfrm>
          <a:prstGeom prst="rect">
            <a:avLst/>
          </a:prstGeom>
        </p:spPr>
        <p:txBody>
          <a:bodyPr vert="horz" wrap="square" lIns="0" tIns="2540" rIns="0" bIns="0" rtlCol="0">
            <a:spAutoFit/>
          </a:bodyPr>
          <a:lstStyle/>
          <a:p>
            <a:pPr marL="12700">
              <a:spcBef>
                <a:spcPts val="20"/>
              </a:spcBef>
            </a:pPr>
            <a:r>
              <a:rPr spc="-322" baseline="2314" dirty="0">
                <a:solidFill>
                  <a:srgbClr val="FFFFFF"/>
                </a:solidFill>
                <a:latin typeface="Arial MT"/>
                <a:cs typeface="Arial MT"/>
              </a:rPr>
              <a:t>A</a:t>
            </a:r>
            <a:r>
              <a:rPr sz="1200" spc="-580" dirty="0">
                <a:solidFill>
                  <a:srgbClr val="FFFFFF"/>
                </a:solidFill>
                <a:latin typeface="Arial MT"/>
                <a:cs typeface="Arial MT"/>
              </a:rPr>
              <a:t>A</a:t>
            </a:r>
            <a:r>
              <a:rPr spc="-225" baseline="2314" dirty="0">
                <a:solidFill>
                  <a:srgbClr val="FFFFFF"/>
                </a:solidFill>
                <a:latin typeface="Arial MT"/>
                <a:cs typeface="Arial MT"/>
              </a:rPr>
              <a:t>T</a:t>
            </a:r>
            <a:r>
              <a:rPr sz="1200" spc="-595" dirty="0">
                <a:solidFill>
                  <a:srgbClr val="FFFFFF"/>
                </a:solidFill>
                <a:latin typeface="Arial MT"/>
                <a:cs typeface="Arial MT"/>
              </a:rPr>
              <a:t>T</a:t>
            </a:r>
            <a:r>
              <a:rPr spc="-622" baseline="2314" dirty="0">
                <a:solidFill>
                  <a:srgbClr val="FFFFFF"/>
                </a:solidFill>
                <a:latin typeface="Arial MT"/>
                <a:cs typeface="Arial MT"/>
              </a:rPr>
              <a:t>M</a:t>
            </a:r>
            <a:r>
              <a:rPr sz="1200" spc="-615" dirty="0">
                <a:solidFill>
                  <a:srgbClr val="FFFFFF"/>
                </a:solidFill>
                <a:latin typeface="Arial MT"/>
                <a:cs typeface="Arial MT"/>
              </a:rPr>
              <a:t>M</a:t>
            </a:r>
            <a:r>
              <a:rPr spc="-322" baseline="2314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200" spc="-335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pc="-419" baseline="2314" dirty="0">
                <a:solidFill>
                  <a:srgbClr val="FFFFFF"/>
                </a:solidFill>
                <a:latin typeface="Arial MT"/>
                <a:cs typeface="Arial MT"/>
              </a:rPr>
              <a:t>C</a:t>
            </a:r>
            <a:r>
              <a:rPr sz="1200" spc="-580" dirty="0">
                <a:solidFill>
                  <a:srgbClr val="FFFFFF"/>
                </a:solidFill>
                <a:latin typeface="Arial MT"/>
                <a:cs typeface="Arial MT"/>
              </a:rPr>
              <a:t>C</a:t>
            </a:r>
            <a:r>
              <a:rPr spc="-120" baseline="2314" dirty="0">
                <a:solidFill>
                  <a:srgbClr val="FFFFFF"/>
                </a:solidFill>
                <a:latin typeface="Arial MT"/>
                <a:cs typeface="Arial MT"/>
              </a:rPr>
              <a:t>o</a:t>
            </a:r>
            <a:r>
              <a:rPr sz="1200" spc="-595" dirty="0">
                <a:solidFill>
                  <a:srgbClr val="FFFFFF"/>
                </a:solidFill>
                <a:latin typeface="Arial MT"/>
                <a:cs typeface="Arial MT"/>
              </a:rPr>
              <a:t>o</a:t>
            </a:r>
            <a:r>
              <a:rPr spc="67" baseline="2314" dirty="0">
                <a:solidFill>
                  <a:srgbClr val="FFFFFF"/>
                </a:solidFill>
                <a:latin typeface="Arial MT"/>
                <a:cs typeface="Arial MT"/>
              </a:rPr>
              <a:t>l</a:t>
            </a:r>
            <a:r>
              <a:rPr spc="-7" baseline="2314" dirty="0">
                <a:solidFill>
                  <a:srgbClr val="FFFFFF"/>
                </a:solidFill>
                <a:latin typeface="Arial MT"/>
                <a:cs typeface="Arial MT"/>
              </a:rPr>
              <a:t>l</a:t>
            </a:r>
            <a:r>
              <a:rPr sz="1200" spc="-229" dirty="0">
                <a:solidFill>
                  <a:srgbClr val="FFFFFF"/>
                </a:solidFill>
                <a:latin typeface="Arial MT"/>
                <a:cs typeface="Arial MT"/>
              </a:rPr>
              <a:t>l</a:t>
            </a:r>
            <a:r>
              <a:rPr spc="-607" baseline="2314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200" spc="45" dirty="0">
                <a:solidFill>
                  <a:srgbClr val="FFFFFF"/>
                </a:solidFill>
                <a:latin typeface="Arial MT"/>
                <a:cs typeface="Arial MT"/>
              </a:rPr>
              <a:t>l</a:t>
            </a:r>
            <a:r>
              <a:rPr sz="1200" spc="-565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pc="-120" baseline="2314" dirty="0">
                <a:solidFill>
                  <a:srgbClr val="FFFFFF"/>
                </a:solidFill>
                <a:latin typeface="Arial MT"/>
                <a:cs typeface="Arial MT"/>
              </a:rPr>
              <a:t>g</a:t>
            </a:r>
            <a:r>
              <a:rPr sz="1200" spc="-545" dirty="0">
                <a:solidFill>
                  <a:srgbClr val="FFFFFF"/>
                </a:solidFill>
                <a:latin typeface="Arial MT"/>
                <a:cs typeface="Arial MT"/>
              </a:rPr>
              <a:t>g</a:t>
            </a:r>
            <a:r>
              <a:rPr spc="-120" baseline="2314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200" spc="-345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pc="-120" baseline="2314" dirty="0">
                <a:solidFill>
                  <a:srgbClr val="FFFFFF"/>
                </a:solidFill>
                <a:latin typeface="Arial MT"/>
                <a:cs typeface="Arial MT"/>
              </a:rPr>
              <a:t>o</a:t>
            </a:r>
            <a:r>
              <a:rPr sz="1200" spc="-565" dirty="0">
                <a:solidFill>
                  <a:srgbClr val="FFFFFF"/>
                </a:solidFill>
                <a:latin typeface="Arial MT"/>
                <a:cs typeface="Arial MT"/>
              </a:rPr>
              <a:t>o</a:t>
            </a:r>
            <a:r>
              <a:rPr spc="-15" baseline="2314" dirty="0">
                <a:solidFill>
                  <a:srgbClr val="FFFFFF"/>
                </a:solidFill>
                <a:latin typeface="Arial MT"/>
                <a:cs typeface="Arial MT"/>
              </a:rPr>
              <a:t>f</a:t>
            </a:r>
            <a:r>
              <a:rPr spc="315" baseline="2314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-254" dirty="0">
                <a:solidFill>
                  <a:srgbClr val="FFFFFF"/>
                </a:solidFill>
                <a:latin typeface="Arial MT"/>
                <a:cs typeface="Arial MT"/>
              </a:rPr>
              <a:t>f</a:t>
            </a:r>
            <a:r>
              <a:rPr spc="-322" baseline="2314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200" spc="-625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pc="-120" baseline="2314" dirty="0">
                <a:solidFill>
                  <a:srgbClr val="FFFFFF"/>
                </a:solidFill>
                <a:latin typeface="Arial MT"/>
                <a:cs typeface="Arial MT"/>
              </a:rPr>
              <a:t>n</a:t>
            </a:r>
            <a:r>
              <a:rPr sz="1200" spc="-565" dirty="0">
                <a:solidFill>
                  <a:srgbClr val="FFFFFF"/>
                </a:solidFill>
                <a:latin typeface="Arial MT"/>
                <a:cs typeface="Arial MT"/>
              </a:rPr>
              <a:t>n</a:t>
            </a:r>
            <a:r>
              <a:rPr spc="-120" baseline="2314" dirty="0">
                <a:solidFill>
                  <a:srgbClr val="FFFFFF"/>
                </a:solidFill>
                <a:latin typeface="Arial MT"/>
                <a:cs typeface="Arial MT"/>
              </a:rPr>
              <a:t>g</a:t>
            </a:r>
            <a:r>
              <a:rPr sz="1200" spc="-545" dirty="0">
                <a:solidFill>
                  <a:srgbClr val="FFFFFF"/>
                </a:solidFill>
                <a:latin typeface="Arial MT"/>
                <a:cs typeface="Arial MT"/>
              </a:rPr>
              <a:t>g</a:t>
            </a:r>
            <a:r>
              <a:rPr spc="67" baseline="2314" dirty="0">
                <a:solidFill>
                  <a:srgbClr val="FFFFFF"/>
                </a:solidFill>
                <a:latin typeface="Arial MT"/>
                <a:cs typeface="Arial MT"/>
              </a:rPr>
              <a:t>i</a:t>
            </a:r>
            <a:r>
              <a:rPr spc="-607" baseline="2314" dirty="0">
                <a:solidFill>
                  <a:srgbClr val="FFFFFF"/>
                </a:solidFill>
                <a:latin typeface="Arial MT"/>
                <a:cs typeface="Arial MT"/>
              </a:rPr>
              <a:t>n</a:t>
            </a:r>
            <a:r>
              <a:rPr sz="1200" spc="45" dirty="0">
                <a:solidFill>
                  <a:srgbClr val="FFFFFF"/>
                </a:solidFill>
                <a:latin typeface="Arial MT"/>
                <a:cs typeface="Arial MT"/>
              </a:rPr>
              <a:t>i</a:t>
            </a:r>
            <a:r>
              <a:rPr sz="1200" spc="-565" dirty="0">
                <a:solidFill>
                  <a:srgbClr val="FFFFFF"/>
                </a:solidFill>
                <a:latin typeface="Arial MT"/>
                <a:cs typeface="Arial MT"/>
              </a:rPr>
              <a:t>n</a:t>
            </a:r>
            <a:r>
              <a:rPr spc="52" baseline="2314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pc="-120" baseline="2314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200" spc="-565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pc="-15" baseline="2314" dirty="0">
                <a:solidFill>
                  <a:srgbClr val="FFFFFF"/>
                </a:solidFill>
                <a:latin typeface="Arial MT"/>
                <a:cs typeface="Arial MT"/>
              </a:rPr>
              <a:t>r</a:t>
            </a:r>
            <a:r>
              <a:rPr spc="-165" baseline="2314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pc="-202" baseline="2314" dirty="0">
                <a:solidFill>
                  <a:srgbClr val="FFFFFF"/>
                </a:solidFill>
                <a:latin typeface="Arial MT"/>
                <a:cs typeface="Arial MT"/>
              </a:rPr>
              <a:t>i</a:t>
            </a:r>
            <a:r>
              <a:rPr sz="1200" spc="-105" dirty="0">
                <a:solidFill>
                  <a:srgbClr val="FFFFFF"/>
                </a:solidFill>
                <a:latin typeface="Arial MT"/>
                <a:cs typeface="Arial MT"/>
              </a:rPr>
              <a:t>r</a:t>
            </a:r>
            <a:r>
              <a:rPr spc="-555" baseline="2314" dirty="0">
                <a:solidFill>
                  <a:srgbClr val="FFFFFF"/>
                </a:solidFill>
                <a:latin typeface="Arial MT"/>
                <a:cs typeface="Arial MT"/>
              </a:rPr>
              <a:t>n</a:t>
            </a:r>
            <a:r>
              <a:rPr sz="1200" spc="120" dirty="0">
                <a:solidFill>
                  <a:srgbClr val="FFFFFF"/>
                </a:solidFill>
                <a:latin typeface="Arial MT"/>
                <a:cs typeface="Arial MT"/>
              </a:rPr>
              <a:t>i</a:t>
            </a:r>
            <a:r>
              <a:rPr sz="1200" spc="-509" dirty="0">
                <a:solidFill>
                  <a:srgbClr val="FFFFFF"/>
                </a:solidFill>
                <a:latin typeface="Arial MT"/>
                <a:cs typeface="Arial MT"/>
              </a:rPr>
              <a:t>n</a:t>
            </a:r>
            <a:r>
              <a:rPr spc="-37" baseline="2314" dirty="0">
                <a:solidFill>
                  <a:srgbClr val="FFFFFF"/>
                </a:solidFill>
                <a:latin typeface="Arial MT"/>
                <a:cs typeface="Arial MT"/>
              </a:rPr>
              <a:t>g</a:t>
            </a:r>
            <a:r>
              <a:rPr sz="1200" spc="45" dirty="0">
                <a:solidFill>
                  <a:srgbClr val="FFFFFF"/>
                </a:solidFill>
                <a:latin typeface="Arial MT"/>
                <a:cs typeface="Arial MT"/>
              </a:rPr>
              <a:t>g</a:t>
            </a:r>
            <a:endParaRPr sz="12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2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4114800" y="6400801"/>
            <a:ext cx="4724400" cy="277495"/>
            <a:chOff x="2514600" y="6400800"/>
            <a:chExt cx="4724400" cy="277495"/>
          </a:xfrm>
        </p:grpSpPr>
        <p:sp>
          <p:nvSpPr>
            <p:cNvPr id="3" name="object 3"/>
            <p:cNvSpPr/>
            <p:nvPr/>
          </p:nvSpPr>
          <p:spPr>
            <a:xfrm>
              <a:off x="2514600" y="6400800"/>
              <a:ext cx="1600200" cy="277495"/>
            </a:xfrm>
            <a:custGeom>
              <a:avLst/>
              <a:gdLst/>
              <a:ahLst/>
              <a:cxnLst/>
              <a:rect l="l" t="t" r="r" b="b"/>
              <a:pathLst>
                <a:path w="1600200" h="277495">
                  <a:moveTo>
                    <a:pt x="1600200" y="277368"/>
                  </a:moveTo>
                  <a:lnTo>
                    <a:pt x="0" y="277368"/>
                  </a:lnTo>
                  <a:lnTo>
                    <a:pt x="0" y="0"/>
                  </a:lnTo>
                  <a:lnTo>
                    <a:pt x="1600200" y="0"/>
                  </a:lnTo>
                  <a:lnTo>
                    <a:pt x="1600200" y="277368"/>
                  </a:lnTo>
                  <a:close/>
                </a:path>
              </a:pathLst>
            </a:custGeom>
            <a:solidFill>
              <a:srgbClr val="E16C0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4114800" y="6400800"/>
              <a:ext cx="3124200" cy="277495"/>
            </a:xfrm>
            <a:custGeom>
              <a:avLst/>
              <a:gdLst/>
              <a:ahLst/>
              <a:cxnLst/>
              <a:rect l="l" t="t" r="r" b="b"/>
              <a:pathLst>
                <a:path w="3124200" h="277495">
                  <a:moveTo>
                    <a:pt x="3124200" y="277368"/>
                  </a:moveTo>
                  <a:lnTo>
                    <a:pt x="0" y="277368"/>
                  </a:lnTo>
                  <a:lnTo>
                    <a:pt x="0" y="0"/>
                  </a:lnTo>
                  <a:lnTo>
                    <a:pt x="3124200" y="0"/>
                  </a:lnTo>
                  <a:lnTo>
                    <a:pt x="3124200" y="277368"/>
                  </a:lnTo>
                  <a:close/>
                </a:path>
              </a:pathLst>
            </a:custGeom>
            <a:solidFill>
              <a:srgbClr val="2240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2636927" y="6045"/>
            <a:ext cx="3978275" cy="1367682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pc="-60" dirty="0"/>
              <a:t>Hamiltonian</a:t>
            </a:r>
            <a:r>
              <a:rPr spc="-155" dirty="0"/>
              <a:t> </a:t>
            </a:r>
            <a:r>
              <a:rPr spc="-10" dirty="0"/>
              <a:t>Cycle</a:t>
            </a:r>
          </a:p>
        </p:txBody>
      </p:sp>
      <p:grpSp>
        <p:nvGrpSpPr>
          <p:cNvPr id="6" name="object 6"/>
          <p:cNvGrpSpPr/>
          <p:nvPr/>
        </p:nvGrpSpPr>
        <p:grpSpPr>
          <a:xfrm>
            <a:off x="1786128" y="1194816"/>
            <a:ext cx="8815070" cy="4718050"/>
            <a:chOff x="185928" y="1194816"/>
            <a:chExt cx="8815070" cy="4718050"/>
          </a:xfrm>
        </p:grpSpPr>
        <p:sp>
          <p:nvSpPr>
            <p:cNvPr id="7" name="object 7"/>
            <p:cNvSpPr/>
            <p:nvPr/>
          </p:nvSpPr>
          <p:spPr>
            <a:xfrm>
              <a:off x="204216" y="1213104"/>
              <a:ext cx="8775065" cy="4678680"/>
            </a:xfrm>
            <a:custGeom>
              <a:avLst/>
              <a:gdLst/>
              <a:ahLst/>
              <a:cxnLst/>
              <a:rect l="l" t="t" r="r" b="b"/>
              <a:pathLst>
                <a:path w="8775065" h="4678680">
                  <a:moveTo>
                    <a:pt x="8774938" y="4678172"/>
                  </a:moveTo>
                  <a:lnTo>
                    <a:pt x="0" y="4678172"/>
                  </a:lnTo>
                  <a:lnTo>
                    <a:pt x="0" y="0"/>
                  </a:lnTo>
                  <a:lnTo>
                    <a:pt x="8774938" y="0"/>
                  </a:lnTo>
                  <a:lnTo>
                    <a:pt x="8774938" y="4678172"/>
                  </a:lnTo>
                  <a:close/>
                </a:path>
              </a:pathLst>
            </a:custGeom>
            <a:solidFill>
              <a:srgbClr val="E6DFE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185928" y="1194816"/>
              <a:ext cx="8815070" cy="4718050"/>
            </a:xfrm>
            <a:custGeom>
              <a:avLst/>
              <a:gdLst/>
              <a:ahLst/>
              <a:cxnLst/>
              <a:rect l="l" t="t" r="r" b="b"/>
              <a:pathLst>
                <a:path w="8815070" h="4718050">
                  <a:moveTo>
                    <a:pt x="8794750" y="4717796"/>
                  </a:moveTo>
                  <a:lnTo>
                    <a:pt x="19811" y="4717796"/>
                  </a:lnTo>
                  <a:lnTo>
                    <a:pt x="16370" y="4717491"/>
                  </a:lnTo>
                  <a:lnTo>
                    <a:pt x="0" y="4697984"/>
                  </a:lnTo>
                  <a:lnTo>
                    <a:pt x="0" y="19812"/>
                  </a:lnTo>
                  <a:lnTo>
                    <a:pt x="19811" y="0"/>
                  </a:lnTo>
                  <a:lnTo>
                    <a:pt x="8794750" y="0"/>
                  </a:lnTo>
                  <a:lnTo>
                    <a:pt x="8814562" y="19812"/>
                  </a:lnTo>
                  <a:lnTo>
                    <a:pt x="39624" y="19812"/>
                  </a:lnTo>
                  <a:lnTo>
                    <a:pt x="19812" y="39624"/>
                  </a:lnTo>
                  <a:lnTo>
                    <a:pt x="39624" y="39624"/>
                  </a:lnTo>
                  <a:lnTo>
                    <a:pt x="39624" y="4678172"/>
                  </a:lnTo>
                  <a:lnTo>
                    <a:pt x="19811" y="4678172"/>
                  </a:lnTo>
                  <a:lnTo>
                    <a:pt x="39624" y="4697984"/>
                  </a:lnTo>
                  <a:lnTo>
                    <a:pt x="8814562" y="4697984"/>
                  </a:lnTo>
                  <a:lnTo>
                    <a:pt x="8814257" y="4701425"/>
                  </a:lnTo>
                  <a:lnTo>
                    <a:pt x="8798191" y="4717491"/>
                  </a:lnTo>
                  <a:lnTo>
                    <a:pt x="8794750" y="4717796"/>
                  </a:lnTo>
                  <a:close/>
                </a:path>
                <a:path w="8815070" h="4718050">
                  <a:moveTo>
                    <a:pt x="39624" y="39624"/>
                  </a:moveTo>
                  <a:lnTo>
                    <a:pt x="19812" y="39624"/>
                  </a:lnTo>
                  <a:lnTo>
                    <a:pt x="39624" y="19812"/>
                  </a:lnTo>
                  <a:lnTo>
                    <a:pt x="39624" y="39624"/>
                  </a:lnTo>
                  <a:close/>
                </a:path>
                <a:path w="8815070" h="4718050">
                  <a:moveTo>
                    <a:pt x="8774938" y="39624"/>
                  </a:moveTo>
                  <a:lnTo>
                    <a:pt x="39624" y="39624"/>
                  </a:lnTo>
                  <a:lnTo>
                    <a:pt x="39624" y="19812"/>
                  </a:lnTo>
                  <a:lnTo>
                    <a:pt x="8774938" y="19812"/>
                  </a:lnTo>
                  <a:lnTo>
                    <a:pt x="8774938" y="39624"/>
                  </a:lnTo>
                  <a:close/>
                </a:path>
                <a:path w="8815070" h="4718050">
                  <a:moveTo>
                    <a:pt x="8774938" y="4697984"/>
                  </a:moveTo>
                  <a:lnTo>
                    <a:pt x="8774938" y="19812"/>
                  </a:lnTo>
                  <a:lnTo>
                    <a:pt x="8794750" y="39624"/>
                  </a:lnTo>
                  <a:lnTo>
                    <a:pt x="8814562" y="39624"/>
                  </a:lnTo>
                  <a:lnTo>
                    <a:pt x="8814562" y="4678172"/>
                  </a:lnTo>
                  <a:lnTo>
                    <a:pt x="8794750" y="4678172"/>
                  </a:lnTo>
                  <a:lnTo>
                    <a:pt x="8774938" y="4697984"/>
                  </a:lnTo>
                  <a:close/>
                </a:path>
                <a:path w="8815070" h="4718050">
                  <a:moveTo>
                    <a:pt x="8814562" y="39624"/>
                  </a:moveTo>
                  <a:lnTo>
                    <a:pt x="8794750" y="39624"/>
                  </a:lnTo>
                  <a:lnTo>
                    <a:pt x="8774938" y="19812"/>
                  </a:lnTo>
                  <a:lnTo>
                    <a:pt x="8814562" y="19812"/>
                  </a:lnTo>
                  <a:lnTo>
                    <a:pt x="8814562" y="39624"/>
                  </a:lnTo>
                  <a:close/>
                </a:path>
                <a:path w="8815070" h="4718050">
                  <a:moveTo>
                    <a:pt x="39624" y="4697984"/>
                  </a:moveTo>
                  <a:lnTo>
                    <a:pt x="19811" y="4678172"/>
                  </a:lnTo>
                  <a:lnTo>
                    <a:pt x="39624" y="4678172"/>
                  </a:lnTo>
                  <a:lnTo>
                    <a:pt x="39624" y="4697984"/>
                  </a:lnTo>
                  <a:close/>
                </a:path>
                <a:path w="8815070" h="4718050">
                  <a:moveTo>
                    <a:pt x="8774938" y="4697984"/>
                  </a:moveTo>
                  <a:lnTo>
                    <a:pt x="39624" y="4697984"/>
                  </a:lnTo>
                  <a:lnTo>
                    <a:pt x="39624" y="4678172"/>
                  </a:lnTo>
                  <a:lnTo>
                    <a:pt x="8774938" y="4678172"/>
                  </a:lnTo>
                  <a:lnTo>
                    <a:pt x="8774938" y="4697984"/>
                  </a:lnTo>
                  <a:close/>
                </a:path>
                <a:path w="8815070" h="4718050">
                  <a:moveTo>
                    <a:pt x="8814562" y="4697984"/>
                  </a:moveTo>
                  <a:lnTo>
                    <a:pt x="8774938" y="4697984"/>
                  </a:lnTo>
                  <a:lnTo>
                    <a:pt x="8794750" y="4678172"/>
                  </a:lnTo>
                  <a:lnTo>
                    <a:pt x="8814562" y="4678172"/>
                  </a:lnTo>
                  <a:lnTo>
                    <a:pt x="8814562" y="469798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1884070" y="1199464"/>
            <a:ext cx="8649970" cy="429514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8255" algn="just">
              <a:spcBef>
                <a:spcPts val="105"/>
              </a:spcBef>
            </a:pPr>
            <a:r>
              <a:rPr sz="2000" b="1" u="sng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Calibri"/>
                <a:cs typeface="Calibri"/>
                <a:hlinkClick r:id="rId2"/>
              </a:rPr>
              <a:t>Hamiltonian</a:t>
            </a:r>
            <a:r>
              <a:rPr sz="2000" b="1" u="sng" spc="90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Calibri"/>
                <a:cs typeface="Calibri"/>
                <a:hlinkClick r:id="rId2"/>
              </a:rPr>
              <a:t> </a:t>
            </a:r>
            <a:r>
              <a:rPr sz="2000" b="1" u="sng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Calibri"/>
                <a:cs typeface="Calibri"/>
                <a:hlinkClick r:id="rId2"/>
              </a:rPr>
              <a:t>Path</a:t>
            </a:r>
            <a:r>
              <a:rPr sz="2000" b="1" u="sng" spc="60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in</a:t>
            </a:r>
            <a:r>
              <a:rPr sz="2000" b="1" spc="95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an</a:t>
            </a:r>
            <a:r>
              <a:rPr sz="2000" b="1" spc="100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undirected</a:t>
            </a:r>
            <a:r>
              <a:rPr sz="2000" b="1" spc="105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graph</a:t>
            </a:r>
            <a:r>
              <a:rPr sz="2000" b="1" spc="70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is</a:t>
            </a:r>
            <a:r>
              <a:rPr sz="2000" b="1" spc="105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a</a:t>
            </a:r>
            <a:r>
              <a:rPr sz="2000" b="1" spc="110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path</a:t>
            </a:r>
            <a:r>
              <a:rPr sz="2000" b="1" spc="105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that</a:t>
            </a:r>
            <a:r>
              <a:rPr sz="2000" b="1" spc="90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visits</a:t>
            </a:r>
            <a:r>
              <a:rPr sz="2000" b="1" spc="95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each</a:t>
            </a:r>
            <a:r>
              <a:rPr sz="2000" b="1" spc="114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vertex</a:t>
            </a:r>
            <a:r>
              <a:rPr sz="2000" b="1" spc="70" dirty="0">
                <a:latin typeface="Calibri"/>
                <a:cs typeface="Calibri"/>
              </a:rPr>
              <a:t> </a:t>
            </a:r>
            <a:r>
              <a:rPr sz="2000" b="1" spc="-10" dirty="0">
                <a:latin typeface="Calibri"/>
                <a:cs typeface="Calibri"/>
              </a:rPr>
              <a:t>exactly </a:t>
            </a:r>
            <a:r>
              <a:rPr sz="2000" b="1" dirty="0">
                <a:latin typeface="Calibri"/>
                <a:cs typeface="Calibri"/>
              </a:rPr>
              <a:t>once.</a:t>
            </a:r>
            <a:r>
              <a:rPr sz="2000" b="1" spc="20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A</a:t>
            </a:r>
            <a:r>
              <a:rPr sz="2000" b="1" spc="5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Hamiltonian cycle</a:t>
            </a:r>
            <a:r>
              <a:rPr sz="2000" b="1" spc="-5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(or</a:t>
            </a:r>
            <a:r>
              <a:rPr sz="2000" b="1" spc="15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Hamiltonian</a:t>
            </a:r>
            <a:r>
              <a:rPr sz="2000" b="1" spc="10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circuit) is</a:t>
            </a:r>
            <a:r>
              <a:rPr sz="2000" b="1" spc="10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a</a:t>
            </a:r>
            <a:r>
              <a:rPr sz="2000" b="1" spc="20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Hamiltonian Path</a:t>
            </a:r>
            <a:r>
              <a:rPr sz="2000" b="1" spc="-20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such</a:t>
            </a:r>
            <a:r>
              <a:rPr sz="2000" b="1" spc="20" dirty="0">
                <a:latin typeface="Calibri"/>
                <a:cs typeface="Calibri"/>
              </a:rPr>
              <a:t> </a:t>
            </a:r>
            <a:r>
              <a:rPr sz="2000" b="1" spc="-20" dirty="0">
                <a:latin typeface="Calibri"/>
                <a:cs typeface="Calibri"/>
              </a:rPr>
              <a:t>that </a:t>
            </a:r>
            <a:r>
              <a:rPr sz="2000" b="1" spc="90" dirty="0">
                <a:latin typeface="Calibri"/>
                <a:cs typeface="Calibri"/>
              </a:rPr>
              <a:t>there</a:t>
            </a:r>
            <a:r>
              <a:rPr sz="2000" b="1" spc="265" dirty="0">
                <a:latin typeface="Calibri"/>
                <a:cs typeface="Calibri"/>
              </a:rPr>
              <a:t> </a:t>
            </a:r>
            <a:r>
              <a:rPr sz="2000" b="1" spc="55" dirty="0">
                <a:latin typeface="Calibri"/>
                <a:cs typeface="Calibri"/>
              </a:rPr>
              <a:t>is</a:t>
            </a:r>
            <a:r>
              <a:rPr sz="2000" b="1" spc="260" dirty="0">
                <a:latin typeface="Calibri"/>
                <a:cs typeface="Calibri"/>
              </a:rPr>
              <a:t> </a:t>
            </a:r>
            <a:r>
              <a:rPr sz="2000" b="1" spc="60" dirty="0">
                <a:latin typeface="Calibri"/>
                <a:cs typeface="Calibri"/>
              </a:rPr>
              <a:t>an</a:t>
            </a:r>
            <a:r>
              <a:rPr sz="2000" b="1" spc="254" dirty="0">
                <a:latin typeface="Calibri"/>
                <a:cs typeface="Calibri"/>
              </a:rPr>
              <a:t> </a:t>
            </a:r>
            <a:r>
              <a:rPr sz="2000" b="1" spc="70" dirty="0">
                <a:latin typeface="Calibri"/>
                <a:cs typeface="Calibri"/>
              </a:rPr>
              <a:t>edge</a:t>
            </a:r>
            <a:r>
              <a:rPr sz="2000" b="1" spc="245" dirty="0">
                <a:latin typeface="Calibri"/>
                <a:cs typeface="Calibri"/>
              </a:rPr>
              <a:t> </a:t>
            </a:r>
            <a:r>
              <a:rPr sz="2000" b="1" spc="80" dirty="0">
                <a:latin typeface="Calibri"/>
                <a:cs typeface="Calibri"/>
              </a:rPr>
              <a:t>(in</a:t>
            </a:r>
            <a:r>
              <a:rPr sz="2000" b="1" spc="254" dirty="0">
                <a:latin typeface="Calibri"/>
                <a:cs typeface="Calibri"/>
              </a:rPr>
              <a:t> </a:t>
            </a:r>
            <a:r>
              <a:rPr sz="2000" b="1" spc="85" dirty="0">
                <a:latin typeface="Calibri"/>
                <a:cs typeface="Calibri"/>
              </a:rPr>
              <a:t>graph)</a:t>
            </a:r>
            <a:r>
              <a:rPr sz="2000" b="1" spc="265" dirty="0">
                <a:latin typeface="Calibri"/>
                <a:cs typeface="Calibri"/>
              </a:rPr>
              <a:t> </a:t>
            </a:r>
            <a:r>
              <a:rPr sz="2000" b="1" spc="80" dirty="0">
                <a:latin typeface="Calibri"/>
                <a:cs typeface="Calibri"/>
              </a:rPr>
              <a:t>from</a:t>
            </a:r>
            <a:r>
              <a:rPr sz="2000" b="1" spc="250" dirty="0">
                <a:latin typeface="Calibri"/>
                <a:cs typeface="Calibri"/>
              </a:rPr>
              <a:t> </a:t>
            </a:r>
            <a:r>
              <a:rPr sz="2000" b="1" spc="80" dirty="0">
                <a:latin typeface="Calibri"/>
                <a:cs typeface="Calibri"/>
              </a:rPr>
              <a:t>the</a:t>
            </a:r>
            <a:r>
              <a:rPr sz="2000" b="1" spc="265" dirty="0">
                <a:latin typeface="Calibri"/>
                <a:cs typeface="Calibri"/>
              </a:rPr>
              <a:t> </a:t>
            </a:r>
            <a:r>
              <a:rPr sz="2000" b="1" spc="85" dirty="0">
                <a:latin typeface="Calibri"/>
                <a:cs typeface="Calibri"/>
              </a:rPr>
              <a:t>last</a:t>
            </a:r>
            <a:r>
              <a:rPr sz="2000" b="1" spc="260" dirty="0">
                <a:latin typeface="Calibri"/>
                <a:cs typeface="Calibri"/>
              </a:rPr>
              <a:t> </a:t>
            </a:r>
            <a:r>
              <a:rPr sz="2000" b="1" spc="70" dirty="0">
                <a:latin typeface="Calibri"/>
                <a:cs typeface="Calibri"/>
              </a:rPr>
              <a:t>vertex</a:t>
            </a:r>
            <a:r>
              <a:rPr sz="2000" b="1" spc="235" dirty="0">
                <a:latin typeface="Calibri"/>
                <a:cs typeface="Calibri"/>
              </a:rPr>
              <a:t> </a:t>
            </a:r>
            <a:r>
              <a:rPr sz="2000" b="1" spc="50" dirty="0">
                <a:latin typeface="Calibri"/>
                <a:cs typeface="Calibri"/>
              </a:rPr>
              <a:t>to</a:t>
            </a:r>
            <a:r>
              <a:rPr sz="2000" b="1" spc="260" dirty="0">
                <a:latin typeface="Calibri"/>
                <a:cs typeface="Calibri"/>
              </a:rPr>
              <a:t> </a:t>
            </a:r>
            <a:r>
              <a:rPr sz="2000" b="1" spc="85" dirty="0">
                <a:latin typeface="Calibri"/>
                <a:cs typeface="Calibri"/>
              </a:rPr>
              <a:t>the</a:t>
            </a:r>
            <a:r>
              <a:rPr sz="2000" b="1" spc="285" dirty="0">
                <a:latin typeface="Calibri"/>
                <a:cs typeface="Calibri"/>
              </a:rPr>
              <a:t> </a:t>
            </a:r>
            <a:r>
              <a:rPr sz="2000" b="1" spc="75" dirty="0">
                <a:latin typeface="Calibri"/>
                <a:cs typeface="Calibri"/>
              </a:rPr>
              <a:t>first</a:t>
            </a:r>
            <a:r>
              <a:rPr sz="2000" b="1" spc="240" dirty="0">
                <a:latin typeface="Calibri"/>
                <a:cs typeface="Calibri"/>
              </a:rPr>
              <a:t> </a:t>
            </a:r>
            <a:r>
              <a:rPr sz="2000" b="1" spc="75" dirty="0">
                <a:latin typeface="Calibri"/>
                <a:cs typeface="Calibri"/>
              </a:rPr>
              <a:t>vertex</a:t>
            </a:r>
            <a:r>
              <a:rPr sz="2000" b="1" spc="245" dirty="0">
                <a:latin typeface="Calibri"/>
                <a:cs typeface="Calibri"/>
              </a:rPr>
              <a:t> </a:t>
            </a:r>
            <a:r>
              <a:rPr sz="2000" b="1" spc="60" dirty="0">
                <a:latin typeface="Calibri"/>
                <a:cs typeface="Calibri"/>
              </a:rPr>
              <a:t>of</a:t>
            </a:r>
            <a:r>
              <a:rPr sz="2000" b="1" spc="295" dirty="0">
                <a:latin typeface="Calibri"/>
                <a:cs typeface="Calibri"/>
              </a:rPr>
              <a:t> </a:t>
            </a:r>
            <a:r>
              <a:rPr sz="2000" b="1" spc="60" dirty="0">
                <a:latin typeface="Calibri"/>
                <a:cs typeface="Calibri"/>
              </a:rPr>
              <a:t>the </a:t>
            </a:r>
            <a:r>
              <a:rPr sz="2000" b="1" dirty="0">
                <a:latin typeface="Calibri"/>
                <a:cs typeface="Calibri"/>
              </a:rPr>
              <a:t>Hamiltonian</a:t>
            </a:r>
            <a:r>
              <a:rPr sz="2000" b="1" spc="60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Path.</a:t>
            </a:r>
            <a:r>
              <a:rPr sz="2000" b="1" spc="45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Determine</a:t>
            </a:r>
            <a:r>
              <a:rPr sz="2000" b="1" spc="55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whether</a:t>
            </a:r>
            <a:r>
              <a:rPr sz="2000" b="1" spc="85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a</a:t>
            </a:r>
            <a:r>
              <a:rPr sz="2000" b="1" spc="75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given</a:t>
            </a:r>
            <a:r>
              <a:rPr sz="2000" b="1" spc="75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graph</a:t>
            </a:r>
            <a:r>
              <a:rPr sz="2000" b="1" spc="40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contains</a:t>
            </a:r>
            <a:r>
              <a:rPr sz="2000" b="1" spc="85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Hamiltonian</a:t>
            </a:r>
            <a:r>
              <a:rPr sz="2000" b="1" spc="45" dirty="0">
                <a:latin typeface="Calibri"/>
                <a:cs typeface="Calibri"/>
              </a:rPr>
              <a:t>  </a:t>
            </a:r>
            <a:r>
              <a:rPr sz="2000" b="1" spc="-10" dirty="0">
                <a:latin typeface="Calibri"/>
                <a:cs typeface="Calibri"/>
              </a:rPr>
              <a:t>Cycle </a:t>
            </a:r>
            <a:r>
              <a:rPr sz="2000" b="1" dirty="0">
                <a:latin typeface="Calibri"/>
                <a:cs typeface="Calibri"/>
              </a:rPr>
              <a:t>or</a:t>
            </a:r>
            <a:r>
              <a:rPr sz="2000" b="1" spc="90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not.</a:t>
            </a:r>
            <a:r>
              <a:rPr sz="2000" b="1" spc="85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If</a:t>
            </a:r>
            <a:r>
              <a:rPr sz="2000" b="1" spc="95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it</a:t>
            </a:r>
            <a:r>
              <a:rPr sz="2000" b="1" spc="75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contains,</a:t>
            </a:r>
            <a:r>
              <a:rPr sz="2000" b="1" spc="80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then</a:t>
            </a:r>
            <a:r>
              <a:rPr sz="2000" b="1" spc="85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print</a:t>
            </a:r>
            <a:r>
              <a:rPr sz="2000" b="1" spc="75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the</a:t>
            </a:r>
            <a:r>
              <a:rPr sz="2000" b="1" spc="80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path.</a:t>
            </a:r>
            <a:r>
              <a:rPr sz="2000" b="1" spc="80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Following</a:t>
            </a:r>
            <a:r>
              <a:rPr sz="2000" b="1" spc="65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are</a:t>
            </a:r>
            <a:r>
              <a:rPr sz="2000" b="1" spc="80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the</a:t>
            </a:r>
            <a:r>
              <a:rPr sz="2000" b="1" spc="55" dirty="0">
                <a:latin typeface="Calibri"/>
                <a:cs typeface="Calibri"/>
              </a:rPr>
              <a:t>  </a:t>
            </a:r>
            <a:r>
              <a:rPr sz="2000" b="1" dirty="0">
                <a:latin typeface="Calibri"/>
                <a:cs typeface="Calibri"/>
              </a:rPr>
              <a:t>input</a:t>
            </a:r>
            <a:r>
              <a:rPr sz="2000" b="1" spc="60" dirty="0">
                <a:latin typeface="Calibri"/>
                <a:cs typeface="Calibri"/>
              </a:rPr>
              <a:t>  </a:t>
            </a:r>
            <a:r>
              <a:rPr sz="2000" b="1" dirty="0">
                <a:latin typeface="Calibri"/>
                <a:cs typeface="Calibri"/>
              </a:rPr>
              <a:t>and</a:t>
            </a:r>
            <a:r>
              <a:rPr sz="2000" b="1" spc="95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output</a:t>
            </a:r>
            <a:r>
              <a:rPr sz="2000" b="1" spc="100" dirty="0">
                <a:latin typeface="Calibri"/>
                <a:cs typeface="Calibri"/>
              </a:rPr>
              <a:t> </a:t>
            </a:r>
            <a:r>
              <a:rPr sz="2000" b="1" spc="-25" dirty="0">
                <a:latin typeface="Calibri"/>
                <a:cs typeface="Calibri"/>
              </a:rPr>
              <a:t>of </a:t>
            </a:r>
            <a:r>
              <a:rPr sz="2000" b="1" dirty="0">
                <a:latin typeface="Calibri"/>
                <a:cs typeface="Calibri"/>
              </a:rPr>
              <a:t>the</a:t>
            </a:r>
            <a:r>
              <a:rPr sz="2000" b="1" spc="-25" dirty="0">
                <a:latin typeface="Calibri"/>
                <a:cs typeface="Calibri"/>
              </a:rPr>
              <a:t> </a:t>
            </a:r>
            <a:r>
              <a:rPr sz="2000" b="1" spc="-20" dirty="0">
                <a:latin typeface="Calibri"/>
                <a:cs typeface="Calibri"/>
              </a:rPr>
              <a:t>required</a:t>
            </a:r>
            <a:r>
              <a:rPr sz="2000" b="1" spc="-75" dirty="0">
                <a:latin typeface="Calibri"/>
                <a:cs typeface="Calibri"/>
              </a:rPr>
              <a:t> </a:t>
            </a:r>
            <a:r>
              <a:rPr sz="2000" b="1" spc="-10" dirty="0">
                <a:latin typeface="Calibri"/>
                <a:cs typeface="Calibri"/>
              </a:rPr>
              <a:t>function.</a:t>
            </a:r>
            <a:endParaRPr sz="2000">
              <a:latin typeface="Calibri"/>
              <a:cs typeface="Calibri"/>
            </a:endParaRPr>
          </a:p>
          <a:p>
            <a:pPr marR="9525" algn="ctr">
              <a:spcBef>
                <a:spcPts val="5"/>
              </a:spcBef>
            </a:pPr>
            <a:r>
              <a:rPr sz="2000" b="1" i="1" spc="-10" dirty="0">
                <a:latin typeface="Calibri"/>
                <a:cs typeface="Calibri"/>
              </a:rPr>
              <a:t>Input:</a:t>
            </a:r>
            <a:endParaRPr sz="2000">
              <a:latin typeface="Calibri"/>
              <a:cs typeface="Calibri"/>
            </a:endParaRPr>
          </a:p>
          <a:p>
            <a:pPr marL="12700" marR="5080" algn="just"/>
            <a:r>
              <a:rPr sz="2000" b="1" dirty="0">
                <a:latin typeface="Calibri"/>
                <a:cs typeface="Calibri"/>
              </a:rPr>
              <a:t>A</a:t>
            </a:r>
            <a:r>
              <a:rPr sz="2000" b="1" spc="270" dirty="0">
                <a:latin typeface="Calibri"/>
                <a:cs typeface="Calibri"/>
              </a:rPr>
              <a:t> </a:t>
            </a:r>
            <a:r>
              <a:rPr sz="2000" b="1" spc="70" dirty="0">
                <a:latin typeface="Calibri"/>
                <a:cs typeface="Calibri"/>
              </a:rPr>
              <a:t>2D</a:t>
            </a:r>
            <a:r>
              <a:rPr sz="2000" b="1" spc="295" dirty="0">
                <a:latin typeface="Calibri"/>
                <a:cs typeface="Calibri"/>
              </a:rPr>
              <a:t> </a:t>
            </a:r>
            <a:r>
              <a:rPr sz="2000" b="1" spc="65" dirty="0">
                <a:latin typeface="Calibri"/>
                <a:cs typeface="Calibri"/>
              </a:rPr>
              <a:t>array</a:t>
            </a:r>
            <a:r>
              <a:rPr sz="2000" b="1" spc="229" dirty="0">
                <a:latin typeface="Calibri"/>
                <a:cs typeface="Calibri"/>
              </a:rPr>
              <a:t> </a:t>
            </a:r>
            <a:r>
              <a:rPr sz="2000" b="1" spc="110" dirty="0">
                <a:latin typeface="Calibri"/>
                <a:cs typeface="Calibri"/>
              </a:rPr>
              <a:t>graph[V][V]</a:t>
            </a:r>
            <a:r>
              <a:rPr sz="2000" b="1" spc="270" dirty="0">
                <a:latin typeface="Calibri"/>
                <a:cs typeface="Calibri"/>
              </a:rPr>
              <a:t> </a:t>
            </a:r>
            <a:r>
              <a:rPr sz="2000" b="1" spc="85" dirty="0">
                <a:latin typeface="Calibri"/>
                <a:cs typeface="Calibri"/>
              </a:rPr>
              <a:t>where</a:t>
            </a:r>
            <a:r>
              <a:rPr sz="2000" b="1" spc="254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V</a:t>
            </a:r>
            <a:r>
              <a:rPr sz="2000" b="1" spc="275" dirty="0">
                <a:latin typeface="Calibri"/>
                <a:cs typeface="Calibri"/>
              </a:rPr>
              <a:t> </a:t>
            </a:r>
            <a:r>
              <a:rPr sz="2000" b="1" spc="60" dirty="0">
                <a:latin typeface="Calibri"/>
                <a:cs typeface="Calibri"/>
              </a:rPr>
              <a:t>is</a:t>
            </a:r>
            <a:r>
              <a:rPr sz="2000" b="1" spc="270" dirty="0">
                <a:latin typeface="Calibri"/>
                <a:cs typeface="Calibri"/>
              </a:rPr>
              <a:t> </a:t>
            </a:r>
            <a:r>
              <a:rPr sz="2000" b="1" spc="85" dirty="0">
                <a:latin typeface="Calibri"/>
                <a:cs typeface="Calibri"/>
              </a:rPr>
              <a:t>the</a:t>
            </a:r>
            <a:r>
              <a:rPr sz="2000" b="1" spc="280" dirty="0">
                <a:latin typeface="Calibri"/>
                <a:cs typeface="Calibri"/>
              </a:rPr>
              <a:t> </a:t>
            </a:r>
            <a:r>
              <a:rPr sz="2000" b="1" spc="105" dirty="0">
                <a:latin typeface="Calibri"/>
                <a:cs typeface="Calibri"/>
              </a:rPr>
              <a:t>number</a:t>
            </a:r>
            <a:r>
              <a:rPr sz="2000" b="1" spc="285" dirty="0">
                <a:latin typeface="Calibri"/>
                <a:cs typeface="Calibri"/>
              </a:rPr>
              <a:t> </a:t>
            </a:r>
            <a:r>
              <a:rPr sz="2000" b="1" spc="65" dirty="0">
                <a:latin typeface="Calibri"/>
                <a:cs typeface="Calibri"/>
              </a:rPr>
              <a:t>of</a:t>
            </a:r>
            <a:r>
              <a:rPr sz="2000" b="1" spc="295" dirty="0">
                <a:latin typeface="Calibri"/>
                <a:cs typeface="Calibri"/>
              </a:rPr>
              <a:t> </a:t>
            </a:r>
            <a:r>
              <a:rPr sz="2000" b="1" spc="105" dirty="0">
                <a:latin typeface="Calibri"/>
                <a:cs typeface="Calibri"/>
              </a:rPr>
              <a:t>vertices</a:t>
            </a:r>
            <a:r>
              <a:rPr sz="2000" b="1" spc="280" dirty="0">
                <a:latin typeface="Calibri"/>
                <a:cs typeface="Calibri"/>
              </a:rPr>
              <a:t> </a:t>
            </a:r>
            <a:r>
              <a:rPr sz="2000" b="1" spc="60" dirty="0">
                <a:latin typeface="Calibri"/>
                <a:cs typeface="Calibri"/>
              </a:rPr>
              <a:t>in</a:t>
            </a:r>
            <a:r>
              <a:rPr sz="2000" b="1" spc="110" dirty="0">
                <a:latin typeface="Calibri"/>
                <a:cs typeface="Calibri"/>
              </a:rPr>
              <a:t>  </a:t>
            </a:r>
            <a:r>
              <a:rPr sz="2000" b="1" spc="80" dirty="0">
                <a:latin typeface="Calibri"/>
                <a:cs typeface="Calibri"/>
              </a:rPr>
              <a:t>graph</a:t>
            </a:r>
            <a:r>
              <a:rPr sz="2000" b="1" spc="110" dirty="0">
                <a:latin typeface="Calibri"/>
                <a:cs typeface="Calibri"/>
              </a:rPr>
              <a:t>  </a:t>
            </a:r>
            <a:r>
              <a:rPr sz="2000" b="1" spc="65" dirty="0">
                <a:latin typeface="Calibri"/>
                <a:cs typeface="Calibri"/>
              </a:rPr>
              <a:t>and </a:t>
            </a:r>
            <a:r>
              <a:rPr sz="2000" b="1" dirty="0">
                <a:latin typeface="Calibri"/>
                <a:cs typeface="Calibri"/>
              </a:rPr>
              <a:t>graph[V][V]</a:t>
            </a:r>
            <a:r>
              <a:rPr sz="2000" b="1" spc="15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is</a:t>
            </a:r>
            <a:r>
              <a:rPr sz="2000" b="1" spc="15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adjacency</a:t>
            </a:r>
            <a:r>
              <a:rPr sz="2000" b="1" spc="15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matrix</a:t>
            </a:r>
            <a:r>
              <a:rPr sz="2000" b="1" spc="10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representation</a:t>
            </a:r>
            <a:r>
              <a:rPr sz="2000" b="1" spc="20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of</a:t>
            </a:r>
            <a:r>
              <a:rPr sz="2000" b="1" spc="20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the</a:t>
            </a:r>
            <a:r>
              <a:rPr sz="2000" b="1" spc="20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graph.</a:t>
            </a:r>
            <a:r>
              <a:rPr sz="2000" b="1" spc="15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A</a:t>
            </a:r>
            <a:r>
              <a:rPr sz="2000" b="1" spc="10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value</a:t>
            </a:r>
            <a:r>
              <a:rPr sz="2000" b="1" spc="15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graph[i][j]</a:t>
            </a:r>
            <a:r>
              <a:rPr sz="2000" b="1" spc="25" dirty="0">
                <a:latin typeface="Calibri"/>
                <a:cs typeface="Calibri"/>
              </a:rPr>
              <a:t> </a:t>
            </a:r>
            <a:r>
              <a:rPr sz="2000" b="1" spc="-25" dirty="0">
                <a:latin typeface="Calibri"/>
                <a:cs typeface="Calibri"/>
              </a:rPr>
              <a:t>is </a:t>
            </a:r>
            <a:r>
              <a:rPr sz="2000" b="1" dirty="0">
                <a:latin typeface="Calibri"/>
                <a:cs typeface="Calibri"/>
              </a:rPr>
              <a:t>1</a:t>
            </a:r>
            <a:r>
              <a:rPr sz="2000" b="1" spc="-30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if</a:t>
            </a:r>
            <a:r>
              <a:rPr sz="2000" b="1" spc="-40" dirty="0">
                <a:latin typeface="Calibri"/>
                <a:cs typeface="Calibri"/>
              </a:rPr>
              <a:t> </a:t>
            </a:r>
            <a:r>
              <a:rPr sz="2000" b="1" spc="-10" dirty="0">
                <a:latin typeface="Calibri"/>
                <a:cs typeface="Calibri"/>
              </a:rPr>
              <a:t>there</a:t>
            </a:r>
            <a:r>
              <a:rPr sz="2000" b="1" spc="-60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is</a:t>
            </a:r>
            <a:r>
              <a:rPr sz="2000" b="1" spc="-35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a</a:t>
            </a:r>
            <a:r>
              <a:rPr sz="2000" b="1" spc="-55" dirty="0">
                <a:latin typeface="Calibri"/>
                <a:cs typeface="Calibri"/>
              </a:rPr>
              <a:t> </a:t>
            </a:r>
            <a:r>
              <a:rPr sz="2000" b="1" spc="-10" dirty="0">
                <a:latin typeface="Calibri"/>
                <a:cs typeface="Calibri"/>
              </a:rPr>
              <a:t>direct</a:t>
            </a:r>
            <a:r>
              <a:rPr sz="2000" b="1" spc="-80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edge</a:t>
            </a:r>
            <a:r>
              <a:rPr sz="2000" b="1" spc="-25" dirty="0">
                <a:latin typeface="Calibri"/>
                <a:cs typeface="Calibri"/>
              </a:rPr>
              <a:t> </a:t>
            </a:r>
            <a:r>
              <a:rPr sz="2000" b="1" spc="-10" dirty="0">
                <a:latin typeface="Calibri"/>
                <a:cs typeface="Calibri"/>
              </a:rPr>
              <a:t>from</a:t>
            </a:r>
            <a:r>
              <a:rPr sz="2000" b="1" spc="-85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i</a:t>
            </a:r>
            <a:r>
              <a:rPr sz="2000" b="1" spc="-35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to</a:t>
            </a:r>
            <a:r>
              <a:rPr sz="2000" b="1" spc="-70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j,</a:t>
            </a:r>
            <a:r>
              <a:rPr sz="2000" b="1" spc="-40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otherwise</a:t>
            </a:r>
            <a:r>
              <a:rPr sz="2000" b="1" spc="-45" dirty="0">
                <a:latin typeface="Calibri"/>
                <a:cs typeface="Calibri"/>
              </a:rPr>
              <a:t> </a:t>
            </a:r>
            <a:r>
              <a:rPr sz="2000" b="1" spc="-20" dirty="0">
                <a:latin typeface="Calibri"/>
                <a:cs typeface="Calibri"/>
              </a:rPr>
              <a:t>graph[i][j]</a:t>
            </a:r>
            <a:r>
              <a:rPr sz="2000" b="1" spc="-85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is</a:t>
            </a:r>
            <a:r>
              <a:rPr sz="2000" b="1" spc="-35" dirty="0">
                <a:latin typeface="Calibri"/>
                <a:cs typeface="Calibri"/>
              </a:rPr>
              <a:t> </a:t>
            </a:r>
            <a:r>
              <a:rPr sz="2000" b="1" spc="-25" dirty="0">
                <a:latin typeface="Calibri"/>
                <a:cs typeface="Calibri"/>
              </a:rPr>
              <a:t>0.</a:t>
            </a:r>
            <a:endParaRPr sz="2000">
              <a:latin typeface="Calibri"/>
              <a:cs typeface="Calibri"/>
            </a:endParaRPr>
          </a:p>
          <a:p>
            <a:pPr marR="8255" algn="ctr">
              <a:spcBef>
                <a:spcPts val="5"/>
              </a:spcBef>
            </a:pPr>
            <a:r>
              <a:rPr sz="2000" b="1" i="1" spc="-10" dirty="0">
                <a:latin typeface="Calibri"/>
                <a:cs typeface="Calibri"/>
              </a:rPr>
              <a:t>Output:</a:t>
            </a:r>
            <a:endParaRPr sz="2000">
              <a:latin typeface="Calibri"/>
              <a:cs typeface="Calibri"/>
            </a:endParaRPr>
          </a:p>
          <a:p>
            <a:pPr marL="12700" marR="6985" algn="just"/>
            <a:r>
              <a:rPr sz="2000" b="1" dirty="0">
                <a:latin typeface="Calibri"/>
                <a:cs typeface="Calibri"/>
              </a:rPr>
              <a:t>An</a:t>
            </a:r>
            <a:r>
              <a:rPr sz="2000" b="1" spc="229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array</a:t>
            </a:r>
            <a:r>
              <a:rPr sz="2000" b="1" spc="204" dirty="0">
                <a:latin typeface="Calibri"/>
                <a:cs typeface="Calibri"/>
              </a:rPr>
              <a:t> </a:t>
            </a:r>
            <a:r>
              <a:rPr sz="2000" b="1" spc="75" dirty="0">
                <a:latin typeface="Calibri"/>
                <a:cs typeface="Calibri"/>
              </a:rPr>
              <a:t>path[V]</a:t>
            </a:r>
            <a:r>
              <a:rPr sz="2000" b="1" spc="245" dirty="0">
                <a:latin typeface="Calibri"/>
                <a:cs typeface="Calibri"/>
              </a:rPr>
              <a:t> </a:t>
            </a:r>
            <a:r>
              <a:rPr sz="2000" b="1" spc="60" dirty="0">
                <a:latin typeface="Calibri"/>
                <a:cs typeface="Calibri"/>
              </a:rPr>
              <a:t>that</a:t>
            </a:r>
            <a:r>
              <a:rPr sz="2000" b="1" spc="220" dirty="0">
                <a:latin typeface="Calibri"/>
                <a:cs typeface="Calibri"/>
              </a:rPr>
              <a:t> </a:t>
            </a:r>
            <a:r>
              <a:rPr sz="2000" b="1" spc="70" dirty="0">
                <a:latin typeface="Calibri"/>
                <a:cs typeface="Calibri"/>
              </a:rPr>
              <a:t>should</a:t>
            </a:r>
            <a:r>
              <a:rPr sz="2000" b="1" spc="229" dirty="0">
                <a:latin typeface="Calibri"/>
                <a:cs typeface="Calibri"/>
              </a:rPr>
              <a:t> </a:t>
            </a:r>
            <a:r>
              <a:rPr sz="2000" b="1" spc="60" dirty="0">
                <a:latin typeface="Calibri"/>
                <a:cs typeface="Calibri"/>
              </a:rPr>
              <a:t>contain</a:t>
            </a:r>
            <a:r>
              <a:rPr sz="2000" b="1" spc="210" dirty="0">
                <a:latin typeface="Calibri"/>
                <a:cs typeface="Calibri"/>
              </a:rPr>
              <a:t> </a:t>
            </a:r>
            <a:r>
              <a:rPr sz="2000" b="1" spc="65" dirty="0">
                <a:latin typeface="Calibri"/>
                <a:cs typeface="Calibri"/>
              </a:rPr>
              <a:t>the</a:t>
            </a:r>
            <a:r>
              <a:rPr sz="2000" b="1" spc="250" dirty="0">
                <a:latin typeface="Calibri"/>
                <a:cs typeface="Calibri"/>
              </a:rPr>
              <a:t> </a:t>
            </a:r>
            <a:r>
              <a:rPr sz="2000" b="1" spc="80" dirty="0">
                <a:latin typeface="Calibri"/>
                <a:cs typeface="Calibri"/>
              </a:rPr>
              <a:t>Hamiltonian</a:t>
            </a:r>
            <a:r>
              <a:rPr sz="2000" b="1" spc="235" dirty="0">
                <a:latin typeface="Calibri"/>
                <a:cs typeface="Calibri"/>
              </a:rPr>
              <a:t> </a:t>
            </a:r>
            <a:r>
              <a:rPr sz="2000" b="1" spc="55" dirty="0">
                <a:latin typeface="Calibri"/>
                <a:cs typeface="Calibri"/>
              </a:rPr>
              <a:t>Path.</a:t>
            </a:r>
            <a:r>
              <a:rPr sz="2000" b="1" spc="220" dirty="0">
                <a:latin typeface="Calibri"/>
                <a:cs typeface="Calibri"/>
              </a:rPr>
              <a:t> </a:t>
            </a:r>
            <a:r>
              <a:rPr sz="2000" b="1" spc="80" dirty="0">
                <a:latin typeface="Calibri"/>
                <a:cs typeface="Calibri"/>
              </a:rPr>
              <a:t>path[i]</a:t>
            </a:r>
            <a:r>
              <a:rPr sz="2000" b="1" spc="240" dirty="0">
                <a:latin typeface="Calibri"/>
                <a:cs typeface="Calibri"/>
              </a:rPr>
              <a:t> </a:t>
            </a:r>
            <a:r>
              <a:rPr sz="2000" b="1" spc="70" dirty="0">
                <a:latin typeface="Calibri"/>
                <a:cs typeface="Calibri"/>
              </a:rPr>
              <a:t>should </a:t>
            </a:r>
            <a:r>
              <a:rPr sz="2000" b="1" dirty="0">
                <a:latin typeface="Calibri"/>
                <a:cs typeface="Calibri"/>
              </a:rPr>
              <a:t>represent</a:t>
            </a:r>
            <a:r>
              <a:rPr sz="2000" b="1" spc="155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the</a:t>
            </a:r>
            <a:r>
              <a:rPr sz="2000" b="1" spc="180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ith</a:t>
            </a:r>
            <a:r>
              <a:rPr sz="2000" b="1" spc="150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vertex</a:t>
            </a:r>
            <a:r>
              <a:rPr sz="2000" b="1" spc="130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in</a:t>
            </a:r>
            <a:r>
              <a:rPr sz="2000" b="1" spc="165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the</a:t>
            </a:r>
            <a:r>
              <a:rPr sz="2000" b="1" spc="155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Hamiltonian</a:t>
            </a:r>
            <a:r>
              <a:rPr sz="2000" b="1" spc="95" dirty="0">
                <a:latin typeface="Calibri"/>
                <a:cs typeface="Calibri"/>
              </a:rPr>
              <a:t>  </a:t>
            </a:r>
            <a:r>
              <a:rPr sz="2000" b="1" dirty="0">
                <a:latin typeface="Calibri"/>
                <a:cs typeface="Calibri"/>
              </a:rPr>
              <a:t>Path.</a:t>
            </a:r>
            <a:r>
              <a:rPr sz="2000" b="1" spc="130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The</a:t>
            </a:r>
            <a:r>
              <a:rPr sz="2000" b="1" spc="105" dirty="0">
                <a:latin typeface="Calibri"/>
                <a:cs typeface="Calibri"/>
              </a:rPr>
              <a:t>  </a:t>
            </a:r>
            <a:r>
              <a:rPr sz="2000" b="1" dirty="0">
                <a:latin typeface="Calibri"/>
                <a:cs typeface="Calibri"/>
              </a:rPr>
              <a:t>code</a:t>
            </a:r>
            <a:r>
              <a:rPr sz="2000" b="1" spc="185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should</a:t>
            </a:r>
            <a:r>
              <a:rPr sz="2000" b="1" spc="105" dirty="0">
                <a:latin typeface="Calibri"/>
                <a:cs typeface="Calibri"/>
              </a:rPr>
              <a:t>  </a:t>
            </a:r>
            <a:r>
              <a:rPr sz="2000" b="1" dirty="0">
                <a:latin typeface="Calibri"/>
                <a:cs typeface="Calibri"/>
              </a:rPr>
              <a:t>also</a:t>
            </a:r>
            <a:r>
              <a:rPr sz="2000" b="1" spc="165" dirty="0">
                <a:latin typeface="Calibri"/>
                <a:cs typeface="Calibri"/>
              </a:rPr>
              <a:t> </a:t>
            </a:r>
            <a:r>
              <a:rPr sz="2000" b="1" spc="-10" dirty="0">
                <a:latin typeface="Calibri"/>
                <a:cs typeface="Calibri"/>
              </a:rPr>
              <a:t>return false</a:t>
            </a:r>
            <a:r>
              <a:rPr sz="2000" b="1" spc="-55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if</a:t>
            </a:r>
            <a:r>
              <a:rPr sz="2000" b="1" spc="-35" dirty="0">
                <a:latin typeface="Calibri"/>
                <a:cs typeface="Calibri"/>
              </a:rPr>
              <a:t> </a:t>
            </a:r>
            <a:r>
              <a:rPr sz="2000" b="1" spc="-10" dirty="0">
                <a:latin typeface="Calibri"/>
                <a:cs typeface="Calibri"/>
              </a:rPr>
              <a:t>there</a:t>
            </a:r>
            <a:r>
              <a:rPr sz="2000" b="1" spc="-70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is</a:t>
            </a:r>
            <a:r>
              <a:rPr sz="2000" b="1" spc="-30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no</a:t>
            </a:r>
            <a:r>
              <a:rPr sz="2000" b="1" spc="-65" dirty="0">
                <a:latin typeface="Calibri"/>
                <a:cs typeface="Calibri"/>
              </a:rPr>
              <a:t> </a:t>
            </a:r>
            <a:r>
              <a:rPr sz="2000" b="1" spc="-20" dirty="0">
                <a:latin typeface="Calibri"/>
                <a:cs typeface="Calibri"/>
              </a:rPr>
              <a:t>Hamiltonian</a:t>
            </a:r>
            <a:r>
              <a:rPr sz="2000" b="1" spc="-85" dirty="0">
                <a:latin typeface="Calibri"/>
                <a:cs typeface="Calibri"/>
              </a:rPr>
              <a:t> </a:t>
            </a:r>
            <a:r>
              <a:rPr sz="2000" b="1" spc="-10" dirty="0">
                <a:latin typeface="Calibri"/>
                <a:cs typeface="Calibri"/>
              </a:rPr>
              <a:t>Cycle</a:t>
            </a:r>
            <a:r>
              <a:rPr sz="2000" b="1" spc="-45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in</a:t>
            </a:r>
            <a:r>
              <a:rPr sz="2000" b="1" spc="-20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the</a:t>
            </a:r>
            <a:r>
              <a:rPr sz="2000" b="1" spc="-45" dirty="0">
                <a:latin typeface="Calibri"/>
                <a:cs typeface="Calibri"/>
              </a:rPr>
              <a:t> </a:t>
            </a:r>
            <a:r>
              <a:rPr sz="2000" b="1" spc="-10" dirty="0">
                <a:latin typeface="Calibri"/>
                <a:cs typeface="Calibri"/>
              </a:rPr>
              <a:t>graph.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1600961" y="761"/>
            <a:ext cx="9142730" cy="6856730"/>
          </a:xfrm>
          <a:custGeom>
            <a:avLst/>
            <a:gdLst/>
            <a:ahLst/>
            <a:cxnLst/>
            <a:rect l="l" t="t" r="r" b="b"/>
            <a:pathLst>
              <a:path w="9142730" h="6856730">
                <a:moveTo>
                  <a:pt x="0" y="0"/>
                </a:moveTo>
                <a:lnTo>
                  <a:pt x="9142476" y="0"/>
                </a:lnTo>
                <a:lnTo>
                  <a:pt x="9142476" y="6856476"/>
                </a:lnTo>
                <a:lnTo>
                  <a:pt x="0" y="6856476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4245102" y="6438732"/>
            <a:ext cx="1056005" cy="363561"/>
          </a:xfrm>
          <a:prstGeom prst="rect">
            <a:avLst/>
          </a:prstGeom>
        </p:spPr>
        <p:txBody>
          <a:bodyPr vert="horz" wrap="square" lIns="0" tIns="4445" rIns="0" bIns="0" rtlCol="0">
            <a:spAutoFit/>
          </a:bodyPr>
          <a:lstStyle/>
          <a:p>
            <a:pPr marL="12700" marR="5080">
              <a:lnSpc>
                <a:spcPts val="1440"/>
              </a:lnSpc>
              <a:spcBef>
                <a:spcPts val="35"/>
              </a:spcBef>
            </a:pPr>
            <a:r>
              <a:rPr sz="1200" spc="45" dirty="0">
                <a:solidFill>
                  <a:srgbClr val="FFFFFF"/>
                </a:solidFill>
                <a:latin typeface="Arial MT"/>
                <a:cs typeface="Arial MT"/>
              </a:rPr>
              <a:t>Department</a:t>
            </a:r>
            <a:r>
              <a:rPr sz="1200" spc="-4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-25" dirty="0">
                <a:solidFill>
                  <a:srgbClr val="FFFFFF"/>
                </a:solidFill>
                <a:latin typeface="Arial MT"/>
                <a:cs typeface="Arial MT"/>
              </a:rPr>
              <a:t>of CSE</a:t>
            </a:r>
            <a:endParaRPr sz="1200">
              <a:latin typeface="Arial MT"/>
              <a:cs typeface="Arial MT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5795264" y="6434287"/>
            <a:ext cx="2217420" cy="187231"/>
          </a:xfrm>
          <a:prstGeom prst="rect">
            <a:avLst/>
          </a:prstGeom>
        </p:spPr>
        <p:txBody>
          <a:bodyPr vert="horz" wrap="square" lIns="0" tIns="2540" rIns="0" bIns="0" rtlCol="0">
            <a:spAutoFit/>
          </a:bodyPr>
          <a:lstStyle/>
          <a:p>
            <a:pPr marL="12700">
              <a:spcBef>
                <a:spcPts val="20"/>
              </a:spcBef>
            </a:pPr>
            <a:r>
              <a:rPr spc="-322" baseline="2314" dirty="0">
                <a:solidFill>
                  <a:srgbClr val="FFFFFF"/>
                </a:solidFill>
                <a:latin typeface="Arial MT"/>
                <a:cs typeface="Arial MT"/>
              </a:rPr>
              <a:t>A</a:t>
            </a:r>
            <a:r>
              <a:rPr sz="1200" spc="-580" dirty="0">
                <a:solidFill>
                  <a:srgbClr val="FFFFFF"/>
                </a:solidFill>
                <a:latin typeface="Arial MT"/>
                <a:cs typeface="Arial MT"/>
              </a:rPr>
              <a:t>A</a:t>
            </a:r>
            <a:r>
              <a:rPr spc="-225" baseline="2314" dirty="0">
                <a:solidFill>
                  <a:srgbClr val="FFFFFF"/>
                </a:solidFill>
                <a:latin typeface="Arial MT"/>
                <a:cs typeface="Arial MT"/>
              </a:rPr>
              <a:t>T</a:t>
            </a:r>
            <a:r>
              <a:rPr sz="1200" spc="-595" dirty="0">
                <a:solidFill>
                  <a:srgbClr val="FFFFFF"/>
                </a:solidFill>
                <a:latin typeface="Arial MT"/>
                <a:cs typeface="Arial MT"/>
              </a:rPr>
              <a:t>T</a:t>
            </a:r>
            <a:r>
              <a:rPr spc="-622" baseline="2314" dirty="0">
                <a:solidFill>
                  <a:srgbClr val="FFFFFF"/>
                </a:solidFill>
                <a:latin typeface="Arial MT"/>
                <a:cs typeface="Arial MT"/>
              </a:rPr>
              <a:t>M</a:t>
            </a:r>
            <a:r>
              <a:rPr sz="1200" spc="-615" dirty="0">
                <a:solidFill>
                  <a:srgbClr val="FFFFFF"/>
                </a:solidFill>
                <a:latin typeface="Arial MT"/>
                <a:cs typeface="Arial MT"/>
              </a:rPr>
              <a:t>M</a:t>
            </a:r>
            <a:r>
              <a:rPr spc="-322" baseline="2314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200" spc="-335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pc="-419" baseline="2314" dirty="0">
                <a:solidFill>
                  <a:srgbClr val="FFFFFF"/>
                </a:solidFill>
                <a:latin typeface="Arial MT"/>
                <a:cs typeface="Arial MT"/>
              </a:rPr>
              <a:t>C</a:t>
            </a:r>
            <a:r>
              <a:rPr sz="1200" spc="-580" dirty="0">
                <a:solidFill>
                  <a:srgbClr val="FFFFFF"/>
                </a:solidFill>
                <a:latin typeface="Arial MT"/>
                <a:cs typeface="Arial MT"/>
              </a:rPr>
              <a:t>C</a:t>
            </a:r>
            <a:r>
              <a:rPr spc="-120" baseline="2314" dirty="0">
                <a:solidFill>
                  <a:srgbClr val="FFFFFF"/>
                </a:solidFill>
                <a:latin typeface="Arial MT"/>
                <a:cs typeface="Arial MT"/>
              </a:rPr>
              <a:t>o</a:t>
            </a:r>
            <a:r>
              <a:rPr sz="1200" spc="-595" dirty="0">
                <a:solidFill>
                  <a:srgbClr val="FFFFFF"/>
                </a:solidFill>
                <a:latin typeface="Arial MT"/>
                <a:cs typeface="Arial MT"/>
              </a:rPr>
              <a:t>o</a:t>
            </a:r>
            <a:r>
              <a:rPr spc="67" baseline="2314" dirty="0">
                <a:solidFill>
                  <a:srgbClr val="FFFFFF"/>
                </a:solidFill>
                <a:latin typeface="Arial MT"/>
                <a:cs typeface="Arial MT"/>
              </a:rPr>
              <a:t>l</a:t>
            </a:r>
            <a:r>
              <a:rPr spc="-7" baseline="2314" dirty="0">
                <a:solidFill>
                  <a:srgbClr val="FFFFFF"/>
                </a:solidFill>
                <a:latin typeface="Arial MT"/>
                <a:cs typeface="Arial MT"/>
              </a:rPr>
              <a:t>l</a:t>
            </a:r>
            <a:r>
              <a:rPr sz="1200" spc="-229" dirty="0">
                <a:solidFill>
                  <a:srgbClr val="FFFFFF"/>
                </a:solidFill>
                <a:latin typeface="Arial MT"/>
                <a:cs typeface="Arial MT"/>
              </a:rPr>
              <a:t>l</a:t>
            </a:r>
            <a:r>
              <a:rPr spc="-607" baseline="2314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200" spc="45" dirty="0">
                <a:solidFill>
                  <a:srgbClr val="FFFFFF"/>
                </a:solidFill>
                <a:latin typeface="Arial MT"/>
                <a:cs typeface="Arial MT"/>
              </a:rPr>
              <a:t>l</a:t>
            </a:r>
            <a:r>
              <a:rPr sz="1200" spc="-565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pc="-120" baseline="2314" dirty="0">
                <a:solidFill>
                  <a:srgbClr val="FFFFFF"/>
                </a:solidFill>
                <a:latin typeface="Arial MT"/>
                <a:cs typeface="Arial MT"/>
              </a:rPr>
              <a:t>g</a:t>
            </a:r>
            <a:r>
              <a:rPr sz="1200" spc="-545" dirty="0">
                <a:solidFill>
                  <a:srgbClr val="FFFFFF"/>
                </a:solidFill>
                <a:latin typeface="Arial MT"/>
                <a:cs typeface="Arial MT"/>
              </a:rPr>
              <a:t>g</a:t>
            </a:r>
            <a:r>
              <a:rPr spc="-120" baseline="2314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200" spc="-345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pc="-120" baseline="2314" dirty="0">
                <a:solidFill>
                  <a:srgbClr val="FFFFFF"/>
                </a:solidFill>
                <a:latin typeface="Arial MT"/>
                <a:cs typeface="Arial MT"/>
              </a:rPr>
              <a:t>o</a:t>
            </a:r>
            <a:r>
              <a:rPr sz="1200" spc="-565" dirty="0">
                <a:solidFill>
                  <a:srgbClr val="FFFFFF"/>
                </a:solidFill>
                <a:latin typeface="Arial MT"/>
                <a:cs typeface="Arial MT"/>
              </a:rPr>
              <a:t>o</a:t>
            </a:r>
            <a:r>
              <a:rPr spc="-15" baseline="2314" dirty="0">
                <a:solidFill>
                  <a:srgbClr val="FFFFFF"/>
                </a:solidFill>
                <a:latin typeface="Arial MT"/>
                <a:cs typeface="Arial MT"/>
              </a:rPr>
              <a:t>f</a:t>
            </a:r>
            <a:r>
              <a:rPr spc="315" baseline="2314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-254" dirty="0">
                <a:solidFill>
                  <a:srgbClr val="FFFFFF"/>
                </a:solidFill>
                <a:latin typeface="Arial MT"/>
                <a:cs typeface="Arial MT"/>
              </a:rPr>
              <a:t>f</a:t>
            </a:r>
            <a:r>
              <a:rPr spc="-322" baseline="2314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200" spc="-625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pc="-120" baseline="2314" dirty="0">
                <a:solidFill>
                  <a:srgbClr val="FFFFFF"/>
                </a:solidFill>
                <a:latin typeface="Arial MT"/>
                <a:cs typeface="Arial MT"/>
              </a:rPr>
              <a:t>n</a:t>
            </a:r>
            <a:r>
              <a:rPr sz="1200" spc="-565" dirty="0">
                <a:solidFill>
                  <a:srgbClr val="FFFFFF"/>
                </a:solidFill>
                <a:latin typeface="Arial MT"/>
                <a:cs typeface="Arial MT"/>
              </a:rPr>
              <a:t>n</a:t>
            </a:r>
            <a:r>
              <a:rPr spc="-120" baseline="2314" dirty="0">
                <a:solidFill>
                  <a:srgbClr val="FFFFFF"/>
                </a:solidFill>
                <a:latin typeface="Arial MT"/>
                <a:cs typeface="Arial MT"/>
              </a:rPr>
              <a:t>g</a:t>
            </a:r>
            <a:r>
              <a:rPr sz="1200" spc="-545" dirty="0">
                <a:solidFill>
                  <a:srgbClr val="FFFFFF"/>
                </a:solidFill>
                <a:latin typeface="Arial MT"/>
                <a:cs typeface="Arial MT"/>
              </a:rPr>
              <a:t>g</a:t>
            </a:r>
            <a:r>
              <a:rPr spc="67" baseline="2314" dirty="0">
                <a:solidFill>
                  <a:srgbClr val="FFFFFF"/>
                </a:solidFill>
                <a:latin typeface="Arial MT"/>
                <a:cs typeface="Arial MT"/>
              </a:rPr>
              <a:t>i</a:t>
            </a:r>
            <a:r>
              <a:rPr spc="-607" baseline="2314" dirty="0">
                <a:solidFill>
                  <a:srgbClr val="FFFFFF"/>
                </a:solidFill>
                <a:latin typeface="Arial MT"/>
                <a:cs typeface="Arial MT"/>
              </a:rPr>
              <a:t>n</a:t>
            </a:r>
            <a:r>
              <a:rPr sz="1200" spc="45" dirty="0">
                <a:solidFill>
                  <a:srgbClr val="FFFFFF"/>
                </a:solidFill>
                <a:latin typeface="Arial MT"/>
                <a:cs typeface="Arial MT"/>
              </a:rPr>
              <a:t>i</a:t>
            </a:r>
            <a:r>
              <a:rPr sz="1200" spc="-565" dirty="0">
                <a:solidFill>
                  <a:srgbClr val="FFFFFF"/>
                </a:solidFill>
                <a:latin typeface="Arial MT"/>
                <a:cs typeface="Arial MT"/>
              </a:rPr>
              <a:t>n</a:t>
            </a:r>
            <a:r>
              <a:rPr spc="52" baseline="2314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pc="-120" baseline="2314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200" spc="-565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pc="-15" baseline="2314" dirty="0">
                <a:solidFill>
                  <a:srgbClr val="FFFFFF"/>
                </a:solidFill>
                <a:latin typeface="Arial MT"/>
                <a:cs typeface="Arial MT"/>
              </a:rPr>
              <a:t>r</a:t>
            </a:r>
            <a:r>
              <a:rPr spc="-165" baseline="2314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pc="-202" baseline="2314" dirty="0">
                <a:solidFill>
                  <a:srgbClr val="FFFFFF"/>
                </a:solidFill>
                <a:latin typeface="Arial MT"/>
                <a:cs typeface="Arial MT"/>
              </a:rPr>
              <a:t>i</a:t>
            </a:r>
            <a:r>
              <a:rPr sz="1200" spc="-105" dirty="0">
                <a:solidFill>
                  <a:srgbClr val="FFFFFF"/>
                </a:solidFill>
                <a:latin typeface="Arial MT"/>
                <a:cs typeface="Arial MT"/>
              </a:rPr>
              <a:t>r</a:t>
            </a:r>
            <a:r>
              <a:rPr spc="-555" baseline="2314" dirty="0">
                <a:solidFill>
                  <a:srgbClr val="FFFFFF"/>
                </a:solidFill>
                <a:latin typeface="Arial MT"/>
                <a:cs typeface="Arial MT"/>
              </a:rPr>
              <a:t>n</a:t>
            </a:r>
            <a:r>
              <a:rPr sz="1200" spc="120" dirty="0">
                <a:solidFill>
                  <a:srgbClr val="FFFFFF"/>
                </a:solidFill>
                <a:latin typeface="Arial MT"/>
                <a:cs typeface="Arial MT"/>
              </a:rPr>
              <a:t>i</a:t>
            </a:r>
            <a:r>
              <a:rPr sz="1200" spc="-509" dirty="0">
                <a:solidFill>
                  <a:srgbClr val="FFFFFF"/>
                </a:solidFill>
                <a:latin typeface="Arial MT"/>
                <a:cs typeface="Arial MT"/>
              </a:rPr>
              <a:t>n</a:t>
            </a:r>
            <a:r>
              <a:rPr spc="-37" baseline="2314" dirty="0">
                <a:solidFill>
                  <a:srgbClr val="FFFFFF"/>
                </a:solidFill>
                <a:latin typeface="Arial MT"/>
                <a:cs typeface="Arial MT"/>
              </a:rPr>
              <a:t>g</a:t>
            </a:r>
            <a:r>
              <a:rPr sz="1200" spc="45" dirty="0">
                <a:solidFill>
                  <a:srgbClr val="FFFFFF"/>
                </a:solidFill>
                <a:latin typeface="Arial MT"/>
                <a:cs typeface="Arial MT"/>
              </a:rPr>
              <a:t>g</a:t>
            </a:r>
            <a:endParaRPr sz="12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2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4114800" y="6400801"/>
            <a:ext cx="4724400" cy="277495"/>
            <a:chOff x="2514600" y="6400800"/>
            <a:chExt cx="4724400" cy="277495"/>
          </a:xfrm>
        </p:grpSpPr>
        <p:sp>
          <p:nvSpPr>
            <p:cNvPr id="3" name="object 3"/>
            <p:cNvSpPr/>
            <p:nvPr/>
          </p:nvSpPr>
          <p:spPr>
            <a:xfrm>
              <a:off x="2514600" y="6400800"/>
              <a:ext cx="1600200" cy="277495"/>
            </a:xfrm>
            <a:custGeom>
              <a:avLst/>
              <a:gdLst/>
              <a:ahLst/>
              <a:cxnLst/>
              <a:rect l="l" t="t" r="r" b="b"/>
              <a:pathLst>
                <a:path w="1600200" h="277495">
                  <a:moveTo>
                    <a:pt x="1600200" y="277368"/>
                  </a:moveTo>
                  <a:lnTo>
                    <a:pt x="0" y="277368"/>
                  </a:lnTo>
                  <a:lnTo>
                    <a:pt x="0" y="0"/>
                  </a:lnTo>
                  <a:lnTo>
                    <a:pt x="1600200" y="0"/>
                  </a:lnTo>
                  <a:lnTo>
                    <a:pt x="1600200" y="277368"/>
                  </a:lnTo>
                  <a:close/>
                </a:path>
              </a:pathLst>
            </a:custGeom>
            <a:solidFill>
              <a:srgbClr val="E16C0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4114800" y="6400800"/>
              <a:ext cx="3124200" cy="277495"/>
            </a:xfrm>
            <a:custGeom>
              <a:avLst/>
              <a:gdLst/>
              <a:ahLst/>
              <a:cxnLst/>
              <a:rect l="l" t="t" r="r" b="b"/>
              <a:pathLst>
                <a:path w="3124200" h="277495">
                  <a:moveTo>
                    <a:pt x="3124200" y="277368"/>
                  </a:moveTo>
                  <a:lnTo>
                    <a:pt x="0" y="277368"/>
                  </a:lnTo>
                  <a:lnTo>
                    <a:pt x="0" y="0"/>
                  </a:lnTo>
                  <a:lnTo>
                    <a:pt x="3124200" y="0"/>
                  </a:lnTo>
                  <a:lnTo>
                    <a:pt x="3124200" y="277368"/>
                  </a:lnTo>
                  <a:close/>
                </a:path>
              </a:pathLst>
            </a:custGeom>
            <a:solidFill>
              <a:srgbClr val="2240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969008" y="947927"/>
            <a:ext cx="8406384" cy="5123688"/>
          </a:xfrm>
          <a:prstGeom prst="rect">
            <a:avLst/>
          </a:prstGeom>
        </p:spPr>
      </p:pic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1600200" y="0"/>
            <a:ext cx="0" cy="5503814"/>
          </a:xfrm>
          <a:prstGeom prst="rect">
            <a:avLst/>
          </a:prstGeom>
        </p:spPr>
        <p:txBody>
          <a:bodyPr vert="horz" wrap="square" lIns="0" tIns="86106" rIns="0" bIns="0" rtlCol="0">
            <a:spAutoFit/>
          </a:bodyPr>
          <a:lstStyle/>
          <a:p>
            <a:pPr marL="449580">
              <a:spcBef>
                <a:spcPts val="105"/>
              </a:spcBef>
            </a:pPr>
            <a:r>
              <a:rPr spc="-20" dirty="0"/>
              <a:t>Example</a:t>
            </a:r>
            <a:r>
              <a:rPr spc="-210" dirty="0"/>
              <a:t> </a:t>
            </a:r>
            <a:r>
              <a:rPr spc="-50" dirty="0"/>
              <a:t>2</a:t>
            </a:r>
          </a:p>
        </p:txBody>
      </p:sp>
      <p:sp>
        <p:nvSpPr>
          <p:cNvPr id="7" name="object 7"/>
          <p:cNvSpPr/>
          <p:nvPr/>
        </p:nvSpPr>
        <p:spPr>
          <a:xfrm>
            <a:off x="1600961" y="761"/>
            <a:ext cx="9142730" cy="6856730"/>
          </a:xfrm>
          <a:custGeom>
            <a:avLst/>
            <a:gdLst/>
            <a:ahLst/>
            <a:cxnLst/>
            <a:rect l="l" t="t" r="r" b="b"/>
            <a:pathLst>
              <a:path w="9142730" h="6856730">
                <a:moveTo>
                  <a:pt x="0" y="0"/>
                </a:moveTo>
                <a:lnTo>
                  <a:pt x="9142476" y="0"/>
                </a:lnTo>
                <a:lnTo>
                  <a:pt x="9142476" y="6856476"/>
                </a:lnTo>
                <a:lnTo>
                  <a:pt x="0" y="6856476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4245102" y="6438732"/>
            <a:ext cx="1056005" cy="363561"/>
          </a:xfrm>
          <a:prstGeom prst="rect">
            <a:avLst/>
          </a:prstGeom>
        </p:spPr>
        <p:txBody>
          <a:bodyPr vert="horz" wrap="square" lIns="0" tIns="4445" rIns="0" bIns="0" rtlCol="0">
            <a:spAutoFit/>
          </a:bodyPr>
          <a:lstStyle/>
          <a:p>
            <a:pPr marL="12700" marR="5080">
              <a:lnSpc>
                <a:spcPts val="1440"/>
              </a:lnSpc>
              <a:spcBef>
                <a:spcPts val="35"/>
              </a:spcBef>
            </a:pPr>
            <a:r>
              <a:rPr sz="1200" spc="45" dirty="0">
                <a:solidFill>
                  <a:srgbClr val="FFFFFF"/>
                </a:solidFill>
                <a:latin typeface="Arial MT"/>
                <a:cs typeface="Arial MT"/>
              </a:rPr>
              <a:t>Department</a:t>
            </a:r>
            <a:r>
              <a:rPr sz="1200" spc="-4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-25" dirty="0">
                <a:solidFill>
                  <a:srgbClr val="FFFFFF"/>
                </a:solidFill>
                <a:latin typeface="Arial MT"/>
                <a:cs typeface="Arial MT"/>
              </a:rPr>
              <a:t>of CSE</a:t>
            </a:r>
            <a:endParaRPr sz="1200">
              <a:latin typeface="Arial MT"/>
              <a:cs typeface="Arial MT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795264" y="6434287"/>
            <a:ext cx="2217420" cy="187231"/>
          </a:xfrm>
          <a:prstGeom prst="rect">
            <a:avLst/>
          </a:prstGeom>
        </p:spPr>
        <p:txBody>
          <a:bodyPr vert="horz" wrap="square" lIns="0" tIns="2540" rIns="0" bIns="0" rtlCol="0">
            <a:spAutoFit/>
          </a:bodyPr>
          <a:lstStyle/>
          <a:p>
            <a:pPr marL="12700">
              <a:spcBef>
                <a:spcPts val="20"/>
              </a:spcBef>
            </a:pPr>
            <a:r>
              <a:rPr spc="-322" baseline="2314" dirty="0">
                <a:solidFill>
                  <a:srgbClr val="FFFFFF"/>
                </a:solidFill>
                <a:latin typeface="Arial MT"/>
                <a:cs typeface="Arial MT"/>
              </a:rPr>
              <a:t>A</a:t>
            </a:r>
            <a:r>
              <a:rPr sz="1200" spc="-580" dirty="0">
                <a:solidFill>
                  <a:srgbClr val="FFFFFF"/>
                </a:solidFill>
                <a:latin typeface="Arial MT"/>
                <a:cs typeface="Arial MT"/>
              </a:rPr>
              <a:t>A</a:t>
            </a:r>
            <a:r>
              <a:rPr spc="-225" baseline="2314" dirty="0">
                <a:solidFill>
                  <a:srgbClr val="FFFFFF"/>
                </a:solidFill>
                <a:latin typeface="Arial MT"/>
                <a:cs typeface="Arial MT"/>
              </a:rPr>
              <a:t>T</a:t>
            </a:r>
            <a:r>
              <a:rPr sz="1200" spc="-595" dirty="0">
                <a:solidFill>
                  <a:srgbClr val="FFFFFF"/>
                </a:solidFill>
                <a:latin typeface="Arial MT"/>
                <a:cs typeface="Arial MT"/>
              </a:rPr>
              <a:t>T</a:t>
            </a:r>
            <a:r>
              <a:rPr spc="-622" baseline="2314" dirty="0">
                <a:solidFill>
                  <a:srgbClr val="FFFFFF"/>
                </a:solidFill>
                <a:latin typeface="Arial MT"/>
                <a:cs typeface="Arial MT"/>
              </a:rPr>
              <a:t>M</a:t>
            </a:r>
            <a:r>
              <a:rPr sz="1200" spc="-615" dirty="0">
                <a:solidFill>
                  <a:srgbClr val="FFFFFF"/>
                </a:solidFill>
                <a:latin typeface="Arial MT"/>
                <a:cs typeface="Arial MT"/>
              </a:rPr>
              <a:t>M</a:t>
            </a:r>
            <a:r>
              <a:rPr spc="-322" baseline="2314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200" spc="-335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pc="-419" baseline="2314" dirty="0">
                <a:solidFill>
                  <a:srgbClr val="FFFFFF"/>
                </a:solidFill>
                <a:latin typeface="Arial MT"/>
                <a:cs typeface="Arial MT"/>
              </a:rPr>
              <a:t>C</a:t>
            </a:r>
            <a:r>
              <a:rPr sz="1200" spc="-580" dirty="0">
                <a:solidFill>
                  <a:srgbClr val="FFFFFF"/>
                </a:solidFill>
                <a:latin typeface="Arial MT"/>
                <a:cs typeface="Arial MT"/>
              </a:rPr>
              <a:t>C</a:t>
            </a:r>
            <a:r>
              <a:rPr spc="-120" baseline="2314" dirty="0">
                <a:solidFill>
                  <a:srgbClr val="FFFFFF"/>
                </a:solidFill>
                <a:latin typeface="Arial MT"/>
                <a:cs typeface="Arial MT"/>
              </a:rPr>
              <a:t>o</a:t>
            </a:r>
            <a:r>
              <a:rPr sz="1200" spc="-595" dirty="0">
                <a:solidFill>
                  <a:srgbClr val="FFFFFF"/>
                </a:solidFill>
                <a:latin typeface="Arial MT"/>
                <a:cs typeface="Arial MT"/>
              </a:rPr>
              <a:t>o</a:t>
            </a:r>
            <a:r>
              <a:rPr spc="67" baseline="2314" dirty="0">
                <a:solidFill>
                  <a:srgbClr val="FFFFFF"/>
                </a:solidFill>
                <a:latin typeface="Arial MT"/>
                <a:cs typeface="Arial MT"/>
              </a:rPr>
              <a:t>l</a:t>
            </a:r>
            <a:r>
              <a:rPr spc="-7" baseline="2314" dirty="0">
                <a:solidFill>
                  <a:srgbClr val="FFFFFF"/>
                </a:solidFill>
                <a:latin typeface="Arial MT"/>
                <a:cs typeface="Arial MT"/>
              </a:rPr>
              <a:t>l</a:t>
            </a:r>
            <a:r>
              <a:rPr sz="1200" spc="-229" dirty="0">
                <a:solidFill>
                  <a:srgbClr val="FFFFFF"/>
                </a:solidFill>
                <a:latin typeface="Arial MT"/>
                <a:cs typeface="Arial MT"/>
              </a:rPr>
              <a:t>l</a:t>
            </a:r>
            <a:r>
              <a:rPr spc="-607" baseline="2314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200" spc="45" dirty="0">
                <a:solidFill>
                  <a:srgbClr val="FFFFFF"/>
                </a:solidFill>
                <a:latin typeface="Arial MT"/>
                <a:cs typeface="Arial MT"/>
              </a:rPr>
              <a:t>l</a:t>
            </a:r>
            <a:r>
              <a:rPr sz="1200" spc="-565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pc="-120" baseline="2314" dirty="0">
                <a:solidFill>
                  <a:srgbClr val="FFFFFF"/>
                </a:solidFill>
                <a:latin typeface="Arial MT"/>
                <a:cs typeface="Arial MT"/>
              </a:rPr>
              <a:t>g</a:t>
            </a:r>
            <a:r>
              <a:rPr sz="1200" spc="-545" dirty="0">
                <a:solidFill>
                  <a:srgbClr val="FFFFFF"/>
                </a:solidFill>
                <a:latin typeface="Arial MT"/>
                <a:cs typeface="Arial MT"/>
              </a:rPr>
              <a:t>g</a:t>
            </a:r>
            <a:r>
              <a:rPr spc="-120" baseline="2314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200" spc="-345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pc="-120" baseline="2314" dirty="0">
                <a:solidFill>
                  <a:srgbClr val="FFFFFF"/>
                </a:solidFill>
                <a:latin typeface="Arial MT"/>
                <a:cs typeface="Arial MT"/>
              </a:rPr>
              <a:t>o</a:t>
            </a:r>
            <a:r>
              <a:rPr sz="1200" spc="-565" dirty="0">
                <a:solidFill>
                  <a:srgbClr val="FFFFFF"/>
                </a:solidFill>
                <a:latin typeface="Arial MT"/>
                <a:cs typeface="Arial MT"/>
              </a:rPr>
              <a:t>o</a:t>
            </a:r>
            <a:r>
              <a:rPr spc="-15" baseline="2314" dirty="0">
                <a:solidFill>
                  <a:srgbClr val="FFFFFF"/>
                </a:solidFill>
                <a:latin typeface="Arial MT"/>
                <a:cs typeface="Arial MT"/>
              </a:rPr>
              <a:t>f</a:t>
            </a:r>
            <a:r>
              <a:rPr spc="315" baseline="2314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-254" dirty="0">
                <a:solidFill>
                  <a:srgbClr val="FFFFFF"/>
                </a:solidFill>
                <a:latin typeface="Arial MT"/>
                <a:cs typeface="Arial MT"/>
              </a:rPr>
              <a:t>f</a:t>
            </a:r>
            <a:r>
              <a:rPr spc="-322" baseline="2314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200" spc="-625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pc="-120" baseline="2314" dirty="0">
                <a:solidFill>
                  <a:srgbClr val="FFFFFF"/>
                </a:solidFill>
                <a:latin typeface="Arial MT"/>
                <a:cs typeface="Arial MT"/>
              </a:rPr>
              <a:t>n</a:t>
            </a:r>
            <a:r>
              <a:rPr sz="1200" spc="-565" dirty="0">
                <a:solidFill>
                  <a:srgbClr val="FFFFFF"/>
                </a:solidFill>
                <a:latin typeface="Arial MT"/>
                <a:cs typeface="Arial MT"/>
              </a:rPr>
              <a:t>n</a:t>
            </a:r>
            <a:r>
              <a:rPr spc="-120" baseline="2314" dirty="0">
                <a:solidFill>
                  <a:srgbClr val="FFFFFF"/>
                </a:solidFill>
                <a:latin typeface="Arial MT"/>
                <a:cs typeface="Arial MT"/>
              </a:rPr>
              <a:t>g</a:t>
            </a:r>
            <a:r>
              <a:rPr sz="1200" spc="-545" dirty="0">
                <a:solidFill>
                  <a:srgbClr val="FFFFFF"/>
                </a:solidFill>
                <a:latin typeface="Arial MT"/>
                <a:cs typeface="Arial MT"/>
              </a:rPr>
              <a:t>g</a:t>
            </a:r>
            <a:r>
              <a:rPr spc="67" baseline="2314" dirty="0">
                <a:solidFill>
                  <a:srgbClr val="FFFFFF"/>
                </a:solidFill>
                <a:latin typeface="Arial MT"/>
                <a:cs typeface="Arial MT"/>
              </a:rPr>
              <a:t>i</a:t>
            </a:r>
            <a:r>
              <a:rPr spc="-607" baseline="2314" dirty="0">
                <a:solidFill>
                  <a:srgbClr val="FFFFFF"/>
                </a:solidFill>
                <a:latin typeface="Arial MT"/>
                <a:cs typeface="Arial MT"/>
              </a:rPr>
              <a:t>n</a:t>
            </a:r>
            <a:r>
              <a:rPr sz="1200" spc="45" dirty="0">
                <a:solidFill>
                  <a:srgbClr val="FFFFFF"/>
                </a:solidFill>
                <a:latin typeface="Arial MT"/>
                <a:cs typeface="Arial MT"/>
              </a:rPr>
              <a:t>i</a:t>
            </a:r>
            <a:r>
              <a:rPr sz="1200" spc="-565" dirty="0">
                <a:solidFill>
                  <a:srgbClr val="FFFFFF"/>
                </a:solidFill>
                <a:latin typeface="Arial MT"/>
                <a:cs typeface="Arial MT"/>
              </a:rPr>
              <a:t>n</a:t>
            </a:r>
            <a:r>
              <a:rPr spc="52" baseline="2314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pc="-120" baseline="2314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200" spc="-565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pc="-15" baseline="2314" dirty="0">
                <a:solidFill>
                  <a:srgbClr val="FFFFFF"/>
                </a:solidFill>
                <a:latin typeface="Arial MT"/>
                <a:cs typeface="Arial MT"/>
              </a:rPr>
              <a:t>r</a:t>
            </a:r>
            <a:r>
              <a:rPr spc="-165" baseline="2314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pc="-202" baseline="2314" dirty="0">
                <a:solidFill>
                  <a:srgbClr val="FFFFFF"/>
                </a:solidFill>
                <a:latin typeface="Arial MT"/>
                <a:cs typeface="Arial MT"/>
              </a:rPr>
              <a:t>i</a:t>
            </a:r>
            <a:r>
              <a:rPr sz="1200" spc="-105" dirty="0">
                <a:solidFill>
                  <a:srgbClr val="FFFFFF"/>
                </a:solidFill>
                <a:latin typeface="Arial MT"/>
                <a:cs typeface="Arial MT"/>
              </a:rPr>
              <a:t>r</a:t>
            </a:r>
            <a:r>
              <a:rPr spc="-555" baseline="2314" dirty="0">
                <a:solidFill>
                  <a:srgbClr val="FFFFFF"/>
                </a:solidFill>
                <a:latin typeface="Arial MT"/>
                <a:cs typeface="Arial MT"/>
              </a:rPr>
              <a:t>n</a:t>
            </a:r>
            <a:r>
              <a:rPr sz="1200" spc="120" dirty="0">
                <a:solidFill>
                  <a:srgbClr val="FFFFFF"/>
                </a:solidFill>
                <a:latin typeface="Arial MT"/>
                <a:cs typeface="Arial MT"/>
              </a:rPr>
              <a:t>i</a:t>
            </a:r>
            <a:r>
              <a:rPr sz="1200" spc="-509" dirty="0">
                <a:solidFill>
                  <a:srgbClr val="FFFFFF"/>
                </a:solidFill>
                <a:latin typeface="Arial MT"/>
                <a:cs typeface="Arial MT"/>
              </a:rPr>
              <a:t>n</a:t>
            </a:r>
            <a:r>
              <a:rPr spc="-37" baseline="2314" dirty="0">
                <a:solidFill>
                  <a:srgbClr val="FFFFFF"/>
                </a:solidFill>
                <a:latin typeface="Arial MT"/>
                <a:cs typeface="Arial MT"/>
              </a:rPr>
              <a:t>g</a:t>
            </a:r>
            <a:r>
              <a:rPr sz="1200" spc="45" dirty="0">
                <a:solidFill>
                  <a:srgbClr val="FFFFFF"/>
                </a:solidFill>
                <a:latin typeface="Arial MT"/>
                <a:cs typeface="Arial MT"/>
              </a:rPr>
              <a:t>g</a:t>
            </a:r>
            <a:endParaRPr sz="12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2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4114800" y="6400801"/>
            <a:ext cx="4724400" cy="277495"/>
            <a:chOff x="2514600" y="6400800"/>
            <a:chExt cx="4724400" cy="277495"/>
          </a:xfrm>
        </p:grpSpPr>
        <p:sp>
          <p:nvSpPr>
            <p:cNvPr id="3" name="object 3"/>
            <p:cNvSpPr/>
            <p:nvPr/>
          </p:nvSpPr>
          <p:spPr>
            <a:xfrm>
              <a:off x="2514600" y="6400800"/>
              <a:ext cx="1600200" cy="277495"/>
            </a:xfrm>
            <a:custGeom>
              <a:avLst/>
              <a:gdLst/>
              <a:ahLst/>
              <a:cxnLst/>
              <a:rect l="l" t="t" r="r" b="b"/>
              <a:pathLst>
                <a:path w="1600200" h="277495">
                  <a:moveTo>
                    <a:pt x="1600200" y="277368"/>
                  </a:moveTo>
                  <a:lnTo>
                    <a:pt x="0" y="277368"/>
                  </a:lnTo>
                  <a:lnTo>
                    <a:pt x="0" y="0"/>
                  </a:lnTo>
                  <a:lnTo>
                    <a:pt x="1600200" y="0"/>
                  </a:lnTo>
                  <a:lnTo>
                    <a:pt x="1600200" y="277368"/>
                  </a:lnTo>
                  <a:close/>
                </a:path>
              </a:pathLst>
            </a:custGeom>
            <a:solidFill>
              <a:srgbClr val="E16C0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4114800" y="6400800"/>
              <a:ext cx="3124200" cy="277495"/>
            </a:xfrm>
            <a:custGeom>
              <a:avLst/>
              <a:gdLst/>
              <a:ahLst/>
              <a:cxnLst/>
              <a:rect l="l" t="t" r="r" b="b"/>
              <a:pathLst>
                <a:path w="3124200" h="277495">
                  <a:moveTo>
                    <a:pt x="3124200" y="277368"/>
                  </a:moveTo>
                  <a:lnTo>
                    <a:pt x="0" y="277368"/>
                  </a:lnTo>
                  <a:lnTo>
                    <a:pt x="0" y="0"/>
                  </a:lnTo>
                  <a:lnTo>
                    <a:pt x="3124200" y="0"/>
                  </a:lnTo>
                  <a:lnTo>
                    <a:pt x="3124200" y="277368"/>
                  </a:lnTo>
                  <a:close/>
                </a:path>
              </a:pathLst>
            </a:custGeom>
            <a:solidFill>
              <a:srgbClr val="2240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5" name="object 5"/>
          <p:cNvGrpSpPr/>
          <p:nvPr/>
        </p:nvGrpSpPr>
        <p:grpSpPr>
          <a:xfrm>
            <a:off x="1600961" y="761"/>
            <a:ext cx="9142730" cy="6856730"/>
            <a:chOff x="761" y="761"/>
            <a:chExt cx="9142730" cy="6856730"/>
          </a:xfrm>
        </p:grpSpPr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04088" y="1133856"/>
              <a:ext cx="7982711" cy="4905756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761" y="761"/>
              <a:ext cx="9142730" cy="6856730"/>
            </a:xfrm>
            <a:custGeom>
              <a:avLst/>
              <a:gdLst/>
              <a:ahLst/>
              <a:cxnLst/>
              <a:rect l="l" t="t" r="r" b="b"/>
              <a:pathLst>
                <a:path w="9142730" h="6856730">
                  <a:moveTo>
                    <a:pt x="0" y="0"/>
                  </a:moveTo>
                  <a:lnTo>
                    <a:pt x="9142476" y="0"/>
                  </a:lnTo>
                  <a:lnTo>
                    <a:pt x="9142476" y="6856476"/>
                  </a:lnTo>
                  <a:lnTo>
                    <a:pt x="0" y="6856476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4245102" y="6438732"/>
            <a:ext cx="1056005" cy="363561"/>
          </a:xfrm>
          <a:prstGeom prst="rect">
            <a:avLst/>
          </a:prstGeom>
        </p:spPr>
        <p:txBody>
          <a:bodyPr vert="horz" wrap="square" lIns="0" tIns="4445" rIns="0" bIns="0" rtlCol="0">
            <a:spAutoFit/>
          </a:bodyPr>
          <a:lstStyle/>
          <a:p>
            <a:pPr marL="12700" marR="5080">
              <a:lnSpc>
                <a:spcPts val="1440"/>
              </a:lnSpc>
              <a:spcBef>
                <a:spcPts val="35"/>
              </a:spcBef>
            </a:pPr>
            <a:r>
              <a:rPr sz="1200" spc="45" dirty="0">
                <a:solidFill>
                  <a:srgbClr val="FFFFFF"/>
                </a:solidFill>
                <a:latin typeface="Arial MT"/>
                <a:cs typeface="Arial MT"/>
              </a:rPr>
              <a:t>Department</a:t>
            </a:r>
            <a:r>
              <a:rPr sz="1200" spc="-4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-25" dirty="0">
                <a:solidFill>
                  <a:srgbClr val="FFFFFF"/>
                </a:solidFill>
                <a:latin typeface="Arial MT"/>
                <a:cs typeface="Arial MT"/>
              </a:rPr>
              <a:t>of CSE</a:t>
            </a:r>
            <a:endParaRPr sz="1200">
              <a:latin typeface="Arial MT"/>
              <a:cs typeface="Arial MT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795264" y="6434287"/>
            <a:ext cx="2217420" cy="187231"/>
          </a:xfrm>
          <a:prstGeom prst="rect">
            <a:avLst/>
          </a:prstGeom>
        </p:spPr>
        <p:txBody>
          <a:bodyPr vert="horz" wrap="square" lIns="0" tIns="2540" rIns="0" bIns="0" rtlCol="0">
            <a:spAutoFit/>
          </a:bodyPr>
          <a:lstStyle/>
          <a:p>
            <a:pPr marL="12700">
              <a:spcBef>
                <a:spcPts val="20"/>
              </a:spcBef>
            </a:pPr>
            <a:r>
              <a:rPr spc="-322" baseline="2314" dirty="0">
                <a:solidFill>
                  <a:srgbClr val="FFFFFF"/>
                </a:solidFill>
                <a:latin typeface="Arial MT"/>
                <a:cs typeface="Arial MT"/>
              </a:rPr>
              <a:t>A</a:t>
            </a:r>
            <a:r>
              <a:rPr sz="1200" spc="-580" dirty="0">
                <a:solidFill>
                  <a:srgbClr val="FFFFFF"/>
                </a:solidFill>
                <a:latin typeface="Arial MT"/>
                <a:cs typeface="Arial MT"/>
              </a:rPr>
              <a:t>A</a:t>
            </a:r>
            <a:r>
              <a:rPr spc="-225" baseline="2314" dirty="0">
                <a:solidFill>
                  <a:srgbClr val="FFFFFF"/>
                </a:solidFill>
                <a:latin typeface="Arial MT"/>
                <a:cs typeface="Arial MT"/>
              </a:rPr>
              <a:t>T</a:t>
            </a:r>
            <a:r>
              <a:rPr sz="1200" spc="-595" dirty="0">
                <a:solidFill>
                  <a:srgbClr val="FFFFFF"/>
                </a:solidFill>
                <a:latin typeface="Arial MT"/>
                <a:cs typeface="Arial MT"/>
              </a:rPr>
              <a:t>T</a:t>
            </a:r>
            <a:r>
              <a:rPr spc="-622" baseline="2314" dirty="0">
                <a:solidFill>
                  <a:srgbClr val="FFFFFF"/>
                </a:solidFill>
                <a:latin typeface="Arial MT"/>
                <a:cs typeface="Arial MT"/>
              </a:rPr>
              <a:t>M</a:t>
            </a:r>
            <a:r>
              <a:rPr sz="1200" spc="-615" dirty="0">
                <a:solidFill>
                  <a:srgbClr val="FFFFFF"/>
                </a:solidFill>
                <a:latin typeface="Arial MT"/>
                <a:cs typeface="Arial MT"/>
              </a:rPr>
              <a:t>M</a:t>
            </a:r>
            <a:r>
              <a:rPr spc="-322" baseline="2314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200" spc="-335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pc="-419" baseline="2314" dirty="0">
                <a:solidFill>
                  <a:srgbClr val="FFFFFF"/>
                </a:solidFill>
                <a:latin typeface="Arial MT"/>
                <a:cs typeface="Arial MT"/>
              </a:rPr>
              <a:t>C</a:t>
            </a:r>
            <a:r>
              <a:rPr sz="1200" spc="-580" dirty="0">
                <a:solidFill>
                  <a:srgbClr val="FFFFFF"/>
                </a:solidFill>
                <a:latin typeface="Arial MT"/>
                <a:cs typeface="Arial MT"/>
              </a:rPr>
              <a:t>C</a:t>
            </a:r>
            <a:r>
              <a:rPr spc="-120" baseline="2314" dirty="0">
                <a:solidFill>
                  <a:srgbClr val="FFFFFF"/>
                </a:solidFill>
                <a:latin typeface="Arial MT"/>
                <a:cs typeface="Arial MT"/>
              </a:rPr>
              <a:t>o</a:t>
            </a:r>
            <a:r>
              <a:rPr sz="1200" spc="-595" dirty="0">
                <a:solidFill>
                  <a:srgbClr val="FFFFFF"/>
                </a:solidFill>
                <a:latin typeface="Arial MT"/>
                <a:cs typeface="Arial MT"/>
              </a:rPr>
              <a:t>o</a:t>
            </a:r>
            <a:r>
              <a:rPr spc="67" baseline="2314" dirty="0">
                <a:solidFill>
                  <a:srgbClr val="FFFFFF"/>
                </a:solidFill>
                <a:latin typeface="Arial MT"/>
                <a:cs typeface="Arial MT"/>
              </a:rPr>
              <a:t>l</a:t>
            </a:r>
            <a:r>
              <a:rPr spc="-7" baseline="2314" dirty="0">
                <a:solidFill>
                  <a:srgbClr val="FFFFFF"/>
                </a:solidFill>
                <a:latin typeface="Arial MT"/>
                <a:cs typeface="Arial MT"/>
              </a:rPr>
              <a:t>l</a:t>
            </a:r>
            <a:r>
              <a:rPr sz="1200" spc="-229" dirty="0">
                <a:solidFill>
                  <a:srgbClr val="FFFFFF"/>
                </a:solidFill>
                <a:latin typeface="Arial MT"/>
                <a:cs typeface="Arial MT"/>
              </a:rPr>
              <a:t>l</a:t>
            </a:r>
            <a:r>
              <a:rPr spc="-607" baseline="2314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200" spc="45" dirty="0">
                <a:solidFill>
                  <a:srgbClr val="FFFFFF"/>
                </a:solidFill>
                <a:latin typeface="Arial MT"/>
                <a:cs typeface="Arial MT"/>
              </a:rPr>
              <a:t>l</a:t>
            </a:r>
            <a:r>
              <a:rPr sz="1200" spc="-565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pc="-120" baseline="2314" dirty="0">
                <a:solidFill>
                  <a:srgbClr val="FFFFFF"/>
                </a:solidFill>
                <a:latin typeface="Arial MT"/>
                <a:cs typeface="Arial MT"/>
              </a:rPr>
              <a:t>g</a:t>
            </a:r>
            <a:r>
              <a:rPr sz="1200" spc="-545" dirty="0">
                <a:solidFill>
                  <a:srgbClr val="FFFFFF"/>
                </a:solidFill>
                <a:latin typeface="Arial MT"/>
                <a:cs typeface="Arial MT"/>
              </a:rPr>
              <a:t>g</a:t>
            </a:r>
            <a:r>
              <a:rPr spc="-120" baseline="2314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200" spc="-345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pc="-120" baseline="2314" dirty="0">
                <a:solidFill>
                  <a:srgbClr val="FFFFFF"/>
                </a:solidFill>
                <a:latin typeface="Arial MT"/>
                <a:cs typeface="Arial MT"/>
              </a:rPr>
              <a:t>o</a:t>
            </a:r>
            <a:r>
              <a:rPr sz="1200" spc="-565" dirty="0">
                <a:solidFill>
                  <a:srgbClr val="FFFFFF"/>
                </a:solidFill>
                <a:latin typeface="Arial MT"/>
                <a:cs typeface="Arial MT"/>
              </a:rPr>
              <a:t>o</a:t>
            </a:r>
            <a:r>
              <a:rPr spc="-15" baseline="2314" dirty="0">
                <a:solidFill>
                  <a:srgbClr val="FFFFFF"/>
                </a:solidFill>
                <a:latin typeface="Arial MT"/>
                <a:cs typeface="Arial MT"/>
              </a:rPr>
              <a:t>f</a:t>
            </a:r>
            <a:r>
              <a:rPr spc="315" baseline="2314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-254" dirty="0">
                <a:solidFill>
                  <a:srgbClr val="FFFFFF"/>
                </a:solidFill>
                <a:latin typeface="Arial MT"/>
                <a:cs typeface="Arial MT"/>
              </a:rPr>
              <a:t>f</a:t>
            </a:r>
            <a:r>
              <a:rPr spc="-322" baseline="2314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200" spc="-625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pc="-120" baseline="2314" dirty="0">
                <a:solidFill>
                  <a:srgbClr val="FFFFFF"/>
                </a:solidFill>
                <a:latin typeface="Arial MT"/>
                <a:cs typeface="Arial MT"/>
              </a:rPr>
              <a:t>n</a:t>
            </a:r>
            <a:r>
              <a:rPr sz="1200" spc="-565" dirty="0">
                <a:solidFill>
                  <a:srgbClr val="FFFFFF"/>
                </a:solidFill>
                <a:latin typeface="Arial MT"/>
                <a:cs typeface="Arial MT"/>
              </a:rPr>
              <a:t>n</a:t>
            </a:r>
            <a:r>
              <a:rPr spc="-120" baseline="2314" dirty="0">
                <a:solidFill>
                  <a:srgbClr val="FFFFFF"/>
                </a:solidFill>
                <a:latin typeface="Arial MT"/>
                <a:cs typeface="Arial MT"/>
              </a:rPr>
              <a:t>g</a:t>
            </a:r>
            <a:r>
              <a:rPr sz="1200" spc="-545" dirty="0">
                <a:solidFill>
                  <a:srgbClr val="FFFFFF"/>
                </a:solidFill>
                <a:latin typeface="Arial MT"/>
                <a:cs typeface="Arial MT"/>
              </a:rPr>
              <a:t>g</a:t>
            </a:r>
            <a:r>
              <a:rPr spc="67" baseline="2314" dirty="0">
                <a:solidFill>
                  <a:srgbClr val="FFFFFF"/>
                </a:solidFill>
                <a:latin typeface="Arial MT"/>
                <a:cs typeface="Arial MT"/>
              </a:rPr>
              <a:t>i</a:t>
            </a:r>
            <a:r>
              <a:rPr spc="-607" baseline="2314" dirty="0">
                <a:solidFill>
                  <a:srgbClr val="FFFFFF"/>
                </a:solidFill>
                <a:latin typeface="Arial MT"/>
                <a:cs typeface="Arial MT"/>
              </a:rPr>
              <a:t>n</a:t>
            </a:r>
            <a:r>
              <a:rPr sz="1200" spc="45" dirty="0">
                <a:solidFill>
                  <a:srgbClr val="FFFFFF"/>
                </a:solidFill>
                <a:latin typeface="Arial MT"/>
                <a:cs typeface="Arial MT"/>
              </a:rPr>
              <a:t>i</a:t>
            </a:r>
            <a:r>
              <a:rPr sz="1200" spc="-565" dirty="0">
                <a:solidFill>
                  <a:srgbClr val="FFFFFF"/>
                </a:solidFill>
                <a:latin typeface="Arial MT"/>
                <a:cs typeface="Arial MT"/>
              </a:rPr>
              <a:t>n</a:t>
            </a:r>
            <a:r>
              <a:rPr spc="52" baseline="2314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pc="-120" baseline="2314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200" spc="-565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pc="-15" baseline="2314" dirty="0">
                <a:solidFill>
                  <a:srgbClr val="FFFFFF"/>
                </a:solidFill>
                <a:latin typeface="Arial MT"/>
                <a:cs typeface="Arial MT"/>
              </a:rPr>
              <a:t>r</a:t>
            </a:r>
            <a:r>
              <a:rPr spc="-165" baseline="2314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pc="-202" baseline="2314" dirty="0">
                <a:solidFill>
                  <a:srgbClr val="FFFFFF"/>
                </a:solidFill>
                <a:latin typeface="Arial MT"/>
                <a:cs typeface="Arial MT"/>
              </a:rPr>
              <a:t>i</a:t>
            </a:r>
            <a:r>
              <a:rPr sz="1200" spc="-105" dirty="0">
                <a:solidFill>
                  <a:srgbClr val="FFFFFF"/>
                </a:solidFill>
                <a:latin typeface="Arial MT"/>
                <a:cs typeface="Arial MT"/>
              </a:rPr>
              <a:t>r</a:t>
            </a:r>
            <a:r>
              <a:rPr spc="-555" baseline="2314" dirty="0">
                <a:solidFill>
                  <a:srgbClr val="FFFFFF"/>
                </a:solidFill>
                <a:latin typeface="Arial MT"/>
                <a:cs typeface="Arial MT"/>
              </a:rPr>
              <a:t>n</a:t>
            </a:r>
            <a:r>
              <a:rPr sz="1200" spc="120" dirty="0">
                <a:solidFill>
                  <a:srgbClr val="FFFFFF"/>
                </a:solidFill>
                <a:latin typeface="Arial MT"/>
                <a:cs typeface="Arial MT"/>
              </a:rPr>
              <a:t>i</a:t>
            </a:r>
            <a:r>
              <a:rPr sz="1200" spc="-509" dirty="0">
                <a:solidFill>
                  <a:srgbClr val="FFFFFF"/>
                </a:solidFill>
                <a:latin typeface="Arial MT"/>
                <a:cs typeface="Arial MT"/>
              </a:rPr>
              <a:t>n</a:t>
            </a:r>
            <a:r>
              <a:rPr spc="-37" baseline="2314" dirty="0">
                <a:solidFill>
                  <a:srgbClr val="FFFFFF"/>
                </a:solidFill>
                <a:latin typeface="Arial MT"/>
                <a:cs typeface="Arial MT"/>
              </a:rPr>
              <a:t>g</a:t>
            </a:r>
            <a:r>
              <a:rPr sz="1200" spc="45" dirty="0">
                <a:solidFill>
                  <a:srgbClr val="FFFFFF"/>
                </a:solidFill>
                <a:latin typeface="Arial MT"/>
                <a:cs typeface="Arial MT"/>
              </a:rPr>
              <a:t>g</a:t>
            </a:r>
            <a:endParaRPr sz="12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2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4114800" y="6400801"/>
            <a:ext cx="4724400" cy="277495"/>
            <a:chOff x="2514600" y="6400800"/>
            <a:chExt cx="4724400" cy="277495"/>
          </a:xfrm>
        </p:grpSpPr>
        <p:sp>
          <p:nvSpPr>
            <p:cNvPr id="3" name="object 3"/>
            <p:cNvSpPr/>
            <p:nvPr/>
          </p:nvSpPr>
          <p:spPr>
            <a:xfrm>
              <a:off x="2514600" y="6400800"/>
              <a:ext cx="1600200" cy="277495"/>
            </a:xfrm>
            <a:custGeom>
              <a:avLst/>
              <a:gdLst/>
              <a:ahLst/>
              <a:cxnLst/>
              <a:rect l="l" t="t" r="r" b="b"/>
              <a:pathLst>
                <a:path w="1600200" h="277495">
                  <a:moveTo>
                    <a:pt x="1600200" y="277368"/>
                  </a:moveTo>
                  <a:lnTo>
                    <a:pt x="0" y="277368"/>
                  </a:lnTo>
                  <a:lnTo>
                    <a:pt x="0" y="0"/>
                  </a:lnTo>
                  <a:lnTo>
                    <a:pt x="1600200" y="0"/>
                  </a:lnTo>
                  <a:lnTo>
                    <a:pt x="1600200" y="277368"/>
                  </a:lnTo>
                  <a:close/>
                </a:path>
              </a:pathLst>
            </a:custGeom>
            <a:solidFill>
              <a:srgbClr val="E16C0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4114800" y="6400800"/>
              <a:ext cx="3124200" cy="277495"/>
            </a:xfrm>
            <a:custGeom>
              <a:avLst/>
              <a:gdLst/>
              <a:ahLst/>
              <a:cxnLst/>
              <a:rect l="l" t="t" r="r" b="b"/>
              <a:pathLst>
                <a:path w="3124200" h="277495">
                  <a:moveTo>
                    <a:pt x="3124200" y="277368"/>
                  </a:moveTo>
                  <a:lnTo>
                    <a:pt x="0" y="277368"/>
                  </a:lnTo>
                  <a:lnTo>
                    <a:pt x="0" y="0"/>
                  </a:lnTo>
                  <a:lnTo>
                    <a:pt x="3124200" y="0"/>
                  </a:lnTo>
                  <a:lnTo>
                    <a:pt x="3124200" y="277368"/>
                  </a:lnTo>
                  <a:close/>
                </a:path>
              </a:pathLst>
            </a:custGeom>
            <a:solidFill>
              <a:srgbClr val="2240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1600200" y="0"/>
            <a:ext cx="0" cy="4826706"/>
          </a:xfrm>
          <a:prstGeom prst="rect">
            <a:avLst/>
          </a:prstGeom>
        </p:spPr>
        <p:txBody>
          <a:bodyPr vert="horz" wrap="square" lIns="0" tIns="86106" rIns="0" bIns="0" rtlCol="0">
            <a:spAutoFit/>
          </a:bodyPr>
          <a:lstStyle/>
          <a:p>
            <a:pPr marL="449580">
              <a:spcBef>
                <a:spcPts val="105"/>
              </a:spcBef>
            </a:pPr>
            <a:r>
              <a:rPr spc="-30" dirty="0"/>
              <a:t>Example</a:t>
            </a:r>
          </a:p>
        </p:txBody>
      </p:sp>
      <p:grpSp>
        <p:nvGrpSpPr>
          <p:cNvPr id="6" name="object 6"/>
          <p:cNvGrpSpPr/>
          <p:nvPr/>
        </p:nvGrpSpPr>
        <p:grpSpPr>
          <a:xfrm>
            <a:off x="1600961" y="761"/>
            <a:ext cx="9142730" cy="6856730"/>
            <a:chOff x="761" y="761"/>
            <a:chExt cx="9142730" cy="6856730"/>
          </a:xfrm>
        </p:grpSpPr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48056" y="1191767"/>
              <a:ext cx="8247888" cy="5090160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761" y="761"/>
              <a:ext cx="9142730" cy="6856730"/>
            </a:xfrm>
            <a:custGeom>
              <a:avLst/>
              <a:gdLst/>
              <a:ahLst/>
              <a:cxnLst/>
              <a:rect l="l" t="t" r="r" b="b"/>
              <a:pathLst>
                <a:path w="9142730" h="6856730">
                  <a:moveTo>
                    <a:pt x="0" y="0"/>
                  </a:moveTo>
                  <a:lnTo>
                    <a:pt x="9142476" y="0"/>
                  </a:lnTo>
                  <a:lnTo>
                    <a:pt x="9142476" y="6856476"/>
                  </a:lnTo>
                  <a:lnTo>
                    <a:pt x="0" y="6856476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4245102" y="6438732"/>
            <a:ext cx="1056005" cy="363561"/>
          </a:xfrm>
          <a:prstGeom prst="rect">
            <a:avLst/>
          </a:prstGeom>
        </p:spPr>
        <p:txBody>
          <a:bodyPr vert="horz" wrap="square" lIns="0" tIns="4445" rIns="0" bIns="0" rtlCol="0">
            <a:spAutoFit/>
          </a:bodyPr>
          <a:lstStyle/>
          <a:p>
            <a:pPr marL="12700" marR="5080">
              <a:lnSpc>
                <a:spcPts val="1440"/>
              </a:lnSpc>
              <a:spcBef>
                <a:spcPts val="35"/>
              </a:spcBef>
            </a:pPr>
            <a:r>
              <a:rPr sz="1200" spc="45" dirty="0">
                <a:solidFill>
                  <a:srgbClr val="FFFFFF"/>
                </a:solidFill>
                <a:latin typeface="Arial MT"/>
                <a:cs typeface="Arial MT"/>
              </a:rPr>
              <a:t>Department</a:t>
            </a:r>
            <a:r>
              <a:rPr sz="1200" spc="-4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-25" dirty="0">
                <a:solidFill>
                  <a:srgbClr val="FFFFFF"/>
                </a:solidFill>
                <a:latin typeface="Arial MT"/>
                <a:cs typeface="Arial MT"/>
              </a:rPr>
              <a:t>of CSE</a:t>
            </a:r>
            <a:endParaRPr sz="1200">
              <a:latin typeface="Arial MT"/>
              <a:cs typeface="Arial MT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795264" y="6434287"/>
            <a:ext cx="2217420" cy="187231"/>
          </a:xfrm>
          <a:prstGeom prst="rect">
            <a:avLst/>
          </a:prstGeom>
        </p:spPr>
        <p:txBody>
          <a:bodyPr vert="horz" wrap="square" lIns="0" tIns="2540" rIns="0" bIns="0" rtlCol="0">
            <a:spAutoFit/>
          </a:bodyPr>
          <a:lstStyle/>
          <a:p>
            <a:pPr marL="12700">
              <a:spcBef>
                <a:spcPts val="20"/>
              </a:spcBef>
            </a:pPr>
            <a:r>
              <a:rPr spc="-322" baseline="2314" dirty="0">
                <a:solidFill>
                  <a:srgbClr val="FFFFFF"/>
                </a:solidFill>
                <a:latin typeface="Arial MT"/>
                <a:cs typeface="Arial MT"/>
              </a:rPr>
              <a:t>A</a:t>
            </a:r>
            <a:r>
              <a:rPr sz="1200" spc="-580" dirty="0">
                <a:solidFill>
                  <a:srgbClr val="FFFFFF"/>
                </a:solidFill>
                <a:latin typeface="Arial MT"/>
                <a:cs typeface="Arial MT"/>
              </a:rPr>
              <a:t>A</a:t>
            </a:r>
            <a:r>
              <a:rPr spc="-225" baseline="2314" dirty="0">
                <a:solidFill>
                  <a:srgbClr val="FFFFFF"/>
                </a:solidFill>
                <a:latin typeface="Arial MT"/>
                <a:cs typeface="Arial MT"/>
              </a:rPr>
              <a:t>T</a:t>
            </a:r>
            <a:r>
              <a:rPr sz="1200" spc="-595" dirty="0">
                <a:solidFill>
                  <a:srgbClr val="FFFFFF"/>
                </a:solidFill>
                <a:latin typeface="Arial MT"/>
                <a:cs typeface="Arial MT"/>
              </a:rPr>
              <a:t>T</a:t>
            </a:r>
            <a:r>
              <a:rPr spc="-622" baseline="2314" dirty="0">
                <a:solidFill>
                  <a:srgbClr val="FFFFFF"/>
                </a:solidFill>
                <a:latin typeface="Arial MT"/>
                <a:cs typeface="Arial MT"/>
              </a:rPr>
              <a:t>M</a:t>
            </a:r>
            <a:r>
              <a:rPr sz="1200" spc="-615" dirty="0">
                <a:solidFill>
                  <a:srgbClr val="FFFFFF"/>
                </a:solidFill>
                <a:latin typeface="Arial MT"/>
                <a:cs typeface="Arial MT"/>
              </a:rPr>
              <a:t>M</a:t>
            </a:r>
            <a:r>
              <a:rPr spc="-322" baseline="2314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200" spc="-335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pc="-419" baseline="2314" dirty="0">
                <a:solidFill>
                  <a:srgbClr val="FFFFFF"/>
                </a:solidFill>
                <a:latin typeface="Arial MT"/>
                <a:cs typeface="Arial MT"/>
              </a:rPr>
              <a:t>C</a:t>
            </a:r>
            <a:r>
              <a:rPr sz="1200" spc="-580" dirty="0">
                <a:solidFill>
                  <a:srgbClr val="FFFFFF"/>
                </a:solidFill>
                <a:latin typeface="Arial MT"/>
                <a:cs typeface="Arial MT"/>
              </a:rPr>
              <a:t>C</a:t>
            </a:r>
            <a:r>
              <a:rPr spc="-120" baseline="2314" dirty="0">
                <a:solidFill>
                  <a:srgbClr val="FFFFFF"/>
                </a:solidFill>
                <a:latin typeface="Arial MT"/>
                <a:cs typeface="Arial MT"/>
              </a:rPr>
              <a:t>o</a:t>
            </a:r>
            <a:r>
              <a:rPr sz="1200" spc="-595" dirty="0">
                <a:solidFill>
                  <a:srgbClr val="FFFFFF"/>
                </a:solidFill>
                <a:latin typeface="Arial MT"/>
                <a:cs typeface="Arial MT"/>
              </a:rPr>
              <a:t>o</a:t>
            </a:r>
            <a:r>
              <a:rPr spc="67" baseline="2314" dirty="0">
                <a:solidFill>
                  <a:srgbClr val="FFFFFF"/>
                </a:solidFill>
                <a:latin typeface="Arial MT"/>
                <a:cs typeface="Arial MT"/>
              </a:rPr>
              <a:t>l</a:t>
            </a:r>
            <a:r>
              <a:rPr spc="-7" baseline="2314" dirty="0">
                <a:solidFill>
                  <a:srgbClr val="FFFFFF"/>
                </a:solidFill>
                <a:latin typeface="Arial MT"/>
                <a:cs typeface="Arial MT"/>
              </a:rPr>
              <a:t>l</a:t>
            </a:r>
            <a:r>
              <a:rPr sz="1200" spc="-229" dirty="0">
                <a:solidFill>
                  <a:srgbClr val="FFFFFF"/>
                </a:solidFill>
                <a:latin typeface="Arial MT"/>
                <a:cs typeface="Arial MT"/>
              </a:rPr>
              <a:t>l</a:t>
            </a:r>
            <a:r>
              <a:rPr spc="-607" baseline="2314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200" spc="45" dirty="0">
                <a:solidFill>
                  <a:srgbClr val="FFFFFF"/>
                </a:solidFill>
                <a:latin typeface="Arial MT"/>
                <a:cs typeface="Arial MT"/>
              </a:rPr>
              <a:t>l</a:t>
            </a:r>
            <a:r>
              <a:rPr sz="1200" spc="-565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pc="-120" baseline="2314" dirty="0">
                <a:solidFill>
                  <a:srgbClr val="FFFFFF"/>
                </a:solidFill>
                <a:latin typeface="Arial MT"/>
                <a:cs typeface="Arial MT"/>
              </a:rPr>
              <a:t>g</a:t>
            </a:r>
            <a:r>
              <a:rPr sz="1200" spc="-545" dirty="0">
                <a:solidFill>
                  <a:srgbClr val="FFFFFF"/>
                </a:solidFill>
                <a:latin typeface="Arial MT"/>
                <a:cs typeface="Arial MT"/>
              </a:rPr>
              <a:t>g</a:t>
            </a:r>
            <a:r>
              <a:rPr spc="-120" baseline="2314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200" spc="-345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pc="-120" baseline="2314" dirty="0">
                <a:solidFill>
                  <a:srgbClr val="FFFFFF"/>
                </a:solidFill>
                <a:latin typeface="Arial MT"/>
                <a:cs typeface="Arial MT"/>
              </a:rPr>
              <a:t>o</a:t>
            </a:r>
            <a:r>
              <a:rPr sz="1200" spc="-565" dirty="0">
                <a:solidFill>
                  <a:srgbClr val="FFFFFF"/>
                </a:solidFill>
                <a:latin typeface="Arial MT"/>
                <a:cs typeface="Arial MT"/>
              </a:rPr>
              <a:t>o</a:t>
            </a:r>
            <a:r>
              <a:rPr spc="-15" baseline="2314" dirty="0">
                <a:solidFill>
                  <a:srgbClr val="FFFFFF"/>
                </a:solidFill>
                <a:latin typeface="Arial MT"/>
                <a:cs typeface="Arial MT"/>
              </a:rPr>
              <a:t>f</a:t>
            </a:r>
            <a:r>
              <a:rPr spc="315" baseline="2314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-254" dirty="0">
                <a:solidFill>
                  <a:srgbClr val="FFFFFF"/>
                </a:solidFill>
                <a:latin typeface="Arial MT"/>
                <a:cs typeface="Arial MT"/>
              </a:rPr>
              <a:t>f</a:t>
            </a:r>
            <a:r>
              <a:rPr spc="-322" baseline="2314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200" spc="-625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pc="-120" baseline="2314" dirty="0">
                <a:solidFill>
                  <a:srgbClr val="FFFFFF"/>
                </a:solidFill>
                <a:latin typeface="Arial MT"/>
                <a:cs typeface="Arial MT"/>
              </a:rPr>
              <a:t>n</a:t>
            </a:r>
            <a:r>
              <a:rPr sz="1200" spc="-565" dirty="0">
                <a:solidFill>
                  <a:srgbClr val="FFFFFF"/>
                </a:solidFill>
                <a:latin typeface="Arial MT"/>
                <a:cs typeface="Arial MT"/>
              </a:rPr>
              <a:t>n</a:t>
            </a:r>
            <a:r>
              <a:rPr spc="-120" baseline="2314" dirty="0">
                <a:solidFill>
                  <a:srgbClr val="FFFFFF"/>
                </a:solidFill>
                <a:latin typeface="Arial MT"/>
                <a:cs typeface="Arial MT"/>
              </a:rPr>
              <a:t>g</a:t>
            </a:r>
            <a:r>
              <a:rPr sz="1200" spc="-545" dirty="0">
                <a:solidFill>
                  <a:srgbClr val="FFFFFF"/>
                </a:solidFill>
                <a:latin typeface="Arial MT"/>
                <a:cs typeface="Arial MT"/>
              </a:rPr>
              <a:t>g</a:t>
            </a:r>
            <a:r>
              <a:rPr spc="67" baseline="2314" dirty="0">
                <a:solidFill>
                  <a:srgbClr val="FFFFFF"/>
                </a:solidFill>
                <a:latin typeface="Arial MT"/>
                <a:cs typeface="Arial MT"/>
              </a:rPr>
              <a:t>i</a:t>
            </a:r>
            <a:r>
              <a:rPr spc="-607" baseline="2314" dirty="0">
                <a:solidFill>
                  <a:srgbClr val="FFFFFF"/>
                </a:solidFill>
                <a:latin typeface="Arial MT"/>
                <a:cs typeface="Arial MT"/>
              </a:rPr>
              <a:t>n</a:t>
            </a:r>
            <a:r>
              <a:rPr sz="1200" spc="45" dirty="0">
                <a:solidFill>
                  <a:srgbClr val="FFFFFF"/>
                </a:solidFill>
                <a:latin typeface="Arial MT"/>
                <a:cs typeface="Arial MT"/>
              </a:rPr>
              <a:t>i</a:t>
            </a:r>
            <a:r>
              <a:rPr sz="1200" spc="-565" dirty="0">
                <a:solidFill>
                  <a:srgbClr val="FFFFFF"/>
                </a:solidFill>
                <a:latin typeface="Arial MT"/>
                <a:cs typeface="Arial MT"/>
              </a:rPr>
              <a:t>n</a:t>
            </a:r>
            <a:r>
              <a:rPr spc="52" baseline="2314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pc="-120" baseline="2314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200" spc="-565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pc="-15" baseline="2314" dirty="0">
                <a:solidFill>
                  <a:srgbClr val="FFFFFF"/>
                </a:solidFill>
                <a:latin typeface="Arial MT"/>
                <a:cs typeface="Arial MT"/>
              </a:rPr>
              <a:t>r</a:t>
            </a:r>
            <a:r>
              <a:rPr spc="-165" baseline="2314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pc="-202" baseline="2314" dirty="0">
                <a:solidFill>
                  <a:srgbClr val="FFFFFF"/>
                </a:solidFill>
                <a:latin typeface="Arial MT"/>
                <a:cs typeface="Arial MT"/>
              </a:rPr>
              <a:t>i</a:t>
            </a:r>
            <a:r>
              <a:rPr sz="1200" spc="-105" dirty="0">
                <a:solidFill>
                  <a:srgbClr val="FFFFFF"/>
                </a:solidFill>
                <a:latin typeface="Arial MT"/>
                <a:cs typeface="Arial MT"/>
              </a:rPr>
              <a:t>r</a:t>
            </a:r>
            <a:r>
              <a:rPr spc="-555" baseline="2314" dirty="0">
                <a:solidFill>
                  <a:srgbClr val="FFFFFF"/>
                </a:solidFill>
                <a:latin typeface="Arial MT"/>
                <a:cs typeface="Arial MT"/>
              </a:rPr>
              <a:t>n</a:t>
            </a:r>
            <a:r>
              <a:rPr sz="1200" spc="120" dirty="0">
                <a:solidFill>
                  <a:srgbClr val="FFFFFF"/>
                </a:solidFill>
                <a:latin typeface="Arial MT"/>
                <a:cs typeface="Arial MT"/>
              </a:rPr>
              <a:t>i</a:t>
            </a:r>
            <a:r>
              <a:rPr sz="1200" spc="-509" dirty="0">
                <a:solidFill>
                  <a:srgbClr val="FFFFFF"/>
                </a:solidFill>
                <a:latin typeface="Arial MT"/>
                <a:cs typeface="Arial MT"/>
              </a:rPr>
              <a:t>n</a:t>
            </a:r>
            <a:r>
              <a:rPr spc="-37" baseline="2314" dirty="0">
                <a:solidFill>
                  <a:srgbClr val="FFFFFF"/>
                </a:solidFill>
                <a:latin typeface="Arial MT"/>
                <a:cs typeface="Arial MT"/>
              </a:rPr>
              <a:t>g</a:t>
            </a:r>
            <a:r>
              <a:rPr sz="1200" spc="45" dirty="0">
                <a:solidFill>
                  <a:srgbClr val="FFFFFF"/>
                </a:solidFill>
                <a:latin typeface="Arial MT"/>
                <a:cs typeface="Arial MT"/>
              </a:rPr>
              <a:t>g</a:t>
            </a:r>
            <a:endParaRPr sz="12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2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2941383" y="1143051"/>
            <a:ext cx="5897880" cy="5535295"/>
            <a:chOff x="1341183" y="1143050"/>
            <a:chExt cx="5897880" cy="5535295"/>
          </a:xfrm>
        </p:grpSpPr>
        <p:sp>
          <p:nvSpPr>
            <p:cNvPr id="3" name="object 3"/>
            <p:cNvSpPr/>
            <p:nvPr/>
          </p:nvSpPr>
          <p:spPr>
            <a:xfrm>
              <a:off x="2514600" y="6400800"/>
              <a:ext cx="1600200" cy="277495"/>
            </a:xfrm>
            <a:custGeom>
              <a:avLst/>
              <a:gdLst/>
              <a:ahLst/>
              <a:cxnLst/>
              <a:rect l="l" t="t" r="r" b="b"/>
              <a:pathLst>
                <a:path w="1600200" h="277495">
                  <a:moveTo>
                    <a:pt x="1600200" y="277368"/>
                  </a:moveTo>
                  <a:lnTo>
                    <a:pt x="0" y="277368"/>
                  </a:lnTo>
                  <a:lnTo>
                    <a:pt x="0" y="0"/>
                  </a:lnTo>
                  <a:lnTo>
                    <a:pt x="1600200" y="0"/>
                  </a:lnTo>
                  <a:lnTo>
                    <a:pt x="1600200" y="277368"/>
                  </a:lnTo>
                  <a:close/>
                </a:path>
              </a:pathLst>
            </a:custGeom>
            <a:solidFill>
              <a:srgbClr val="E16C0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4114800" y="6400800"/>
              <a:ext cx="3124200" cy="277495"/>
            </a:xfrm>
            <a:custGeom>
              <a:avLst/>
              <a:gdLst/>
              <a:ahLst/>
              <a:cxnLst/>
              <a:rect l="l" t="t" r="r" b="b"/>
              <a:pathLst>
                <a:path w="3124200" h="277495">
                  <a:moveTo>
                    <a:pt x="3124200" y="277368"/>
                  </a:moveTo>
                  <a:lnTo>
                    <a:pt x="0" y="277368"/>
                  </a:lnTo>
                  <a:lnTo>
                    <a:pt x="0" y="0"/>
                  </a:lnTo>
                  <a:lnTo>
                    <a:pt x="3124200" y="0"/>
                  </a:lnTo>
                  <a:lnTo>
                    <a:pt x="3124200" y="277368"/>
                  </a:lnTo>
                  <a:close/>
                </a:path>
              </a:pathLst>
            </a:custGeom>
            <a:solidFill>
              <a:srgbClr val="2240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341183" y="1143050"/>
              <a:ext cx="2108949" cy="1687982"/>
            </a:xfrm>
            <a:prstGeom prst="rect">
              <a:avLst/>
            </a:prstGeom>
          </p:spPr>
        </p:pic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2636927" y="6045"/>
            <a:ext cx="4030979" cy="1367682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pc="-20" dirty="0"/>
              <a:t>Hamiltonian</a:t>
            </a:r>
            <a:r>
              <a:rPr spc="-180" dirty="0"/>
              <a:t> </a:t>
            </a:r>
            <a:r>
              <a:rPr spc="-10" dirty="0"/>
              <a:t>Cycle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3099562" y="1163954"/>
            <a:ext cx="14160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pc="-50" dirty="0">
                <a:latin typeface="Calibri"/>
                <a:cs typeface="Calibri"/>
              </a:rPr>
              <a:t>1</a:t>
            </a:r>
            <a:endParaRPr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195575" y="2425191"/>
            <a:ext cx="14160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pc="-50" dirty="0">
                <a:latin typeface="Calibri"/>
                <a:cs typeface="Calibri"/>
              </a:rPr>
              <a:t>4</a:t>
            </a:r>
            <a:endParaRPr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749546" y="2425191"/>
            <a:ext cx="14160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pc="-50" dirty="0">
                <a:latin typeface="Calibri"/>
                <a:cs typeface="Calibri"/>
              </a:rPr>
              <a:t>3</a:t>
            </a:r>
            <a:endParaRPr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729099" y="1163954"/>
            <a:ext cx="14160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pc="-50" dirty="0">
                <a:latin typeface="Calibri"/>
                <a:cs typeface="Calibri"/>
              </a:rPr>
              <a:t>2</a:t>
            </a:r>
            <a:endParaRPr>
              <a:latin typeface="Calibri"/>
              <a:cs typeface="Calibri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2073401" y="1304594"/>
            <a:ext cx="6967220" cy="5058410"/>
            <a:chOff x="473201" y="1304594"/>
            <a:chExt cx="6967220" cy="5058410"/>
          </a:xfrm>
        </p:grpSpPr>
        <p:sp>
          <p:nvSpPr>
            <p:cNvPr id="12" name="object 12"/>
            <p:cNvSpPr/>
            <p:nvPr/>
          </p:nvSpPr>
          <p:spPr>
            <a:xfrm>
              <a:off x="6979996" y="1304594"/>
              <a:ext cx="460375" cy="429259"/>
            </a:xfrm>
            <a:custGeom>
              <a:avLst/>
              <a:gdLst/>
              <a:ahLst/>
              <a:cxnLst/>
              <a:rect l="l" t="t" r="r" b="b"/>
              <a:pathLst>
                <a:path w="460375" h="429260">
                  <a:moveTo>
                    <a:pt x="231025" y="429158"/>
                  </a:moveTo>
                  <a:lnTo>
                    <a:pt x="229069" y="429158"/>
                  </a:lnTo>
                  <a:lnTo>
                    <a:pt x="178396" y="423697"/>
                  </a:lnTo>
                  <a:lnTo>
                    <a:pt x="130022" y="407924"/>
                  </a:lnTo>
                  <a:lnTo>
                    <a:pt x="87194" y="382841"/>
                  </a:lnTo>
                  <a:lnTo>
                    <a:pt x="51358" y="349796"/>
                  </a:lnTo>
                  <a:lnTo>
                    <a:pt x="23990" y="310159"/>
                  </a:lnTo>
                  <a:lnTo>
                    <a:pt x="6375" y="264972"/>
                  </a:lnTo>
                  <a:lnTo>
                    <a:pt x="0" y="215709"/>
                  </a:lnTo>
                  <a:lnTo>
                    <a:pt x="0" y="213448"/>
                  </a:lnTo>
                  <a:lnTo>
                    <a:pt x="5829" y="166331"/>
                  </a:lnTo>
                  <a:lnTo>
                    <a:pt x="23012" y="120992"/>
                  </a:lnTo>
                  <a:lnTo>
                    <a:pt x="50025" y="80911"/>
                  </a:lnTo>
                  <a:lnTo>
                    <a:pt x="85661" y="47599"/>
                  </a:lnTo>
                  <a:lnTo>
                    <a:pt x="128244" y="22174"/>
                  </a:lnTo>
                  <a:lnTo>
                    <a:pt x="176479" y="5880"/>
                  </a:lnTo>
                  <a:lnTo>
                    <a:pt x="229069" y="0"/>
                  </a:lnTo>
                  <a:lnTo>
                    <a:pt x="231025" y="0"/>
                  </a:lnTo>
                  <a:lnTo>
                    <a:pt x="281698" y="5461"/>
                  </a:lnTo>
                  <a:lnTo>
                    <a:pt x="283616" y="5880"/>
                  </a:lnTo>
                  <a:lnTo>
                    <a:pt x="320535" y="18186"/>
                  </a:lnTo>
                  <a:lnTo>
                    <a:pt x="231025" y="18186"/>
                  </a:lnTo>
                  <a:lnTo>
                    <a:pt x="184241" y="23228"/>
                  </a:lnTo>
                  <a:lnTo>
                    <a:pt x="182270" y="23228"/>
                  </a:lnTo>
                  <a:lnTo>
                    <a:pt x="180833" y="23542"/>
                  </a:lnTo>
                  <a:lnTo>
                    <a:pt x="181328" y="23542"/>
                  </a:lnTo>
                  <a:lnTo>
                    <a:pt x="138226" y="37909"/>
                  </a:lnTo>
                  <a:lnTo>
                    <a:pt x="137568" y="37909"/>
                  </a:lnTo>
                  <a:lnTo>
                    <a:pt x="135788" y="38722"/>
                  </a:lnTo>
                  <a:lnTo>
                    <a:pt x="136187" y="38722"/>
                  </a:lnTo>
                  <a:lnTo>
                    <a:pt x="98495" y="61010"/>
                  </a:lnTo>
                  <a:lnTo>
                    <a:pt x="98082" y="61010"/>
                  </a:lnTo>
                  <a:lnTo>
                    <a:pt x="96536" y="62166"/>
                  </a:lnTo>
                  <a:lnTo>
                    <a:pt x="96833" y="62166"/>
                  </a:lnTo>
                  <a:lnTo>
                    <a:pt x="65479" y="91198"/>
                  </a:lnTo>
                  <a:lnTo>
                    <a:pt x="65138" y="91198"/>
                  </a:lnTo>
                  <a:lnTo>
                    <a:pt x="63792" y="92760"/>
                  </a:lnTo>
                  <a:lnTo>
                    <a:pt x="64074" y="92760"/>
                  </a:lnTo>
                  <a:lnTo>
                    <a:pt x="40366" y="127571"/>
                  </a:lnTo>
                  <a:lnTo>
                    <a:pt x="40081" y="127571"/>
                  </a:lnTo>
                  <a:lnTo>
                    <a:pt x="39103" y="129425"/>
                  </a:lnTo>
                  <a:lnTo>
                    <a:pt x="39366" y="129425"/>
                  </a:lnTo>
                  <a:lnTo>
                    <a:pt x="24276" y="168592"/>
                  </a:lnTo>
                  <a:lnTo>
                    <a:pt x="23977" y="168592"/>
                  </a:lnTo>
                  <a:lnTo>
                    <a:pt x="23444" y="170751"/>
                  </a:lnTo>
                  <a:lnTo>
                    <a:pt x="23709" y="170751"/>
                  </a:lnTo>
                  <a:lnTo>
                    <a:pt x="18415" y="213448"/>
                  </a:lnTo>
                  <a:lnTo>
                    <a:pt x="18135" y="213448"/>
                  </a:lnTo>
                  <a:lnTo>
                    <a:pt x="18135" y="215709"/>
                  </a:lnTo>
                  <a:lnTo>
                    <a:pt x="18415" y="215709"/>
                  </a:lnTo>
                  <a:lnTo>
                    <a:pt x="23711" y="258419"/>
                  </a:lnTo>
                  <a:lnTo>
                    <a:pt x="23444" y="258419"/>
                  </a:lnTo>
                  <a:lnTo>
                    <a:pt x="23977" y="260565"/>
                  </a:lnTo>
                  <a:lnTo>
                    <a:pt x="24268" y="260565"/>
                  </a:lnTo>
                  <a:lnTo>
                    <a:pt x="39359" y="299847"/>
                  </a:lnTo>
                  <a:lnTo>
                    <a:pt x="39090" y="299847"/>
                  </a:lnTo>
                  <a:lnTo>
                    <a:pt x="40081" y="301726"/>
                  </a:lnTo>
                  <a:lnTo>
                    <a:pt x="40374" y="301726"/>
                  </a:lnTo>
                  <a:lnTo>
                    <a:pt x="64075" y="336410"/>
                  </a:lnTo>
                  <a:lnTo>
                    <a:pt x="63804" y="336410"/>
                  </a:lnTo>
                  <a:lnTo>
                    <a:pt x="65125" y="337947"/>
                  </a:lnTo>
                  <a:lnTo>
                    <a:pt x="65457" y="337947"/>
                  </a:lnTo>
                  <a:lnTo>
                    <a:pt x="96824" y="367106"/>
                  </a:lnTo>
                  <a:lnTo>
                    <a:pt x="96520" y="367106"/>
                  </a:lnTo>
                  <a:lnTo>
                    <a:pt x="98094" y="368287"/>
                  </a:lnTo>
                  <a:lnTo>
                    <a:pt x="98517" y="368287"/>
                  </a:lnTo>
                  <a:lnTo>
                    <a:pt x="136166" y="390550"/>
                  </a:lnTo>
                  <a:lnTo>
                    <a:pt x="135763" y="390550"/>
                  </a:lnTo>
                  <a:lnTo>
                    <a:pt x="137541" y="391363"/>
                  </a:lnTo>
                  <a:lnTo>
                    <a:pt x="138221" y="391363"/>
                  </a:lnTo>
                  <a:lnTo>
                    <a:pt x="181015" y="405511"/>
                  </a:lnTo>
                  <a:lnTo>
                    <a:pt x="180352" y="405511"/>
                  </a:lnTo>
                  <a:lnTo>
                    <a:pt x="182245" y="405917"/>
                  </a:lnTo>
                  <a:lnTo>
                    <a:pt x="184123" y="405917"/>
                  </a:lnTo>
                  <a:lnTo>
                    <a:pt x="230047" y="410866"/>
                  </a:lnTo>
                  <a:lnTo>
                    <a:pt x="321172" y="410866"/>
                  </a:lnTo>
                  <a:lnTo>
                    <a:pt x="283591" y="423291"/>
                  </a:lnTo>
                  <a:lnTo>
                    <a:pt x="281698" y="423697"/>
                  </a:lnTo>
                  <a:lnTo>
                    <a:pt x="231025" y="429158"/>
                  </a:lnTo>
                  <a:close/>
                </a:path>
                <a:path w="460375" h="429260">
                  <a:moveTo>
                    <a:pt x="278766" y="23542"/>
                  </a:moveTo>
                  <a:lnTo>
                    <a:pt x="229069" y="18186"/>
                  </a:lnTo>
                  <a:lnTo>
                    <a:pt x="320535" y="18186"/>
                  </a:lnTo>
                  <a:lnTo>
                    <a:pt x="330098" y="21374"/>
                  </a:lnTo>
                  <a:lnTo>
                    <a:pt x="331836" y="22174"/>
                  </a:lnTo>
                  <a:lnTo>
                    <a:pt x="333619" y="23228"/>
                  </a:lnTo>
                  <a:lnTo>
                    <a:pt x="277825" y="23228"/>
                  </a:lnTo>
                  <a:lnTo>
                    <a:pt x="278766" y="23542"/>
                  </a:lnTo>
                  <a:close/>
                </a:path>
                <a:path w="460375" h="429260">
                  <a:moveTo>
                    <a:pt x="181328" y="23542"/>
                  </a:moveTo>
                  <a:lnTo>
                    <a:pt x="180833" y="23542"/>
                  </a:lnTo>
                  <a:lnTo>
                    <a:pt x="182270" y="23228"/>
                  </a:lnTo>
                  <a:lnTo>
                    <a:pt x="181328" y="23542"/>
                  </a:lnTo>
                  <a:close/>
                </a:path>
                <a:path w="460375" h="429260">
                  <a:moveTo>
                    <a:pt x="181328" y="23542"/>
                  </a:moveTo>
                  <a:lnTo>
                    <a:pt x="182270" y="23228"/>
                  </a:lnTo>
                  <a:lnTo>
                    <a:pt x="184241" y="23228"/>
                  </a:lnTo>
                  <a:lnTo>
                    <a:pt x="181328" y="23542"/>
                  </a:lnTo>
                  <a:close/>
                </a:path>
                <a:path w="460375" h="429260">
                  <a:moveTo>
                    <a:pt x="323397" y="38417"/>
                  </a:moveTo>
                  <a:lnTo>
                    <a:pt x="277825" y="23228"/>
                  </a:lnTo>
                  <a:lnTo>
                    <a:pt x="279261" y="23542"/>
                  </a:lnTo>
                  <a:lnTo>
                    <a:pt x="334148" y="23542"/>
                  </a:lnTo>
                  <a:lnTo>
                    <a:pt x="358369" y="37909"/>
                  </a:lnTo>
                  <a:lnTo>
                    <a:pt x="322541" y="37909"/>
                  </a:lnTo>
                  <a:lnTo>
                    <a:pt x="323397" y="38417"/>
                  </a:lnTo>
                  <a:close/>
                </a:path>
                <a:path w="460375" h="429260">
                  <a:moveTo>
                    <a:pt x="334148" y="23542"/>
                  </a:moveTo>
                  <a:lnTo>
                    <a:pt x="279261" y="23542"/>
                  </a:lnTo>
                  <a:lnTo>
                    <a:pt x="277825" y="23228"/>
                  </a:lnTo>
                  <a:lnTo>
                    <a:pt x="333619" y="23228"/>
                  </a:lnTo>
                  <a:lnTo>
                    <a:pt x="334148" y="23542"/>
                  </a:lnTo>
                  <a:close/>
                </a:path>
                <a:path w="460375" h="429260">
                  <a:moveTo>
                    <a:pt x="135788" y="38722"/>
                  </a:moveTo>
                  <a:lnTo>
                    <a:pt x="137568" y="37909"/>
                  </a:lnTo>
                  <a:lnTo>
                    <a:pt x="136704" y="38417"/>
                  </a:lnTo>
                  <a:lnTo>
                    <a:pt x="135788" y="38722"/>
                  </a:lnTo>
                  <a:close/>
                </a:path>
                <a:path w="460375" h="429260">
                  <a:moveTo>
                    <a:pt x="136704" y="38417"/>
                  </a:moveTo>
                  <a:lnTo>
                    <a:pt x="137562" y="37909"/>
                  </a:lnTo>
                  <a:lnTo>
                    <a:pt x="138226" y="37909"/>
                  </a:lnTo>
                  <a:lnTo>
                    <a:pt x="136704" y="38417"/>
                  </a:lnTo>
                  <a:close/>
                </a:path>
                <a:path w="460375" h="429260">
                  <a:moveTo>
                    <a:pt x="324307" y="38722"/>
                  </a:moveTo>
                  <a:lnTo>
                    <a:pt x="323397" y="38417"/>
                  </a:lnTo>
                  <a:lnTo>
                    <a:pt x="322541" y="37909"/>
                  </a:lnTo>
                  <a:lnTo>
                    <a:pt x="324307" y="38722"/>
                  </a:lnTo>
                  <a:close/>
                </a:path>
                <a:path w="460375" h="429260">
                  <a:moveTo>
                    <a:pt x="359740" y="38722"/>
                  </a:moveTo>
                  <a:lnTo>
                    <a:pt x="324307" y="38722"/>
                  </a:lnTo>
                  <a:lnTo>
                    <a:pt x="322541" y="37909"/>
                  </a:lnTo>
                  <a:lnTo>
                    <a:pt x="358369" y="37909"/>
                  </a:lnTo>
                  <a:lnTo>
                    <a:pt x="359740" y="38722"/>
                  </a:lnTo>
                  <a:close/>
                </a:path>
                <a:path w="460375" h="429260">
                  <a:moveTo>
                    <a:pt x="136187" y="38722"/>
                  </a:moveTo>
                  <a:lnTo>
                    <a:pt x="135788" y="38722"/>
                  </a:lnTo>
                  <a:lnTo>
                    <a:pt x="136704" y="38417"/>
                  </a:lnTo>
                  <a:lnTo>
                    <a:pt x="136187" y="38722"/>
                  </a:lnTo>
                  <a:close/>
                </a:path>
                <a:path w="460375" h="429260">
                  <a:moveTo>
                    <a:pt x="362597" y="61669"/>
                  </a:moveTo>
                  <a:lnTo>
                    <a:pt x="323397" y="38417"/>
                  </a:lnTo>
                  <a:lnTo>
                    <a:pt x="324307" y="38722"/>
                  </a:lnTo>
                  <a:lnTo>
                    <a:pt x="359740" y="38722"/>
                  </a:lnTo>
                  <a:lnTo>
                    <a:pt x="372736" y="46431"/>
                  </a:lnTo>
                  <a:lnTo>
                    <a:pt x="374307" y="47599"/>
                  </a:lnTo>
                  <a:lnTo>
                    <a:pt x="388791" y="61010"/>
                  </a:lnTo>
                  <a:lnTo>
                    <a:pt x="361886" y="61010"/>
                  </a:lnTo>
                  <a:lnTo>
                    <a:pt x="362597" y="61669"/>
                  </a:lnTo>
                  <a:close/>
                </a:path>
                <a:path w="460375" h="429260">
                  <a:moveTo>
                    <a:pt x="96541" y="62166"/>
                  </a:moveTo>
                  <a:lnTo>
                    <a:pt x="98082" y="61010"/>
                  </a:lnTo>
                  <a:lnTo>
                    <a:pt x="97370" y="61669"/>
                  </a:lnTo>
                  <a:lnTo>
                    <a:pt x="96541" y="62166"/>
                  </a:lnTo>
                  <a:close/>
                </a:path>
                <a:path w="460375" h="429260">
                  <a:moveTo>
                    <a:pt x="97382" y="61669"/>
                  </a:moveTo>
                  <a:lnTo>
                    <a:pt x="98082" y="61010"/>
                  </a:lnTo>
                  <a:lnTo>
                    <a:pt x="98495" y="61010"/>
                  </a:lnTo>
                  <a:lnTo>
                    <a:pt x="97382" y="61669"/>
                  </a:lnTo>
                  <a:close/>
                </a:path>
                <a:path w="460375" h="429260">
                  <a:moveTo>
                    <a:pt x="363435" y="62166"/>
                  </a:moveTo>
                  <a:lnTo>
                    <a:pt x="362597" y="61669"/>
                  </a:lnTo>
                  <a:lnTo>
                    <a:pt x="361886" y="61010"/>
                  </a:lnTo>
                  <a:lnTo>
                    <a:pt x="363435" y="62166"/>
                  </a:lnTo>
                  <a:close/>
                </a:path>
                <a:path w="460375" h="429260">
                  <a:moveTo>
                    <a:pt x="390039" y="62166"/>
                  </a:moveTo>
                  <a:lnTo>
                    <a:pt x="363435" y="62166"/>
                  </a:lnTo>
                  <a:lnTo>
                    <a:pt x="361886" y="61010"/>
                  </a:lnTo>
                  <a:lnTo>
                    <a:pt x="388791" y="61010"/>
                  </a:lnTo>
                  <a:lnTo>
                    <a:pt x="390039" y="62166"/>
                  </a:lnTo>
                  <a:close/>
                </a:path>
                <a:path w="460375" h="429260">
                  <a:moveTo>
                    <a:pt x="96833" y="62166"/>
                  </a:moveTo>
                  <a:lnTo>
                    <a:pt x="96541" y="62166"/>
                  </a:lnTo>
                  <a:lnTo>
                    <a:pt x="97382" y="61669"/>
                  </a:lnTo>
                  <a:lnTo>
                    <a:pt x="96833" y="62166"/>
                  </a:lnTo>
                  <a:close/>
                </a:path>
                <a:path w="460375" h="429260">
                  <a:moveTo>
                    <a:pt x="395412" y="92053"/>
                  </a:moveTo>
                  <a:lnTo>
                    <a:pt x="362597" y="61669"/>
                  </a:lnTo>
                  <a:lnTo>
                    <a:pt x="363435" y="62166"/>
                  </a:lnTo>
                  <a:lnTo>
                    <a:pt x="390039" y="62166"/>
                  </a:lnTo>
                  <a:lnTo>
                    <a:pt x="408597" y="79349"/>
                  </a:lnTo>
                  <a:lnTo>
                    <a:pt x="409943" y="80911"/>
                  </a:lnTo>
                  <a:lnTo>
                    <a:pt x="416949" y="91198"/>
                  </a:lnTo>
                  <a:lnTo>
                    <a:pt x="394830" y="91198"/>
                  </a:lnTo>
                  <a:lnTo>
                    <a:pt x="395412" y="92053"/>
                  </a:lnTo>
                  <a:close/>
                </a:path>
                <a:path w="460375" h="429260">
                  <a:moveTo>
                    <a:pt x="63792" y="92760"/>
                  </a:moveTo>
                  <a:lnTo>
                    <a:pt x="65138" y="91198"/>
                  </a:lnTo>
                  <a:lnTo>
                    <a:pt x="64556" y="92053"/>
                  </a:lnTo>
                  <a:lnTo>
                    <a:pt x="63792" y="92760"/>
                  </a:lnTo>
                  <a:close/>
                </a:path>
                <a:path w="460375" h="429260">
                  <a:moveTo>
                    <a:pt x="64556" y="92053"/>
                  </a:moveTo>
                  <a:lnTo>
                    <a:pt x="65138" y="91198"/>
                  </a:lnTo>
                  <a:lnTo>
                    <a:pt x="65479" y="91198"/>
                  </a:lnTo>
                  <a:lnTo>
                    <a:pt x="64556" y="92053"/>
                  </a:lnTo>
                  <a:close/>
                </a:path>
                <a:path w="460375" h="429260">
                  <a:moveTo>
                    <a:pt x="396176" y="92760"/>
                  </a:moveTo>
                  <a:lnTo>
                    <a:pt x="395412" y="92053"/>
                  </a:lnTo>
                  <a:lnTo>
                    <a:pt x="394830" y="91198"/>
                  </a:lnTo>
                  <a:lnTo>
                    <a:pt x="396176" y="92760"/>
                  </a:lnTo>
                  <a:close/>
                </a:path>
                <a:path w="460375" h="429260">
                  <a:moveTo>
                    <a:pt x="418013" y="92760"/>
                  </a:moveTo>
                  <a:lnTo>
                    <a:pt x="396176" y="92760"/>
                  </a:lnTo>
                  <a:lnTo>
                    <a:pt x="394830" y="91198"/>
                  </a:lnTo>
                  <a:lnTo>
                    <a:pt x="416949" y="91198"/>
                  </a:lnTo>
                  <a:lnTo>
                    <a:pt x="418013" y="92760"/>
                  </a:lnTo>
                  <a:close/>
                </a:path>
                <a:path w="460375" h="429260">
                  <a:moveTo>
                    <a:pt x="64074" y="92760"/>
                  </a:moveTo>
                  <a:lnTo>
                    <a:pt x="63792" y="92760"/>
                  </a:lnTo>
                  <a:lnTo>
                    <a:pt x="64556" y="92053"/>
                  </a:lnTo>
                  <a:lnTo>
                    <a:pt x="64074" y="92760"/>
                  </a:lnTo>
                  <a:close/>
                </a:path>
                <a:path w="460375" h="429260">
                  <a:moveTo>
                    <a:pt x="420258" y="128534"/>
                  </a:moveTo>
                  <a:lnTo>
                    <a:pt x="395412" y="92053"/>
                  </a:lnTo>
                  <a:lnTo>
                    <a:pt x="396176" y="92760"/>
                  </a:lnTo>
                  <a:lnTo>
                    <a:pt x="418013" y="92760"/>
                  </a:lnTo>
                  <a:lnTo>
                    <a:pt x="435978" y="119138"/>
                  </a:lnTo>
                  <a:lnTo>
                    <a:pt x="436956" y="120992"/>
                  </a:lnTo>
                  <a:lnTo>
                    <a:pt x="439490" y="127571"/>
                  </a:lnTo>
                  <a:lnTo>
                    <a:pt x="419887" y="127571"/>
                  </a:lnTo>
                  <a:lnTo>
                    <a:pt x="420258" y="128534"/>
                  </a:lnTo>
                  <a:close/>
                </a:path>
                <a:path w="460375" h="429260">
                  <a:moveTo>
                    <a:pt x="39103" y="129425"/>
                  </a:moveTo>
                  <a:lnTo>
                    <a:pt x="40081" y="127571"/>
                  </a:lnTo>
                  <a:lnTo>
                    <a:pt x="39710" y="128534"/>
                  </a:lnTo>
                  <a:lnTo>
                    <a:pt x="39103" y="129425"/>
                  </a:lnTo>
                  <a:close/>
                </a:path>
                <a:path w="460375" h="429260">
                  <a:moveTo>
                    <a:pt x="39710" y="128534"/>
                  </a:moveTo>
                  <a:lnTo>
                    <a:pt x="40081" y="127571"/>
                  </a:lnTo>
                  <a:lnTo>
                    <a:pt x="40366" y="127571"/>
                  </a:lnTo>
                  <a:lnTo>
                    <a:pt x="39710" y="128534"/>
                  </a:lnTo>
                  <a:close/>
                </a:path>
                <a:path w="460375" h="429260">
                  <a:moveTo>
                    <a:pt x="420865" y="129425"/>
                  </a:moveTo>
                  <a:lnTo>
                    <a:pt x="420258" y="128534"/>
                  </a:lnTo>
                  <a:lnTo>
                    <a:pt x="419887" y="127571"/>
                  </a:lnTo>
                  <a:lnTo>
                    <a:pt x="420865" y="129425"/>
                  </a:lnTo>
                  <a:close/>
                </a:path>
                <a:path w="460375" h="429260">
                  <a:moveTo>
                    <a:pt x="440205" y="129425"/>
                  </a:moveTo>
                  <a:lnTo>
                    <a:pt x="420865" y="129425"/>
                  </a:lnTo>
                  <a:lnTo>
                    <a:pt x="419887" y="127571"/>
                  </a:lnTo>
                  <a:lnTo>
                    <a:pt x="439490" y="127571"/>
                  </a:lnTo>
                  <a:lnTo>
                    <a:pt x="440205" y="129425"/>
                  </a:lnTo>
                  <a:close/>
                </a:path>
                <a:path w="460375" h="429260">
                  <a:moveTo>
                    <a:pt x="39366" y="129425"/>
                  </a:moveTo>
                  <a:lnTo>
                    <a:pt x="39103" y="129425"/>
                  </a:lnTo>
                  <a:lnTo>
                    <a:pt x="39710" y="128534"/>
                  </a:lnTo>
                  <a:lnTo>
                    <a:pt x="39366" y="129425"/>
                  </a:lnTo>
                  <a:close/>
                </a:path>
                <a:path w="460375" h="429260">
                  <a:moveTo>
                    <a:pt x="436113" y="169686"/>
                  </a:moveTo>
                  <a:lnTo>
                    <a:pt x="420258" y="128534"/>
                  </a:lnTo>
                  <a:lnTo>
                    <a:pt x="420865" y="129425"/>
                  </a:lnTo>
                  <a:lnTo>
                    <a:pt x="440205" y="129425"/>
                  </a:lnTo>
                  <a:lnTo>
                    <a:pt x="453593" y="164172"/>
                  </a:lnTo>
                  <a:lnTo>
                    <a:pt x="454126" y="166331"/>
                  </a:lnTo>
                  <a:lnTo>
                    <a:pt x="454406" y="168592"/>
                  </a:lnTo>
                  <a:lnTo>
                    <a:pt x="435978" y="168592"/>
                  </a:lnTo>
                  <a:lnTo>
                    <a:pt x="436113" y="169686"/>
                  </a:lnTo>
                  <a:close/>
                </a:path>
                <a:path w="460375" h="429260">
                  <a:moveTo>
                    <a:pt x="23444" y="170751"/>
                  </a:moveTo>
                  <a:lnTo>
                    <a:pt x="23977" y="168592"/>
                  </a:lnTo>
                  <a:lnTo>
                    <a:pt x="23842" y="169686"/>
                  </a:lnTo>
                  <a:lnTo>
                    <a:pt x="23444" y="170751"/>
                  </a:lnTo>
                  <a:close/>
                </a:path>
                <a:path w="460375" h="429260">
                  <a:moveTo>
                    <a:pt x="23854" y="169686"/>
                  </a:moveTo>
                  <a:lnTo>
                    <a:pt x="23977" y="168592"/>
                  </a:lnTo>
                  <a:lnTo>
                    <a:pt x="24276" y="168592"/>
                  </a:lnTo>
                  <a:lnTo>
                    <a:pt x="23854" y="169686"/>
                  </a:lnTo>
                  <a:close/>
                </a:path>
                <a:path w="460375" h="429260">
                  <a:moveTo>
                    <a:pt x="436524" y="170751"/>
                  </a:moveTo>
                  <a:lnTo>
                    <a:pt x="436113" y="169686"/>
                  </a:lnTo>
                  <a:lnTo>
                    <a:pt x="435978" y="168592"/>
                  </a:lnTo>
                  <a:lnTo>
                    <a:pt x="436524" y="170751"/>
                  </a:lnTo>
                  <a:close/>
                </a:path>
                <a:path w="460375" h="429260">
                  <a:moveTo>
                    <a:pt x="454674" y="170751"/>
                  </a:moveTo>
                  <a:lnTo>
                    <a:pt x="436524" y="170751"/>
                  </a:lnTo>
                  <a:lnTo>
                    <a:pt x="435978" y="168592"/>
                  </a:lnTo>
                  <a:lnTo>
                    <a:pt x="454406" y="168592"/>
                  </a:lnTo>
                  <a:lnTo>
                    <a:pt x="454674" y="170751"/>
                  </a:lnTo>
                  <a:close/>
                </a:path>
                <a:path w="460375" h="429260">
                  <a:moveTo>
                    <a:pt x="23709" y="170751"/>
                  </a:moveTo>
                  <a:lnTo>
                    <a:pt x="23444" y="170751"/>
                  </a:lnTo>
                  <a:lnTo>
                    <a:pt x="23854" y="169686"/>
                  </a:lnTo>
                  <a:lnTo>
                    <a:pt x="23709" y="170751"/>
                  </a:lnTo>
                  <a:close/>
                </a:path>
                <a:path w="460375" h="429260">
                  <a:moveTo>
                    <a:pt x="441680" y="214579"/>
                  </a:moveTo>
                  <a:lnTo>
                    <a:pt x="436113" y="169686"/>
                  </a:lnTo>
                  <a:lnTo>
                    <a:pt x="436524" y="170751"/>
                  </a:lnTo>
                  <a:lnTo>
                    <a:pt x="454674" y="170751"/>
                  </a:lnTo>
                  <a:lnTo>
                    <a:pt x="459968" y="213448"/>
                  </a:lnTo>
                  <a:lnTo>
                    <a:pt x="441820" y="213448"/>
                  </a:lnTo>
                  <a:lnTo>
                    <a:pt x="441680" y="214579"/>
                  </a:lnTo>
                  <a:close/>
                </a:path>
                <a:path w="460375" h="429260">
                  <a:moveTo>
                    <a:pt x="18135" y="215709"/>
                  </a:moveTo>
                  <a:lnTo>
                    <a:pt x="18135" y="213448"/>
                  </a:lnTo>
                  <a:lnTo>
                    <a:pt x="18275" y="214579"/>
                  </a:lnTo>
                  <a:lnTo>
                    <a:pt x="18135" y="215709"/>
                  </a:lnTo>
                  <a:close/>
                </a:path>
                <a:path w="460375" h="429260">
                  <a:moveTo>
                    <a:pt x="18275" y="214579"/>
                  </a:moveTo>
                  <a:lnTo>
                    <a:pt x="18135" y="213448"/>
                  </a:lnTo>
                  <a:lnTo>
                    <a:pt x="18415" y="213448"/>
                  </a:lnTo>
                  <a:lnTo>
                    <a:pt x="18275" y="214579"/>
                  </a:lnTo>
                  <a:close/>
                </a:path>
                <a:path w="460375" h="429260">
                  <a:moveTo>
                    <a:pt x="441820" y="215709"/>
                  </a:moveTo>
                  <a:lnTo>
                    <a:pt x="441680" y="214579"/>
                  </a:lnTo>
                  <a:lnTo>
                    <a:pt x="441820" y="213448"/>
                  </a:lnTo>
                  <a:lnTo>
                    <a:pt x="441820" y="215709"/>
                  </a:lnTo>
                  <a:close/>
                </a:path>
                <a:path w="460375" h="429260">
                  <a:moveTo>
                    <a:pt x="459968" y="215709"/>
                  </a:moveTo>
                  <a:lnTo>
                    <a:pt x="441820" y="215709"/>
                  </a:lnTo>
                  <a:lnTo>
                    <a:pt x="441820" y="213448"/>
                  </a:lnTo>
                  <a:lnTo>
                    <a:pt x="459968" y="213448"/>
                  </a:lnTo>
                  <a:lnTo>
                    <a:pt x="459968" y="215709"/>
                  </a:lnTo>
                  <a:close/>
                </a:path>
                <a:path w="460375" h="429260">
                  <a:moveTo>
                    <a:pt x="18415" y="215709"/>
                  </a:moveTo>
                  <a:lnTo>
                    <a:pt x="18135" y="215709"/>
                  </a:lnTo>
                  <a:lnTo>
                    <a:pt x="18275" y="214579"/>
                  </a:lnTo>
                  <a:lnTo>
                    <a:pt x="18415" y="215709"/>
                  </a:lnTo>
                  <a:close/>
                </a:path>
                <a:path w="460375" h="429260">
                  <a:moveTo>
                    <a:pt x="454406" y="260565"/>
                  </a:moveTo>
                  <a:lnTo>
                    <a:pt x="435978" y="260565"/>
                  </a:lnTo>
                  <a:lnTo>
                    <a:pt x="436524" y="258419"/>
                  </a:lnTo>
                  <a:lnTo>
                    <a:pt x="436244" y="258419"/>
                  </a:lnTo>
                  <a:lnTo>
                    <a:pt x="441680" y="214579"/>
                  </a:lnTo>
                  <a:lnTo>
                    <a:pt x="441820" y="215709"/>
                  </a:lnTo>
                  <a:lnTo>
                    <a:pt x="459968" y="215709"/>
                  </a:lnTo>
                  <a:lnTo>
                    <a:pt x="454673" y="258419"/>
                  </a:lnTo>
                  <a:lnTo>
                    <a:pt x="436524" y="258419"/>
                  </a:lnTo>
                  <a:lnTo>
                    <a:pt x="436129" y="259446"/>
                  </a:lnTo>
                  <a:lnTo>
                    <a:pt x="454545" y="259446"/>
                  </a:lnTo>
                  <a:lnTo>
                    <a:pt x="454406" y="260565"/>
                  </a:lnTo>
                  <a:close/>
                </a:path>
                <a:path w="460375" h="429260">
                  <a:moveTo>
                    <a:pt x="23977" y="260565"/>
                  </a:moveTo>
                  <a:lnTo>
                    <a:pt x="23444" y="258419"/>
                  </a:lnTo>
                  <a:lnTo>
                    <a:pt x="23838" y="259446"/>
                  </a:lnTo>
                  <a:lnTo>
                    <a:pt x="23977" y="260565"/>
                  </a:lnTo>
                  <a:close/>
                </a:path>
                <a:path w="460375" h="429260">
                  <a:moveTo>
                    <a:pt x="23838" y="259446"/>
                  </a:moveTo>
                  <a:lnTo>
                    <a:pt x="23444" y="258419"/>
                  </a:lnTo>
                  <a:lnTo>
                    <a:pt x="23711" y="258419"/>
                  </a:lnTo>
                  <a:lnTo>
                    <a:pt x="23838" y="259446"/>
                  </a:lnTo>
                  <a:close/>
                </a:path>
                <a:path w="460375" h="429260">
                  <a:moveTo>
                    <a:pt x="435978" y="260565"/>
                  </a:moveTo>
                  <a:lnTo>
                    <a:pt x="436129" y="259446"/>
                  </a:lnTo>
                  <a:lnTo>
                    <a:pt x="436524" y="258419"/>
                  </a:lnTo>
                  <a:lnTo>
                    <a:pt x="435978" y="260565"/>
                  </a:lnTo>
                  <a:close/>
                </a:path>
                <a:path w="460375" h="429260">
                  <a:moveTo>
                    <a:pt x="24268" y="260565"/>
                  </a:moveTo>
                  <a:lnTo>
                    <a:pt x="23977" y="260565"/>
                  </a:lnTo>
                  <a:lnTo>
                    <a:pt x="23838" y="259446"/>
                  </a:lnTo>
                  <a:lnTo>
                    <a:pt x="24268" y="260565"/>
                  </a:lnTo>
                  <a:close/>
                </a:path>
                <a:path w="460375" h="429260">
                  <a:moveTo>
                    <a:pt x="420280" y="300702"/>
                  </a:moveTo>
                  <a:lnTo>
                    <a:pt x="436129" y="259446"/>
                  </a:lnTo>
                  <a:lnTo>
                    <a:pt x="435978" y="260565"/>
                  </a:lnTo>
                  <a:lnTo>
                    <a:pt x="454406" y="260565"/>
                  </a:lnTo>
                  <a:lnTo>
                    <a:pt x="454128" y="262813"/>
                  </a:lnTo>
                  <a:lnTo>
                    <a:pt x="453593" y="264972"/>
                  </a:lnTo>
                  <a:lnTo>
                    <a:pt x="440195" y="299847"/>
                  </a:lnTo>
                  <a:lnTo>
                    <a:pt x="420865" y="299847"/>
                  </a:lnTo>
                  <a:lnTo>
                    <a:pt x="420280" y="300702"/>
                  </a:lnTo>
                  <a:close/>
                </a:path>
                <a:path w="460375" h="429260">
                  <a:moveTo>
                    <a:pt x="40081" y="301726"/>
                  </a:moveTo>
                  <a:lnTo>
                    <a:pt x="39090" y="299847"/>
                  </a:lnTo>
                  <a:lnTo>
                    <a:pt x="39674" y="300702"/>
                  </a:lnTo>
                  <a:lnTo>
                    <a:pt x="40081" y="301726"/>
                  </a:lnTo>
                  <a:close/>
                </a:path>
                <a:path w="460375" h="429260">
                  <a:moveTo>
                    <a:pt x="39687" y="300702"/>
                  </a:moveTo>
                  <a:lnTo>
                    <a:pt x="39090" y="299847"/>
                  </a:lnTo>
                  <a:lnTo>
                    <a:pt x="39359" y="299847"/>
                  </a:lnTo>
                  <a:lnTo>
                    <a:pt x="39687" y="300702"/>
                  </a:lnTo>
                  <a:close/>
                </a:path>
                <a:path w="460375" h="429260">
                  <a:moveTo>
                    <a:pt x="419887" y="301726"/>
                  </a:moveTo>
                  <a:lnTo>
                    <a:pt x="420280" y="300702"/>
                  </a:lnTo>
                  <a:lnTo>
                    <a:pt x="420865" y="299847"/>
                  </a:lnTo>
                  <a:lnTo>
                    <a:pt x="419887" y="301726"/>
                  </a:lnTo>
                  <a:close/>
                </a:path>
                <a:path w="460375" h="429260">
                  <a:moveTo>
                    <a:pt x="439473" y="301726"/>
                  </a:moveTo>
                  <a:lnTo>
                    <a:pt x="419887" y="301726"/>
                  </a:lnTo>
                  <a:lnTo>
                    <a:pt x="420865" y="299847"/>
                  </a:lnTo>
                  <a:lnTo>
                    <a:pt x="440195" y="299847"/>
                  </a:lnTo>
                  <a:lnTo>
                    <a:pt x="439473" y="301726"/>
                  </a:lnTo>
                  <a:close/>
                </a:path>
                <a:path w="460375" h="429260">
                  <a:moveTo>
                    <a:pt x="40374" y="301726"/>
                  </a:moveTo>
                  <a:lnTo>
                    <a:pt x="40081" y="301726"/>
                  </a:lnTo>
                  <a:lnTo>
                    <a:pt x="39687" y="300702"/>
                  </a:lnTo>
                  <a:lnTo>
                    <a:pt x="40374" y="301726"/>
                  </a:lnTo>
                  <a:close/>
                </a:path>
                <a:path w="460375" h="429260">
                  <a:moveTo>
                    <a:pt x="416977" y="337947"/>
                  </a:moveTo>
                  <a:lnTo>
                    <a:pt x="394830" y="337947"/>
                  </a:lnTo>
                  <a:lnTo>
                    <a:pt x="396163" y="336410"/>
                  </a:lnTo>
                  <a:lnTo>
                    <a:pt x="395880" y="336410"/>
                  </a:lnTo>
                  <a:lnTo>
                    <a:pt x="420280" y="300702"/>
                  </a:lnTo>
                  <a:lnTo>
                    <a:pt x="419887" y="301726"/>
                  </a:lnTo>
                  <a:lnTo>
                    <a:pt x="439473" y="301726"/>
                  </a:lnTo>
                  <a:lnTo>
                    <a:pt x="436956" y="308279"/>
                  </a:lnTo>
                  <a:lnTo>
                    <a:pt x="435965" y="310159"/>
                  </a:lnTo>
                  <a:lnTo>
                    <a:pt x="418027" y="336410"/>
                  </a:lnTo>
                  <a:lnTo>
                    <a:pt x="396163" y="336410"/>
                  </a:lnTo>
                  <a:lnTo>
                    <a:pt x="395421" y="337100"/>
                  </a:lnTo>
                  <a:lnTo>
                    <a:pt x="417556" y="337100"/>
                  </a:lnTo>
                  <a:lnTo>
                    <a:pt x="416977" y="337947"/>
                  </a:lnTo>
                  <a:close/>
                </a:path>
                <a:path w="460375" h="429260">
                  <a:moveTo>
                    <a:pt x="65125" y="337947"/>
                  </a:moveTo>
                  <a:lnTo>
                    <a:pt x="63804" y="336410"/>
                  </a:lnTo>
                  <a:lnTo>
                    <a:pt x="64547" y="337100"/>
                  </a:lnTo>
                  <a:lnTo>
                    <a:pt x="65125" y="337947"/>
                  </a:lnTo>
                  <a:close/>
                </a:path>
                <a:path w="460375" h="429260">
                  <a:moveTo>
                    <a:pt x="64547" y="337100"/>
                  </a:moveTo>
                  <a:lnTo>
                    <a:pt x="63804" y="336410"/>
                  </a:lnTo>
                  <a:lnTo>
                    <a:pt x="64075" y="336410"/>
                  </a:lnTo>
                  <a:lnTo>
                    <a:pt x="64547" y="337100"/>
                  </a:lnTo>
                  <a:close/>
                </a:path>
                <a:path w="460375" h="429260">
                  <a:moveTo>
                    <a:pt x="394830" y="337947"/>
                  </a:moveTo>
                  <a:lnTo>
                    <a:pt x="395421" y="337100"/>
                  </a:lnTo>
                  <a:lnTo>
                    <a:pt x="396163" y="336410"/>
                  </a:lnTo>
                  <a:lnTo>
                    <a:pt x="394830" y="337947"/>
                  </a:lnTo>
                  <a:close/>
                </a:path>
                <a:path w="460375" h="429260">
                  <a:moveTo>
                    <a:pt x="65457" y="337947"/>
                  </a:moveTo>
                  <a:lnTo>
                    <a:pt x="65125" y="337947"/>
                  </a:lnTo>
                  <a:lnTo>
                    <a:pt x="64547" y="337100"/>
                  </a:lnTo>
                  <a:lnTo>
                    <a:pt x="65457" y="337947"/>
                  </a:lnTo>
                  <a:close/>
                </a:path>
                <a:path w="460375" h="429260">
                  <a:moveTo>
                    <a:pt x="388718" y="368287"/>
                  </a:moveTo>
                  <a:lnTo>
                    <a:pt x="361873" y="368287"/>
                  </a:lnTo>
                  <a:lnTo>
                    <a:pt x="363452" y="367106"/>
                  </a:lnTo>
                  <a:lnTo>
                    <a:pt x="363144" y="367106"/>
                  </a:lnTo>
                  <a:lnTo>
                    <a:pt x="395421" y="337100"/>
                  </a:lnTo>
                  <a:lnTo>
                    <a:pt x="394830" y="337947"/>
                  </a:lnTo>
                  <a:lnTo>
                    <a:pt x="416977" y="337947"/>
                  </a:lnTo>
                  <a:lnTo>
                    <a:pt x="409930" y="348259"/>
                  </a:lnTo>
                  <a:lnTo>
                    <a:pt x="408609" y="349796"/>
                  </a:lnTo>
                  <a:lnTo>
                    <a:pt x="389989" y="367106"/>
                  </a:lnTo>
                  <a:lnTo>
                    <a:pt x="363457" y="367106"/>
                  </a:lnTo>
                  <a:lnTo>
                    <a:pt x="362623" y="367600"/>
                  </a:lnTo>
                  <a:lnTo>
                    <a:pt x="389457" y="367600"/>
                  </a:lnTo>
                  <a:lnTo>
                    <a:pt x="388718" y="368287"/>
                  </a:lnTo>
                  <a:close/>
                </a:path>
                <a:path w="460375" h="429260">
                  <a:moveTo>
                    <a:pt x="98094" y="368287"/>
                  </a:moveTo>
                  <a:lnTo>
                    <a:pt x="96520" y="367106"/>
                  </a:lnTo>
                  <a:lnTo>
                    <a:pt x="97356" y="367600"/>
                  </a:lnTo>
                  <a:lnTo>
                    <a:pt x="98094" y="368287"/>
                  </a:lnTo>
                  <a:close/>
                </a:path>
                <a:path w="460375" h="429260">
                  <a:moveTo>
                    <a:pt x="97356" y="367600"/>
                  </a:moveTo>
                  <a:lnTo>
                    <a:pt x="96520" y="367106"/>
                  </a:lnTo>
                  <a:lnTo>
                    <a:pt x="96824" y="367106"/>
                  </a:lnTo>
                  <a:lnTo>
                    <a:pt x="97356" y="367600"/>
                  </a:lnTo>
                  <a:close/>
                </a:path>
                <a:path w="460375" h="429260">
                  <a:moveTo>
                    <a:pt x="361873" y="368287"/>
                  </a:moveTo>
                  <a:lnTo>
                    <a:pt x="362623" y="367600"/>
                  </a:lnTo>
                  <a:lnTo>
                    <a:pt x="363457" y="367106"/>
                  </a:lnTo>
                  <a:lnTo>
                    <a:pt x="361873" y="368287"/>
                  </a:lnTo>
                  <a:close/>
                </a:path>
                <a:path w="460375" h="429260">
                  <a:moveTo>
                    <a:pt x="98517" y="368287"/>
                  </a:moveTo>
                  <a:lnTo>
                    <a:pt x="98094" y="368287"/>
                  </a:lnTo>
                  <a:lnTo>
                    <a:pt x="97356" y="367600"/>
                  </a:lnTo>
                  <a:lnTo>
                    <a:pt x="98517" y="368287"/>
                  </a:lnTo>
                  <a:close/>
                </a:path>
                <a:path w="460375" h="429260">
                  <a:moveTo>
                    <a:pt x="323431" y="390848"/>
                  </a:moveTo>
                  <a:lnTo>
                    <a:pt x="362623" y="367600"/>
                  </a:lnTo>
                  <a:lnTo>
                    <a:pt x="361873" y="368287"/>
                  </a:lnTo>
                  <a:lnTo>
                    <a:pt x="388718" y="368287"/>
                  </a:lnTo>
                  <a:lnTo>
                    <a:pt x="374319" y="381673"/>
                  </a:lnTo>
                  <a:lnTo>
                    <a:pt x="372757" y="382841"/>
                  </a:lnTo>
                  <a:lnTo>
                    <a:pt x="359761" y="390550"/>
                  </a:lnTo>
                  <a:lnTo>
                    <a:pt x="324332" y="390550"/>
                  </a:lnTo>
                  <a:lnTo>
                    <a:pt x="323431" y="390848"/>
                  </a:lnTo>
                  <a:close/>
                </a:path>
                <a:path w="460375" h="429260">
                  <a:moveTo>
                    <a:pt x="137541" y="391363"/>
                  </a:moveTo>
                  <a:lnTo>
                    <a:pt x="135763" y="390550"/>
                  </a:lnTo>
                  <a:lnTo>
                    <a:pt x="136664" y="390848"/>
                  </a:lnTo>
                  <a:lnTo>
                    <a:pt x="137541" y="391363"/>
                  </a:lnTo>
                  <a:close/>
                </a:path>
                <a:path w="460375" h="429260">
                  <a:moveTo>
                    <a:pt x="136670" y="390848"/>
                  </a:moveTo>
                  <a:lnTo>
                    <a:pt x="135763" y="390550"/>
                  </a:lnTo>
                  <a:lnTo>
                    <a:pt x="136166" y="390550"/>
                  </a:lnTo>
                  <a:lnTo>
                    <a:pt x="136670" y="390848"/>
                  </a:lnTo>
                  <a:close/>
                </a:path>
                <a:path w="460375" h="429260">
                  <a:moveTo>
                    <a:pt x="322569" y="391363"/>
                  </a:moveTo>
                  <a:lnTo>
                    <a:pt x="323431" y="390848"/>
                  </a:lnTo>
                  <a:lnTo>
                    <a:pt x="324332" y="390550"/>
                  </a:lnTo>
                  <a:lnTo>
                    <a:pt x="322569" y="391363"/>
                  </a:lnTo>
                  <a:close/>
                </a:path>
                <a:path w="460375" h="429260">
                  <a:moveTo>
                    <a:pt x="358391" y="391363"/>
                  </a:moveTo>
                  <a:lnTo>
                    <a:pt x="322569" y="391363"/>
                  </a:lnTo>
                  <a:lnTo>
                    <a:pt x="324332" y="390550"/>
                  </a:lnTo>
                  <a:lnTo>
                    <a:pt x="359761" y="390550"/>
                  </a:lnTo>
                  <a:lnTo>
                    <a:pt x="358391" y="391363"/>
                  </a:lnTo>
                  <a:close/>
                </a:path>
                <a:path w="460375" h="429260">
                  <a:moveTo>
                    <a:pt x="138221" y="391363"/>
                  </a:moveTo>
                  <a:lnTo>
                    <a:pt x="137541" y="391363"/>
                  </a:lnTo>
                  <a:lnTo>
                    <a:pt x="136670" y="390848"/>
                  </a:lnTo>
                  <a:lnTo>
                    <a:pt x="138221" y="391363"/>
                  </a:lnTo>
                  <a:close/>
                </a:path>
                <a:path w="460375" h="429260">
                  <a:moveTo>
                    <a:pt x="277850" y="405917"/>
                  </a:moveTo>
                  <a:lnTo>
                    <a:pt x="323431" y="390848"/>
                  </a:lnTo>
                  <a:lnTo>
                    <a:pt x="322563" y="391363"/>
                  </a:lnTo>
                  <a:lnTo>
                    <a:pt x="358391" y="391363"/>
                  </a:lnTo>
                  <a:lnTo>
                    <a:pt x="334540" y="405511"/>
                  </a:lnTo>
                  <a:lnTo>
                    <a:pt x="279742" y="405511"/>
                  </a:lnTo>
                  <a:lnTo>
                    <a:pt x="277850" y="405917"/>
                  </a:lnTo>
                  <a:close/>
                </a:path>
                <a:path w="460375" h="429260">
                  <a:moveTo>
                    <a:pt x="182245" y="405917"/>
                  </a:moveTo>
                  <a:lnTo>
                    <a:pt x="180352" y="405511"/>
                  </a:lnTo>
                  <a:lnTo>
                    <a:pt x="181015" y="405511"/>
                  </a:lnTo>
                  <a:lnTo>
                    <a:pt x="182245" y="405917"/>
                  </a:lnTo>
                  <a:close/>
                </a:path>
                <a:path w="460375" h="429260">
                  <a:moveTo>
                    <a:pt x="184123" y="405917"/>
                  </a:moveTo>
                  <a:lnTo>
                    <a:pt x="182245" y="405917"/>
                  </a:lnTo>
                  <a:lnTo>
                    <a:pt x="181015" y="405511"/>
                  </a:lnTo>
                  <a:lnTo>
                    <a:pt x="180352" y="405511"/>
                  </a:lnTo>
                  <a:lnTo>
                    <a:pt x="184123" y="405917"/>
                  </a:lnTo>
                  <a:close/>
                </a:path>
                <a:path w="460375" h="429260">
                  <a:moveTo>
                    <a:pt x="321172" y="410866"/>
                  </a:moveTo>
                  <a:lnTo>
                    <a:pt x="230047" y="410866"/>
                  </a:lnTo>
                  <a:lnTo>
                    <a:pt x="279742" y="405511"/>
                  </a:lnTo>
                  <a:lnTo>
                    <a:pt x="279079" y="405511"/>
                  </a:lnTo>
                  <a:lnTo>
                    <a:pt x="277850" y="405917"/>
                  </a:lnTo>
                  <a:lnTo>
                    <a:pt x="333854" y="405917"/>
                  </a:lnTo>
                  <a:lnTo>
                    <a:pt x="331863" y="407098"/>
                  </a:lnTo>
                  <a:lnTo>
                    <a:pt x="330073" y="407924"/>
                  </a:lnTo>
                  <a:lnTo>
                    <a:pt x="321172" y="410866"/>
                  </a:lnTo>
                  <a:close/>
                </a:path>
                <a:path w="460375" h="429260">
                  <a:moveTo>
                    <a:pt x="333854" y="405917"/>
                  </a:moveTo>
                  <a:lnTo>
                    <a:pt x="277850" y="405917"/>
                  </a:lnTo>
                  <a:lnTo>
                    <a:pt x="279742" y="405511"/>
                  </a:lnTo>
                  <a:lnTo>
                    <a:pt x="334540" y="405511"/>
                  </a:lnTo>
                  <a:lnTo>
                    <a:pt x="333854" y="405917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" name="object 13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84631" y="2831591"/>
              <a:ext cx="320040" cy="24384"/>
            </a:xfrm>
            <a:prstGeom prst="rect">
              <a:avLst/>
            </a:prstGeom>
          </p:spPr>
        </p:pic>
        <p:sp>
          <p:nvSpPr>
            <p:cNvPr id="14" name="object 14"/>
            <p:cNvSpPr/>
            <p:nvPr/>
          </p:nvSpPr>
          <p:spPr>
            <a:xfrm>
              <a:off x="473202" y="2820161"/>
              <a:ext cx="5055235" cy="3543300"/>
            </a:xfrm>
            <a:custGeom>
              <a:avLst/>
              <a:gdLst/>
              <a:ahLst/>
              <a:cxnLst/>
              <a:rect l="l" t="t" r="r" b="b"/>
              <a:pathLst>
                <a:path w="5055235" h="3543300">
                  <a:moveTo>
                    <a:pt x="5054727" y="3810"/>
                  </a:moveTo>
                  <a:lnTo>
                    <a:pt x="5050917" y="3810"/>
                  </a:lnTo>
                  <a:lnTo>
                    <a:pt x="5050917" y="0"/>
                  </a:lnTo>
                  <a:lnTo>
                    <a:pt x="5047107" y="0"/>
                  </a:lnTo>
                  <a:lnTo>
                    <a:pt x="5047107" y="7620"/>
                  </a:lnTo>
                  <a:lnTo>
                    <a:pt x="5047107" y="3535095"/>
                  </a:lnTo>
                  <a:lnTo>
                    <a:pt x="7620" y="3535095"/>
                  </a:lnTo>
                  <a:lnTo>
                    <a:pt x="7620" y="7620"/>
                  </a:lnTo>
                  <a:lnTo>
                    <a:pt x="5047107" y="7620"/>
                  </a:lnTo>
                  <a:lnTo>
                    <a:pt x="5047107" y="0"/>
                  </a:lnTo>
                  <a:lnTo>
                    <a:pt x="3810" y="0"/>
                  </a:lnTo>
                  <a:lnTo>
                    <a:pt x="3810" y="3810"/>
                  </a:lnTo>
                  <a:lnTo>
                    <a:pt x="0" y="3810"/>
                  </a:lnTo>
                  <a:lnTo>
                    <a:pt x="0" y="3538905"/>
                  </a:lnTo>
                  <a:lnTo>
                    <a:pt x="3810" y="3538905"/>
                  </a:lnTo>
                  <a:lnTo>
                    <a:pt x="3810" y="3542715"/>
                  </a:lnTo>
                  <a:lnTo>
                    <a:pt x="5050917" y="3542715"/>
                  </a:lnTo>
                  <a:lnTo>
                    <a:pt x="5050917" y="3538905"/>
                  </a:lnTo>
                  <a:lnTo>
                    <a:pt x="5054727" y="3538905"/>
                  </a:lnTo>
                  <a:lnTo>
                    <a:pt x="5054727" y="381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" name="object 15"/>
          <p:cNvSpPr txBox="1"/>
          <p:nvPr/>
        </p:nvSpPr>
        <p:spPr>
          <a:xfrm>
            <a:off x="8742427" y="1328242"/>
            <a:ext cx="14160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pc="-50" dirty="0">
                <a:latin typeface="Calibri"/>
                <a:cs typeface="Calibri"/>
              </a:rPr>
              <a:t>1</a:t>
            </a:r>
            <a:endParaRPr>
              <a:latin typeface="Calibri"/>
              <a:cs typeface="Calibri"/>
            </a:endParaRPr>
          </a:p>
        </p:txBody>
      </p:sp>
      <p:pic>
        <p:nvPicPr>
          <p:cNvPr id="16" name="object 1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650544" y="1659370"/>
            <a:ext cx="2587485" cy="3549103"/>
          </a:xfrm>
          <a:prstGeom prst="rect">
            <a:avLst/>
          </a:prstGeom>
        </p:spPr>
      </p:pic>
      <p:sp>
        <p:nvSpPr>
          <p:cNvPr id="17" name="object 17"/>
          <p:cNvSpPr txBox="1"/>
          <p:nvPr/>
        </p:nvSpPr>
        <p:spPr>
          <a:xfrm>
            <a:off x="7812152" y="1998217"/>
            <a:ext cx="14160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pc="-50" dirty="0">
                <a:latin typeface="Calibri"/>
                <a:cs typeface="Calibri"/>
              </a:rPr>
              <a:t>2</a:t>
            </a:r>
            <a:endParaRPr>
              <a:latin typeface="Calibri"/>
              <a:cs typeface="Calibri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8742427" y="2044522"/>
            <a:ext cx="14160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pc="-50" dirty="0">
                <a:latin typeface="Calibri"/>
                <a:cs typeface="Calibri"/>
              </a:rPr>
              <a:t>3</a:t>
            </a:r>
            <a:endParaRPr>
              <a:latin typeface="Calibri"/>
              <a:cs typeface="Calibri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9796399" y="2055114"/>
            <a:ext cx="14160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pc="-50" dirty="0">
                <a:latin typeface="Calibri"/>
                <a:cs typeface="Calibri"/>
              </a:rPr>
              <a:t>4</a:t>
            </a:r>
            <a:endParaRPr>
              <a:latin typeface="Calibri"/>
              <a:cs typeface="Calibri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7812152" y="2841574"/>
            <a:ext cx="14160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pc="-50" dirty="0">
                <a:latin typeface="Calibri"/>
                <a:cs typeface="Calibri"/>
              </a:rPr>
              <a:t>3</a:t>
            </a:r>
            <a:endParaRPr>
              <a:latin typeface="Calibri"/>
              <a:cs typeface="Calibri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7812152" y="3796538"/>
            <a:ext cx="14160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pc="-50" dirty="0">
                <a:latin typeface="Calibri"/>
                <a:cs typeface="Calibri"/>
              </a:rPr>
              <a:t>4</a:t>
            </a:r>
            <a:endParaRPr>
              <a:latin typeface="Calibri"/>
              <a:cs typeface="Calibri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7812152" y="4803902"/>
            <a:ext cx="14160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pc="-50" dirty="0">
                <a:latin typeface="Calibri"/>
                <a:cs typeface="Calibri"/>
              </a:rPr>
              <a:t>1</a:t>
            </a:r>
            <a:endParaRPr>
              <a:latin typeface="Calibri"/>
              <a:cs typeface="Calibri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7432676" y="5377484"/>
            <a:ext cx="79057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pc="-10" dirty="0">
                <a:latin typeface="Calibri"/>
                <a:cs typeface="Calibri"/>
              </a:rPr>
              <a:t>Solution</a:t>
            </a:r>
            <a:endParaRPr>
              <a:latin typeface="Calibri"/>
              <a:cs typeface="Calibri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8429625" y="2843353"/>
            <a:ext cx="914400" cy="8591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tabLst>
                <a:tab pos="713105" algn="l"/>
              </a:tabLst>
            </a:pPr>
            <a:r>
              <a:rPr spc="-50" dirty="0">
                <a:latin typeface="Calibri"/>
                <a:cs typeface="Calibri"/>
              </a:rPr>
              <a:t>2</a:t>
            </a:r>
            <a:r>
              <a:rPr dirty="0">
                <a:latin typeface="Calibri"/>
                <a:cs typeface="Calibri"/>
              </a:rPr>
              <a:t>	</a:t>
            </a:r>
            <a:r>
              <a:rPr spc="-50" dirty="0">
                <a:latin typeface="Calibri"/>
                <a:cs typeface="Calibri"/>
              </a:rPr>
              <a:t>4</a:t>
            </a:r>
            <a:endParaRPr>
              <a:latin typeface="Calibri"/>
              <a:cs typeface="Calibri"/>
            </a:endParaRPr>
          </a:p>
          <a:p>
            <a:pPr>
              <a:spcBef>
                <a:spcPts val="45"/>
              </a:spcBef>
            </a:pPr>
            <a:endParaRPr>
              <a:latin typeface="Calibri"/>
              <a:cs typeface="Calibri"/>
            </a:endParaRPr>
          </a:p>
          <a:p>
            <a:pPr marL="24765"/>
            <a:r>
              <a:rPr spc="-20" dirty="0">
                <a:latin typeface="Calibri"/>
                <a:cs typeface="Calibri"/>
              </a:rPr>
              <a:t>Dead</a:t>
            </a:r>
            <a:r>
              <a:rPr spc="-55" dirty="0">
                <a:latin typeface="Calibri"/>
                <a:cs typeface="Calibri"/>
              </a:rPr>
              <a:t> </a:t>
            </a:r>
            <a:r>
              <a:rPr spc="-25" dirty="0">
                <a:latin typeface="Calibri"/>
                <a:cs typeface="Calibri"/>
              </a:rPr>
              <a:t>end</a:t>
            </a:r>
            <a:endParaRPr>
              <a:latin typeface="Calibri"/>
              <a:cs typeface="Calibri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9860661" y="2841574"/>
            <a:ext cx="14160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pc="-50" dirty="0">
                <a:latin typeface="Calibri"/>
                <a:cs typeface="Calibri"/>
              </a:rPr>
              <a:t>3</a:t>
            </a:r>
            <a:endParaRPr>
              <a:latin typeface="Calibri"/>
              <a:cs typeface="Calibri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9918573" y="3805885"/>
            <a:ext cx="14160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pc="-50" dirty="0">
                <a:latin typeface="Calibri"/>
                <a:cs typeface="Calibri"/>
              </a:rPr>
              <a:t>2</a:t>
            </a:r>
            <a:endParaRPr>
              <a:latin typeface="Calibri"/>
              <a:cs typeface="Calibri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9939274" y="4730115"/>
            <a:ext cx="14160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pc="-50" dirty="0">
                <a:latin typeface="Calibri"/>
                <a:cs typeface="Calibri"/>
              </a:rPr>
              <a:t>1</a:t>
            </a:r>
            <a:endParaRPr>
              <a:latin typeface="Calibri"/>
              <a:cs typeface="Calibri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9637904" y="5396687"/>
            <a:ext cx="79057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pc="-10" dirty="0">
                <a:latin typeface="Calibri"/>
                <a:cs typeface="Calibri"/>
              </a:rPr>
              <a:t>Solution</a:t>
            </a:r>
            <a:endParaRPr>
              <a:latin typeface="Calibri"/>
              <a:cs typeface="Calibri"/>
            </a:endParaRPr>
          </a:p>
        </p:txBody>
      </p:sp>
      <p:graphicFrame>
        <p:nvGraphicFramePr>
          <p:cNvPr id="29" name="object 29"/>
          <p:cNvGraphicFramePr>
            <a:graphicFrameLocks noGrp="1"/>
          </p:cNvGraphicFramePr>
          <p:nvPr/>
        </p:nvGraphicFramePr>
        <p:xfrm>
          <a:off x="3029838" y="687452"/>
          <a:ext cx="6184900" cy="34607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524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46075"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r>
                        <a:rPr sz="18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X[1]</a:t>
                      </a:r>
                      <a:r>
                        <a:rPr sz="1800" b="1" spc="-7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-2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=1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254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solidFill>
                      <a:srgbClr val="4F81BA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r>
                        <a:rPr sz="18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X[2]</a:t>
                      </a:r>
                      <a:r>
                        <a:rPr sz="1800" b="1" spc="-8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=</a:t>
                      </a:r>
                      <a:r>
                        <a:rPr sz="1800" b="1" spc="-6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-5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0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254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solidFill>
                      <a:srgbClr val="4F81BA"/>
                    </a:solidFill>
                  </a:tcPr>
                </a:tc>
                <a:tc>
                  <a:txBody>
                    <a:bodyPr/>
                    <a:lstStyle/>
                    <a:p>
                      <a:pPr marL="92710"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r>
                        <a:rPr sz="18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X[3]=0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254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solidFill>
                      <a:srgbClr val="4F81BA"/>
                    </a:solidFill>
                  </a:tcPr>
                </a:tc>
                <a:tc>
                  <a:txBody>
                    <a:bodyPr/>
                    <a:lstStyle/>
                    <a:p>
                      <a:pPr marL="93345"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r>
                        <a:rPr sz="18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X[4]=0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254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solidFill>
                      <a:srgbClr val="4F81B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30" name="object 30"/>
          <p:cNvSpPr/>
          <p:nvPr/>
        </p:nvSpPr>
        <p:spPr>
          <a:xfrm>
            <a:off x="1600961" y="761"/>
            <a:ext cx="9142730" cy="6856730"/>
          </a:xfrm>
          <a:custGeom>
            <a:avLst/>
            <a:gdLst/>
            <a:ahLst/>
            <a:cxnLst/>
            <a:rect l="l" t="t" r="r" b="b"/>
            <a:pathLst>
              <a:path w="9142730" h="6856730">
                <a:moveTo>
                  <a:pt x="0" y="0"/>
                </a:moveTo>
                <a:lnTo>
                  <a:pt x="9142476" y="0"/>
                </a:lnTo>
                <a:lnTo>
                  <a:pt x="9142476" y="6856476"/>
                </a:lnTo>
                <a:lnTo>
                  <a:pt x="0" y="6856476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 txBox="1"/>
          <p:nvPr/>
        </p:nvSpPr>
        <p:spPr>
          <a:xfrm>
            <a:off x="4245102" y="6438732"/>
            <a:ext cx="1056005" cy="363561"/>
          </a:xfrm>
          <a:prstGeom prst="rect">
            <a:avLst/>
          </a:prstGeom>
        </p:spPr>
        <p:txBody>
          <a:bodyPr vert="horz" wrap="square" lIns="0" tIns="4445" rIns="0" bIns="0" rtlCol="0">
            <a:spAutoFit/>
          </a:bodyPr>
          <a:lstStyle/>
          <a:p>
            <a:pPr marL="12700" marR="5080">
              <a:lnSpc>
                <a:spcPts val="1440"/>
              </a:lnSpc>
              <a:spcBef>
                <a:spcPts val="35"/>
              </a:spcBef>
            </a:pPr>
            <a:r>
              <a:rPr sz="1200" spc="45" dirty="0">
                <a:solidFill>
                  <a:srgbClr val="FFFFFF"/>
                </a:solidFill>
                <a:latin typeface="Arial MT"/>
                <a:cs typeface="Arial MT"/>
              </a:rPr>
              <a:t>Department</a:t>
            </a:r>
            <a:r>
              <a:rPr sz="1200" spc="-4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-25" dirty="0">
                <a:solidFill>
                  <a:srgbClr val="FFFFFF"/>
                </a:solidFill>
                <a:latin typeface="Arial MT"/>
                <a:cs typeface="Arial MT"/>
              </a:rPr>
              <a:t>of CSE</a:t>
            </a:r>
            <a:endParaRPr sz="1200">
              <a:latin typeface="Arial MT"/>
              <a:cs typeface="Arial MT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5795264" y="6434287"/>
            <a:ext cx="2217420" cy="187231"/>
          </a:xfrm>
          <a:prstGeom prst="rect">
            <a:avLst/>
          </a:prstGeom>
        </p:spPr>
        <p:txBody>
          <a:bodyPr vert="horz" wrap="square" lIns="0" tIns="2540" rIns="0" bIns="0" rtlCol="0">
            <a:spAutoFit/>
          </a:bodyPr>
          <a:lstStyle/>
          <a:p>
            <a:pPr marL="12700">
              <a:spcBef>
                <a:spcPts val="20"/>
              </a:spcBef>
            </a:pPr>
            <a:r>
              <a:rPr spc="-322" baseline="2314" dirty="0">
                <a:solidFill>
                  <a:srgbClr val="FFFFFF"/>
                </a:solidFill>
                <a:latin typeface="Arial MT"/>
                <a:cs typeface="Arial MT"/>
              </a:rPr>
              <a:t>A</a:t>
            </a:r>
            <a:r>
              <a:rPr sz="1200" spc="-580" dirty="0">
                <a:solidFill>
                  <a:srgbClr val="FFFFFF"/>
                </a:solidFill>
                <a:latin typeface="Arial MT"/>
                <a:cs typeface="Arial MT"/>
              </a:rPr>
              <a:t>A</a:t>
            </a:r>
            <a:r>
              <a:rPr spc="-225" baseline="2314" dirty="0">
                <a:solidFill>
                  <a:srgbClr val="FFFFFF"/>
                </a:solidFill>
                <a:latin typeface="Arial MT"/>
                <a:cs typeface="Arial MT"/>
              </a:rPr>
              <a:t>T</a:t>
            </a:r>
            <a:r>
              <a:rPr sz="1200" spc="-595" dirty="0">
                <a:solidFill>
                  <a:srgbClr val="FFFFFF"/>
                </a:solidFill>
                <a:latin typeface="Arial MT"/>
                <a:cs typeface="Arial MT"/>
              </a:rPr>
              <a:t>T</a:t>
            </a:r>
            <a:r>
              <a:rPr spc="-622" baseline="2314" dirty="0">
                <a:solidFill>
                  <a:srgbClr val="FFFFFF"/>
                </a:solidFill>
                <a:latin typeface="Arial MT"/>
                <a:cs typeface="Arial MT"/>
              </a:rPr>
              <a:t>M</a:t>
            </a:r>
            <a:r>
              <a:rPr sz="1200" spc="-615" dirty="0">
                <a:solidFill>
                  <a:srgbClr val="FFFFFF"/>
                </a:solidFill>
                <a:latin typeface="Arial MT"/>
                <a:cs typeface="Arial MT"/>
              </a:rPr>
              <a:t>M</a:t>
            </a:r>
            <a:r>
              <a:rPr spc="-322" baseline="2314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200" spc="-335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pc="-419" baseline="2314" dirty="0">
                <a:solidFill>
                  <a:srgbClr val="FFFFFF"/>
                </a:solidFill>
                <a:latin typeface="Arial MT"/>
                <a:cs typeface="Arial MT"/>
              </a:rPr>
              <a:t>C</a:t>
            </a:r>
            <a:r>
              <a:rPr sz="1200" spc="-580" dirty="0">
                <a:solidFill>
                  <a:srgbClr val="FFFFFF"/>
                </a:solidFill>
                <a:latin typeface="Arial MT"/>
                <a:cs typeface="Arial MT"/>
              </a:rPr>
              <a:t>C</a:t>
            </a:r>
            <a:r>
              <a:rPr spc="-120" baseline="2314" dirty="0">
                <a:solidFill>
                  <a:srgbClr val="FFFFFF"/>
                </a:solidFill>
                <a:latin typeface="Arial MT"/>
                <a:cs typeface="Arial MT"/>
              </a:rPr>
              <a:t>o</a:t>
            </a:r>
            <a:r>
              <a:rPr sz="1200" spc="-595" dirty="0">
                <a:solidFill>
                  <a:srgbClr val="FFFFFF"/>
                </a:solidFill>
                <a:latin typeface="Arial MT"/>
                <a:cs typeface="Arial MT"/>
              </a:rPr>
              <a:t>o</a:t>
            </a:r>
            <a:r>
              <a:rPr spc="67" baseline="2314" dirty="0">
                <a:solidFill>
                  <a:srgbClr val="FFFFFF"/>
                </a:solidFill>
                <a:latin typeface="Arial MT"/>
                <a:cs typeface="Arial MT"/>
              </a:rPr>
              <a:t>l</a:t>
            </a:r>
            <a:r>
              <a:rPr spc="-7" baseline="2314" dirty="0">
                <a:solidFill>
                  <a:srgbClr val="FFFFFF"/>
                </a:solidFill>
                <a:latin typeface="Arial MT"/>
                <a:cs typeface="Arial MT"/>
              </a:rPr>
              <a:t>l</a:t>
            </a:r>
            <a:r>
              <a:rPr sz="1200" spc="-229" dirty="0">
                <a:solidFill>
                  <a:srgbClr val="FFFFFF"/>
                </a:solidFill>
                <a:latin typeface="Arial MT"/>
                <a:cs typeface="Arial MT"/>
              </a:rPr>
              <a:t>l</a:t>
            </a:r>
            <a:r>
              <a:rPr spc="-607" baseline="2314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200" spc="45" dirty="0">
                <a:solidFill>
                  <a:srgbClr val="FFFFFF"/>
                </a:solidFill>
                <a:latin typeface="Arial MT"/>
                <a:cs typeface="Arial MT"/>
              </a:rPr>
              <a:t>l</a:t>
            </a:r>
            <a:r>
              <a:rPr sz="1200" spc="-565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pc="-120" baseline="2314" dirty="0">
                <a:solidFill>
                  <a:srgbClr val="FFFFFF"/>
                </a:solidFill>
                <a:latin typeface="Arial MT"/>
                <a:cs typeface="Arial MT"/>
              </a:rPr>
              <a:t>g</a:t>
            </a:r>
            <a:r>
              <a:rPr sz="1200" spc="-545" dirty="0">
                <a:solidFill>
                  <a:srgbClr val="FFFFFF"/>
                </a:solidFill>
                <a:latin typeface="Arial MT"/>
                <a:cs typeface="Arial MT"/>
              </a:rPr>
              <a:t>g</a:t>
            </a:r>
            <a:r>
              <a:rPr spc="-120" baseline="2314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200" spc="-345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pc="-120" baseline="2314" dirty="0">
                <a:solidFill>
                  <a:srgbClr val="FFFFFF"/>
                </a:solidFill>
                <a:latin typeface="Arial MT"/>
                <a:cs typeface="Arial MT"/>
              </a:rPr>
              <a:t>o</a:t>
            </a:r>
            <a:r>
              <a:rPr sz="1200" spc="-565" dirty="0">
                <a:solidFill>
                  <a:srgbClr val="FFFFFF"/>
                </a:solidFill>
                <a:latin typeface="Arial MT"/>
                <a:cs typeface="Arial MT"/>
              </a:rPr>
              <a:t>o</a:t>
            </a:r>
            <a:r>
              <a:rPr spc="-15" baseline="2314" dirty="0">
                <a:solidFill>
                  <a:srgbClr val="FFFFFF"/>
                </a:solidFill>
                <a:latin typeface="Arial MT"/>
                <a:cs typeface="Arial MT"/>
              </a:rPr>
              <a:t>f</a:t>
            </a:r>
            <a:r>
              <a:rPr spc="315" baseline="2314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-254" dirty="0">
                <a:solidFill>
                  <a:srgbClr val="FFFFFF"/>
                </a:solidFill>
                <a:latin typeface="Arial MT"/>
                <a:cs typeface="Arial MT"/>
              </a:rPr>
              <a:t>f</a:t>
            </a:r>
            <a:r>
              <a:rPr spc="-322" baseline="2314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200" spc="-625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pc="-120" baseline="2314" dirty="0">
                <a:solidFill>
                  <a:srgbClr val="FFFFFF"/>
                </a:solidFill>
                <a:latin typeface="Arial MT"/>
                <a:cs typeface="Arial MT"/>
              </a:rPr>
              <a:t>n</a:t>
            </a:r>
            <a:r>
              <a:rPr sz="1200" spc="-565" dirty="0">
                <a:solidFill>
                  <a:srgbClr val="FFFFFF"/>
                </a:solidFill>
                <a:latin typeface="Arial MT"/>
                <a:cs typeface="Arial MT"/>
              </a:rPr>
              <a:t>n</a:t>
            </a:r>
            <a:r>
              <a:rPr spc="-120" baseline="2314" dirty="0">
                <a:solidFill>
                  <a:srgbClr val="FFFFFF"/>
                </a:solidFill>
                <a:latin typeface="Arial MT"/>
                <a:cs typeface="Arial MT"/>
              </a:rPr>
              <a:t>g</a:t>
            </a:r>
            <a:r>
              <a:rPr sz="1200" spc="-545" dirty="0">
                <a:solidFill>
                  <a:srgbClr val="FFFFFF"/>
                </a:solidFill>
                <a:latin typeface="Arial MT"/>
                <a:cs typeface="Arial MT"/>
              </a:rPr>
              <a:t>g</a:t>
            </a:r>
            <a:r>
              <a:rPr spc="67" baseline="2314" dirty="0">
                <a:solidFill>
                  <a:srgbClr val="FFFFFF"/>
                </a:solidFill>
                <a:latin typeface="Arial MT"/>
                <a:cs typeface="Arial MT"/>
              </a:rPr>
              <a:t>i</a:t>
            </a:r>
            <a:r>
              <a:rPr spc="-607" baseline="2314" dirty="0">
                <a:solidFill>
                  <a:srgbClr val="FFFFFF"/>
                </a:solidFill>
                <a:latin typeface="Arial MT"/>
                <a:cs typeface="Arial MT"/>
              </a:rPr>
              <a:t>n</a:t>
            </a:r>
            <a:r>
              <a:rPr sz="1200" spc="45" dirty="0">
                <a:solidFill>
                  <a:srgbClr val="FFFFFF"/>
                </a:solidFill>
                <a:latin typeface="Arial MT"/>
                <a:cs typeface="Arial MT"/>
              </a:rPr>
              <a:t>i</a:t>
            </a:r>
            <a:r>
              <a:rPr sz="1200" spc="-565" dirty="0">
                <a:solidFill>
                  <a:srgbClr val="FFFFFF"/>
                </a:solidFill>
                <a:latin typeface="Arial MT"/>
                <a:cs typeface="Arial MT"/>
              </a:rPr>
              <a:t>n</a:t>
            </a:r>
            <a:r>
              <a:rPr spc="52" baseline="2314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pc="-120" baseline="2314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200" spc="-565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pc="-15" baseline="2314" dirty="0">
                <a:solidFill>
                  <a:srgbClr val="FFFFFF"/>
                </a:solidFill>
                <a:latin typeface="Arial MT"/>
                <a:cs typeface="Arial MT"/>
              </a:rPr>
              <a:t>r</a:t>
            </a:r>
            <a:r>
              <a:rPr spc="-165" baseline="2314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pc="-202" baseline="2314" dirty="0">
                <a:solidFill>
                  <a:srgbClr val="FFFFFF"/>
                </a:solidFill>
                <a:latin typeface="Arial MT"/>
                <a:cs typeface="Arial MT"/>
              </a:rPr>
              <a:t>i</a:t>
            </a:r>
            <a:r>
              <a:rPr sz="1200" spc="-105" dirty="0">
                <a:solidFill>
                  <a:srgbClr val="FFFFFF"/>
                </a:solidFill>
                <a:latin typeface="Arial MT"/>
                <a:cs typeface="Arial MT"/>
              </a:rPr>
              <a:t>r</a:t>
            </a:r>
            <a:r>
              <a:rPr spc="-555" baseline="2314" dirty="0">
                <a:solidFill>
                  <a:srgbClr val="FFFFFF"/>
                </a:solidFill>
                <a:latin typeface="Arial MT"/>
                <a:cs typeface="Arial MT"/>
              </a:rPr>
              <a:t>n</a:t>
            </a:r>
            <a:r>
              <a:rPr sz="1200" spc="120" dirty="0">
                <a:solidFill>
                  <a:srgbClr val="FFFFFF"/>
                </a:solidFill>
                <a:latin typeface="Arial MT"/>
                <a:cs typeface="Arial MT"/>
              </a:rPr>
              <a:t>i</a:t>
            </a:r>
            <a:r>
              <a:rPr sz="1200" spc="-509" dirty="0">
                <a:solidFill>
                  <a:srgbClr val="FFFFFF"/>
                </a:solidFill>
                <a:latin typeface="Arial MT"/>
                <a:cs typeface="Arial MT"/>
              </a:rPr>
              <a:t>n</a:t>
            </a:r>
            <a:r>
              <a:rPr spc="-37" baseline="2314" dirty="0">
                <a:solidFill>
                  <a:srgbClr val="FFFFFF"/>
                </a:solidFill>
                <a:latin typeface="Arial MT"/>
                <a:cs typeface="Arial MT"/>
              </a:rPr>
              <a:t>g</a:t>
            </a:r>
            <a:r>
              <a:rPr sz="1200" spc="45" dirty="0">
                <a:solidFill>
                  <a:srgbClr val="FFFFFF"/>
                </a:solidFill>
                <a:latin typeface="Arial MT"/>
                <a:cs typeface="Arial MT"/>
              </a:rPr>
              <a:t>g</a:t>
            </a:r>
            <a:endParaRPr sz="12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2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4114800" y="6400801"/>
            <a:ext cx="4724400" cy="277495"/>
            <a:chOff x="2514600" y="6400800"/>
            <a:chExt cx="4724400" cy="277495"/>
          </a:xfrm>
        </p:grpSpPr>
        <p:sp>
          <p:nvSpPr>
            <p:cNvPr id="3" name="object 3"/>
            <p:cNvSpPr/>
            <p:nvPr/>
          </p:nvSpPr>
          <p:spPr>
            <a:xfrm>
              <a:off x="2514600" y="6400800"/>
              <a:ext cx="1600200" cy="277495"/>
            </a:xfrm>
            <a:custGeom>
              <a:avLst/>
              <a:gdLst/>
              <a:ahLst/>
              <a:cxnLst/>
              <a:rect l="l" t="t" r="r" b="b"/>
              <a:pathLst>
                <a:path w="1600200" h="277495">
                  <a:moveTo>
                    <a:pt x="1600200" y="277368"/>
                  </a:moveTo>
                  <a:lnTo>
                    <a:pt x="0" y="277368"/>
                  </a:lnTo>
                  <a:lnTo>
                    <a:pt x="0" y="0"/>
                  </a:lnTo>
                  <a:lnTo>
                    <a:pt x="1600200" y="0"/>
                  </a:lnTo>
                  <a:lnTo>
                    <a:pt x="1600200" y="277368"/>
                  </a:lnTo>
                  <a:close/>
                </a:path>
              </a:pathLst>
            </a:custGeom>
            <a:solidFill>
              <a:srgbClr val="E16C0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4114800" y="6400800"/>
              <a:ext cx="3124200" cy="277495"/>
            </a:xfrm>
            <a:custGeom>
              <a:avLst/>
              <a:gdLst/>
              <a:ahLst/>
              <a:cxnLst/>
              <a:rect l="l" t="t" r="r" b="b"/>
              <a:pathLst>
                <a:path w="3124200" h="277495">
                  <a:moveTo>
                    <a:pt x="3124200" y="277368"/>
                  </a:moveTo>
                  <a:lnTo>
                    <a:pt x="0" y="277368"/>
                  </a:lnTo>
                  <a:lnTo>
                    <a:pt x="0" y="0"/>
                  </a:lnTo>
                  <a:lnTo>
                    <a:pt x="3124200" y="0"/>
                  </a:lnTo>
                  <a:lnTo>
                    <a:pt x="3124200" y="277368"/>
                  </a:lnTo>
                  <a:close/>
                </a:path>
              </a:pathLst>
            </a:custGeom>
            <a:solidFill>
              <a:srgbClr val="2240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5" name="object 5"/>
          <p:cNvGrpSpPr/>
          <p:nvPr/>
        </p:nvGrpSpPr>
        <p:grpSpPr>
          <a:xfrm>
            <a:off x="1600961" y="761"/>
            <a:ext cx="9142730" cy="6856730"/>
            <a:chOff x="761" y="761"/>
            <a:chExt cx="9142730" cy="6856730"/>
          </a:xfrm>
        </p:grpSpPr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38327" y="993648"/>
              <a:ext cx="8467344" cy="5221224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761" y="761"/>
              <a:ext cx="9142730" cy="6856730"/>
            </a:xfrm>
            <a:custGeom>
              <a:avLst/>
              <a:gdLst/>
              <a:ahLst/>
              <a:cxnLst/>
              <a:rect l="l" t="t" r="r" b="b"/>
              <a:pathLst>
                <a:path w="9142730" h="6856730">
                  <a:moveTo>
                    <a:pt x="0" y="0"/>
                  </a:moveTo>
                  <a:lnTo>
                    <a:pt x="9142476" y="0"/>
                  </a:lnTo>
                  <a:lnTo>
                    <a:pt x="9142476" y="6856476"/>
                  </a:lnTo>
                  <a:lnTo>
                    <a:pt x="0" y="6856476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4245102" y="6438732"/>
            <a:ext cx="1056005" cy="363561"/>
          </a:xfrm>
          <a:prstGeom prst="rect">
            <a:avLst/>
          </a:prstGeom>
        </p:spPr>
        <p:txBody>
          <a:bodyPr vert="horz" wrap="square" lIns="0" tIns="4445" rIns="0" bIns="0" rtlCol="0">
            <a:spAutoFit/>
          </a:bodyPr>
          <a:lstStyle/>
          <a:p>
            <a:pPr marL="12700" marR="5080">
              <a:lnSpc>
                <a:spcPts val="1440"/>
              </a:lnSpc>
              <a:spcBef>
                <a:spcPts val="35"/>
              </a:spcBef>
            </a:pPr>
            <a:r>
              <a:rPr sz="1200" spc="45" dirty="0">
                <a:solidFill>
                  <a:srgbClr val="FFFFFF"/>
                </a:solidFill>
                <a:latin typeface="Arial MT"/>
                <a:cs typeface="Arial MT"/>
              </a:rPr>
              <a:t>Department</a:t>
            </a:r>
            <a:r>
              <a:rPr sz="1200" spc="-4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-25" dirty="0">
                <a:solidFill>
                  <a:srgbClr val="FFFFFF"/>
                </a:solidFill>
                <a:latin typeface="Arial MT"/>
                <a:cs typeface="Arial MT"/>
              </a:rPr>
              <a:t>of CSE</a:t>
            </a:r>
            <a:endParaRPr sz="1200">
              <a:latin typeface="Arial MT"/>
              <a:cs typeface="Arial MT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795264" y="6434287"/>
            <a:ext cx="2217420" cy="187231"/>
          </a:xfrm>
          <a:prstGeom prst="rect">
            <a:avLst/>
          </a:prstGeom>
        </p:spPr>
        <p:txBody>
          <a:bodyPr vert="horz" wrap="square" lIns="0" tIns="2540" rIns="0" bIns="0" rtlCol="0">
            <a:spAutoFit/>
          </a:bodyPr>
          <a:lstStyle/>
          <a:p>
            <a:pPr marL="12700">
              <a:spcBef>
                <a:spcPts val="20"/>
              </a:spcBef>
            </a:pPr>
            <a:r>
              <a:rPr spc="-322" baseline="2314" dirty="0">
                <a:solidFill>
                  <a:srgbClr val="FFFFFF"/>
                </a:solidFill>
                <a:latin typeface="Arial MT"/>
                <a:cs typeface="Arial MT"/>
              </a:rPr>
              <a:t>A</a:t>
            </a:r>
            <a:r>
              <a:rPr sz="1200" spc="-580" dirty="0">
                <a:solidFill>
                  <a:srgbClr val="FFFFFF"/>
                </a:solidFill>
                <a:latin typeface="Arial MT"/>
                <a:cs typeface="Arial MT"/>
              </a:rPr>
              <a:t>A</a:t>
            </a:r>
            <a:r>
              <a:rPr spc="-225" baseline="2314" dirty="0">
                <a:solidFill>
                  <a:srgbClr val="FFFFFF"/>
                </a:solidFill>
                <a:latin typeface="Arial MT"/>
                <a:cs typeface="Arial MT"/>
              </a:rPr>
              <a:t>T</a:t>
            </a:r>
            <a:r>
              <a:rPr sz="1200" spc="-595" dirty="0">
                <a:solidFill>
                  <a:srgbClr val="FFFFFF"/>
                </a:solidFill>
                <a:latin typeface="Arial MT"/>
                <a:cs typeface="Arial MT"/>
              </a:rPr>
              <a:t>T</a:t>
            </a:r>
            <a:r>
              <a:rPr spc="-622" baseline="2314" dirty="0">
                <a:solidFill>
                  <a:srgbClr val="FFFFFF"/>
                </a:solidFill>
                <a:latin typeface="Arial MT"/>
                <a:cs typeface="Arial MT"/>
              </a:rPr>
              <a:t>M</a:t>
            </a:r>
            <a:r>
              <a:rPr sz="1200" spc="-615" dirty="0">
                <a:solidFill>
                  <a:srgbClr val="FFFFFF"/>
                </a:solidFill>
                <a:latin typeface="Arial MT"/>
                <a:cs typeface="Arial MT"/>
              </a:rPr>
              <a:t>M</a:t>
            </a:r>
            <a:r>
              <a:rPr spc="-322" baseline="2314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200" spc="-335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pc="-419" baseline="2314" dirty="0">
                <a:solidFill>
                  <a:srgbClr val="FFFFFF"/>
                </a:solidFill>
                <a:latin typeface="Arial MT"/>
                <a:cs typeface="Arial MT"/>
              </a:rPr>
              <a:t>C</a:t>
            </a:r>
            <a:r>
              <a:rPr sz="1200" spc="-580" dirty="0">
                <a:solidFill>
                  <a:srgbClr val="FFFFFF"/>
                </a:solidFill>
                <a:latin typeface="Arial MT"/>
                <a:cs typeface="Arial MT"/>
              </a:rPr>
              <a:t>C</a:t>
            </a:r>
            <a:r>
              <a:rPr spc="-120" baseline="2314" dirty="0">
                <a:solidFill>
                  <a:srgbClr val="FFFFFF"/>
                </a:solidFill>
                <a:latin typeface="Arial MT"/>
                <a:cs typeface="Arial MT"/>
              </a:rPr>
              <a:t>o</a:t>
            </a:r>
            <a:r>
              <a:rPr sz="1200" spc="-595" dirty="0">
                <a:solidFill>
                  <a:srgbClr val="FFFFFF"/>
                </a:solidFill>
                <a:latin typeface="Arial MT"/>
                <a:cs typeface="Arial MT"/>
              </a:rPr>
              <a:t>o</a:t>
            </a:r>
            <a:r>
              <a:rPr spc="67" baseline="2314" dirty="0">
                <a:solidFill>
                  <a:srgbClr val="FFFFFF"/>
                </a:solidFill>
                <a:latin typeface="Arial MT"/>
                <a:cs typeface="Arial MT"/>
              </a:rPr>
              <a:t>l</a:t>
            </a:r>
            <a:r>
              <a:rPr spc="-7" baseline="2314" dirty="0">
                <a:solidFill>
                  <a:srgbClr val="FFFFFF"/>
                </a:solidFill>
                <a:latin typeface="Arial MT"/>
                <a:cs typeface="Arial MT"/>
              </a:rPr>
              <a:t>l</a:t>
            </a:r>
            <a:r>
              <a:rPr sz="1200" spc="-229" dirty="0">
                <a:solidFill>
                  <a:srgbClr val="FFFFFF"/>
                </a:solidFill>
                <a:latin typeface="Arial MT"/>
                <a:cs typeface="Arial MT"/>
              </a:rPr>
              <a:t>l</a:t>
            </a:r>
            <a:r>
              <a:rPr spc="-607" baseline="2314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200" spc="45" dirty="0">
                <a:solidFill>
                  <a:srgbClr val="FFFFFF"/>
                </a:solidFill>
                <a:latin typeface="Arial MT"/>
                <a:cs typeface="Arial MT"/>
              </a:rPr>
              <a:t>l</a:t>
            </a:r>
            <a:r>
              <a:rPr sz="1200" spc="-565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pc="-120" baseline="2314" dirty="0">
                <a:solidFill>
                  <a:srgbClr val="FFFFFF"/>
                </a:solidFill>
                <a:latin typeface="Arial MT"/>
                <a:cs typeface="Arial MT"/>
              </a:rPr>
              <a:t>g</a:t>
            </a:r>
            <a:r>
              <a:rPr sz="1200" spc="-545" dirty="0">
                <a:solidFill>
                  <a:srgbClr val="FFFFFF"/>
                </a:solidFill>
                <a:latin typeface="Arial MT"/>
                <a:cs typeface="Arial MT"/>
              </a:rPr>
              <a:t>g</a:t>
            </a:r>
            <a:r>
              <a:rPr spc="-120" baseline="2314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200" spc="-345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pc="-120" baseline="2314" dirty="0">
                <a:solidFill>
                  <a:srgbClr val="FFFFFF"/>
                </a:solidFill>
                <a:latin typeface="Arial MT"/>
                <a:cs typeface="Arial MT"/>
              </a:rPr>
              <a:t>o</a:t>
            </a:r>
            <a:r>
              <a:rPr sz="1200" spc="-565" dirty="0">
                <a:solidFill>
                  <a:srgbClr val="FFFFFF"/>
                </a:solidFill>
                <a:latin typeface="Arial MT"/>
                <a:cs typeface="Arial MT"/>
              </a:rPr>
              <a:t>o</a:t>
            </a:r>
            <a:r>
              <a:rPr spc="-15" baseline="2314" dirty="0">
                <a:solidFill>
                  <a:srgbClr val="FFFFFF"/>
                </a:solidFill>
                <a:latin typeface="Arial MT"/>
                <a:cs typeface="Arial MT"/>
              </a:rPr>
              <a:t>f</a:t>
            </a:r>
            <a:r>
              <a:rPr spc="315" baseline="2314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-254" dirty="0">
                <a:solidFill>
                  <a:srgbClr val="FFFFFF"/>
                </a:solidFill>
                <a:latin typeface="Arial MT"/>
                <a:cs typeface="Arial MT"/>
              </a:rPr>
              <a:t>f</a:t>
            </a:r>
            <a:r>
              <a:rPr spc="-322" baseline="2314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200" spc="-625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pc="-120" baseline="2314" dirty="0">
                <a:solidFill>
                  <a:srgbClr val="FFFFFF"/>
                </a:solidFill>
                <a:latin typeface="Arial MT"/>
                <a:cs typeface="Arial MT"/>
              </a:rPr>
              <a:t>n</a:t>
            </a:r>
            <a:r>
              <a:rPr sz="1200" spc="-565" dirty="0">
                <a:solidFill>
                  <a:srgbClr val="FFFFFF"/>
                </a:solidFill>
                <a:latin typeface="Arial MT"/>
                <a:cs typeface="Arial MT"/>
              </a:rPr>
              <a:t>n</a:t>
            </a:r>
            <a:r>
              <a:rPr spc="-120" baseline="2314" dirty="0">
                <a:solidFill>
                  <a:srgbClr val="FFFFFF"/>
                </a:solidFill>
                <a:latin typeface="Arial MT"/>
                <a:cs typeface="Arial MT"/>
              </a:rPr>
              <a:t>g</a:t>
            </a:r>
            <a:r>
              <a:rPr sz="1200" spc="-545" dirty="0">
                <a:solidFill>
                  <a:srgbClr val="FFFFFF"/>
                </a:solidFill>
                <a:latin typeface="Arial MT"/>
                <a:cs typeface="Arial MT"/>
              </a:rPr>
              <a:t>g</a:t>
            </a:r>
            <a:r>
              <a:rPr spc="67" baseline="2314" dirty="0">
                <a:solidFill>
                  <a:srgbClr val="FFFFFF"/>
                </a:solidFill>
                <a:latin typeface="Arial MT"/>
                <a:cs typeface="Arial MT"/>
              </a:rPr>
              <a:t>i</a:t>
            </a:r>
            <a:r>
              <a:rPr spc="-607" baseline="2314" dirty="0">
                <a:solidFill>
                  <a:srgbClr val="FFFFFF"/>
                </a:solidFill>
                <a:latin typeface="Arial MT"/>
                <a:cs typeface="Arial MT"/>
              </a:rPr>
              <a:t>n</a:t>
            </a:r>
            <a:r>
              <a:rPr sz="1200" spc="45" dirty="0">
                <a:solidFill>
                  <a:srgbClr val="FFFFFF"/>
                </a:solidFill>
                <a:latin typeface="Arial MT"/>
                <a:cs typeface="Arial MT"/>
              </a:rPr>
              <a:t>i</a:t>
            </a:r>
            <a:r>
              <a:rPr sz="1200" spc="-565" dirty="0">
                <a:solidFill>
                  <a:srgbClr val="FFFFFF"/>
                </a:solidFill>
                <a:latin typeface="Arial MT"/>
                <a:cs typeface="Arial MT"/>
              </a:rPr>
              <a:t>n</a:t>
            </a:r>
            <a:r>
              <a:rPr spc="52" baseline="2314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pc="-120" baseline="2314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200" spc="-565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pc="-15" baseline="2314" dirty="0">
                <a:solidFill>
                  <a:srgbClr val="FFFFFF"/>
                </a:solidFill>
                <a:latin typeface="Arial MT"/>
                <a:cs typeface="Arial MT"/>
              </a:rPr>
              <a:t>r</a:t>
            </a:r>
            <a:r>
              <a:rPr spc="-165" baseline="2314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pc="-202" baseline="2314" dirty="0">
                <a:solidFill>
                  <a:srgbClr val="FFFFFF"/>
                </a:solidFill>
                <a:latin typeface="Arial MT"/>
                <a:cs typeface="Arial MT"/>
              </a:rPr>
              <a:t>i</a:t>
            </a:r>
            <a:r>
              <a:rPr sz="1200" spc="-105" dirty="0">
                <a:solidFill>
                  <a:srgbClr val="FFFFFF"/>
                </a:solidFill>
                <a:latin typeface="Arial MT"/>
                <a:cs typeface="Arial MT"/>
              </a:rPr>
              <a:t>r</a:t>
            </a:r>
            <a:r>
              <a:rPr spc="-555" baseline="2314" dirty="0">
                <a:solidFill>
                  <a:srgbClr val="FFFFFF"/>
                </a:solidFill>
                <a:latin typeface="Arial MT"/>
                <a:cs typeface="Arial MT"/>
              </a:rPr>
              <a:t>n</a:t>
            </a:r>
            <a:r>
              <a:rPr sz="1200" spc="120" dirty="0">
                <a:solidFill>
                  <a:srgbClr val="FFFFFF"/>
                </a:solidFill>
                <a:latin typeface="Arial MT"/>
                <a:cs typeface="Arial MT"/>
              </a:rPr>
              <a:t>i</a:t>
            </a:r>
            <a:r>
              <a:rPr sz="1200" spc="-509" dirty="0">
                <a:solidFill>
                  <a:srgbClr val="FFFFFF"/>
                </a:solidFill>
                <a:latin typeface="Arial MT"/>
                <a:cs typeface="Arial MT"/>
              </a:rPr>
              <a:t>n</a:t>
            </a:r>
            <a:r>
              <a:rPr spc="-37" baseline="2314" dirty="0">
                <a:solidFill>
                  <a:srgbClr val="FFFFFF"/>
                </a:solidFill>
                <a:latin typeface="Arial MT"/>
                <a:cs typeface="Arial MT"/>
              </a:rPr>
              <a:t>g</a:t>
            </a:r>
            <a:r>
              <a:rPr sz="1200" spc="45" dirty="0">
                <a:solidFill>
                  <a:srgbClr val="FFFFFF"/>
                </a:solidFill>
                <a:latin typeface="Arial MT"/>
                <a:cs typeface="Arial MT"/>
              </a:rPr>
              <a:t>g</a:t>
            </a:r>
            <a:endParaRPr sz="12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2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114800" y="6400800"/>
            <a:ext cx="1600200" cy="228600"/>
          </a:xfrm>
          <a:custGeom>
            <a:avLst/>
            <a:gdLst/>
            <a:ahLst/>
            <a:cxnLst/>
            <a:rect l="l" t="t" r="r" b="b"/>
            <a:pathLst>
              <a:path w="1600200" h="228600">
                <a:moveTo>
                  <a:pt x="1600200" y="228600"/>
                </a:moveTo>
                <a:lnTo>
                  <a:pt x="0" y="228600"/>
                </a:lnTo>
                <a:lnTo>
                  <a:pt x="0" y="0"/>
                </a:lnTo>
                <a:lnTo>
                  <a:pt x="1600200" y="0"/>
                </a:lnTo>
                <a:lnTo>
                  <a:pt x="1600200" y="228600"/>
                </a:lnTo>
                <a:close/>
              </a:path>
            </a:pathLst>
          </a:custGeom>
          <a:solidFill>
            <a:srgbClr val="E16C0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4194175" y="6423659"/>
            <a:ext cx="1422400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45" dirty="0">
                <a:solidFill>
                  <a:srgbClr val="FFFFFF"/>
                </a:solidFill>
                <a:latin typeface="Arial MT"/>
                <a:cs typeface="Arial MT"/>
              </a:rPr>
              <a:t>Department</a:t>
            </a:r>
            <a:r>
              <a:rPr sz="1200" spc="1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dirty="0">
                <a:solidFill>
                  <a:srgbClr val="FFFFFF"/>
                </a:solidFill>
                <a:latin typeface="Arial MT"/>
                <a:cs typeface="Arial MT"/>
              </a:rPr>
              <a:t>of</a:t>
            </a:r>
            <a:r>
              <a:rPr sz="1200" spc="6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-25" dirty="0">
                <a:solidFill>
                  <a:srgbClr val="FFFFFF"/>
                </a:solidFill>
                <a:latin typeface="Arial MT"/>
                <a:cs typeface="Arial MT"/>
              </a:rPr>
              <a:t>CSE</a:t>
            </a:r>
            <a:endParaRPr sz="1200">
              <a:latin typeface="Arial MT"/>
              <a:cs typeface="Arial MT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5715000" y="6400800"/>
            <a:ext cx="3124200" cy="228600"/>
          </a:xfrm>
          <a:custGeom>
            <a:avLst/>
            <a:gdLst/>
            <a:ahLst/>
            <a:cxnLst/>
            <a:rect l="l" t="t" r="r" b="b"/>
            <a:pathLst>
              <a:path w="3124200" h="228600">
                <a:moveTo>
                  <a:pt x="3124200" y="228600"/>
                </a:moveTo>
                <a:lnTo>
                  <a:pt x="0" y="228600"/>
                </a:lnTo>
                <a:lnTo>
                  <a:pt x="0" y="0"/>
                </a:lnTo>
                <a:lnTo>
                  <a:pt x="3124200" y="0"/>
                </a:lnTo>
                <a:lnTo>
                  <a:pt x="3124200" y="228600"/>
                </a:lnTo>
                <a:close/>
              </a:path>
            </a:pathLst>
          </a:custGeom>
          <a:solidFill>
            <a:srgbClr val="22405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1999895" y="913256"/>
            <a:ext cx="2414905" cy="6362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2000" b="1" dirty="0">
                <a:latin typeface="Calibri"/>
                <a:cs typeface="Calibri"/>
              </a:rPr>
              <a:t>for</a:t>
            </a:r>
            <a:r>
              <a:rPr sz="2000" b="1" spc="-70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(int</a:t>
            </a:r>
            <a:r>
              <a:rPr sz="2000" b="1" spc="-80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i</a:t>
            </a:r>
            <a:r>
              <a:rPr sz="2000" b="1" spc="-35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=</a:t>
            </a:r>
            <a:r>
              <a:rPr sz="2000" b="1" spc="-40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1;</a:t>
            </a:r>
            <a:r>
              <a:rPr sz="2000" b="1" spc="-65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i</a:t>
            </a:r>
            <a:r>
              <a:rPr sz="2000" b="1" spc="-55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&lt;=</a:t>
            </a:r>
            <a:r>
              <a:rPr sz="2000" b="1" spc="-25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n;</a:t>
            </a:r>
            <a:r>
              <a:rPr sz="2000" b="1" spc="-50" dirty="0">
                <a:latin typeface="Calibri"/>
                <a:cs typeface="Calibri"/>
              </a:rPr>
              <a:t> </a:t>
            </a:r>
            <a:r>
              <a:rPr sz="2000" b="1" spc="-20" dirty="0">
                <a:latin typeface="Calibri"/>
                <a:cs typeface="Calibri"/>
              </a:rPr>
              <a:t>i++)</a:t>
            </a:r>
            <a:endParaRPr sz="2000">
              <a:latin typeface="Calibri"/>
              <a:cs typeface="Calibri"/>
            </a:endParaRPr>
          </a:p>
          <a:p>
            <a:pPr marL="12700"/>
            <a:r>
              <a:rPr sz="2000" spc="-10" dirty="0">
                <a:latin typeface="Calibri"/>
                <a:cs typeface="Calibri"/>
              </a:rPr>
              <a:t>x[i]</a:t>
            </a:r>
            <a:r>
              <a:rPr sz="2000" spc="-8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=</a:t>
            </a:r>
            <a:r>
              <a:rPr sz="2000" spc="-70" dirty="0">
                <a:latin typeface="Calibri"/>
                <a:cs typeface="Calibri"/>
              </a:rPr>
              <a:t> </a:t>
            </a:r>
            <a:r>
              <a:rPr sz="2000" spc="-25" dirty="0">
                <a:latin typeface="Calibri"/>
                <a:cs typeface="Calibri"/>
              </a:rPr>
              <a:t>0;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999895" y="1523441"/>
            <a:ext cx="833755" cy="3314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2000" spc="-10" dirty="0">
                <a:latin typeface="Calibri"/>
                <a:cs typeface="Calibri"/>
              </a:rPr>
              <a:t>x[1]</a:t>
            </a:r>
            <a:r>
              <a:rPr sz="2000" spc="-9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=</a:t>
            </a:r>
            <a:r>
              <a:rPr sz="2000" spc="-85" dirty="0">
                <a:latin typeface="Calibri"/>
                <a:cs typeface="Calibri"/>
              </a:rPr>
              <a:t> </a:t>
            </a:r>
            <a:r>
              <a:rPr sz="2000" spc="-35" dirty="0">
                <a:latin typeface="Calibri"/>
                <a:cs typeface="Calibri"/>
              </a:rPr>
              <a:t>1;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978659" y="4673220"/>
            <a:ext cx="2795905" cy="155130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640715">
              <a:spcBef>
                <a:spcPts val="105"/>
              </a:spcBef>
            </a:pPr>
            <a:r>
              <a:rPr sz="2000" spc="-20" dirty="0">
                <a:latin typeface="Calibri"/>
                <a:cs typeface="Calibri"/>
              </a:rPr>
              <a:t>System.</a:t>
            </a:r>
            <a:r>
              <a:rPr sz="2000" b="1" i="1" spc="-20" dirty="0">
                <a:latin typeface="Calibri"/>
                <a:cs typeface="Calibri"/>
              </a:rPr>
              <a:t>out.println(); </a:t>
            </a:r>
            <a:r>
              <a:rPr sz="2000" spc="-10" dirty="0">
                <a:latin typeface="Calibri"/>
                <a:cs typeface="Calibri"/>
              </a:rPr>
              <a:t>found</a:t>
            </a:r>
            <a:r>
              <a:rPr sz="2000" spc="-14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=</a:t>
            </a:r>
            <a:r>
              <a:rPr sz="2000" spc="-55" dirty="0">
                <a:latin typeface="Calibri"/>
                <a:cs typeface="Calibri"/>
              </a:rPr>
              <a:t> </a:t>
            </a:r>
            <a:r>
              <a:rPr sz="2000" b="1" spc="-20" dirty="0">
                <a:latin typeface="Calibri"/>
                <a:cs typeface="Calibri"/>
              </a:rPr>
              <a:t>true;</a:t>
            </a:r>
            <a:endParaRPr sz="2000">
              <a:latin typeface="Calibri"/>
              <a:cs typeface="Calibri"/>
            </a:endParaRPr>
          </a:p>
          <a:p>
            <a:pPr marL="12700"/>
            <a:r>
              <a:rPr sz="2000" b="1" spc="-10" dirty="0">
                <a:latin typeface="Calibri"/>
                <a:cs typeface="Calibri"/>
              </a:rPr>
              <a:t>return;</a:t>
            </a:r>
            <a:endParaRPr sz="2000">
              <a:latin typeface="Calibri"/>
              <a:cs typeface="Calibri"/>
            </a:endParaRPr>
          </a:p>
          <a:p>
            <a:pPr marL="12700">
              <a:spcBef>
                <a:spcPts val="5"/>
              </a:spcBef>
            </a:pPr>
            <a:r>
              <a:rPr sz="2000" dirty="0">
                <a:latin typeface="Calibri"/>
                <a:cs typeface="Calibri"/>
              </a:rPr>
              <a:t>}</a:t>
            </a:r>
            <a:r>
              <a:rPr sz="2000" spc="-95" dirty="0">
                <a:latin typeface="Calibri"/>
                <a:cs typeface="Calibri"/>
              </a:rPr>
              <a:t> </a:t>
            </a:r>
            <a:r>
              <a:rPr sz="2000" b="1" spc="-20" dirty="0">
                <a:latin typeface="Calibri"/>
                <a:cs typeface="Calibri"/>
              </a:rPr>
              <a:t>else</a:t>
            </a:r>
            <a:endParaRPr sz="2000">
              <a:latin typeface="Calibri"/>
              <a:cs typeface="Calibri"/>
            </a:endParaRPr>
          </a:p>
          <a:p>
            <a:pPr marL="12700"/>
            <a:r>
              <a:rPr sz="2000" spc="-20" dirty="0">
                <a:latin typeface="Calibri"/>
                <a:cs typeface="Calibri"/>
              </a:rPr>
              <a:t>HamiltonianMethod(k</a:t>
            </a:r>
            <a:r>
              <a:rPr sz="2000" spc="-5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+ </a:t>
            </a:r>
            <a:r>
              <a:rPr sz="2000" spc="-25" dirty="0">
                <a:latin typeface="Calibri"/>
                <a:cs typeface="Calibri"/>
              </a:rPr>
              <a:t>1);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521408" y="6199098"/>
            <a:ext cx="106045" cy="6362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2000" spc="-50" dirty="0">
                <a:latin typeface="Calibri"/>
                <a:cs typeface="Calibri"/>
              </a:rPr>
              <a:t>}</a:t>
            </a:r>
            <a:endParaRPr sz="2000">
              <a:latin typeface="Calibri"/>
              <a:cs typeface="Calibri"/>
            </a:endParaRPr>
          </a:p>
          <a:p>
            <a:pPr marL="12700"/>
            <a:r>
              <a:rPr sz="2000" spc="-50" dirty="0">
                <a:latin typeface="Calibri"/>
                <a:cs typeface="Calibri"/>
              </a:rPr>
              <a:t>}</a:t>
            </a:r>
            <a:endParaRPr sz="2000">
              <a:latin typeface="Calibri"/>
              <a:cs typeface="Calibri"/>
            </a:endParaRPr>
          </a:p>
        </p:txBody>
      </p:sp>
      <p:pic>
        <p:nvPicPr>
          <p:cNvPr id="9" name="object 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650544" y="1304594"/>
            <a:ext cx="2508365" cy="1945538"/>
          </a:xfrm>
          <a:prstGeom prst="rect">
            <a:avLst/>
          </a:prstGeom>
        </p:spPr>
      </p:pic>
      <p:sp>
        <p:nvSpPr>
          <p:cNvPr id="10" name="object 10"/>
          <p:cNvSpPr txBox="1"/>
          <p:nvPr/>
        </p:nvSpPr>
        <p:spPr>
          <a:xfrm>
            <a:off x="8742427" y="1328242"/>
            <a:ext cx="14160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pc="-50" dirty="0">
                <a:latin typeface="Calibri"/>
                <a:cs typeface="Calibri"/>
              </a:rPr>
              <a:t>1</a:t>
            </a:r>
            <a:endParaRPr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7812152" y="1998217"/>
            <a:ext cx="14160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pc="-50" dirty="0">
                <a:latin typeface="Calibri"/>
                <a:cs typeface="Calibri"/>
              </a:rPr>
              <a:t>2</a:t>
            </a:r>
            <a:endParaRPr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8742427" y="2044522"/>
            <a:ext cx="14160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pc="-50" dirty="0">
                <a:latin typeface="Calibri"/>
                <a:cs typeface="Calibri"/>
              </a:rPr>
              <a:t>3</a:t>
            </a:r>
            <a:endParaRPr>
              <a:latin typeface="Calibri"/>
              <a:cs typeface="Calibr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9796399" y="2055114"/>
            <a:ext cx="14160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pc="-50" dirty="0">
                <a:latin typeface="Calibri"/>
                <a:cs typeface="Calibri"/>
              </a:rPr>
              <a:t>4</a:t>
            </a:r>
            <a:endParaRPr>
              <a:latin typeface="Calibri"/>
              <a:cs typeface="Calibri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7650544" y="3773474"/>
            <a:ext cx="460375" cy="1435100"/>
          </a:xfrm>
          <a:custGeom>
            <a:avLst/>
            <a:gdLst/>
            <a:ahLst/>
            <a:cxnLst/>
            <a:rect l="l" t="t" r="r" b="b"/>
            <a:pathLst>
              <a:path w="460375" h="1435100">
                <a:moveTo>
                  <a:pt x="65138" y="91211"/>
                </a:moveTo>
                <a:lnTo>
                  <a:pt x="63830" y="92735"/>
                </a:lnTo>
                <a:lnTo>
                  <a:pt x="64579" y="92024"/>
                </a:lnTo>
                <a:lnTo>
                  <a:pt x="65138" y="91211"/>
                </a:lnTo>
                <a:close/>
              </a:path>
              <a:path w="460375" h="1435100">
                <a:moveTo>
                  <a:pt x="388670" y="60858"/>
                </a:moveTo>
                <a:lnTo>
                  <a:pt x="374319" y="47472"/>
                </a:lnTo>
                <a:lnTo>
                  <a:pt x="372757" y="46304"/>
                </a:lnTo>
                <a:lnTo>
                  <a:pt x="359714" y="38595"/>
                </a:lnTo>
                <a:lnTo>
                  <a:pt x="358343" y="37782"/>
                </a:lnTo>
                <a:lnTo>
                  <a:pt x="334264" y="23558"/>
                </a:lnTo>
                <a:lnTo>
                  <a:pt x="333730" y="23228"/>
                </a:lnTo>
                <a:lnTo>
                  <a:pt x="331736" y="22047"/>
                </a:lnTo>
                <a:lnTo>
                  <a:pt x="329958" y="21234"/>
                </a:lnTo>
                <a:lnTo>
                  <a:pt x="320738" y="18186"/>
                </a:lnTo>
                <a:lnTo>
                  <a:pt x="283476" y="5867"/>
                </a:lnTo>
                <a:lnTo>
                  <a:pt x="281584" y="5461"/>
                </a:lnTo>
                <a:lnTo>
                  <a:pt x="230911" y="0"/>
                </a:lnTo>
                <a:lnTo>
                  <a:pt x="228955" y="0"/>
                </a:lnTo>
                <a:lnTo>
                  <a:pt x="178282" y="5461"/>
                </a:lnTo>
                <a:lnTo>
                  <a:pt x="129908" y="21234"/>
                </a:lnTo>
                <a:lnTo>
                  <a:pt x="87223" y="46304"/>
                </a:lnTo>
                <a:lnTo>
                  <a:pt x="51371" y="79349"/>
                </a:lnTo>
                <a:lnTo>
                  <a:pt x="24003" y="118999"/>
                </a:lnTo>
                <a:lnTo>
                  <a:pt x="6388" y="164185"/>
                </a:lnTo>
                <a:lnTo>
                  <a:pt x="0" y="213448"/>
                </a:lnTo>
                <a:lnTo>
                  <a:pt x="0" y="215696"/>
                </a:lnTo>
                <a:lnTo>
                  <a:pt x="5842" y="262813"/>
                </a:lnTo>
                <a:lnTo>
                  <a:pt x="23025" y="308165"/>
                </a:lnTo>
                <a:lnTo>
                  <a:pt x="50038" y="348246"/>
                </a:lnTo>
                <a:lnTo>
                  <a:pt x="85648" y="381546"/>
                </a:lnTo>
                <a:lnTo>
                  <a:pt x="128117" y="406971"/>
                </a:lnTo>
                <a:lnTo>
                  <a:pt x="176364" y="423278"/>
                </a:lnTo>
                <a:lnTo>
                  <a:pt x="228955" y="429158"/>
                </a:lnTo>
                <a:lnTo>
                  <a:pt x="230911" y="429158"/>
                </a:lnTo>
                <a:lnTo>
                  <a:pt x="281584" y="423697"/>
                </a:lnTo>
                <a:lnTo>
                  <a:pt x="320725" y="410870"/>
                </a:lnTo>
                <a:lnTo>
                  <a:pt x="333514" y="405930"/>
                </a:lnTo>
                <a:lnTo>
                  <a:pt x="334225" y="405511"/>
                </a:lnTo>
                <a:lnTo>
                  <a:pt x="358355" y="391236"/>
                </a:lnTo>
                <a:lnTo>
                  <a:pt x="359206" y="390740"/>
                </a:lnTo>
                <a:lnTo>
                  <a:pt x="323519" y="390740"/>
                </a:lnTo>
                <a:lnTo>
                  <a:pt x="323278" y="390740"/>
                </a:lnTo>
                <a:lnTo>
                  <a:pt x="278968" y="405511"/>
                </a:lnTo>
                <a:lnTo>
                  <a:pt x="279628" y="405511"/>
                </a:lnTo>
                <a:lnTo>
                  <a:pt x="278650" y="405625"/>
                </a:lnTo>
                <a:lnTo>
                  <a:pt x="229933" y="410870"/>
                </a:lnTo>
                <a:lnTo>
                  <a:pt x="184124" y="405930"/>
                </a:lnTo>
                <a:lnTo>
                  <a:pt x="181190" y="405625"/>
                </a:lnTo>
                <a:lnTo>
                  <a:pt x="180238" y="405523"/>
                </a:lnTo>
                <a:lnTo>
                  <a:pt x="180886" y="405511"/>
                </a:lnTo>
                <a:lnTo>
                  <a:pt x="138061" y="391236"/>
                </a:lnTo>
                <a:lnTo>
                  <a:pt x="136575" y="390740"/>
                </a:lnTo>
                <a:lnTo>
                  <a:pt x="136067" y="390436"/>
                </a:lnTo>
                <a:lnTo>
                  <a:pt x="98488" y="368147"/>
                </a:lnTo>
                <a:lnTo>
                  <a:pt x="97358" y="367487"/>
                </a:lnTo>
                <a:lnTo>
                  <a:pt x="96824" y="366979"/>
                </a:lnTo>
                <a:lnTo>
                  <a:pt x="65481" y="337959"/>
                </a:lnTo>
                <a:lnTo>
                  <a:pt x="64541" y="337083"/>
                </a:lnTo>
                <a:lnTo>
                  <a:pt x="64084" y="336397"/>
                </a:lnTo>
                <a:lnTo>
                  <a:pt x="40373" y="301586"/>
                </a:lnTo>
                <a:lnTo>
                  <a:pt x="39712" y="300634"/>
                </a:lnTo>
                <a:lnTo>
                  <a:pt x="39370" y="299732"/>
                </a:lnTo>
                <a:lnTo>
                  <a:pt x="24282" y="260565"/>
                </a:lnTo>
                <a:lnTo>
                  <a:pt x="23837" y="259435"/>
                </a:lnTo>
                <a:lnTo>
                  <a:pt x="23710" y="258406"/>
                </a:lnTo>
                <a:lnTo>
                  <a:pt x="18415" y="215696"/>
                </a:lnTo>
                <a:lnTo>
                  <a:pt x="18275" y="214579"/>
                </a:lnTo>
                <a:lnTo>
                  <a:pt x="18415" y="213448"/>
                </a:lnTo>
                <a:lnTo>
                  <a:pt x="23710" y="170738"/>
                </a:lnTo>
                <a:lnTo>
                  <a:pt x="23863" y="169672"/>
                </a:lnTo>
                <a:lnTo>
                  <a:pt x="23456" y="170738"/>
                </a:lnTo>
                <a:lnTo>
                  <a:pt x="23850" y="169672"/>
                </a:lnTo>
                <a:lnTo>
                  <a:pt x="23990" y="168579"/>
                </a:lnTo>
                <a:lnTo>
                  <a:pt x="23863" y="169672"/>
                </a:lnTo>
                <a:lnTo>
                  <a:pt x="39370" y="129311"/>
                </a:lnTo>
                <a:lnTo>
                  <a:pt x="64096" y="92735"/>
                </a:lnTo>
                <a:lnTo>
                  <a:pt x="64604" y="92024"/>
                </a:lnTo>
                <a:lnTo>
                  <a:pt x="63830" y="92735"/>
                </a:lnTo>
                <a:lnTo>
                  <a:pt x="65138" y="91211"/>
                </a:lnTo>
                <a:lnTo>
                  <a:pt x="64604" y="92024"/>
                </a:lnTo>
                <a:lnTo>
                  <a:pt x="65468" y="91211"/>
                </a:lnTo>
                <a:lnTo>
                  <a:pt x="96850" y="62039"/>
                </a:lnTo>
                <a:lnTo>
                  <a:pt x="136067" y="38595"/>
                </a:lnTo>
                <a:lnTo>
                  <a:pt x="136639" y="38277"/>
                </a:lnTo>
                <a:lnTo>
                  <a:pt x="135648" y="38595"/>
                </a:lnTo>
                <a:lnTo>
                  <a:pt x="136613" y="38277"/>
                </a:lnTo>
                <a:lnTo>
                  <a:pt x="137439" y="37782"/>
                </a:lnTo>
                <a:lnTo>
                  <a:pt x="136639" y="38277"/>
                </a:lnTo>
                <a:lnTo>
                  <a:pt x="138099" y="37782"/>
                </a:lnTo>
                <a:lnTo>
                  <a:pt x="181152" y="23558"/>
                </a:lnTo>
                <a:lnTo>
                  <a:pt x="184124" y="23228"/>
                </a:lnTo>
                <a:lnTo>
                  <a:pt x="229920" y="18300"/>
                </a:lnTo>
                <a:lnTo>
                  <a:pt x="278701" y="23558"/>
                </a:lnTo>
                <a:lnTo>
                  <a:pt x="323215" y="38277"/>
                </a:lnTo>
                <a:lnTo>
                  <a:pt x="361429" y="60858"/>
                </a:lnTo>
                <a:lnTo>
                  <a:pt x="361873" y="60858"/>
                </a:lnTo>
                <a:lnTo>
                  <a:pt x="388670" y="60858"/>
                </a:lnTo>
                <a:close/>
              </a:path>
              <a:path w="460375" h="1435100">
                <a:moveTo>
                  <a:pt x="388721" y="1066711"/>
                </a:moveTo>
                <a:lnTo>
                  <a:pt x="374332" y="1053325"/>
                </a:lnTo>
                <a:lnTo>
                  <a:pt x="372757" y="1052144"/>
                </a:lnTo>
                <a:lnTo>
                  <a:pt x="359740" y="1044448"/>
                </a:lnTo>
                <a:lnTo>
                  <a:pt x="358343" y="1043622"/>
                </a:lnTo>
                <a:lnTo>
                  <a:pt x="334251" y="1029385"/>
                </a:lnTo>
                <a:lnTo>
                  <a:pt x="333743" y="1029081"/>
                </a:lnTo>
                <a:lnTo>
                  <a:pt x="331736" y="1027887"/>
                </a:lnTo>
                <a:lnTo>
                  <a:pt x="329958" y="1027074"/>
                </a:lnTo>
                <a:lnTo>
                  <a:pt x="320738" y="1024026"/>
                </a:lnTo>
                <a:lnTo>
                  <a:pt x="283476" y="1011707"/>
                </a:lnTo>
                <a:lnTo>
                  <a:pt x="281584" y="1011301"/>
                </a:lnTo>
                <a:lnTo>
                  <a:pt x="230911" y="1005840"/>
                </a:lnTo>
                <a:lnTo>
                  <a:pt x="228955" y="1005840"/>
                </a:lnTo>
                <a:lnTo>
                  <a:pt x="178282" y="1011301"/>
                </a:lnTo>
                <a:lnTo>
                  <a:pt x="129908" y="1027074"/>
                </a:lnTo>
                <a:lnTo>
                  <a:pt x="87223" y="1052144"/>
                </a:lnTo>
                <a:lnTo>
                  <a:pt x="51371" y="1085202"/>
                </a:lnTo>
                <a:lnTo>
                  <a:pt x="24003" y="1124839"/>
                </a:lnTo>
                <a:lnTo>
                  <a:pt x="6388" y="1170025"/>
                </a:lnTo>
                <a:lnTo>
                  <a:pt x="0" y="1219288"/>
                </a:lnTo>
                <a:lnTo>
                  <a:pt x="0" y="1221549"/>
                </a:lnTo>
                <a:lnTo>
                  <a:pt x="5842" y="1268666"/>
                </a:lnTo>
                <a:lnTo>
                  <a:pt x="23025" y="1314005"/>
                </a:lnTo>
                <a:lnTo>
                  <a:pt x="50038" y="1354086"/>
                </a:lnTo>
                <a:lnTo>
                  <a:pt x="85674" y="1387398"/>
                </a:lnTo>
                <a:lnTo>
                  <a:pt x="128117" y="1412811"/>
                </a:lnTo>
                <a:lnTo>
                  <a:pt x="176364" y="1429118"/>
                </a:lnTo>
                <a:lnTo>
                  <a:pt x="228955" y="1434998"/>
                </a:lnTo>
                <a:lnTo>
                  <a:pt x="230911" y="1434998"/>
                </a:lnTo>
                <a:lnTo>
                  <a:pt x="281584" y="1429537"/>
                </a:lnTo>
                <a:lnTo>
                  <a:pt x="320725" y="1416710"/>
                </a:lnTo>
                <a:lnTo>
                  <a:pt x="333514" y="1411770"/>
                </a:lnTo>
                <a:lnTo>
                  <a:pt x="334225" y="1411351"/>
                </a:lnTo>
                <a:lnTo>
                  <a:pt x="358355" y="1397076"/>
                </a:lnTo>
                <a:lnTo>
                  <a:pt x="359206" y="1396580"/>
                </a:lnTo>
                <a:lnTo>
                  <a:pt x="323519" y="1396580"/>
                </a:lnTo>
                <a:lnTo>
                  <a:pt x="323278" y="1396580"/>
                </a:lnTo>
                <a:lnTo>
                  <a:pt x="278968" y="1411351"/>
                </a:lnTo>
                <a:lnTo>
                  <a:pt x="279628" y="1411351"/>
                </a:lnTo>
                <a:lnTo>
                  <a:pt x="278650" y="1411465"/>
                </a:lnTo>
                <a:lnTo>
                  <a:pt x="229933" y="1416710"/>
                </a:lnTo>
                <a:lnTo>
                  <a:pt x="184124" y="1411770"/>
                </a:lnTo>
                <a:lnTo>
                  <a:pt x="181190" y="1411465"/>
                </a:lnTo>
                <a:lnTo>
                  <a:pt x="180238" y="1411351"/>
                </a:lnTo>
                <a:lnTo>
                  <a:pt x="180886" y="1411351"/>
                </a:lnTo>
                <a:lnTo>
                  <a:pt x="138061" y="1397076"/>
                </a:lnTo>
                <a:lnTo>
                  <a:pt x="136575" y="1396580"/>
                </a:lnTo>
                <a:lnTo>
                  <a:pt x="136067" y="1396276"/>
                </a:lnTo>
                <a:lnTo>
                  <a:pt x="98488" y="1373987"/>
                </a:lnTo>
                <a:lnTo>
                  <a:pt x="97332" y="1373301"/>
                </a:lnTo>
                <a:lnTo>
                  <a:pt x="98094" y="1373987"/>
                </a:lnTo>
                <a:lnTo>
                  <a:pt x="97307" y="1373301"/>
                </a:lnTo>
                <a:lnTo>
                  <a:pt x="96824" y="1372819"/>
                </a:lnTo>
                <a:lnTo>
                  <a:pt x="65481" y="1343799"/>
                </a:lnTo>
                <a:lnTo>
                  <a:pt x="64566" y="1342948"/>
                </a:lnTo>
                <a:lnTo>
                  <a:pt x="64084" y="1342237"/>
                </a:lnTo>
                <a:lnTo>
                  <a:pt x="40373" y="1307426"/>
                </a:lnTo>
                <a:lnTo>
                  <a:pt x="39712" y="1306474"/>
                </a:lnTo>
                <a:lnTo>
                  <a:pt x="39370" y="1305572"/>
                </a:lnTo>
                <a:lnTo>
                  <a:pt x="24282" y="1266405"/>
                </a:lnTo>
                <a:lnTo>
                  <a:pt x="23837" y="1265275"/>
                </a:lnTo>
                <a:lnTo>
                  <a:pt x="23710" y="1264246"/>
                </a:lnTo>
                <a:lnTo>
                  <a:pt x="18427" y="1221549"/>
                </a:lnTo>
                <a:lnTo>
                  <a:pt x="18288" y="1220419"/>
                </a:lnTo>
                <a:lnTo>
                  <a:pt x="18427" y="1219288"/>
                </a:lnTo>
                <a:lnTo>
                  <a:pt x="23723" y="1176578"/>
                </a:lnTo>
                <a:lnTo>
                  <a:pt x="23863" y="1175512"/>
                </a:lnTo>
                <a:lnTo>
                  <a:pt x="23456" y="1176578"/>
                </a:lnTo>
                <a:lnTo>
                  <a:pt x="23850" y="1175512"/>
                </a:lnTo>
                <a:lnTo>
                  <a:pt x="23990" y="1174432"/>
                </a:lnTo>
                <a:lnTo>
                  <a:pt x="23863" y="1175512"/>
                </a:lnTo>
                <a:lnTo>
                  <a:pt x="39370" y="1135151"/>
                </a:lnTo>
                <a:lnTo>
                  <a:pt x="64084" y="1098588"/>
                </a:lnTo>
                <a:lnTo>
                  <a:pt x="64592" y="1097876"/>
                </a:lnTo>
                <a:lnTo>
                  <a:pt x="63817" y="1098588"/>
                </a:lnTo>
                <a:lnTo>
                  <a:pt x="64579" y="1097876"/>
                </a:lnTo>
                <a:lnTo>
                  <a:pt x="65138" y="1097051"/>
                </a:lnTo>
                <a:lnTo>
                  <a:pt x="64592" y="1097876"/>
                </a:lnTo>
                <a:lnTo>
                  <a:pt x="96850" y="1067879"/>
                </a:lnTo>
                <a:lnTo>
                  <a:pt x="136042" y="1044448"/>
                </a:lnTo>
                <a:lnTo>
                  <a:pt x="136588" y="1044143"/>
                </a:lnTo>
                <a:lnTo>
                  <a:pt x="135648" y="1044448"/>
                </a:lnTo>
                <a:lnTo>
                  <a:pt x="136563" y="1044143"/>
                </a:lnTo>
                <a:lnTo>
                  <a:pt x="137439" y="1043622"/>
                </a:lnTo>
                <a:lnTo>
                  <a:pt x="136588" y="1044143"/>
                </a:lnTo>
                <a:lnTo>
                  <a:pt x="138137" y="1043622"/>
                </a:lnTo>
                <a:lnTo>
                  <a:pt x="181216" y="1029385"/>
                </a:lnTo>
                <a:lnTo>
                  <a:pt x="183997" y="1029081"/>
                </a:lnTo>
                <a:lnTo>
                  <a:pt x="229920" y="1024140"/>
                </a:lnTo>
                <a:lnTo>
                  <a:pt x="278638" y="1029385"/>
                </a:lnTo>
                <a:lnTo>
                  <a:pt x="323265" y="1044143"/>
                </a:lnTo>
                <a:lnTo>
                  <a:pt x="361442" y="1066711"/>
                </a:lnTo>
                <a:lnTo>
                  <a:pt x="361886" y="1066711"/>
                </a:lnTo>
                <a:lnTo>
                  <a:pt x="388721" y="1066711"/>
                </a:lnTo>
                <a:close/>
              </a:path>
              <a:path w="460375" h="1435100">
                <a:moveTo>
                  <a:pt x="439356" y="127431"/>
                </a:moveTo>
                <a:lnTo>
                  <a:pt x="436841" y="120878"/>
                </a:lnTo>
                <a:lnTo>
                  <a:pt x="435851" y="118999"/>
                </a:lnTo>
                <a:lnTo>
                  <a:pt x="417893" y="92735"/>
                </a:lnTo>
                <a:lnTo>
                  <a:pt x="416852" y="91211"/>
                </a:lnTo>
                <a:lnTo>
                  <a:pt x="409816" y="80899"/>
                </a:lnTo>
                <a:lnTo>
                  <a:pt x="408482" y="79349"/>
                </a:lnTo>
                <a:lnTo>
                  <a:pt x="389940" y="62039"/>
                </a:lnTo>
                <a:lnTo>
                  <a:pt x="389394" y="61544"/>
                </a:lnTo>
                <a:lnTo>
                  <a:pt x="362762" y="61544"/>
                </a:lnTo>
                <a:lnTo>
                  <a:pt x="362597" y="61544"/>
                </a:lnTo>
                <a:lnTo>
                  <a:pt x="395262" y="92024"/>
                </a:lnTo>
                <a:lnTo>
                  <a:pt x="419455" y="127431"/>
                </a:lnTo>
                <a:lnTo>
                  <a:pt x="419773" y="127431"/>
                </a:lnTo>
                <a:lnTo>
                  <a:pt x="439356" y="127431"/>
                </a:lnTo>
                <a:close/>
              </a:path>
              <a:path w="460375" h="1435100">
                <a:moveTo>
                  <a:pt x="439483" y="1133271"/>
                </a:moveTo>
                <a:lnTo>
                  <a:pt x="436968" y="1126718"/>
                </a:lnTo>
                <a:lnTo>
                  <a:pt x="435978" y="1124839"/>
                </a:lnTo>
                <a:lnTo>
                  <a:pt x="418033" y="1098588"/>
                </a:lnTo>
                <a:lnTo>
                  <a:pt x="416979" y="1097051"/>
                </a:lnTo>
                <a:lnTo>
                  <a:pt x="409943" y="1086739"/>
                </a:lnTo>
                <a:lnTo>
                  <a:pt x="408622" y="1085202"/>
                </a:lnTo>
                <a:lnTo>
                  <a:pt x="389978" y="1067879"/>
                </a:lnTo>
                <a:lnTo>
                  <a:pt x="389445" y="1067384"/>
                </a:lnTo>
                <a:lnTo>
                  <a:pt x="362762" y="1067384"/>
                </a:lnTo>
                <a:lnTo>
                  <a:pt x="362597" y="1067384"/>
                </a:lnTo>
                <a:lnTo>
                  <a:pt x="395389" y="1097876"/>
                </a:lnTo>
                <a:lnTo>
                  <a:pt x="419582" y="1133271"/>
                </a:lnTo>
                <a:lnTo>
                  <a:pt x="419900" y="1133271"/>
                </a:lnTo>
                <a:lnTo>
                  <a:pt x="439483" y="1133271"/>
                </a:lnTo>
                <a:close/>
              </a:path>
              <a:path w="460375" h="1435100">
                <a:moveTo>
                  <a:pt x="454431" y="259435"/>
                </a:moveTo>
                <a:lnTo>
                  <a:pt x="436143" y="259435"/>
                </a:lnTo>
                <a:lnTo>
                  <a:pt x="436016" y="259435"/>
                </a:lnTo>
                <a:lnTo>
                  <a:pt x="420141" y="300634"/>
                </a:lnTo>
                <a:lnTo>
                  <a:pt x="395312" y="337083"/>
                </a:lnTo>
                <a:lnTo>
                  <a:pt x="362597" y="367487"/>
                </a:lnTo>
                <a:lnTo>
                  <a:pt x="323773" y="390436"/>
                </a:lnTo>
                <a:lnTo>
                  <a:pt x="324192" y="390436"/>
                </a:lnTo>
                <a:lnTo>
                  <a:pt x="359714" y="390436"/>
                </a:lnTo>
                <a:lnTo>
                  <a:pt x="372770" y="382714"/>
                </a:lnTo>
                <a:lnTo>
                  <a:pt x="374332" y="381546"/>
                </a:lnTo>
                <a:lnTo>
                  <a:pt x="388747" y="368147"/>
                </a:lnTo>
                <a:lnTo>
                  <a:pt x="390004" y="366979"/>
                </a:lnTo>
                <a:lnTo>
                  <a:pt x="408495" y="349796"/>
                </a:lnTo>
                <a:lnTo>
                  <a:pt x="409829" y="348246"/>
                </a:lnTo>
                <a:lnTo>
                  <a:pt x="416826" y="337959"/>
                </a:lnTo>
                <a:lnTo>
                  <a:pt x="417893" y="336397"/>
                </a:lnTo>
                <a:lnTo>
                  <a:pt x="435864" y="310019"/>
                </a:lnTo>
                <a:lnTo>
                  <a:pt x="436841" y="308165"/>
                </a:lnTo>
                <a:lnTo>
                  <a:pt x="439369" y="301586"/>
                </a:lnTo>
                <a:lnTo>
                  <a:pt x="440080" y="299732"/>
                </a:lnTo>
                <a:lnTo>
                  <a:pt x="453466" y="264985"/>
                </a:lnTo>
                <a:lnTo>
                  <a:pt x="454012" y="262813"/>
                </a:lnTo>
                <a:lnTo>
                  <a:pt x="454279" y="260565"/>
                </a:lnTo>
                <a:lnTo>
                  <a:pt x="454431" y="259435"/>
                </a:lnTo>
                <a:close/>
              </a:path>
              <a:path w="460375" h="1435100">
                <a:moveTo>
                  <a:pt x="454558" y="1265275"/>
                </a:moveTo>
                <a:lnTo>
                  <a:pt x="436270" y="1265275"/>
                </a:lnTo>
                <a:lnTo>
                  <a:pt x="436143" y="1265275"/>
                </a:lnTo>
                <a:lnTo>
                  <a:pt x="420268" y="1306474"/>
                </a:lnTo>
                <a:lnTo>
                  <a:pt x="395414" y="1342948"/>
                </a:lnTo>
                <a:lnTo>
                  <a:pt x="362648" y="1373301"/>
                </a:lnTo>
                <a:lnTo>
                  <a:pt x="323773" y="1396276"/>
                </a:lnTo>
                <a:lnTo>
                  <a:pt x="324192" y="1396276"/>
                </a:lnTo>
                <a:lnTo>
                  <a:pt x="359714" y="1396276"/>
                </a:lnTo>
                <a:lnTo>
                  <a:pt x="372770" y="1388554"/>
                </a:lnTo>
                <a:lnTo>
                  <a:pt x="374319" y="1387398"/>
                </a:lnTo>
                <a:lnTo>
                  <a:pt x="388797" y="1373987"/>
                </a:lnTo>
                <a:lnTo>
                  <a:pt x="390055" y="1372819"/>
                </a:lnTo>
                <a:lnTo>
                  <a:pt x="408609" y="1355648"/>
                </a:lnTo>
                <a:lnTo>
                  <a:pt x="409956" y="1354086"/>
                </a:lnTo>
                <a:lnTo>
                  <a:pt x="416953" y="1343799"/>
                </a:lnTo>
                <a:lnTo>
                  <a:pt x="418020" y="1342237"/>
                </a:lnTo>
                <a:lnTo>
                  <a:pt x="435991" y="1315859"/>
                </a:lnTo>
                <a:lnTo>
                  <a:pt x="436968" y="1314005"/>
                </a:lnTo>
                <a:lnTo>
                  <a:pt x="439496" y="1307426"/>
                </a:lnTo>
                <a:lnTo>
                  <a:pt x="440207" y="1305572"/>
                </a:lnTo>
                <a:lnTo>
                  <a:pt x="453593" y="1270825"/>
                </a:lnTo>
                <a:lnTo>
                  <a:pt x="454139" y="1268666"/>
                </a:lnTo>
                <a:lnTo>
                  <a:pt x="454418" y="1266405"/>
                </a:lnTo>
                <a:lnTo>
                  <a:pt x="454558" y="1265275"/>
                </a:lnTo>
                <a:close/>
              </a:path>
              <a:path w="460375" h="1435100">
                <a:moveTo>
                  <a:pt x="459854" y="213448"/>
                </a:moveTo>
                <a:lnTo>
                  <a:pt x="454558" y="170738"/>
                </a:lnTo>
                <a:lnTo>
                  <a:pt x="454279" y="168579"/>
                </a:lnTo>
                <a:lnTo>
                  <a:pt x="454012" y="166331"/>
                </a:lnTo>
                <a:lnTo>
                  <a:pt x="453466" y="164185"/>
                </a:lnTo>
                <a:lnTo>
                  <a:pt x="440080" y="129311"/>
                </a:lnTo>
                <a:lnTo>
                  <a:pt x="439724" y="128422"/>
                </a:lnTo>
                <a:lnTo>
                  <a:pt x="420281" y="128422"/>
                </a:lnTo>
                <a:lnTo>
                  <a:pt x="420141" y="128422"/>
                </a:lnTo>
                <a:lnTo>
                  <a:pt x="435991" y="169672"/>
                </a:lnTo>
                <a:lnTo>
                  <a:pt x="441566" y="214579"/>
                </a:lnTo>
                <a:lnTo>
                  <a:pt x="436130" y="258406"/>
                </a:lnTo>
                <a:lnTo>
                  <a:pt x="436410" y="258406"/>
                </a:lnTo>
                <a:lnTo>
                  <a:pt x="454558" y="258406"/>
                </a:lnTo>
                <a:lnTo>
                  <a:pt x="459854" y="215696"/>
                </a:lnTo>
                <a:lnTo>
                  <a:pt x="459854" y="213448"/>
                </a:lnTo>
                <a:close/>
              </a:path>
              <a:path w="460375" h="1435100">
                <a:moveTo>
                  <a:pt x="459981" y="1219288"/>
                </a:moveTo>
                <a:lnTo>
                  <a:pt x="454685" y="1176578"/>
                </a:lnTo>
                <a:lnTo>
                  <a:pt x="454418" y="1174432"/>
                </a:lnTo>
                <a:lnTo>
                  <a:pt x="454139" y="1172171"/>
                </a:lnTo>
                <a:lnTo>
                  <a:pt x="453593" y="1170025"/>
                </a:lnTo>
                <a:lnTo>
                  <a:pt x="440207" y="1135151"/>
                </a:lnTo>
                <a:lnTo>
                  <a:pt x="439851" y="1134262"/>
                </a:lnTo>
                <a:lnTo>
                  <a:pt x="420408" y="1134262"/>
                </a:lnTo>
                <a:lnTo>
                  <a:pt x="420268" y="1134262"/>
                </a:lnTo>
                <a:lnTo>
                  <a:pt x="436118" y="1175512"/>
                </a:lnTo>
                <a:lnTo>
                  <a:pt x="441680" y="1220419"/>
                </a:lnTo>
                <a:lnTo>
                  <a:pt x="436257" y="1264246"/>
                </a:lnTo>
                <a:lnTo>
                  <a:pt x="436537" y="1264246"/>
                </a:lnTo>
                <a:lnTo>
                  <a:pt x="454685" y="1264246"/>
                </a:lnTo>
                <a:lnTo>
                  <a:pt x="459981" y="1221549"/>
                </a:lnTo>
                <a:lnTo>
                  <a:pt x="459981" y="121928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 txBox="1"/>
          <p:nvPr/>
        </p:nvSpPr>
        <p:spPr>
          <a:xfrm>
            <a:off x="7812152" y="4803902"/>
            <a:ext cx="14160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pc="-50" dirty="0">
                <a:latin typeface="Calibri"/>
                <a:cs typeface="Calibri"/>
              </a:rPr>
              <a:t>1</a:t>
            </a:r>
            <a:endParaRPr>
              <a:latin typeface="Calibri"/>
              <a:cs typeface="Calibri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7843356" y="3382518"/>
            <a:ext cx="2273935" cy="1539875"/>
          </a:xfrm>
          <a:custGeom>
            <a:avLst/>
            <a:gdLst/>
            <a:ahLst/>
            <a:cxnLst/>
            <a:rect l="l" t="t" r="r" b="b"/>
            <a:pathLst>
              <a:path w="2273934" h="1539875">
                <a:moveTo>
                  <a:pt x="53975" y="925195"/>
                </a:moveTo>
                <a:lnTo>
                  <a:pt x="0" y="925195"/>
                </a:lnTo>
                <a:lnTo>
                  <a:pt x="0" y="1539875"/>
                </a:lnTo>
                <a:lnTo>
                  <a:pt x="53975" y="1539875"/>
                </a:lnTo>
                <a:lnTo>
                  <a:pt x="53975" y="925195"/>
                </a:lnTo>
                <a:close/>
              </a:path>
              <a:path w="2273934" h="1539875">
                <a:moveTo>
                  <a:pt x="123825" y="925195"/>
                </a:moveTo>
                <a:lnTo>
                  <a:pt x="69850" y="925195"/>
                </a:lnTo>
                <a:lnTo>
                  <a:pt x="69850" y="1539875"/>
                </a:lnTo>
                <a:lnTo>
                  <a:pt x="123825" y="1539875"/>
                </a:lnTo>
                <a:lnTo>
                  <a:pt x="123825" y="925195"/>
                </a:lnTo>
                <a:close/>
              </a:path>
              <a:path w="2273934" h="1539875">
                <a:moveTo>
                  <a:pt x="123825" y="0"/>
                </a:moveTo>
                <a:lnTo>
                  <a:pt x="69850" y="0"/>
                </a:lnTo>
                <a:lnTo>
                  <a:pt x="69850" y="568325"/>
                </a:lnTo>
                <a:lnTo>
                  <a:pt x="123825" y="568325"/>
                </a:lnTo>
                <a:lnTo>
                  <a:pt x="123825" y="0"/>
                </a:lnTo>
                <a:close/>
              </a:path>
              <a:path w="2273934" h="1539875">
                <a:moveTo>
                  <a:pt x="2111375" y="0"/>
                </a:moveTo>
                <a:lnTo>
                  <a:pt x="2057400" y="0"/>
                </a:lnTo>
                <a:lnTo>
                  <a:pt x="2057400" y="568325"/>
                </a:lnTo>
                <a:lnTo>
                  <a:pt x="2111375" y="568325"/>
                </a:lnTo>
                <a:lnTo>
                  <a:pt x="2111375" y="0"/>
                </a:lnTo>
                <a:close/>
              </a:path>
              <a:path w="2273934" h="1539875">
                <a:moveTo>
                  <a:pt x="2273935" y="925195"/>
                </a:moveTo>
                <a:lnTo>
                  <a:pt x="2245360" y="925195"/>
                </a:lnTo>
                <a:lnTo>
                  <a:pt x="2245360" y="1494155"/>
                </a:lnTo>
                <a:lnTo>
                  <a:pt x="2273935" y="1494155"/>
                </a:lnTo>
                <a:lnTo>
                  <a:pt x="2273935" y="92519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 txBox="1"/>
          <p:nvPr/>
        </p:nvSpPr>
        <p:spPr>
          <a:xfrm>
            <a:off x="8428508" y="2849753"/>
            <a:ext cx="14160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pc="-50" dirty="0">
                <a:latin typeface="Calibri"/>
                <a:cs typeface="Calibri"/>
              </a:rPr>
              <a:t>2</a:t>
            </a:r>
            <a:endParaRPr>
              <a:latin typeface="Calibri"/>
              <a:cs typeface="Calibri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9130183" y="2849753"/>
            <a:ext cx="14160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pc="-50" dirty="0">
                <a:latin typeface="Calibri"/>
                <a:cs typeface="Calibri"/>
              </a:rPr>
              <a:t>4</a:t>
            </a:r>
            <a:endParaRPr>
              <a:latin typeface="Calibri"/>
              <a:cs typeface="Calibri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7857643" y="2849754"/>
            <a:ext cx="141605" cy="5391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2020"/>
              </a:lnSpc>
              <a:spcBef>
                <a:spcPts val="100"/>
              </a:spcBef>
            </a:pPr>
            <a:r>
              <a:rPr spc="-50" dirty="0">
                <a:latin typeface="Calibri"/>
                <a:cs typeface="Calibri"/>
              </a:rPr>
              <a:t>3</a:t>
            </a:r>
            <a:endParaRPr>
              <a:latin typeface="Calibri"/>
              <a:cs typeface="Calibri"/>
            </a:endParaRPr>
          </a:p>
          <a:p>
            <a:pPr marL="12700">
              <a:lnSpc>
                <a:spcPts val="2020"/>
              </a:lnSpc>
            </a:pPr>
            <a:r>
              <a:rPr spc="-50" dirty="0">
                <a:latin typeface="Calibri"/>
                <a:cs typeface="Calibri"/>
              </a:rPr>
              <a:t>3</a:t>
            </a:r>
            <a:endParaRPr>
              <a:latin typeface="Calibri"/>
              <a:cs typeface="Calibri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8511057" y="3560317"/>
            <a:ext cx="89789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pc="-25" dirty="0">
                <a:latin typeface="Calibri"/>
                <a:cs typeface="Calibri"/>
              </a:rPr>
              <a:t>Dead</a:t>
            </a:r>
            <a:r>
              <a:rPr spc="-70" dirty="0">
                <a:latin typeface="Calibri"/>
                <a:cs typeface="Calibri"/>
              </a:rPr>
              <a:t> </a:t>
            </a:r>
            <a:r>
              <a:rPr spc="-25" dirty="0">
                <a:latin typeface="Calibri"/>
                <a:cs typeface="Calibri"/>
              </a:rPr>
              <a:t>end</a:t>
            </a:r>
            <a:endParaRPr>
              <a:latin typeface="Calibri"/>
              <a:cs typeface="Calibri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7857642" y="3971163"/>
            <a:ext cx="138430" cy="2921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750" spc="-50" dirty="0">
                <a:latin typeface="Calibri"/>
                <a:cs typeface="Calibri"/>
              </a:rPr>
              <a:t>4</a:t>
            </a:r>
            <a:endParaRPr sz="1750">
              <a:latin typeface="Calibri"/>
              <a:cs typeface="Calibri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9916948" y="3958463"/>
            <a:ext cx="14160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pc="-50" dirty="0">
                <a:latin typeface="Calibri"/>
                <a:cs typeface="Calibri"/>
              </a:rPr>
              <a:t>2</a:t>
            </a:r>
            <a:endParaRPr>
              <a:latin typeface="Calibri"/>
              <a:cs typeface="Calibri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2063902" y="1928876"/>
            <a:ext cx="3729354" cy="26295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325120">
              <a:spcBef>
                <a:spcPts val="105"/>
              </a:spcBef>
            </a:pPr>
            <a:r>
              <a:rPr sz="2000" b="1" dirty="0">
                <a:latin typeface="Calibri"/>
                <a:cs typeface="Calibri"/>
              </a:rPr>
              <a:t>void</a:t>
            </a:r>
            <a:r>
              <a:rPr sz="2000" b="1" spc="-85" dirty="0">
                <a:latin typeface="Calibri"/>
                <a:cs typeface="Calibri"/>
              </a:rPr>
              <a:t> </a:t>
            </a:r>
            <a:r>
              <a:rPr sz="2000" b="1" spc="-10" dirty="0">
                <a:latin typeface="Calibri"/>
                <a:cs typeface="Calibri"/>
              </a:rPr>
              <a:t>HamiltonianMethod(int</a:t>
            </a:r>
            <a:r>
              <a:rPr sz="2000" b="1" spc="-165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k)</a:t>
            </a:r>
            <a:r>
              <a:rPr sz="2000" b="1" spc="-50" dirty="0">
                <a:latin typeface="Calibri"/>
                <a:cs typeface="Calibri"/>
              </a:rPr>
              <a:t> { </a:t>
            </a:r>
            <a:r>
              <a:rPr sz="2000" b="1" spc="-10" dirty="0">
                <a:latin typeface="Calibri"/>
                <a:cs typeface="Calibri"/>
              </a:rPr>
              <a:t>while</a:t>
            </a:r>
            <a:r>
              <a:rPr sz="2000" b="1" spc="-105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(true)</a:t>
            </a:r>
            <a:r>
              <a:rPr sz="2000" b="1" spc="-95" dirty="0">
                <a:latin typeface="Calibri"/>
                <a:cs typeface="Calibri"/>
              </a:rPr>
              <a:t> </a:t>
            </a:r>
            <a:r>
              <a:rPr sz="2000" b="1" spc="-50" dirty="0">
                <a:latin typeface="Calibri"/>
                <a:cs typeface="Calibri"/>
              </a:rPr>
              <a:t>{</a:t>
            </a:r>
            <a:endParaRPr sz="2000">
              <a:latin typeface="Calibri"/>
              <a:cs typeface="Calibri"/>
            </a:endParaRPr>
          </a:p>
          <a:p>
            <a:pPr marL="469900"/>
            <a:r>
              <a:rPr sz="2000" spc="-25" dirty="0">
                <a:latin typeface="Calibri"/>
                <a:cs typeface="Calibri"/>
              </a:rPr>
              <a:t>NextValue(k,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G,</a:t>
            </a:r>
            <a:r>
              <a:rPr sz="2000" spc="-7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x,</a:t>
            </a:r>
            <a:r>
              <a:rPr sz="2000" spc="-100" dirty="0">
                <a:latin typeface="Calibri"/>
                <a:cs typeface="Calibri"/>
              </a:rPr>
              <a:t> </a:t>
            </a:r>
            <a:r>
              <a:rPr sz="2000" spc="-25" dirty="0">
                <a:latin typeface="Calibri"/>
                <a:cs typeface="Calibri"/>
              </a:rPr>
              <a:t>n);</a:t>
            </a:r>
            <a:endParaRPr sz="2000">
              <a:latin typeface="Calibri"/>
              <a:cs typeface="Calibri"/>
            </a:endParaRPr>
          </a:p>
          <a:p>
            <a:pPr marL="469900">
              <a:spcBef>
                <a:spcPts val="45"/>
              </a:spcBef>
            </a:pPr>
            <a:r>
              <a:rPr sz="2000" b="1" dirty="0">
                <a:latin typeface="Calibri"/>
                <a:cs typeface="Calibri"/>
              </a:rPr>
              <a:t>if</a:t>
            </a:r>
            <a:r>
              <a:rPr sz="2000" b="1" spc="-95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(x[k]</a:t>
            </a:r>
            <a:r>
              <a:rPr sz="2000" b="1" spc="-65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==</a:t>
            </a:r>
            <a:r>
              <a:rPr sz="2000" b="1" spc="-80" dirty="0">
                <a:latin typeface="Calibri"/>
                <a:cs typeface="Calibri"/>
              </a:rPr>
              <a:t> </a:t>
            </a:r>
            <a:r>
              <a:rPr sz="2000" b="1" spc="-25" dirty="0">
                <a:latin typeface="Calibri"/>
                <a:cs typeface="Calibri"/>
              </a:rPr>
              <a:t>0)</a:t>
            </a:r>
            <a:endParaRPr sz="2000">
              <a:latin typeface="Calibri"/>
              <a:cs typeface="Calibri"/>
            </a:endParaRPr>
          </a:p>
          <a:p>
            <a:pPr marL="469900">
              <a:lnSpc>
                <a:spcPts val="2365"/>
              </a:lnSpc>
              <a:spcBef>
                <a:spcPts val="1235"/>
              </a:spcBef>
            </a:pPr>
            <a:r>
              <a:rPr sz="2000" b="1" spc="-10" dirty="0">
                <a:latin typeface="Calibri"/>
                <a:cs typeface="Calibri"/>
              </a:rPr>
              <a:t>return;</a:t>
            </a:r>
            <a:endParaRPr sz="2000">
              <a:latin typeface="Calibri"/>
              <a:cs typeface="Calibri"/>
            </a:endParaRPr>
          </a:p>
          <a:p>
            <a:pPr marL="927100">
              <a:lnSpc>
                <a:spcPts val="2365"/>
              </a:lnSpc>
            </a:pPr>
            <a:r>
              <a:rPr sz="2000" b="1" dirty="0">
                <a:latin typeface="Calibri"/>
                <a:cs typeface="Calibri"/>
              </a:rPr>
              <a:t>if</a:t>
            </a:r>
            <a:r>
              <a:rPr sz="2000" b="1" spc="-65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(k</a:t>
            </a:r>
            <a:r>
              <a:rPr sz="2000" b="1" spc="-65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==</a:t>
            </a:r>
            <a:r>
              <a:rPr sz="2000" b="1" spc="-60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n)</a:t>
            </a:r>
            <a:r>
              <a:rPr sz="2000" b="1" spc="-85" dirty="0">
                <a:latin typeface="Calibri"/>
                <a:cs typeface="Calibri"/>
              </a:rPr>
              <a:t> </a:t>
            </a:r>
            <a:r>
              <a:rPr sz="2000" b="1" spc="-50" dirty="0">
                <a:latin typeface="Calibri"/>
                <a:cs typeface="Calibri"/>
              </a:rPr>
              <a:t>{</a:t>
            </a:r>
            <a:endParaRPr sz="2000">
              <a:latin typeface="Calibri"/>
              <a:cs typeface="Calibri"/>
            </a:endParaRPr>
          </a:p>
          <a:p>
            <a:pPr marL="927100">
              <a:spcBef>
                <a:spcPts val="20"/>
              </a:spcBef>
            </a:pPr>
            <a:r>
              <a:rPr sz="2000" b="1" dirty="0">
                <a:latin typeface="Calibri"/>
                <a:cs typeface="Calibri"/>
              </a:rPr>
              <a:t>for</a:t>
            </a:r>
            <a:r>
              <a:rPr sz="2000" b="1" spc="-65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(int</a:t>
            </a:r>
            <a:r>
              <a:rPr sz="2000" b="1" spc="-50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i</a:t>
            </a:r>
            <a:r>
              <a:rPr sz="2000" b="1" spc="-45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=</a:t>
            </a:r>
            <a:r>
              <a:rPr sz="2000" b="1" spc="-45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1;</a:t>
            </a:r>
            <a:r>
              <a:rPr sz="2000" b="1" spc="-45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i</a:t>
            </a:r>
            <a:r>
              <a:rPr sz="2000" b="1" spc="-35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&lt;=</a:t>
            </a:r>
            <a:r>
              <a:rPr sz="2000" b="1" spc="-30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k;</a:t>
            </a:r>
            <a:r>
              <a:rPr sz="2000" b="1" spc="-60" dirty="0">
                <a:latin typeface="Calibri"/>
                <a:cs typeface="Calibri"/>
              </a:rPr>
              <a:t> </a:t>
            </a:r>
            <a:r>
              <a:rPr sz="2000" b="1" spc="-20" dirty="0">
                <a:latin typeface="Calibri"/>
                <a:cs typeface="Calibri"/>
              </a:rPr>
              <a:t>i++)</a:t>
            </a:r>
            <a:endParaRPr sz="2000">
              <a:latin typeface="Calibri"/>
              <a:cs typeface="Calibri"/>
            </a:endParaRPr>
          </a:p>
          <a:p>
            <a:pPr marL="927100">
              <a:spcBef>
                <a:spcPts val="70"/>
              </a:spcBef>
            </a:pPr>
            <a:r>
              <a:rPr sz="2000" spc="-25" dirty="0">
                <a:latin typeface="Calibri"/>
                <a:cs typeface="Calibri"/>
              </a:rPr>
              <a:t>System.</a:t>
            </a:r>
            <a:r>
              <a:rPr sz="2000" b="1" i="1" spc="-25" dirty="0">
                <a:latin typeface="Calibri"/>
                <a:cs typeface="Calibri"/>
              </a:rPr>
              <a:t>out.print(x[i]</a:t>
            </a:r>
            <a:r>
              <a:rPr sz="2000" b="1" i="1" spc="-65" dirty="0">
                <a:latin typeface="Calibri"/>
                <a:cs typeface="Calibri"/>
              </a:rPr>
              <a:t> </a:t>
            </a:r>
            <a:r>
              <a:rPr sz="2000" b="1" i="1" dirty="0">
                <a:latin typeface="Calibri"/>
                <a:cs typeface="Calibri"/>
              </a:rPr>
              <a:t>+</a:t>
            </a:r>
            <a:r>
              <a:rPr sz="2000" b="1" i="1" spc="25" dirty="0">
                <a:latin typeface="Calibri"/>
                <a:cs typeface="Calibri"/>
              </a:rPr>
              <a:t> </a:t>
            </a:r>
            <a:r>
              <a:rPr sz="2000" b="1" i="1" dirty="0">
                <a:latin typeface="Calibri"/>
                <a:cs typeface="Calibri"/>
              </a:rPr>
              <a:t>"</a:t>
            </a:r>
            <a:r>
              <a:rPr sz="2000" b="1" i="1" spc="65" dirty="0">
                <a:latin typeface="Calibri"/>
                <a:cs typeface="Calibri"/>
              </a:rPr>
              <a:t> </a:t>
            </a:r>
            <a:r>
              <a:rPr sz="2000" b="1" i="1" spc="-25" dirty="0">
                <a:latin typeface="Calibri"/>
                <a:cs typeface="Calibri"/>
              </a:rPr>
              <a:t>");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2978302" y="4521072"/>
            <a:ext cx="2557780" cy="3314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2000" spc="-20" dirty="0">
                <a:latin typeface="Calibri"/>
                <a:cs typeface="Calibri"/>
              </a:rPr>
              <a:t>System.</a:t>
            </a:r>
            <a:r>
              <a:rPr sz="2000" b="1" i="1" spc="-20" dirty="0">
                <a:latin typeface="Calibri"/>
                <a:cs typeface="Calibri"/>
              </a:rPr>
              <a:t>out.println(x[1]);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7432676" y="5377484"/>
            <a:ext cx="79057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pc="-10" dirty="0">
                <a:latin typeface="Calibri"/>
                <a:cs typeface="Calibri"/>
              </a:rPr>
              <a:t>Solution</a:t>
            </a:r>
            <a:endParaRPr>
              <a:latin typeface="Calibri"/>
              <a:cs typeface="Calibri"/>
            </a:endParaRPr>
          </a:p>
        </p:txBody>
      </p:sp>
      <p:sp>
        <p:nvSpPr>
          <p:cNvPr id="26" name="object 26"/>
          <p:cNvSpPr/>
          <p:nvPr/>
        </p:nvSpPr>
        <p:spPr>
          <a:xfrm>
            <a:off x="9756712" y="3782619"/>
            <a:ext cx="481330" cy="1353185"/>
          </a:xfrm>
          <a:custGeom>
            <a:avLst/>
            <a:gdLst/>
            <a:ahLst/>
            <a:cxnLst/>
            <a:rect l="l" t="t" r="r" b="b"/>
            <a:pathLst>
              <a:path w="481329" h="1353185">
                <a:moveTo>
                  <a:pt x="410133" y="984554"/>
                </a:moveTo>
                <a:lnTo>
                  <a:pt x="395655" y="971143"/>
                </a:lnTo>
                <a:lnTo>
                  <a:pt x="394093" y="969975"/>
                </a:lnTo>
                <a:lnTo>
                  <a:pt x="381050" y="962266"/>
                </a:lnTo>
                <a:lnTo>
                  <a:pt x="379679" y="961453"/>
                </a:lnTo>
                <a:lnTo>
                  <a:pt x="355384" y="947089"/>
                </a:lnTo>
                <a:lnTo>
                  <a:pt x="354850" y="946772"/>
                </a:lnTo>
                <a:lnTo>
                  <a:pt x="353072" y="945718"/>
                </a:lnTo>
                <a:lnTo>
                  <a:pt x="351320" y="944918"/>
                </a:lnTo>
                <a:lnTo>
                  <a:pt x="341757" y="941730"/>
                </a:lnTo>
                <a:lnTo>
                  <a:pt x="304838" y="929424"/>
                </a:lnTo>
                <a:lnTo>
                  <a:pt x="302920" y="929005"/>
                </a:lnTo>
                <a:lnTo>
                  <a:pt x="252247" y="923544"/>
                </a:lnTo>
                <a:lnTo>
                  <a:pt x="250291" y="923544"/>
                </a:lnTo>
                <a:lnTo>
                  <a:pt x="199618" y="929005"/>
                </a:lnTo>
                <a:lnTo>
                  <a:pt x="151218" y="944918"/>
                </a:lnTo>
                <a:lnTo>
                  <a:pt x="108572" y="969975"/>
                </a:lnTo>
                <a:lnTo>
                  <a:pt x="72720" y="1002893"/>
                </a:lnTo>
                <a:lnTo>
                  <a:pt x="45339" y="1042682"/>
                </a:lnTo>
                <a:lnTo>
                  <a:pt x="27724" y="1087716"/>
                </a:lnTo>
                <a:lnTo>
                  <a:pt x="21348" y="1136992"/>
                </a:lnTo>
                <a:lnTo>
                  <a:pt x="21348" y="1139253"/>
                </a:lnTo>
                <a:lnTo>
                  <a:pt x="27178" y="1186370"/>
                </a:lnTo>
                <a:lnTo>
                  <a:pt x="44361" y="1231823"/>
                </a:lnTo>
                <a:lnTo>
                  <a:pt x="71386" y="1271803"/>
                </a:lnTo>
                <a:lnTo>
                  <a:pt x="106997" y="1305217"/>
                </a:lnTo>
                <a:lnTo>
                  <a:pt x="149453" y="1330642"/>
                </a:lnTo>
                <a:lnTo>
                  <a:pt x="197726" y="1346835"/>
                </a:lnTo>
                <a:lnTo>
                  <a:pt x="250291" y="1352702"/>
                </a:lnTo>
                <a:lnTo>
                  <a:pt x="252247" y="1352702"/>
                </a:lnTo>
                <a:lnTo>
                  <a:pt x="302920" y="1347241"/>
                </a:lnTo>
                <a:lnTo>
                  <a:pt x="342392" y="1334414"/>
                </a:lnTo>
                <a:lnTo>
                  <a:pt x="355079" y="1329461"/>
                </a:lnTo>
                <a:lnTo>
                  <a:pt x="355777" y="1329055"/>
                </a:lnTo>
                <a:lnTo>
                  <a:pt x="379691" y="1314907"/>
                </a:lnTo>
                <a:lnTo>
                  <a:pt x="380568" y="1314399"/>
                </a:lnTo>
                <a:lnTo>
                  <a:pt x="344881" y="1314399"/>
                </a:lnTo>
                <a:lnTo>
                  <a:pt x="344652" y="1314399"/>
                </a:lnTo>
                <a:lnTo>
                  <a:pt x="300291" y="1329055"/>
                </a:lnTo>
                <a:lnTo>
                  <a:pt x="300951" y="1329055"/>
                </a:lnTo>
                <a:lnTo>
                  <a:pt x="299986" y="1329169"/>
                </a:lnTo>
                <a:lnTo>
                  <a:pt x="251269" y="1334414"/>
                </a:lnTo>
                <a:lnTo>
                  <a:pt x="205333" y="1329461"/>
                </a:lnTo>
                <a:lnTo>
                  <a:pt x="202552" y="1329169"/>
                </a:lnTo>
                <a:lnTo>
                  <a:pt x="201574" y="1329055"/>
                </a:lnTo>
                <a:lnTo>
                  <a:pt x="202234" y="1329055"/>
                </a:lnTo>
                <a:lnTo>
                  <a:pt x="159435" y="1314907"/>
                </a:lnTo>
                <a:lnTo>
                  <a:pt x="157873" y="1314399"/>
                </a:lnTo>
                <a:lnTo>
                  <a:pt x="157378" y="1314094"/>
                </a:lnTo>
                <a:lnTo>
                  <a:pt x="119849" y="1291831"/>
                </a:lnTo>
                <a:lnTo>
                  <a:pt x="118681" y="1291132"/>
                </a:lnTo>
                <a:lnTo>
                  <a:pt x="119443" y="1291831"/>
                </a:lnTo>
                <a:lnTo>
                  <a:pt x="118656" y="1291132"/>
                </a:lnTo>
                <a:lnTo>
                  <a:pt x="118160" y="1290650"/>
                </a:lnTo>
                <a:lnTo>
                  <a:pt x="86804" y="1261491"/>
                </a:lnTo>
                <a:lnTo>
                  <a:pt x="85890" y="1260652"/>
                </a:lnTo>
                <a:lnTo>
                  <a:pt x="85420" y="1259954"/>
                </a:lnTo>
                <a:lnTo>
                  <a:pt x="61722" y="1225270"/>
                </a:lnTo>
                <a:lnTo>
                  <a:pt x="61036" y="1224254"/>
                </a:lnTo>
                <a:lnTo>
                  <a:pt x="61429" y="1225270"/>
                </a:lnTo>
                <a:lnTo>
                  <a:pt x="61023" y="1224254"/>
                </a:lnTo>
                <a:lnTo>
                  <a:pt x="60706" y="1223391"/>
                </a:lnTo>
                <a:lnTo>
                  <a:pt x="45605" y="1184109"/>
                </a:lnTo>
                <a:lnTo>
                  <a:pt x="45199" y="1183043"/>
                </a:lnTo>
                <a:lnTo>
                  <a:pt x="45072" y="1181963"/>
                </a:lnTo>
                <a:lnTo>
                  <a:pt x="39763" y="1139253"/>
                </a:lnTo>
                <a:lnTo>
                  <a:pt x="39624" y="1138123"/>
                </a:lnTo>
                <a:lnTo>
                  <a:pt x="39763" y="1136992"/>
                </a:lnTo>
                <a:lnTo>
                  <a:pt x="45059" y="1094295"/>
                </a:lnTo>
                <a:lnTo>
                  <a:pt x="60706" y="1052969"/>
                </a:lnTo>
                <a:lnTo>
                  <a:pt x="61709" y="1051115"/>
                </a:lnTo>
                <a:lnTo>
                  <a:pt x="85420" y="1016304"/>
                </a:lnTo>
                <a:lnTo>
                  <a:pt x="118173" y="985710"/>
                </a:lnTo>
                <a:lnTo>
                  <a:pt x="157403" y="962266"/>
                </a:lnTo>
                <a:lnTo>
                  <a:pt x="157949" y="961961"/>
                </a:lnTo>
                <a:lnTo>
                  <a:pt x="157010" y="962266"/>
                </a:lnTo>
                <a:lnTo>
                  <a:pt x="157924" y="961961"/>
                </a:lnTo>
                <a:lnTo>
                  <a:pt x="158775" y="961453"/>
                </a:lnTo>
                <a:lnTo>
                  <a:pt x="157949" y="961961"/>
                </a:lnTo>
                <a:lnTo>
                  <a:pt x="159448" y="961453"/>
                </a:lnTo>
                <a:lnTo>
                  <a:pt x="202539" y="947089"/>
                </a:lnTo>
                <a:lnTo>
                  <a:pt x="205460" y="946772"/>
                </a:lnTo>
                <a:lnTo>
                  <a:pt x="251256" y="941844"/>
                </a:lnTo>
                <a:lnTo>
                  <a:pt x="299986" y="947089"/>
                </a:lnTo>
                <a:lnTo>
                  <a:pt x="344576" y="961961"/>
                </a:lnTo>
                <a:lnTo>
                  <a:pt x="382803" y="984554"/>
                </a:lnTo>
                <a:lnTo>
                  <a:pt x="383235" y="984554"/>
                </a:lnTo>
                <a:lnTo>
                  <a:pt x="410133" y="984554"/>
                </a:lnTo>
                <a:close/>
              </a:path>
              <a:path w="481329" h="1353185">
                <a:moveTo>
                  <a:pt x="439483" y="127431"/>
                </a:moveTo>
                <a:lnTo>
                  <a:pt x="436968" y="120878"/>
                </a:lnTo>
                <a:lnTo>
                  <a:pt x="435978" y="118999"/>
                </a:lnTo>
                <a:lnTo>
                  <a:pt x="418033" y="92748"/>
                </a:lnTo>
                <a:lnTo>
                  <a:pt x="416979" y="91211"/>
                </a:lnTo>
                <a:lnTo>
                  <a:pt x="409943" y="80899"/>
                </a:lnTo>
                <a:lnTo>
                  <a:pt x="408622" y="79362"/>
                </a:lnTo>
                <a:lnTo>
                  <a:pt x="389978" y="62039"/>
                </a:lnTo>
                <a:lnTo>
                  <a:pt x="388721" y="60871"/>
                </a:lnTo>
                <a:lnTo>
                  <a:pt x="374332" y="47485"/>
                </a:lnTo>
                <a:lnTo>
                  <a:pt x="372745" y="46304"/>
                </a:lnTo>
                <a:lnTo>
                  <a:pt x="359740" y="38595"/>
                </a:lnTo>
                <a:lnTo>
                  <a:pt x="358381" y="37782"/>
                </a:lnTo>
                <a:lnTo>
                  <a:pt x="334378" y="23558"/>
                </a:lnTo>
                <a:lnTo>
                  <a:pt x="333844" y="23228"/>
                </a:lnTo>
                <a:lnTo>
                  <a:pt x="331838" y="22047"/>
                </a:lnTo>
                <a:lnTo>
                  <a:pt x="330085" y="21234"/>
                </a:lnTo>
                <a:lnTo>
                  <a:pt x="320865" y="18186"/>
                </a:lnTo>
                <a:lnTo>
                  <a:pt x="283603" y="5867"/>
                </a:lnTo>
                <a:lnTo>
                  <a:pt x="281711" y="5461"/>
                </a:lnTo>
                <a:lnTo>
                  <a:pt x="231038" y="0"/>
                </a:lnTo>
                <a:lnTo>
                  <a:pt x="229082" y="0"/>
                </a:lnTo>
                <a:lnTo>
                  <a:pt x="178409" y="5461"/>
                </a:lnTo>
                <a:lnTo>
                  <a:pt x="130035" y="21234"/>
                </a:lnTo>
                <a:lnTo>
                  <a:pt x="87223" y="46304"/>
                </a:lnTo>
                <a:lnTo>
                  <a:pt x="51371" y="79362"/>
                </a:lnTo>
                <a:lnTo>
                  <a:pt x="24003" y="118999"/>
                </a:lnTo>
                <a:lnTo>
                  <a:pt x="6388" y="164185"/>
                </a:lnTo>
                <a:lnTo>
                  <a:pt x="0" y="213448"/>
                </a:lnTo>
                <a:lnTo>
                  <a:pt x="0" y="215709"/>
                </a:lnTo>
                <a:lnTo>
                  <a:pt x="5842" y="262813"/>
                </a:lnTo>
                <a:lnTo>
                  <a:pt x="23025" y="308165"/>
                </a:lnTo>
                <a:lnTo>
                  <a:pt x="50038" y="348246"/>
                </a:lnTo>
                <a:lnTo>
                  <a:pt x="85674" y="381558"/>
                </a:lnTo>
                <a:lnTo>
                  <a:pt x="128231" y="406971"/>
                </a:lnTo>
                <a:lnTo>
                  <a:pt x="176491" y="423278"/>
                </a:lnTo>
                <a:lnTo>
                  <a:pt x="229082" y="429158"/>
                </a:lnTo>
                <a:lnTo>
                  <a:pt x="231038" y="429158"/>
                </a:lnTo>
                <a:lnTo>
                  <a:pt x="281711" y="423697"/>
                </a:lnTo>
                <a:lnTo>
                  <a:pt x="283629" y="423278"/>
                </a:lnTo>
                <a:lnTo>
                  <a:pt x="320852" y="410870"/>
                </a:lnTo>
                <a:lnTo>
                  <a:pt x="330111" y="407784"/>
                </a:lnTo>
                <a:lnTo>
                  <a:pt x="331876" y="406971"/>
                </a:lnTo>
                <a:lnTo>
                  <a:pt x="333629" y="405930"/>
                </a:lnTo>
                <a:lnTo>
                  <a:pt x="334327" y="405511"/>
                </a:lnTo>
                <a:lnTo>
                  <a:pt x="358394" y="391236"/>
                </a:lnTo>
                <a:lnTo>
                  <a:pt x="359740" y="390436"/>
                </a:lnTo>
                <a:lnTo>
                  <a:pt x="372770" y="382714"/>
                </a:lnTo>
                <a:lnTo>
                  <a:pt x="374319" y="381558"/>
                </a:lnTo>
                <a:lnTo>
                  <a:pt x="388797" y="368147"/>
                </a:lnTo>
                <a:lnTo>
                  <a:pt x="389534" y="367474"/>
                </a:lnTo>
                <a:lnTo>
                  <a:pt x="362788" y="367474"/>
                </a:lnTo>
                <a:lnTo>
                  <a:pt x="362635" y="367474"/>
                </a:lnTo>
                <a:lnTo>
                  <a:pt x="323405" y="390740"/>
                </a:lnTo>
                <a:lnTo>
                  <a:pt x="279095" y="405511"/>
                </a:lnTo>
                <a:lnTo>
                  <a:pt x="279755" y="405511"/>
                </a:lnTo>
                <a:lnTo>
                  <a:pt x="278777" y="405625"/>
                </a:lnTo>
                <a:lnTo>
                  <a:pt x="230060" y="410870"/>
                </a:lnTo>
                <a:lnTo>
                  <a:pt x="184251" y="405930"/>
                </a:lnTo>
                <a:lnTo>
                  <a:pt x="181330" y="405625"/>
                </a:lnTo>
                <a:lnTo>
                  <a:pt x="180365" y="405511"/>
                </a:lnTo>
                <a:lnTo>
                  <a:pt x="181025" y="405511"/>
                </a:lnTo>
                <a:lnTo>
                  <a:pt x="138201" y="391236"/>
                </a:lnTo>
                <a:lnTo>
                  <a:pt x="136702" y="390740"/>
                </a:lnTo>
                <a:lnTo>
                  <a:pt x="136194" y="390436"/>
                </a:lnTo>
                <a:lnTo>
                  <a:pt x="98501" y="368147"/>
                </a:lnTo>
                <a:lnTo>
                  <a:pt x="97358" y="367474"/>
                </a:lnTo>
                <a:lnTo>
                  <a:pt x="96824" y="366979"/>
                </a:lnTo>
                <a:lnTo>
                  <a:pt x="65481" y="337959"/>
                </a:lnTo>
                <a:lnTo>
                  <a:pt x="64566" y="337108"/>
                </a:lnTo>
                <a:lnTo>
                  <a:pt x="64084" y="336397"/>
                </a:lnTo>
                <a:lnTo>
                  <a:pt x="40373" y="301586"/>
                </a:lnTo>
                <a:lnTo>
                  <a:pt x="39712" y="300634"/>
                </a:lnTo>
                <a:lnTo>
                  <a:pt x="39370" y="299732"/>
                </a:lnTo>
                <a:lnTo>
                  <a:pt x="24282" y="260565"/>
                </a:lnTo>
                <a:lnTo>
                  <a:pt x="23837" y="259435"/>
                </a:lnTo>
                <a:lnTo>
                  <a:pt x="23710" y="258406"/>
                </a:lnTo>
                <a:lnTo>
                  <a:pt x="18427" y="215709"/>
                </a:lnTo>
                <a:lnTo>
                  <a:pt x="18288" y="214579"/>
                </a:lnTo>
                <a:lnTo>
                  <a:pt x="18427" y="213448"/>
                </a:lnTo>
                <a:lnTo>
                  <a:pt x="23710" y="170738"/>
                </a:lnTo>
                <a:lnTo>
                  <a:pt x="23863" y="169672"/>
                </a:lnTo>
                <a:lnTo>
                  <a:pt x="23456" y="170738"/>
                </a:lnTo>
                <a:lnTo>
                  <a:pt x="23850" y="169672"/>
                </a:lnTo>
                <a:lnTo>
                  <a:pt x="23990" y="168579"/>
                </a:lnTo>
                <a:lnTo>
                  <a:pt x="23863" y="169672"/>
                </a:lnTo>
                <a:lnTo>
                  <a:pt x="39370" y="129311"/>
                </a:lnTo>
                <a:lnTo>
                  <a:pt x="64084" y="92748"/>
                </a:lnTo>
                <a:lnTo>
                  <a:pt x="64592" y="92036"/>
                </a:lnTo>
                <a:lnTo>
                  <a:pt x="63817" y="92748"/>
                </a:lnTo>
                <a:lnTo>
                  <a:pt x="64579" y="92036"/>
                </a:lnTo>
                <a:lnTo>
                  <a:pt x="65138" y="91211"/>
                </a:lnTo>
                <a:lnTo>
                  <a:pt x="64592" y="92036"/>
                </a:lnTo>
                <a:lnTo>
                  <a:pt x="65468" y="91211"/>
                </a:lnTo>
                <a:lnTo>
                  <a:pt x="96850" y="62039"/>
                </a:lnTo>
                <a:lnTo>
                  <a:pt x="97396" y="61544"/>
                </a:lnTo>
                <a:lnTo>
                  <a:pt x="96545" y="62039"/>
                </a:lnTo>
                <a:lnTo>
                  <a:pt x="97383" y="61544"/>
                </a:lnTo>
                <a:lnTo>
                  <a:pt x="98526" y="60871"/>
                </a:lnTo>
                <a:lnTo>
                  <a:pt x="136194" y="38595"/>
                </a:lnTo>
                <a:lnTo>
                  <a:pt x="136728" y="38277"/>
                </a:lnTo>
                <a:lnTo>
                  <a:pt x="138226" y="37782"/>
                </a:lnTo>
                <a:lnTo>
                  <a:pt x="181279" y="23558"/>
                </a:lnTo>
                <a:lnTo>
                  <a:pt x="184251" y="23228"/>
                </a:lnTo>
                <a:lnTo>
                  <a:pt x="230047" y="18300"/>
                </a:lnTo>
                <a:lnTo>
                  <a:pt x="278828" y="23558"/>
                </a:lnTo>
                <a:lnTo>
                  <a:pt x="323380" y="38277"/>
                </a:lnTo>
                <a:lnTo>
                  <a:pt x="362597" y="61544"/>
                </a:lnTo>
                <a:lnTo>
                  <a:pt x="395389" y="92036"/>
                </a:lnTo>
                <a:lnTo>
                  <a:pt x="419582" y="127431"/>
                </a:lnTo>
                <a:lnTo>
                  <a:pt x="419900" y="127431"/>
                </a:lnTo>
                <a:lnTo>
                  <a:pt x="439483" y="127431"/>
                </a:lnTo>
                <a:close/>
              </a:path>
              <a:path w="481329" h="1353185">
                <a:moveTo>
                  <a:pt x="454558" y="259435"/>
                </a:moveTo>
                <a:lnTo>
                  <a:pt x="436270" y="259435"/>
                </a:lnTo>
                <a:lnTo>
                  <a:pt x="436143" y="259435"/>
                </a:lnTo>
                <a:lnTo>
                  <a:pt x="420268" y="300634"/>
                </a:lnTo>
                <a:lnTo>
                  <a:pt x="395414" y="337108"/>
                </a:lnTo>
                <a:lnTo>
                  <a:pt x="363156" y="366979"/>
                </a:lnTo>
                <a:lnTo>
                  <a:pt x="363461" y="366979"/>
                </a:lnTo>
                <a:lnTo>
                  <a:pt x="390055" y="366979"/>
                </a:lnTo>
                <a:lnTo>
                  <a:pt x="408609" y="349808"/>
                </a:lnTo>
                <a:lnTo>
                  <a:pt x="409956" y="348246"/>
                </a:lnTo>
                <a:lnTo>
                  <a:pt x="416953" y="337959"/>
                </a:lnTo>
                <a:lnTo>
                  <a:pt x="418020" y="336397"/>
                </a:lnTo>
                <a:lnTo>
                  <a:pt x="435991" y="310019"/>
                </a:lnTo>
                <a:lnTo>
                  <a:pt x="436968" y="308165"/>
                </a:lnTo>
                <a:lnTo>
                  <a:pt x="439496" y="301586"/>
                </a:lnTo>
                <a:lnTo>
                  <a:pt x="440207" y="299732"/>
                </a:lnTo>
                <a:lnTo>
                  <a:pt x="453605" y="264985"/>
                </a:lnTo>
                <a:lnTo>
                  <a:pt x="454139" y="262813"/>
                </a:lnTo>
                <a:lnTo>
                  <a:pt x="454406" y="260565"/>
                </a:lnTo>
                <a:lnTo>
                  <a:pt x="454558" y="259435"/>
                </a:lnTo>
                <a:close/>
              </a:path>
              <a:path w="481329" h="1353185">
                <a:moveTo>
                  <a:pt x="459981" y="213448"/>
                </a:moveTo>
                <a:lnTo>
                  <a:pt x="454685" y="170738"/>
                </a:lnTo>
                <a:lnTo>
                  <a:pt x="454406" y="168579"/>
                </a:lnTo>
                <a:lnTo>
                  <a:pt x="454139" y="166331"/>
                </a:lnTo>
                <a:lnTo>
                  <a:pt x="453605" y="164185"/>
                </a:lnTo>
                <a:lnTo>
                  <a:pt x="440207" y="129311"/>
                </a:lnTo>
                <a:lnTo>
                  <a:pt x="439851" y="128422"/>
                </a:lnTo>
                <a:lnTo>
                  <a:pt x="420408" y="128422"/>
                </a:lnTo>
                <a:lnTo>
                  <a:pt x="420268" y="128422"/>
                </a:lnTo>
                <a:lnTo>
                  <a:pt x="436118" y="169672"/>
                </a:lnTo>
                <a:lnTo>
                  <a:pt x="441680" y="214579"/>
                </a:lnTo>
                <a:lnTo>
                  <a:pt x="436257" y="258406"/>
                </a:lnTo>
                <a:lnTo>
                  <a:pt x="436537" y="258406"/>
                </a:lnTo>
                <a:lnTo>
                  <a:pt x="454685" y="258406"/>
                </a:lnTo>
                <a:lnTo>
                  <a:pt x="459981" y="215709"/>
                </a:lnTo>
                <a:lnTo>
                  <a:pt x="459981" y="213448"/>
                </a:lnTo>
                <a:close/>
              </a:path>
              <a:path w="481329" h="1353185">
                <a:moveTo>
                  <a:pt x="475894" y="1183043"/>
                </a:moveTo>
                <a:lnTo>
                  <a:pt x="457593" y="1183043"/>
                </a:lnTo>
                <a:lnTo>
                  <a:pt x="457454" y="1183043"/>
                </a:lnTo>
                <a:lnTo>
                  <a:pt x="441617" y="1224254"/>
                </a:lnTo>
                <a:lnTo>
                  <a:pt x="416763" y="1260652"/>
                </a:lnTo>
                <a:lnTo>
                  <a:pt x="383971" y="1291132"/>
                </a:lnTo>
                <a:lnTo>
                  <a:pt x="345135" y="1314094"/>
                </a:lnTo>
                <a:lnTo>
                  <a:pt x="345554" y="1314094"/>
                </a:lnTo>
                <a:lnTo>
                  <a:pt x="381076" y="1314094"/>
                </a:lnTo>
                <a:lnTo>
                  <a:pt x="394106" y="1306385"/>
                </a:lnTo>
                <a:lnTo>
                  <a:pt x="395668" y="1305217"/>
                </a:lnTo>
                <a:lnTo>
                  <a:pt x="410057" y="1291831"/>
                </a:lnTo>
                <a:lnTo>
                  <a:pt x="411327" y="1290650"/>
                </a:lnTo>
                <a:lnTo>
                  <a:pt x="429958" y="1273340"/>
                </a:lnTo>
                <a:lnTo>
                  <a:pt x="431279" y="1271803"/>
                </a:lnTo>
                <a:lnTo>
                  <a:pt x="438315" y="1261491"/>
                </a:lnTo>
                <a:lnTo>
                  <a:pt x="439369" y="1259954"/>
                </a:lnTo>
                <a:lnTo>
                  <a:pt x="457314" y="1233703"/>
                </a:lnTo>
                <a:lnTo>
                  <a:pt x="458304" y="1231823"/>
                </a:lnTo>
                <a:lnTo>
                  <a:pt x="460819" y="1225270"/>
                </a:lnTo>
                <a:lnTo>
                  <a:pt x="461543" y="1223391"/>
                </a:lnTo>
                <a:lnTo>
                  <a:pt x="474941" y="1188516"/>
                </a:lnTo>
                <a:lnTo>
                  <a:pt x="475488" y="1186370"/>
                </a:lnTo>
                <a:lnTo>
                  <a:pt x="475767" y="1184109"/>
                </a:lnTo>
                <a:lnTo>
                  <a:pt x="475894" y="1183043"/>
                </a:lnTo>
                <a:close/>
              </a:path>
              <a:path w="481329" h="1353185">
                <a:moveTo>
                  <a:pt x="481317" y="1136992"/>
                </a:moveTo>
                <a:lnTo>
                  <a:pt x="476034" y="1094295"/>
                </a:lnTo>
                <a:lnTo>
                  <a:pt x="475767" y="1092136"/>
                </a:lnTo>
                <a:lnTo>
                  <a:pt x="475488" y="1089875"/>
                </a:lnTo>
                <a:lnTo>
                  <a:pt x="474941" y="1087716"/>
                </a:lnTo>
                <a:lnTo>
                  <a:pt x="461543" y="1052969"/>
                </a:lnTo>
                <a:lnTo>
                  <a:pt x="460832" y="1051115"/>
                </a:lnTo>
                <a:lnTo>
                  <a:pt x="458304" y="1044536"/>
                </a:lnTo>
                <a:lnTo>
                  <a:pt x="457327" y="1042682"/>
                </a:lnTo>
                <a:lnTo>
                  <a:pt x="439356" y="1016304"/>
                </a:lnTo>
                <a:lnTo>
                  <a:pt x="438289" y="1014742"/>
                </a:lnTo>
                <a:lnTo>
                  <a:pt x="431292" y="1004455"/>
                </a:lnTo>
                <a:lnTo>
                  <a:pt x="429945" y="1002893"/>
                </a:lnTo>
                <a:lnTo>
                  <a:pt x="411378" y="985710"/>
                </a:lnTo>
                <a:lnTo>
                  <a:pt x="410845" y="985215"/>
                </a:lnTo>
                <a:lnTo>
                  <a:pt x="384098" y="985215"/>
                </a:lnTo>
                <a:lnTo>
                  <a:pt x="383933" y="985215"/>
                </a:lnTo>
                <a:lnTo>
                  <a:pt x="416750" y="1015606"/>
                </a:lnTo>
                <a:lnTo>
                  <a:pt x="441604" y="1052080"/>
                </a:lnTo>
                <a:lnTo>
                  <a:pt x="457454" y="1093241"/>
                </a:lnTo>
                <a:lnTo>
                  <a:pt x="463016" y="1138123"/>
                </a:lnTo>
                <a:lnTo>
                  <a:pt x="457581" y="1181963"/>
                </a:lnTo>
                <a:lnTo>
                  <a:pt x="457873" y="1181963"/>
                </a:lnTo>
                <a:lnTo>
                  <a:pt x="476021" y="1181963"/>
                </a:lnTo>
                <a:lnTo>
                  <a:pt x="481317" y="1139253"/>
                </a:lnTo>
                <a:lnTo>
                  <a:pt x="481317" y="113699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 txBox="1"/>
          <p:nvPr/>
        </p:nvSpPr>
        <p:spPr>
          <a:xfrm>
            <a:off x="9939274" y="4730115"/>
            <a:ext cx="14160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pc="-50" dirty="0">
                <a:latin typeface="Calibri"/>
                <a:cs typeface="Calibri"/>
              </a:rPr>
              <a:t>1</a:t>
            </a:r>
            <a:endParaRPr>
              <a:latin typeface="Calibri"/>
              <a:cs typeface="Calibri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10246869" y="6430417"/>
            <a:ext cx="319405" cy="22890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400" spc="-25" dirty="0">
                <a:latin typeface="Microsoft Sans Serif"/>
                <a:cs typeface="Microsoft Sans Serif"/>
              </a:rPr>
              <a:t>279</a:t>
            </a:r>
            <a:endParaRPr sz="1400">
              <a:latin typeface="Microsoft Sans Serif"/>
              <a:cs typeface="Microsoft Sans Serif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5795264" y="6419850"/>
            <a:ext cx="2141220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10" dirty="0">
                <a:solidFill>
                  <a:srgbClr val="FFFFFF"/>
                </a:solidFill>
                <a:latin typeface="Arial MT"/>
                <a:cs typeface="Arial MT"/>
              </a:rPr>
              <a:t>ATME College</a:t>
            </a:r>
            <a:r>
              <a:rPr sz="1200" spc="-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10" dirty="0">
                <a:solidFill>
                  <a:srgbClr val="FFFFFF"/>
                </a:solidFill>
                <a:latin typeface="Arial MT"/>
                <a:cs typeface="Arial MT"/>
              </a:rPr>
              <a:t>of</a:t>
            </a:r>
            <a:r>
              <a:rPr sz="1200" spc="114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35" dirty="0">
                <a:solidFill>
                  <a:srgbClr val="FFFFFF"/>
                </a:solidFill>
                <a:latin typeface="Arial MT"/>
                <a:cs typeface="Arial MT"/>
              </a:rPr>
              <a:t>Engineering</a:t>
            </a:r>
            <a:endParaRPr sz="1200">
              <a:latin typeface="Arial MT"/>
              <a:cs typeface="Arial MT"/>
            </a:endParaRPr>
          </a:p>
        </p:txBody>
      </p:sp>
      <p:sp>
        <p:nvSpPr>
          <p:cNvPr id="30" name="object 30"/>
          <p:cNvSpPr/>
          <p:nvPr/>
        </p:nvSpPr>
        <p:spPr>
          <a:xfrm>
            <a:off x="1600961" y="761"/>
            <a:ext cx="9142730" cy="6856730"/>
          </a:xfrm>
          <a:custGeom>
            <a:avLst/>
            <a:gdLst/>
            <a:ahLst/>
            <a:cxnLst/>
            <a:rect l="l" t="t" r="r" b="b"/>
            <a:pathLst>
              <a:path w="9142730" h="6856730">
                <a:moveTo>
                  <a:pt x="0" y="0"/>
                </a:moveTo>
                <a:lnTo>
                  <a:pt x="9142476" y="0"/>
                </a:lnTo>
                <a:lnTo>
                  <a:pt x="9142476" y="6856476"/>
                </a:lnTo>
                <a:lnTo>
                  <a:pt x="0" y="6856476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4114800" y="6400801"/>
            <a:ext cx="4724400" cy="277495"/>
            <a:chOff x="2514600" y="6400800"/>
            <a:chExt cx="4724400" cy="277495"/>
          </a:xfrm>
        </p:grpSpPr>
        <p:sp>
          <p:nvSpPr>
            <p:cNvPr id="3" name="object 3"/>
            <p:cNvSpPr/>
            <p:nvPr/>
          </p:nvSpPr>
          <p:spPr>
            <a:xfrm>
              <a:off x="2514600" y="6400800"/>
              <a:ext cx="1600200" cy="277495"/>
            </a:xfrm>
            <a:custGeom>
              <a:avLst/>
              <a:gdLst/>
              <a:ahLst/>
              <a:cxnLst/>
              <a:rect l="l" t="t" r="r" b="b"/>
              <a:pathLst>
                <a:path w="1600200" h="277495">
                  <a:moveTo>
                    <a:pt x="1600200" y="277368"/>
                  </a:moveTo>
                  <a:lnTo>
                    <a:pt x="0" y="277368"/>
                  </a:lnTo>
                  <a:lnTo>
                    <a:pt x="0" y="0"/>
                  </a:lnTo>
                  <a:lnTo>
                    <a:pt x="1600200" y="0"/>
                  </a:lnTo>
                  <a:lnTo>
                    <a:pt x="1600200" y="277368"/>
                  </a:lnTo>
                  <a:close/>
                </a:path>
              </a:pathLst>
            </a:custGeom>
            <a:solidFill>
              <a:srgbClr val="E16C0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4114800" y="6400800"/>
              <a:ext cx="3124200" cy="277495"/>
            </a:xfrm>
            <a:custGeom>
              <a:avLst/>
              <a:gdLst/>
              <a:ahLst/>
              <a:cxnLst/>
              <a:rect l="l" t="t" r="r" b="b"/>
              <a:pathLst>
                <a:path w="3124200" h="277495">
                  <a:moveTo>
                    <a:pt x="3124200" y="277368"/>
                  </a:moveTo>
                  <a:lnTo>
                    <a:pt x="0" y="277368"/>
                  </a:lnTo>
                  <a:lnTo>
                    <a:pt x="0" y="0"/>
                  </a:lnTo>
                  <a:lnTo>
                    <a:pt x="3124200" y="0"/>
                  </a:lnTo>
                  <a:lnTo>
                    <a:pt x="3124200" y="277368"/>
                  </a:lnTo>
                  <a:close/>
                </a:path>
              </a:pathLst>
            </a:custGeom>
            <a:solidFill>
              <a:srgbClr val="2240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1930400" y="1194435"/>
            <a:ext cx="4141470" cy="44164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spcBef>
                <a:spcPts val="100"/>
              </a:spcBef>
            </a:pPr>
            <a:r>
              <a:rPr b="1" spc="-10" dirty="0">
                <a:latin typeface="Calibri"/>
                <a:cs typeface="Calibri"/>
              </a:rPr>
              <a:t>void</a:t>
            </a:r>
            <a:r>
              <a:rPr b="1" spc="-90" dirty="0">
                <a:latin typeface="Calibri"/>
                <a:cs typeface="Calibri"/>
              </a:rPr>
              <a:t> </a:t>
            </a:r>
            <a:r>
              <a:rPr b="1" spc="-40" dirty="0">
                <a:latin typeface="Calibri"/>
                <a:cs typeface="Calibri"/>
              </a:rPr>
              <a:t>NextValue(int</a:t>
            </a:r>
            <a:r>
              <a:rPr b="1" spc="-5" dirty="0">
                <a:latin typeface="Calibri"/>
                <a:cs typeface="Calibri"/>
              </a:rPr>
              <a:t> </a:t>
            </a:r>
            <a:r>
              <a:rPr b="1" dirty="0">
                <a:latin typeface="Calibri"/>
                <a:cs typeface="Calibri"/>
              </a:rPr>
              <a:t>k,</a:t>
            </a:r>
            <a:r>
              <a:rPr b="1" spc="-55" dirty="0">
                <a:latin typeface="Calibri"/>
                <a:cs typeface="Calibri"/>
              </a:rPr>
              <a:t> </a:t>
            </a:r>
            <a:r>
              <a:rPr b="1" dirty="0">
                <a:latin typeface="Calibri"/>
                <a:cs typeface="Calibri"/>
              </a:rPr>
              <a:t>int</a:t>
            </a:r>
            <a:r>
              <a:rPr b="1" spc="-80" dirty="0">
                <a:latin typeface="Calibri"/>
                <a:cs typeface="Calibri"/>
              </a:rPr>
              <a:t> </a:t>
            </a:r>
            <a:r>
              <a:rPr b="1" dirty="0">
                <a:latin typeface="Calibri"/>
                <a:cs typeface="Calibri"/>
              </a:rPr>
              <a:t>G[][],</a:t>
            </a:r>
            <a:r>
              <a:rPr b="1" spc="-10" dirty="0">
                <a:latin typeface="Calibri"/>
                <a:cs typeface="Calibri"/>
              </a:rPr>
              <a:t> </a:t>
            </a:r>
            <a:r>
              <a:rPr b="1" dirty="0">
                <a:latin typeface="Calibri"/>
                <a:cs typeface="Calibri"/>
              </a:rPr>
              <a:t>int</a:t>
            </a:r>
            <a:r>
              <a:rPr b="1" spc="-75" dirty="0">
                <a:latin typeface="Calibri"/>
                <a:cs typeface="Calibri"/>
              </a:rPr>
              <a:t> </a:t>
            </a:r>
            <a:r>
              <a:rPr b="1" dirty="0">
                <a:latin typeface="Calibri"/>
                <a:cs typeface="Calibri"/>
              </a:rPr>
              <a:t>x[],</a:t>
            </a:r>
            <a:r>
              <a:rPr b="1" spc="-35" dirty="0">
                <a:latin typeface="Calibri"/>
                <a:cs typeface="Calibri"/>
              </a:rPr>
              <a:t> </a:t>
            </a:r>
            <a:r>
              <a:rPr b="1" dirty="0">
                <a:latin typeface="Calibri"/>
                <a:cs typeface="Calibri"/>
              </a:rPr>
              <a:t>int</a:t>
            </a:r>
            <a:r>
              <a:rPr b="1" spc="-80" dirty="0">
                <a:latin typeface="Calibri"/>
                <a:cs typeface="Calibri"/>
              </a:rPr>
              <a:t> </a:t>
            </a:r>
            <a:r>
              <a:rPr b="1" dirty="0">
                <a:latin typeface="Calibri"/>
                <a:cs typeface="Calibri"/>
              </a:rPr>
              <a:t>n)</a:t>
            </a:r>
            <a:r>
              <a:rPr b="1" spc="-60" dirty="0">
                <a:latin typeface="Calibri"/>
                <a:cs typeface="Calibri"/>
              </a:rPr>
              <a:t> </a:t>
            </a:r>
            <a:r>
              <a:rPr b="1" spc="-50" dirty="0">
                <a:latin typeface="Calibri"/>
                <a:cs typeface="Calibri"/>
              </a:rPr>
              <a:t>{ </a:t>
            </a:r>
            <a:r>
              <a:rPr b="1" spc="-10" dirty="0">
                <a:latin typeface="Calibri"/>
                <a:cs typeface="Calibri"/>
              </a:rPr>
              <a:t>while</a:t>
            </a:r>
            <a:r>
              <a:rPr b="1" spc="-55" dirty="0">
                <a:latin typeface="Calibri"/>
                <a:cs typeface="Calibri"/>
              </a:rPr>
              <a:t> </a:t>
            </a:r>
            <a:r>
              <a:rPr b="1" spc="-10" dirty="0">
                <a:latin typeface="Calibri"/>
                <a:cs typeface="Calibri"/>
              </a:rPr>
              <a:t>(true)</a:t>
            </a:r>
            <a:r>
              <a:rPr b="1" spc="-65" dirty="0">
                <a:latin typeface="Calibri"/>
                <a:cs typeface="Calibri"/>
              </a:rPr>
              <a:t> </a:t>
            </a:r>
            <a:r>
              <a:rPr b="1" spc="-50" dirty="0">
                <a:latin typeface="Calibri"/>
                <a:cs typeface="Calibri"/>
              </a:rPr>
              <a:t>{</a:t>
            </a:r>
            <a:endParaRPr>
              <a:latin typeface="Calibri"/>
              <a:cs typeface="Calibri"/>
            </a:endParaRPr>
          </a:p>
          <a:p>
            <a:pPr marL="12700"/>
            <a:r>
              <a:rPr dirty="0">
                <a:latin typeface="Calibri"/>
                <a:cs typeface="Calibri"/>
              </a:rPr>
              <a:t>x[k]</a:t>
            </a:r>
            <a:r>
              <a:rPr spc="-9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=</a:t>
            </a:r>
            <a:r>
              <a:rPr spc="-2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(x[k]</a:t>
            </a:r>
            <a:r>
              <a:rPr spc="-5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+</a:t>
            </a:r>
            <a:r>
              <a:rPr spc="-4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1)</a:t>
            </a:r>
            <a:r>
              <a:rPr spc="-2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%</a:t>
            </a:r>
            <a:r>
              <a:rPr spc="-4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(n</a:t>
            </a:r>
            <a:r>
              <a:rPr spc="-2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+</a:t>
            </a:r>
            <a:r>
              <a:rPr spc="-35" dirty="0">
                <a:latin typeface="Calibri"/>
                <a:cs typeface="Calibri"/>
              </a:rPr>
              <a:t> </a:t>
            </a:r>
            <a:r>
              <a:rPr spc="-25" dirty="0">
                <a:latin typeface="Calibri"/>
                <a:cs typeface="Calibri"/>
              </a:rPr>
              <a:t>1);</a:t>
            </a:r>
            <a:endParaRPr>
              <a:latin typeface="Calibri"/>
              <a:cs typeface="Calibri"/>
            </a:endParaRPr>
          </a:p>
          <a:p>
            <a:pPr marL="12700" marR="3011805"/>
            <a:r>
              <a:rPr b="1" dirty="0">
                <a:latin typeface="Calibri"/>
                <a:cs typeface="Calibri"/>
              </a:rPr>
              <a:t>if</a:t>
            </a:r>
            <a:r>
              <a:rPr b="1" spc="-100" dirty="0">
                <a:latin typeface="Calibri"/>
                <a:cs typeface="Calibri"/>
              </a:rPr>
              <a:t> </a:t>
            </a:r>
            <a:r>
              <a:rPr b="1" dirty="0">
                <a:latin typeface="Calibri"/>
                <a:cs typeface="Calibri"/>
              </a:rPr>
              <a:t>(x[k]</a:t>
            </a:r>
            <a:r>
              <a:rPr b="1" spc="-65" dirty="0">
                <a:latin typeface="Calibri"/>
                <a:cs typeface="Calibri"/>
              </a:rPr>
              <a:t> </a:t>
            </a:r>
            <a:r>
              <a:rPr b="1" dirty="0">
                <a:latin typeface="Calibri"/>
                <a:cs typeface="Calibri"/>
              </a:rPr>
              <a:t>==</a:t>
            </a:r>
            <a:r>
              <a:rPr b="1" spc="-85" dirty="0">
                <a:latin typeface="Calibri"/>
                <a:cs typeface="Calibri"/>
              </a:rPr>
              <a:t> </a:t>
            </a:r>
            <a:r>
              <a:rPr b="1" spc="-25" dirty="0">
                <a:latin typeface="Calibri"/>
                <a:cs typeface="Calibri"/>
              </a:rPr>
              <a:t>0) </a:t>
            </a:r>
            <a:r>
              <a:rPr b="1" spc="-10" dirty="0">
                <a:latin typeface="Calibri"/>
                <a:cs typeface="Calibri"/>
              </a:rPr>
              <a:t>return;</a:t>
            </a:r>
            <a:endParaRPr>
              <a:latin typeface="Calibri"/>
              <a:cs typeface="Calibri"/>
            </a:endParaRPr>
          </a:p>
          <a:p>
            <a:pPr marL="12700">
              <a:spcBef>
                <a:spcPts val="5"/>
              </a:spcBef>
            </a:pPr>
            <a:r>
              <a:rPr b="1" dirty="0">
                <a:latin typeface="Calibri"/>
                <a:cs typeface="Calibri"/>
              </a:rPr>
              <a:t>if</a:t>
            </a:r>
            <a:r>
              <a:rPr b="1" spc="-55" dirty="0">
                <a:latin typeface="Calibri"/>
                <a:cs typeface="Calibri"/>
              </a:rPr>
              <a:t> </a:t>
            </a:r>
            <a:r>
              <a:rPr b="1" dirty="0">
                <a:latin typeface="Calibri"/>
                <a:cs typeface="Calibri"/>
              </a:rPr>
              <a:t>(G[x[k</a:t>
            </a:r>
            <a:r>
              <a:rPr b="1" spc="-30" dirty="0">
                <a:latin typeface="Calibri"/>
                <a:cs typeface="Calibri"/>
              </a:rPr>
              <a:t> </a:t>
            </a:r>
            <a:r>
              <a:rPr b="1" dirty="0">
                <a:latin typeface="Calibri"/>
                <a:cs typeface="Calibri"/>
              </a:rPr>
              <a:t>-</a:t>
            </a:r>
            <a:r>
              <a:rPr b="1" spc="-45" dirty="0">
                <a:latin typeface="Calibri"/>
                <a:cs typeface="Calibri"/>
              </a:rPr>
              <a:t> </a:t>
            </a:r>
            <a:r>
              <a:rPr b="1" spc="-10" dirty="0">
                <a:latin typeface="Calibri"/>
                <a:cs typeface="Calibri"/>
              </a:rPr>
              <a:t>1]][x[k]]</a:t>
            </a:r>
            <a:r>
              <a:rPr b="1" spc="-35" dirty="0">
                <a:latin typeface="Calibri"/>
                <a:cs typeface="Calibri"/>
              </a:rPr>
              <a:t> </a:t>
            </a:r>
            <a:r>
              <a:rPr b="1" dirty="0">
                <a:latin typeface="Calibri"/>
                <a:cs typeface="Calibri"/>
              </a:rPr>
              <a:t>!=</a:t>
            </a:r>
            <a:r>
              <a:rPr b="1" spc="-25" dirty="0">
                <a:latin typeface="Calibri"/>
                <a:cs typeface="Calibri"/>
              </a:rPr>
              <a:t> </a:t>
            </a:r>
            <a:r>
              <a:rPr b="1" dirty="0">
                <a:latin typeface="Calibri"/>
                <a:cs typeface="Calibri"/>
              </a:rPr>
              <a:t>0)</a:t>
            </a:r>
            <a:r>
              <a:rPr b="1" spc="-55" dirty="0">
                <a:latin typeface="Calibri"/>
                <a:cs typeface="Calibri"/>
              </a:rPr>
              <a:t> </a:t>
            </a:r>
            <a:r>
              <a:rPr b="1" spc="-50" dirty="0">
                <a:latin typeface="Calibri"/>
                <a:cs typeface="Calibri"/>
              </a:rPr>
              <a:t>{</a:t>
            </a:r>
            <a:endParaRPr>
              <a:latin typeface="Calibri"/>
              <a:cs typeface="Calibri"/>
            </a:endParaRPr>
          </a:p>
          <a:p>
            <a:pPr marL="12700"/>
            <a:r>
              <a:rPr b="1" spc="-25" dirty="0">
                <a:latin typeface="Calibri"/>
                <a:cs typeface="Calibri"/>
              </a:rPr>
              <a:t>int</a:t>
            </a:r>
            <a:r>
              <a:rPr b="1" spc="-80" dirty="0">
                <a:latin typeface="Calibri"/>
                <a:cs typeface="Calibri"/>
              </a:rPr>
              <a:t> </a:t>
            </a:r>
            <a:r>
              <a:rPr b="1" spc="-25" dirty="0">
                <a:latin typeface="Calibri"/>
                <a:cs typeface="Calibri"/>
              </a:rPr>
              <a:t>j;</a:t>
            </a:r>
            <a:endParaRPr>
              <a:latin typeface="Calibri"/>
              <a:cs typeface="Calibri"/>
            </a:endParaRPr>
          </a:p>
          <a:p>
            <a:pPr marL="12700" marR="2375535"/>
            <a:r>
              <a:rPr b="1" spc="-10" dirty="0">
                <a:latin typeface="Calibri"/>
                <a:cs typeface="Calibri"/>
              </a:rPr>
              <a:t>for</a:t>
            </a:r>
            <a:r>
              <a:rPr b="1" spc="-65" dirty="0">
                <a:latin typeface="Calibri"/>
                <a:cs typeface="Calibri"/>
              </a:rPr>
              <a:t> </a:t>
            </a:r>
            <a:r>
              <a:rPr b="1" dirty="0">
                <a:latin typeface="Calibri"/>
                <a:cs typeface="Calibri"/>
              </a:rPr>
              <a:t>(j</a:t>
            </a:r>
            <a:r>
              <a:rPr b="1" spc="20" dirty="0">
                <a:latin typeface="Calibri"/>
                <a:cs typeface="Calibri"/>
              </a:rPr>
              <a:t> </a:t>
            </a:r>
            <a:r>
              <a:rPr b="1" dirty="0">
                <a:latin typeface="Calibri"/>
                <a:cs typeface="Calibri"/>
              </a:rPr>
              <a:t>=</a:t>
            </a:r>
            <a:r>
              <a:rPr b="1" spc="-25" dirty="0">
                <a:latin typeface="Calibri"/>
                <a:cs typeface="Calibri"/>
              </a:rPr>
              <a:t> </a:t>
            </a:r>
            <a:r>
              <a:rPr b="1" dirty="0">
                <a:latin typeface="Calibri"/>
                <a:cs typeface="Calibri"/>
              </a:rPr>
              <a:t>1;</a:t>
            </a:r>
            <a:r>
              <a:rPr b="1" spc="-45" dirty="0">
                <a:latin typeface="Calibri"/>
                <a:cs typeface="Calibri"/>
              </a:rPr>
              <a:t> </a:t>
            </a:r>
            <a:r>
              <a:rPr b="1" dirty="0">
                <a:latin typeface="Calibri"/>
                <a:cs typeface="Calibri"/>
              </a:rPr>
              <a:t>j</a:t>
            </a:r>
            <a:r>
              <a:rPr b="1" spc="-25" dirty="0">
                <a:latin typeface="Calibri"/>
                <a:cs typeface="Calibri"/>
              </a:rPr>
              <a:t> </a:t>
            </a:r>
            <a:r>
              <a:rPr b="1" dirty="0">
                <a:latin typeface="Calibri"/>
                <a:cs typeface="Calibri"/>
              </a:rPr>
              <a:t>&lt;</a:t>
            </a:r>
            <a:r>
              <a:rPr b="1" spc="-5" dirty="0">
                <a:latin typeface="Calibri"/>
                <a:cs typeface="Calibri"/>
              </a:rPr>
              <a:t> </a:t>
            </a:r>
            <a:r>
              <a:rPr b="1" dirty="0">
                <a:latin typeface="Calibri"/>
                <a:cs typeface="Calibri"/>
              </a:rPr>
              <a:t>k;</a:t>
            </a:r>
            <a:r>
              <a:rPr b="1" spc="-40" dirty="0">
                <a:latin typeface="Calibri"/>
                <a:cs typeface="Calibri"/>
              </a:rPr>
              <a:t> </a:t>
            </a:r>
            <a:r>
              <a:rPr b="1" spc="-20" dirty="0">
                <a:latin typeface="Calibri"/>
                <a:cs typeface="Calibri"/>
              </a:rPr>
              <a:t>j++) </a:t>
            </a:r>
            <a:r>
              <a:rPr b="1" dirty="0">
                <a:latin typeface="Calibri"/>
                <a:cs typeface="Calibri"/>
              </a:rPr>
              <a:t>if</a:t>
            </a:r>
            <a:r>
              <a:rPr b="1" spc="-65" dirty="0">
                <a:latin typeface="Calibri"/>
                <a:cs typeface="Calibri"/>
              </a:rPr>
              <a:t> </a:t>
            </a:r>
            <a:r>
              <a:rPr b="1" dirty="0">
                <a:latin typeface="Calibri"/>
                <a:cs typeface="Calibri"/>
              </a:rPr>
              <a:t>(x[k]</a:t>
            </a:r>
            <a:r>
              <a:rPr b="1" spc="-15" dirty="0">
                <a:latin typeface="Calibri"/>
                <a:cs typeface="Calibri"/>
              </a:rPr>
              <a:t> </a:t>
            </a:r>
            <a:r>
              <a:rPr b="1" dirty="0">
                <a:latin typeface="Calibri"/>
                <a:cs typeface="Calibri"/>
              </a:rPr>
              <a:t>==</a:t>
            </a:r>
            <a:r>
              <a:rPr b="1" spc="-40" dirty="0">
                <a:latin typeface="Calibri"/>
                <a:cs typeface="Calibri"/>
              </a:rPr>
              <a:t> </a:t>
            </a:r>
            <a:r>
              <a:rPr b="1" spc="-20" dirty="0">
                <a:latin typeface="Calibri"/>
                <a:cs typeface="Calibri"/>
              </a:rPr>
              <a:t>x[j]) </a:t>
            </a:r>
            <a:r>
              <a:rPr b="1" spc="-10" dirty="0">
                <a:latin typeface="Calibri"/>
                <a:cs typeface="Calibri"/>
              </a:rPr>
              <a:t>break;</a:t>
            </a:r>
            <a:endParaRPr>
              <a:latin typeface="Calibri"/>
              <a:cs typeface="Calibri"/>
            </a:endParaRPr>
          </a:p>
          <a:p>
            <a:pPr marL="12700">
              <a:spcBef>
                <a:spcPts val="5"/>
              </a:spcBef>
            </a:pPr>
            <a:r>
              <a:rPr b="1" dirty="0">
                <a:latin typeface="Calibri"/>
                <a:cs typeface="Calibri"/>
              </a:rPr>
              <a:t>if</a:t>
            </a:r>
            <a:r>
              <a:rPr b="1" spc="-40" dirty="0">
                <a:latin typeface="Calibri"/>
                <a:cs typeface="Calibri"/>
              </a:rPr>
              <a:t> </a:t>
            </a:r>
            <a:r>
              <a:rPr b="1" dirty="0">
                <a:latin typeface="Calibri"/>
                <a:cs typeface="Calibri"/>
              </a:rPr>
              <a:t>(j</a:t>
            </a:r>
            <a:r>
              <a:rPr b="1" spc="-30" dirty="0">
                <a:latin typeface="Calibri"/>
                <a:cs typeface="Calibri"/>
              </a:rPr>
              <a:t> </a:t>
            </a:r>
            <a:r>
              <a:rPr b="1" dirty="0">
                <a:latin typeface="Calibri"/>
                <a:cs typeface="Calibri"/>
              </a:rPr>
              <a:t>==</a:t>
            </a:r>
            <a:r>
              <a:rPr b="1" spc="-45" dirty="0">
                <a:latin typeface="Calibri"/>
                <a:cs typeface="Calibri"/>
              </a:rPr>
              <a:t> </a:t>
            </a:r>
            <a:r>
              <a:rPr b="1" spc="-25" dirty="0">
                <a:latin typeface="Calibri"/>
                <a:cs typeface="Calibri"/>
              </a:rPr>
              <a:t>k)</a:t>
            </a:r>
            <a:endParaRPr>
              <a:latin typeface="Calibri"/>
              <a:cs typeface="Calibri"/>
            </a:endParaRPr>
          </a:p>
          <a:p>
            <a:pPr marL="12700" marR="45720"/>
            <a:r>
              <a:rPr b="1" dirty="0">
                <a:latin typeface="Calibri"/>
                <a:cs typeface="Calibri"/>
              </a:rPr>
              <a:t>if</a:t>
            </a:r>
            <a:r>
              <a:rPr b="1" spc="-45" dirty="0">
                <a:latin typeface="Calibri"/>
                <a:cs typeface="Calibri"/>
              </a:rPr>
              <a:t> </a:t>
            </a:r>
            <a:r>
              <a:rPr b="1" dirty="0">
                <a:latin typeface="Calibri"/>
                <a:cs typeface="Calibri"/>
              </a:rPr>
              <a:t>((k</a:t>
            </a:r>
            <a:r>
              <a:rPr b="1" spc="-20" dirty="0">
                <a:latin typeface="Calibri"/>
                <a:cs typeface="Calibri"/>
              </a:rPr>
              <a:t> </a:t>
            </a:r>
            <a:r>
              <a:rPr b="1" dirty="0">
                <a:latin typeface="Calibri"/>
                <a:cs typeface="Calibri"/>
              </a:rPr>
              <a:t>&lt;</a:t>
            </a:r>
            <a:r>
              <a:rPr b="1" spc="-45" dirty="0">
                <a:latin typeface="Calibri"/>
                <a:cs typeface="Calibri"/>
              </a:rPr>
              <a:t> </a:t>
            </a:r>
            <a:r>
              <a:rPr b="1" dirty="0">
                <a:latin typeface="Calibri"/>
                <a:cs typeface="Calibri"/>
              </a:rPr>
              <a:t>n)</a:t>
            </a:r>
            <a:r>
              <a:rPr b="1" spc="-20" dirty="0">
                <a:latin typeface="Calibri"/>
                <a:cs typeface="Calibri"/>
              </a:rPr>
              <a:t> </a:t>
            </a:r>
            <a:r>
              <a:rPr b="1" dirty="0">
                <a:latin typeface="Calibri"/>
                <a:cs typeface="Calibri"/>
              </a:rPr>
              <a:t>||</a:t>
            </a:r>
            <a:r>
              <a:rPr b="1" spc="-70" dirty="0">
                <a:latin typeface="Calibri"/>
                <a:cs typeface="Calibri"/>
              </a:rPr>
              <a:t> </a:t>
            </a:r>
            <a:r>
              <a:rPr b="1" dirty="0">
                <a:latin typeface="Calibri"/>
                <a:cs typeface="Calibri"/>
              </a:rPr>
              <a:t>((k</a:t>
            </a:r>
            <a:r>
              <a:rPr b="1" spc="-20" dirty="0">
                <a:latin typeface="Calibri"/>
                <a:cs typeface="Calibri"/>
              </a:rPr>
              <a:t> </a:t>
            </a:r>
            <a:r>
              <a:rPr b="1" dirty="0">
                <a:latin typeface="Calibri"/>
                <a:cs typeface="Calibri"/>
              </a:rPr>
              <a:t>==</a:t>
            </a:r>
            <a:r>
              <a:rPr b="1" spc="-20" dirty="0">
                <a:latin typeface="Calibri"/>
                <a:cs typeface="Calibri"/>
              </a:rPr>
              <a:t> </a:t>
            </a:r>
            <a:r>
              <a:rPr b="1" dirty="0">
                <a:latin typeface="Calibri"/>
                <a:cs typeface="Calibri"/>
              </a:rPr>
              <a:t>n)</a:t>
            </a:r>
            <a:r>
              <a:rPr b="1" spc="-45" dirty="0">
                <a:latin typeface="Calibri"/>
                <a:cs typeface="Calibri"/>
              </a:rPr>
              <a:t> </a:t>
            </a:r>
            <a:r>
              <a:rPr b="1" dirty="0">
                <a:latin typeface="Calibri"/>
                <a:cs typeface="Calibri"/>
              </a:rPr>
              <a:t>&amp;&amp;</a:t>
            </a:r>
            <a:r>
              <a:rPr b="1" spc="-80" dirty="0">
                <a:latin typeface="Calibri"/>
                <a:cs typeface="Calibri"/>
              </a:rPr>
              <a:t> </a:t>
            </a:r>
            <a:r>
              <a:rPr b="1" spc="-10" dirty="0">
                <a:latin typeface="Calibri"/>
                <a:cs typeface="Calibri"/>
              </a:rPr>
              <a:t>G[x[n]][x[1]]</a:t>
            </a:r>
            <a:r>
              <a:rPr b="1" spc="60" dirty="0">
                <a:latin typeface="Calibri"/>
                <a:cs typeface="Calibri"/>
              </a:rPr>
              <a:t> </a:t>
            </a:r>
            <a:r>
              <a:rPr b="1" dirty="0">
                <a:latin typeface="Calibri"/>
                <a:cs typeface="Calibri"/>
              </a:rPr>
              <a:t>!=</a:t>
            </a:r>
            <a:r>
              <a:rPr b="1" spc="-25" dirty="0">
                <a:latin typeface="Calibri"/>
                <a:cs typeface="Calibri"/>
              </a:rPr>
              <a:t> 0)) </a:t>
            </a:r>
            <a:r>
              <a:rPr b="1" spc="-10" dirty="0">
                <a:latin typeface="Calibri"/>
                <a:cs typeface="Calibri"/>
              </a:rPr>
              <a:t>return;</a:t>
            </a:r>
            <a:endParaRPr>
              <a:latin typeface="Calibri"/>
              <a:cs typeface="Calibri"/>
            </a:endParaRPr>
          </a:p>
          <a:p>
            <a:pPr marL="12700"/>
            <a:r>
              <a:rPr spc="-50" dirty="0">
                <a:latin typeface="Calibri"/>
                <a:cs typeface="Calibri"/>
              </a:rPr>
              <a:t>}</a:t>
            </a:r>
            <a:endParaRPr>
              <a:latin typeface="Calibri"/>
              <a:cs typeface="Calibri"/>
            </a:endParaRPr>
          </a:p>
          <a:p>
            <a:pPr marL="12700"/>
            <a:r>
              <a:rPr spc="-50" dirty="0">
                <a:latin typeface="Calibri"/>
                <a:cs typeface="Calibri"/>
              </a:rPr>
              <a:t>}</a:t>
            </a:r>
            <a:endParaRPr>
              <a:latin typeface="Calibri"/>
              <a:cs typeface="Calibri"/>
            </a:endParaRPr>
          </a:p>
          <a:p>
            <a:pPr marL="12700">
              <a:spcBef>
                <a:spcPts val="5"/>
              </a:spcBef>
            </a:pPr>
            <a:r>
              <a:rPr spc="-50" dirty="0">
                <a:latin typeface="Calibri"/>
                <a:cs typeface="Calibri"/>
              </a:rPr>
              <a:t>}</a:t>
            </a:r>
            <a:endParaRPr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674359" y="1065529"/>
            <a:ext cx="169227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pc="-10" dirty="0">
                <a:latin typeface="Calibri"/>
                <a:cs typeface="Calibri"/>
              </a:rPr>
              <a:t>Hamiltonian</a:t>
            </a:r>
            <a:r>
              <a:rPr spc="-65" dirty="0">
                <a:latin typeface="Calibri"/>
                <a:cs typeface="Calibri"/>
              </a:rPr>
              <a:t> </a:t>
            </a:r>
            <a:r>
              <a:rPr spc="-20" dirty="0">
                <a:latin typeface="Calibri"/>
                <a:cs typeface="Calibri"/>
              </a:rPr>
              <a:t>Cycle</a:t>
            </a:r>
            <a:endParaRPr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674359" y="1614678"/>
            <a:ext cx="325056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pc="-10" dirty="0">
                <a:latin typeface="Calibri"/>
                <a:cs typeface="Calibri"/>
              </a:rPr>
              <a:t>Enter</a:t>
            </a:r>
            <a:r>
              <a:rPr spc="-7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the</a:t>
            </a:r>
            <a:r>
              <a:rPr spc="-4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number</a:t>
            </a:r>
            <a:r>
              <a:rPr spc="-3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of</a:t>
            </a:r>
            <a:r>
              <a:rPr spc="-6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the</a:t>
            </a:r>
            <a:r>
              <a:rPr spc="-30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vertices:</a:t>
            </a:r>
            <a:r>
              <a:rPr spc="-75" dirty="0">
                <a:latin typeface="Calibri"/>
                <a:cs typeface="Calibri"/>
              </a:rPr>
              <a:t> </a:t>
            </a:r>
            <a:r>
              <a:rPr spc="-50" dirty="0">
                <a:latin typeface="Calibri"/>
                <a:cs typeface="Calibri"/>
              </a:rPr>
              <a:t>4</a:t>
            </a:r>
            <a:endParaRPr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673722" y="2163013"/>
            <a:ext cx="3536950" cy="24955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3335" marR="5080">
              <a:spcBef>
                <a:spcPts val="100"/>
              </a:spcBef>
            </a:pPr>
            <a:r>
              <a:rPr dirty="0">
                <a:latin typeface="Calibri"/>
                <a:cs typeface="Calibri"/>
              </a:rPr>
              <a:t>If</a:t>
            </a:r>
            <a:r>
              <a:rPr spc="-7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edge</a:t>
            </a:r>
            <a:r>
              <a:rPr spc="-35" dirty="0">
                <a:latin typeface="Calibri"/>
                <a:cs typeface="Calibri"/>
              </a:rPr>
              <a:t> </a:t>
            </a:r>
            <a:r>
              <a:rPr spc="-20" dirty="0">
                <a:latin typeface="Calibri"/>
                <a:cs typeface="Calibri"/>
              </a:rPr>
              <a:t>between</a:t>
            </a:r>
            <a:r>
              <a:rPr spc="-3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the</a:t>
            </a:r>
            <a:r>
              <a:rPr spc="-30" dirty="0">
                <a:latin typeface="Calibri"/>
                <a:cs typeface="Calibri"/>
              </a:rPr>
              <a:t> </a:t>
            </a:r>
            <a:r>
              <a:rPr spc="-20" dirty="0">
                <a:latin typeface="Calibri"/>
                <a:cs typeface="Calibri"/>
              </a:rPr>
              <a:t>following</a:t>
            </a:r>
            <a:r>
              <a:rPr spc="-80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vertices </a:t>
            </a:r>
            <a:r>
              <a:rPr spc="-20" dirty="0">
                <a:latin typeface="Calibri"/>
                <a:cs typeface="Calibri"/>
              </a:rPr>
              <a:t>enter</a:t>
            </a:r>
            <a:r>
              <a:rPr spc="-6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1</a:t>
            </a:r>
            <a:r>
              <a:rPr spc="-5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else</a:t>
            </a:r>
            <a:r>
              <a:rPr spc="-40" dirty="0">
                <a:latin typeface="Calibri"/>
                <a:cs typeface="Calibri"/>
              </a:rPr>
              <a:t> </a:t>
            </a:r>
            <a:r>
              <a:rPr spc="-25" dirty="0">
                <a:latin typeface="Calibri"/>
                <a:cs typeface="Calibri"/>
              </a:rPr>
              <a:t>0:</a:t>
            </a:r>
            <a:endParaRPr>
              <a:latin typeface="Calibri"/>
              <a:cs typeface="Calibri"/>
            </a:endParaRPr>
          </a:p>
          <a:p>
            <a:pPr marL="13335">
              <a:spcBef>
                <a:spcPts val="5"/>
              </a:spcBef>
            </a:pPr>
            <a:r>
              <a:rPr dirty="0">
                <a:latin typeface="Calibri"/>
                <a:cs typeface="Calibri"/>
              </a:rPr>
              <a:t>1</a:t>
            </a:r>
            <a:r>
              <a:rPr spc="-9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and</a:t>
            </a:r>
            <a:r>
              <a:rPr spc="-8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2:</a:t>
            </a:r>
            <a:r>
              <a:rPr spc="-75" dirty="0">
                <a:latin typeface="Calibri"/>
                <a:cs typeface="Calibri"/>
              </a:rPr>
              <a:t> </a:t>
            </a:r>
            <a:r>
              <a:rPr spc="-50" dirty="0">
                <a:latin typeface="Calibri"/>
                <a:cs typeface="Calibri"/>
              </a:rPr>
              <a:t>1</a:t>
            </a:r>
            <a:endParaRPr>
              <a:latin typeface="Calibri"/>
              <a:cs typeface="Calibri"/>
            </a:endParaRPr>
          </a:p>
          <a:p>
            <a:pPr marL="13335"/>
            <a:r>
              <a:rPr dirty="0">
                <a:latin typeface="Calibri"/>
                <a:cs typeface="Calibri"/>
              </a:rPr>
              <a:t>1</a:t>
            </a:r>
            <a:r>
              <a:rPr spc="-9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and</a:t>
            </a:r>
            <a:r>
              <a:rPr spc="-8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3:</a:t>
            </a:r>
            <a:r>
              <a:rPr spc="-95" dirty="0">
                <a:latin typeface="Calibri"/>
                <a:cs typeface="Calibri"/>
              </a:rPr>
              <a:t> </a:t>
            </a:r>
            <a:r>
              <a:rPr spc="-50" dirty="0">
                <a:latin typeface="Calibri"/>
                <a:cs typeface="Calibri"/>
              </a:rPr>
              <a:t>1</a:t>
            </a:r>
            <a:endParaRPr>
              <a:latin typeface="Calibri"/>
              <a:cs typeface="Calibri"/>
            </a:endParaRPr>
          </a:p>
          <a:p>
            <a:pPr marL="12700"/>
            <a:r>
              <a:rPr dirty="0">
                <a:latin typeface="Calibri"/>
                <a:cs typeface="Calibri"/>
              </a:rPr>
              <a:t>1</a:t>
            </a:r>
            <a:r>
              <a:rPr spc="-5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and</a:t>
            </a:r>
            <a:r>
              <a:rPr spc="-7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4:</a:t>
            </a:r>
            <a:r>
              <a:rPr spc="-90" dirty="0">
                <a:latin typeface="Calibri"/>
                <a:cs typeface="Calibri"/>
              </a:rPr>
              <a:t> </a:t>
            </a:r>
            <a:r>
              <a:rPr spc="-50" dirty="0">
                <a:latin typeface="Calibri"/>
                <a:cs typeface="Calibri"/>
              </a:rPr>
              <a:t>1</a:t>
            </a:r>
            <a:endParaRPr>
              <a:latin typeface="Calibri"/>
              <a:cs typeface="Calibri"/>
            </a:endParaRPr>
          </a:p>
          <a:p>
            <a:pPr marL="12700"/>
            <a:r>
              <a:rPr dirty="0">
                <a:latin typeface="Calibri"/>
                <a:cs typeface="Calibri"/>
              </a:rPr>
              <a:t>2</a:t>
            </a:r>
            <a:r>
              <a:rPr spc="-3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and</a:t>
            </a:r>
            <a:r>
              <a:rPr spc="-75" dirty="0">
                <a:latin typeface="Calibri"/>
                <a:cs typeface="Calibri"/>
              </a:rPr>
              <a:t> </a:t>
            </a:r>
            <a:r>
              <a:rPr spc="-25" dirty="0">
                <a:latin typeface="Calibri"/>
                <a:cs typeface="Calibri"/>
              </a:rPr>
              <a:t>3:</a:t>
            </a:r>
            <a:endParaRPr>
              <a:latin typeface="Calibri"/>
              <a:cs typeface="Calibri"/>
            </a:endParaRPr>
          </a:p>
          <a:p>
            <a:pPr marL="13335">
              <a:spcBef>
                <a:spcPts val="5"/>
              </a:spcBef>
            </a:pPr>
            <a:r>
              <a:rPr spc="-50" dirty="0">
                <a:latin typeface="Calibri"/>
                <a:cs typeface="Calibri"/>
              </a:rPr>
              <a:t>1</a:t>
            </a:r>
            <a:endParaRPr>
              <a:latin typeface="Calibri"/>
              <a:cs typeface="Calibri"/>
            </a:endParaRPr>
          </a:p>
          <a:p>
            <a:pPr marL="12700"/>
            <a:r>
              <a:rPr dirty="0">
                <a:latin typeface="Calibri"/>
                <a:cs typeface="Calibri"/>
              </a:rPr>
              <a:t>2</a:t>
            </a:r>
            <a:r>
              <a:rPr spc="-3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and</a:t>
            </a:r>
            <a:r>
              <a:rPr spc="-80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4:</a:t>
            </a:r>
            <a:r>
              <a:rPr spc="-90" dirty="0">
                <a:latin typeface="Calibri"/>
                <a:cs typeface="Calibri"/>
              </a:rPr>
              <a:t> </a:t>
            </a:r>
            <a:r>
              <a:rPr spc="-50" dirty="0">
                <a:latin typeface="Calibri"/>
                <a:cs typeface="Calibri"/>
              </a:rPr>
              <a:t>0</a:t>
            </a:r>
            <a:endParaRPr>
              <a:latin typeface="Calibri"/>
              <a:cs typeface="Calibri"/>
            </a:endParaRPr>
          </a:p>
          <a:p>
            <a:pPr marL="12700"/>
            <a:r>
              <a:rPr dirty="0">
                <a:latin typeface="Calibri"/>
                <a:cs typeface="Calibri"/>
              </a:rPr>
              <a:t>3</a:t>
            </a:r>
            <a:r>
              <a:rPr spc="-3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and</a:t>
            </a:r>
            <a:r>
              <a:rPr spc="-7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4:</a:t>
            </a:r>
            <a:r>
              <a:rPr spc="-95" dirty="0">
                <a:latin typeface="Calibri"/>
                <a:cs typeface="Calibri"/>
              </a:rPr>
              <a:t> </a:t>
            </a:r>
            <a:r>
              <a:rPr spc="-50" dirty="0">
                <a:latin typeface="Calibri"/>
                <a:cs typeface="Calibri"/>
              </a:rPr>
              <a:t>1</a:t>
            </a:r>
            <a:endParaRPr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674359" y="4908422"/>
            <a:ext cx="85026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spcBef>
                <a:spcPts val="100"/>
              </a:spcBef>
            </a:pPr>
            <a:r>
              <a:rPr spc="-10" dirty="0">
                <a:latin typeface="Calibri"/>
                <a:cs typeface="Calibri"/>
              </a:rPr>
              <a:t>Solution: </a:t>
            </a:r>
            <a:r>
              <a:rPr dirty="0">
                <a:latin typeface="Calibri"/>
                <a:cs typeface="Calibri"/>
              </a:rPr>
              <a:t>1</a:t>
            </a:r>
            <a:r>
              <a:rPr spc="-6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2</a:t>
            </a:r>
            <a:r>
              <a:rPr spc="-4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3</a:t>
            </a:r>
            <a:r>
              <a:rPr spc="-6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4</a:t>
            </a:r>
            <a:r>
              <a:rPr spc="-35" dirty="0">
                <a:latin typeface="Calibri"/>
                <a:cs typeface="Calibri"/>
              </a:rPr>
              <a:t> </a:t>
            </a:r>
            <a:r>
              <a:rPr spc="-50" dirty="0">
                <a:latin typeface="Calibri"/>
                <a:cs typeface="Calibri"/>
              </a:rPr>
              <a:t>1</a:t>
            </a:r>
            <a:endParaRPr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674359" y="5731662"/>
            <a:ext cx="79057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dirty="0">
                <a:latin typeface="Calibri"/>
                <a:cs typeface="Calibri"/>
              </a:rPr>
              <a:t>1</a:t>
            </a:r>
            <a:r>
              <a:rPr spc="-6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4</a:t>
            </a:r>
            <a:r>
              <a:rPr spc="-4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3</a:t>
            </a:r>
            <a:r>
              <a:rPr spc="-6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2</a:t>
            </a:r>
            <a:r>
              <a:rPr spc="-40" dirty="0">
                <a:latin typeface="Calibri"/>
                <a:cs typeface="Calibri"/>
              </a:rPr>
              <a:t> </a:t>
            </a:r>
            <a:r>
              <a:rPr spc="-50" dirty="0">
                <a:latin typeface="Calibri"/>
                <a:cs typeface="Calibri"/>
              </a:rPr>
              <a:t>1</a:t>
            </a:r>
            <a:endParaRPr>
              <a:latin typeface="Calibri"/>
              <a:cs typeface="Calibri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1600961" y="761"/>
            <a:ext cx="9142730" cy="6856730"/>
          </a:xfrm>
          <a:custGeom>
            <a:avLst/>
            <a:gdLst/>
            <a:ahLst/>
            <a:cxnLst/>
            <a:rect l="l" t="t" r="r" b="b"/>
            <a:pathLst>
              <a:path w="9142730" h="6856730">
                <a:moveTo>
                  <a:pt x="0" y="0"/>
                </a:moveTo>
                <a:lnTo>
                  <a:pt x="9142476" y="0"/>
                </a:lnTo>
                <a:lnTo>
                  <a:pt x="9142476" y="6856476"/>
                </a:lnTo>
                <a:lnTo>
                  <a:pt x="0" y="6856476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4194176" y="6438732"/>
            <a:ext cx="1062355" cy="363561"/>
          </a:xfrm>
          <a:prstGeom prst="rect">
            <a:avLst/>
          </a:prstGeom>
        </p:spPr>
        <p:txBody>
          <a:bodyPr vert="horz" wrap="square" lIns="0" tIns="4445" rIns="0" bIns="0" rtlCol="0">
            <a:spAutoFit/>
          </a:bodyPr>
          <a:lstStyle/>
          <a:p>
            <a:pPr marL="12700" marR="5080">
              <a:lnSpc>
                <a:spcPts val="1440"/>
              </a:lnSpc>
              <a:spcBef>
                <a:spcPts val="35"/>
              </a:spcBef>
            </a:pPr>
            <a:r>
              <a:rPr sz="1200" spc="45" dirty="0">
                <a:solidFill>
                  <a:srgbClr val="FFFFFF"/>
                </a:solidFill>
                <a:latin typeface="Arial MT"/>
                <a:cs typeface="Arial MT"/>
              </a:rPr>
              <a:t>Department</a:t>
            </a:r>
            <a:r>
              <a:rPr sz="1200" spc="1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-25" dirty="0">
                <a:solidFill>
                  <a:srgbClr val="FFFFFF"/>
                </a:solidFill>
                <a:latin typeface="Arial MT"/>
                <a:cs typeface="Arial MT"/>
              </a:rPr>
              <a:t>of CSE</a:t>
            </a:r>
            <a:endParaRPr sz="1200">
              <a:latin typeface="Arial MT"/>
              <a:cs typeface="Arial MT"/>
            </a:endParaRPr>
          </a:p>
        </p:txBody>
      </p:sp>
      <p:sp>
        <p:nvSpPr>
          <p:cNvPr id="13" name="object 13"/>
          <p:cNvSpPr txBox="1">
            <a:spLocks noGrp="1"/>
          </p:cNvSpPr>
          <p:nvPr>
            <p:ph type="ftr" sz="quarter" idx="5"/>
          </p:nvPr>
        </p:nvSpPr>
        <p:spPr>
          <a:xfrm>
            <a:off x="1600200" y="0"/>
            <a:ext cx="0" cy="430887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25"/>
              </a:lnSpc>
            </a:pPr>
            <a:r>
              <a:rPr spc="10" dirty="0"/>
              <a:t>ATME College</a:t>
            </a:r>
            <a:r>
              <a:rPr spc="-5" dirty="0"/>
              <a:t> </a:t>
            </a:r>
            <a:r>
              <a:rPr spc="10" dirty="0"/>
              <a:t>of</a:t>
            </a:r>
            <a:r>
              <a:rPr spc="114" dirty="0"/>
              <a:t> </a:t>
            </a:r>
            <a:r>
              <a:rPr spc="35" dirty="0"/>
              <a:t>Engineering</a:t>
            </a:r>
          </a:p>
        </p:txBody>
      </p:sp>
    </p:spTree>
  </p:cSld>
  <p:clrMapOvr>
    <a:masterClrMapping/>
  </p:clrMapOvr>
</p:sld>
</file>

<file path=ppt/slides/slide2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4114800" y="6400801"/>
            <a:ext cx="4724400" cy="277495"/>
            <a:chOff x="2514600" y="6400800"/>
            <a:chExt cx="4724400" cy="277495"/>
          </a:xfrm>
        </p:grpSpPr>
        <p:sp>
          <p:nvSpPr>
            <p:cNvPr id="3" name="object 3"/>
            <p:cNvSpPr/>
            <p:nvPr/>
          </p:nvSpPr>
          <p:spPr>
            <a:xfrm>
              <a:off x="2514600" y="6400800"/>
              <a:ext cx="1600200" cy="277495"/>
            </a:xfrm>
            <a:custGeom>
              <a:avLst/>
              <a:gdLst/>
              <a:ahLst/>
              <a:cxnLst/>
              <a:rect l="l" t="t" r="r" b="b"/>
              <a:pathLst>
                <a:path w="1600200" h="277495">
                  <a:moveTo>
                    <a:pt x="1600200" y="277368"/>
                  </a:moveTo>
                  <a:lnTo>
                    <a:pt x="0" y="277368"/>
                  </a:lnTo>
                  <a:lnTo>
                    <a:pt x="0" y="0"/>
                  </a:lnTo>
                  <a:lnTo>
                    <a:pt x="1600200" y="0"/>
                  </a:lnTo>
                  <a:lnTo>
                    <a:pt x="1600200" y="277368"/>
                  </a:lnTo>
                  <a:close/>
                </a:path>
              </a:pathLst>
            </a:custGeom>
            <a:solidFill>
              <a:srgbClr val="E16C0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4114800" y="6400800"/>
              <a:ext cx="3124200" cy="277495"/>
            </a:xfrm>
            <a:custGeom>
              <a:avLst/>
              <a:gdLst/>
              <a:ahLst/>
              <a:cxnLst/>
              <a:rect l="l" t="t" r="r" b="b"/>
              <a:pathLst>
                <a:path w="3124200" h="277495">
                  <a:moveTo>
                    <a:pt x="3124200" y="277368"/>
                  </a:moveTo>
                  <a:lnTo>
                    <a:pt x="0" y="277368"/>
                  </a:lnTo>
                  <a:lnTo>
                    <a:pt x="0" y="0"/>
                  </a:lnTo>
                  <a:lnTo>
                    <a:pt x="3124200" y="0"/>
                  </a:lnTo>
                  <a:lnTo>
                    <a:pt x="3124200" y="277368"/>
                  </a:lnTo>
                  <a:close/>
                </a:path>
              </a:pathLst>
            </a:custGeom>
            <a:solidFill>
              <a:srgbClr val="2240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425759" y="1286306"/>
            <a:ext cx="2584310" cy="3900830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5514848" y="1308100"/>
            <a:ext cx="14160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pc="-50" dirty="0">
                <a:latin typeface="Calibri"/>
                <a:cs typeface="Calibri"/>
              </a:rPr>
              <a:t>1</a:t>
            </a:r>
            <a:endParaRPr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584574" y="1977466"/>
            <a:ext cx="14160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pc="-50" dirty="0">
                <a:latin typeface="Calibri"/>
                <a:cs typeface="Calibri"/>
              </a:rPr>
              <a:t>2</a:t>
            </a:r>
            <a:endParaRPr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514848" y="2023821"/>
            <a:ext cx="14160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pc="-50" dirty="0">
                <a:latin typeface="Calibri"/>
                <a:cs typeface="Calibri"/>
              </a:rPr>
              <a:t>3</a:t>
            </a:r>
            <a:endParaRPr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568186" y="2034413"/>
            <a:ext cx="14160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pc="-50" dirty="0">
                <a:latin typeface="Calibri"/>
                <a:cs typeface="Calibri"/>
              </a:rPr>
              <a:t>4</a:t>
            </a:r>
            <a:endParaRPr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584574" y="2820873"/>
            <a:ext cx="14160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pc="-50" dirty="0">
                <a:latin typeface="Calibri"/>
                <a:cs typeface="Calibri"/>
              </a:rPr>
              <a:t>3</a:t>
            </a:r>
            <a:endParaRPr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4584574" y="3775709"/>
            <a:ext cx="14160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pc="-50" dirty="0">
                <a:latin typeface="Calibri"/>
                <a:cs typeface="Calibri"/>
              </a:rPr>
              <a:t>4</a:t>
            </a:r>
            <a:endParaRPr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4584574" y="4783073"/>
            <a:ext cx="14160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pc="-50" dirty="0">
                <a:latin typeface="Calibri"/>
                <a:cs typeface="Calibri"/>
              </a:rPr>
              <a:t>1</a:t>
            </a:r>
            <a:endParaRPr>
              <a:latin typeface="Calibri"/>
              <a:cs typeface="Calibr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4204843" y="5357063"/>
            <a:ext cx="79057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pc="-10" dirty="0">
                <a:latin typeface="Calibri"/>
                <a:cs typeface="Calibri"/>
              </a:rPr>
              <a:t>Solution</a:t>
            </a:r>
            <a:endParaRPr>
              <a:latin typeface="Calibri"/>
              <a:cs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5201792" y="2822906"/>
            <a:ext cx="914400" cy="8591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tabLst>
                <a:tab pos="713105" algn="l"/>
              </a:tabLst>
            </a:pPr>
            <a:r>
              <a:rPr spc="-50" dirty="0">
                <a:latin typeface="Calibri"/>
                <a:cs typeface="Calibri"/>
              </a:rPr>
              <a:t>2</a:t>
            </a:r>
            <a:r>
              <a:rPr dirty="0">
                <a:latin typeface="Calibri"/>
                <a:cs typeface="Calibri"/>
              </a:rPr>
              <a:t>	</a:t>
            </a:r>
            <a:r>
              <a:rPr spc="-50" dirty="0">
                <a:latin typeface="Calibri"/>
                <a:cs typeface="Calibri"/>
              </a:rPr>
              <a:t>4</a:t>
            </a:r>
            <a:endParaRPr>
              <a:latin typeface="Calibri"/>
              <a:cs typeface="Calibri"/>
            </a:endParaRPr>
          </a:p>
          <a:p>
            <a:pPr>
              <a:spcBef>
                <a:spcPts val="45"/>
              </a:spcBef>
            </a:pPr>
            <a:endParaRPr>
              <a:latin typeface="Calibri"/>
              <a:cs typeface="Calibri"/>
            </a:endParaRPr>
          </a:p>
          <a:p>
            <a:pPr marL="24765"/>
            <a:r>
              <a:rPr spc="-20" dirty="0">
                <a:latin typeface="Calibri"/>
                <a:cs typeface="Calibri"/>
              </a:rPr>
              <a:t>Dead</a:t>
            </a:r>
            <a:r>
              <a:rPr spc="-55" dirty="0">
                <a:latin typeface="Calibri"/>
                <a:cs typeface="Calibri"/>
              </a:rPr>
              <a:t> </a:t>
            </a:r>
            <a:r>
              <a:rPr spc="-25" dirty="0">
                <a:latin typeface="Calibri"/>
                <a:cs typeface="Calibri"/>
              </a:rPr>
              <a:t>end</a:t>
            </a:r>
            <a:endParaRPr>
              <a:latin typeface="Calibri"/>
              <a:cs typeface="Calibri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6633210" y="2820873"/>
            <a:ext cx="14160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pc="-50" dirty="0">
                <a:latin typeface="Calibri"/>
                <a:cs typeface="Calibri"/>
              </a:rPr>
              <a:t>3</a:t>
            </a:r>
            <a:endParaRPr>
              <a:latin typeface="Calibri"/>
              <a:cs typeface="Calibri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6691122" y="3786123"/>
            <a:ext cx="14160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pc="-50" dirty="0">
                <a:latin typeface="Calibri"/>
                <a:cs typeface="Calibri"/>
              </a:rPr>
              <a:t>2</a:t>
            </a:r>
            <a:endParaRPr>
              <a:latin typeface="Calibri"/>
              <a:cs typeface="Calibri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6711442" y="4709667"/>
            <a:ext cx="14160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pc="-50" dirty="0">
                <a:latin typeface="Calibri"/>
                <a:cs typeface="Calibri"/>
              </a:rPr>
              <a:t>1</a:t>
            </a:r>
            <a:endParaRPr>
              <a:latin typeface="Calibri"/>
              <a:cs typeface="Calibri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6273546" y="5355538"/>
            <a:ext cx="78994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pc="-10" dirty="0">
                <a:latin typeface="Calibri"/>
                <a:cs typeface="Calibri"/>
              </a:rPr>
              <a:t>Solution</a:t>
            </a:r>
            <a:endParaRPr>
              <a:latin typeface="Calibri"/>
              <a:cs typeface="Calibri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1600961" y="761"/>
            <a:ext cx="9142730" cy="6856730"/>
          </a:xfrm>
          <a:custGeom>
            <a:avLst/>
            <a:gdLst/>
            <a:ahLst/>
            <a:cxnLst/>
            <a:rect l="l" t="t" r="r" b="b"/>
            <a:pathLst>
              <a:path w="9142730" h="6856730">
                <a:moveTo>
                  <a:pt x="0" y="0"/>
                </a:moveTo>
                <a:lnTo>
                  <a:pt x="9142476" y="0"/>
                </a:lnTo>
                <a:lnTo>
                  <a:pt x="9142476" y="6856476"/>
                </a:lnTo>
                <a:lnTo>
                  <a:pt x="0" y="6856476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 txBox="1"/>
          <p:nvPr/>
        </p:nvSpPr>
        <p:spPr>
          <a:xfrm>
            <a:off x="4194176" y="6438732"/>
            <a:ext cx="1062355" cy="363561"/>
          </a:xfrm>
          <a:prstGeom prst="rect">
            <a:avLst/>
          </a:prstGeom>
        </p:spPr>
        <p:txBody>
          <a:bodyPr vert="horz" wrap="square" lIns="0" tIns="4445" rIns="0" bIns="0" rtlCol="0">
            <a:spAutoFit/>
          </a:bodyPr>
          <a:lstStyle/>
          <a:p>
            <a:pPr marL="12700" marR="5080">
              <a:lnSpc>
                <a:spcPts val="1440"/>
              </a:lnSpc>
              <a:spcBef>
                <a:spcPts val="35"/>
              </a:spcBef>
            </a:pPr>
            <a:r>
              <a:rPr sz="1200" spc="45" dirty="0">
                <a:solidFill>
                  <a:srgbClr val="FFFFFF"/>
                </a:solidFill>
                <a:latin typeface="Arial MT"/>
                <a:cs typeface="Arial MT"/>
              </a:rPr>
              <a:t>Department</a:t>
            </a:r>
            <a:r>
              <a:rPr sz="1200" spc="1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-25" dirty="0">
                <a:solidFill>
                  <a:srgbClr val="FFFFFF"/>
                </a:solidFill>
                <a:latin typeface="Arial MT"/>
                <a:cs typeface="Arial MT"/>
              </a:rPr>
              <a:t>of CSE</a:t>
            </a:r>
            <a:endParaRPr sz="1200">
              <a:latin typeface="Arial MT"/>
              <a:cs typeface="Arial MT"/>
            </a:endParaRPr>
          </a:p>
        </p:txBody>
      </p:sp>
      <p:sp>
        <p:nvSpPr>
          <p:cNvPr id="21" name="object 21"/>
          <p:cNvSpPr txBox="1">
            <a:spLocks noGrp="1"/>
          </p:cNvSpPr>
          <p:nvPr>
            <p:ph type="ftr" sz="quarter" idx="5"/>
          </p:nvPr>
        </p:nvSpPr>
        <p:spPr>
          <a:xfrm>
            <a:off x="1600200" y="0"/>
            <a:ext cx="0" cy="430887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25"/>
              </a:lnSpc>
            </a:pPr>
            <a:r>
              <a:rPr spc="10" dirty="0"/>
              <a:t>ATME College</a:t>
            </a:r>
            <a:r>
              <a:rPr spc="-5" dirty="0"/>
              <a:t> </a:t>
            </a:r>
            <a:r>
              <a:rPr spc="10" dirty="0"/>
              <a:t>of</a:t>
            </a:r>
            <a:r>
              <a:rPr spc="114" dirty="0"/>
              <a:t> </a:t>
            </a:r>
            <a:r>
              <a:rPr spc="35" dirty="0"/>
              <a:t>Engineering</a:t>
            </a:r>
          </a:p>
        </p:txBody>
      </p:sp>
    </p:spTree>
  </p:cSld>
  <p:clrMapOvr>
    <a:masterClrMapping/>
  </p:clrMapOvr>
</p:sld>
</file>

<file path=ppt/slides/slide2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4114800" y="6400801"/>
            <a:ext cx="4724400" cy="277495"/>
            <a:chOff x="2514600" y="6400800"/>
            <a:chExt cx="4724400" cy="277495"/>
          </a:xfrm>
        </p:grpSpPr>
        <p:sp>
          <p:nvSpPr>
            <p:cNvPr id="3" name="object 3"/>
            <p:cNvSpPr/>
            <p:nvPr/>
          </p:nvSpPr>
          <p:spPr>
            <a:xfrm>
              <a:off x="2514600" y="6400800"/>
              <a:ext cx="1600200" cy="277495"/>
            </a:xfrm>
            <a:custGeom>
              <a:avLst/>
              <a:gdLst/>
              <a:ahLst/>
              <a:cxnLst/>
              <a:rect l="l" t="t" r="r" b="b"/>
              <a:pathLst>
                <a:path w="1600200" h="277495">
                  <a:moveTo>
                    <a:pt x="1600200" y="277368"/>
                  </a:moveTo>
                  <a:lnTo>
                    <a:pt x="0" y="277368"/>
                  </a:lnTo>
                  <a:lnTo>
                    <a:pt x="0" y="0"/>
                  </a:lnTo>
                  <a:lnTo>
                    <a:pt x="1600200" y="0"/>
                  </a:lnTo>
                  <a:lnTo>
                    <a:pt x="1600200" y="277368"/>
                  </a:lnTo>
                  <a:close/>
                </a:path>
              </a:pathLst>
            </a:custGeom>
            <a:solidFill>
              <a:srgbClr val="E16C0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4114800" y="6400800"/>
              <a:ext cx="3124200" cy="277495"/>
            </a:xfrm>
            <a:custGeom>
              <a:avLst/>
              <a:gdLst/>
              <a:ahLst/>
              <a:cxnLst/>
              <a:rect l="l" t="t" r="r" b="b"/>
              <a:pathLst>
                <a:path w="3124200" h="277495">
                  <a:moveTo>
                    <a:pt x="3124200" y="277368"/>
                  </a:moveTo>
                  <a:lnTo>
                    <a:pt x="0" y="277368"/>
                  </a:lnTo>
                  <a:lnTo>
                    <a:pt x="0" y="0"/>
                  </a:lnTo>
                  <a:lnTo>
                    <a:pt x="3124200" y="0"/>
                  </a:lnTo>
                  <a:lnTo>
                    <a:pt x="3124200" y="277368"/>
                  </a:lnTo>
                  <a:close/>
                </a:path>
              </a:pathLst>
            </a:custGeom>
            <a:solidFill>
              <a:srgbClr val="2240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5" name="object 5"/>
          <p:cNvGrpSpPr/>
          <p:nvPr/>
        </p:nvGrpSpPr>
        <p:grpSpPr>
          <a:xfrm>
            <a:off x="1600961" y="761"/>
            <a:ext cx="9142730" cy="6856730"/>
            <a:chOff x="761" y="761"/>
            <a:chExt cx="9142730" cy="6856730"/>
          </a:xfrm>
        </p:grpSpPr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58367" y="1152144"/>
              <a:ext cx="7601711" cy="4553712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761" y="761"/>
              <a:ext cx="9142730" cy="6856730"/>
            </a:xfrm>
            <a:custGeom>
              <a:avLst/>
              <a:gdLst/>
              <a:ahLst/>
              <a:cxnLst/>
              <a:rect l="l" t="t" r="r" b="b"/>
              <a:pathLst>
                <a:path w="9142730" h="6856730">
                  <a:moveTo>
                    <a:pt x="0" y="0"/>
                  </a:moveTo>
                  <a:lnTo>
                    <a:pt x="9142476" y="0"/>
                  </a:lnTo>
                  <a:lnTo>
                    <a:pt x="9142476" y="6856476"/>
                  </a:lnTo>
                  <a:lnTo>
                    <a:pt x="0" y="6856476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4194176" y="6438732"/>
            <a:ext cx="1062355" cy="363561"/>
          </a:xfrm>
          <a:prstGeom prst="rect">
            <a:avLst/>
          </a:prstGeom>
        </p:spPr>
        <p:txBody>
          <a:bodyPr vert="horz" wrap="square" lIns="0" tIns="4445" rIns="0" bIns="0" rtlCol="0">
            <a:spAutoFit/>
          </a:bodyPr>
          <a:lstStyle/>
          <a:p>
            <a:pPr marL="12700" marR="5080">
              <a:lnSpc>
                <a:spcPts val="1440"/>
              </a:lnSpc>
              <a:spcBef>
                <a:spcPts val="35"/>
              </a:spcBef>
            </a:pPr>
            <a:r>
              <a:rPr sz="1200" spc="45" dirty="0">
                <a:solidFill>
                  <a:srgbClr val="FFFFFF"/>
                </a:solidFill>
                <a:latin typeface="Arial MT"/>
                <a:cs typeface="Arial MT"/>
              </a:rPr>
              <a:t>Department</a:t>
            </a:r>
            <a:r>
              <a:rPr sz="1200" spc="1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-25" dirty="0">
                <a:solidFill>
                  <a:srgbClr val="FFFFFF"/>
                </a:solidFill>
                <a:latin typeface="Arial MT"/>
                <a:cs typeface="Arial MT"/>
              </a:rPr>
              <a:t>of CSE</a:t>
            </a:r>
            <a:endParaRPr sz="1200">
              <a:latin typeface="Arial MT"/>
              <a:cs typeface="Arial MT"/>
            </a:endParaRPr>
          </a:p>
        </p:txBody>
      </p:sp>
      <p:sp>
        <p:nvSpPr>
          <p:cNvPr id="9" name="object 9"/>
          <p:cNvSpPr txBox="1">
            <a:spLocks noGrp="1"/>
          </p:cNvSpPr>
          <p:nvPr>
            <p:ph type="ftr" sz="quarter" idx="5"/>
          </p:nvPr>
        </p:nvSpPr>
        <p:spPr>
          <a:xfrm>
            <a:off x="1600200" y="0"/>
            <a:ext cx="0" cy="430887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25"/>
              </a:lnSpc>
            </a:pPr>
            <a:r>
              <a:rPr spc="10" dirty="0"/>
              <a:t>ATME College</a:t>
            </a:r>
            <a:r>
              <a:rPr spc="-5" dirty="0"/>
              <a:t> </a:t>
            </a:r>
            <a:r>
              <a:rPr spc="10" dirty="0"/>
              <a:t>of</a:t>
            </a:r>
            <a:r>
              <a:rPr spc="114" dirty="0"/>
              <a:t> </a:t>
            </a:r>
            <a:r>
              <a:rPr spc="35" dirty="0"/>
              <a:t>Engineering</a:t>
            </a:r>
          </a:p>
        </p:txBody>
      </p:sp>
    </p:spTree>
  </p:cSld>
  <p:clrMapOvr>
    <a:masterClrMapping/>
  </p:clrMapOvr>
</p:sld>
</file>

<file path=ppt/slides/slide2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4114800" y="6400801"/>
            <a:ext cx="4724400" cy="277495"/>
            <a:chOff x="2514600" y="6400800"/>
            <a:chExt cx="4724400" cy="277495"/>
          </a:xfrm>
        </p:grpSpPr>
        <p:sp>
          <p:nvSpPr>
            <p:cNvPr id="3" name="object 3"/>
            <p:cNvSpPr/>
            <p:nvPr/>
          </p:nvSpPr>
          <p:spPr>
            <a:xfrm>
              <a:off x="2514600" y="6400800"/>
              <a:ext cx="1600200" cy="277495"/>
            </a:xfrm>
            <a:custGeom>
              <a:avLst/>
              <a:gdLst/>
              <a:ahLst/>
              <a:cxnLst/>
              <a:rect l="l" t="t" r="r" b="b"/>
              <a:pathLst>
                <a:path w="1600200" h="277495">
                  <a:moveTo>
                    <a:pt x="1600200" y="277368"/>
                  </a:moveTo>
                  <a:lnTo>
                    <a:pt x="0" y="277368"/>
                  </a:lnTo>
                  <a:lnTo>
                    <a:pt x="0" y="0"/>
                  </a:lnTo>
                  <a:lnTo>
                    <a:pt x="1600200" y="0"/>
                  </a:lnTo>
                  <a:lnTo>
                    <a:pt x="1600200" y="277368"/>
                  </a:lnTo>
                  <a:close/>
                </a:path>
              </a:pathLst>
            </a:custGeom>
            <a:solidFill>
              <a:srgbClr val="E16C0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4114800" y="6400800"/>
              <a:ext cx="3124200" cy="277495"/>
            </a:xfrm>
            <a:custGeom>
              <a:avLst/>
              <a:gdLst/>
              <a:ahLst/>
              <a:cxnLst/>
              <a:rect l="l" t="t" r="r" b="b"/>
              <a:pathLst>
                <a:path w="3124200" h="277495">
                  <a:moveTo>
                    <a:pt x="3124200" y="277368"/>
                  </a:moveTo>
                  <a:lnTo>
                    <a:pt x="0" y="277368"/>
                  </a:lnTo>
                  <a:lnTo>
                    <a:pt x="0" y="0"/>
                  </a:lnTo>
                  <a:lnTo>
                    <a:pt x="3124200" y="0"/>
                  </a:lnTo>
                  <a:lnTo>
                    <a:pt x="3124200" y="277368"/>
                  </a:lnTo>
                  <a:close/>
                </a:path>
              </a:pathLst>
            </a:custGeom>
            <a:solidFill>
              <a:srgbClr val="2240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1600200" y="0"/>
            <a:ext cx="0" cy="8212248"/>
          </a:xfrm>
          <a:prstGeom prst="rect">
            <a:avLst/>
          </a:prstGeom>
        </p:spPr>
        <p:txBody>
          <a:bodyPr vert="horz" wrap="square" lIns="0" tIns="86106" rIns="0" bIns="0" rtlCol="0">
            <a:spAutoFit/>
          </a:bodyPr>
          <a:lstStyle/>
          <a:p>
            <a:pPr marL="449580">
              <a:spcBef>
                <a:spcPts val="105"/>
              </a:spcBef>
            </a:pPr>
            <a:r>
              <a:rPr dirty="0"/>
              <a:t>Sum</a:t>
            </a:r>
            <a:r>
              <a:rPr spc="-114" dirty="0"/>
              <a:t> </a:t>
            </a:r>
            <a:r>
              <a:rPr dirty="0"/>
              <a:t>of</a:t>
            </a:r>
            <a:r>
              <a:rPr spc="-85" dirty="0"/>
              <a:t> </a:t>
            </a:r>
            <a:r>
              <a:rPr spc="-10" dirty="0"/>
              <a:t>subsets</a:t>
            </a:r>
          </a:p>
        </p:txBody>
      </p:sp>
      <p:sp>
        <p:nvSpPr>
          <p:cNvPr id="10" name="object 10"/>
          <p:cNvSpPr txBox="1">
            <a:spLocks noGrp="1"/>
          </p:cNvSpPr>
          <p:nvPr>
            <p:ph type="ftr" sz="quarter" idx="5"/>
          </p:nvPr>
        </p:nvSpPr>
        <p:spPr>
          <a:xfrm>
            <a:off x="1600200" y="0"/>
            <a:ext cx="0" cy="430887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25"/>
              </a:lnSpc>
            </a:pPr>
            <a:r>
              <a:rPr spc="10" dirty="0"/>
              <a:t>ATME College</a:t>
            </a:r>
            <a:r>
              <a:rPr spc="-5" dirty="0"/>
              <a:t> </a:t>
            </a:r>
            <a:r>
              <a:rPr spc="10" dirty="0"/>
              <a:t>of</a:t>
            </a:r>
            <a:r>
              <a:rPr spc="114" dirty="0"/>
              <a:t> </a:t>
            </a:r>
            <a:r>
              <a:rPr spc="35" dirty="0"/>
              <a:t>Engineering</a:t>
            </a:r>
          </a:p>
        </p:txBody>
      </p:sp>
      <p:grpSp>
        <p:nvGrpSpPr>
          <p:cNvPr id="6" name="object 6"/>
          <p:cNvGrpSpPr/>
          <p:nvPr/>
        </p:nvGrpSpPr>
        <p:grpSpPr>
          <a:xfrm>
            <a:off x="1600961" y="761"/>
            <a:ext cx="9142730" cy="6856730"/>
            <a:chOff x="761" y="761"/>
            <a:chExt cx="9142730" cy="6856730"/>
          </a:xfrm>
        </p:grpSpPr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61416" y="996695"/>
              <a:ext cx="7821168" cy="4919472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761" y="761"/>
              <a:ext cx="9142730" cy="6856730"/>
            </a:xfrm>
            <a:custGeom>
              <a:avLst/>
              <a:gdLst/>
              <a:ahLst/>
              <a:cxnLst/>
              <a:rect l="l" t="t" r="r" b="b"/>
              <a:pathLst>
                <a:path w="9142730" h="6856730">
                  <a:moveTo>
                    <a:pt x="0" y="0"/>
                  </a:moveTo>
                  <a:lnTo>
                    <a:pt x="9142476" y="0"/>
                  </a:lnTo>
                  <a:lnTo>
                    <a:pt x="9142476" y="6856476"/>
                  </a:lnTo>
                  <a:lnTo>
                    <a:pt x="0" y="6856476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4194176" y="6438732"/>
            <a:ext cx="1062355" cy="363561"/>
          </a:xfrm>
          <a:prstGeom prst="rect">
            <a:avLst/>
          </a:prstGeom>
        </p:spPr>
        <p:txBody>
          <a:bodyPr vert="horz" wrap="square" lIns="0" tIns="4445" rIns="0" bIns="0" rtlCol="0">
            <a:spAutoFit/>
          </a:bodyPr>
          <a:lstStyle/>
          <a:p>
            <a:pPr marL="12700" marR="5080">
              <a:lnSpc>
                <a:spcPts val="1440"/>
              </a:lnSpc>
              <a:spcBef>
                <a:spcPts val="35"/>
              </a:spcBef>
            </a:pPr>
            <a:r>
              <a:rPr sz="1200" spc="45" dirty="0">
                <a:solidFill>
                  <a:srgbClr val="FFFFFF"/>
                </a:solidFill>
                <a:latin typeface="Arial MT"/>
                <a:cs typeface="Arial MT"/>
              </a:rPr>
              <a:t>Department</a:t>
            </a:r>
            <a:r>
              <a:rPr sz="1200" spc="1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-25" dirty="0">
                <a:solidFill>
                  <a:srgbClr val="FFFFFF"/>
                </a:solidFill>
                <a:latin typeface="Arial MT"/>
                <a:cs typeface="Arial MT"/>
              </a:rPr>
              <a:t>of CSE</a:t>
            </a:r>
            <a:endParaRPr sz="12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2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4114800" y="6400801"/>
            <a:ext cx="4724400" cy="277495"/>
            <a:chOff x="2514600" y="6400800"/>
            <a:chExt cx="4724400" cy="277495"/>
          </a:xfrm>
        </p:grpSpPr>
        <p:sp>
          <p:nvSpPr>
            <p:cNvPr id="3" name="object 3"/>
            <p:cNvSpPr/>
            <p:nvPr/>
          </p:nvSpPr>
          <p:spPr>
            <a:xfrm>
              <a:off x="2514600" y="6400800"/>
              <a:ext cx="1600200" cy="277495"/>
            </a:xfrm>
            <a:custGeom>
              <a:avLst/>
              <a:gdLst/>
              <a:ahLst/>
              <a:cxnLst/>
              <a:rect l="l" t="t" r="r" b="b"/>
              <a:pathLst>
                <a:path w="1600200" h="277495">
                  <a:moveTo>
                    <a:pt x="1600200" y="277368"/>
                  </a:moveTo>
                  <a:lnTo>
                    <a:pt x="0" y="277368"/>
                  </a:lnTo>
                  <a:lnTo>
                    <a:pt x="0" y="0"/>
                  </a:lnTo>
                  <a:lnTo>
                    <a:pt x="1600200" y="0"/>
                  </a:lnTo>
                  <a:lnTo>
                    <a:pt x="1600200" y="277368"/>
                  </a:lnTo>
                  <a:close/>
                </a:path>
              </a:pathLst>
            </a:custGeom>
            <a:solidFill>
              <a:srgbClr val="E16C0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4114800" y="6400800"/>
              <a:ext cx="3124200" cy="277495"/>
            </a:xfrm>
            <a:custGeom>
              <a:avLst/>
              <a:gdLst/>
              <a:ahLst/>
              <a:cxnLst/>
              <a:rect l="l" t="t" r="r" b="b"/>
              <a:pathLst>
                <a:path w="3124200" h="277495">
                  <a:moveTo>
                    <a:pt x="3124200" y="277368"/>
                  </a:moveTo>
                  <a:lnTo>
                    <a:pt x="0" y="277368"/>
                  </a:lnTo>
                  <a:lnTo>
                    <a:pt x="0" y="0"/>
                  </a:lnTo>
                  <a:lnTo>
                    <a:pt x="3124200" y="0"/>
                  </a:lnTo>
                  <a:lnTo>
                    <a:pt x="3124200" y="277368"/>
                  </a:lnTo>
                  <a:close/>
                </a:path>
              </a:pathLst>
            </a:custGeom>
            <a:solidFill>
              <a:srgbClr val="2240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011680" y="905255"/>
            <a:ext cx="8122920" cy="4114800"/>
          </a:xfrm>
          <a:prstGeom prst="rect">
            <a:avLst/>
          </a:prstGeom>
        </p:spPr>
      </p:pic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1600200" y="0"/>
            <a:ext cx="0" cy="8212248"/>
          </a:xfrm>
          <a:prstGeom prst="rect">
            <a:avLst/>
          </a:prstGeom>
        </p:spPr>
        <p:txBody>
          <a:bodyPr vert="horz" wrap="square" lIns="0" tIns="86106" rIns="0" bIns="0" rtlCol="0">
            <a:spAutoFit/>
          </a:bodyPr>
          <a:lstStyle/>
          <a:p>
            <a:pPr marL="449580">
              <a:spcBef>
                <a:spcPts val="105"/>
              </a:spcBef>
            </a:pPr>
            <a:r>
              <a:rPr dirty="0"/>
              <a:t>Sum</a:t>
            </a:r>
            <a:r>
              <a:rPr spc="-114" dirty="0"/>
              <a:t> </a:t>
            </a:r>
            <a:r>
              <a:rPr dirty="0"/>
              <a:t>of</a:t>
            </a:r>
            <a:r>
              <a:rPr spc="-85" dirty="0"/>
              <a:t> </a:t>
            </a:r>
            <a:r>
              <a:rPr spc="-10" dirty="0"/>
              <a:t>subsets</a:t>
            </a:r>
          </a:p>
        </p:txBody>
      </p:sp>
      <p:sp>
        <p:nvSpPr>
          <p:cNvPr id="9" name="object 9"/>
          <p:cNvSpPr txBox="1">
            <a:spLocks noGrp="1"/>
          </p:cNvSpPr>
          <p:nvPr>
            <p:ph type="ftr" sz="quarter" idx="5"/>
          </p:nvPr>
        </p:nvSpPr>
        <p:spPr>
          <a:xfrm>
            <a:off x="1600200" y="0"/>
            <a:ext cx="0" cy="430887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25"/>
              </a:lnSpc>
            </a:pPr>
            <a:r>
              <a:rPr spc="10" dirty="0"/>
              <a:t>ATME College</a:t>
            </a:r>
            <a:r>
              <a:rPr spc="-5" dirty="0"/>
              <a:t> </a:t>
            </a:r>
            <a:r>
              <a:rPr spc="10" dirty="0"/>
              <a:t>of</a:t>
            </a:r>
            <a:r>
              <a:rPr spc="114" dirty="0"/>
              <a:t> </a:t>
            </a:r>
            <a:r>
              <a:rPr spc="35" dirty="0"/>
              <a:t>Engineering</a:t>
            </a:r>
          </a:p>
        </p:txBody>
      </p:sp>
      <p:sp>
        <p:nvSpPr>
          <p:cNvPr id="7" name="object 7"/>
          <p:cNvSpPr/>
          <p:nvPr/>
        </p:nvSpPr>
        <p:spPr>
          <a:xfrm>
            <a:off x="1600961" y="761"/>
            <a:ext cx="9142730" cy="6856730"/>
          </a:xfrm>
          <a:custGeom>
            <a:avLst/>
            <a:gdLst/>
            <a:ahLst/>
            <a:cxnLst/>
            <a:rect l="l" t="t" r="r" b="b"/>
            <a:pathLst>
              <a:path w="9142730" h="6856730">
                <a:moveTo>
                  <a:pt x="0" y="0"/>
                </a:moveTo>
                <a:lnTo>
                  <a:pt x="9142476" y="0"/>
                </a:lnTo>
                <a:lnTo>
                  <a:pt x="9142476" y="6856476"/>
                </a:lnTo>
                <a:lnTo>
                  <a:pt x="0" y="6856476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4194176" y="6438732"/>
            <a:ext cx="1062355" cy="363561"/>
          </a:xfrm>
          <a:prstGeom prst="rect">
            <a:avLst/>
          </a:prstGeom>
        </p:spPr>
        <p:txBody>
          <a:bodyPr vert="horz" wrap="square" lIns="0" tIns="4445" rIns="0" bIns="0" rtlCol="0">
            <a:spAutoFit/>
          </a:bodyPr>
          <a:lstStyle/>
          <a:p>
            <a:pPr marL="12700" marR="5080">
              <a:lnSpc>
                <a:spcPts val="1440"/>
              </a:lnSpc>
              <a:spcBef>
                <a:spcPts val="35"/>
              </a:spcBef>
            </a:pPr>
            <a:r>
              <a:rPr sz="1200" spc="45" dirty="0">
                <a:solidFill>
                  <a:srgbClr val="FFFFFF"/>
                </a:solidFill>
                <a:latin typeface="Arial MT"/>
                <a:cs typeface="Arial MT"/>
              </a:rPr>
              <a:t>Department</a:t>
            </a:r>
            <a:r>
              <a:rPr sz="1200" spc="1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-25" dirty="0">
                <a:solidFill>
                  <a:srgbClr val="FFFFFF"/>
                </a:solidFill>
                <a:latin typeface="Arial MT"/>
                <a:cs typeface="Arial MT"/>
              </a:rPr>
              <a:t>of CSE</a:t>
            </a:r>
            <a:endParaRPr sz="12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2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4114800" y="6400801"/>
            <a:ext cx="4724400" cy="277495"/>
            <a:chOff x="2514600" y="6400800"/>
            <a:chExt cx="4724400" cy="277495"/>
          </a:xfrm>
        </p:grpSpPr>
        <p:sp>
          <p:nvSpPr>
            <p:cNvPr id="3" name="object 3"/>
            <p:cNvSpPr/>
            <p:nvPr/>
          </p:nvSpPr>
          <p:spPr>
            <a:xfrm>
              <a:off x="2514600" y="6400800"/>
              <a:ext cx="1600200" cy="277495"/>
            </a:xfrm>
            <a:custGeom>
              <a:avLst/>
              <a:gdLst/>
              <a:ahLst/>
              <a:cxnLst/>
              <a:rect l="l" t="t" r="r" b="b"/>
              <a:pathLst>
                <a:path w="1600200" h="277495">
                  <a:moveTo>
                    <a:pt x="1600200" y="277368"/>
                  </a:moveTo>
                  <a:lnTo>
                    <a:pt x="0" y="277368"/>
                  </a:lnTo>
                  <a:lnTo>
                    <a:pt x="0" y="0"/>
                  </a:lnTo>
                  <a:lnTo>
                    <a:pt x="1600200" y="0"/>
                  </a:lnTo>
                  <a:lnTo>
                    <a:pt x="1600200" y="277368"/>
                  </a:lnTo>
                  <a:close/>
                </a:path>
              </a:pathLst>
            </a:custGeom>
            <a:solidFill>
              <a:srgbClr val="E16C0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4114800" y="6400800"/>
              <a:ext cx="3124200" cy="277495"/>
            </a:xfrm>
            <a:custGeom>
              <a:avLst/>
              <a:gdLst/>
              <a:ahLst/>
              <a:cxnLst/>
              <a:rect l="l" t="t" r="r" b="b"/>
              <a:pathLst>
                <a:path w="3124200" h="277495">
                  <a:moveTo>
                    <a:pt x="3124200" y="277368"/>
                  </a:moveTo>
                  <a:lnTo>
                    <a:pt x="0" y="277368"/>
                  </a:lnTo>
                  <a:lnTo>
                    <a:pt x="0" y="0"/>
                  </a:lnTo>
                  <a:lnTo>
                    <a:pt x="3124200" y="0"/>
                  </a:lnTo>
                  <a:lnTo>
                    <a:pt x="3124200" y="277368"/>
                  </a:lnTo>
                  <a:close/>
                </a:path>
              </a:pathLst>
            </a:custGeom>
            <a:solidFill>
              <a:srgbClr val="2240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2636926" y="6045"/>
            <a:ext cx="3423920" cy="1367682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dirty="0"/>
              <a:t>Sum</a:t>
            </a:r>
            <a:r>
              <a:rPr spc="-114" dirty="0"/>
              <a:t> </a:t>
            </a:r>
            <a:r>
              <a:rPr dirty="0"/>
              <a:t>of</a:t>
            </a:r>
            <a:r>
              <a:rPr spc="-85" dirty="0"/>
              <a:t> </a:t>
            </a:r>
            <a:r>
              <a:rPr spc="-10" dirty="0"/>
              <a:t>Subsets</a:t>
            </a:r>
          </a:p>
        </p:txBody>
      </p:sp>
      <p:sp>
        <p:nvSpPr>
          <p:cNvPr id="9" name="object 9"/>
          <p:cNvSpPr txBox="1">
            <a:spLocks noGrp="1"/>
          </p:cNvSpPr>
          <p:nvPr>
            <p:ph type="ftr" sz="quarter" idx="11"/>
          </p:nvPr>
        </p:nvSpPr>
        <p:spPr>
          <a:xfrm>
            <a:off x="1600200" y="0"/>
            <a:ext cx="0" cy="432490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25"/>
              </a:lnSpc>
            </a:pPr>
            <a:r>
              <a:rPr spc="10" dirty="0"/>
              <a:t>ATME College</a:t>
            </a:r>
            <a:r>
              <a:rPr spc="-5" dirty="0"/>
              <a:t> </a:t>
            </a:r>
            <a:r>
              <a:rPr spc="10" dirty="0"/>
              <a:t>of</a:t>
            </a:r>
            <a:r>
              <a:rPr spc="114" dirty="0"/>
              <a:t> </a:t>
            </a:r>
            <a:r>
              <a:rPr spc="35" dirty="0"/>
              <a:t>Engineering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1930477" y="975359"/>
            <a:ext cx="8322309" cy="3718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01600">
              <a:spcBef>
                <a:spcPts val="100"/>
              </a:spcBef>
            </a:pPr>
            <a:r>
              <a:rPr sz="2400" dirty="0">
                <a:latin typeface="Calibri"/>
                <a:cs typeface="Calibri"/>
              </a:rPr>
              <a:t>Find</a:t>
            </a:r>
            <a:r>
              <a:rPr sz="2400" spc="-7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a</a:t>
            </a:r>
            <a:r>
              <a:rPr sz="2400" spc="-3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subset</a:t>
            </a:r>
            <a:r>
              <a:rPr sz="2400" spc="-114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of</a:t>
            </a:r>
            <a:r>
              <a:rPr sz="2400" spc="-3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a</a:t>
            </a:r>
            <a:r>
              <a:rPr sz="2400" spc="-3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given</a:t>
            </a:r>
            <a:r>
              <a:rPr sz="2400" spc="-7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set</a:t>
            </a:r>
            <a:r>
              <a:rPr sz="2400" spc="-7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S=</a:t>
            </a:r>
            <a:r>
              <a:rPr sz="2400" spc="-4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{S1,</a:t>
            </a:r>
            <a:r>
              <a:rPr sz="2400" spc="-8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S2,</a:t>
            </a:r>
            <a:r>
              <a:rPr sz="2400" spc="-5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S3,</a:t>
            </a:r>
            <a:r>
              <a:rPr sz="2400" spc="-7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S4,</a:t>
            </a:r>
            <a:r>
              <a:rPr sz="2400" spc="-3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-----</a:t>
            </a:r>
            <a:r>
              <a:rPr sz="2400" dirty="0">
                <a:latin typeface="Calibri"/>
                <a:cs typeface="Calibri"/>
              </a:rPr>
              <a:t>-</a:t>
            </a:r>
            <a:r>
              <a:rPr sz="2400" spc="-50" dirty="0">
                <a:latin typeface="Calibri"/>
                <a:cs typeface="Calibri"/>
              </a:rPr>
              <a:t> </a:t>
            </a:r>
            <a:r>
              <a:rPr sz="2400" spc="-25" dirty="0">
                <a:latin typeface="Calibri"/>
                <a:cs typeface="Calibri"/>
              </a:rPr>
              <a:t>Sn}</a:t>
            </a:r>
            <a:endParaRPr sz="2400">
              <a:latin typeface="Calibri"/>
              <a:cs typeface="Calibri"/>
            </a:endParaRPr>
          </a:p>
          <a:p>
            <a:pPr marL="101600" marR="17780"/>
            <a:r>
              <a:rPr sz="2400" dirty="0">
                <a:latin typeface="Calibri"/>
                <a:cs typeface="Calibri"/>
              </a:rPr>
              <a:t>Of</a:t>
            </a:r>
            <a:r>
              <a:rPr sz="2400" spc="-5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n</a:t>
            </a:r>
            <a:r>
              <a:rPr sz="2400" spc="-6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+ve</a:t>
            </a:r>
            <a:r>
              <a:rPr sz="2400" spc="-50" dirty="0">
                <a:latin typeface="Calibri"/>
                <a:cs typeface="Calibri"/>
              </a:rPr>
              <a:t> </a:t>
            </a:r>
            <a:r>
              <a:rPr sz="2400" spc="-35" dirty="0">
                <a:latin typeface="Calibri"/>
                <a:cs typeface="Calibri"/>
              </a:rPr>
              <a:t>integers</a:t>
            </a:r>
            <a:r>
              <a:rPr sz="2400" spc="-8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whose</a:t>
            </a:r>
            <a:r>
              <a:rPr sz="2400" spc="-6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sum</a:t>
            </a:r>
            <a:r>
              <a:rPr sz="2400" spc="-7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is</a:t>
            </a:r>
            <a:r>
              <a:rPr sz="2400" spc="-5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equal</a:t>
            </a:r>
            <a:r>
              <a:rPr sz="2400" spc="-6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to</a:t>
            </a:r>
            <a:r>
              <a:rPr sz="2400" spc="-5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given</a:t>
            </a:r>
            <a:r>
              <a:rPr sz="2400" spc="-8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+ve</a:t>
            </a:r>
            <a:r>
              <a:rPr sz="2400" spc="-45" dirty="0">
                <a:latin typeface="Calibri"/>
                <a:cs typeface="Calibri"/>
              </a:rPr>
              <a:t> </a:t>
            </a:r>
            <a:r>
              <a:rPr sz="2400" spc="-30" dirty="0">
                <a:latin typeface="Calibri"/>
                <a:cs typeface="Calibri"/>
              </a:rPr>
              <a:t>integer</a:t>
            </a:r>
            <a:r>
              <a:rPr sz="2400" spc="-8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d</a:t>
            </a:r>
            <a:r>
              <a:rPr sz="2400" b="1" spc="-3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subject </a:t>
            </a:r>
            <a:r>
              <a:rPr sz="2400" dirty="0">
                <a:latin typeface="Calibri"/>
                <a:cs typeface="Calibri"/>
              </a:rPr>
              <a:t>to</a:t>
            </a:r>
            <a:r>
              <a:rPr sz="2400" spc="-9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the</a:t>
            </a:r>
            <a:r>
              <a:rPr sz="2400" spc="-10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constrains</a:t>
            </a:r>
            <a:endParaRPr sz="2400">
              <a:latin typeface="Calibri"/>
              <a:cs typeface="Calibri"/>
            </a:endParaRPr>
          </a:p>
          <a:p>
            <a:pPr marL="440690" marR="444500" indent="-339090">
              <a:spcBef>
                <a:spcPts val="2765"/>
              </a:spcBef>
              <a:buAutoNum type="arabicPeriod"/>
              <a:tabLst>
                <a:tab pos="443230" algn="l"/>
              </a:tabLst>
            </a:pPr>
            <a:r>
              <a:rPr sz="2400" b="1" spc="-10" dirty="0">
                <a:latin typeface="Calibri"/>
                <a:cs typeface="Calibri"/>
              </a:rPr>
              <a:t>Implicit:</a:t>
            </a:r>
            <a:r>
              <a:rPr sz="2400" b="1" spc="-10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All</a:t>
            </a:r>
            <a:r>
              <a:rPr sz="2400" spc="-5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Xi</a:t>
            </a:r>
            <a:r>
              <a:rPr sz="2400" spc="-40" dirty="0">
                <a:latin typeface="Calibri"/>
                <a:cs typeface="Calibri"/>
              </a:rPr>
              <a:t> </a:t>
            </a:r>
            <a:r>
              <a:rPr sz="2400" spc="-20" dirty="0">
                <a:latin typeface="Calibri"/>
                <a:cs typeface="Calibri"/>
              </a:rPr>
              <a:t>values</a:t>
            </a:r>
            <a:r>
              <a:rPr sz="2400" spc="-11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should</a:t>
            </a:r>
            <a:r>
              <a:rPr sz="2400" spc="-7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be</a:t>
            </a:r>
            <a:r>
              <a:rPr sz="2400" spc="-5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distinct</a:t>
            </a:r>
            <a:r>
              <a:rPr sz="2400" spc="-12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and</a:t>
            </a:r>
            <a:r>
              <a:rPr sz="2400" spc="-4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should</a:t>
            </a:r>
            <a:r>
              <a:rPr sz="2400" spc="-7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belong</a:t>
            </a:r>
            <a:r>
              <a:rPr sz="2400" spc="-95" dirty="0">
                <a:latin typeface="Calibri"/>
                <a:cs typeface="Calibri"/>
              </a:rPr>
              <a:t> </a:t>
            </a:r>
            <a:r>
              <a:rPr sz="2400" spc="-25" dirty="0">
                <a:latin typeface="Calibri"/>
                <a:cs typeface="Calibri"/>
              </a:rPr>
              <a:t>to 	</a:t>
            </a:r>
            <a:r>
              <a:rPr sz="2400" dirty="0">
                <a:latin typeface="Calibri"/>
                <a:cs typeface="Calibri"/>
              </a:rPr>
              <a:t>the</a:t>
            </a:r>
            <a:r>
              <a:rPr sz="2400" spc="-7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set</a:t>
            </a:r>
            <a:r>
              <a:rPr sz="2400" spc="-60" dirty="0">
                <a:latin typeface="Calibri"/>
                <a:cs typeface="Calibri"/>
              </a:rPr>
              <a:t> </a:t>
            </a:r>
            <a:r>
              <a:rPr sz="2400" spc="-50" dirty="0">
                <a:latin typeface="Calibri"/>
                <a:cs typeface="Calibri"/>
              </a:rPr>
              <a:t>S</a:t>
            </a:r>
            <a:endParaRPr sz="2400">
              <a:latin typeface="Calibri"/>
              <a:cs typeface="Calibri"/>
            </a:endParaRPr>
          </a:p>
          <a:p>
            <a:pPr marL="440690" indent="-339090">
              <a:lnSpc>
                <a:spcPts val="1925"/>
              </a:lnSpc>
              <a:buAutoNum type="arabicPeriod"/>
              <a:tabLst>
                <a:tab pos="440690" algn="l"/>
                <a:tab pos="4619625" algn="l"/>
                <a:tab pos="5092065" algn="l"/>
                <a:tab pos="5381625" algn="l"/>
              </a:tabLst>
            </a:pPr>
            <a:r>
              <a:rPr sz="2400" b="1" dirty="0">
                <a:latin typeface="Calibri"/>
                <a:cs typeface="Calibri"/>
              </a:rPr>
              <a:t>Explicit:</a:t>
            </a:r>
            <a:r>
              <a:rPr sz="2400" b="1" spc="-7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optimal</a:t>
            </a:r>
            <a:r>
              <a:rPr sz="2400" spc="-9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solution</a:t>
            </a:r>
            <a:r>
              <a:rPr sz="2400" spc="-9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be</a:t>
            </a:r>
            <a:r>
              <a:rPr sz="2400" spc="10" dirty="0">
                <a:latin typeface="Calibri"/>
                <a:cs typeface="Calibri"/>
              </a:rPr>
              <a:t> </a:t>
            </a:r>
            <a:r>
              <a:rPr sz="3525" spc="-600" baseline="-3546" dirty="0">
                <a:latin typeface="Cambria Math"/>
                <a:cs typeface="Cambria Math"/>
              </a:rPr>
              <a:t>∑</a:t>
            </a:r>
            <a:r>
              <a:rPr sz="2550" baseline="16339" dirty="0">
                <a:latin typeface="Cambria Math"/>
                <a:cs typeface="Cambria Math"/>
              </a:rPr>
              <a:t>	</a:t>
            </a:r>
            <a:r>
              <a:rPr sz="2400" spc="-610" dirty="0">
                <a:latin typeface="Cambria Math"/>
                <a:cs typeface="Cambria Math"/>
              </a:rPr>
              <a:t>𝑖</a:t>
            </a:r>
            <a:r>
              <a:rPr sz="2400" dirty="0">
                <a:latin typeface="Cambria Math"/>
                <a:cs typeface="Cambria Math"/>
              </a:rPr>
              <a:t>	</a:t>
            </a:r>
            <a:r>
              <a:rPr sz="2400" spc="-50" dirty="0">
                <a:latin typeface="Calibri"/>
                <a:cs typeface="Calibri"/>
              </a:rPr>
              <a:t>=</a:t>
            </a:r>
            <a:r>
              <a:rPr sz="2400" dirty="0">
                <a:latin typeface="Calibri"/>
                <a:cs typeface="Calibri"/>
              </a:rPr>
              <a:t>	</a:t>
            </a:r>
            <a:r>
              <a:rPr sz="2400" spc="-50" dirty="0">
                <a:latin typeface="Calibri"/>
                <a:cs typeface="Calibri"/>
              </a:rPr>
              <a:t>d</a:t>
            </a:r>
            <a:endParaRPr sz="2400">
              <a:latin typeface="Calibri"/>
              <a:cs typeface="Calibri"/>
            </a:endParaRPr>
          </a:p>
          <a:p>
            <a:pPr marL="433070" algn="ctr">
              <a:lnSpc>
                <a:spcPts val="1839"/>
              </a:lnSpc>
            </a:pPr>
            <a:r>
              <a:rPr sz="1750" spc="-25" dirty="0">
                <a:latin typeface="Cambria Math"/>
                <a:cs typeface="Cambria Math"/>
              </a:rPr>
              <a:t>𝑖=1</a:t>
            </a:r>
            <a:endParaRPr sz="1750">
              <a:latin typeface="Cambria Math"/>
              <a:cs typeface="Cambria Math"/>
            </a:endParaRPr>
          </a:p>
          <a:p>
            <a:pPr>
              <a:spcBef>
                <a:spcPts val="330"/>
              </a:spcBef>
            </a:pPr>
            <a:endParaRPr sz="1750">
              <a:latin typeface="Cambria Math"/>
              <a:cs typeface="Cambria Math"/>
            </a:endParaRPr>
          </a:p>
          <a:p>
            <a:pPr marL="101600" marR="110489"/>
            <a:r>
              <a:rPr sz="2400" dirty="0">
                <a:latin typeface="Calibri"/>
                <a:cs typeface="Calibri"/>
              </a:rPr>
              <a:t>Xi</a:t>
            </a:r>
            <a:r>
              <a:rPr sz="2400" spc="-3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of</a:t>
            </a:r>
            <a:r>
              <a:rPr sz="2400" spc="-3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the</a:t>
            </a:r>
            <a:r>
              <a:rPr sz="2400" spc="-4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solution</a:t>
            </a:r>
            <a:r>
              <a:rPr sz="2400" spc="-100" dirty="0">
                <a:latin typeface="Calibri"/>
                <a:cs typeface="Calibri"/>
              </a:rPr>
              <a:t> </a:t>
            </a:r>
            <a:r>
              <a:rPr sz="2400" spc="-20" dirty="0">
                <a:latin typeface="Calibri"/>
                <a:cs typeface="Calibri"/>
              </a:rPr>
              <a:t>vector</a:t>
            </a:r>
            <a:r>
              <a:rPr sz="2400" spc="-9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is</a:t>
            </a:r>
            <a:r>
              <a:rPr sz="2400" spc="-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either</a:t>
            </a:r>
            <a:r>
              <a:rPr sz="2400" spc="-4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1</a:t>
            </a:r>
            <a:r>
              <a:rPr sz="2400" b="1" spc="-2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or</a:t>
            </a:r>
            <a:r>
              <a:rPr sz="2400" b="1" spc="-3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0</a:t>
            </a:r>
            <a:r>
              <a:rPr sz="2400" b="1" spc="-1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depending</a:t>
            </a:r>
            <a:r>
              <a:rPr sz="2400" spc="-9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on</a:t>
            </a:r>
            <a:r>
              <a:rPr sz="2400" spc="-30" dirty="0">
                <a:latin typeface="Calibri"/>
                <a:cs typeface="Calibri"/>
              </a:rPr>
              <a:t> </a:t>
            </a:r>
            <a:r>
              <a:rPr sz="2400" spc="-20" dirty="0">
                <a:latin typeface="Calibri"/>
                <a:cs typeface="Calibri"/>
              </a:rPr>
              <a:t>weather</a:t>
            </a:r>
            <a:r>
              <a:rPr sz="2400" spc="-105" dirty="0">
                <a:latin typeface="Calibri"/>
                <a:cs typeface="Calibri"/>
              </a:rPr>
              <a:t> </a:t>
            </a:r>
            <a:r>
              <a:rPr sz="2400" spc="-25" dirty="0">
                <a:latin typeface="Calibri"/>
                <a:cs typeface="Calibri"/>
              </a:rPr>
              <a:t>the weight</a:t>
            </a:r>
            <a:r>
              <a:rPr sz="2400" spc="-11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Wi</a:t>
            </a:r>
            <a:r>
              <a:rPr sz="2400" spc="-4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is</a:t>
            </a:r>
            <a:r>
              <a:rPr sz="2400" spc="-3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included</a:t>
            </a:r>
            <a:r>
              <a:rPr sz="2400" spc="-6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or</a:t>
            </a:r>
            <a:r>
              <a:rPr sz="2400" spc="-60" dirty="0">
                <a:latin typeface="Calibri"/>
                <a:cs typeface="Calibri"/>
              </a:rPr>
              <a:t> </a:t>
            </a:r>
            <a:r>
              <a:rPr sz="2400" spc="-20" dirty="0">
                <a:latin typeface="Calibri"/>
                <a:cs typeface="Calibri"/>
              </a:rPr>
              <a:t>not.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1600961" y="761"/>
            <a:ext cx="9142730" cy="6856730"/>
          </a:xfrm>
          <a:custGeom>
            <a:avLst/>
            <a:gdLst/>
            <a:ahLst/>
            <a:cxnLst/>
            <a:rect l="l" t="t" r="r" b="b"/>
            <a:pathLst>
              <a:path w="9142730" h="6856730">
                <a:moveTo>
                  <a:pt x="0" y="0"/>
                </a:moveTo>
                <a:lnTo>
                  <a:pt x="9142476" y="0"/>
                </a:lnTo>
                <a:lnTo>
                  <a:pt x="9142476" y="6856476"/>
                </a:lnTo>
                <a:lnTo>
                  <a:pt x="0" y="6856476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4194176" y="6438732"/>
            <a:ext cx="1062355" cy="363561"/>
          </a:xfrm>
          <a:prstGeom prst="rect">
            <a:avLst/>
          </a:prstGeom>
        </p:spPr>
        <p:txBody>
          <a:bodyPr vert="horz" wrap="square" lIns="0" tIns="4445" rIns="0" bIns="0" rtlCol="0">
            <a:spAutoFit/>
          </a:bodyPr>
          <a:lstStyle/>
          <a:p>
            <a:pPr marL="12700" marR="5080">
              <a:lnSpc>
                <a:spcPts val="1440"/>
              </a:lnSpc>
              <a:spcBef>
                <a:spcPts val="35"/>
              </a:spcBef>
            </a:pPr>
            <a:r>
              <a:rPr sz="1200" spc="45" dirty="0">
                <a:solidFill>
                  <a:srgbClr val="FFFFFF"/>
                </a:solidFill>
                <a:latin typeface="Arial MT"/>
                <a:cs typeface="Arial MT"/>
              </a:rPr>
              <a:t>Department</a:t>
            </a:r>
            <a:r>
              <a:rPr sz="1200" spc="1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-25" dirty="0">
                <a:solidFill>
                  <a:srgbClr val="FFFFFF"/>
                </a:solidFill>
                <a:latin typeface="Arial MT"/>
                <a:cs typeface="Arial MT"/>
              </a:rPr>
              <a:t>of CSE</a:t>
            </a:r>
            <a:endParaRPr sz="12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2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4114800" y="6400801"/>
            <a:ext cx="4724400" cy="277495"/>
            <a:chOff x="2514600" y="6400800"/>
            <a:chExt cx="4724400" cy="277495"/>
          </a:xfrm>
        </p:grpSpPr>
        <p:sp>
          <p:nvSpPr>
            <p:cNvPr id="3" name="object 3"/>
            <p:cNvSpPr/>
            <p:nvPr/>
          </p:nvSpPr>
          <p:spPr>
            <a:xfrm>
              <a:off x="2514600" y="6400800"/>
              <a:ext cx="1600200" cy="277495"/>
            </a:xfrm>
            <a:custGeom>
              <a:avLst/>
              <a:gdLst/>
              <a:ahLst/>
              <a:cxnLst/>
              <a:rect l="l" t="t" r="r" b="b"/>
              <a:pathLst>
                <a:path w="1600200" h="277495">
                  <a:moveTo>
                    <a:pt x="1600200" y="277368"/>
                  </a:moveTo>
                  <a:lnTo>
                    <a:pt x="0" y="277368"/>
                  </a:lnTo>
                  <a:lnTo>
                    <a:pt x="0" y="0"/>
                  </a:lnTo>
                  <a:lnTo>
                    <a:pt x="1600200" y="0"/>
                  </a:lnTo>
                  <a:lnTo>
                    <a:pt x="1600200" y="277368"/>
                  </a:lnTo>
                  <a:close/>
                </a:path>
              </a:pathLst>
            </a:custGeom>
            <a:solidFill>
              <a:srgbClr val="E16C0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4114800" y="6400800"/>
              <a:ext cx="3124200" cy="277495"/>
            </a:xfrm>
            <a:custGeom>
              <a:avLst/>
              <a:gdLst/>
              <a:ahLst/>
              <a:cxnLst/>
              <a:rect l="l" t="t" r="r" b="b"/>
              <a:pathLst>
                <a:path w="3124200" h="277495">
                  <a:moveTo>
                    <a:pt x="3124200" y="277368"/>
                  </a:moveTo>
                  <a:lnTo>
                    <a:pt x="0" y="277368"/>
                  </a:lnTo>
                  <a:lnTo>
                    <a:pt x="0" y="0"/>
                  </a:lnTo>
                  <a:lnTo>
                    <a:pt x="3124200" y="0"/>
                  </a:lnTo>
                  <a:lnTo>
                    <a:pt x="3124200" y="277368"/>
                  </a:lnTo>
                  <a:close/>
                </a:path>
              </a:pathLst>
            </a:custGeom>
            <a:solidFill>
              <a:srgbClr val="2240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2099868" y="1231088"/>
            <a:ext cx="7913370" cy="87820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spcBef>
                <a:spcPts val="95"/>
              </a:spcBef>
            </a:pPr>
            <a:r>
              <a:rPr sz="2800" dirty="0">
                <a:latin typeface="Calibri"/>
                <a:cs typeface="Calibri"/>
              </a:rPr>
              <a:t>For</a:t>
            </a:r>
            <a:r>
              <a:rPr sz="2800" spc="-6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a</a:t>
            </a:r>
            <a:r>
              <a:rPr sz="2800" spc="-3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node</a:t>
            </a:r>
            <a:r>
              <a:rPr sz="2800" spc="-4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at</a:t>
            </a:r>
            <a:r>
              <a:rPr sz="2800" spc="-6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level</a:t>
            </a:r>
            <a:r>
              <a:rPr sz="2800" spc="-7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i,</a:t>
            </a:r>
            <a:r>
              <a:rPr sz="2800" spc="-4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the</a:t>
            </a:r>
            <a:r>
              <a:rPr sz="2800" spc="-4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left</a:t>
            </a:r>
            <a:r>
              <a:rPr sz="2800" spc="-7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child</a:t>
            </a:r>
            <a:r>
              <a:rPr sz="2800" spc="-5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corresponds</a:t>
            </a:r>
            <a:r>
              <a:rPr sz="2800" spc="-5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to</a:t>
            </a:r>
            <a:r>
              <a:rPr sz="2800" spc="-7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Xi</a:t>
            </a:r>
            <a:r>
              <a:rPr sz="2800" spc="-3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=</a:t>
            </a:r>
            <a:r>
              <a:rPr sz="2800" spc="-30" dirty="0">
                <a:latin typeface="Calibri"/>
                <a:cs typeface="Calibri"/>
              </a:rPr>
              <a:t> </a:t>
            </a:r>
            <a:r>
              <a:rPr sz="2800" spc="-50" dirty="0">
                <a:latin typeface="Calibri"/>
                <a:cs typeface="Calibri"/>
              </a:rPr>
              <a:t>1 </a:t>
            </a:r>
            <a:r>
              <a:rPr sz="2800" dirty="0">
                <a:latin typeface="Calibri"/>
                <a:cs typeface="Calibri"/>
              </a:rPr>
              <a:t>and</a:t>
            </a:r>
            <a:r>
              <a:rPr sz="2800" spc="-4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the</a:t>
            </a:r>
            <a:r>
              <a:rPr sz="2800" spc="-5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right</a:t>
            </a:r>
            <a:r>
              <a:rPr sz="2800" spc="-9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child</a:t>
            </a:r>
            <a:r>
              <a:rPr sz="2800" spc="-5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to</a:t>
            </a:r>
            <a:r>
              <a:rPr sz="2800" spc="-5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Xi</a:t>
            </a:r>
            <a:r>
              <a:rPr sz="2800" spc="-5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=</a:t>
            </a:r>
            <a:r>
              <a:rPr sz="2800" spc="-20" dirty="0">
                <a:latin typeface="Calibri"/>
                <a:cs typeface="Calibri"/>
              </a:rPr>
              <a:t> </a:t>
            </a:r>
            <a:r>
              <a:rPr sz="2800" spc="-50" dirty="0">
                <a:latin typeface="Calibri"/>
                <a:cs typeface="Calibri"/>
              </a:rPr>
              <a:t>0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13" name="object 13"/>
          <p:cNvSpPr txBox="1">
            <a:spLocks noGrp="1"/>
          </p:cNvSpPr>
          <p:nvPr>
            <p:ph type="ftr" sz="quarter" idx="11"/>
          </p:nvPr>
        </p:nvSpPr>
        <p:spPr>
          <a:xfrm>
            <a:off x="1600200" y="0"/>
            <a:ext cx="0" cy="432490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25"/>
              </a:lnSpc>
            </a:pPr>
            <a:r>
              <a:rPr spc="10" dirty="0"/>
              <a:t>ATME College</a:t>
            </a:r>
            <a:r>
              <a:rPr spc="-5" dirty="0"/>
              <a:t> </a:t>
            </a:r>
            <a:r>
              <a:rPr spc="10" dirty="0"/>
              <a:t>of</a:t>
            </a:r>
            <a:r>
              <a:rPr spc="114" dirty="0"/>
              <a:t> </a:t>
            </a:r>
            <a:r>
              <a:rPr spc="35" dirty="0"/>
              <a:t>Engineering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2099868" y="2511806"/>
            <a:ext cx="7696200" cy="45148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  <a:tabLst>
                <a:tab pos="6463665" algn="l"/>
              </a:tabLst>
            </a:pPr>
            <a:r>
              <a:rPr sz="2800" dirty="0">
                <a:latin typeface="Calibri"/>
                <a:cs typeface="Calibri"/>
              </a:rPr>
              <a:t>The</a:t>
            </a:r>
            <a:r>
              <a:rPr sz="2800" spc="-8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bounding</a:t>
            </a:r>
            <a:r>
              <a:rPr sz="2800" spc="-3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function</a:t>
            </a:r>
            <a:r>
              <a:rPr sz="2800" spc="-6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X[X1,</a:t>
            </a:r>
            <a:r>
              <a:rPr sz="2800" spc="-7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X2,</a:t>
            </a:r>
            <a:r>
              <a:rPr sz="2800" spc="-4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X3,</a:t>
            </a:r>
            <a:r>
              <a:rPr sz="2800" spc="-10" dirty="0">
                <a:latin typeface="Calibri"/>
                <a:cs typeface="Calibri"/>
              </a:rPr>
              <a:t> </a:t>
            </a:r>
            <a:r>
              <a:rPr sz="2800" spc="-20" dirty="0">
                <a:latin typeface="Calibri"/>
                <a:cs typeface="Calibri"/>
              </a:rPr>
              <a:t>-----</a:t>
            </a:r>
            <a:r>
              <a:rPr sz="2800" spc="-25" dirty="0">
                <a:latin typeface="Calibri"/>
                <a:cs typeface="Calibri"/>
              </a:rPr>
              <a:t>Xn]</a:t>
            </a:r>
            <a:r>
              <a:rPr sz="2800" dirty="0">
                <a:latin typeface="Calibri"/>
                <a:cs typeface="Calibri"/>
              </a:rPr>
              <a:t>	=</a:t>
            </a:r>
            <a:r>
              <a:rPr sz="2800" spc="-7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true</a:t>
            </a:r>
            <a:r>
              <a:rPr sz="2800" spc="-105" dirty="0">
                <a:latin typeface="Calibri"/>
                <a:cs typeface="Calibri"/>
              </a:rPr>
              <a:t> </a:t>
            </a:r>
            <a:r>
              <a:rPr sz="2800" spc="-25" dirty="0">
                <a:latin typeface="Calibri"/>
                <a:cs typeface="Calibri"/>
              </a:rPr>
              <a:t>iff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076602" y="2819400"/>
            <a:ext cx="470534" cy="64056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38100">
              <a:spcBef>
                <a:spcPts val="135"/>
              </a:spcBef>
            </a:pPr>
            <a:r>
              <a:rPr sz="4050" spc="-697" baseline="-9259" dirty="0">
                <a:latin typeface="Cambria Math"/>
                <a:cs typeface="Cambria Math"/>
              </a:rPr>
              <a:t>∑</a:t>
            </a:r>
            <a:endParaRPr sz="2050">
              <a:latin typeface="Cambria Math"/>
              <a:cs typeface="Cambria Math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351328" y="3164459"/>
            <a:ext cx="358140" cy="6515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2050" spc="-50" dirty="0">
                <a:latin typeface="Cambria Math"/>
                <a:cs typeface="Cambria Math"/>
              </a:rPr>
              <a:t>𝑖</a:t>
            </a:r>
            <a:endParaRPr sz="2050">
              <a:latin typeface="Cambria Math"/>
              <a:cs typeface="Cambria Math"/>
            </a:endParaRPr>
          </a:p>
          <a:p>
            <a:pPr marL="12700">
              <a:spcBef>
                <a:spcPts val="10"/>
              </a:spcBef>
            </a:pPr>
            <a:r>
              <a:rPr sz="2050" spc="-25" dirty="0">
                <a:latin typeface="Cambria Math"/>
                <a:cs typeface="Cambria Math"/>
              </a:rPr>
              <a:t>=1</a:t>
            </a:r>
            <a:endParaRPr sz="2050">
              <a:latin typeface="Cambria Math"/>
              <a:cs typeface="Cambria Math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812491" y="2824862"/>
            <a:ext cx="3953510" cy="69659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50800">
              <a:lnSpc>
                <a:spcPts val="3095"/>
              </a:lnSpc>
              <a:spcBef>
                <a:spcPts val="95"/>
              </a:spcBef>
              <a:tabLst>
                <a:tab pos="668655" algn="l"/>
                <a:tab pos="2550160" algn="l"/>
                <a:tab pos="3266440" algn="l"/>
                <a:tab pos="3709035" algn="l"/>
              </a:tabLst>
            </a:pPr>
            <a:r>
              <a:rPr sz="2800" spc="-25" dirty="0">
                <a:latin typeface="Cambria Math"/>
                <a:cs typeface="Cambria Math"/>
              </a:rPr>
              <a:t>𝑖</a:t>
            </a:r>
            <a:r>
              <a:rPr sz="2800" dirty="0">
                <a:latin typeface="Cambria Math"/>
                <a:cs typeface="Cambria Math"/>
              </a:rPr>
              <a:t>	</a:t>
            </a:r>
            <a:r>
              <a:rPr sz="2800" spc="-515" dirty="0">
                <a:latin typeface="Cambria Math"/>
                <a:cs typeface="Cambria Math"/>
              </a:rPr>
              <a:t>𝑖</a:t>
            </a:r>
            <a:r>
              <a:rPr sz="2800" spc="90" dirty="0">
                <a:latin typeface="Cambria Math"/>
                <a:cs typeface="Cambria Math"/>
              </a:rPr>
              <a:t> </a:t>
            </a:r>
            <a:r>
              <a:rPr sz="2800" dirty="0">
                <a:latin typeface="Cambria Math"/>
                <a:cs typeface="Cambria Math"/>
              </a:rPr>
              <a:t>+</a:t>
            </a:r>
            <a:r>
              <a:rPr sz="2800" spc="-20" dirty="0">
                <a:latin typeface="Cambria Math"/>
                <a:cs typeface="Cambria Math"/>
              </a:rPr>
              <a:t> </a:t>
            </a:r>
            <a:r>
              <a:rPr sz="4050" spc="-637" baseline="-3086" dirty="0">
                <a:latin typeface="Cambria Math"/>
                <a:cs typeface="Cambria Math"/>
              </a:rPr>
              <a:t>∑</a:t>
            </a:r>
            <a:r>
              <a:rPr sz="3000" baseline="18055" dirty="0">
                <a:latin typeface="Cambria Math"/>
                <a:cs typeface="Cambria Math"/>
              </a:rPr>
              <a:t>	</a:t>
            </a:r>
            <a:r>
              <a:rPr sz="2800" spc="-25" dirty="0">
                <a:latin typeface="Cambria Math"/>
                <a:cs typeface="Cambria Math"/>
              </a:rPr>
              <a:t>𝑖</a:t>
            </a:r>
            <a:r>
              <a:rPr sz="2800" dirty="0">
                <a:latin typeface="Cambria Math"/>
                <a:cs typeface="Cambria Math"/>
              </a:rPr>
              <a:t>	</a:t>
            </a:r>
            <a:r>
              <a:rPr sz="2800" spc="-50" dirty="0">
                <a:latin typeface="Cambria Math"/>
                <a:cs typeface="Cambria Math"/>
              </a:rPr>
              <a:t>≥</a:t>
            </a:r>
            <a:r>
              <a:rPr sz="2800" dirty="0">
                <a:latin typeface="Cambria Math"/>
                <a:cs typeface="Cambria Math"/>
              </a:rPr>
              <a:t>	</a:t>
            </a:r>
            <a:endParaRPr sz="2800">
              <a:latin typeface="Cambria Math"/>
              <a:cs typeface="Cambria Math"/>
            </a:endParaRPr>
          </a:p>
          <a:p>
            <a:pPr marL="225425" algn="ctr">
              <a:lnSpc>
                <a:spcPts val="2195"/>
              </a:lnSpc>
            </a:pPr>
            <a:r>
              <a:rPr sz="2050" spc="-10" dirty="0">
                <a:latin typeface="Cambria Math"/>
                <a:cs typeface="Cambria Math"/>
              </a:rPr>
              <a:t>𝑖=+1</a:t>
            </a:r>
            <a:endParaRPr sz="2050">
              <a:latin typeface="Cambria Math"/>
              <a:cs typeface="Cambria Math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099869" y="3827908"/>
            <a:ext cx="7743825" cy="87820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spcBef>
                <a:spcPts val="95"/>
              </a:spcBef>
            </a:pPr>
            <a:r>
              <a:rPr sz="2800" dirty="0">
                <a:latin typeface="Calibri"/>
                <a:cs typeface="Calibri"/>
              </a:rPr>
              <a:t>X1,</a:t>
            </a:r>
            <a:r>
              <a:rPr sz="2800" spc="-4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X2,</a:t>
            </a:r>
            <a:r>
              <a:rPr sz="2800" spc="-35" dirty="0">
                <a:latin typeface="Calibri"/>
                <a:cs typeface="Calibri"/>
              </a:rPr>
              <a:t> </a:t>
            </a:r>
            <a:r>
              <a:rPr sz="2800" spc="-20" dirty="0">
                <a:latin typeface="Calibri"/>
                <a:cs typeface="Calibri"/>
              </a:rPr>
              <a:t>-----</a:t>
            </a:r>
            <a:r>
              <a:rPr sz="2800" dirty="0">
                <a:latin typeface="Calibri"/>
                <a:cs typeface="Calibri"/>
              </a:rPr>
              <a:t>Xk</a:t>
            </a:r>
            <a:r>
              <a:rPr sz="2800" spc="-3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cannot</a:t>
            </a:r>
            <a:r>
              <a:rPr sz="2800" spc="-4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lead</a:t>
            </a:r>
            <a:r>
              <a:rPr sz="2800" spc="-3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to</a:t>
            </a:r>
            <a:r>
              <a:rPr sz="2800" spc="-6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an</a:t>
            </a:r>
            <a:r>
              <a:rPr sz="2800" spc="-40" dirty="0">
                <a:latin typeface="Calibri"/>
                <a:cs typeface="Calibri"/>
              </a:rPr>
              <a:t> </a:t>
            </a:r>
            <a:r>
              <a:rPr sz="2800" spc="-30" dirty="0">
                <a:latin typeface="Calibri"/>
                <a:cs typeface="Calibri"/>
              </a:rPr>
              <a:t>promising</a:t>
            </a:r>
            <a:r>
              <a:rPr sz="2800" spc="-8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node</a:t>
            </a:r>
            <a:r>
              <a:rPr sz="2800" spc="-4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if</a:t>
            </a:r>
            <a:r>
              <a:rPr sz="2800" spc="-35" dirty="0">
                <a:latin typeface="Calibri"/>
                <a:cs typeface="Calibri"/>
              </a:rPr>
              <a:t> </a:t>
            </a:r>
            <a:r>
              <a:rPr sz="2800" spc="-20" dirty="0">
                <a:latin typeface="Calibri"/>
                <a:cs typeface="Calibri"/>
              </a:rPr>
              <a:t>this </a:t>
            </a:r>
            <a:r>
              <a:rPr sz="2800" spc="-10" dirty="0">
                <a:latin typeface="Calibri"/>
                <a:cs typeface="Calibri"/>
              </a:rPr>
              <a:t>condition</a:t>
            </a:r>
            <a:r>
              <a:rPr sz="2800" spc="-10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is</a:t>
            </a:r>
            <a:r>
              <a:rPr sz="2800" spc="-7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not</a:t>
            </a:r>
            <a:r>
              <a:rPr sz="2800" spc="-5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satisfied.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1600961" y="761"/>
            <a:ext cx="9142730" cy="6856730"/>
          </a:xfrm>
          <a:custGeom>
            <a:avLst/>
            <a:gdLst/>
            <a:ahLst/>
            <a:cxnLst/>
            <a:rect l="l" t="t" r="r" b="b"/>
            <a:pathLst>
              <a:path w="9142730" h="6856730">
                <a:moveTo>
                  <a:pt x="0" y="0"/>
                </a:moveTo>
                <a:lnTo>
                  <a:pt x="9142476" y="0"/>
                </a:lnTo>
                <a:lnTo>
                  <a:pt x="9142476" y="6856476"/>
                </a:lnTo>
                <a:lnTo>
                  <a:pt x="0" y="6856476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4194176" y="6438732"/>
            <a:ext cx="1062355" cy="363561"/>
          </a:xfrm>
          <a:prstGeom prst="rect">
            <a:avLst/>
          </a:prstGeom>
        </p:spPr>
        <p:txBody>
          <a:bodyPr vert="horz" wrap="square" lIns="0" tIns="4445" rIns="0" bIns="0" rtlCol="0">
            <a:spAutoFit/>
          </a:bodyPr>
          <a:lstStyle/>
          <a:p>
            <a:pPr marL="12700" marR="5080">
              <a:lnSpc>
                <a:spcPts val="1440"/>
              </a:lnSpc>
              <a:spcBef>
                <a:spcPts val="35"/>
              </a:spcBef>
            </a:pPr>
            <a:r>
              <a:rPr sz="1200" spc="45" dirty="0">
                <a:solidFill>
                  <a:srgbClr val="FFFFFF"/>
                </a:solidFill>
                <a:latin typeface="Arial MT"/>
                <a:cs typeface="Arial MT"/>
              </a:rPr>
              <a:t>Department</a:t>
            </a:r>
            <a:r>
              <a:rPr sz="1200" spc="1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-25" dirty="0">
                <a:solidFill>
                  <a:srgbClr val="FFFFFF"/>
                </a:solidFill>
                <a:latin typeface="Arial MT"/>
                <a:cs typeface="Arial MT"/>
              </a:rPr>
              <a:t>of CSE</a:t>
            </a:r>
            <a:endParaRPr sz="12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2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4114800" y="6400801"/>
            <a:ext cx="4724400" cy="277495"/>
            <a:chOff x="2514600" y="6400800"/>
            <a:chExt cx="4724400" cy="277495"/>
          </a:xfrm>
        </p:grpSpPr>
        <p:sp>
          <p:nvSpPr>
            <p:cNvPr id="3" name="object 3"/>
            <p:cNvSpPr/>
            <p:nvPr/>
          </p:nvSpPr>
          <p:spPr>
            <a:xfrm>
              <a:off x="2514600" y="6400800"/>
              <a:ext cx="1600200" cy="277495"/>
            </a:xfrm>
            <a:custGeom>
              <a:avLst/>
              <a:gdLst/>
              <a:ahLst/>
              <a:cxnLst/>
              <a:rect l="l" t="t" r="r" b="b"/>
              <a:pathLst>
                <a:path w="1600200" h="277495">
                  <a:moveTo>
                    <a:pt x="1600200" y="277368"/>
                  </a:moveTo>
                  <a:lnTo>
                    <a:pt x="0" y="277368"/>
                  </a:lnTo>
                  <a:lnTo>
                    <a:pt x="0" y="0"/>
                  </a:lnTo>
                  <a:lnTo>
                    <a:pt x="1600200" y="0"/>
                  </a:lnTo>
                  <a:lnTo>
                    <a:pt x="1600200" y="277368"/>
                  </a:lnTo>
                  <a:close/>
                </a:path>
              </a:pathLst>
            </a:custGeom>
            <a:solidFill>
              <a:srgbClr val="E16C0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4114800" y="6400800"/>
              <a:ext cx="3124200" cy="277495"/>
            </a:xfrm>
            <a:custGeom>
              <a:avLst/>
              <a:gdLst/>
              <a:ahLst/>
              <a:cxnLst/>
              <a:rect l="l" t="t" r="r" b="b"/>
              <a:pathLst>
                <a:path w="3124200" h="277495">
                  <a:moveTo>
                    <a:pt x="3124200" y="277368"/>
                  </a:moveTo>
                  <a:lnTo>
                    <a:pt x="0" y="277368"/>
                  </a:lnTo>
                  <a:lnTo>
                    <a:pt x="0" y="0"/>
                  </a:lnTo>
                  <a:lnTo>
                    <a:pt x="3124200" y="0"/>
                  </a:lnTo>
                  <a:lnTo>
                    <a:pt x="3124200" y="277368"/>
                  </a:lnTo>
                  <a:close/>
                </a:path>
              </a:pathLst>
            </a:custGeom>
            <a:solidFill>
              <a:srgbClr val="2240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2099868" y="1657732"/>
            <a:ext cx="7092950" cy="87820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spcBef>
                <a:spcPts val="95"/>
              </a:spcBef>
              <a:tabLst>
                <a:tab pos="1944370" algn="l"/>
              </a:tabLst>
            </a:pPr>
            <a:r>
              <a:rPr sz="2800" dirty="0">
                <a:latin typeface="Calibri"/>
                <a:cs typeface="Calibri"/>
              </a:rPr>
              <a:t>The</a:t>
            </a:r>
            <a:r>
              <a:rPr sz="2800" spc="-8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bounding</a:t>
            </a:r>
            <a:r>
              <a:rPr sz="2800" spc="-8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function</a:t>
            </a:r>
            <a:r>
              <a:rPr sz="2800" spc="-8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can</a:t>
            </a:r>
            <a:r>
              <a:rPr sz="2800" spc="-9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be</a:t>
            </a:r>
            <a:r>
              <a:rPr sz="2800" spc="-80" dirty="0">
                <a:latin typeface="Calibri"/>
                <a:cs typeface="Calibri"/>
              </a:rPr>
              <a:t> </a:t>
            </a:r>
            <a:r>
              <a:rPr sz="2800" spc="-20" dirty="0">
                <a:latin typeface="Calibri"/>
                <a:cs typeface="Calibri"/>
              </a:rPr>
              <a:t>strengthened</a:t>
            </a:r>
            <a:r>
              <a:rPr sz="2800" spc="2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if</a:t>
            </a:r>
            <a:r>
              <a:rPr sz="2800" spc="-95" dirty="0">
                <a:latin typeface="Calibri"/>
                <a:cs typeface="Calibri"/>
              </a:rPr>
              <a:t> </a:t>
            </a:r>
            <a:r>
              <a:rPr sz="2800" spc="-25" dirty="0">
                <a:latin typeface="Calibri"/>
                <a:cs typeface="Calibri"/>
              </a:rPr>
              <a:t>we </a:t>
            </a:r>
            <a:r>
              <a:rPr sz="2800" dirty="0">
                <a:latin typeface="Calibri"/>
                <a:cs typeface="Calibri"/>
              </a:rPr>
              <a:t>assume</a:t>
            </a:r>
            <a:r>
              <a:rPr sz="2800" spc="-65" dirty="0">
                <a:latin typeface="Calibri"/>
                <a:cs typeface="Calibri"/>
              </a:rPr>
              <a:t> </a:t>
            </a:r>
            <a:r>
              <a:rPr sz="2800" spc="-20" dirty="0">
                <a:latin typeface="Calibri"/>
                <a:cs typeface="Calibri"/>
              </a:rPr>
              <a:t>that</a:t>
            </a:r>
            <a:r>
              <a:rPr sz="2800" dirty="0">
                <a:latin typeface="Calibri"/>
                <a:cs typeface="Calibri"/>
              </a:rPr>
              <a:t>	</a:t>
            </a:r>
            <a:r>
              <a:rPr sz="2800" spc="-40" dirty="0">
                <a:latin typeface="Calibri"/>
                <a:cs typeface="Calibri"/>
              </a:rPr>
              <a:t>Wi’s</a:t>
            </a:r>
            <a:r>
              <a:rPr sz="2800" spc="-11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are</a:t>
            </a:r>
            <a:r>
              <a:rPr sz="2800" spc="-5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initially</a:t>
            </a:r>
            <a:r>
              <a:rPr sz="2800" spc="-7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in</a:t>
            </a:r>
            <a:r>
              <a:rPr sz="2800" spc="-9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increasing</a:t>
            </a:r>
            <a:r>
              <a:rPr sz="2800" spc="-10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order.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9" name="object 9"/>
          <p:cNvSpPr txBox="1">
            <a:spLocks noGrp="1"/>
          </p:cNvSpPr>
          <p:nvPr>
            <p:ph type="ftr" sz="quarter" idx="11"/>
          </p:nvPr>
        </p:nvSpPr>
        <p:spPr>
          <a:xfrm>
            <a:off x="1600200" y="0"/>
            <a:ext cx="0" cy="432490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25"/>
              </a:lnSpc>
            </a:pPr>
            <a:r>
              <a:rPr spc="10" dirty="0"/>
              <a:t>ATME College</a:t>
            </a:r>
            <a:r>
              <a:rPr spc="-5" dirty="0"/>
              <a:t> </a:t>
            </a:r>
            <a:r>
              <a:rPr spc="10" dirty="0"/>
              <a:t>of</a:t>
            </a:r>
            <a:r>
              <a:rPr spc="114" dirty="0"/>
              <a:t> </a:t>
            </a:r>
            <a:r>
              <a:rPr spc="35" dirty="0"/>
              <a:t>Engineering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2074469" y="2939161"/>
            <a:ext cx="7781925" cy="341311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8100" marR="214629">
              <a:spcBef>
                <a:spcPts val="95"/>
              </a:spcBef>
              <a:tabLst>
                <a:tab pos="3128645" algn="l"/>
              </a:tabLst>
            </a:pPr>
            <a:r>
              <a:rPr sz="2800" dirty="0">
                <a:latin typeface="Calibri"/>
                <a:cs typeface="Calibri"/>
              </a:rPr>
              <a:t>In</a:t>
            </a:r>
            <a:r>
              <a:rPr sz="2800" spc="-5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this</a:t>
            </a:r>
            <a:r>
              <a:rPr sz="2800" spc="-5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case</a:t>
            </a:r>
            <a:r>
              <a:rPr sz="2800" spc="-8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X1</a:t>
            </a:r>
            <a:r>
              <a:rPr sz="2800" spc="-3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–</a:t>
            </a:r>
            <a:r>
              <a:rPr sz="2800" spc="-3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Xk</a:t>
            </a:r>
            <a:r>
              <a:rPr sz="2800" spc="-5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can</a:t>
            </a:r>
            <a:r>
              <a:rPr sz="2800" spc="-7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not</a:t>
            </a:r>
            <a:r>
              <a:rPr sz="2800" spc="-5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lead</a:t>
            </a:r>
            <a:r>
              <a:rPr sz="2800" spc="-9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to</a:t>
            </a:r>
            <a:r>
              <a:rPr sz="2800" spc="-85" dirty="0">
                <a:latin typeface="Calibri"/>
                <a:cs typeface="Calibri"/>
              </a:rPr>
              <a:t> </a:t>
            </a:r>
            <a:r>
              <a:rPr sz="2800" spc="-20" dirty="0">
                <a:latin typeface="Calibri"/>
                <a:cs typeface="Calibri"/>
              </a:rPr>
              <a:t>promising</a:t>
            </a:r>
            <a:r>
              <a:rPr sz="2800" spc="-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node</a:t>
            </a:r>
            <a:r>
              <a:rPr sz="2800" spc="-60" dirty="0">
                <a:latin typeface="Calibri"/>
                <a:cs typeface="Calibri"/>
              </a:rPr>
              <a:t> </a:t>
            </a:r>
            <a:r>
              <a:rPr sz="2800" spc="-25" dirty="0">
                <a:latin typeface="Calibri"/>
                <a:cs typeface="Calibri"/>
              </a:rPr>
              <a:t>if </a:t>
            </a:r>
            <a:r>
              <a:rPr sz="2800" dirty="0">
                <a:latin typeface="Calibri"/>
                <a:cs typeface="Calibri"/>
              </a:rPr>
              <a:t>X[X1,</a:t>
            </a:r>
            <a:r>
              <a:rPr sz="2800" spc="-4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X2,</a:t>
            </a:r>
            <a:r>
              <a:rPr sz="2800" spc="-3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X3, </a:t>
            </a:r>
            <a:r>
              <a:rPr sz="2800" spc="-20" dirty="0">
                <a:latin typeface="Calibri"/>
                <a:cs typeface="Calibri"/>
              </a:rPr>
              <a:t>-----</a:t>
            </a:r>
            <a:r>
              <a:rPr sz="2800" spc="-25" dirty="0">
                <a:latin typeface="Calibri"/>
                <a:cs typeface="Calibri"/>
              </a:rPr>
              <a:t>Xn]</a:t>
            </a:r>
            <a:r>
              <a:rPr sz="2800" dirty="0">
                <a:latin typeface="Calibri"/>
                <a:cs typeface="Calibri"/>
              </a:rPr>
              <a:t>	=</a:t>
            </a:r>
            <a:r>
              <a:rPr sz="2800" spc="-1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true</a:t>
            </a:r>
            <a:r>
              <a:rPr sz="2800" spc="-40" dirty="0">
                <a:latin typeface="Calibri"/>
                <a:cs typeface="Calibri"/>
              </a:rPr>
              <a:t> </a:t>
            </a:r>
            <a:r>
              <a:rPr sz="2800" spc="-25" dirty="0">
                <a:latin typeface="Calibri"/>
                <a:cs typeface="Calibri"/>
              </a:rPr>
              <a:t>iff</a:t>
            </a:r>
            <a:endParaRPr sz="2800">
              <a:latin typeface="Calibri"/>
              <a:cs typeface="Calibri"/>
            </a:endParaRPr>
          </a:p>
          <a:p>
            <a:pPr marL="2431415">
              <a:lnSpc>
                <a:spcPts val="2455"/>
              </a:lnSpc>
            </a:pPr>
            <a:endParaRPr sz="2050">
              <a:latin typeface="Cambria Math"/>
              <a:cs typeface="Cambria Math"/>
            </a:endParaRPr>
          </a:p>
          <a:p>
            <a:pPr marL="2279650">
              <a:spcBef>
                <a:spcPts val="960"/>
              </a:spcBef>
              <a:tabLst>
                <a:tab pos="2809875" algn="l"/>
                <a:tab pos="3429000" algn="l"/>
                <a:tab pos="5444490" algn="l"/>
                <a:tab pos="5773420" algn="l"/>
              </a:tabLst>
            </a:pPr>
            <a:r>
              <a:rPr sz="2800" spc="-50" dirty="0">
                <a:latin typeface="Cambria Math"/>
                <a:cs typeface="Cambria Math"/>
              </a:rPr>
              <a:t>∑</a:t>
            </a:r>
            <a:r>
              <a:rPr sz="2800" dirty="0">
                <a:latin typeface="Cambria Math"/>
                <a:cs typeface="Cambria Math"/>
              </a:rPr>
              <a:t>	</a:t>
            </a:r>
            <a:r>
              <a:rPr sz="2800" spc="-25" dirty="0">
                <a:latin typeface="Cambria Math"/>
                <a:cs typeface="Cambria Math"/>
              </a:rPr>
              <a:t>𝑖</a:t>
            </a:r>
            <a:r>
              <a:rPr sz="2800" dirty="0">
                <a:latin typeface="Cambria Math"/>
                <a:cs typeface="Cambria Math"/>
              </a:rPr>
              <a:t>	</a:t>
            </a:r>
            <a:r>
              <a:rPr sz="2800" spc="-515" dirty="0">
                <a:latin typeface="Cambria Math"/>
                <a:cs typeface="Cambria Math"/>
              </a:rPr>
              <a:t>𝑖</a:t>
            </a:r>
            <a:r>
              <a:rPr sz="2800" spc="90" dirty="0">
                <a:latin typeface="Cambria Math"/>
                <a:cs typeface="Cambria Math"/>
              </a:rPr>
              <a:t> </a:t>
            </a:r>
            <a:r>
              <a:rPr sz="2800" dirty="0">
                <a:latin typeface="Cambria Math"/>
                <a:cs typeface="Cambria Math"/>
              </a:rPr>
              <a:t>+</a:t>
            </a:r>
            <a:r>
              <a:rPr sz="2800" spc="-130" dirty="0">
                <a:latin typeface="Cambria Math"/>
                <a:cs typeface="Cambria Math"/>
              </a:rPr>
              <a:t> </a:t>
            </a:r>
            <a:r>
              <a:rPr sz="2800" spc="95" dirty="0">
                <a:latin typeface="Cambria Math"/>
                <a:cs typeface="Cambria Math"/>
              </a:rPr>
              <a:t> </a:t>
            </a:r>
            <a:r>
              <a:rPr sz="2700" spc="615" baseline="-10802" dirty="0">
                <a:latin typeface="Cambria Math"/>
                <a:cs typeface="Cambria Math"/>
              </a:rPr>
              <a:t> </a:t>
            </a:r>
            <a:r>
              <a:rPr sz="2700" baseline="-24691" dirty="0">
                <a:latin typeface="Cambria Math"/>
                <a:cs typeface="Cambria Math"/>
              </a:rPr>
              <a:t>+</a:t>
            </a:r>
            <a:r>
              <a:rPr sz="2700" spc="465" baseline="-24691" dirty="0">
                <a:latin typeface="Cambria Math"/>
                <a:cs typeface="Cambria Math"/>
              </a:rPr>
              <a:t> </a:t>
            </a:r>
            <a:r>
              <a:rPr sz="2700" spc="-75" baseline="-10802" dirty="0">
                <a:latin typeface="Cambria Math"/>
                <a:cs typeface="Cambria Math"/>
              </a:rPr>
              <a:t>1</a:t>
            </a:r>
            <a:r>
              <a:rPr sz="2700" baseline="-10802" dirty="0">
                <a:latin typeface="Cambria Math"/>
                <a:cs typeface="Cambria Math"/>
              </a:rPr>
              <a:t>	</a:t>
            </a:r>
            <a:r>
              <a:rPr sz="2775" spc="-75" baseline="-40540" dirty="0">
                <a:latin typeface="Cambria Math"/>
                <a:cs typeface="Cambria Math"/>
              </a:rPr>
              <a:t>≤</a:t>
            </a:r>
            <a:r>
              <a:rPr sz="2775" baseline="-40540" dirty="0">
                <a:latin typeface="Cambria Math"/>
                <a:cs typeface="Cambria Math"/>
              </a:rPr>
              <a:t>	</a:t>
            </a:r>
            <a:endParaRPr sz="2800">
              <a:latin typeface="Cambria Math"/>
              <a:cs typeface="Cambria Math"/>
            </a:endParaRPr>
          </a:p>
          <a:p>
            <a:pPr marL="2294255">
              <a:spcBef>
                <a:spcPts val="950"/>
              </a:spcBef>
            </a:pPr>
            <a:r>
              <a:rPr sz="2050" spc="-25" dirty="0">
                <a:latin typeface="Cambria Math"/>
                <a:cs typeface="Cambria Math"/>
              </a:rPr>
              <a:t>𝑖=1</a:t>
            </a:r>
            <a:endParaRPr sz="2050">
              <a:latin typeface="Cambria Math"/>
              <a:cs typeface="Cambria Math"/>
            </a:endParaRPr>
          </a:p>
          <a:p>
            <a:pPr>
              <a:spcBef>
                <a:spcPts val="295"/>
              </a:spcBef>
            </a:pPr>
            <a:endParaRPr sz="2050">
              <a:latin typeface="Cambria Math"/>
              <a:cs typeface="Cambria Math"/>
            </a:endParaRPr>
          </a:p>
          <a:p>
            <a:pPr marL="38100" marR="17780">
              <a:spcBef>
                <a:spcPts val="5"/>
              </a:spcBef>
            </a:pPr>
            <a:r>
              <a:rPr sz="2800" dirty="0">
                <a:latin typeface="Calibri"/>
                <a:cs typeface="Calibri"/>
              </a:rPr>
              <a:t>X1,</a:t>
            </a:r>
            <a:r>
              <a:rPr sz="2800" spc="-4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X2,</a:t>
            </a:r>
            <a:r>
              <a:rPr sz="2800" spc="-35" dirty="0">
                <a:latin typeface="Calibri"/>
                <a:cs typeface="Calibri"/>
              </a:rPr>
              <a:t> </a:t>
            </a:r>
            <a:r>
              <a:rPr sz="2800" spc="-20" dirty="0">
                <a:latin typeface="Calibri"/>
                <a:cs typeface="Calibri"/>
              </a:rPr>
              <a:t>-----</a:t>
            </a:r>
            <a:r>
              <a:rPr sz="2800" dirty="0">
                <a:latin typeface="Calibri"/>
                <a:cs typeface="Calibri"/>
              </a:rPr>
              <a:t>Xk</a:t>
            </a:r>
            <a:r>
              <a:rPr sz="2800" spc="-3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cannot</a:t>
            </a:r>
            <a:r>
              <a:rPr sz="2800" spc="-4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lead</a:t>
            </a:r>
            <a:r>
              <a:rPr sz="2800" spc="-3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to</a:t>
            </a:r>
            <a:r>
              <a:rPr sz="2800" spc="-6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an</a:t>
            </a:r>
            <a:r>
              <a:rPr sz="2800" spc="-40" dirty="0">
                <a:latin typeface="Calibri"/>
                <a:cs typeface="Calibri"/>
              </a:rPr>
              <a:t> </a:t>
            </a:r>
            <a:r>
              <a:rPr sz="2800" spc="-30" dirty="0">
                <a:latin typeface="Calibri"/>
                <a:cs typeface="Calibri"/>
              </a:rPr>
              <a:t>promising</a:t>
            </a:r>
            <a:r>
              <a:rPr sz="2800" spc="-8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node</a:t>
            </a:r>
            <a:r>
              <a:rPr sz="2800" spc="-4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if</a:t>
            </a:r>
            <a:r>
              <a:rPr sz="2800" spc="-35" dirty="0">
                <a:latin typeface="Calibri"/>
                <a:cs typeface="Calibri"/>
              </a:rPr>
              <a:t> </a:t>
            </a:r>
            <a:r>
              <a:rPr sz="2800" spc="-20" dirty="0">
                <a:latin typeface="Calibri"/>
                <a:cs typeface="Calibri"/>
              </a:rPr>
              <a:t>this </a:t>
            </a:r>
            <a:r>
              <a:rPr sz="2800" spc="-10" dirty="0">
                <a:latin typeface="Calibri"/>
                <a:cs typeface="Calibri"/>
              </a:rPr>
              <a:t>condition</a:t>
            </a:r>
            <a:r>
              <a:rPr sz="2800" spc="-10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is</a:t>
            </a:r>
            <a:r>
              <a:rPr sz="2800" spc="-7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not</a:t>
            </a:r>
            <a:r>
              <a:rPr sz="2800" spc="-5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satisfied.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1600961" y="761"/>
            <a:ext cx="9142730" cy="6856730"/>
          </a:xfrm>
          <a:custGeom>
            <a:avLst/>
            <a:gdLst/>
            <a:ahLst/>
            <a:cxnLst/>
            <a:rect l="l" t="t" r="r" b="b"/>
            <a:pathLst>
              <a:path w="9142730" h="6856730">
                <a:moveTo>
                  <a:pt x="0" y="0"/>
                </a:moveTo>
                <a:lnTo>
                  <a:pt x="9142476" y="0"/>
                </a:lnTo>
                <a:lnTo>
                  <a:pt x="9142476" y="6856476"/>
                </a:lnTo>
                <a:lnTo>
                  <a:pt x="0" y="6856476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4194176" y="6438732"/>
            <a:ext cx="1062355" cy="363561"/>
          </a:xfrm>
          <a:prstGeom prst="rect">
            <a:avLst/>
          </a:prstGeom>
        </p:spPr>
        <p:txBody>
          <a:bodyPr vert="horz" wrap="square" lIns="0" tIns="4445" rIns="0" bIns="0" rtlCol="0">
            <a:spAutoFit/>
          </a:bodyPr>
          <a:lstStyle/>
          <a:p>
            <a:pPr marL="12700" marR="5080">
              <a:lnSpc>
                <a:spcPts val="1440"/>
              </a:lnSpc>
              <a:spcBef>
                <a:spcPts val="35"/>
              </a:spcBef>
            </a:pPr>
            <a:r>
              <a:rPr sz="1200" spc="45" dirty="0">
                <a:solidFill>
                  <a:srgbClr val="FFFFFF"/>
                </a:solidFill>
                <a:latin typeface="Arial MT"/>
                <a:cs typeface="Arial MT"/>
              </a:rPr>
              <a:t>Department</a:t>
            </a:r>
            <a:r>
              <a:rPr sz="1200" spc="1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-25" dirty="0">
                <a:solidFill>
                  <a:srgbClr val="FFFFFF"/>
                </a:solidFill>
                <a:latin typeface="Arial MT"/>
                <a:cs typeface="Arial MT"/>
              </a:rPr>
              <a:t>of CSE</a:t>
            </a:r>
            <a:endParaRPr sz="12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2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4114800" y="6400801"/>
            <a:ext cx="4724400" cy="277495"/>
            <a:chOff x="2514600" y="6400800"/>
            <a:chExt cx="4724400" cy="277495"/>
          </a:xfrm>
        </p:grpSpPr>
        <p:sp>
          <p:nvSpPr>
            <p:cNvPr id="3" name="object 3"/>
            <p:cNvSpPr/>
            <p:nvPr/>
          </p:nvSpPr>
          <p:spPr>
            <a:xfrm>
              <a:off x="2514600" y="6400800"/>
              <a:ext cx="1600200" cy="277495"/>
            </a:xfrm>
            <a:custGeom>
              <a:avLst/>
              <a:gdLst/>
              <a:ahLst/>
              <a:cxnLst/>
              <a:rect l="l" t="t" r="r" b="b"/>
              <a:pathLst>
                <a:path w="1600200" h="277495">
                  <a:moveTo>
                    <a:pt x="1600200" y="277368"/>
                  </a:moveTo>
                  <a:lnTo>
                    <a:pt x="0" y="277368"/>
                  </a:lnTo>
                  <a:lnTo>
                    <a:pt x="0" y="0"/>
                  </a:lnTo>
                  <a:lnTo>
                    <a:pt x="1600200" y="0"/>
                  </a:lnTo>
                  <a:lnTo>
                    <a:pt x="1600200" y="277368"/>
                  </a:lnTo>
                  <a:close/>
                </a:path>
              </a:pathLst>
            </a:custGeom>
            <a:solidFill>
              <a:srgbClr val="E16C0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4114800" y="6400800"/>
              <a:ext cx="3124200" cy="277495"/>
            </a:xfrm>
            <a:custGeom>
              <a:avLst/>
              <a:gdLst/>
              <a:ahLst/>
              <a:cxnLst/>
              <a:rect l="l" t="t" r="r" b="b"/>
              <a:pathLst>
                <a:path w="3124200" h="277495">
                  <a:moveTo>
                    <a:pt x="3124200" y="277368"/>
                  </a:moveTo>
                  <a:lnTo>
                    <a:pt x="0" y="277368"/>
                  </a:lnTo>
                  <a:lnTo>
                    <a:pt x="0" y="0"/>
                  </a:lnTo>
                  <a:lnTo>
                    <a:pt x="3124200" y="0"/>
                  </a:lnTo>
                  <a:lnTo>
                    <a:pt x="3124200" y="277368"/>
                  </a:lnTo>
                  <a:close/>
                </a:path>
              </a:pathLst>
            </a:custGeom>
            <a:solidFill>
              <a:srgbClr val="2240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2192527" y="1366774"/>
            <a:ext cx="6553834" cy="5143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3200" spc="-30" dirty="0">
                <a:latin typeface="Calibri"/>
                <a:cs typeface="Calibri"/>
              </a:rPr>
              <a:t>Therefore</a:t>
            </a:r>
            <a:r>
              <a:rPr sz="3200" spc="-15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the</a:t>
            </a:r>
            <a:r>
              <a:rPr sz="3200" spc="-95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bounding</a:t>
            </a:r>
            <a:r>
              <a:rPr sz="3200" spc="-6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function</a:t>
            </a:r>
            <a:r>
              <a:rPr sz="3200" spc="-9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will</a:t>
            </a:r>
            <a:r>
              <a:rPr sz="3200" spc="-95" dirty="0">
                <a:latin typeface="Calibri"/>
                <a:cs typeface="Calibri"/>
              </a:rPr>
              <a:t> </a:t>
            </a:r>
            <a:r>
              <a:rPr sz="3200" spc="-35" dirty="0">
                <a:latin typeface="Calibri"/>
                <a:cs typeface="Calibri"/>
              </a:rPr>
              <a:t>be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13" name="object 13"/>
          <p:cNvSpPr txBox="1">
            <a:spLocks noGrp="1"/>
          </p:cNvSpPr>
          <p:nvPr>
            <p:ph type="ftr" sz="quarter" idx="11"/>
          </p:nvPr>
        </p:nvSpPr>
        <p:spPr>
          <a:xfrm>
            <a:off x="1600200" y="0"/>
            <a:ext cx="0" cy="432490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25"/>
              </a:lnSpc>
            </a:pPr>
            <a:r>
              <a:rPr spc="10" dirty="0"/>
              <a:t>ATME College</a:t>
            </a:r>
            <a:r>
              <a:rPr spc="-5" dirty="0"/>
              <a:t> </a:t>
            </a:r>
            <a:r>
              <a:rPr spc="10" dirty="0"/>
              <a:t>of</a:t>
            </a:r>
            <a:r>
              <a:rPr spc="114" dirty="0"/>
              <a:t> </a:t>
            </a:r>
            <a:r>
              <a:rPr spc="35" dirty="0"/>
              <a:t>Engineering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2169261" y="1719657"/>
            <a:ext cx="524510" cy="730969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38100">
              <a:spcBef>
                <a:spcPts val="120"/>
              </a:spcBef>
            </a:pPr>
            <a:r>
              <a:rPr sz="4650" spc="-825" baseline="-10752" dirty="0">
                <a:latin typeface="Cambria Math"/>
                <a:cs typeface="Cambria Math"/>
              </a:rPr>
              <a:t>∑</a:t>
            </a:r>
            <a:endParaRPr sz="2350">
              <a:latin typeface="Cambria Math"/>
              <a:cs typeface="Cambria Math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480563" y="2108276"/>
            <a:ext cx="407034" cy="7429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2350" spc="-50" dirty="0">
                <a:latin typeface="Cambria Math"/>
                <a:cs typeface="Cambria Math"/>
              </a:rPr>
              <a:t>𝑖</a:t>
            </a:r>
            <a:endParaRPr sz="2350">
              <a:latin typeface="Cambria Math"/>
              <a:cs typeface="Cambria Math"/>
            </a:endParaRPr>
          </a:p>
          <a:p>
            <a:pPr marL="12700">
              <a:spcBef>
                <a:spcPts val="10"/>
              </a:spcBef>
            </a:pPr>
            <a:r>
              <a:rPr sz="2350" spc="-25" dirty="0">
                <a:latin typeface="Cambria Math"/>
                <a:cs typeface="Cambria Math"/>
              </a:rPr>
              <a:t>=1</a:t>
            </a:r>
            <a:endParaRPr sz="2350">
              <a:latin typeface="Cambria Math"/>
              <a:cs typeface="Cambria Math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013076" y="1728420"/>
            <a:ext cx="4507865" cy="7829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50800">
              <a:lnSpc>
                <a:spcPts val="3490"/>
              </a:lnSpc>
              <a:spcBef>
                <a:spcPts val="105"/>
              </a:spcBef>
              <a:tabLst>
                <a:tab pos="756920" algn="l"/>
                <a:tab pos="2907030" algn="l"/>
                <a:tab pos="3724275" algn="l"/>
                <a:tab pos="4232910" algn="l"/>
              </a:tabLst>
            </a:pPr>
            <a:r>
              <a:rPr sz="4800" spc="-37" baseline="1736" dirty="0">
                <a:latin typeface="Cambria Math"/>
                <a:cs typeface="Cambria Math"/>
              </a:rPr>
              <a:t>𝑖</a:t>
            </a:r>
            <a:r>
              <a:rPr sz="4800" baseline="1736" dirty="0">
                <a:latin typeface="Cambria Math"/>
                <a:cs typeface="Cambria Math"/>
              </a:rPr>
              <a:t>	</a:t>
            </a:r>
            <a:r>
              <a:rPr sz="4800" spc="-877" baseline="1736" dirty="0">
                <a:latin typeface="Cambria Math"/>
                <a:cs typeface="Cambria Math"/>
              </a:rPr>
              <a:t>𝑖</a:t>
            </a:r>
            <a:r>
              <a:rPr sz="4800" spc="142" baseline="1736" dirty="0">
                <a:latin typeface="Cambria Math"/>
                <a:cs typeface="Cambria Math"/>
              </a:rPr>
              <a:t> </a:t>
            </a:r>
            <a:r>
              <a:rPr sz="4800" baseline="1736" dirty="0">
                <a:latin typeface="Cambria Math"/>
                <a:cs typeface="Cambria Math"/>
              </a:rPr>
              <a:t>+</a:t>
            </a:r>
            <a:r>
              <a:rPr sz="4800" spc="-30" baseline="1736" dirty="0">
                <a:latin typeface="Cambria Math"/>
                <a:cs typeface="Cambria Math"/>
              </a:rPr>
              <a:t> </a:t>
            </a:r>
            <a:r>
              <a:rPr sz="3100" spc="-505" dirty="0">
                <a:latin typeface="Cambria Math"/>
                <a:cs typeface="Cambria Math"/>
              </a:rPr>
              <a:t>∑</a:t>
            </a:r>
            <a:r>
              <a:rPr sz="3450" baseline="20531" dirty="0">
                <a:latin typeface="Cambria Math"/>
                <a:cs typeface="Cambria Math"/>
              </a:rPr>
              <a:t>	</a:t>
            </a:r>
            <a:r>
              <a:rPr sz="4800" spc="-37" baseline="1736" dirty="0">
                <a:latin typeface="Cambria Math"/>
                <a:cs typeface="Cambria Math"/>
              </a:rPr>
              <a:t>𝑖</a:t>
            </a:r>
            <a:r>
              <a:rPr sz="4800" baseline="1736" dirty="0">
                <a:latin typeface="Cambria Math"/>
                <a:cs typeface="Cambria Math"/>
              </a:rPr>
              <a:t>	</a:t>
            </a:r>
            <a:r>
              <a:rPr sz="4800" spc="-75" baseline="1736" dirty="0">
                <a:latin typeface="Cambria Math"/>
                <a:cs typeface="Cambria Math"/>
              </a:rPr>
              <a:t>≥</a:t>
            </a:r>
            <a:r>
              <a:rPr sz="4800" baseline="1736" dirty="0">
                <a:latin typeface="Cambria Math"/>
                <a:cs typeface="Cambria Math"/>
              </a:rPr>
              <a:t>	</a:t>
            </a:r>
            <a:endParaRPr sz="4800" baseline="1736">
              <a:latin typeface="Cambria Math"/>
              <a:cs typeface="Cambria Math"/>
            </a:endParaRPr>
          </a:p>
          <a:p>
            <a:pPr marL="257175" algn="ctr">
              <a:lnSpc>
                <a:spcPts val="2470"/>
              </a:lnSpc>
            </a:pPr>
            <a:r>
              <a:rPr sz="2350" spc="-10" dirty="0">
                <a:latin typeface="Cambria Math"/>
                <a:cs typeface="Cambria Math"/>
              </a:rPr>
              <a:t>𝑖=+1</a:t>
            </a:r>
            <a:endParaRPr sz="2350">
              <a:latin typeface="Cambria Math"/>
              <a:cs typeface="Cambria Math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315204" y="3746322"/>
            <a:ext cx="280860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0800">
              <a:spcBef>
                <a:spcPts val="100"/>
              </a:spcBef>
              <a:tabLst>
                <a:tab pos="580390" algn="l"/>
                <a:tab pos="2312035" algn="l"/>
                <a:tab pos="2592705" algn="l"/>
              </a:tabLst>
            </a:pPr>
            <a:r>
              <a:rPr sz="2400" spc="-25" dirty="0">
                <a:latin typeface="Cambria Math"/>
                <a:cs typeface="Cambria Math"/>
              </a:rPr>
              <a:t>𝑖</a:t>
            </a:r>
            <a:r>
              <a:rPr sz="2400" dirty="0">
                <a:latin typeface="Cambria Math"/>
                <a:cs typeface="Cambria Math"/>
              </a:rPr>
              <a:t>	</a:t>
            </a:r>
            <a:r>
              <a:rPr sz="2400" spc="-434" dirty="0">
                <a:latin typeface="Cambria Math"/>
                <a:cs typeface="Cambria Math"/>
              </a:rPr>
              <a:t>𝑖</a:t>
            </a:r>
            <a:r>
              <a:rPr sz="2400" spc="85" dirty="0">
                <a:latin typeface="Cambria Math"/>
                <a:cs typeface="Cambria Math"/>
              </a:rPr>
              <a:t> </a:t>
            </a:r>
            <a:r>
              <a:rPr sz="2400" dirty="0">
                <a:latin typeface="Cambria Math"/>
                <a:cs typeface="Cambria Math"/>
              </a:rPr>
              <a:t>+</a:t>
            </a:r>
            <a:r>
              <a:rPr sz="2400" spc="-105" dirty="0">
                <a:latin typeface="Cambria Math"/>
                <a:cs typeface="Cambria Math"/>
              </a:rPr>
              <a:t> </a:t>
            </a:r>
            <a:r>
              <a:rPr sz="2400" spc="40" dirty="0">
                <a:latin typeface="Cambria Math"/>
                <a:cs typeface="Cambria Math"/>
              </a:rPr>
              <a:t> </a:t>
            </a:r>
            <a:r>
              <a:rPr sz="2325" spc="607" baseline="-10752" dirty="0">
                <a:latin typeface="Cambria Math"/>
                <a:cs typeface="Cambria Math"/>
              </a:rPr>
              <a:t> </a:t>
            </a:r>
            <a:r>
              <a:rPr sz="2325" baseline="-25089" dirty="0">
                <a:latin typeface="Cambria Math"/>
                <a:cs typeface="Cambria Math"/>
              </a:rPr>
              <a:t>+</a:t>
            </a:r>
            <a:r>
              <a:rPr sz="2325" spc="337" baseline="-25089" dirty="0">
                <a:latin typeface="Cambria Math"/>
                <a:cs typeface="Cambria Math"/>
              </a:rPr>
              <a:t> </a:t>
            </a:r>
            <a:r>
              <a:rPr sz="2325" spc="-75" baseline="-10752" dirty="0">
                <a:latin typeface="Cambria Math"/>
                <a:cs typeface="Cambria Math"/>
              </a:rPr>
              <a:t>1</a:t>
            </a:r>
            <a:r>
              <a:rPr sz="2325" baseline="-10752" dirty="0">
                <a:latin typeface="Cambria Math"/>
                <a:cs typeface="Cambria Math"/>
              </a:rPr>
              <a:t>	</a:t>
            </a:r>
            <a:r>
              <a:rPr sz="2400" spc="-75" baseline="-39930" dirty="0">
                <a:latin typeface="Cambria Math"/>
                <a:cs typeface="Cambria Math"/>
              </a:rPr>
              <a:t>≤</a:t>
            </a:r>
            <a:r>
              <a:rPr sz="2400" baseline="-39930" dirty="0">
                <a:latin typeface="Cambria Math"/>
                <a:cs typeface="Cambria Math"/>
              </a:rPr>
              <a:t>	</a:t>
            </a:r>
            <a:endParaRPr sz="2400">
              <a:latin typeface="Cambria Math"/>
              <a:cs typeface="Cambria Math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252341" y="3301696"/>
            <a:ext cx="1060450" cy="1196975"/>
          </a:xfrm>
          <a:prstGeom prst="rect">
            <a:avLst/>
          </a:prstGeom>
        </p:spPr>
        <p:txBody>
          <a:bodyPr vert="horz" wrap="square" lIns="0" tIns="79375" rIns="0" bIns="0" rtlCol="0">
            <a:spAutoFit/>
          </a:bodyPr>
          <a:lstStyle/>
          <a:p>
            <a:pPr marL="789305">
              <a:spcBef>
                <a:spcPts val="625"/>
              </a:spcBef>
            </a:pPr>
            <a:endParaRPr sz="1750">
              <a:latin typeface="Cambria Math"/>
              <a:cs typeface="Cambria Math"/>
            </a:endParaRPr>
          </a:p>
          <a:p>
            <a:pPr marL="12700">
              <a:spcBef>
                <a:spcPts val="720"/>
              </a:spcBef>
            </a:pPr>
            <a:r>
              <a:rPr sz="2400" spc="350" dirty="0">
                <a:latin typeface="Cambria Math"/>
                <a:cs typeface="Cambria Math"/>
              </a:rPr>
              <a:t> </a:t>
            </a:r>
            <a:r>
              <a:rPr sz="2400" spc="-50" dirty="0">
                <a:latin typeface="Cambria Math"/>
                <a:cs typeface="Cambria Math"/>
              </a:rPr>
              <a:t>∑</a:t>
            </a:r>
            <a:endParaRPr sz="2400">
              <a:latin typeface="Cambria Math"/>
              <a:cs typeface="Cambria Math"/>
            </a:endParaRPr>
          </a:p>
          <a:p>
            <a:pPr marL="675005">
              <a:spcBef>
                <a:spcPts val="900"/>
              </a:spcBef>
            </a:pPr>
            <a:r>
              <a:rPr sz="1750" spc="-25" dirty="0">
                <a:latin typeface="Cambria Math"/>
                <a:cs typeface="Cambria Math"/>
              </a:rPr>
              <a:t>𝑖=1</a:t>
            </a:r>
            <a:endParaRPr sz="1750">
              <a:latin typeface="Cambria Math"/>
              <a:cs typeface="Cambria Math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1600961" y="761"/>
            <a:ext cx="9142730" cy="6856730"/>
          </a:xfrm>
          <a:custGeom>
            <a:avLst/>
            <a:gdLst/>
            <a:ahLst/>
            <a:cxnLst/>
            <a:rect l="l" t="t" r="r" b="b"/>
            <a:pathLst>
              <a:path w="9142730" h="6856730">
                <a:moveTo>
                  <a:pt x="0" y="0"/>
                </a:moveTo>
                <a:lnTo>
                  <a:pt x="9142476" y="0"/>
                </a:lnTo>
                <a:lnTo>
                  <a:pt x="9142476" y="6856476"/>
                </a:lnTo>
                <a:lnTo>
                  <a:pt x="0" y="6856476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4194176" y="6438732"/>
            <a:ext cx="1062355" cy="363561"/>
          </a:xfrm>
          <a:prstGeom prst="rect">
            <a:avLst/>
          </a:prstGeom>
        </p:spPr>
        <p:txBody>
          <a:bodyPr vert="horz" wrap="square" lIns="0" tIns="4445" rIns="0" bIns="0" rtlCol="0">
            <a:spAutoFit/>
          </a:bodyPr>
          <a:lstStyle/>
          <a:p>
            <a:pPr marL="12700" marR="5080">
              <a:lnSpc>
                <a:spcPts val="1440"/>
              </a:lnSpc>
              <a:spcBef>
                <a:spcPts val="35"/>
              </a:spcBef>
            </a:pPr>
            <a:r>
              <a:rPr sz="1200" spc="45" dirty="0">
                <a:solidFill>
                  <a:srgbClr val="FFFFFF"/>
                </a:solidFill>
                <a:latin typeface="Arial MT"/>
                <a:cs typeface="Arial MT"/>
              </a:rPr>
              <a:t>Department</a:t>
            </a:r>
            <a:r>
              <a:rPr sz="1200" spc="1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-25" dirty="0">
                <a:solidFill>
                  <a:srgbClr val="FFFFFF"/>
                </a:solidFill>
                <a:latin typeface="Arial MT"/>
                <a:cs typeface="Arial MT"/>
              </a:rPr>
              <a:t>of CSE</a:t>
            </a:r>
            <a:endParaRPr sz="12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2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4114800" y="6400801"/>
            <a:ext cx="4724400" cy="277495"/>
            <a:chOff x="2514600" y="6400800"/>
            <a:chExt cx="4724400" cy="277495"/>
          </a:xfrm>
        </p:grpSpPr>
        <p:sp>
          <p:nvSpPr>
            <p:cNvPr id="3" name="object 3"/>
            <p:cNvSpPr/>
            <p:nvPr/>
          </p:nvSpPr>
          <p:spPr>
            <a:xfrm>
              <a:off x="2514600" y="6400800"/>
              <a:ext cx="1600200" cy="277495"/>
            </a:xfrm>
            <a:custGeom>
              <a:avLst/>
              <a:gdLst/>
              <a:ahLst/>
              <a:cxnLst/>
              <a:rect l="l" t="t" r="r" b="b"/>
              <a:pathLst>
                <a:path w="1600200" h="277495">
                  <a:moveTo>
                    <a:pt x="1600200" y="277368"/>
                  </a:moveTo>
                  <a:lnTo>
                    <a:pt x="0" y="277368"/>
                  </a:lnTo>
                  <a:lnTo>
                    <a:pt x="0" y="0"/>
                  </a:lnTo>
                  <a:lnTo>
                    <a:pt x="1600200" y="0"/>
                  </a:lnTo>
                  <a:lnTo>
                    <a:pt x="1600200" y="277368"/>
                  </a:lnTo>
                  <a:close/>
                </a:path>
              </a:pathLst>
            </a:custGeom>
            <a:solidFill>
              <a:srgbClr val="E16C0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4114800" y="6400800"/>
              <a:ext cx="3124200" cy="277495"/>
            </a:xfrm>
            <a:custGeom>
              <a:avLst/>
              <a:gdLst/>
              <a:ahLst/>
              <a:cxnLst/>
              <a:rect l="l" t="t" r="r" b="b"/>
              <a:pathLst>
                <a:path w="3124200" h="277495">
                  <a:moveTo>
                    <a:pt x="3124200" y="277368"/>
                  </a:moveTo>
                  <a:lnTo>
                    <a:pt x="0" y="277368"/>
                  </a:lnTo>
                  <a:lnTo>
                    <a:pt x="0" y="0"/>
                  </a:lnTo>
                  <a:lnTo>
                    <a:pt x="3124200" y="0"/>
                  </a:lnTo>
                  <a:lnTo>
                    <a:pt x="3124200" y="277368"/>
                  </a:lnTo>
                  <a:close/>
                </a:path>
              </a:pathLst>
            </a:custGeom>
            <a:solidFill>
              <a:srgbClr val="2240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2636927" y="6045"/>
            <a:ext cx="3597275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pc="-25" dirty="0"/>
              <a:t>State</a:t>
            </a:r>
            <a:r>
              <a:rPr spc="-215" dirty="0"/>
              <a:t> </a:t>
            </a:r>
            <a:r>
              <a:rPr dirty="0"/>
              <a:t>space</a:t>
            </a:r>
            <a:r>
              <a:rPr spc="-114" dirty="0"/>
              <a:t> </a:t>
            </a:r>
            <a:r>
              <a:rPr spc="-20" dirty="0"/>
              <a:t>tree</a:t>
            </a:r>
          </a:p>
        </p:txBody>
      </p:sp>
      <p:sp>
        <p:nvSpPr>
          <p:cNvPr id="29" name="object 29"/>
          <p:cNvSpPr txBox="1">
            <a:spLocks noGrp="1"/>
          </p:cNvSpPr>
          <p:nvPr>
            <p:ph type="ftr" sz="quarter" idx="11"/>
          </p:nvPr>
        </p:nvSpPr>
        <p:spPr>
          <a:xfrm>
            <a:off x="1600200" y="0"/>
            <a:ext cx="0" cy="432490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25"/>
              </a:lnSpc>
            </a:pPr>
            <a:r>
              <a:rPr spc="10" dirty="0"/>
              <a:t>ATME College</a:t>
            </a:r>
            <a:r>
              <a:rPr spc="-5" dirty="0"/>
              <a:t> </a:t>
            </a:r>
            <a:r>
              <a:rPr spc="10" dirty="0"/>
              <a:t>of</a:t>
            </a:r>
            <a:r>
              <a:rPr spc="114" dirty="0"/>
              <a:t> </a:t>
            </a:r>
            <a:r>
              <a:rPr spc="35" dirty="0"/>
              <a:t>Engineering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5416296" y="1005865"/>
            <a:ext cx="993140" cy="280846"/>
          </a:xfrm>
          <a:prstGeom prst="rect">
            <a:avLst/>
          </a:prstGeom>
          <a:solidFill>
            <a:srgbClr val="4F81BA"/>
          </a:solidFill>
        </p:spPr>
        <p:txBody>
          <a:bodyPr vert="horz" wrap="square" lIns="0" tIns="3810" rIns="0" bIns="0" rtlCol="0">
            <a:spAutoFit/>
          </a:bodyPr>
          <a:lstStyle/>
          <a:p>
            <a:pPr marL="91440">
              <a:spcBef>
                <a:spcPts val="30"/>
              </a:spcBef>
            </a:pPr>
            <a:r>
              <a:rPr b="1" dirty="0">
                <a:solidFill>
                  <a:srgbClr val="FFFFFF"/>
                </a:solidFill>
                <a:latin typeface="Calibri"/>
                <a:cs typeface="Calibri"/>
              </a:rPr>
              <a:t>0,</a:t>
            </a:r>
            <a:r>
              <a:rPr b="1" spc="-8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b="1" dirty="0">
                <a:solidFill>
                  <a:srgbClr val="FFFFFF"/>
                </a:solidFill>
                <a:latin typeface="Calibri"/>
                <a:cs typeface="Calibri"/>
              </a:rPr>
              <a:t>1,</a:t>
            </a:r>
            <a:r>
              <a:rPr b="1" spc="30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b="1" spc="-25" dirty="0">
                <a:solidFill>
                  <a:srgbClr val="FFFFFF"/>
                </a:solidFill>
                <a:latin typeface="Calibri"/>
                <a:cs typeface="Calibri"/>
              </a:rPr>
              <a:t>21</a:t>
            </a:r>
            <a:endParaRPr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7068311" y="2185442"/>
            <a:ext cx="993140" cy="282129"/>
          </a:xfrm>
          <a:prstGeom prst="rect">
            <a:avLst/>
          </a:prstGeom>
          <a:solidFill>
            <a:srgbClr val="4F81BA"/>
          </a:solidFill>
        </p:spPr>
        <p:txBody>
          <a:bodyPr vert="horz" wrap="square" lIns="0" tIns="5080" rIns="0" bIns="0" rtlCol="0">
            <a:spAutoFit/>
          </a:bodyPr>
          <a:lstStyle/>
          <a:p>
            <a:pPr marL="92075">
              <a:spcBef>
                <a:spcPts val="40"/>
              </a:spcBef>
            </a:pPr>
            <a:r>
              <a:rPr b="1" dirty="0">
                <a:solidFill>
                  <a:srgbClr val="FFFFFF"/>
                </a:solidFill>
                <a:latin typeface="Calibri"/>
                <a:cs typeface="Calibri"/>
              </a:rPr>
              <a:t>0,</a:t>
            </a:r>
            <a:r>
              <a:rPr b="1" spc="-8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b="1" dirty="0">
                <a:solidFill>
                  <a:srgbClr val="FFFFFF"/>
                </a:solidFill>
                <a:latin typeface="Calibri"/>
                <a:cs typeface="Calibri"/>
              </a:rPr>
              <a:t>2,</a:t>
            </a:r>
            <a:r>
              <a:rPr b="1" spc="-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b="1" spc="-25" dirty="0">
                <a:solidFill>
                  <a:srgbClr val="FFFFFF"/>
                </a:solidFill>
                <a:latin typeface="Calibri"/>
                <a:cs typeface="Calibri"/>
              </a:rPr>
              <a:t>18</a:t>
            </a:r>
            <a:endParaRPr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364735" y="2267738"/>
            <a:ext cx="993140" cy="280205"/>
          </a:xfrm>
          <a:prstGeom prst="rect">
            <a:avLst/>
          </a:prstGeom>
          <a:solidFill>
            <a:srgbClr val="4F81BA"/>
          </a:solidFill>
        </p:spPr>
        <p:txBody>
          <a:bodyPr vert="horz" wrap="square" lIns="0" tIns="3175" rIns="0" bIns="0" rtlCol="0">
            <a:spAutoFit/>
          </a:bodyPr>
          <a:lstStyle/>
          <a:p>
            <a:pPr marL="91440">
              <a:spcBef>
                <a:spcPts val="25"/>
              </a:spcBef>
            </a:pPr>
            <a:r>
              <a:rPr b="1" dirty="0">
                <a:solidFill>
                  <a:srgbClr val="FFFFFF"/>
                </a:solidFill>
                <a:latin typeface="Calibri"/>
                <a:cs typeface="Calibri"/>
              </a:rPr>
              <a:t>3,</a:t>
            </a:r>
            <a:r>
              <a:rPr b="1" spc="-9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b="1" dirty="0">
                <a:solidFill>
                  <a:srgbClr val="FFFFFF"/>
                </a:solidFill>
                <a:latin typeface="Calibri"/>
                <a:cs typeface="Calibri"/>
              </a:rPr>
              <a:t>2,</a:t>
            </a:r>
            <a:r>
              <a:rPr b="1" spc="-9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b="1" spc="-25" dirty="0">
                <a:solidFill>
                  <a:srgbClr val="FFFFFF"/>
                </a:solidFill>
                <a:latin typeface="Calibri"/>
                <a:cs typeface="Calibri"/>
              </a:rPr>
              <a:t>18</a:t>
            </a:r>
            <a:endParaRPr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007608" y="3322345"/>
            <a:ext cx="993140" cy="282770"/>
          </a:xfrm>
          <a:prstGeom prst="rect">
            <a:avLst/>
          </a:prstGeom>
          <a:solidFill>
            <a:srgbClr val="4F81BA"/>
          </a:solidFill>
        </p:spPr>
        <p:txBody>
          <a:bodyPr vert="horz" wrap="square" lIns="0" tIns="5715" rIns="0" bIns="0" rtlCol="0">
            <a:spAutoFit/>
          </a:bodyPr>
          <a:lstStyle/>
          <a:p>
            <a:pPr marL="90805">
              <a:spcBef>
                <a:spcPts val="45"/>
              </a:spcBef>
            </a:pPr>
            <a:r>
              <a:rPr b="1" dirty="0">
                <a:solidFill>
                  <a:srgbClr val="FFFFFF"/>
                </a:solidFill>
                <a:latin typeface="Calibri"/>
                <a:cs typeface="Calibri"/>
              </a:rPr>
              <a:t>3,</a:t>
            </a:r>
            <a:r>
              <a:rPr b="1" spc="-9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b="1" dirty="0">
                <a:solidFill>
                  <a:srgbClr val="FFFFFF"/>
                </a:solidFill>
                <a:latin typeface="Calibri"/>
                <a:cs typeface="Calibri"/>
              </a:rPr>
              <a:t>3,</a:t>
            </a:r>
            <a:r>
              <a:rPr b="1" spc="-9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b="1" spc="-25" dirty="0">
                <a:solidFill>
                  <a:srgbClr val="FFFFFF"/>
                </a:solidFill>
                <a:latin typeface="Calibri"/>
                <a:cs typeface="Calibri"/>
              </a:rPr>
              <a:t>13</a:t>
            </a:r>
            <a:endParaRPr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840736" y="3313202"/>
            <a:ext cx="993140" cy="280205"/>
          </a:xfrm>
          <a:prstGeom prst="rect">
            <a:avLst/>
          </a:prstGeom>
          <a:solidFill>
            <a:srgbClr val="4F81BA"/>
          </a:solidFill>
        </p:spPr>
        <p:txBody>
          <a:bodyPr vert="horz" wrap="square" lIns="0" tIns="3175" rIns="0" bIns="0" rtlCol="0">
            <a:spAutoFit/>
          </a:bodyPr>
          <a:lstStyle/>
          <a:p>
            <a:pPr marL="90805">
              <a:spcBef>
                <a:spcPts val="25"/>
              </a:spcBef>
            </a:pPr>
            <a:r>
              <a:rPr b="1" dirty="0">
                <a:solidFill>
                  <a:srgbClr val="FFFFFF"/>
                </a:solidFill>
                <a:latin typeface="Calibri"/>
                <a:cs typeface="Calibri"/>
              </a:rPr>
              <a:t>8,</a:t>
            </a:r>
            <a:r>
              <a:rPr b="1" spc="-9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b="1" dirty="0">
                <a:solidFill>
                  <a:srgbClr val="FFFFFF"/>
                </a:solidFill>
                <a:latin typeface="Calibri"/>
                <a:cs typeface="Calibri"/>
              </a:rPr>
              <a:t>3,</a:t>
            </a:r>
            <a:r>
              <a:rPr b="1" spc="-9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b="1" spc="-25" dirty="0">
                <a:solidFill>
                  <a:srgbClr val="FFFFFF"/>
                </a:solidFill>
                <a:latin typeface="Calibri"/>
                <a:cs typeface="Calibri"/>
              </a:rPr>
              <a:t>13</a:t>
            </a:r>
            <a:endParaRPr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6906767" y="4553738"/>
            <a:ext cx="993140" cy="282129"/>
          </a:xfrm>
          <a:prstGeom prst="rect">
            <a:avLst/>
          </a:prstGeom>
          <a:solidFill>
            <a:srgbClr val="4F81BA"/>
          </a:solidFill>
        </p:spPr>
        <p:txBody>
          <a:bodyPr vert="horz" wrap="square" lIns="0" tIns="5080" rIns="0" bIns="0" rtlCol="0">
            <a:spAutoFit/>
          </a:bodyPr>
          <a:lstStyle/>
          <a:p>
            <a:pPr marL="144780">
              <a:spcBef>
                <a:spcPts val="40"/>
              </a:spcBef>
            </a:pPr>
            <a:r>
              <a:rPr b="1" dirty="0">
                <a:solidFill>
                  <a:srgbClr val="FFFFFF"/>
                </a:solidFill>
                <a:latin typeface="Calibri"/>
                <a:cs typeface="Calibri"/>
              </a:rPr>
              <a:t>3,</a:t>
            </a:r>
            <a:r>
              <a:rPr b="1" spc="-9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b="1" dirty="0">
                <a:solidFill>
                  <a:srgbClr val="FFFFFF"/>
                </a:solidFill>
                <a:latin typeface="Calibri"/>
                <a:cs typeface="Calibri"/>
              </a:rPr>
              <a:t>4,</a:t>
            </a:r>
            <a:r>
              <a:rPr b="1" spc="-7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b="1" spc="-50" dirty="0">
                <a:solidFill>
                  <a:srgbClr val="FFFFFF"/>
                </a:solidFill>
                <a:latin typeface="Calibri"/>
                <a:cs typeface="Calibri"/>
              </a:rPr>
              <a:t>7</a:t>
            </a:r>
            <a:endParaRPr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5303520" y="4559809"/>
            <a:ext cx="993140" cy="281487"/>
          </a:xfrm>
          <a:prstGeom prst="rect">
            <a:avLst/>
          </a:prstGeom>
          <a:solidFill>
            <a:srgbClr val="4F81BA"/>
          </a:solidFill>
        </p:spPr>
        <p:txBody>
          <a:bodyPr vert="horz" wrap="square" lIns="0" tIns="4445" rIns="0" bIns="0" rtlCol="0">
            <a:spAutoFit/>
          </a:bodyPr>
          <a:lstStyle/>
          <a:p>
            <a:pPr marL="90805">
              <a:spcBef>
                <a:spcPts val="35"/>
              </a:spcBef>
            </a:pPr>
            <a:r>
              <a:rPr b="1" dirty="0">
                <a:solidFill>
                  <a:srgbClr val="FFFFFF"/>
                </a:solidFill>
                <a:latin typeface="Calibri"/>
                <a:cs typeface="Calibri"/>
              </a:rPr>
              <a:t>9,</a:t>
            </a:r>
            <a:r>
              <a:rPr b="1" spc="-7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b="1" dirty="0">
                <a:solidFill>
                  <a:srgbClr val="FFFFFF"/>
                </a:solidFill>
                <a:latin typeface="Calibri"/>
                <a:cs typeface="Calibri"/>
              </a:rPr>
              <a:t>4,</a:t>
            </a:r>
            <a:r>
              <a:rPr b="1" spc="30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b="1" spc="-50" dirty="0">
                <a:solidFill>
                  <a:srgbClr val="FFFFFF"/>
                </a:solidFill>
                <a:latin typeface="Calibri"/>
                <a:cs typeface="Calibri"/>
              </a:rPr>
              <a:t>7</a:t>
            </a:r>
            <a:endParaRPr>
              <a:latin typeface="Calibri"/>
              <a:cs typeface="Calibr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3666744" y="4538498"/>
            <a:ext cx="993140" cy="283411"/>
          </a:xfrm>
          <a:prstGeom prst="rect">
            <a:avLst/>
          </a:prstGeom>
          <a:solidFill>
            <a:srgbClr val="4F81BA"/>
          </a:solidFill>
        </p:spPr>
        <p:txBody>
          <a:bodyPr vert="horz" wrap="square" lIns="0" tIns="6350" rIns="0" bIns="0" rtlCol="0">
            <a:spAutoFit/>
          </a:bodyPr>
          <a:lstStyle/>
          <a:p>
            <a:pPr marL="92075">
              <a:spcBef>
                <a:spcPts val="50"/>
              </a:spcBef>
            </a:pPr>
            <a:r>
              <a:rPr b="1" dirty="0">
                <a:solidFill>
                  <a:srgbClr val="FFFFFF"/>
                </a:solidFill>
                <a:latin typeface="Calibri"/>
                <a:cs typeface="Calibri"/>
              </a:rPr>
              <a:t>8,</a:t>
            </a:r>
            <a:r>
              <a:rPr b="1" spc="-8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b="1" dirty="0">
                <a:solidFill>
                  <a:srgbClr val="FFFFFF"/>
                </a:solidFill>
                <a:latin typeface="Calibri"/>
                <a:cs typeface="Calibri"/>
              </a:rPr>
              <a:t>4,</a:t>
            </a:r>
            <a:r>
              <a:rPr b="1" spc="30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b="1" spc="-50" dirty="0">
                <a:solidFill>
                  <a:srgbClr val="FFFFFF"/>
                </a:solidFill>
                <a:latin typeface="Calibri"/>
                <a:cs typeface="Calibri"/>
              </a:rPr>
              <a:t>7</a:t>
            </a:r>
            <a:endParaRPr>
              <a:latin typeface="Calibri"/>
              <a:cs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2063495" y="4559833"/>
            <a:ext cx="993140" cy="280846"/>
          </a:xfrm>
          <a:prstGeom prst="rect">
            <a:avLst/>
          </a:prstGeom>
          <a:solidFill>
            <a:srgbClr val="4F81BA"/>
          </a:solidFill>
        </p:spPr>
        <p:txBody>
          <a:bodyPr vert="horz" wrap="square" lIns="0" tIns="3810" rIns="0" bIns="0" rtlCol="0">
            <a:spAutoFit/>
          </a:bodyPr>
          <a:lstStyle/>
          <a:p>
            <a:pPr marL="90170">
              <a:spcBef>
                <a:spcPts val="30"/>
              </a:spcBef>
            </a:pPr>
            <a:r>
              <a:rPr b="1" spc="-10" dirty="0">
                <a:solidFill>
                  <a:srgbClr val="FFFFFF"/>
                </a:solidFill>
                <a:latin typeface="Calibri"/>
                <a:cs typeface="Calibri"/>
              </a:rPr>
              <a:t>14,</a:t>
            </a:r>
            <a:r>
              <a:rPr b="1" spc="-8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b="1" dirty="0">
                <a:solidFill>
                  <a:srgbClr val="FFFFFF"/>
                </a:solidFill>
                <a:latin typeface="Calibri"/>
                <a:cs typeface="Calibri"/>
              </a:rPr>
              <a:t>4,</a:t>
            </a:r>
            <a:r>
              <a:rPr b="1" spc="-8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b="1" spc="-50" dirty="0">
                <a:solidFill>
                  <a:srgbClr val="FFFFFF"/>
                </a:solidFill>
                <a:latin typeface="Calibri"/>
                <a:cs typeface="Calibri"/>
              </a:rPr>
              <a:t>7</a:t>
            </a:r>
            <a:endParaRPr>
              <a:latin typeface="Calibri"/>
              <a:cs typeface="Calibri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2553424" y="1369479"/>
            <a:ext cx="5015865" cy="3990975"/>
          </a:xfrm>
          <a:custGeom>
            <a:avLst/>
            <a:gdLst/>
            <a:ahLst/>
            <a:cxnLst/>
            <a:rect l="l" t="t" r="r" b="b"/>
            <a:pathLst>
              <a:path w="5015865" h="3990975">
                <a:moveTo>
                  <a:pt x="789127" y="2319147"/>
                </a:moveTo>
                <a:lnTo>
                  <a:pt x="775335" y="2307132"/>
                </a:lnTo>
                <a:lnTo>
                  <a:pt x="0" y="3196386"/>
                </a:lnTo>
                <a:lnTo>
                  <a:pt x="13792" y="3208401"/>
                </a:lnTo>
                <a:lnTo>
                  <a:pt x="789127" y="2319147"/>
                </a:lnTo>
                <a:close/>
              </a:path>
              <a:path w="5015865" h="3990975">
                <a:moveTo>
                  <a:pt x="1614601" y="3548862"/>
                </a:moveTo>
                <a:lnTo>
                  <a:pt x="1607972" y="3531819"/>
                </a:lnTo>
                <a:lnTo>
                  <a:pt x="472973" y="3973906"/>
                </a:lnTo>
                <a:lnTo>
                  <a:pt x="479602" y="3990949"/>
                </a:lnTo>
                <a:lnTo>
                  <a:pt x="1614601" y="3548862"/>
                </a:lnTo>
                <a:close/>
              </a:path>
              <a:path w="5015865" h="3990975">
                <a:moveTo>
                  <a:pt x="1617967" y="3163646"/>
                </a:moveTo>
                <a:lnTo>
                  <a:pt x="791959" y="2278583"/>
                </a:lnTo>
                <a:lnTo>
                  <a:pt x="778586" y="2291054"/>
                </a:lnTo>
                <a:lnTo>
                  <a:pt x="1604606" y="3176117"/>
                </a:lnTo>
                <a:lnTo>
                  <a:pt x="1617967" y="3163646"/>
                </a:lnTo>
                <a:close/>
              </a:path>
              <a:path w="5015865" h="3990975">
                <a:moveTo>
                  <a:pt x="3953383" y="1945805"/>
                </a:moveTo>
                <a:lnTo>
                  <a:pt x="2311654" y="1259878"/>
                </a:lnTo>
                <a:lnTo>
                  <a:pt x="2307513" y="1269771"/>
                </a:lnTo>
                <a:lnTo>
                  <a:pt x="2303322" y="1260182"/>
                </a:lnTo>
                <a:lnTo>
                  <a:pt x="769924" y="1931885"/>
                </a:lnTo>
                <a:lnTo>
                  <a:pt x="777265" y="1948649"/>
                </a:lnTo>
                <a:lnTo>
                  <a:pt x="2307920" y="1278140"/>
                </a:lnTo>
                <a:lnTo>
                  <a:pt x="3946334" y="1962670"/>
                </a:lnTo>
                <a:lnTo>
                  <a:pt x="3953383" y="1945805"/>
                </a:lnTo>
                <a:close/>
              </a:path>
              <a:path w="5015865" h="3990975">
                <a:moveTo>
                  <a:pt x="3968419" y="2344293"/>
                </a:moveTo>
                <a:lnTo>
                  <a:pt x="3954424" y="2332532"/>
                </a:lnTo>
                <a:lnTo>
                  <a:pt x="3239287" y="3183051"/>
                </a:lnTo>
                <a:lnTo>
                  <a:pt x="3253282" y="3194812"/>
                </a:lnTo>
                <a:lnTo>
                  <a:pt x="3968419" y="2344293"/>
                </a:lnTo>
                <a:close/>
              </a:path>
              <a:path w="5015865" h="3990975">
                <a:moveTo>
                  <a:pt x="4856683" y="3177044"/>
                </a:moveTo>
                <a:lnTo>
                  <a:pt x="3967810" y="2310155"/>
                </a:lnTo>
                <a:lnTo>
                  <a:pt x="3955034" y="2323236"/>
                </a:lnTo>
                <a:lnTo>
                  <a:pt x="4843907" y="3190138"/>
                </a:lnTo>
                <a:lnTo>
                  <a:pt x="4856683" y="3177044"/>
                </a:lnTo>
                <a:close/>
              </a:path>
              <a:path w="5015865" h="3990975">
                <a:moveTo>
                  <a:pt x="5015357" y="809117"/>
                </a:moveTo>
                <a:lnTo>
                  <a:pt x="3363341" y="0"/>
                </a:lnTo>
                <a:lnTo>
                  <a:pt x="3359213" y="8407"/>
                </a:lnTo>
                <a:lnTo>
                  <a:pt x="3353155" y="1231"/>
                </a:lnTo>
                <a:lnTo>
                  <a:pt x="2301087" y="891120"/>
                </a:lnTo>
                <a:lnTo>
                  <a:pt x="2312898" y="905090"/>
                </a:lnTo>
                <a:lnTo>
                  <a:pt x="3360483" y="18986"/>
                </a:lnTo>
                <a:lnTo>
                  <a:pt x="5007305" y="825550"/>
                </a:lnTo>
                <a:lnTo>
                  <a:pt x="5015357" y="80911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 txBox="1"/>
          <p:nvPr/>
        </p:nvSpPr>
        <p:spPr>
          <a:xfrm>
            <a:off x="4361434" y="1480946"/>
            <a:ext cx="48704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pc="-20" dirty="0">
                <a:latin typeface="Calibri"/>
                <a:cs typeface="Calibri"/>
              </a:rPr>
              <a:t>X1=1</a:t>
            </a:r>
            <a:endParaRPr>
              <a:latin typeface="Calibri"/>
              <a:cs typeface="Calibri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7119621" y="1377899"/>
            <a:ext cx="486409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pc="-20" dirty="0">
                <a:latin typeface="Calibri"/>
                <a:cs typeface="Calibri"/>
              </a:rPr>
              <a:t>X1=0</a:t>
            </a:r>
            <a:endParaRPr>
              <a:latin typeface="Calibri"/>
              <a:cs typeface="Calibri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3157856" y="2639440"/>
            <a:ext cx="48704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pc="-20" dirty="0">
                <a:latin typeface="Calibri"/>
                <a:cs typeface="Calibri"/>
              </a:rPr>
              <a:t>X2=1</a:t>
            </a:r>
            <a:endParaRPr>
              <a:latin typeface="Calibri"/>
              <a:cs typeface="Calibri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6089142" y="2595879"/>
            <a:ext cx="48704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pc="-20" dirty="0">
                <a:latin typeface="Calibri"/>
                <a:cs typeface="Calibri"/>
              </a:rPr>
              <a:t>X2=0</a:t>
            </a:r>
            <a:endParaRPr>
              <a:latin typeface="Calibri"/>
              <a:cs typeface="Calibri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1962100" y="3941317"/>
            <a:ext cx="48704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pc="-20" dirty="0">
                <a:latin typeface="Calibri"/>
                <a:cs typeface="Calibri"/>
              </a:rPr>
              <a:t>X3=1</a:t>
            </a:r>
            <a:endParaRPr>
              <a:latin typeface="Calibri"/>
              <a:cs typeface="Calibri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4037458" y="3904995"/>
            <a:ext cx="48704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pc="-20" dirty="0">
                <a:latin typeface="Calibri"/>
                <a:cs typeface="Calibri"/>
              </a:rPr>
              <a:t>X3=0</a:t>
            </a:r>
            <a:endParaRPr>
              <a:latin typeface="Calibri"/>
              <a:cs typeface="Calibri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5262498" y="3904742"/>
            <a:ext cx="48768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pc="-20" dirty="0">
                <a:latin typeface="Calibri"/>
                <a:cs typeface="Calibri"/>
              </a:rPr>
              <a:t>X3=1</a:t>
            </a:r>
            <a:endParaRPr>
              <a:latin typeface="Calibri"/>
              <a:cs typeface="Calibri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7280910" y="3904360"/>
            <a:ext cx="48704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pc="-20" dirty="0">
                <a:latin typeface="Calibri"/>
                <a:cs typeface="Calibri"/>
              </a:rPr>
              <a:t>X3=0</a:t>
            </a:r>
            <a:endParaRPr>
              <a:latin typeface="Calibri"/>
              <a:cs typeface="Calibri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3968115" y="5097271"/>
            <a:ext cx="48704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pc="-20" dirty="0">
                <a:latin typeface="Calibri"/>
                <a:cs typeface="Calibri"/>
              </a:rPr>
              <a:t>X4=1</a:t>
            </a:r>
            <a:endParaRPr>
              <a:latin typeface="Calibri"/>
              <a:cs typeface="Calibri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2523744" y="5373624"/>
            <a:ext cx="993140" cy="276999"/>
          </a:xfrm>
          <a:prstGeom prst="rect">
            <a:avLst/>
          </a:prstGeom>
          <a:solidFill>
            <a:srgbClr val="4F81BA"/>
          </a:solidFill>
        </p:spPr>
        <p:txBody>
          <a:bodyPr vert="horz" wrap="square" lIns="0" tIns="0" rIns="0" bIns="0" rtlCol="0">
            <a:spAutoFit/>
          </a:bodyPr>
          <a:lstStyle/>
          <a:p>
            <a:pPr marL="90805"/>
            <a:r>
              <a:rPr b="1" spc="-10" dirty="0">
                <a:solidFill>
                  <a:srgbClr val="FFFFFF"/>
                </a:solidFill>
                <a:latin typeface="Calibri"/>
                <a:cs typeface="Calibri"/>
              </a:rPr>
              <a:t>15,</a:t>
            </a:r>
            <a:r>
              <a:rPr b="1" spc="-8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b="1" dirty="0">
                <a:solidFill>
                  <a:srgbClr val="FFFFFF"/>
                </a:solidFill>
                <a:latin typeface="Calibri"/>
                <a:cs typeface="Calibri"/>
              </a:rPr>
              <a:t>5,</a:t>
            </a:r>
            <a:r>
              <a:rPr b="1" spc="3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b="1" spc="-50" dirty="0">
                <a:solidFill>
                  <a:srgbClr val="FFFFFF"/>
                </a:solidFill>
                <a:latin typeface="Calibri"/>
                <a:cs typeface="Calibri"/>
              </a:rPr>
              <a:t>0</a:t>
            </a:r>
            <a:endParaRPr>
              <a:latin typeface="Calibri"/>
              <a:cs typeface="Calibri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2638425" y="5773546"/>
            <a:ext cx="78994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pc="-10" dirty="0">
                <a:latin typeface="Calibri"/>
                <a:cs typeface="Calibri"/>
              </a:rPr>
              <a:t>Solution</a:t>
            </a:r>
            <a:endParaRPr>
              <a:latin typeface="Calibri"/>
              <a:cs typeface="Calibri"/>
            </a:endParaRPr>
          </a:p>
        </p:txBody>
      </p:sp>
      <p:sp>
        <p:nvSpPr>
          <p:cNvPr id="27" name="object 27"/>
          <p:cNvSpPr/>
          <p:nvPr/>
        </p:nvSpPr>
        <p:spPr>
          <a:xfrm>
            <a:off x="1600961" y="761"/>
            <a:ext cx="9142730" cy="6856730"/>
          </a:xfrm>
          <a:custGeom>
            <a:avLst/>
            <a:gdLst/>
            <a:ahLst/>
            <a:cxnLst/>
            <a:rect l="l" t="t" r="r" b="b"/>
            <a:pathLst>
              <a:path w="9142730" h="6856730">
                <a:moveTo>
                  <a:pt x="0" y="0"/>
                </a:moveTo>
                <a:lnTo>
                  <a:pt x="9142476" y="0"/>
                </a:lnTo>
                <a:lnTo>
                  <a:pt x="9142476" y="6856476"/>
                </a:lnTo>
                <a:lnTo>
                  <a:pt x="0" y="6856476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 txBox="1"/>
          <p:nvPr/>
        </p:nvSpPr>
        <p:spPr>
          <a:xfrm>
            <a:off x="4194176" y="6438732"/>
            <a:ext cx="1062355" cy="363561"/>
          </a:xfrm>
          <a:prstGeom prst="rect">
            <a:avLst/>
          </a:prstGeom>
        </p:spPr>
        <p:txBody>
          <a:bodyPr vert="horz" wrap="square" lIns="0" tIns="4445" rIns="0" bIns="0" rtlCol="0">
            <a:spAutoFit/>
          </a:bodyPr>
          <a:lstStyle/>
          <a:p>
            <a:pPr marL="12700" marR="5080">
              <a:lnSpc>
                <a:spcPts val="1440"/>
              </a:lnSpc>
              <a:spcBef>
                <a:spcPts val="35"/>
              </a:spcBef>
            </a:pPr>
            <a:r>
              <a:rPr sz="1200" spc="45" dirty="0">
                <a:solidFill>
                  <a:srgbClr val="FFFFFF"/>
                </a:solidFill>
                <a:latin typeface="Arial MT"/>
                <a:cs typeface="Arial MT"/>
              </a:rPr>
              <a:t>Department</a:t>
            </a:r>
            <a:r>
              <a:rPr sz="1200" spc="1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-25" dirty="0">
                <a:solidFill>
                  <a:srgbClr val="FFFFFF"/>
                </a:solidFill>
                <a:latin typeface="Arial MT"/>
                <a:cs typeface="Arial MT"/>
              </a:rPr>
              <a:t>of CSE</a:t>
            </a:r>
            <a:endParaRPr sz="12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2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4114800" y="6400801"/>
            <a:ext cx="4724400" cy="277495"/>
            <a:chOff x="2514600" y="6400800"/>
            <a:chExt cx="4724400" cy="277495"/>
          </a:xfrm>
        </p:grpSpPr>
        <p:sp>
          <p:nvSpPr>
            <p:cNvPr id="3" name="object 3"/>
            <p:cNvSpPr/>
            <p:nvPr/>
          </p:nvSpPr>
          <p:spPr>
            <a:xfrm>
              <a:off x="2514600" y="6400800"/>
              <a:ext cx="1600200" cy="277495"/>
            </a:xfrm>
            <a:custGeom>
              <a:avLst/>
              <a:gdLst/>
              <a:ahLst/>
              <a:cxnLst/>
              <a:rect l="l" t="t" r="r" b="b"/>
              <a:pathLst>
                <a:path w="1600200" h="277495">
                  <a:moveTo>
                    <a:pt x="1600200" y="277368"/>
                  </a:moveTo>
                  <a:lnTo>
                    <a:pt x="0" y="277368"/>
                  </a:lnTo>
                  <a:lnTo>
                    <a:pt x="0" y="0"/>
                  </a:lnTo>
                  <a:lnTo>
                    <a:pt x="1600200" y="0"/>
                  </a:lnTo>
                  <a:lnTo>
                    <a:pt x="1600200" y="277368"/>
                  </a:lnTo>
                  <a:close/>
                </a:path>
              </a:pathLst>
            </a:custGeom>
            <a:solidFill>
              <a:srgbClr val="E16C0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4114800" y="6400800"/>
              <a:ext cx="3124200" cy="277495"/>
            </a:xfrm>
            <a:custGeom>
              <a:avLst/>
              <a:gdLst/>
              <a:ahLst/>
              <a:cxnLst/>
              <a:rect l="l" t="t" r="r" b="b"/>
              <a:pathLst>
                <a:path w="3124200" h="277495">
                  <a:moveTo>
                    <a:pt x="3124200" y="277368"/>
                  </a:moveTo>
                  <a:lnTo>
                    <a:pt x="0" y="277368"/>
                  </a:lnTo>
                  <a:lnTo>
                    <a:pt x="0" y="0"/>
                  </a:lnTo>
                  <a:lnTo>
                    <a:pt x="3124200" y="0"/>
                  </a:lnTo>
                  <a:lnTo>
                    <a:pt x="3124200" y="277368"/>
                  </a:lnTo>
                  <a:close/>
                </a:path>
              </a:pathLst>
            </a:custGeom>
            <a:solidFill>
              <a:srgbClr val="2240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374391" y="893063"/>
            <a:ext cx="7370064" cy="5138928"/>
          </a:xfrm>
          <a:prstGeom prst="rect">
            <a:avLst/>
          </a:prstGeom>
        </p:spPr>
      </p:pic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1600200" y="0"/>
            <a:ext cx="0" cy="8212248"/>
          </a:xfrm>
          <a:prstGeom prst="rect">
            <a:avLst/>
          </a:prstGeom>
        </p:spPr>
        <p:txBody>
          <a:bodyPr vert="horz" wrap="square" lIns="0" tIns="86106" rIns="0" bIns="0" rtlCol="0">
            <a:spAutoFit/>
          </a:bodyPr>
          <a:lstStyle/>
          <a:p>
            <a:pPr marL="449580">
              <a:spcBef>
                <a:spcPts val="105"/>
              </a:spcBef>
            </a:pPr>
            <a:r>
              <a:rPr dirty="0"/>
              <a:t>Sum</a:t>
            </a:r>
            <a:r>
              <a:rPr spc="-114" dirty="0"/>
              <a:t> </a:t>
            </a:r>
            <a:r>
              <a:rPr dirty="0"/>
              <a:t>of</a:t>
            </a:r>
            <a:r>
              <a:rPr spc="-85" dirty="0"/>
              <a:t> </a:t>
            </a:r>
            <a:r>
              <a:rPr spc="-10" dirty="0"/>
              <a:t>subsets</a:t>
            </a:r>
          </a:p>
        </p:txBody>
      </p:sp>
      <p:sp>
        <p:nvSpPr>
          <p:cNvPr id="9" name="object 9"/>
          <p:cNvSpPr txBox="1">
            <a:spLocks noGrp="1"/>
          </p:cNvSpPr>
          <p:nvPr>
            <p:ph type="ftr" sz="quarter" idx="5"/>
          </p:nvPr>
        </p:nvSpPr>
        <p:spPr>
          <a:xfrm>
            <a:off x="1600200" y="0"/>
            <a:ext cx="0" cy="430887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25"/>
              </a:lnSpc>
            </a:pPr>
            <a:r>
              <a:rPr spc="10" dirty="0"/>
              <a:t>ATME College</a:t>
            </a:r>
            <a:r>
              <a:rPr spc="-5" dirty="0"/>
              <a:t> </a:t>
            </a:r>
            <a:r>
              <a:rPr spc="10" dirty="0"/>
              <a:t>of</a:t>
            </a:r>
            <a:r>
              <a:rPr spc="114" dirty="0"/>
              <a:t> </a:t>
            </a:r>
            <a:r>
              <a:rPr spc="35" dirty="0"/>
              <a:t>Engineering</a:t>
            </a:r>
          </a:p>
        </p:txBody>
      </p:sp>
      <p:sp>
        <p:nvSpPr>
          <p:cNvPr id="7" name="object 7"/>
          <p:cNvSpPr/>
          <p:nvPr/>
        </p:nvSpPr>
        <p:spPr>
          <a:xfrm>
            <a:off x="1600961" y="761"/>
            <a:ext cx="9142730" cy="6856730"/>
          </a:xfrm>
          <a:custGeom>
            <a:avLst/>
            <a:gdLst/>
            <a:ahLst/>
            <a:cxnLst/>
            <a:rect l="l" t="t" r="r" b="b"/>
            <a:pathLst>
              <a:path w="9142730" h="6856730">
                <a:moveTo>
                  <a:pt x="0" y="0"/>
                </a:moveTo>
                <a:lnTo>
                  <a:pt x="9142476" y="0"/>
                </a:lnTo>
                <a:lnTo>
                  <a:pt x="9142476" y="6856476"/>
                </a:lnTo>
                <a:lnTo>
                  <a:pt x="0" y="6856476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4194176" y="6438732"/>
            <a:ext cx="1062355" cy="363561"/>
          </a:xfrm>
          <a:prstGeom prst="rect">
            <a:avLst/>
          </a:prstGeom>
        </p:spPr>
        <p:txBody>
          <a:bodyPr vert="horz" wrap="square" lIns="0" tIns="4445" rIns="0" bIns="0" rtlCol="0">
            <a:spAutoFit/>
          </a:bodyPr>
          <a:lstStyle/>
          <a:p>
            <a:pPr marL="12700" marR="5080">
              <a:lnSpc>
                <a:spcPts val="1440"/>
              </a:lnSpc>
              <a:spcBef>
                <a:spcPts val="35"/>
              </a:spcBef>
            </a:pPr>
            <a:r>
              <a:rPr sz="1200" spc="45" dirty="0">
                <a:solidFill>
                  <a:srgbClr val="FFFFFF"/>
                </a:solidFill>
                <a:latin typeface="Arial MT"/>
                <a:cs typeface="Arial MT"/>
              </a:rPr>
              <a:t>Department</a:t>
            </a:r>
            <a:r>
              <a:rPr sz="1200" spc="1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-25" dirty="0">
                <a:solidFill>
                  <a:srgbClr val="FFFFFF"/>
                </a:solidFill>
                <a:latin typeface="Arial MT"/>
                <a:cs typeface="Arial MT"/>
              </a:rPr>
              <a:t>of CSE</a:t>
            </a:r>
            <a:endParaRPr sz="12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2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4114800" y="6400801"/>
            <a:ext cx="4724400" cy="277495"/>
            <a:chOff x="2514600" y="6400800"/>
            <a:chExt cx="4724400" cy="277495"/>
          </a:xfrm>
        </p:grpSpPr>
        <p:sp>
          <p:nvSpPr>
            <p:cNvPr id="3" name="object 3"/>
            <p:cNvSpPr/>
            <p:nvPr/>
          </p:nvSpPr>
          <p:spPr>
            <a:xfrm>
              <a:off x="2514600" y="6400800"/>
              <a:ext cx="1600200" cy="277495"/>
            </a:xfrm>
            <a:custGeom>
              <a:avLst/>
              <a:gdLst/>
              <a:ahLst/>
              <a:cxnLst/>
              <a:rect l="l" t="t" r="r" b="b"/>
              <a:pathLst>
                <a:path w="1600200" h="277495">
                  <a:moveTo>
                    <a:pt x="1600200" y="277368"/>
                  </a:moveTo>
                  <a:lnTo>
                    <a:pt x="0" y="277368"/>
                  </a:lnTo>
                  <a:lnTo>
                    <a:pt x="0" y="0"/>
                  </a:lnTo>
                  <a:lnTo>
                    <a:pt x="1600200" y="0"/>
                  </a:lnTo>
                  <a:lnTo>
                    <a:pt x="1600200" y="277368"/>
                  </a:lnTo>
                  <a:close/>
                </a:path>
              </a:pathLst>
            </a:custGeom>
            <a:solidFill>
              <a:srgbClr val="E16C0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4114800" y="6400800"/>
              <a:ext cx="3124200" cy="277495"/>
            </a:xfrm>
            <a:custGeom>
              <a:avLst/>
              <a:gdLst/>
              <a:ahLst/>
              <a:cxnLst/>
              <a:rect l="l" t="t" r="r" b="b"/>
              <a:pathLst>
                <a:path w="3124200" h="277495">
                  <a:moveTo>
                    <a:pt x="3124200" y="277368"/>
                  </a:moveTo>
                  <a:lnTo>
                    <a:pt x="0" y="277368"/>
                  </a:lnTo>
                  <a:lnTo>
                    <a:pt x="0" y="0"/>
                  </a:lnTo>
                  <a:lnTo>
                    <a:pt x="3124200" y="0"/>
                  </a:lnTo>
                  <a:lnTo>
                    <a:pt x="3124200" y="277368"/>
                  </a:lnTo>
                  <a:close/>
                </a:path>
              </a:pathLst>
            </a:custGeom>
            <a:solidFill>
              <a:srgbClr val="2240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209800" y="914400"/>
            <a:ext cx="7936992" cy="5117592"/>
          </a:xfrm>
          <a:prstGeom prst="rect">
            <a:avLst/>
          </a:prstGeom>
        </p:spPr>
      </p:pic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1600200" y="0"/>
            <a:ext cx="0" cy="8212248"/>
          </a:xfrm>
          <a:prstGeom prst="rect">
            <a:avLst/>
          </a:prstGeom>
        </p:spPr>
        <p:txBody>
          <a:bodyPr vert="horz" wrap="square" lIns="0" tIns="86106" rIns="0" bIns="0" rtlCol="0">
            <a:spAutoFit/>
          </a:bodyPr>
          <a:lstStyle/>
          <a:p>
            <a:pPr marL="449580">
              <a:spcBef>
                <a:spcPts val="105"/>
              </a:spcBef>
            </a:pPr>
            <a:r>
              <a:rPr dirty="0"/>
              <a:t>Sum</a:t>
            </a:r>
            <a:r>
              <a:rPr spc="-114" dirty="0"/>
              <a:t> </a:t>
            </a:r>
            <a:r>
              <a:rPr dirty="0"/>
              <a:t>of</a:t>
            </a:r>
            <a:r>
              <a:rPr spc="-85" dirty="0"/>
              <a:t> </a:t>
            </a:r>
            <a:r>
              <a:rPr spc="-10" dirty="0"/>
              <a:t>subsets</a:t>
            </a:r>
          </a:p>
        </p:txBody>
      </p:sp>
      <p:sp>
        <p:nvSpPr>
          <p:cNvPr id="9" name="object 9"/>
          <p:cNvSpPr txBox="1">
            <a:spLocks noGrp="1"/>
          </p:cNvSpPr>
          <p:nvPr>
            <p:ph type="ftr" sz="quarter" idx="5"/>
          </p:nvPr>
        </p:nvSpPr>
        <p:spPr>
          <a:xfrm>
            <a:off x="1600200" y="0"/>
            <a:ext cx="0" cy="430887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25"/>
              </a:lnSpc>
            </a:pPr>
            <a:r>
              <a:rPr spc="10" dirty="0"/>
              <a:t>ATME College</a:t>
            </a:r>
            <a:r>
              <a:rPr spc="-5" dirty="0"/>
              <a:t> </a:t>
            </a:r>
            <a:r>
              <a:rPr spc="10" dirty="0"/>
              <a:t>of</a:t>
            </a:r>
            <a:r>
              <a:rPr spc="114" dirty="0"/>
              <a:t> </a:t>
            </a:r>
            <a:r>
              <a:rPr spc="35" dirty="0"/>
              <a:t>Engineering</a:t>
            </a:r>
          </a:p>
        </p:txBody>
      </p:sp>
      <p:sp>
        <p:nvSpPr>
          <p:cNvPr id="7" name="object 7"/>
          <p:cNvSpPr/>
          <p:nvPr/>
        </p:nvSpPr>
        <p:spPr>
          <a:xfrm>
            <a:off x="1600961" y="761"/>
            <a:ext cx="9142730" cy="6856730"/>
          </a:xfrm>
          <a:custGeom>
            <a:avLst/>
            <a:gdLst/>
            <a:ahLst/>
            <a:cxnLst/>
            <a:rect l="l" t="t" r="r" b="b"/>
            <a:pathLst>
              <a:path w="9142730" h="6856730">
                <a:moveTo>
                  <a:pt x="0" y="0"/>
                </a:moveTo>
                <a:lnTo>
                  <a:pt x="9142476" y="0"/>
                </a:lnTo>
                <a:lnTo>
                  <a:pt x="9142476" y="6856476"/>
                </a:lnTo>
                <a:lnTo>
                  <a:pt x="0" y="6856476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4194176" y="6438732"/>
            <a:ext cx="1062355" cy="363561"/>
          </a:xfrm>
          <a:prstGeom prst="rect">
            <a:avLst/>
          </a:prstGeom>
        </p:spPr>
        <p:txBody>
          <a:bodyPr vert="horz" wrap="square" lIns="0" tIns="4445" rIns="0" bIns="0" rtlCol="0">
            <a:spAutoFit/>
          </a:bodyPr>
          <a:lstStyle/>
          <a:p>
            <a:pPr marL="12700" marR="5080">
              <a:lnSpc>
                <a:spcPts val="1440"/>
              </a:lnSpc>
              <a:spcBef>
                <a:spcPts val="35"/>
              </a:spcBef>
            </a:pPr>
            <a:r>
              <a:rPr sz="1200" spc="45" dirty="0">
                <a:solidFill>
                  <a:srgbClr val="FFFFFF"/>
                </a:solidFill>
                <a:latin typeface="Arial MT"/>
                <a:cs typeface="Arial MT"/>
              </a:rPr>
              <a:t>Department</a:t>
            </a:r>
            <a:r>
              <a:rPr sz="1200" spc="1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-25" dirty="0">
                <a:solidFill>
                  <a:srgbClr val="FFFFFF"/>
                </a:solidFill>
                <a:latin typeface="Arial MT"/>
                <a:cs typeface="Arial MT"/>
              </a:rPr>
              <a:t>of CSE</a:t>
            </a:r>
            <a:endParaRPr sz="12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2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4114800" y="6400801"/>
            <a:ext cx="4724400" cy="277495"/>
            <a:chOff x="2514600" y="6400800"/>
            <a:chExt cx="4724400" cy="277495"/>
          </a:xfrm>
        </p:grpSpPr>
        <p:sp>
          <p:nvSpPr>
            <p:cNvPr id="3" name="object 3"/>
            <p:cNvSpPr/>
            <p:nvPr/>
          </p:nvSpPr>
          <p:spPr>
            <a:xfrm>
              <a:off x="2514600" y="6400800"/>
              <a:ext cx="1600200" cy="277495"/>
            </a:xfrm>
            <a:custGeom>
              <a:avLst/>
              <a:gdLst/>
              <a:ahLst/>
              <a:cxnLst/>
              <a:rect l="l" t="t" r="r" b="b"/>
              <a:pathLst>
                <a:path w="1600200" h="277495">
                  <a:moveTo>
                    <a:pt x="1600200" y="277368"/>
                  </a:moveTo>
                  <a:lnTo>
                    <a:pt x="0" y="277368"/>
                  </a:lnTo>
                  <a:lnTo>
                    <a:pt x="0" y="0"/>
                  </a:lnTo>
                  <a:lnTo>
                    <a:pt x="1600200" y="0"/>
                  </a:lnTo>
                  <a:lnTo>
                    <a:pt x="1600200" y="277368"/>
                  </a:lnTo>
                  <a:close/>
                </a:path>
              </a:pathLst>
            </a:custGeom>
            <a:solidFill>
              <a:srgbClr val="E16C0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4114800" y="6400800"/>
              <a:ext cx="3124200" cy="277495"/>
            </a:xfrm>
            <a:custGeom>
              <a:avLst/>
              <a:gdLst/>
              <a:ahLst/>
              <a:cxnLst/>
              <a:rect l="l" t="t" r="r" b="b"/>
              <a:pathLst>
                <a:path w="3124200" h="277495">
                  <a:moveTo>
                    <a:pt x="3124200" y="277368"/>
                  </a:moveTo>
                  <a:lnTo>
                    <a:pt x="0" y="277368"/>
                  </a:lnTo>
                  <a:lnTo>
                    <a:pt x="0" y="0"/>
                  </a:lnTo>
                  <a:lnTo>
                    <a:pt x="3124200" y="0"/>
                  </a:lnTo>
                  <a:lnTo>
                    <a:pt x="3124200" y="277368"/>
                  </a:lnTo>
                  <a:close/>
                </a:path>
              </a:pathLst>
            </a:custGeom>
            <a:solidFill>
              <a:srgbClr val="2240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1600200" y="0"/>
            <a:ext cx="0" cy="8212248"/>
          </a:xfrm>
          <a:prstGeom prst="rect">
            <a:avLst/>
          </a:prstGeom>
        </p:spPr>
        <p:txBody>
          <a:bodyPr vert="horz" wrap="square" lIns="0" tIns="86106" rIns="0" bIns="0" rtlCol="0">
            <a:spAutoFit/>
          </a:bodyPr>
          <a:lstStyle/>
          <a:p>
            <a:pPr marL="449580">
              <a:spcBef>
                <a:spcPts val="105"/>
              </a:spcBef>
            </a:pPr>
            <a:r>
              <a:rPr dirty="0"/>
              <a:t>Sum</a:t>
            </a:r>
            <a:r>
              <a:rPr spc="-114" dirty="0"/>
              <a:t> </a:t>
            </a:r>
            <a:r>
              <a:rPr dirty="0"/>
              <a:t>of</a:t>
            </a:r>
            <a:r>
              <a:rPr spc="-85" dirty="0"/>
              <a:t> </a:t>
            </a:r>
            <a:r>
              <a:rPr spc="-10" dirty="0"/>
              <a:t>subsets</a:t>
            </a:r>
          </a:p>
        </p:txBody>
      </p:sp>
      <p:sp>
        <p:nvSpPr>
          <p:cNvPr id="10" name="object 10"/>
          <p:cNvSpPr txBox="1">
            <a:spLocks noGrp="1"/>
          </p:cNvSpPr>
          <p:nvPr>
            <p:ph type="ftr" sz="quarter" idx="5"/>
          </p:nvPr>
        </p:nvSpPr>
        <p:spPr>
          <a:xfrm>
            <a:off x="1600200" y="0"/>
            <a:ext cx="0" cy="430887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25"/>
              </a:lnSpc>
            </a:pPr>
            <a:r>
              <a:rPr spc="10" dirty="0"/>
              <a:t>ATME College</a:t>
            </a:r>
            <a:r>
              <a:rPr spc="-5" dirty="0"/>
              <a:t> </a:t>
            </a:r>
            <a:r>
              <a:rPr spc="10" dirty="0"/>
              <a:t>of</a:t>
            </a:r>
            <a:r>
              <a:rPr spc="114" dirty="0"/>
              <a:t> </a:t>
            </a:r>
            <a:r>
              <a:rPr spc="35" dirty="0"/>
              <a:t>Engineering</a:t>
            </a:r>
          </a:p>
        </p:txBody>
      </p:sp>
      <p:grpSp>
        <p:nvGrpSpPr>
          <p:cNvPr id="6" name="object 6"/>
          <p:cNvGrpSpPr/>
          <p:nvPr/>
        </p:nvGrpSpPr>
        <p:grpSpPr>
          <a:xfrm>
            <a:off x="1600961" y="761"/>
            <a:ext cx="9142730" cy="6856730"/>
            <a:chOff x="761" y="761"/>
            <a:chExt cx="9142730" cy="6856730"/>
          </a:xfrm>
        </p:grpSpPr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79703" y="1005839"/>
              <a:ext cx="7784592" cy="5300472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761" y="761"/>
              <a:ext cx="9142730" cy="6856730"/>
            </a:xfrm>
            <a:custGeom>
              <a:avLst/>
              <a:gdLst/>
              <a:ahLst/>
              <a:cxnLst/>
              <a:rect l="l" t="t" r="r" b="b"/>
              <a:pathLst>
                <a:path w="9142730" h="6856730">
                  <a:moveTo>
                    <a:pt x="0" y="0"/>
                  </a:moveTo>
                  <a:lnTo>
                    <a:pt x="9142476" y="0"/>
                  </a:lnTo>
                  <a:lnTo>
                    <a:pt x="9142476" y="6856476"/>
                  </a:lnTo>
                  <a:lnTo>
                    <a:pt x="0" y="6856476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4194176" y="6438732"/>
            <a:ext cx="1062355" cy="363561"/>
          </a:xfrm>
          <a:prstGeom prst="rect">
            <a:avLst/>
          </a:prstGeom>
        </p:spPr>
        <p:txBody>
          <a:bodyPr vert="horz" wrap="square" lIns="0" tIns="4445" rIns="0" bIns="0" rtlCol="0">
            <a:spAutoFit/>
          </a:bodyPr>
          <a:lstStyle/>
          <a:p>
            <a:pPr marL="12700" marR="5080">
              <a:lnSpc>
                <a:spcPts val="1440"/>
              </a:lnSpc>
              <a:spcBef>
                <a:spcPts val="35"/>
              </a:spcBef>
            </a:pPr>
            <a:r>
              <a:rPr sz="1200" spc="45" dirty="0">
                <a:solidFill>
                  <a:srgbClr val="FFFFFF"/>
                </a:solidFill>
                <a:latin typeface="Arial MT"/>
                <a:cs typeface="Arial MT"/>
              </a:rPr>
              <a:t>Department</a:t>
            </a:r>
            <a:r>
              <a:rPr sz="1200" spc="1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-25" dirty="0">
                <a:solidFill>
                  <a:srgbClr val="FFFFFF"/>
                </a:solidFill>
                <a:latin typeface="Arial MT"/>
                <a:cs typeface="Arial MT"/>
              </a:rPr>
              <a:t>of CSE</a:t>
            </a:r>
            <a:endParaRPr sz="12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2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4114800" y="6400801"/>
            <a:ext cx="4724400" cy="277495"/>
            <a:chOff x="2514600" y="6400800"/>
            <a:chExt cx="4724400" cy="277495"/>
          </a:xfrm>
        </p:grpSpPr>
        <p:sp>
          <p:nvSpPr>
            <p:cNvPr id="3" name="object 3"/>
            <p:cNvSpPr/>
            <p:nvPr/>
          </p:nvSpPr>
          <p:spPr>
            <a:xfrm>
              <a:off x="2514600" y="6400800"/>
              <a:ext cx="1600200" cy="277495"/>
            </a:xfrm>
            <a:custGeom>
              <a:avLst/>
              <a:gdLst/>
              <a:ahLst/>
              <a:cxnLst/>
              <a:rect l="l" t="t" r="r" b="b"/>
              <a:pathLst>
                <a:path w="1600200" h="277495">
                  <a:moveTo>
                    <a:pt x="1600200" y="277368"/>
                  </a:moveTo>
                  <a:lnTo>
                    <a:pt x="0" y="277368"/>
                  </a:lnTo>
                  <a:lnTo>
                    <a:pt x="0" y="0"/>
                  </a:lnTo>
                  <a:lnTo>
                    <a:pt x="1600200" y="0"/>
                  </a:lnTo>
                  <a:lnTo>
                    <a:pt x="1600200" y="277368"/>
                  </a:lnTo>
                  <a:close/>
                </a:path>
              </a:pathLst>
            </a:custGeom>
            <a:solidFill>
              <a:srgbClr val="E16C0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4114800" y="6400800"/>
              <a:ext cx="3124200" cy="277495"/>
            </a:xfrm>
            <a:custGeom>
              <a:avLst/>
              <a:gdLst/>
              <a:ahLst/>
              <a:cxnLst/>
              <a:rect l="l" t="t" r="r" b="b"/>
              <a:pathLst>
                <a:path w="3124200" h="277495">
                  <a:moveTo>
                    <a:pt x="3124200" y="277368"/>
                  </a:moveTo>
                  <a:lnTo>
                    <a:pt x="0" y="277368"/>
                  </a:lnTo>
                  <a:lnTo>
                    <a:pt x="0" y="0"/>
                  </a:lnTo>
                  <a:lnTo>
                    <a:pt x="3124200" y="0"/>
                  </a:lnTo>
                  <a:lnTo>
                    <a:pt x="3124200" y="277368"/>
                  </a:lnTo>
                  <a:close/>
                </a:path>
              </a:pathLst>
            </a:custGeom>
            <a:solidFill>
              <a:srgbClr val="2240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2636926" y="6045"/>
            <a:ext cx="1572260" cy="1367682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pc="-10" dirty="0"/>
              <a:t>Coding</a:t>
            </a:r>
          </a:p>
        </p:txBody>
      </p:sp>
      <p:sp>
        <p:nvSpPr>
          <p:cNvPr id="9" name="object 9"/>
          <p:cNvSpPr txBox="1">
            <a:spLocks noGrp="1"/>
          </p:cNvSpPr>
          <p:nvPr>
            <p:ph type="ftr" sz="quarter" idx="11"/>
          </p:nvPr>
        </p:nvSpPr>
        <p:spPr>
          <a:xfrm>
            <a:off x="1600200" y="0"/>
            <a:ext cx="0" cy="432490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25"/>
              </a:lnSpc>
            </a:pPr>
            <a:r>
              <a:rPr spc="10" dirty="0"/>
              <a:t>ATME College</a:t>
            </a:r>
            <a:r>
              <a:rPr spc="-5" dirty="0"/>
              <a:t> </a:t>
            </a:r>
            <a:r>
              <a:rPr spc="10" dirty="0"/>
              <a:t>of</a:t>
            </a:r>
            <a:r>
              <a:rPr spc="114" dirty="0"/>
              <a:t> </a:t>
            </a:r>
            <a:r>
              <a:rPr spc="35" dirty="0"/>
              <a:t>Engineering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2500681" y="1150950"/>
            <a:ext cx="6911975" cy="295402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3200" b="1" dirty="0">
                <a:latin typeface="Calibri"/>
                <a:cs typeface="Calibri"/>
              </a:rPr>
              <a:t>for</a:t>
            </a:r>
            <a:r>
              <a:rPr sz="3200" b="1" spc="-85" dirty="0">
                <a:latin typeface="Calibri"/>
                <a:cs typeface="Calibri"/>
              </a:rPr>
              <a:t> </a:t>
            </a:r>
            <a:r>
              <a:rPr sz="3200" b="1" dirty="0">
                <a:latin typeface="Calibri"/>
                <a:cs typeface="Calibri"/>
              </a:rPr>
              <a:t>(int</a:t>
            </a:r>
            <a:r>
              <a:rPr sz="3200" b="1" spc="-70" dirty="0">
                <a:latin typeface="Calibri"/>
                <a:cs typeface="Calibri"/>
              </a:rPr>
              <a:t> </a:t>
            </a:r>
            <a:r>
              <a:rPr sz="3200" b="1" dirty="0">
                <a:latin typeface="Calibri"/>
                <a:cs typeface="Calibri"/>
              </a:rPr>
              <a:t>i</a:t>
            </a:r>
            <a:r>
              <a:rPr sz="3200" b="1" spc="-60" dirty="0">
                <a:latin typeface="Calibri"/>
                <a:cs typeface="Calibri"/>
              </a:rPr>
              <a:t> </a:t>
            </a:r>
            <a:r>
              <a:rPr sz="3200" b="1" dirty="0">
                <a:latin typeface="Calibri"/>
                <a:cs typeface="Calibri"/>
              </a:rPr>
              <a:t>=</a:t>
            </a:r>
            <a:r>
              <a:rPr sz="3200" b="1" spc="-45" dirty="0">
                <a:latin typeface="Calibri"/>
                <a:cs typeface="Calibri"/>
              </a:rPr>
              <a:t> </a:t>
            </a:r>
            <a:r>
              <a:rPr sz="3200" b="1" dirty="0">
                <a:latin typeface="Calibri"/>
                <a:cs typeface="Calibri"/>
              </a:rPr>
              <a:t>1;</a:t>
            </a:r>
            <a:r>
              <a:rPr sz="3200" b="1" spc="-55" dirty="0">
                <a:latin typeface="Calibri"/>
                <a:cs typeface="Calibri"/>
              </a:rPr>
              <a:t> </a:t>
            </a:r>
            <a:r>
              <a:rPr sz="3200" b="1" dirty="0">
                <a:latin typeface="Calibri"/>
                <a:cs typeface="Calibri"/>
              </a:rPr>
              <a:t>i</a:t>
            </a:r>
            <a:r>
              <a:rPr sz="3200" b="1" spc="-55" dirty="0">
                <a:latin typeface="Calibri"/>
                <a:cs typeface="Calibri"/>
              </a:rPr>
              <a:t> </a:t>
            </a:r>
            <a:r>
              <a:rPr sz="3200" b="1" dirty="0">
                <a:latin typeface="Calibri"/>
                <a:cs typeface="Calibri"/>
              </a:rPr>
              <a:t>&lt;=</a:t>
            </a:r>
            <a:r>
              <a:rPr sz="3200" b="1" spc="-45" dirty="0">
                <a:latin typeface="Calibri"/>
                <a:cs typeface="Calibri"/>
              </a:rPr>
              <a:t> </a:t>
            </a:r>
            <a:r>
              <a:rPr sz="3200" b="1" i="1" dirty="0">
                <a:latin typeface="Calibri"/>
                <a:cs typeface="Calibri"/>
              </a:rPr>
              <a:t>n;</a:t>
            </a:r>
            <a:r>
              <a:rPr sz="3200" b="1" i="1" spc="-55" dirty="0">
                <a:latin typeface="Calibri"/>
                <a:cs typeface="Calibri"/>
              </a:rPr>
              <a:t> </a:t>
            </a:r>
            <a:r>
              <a:rPr sz="3200" b="1" i="1" spc="-20" dirty="0">
                <a:latin typeface="Calibri"/>
                <a:cs typeface="Calibri"/>
              </a:rPr>
              <a:t>i++)</a:t>
            </a:r>
            <a:endParaRPr sz="3200">
              <a:latin typeface="Calibri"/>
              <a:cs typeface="Calibri"/>
            </a:endParaRPr>
          </a:p>
          <a:p>
            <a:pPr marL="12700"/>
            <a:r>
              <a:rPr sz="3200" dirty="0">
                <a:latin typeface="Calibri"/>
                <a:cs typeface="Calibri"/>
              </a:rPr>
              <a:t>sum</a:t>
            </a:r>
            <a:r>
              <a:rPr sz="3200" spc="-8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=</a:t>
            </a:r>
            <a:r>
              <a:rPr sz="3200" spc="-5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sum</a:t>
            </a:r>
            <a:r>
              <a:rPr sz="3200" spc="-8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+</a:t>
            </a:r>
            <a:r>
              <a:rPr sz="3200" spc="-50" dirty="0">
                <a:latin typeface="Calibri"/>
                <a:cs typeface="Calibri"/>
              </a:rPr>
              <a:t> </a:t>
            </a:r>
            <a:r>
              <a:rPr sz="3200" i="1" spc="-20" dirty="0">
                <a:latin typeface="Calibri"/>
                <a:cs typeface="Calibri"/>
              </a:rPr>
              <a:t>S[i];</a:t>
            </a:r>
            <a:endParaRPr sz="3200">
              <a:latin typeface="Calibri"/>
              <a:cs typeface="Calibri"/>
            </a:endParaRPr>
          </a:p>
          <a:p>
            <a:pPr marL="12700" marR="5080"/>
            <a:r>
              <a:rPr sz="3200" b="1" dirty="0">
                <a:latin typeface="Calibri"/>
                <a:cs typeface="Calibri"/>
              </a:rPr>
              <a:t>if</a:t>
            </a:r>
            <a:r>
              <a:rPr sz="3200" b="1" spc="-40" dirty="0">
                <a:latin typeface="Calibri"/>
                <a:cs typeface="Calibri"/>
              </a:rPr>
              <a:t> </a:t>
            </a:r>
            <a:r>
              <a:rPr sz="3200" b="1" dirty="0">
                <a:latin typeface="Calibri"/>
                <a:cs typeface="Calibri"/>
              </a:rPr>
              <a:t>(sum</a:t>
            </a:r>
            <a:r>
              <a:rPr sz="3200" b="1" spc="-15" dirty="0">
                <a:latin typeface="Calibri"/>
                <a:cs typeface="Calibri"/>
              </a:rPr>
              <a:t> </a:t>
            </a:r>
            <a:r>
              <a:rPr sz="3200" b="1" dirty="0">
                <a:latin typeface="Calibri"/>
                <a:cs typeface="Calibri"/>
              </a:rPr>
              <a:t>&lt;</a:t>
            </a:r>
            <a:r>
              <a:rPr sz="3200" b="1" spc="-35" dirty="0">
                <a:latin typeface="Calibri"/>
                <a:cs typeface="Calibri"/>
              </a:rPr>
              <a:t> </a:t>
            </a:r>
            <a:r>
              <a:rPr sz="3200" b="1" i="1" dirty="0">
                <a:latin typeface="Calibri"/>
                <a:cs typeface="Calibri"/>
              </a:rPr>
              <a:t>d</a:t>
            </a:r>
            <a:r>
              <a:rPr sz="3200" b="1" i="1" spc="-50" dirty="0">
                <a:latin typeface="Calibri"/>
                <a:cs typeface="Calibri"/>
              </a:rPr>
              <a:t> </a:t>
            </a:r>
            <a:r>
              <a:rPr sz="3200" b="1" i="1" dirty="0">
                <a:latin typeface="Calibri"/>
                <a:cs typeface="Calibri"/>
              </a:rPr>
              <a:t>||</a:t>
            </a:r>
            <a:r>
              <a:rPr sz="3200" b="1" i="1" spc="-35" dirty="0">
                <a:latin typeface="Calibri"/>
                <a:cs typeface="Calibri"/>
              </a:rPr>
              <a:t> </a:t>
            </a:r>
            <a:r>
              <a:rPr sz="3200" b="1" i="1" dirty="0">
                <a:latin typeface="Calibri"/>
                <a:cs typeface="Calibri"/>
              </a:rPr>
              <a:t>S[1]</a:t>
            </a:r>
            <a:r>
              <a:rPr sz="3200" b="1" i="1" spc="-65" dirty="0">
                <a:latin typeface="Calibri"/>
                <a:cs typeface="Calibri"/>
              </a:rPr>
              <a:t> </a:t>
            </a:r>
            <a:r>
              <a:rPr sz="3200" b="1" i="1" dirty="0">
                <a:latin typeface="Calibri"/>
                <a:cs typeface="Calibri"/>
              </a:rPr>
              <a:t>&gt;</a:t>
            </a:r>
            <a:r>
              <a:rPr sz="3200" b="1" i="1" spc="-25" dirty="0">
                <a:latin typeface="Calibri"/>
                <a:cs typeface="Calibri"/>
              </a:rPr>
              <a:t> d) </a:t>
            </a:r>
            <a:r>
              <a:rPr sz="3200" spc="-25" dirty="0">
                <a:latin typeface="Calibri"/>
                <a:cs typeface="Calibri"/>
              </a:rPr>
              <a:t>System.</a:t>
            </a:r>
            <a:r>
              <a:rPr sz="3200" b="1" i="1" spc="-25" dirty="0">
                <a:latin typeface="Calibri"/>
                <a:cs typeface="Calibri"/>
              </a:rPr>
              <a:t>out.println("No</a:t>
            </a:r>
            <a:r>
              <a:rPr sz="3200" b="1" i="1" spc="-105" dirty="0">
                <a:latin typeface="Calibri"/>
                <a:cs typeface="Calibri"/>
              </a:rPr>
              <a:t> </a:t>
            </a:r>
            <a:r>
              <a:rPr sz="3200" b="1" i="1" spc="-10" dirty="0">
                <a:latin typeface="Calibri"/>
                <a:cs typeface="Calibri"/>
              </a:rPr>
              <a:t>Subset</a:t>
            </a:r>
            <a:r>
              <a:rPr sz="3200" b="1" i="1" spc="-105" dirty="0">
                <a:latin typeface="Calibri"/>
                <a:cs typeface="Calibri"/>
              </a:rPr>
              <a:t> </a:t>
            </a:r>
            <a:r>
              <a:rPr sz="3200" b="1" i="1" spc="-10" dirty="0">
                <a:latin typeface="Calibri"/>
                <a:cs typeface="Calibri"/>
              </a:rPr>
              <a:t>possible"); </a:t>
            </a:r>
            <a:r>
              <a:rPr sz="3200" b="1" spc="-20" dirty="0">
                <a:latin typeface="Calibri"/>
                <a:cs typeface="Calibri"/>
              </a:rPr>
              <a:t>else</a:t>
            </a:r>
            <a:endParaRPr sz="3200">
              <a:latin typeface="Calibri"/>
              <a:cs typeface="Calibri"/>
            </a:endParaRPr>
          </a:p>
          <a:p>
            <a:pPr marL="12700">
              <a:spcBef>
                <a:spcPts val="10"/>
              </a:spcBef>
            </a:pPr>
            <a:r>
              <a:rPr sz="3200" i="1" spc="-20" dirty="0">
                <a:latin typeface="Calibri"/>
                <a:cs typeface="Calibri"/>
              </a:rPr>
              <a:t>SumofSub(0,</a:t>
            </a:r>
            <a:r>
              <a:rPr sz="3200" i="1" spc="-65" dirty="0">
                <a:latin typeface="Calibri"/>
                <a:cs typeface="Calibri"/>
              </a:rPr>
              <a:t> </a:t>
            </a:r>
            <a:r>
              <a:rPr sz="3200" i="1" dirty="0">
                <a:latin typeface="Calibri"/>
                <a:cs typeface="Calibri"/>
              </a:rPr>
              <a:t>0,</a:t>
            </a:r>
            <a:r>
              <a:rPr sz="3200" i="1" spc="-110" dirty="0">
                <a:latin typeface="Calibri"/>
                <a:cs typeface="Calibri"/>
              </a:rPr>
              <a:t> </a:t>
            </a:r>
            <a:r>
              <a:rPr sz="3200" i="1" spc="-10" dirty="0">
                <a:latin typeface="Calibri"/>
                <a:cs typeface="Calibri"/>
              </a:rPr>
              <a:t>sum);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1600961" y="761"/>
            <a:ext cx="9142730" cy="6856730"/>
          </a:xfrm>
          <a:custGeom>
            <a:avLst/>
            <a:gdLst/>
            <a:ahLst/>
            <a:cxnLst/>
            <a:rect l="l" t="t" r="r" b="b"/>
            <a:pathLst>
              <a:path w="9142730" h="6856730">
                <a:moveTo>
                  <a:pt x="0" y="0"/>
                </a:moveTo>
                <a:lnTo>
                  <a:pt x="9142476" y="0"/>
                </a:lnTo>
                <a:lnTo>
                  <a:pt x="9142476" y="6856476"/>
                </a:lnTo>
                <a:lnTo>
                  <a:pt x="0" y="6856476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4194176" y="6438732"/>
            <a:ext cx="1062355" cy="363561"/>
          </a:xfrm>
          <a:prstGeom prst="rect">
            <a:avLst/>
          </a:prstGeom>
        </p:spPr>
        <p:txBody>
          <a:bodyPr vert="horz" wrap="square" lIns="0" tIns="4445" rIns="0" bIns="0" rtlCol="0">
            <a:spAutoFit/>
          </a:bodyPr>
          <a:lstStyle/>
          <a:p>
            <a:pPr marL="12700" marR="5080">
              <a:lnSpc>
                <a:spcPts val="1440"/>
              </a:lnSpc>
              <a:spcBef>
                <a:spcPts val="35"/>
              </a:spcBef>
            </a:pPr>
            <a:r>
              <a:rPr sz="1200" spc="45" dirty="0">
                <a:solidFill>
                  <a:srgbClr val="FFFFFF"/>
                </a:solidFill>
                <a:latin typeface="Arial MT"/>
                <a:cs typeface="Arial MT"/>
              </a:rPr>
              <a:t>Department</a:t>
            </a:r>
            <a:r>
              <a:rPr sz="1200" spc="1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-25" dirty="0">
                <a:solidFill>
                  <a:srgbClr val="FFFFFF"/>
                </a:solidFill>
                <a:latin typeface="Arial MT"/>
                <a:cs typeface="Arial MT"/>
              </a:rPr>
              <a:t>of CSE</a:t>
            </a:r>
            <a:endParaRPr sz="12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2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114800" y="6400800"/>
            <a:ext cx="1600200" cy="221214"/>
          </a:xfrm>
          <a:prstGeom prst="rect">
            <a:avLst/>
          </a:prstGeom>
          <a:solidFill>
            <a:srgbClr val="E16C08"/>
          </a:solidFill>
        </p:spPr>
        <p:txBody>
          <a:bodyPr vert="horz" wrap="square" lIns="0" tIns="36195" rIns="0" bIns="0" rtlCol="0">
            <a:spAutoFit/>
          </a:bodyPr>
          <a:lstStyle/>
          <a:p>
            <a:pPr marL="92075">
              <a:spcBef>
                <a:spcPts val="285"/>
              </a:spcBef>
            </a:pPr>
            <a:r>
              <a:rPr sz="1200" spc="45" dirty="0">
                <a:solidFill>
                  <a:srgbClr val="FFFFFF"/>
                </a:solidFill>
                <a:latin typeface="Arial MT"/>
                <a:cs typeface="Arial MT"/>
              </a:rPr>
              <a:t>Department</a:t>
            </a:r>
            <a:r>
              <a:rPr sz="1200" spc="1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dirty="0">
                <a:solidFill>
                  <a:srgbClr val="FFFFFF"/>
                </a:solidFill>
                <a:latin typeface="Arial MT"/>
                <a:cs typeface="Arial MT"/>
              </a:rPr>
              <a:t>of</a:t>
            </a:r>
            <a:r>
              <a:rPr sz="1200" spc="6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-25" dirty="0">
                <a:solidFill>
                  <a:srgbClr val="FFFFFF"/>
                </a:solidFill>
                <a:latin typeface="Arial MT"/>
                <a:cs typeface="Arial MT"/>
              </a:rPr>
              <a:t>CSE</a:t>
            </a:r>
            <a:endParaRPr sz="1200">
              <a:latin typeface="Arial MT"/>
              <a:cs typeface="Arial MT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976730" y="1007109"/>
            <a:ext cx="5889625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2400" b="1" spc="-10" dirty="0">
                <a:latin typeface="Calibri"/>
                <a:cs typeface="Calibri"/>
              </a:rPr>
              <a:t>static</a:t>
            </a:r>
            <a:r>
              <a:rPr sz="2400" b="1" spc="-4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void</a:t>
            </a:r>
            <a:r>
              <a:rPr sz="2400" b="1" spc="-90" dirty="0">
                <a:latin typeface="Calibri"/>
                <a:cs typeface="Calibri"/>
              </a:rPr>
              <a:t> </a:t>
            </a:r>
            <a:r>
              <a:rPr sz="2400" b="1" spc="-10" dirty="0">
                <a:latin typeface="Calibri"/>
                <a:cs typeface="Calibri"/>
              </a:rPr>
              <a:t>SumofSub(int</a:t>
            </a:r>
            <a:r>
              <a:rPr sz="2400" b="1" spc="-11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i,</a:t>
            </a:r>
            <a:r>
              <a:rPr sz="2400" b="1" spc="-4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int</a:t>
            </a:r>
            <a:r>
              <a:rPr sz="2400" b="1" spc="-8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weight,</a:t>
            </a:r>
            <a:r>
              <a:rPr sz="2400" b="1" spc="-10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int</a:t>
            </a:r>
            <a:r>
              <a:rPr sz="2400" b="1" spc="-55" dirty="0">
                <a:latin typeface="Calibri"/>
                <a:cs typeface="Calibri"/>
              </a:rPr>
              <a:t> </a:t>
            </a:r>
            <a:r>
              <a:rPr sz="2400" b="1" spc="-10" dirty="0">
                <a:latin typeface="Calibri"/>
                <a:cs typeface="Calibri"/>
              </a:rPr>
              <a:t>total)</a:t>
            </a:r>
            <a:endParaRPr sz="2400">
              <a:latin typeface="Calibri"/>
              <a:cs typeface="Calibri"/>
            </a:endParaRPr>
          </a:p>
          <a:p>
            <a:pPr marL="12700"/>
            <a:r>
              <a:rPr sz="2400" b="1" dirty="0">
                <a:latin typeface="Calibri"/>
                <a:cs typeface="Calibri"/>
              </a:rPr>
              <a:t>{ if</a:t>
            </a:r>
            <a:r>
              <a:rPr sz="2400" b="1" spc="-60" dirty="0">
                <a:latin typeface="Calibri"/>
                <a:cs typeface="Calibri"/>
              </a:rPr>
              <a:t> </a:t>
            </a:r>
            <a:r>
              <a:rPr sz="2400" b="1" spc="-10" dirty="0">
                <a:latin typeface="Calibri"/>
                <a:cs typeface="Calibri"/>
              </a:rPr>
              <a:t>(</a:t>
            </a:r>
            <a:r>
              <a:rPr sz="2400" b="1" i="1" spc="-10" dirty="0">
                <a:latin typeface="Calibri"/>
                <a:cs typeface="Calibri"/>
              </a:rPr>
              <a:t>promising(i,</a:t>
            </a:r>
            <a:r>
              <a:rPr sz="2400" b="1" i="1" spc="-95" dirty="0">
                <a:latin typeface="Calibri"/>
                <a:cs typeface="Calibri"/>
              </a:rPr>
              <a:t> </a:t>
            </a:r>
            <a:r>
              <a:rPr sz="2400" b="1" i="1" spc="-10" dirty="0">
                <a:latin typeface="Calibri"/>
                <a:cs typeface="Calibri"/>
              </a:rPr>
              <a:t>weight,</a:t>
            </a:r>
            <a:r>
              <a:rPr sz="2400" b="1" i="1" spc="-90" dirty="0">
                <a:latin typeface="Calibri"/>
                <a:cs typeface="Calibri"/>
              </a:rPr>
              <a:t> </a:t>
            </a:r>
            <a:r>
              <a:rPr sz="2400" b="1" i="1" spc="-10" dirty="0">
                <a:latin typeface="Calibri"/>
                <a:cs typeface="Calibri"/>
              </a:rPr>
              <a:t>total)</a:t>
            </a:r>
            <a:r>
              <a:rPr sz="2400" b="1" i="1" spc="-60" dirty="0">
                <a:latin typeface="Calibri"/>
                <a:cs typeface="Calibri"/>
              </a:rPr>
              <a:t> </a:t>
            </a:r>
            <a:r>
              <a:rPr sz="2400" b="1" i="1" dirty="0">
                <a:latin typeface="Calibri"/>
                <a:cs typeface="Calibri"/>
              </a:rPr>
              <a:t>==</a:t>
            </a:r>
            <a:r>
              <a:rPr sz="2400" b="1" i="1" spc="-5" dirty="0">
                <a:latin typeface="Calibri"/>
                <a:cs typeface="Calibri"/>
              </a:rPr>
              <a:t> </a:t>
            </a:r>
            <a:r>
              <a:rPr sz="2400" b="1" i="1" spc="-10" dirty="0">
                <a:latin typeface="Calibri"/>
                <a:cs typeface="Calibri"/>
              </a:rPr>
              <a:t>true)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976729" y="1738629"/>
            <a:ext cx="5906770" cy="47828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2400" b="1" dirty="0">
                <a:latin typeface="Calibri"/>
                <a:cs typeface="Calibri"/>
              </a:rPr>
              <a:t>if</a:t>
            </a:r>
            <a:r>
              <a:rPr sz="2400" b="1" spc="-65" dirty="0">
                <a:latin typeface="Calibri"/>
                <a:cs typeface="Calibri"/>
              </a:rPr>
              <a:t> </a:t>
            </a:r>
            <a:r>
              <a:rPr sz="2400" b="1" spc="-20" dirty="0">
                <a:latin typeface="Calibri"/>
                <a:cs typeface="Calibri"/>
              </a:rPr>
              <a:t>(weight</a:t>
            </a:r>
            <a:r>
              <a:rPr sz="2400" b="1" spc="-4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==</a:t>
            </a:r>
            <a:r>
              <a:rPr sz="2400" b="1" spc="-40" dirty="0">
                <a:latin typeface="Calibri"/>
                <a:cs typeface="Calibri"/>
              </a:rPr>
              <a:t> </a:t>
            </a:r>
            <a:r>
              <a:rPr sz="2400" b="1" i="1" dirty="0">
                <a:latin typeface="Calibri"/>
                <a:cs typeface="Calibri"/>
              </a:rPr>
              <a:t>d)</a:t>
            </a:r>
            <a:r>
              <a:rPr sz="2400" b="1" i="1" spc="-80" dirty="0">
                <a:latin typeface="Calibri"/>
                <a:cs typeface="Calibri"/>
              </a:rPr>
              <a:t> </a:t>
            </a:r>
            <a:r>
              <a:rPr sz="2400" b="1" i="1" spc="-50" dirty="0">
                <a:latin typeface="Calibri"/>
                <a:cs typeface="Calibri"/>
              </a:rPr>
              <a:t>{</a:t>
            </a:r>
            <a:endParaRPr sz="2400">
              <a:latin typeface="Calibri"/>
              <a:cs typeface="Calibri"/>
            </a:endParaRPr>
          </a:p>
          <a:p>
            <a:pPr marL="12700" marR="2917190"/>
            <a:r>
              <a:rPr sz="2400" b="1" spc="-10" dirty="0">
                <a:latin typeface="Calibri"/>
                <a:cs typeface="Calibri"/>
              </a:rPr>
              <a:t>for</a:t>
            </a:r>
            <a:r>
              <a:rPr sz="2400" b="1" spc="-7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(int</a:t>
            </a:r>
            <a:r>
              <a:rPr sz="2400" b="1" spc="-8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j</a:t>
            </a:r>
            <a:r>
              <a:rPr sz="2400" b="1" spc="-5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=</a:t>
            </a:r>
            <a:r>
              <a:rPr sz="2400" b="1" spc="-6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1;</a:t>
            </a:r>
            <a:r>
              <a:rPr sz="2400" b="1" spc="-3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j</a:t>
            </a:r>
            <a:r>
              <a:rPr sz="2400" b="1" spc="-7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&lt;=</a:t>
            </a:r>
            <a:r>
              <a:rPr sz="2400" b="1" spc="-4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i;</a:t>
            </a:r>
            <a:r>
              <a:rPr sz="2400" b="1" spc="-5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j++)</a:t>
            </a:r>
            <a:r>
              <a:rPr sz="2400" b="1" spc="-45" dirty="0">
                <a:latin typeface="Calibri"/>
                <a:cs typeface="Calibri"/>
              </a:rPr>
              <a:t> </a:t>
            </a:r>
            <a:r>
              <a:rPr sz="2400" b="1" spc="-50" dirty="0">
                <a:latin typeface="Calibri"/>
                <a:cs typeface="Calibri"/>
              </a:rPr>
              <a:t>{ </a:t>
            </a:r>
            <a:r>
              <a:rPr sz="2400" b="1" dirty="0">
                <a:latin typeface="Calibri"/>
                <a:cs typeface="Calibri"/>
              </a:rPr>
              <a:t>if</a:t>
            </a:r>
            <a:r>
              <a:rPr sz="2400" b="1" spc="-55" dirty="0">
                <a:latin typeface="Calibri"/>
                <a:cs typeface="Calibri"/>
              </a:rPr>
              <a:t> </a:t>
            </a:r>
            <a:r>
              <a:rPr sz="2400" b="1" spc="-10" dirty="0">
                <a:latin typeface="Calibri"/>
                <a:cs typeface="Calibri"/>
              </a:rPr>
              <a:t>(</a:t>
            </a:r>
            <a:r>
              <a:rPr sz="2400" b="1" i="1" spc="-10" dirty="0">
                <a:latin typeface="Calibri"/>
                <a:cs typeface="Calibri"/>
              </a:rPr>
              <a:t>soln[j]</a:t>
            </a:r>
            <a:r>
              <a:rPr sz="2400" b="1" i="1" spc="-105" dirty="0">
                <a:latin typeface="Calibri"/>
                <a:cs typeface="Calibri"/>
              </a:rPr>
              <a:t> </a:t>
            </a:r>
            <a:r>
              <a:rPr sz="2400" b="1" i="1" dirty="0">
                <a:latin typeface="Calibri"/>
                <a:cs typeface="Calibri"/>
              </a:rPr>
              <a:t>==</a:t>
            </a:r>
            <a:r>
              <a:rPr sz="2400" b="1" i="1" spc="-35" dirty="0">
                <a:latin typeface="Calibri"/>
                <a:cs typeface="Calibri"/>
              </a:rPr>
              <a:t> </a:t>
            </a:r>
            <a:r>
              <a:rPr sz="2400" b="1" i="1" spc="-25" dirty="0">
                <a:latin typeface="Calibri"/>
                <a:cs typeface="Calibri"/>
              </a:rPr>
              <a:t>1)</a:t>
            </a:r>
            <a:endParaRPr sz="2400">
              <a:latin typeface="Calibri"/>
              <a:cs typeface="Calibri"/>
            </a:endParaRPr>
          </a:p>
          <a:p>
            <a:pPr marL="12700">
              <a:spcBef>
                <a:spcPts val="5"/>
              </a:spcBef>
              <a:tabLst>
                <a:tab pos="3155315" algn="l"/>
              </a:tabLst>
            </a:pPr>
            <a:r>
              <a:rPr sz="2400" spc="-30" dirty="0">
                <a:latin typeface="Calibri"/>
                <a:cs typeface="Calibri"/>
              </a:rPr>
              <a:t>System.</a:t>
            </a:r>
            <a:r>
              <a:rPr sz="2400" b="1" i="1" spc="-30" dirty="0">
                <a:latin typeface="Calibri"/>
                <a:cs typeface="Calibri"/>
              </a:rPr>
              <a:t>out.print(S[j]</a:t>
            </a:r>
            <a:r>
              <a:rPr sz="2400" b="1" i="1" spc="-40" dirty="0">
                <a:latin typeface="Calibri"/>
                <a:cs typeface="Calibri"/>
              </a:rPr>
              <a:t> </a:t>
            </a:r>
            <a:r>
              <a:rPr sz="2400" b="1" i="1" dirty="0">
                <a:latin typeface="Calibri"/>
                <a:cs typeface="Calibri"/>
              </a:rPr>
              <a:t>+</a:t>
            </a:r>
            <a:r>
              <a:rPr sz="2400" b="1" i="1" spc="85" dirty="0">
                <a:latin typeface="Calibri"/>
                <a:cs typeface="Calibri"/>
              </a:rPr>
              <a:t> </a:t>
            </a:r>
            <a:r>
              <a:rPr sz="2400" b="1" i="1" spc="-50" dirty="0">
                <a:latin typeface="Calibri"/>
                <a:cs typeface="Calibri"/>
              </a:rPr>
              <a:t>"</a:t>
            </a:r>
            <a:r>
              <a:rPr sz="2400" b="1" i="1" dirty="0">
                <a:latin typeface="Calibri"/>
                <a:cs typeface="Calibri"/>
              </a:rPr>
              <a:t>	</a:t>
            </a:r>
            <a:r>
              <a:rPr sz="2400" b="1" i="1" spc="-25" dirty="0">
                <a:latin typeface="Calibri"/>
                <a:cs typeface="Calibri"/>
              </a:rPr>
              <a:t>");</a:t>
            </a:r>
            <a:endParaRPr sz="2400">
              <a:latin typeface="Calibri"/>
              <a:cs typeface="Calibri"/>
            </a:endParaRPr>
          </a:p>
          <a:p>
            <a:pPr marL="12700"/>
            <a:r>
              <a:rPr sz="2400" spc="-50" dirty="0">
                <a:latin typeface="Calibri"/>
                <a:cs typeface="Calibri"/>
              </a:rPr>
              <a:t>}</a:t>
            </a:r>
            <a:endParaRPr sz="2400">
              <a:latin typeface="Calibri"/>
              <a:cs typeface="Calibri"/>
            </a:endParaRPr>
          </a:p>
          <a:p>
            <a:pPr marL="12700"/>
            <a:r>
              <a:rPr sz="2400" spc="-10" dirty="0">
                <a:latin typeface="Calibri"/>
                <a:cs typeface="Calibri"/>
              </a:rPr>
              <a:t>System.</a:t>
            </a:r>
            <a:r>
              <a:rPr sz="2400" b="1" i="1" spc="-10" dirty="0">
                <a:latin typeface="Calibri"/>
                <a:cs typeface="Calibri"/>
              </a:rPr>
              <a:t>out.println();</a:t>
            </a:r>
            <a:endParaRPr sz="2400">
              <a:latin typeface="Calibri"/>
              <a:cs typeface="Calibri"/>
            </a:endParaRPr>
          </a:p>
          <a:p>
            <a:pPr marL="12700">
              <a:spcBef>
                <a:spcPts val="5"/>
              </a:spcBef>
            </a:pPr>
            <a:r>
              <a:rPr sz="2400" dirty="0">
                <a:latin typeface="Calibri"/>
                <a:cs typeface="Calibri"/>
              </a:rPr>
              <a:t>}</a:t>
            </a:r>
            <a:r>
              <a:rPr sz="2400" spc="-10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else</a:t>
            </a:r>
            <a:r>
              <a:rPr sz="2400" b="1" spc="-95" dirty="0">
                <a:latin typeface="Calibri"/>
                <a:cs typeface="Calibri"/>
              </a:rPr>
              <a:t> </a:t>
            </a:r>
            <a:r>
              <a:rPr sz="2400" b="1" spc="-50" dirty="0">
                <a:latin typeface="Calibri"/>
                <a:cs typeface="Calibri"/>
              </a:rPr>
              <a:t>{</a:t>
            </a:r>
            <a:endParaRPr sz="2400">
              <a:latin typeface="Calibri"/>
              <a:cs typeface="Calibri"/>
            </a:endParaRPr>
          </a:p>
          <a:p>
            <a:pPr marL="12700"/>
            <a:r>
              <a:rPr sz="2400" i="1" spc="-10" dirty="0">
                <a:latin typeface="Calibri"/>
                <a:cs typeface="Calibri"/>
              </a:rPr>
              <a:t>soln[i</a:t>
            </a:r>
            <a:r>
              <a:rPr sz="2400" i="1" spc="-75" dirty="0">
                <a:latin typeface="Calibri"/>
                <a:cs typeface="Calibri"/>
              </a:rPr>
              <a:t> </a:t>
            </a:r>
            <a:r>
              <a:rPr sz="2400" i="1" dirty="0">
                <a:latin typeface="Calibri"/>
                <a:cs typeface="Calibri"/>
              </a:rPr>
              <a:t>+</a:t>
            </a:r>
            <a:r>
              <a:rPr sz="2400" i="1" spc="-75" dirty="0">
                <a:latin typeface="Calibri"/>
                <a:cs typeface="Calibri"/>
              </a:rPr>
              <a:t> </a:t>
            </a:r>
            <a:r>
              <a:rPr sz="2400" i="1" dirty="0">
                <a:latin typeface="Calibri"/>
                <a:cs typeface="Calibri"/>
              </a:rPr>
              <a:t>1]</a:t>
            </a:r>
            <a:r>
              <a:rPr sz="2400" i="1" spc="-75" dirty="0">
                <a:latin typeface="Calibri"/>
                <a:cs typeface="Calibri"/>
              </a:rPr>
              <a:t> </a:t>
            </a:r>
            <a:r>
              <a:rPr sz="2400" i="1" dirty="0">
                <a:latin typeface="Calibri"/>
                <a:cs typeface="Calibri"/>
              </a:rPr>
              <a:t>=</a:t>
            </a:r>
            <a:r>
              <a:rPr sz="2400" i="1" spc="-75" dirty="0">
                <a:latin typeface="Calibri"/>
                <a:cs typeface="Calibri"/>
              </a:rPr>
              <a:t> </a:t>
            </a:r>
            <a:r>
              <a:rPr sz="2400" i="1" spc="-25" dirty="0">
                <a:latin typeface="Calibri"/>
                <a:cs typeface="Calibri"/>
              </a:rPr>
              <a:t>1;</a:t>
            </a:r>
            <a:endParaRPr sz="2400">
              <a:latin typeface="Calibri"/>
              <a:cs typeface="Calibri"/>
            </a:endParaRPr>
          </a:p>
          <a:p>
            <a:pPr marL="12700" marR="5080"/>
            <a:r>
              <a:rPr sz="2400" i="1" spc="-10" dirty="0">
                <a:latin typeface="Calibri"/>
                <a:cs typeface="Calibri"/>
              </a:rPr>
              <a:t>SumofSub(i</a:t>
            </a:r>
            <a:r>
              <a:rPr sz="2400" i="1" spc="-50" dirty="0">
                <a:latin typeface="Calibri"/>
                <a:cs typeface="Calibri"/>
              </a:rPr>
              <a:t> </a:t>
            </a:r>
            <a:r>
              <a:rPr sz="2400" i="1" dirty="0">
                <a:latin typeface="Calibri"/>
                <a:cs typeface="Calibri"/>
              </a:rPr>
              <a:t>+</a:t>
            </a:r>
            <a:r>
              <a:rPr sz="2400" i="1" spc="-45" dirty="0">
                <a:latin typeface="Calibri"/>
                <a:cs typeface="Calibri"/>
              </a:rPr>
              <a:t> </a:t>
            </a:r>
            <a:r>
              <a:rPr sz="2400" i="1" dirty="0">
                <a:latin typeface="Calibri"/>
                <a:cs typeface="Calibri"/>
              </a:rPr>
              <a:t>1,</a:t>
            </a:r>
            <a:r>
              <a:rPr sz="2400" i="1" spc="-55" dirty="0">
                <a:latin typeface="Calibri"/>
                <a:cs typeface="Calibri"/>
              </a:rPr>
              <a:t> </a:t>
            </a:r>
            <a:r>
              <a:rPr sz="2400" i="1" dirty="0">
                <a:latin typeface="Calibri"/>
                <a:cs typeface="Calibri"/>
              </a:rPr>
              <a:t>weight</a:t>
            </a:r>
            <a:r>
              <a:rPr sz="2400" i="1" spc="-45" dirty="0">
                <a:latin typeface="Calibri"/>
                <a:cs typeface="Calibri"/>
              </a:rPr>
              <a:t> </a:t>
            </a:r>
            <a:r>
              <a:rPr sz="2400" i="1" dirty="0">
                <a:latin typeface="Calibri"/>
                <a:cs typeface="Calibri"/>
              </a:rPr>
              <a:t>+</a:t>
            </a:r>
            <a:r>
              <a:rPr sz="2400" i="1" spc="-50" dirty="0">
                <a:latin typeface="Calibri"/>
                <a:cs typeface="Calibri"/>
              </a:rPr>
              <a:t> </a:t>
            </a:r>
            <a:r>
              <a:rPr sz="2400" i="1" dirty="0">
                <a:latin typeface="Calibri"/>
                <a:cs typeface="Calibri"/>
              </a:rPr>
              <a:t>S[i</a:t>
            </a:r>
            <a:r>
              <a:rPr sz="2400" i="1" spc="-50" dirty="0">
                <a:latin typeface="Calibri"/>
                <a:cs typeface="Calibri"/>
              </a:rPr>
              <a:t> </a:t>
            </a:r>
            <a:r>
              <a:rPr sz="2400" i="1" dirty="0">
                <a:latin typeface="Calibri"/>
                <a:cs typeface="Calibri"/>
              </a:rPr>
              <a:t>+</a:t>
            </a:r>
            <a:r>
              <a:rPr sz="2400" i="1" spc="-50" dirty="0">
                <a:latin typeface="Calibri"/>
                <a:cs typeface="Calibri"/>
              </a:rPr>
              <a:t> </a:t>
            </a:r>
            <a:r>
              <a:rPr sz="2400" i="1" dirty="0">
                <a:latin typeface="Calibri"/>
                <a:cs typeface="Calibri"/>
              </a:rPr>
              <a:t>1],</a:t>
            </a:r>
            <a:r>
              <a:rPr sz="2400" i="1" spc="-50" dirty="0">
                <a:latin typeface="Calibri"/>
                <a:cs typeface="Calibri"/>
              </a:rPr>
              <a:t> </a:t>
            </a:r>
            <a:r>
              <a:rPr sz="2400" i="1" spc="-25" dirty="0">
                <a:latin typeface="Calibri"/>
                <a:cs typeface="Calibri"/>
              </a:rPr>
              <a:t>total</a:t>
            </a:r>
            <a:r>
              <a:rPr sz="2400" i="1" spc="-80" dirty="0">
                <a:latin typeface="Calibri"/>
                <a:cs typeface="Calibri"/>
              </a:rPr>
              <a:t> </a:t>
            </a:r>
            <a:r>
              <a:rPr sz="2400" i="1" dirty="0">
                <a:latin typeface="Calibri"/>
                <a:cs typeface="Calibri"/>
              </a:rPr>
              <a:t>-</a:t>
            </a:r>
            <a:r>
              <a:rPr sz="2400" i="1" spc="-45" dirty="0">
                <a:latin typeface="Calibri"/>
                <a:cs typeface="Calibri"/>
              </a:rPr>
              <a:t> </a:t>
            </a:r>
            <a:r>
              <a:rPr sz="2400" i="1" dirty="0">
                <a:latin typeface="Calibri"/>
                <a:cs typeface="Calibri"/>
              </a:rPr>
              <a:t>S[i</a:t>
            </a:r>
            <a:r>
              <a:rPr sz="2400" i="1" spc="-55" dirty="0">
                <a:latin typeface="Calibri"/>
                <a:cs typeface="Calibri"/>
              </a:rPr>
              <a:t> </a:t>
            </a:r>
            <a:r>
              <a:rPr sz="2400" i="1" dirty="0">
                <a:latin typeface="Calibri"/>
                <a:cs typeface="Calibri"/>
              </a:rPr>
              <a:t>+</a:t>
            </a:r>
            <a:r>
              <a:rPr sz="2400" i="1" spc="-45" dirty="0">
                <a:latin typeface="Calibri"/>
                <a:cs typeface="Calibri"/>
              </a:rPr>
              <a:t> </a:t>
            </a:r>
            <a:r>
              <a:rPr sz="2400" i="1" spc="-20" dirty="0">
                <a:latin typeface="Calibri"/>
                <a:cs typeface="Calibri"/>
              </a:rPr>
              <a:t>1]); </a:t>
            </a:r>
            <a:r>
              <a:rPr sz="2400" i="1" dirty="0">
                <a:latin typeface="Calibri"/>
                <a:cs typeface="Calibri"/>
              </a:rPr>
              <a:t>soln[i</a:t>
            </a:r>
            <a:r>
              <a:rPr sz="2400" i="1" spc="-45" dirty="0">
                <a:latin typeface="Calibri"/>
                <a:cs typeface="Calibri"/>
              </a:rPr>
              <a:t> </a:t>
            </a:r>
            <a:r>
              <a:rPr sz="2400" i="1" dirty="0">
                <a:latin typeface="Calibri"/>
                <a:cs typeface="Calibri"/>
              </a:rPr>
              <a:t>+</a:t>
            </a:r>
            <a:r>
              <a:rPr sz="2400" i="1" spc="-45" dirty="0">
                <a:latin typeface="Calibri"/>
                <a:cs typeface="Calibri"/>
              </a:rPr>
              <a:t> </a:t>
            </a:r>
            <a:r>
              <a:rPr sz="2400" i="1" dirty="0">
                <a:latin typeface="Calibri"/>
                <a:cs typeface="Calibri"/>
              </a:rPr>
              <a:t>1]</a:t>
            </a:r>
            <a:r>
              <a:rPr sz="2400" i="1" spc="-65" dirty="0">
                <a:latin typeface="Calibri"/>
                <a:cs typeface="Calibri"/>
              </a:rPr>
              <a:t> </a:t>
            </a:r>
            <a:r>
              <a:rPr sz="2400" i="1" dirty="0">
                <a:latin typeface="Calibri"/>
                <a:cs typeface="Calibri"/>
              </a:rPr>
              <a:t>=</a:t>
            </a:r>
            <a:r>
              <a:rPr sz="2400" i="1" spc="-50" dirty="0">
                <a:latin typeface="Calibri"/>
                <a:cs typeface="Calibri"/>
              </a:rPr>
              <a:t> </a:t>
            </a:r>
            <a:r>
              <a:rPr sz="2400" i="1" spc="-25" dirty="0">
                <a:latin typeface="Calibri"/>
                <a:cs typeface="Calibri"/>
              </a:rPr>
              <a:t>0;</a:t>
            </a:r>
            <a:endParaRPr sz="2400">
              <a:latin typeface="Calibri"/>
              <a:cs typeface="Calibri"/>
            </a:endParaRPr>
          </a:p>
          <a:p>
            <a:pPr marL="12700"/>
            <a:r>
              <a:rPr sz="2400" i="1" spc="-10" dirty="0">
                <a:latin typeface="Calibri"/>
                <a:cs typeface="Calibri"/>
              </a:rPr>
              <a:t>SumofSub(i</a:t>
            </a:r>
            <a:r>
              <a:rPr sz="2400" i="1" spc="-30" dirty="0">
                <a:latin typeface="Calibri"/>
                <a:cs typeface="Calibri"/>
              </a:rPr>
              <a:t> </a:t>
            </a:r>
            <a:r>
              <a:rPr sz="2400" i="1" dirty="0">
                <a:latin typeface="Calibri"/>
                <a:cs typeface="Calibri"/>
              </a:rPr>
              <a:t>+</a:t>
            </a:r>
            <a:r>
              <a:rPr sz="2400" i="1" spc="-75" dirty="0">
                <a:latin typeface="Calibri"/>
                <a:cs typeface="Calibri"/>
              </a:rPr>
              <a:t> </a:t>
            </a:r>
            <a:r>
              <a:rPr sz="2400" i="1" dirty="0">
                <a:latin typeface="Calibri"/>
                <a:cs typeface="Calibri"/>
              </a:rPr>
              <a:t>1,</a:t>
            </a:r>
            <a:r>
              <a:rPr sz="2400" i="1" spc="-80" dirty="0">
                <a:latin typeface="Calibri"/>
                <a:cs typeface="Calibri"/>
              </a:rPr>
              <a:t> </a:t>
            </a:r>
            <a:r>
              <a:rPr sz="2400" i="1" spc="-10" dirty="0">
                <a:latin typeface="Calibri"/>
                <a:cs typeface="Calibri"/>
              </a:rPr>
              <a:t>weight,</a:t>
            </a:r>
            <a:r>
              <a:rPr sz="2400" i="1" spc="-90" dirty="0">
                <a:latin typeface="Calibri"/>
                <a:cs typeface="Calibri"/>
              </a:rPr>
              <a:t> </a:t>
            </a:r>
            <a:r>
              <a:rPr sz="2400" i="1" spc="-20" dirty="0">
                <a:latin typeface="Calibri"/>
                <a:cs typeface="Calibri"/>
              </a:rPr>
              <a:t>total</a:t>
            </a:r>
            <a:r>
              <a:rPr sz="2400" i="1" spc="-55" dirty="0">
                <a:latin typeface="Calibri"/>
                <a:cs typeface="Calibri"/>
              </a:rPr>
              <a:t> </a:t>
            </a:r>
            <a:r>
              <a:rPr sz="2400" i="1" dirty="0">
                <a:latin typeface="Calibri"/>
                <a:cs typeface="Calibri"/>
              </a:rPr>
              <a:t>-</a:t>
            </a:r>
            <a:r>
              <a:rPr sz="2400" i="1" spc="-50" dirty="0">
                <a:latin typeface="Calibri"/>
                <a:cs typeface="Calibri"/>
              </a:rPr>
              <a:t> </a:t>
            </a:r>
            <a:r>
              <a:rPr sz="2400" i="1" dirty="0">
                <a:latin typeface="Calibri"/>
                <a:cs typeface="Calibri"/>
              </a:rPr>
              <a:t>S[i</a:t>
            </a:r>
            <a:r>
              <a:rPr sz="2400" i="1" spc="-80" dirty="0">
                <a:latin typeface="Calibri"/>
                <a:cs typeface="Calibri"/>
              </a:rPr>
              <a:t> </a:t>
            </a:r>
            <a:r>
              <a:rPr sz="2400" i="1" dirty="0">
                <a:latin typeface="Calibri"/>
                <a:cs typeface="Calibri"/>
              </a:rPr>
              <a:t>+</a:t>
            </a:r>
            <a:r>
              <a:rPr sz="2400" i="1" spc="-55" dirty="0">
                <a:latin typeface="Calibri"/>
                <a:cs typeface="Calibri"/>
              </a:rPr>
              <a:t> </a:t>
            </a:r>
            <a:r>
              <a:rPr sz="2400" i="1" spc="-20" dirty="0">
                <a:latin typeface="Calibri"/>
                <a:cs typeface="Calibri"/>
              </a:rPr>
              <a:t>1]);</a:t>
            </a:r>
            <a:endParaRPr sz="2400">
              <a:latin typeface="Calibri"/>
              <a:cs typeface="Calibri"/>
            </a:endParaRPr>
          </a:p>
          <a:p>
            <a:pPr marL="12700"/>
            <a:r>
              <a:rPr sz="2400" spc="-50" dirty="0">
                <a:latin typeface="Calibri"/>
                <a:cs typeface="Calibri"/>
              </a:rPr>
              <a:t>}</a:t>
            </a:r>
            <a:endParaRPr sz="2400">
              <a:latin typeface="Calibri"/>
              <a:cs typeface="Calibri"/>
            </a:endParaRPr>
          </a:p>
          <a:p>
            <a:pPr marL="12700">
              <a:spcBef>
                <a:spcPts val="5"/>
              </a:spcBef>
            </a:pPr>
            <a:r>
              <a:rPr sz="2400" spc="-50" dirty="0">
                <a:latin typeface="Calibri"/>
                <a:cs typeface="Calibri"/>
              </a:rPr>
              <a:t>}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0246869" y="6430417"/>
            <a:ext cx="319405" cy="22890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400" spc="-25" dirty="0">
                <a:latin typeface="Microsoft Sans Serif"/>
                <a:cs typeface="Microsoft Sans Serif"/>
              </a:rPr>
              <a:t>294</a:t>
            </a:r>
            <a:endParaRPr sz="1400">
              <a:latin typeface="Microsoft Sans Serif"/>
              <a:cs typeface="Microsoft Sans Serif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715000" y="6400800"/>
            <a:ext cx="3124200" cy="216726"/>
          </a:xfrm>
          <a:prstGeom prst="rect">
            <a:avLst/>
          </a:prstGeom>
          <a:solidFill>
            <a:srgbClr val="22405F"/>
          </a:solidFill>
        </p:spPr>
        <p:txBody>
          <a:bodyPr vert="horz" wrap="square" lIns="0" tIns="31750" rIns="0" bIns="0" rtlCol="0">
            <a:spAutoFit/>
          </a:bodyPr>
          <a:lstStyle/>
          <a:p>
            <a:pPr marL="92710">
              <a:spcBef>
                <a:spcPts val="250"/>
              </a:spcBef>
            </a:pPr>
            <a:r>
              <a:rPr sz="1200" spc="10" dirty="0">
                <a:solidFill>
                  <a:srgbClr val="FFFFFF"/>
                </a:solidFill>
                <a:latin typeface="Arial MT"/>
                <a:cs typeface="Arial MT"/>
              </a:rPr>
              <a:t>ATME College</a:t>
            </a:r>
            <a:r>
              <a:rPr sz="1200" spc="-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10" dirty="0">
                <a:solidFill>
                  <a:srgbClr val="FFFFFF"/>
                </a:solidFill>
                <a:latin typeface="Arial MT"/>
                <a:cs typeface="Arial MT"/>
              </a:rPr>
              <a:t>of</a:t>
            </a:r>
            <a:r>
              <a:rPr sz="1200" spc="114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35" dirty="0">
                <a:solidFill>
                  <a:srgbClr val="FFFFFF"/>
                </a:solidFill>
                <a:latin typeface="Arial MT"/>
                <a:cs typeface="Arial MT"/>
              </a:rPr>
              <a:t>Engineering</a:t>
            </a:r>
            <a:endParaRPr sz="1200">
              <a:latin typeface="Arial MT"/>
              <a:cs typeface="Arial MT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1600961" y="761"/>
            <a:ext cx="9142730" cy="6856730"/>
          </a:xfrm>
          <a:custGeom>
            <a:avLst/>
            <a:gdLst/>
            <a:ahLst/>
            <a:cxnLst/>
            <a:rect l="l" t="t" r="r" b="b"/>
            <a:pathLst>
              <a:path w="9142730" h="6856730">
                <a:moveTo>
                  <a:pt x="0" y="0"/>
                </a:moveTo>
                <a:lnTo>
                  <a:pt x="9142476" y="0"/>
                </a:lnTo>
                <a:lnTo>
                  <a:pt x="9142476" y="6856476"/>
                </a:lnTo>
                <a:lnTo>
                  <a:pt x="0" y="6856476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4114800" y="6400801"/>
            <a:ext cx="4724400" cy="277495"/>
            <a:chOff x="2514600" y="6400800"/>
            <a:chExt cx="4724400" cy="277495"/>
          </a:xfrm>
        </p:grpSpPr>
        <p:sp>
          <p:nvSpPr>
            <p:cNvPr id="3" name="object 3"/>
            <p:cNvSpPr/>
            <p:nvPr/>
          </p:nvSpPr>
          <p:spPr>
            <a:xfrm>
              <a:off x="2514600" y="6400800"/>
              <a:ext cx="1600200" cy="277495"/>
            </a:xfrm>
            <a:custGeom>
              <a:avLst/>
              <a:gdLst/>
              <a:ahLst/>
              <a:cxnLst/>
              <a:rect l="l" t="t" r="r" b="b"/>
              <a:pathLst>
                <a:path w="1600200" h="277495">
                  <a:moveTo>
                    <a:pt x="1600200" y="277368"/>
                  </a:moveTo>
                  <a:lnTo>
                    <a:pt x="0" y="277368"/>
                  </a:lnTo>
                  <a:lnTo>
                    <a:pt x="0" y="0"/>
                  </a:lnTo>
                  <a:lnTo>
                    <a:pt x="1600200" y="0"/>
                  </a:lnTo>
                  <a:lnTo>
                    <a:pt x="1600200" y="277368"/>
                  </a:lnTo>
                  <a:close/>
                </a:path>
              </a:pathLst>
            </a:custGeom>
            <a:solidFill>
              <a:srgbClr val="E16C0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4114800" y="6400800"/>
              <a:ext cx="3124200" cy="277495"/>
            </a:xfrm>
            <a:custGeom>
              <a:avLst/>
              <a:gdLst/>
              <a:ahLst/>
              <a:cxnLst/>
              <a:rect l="l" t="t" r="r" b="b"/>
              <a:pathLst>
                <a:path w="3124200" h="277495">
                  <a:moveTo>
                    <a:pt x="3124200" y="277368"/>
                  </a:moveTo>
                  <a:lnTo>
                    <a:pt x="0" y="277368"/>
                  </a:lnTo>
                  <a:lnTo>
                    <a:pt x="0" y="0"/>
                  </a:lnTo>
                  <a:lnTo>
                    <a:pt x="3124200" y="0"/>
                  </a:lnTo>
                  <a:lnTo>
                    <a:pt x="3124200" y="277368"/>
                  </a:lnTo>
                  <a:close/>
                </a:path>
              </a:pathLst>
            </a:custGeom>
            <a:solidFill>
              <a:srgbClr val="2240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1961184" y="1462787"/>
            <a:ext cx="8001000" cy="197802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59435">
              <a:spcBef>
                <a:spcPts val="105"/>
              </a:spcBef>
            </a:pPr>
            <a:r>
              <a:rPr sz="3200" b="1" spc="-10" dirty="0">
                <a:latin typeface="Calibri"/>
                <a:cs typeface="Calibri"/>
              </a:rPr>
              <a:t>static</a:t>
            </a:r>
            <a:r>
              <a:rPr sz="3200" b="1" spc="-100" dirty="0">
                <a:latin typeface="Calibri"/>
                <a:cs typeface="Calibri"/>
              </a:rPr>
              <a:t> </a:t>
            </a:r>
            <a:r>
              <a:rPr sz="3200" b="1" dirty="0">
                <a:latin typeface="Calibri"/>
                <a:cs typeface="Calibri"/>
              </a:rPr>
              <a:t>boolean</a:t>
            </a:r>
            <a:r>
              <a:rPr sz="3200" b="1" spc="-105" dirty="0">
                <a:latin typeface="Calibri"/>
                <a:cs typeface="Calibri"/>
              </a:rPr>
              <a:t> </a:t>
            </a:r>
            <a:r>
              <a:rPr sz="3200" b="1" spc="-10" dirty="0">
                <a:latin typeface="Calibri"/>
                <a:cs typeface="Calibri"/>
              </a:rPr>
              <a:t>promising(int</a:t>
            </a:r>
            <a:r>
              <a:rPr sz="3200" b="1" spc="-130" dirty="0">
                <a:latin typeface="Calibri"/>
                <a:cs typeface="Calibri"/>
              </a:rPr>
              <a:t> </a:t>
            </a:r>
            <a:r>
              <a:rPr sz="3200" b="1" dirty="0">
                <a:latin typeface="Calibri"/>
                <a:cs typeface="Calibri"/>
              </a:rPr>
              <a:t>i,</a:t>
            </a:r>
            <a:r>
              <a:rPr sz="3200" b="1" spc="-85" dirty="0">
                <a:latin typeface="Calibri"/>
                <a:cs typeface="Calibri"/>
              </a:rPr>
              <a:t> </a:t>
            </a:r>
            <a:r>
              <a:rPr sz="3200" b="1" dirty="0">
                <a:latin typeface="Calibri"/>
                <a:cs typeface="Calibri"/>
              </a:rPr>
              <a:t>int</a:t>
            </a:r>
            <a:r>
              <a:rPr sz="3200" b="1" spc="-110" dirty="0">
                <a:latin typeface="Calibri"/>
                <a:cs typeface="Calibri"/>
              </a:rPr>
              <a:t> </a:t>
            </a:r>
            <a:r>
              <a:rPr sz="3200" b="1" spc="-10" dirty="0">
                <a:latin typeface="Calibri"/>
                <a:cs typeface="Calibri"/>
              </a:rPr>
              <a:t>weight,</a:t>
            </a:r>
            <a:r>
              <a:rPr sz="3200" b="1" spc="-145" dirty="0">
                <a:latin typeface="Calibri"/>
                <a:cs typeface="Calibri"/>
              </a:rPr>
              <a:t> </a:t>
            </a:r>
            <a:r>
              <a:rPr sz="3200" b="1" spc="-25" dirty="0">
                <a:latin typeface="Calibri"/>
                <a:cs typeface="Calibri"/>
              </a:rPr>
              <a:t>int </a:t>
            </a:r>
            <a:r>
              <a:rPr sz="3200" b="1" dirty="0">
                <a:latin typeface="Calibri"/>
                <a:cs typeface="Calibri"/>
              </a:rPr>
              <a:t>total)</a:t>
            </a:r>
            <a:r>
              <a:rPr sz="3200" b="1" spc="-175" dirty="0">
                <a:latin typeface="Calibri"/>
                <a:cs typeface="Calibri"/>
              </a:rPr>
              <a:t> </a:t>
            </a:r>
            <a:r>
              <a:rPr sz="3200" b="1" spc="-50" dirty="0">
                <a:latin typeface="Calibri"/>
                <a:cs typeface="Calibri"/>
              </a:rPr>
              <a:t>{</a:t>
            </a:r>
            <a:endParaRPr sz="3200">
              <a:latin typeface="Calibri"/>
              <a:cs typeface="Calibri"/>
            </a:endParaRPr>
          </a:p>
          <a:p>
            <a:pPr marL="12700" marR="5080">
              <a:spcBef>
                <a:spcPts val="5"/>
              </a:spcBef>
            </a:pPr>
            <a:r>
              <a:rPr sz="3200" b="1" dirty="0">
                <a:latin typeface="Calibri"/>
                <a:cs typeface="Calibri"/>
              </a:rPr>
              <a:t>return</a:t>
            </a:r>
            <a:r>
              <a:rPr sz="3200" b="1" spc="-95" dirty="0">
                <a:latin typeface="Calibri"/>
                <a:cs typeface="Calibri"/>
              </a:rPr>
              <a:t> </a:t>
            </a:r>
            <a:r>
              <a:rPr sz="3200" b="1" spc="-10" dirty="0">
                <a:latin typeface="Calibri"/>
                <a:cs typeface="Calibri"/>
              </a:rPr>
              <a:t>((weight</a:t>
            </a:r>
            <a:r>
              <a:rPr sz="3200" b="1" spc="-95" dirty="0">
                <a:latin typeface="Calibri"/>
                <a:cs typeface="Calibri"/>
              </a:rPr>
              <a:t> </a:t>
            </a:r>
            <a:r>
              <a:rPr sz="3200" b="1" dirty="0">
                <a:latin typeface="Calibri"/>
                <a:cs typeface="Calibri"/>
              </a:rPr>
              <a:t>+</a:t>
            </a:r>
            <a:r>
              <a:rPr sz="3200" b="1" spc="-75" dirty="0">
                <a:latin typeface="Calibri"/>
                <a:cs typeface="Calibri"/>
              </a:rPr>
              <a:t> </a:t>
            </a:r>
            <a:r>
              <a:rPr sz="3200" b="1" dirty="0">
                <a:latin typeface="Calibri"/>
                <a:cs typeface="Calibri"/>
              </a:rPr>
              <a:t>total</a:t>
            </a:r>
            <a:r>
              <a:rPr sz="3200" b="1" spc="-45" dirty="0">
                <a:latin typeface="Calibri"/>
                <a:cs typeface="Calibri"/>
              </a:rPr>
              <a:t> </a:t>
            </a:r>
            <a:r>
              <a:rPr sz="3200" b="1" dirty="0">
                <a:latin typeface="Calibri"/>
                <a:cs typeface="Calibri"/>
              </a:rPr>
              <a:t>&gt;=</a:t>
            </a:r>
            <a:r>
              <a:rPr sz="3200" b="1" spc="-55" dirty="0">
                <a:latin typeface="Calibri"/>
                <a:cs typeface="Calibri"/>
              </a:rPr>
              <a:t> </a:t>
            </a:r>
            <a:r>
              <a:rPr sz="3200" b="1" i="1" dirty="0">
                <a:latin typeface="Calibri"/>
                <a:cs typeface="Calibri"/>
              </a:rPr>
              <a:t>d)</a:t>
            </a:r>
            <a:r>
              <a:rPr sz="3200" b="1" i="1" spc="-70" dirty="0">
                <a:latin typeface="Calibri"/>
                <a:cs typeface="Calibri"/>
              </a:rPr>
              <a:t> </a:t>
            </a:r>
            <a:r>
              <a:rPr sz="3200" b="1" i="1" dirty="0">
                <a:latin typeface="Calibri"/>
                <a:cs typeface="Calibri"/>
              </a:rPr>
              <a:t>&amp;&amp;</a:t>
            </a:r>
            <a:r>
              <a:rPr sz="3200" b="1" i="1" spc="-90" dirty="0">
                <a:latin typeface="Calibri"/>
                <a:cs typeface="Calibri"/>
              </a:rPr>
              <a:t> </a:t>
            </a:r>
            <a:r>
              <a:rPr sz="3200" b="1" i="1" dirty="0">
                <a:latin typeface="Calibri"/>
                <a:cs typeface="Calibri"/>
              </a:rPr>
              <a:t>(weight</a:t>
            </a:r>
            <a:r>
              <a:rPr sz="3200" b="1" i="1" spc="-60" dirty="0">
                <a:latin typeface="Calibri"/>
                <a:cs typeface="Calibri"/>
              </a:rPr>
              <a:t> </a:t>
            </a:r>
            <a:r>
              <a:rPr sz="3200" b="1" i="1" dirty="0">
                <a:latin typeface="Calibri"/>
                <a:cs typeface="Calibri"/>
              </a:rPr>
              <a:t>==</a:t>
            </a:r>
            <a:r>
              <a:rPr sz="3200" b="1" i="1" spc="-60" dirty="0">
                <a:latin typeface="Calibri"/>
                <a:cs typeface="Calibri"/>
              </a:rPr>
              <a:t> </a:t>
            </a:r>
            <a:r>
              <a:rPr sz="3200" b="1" i="1" dirty="0">
                <a:latin typeface="Calibri"/>
                <a:cs typeface="Calibri"/>
              </a:rPr>
              <a:t>d</a:t>
            </a:r>
            <a:r>
              <a:rPr sz="3200" b="1" i="1" spc="-65" dirty="0">
                <a:latin typeface="Calibri"/>
                <a:cs typeface="Calibri"/>
              </a:rPr>
              <a:t> </a:t>
            </a:r>
            <a:r>
              <a:rPr sz="3200" b="1" i="1" spc="-25" dirty="0">
                <a:latin typeface="Calibri"/>
                <a:cs typeface="Calibri"/>
              </a:rPr>
              <a:t>|| </a:t>
            </a:r>
            <a:r>
              <a:rPr sz="3200" b="1" i="1" dirty="0">
                <a:latin typeface="Calibri"/>
                <a:cs typeface="Calibri"/>
              </a:rPr>
              <a:t>weight</a:t>
            </a:r>
            <a:r>
              <a:rPr sz="3200" b="1" i="1" spc="-65" dirty="0">
                <a:latin typeface="Calibri"/>
                <a:cs typeface="Calibri"/>
              </a:rPr>
              <a:t> </a:t>
            </a:r>
            <a:r>
              <a:rPr sz="3200" b="1" i="1" dirty="0">
                <a:latin typeface="Calibri"/>
                <a:cs typeface="Calibri"/>
              </a:rPr>
              <a:t>+</a:t>
            </a:r>
            <a:r>
              <a:rPr sz="3200" b="1" i="1" spc="-30" dirty="0">
                <a:latin typeface="Calibri"/>
                <a:cs typeface="Calibri"/>
              </a:rPr>
              <a:t> </a:t>
            </a:r>
            <a:r>
              <a:rPr sz="3200" b="1" i="1" dirty="0">
                <a:latin typeface="Calibri"/>
                <a:cs typeface="Calibri"/>
              </a:rPr>
              <a:t>S[i</a:t>
            </a:r>
            <a:r>
              <a:rPr sz="3200" b="1" i="1" spc="-80" dirty="0">
                <a:latin typeface="Calibri"/>
                <a:cs typeface="Calibri"/>
              </a:rPr>
              <a:t> </a:t>
            </a:r>
            <a:r>
              <a:rPr sz="3200" b="1" i="1" dirty="0">
                <a:latin typeface="Calibri"/>
                <a:cs typeface="Calibri"/>
              </a:rPr>
              <a:t>+</a:t>
            </a:r>
            <a:r>
              <a:rPr sz="3200" b="1" i="1" spc="-35" dirty="0">
                <a:latin typeface="Calibri"/>
                <a:cs typeface="Calibri"/>
              </a:rPr>
              <a:t> </a:t>
            </a:r>
            <a:r>
              <a:rPr sz="3200" b="1" i="1" dirty="0">
                <a:latin typeface="Calibri"/>
                <a:cs typeface="Calibri"/>
              </a:rPr>
              <a:t>1]</a:t>
            </a:r>
            <a:r>
              <a:rPr sz="3200" b="1" i="1" spc="-50" dirty="0">
                <a:latin typeface="Calibri"/>
                <a:cs typeface="Calibri"/>
              </a:rPr>
              <a:t> </a:t>
            </a:r>
            <a:r>
              <a:rPr sz="3200" b="1" i="1" dirty="0">
                <a:latin typeface="Calibri"/>
                <a:cs typeface="Calibri"/>
              </a:rPr>
              <a:t>&lt;=</a:t>
            </a:r>
            <a:r>
              <a:rPr sz="3200" b="1" i="1" spc="-40" dirty="0">
                <a:latin typeface="Calibri"/>
                <a:cs typeface="Calibri"/>
              </a:rPr>
              <a:t> </a:t>
            </a:r>
            <a:r>
              <a:rPr sz="3200" b="1" i="1" spc="-20" dirty="0">
                <a:latin typeface="Calibri"/>
                <a:cs typeface="Calibri"/>
              </a:rPr>
              <a:t>d));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8" name="object 8"/>
          <p:cNvSpPr txBox="1">
            <a:spLocks noGrp="1"/>
          </p:cNvSpPr>
          <p:nvPr>
            <p:ph type="ftr" sz="quarter" idx="5"/>
          </p:nvPr>
        </p:nvSpPr>
        <p:spPr>
          <a:xfrm>
            <a:off x="1600200" y="0"/>
            <a:ext cx="0" cy="430887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25"/>
              </a:lnSpc>
            </a:pPr>
            <a:r>
              <a:rPr spc="10" dirty="0"/>
              <a:t>ATME College</a:t>
            </a:r>
            <a:r>
              <a:rPr spc="-5" dirty="0"/>
              <a:t> </a:t>
            </a:r>
            <a:r>
              <a:rPr spc="10" dirty="0"/>
              <a:t>of</a:t>
            </a:r>
            <a:r>
              <a:rPr spc="114" dirty="0"/>
              <a:t> </a:t>
            </a:r>
            <a:r>
              <a:rPr spc="35" dirty="0"/>
              <a:t>Engineering</a:t>
            </a:r>
          </a:p>
        </p:txBody>
      </p:sp>
      <p:sp>
        <p:nvSpPr>
          <p:cNvPr id="6" name="object 6"/>
          <p:cNvSpPr/>
          <p:nvPr/>
        </p:nvSpPr>
        <p:spPr>
          <a:xfrm>
            <a:off x="1600961" y="761"/>
            <a:ext cx="9142730" cy="6856730"/>
          </a:xfrm>
          <a:custGeom>
            <a:avLst/>
            <a:gdLst/>
            <a:ahLst/>
            <a:cxnLst/>
            <a:rect l="l" t="t" r="r" b="b"/>
            <a:pathLst>
              <a:path w="9142730" h="6856730">
                <a:moveTo>
                  <a:pt x="0" y="0"/>
                </a:moveTo>
                <a:lnTo>
                  <a:pt x="9142476" y="0"/>
                </a:lnTo>
                <a:lnTo>
                  <a:pt x="9142476" y="6856476"/>
                </a:lnTo>
                <a:lnTo>
                  <a:pt x="0" y="6856476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4194176" y="6438732"/>
            <a:ext cx="1062355" cy="363561"/>
          </a:xfrm>
          <a:prstGeom prst="rect">
            <a:avLst/>
          </a:prstGeom>
        </p:spPr>
        <p:txBody>
          <a:bodyPr vert="horz" wrap="square" lIns="0" tIns="4445" rIns="0" bIns="0" rtlCol="0">
            <a:spAutoFit/>
          </a:bodyPr>
          <a:lstStyle/>
          <a:p>
            <a:pPr marL="12700" marR="5080">
              <a:lnSpc>
                <a:spcPts val="1440"/>
              </a:lnSpc>
              <a:spcBef>
                <a:spcPts val="35"/>
              </a:spcBef>
            </a:pPr>
            <a:r>
              <a:rPr sz="1200" spc="45" dirty="0">
                <a:solidFill>
                  <a:srgbClr val="FFFFFF"/>
                </a:solidFill>
                <a:latin typeface="Arial MT"/>
                <a:cs typeface="Arial MT"/>
              </a:rPr>
              <a:t>Department</a:t>
            </a:r>
            <a:r>
              <a:rPr sz="1200" spc="1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-25" dirty="0">
                <a:solidFill>
                  <a:srgbClr val="FFFFFF"/>
                </a:solidFill>
                <a:latin typeface="Arial MT"/>
                <a:cs typeface="Arial MT"/>
              </a:rPr>
              <a:t>of CSE</a:t>
            </a:r>
            <a:endParaRPr sz="12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2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4114800" y="6400801"/>
            <a:ext cx="4724400" cy="277495"/>
            <a:chOff x="2514600" y="6400800"/>
            <a:chExt cx="4724400" cy="277495"/>
          </a:xfrm>
        </p:grpSpPr>
        <p:sp>
          <p:nvSpPr>
            <p:cNvPr id="3" name="object 3"/>
            <p:cNvSpPr/>
            <p:nvPr/>
          </p:nvSpPr>
          <p:spPr>
            <a:xfrm>
              <a:off x="2514600" y="6400800"/>
              <a:ext cx="1600200" cy="277495"/>
            </a:xfrm>
            <a:custGeom>
              <a:avLst/>
              <a:gdLst/>
              <a:ahLst/>
              <a:cxnLst/>
              <a:rect l="l" t="t" r="r" b="b"/>
              <a:pathLst>
                <a:path w="1600200" h="277495">
                  <a:moveTo>
                    <a:pt x="1600200" y="277368"/>
                  </a:moveTo>
                  <a:lnTo>
                    <a:pt x="0" y="277368"/>
                  </a:lnTo>
                  <a:lnTo>
                    <a:pt x="0" y="0"/>
                  </a:lnTo>
                  <a:lnTo>
                    <a:pt x="1600200" y="0"/>
                  </a:lnTo>
                  <a:lnTo>
                    <a:pt x="1600200" y="277368"/>
                  </a:lnTo>
                  <a:close/>
                </a:path>
              </a:pathLst>
            </a:custGeom>
            <a:solidFill>
              <a:srgbClr val="E16C0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4114800" y="6400800"/>
              <a:ext cx="3124200" cy="277495"/>
            </a:xfrm>
            <a:custGeom>
              <a:avLst/>
              <a:gdLst/>
              <a:ahLst/>
              <a:cxnLst/>
              <a:rect l="l" t="t" r="r" b="b"/>
              <a:pathLst>
                <a:path w="3124200" h="277495">
                  <a:moveTo>
                    <a:pt x="3124200" y="277368"/>
                  </a:moveTo>
                  <a:lnTo>
                    <a:pt x="0" y="277368"/>
                  </a:lnTo>
                  <a:lnTo>
                    <a:pt x="0" y="0"/>
                  </a:lnTo>
                  <a:lnTo>
                    <a:pt x="3124200" y="0"/>
                  </a:lnTo>
                  <a:lnTo>
                    <a:pt x="3124200" y="277368"/>
                  </a:lnTo>
                  <a:close/>
                </a:path>
              </a:pathLst>
            </a:custGeom>
            <a:solidFill>
              <a:srgbClr val="2240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1600200" y="1"/>
            <a:ext cx="0" cy="8889357"/>
          </a:xfrm>
          <a:prstGeom prst="rect">
            <a:avLst/>
          </a:prstGeom>
        </p:spPr>
        <p:txBody>
          <a:bodyPr vert="horz" wrap="square" lIns="0" tIns="86106" rIns="0" bIns="0" rtlCol="0">
            <a:spAutoFit/>
          </a:bodyPr>
          <a:lstStyle/>
          <a:p>
            <a:pPr marL="449580">
              <a:spcBef>
                <a:spcPts val="105"/>
              </a:spcBef>
            </a:pPr>
            <a:r>
              <a:rPr spc="-20" dirty="0"/>
              <a:t>Graph</a:t>
            </a:r>
            <a:r>
              <a:rPr spc="-204" dirty="0"/>
              <a:t> </a:t>
            </a:r>
            <a:r>
              <a:rPr spc="-10" dirty="0"/>
              <a:t>Coloring</a:t>
            </a:r>
          </a:p>
        </p:txBody>
      </p:sp>
      <p:sp>
        <p:nvSpPr>
          <p:cNvPr id="10" name="object 10"/>
          <p:cNvSpPr txBox="1">
            <a:spLocks noGrp="1"/>
          </p:cNvSpPr>
          <p:nvPr>
            <p:ph type="ftr" sz="quarter" idx="5"/>
          </p:nvPr>
        </p:nvSpPr>
        <p:spPr>
          <a:xfrm>
            <a:off x="1600200" y="0"/>
            <a:ext cx="0" cy="430887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25"/>
              </a:lnSpc>
            </a:pPr>
            <a:r>
              <a:rPr spc="10" dirty="0"/>
              <a:t>ATME College</a:t>
            </a:r>
            <a:r>
              <a:rPr spc="-5" dirty="0"/>
              <a:t> </a:t>
            </a:r>
            <a:r>
              <a:rPr spc="10" dirty="0"/>
              <a:t>of</a:t>
            </a:r>
            <a:r>
              <a:rPr spc="114" dirty="0"/>
              <a:t> </a:t>
            </a:r>
            <a:r>
              <a:rPr spc="35" dirty="0"/>
              <a:t>Engineering</a:t>
            </a:r>
          </a:p>
        </p:txBody>
      </p:sp>
      <p:grpSp>
        <p:nvGrpSpPr>
          <p:cNvPr id="6" name="object 6"/>
          <p:cNvGrpSpPr/>
          <p:nvPr/>
        </p:nvGrpSpPr>
        <p:grpSpPr>
          <a:xfrm>
            <a:off x="1600961" y="761"/>
            <a:ext cx="9142730" cy="6856730"/>
            <a:chOff x="761" y="761"/>
            <a:chExt cx="9142730" cy="6856730"/>
          </a:xfrm>
        </p:grpSpPr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68807" y="996695"/>
              <a:ext cx="8272272" cy="5309616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761" y="761"/>
              <a:ext cx="9142730" cy="6856730"/>
            </a:xfrm>
            <a:custGeom>
              <a:avLst/>
              <a:gdLst/>
              <a:ahLst/>
              <a:cxnLst/>
              <a:rect l="l" t="t" r="r" b="b"/>
              <a:pathLst>
                <a:path w="9142730" h="6856730">
                  <a:moveTo>
                    <a:pt x="0" y="0"/>
                  </a:moveTo>
                  <a:lnTo>
                    <a:pt x="9142476" y="0"/>
                  </a:lnTo>
                  <a:lnTo>
                    <a:pt x="9142476" y="6856476"/>
                  </a:lnTo>
                  <a:lnTo>
                    <a:pt x="0" y="6856476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4194176" y="6438732"/>
            <a:ext cx="1062355" cy="363561"/>
          </a:xfrm>
          <a:prstGeom prst="rect">
            <a:avLst/>
          </a:prstGeom>
        </p:spPr>
        <p:txBody>
          <a:bodyPr vert="horz" wrap="square" lIns="0" tIns="4445" rIns="0" bIns="0" rtlCol="0">
            <a:spAutoFit/>
          </a:bodyPr>
          <a:lstStyle/>
          <a:p>
            <a:pPr marL="12700" marR="5080">
              <a:lnSpc>
                <a:spcPts val="1440"/>
              </a:lnSpc>
              <a:spcBef>
                <a:spcPts val="35"/>
              </a:spcBef>
            </a:pPr>
            <a:r>
              <a:rPr sz="1200" spc="45" dirty="0">
                <a:solidFill>
                  <a:srgbClr val="FFFFFF"/>
                </a:solidFill>
                <a:latin typeface="Arial MT"/>
                <a:cs typeface="Arial MT"/>
              </a:rPr>
              <a:t>Department</a:t>
            </a:r>
            <a:r>
              <a:rPr sz="1200" spc="1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-25" dirty="0">
                <a:solidFill>
                  <a:srgbClr val="FFFFFF"/>
                </a:solidFill>
                <a:latin typeface="Arial MT"/>
                <a:cs typeface="Arial MT"/>
              </a:rPr>
              <a:t>of CSE</a:t>
            </a:r>
            <a:endParaRPr sz="12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2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4114800" y="6400801"/>
            <a:ext cx="4724400" cy="277495"/>
            <a:chOff x="2514600" y="6400800"/>
            <a:chExt cx="4724400" cy="277495"/>
          </a:xfrm>
        </p:grpSpPr>
        <p:sp>
          <p:nvSpPr>
            <p:cNvPr id="3" name="object 3"/>
            <p:cNvSpPr/>
            <p:nvPr/>
          </p:nvSpPr>
          <p:spPr>
            <a:xfrm>
              <a:off x="2514600" y="6400800"/>
              <a:ext cx="1600200" cy="277495"/>
            </a:xfrm>
            <a:custGeom>
              <a:avLst/>
              <a:gdLst/>
              <a:ahLst/>
              <a:cxnLst/>
              <a:rect l="l" t="t" r="r" b="b"/>
              <a:pathLst>
                <a:path w="1600200" h="277495">
                  <a:moveTo>
                    <a:pt x="1600200" y="277368"/>
                  </a:moveTo>
                  <a:lnTo>
                    <a:pt x="0" y="277368"/>
                  </a:lnTo>
                  <a:lnTo>
                    <a:pt x="0" y="0"/>
                  </a:lnTo>
                  <a:lnTo>
                    <a:pt x="1600200" y="0"/>
                  </a:lnTo>
                  <a:lnTo>
                    <a:pt x="1600200" y="277368"/>
                  </a:lnTo>
                  <a:close/>
                </a:path>
              </a:pathLst>
            </a:custGeom>
            <a:solidFill>
              <a:srgbClr val="E16C0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4114800" y="6400800"/>
              <a:ext cx="3124200" cy="277495"/>
            </a:xfrm>
            <a:custGeom>
              <a:avLst/>
              <a:gdLst/>
              <a:ahLst/>
              <a:cxnLst/>
              <a:rect l="l" t="t" r="r" b="b"/>
              <a:pathLst>
                <a:path w="3124200" h="277495">
                  <a:moveTo>
                    <a:pt x="3124200" y="277368"/>
                  </a:moveTo>
                  <a:lnTo>
                    <a:pt x="0" y="277368"/>
                  </a:lnTo>
                  <a:lnTo>
                    <a:pt x="0" y="0"/>
                  </a:lnTo>
                  <a:lnTo>
                    <a:pt x="3124200" y="0"/>
                  </a:lnTo>
                  <a:lnTo>
                    <a:pt x="3124200" y="277368"/>
                  </a:lnTo>
                  <a:close/>
                </a:path>
              </a:pathLst>
            </a:custGeom>
            <a:solidFill>
              <a:srgbClr val="2240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5" name="object 5"/>
          <p:cNvGrpSpPr/>
          <p:nvPr/>
        </p:nvGrpSpPr>
        <p:grpSpPr>
          <a:xfrm>
            <a:off x="1600961" y="761"/>
            <a:ext cx="9142730" cy="6856730"/>
            <a:chOff x="761" y="761"/>
            <a:chExt cx="9142730" cy="6856730"/>
          </a:xfrm>
        </p:grpSpPr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18743" y="1304544"/>
              <a:ext cx="7760208" cy="4268724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761" y="761"/>
              <a:ext cx="9142730" cy="6856730"/>
            </a:xfrm>
            <a:custGeom>
              <a:avLst/>
              <a:gdLst/>
              <a:ahLst/>
              <a:cxnLst/>
              <a:rect l="l" t="t" r="r" b="b"/>
              <a:pathLst>
                <a:path w="9142730" h="6856730">
                  <a:moveTo>
                    <a:pt x="0" y="0"/>
                  </a:moveTo>
                  <a:lnTo>
                    <a:pt x="9142476" y="0"/>
                  </a:lnTo>
                  <a:lnTo>
                    <a:pt x="9142476" y="6856476"/>
                  </a:lnTo>
                  <a:lnTo>
                    <a:pt x="0" y="6856476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4194176" y="6438732"/>
            <a:ext cx="1062355" cy="363561"/>
          </a:xfrm>
          <a:prstGeom prst="rect">
            <a:avLst/>
          </a:prstGeom>
        </p:spPr>
        <p:txBody>
          <a:bodyPr vert="horz" wrap="square" lIns="0" tIns="4445" rIns="0" bIns="0" rtlCol="0">
            <a:spAutoFit/>
          </a:bodyPr>
          <a:lstStyle/>
          <a:p>
            <a:pPr marL="12700" marR="5080">
              <a:lnSpc>
                <a:spcPts val="1440"/>
              </a:lnSpc>
              <a:spcBef>
                <a:spcPts val="35"/>
              </a:spcBef>
            </a:pPr>
            <a:r>
              <a:rPr sz="1200" spc="45" dirty="0">
                <a:solidFill>
                  <a:srgbClr val="FFFFFF"/>
                </a:solidFill>
                <a:latin typeface="Arial MT"/>
                <a:cs typeface="Arial MT"/>
              </a:rPr>
              <a:t>Department</a:t>
            </a:r>
            <a:r>
              <a:rPr sz="1200" spc="1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-25" dirty="0">
                <a:solidFill>
                  <a:srgbClr val="FFFFFF"/>
                </a:solidFill>
                <a:latin typeface="Arial MT"/>
                <a:cs typeface="Arial MT"/>
              </a:rPr>
              <a:t>of CSE</a:t>
            </a:r>
            <a:endParaRPr sz="1200">
              <a:latin typeface="Arial MT"/>
              <a:cs typeface="Arial MT"/>
            </a:endParaRPr>
          </a:p>
        </p:txBody>
      </p:sp>
      <p:sp>
        <p:nvSpPr>
          <p:cNvPr id="9" name="object 9"/>
          <p:cNvSpPr txBox="1">
            <a:spLocks noGrp="1"/>
          </p:cNvSpPr>
          <p:nvPr>
            <p:ph type="ftr" sz="quarter" idx="5"/>
          </p:nvPr>
        </p:nvSpPr>
        <p:spPr>
          <a:xfrm>
            <a:off x="1600200" y="0"/>
            <a:ext cx="0" cy="430887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25"/>
              </a:lnSpc>
            </a:pPr>
            <a:r>
              <a:rPr spc="10" dirty="0"/>
              <a:t>ATME College</a:t>
            </a:r>
            <a:r>
              <a:rPr spc="-5" dirty="0"/>
              <a:t> </a:t>
            </a:r>
            <a:r>
              <a:rPr spc="10" dirty="0"/>
              <a:t>of</a:t>
            </a:r>
            <a:r>
              <a:rPr spc="114" dirty="0"/>
              <a:t> </a:t>
            </a:r>
            <a:r>
              <a:rPr spc="35" dirty="0"/>
              <a:t>Engineering</a:t>
            </a:r>
          </a:p>
        </p:txBody>
      </p:sp>
    </p:spTree>
  </p:cSld>
  <p:clrMapOvr>
    <a:masterClrMapping/>
  </p:clrMapOvr>
</p:sld>
</file>

<file path=ppt/slides/slide2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4114800" y="6400801"/>
            <a:ext cx="4724400" cy="277495"/>
            <a:chOff x="2514600" y="6400800"/>
            <a:chExt cx="4724400" cy="277495"/>
          </a:xfrm>
        </p:grpSpPr>
        <p:sp>
          <p:nvSpPr>
            <p:cNvPr id="3" name="object 3"/>
            <p:cNvSpPr/>
            <p:nvPr/>
          </p:nvSpPr>
          <p:spPr>
            <a:xfrm>
              <a:off x="2514600" y="6400800"/>
              <a:ext cx="1600200" cy="277495"/>
            </a:xfrm>
            <a:custGeom>
              <a:avLst/>
              <a:gdLst/>
              <a:ahLst/>
              <a:cxnLst/>
              <a:rect l="l" t="t" r="r" b="b"/>
              <a:pathLst>
                <a:path w="1600200" h="277495">
                  <a:moveTo>
                    <a:pt x="1600200" y="277368"/>
                  </a:moveTo>
                  <a:lnTo>
                    <a:pt x="0" y="277368"/>
                  </a:lnTo>
                  <a:lnTo>
                    <a:pt x="0" y="0"/>
                  </a:lnTo>
                  <a:lnTo>
                    <a:pt x="1600200" y="0"/>
                  </a:lnTo>
                  <a:lnTo>
                    <a:pt x="1600200" y="277368"/>
                  </a:lnTo>
                  <a:close/>
                </a:path>
              </a:pathLst>
            </a:custGeom>
            <a:solidFill>
              <a:srgbClr val="E16C0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4114800" y="6400800"/>
              <a:ext cx="3124200" cy="277495"/>
            </a:xfrm>
            <a:custGeom>
              <a:avLst/>
              <a:gdLst/>
              <a:ahLst/>
              <a:cxnLst/>
              <a:rect l="l" t="t" r="r" b="b"/>
              <a:pathLst>
                <a:path w="3124200" h="277495">
                  <a:moveTo>
                    <a:pt x="3124200" y="277368"/>
                  </a:moveTo>
                  <a:lnTo>
                    <a:pt x="0" y="277368"/>
                  </a:lnTo>
                  <a:lnTo>
                    <a:pt x="0" y="0"/>
                  </a:lnTo>
                  <a:lnTo>
                    <a:pt x="3124200" y="0"/>
                  </a:lnTo>
                  <a:lnTo>
                    <a:pt x="3124200" y="277368"/>
                  </a:lnTo>
                  <a:close/>
                </a:path>
              </a:pathLst>
            </a:custGeom>
            <a:solidFill>
              <a:srgbClr val="2240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5" name="object 5"/>
          <p:cNvGrpSpPr/>
          <p:nvPr/>
        </p:nvGrpSpPr>
        <p:grpSpPr>
          <a:xfrm>
            <a:off x="1600961" y="761"/>
            <a:ext cx="9142730" cy="6856730"/>
            <a:chOff x="761" y="761"/>
            <a:chExt cx="9142730" cy="6856730"/>
          </a:xfrm>
        </p:grpSpPr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61543" y="996695"/>
              <a:ext cx="8872728" cy="5035296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761" y="761"/>
              <a:ext cx="9142730" cy="6856730"/>
            </a:xfrm>
            <a:custGeom>
              <a:avLst/>
              <a:gdLst/>
              <a:ahLst/>
              <a:cxnLst/>
              <a:rect l="l" t="t" r="r" b="b"/>
              <a:pathLst>
                <a:path w="9142730" h="6856730">
                  <a:moveTo>
                    <a:pt x="0" y="0"/>
                  </a:moveTo>
                  <a:lnTo>
                    <a:pt x="9142476" y="0"/>
                  </a:lnTo>
                  <a:lnTo>
                    <a:pt x="9142476" y="6856476"/>
                  </a:lnTo>
                  <a:lnTo>
                    <a:pt x="0" y="6856476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4194176" y="6438732"/>
            <a:ext cx="1062355" cy="363561"/>
          </a:xfrm>
          <a:prstGeom prst="rect">
            <a:avLst/>
          </a:prstGeom>
        </p:spPr>
        <p:txBody>
          <a:bodyPr vert="horz" wrap="square" lIns="0" tIns="4445" rIns="0" bIns="0" rtlCol="0">
            <a:spAutoFit/>
          </a:bodyPr>
          <a:lstStyle/>
          <a:p>
            <a:pPr marL="12700" marR="5080">
              <a:lnSpc>
                <a:spcPts val="1440"/>
              </a:lnSpc>
              <a:spcBef>
                <a:spcPts val="35"/>
              </a:spcBef>
            </a:pPr>
            <a:r>
              <a:rPr sz="1200" spc="45" dirty="0">
                <a:solidFill>
                  <a:srgbClr val="FFFFFF"/>
                </a:solidFill>
                <a:latin typeface="Arial MT"/>
                <a:cs typeface="Arial MT"/>
              </a:rPr>
              <a:t>Department</a:t>
            </a:r>
            <a:r>
              <a:rPr sz="1200" spc="1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-25" dirty="0">
                <a:solidFill>
                  <a:srgbClr val="FFFFFF"/>
                </a:solidFill>
                <a:latin typeface="Arial MT"/>
                <a:cs typeface="Arial MT"/>
              </a:rPr>
              <a:t>of CSE</a:t>
            </a:r>
            <a:endParaRPr sz="1200">
              <a:latin typeface="Arial MT"/>
              <a:cs typeface="Arial MT"/>
            </a:endParaRPr>
          </a:p>
        </p:txBody>
      </p:sp>
      <p:sp>
        <p:nvSpPr>
          <p:cNvPr id="9" name="object 9"/>
          <p:cNvSpPr txBox="1">
            <a:spLocks noGrp="1"/>
          </p:cNvSpPr>
          <p:nvPr>
            <p:ph type="ftr" sz="quarter" idx="5"/>
          </p:nvPr>
        </p:nvSpPr>
        <p:spPr>
          <a:xfrm>
            <a:off x="1600200" y="0"/>
            <a:ext cx="0" cy="430887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25"/>
              </a:lnSpc>
            </a:pPr>
            <a:r>
              <a:rPr spc="10" dirty="0"/>
              <a:t>ATME College</a:t>
            </a:r>
            <a:r>
              <a:rPr spc="-5" dirty="0"/>
              <a:t> </a:t>
            </a:r>
            <a:r>
              <a:rPr spc="10" dirty="0"/>
              <a:t>of</a:t>
            </a:r>
            <a:r>
              <a:rPr spc="114" dirty="0"/>
              <a:t> </a:t>
            </a:r>
            <a:r>
              <a:rPr spc="35" dirty="0"/>
              <a:t>Engineering</a:t>
            </a:r>
          </a:p>
        </p:txBody>
      </p:sp>
    </p:spTree>
  </p:cSld>
  <p:clrMapOvr>
    <a:masterClrMapping/>
  </p:clrMapOvr>
</p:sld>
</file>

<file path=ppt/slides/slide2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4114800" y="6400801"/>
            <a:ext cx="4724400" cy="277495"/>
            <a:chOff x="2514600" y="6400800"/>
            <a:chExt cx="4724400" cy="277495"/>
          </a:xfrm>
        </p:grpSpPr>
        <p:sp>
          <p:nvSpPr>
            <p:cNvPr id="3" name="object 3"/>
            <p:cNvSpPr/>
            <p:nvPr/>
          </p:nvSpPr>
          <p:spPr>
            <a:xfrm>
              <a:off x="2514600" y="6400800"/>
              <a:ext cx="1600200" cy="277495"/>
            </a:xfrm>
            <a:custGeom>
              <a:avLst/>
              <a:gdLst/>
              <a:ahLst/>
              <a:cxnLst/>
              <a:rect l="l" t="t" r="r" b="b"/>
              <a:pathLst>
                <a:path w="1600200" h="277495">
                  <a:moveTo>
                    <a:pt x="1600200" y="277368"/>
                  </a:moveTo>
                  <a:lnTo>
                    <a:pt x="0" y="277368"/>
                  </a:lnTo>
                  <a:lnTo>
                    <a:pt x="0" y="0"/>
                  </a:lnTo>
                  <a:lnTo>
                    <a:pt x="1600200" y="0"/>
                  </a:lnTo>
                  <a:lnTo>
                    <a:pt x="1600200" y="277368"/>
                  </a:lnTo>
                  <a:close/>
                </a:path>
              </a:pathLst>
            </a:custGeom>
            <a:solidFill>
              <a:srgbClr val="E16C0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4114800" y="6400800"/>
              <a:ext cx="3124200" cy="277495"/>
            </a:xfrm>
            <a:custGeom>
              <a:avLst/>
              <a:gdLst/>
              <a:ahLst/>
              <a:cxnLst/>
              <a:rect l="l" t="t" r="r" b="b"/>
              <a:pathLst>
                <a:path w="3124200" h="277495">
                  <a:moveTo>
                    <a:pt x="3124200" y="277368"/>
                  </a:moveTo>
                  <a:lnTo>
                    <a:pt x="0" y="277368"/>
                  </a:lnTo>
                  <a:lnTo>
                    <a:pt x="0" y="0"/>
                  </a:lnTo>
                  <a:lnTo>
                    <a:pt x="3124200" y="0"/>
                  </a:lnTo>
                  <a:lnTo>
                    <a:pt x="3124200" y="277368"/>
                  </a:lnTo>
                  <a:close/>
                </a:path>
              </a:pathLst>
            </a:custGeom>
            <a:solidFill>
              <a:srgbClr val="2240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1600200" y="1"/>
            <a:ext cx="0" cy="8889357"/>
          </a:xfrm>
          <a:prstGeom prst="rect">
            <a:avLst/>
          </a:prstGeom>
        </p:spPr>
        <p:txBody>
          <a:bodyPr vert="horz" wrap="square" lIns="0" tIns="86106" rIns="0" bIns="0" rtlCol="0">
            <a:spAutoFit/>
          </a:bodyPr>
          <a:lstStyle/>
          <a:p>
            <a:pPr marL="449580">
              <a:spcBef>
                <a:spcPts val="105"/>
              </a:spcBef>
            </a:pPr>
            <a:r>
              <a:rPr spc="-20" dirty="0"/>
              <a:t>Graph</a:t>
            </a:r>
            <a:r>
              <a:rPr spc="-204" dirty="0"/>
              <a:t> </a:t>
            </a:r>
            <a:r>
              <a:rPr spc="-10" dirty="0"/>
              <a:t>Coloring</a:t>
            </a:r>
          </a:p>
        </p:txBody>
      </p:sp>
      <p:sp>
        <p:nvSpPr>
          <p:cNvPr id="10" name="object 10"/>
          <p:cNvSpPr txBox="1">
            <a:spLocks noGrp="1"/>
          </p:cNvSpPr>
          <p:nvPr>
            <p:ph type="ftr" sz="quarter" idx="5"/>
          </p:nvPr>
        </p:nvSpPr>
        <p:spPr>
          <a:xfrm>
            <a:off x="1600200" y="0"/>
            <a:ext cx="0" cy="430887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25"/>
              </a:lnSpc>
            </a:pPr>
            <a:r>
              <a:rPr spc="10" dirty="0"/>
              <a:t>ATME College</a:t>
            </a:r>
            <a:r>
              <a:rPr spc="-5" dirty="0"/>
              <a:t> </a:t>
            </a:r>
            <a:r>
              <a:rPr spc="10" dirty="0"/>
              <a:t>of</a:t>
            </a:r>
            <a:r>
              <a:rPr spc="114" dirty="0"/>
              <a:t> </a:t>
            </a:r>
            <a:r>
              <a:rPr spc="35" dirty="0"/>
              <a:t>Engineering</a:t>
            </a:r>
          </a:p>
        </p:txBody>
      </p:sp>
      <p:grpSp>
        <p:nvGrpSpPr>
          <p:cNvPr id="6" name="object 6"/>
          <p:cNvGrpSpPr/>
          <p:nvPr/>
        </p:nvGrpSpPr>
        <p:grpSpPr>
          <a:xfrm>
            <a:off x="1600961" y="761"/>
            <a:ext cx="9142730" cy="6856730"/>
            <a:chOff x="761" y="761"/>
            <a:chExt cx="9142730" cy="6856730"/>
          </a:xfrm>
        </p:grpSpPr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51688" y="1182623"/>
              <a:ext cx="8040623" cy="5013960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761" y="761"/>
              <a:ext cx="9142730" cy="6856730"/>
            </a:xfrm>
            <a:custGeom>
              <a:avLst/>
              <a:gdLst/>
              <a:ahLst/>
              <a:cxnLst/>
              <a:rect l="l" t="t" r="r" b="b"/>
              <a:pathLst>
                <a:path w="9142730" h="6856730">
                  <a:moveTo>
                    <a:pt x="0" y="0"/>
                  </a:moveTo>
                  <a:lnTo>
                    <a:pt x="9142476" y="0"/>
                  </a:lnTo>
                  <a:lnTo>
                    <a:pt x="9142476" y="6856476"/>
                  </a:lnTo>
                  <a:lnTo>
                    <a:pt x="0" y="6856476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4194176" y="6438732"/>
            <a:ext cx="1062355" cy="363561"/>
          </a:xfrm>
          <a:prstGeom prst="rect">
            <a:avLst/>
          </a:prstGeom>
        </p:spPr>
        <p:txBody>
          <a:bodyPr vert="horz" wrap="square" lIns="0" tIns="4445" rIns="0" bIns="0" rtlCol="0">
            <a:spAutoFit/>
          </a:bodyPr>
          <a:lstStyle/>
          <a:p>
            <a:pPr marL="12700" marR="5080">
              <a:lnSpc>
                <a:spcPts val="1440"/>
              </a:lnSpc>
              <a:spcBef>
                <a:spcPts val="35"/>
              </a:spcBef>
            </a:pPr>
            <a:r>
              <a:rPr sz="1200" spc="45" dirty="0">
                <a:solidFill>
                  <a:srgbClr val="FFFFFF"/>
                </a:solidFill>
                <a:latin typeface="Arial MT"/>
                <a:cs typeface="Arial MT"/>
              </a:rPr>
              <a:t>Department</a:t>
            </a:r>
            <a:r>
              <a:rPr sz="1200" spc="1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-25" dirty="0">
                <a:solidFill>
                  <a:srgbClr val="FFFFFF"/>
                </a:solidFill>
                <a:latin typeface="Arial MT"/>
                <a:cs typeface="Arial MT"/>
              </a:rPr>
              <a:t>of CSE</a:t>
            </a:r>
            <a:endParaRPr sz="12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3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4114800" y="6400801"/>
            <a:ext cx="4724400" cy="277495"/>
            <a:chOff x="2514600" y="6400800"/>
            <a:chExt cx="4724400" cy="277495"/>
          </a:xfrm>
        </p:grpSpPr>
        <p:sp>
          <p:nvSpPr>
            <p:cNvPr id="3" name="object 3"/>
            <p:cNvSpPr/>
            <p:nvPr/>
          </p:nvSpPr>
          <p:spPr>
            <a:xfrm>
              <a:off x="2514600" y="6400800"/>
              <a:ext cx="1600200" cy="277495"/>
            </a:xfrm>
            <a:custGeom>
              <a:avLst/>
              <a:gdLst/>
              <a:ahLst/>
              <a:cxnLst/>
              <a:rect l="l" t="t" r="r" b="b"/>
              <a:pathLst>
                <a:path w="1600200" h="277495">
                  <a:moveTo>
                    <a:pt x="1600200" y="277368"/>
                  </a:moveTo>
                  <a:lnTo>
                    <a:pt x="0" y="277368"/>
                  </a:lnTo>
                  <a:lnTo>
                    <a:pt x="0" y="0"/>
                  </a:lnTo>
                  <a:lnTo>
                    <a:pt x="1600200" y="0"/>
                  </a:lnTo>
                  <a:lnTo>
                    <a:pt x="1600200" y="277368"/>
                  </a:lnTo>
                  <a:close/>
                </a:path>
              </a:pathLst>
            </a:custGeom>
            <a:solidFill>
              <a:srgbClr val="E16C0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4114800" y="6400800"/>
              <a:ext cx="3124200" cy="277495"/>
            </a:xfrm>
            <a:custGeom>
              <a:avLst/>
              <a:gdLst/>
              <a:ahLst/>
              <a:cxnLst/>
              <a:rect l="l" t="t" r="r" b="b"/>
              <a:pathLst>
                <a:path w="3124200" h="277495">
                  <a:moveTo>
                    <a:pt x="3124200" y="277368"/>
                  </a:moveTo>
                  <a:lnTo>
                    <a:pt x="0" y="277368"/>
                  </a:lnTo>
                  <a:lnTo>
                    <a:pt x="0" y="0"/>
                  </a:lnTo>
                  <a:lnTo>
                    <a:pt x="3124200" y="0"/>
                  </a:lnTo>
                  <a:lnTo>
                    <a:pt x="3124200" y="277368"/>
                  </a:lnTo>
                  <a:close/>
                </a:path>
              </a:pathLst>
            </a:custGeom>
            <a:solidFill>
              <a:srgbClr val="2240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1600200" y="1"/>
            <a:ext cx="0" cy="8889357"/>
          </a:xfrm>
          <a:prstGeom prst="rect">
            <a:avLst/>
          </a:prstGeom>
        </p:spPr>
        <p:txBody>
          <a:bodyPr vert="horz" wrap="square" lIns="0" tIns="86106" rIns="0" bIns="0" rtlCol="0">
            <a:spAutoFit/>
          </a:bodyPr>
          <a:lstStyle/>
          <a:p>
            <a:pPr marL="449580">
              <a:spcBef>
                <a:spcPts val="105"/>
              </a:spcBef>
            </a:pPr>
            <a:r>
              <a:rPr spc="-20" dirty="0"/>
              <a:t>Graph</a:t>
            </a:r>
            <a:r>
              <a:rPr spc="-204" dirty="0"/>
              <a:t> </a:t>
            </a:r>
            <a:r>
              <a:rPr spc="-10" dirty="0"/>
              <a:t>Coloring</a:t>
            </a:r>
          </a:p>
        </p:txBody>
      </p:sp>
      <p:sp>
        <p:nvSpPr>
          <p:cNvPr id="10" name="object 10"/>
          <p:cNvSpPr txBox="1">
            <a:spLocks noGrp="1"/>
          </p:cNvSpPr>
          <p:nvPr>
            <p:ph type="ftr" sz="quarter" idx="5"/>
          </p:nvPr>
        </p:nvSpPr>
        <p:spPr>
          <a:xfrm>
            <a:off x="1600200" y="0"/>
            <a:ext cx="0" cy="430887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25"/>
              </a:lnSpc>
            </a:pPr>
            <a:r>
              <a:rPr spc="10" dirty="0"/>
              <a:t>ATME College</a:t>
            </a:r>
            <a:r>
              <a:rPr spc="-5" dirty="0"/>
              <a:t> </a:t>
            </a:r>
            <a:r>
              <a:rPr spc="10" dirty="0"/>
              <a:t>of</a:t>
            </a:r>
            <a:r>
              <a:rPr spc="114" dirty="0"/>
              <a:t> </a:t>
            </a:r>
            <a:r>
              <a:rPr spc="35" dirty="0"/>
              <a:t>Engineering</a:t>
            </a:r>
          </a:p>
        </p:txBody>
      </p:sp>
      <p:grpSp>
        <p:nvGrpSpPr>
          <p:cNvPr id="6" name="object 6"/>
          <p:cNvGrpSpPr/>
          <p:nvPr/>
        </p:nvGrpSpPr>
        <p:grpSpPr>
          <a:xfrm>
            <a:off x="1600961" y="761"/>
            <a:ext cx="9142730" cy="6856730"/>
            <a:chOff x="761" y="761"/>
            <a:chExt cx="9142730" cy="6856730"/>
          </a:xfrm>
        </p:grpSpPr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20495" y="1057656"/>
              <a:ext cx="7467600" cy="4248912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761" y="761"/>
              <a:ext cx="9142730" cy="6856730"/>
            </a:xfrm>
            <a:custGeom>
              <a:avLst/>
              <a:gdLst/>
              <a:ahLst/>
              <a:cxnLst/>
              <a:rect l="l" t="t" r="r" b="b"/>
              <a:pathLst>
                <a:path w="9142730" h="6856730">
                  <a:moveTo>
                    <a:pt x="0" y="0"/>
                  </a:moveTo>
                  <a:lnTo>
                    <a:pt x="9142476" y="0"/>
                  </a:lnTo>
                  <a:lnTo>
                    <a:pt x="9142476" y="6856476"/>
                  </a:lnTo>
                  <a:lnTo>
                    <a:pt x="0" y="6856476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4194176" y="6438732"/>
            <a:ext cx="1062355" cy="363561"/>
          </a:xfrm>
          <a:prstGeom prst="rect">
            <a:avLst/>
          </a:prstGeom>
        </p:spPr>
        <p:txBody>
          <a:bodyPr vert="horz" wrap="square" lIns="0" tIns="4445" rIns="0" bIns="0" rtlCol="0">
            <a:spAutoFit/>
          </a:bodyPr>
          <a:lstStyle/>
          <a:p>
            <a:pPr marL="12700" marR="5080">
              <a:lnSpc>
                <a:spcPts val="1440"/>
              </a:lnSpc>
              <a:spcBef>
                <a:spcPts val="35"/>
              </a:spcBef>
            </a:pPr>
            <a:r>
              <a:rPr sz="1200" spc="45" dirty="0">
                <a:solidFill>
                  <a:srgbClr val="FFFFFF"/>
                </a:solidFill>
                <a:latin typeface="Arial MT"/>
                <a:cs typeface="Arial MT"/>
              </a:rPr>
              <a:t>Department</a:t>
            </a:r>
            <a:r>
              <a:rPr sz="1200" spc="1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-25" dirty="0">
                <a:solidFill>
                  <a:srgbClr val="FFFFFF"/>
                </a:solidFill>
                <a:latin typeface="Arial MT"/>
                <a:cs typeface="Arial MT"/>
              </a:rPr>
              <a:t>of CSE</a:t>
            </a:r>
            <a:endParaRPr sz="12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3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4114800" y="6400801"/>
            <a:ext cx="4724400" cy="277495"/>
            <a:chOff x="2514600" y="6400800"/>
            <a:chExt cx="4724400" cy="277495"/>
          </a:xfrm>
        </p:grpSpPr>
        <p:sp>
          <p:nvSpPr>
            <p:cNvPr id="3" name="object 3"/>
            <p:cNvSpPr/>
            <p:nvPr/>
          </p:nvSpPr>
          <p:spPr>
            <a:xfrm>
              <a:off x="2514600" y="6400800"/>
              <a:ext cx="1600200" cy="277495"/>
            </a:xfrm>
            <a:custGeom>
              <a:avLst/>
              <a:gdLst/>
              <a:ahLst/>
              <a:cxnLst/>
              <a:rect l="l" t="t" r="r" b="b"/>
              <a:pathLst>
                <a:path w="1600200" h="277495">
                  <a:moveTo>
                    <a:pt x="1600200" y="277368"/>
                  </a:moveTo>
                  <a:lnTo>
                    <a:pt x="0" y="277368"/>
                  </a:lnTo>
                  <a:lnTo>
                    <a:pt x="0" y="0"/>
                  </a:lnTo>
                  <a:lnTo>
                    <a:pt x="1600200" y="0"/>
                  </a:lnTo>
                  <a:lnTo>
                    <a:pt x="1600200" y="277368"/>
                  </a:lnTo>
                  <a:close/>
                </a:path>
              </a:pathLst>
            </a:custGeom>
            <a:solidFill>
              <a:srgbClr val="E16C0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4114800" y="6400800"/>
              <a:ext cx="3124200" cy="277495"/>
            </a:xfrm>
            <a:custGeom>
              <a:avLst/>
              <a:gdLst/>
              <a:ahLst/>
              <a:cxnLst/>
              <a:rect l="l" t="t" r="r" b="b"/>
              <a:pathLst>
                <a:path w="3124200" h="277495">
                  <a:moveTo>
                    <a:pt x="3124200" y="277368"/>
                  </a:moveTo>
                  <a:lnTo>
                    <a:pt x="0" y="277368"/>
                  </a:lnTo>
                  <a:lnTo>
                    <a:pt x="0" y="0"/>
                  </a:lnTo>
                  <a:lnTo>
                    <a:pt x="3124200" y="0"/>
                  </a:lnTo>
                  <a:lnTo>
                    <a:pt x="3124200" y="277368"/>
                  </a:lnTo>
                  <a:close/>
                </a:path>
              </a:pathLst>
            </a:custGeom>
            <a:solidFill>
              <a:srgbClr val="2240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5" name="object 5"/>
          <p:cNvGrpSpPr/>
          <p:nvPr/>
        </p:nvGrpSpPr>
        <p:grpSpPr>
          <a:xfrm>
            <a:off x="1822704" y="874775"/>
            <a:ext cx="8421370" cy="2288540"/>
            <a:chOff x="222504" y="874775"/>
            <a:chExt cx="8421370" cy="2288540"/>
          </a:xfrm>
        </p:grpSpPr>
        <p:sp>
          <p:nvSpPr>
            <p:cNvPr id="6" name="object 6"/>
            <p:cNvSpPr/>
            <p:nvPr/>
          </p:nvSpPr>
          <p:spPr>
            <a:xfrm>
              <a:off x="240792" y="893063"/>
              <a:ext cx="8382000" cy="2249170"/>
            </a:xfrm>
            <a:custGeom>
              <a:avLst/>
              <a:gdLst/>
              <a:ahLst/>
              <a:cxnLst/>
              <a:rect l="l" t="t" r="r" b="b"/>
              <a:pathLst>
                <a:path w="8382000" h="2249170">
                  <a:moveTo>
                    <a:pt x="8381746" y="2248916"/>
                  </a:moveTo>
                  <a:lnTo>
                    <a:pt x="0" y="2248916"/>
                  </a:lnTo>
                  <a:lnTo>
                    <a:pt x="0" y="0"/>
                  </a:lnTo>
                  <a:lnTo>
                    <a:pt x="8381746" y="0"/>
                  </a:lnTo>
                  <a:lnTo>
                    <a:pt x="8381746" y="2248916"/>
                  </a:lnTo>
                  <a:close/>
                </a:path>
              </a:pathLst>
            </a:custGeom>
            <a:solidFill>
              <a:srgbClr val="FAEAD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222504" y="874775"/>
              <a:ext cx="8421370" cy="2288540"/>
            </a:xfrm>
            <a:custGeom>
              <a:avLst/>
              <a:gdLst/>
              <a:ahLst/>
              <a:cxnLst/>
              <a:rect l="l" t="t" r="r" b="b"/>
              <a:pathLst>
                <a:path w="8421370" h="2288540">
                  <a:moveTo>
                    <a:pt x="8401558" y="2288540"/>
                  </a:moveTo>
                  <a:lnTo>
                    <a:pt x="19811" y="2288540"/>
                  </a:lnTo>
                  <a:lnTo>
                    <a:pt x="16370" y="2288235"/>
                  </a:lnTo>
                  <a:lnTo>
                    <a:pt x="0" y="2268728"/>
                  </a:lnTo>
                  <a:lnTo>
                    <a:pt x="0" y="19812"/>
                  </a:lnTo>
                  <a:lnTo>
                    <a:pt x="19811" y="0"/>
                  </a:lnTo>
                  <a:lnTo>
                    <a:pt x="8401558" y="0"/>
                  </a:lnTo>
                  <a:lnTo>
                    <a:pt x="8421370" y="19812"/>
                  </a:lnTo>
                  <a:lnTo>
                    <a:pt x="39624" y="19812"/>
                  </a:lnTo>
                  <a:lnTo>
                    <a:pt x="19811" y="39624"/>
                  </a:lnTo>
                  <a:lnTo>
                    <a:pt x="39624" y="39624"/>
                  </a:lnTo>
                  <a:lnTo>
                    <a:pt x="39624" y="2248916"/>
                  </a:lnTo>
                  <a:lnTo>
                    <a:pt x="19811" y="2248916"/>
                  </a:lnTo>
                  <a:lnTo>
                    <a:pt x="39624" y="2268728"/>
                  </a:lnTo>
                  <a:lnTo>
                    <a:pt x="8421370" y="2268728"/>
                  </a:lnTo>
                  <a:lnTo>
                    <a:pt x="8421065" y="2272169"/>
                  </a:lnTo>
                  <a:lnTo>
                    <a:pt x="8404999" y="2288235"/>
                  </a:lnTo>
                  <a:lnTo>
                    <a:pt x="8401558" y="2288540"/>
                  </a:lnTo>
                  <a:close/>
                </a:path>
                <a:path w="8421370" h="2288540">
                  <a:moveTo>
                    <a:pt x="39624" y="39624"/>
                  </a:moveTo>
                  <a:lnTo>
                    <a:pt x="19811" y="39624"/>
                  </a:lnTo>
                  <a:lnTo>
                    <a:pt x="39624" y="19812"/>
                  </a:lnTo>
                  <a:lnTo>
                    <a:pt x="39624" y="39624"/>
                  </a:lnTo>
                  <a:close/>
                </a:path>
                <a:path w="8421370" h="2288540">
                  <a:moveTo>
                    <a:pt x="8381746" y="39624"/>
                  </a:moveTo>
                  <a:lnTo>
                    <a:pt x="39624" y="39624"/>
                  </a:lnTo>
                  <a:lnTo>
                    <a:pt x="39624" y="19812"/>
                  </a:lnTo>
                  <a:lnTo>
                    <a:pt x="8381746" y="19812"/>
                  </a:lnTo>
                  <a:lnTo>
                    <a:pt x="8381746" y="39624"/>
                  </a:lnTo>
                  <a:close/>
                </a:path>
                <a:path w="8421370" h="2288540">
                  <a:moveTo>
                    <a:pt x="8381746" y="2268728"/>
                  </a:moveTo>
                  <a:lnTo>
                    <a:pt x="8381746" y="19812"/>
                  </a:lnTo>
                  <a:lnTo>
                    <a:pt x="8401558" y="39624"/>
                  </a:lnTo>
                  <a:lnTo>
                    <a:pt x="8421370" y="39624"/>
                  </a:lnTo>
                  <a:lnTo>
                    <a:pt x="8421370" y="2248916"/>
                  </a:lnTo>
                  <a:lnTo>
                    <a:pt x="8401558" y="2248916"/>
                  </a:lnTo>
                  <a:lnTo>
                    <a:pt x="8381746" y="2268728"/>
                  </a:lnTo>
                  <a:close/>
                </a:path>
                <a:path w="8421370" h="2288540">
                  <a:moveTo>
                    <a:pt x="8421370" y="39624"/>
                  </a:moveTo>
                  <a:lnTo>
                    <a:pt x="8401558" y="39624"/>
                  </a:lnTo>
                  <a:lnTo>
                    <a:pt x="8381746" y="19812"/>
                  </a:lnTo>
                  <a:lnTo>
                    <a:pt x="8421370" y="19812"/>
                  </a:lnTo>
                  <a:lnTo>
                    <a:pt x="8421370" y="39624"/>
                  </a:lnTo>
                  <a:close/>
                </a:path>
                <a:path w="8421370" h="2288540">
                  <a:moveTo>
                    <a:pt x="39624" y="2268728"/>
                  </a:moveTo>
                  <a:lnTo>
                    <a:pt x="19811" y="2248916"/>
                  </a:lnTo>
                  <a:lnTo>
                    <a:pt x="39624" y="2248916"/>
                  </a:lnTo>
                  <a:lnTo>
                    <a:pt x="39624" y="2268728"/>
                  </a:lnTo>
                  <a:close/>
                </a:path>
                <a:path w="8421370" h="2288540">
                  <a:moveTo>
                    <a:pt x="8381746" y="2268728"/>
                  </a:moveTo>
                  <a:lnTo>
                    <a:pt x="39624" y="2268728"/>
                  </a:lnTo>
                  <a:lnTo>
                    <a:pt x="39624" y="2248916"/>
                  </a:lnTo>
                  <a:lnTo>
                    <a:pt x="8381746" y="2248916"/>
                  </a:lnTo>
                  <a:lnTo>
                    <a:pt x="8381746" y="2268728"/>
                  </a:lnTo>
                  <a:close/>
                </a:path>
                <a:path w="8421370" h="2288540">
                  <a:moveTo>
                    <a:pt x="8421370" y="2268728"/>
                  </a:moveTo>
                  <a:lnTo>
                    <a:pt x="8381746" y="2268728"/>
                  </a:lnTo>
                  <a:lnTo>
                    <a:pt x="8401558" y="2248916"/>
                  </a:lnTo>
                  <a:lnTo>
                    <a:pt x="8421370" y="2248916"/>
                  </a:lnTo>
                  <a:lnTo>
                    <a:pt x="8421370" y="226872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2636926" y="6045"/>
            <a:ext cx="4116070" cy="1367682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pc="-10" dirty="0"/>
              <a:t>Branch</a:t>
            </a:r>
            <a:r>
              <a:rPr spc="-155" dirty="0"/>
              <a:t> </a:t>
            </a:r>
            <a:r>
              <a:rPr dirty="0"/>
              <a:t>and</a:t>
            </a:r>
            <a:r>
              <a:rPr spc="-165" dirty="0"/>
              <a:t> </a:t>
            </a:r>
            <a:r>
              <a:rPr spc="-10" dirty="0"/>
              <a:t>Bound</a:t>
            </a:r>
          </a:p>
        </p:txBody>
      </p:sp>
      <p:sp>
        <p:nvSpPr>
          <p:cNvPr id="20" name="object 20"/>
          <p:cNvSpPr txBox="1">
            <a:spLocks noGrp="1"/>
          </p:cNvSpPr>
          <p:nvPr>
            <p:ph type="ftr" sz="quarter" idx="11"/>
          </p:nvPr>
        </p:nvSpPr>
        <p:spPr>
          <a:xfrm>
            <a:off x="1600200" y="0"/>
            <a:ext cx="0" cy="432490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25"/>
              </a:lnSpc>
            </a:pPr>
            <a:r>
              <a:rPr spc="10" dirty="0"/>
              <a:t>ATME College</a:t>
            </a:r>
            <a:r>
              <a:rPr spc="-5" dirty="0"/>
              <a:t> </a:t>
            </a:r>
            <a:r>
              <a:rPr spc="10" dirty="0"/>
              <a:t>of</a:t>
            </a:r>
            <a:r>
              <a:rPr spc="114" dirty="0"/>
              <a:t> </a:t>
            </a:r>
            <a:r>
              <a:rPr spc="35" dirty="0"/>
              <a:t>Engineering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1918512" y="860680"/>
            <a:ext cx="8262620" cy="215836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algn="just">
              <a:spcBef>
                <a:spcPts val="95"/>
              </a:spcBef>
            </a:pPr>
            <a:r>
              <a:rPr sz="2800" dirty="0">
                <a:latin typeface="Calibri"/>
                <a:cs typeface="Calibri"/>
              </a:rPr>
              <a:t>The</a:t>
            </a:r>
            <a:r>
              <a:rPr sz="2800" spc="7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term</a:t>
            </a:r>
            <a:r>
              <a:rPr sz="2800" spc="8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Branch</a:t>
            </a:r>
            <a:r>
              <a:rPr sz="2800" spc="8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means</a:t>
            </a:r>
            <a:r>
              <a:rPr sz="2800" spc="7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the</a:t>
            </a:r>
            <a:r>
              <a:rPr sz="2800" spc="8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way</a:t>
            </a:r>
            <a:r>
              <a:rPr sz="2800" spc="7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in</a:t>
            </a:r>
            <a:r>
              <a:rPr sz="2800" spc="9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which</a:t>
            </a:r>
            <a:r>
              <a:rPr sz="2800" spc="9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we</a:t>
            </a:r>
            <a:r>
              <a:rPr sz="2800" spc="8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search</a:t>
            </a:r>
            <a:r>
              <a:rPr sz="2800" spc="80" dirty="0">
                <a:latin typeface="Calibri"/>
                <a:cs typeface="Calibri"/>
              </a:rPr>
              <a:t> </a:t>
            </a:r>
            <a:r>
              <a:rPr sz="2800" spc="-25" dirty="0">
                <a:latin typeface="Calibri"/>
                <a:cs typeface="Calibri"/>
              </a:rPr>
              <a:t>the </a:t>
            </a:r>
            <a:r>
              <a:rPr sz="2800" dirty="0">
                <a:latin typeface="Calibri"/>
                <a:cs typeface="Calibri"/>
              </a:rPr>
              <a:t>state</a:t>
            </a:r>
            <a:r>
              <a:rPr sz="2800" spc="22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space</a:t>
            </a:r>
            <a:r>
              <a:rPr sz="2800" spc="26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tree</a:t>
            </a:r>
            <a:r>
              <a:rPr sz="2800" spc="229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and</a:t>
            </a:r>
            <a:r>
              <a:rPr sz="2800" spc="27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Bound</a:t>
            </a:r>
            <a:r>
              <a:rPr sz="2800" spc="27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means</a:t>
            </a:r>
            <a:r>
              <a:rPr sz="2800" spc="260" dirty="0">
                <a:latin typeface="Calibri"/>
                <a:cs typeface="Calibri"/>
              </a:rPr>
              <a:t> </a:t>
            </a:r>
            <a:r>
              <a:rPr sz="2800" spc="50" dirty="0">
                <a:latin typeface="Calibri"/>
                <a:cs typeface="Calibri"/>
              </a:rPr>
              <a:t>assigning</a:t>
            </a:r>
            <a:r>
              <a:rPr sz="2800" spc="280" dirty="0">
                <a:latin typeface="Calibri"/>
                <a:cs typeface="Calibri"/>
              </a:rPr>
              <a:t> </a:t>
            </a:r>
            <a:r>
              <a:rPr sz="2800" spc="40" dirty="0">
                <a:latin typeface="Calibri"/>
                <a:cs typeface="Calibri"/>
              </a:rPr>
              <a:t>bounding </a:t>
            </a:r>
            <a:r>
              <a:rPr sz="2800" dirty="0">
                <a:latin typeface="Calibri"/>
                <a:cs typeface="Calibri"/>
              </a:rPr>
              <a:t>function</a:t>
            </a:r>
            <a:r>
              <a:rPr sz="2800" spc="5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at</a:t>
            </a:r>
            <a:r>
              <a:rPr sz="2800" spc="8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each</a:t>
            </a:r>
            <a:r>
              <a:rPr sz="2800" spc="6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node.</a:t>
            </a:r>
            <a:r>
              <a:rPr sz="2800" spc="7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This</a:t>
            </a:r>
            <a:r>
              <a:rPr sz="2800" spc="4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bounding</a:t>
            </a:r>
            <a:r>
              <a:rPr sz="2800" spc="8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function</a:t>
            </a:r>
            <a:r>
              <a:rPr sz="2800" spc="8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is</a:t>
            </a:r>
            <a:r>
              <a:rPr sz="2800" spc="6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used</a:t>
            </a:r>
            <a:r>
              <a:rPr sz="2800" spc="80" dirty="0">
                <a:latin typeface="Calibri"/>
                <a:cs typeface="Calibri"/>
              </a:rPr>
              <a:t> </a:t>
            </a:r>
            <a:r>
              <a:rPr sz="2800" spc="-25" dirty="0">
                <a:latin typeface="Calibri"/>
                <a:cs typeface="Calibri"/>
              </a:rPr>
              <a:t>to </a:t>
            </a:r>
            <a:r>
              <a:rPr sz="2800" dirty="0">
                <a:latin typeface="Calibri"/>
                <a:cs typeface="Calibri"/>
              </a:rPr>
              <a:t>prevent</a:t>
            </a:r>
            <a:r>
              <a:rPr sz="2800" spc="195" dirty="0">
                <a:latin typeface="Calibri"/>
                <a:cs typeface="Calibri"/>
              </a:rPr>
              <a:t> </a:t>
            </a:r>
            <a:r>
              <a:rPr sz="2800" spc="50" dirty="0">
                <a:latin typeface="Calibri"/>
                <a:cs typeface="Calibri"/>
              </a:rPr>
              <a:t>the</a:t>
            </a:r>
            <a:r>
              <a:rPr sz="2800" spc="254" dirty="0">
                <a:latin typeface="Calibri"/>
                <a:cs typeface="Calibri"/>
              </a:rPr>
              <a:t> </a:t>
            </a:r>
            <a:r>
              <a:rPr sz="2800" spc="55" dirty="0">
                <a:latin typeface="Calibri"/>
                <a:cs typeface="Calibri"/>
              </a:rPr>
              <a:t>expansion</a:t>
            </a:r>
            <a:r>
              <a:rPr sz="2800" spc="22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of</a:t>
            </a:r>
            <a:r>
              <a:rPr sz="2800" spc="260" dirty="0">
                <a:latin typeface="Calibri"/>
                <a:cs typeface="Calibri"/>
              </a:rPr>
              <a:t> </a:t>
            </a:r>
            <a:r>
              <a:rPr sz="2800" spc="50" dirty="0">
                <a:latin typeface="Calibri"/>
                <a:cs typeface="Calibri"/>
              </a:rPr>
              <a:t>nodes</a:t>
            </a:r>
            <a:r>
              <a:rPr sz="2800" spc="22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that</a:t>
            </a:r>
            <a:r>
              <a:rPr sz="2800" spc="125" dirty="0">
                <a:latin typeface="Calibri"/>
                <a:cs typeface="Calibri"/>
              </a:rPr>
              <a:t>  </a:t>
            </a:r>
            <a:r>
              <a:rPr sz="2800" spc="55" dirty="0">
                <a:latin typeface="Calibri"/>
                <a:cs typeface="Calibri"/>
              </a:rPr>
              <a:t>cannot</a:t>
            </a:r>
            <a:r>
              <a:rPr sz="2800" spc="145" dirty="0">
                <a:latin typeface="Calibri"/>
                <a:cs typeface="Calibri"/>
              </a:rPr>
              <a:t>  </a:t>
            </a:r>
            <a:r>
              <a:rPr sz="2800" spc="55" dirty="0">
                <a:latin typeface="Calibri"/>
                <a:cs typeface="Calibri"/>
              </a:rPr>
              <a:t>possibly </a:t>
            </a:r>
            <a:r>
              <a:rPr sz="2800" dirty="0">
                <a:latin typeface="Calibri"/>
                <a:cs typeface="Calibri"/>
              </a:rPr>
              <a:t>lead</a:t>
            </a:r>
            <a:r>
              <a:rPr sz="2800" spc="-9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to</a:t>
            </a:r>
            <a:r>
              <a:rPr sz="2800" spc="-5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an</a:t>
            </a:r>
            <a:r>
              <a:rPr sz="2800" spc="-3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answer</a:t>
            </a:r>
            <a:r>
              <a:rPr sz="2800" spc="-14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node.</a:t>
            </a:r>
            <a:endParaRPr sz="2800">
              <a:latin typeface="Calibri"/>
              <a:cs typeface="Calibri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1837944" y="3297935"/>
            <a:ext cx="8406765" cy="994410"/>
            <a:chOff x="237743" y="3297935"/>
            <a:chExt cx="8406765" cy="994410"/>
          </a:xfrm>
        </p:grpSpPr>
        <p:sp>
          <p:nvSpPr>
            <p:cNvPr id="11" name="object 11"/>
            <p:cNvSpPr/>
            <p:nvPr/>
          </p:nvSpPr>
          <p:spPr>
            <a:xfrm>
              <a:off x="257555" y="3317747"/>
              <a:ext cx="8366759" cy="954405"/>
            </a:xfrm>
            <a:custGeom>
              <a:avLst/>
              <a:gdLst/>
              <a:ahLst/>
              <a:cxnLst/>
              <a:rect l="l" t="t" r="r" b="b"/>
              <a:pathLst>
                <a:path w="8366759" h="954404">
                  <a:moveTo>
                    <a:pt x="8366759" y="954024"/>
                  </a:moveTo>
                  <a:lnTo>
                    <a:pt x="0" y="954024"/>
                  </a:lnTo>
                  <a:lnTo>
                    <a:pt x="0" y="0"/>
                  </a:lnTo>
                  <a:lnTo>
                    <a:pt x="8366759" y="0"/>
                  </a:lnTo>
                  <a:lnTo>
                    <a:pt x="8366759" y="954024"/>
                  </a:lnTo>
                  <a:close/>
                </a:path>
              </a:pathLst>
            </a:custGeom>
            <a:solidFill>
              <a:srgbClr val="DBEBF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237743" y="3297935"/>
              <a:ext cx="8406765" cy="994410"/>
            </a:xfrm>
            <a:custGeom>
              <a:avLst/>
              <a:gdLst/>
              <a:ahLst/>
              <a:cxnLst/>
              <a:rect l="l" t="t" r="r" b="b"/>
              <a:pathLst>
                <a:path w="8406765" h="994410">
                  <a:moveTo>
                    <a:pt x="8386572" y="994028"/>
                  </a:moveTo>
                  <a:lnTo>
                    <a:pt x="19812" y="994028"/>
                  </a:lnTo>
                  <a:lnTo>
                    <a:pt x="16370" y="993724"/>
                  </a:lnTo>
                  <a:lnTo>
                    <a:pt x="0" y="974216"/>
                  </a:lnTo>
                  <a:lnTo>
                    <a:pt x="0" y="19812"/>
                  </a:lnTo>
                  <a:lnTo>
                    <a:pt x="19812" y="0"/>
                  </a:lnTo>
                  <a:lnTo>
                    <a:pt x="8386572" y="0"/>
                  </a:lnTo>
                  <a:lnTo>
                    <a:pt x="8406384" y="19812"/>
                  </a:lnTo>
                  <a:lnTo>
                    <a:pt x="39624" y="19812"/>
                  </a:lnTo>
                  <a:lnTo>
                    <a:pt x="19812" y="39624"/>
                  </a:lnTo>
                  <a:lnTo>
                    <a:pt x="39624" y="39624"/>
                  </a:lnTo>
                  <a:lnTo>
                    <a:pt x="39624" y="954404"/>
                  </a:lnTo>
                  <a:lnTo>
                    <a:pt x="19812" y="954404"/>
                  </a:lnTo>
                  <a:lnTo>
                    <a:pt x="39624" y="974216"/>
                  </a:lnTo>
                  <a:lnTo>
                    <a:pt x="8406384" y="974216"/>
                  </a:lnTo>
                  <a:lnTo>
                    <a:pt x="8406079" y="977658"/>
                  </a:lnTo>
                  <a:lnTo>
                    <a:pt x="8390013" y="993724"/>
                  </a:lnTo>
                  <a:lnTo>
                    <a:pt x="8386572" y="994028"/>
                  </a:lnTo>
                  <a:close/>
                </a:path>
                <a:path w="8406765" h="994410">
                  <a:moveTo>
                    <a:pt x="39624" y="39624"/>
                  </a:moveTo>
                  <a:lnTo>
                    <a:pt x="19812" y="39624"/>
                  </a:lnTo>
                  <a:lnTo>
                    <a:pt x="39624" y="19812"/>
                  </a:lnTo>
                  <a:lnTo>
                    <a:pt x="39624" y="39624"/>
                  </a:lnTo>
                  <a:close/>
                </a:path>
                <a:path w="8406765" h="994410">
                  <a:moveTo>
                    <a:pt x="8366759" y="39624"/>
                  </a:moveTo>
                  <a:lnTo>
                    <a:pt x="39624" y="39624"/>
                  </a:lnTo>
                  <a:lnTo>
                    <a:pt x="39624" y="19812"/>
                  </a:lnTo>
                  <a:lnTo>
                    <a:pt x="8366759" y="19812"/>
                  </a:lnTo>
                  <a:lnTo>
                    <a:pt x="8366759" y="39624"/>
                  </a:lnTo>
                  <a:close/>
                </a:path>
                <a:path w="8406765" h="994410">
                  <a:moveTo>
                    <a:pt x="8366759" y="974216"/>
                  </a:moveTo>
                  <a:lnTo>
                    <a:pt x="8366759" y="19812"/>
                  </a:lnTo>
                  <a:lnTo>
                    <a:pt x="8386572" y="39624"/>
                  </a:lnTo>
                  <a:lnTo>
                    <a:pt x="8406384" y="39624"/>
                  </a:lnTo>
                  <a:lnTo>
                    <a:pt x="8406384" y="954404"/>
                  </a:lnTo>
                  <a:lnTo>
                    <a:pt x="8386572" y="954404"/>
                  </a:lnTo>
                  <a:lnTo>
                    <a:pt x="8366759" y="974216"/>
                  </a:lnTo>
                  <a:close/>
                </a:path>
                <a:path w="8406765" h="994410">
                  <a:moveTo>
                    <a:pt x="8406384" y="39624"/>
                  </a:moveTo>
                  <a:lnTo>
                    <a:pt x="8386572" y="39624"/>
                  </a:lnTo>
                  <a:lnTo>
                    <a:pt x="8366759" y="19812"/>
                  </a:lnTo>
                  <a:lnTo>
                    <a:pt x="8406384" y="19812"/>
                  </a:lnTo>
                  <a:lnTo>
                    <a:pt x="8406384" y="39624"/>
                  </a:lnTo>
                  <a:close/>
                </a:path>
                <a:path w="8406765" h="994410">
                  <a:moveTo>
                    <a:pt x="39624" y="974216"/>
                  </a:moveTo>
                  <a:lnTo>
                    <a:pt x="19812" y="954404"/>
                  </a:lnTo>
                  <a:lnTo>
                    <a:pt x="39624" y="954404"/>
                  </a:lnTo>
                  <a:lnTo>
                    <a:pt x="39624" y="974216"/>
                  </a:lnTo>
                  <a:close/>
                </a:path>
                <a:path w="8406765" h="994410">
                  <a:moveTo>
                    <a:pt x="8366759" y="974216"/>
                  </a:moveTo>
                  <a:lnTo>
                    <a:pt x="39624" y="974216"/>
                  </a:lnTo>
                  <a:lnTo>
                    <a:pt x="39624" y="954404"/>
                  </a:lnTo>
                  <a:lnTo>
                    <a:pt x="8366759" y="954404"/>
                  </a:lnTo>
                  <a:lnTo>
                    <a:pt x="8366759" y="974216"/>
                  </a:lnTo>
                  <a:close/>
                </a:path>
                <a:path w="8406765" h="994410">
                  <a:moveTo>
                    <a:pt x="8406384" y="974216"/>
                  </a:moveTo>
                  <a:lnTo>
                    <a:pt x="8366759" y="974216"/>
                  </a:lnTo>
                  <a:lnTo>
                    <a:pt x="8386572" y="954404"/>
                  </a:lnTo>
                  <a:lnTo>
                    <a:pt x="8406384" y="954404"/>
                  </a:lnTo>
                  <a:lnTo>
                    <a:pt x="8406384" y="97421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object 13"/>
          <p:cNvSpPr txBox="1"/>
          <p:nvPr/>
        </p:nvSpPr>
        <p:spPr>
          <a:xfrm>
            <a:off x="1857757" y="3317748"/>
            <a:ext cx="8366759" cy="864211"/>
          </a:xfrm>
          <a:prstGeom prst="rect">
            <a:avLst/>
          </a:prstGeom>
        </p:spPr>
        <p:txBody>
          <a:bodyPr vert="horz" wrap="square" lIns="0" tIns="6350" rIns="0" bIns="0" rtlCol="0">
            <a:spAutoFit/>
          </a:bodyPr>
          <a:lstStyle/>
          <a:p>
            <a:pPr marL="90170" marR="85725">
              <a:lnSpc>
                <a:spcPts val="3360"/>
              </a:lnSpc>
              <a:spcBef>
                <a:spcPts val="50"/>
              </a:spcBef>
              <a:tabLst>
                <a:tab pos="1487170" algn="l"/>
                <a:tab pos="2435225" algn="l"/>
                <a:tab pos="3075940" algn="l"/>
                <a:tab pos="3804285" algn="l"/>
                <a:tab pos="5255260" algn="l"/>
                <a:tab pos="6118225" algn="l"/>
                <a:tab pos="6557645" algn="l"/>
                <a:tab pos="7731759" algn="l"/>
              </a:tabLst>
            </a:pPr>
            <a:r>
              <a:rPr sz="2800" spc="-10" dirty="0">
                <a:latin typeface="Calibri"/>
                <a:cs typeface="Calibri"/>
              </a:rPr>
              <a:t>Basically</a:t>
            </a:r>
            <a:r>
              <a:rPr sz="2800" dirty="0">
                <a:latin typeface="Calibri"/>
                <a:cs typeface="Calibri"/>
              </a:rPr>
              <a:t>	</a:t>
            </a:r>
            <a:r>
              <a:rPr sz="2800" spc="-20" dirty="0">
                <a:latin typeface="Calibri"/>
                <a:cs typeface="Calibri"/>
              </a:rPr>
              <a:t>there</a:t>
            </a:r>
            <a:r>
              <a:rPr sz="2800" dirty="0">
                <a:latin typeface="Calibri"/>
                <a:cs typeface="Calibri"/>
              </a:rPr>
              <a:t>	</a:t>
            </a:r>
            <a:r>
              <a:rPr sz="2800" spc="-25" dirty="0">
                <a:latin typeface="Calibri"/>
                <a:cs typeface="Calibri"/>
              </a:rPr>
              <a:t>are</a:t>
            </a:r>
            <a:r>
              <a:rPr sz="2800" dirty="0">
                <a:latin typeface="Calibri"/>
                <a:cs typeface="Calibri"/>
              </a:rPr>
              <a:t>	</a:t>
            </a:r>
            <a:r>
              <a:rPr sz="2800" spc="-25" dirty="0">
                <a:latin typeface="Calibri"/>
                <a:cs typeface="Calibri"/>
              </a:rPr>
              <a:t>two</a:t>
            </a:r>
            <a:r>
              <a:rPr sz="2800" dirty="0">
                <a:latin typeface="Calibri"/>
                <a:cs typeface="Calibri"/>
              </a:rPr>
              <a:t>	</a:t>
            </a:r>
            <a:r>
              <a:rPr sz="2800" spc="-10" dirty="0">
                <a:latin typeface="Calibri"/>
                <a:cs typeface="Calibri"/>
              </a:rPr>
              <a:t>methods</a:t>
            </a:r>
            <a:r>
              <a:rPr sz="2800" dirty="0">
                <a:latin typeface="Calibri"/>
                <a:cs typeface="Calibri"/>
              </a:rPr>
              <a:t>	</a:t>
            </a:r>
            <a:r>
              <a:rPr sz="2800" spc="-20" dirty="0">
                <a:latin typeface="Calibri"/>
                <a:cs typeface="Calibri"/>
              </a:rPr>
              <a:t>used</a:t>
            </a:r>
            <a:r>
              <a:rPr sz="2800" dirty="0">
                <a:latin typeface="Calibri"/>
                <a:cs typeface="Calibri"/>
              </a:rPr>
              <a:t>	</a:t>
            </a:r>
            <a:r>
              <a:rPr sz="2800" spc="-25" dirty="0">
                <a:latin typeface="Calibri"/>
                <a:cs typeface="Calibri"/>
              </a:rPr>
              <a:t>in</a:t>
            </a:r>
            <a:r>
              <a:rPr sz="2800" dirty="0">
                <a:latin typeface="Calibri"/>
                <a:cs typeface="Calibri"/>
              </a:rPr>
              <a:t>	</a:t>
            </a:r>
            <a:r>
              <a:rPr sz="2800" spc="-10" dirty="0">
                <a:latin typeface="Calibri"/>
                <a:cs typeface="Calibri"/>
              </a:rPr>
              <a:t>branch</a:t>
            </a:r>
            <a:r>
              <a:rPr sz="2800" dirty="0">
                <a:latin typeface="Calibri"/>
                <a:cs typeface="Calibri"/>
              </a:rPr>
              <a:t>	</a:t>
            </a:r>
            <a:r>
              <a:rPr sz="2800" spc="-30" dirty="0">
                <a:latin typeface="Calibri"/>
                <a:cs typeface="Calibri"/>
              </a:rPr>
              <a:t>and </a:t>
            </a:r>
            <a:r>
              <a:rPr sz="2800" dirty="0">
                <a:latin typeface="Calibri"/>
                <a:cs typeface="Calibri"/>
              </a:rPr>
              <a:t>bound</a:t>
            </a:r>
            <a:r>
              <a:rPr sz="2800" spc="-11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technique.</a:t>
            </a:r>
            <a:endParaRPr sz="2800">
              <a:latin typeface="Calibri"/>
              <a:cs typeface="Calibri"/>
            </a:endParaRPr>
          </a:p>
        </p:txBody>
      </p:sp>
      <p:grpSp>
        <p:nvGrpSpPr>
          <p:cNvPr id="14" name="object 14"/>
          <p:cNvGrpSpPr/>
          <p:nvPr/>
        </p:nvGrpSpPr>
        <p:grpSpPr>
          <a:xfrm>
            <a:off x="1837944" y="4468368"/>
            <a:ext cx="8406765" cy="1856739"/>
            <a:chOff x="237743" y="4468367"/>
            <a:chExt cx="8406765" cy="1856739"/>
          </a:xfrm>
        </p:grpSpPr>
        <p:sp>
          <p:nvSpPr>
            <p:cNvPr id="15" name="object 15"/>
            <p:cNvSpPr/>
            <p:nvPr/>
          </p:nvSpPr>
          <p:spPr>
            <a:xfrm>
              <a:off x="257555" y="4488179"/>
              <a:ext cx="8366759" cy="1816735"/>
            </a:xfrm>
            <a:custGeom>
              <a:avLst/>
              <a:gdLst/>
              <a:ahLst/>
              <a:cxnLst/>
              <a:rect l="l" t="t" r="r" b="b"/>
              <a:pathLst>
                <a:path w="8366759" h="1816735">
                  <a:moveTo>
                    <a:pt x="8366759" y="1816607"/>
                  </a:moveTo>
                  <a:lnTo>
                    <a:pt x="0" y="1816607"/>
                  </a:lnTo>
                  <a:lnTo>
                    <a:pt x="0" y="0"/>
                  </a:lnTo>
                  <a:lnTo>
                    <a:pt x="8366759" y="0"/>
                  </a:lnTo>
                  <a:lnTo>
                    <a:pt x="8366759" y="1816607"/>
                  </a:lnTo>
                  <a:close/>
                </a:path>
              </a:pathLst>
            </a:custGeom>
            <a:solidFill>
              <a:srgbClr val="DBEBF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237743" y="4468367"/>
              <a:ext cx="8406765" cy="1856739"/>
            </a:xfrm>
            <a:custGeom>
              <a:avLst/>
              <a:gdLst/>
              <a:ahLst/>
              <a:cxnLst/>
              <a:rect l="l" t="t" r="r" b="b"/>
              <a:pathLst>
                <a:path w="8406765" h="1856739">
                  <a:moveTo>
                    <a:pt x="8386572" y="1856359"/>
                  </a:moveTo>
                  <a:lnTo>
                    <a:pt x="19812" y="1856359"/>
                  </a:lnTo>
                  <a:lnTo>
                    <a:pt x="16370" y="1856054"/>
                  </a:lnTo>
                  <a:lnTo>
                    <a:pt x="0" y="1836547"/>
                  </a:lnTo>
                  <a:lnTo>
                    <a:pt x="0" y="19812"/>
                  </a:lnTo>
                  <a:lnTo>
                    <a:pt x="19812" y="0"/>
                  </a:lnTo>
                  <a:lnTo>
                    <a:pt x="8386572" y="0"/>
                  </a:lnTo>
                  <a:lnTo>
                    <a:pt x="8406384" y="19812"/>
                  </a:lnTo>
                  <a:lnTo>
                    <a:pt x="39624" y="19812"/>
                  </a:lnTo>
                  <a:lnTo>
                    <a:pt x="19812" y="39623"/>
                  </a:lnTo>
                  <a:lnTo>
                    <a:pt x="39624" y="39623"/>
                  </a:lnTo>
                  <a:lnTo>
                    <a:pt x="39624" y="1816735"/>
                  </a:lnTo>
                  <a:lnTo>
                    <a:pt x="19812" y="1816735"/>
                  </a:lnTo>
                  <a:lnTo>
                    <a:pt x="39624" y="1836547"/>
                  </a:lnTo>
                  <a:lnTo>
                    <a:pt x="8406384" y="1836547"/>
                  </a:lnTo>
                  <a:lnTo>
                    <a:pt x="8406079" y="1839988"/>
                  </a:lnTo>
                  <a:lnTo>
                    <a:pt x="8390013" y="1856054"/>
                  </a:lnTo>
                  <a:lnTo>
                    <a:pt x="8386572" y="1856359"/>
                  </a:lnTo>
                  <a:close/>
                </a:path>
                <a:path w="8406765" h="1856739">
                  <a:moveTo>
                    <a:pt x="39624" y="39623"/>
                  </a:moveTo>
                  <a:lnTo>
                    <a:pt x="19812" y="39623"/>
                  </a:lnTo>
                  <a:lnTo>
                    <a:pt x="39624" y="19812"/>
                  </a:lnTo>
                  <a:lnTo>
                    <a:pt x="39624" y="39623"/>
                  </a:lnTo>
                  <a:close/>
                </a:path>
                <a:path w="8406765" h="1856739">
                  <a:moveTo>
                    <a:pt x="8366759" y="39623"/>
                  </a:moveTo>
                  <a:lnTo>
                    <a:pt x="39624" y="39623"/>
                  </a:lnTo>
                  <a:lnTo>
                    <a:pt x="39624" y="19812"/>
                  </a:lnTo>
                  <a:lnTo>
                    <a:pt x="8366759" y="19812"/>
                  </a:lnTo>
                  <a:lnTo>
                    <a:pt x="8366759" y="39623"/>
                  </a:lnTo>
                  <a:close/>
                </a:path>
                <a:path w="8406765" h="1856739">
                  <a:moveTo>
                    <a:pt x="8366759" y="1836547"/>
                  </a:moveTo>
                  <a:lnTo>
                    <a:pt x="8366759" y="19812"/>
                  </a:lnTo>
                  <a:lnTo>
                    <a:pt x="8386571" y="39623"/>
                  </a:lnTo>
                  <a:lnTo>
                    <a:pt x="8406384" y="39623"/>
                  </a:lnTo>
                  <a:lnTo>
                    <a:pt x="8406384" y="1816735"/>
                  </a:lnTo>
                  <a:lnTo>
                    <a:pt x="8386572" y="1816735"/>
                  </a:lnTo>
                  <a:lnTo>
                    <a:pt x="8366759" y="1836547"/>
                  </a:lnTo>
                  <a:close/>
                </a:path>
                <a:path w="8406765" h="1856739">
                  <a:moveTo>
                    <a:pt x="8406384" y="39623"/>
                  </a:moveTo>
                  <a:lnTo>
                    <a:pt x="8386571" y="39623"/>
                  </a:lnTo>
                  <a:lnTo>
                    <a:pt x="8366759" y="19812"/>
                  </a:lnTo>
                  <a:lnTo>
                    <a:pt x="8406384" y="19812"/>
                  </a:lnTo>
                  <a:lnTo>
                    <a:pt x="8406384" y="39623"/>
                  </a:lnTo>
                  <a:close/>
                </a:path>
                <a:path w="8406765" h="1856739">
                  <a:moveTo>
                    <a:pt x="39624" y="1836547"/>
                  </a:moveTo>
                  <a:lnTo>
                    <a:pt x="19812" y="1816735"/>
                  </a:lnTo>
                  <a:lnTo>
                    <a:pt x="39624" y="1816735"/>
                  </a:lnTo>
                  <a:lnTo>
                    <a:pt x="39624" y="1836547"/>
                  </a:lnTo>
                  <a:close/>
                </a:path>
                <a:path w="8406765" h="1856739">
                  <a:moveTo>
                    <a:pt x="8366759" y="1836547"/>
                  </a:moveTo>
                  <a:lnTo>
                    <a:pt x="39624" y="1836547"/>
                  </a:lnTo>
                  <a:lnTo>
                    <a:pt x="39624" y="1816735"/>
                  </a:lnTo>
                  <a:lnTo>
                    <a:pt x="8366759" y="1816735"/>
                  </a:lnTo>
                  <a:lnTo>
                    <a:pt x="8366759" y="1836547"/>
                  </a:lnTo>
                  <a:close/>
                </a:path>
                <a:path w="8406765" h="1856739">
                  <a:moveTo>
                    <a:pt x="8406384" y="1836547"/>
                  </a:moveTo>
                  <a:lnTo>
                    <a:pt x="8366759" y="1836547"/>
                  </a:lnTo>
                  <a:lnTo>
                    <a:pt x="8386572" y="1816735"/>
                  </a:lnTo>
                  <a:lnTo>
                    <a:pt x="8406384" y="1816735"/>
                  </a:lnTo>
                  <a:lnTo>
                    <a:pt x="8406384" y="1836547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7" name="object 17"/>
          <p:cNvSpPr txBox="1"/>
          <p:nvPr/>
        </p:nvSpPr>
        <p:spPr>
          <a:xfrm>
            <a:off x="1857757" y="4488179"/>
            <a:ext cx="8379459" cy="170303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526415" marR="3175" indent="-436880" algn="just">
              <a:lnSpc>
                <a:spcPts val="3204"/>
              </a:lnSpc>
              <a:buAutoNum type="arabicPeriod"/>
              <a:tabLst>
                <a:tab pos="526415" algn="l"/>
              </a:tabLst>
            </a:pPr>
            <a:r>
              <a:rPr sz="2800" spc="-10" dirty="0">
                <a:latin typeface="Calibri"/>
                <a:cs typeface="Calibri"/>
              </a:rPr>
              <a:t>FIFO</a:t>
            </a:r>
            <a:r>
              <a:rPr sz="2800" spc="-114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based</a:t>
            </a:r>
            <a:r>
              <a:rPr sz="2800" spc="-95" dirty="0">
                <a:latin typeface="Calibri"/>
                <a:cs typeface="Calibri"/>
              </a:rPr>
              <a:t> </a:t>
            </a:r>
            <a:r>
              <a:rPr sz="2800" spc="-20" dirty="0">
                <a:latin typeface="Calibri"/>
                <a:cs typeface="Calibri"/>
              </a:rPr>
              <a:t>Branch</a:t>
            </a:r>
            <a:r>
              <a:rPr sz="2800" spc="-5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&amp;</a:t>
            </a:r>
            <a:r>
              <a:rPr sz="2800" spc="-7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Bound</a:t>
            </a:r>
            <a:endParaRPr sz="2800">
              <a:latin typeface="Calibri"/>
              <a:cs typeface="Calibri"/>
            </a:endParaRPr>
          </a:p>
          <a:p>
            <a:pPr marL="606425" indent="-515620" algn="just">
              <a:buAutoNum type="arabicPeriod"/>
              <a:tabLst>
                <a:tab pos="606425" algn="l"/>
              </a:tabLst>
            </a:pPr>
            <a:r>
              <a:rPr sz="2800" spc="55" dirty="0">
                <a:latin typeface="Calibri"/>
                <a:cs typeface="Calibri"/>
              </a:rPr>
              <a:t>In</a:t>
            </a:r>
            <a:r>
              <a:rPr sz="2800" spc="260" dirty="0">
                <a:latin typeface="Calibri"/>
                <a:cs typeface="Calibri"/>
              </a:rPr>
              <a:t> </a:t>
            </a:r>
            <a:r>
              <a:rPr sz="2800" spc="85" dirty="0">
                <a:latin typeface="Calibri"/>
                <a:cs typeface="Calibri"/>
              </a:rPr>
              <a:t>this</a:t>
            </a:r>
            <a:r>
              <a:rPr sz="2800" spc="270" dirty="0">
                <a:latin typeface="Calibri"/>
                <a:cs typeface="Calibri"/>
              </a:rPr>
              <a:t> </a:t>
            </a:r>
            <a:r>
              <a:rPr sz="2800" spc="90" dirty="0">
                <a:latin typeface="Calibri"/>
                <a:cs typeface="Calibri"/>
              </a:rPr>
              <a:t>method,</a:t>
            </a:r>
            <a:r>
              <a:rPr sz="2800" spc="265" dirty="0">
                <a:latin typeface="Calibri"/>
                <a:cs typeface="Calibri"/>
              </a:rPr>
              <a:t> </a:t>
            </a:r>
            <a:r>
              <a:rPr sz="2800" spc="75" dirty="0">
                <a:latin typeface="Calibri"/>
                <a:cs typeface="Calibri"/>
              </a:rPr>
              <a:t>the</a:t>
            </a:r>
            <a:r>
              <a:rPr sz="2800" spc="265" dirty="0">
                <a:latin typeface="Calibri"/>
                <a:cs typeface="Calibri"/>
              </a:rPr>
              <a:t> </a:t>
            </a:r>
            <a:r>
              <a:rPr sz="2800" spc="75" dirty="0">
                <a:latin typeface="Calibri"/>
                <a:cs typeface="Calibri"/>
              </a:rPr>
              <a:t>live</a:t>
            </a:r>
            <a:r>
              <a:rPr sz="2800" spc="250" dirty="0">
                <a:latin typeface="Calibri"/>
                <a:cs typeface="Calibri"/>
              </a:rPr>
              <a:t> </a:t>
            </a:r>
            <a:r>
              <a:rPr sz="2800" spc="80" dirty="0">
                <a:latin typeface="Calibri"/>
                <a:cs typeface="Calibri"/>
              </a:rPr>
              <a:t>node</a:t>
            </a:r>
            <a:r>
              <a:rPr sz="2800" spc="270" dirty="0">
                <a:latin typeface="Calibri"/>
                <a:cs typeface="Calibri"/>
              </a:rPr>
              <a:t> </a:t>
            </a:r>
            <a:r>
              <a:rPr sz="2800" spc="55" dirty="0">
                <a:latin typeface="Calibri"/>
                <a:cs typeface="Calibri"/>
              </a:rPr>
              <a:t>form</a:t>
            </a:r>
            <a:r>
              <a:rPr sz="2800" spc="24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a</a:t>
            </a:r>
            <a:r>
              <a:rPr sz="2800" spc="280" dirty="0">
                <a:latin typeface="Calibri"/>
                <a:cs typeface="Calibri"/>
              </a:rPr>
              <a:t> </a:t>
            </a:r>
            <a:r>
              <a:rPr sz="2800" spc="95" dirty="0">
                <a:latin typeface="Calibri"/>
                <a:cs typeface="Calibri"/>
              </a:rPr>
              <a:t>queue</a:t>
            </a:r>
            <a:r>
              <a:rPr sz="2800" spc="280" dirty="0">
                <a:latin typeface="Calibri"/>
                <a:cs typeface="Calibri"/>
              </a:rPr>
              <a:t> </a:t>
            </a:r>
            <a:r>
              <a:rPr sz="2800" spc="75" dirty="0">
                <a:latin typeface="Calibri"/>
                <a:cs typeface="Calibri"/>
              </a:rPr>
              <a:t>(FIFO </a:t>
            </a:r>
            <a:r>
              <a:rPr sz="2800" spc="65" dirty="0">
                <a:latin typeface="Calibri"/>
                <a:cs typeface="Calibri"/>
              </a:rPr>
              <a:t>Structure)</a:t>
            </a:r>
            <a:r>
              <a:rPr sz="2800" spc="229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&amp;</a:t>
            </a:r>
            <a:r>
              <a:rPr sz="2800" spc="270" dirty="0">
                <a:latin typeface="Calibri"/>
                <a:cs typeface="Calibri"/>
              </a:rPr>
              <a:t> </a:t>
            </a:r>
            <a:r>
              <a:rPr sz="2800" spc="60" dirty="0">
                <a:latin typeface="Calibri"/>
                <a:cs typeface="Calibri"/>
              </a:rPr>
              <a:t>each</a:t>
            </a:r>
            <a:r>
              <a:rPr sz="2800" spc="245" dirty="0">
                <a:latin typeface="Calibri"/>
                <a:cs typeface="Calibri"/>
              </a:rPr>
              <a:t> </a:t>
            </a:r>
            <a:r>
              <a:rPr sz="2800" spc="55" dirty="0">
                <a:latin typeface="Calibri"/>
                <a:cs typeface="Calibri"/>
              </a:rPr>
              <a:t>live</a:t>
            </a:r>
            <a:r>
              <a:rPr sz="2800" spc="240" dirty="0">
                <a:latin typeface="Calibri"/>
                <a:cs typeface="Calibri"/>
              </a:rPr>
              <a:t> </a:t>
            </a:r>
            <a:r>
              <a:rPr sz="2800" spc="60" dirty="0">
                <a:latin typeface="Calibri"/>
                <a:cs typeface="Calibri"/>
              </a:rPr>
              <a:t>node</a:t>
            </a:r>
            <a:r>
              <a:rPr sz="2800" spc="245" dirty="0">
                <a:latin typeface="Calibri"/>
                <a:cs typeface="Calibri"/>
              </a:rPr>
              <a:t> </a:t>
            </a:r>
            <a:r>
              <a:rPr sz="2800" spc="60" dirty="0">
                <a:latin typeface="Calibri"/>
                <a:cs typeface="Calibri"/>
              </a:rPr>
              <a:t>will</a:t>
            </a:r>
            <a:r>
              <a:rPr sz="2800" spc="24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be</a:t>
            </a:r>
            <a:r>
              <a:rPr sz="2800" spc="26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taken</a:t>
            </a:r>
            <a:r>
              <a:rPr sz="2800" spc="22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from</a:t>
            </a:r>
            <a:r>
              <a:rPr sz="2800" spc="245" dirty="0">
                <a:latin typeface="Calibri"/>
                <a:cs typeface="Calibri"/>
              </a:rPr>
              <a:t> </a:t>
            </a:r>
            <a:r>
              <a:rPr sz="2800" spc="30" dirty="0">
                <a:latin typeface="Calibri"/>
                <a:cs typeface="Calibri"/>
              </a:rPr>
              <a:t>the </a:t>
            </a:r>
            <a:r>
              <a:rPr sz="2800" dirty="0">
                <a:latin typeface="Calibri"/>
                <a:cs typeface="Calibri"/>
              </a:rPr>
              <a:t>queue</a:t>
            </a:r>
            <a:r>
              <a:rPr sz="2800" spc="-7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and</a:t>
            </a:r>
            <a:r>
              <a:rPr sz="2800" spc="-8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next</a:t>
            </a:r>
            <a:r>
              <a:rPr sz="2800" spc="-5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live</a:t>
            </a:r>
            <a:r>
              <a:rPr sz="2800" spc="-12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node</a:t>
            </a:r>
            <a:r>
              <a:rPr sz="2800" spc="-8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is</a:t>
            </a:r>
            <a:r>
              <a:rPr sz="2800" spc="-10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selected.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1600961" y="761"/>
            <a:ext cx="9142730" cy="6856730"/>
          </a:xfrm>
          <a:custGeom>
            <a:avLst/>
            <a:gdLst/>
            <a:ahLst/>
            <a:cxnLst/>
            <a:rect l="l" t="t" r="r" b="b"/>
            <a:pathLst>
              <a:path w="9142730" h="6856730">
                <a:moveTo>
                  <a:pt x="0" y="0"/>
                </a:moveTo>
                <a:lnTo>
                  <a:pt x="9142476" y="0"/>
                </a:lnTo>
                <a:lnTo>
                  <a:pt x="9142476" y="6856476"/>
                </a:lnTo>
                <a:lnTo>
                  <a:pt x="0" y="6856476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 txBox="1"/>
          <p:nvPr/>
        </p:nvSpPr>
        <p:spPr>
          <a:xfrm>
            <a:off x="4194176" y="6438732"/>
            <a:ext cx="1062355" cy="363561"/>
          </a:xfrm>
          <a:prstGeom prst="rect">
            <a:avLst/>
          </a:prstGeom>
        </p:spPr>
        <p:txBody>
          <a:bodyPr vert="horz" wrap="square" lIns="0" tIns="4445" rIns="0" bIns="0" rtlCol="0">
            <a:spAutoFit/>
          </a:bodyPr>
          <a:lstStyle/>
          <a:p>
            <a:pPr marL="12700" marR="5080">
              <a:lnSpc>
                <a:spcPts val="1440"/>
              </a:lnSpc>
              <a:spcBef>
                <a:spcPts val="35"/>
              </a:spcBef>
            </a:pPr>
            <a:r>
              <a:rPr sz="1200" spc="45" dirty="0">
                <a:solidFill>
                  <a:srgbClr val="FFFFFF"/>
                </a:solidFill>
                <a:latin typeface="Arial MT"/>
                <a:cs typeface="Arial MT"/>
              </a:rPr>
              <a:t>Department</a:t>
            </a:r>
            <a:r>
              <a:rPr sz="1200" spc="1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-25" dirty="0">
                <a:solidFill>
                  <a:srgbClr val="FFFFFF"/>
                </a:solidFill>
                <a:latin typeface="Arial MT"/>
                <a:cs typeface="Arial MT"/>
              </a:rPr>
              <a:t>of CSE</a:t>
            </a:r>
            <a:endParaRPr sz="12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3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4114800" y="6400801"/>
            <a:ext cx="4724400" cy="277495"/>
            <a:chOff x="2514600" y="6400800"/>
            <a:chExt cx="4724400" cy="277495"/>
          </a:xfrm>
        </p:grpSpPr>
        <p:sp>
          <p:nvSpPr>
            <p:cNvPr id="3" name="object 3"/>
            <p:cNvSpPr/>
            <p:nvPr/>
          </p:nvSpPr>
          <p:spPr>
            <a:xfrm>
              <a:off x="2514600" y="6400800"/>
              <a:ext cx="1600200" cy="277495"/>
            </a:xfrm>
            <a:custGeom>
              <a:avLst/>
              <a:gdLst/>
              <a:ahLst/>
              <a:cxnLst/>
              <a:rect l="l" t="t" r="r" b="b"/>
              <a:pathLst>
                <a:path w="1600200" h="277495">
                  <a:moveTo>
                    <a:pt x="1600200" y="277368"/>
                  </a:moveTo>
                  <a:lnTo>
                    <a:pt x="0" y="277368"/>
                  </a:lnTo>
                  <a:lnTo>
                    <a:pt x="0" y="0"/>
                  </a:lnTo>
                  <a:lnTo>
                    <a:pt x="1600200" y="0"/>
                  </a:lnTo>
                  <a:lnTo>
                    <a:pt x="1600200" y="277368"/>
                  </a:lnTo>
                  <a:close/>
                </a:path>
              </a:pathLst>
            </a:custGeom>
            <a:solidFill>
              <a:srgbClr val="E16C0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4114800" y="6400800"/>
              <a:ext cx="3124200" cy="277495"/>
            </a:xfrm>
            <a:custGeom>
              <a:avLst/>
              <a:gdLst/>
              <a:ahLst/>
              <a:cxnLst/>
              <a:rect l="l" t="t" r="r" b="b"/>
              <a:pathLst>
                <a:path w="3124200" h="277495">
                  <a:moveTo>
                    <a:pt x="3124200" y="277368"/>
                  </a:moveTo>
                  <a:lnTo>
                    <a:pt x="0" y="277368"/>
                  </a:lnTo>
                  <a:lnTo>
                    <a:pt x="0" y="0"/>
                  </a:lnTo>
                  <a:lnTo>
                    <a:pt x="3124200" y="0"/>
                  </a:lnTo>
                  <a:lnTo>
                    <a:pt x="3124200" y="277368"/>
                  </a:lnTo>
                  <a:close/>
                </a:path>
              </a:pathLst>
            </a:custGeom>
            <a:solidFill>
              <a:srgbClr val="2240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2546096" y="67056"/>
            <a:ext cx="2583180" cy="45148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2800" spc="-30" dirty="0">
                <a:latin typeface="Calibri Light"/>
                <a:cs typeface="Calibri Light"/>
              </a:rPr>
              <a:t>Branch</a:t>
            </a:r>
            <a:r>
              <a:rPr sz="2800" spc="-135" dirty="0">
                <a:latin typeface="Calibri Light"/>
                <a:cs typeface="Calibri Light"/>
              </a:rPr>
              <a:t> </a:t>
            </a:r>
            <a:r>
              <a:rPr sz="2800" spc="-15" dirty="0">
                <a:latin typeface="Calibri Light"/>
                <a:cs typeface="Calibri Light"/>
              </a:rPr>
              <a:t>and</a:t>
            </a:r>
            <a:r>
              <a:rPr sz="2800" spc="-145" dirty="0">
                <a:latin typeface="Calibri Light"/>
                <a:cs typeface="Calibri Light"/>
              </a:rPr>
              <a:t> </a:t>
            </a:r>
            <a:r>
              <a:rPr sz="2800" spc="-20" dirty="0">
                <a:latin typeface="Calibri Light"/>
                <a:cs typeface="Calibri Light"/>
              </a:rPr>
              <a:t>Bound</a:t>
            </a:r>
            <a:endParaRPr sz="2800">
              <a:latin typeface="Calibri Light"/>
              <a:cs typeface="Calibri Light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1901953" y="841248"/>
            <a:ext cx="8406765" cy="1856739"/>
            <a:chOff x="301752" y="841247"/>
            <a:chExt cx="8406765" cy="1856739"/>
          </a:xfrm>
        </p:grpSpPr>
        <p:sp>
          <p:nvSpPr>
            <p:cNvPr id="7" name="object 7"/>
            <p:cNvSpPr/>
            <p:nvPr/>
          </p:nvSpPr>
          <p:spPr>
            <a:xfrm>
              <a:off x="321564" y="861059"/>
              <a:ext cx="8366759" cy="1816735"/>
            </a:xfrm>
            <a:custGeom>
              <a:avLst/>
              <a:gdLst/>
              <a:ahLst/>
              <a:cxnLst/>
              <a:rect l="l" t="t" r="r" b="b"/>
              <a:pathLst>
                <a:path w="8366759" h="1816735">
                  <a:moveTo>
                    <a:pt x="8366759" y="1816607"/>
                  </a:moveTo>
                  <a:lnTo>
                    <a:pt x="0" y="1816607"/>
                  </a:lnTo>
                  <a:lnTo>
                    <a:pt x="0" y="0"/>
                  </a:lnTo>
                  <a:lnTo>
                    <a:pt x="8366759" y="0"/>
                  </a:lnTo>
                  <a:lnTo>
                    <a:pt x="8366759" y="1816607"/>
                  </a:lnTo>
                  <a:close/>
                </a:path>
              </a:pathLst>
            </a:custGeom>
            <a:solidFill>
              <a:srgbClr val="FAEAD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301752" y="841247"/>
              <a:ext cx="8406765" cy="1856739"/>
            </a:xfrm>
            <a:custGeom>
              <a:avLst/>
              <a:gdLst/>
              <a:ahLst/>
              <a:cxnLst/>
              <a:rect l="l" t="t" r="r" b="b"/>
              <a:pathLst>
                <a:path w="8406765" h="1856739">
                  <a:moveTo>
                    <a:pt x="8386572" y="1856358"/>
                  </a:moveTo>
                  <a:lnTo>
                    <a:pt x="19811" y="1856358"/>
                  </a:lnTo>
                  <a:lnTo>
                    <a:pt x="16370" y="1856054"/>
                  </a:lnTo>
                  <a:lnTo>
                    <a:pt x="0" y="1836546"/>
                  </a:lnTo>
                  <a:lnTo>
                    <a:pt x="0" y="19811"/>
                  </a:lnTo>
                  <a:lnTo>
                    <a:pt x="19811" y="0"/>
                  </a:lnTo>
                  <a:lnTo>
                    <a:pt x="8386572" y="0"/>
                  </a:lnTo>
                  <a:lnTo>
                    <a:pt x="8406384" y="19811"/>
                  </a:lnTo>
                  <a:lnTo>
                    <a:pt x="39623" y="19811"/>
                  </a:lnTo>
                  <a:lnTo>
                    <a:pt x="19812" y="39623"/>
                  </a:lnTo>
                  <a:lnTo>
                    <a:pt x="39623" y="39623"/>
                  </a:lnTo>
                  <a:lnTo>
                    <a:pt x="39623" y="1816735"/>
                  </a:lnTo>
                  <a:lnTo>
                    <a:pt x="19811" y="1816734"/>
                  </a:lnTo>
                  <a:lnTo>
                    <a:pt x="39623" y="1836546"/>
                  </a:lnTo>
                  <a:lnTo>
                    <a:pt x="8406384" y="1836546"/>
                  </a:lnTo>
                  <a:lnTo>
                    <a:pt x="8406079" y="1839988"/>
                  </a:lnTo>
                  <a:lnTo>
                    <a:pt x="8390013" y="1856054"/>
                  </a:lnTo>
                  <a:lnTo>
                    <a:pt x="8386572" y="1856358"/>
                  </a:lnTo>
                  <a:close/>
                </a:path>
                <a:path w="8406765" h="1856739">
                  <a:moveTo>
                    <a:pt x="39623" y="39623"/>
                  </a:moveTo>
                  <a:lnTo>
                    <a:pt x="19812" y="39623"/>
                  </a:lnTo>
                  <a:lnTo>
                    <a:pt x="39623" y="19811"/>
                  </a:lnTo>
                  <a:lnTo>
                    <a:pt x="39623" y="39623"/>
                  </a:lnTo>
                  <a:close/>
                </a:path>
                <a:path w="8406765" h="1856739">
                  <a:moveTo>
                    <a:pt x="8366759" y="39623"/>
                  </a:moveTo>
                  <a:lnTo>
                    <a:pt x="39623" y="39623"/>
                  </a:lnTo>
                  <a:lnTo>
                    <a:pt x="39623" y="19811"/>
                  </a:lnTo>
                  <a:lnTo>
                    <a:pt x="8366759" y="19811"/>
                  </a:lnTo>
                  <a:lnTo>
                    <a:pt x="8366759" y="39623"/>
                  </a:lnTo>
                  <a:close/>
                </a:path>
                <a:path w="8406765" h="1856739">
                  <a:moveTo>
                    <a:pt x="8366759" y="1836546"/>
                  </a:moveTo>
                  <a:lnTo>
                    <a:pt x="8366759" y="19811"/>
                  </a:lnTo>
                  <a:lnTo>
                    <a:pt x="8386572" y="39623"/>
                  </a:lnTo>
                  <a:lnTo>
                    <a:pt x="8406384" y="39623"/>
                  </a:lnTo>
                  <a:lnTo>
                    <a:pt x="8406384" y="1816734"/>
                  </a:lnTo>
                  <a:lnTo>
                    <a:pt x="8386572" y="1816734"/>
                  </a:lnTo>
                  <a:lnTo>
                    <a:pt x="8366759" y="1836546"/>
                  </a:lnTo>
                  <a:close/>
                </a:path>
                <a:path w="8406765" h="1856739">
                  <a:moveTo>
                    <a:pt x="8406384" y="39623"/>
                  </a:moveTo>
                  <a:lnTo>
                    <a:pt x="8386572" y="39623"/>
                  </a:lnTo>
                  <a:lnTo>
                    <a:pt x="8366759" y="19811"/>
                  </a:lnTo>
                  <a:lnTo>
                    <a:pt x="8406384" y="19811"/>
                  </a:lnTo>
                  <a:lnTo>
                    <a:pt x="8406384" y="39623"/>
                  </a:lnTo>
                  <a:close/>
                </a:path>
                <a:path w="8406765" h="1856739">
                  <a:moveTo>
                    <a:pt x="39623" y="1836546"/>
                  </a:moveTo>
                  <a:lnTo>
                    <a:pt x="19811" y="1816734"/>
                  </a:lnTo>
                  <a:lnTo>
                    <a:pt x="39623" y="1816734"/>
                  </a:lnTo>
                  <a:lnTo>
                    <a:pt x="39623" y="1836546"/>
                  </a:lnTo>
                  <a:close/>
                </a:path>
                <a:path w="8406765" h="1856739">
                  <a:moveTo>
                    <a:pt x="8366759" y="1836546"/>
                  </a:moveTo>
                  <a:lnTo>
                    <a:pt x="39623" y="1836546"/>
                  </a:lnTo>
                  <a:lnTo>
                    <a:pt x="39623" y="1816734"/>
                  </a:lnTo>
                  <a:lnTo>
                    <a:pt x="8366759" y="1816734"/>
                  </a:lnTo>
                  <a:lnTo>
                    <a:pt x="8366759" y="1836546"/>
                  </a:lnTo>
                  <a:close/>
                </a:path>
                <a:path w="8406765" h="1856739">
                  <a:moveTo>
                    <a:pt x="8406384" y="1836547"/>
                  </a:moveTo>
                  <a:lnTo>
                    <a:pt x="8366759" y="1836546"/>
                  </a:lnTo>
                  <a:lnTo>
                    <a:pt x="8386572" y="1816734"/>
                  </a:lnTo>
                  <a:lnTo>
                    <a:pt x="8406384" y="1816734"/>
                  </a:lnTo>
                  <a:lnTo>
                    <a:pt x="8406384" y="1836547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1921764" y="861060"/>
            <a:ext cx="8366759" cy="171700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90170">
              <a:lnSpc>
                <a:spcPts val="3200"/>
              </a:lnSpc>
            </a:pPr>
            <a:r>
              <a:rPr sz="2800" spc="-10" dirty="0">
                <a:latin typeface="Calibri"/>
                <a:cs typeface="Calibri"/>
              </a:rPr>
              <a:t>Least</a:t>
            </a:r>
            <a:r>
              <a:rPr sz="2800" spc="-13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Cost</a:t>
            </a:r>
            <a:r>
              <a:rPr sz="2800" spc="-100" dirty="0">
                <a:latin typeface="Calibri"/>
                <a:cs typeface="Calibri"/>
              </a:rPr>
              <a:t> </a:t>
            </a:r>
            <a:r>
              <a:rPr sz="2800" spc="-20" dirty="0">
                <a:latin typeface="Calibri"/>
                <a:cs typeface="Calibri"/>
              </a:rPr>
              <a:t>Branch</a:t>
            </a:r>
            <a:r>
              <a:rPr sz="2800" spc="-7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and</a:t>
            </a:r>
            <a:r>
              <a:rPr sz="2800" spc="-11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Bound</a:t>
            </a:r>
            <a:endParaRPr sz="2800">
              <a:latin typeface="Calibri"/>
              <a:cs typeface="Calibri"/>
            </a:endParaRPr>
          </a:p>
          <a:p>
            <a:pPr marL="90170" marR="497840">
              <a:lnSpc>
                <a:spcPts val="3360"/>
              </a:lnSpc>
              <a:spcBef>
                <a:spcPts val="110"/>
              </a:spcBef>
            </a:pPr>
            <a:r>
              <a:rPr sz="2800" spc="-20" dirty="0">
                <a:latin typeface="Calibri"/>
                <a:cs typeface="Calibri"/>
              </a:rPr>
              <a:t>At</a:t>
            </a:r>
            <a:r>
              <a:rPr sz="2800" spc="-114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each</a:t>
            </a:r>
            <a:r>
              <a:rPr sz="2800" spc="-9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node,</a:t>
            </a:r>
            <a:r>
              <a:rPr sz="2800" spc="-8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an</a:t>
            </a:r>
            <a:r>
              <a:rPr sz="2800" spc="-85" dirty="0">
                <a:latin typeface="Calibri"/>
                <a:cs typeface="Calibri"/>
              </a:rPr>
              <a:t> </a:t>
            </a:r>
            <a:r>
              <a:rPr sz="2800" spc="-30" dirty="0">
                <a:latin typeface="Calibri"/>
                <a:cs typeface="Calibri"/>
              </a:rPr>
              <a:t>intelligent</a:t>
            </a:r>
            <a:r>
              <a:rPr sz="2800" spc="-40" dirty="0">
                <a:latin typeface="Calibri"/>
                <a:cs typeface="Calibri"/>
              </a:rPr>
              <a:t> </a:t>
            </a:r>
            <a:r>
              <a:rPr sz="2800" spc="-20" dirty="0">
                <a:latin typeface="Calibri"/>
                <a:cs typeface="Calibri"/>
              </a:rPr>
              <a:t>ranking</a:t>
            </a:r>
            <a:r>
              <a:rPr sz="2800" spc="-4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function</a:t>
            </a:r>
            <a:r>
              <a:rPr sz="2800" spc="-7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is</a:t>
            </a:r>
            <a:r>
              <a:rPr sz="2800" spc="-9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used</a:t>
            </a:r>
            <a:r>
              <a:rPr sz="2800" spc="-70" dirty="0">
                <a:latin typeface="Calibri"/>
                <a:cs typeface="Calibri"/>
              </a:rPr>
              <a:t> </a:t>
            </a:r>
            <a:r>
              <a:rPr sz="2800" spc="-25" dirty="0">
                <a:latin typeface="Calibri"/>
                <a:cs typeface="Calibri"/>
              </a:rPr>
              <a:t>to </a:t>
            </a:r>
            <a:r>
              <a:rPr sz="2800" dirty="0">
                <a:latin typeface="Calibri"/>
                <a:cs typeface="Calibri"/>
              </a:rPr>
              <a:t>assign</a:t>
            </a:r>
            <a:r>
              <a:rPr sz="2800" spc="-6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a</a:t>
            </a:r>
            <a:r>
              <a:rPr sz="2800" spc="-6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value</a:t>
            </a:r>
            <a:r>
              <a:rPr sz="2800" spc="-6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to</a:t>
            </a:r>
            <a:r>
              <a:rPr sz="2800" spc="-9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that</a:t>
            </a:r>
            <a:r>
              <a:rPr sz="2800" spc="-6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node.</a:t>
            </a:r>
            <a:r>
              <a:rPr sz="2800" spc="-7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The</a:t>
            </a:r>
            <a:r>
              <a:rPr sz="2800" spc="-6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next</a:t>
            </a:r>
            <a:r>
              <a:rPr sz="2800" spc="-9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live</a:t>
            </a:r>
            <a:r>
              <a:rPr sz="2800" spc="-9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node</a:t>
            </a:r>
            <a:r>
              <a:rPr sz="2800" spc="-65" dirty="0">
                <a:latin typeface="Calibri"/>
                <a:cs typeface="Calibri"/>
              </a:rPr>
              <a:t> </a:t>
            </a:r>
            <a:r>
              <a:rPr sz="2800" spc="-25" dirty="0">
                <a:latin typeface="Calibri"/>
                <a:cs typeface="Calibri"/>
              </a:rPr>
              <a:t>is </a:t>
            </a:r>
            <a:r>
              <a:rPr sz="2800" spc="-10" dirty="0">
                <a:latin typeface="Calibri"/>
                <a:cs typeface="Calibri"/>
              </a:rPr>
              <a:t>selected</a:t>
            </a:r>
            <a:r>
              <a:rPr sz="2800" spc="-114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on</a:t>
            </a:r>
            <a:r>
              <a:rPr sz="2800" spc="-5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the</a:t>
            </a:r>
            <a:r>
              <a:rPr sz="2800" spc="-3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basis</a:t>
            </a:r>
            <a:r>
              <a:rPr sz="2800" spc="-8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of</a:t>
            </a:r>
            <a:r>
              <a:rPr sz="2800" spc="-6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the</a:t>
            </a:r>
            <a:r>
              <a:rPr sz="2800" spc="-5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least</a:t>
            </a:r>
            <a:r>
              <a:rPr sz="2800" spc="-10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cost.</a:t>
            </a:r>
            <a:endParaRPr sz="2800">
              <a:latin typeface="Calibri"/>
              <a:cs typeface="Calibri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1901953" y="2849880"/>
            <a:ext cx="8406765" cy="1424305"/>
            <a:chOff x="301752" y="2849879"/>
            <a:chExt cx="8406765" cy="1424305"/>
          </a:xfrm>
        </p:grpSpPr>
        <p:sp>
          <p:nvSpPr>
            <p:cNvPr id="11" name="object 11"/>
            <p:cNvSpPr/>
            <p:nvPr/>
          </p:nvSpPr>
          <p:spPr>
            <a:xfrm>
              <a:off x="321564" y="2869691"/>
              <a:ext cx="8366759" cy="1384300"/>
            </a:xfrm>
            <a:custGeom>
              <a:avLst/>
              <a:gdLst/>
              <a:ahLst/>
              <a:cxnLst/>
              <a:rect l="l" t="t" r="r" b="b"/>
              <a:pathLst>
                <a:path w="8366759" h="1384300">
                  <a:moveTo>
                    <a:pt x="8366759" y="1383791"/>
                  </a:moveTo>
                  <a:lnTo>
                    <a:pt x="0" y="1383791"/>
                  </a:lnTo>
                  <a:lnTo>
                    <a:pt x="0" y="0"/>
                  </a:lnTo>
                  <a:lnTo>
                    <a:pt x="8366759" y="0"/>
                  </a:lnTo>
                  <a:lnTo>
                    <a:pt x="8366759" y="1383791"/>
                  </a:lnTo>
                  <a:close/>
                </a:path>
              </a:pathLst>
            </a:custGeom>
            <a:solidFill>
              <a:srgbClr val="DBEBF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301752" y="2849879"/>
              <a:ext cx="8406765" cy="1424305"/>
            </a:xfrm>
            <a:custGeom>
              <a:avLst/>
              <a:gdLst/>
              <a:ahLst/>
              <a:cxnLst/>
              <a:rect l="l" t="t" r="r" b="b"/>
              <a:pathLst>
                <a:path w="8406765" h="1424304">
                  <a:moveTo>
                    <a:pt x="8386572" y="1423924"/>
                  </a:moveTo>
                  <a:lnTo>
                    <a:pt x="19811" y="1423924"/>
                  </a:lnTo>
                  <a:lnTo>
                    <a:pt x="16370" y="1423619"/>
                  </a:lnTo>
                  <a:lnTo>
                    <a:pt x="0" y="1404112"/>
                  </a:lnTo>
                  <a:lnTo>
                    <a:pt x="0" y="19812"/>
                  </a:lnTo>
                  <a:lnTo>
                    <a:pt x="19811" y="0"/>
                  </a:lnTo>
                  <a:lnTo>
                    <a:pt x="8386572" y="0"/>
                  </a:lnTo>
                  <a:lnTo>
                    <a:pt x="8406384" y="19812"/>
                  </a:lnTo>
                  <a:lnTo>
                    <a:pt x="39623" y="19812"/>
                  </a:lnTo>
                  <a:lnTo>
                    <a:pt x="19811" y="39624"/>
                  </a:lnTo>
                  <a:lnTo>
                    <a:pt x="39623" y="39624"/>
                  </a:lnTo>
                  <a:lnTo>
                    <a:pt x="39623" y="1384300"/>
                  </a:lnTo>
                  <a:lnTo>
                    <a:pt x="19811" y="1384300"/>
                  </a:lnTo>
                  <a:lnTo>
                    <a:pt x="39623" y="1404112"/>
                  </a:lnTo>
                  <a:lnTo>
                    <a:pt x="8406384" y="1404112"/>
                  </a:lnTo>
                  <a:lnTo>
                    <a:pt x="8406079" y="1407553"/>
                  </a:lnTo>
                  <a:lnTo>
                    <a:pt x="8390013" y="1423619"/>
                  </a:lnTo>
                  <a:lnTo>
                    <a:pt x="8386572" y="1423924"/>
                  </a:lnTo>
                  <a:close/>
                </a:path>
                <a:path w="8406765" h="1424304">
                  <a:moveTo>
                    <a:pt x="39623" y="39624"/>
                  </a:moveTo>
                  <a:lnTo>
                    <a:pt x="19811" y="39624"/>
                  </a:lnTo>
                  <a:lnTo>
                    <a:pt x="39623" y="19812"/>
                  </a:lnTo>
                  <a:lnTo>
                    <a:pt x="39623" y="39624"/>
                  </a:lnTo>
                  <a:close/>
                </a:path>
                <a:path w="8406765" h="1424304">
                  <a:moveTo>
                    <a:pt x="8366759" y="39624"/>
                  </a:moveTo>
                  <a:lnTo>
                    <a:pt x="39623" y="39624"/>
                  </a:lnTo>
                  <a:lnTo>
                    <a:pt x="39623" y="19812"/>
                  </a:lnTo>
                  <a:lnTo>
                    <a:pt x="8366759" y="19812"/>
                  </a:lnTo>
                  <a:lnTo>
                    <a:pt x="8366759" y="39624"/>
                  </a:lnTo>
                  <a:close/>
                </a:path>
                <a:path w="8406765" h="1424304">
                  <a:moveTo>
                    <a:pt x="8366759" y="1404112"/>
                  </a:moveTo>
                  <a:lnTo>
                    <a:pt x="8366759" y="19812"/>
                  </a:lnTo>
                  <a:lnTo>
                    <a:pt x="8386572" y="39624"/>
                  </a:lnTo>
                  <a:lnTo>
                    <a:pt x="8406384" y="39624"/>
                  </a:lnTo>
                  <a:lnTo>
                    <a:pt x="8406384" y="1384300"/>
                  </a:lnTo>
                  <a:lnTo>
                    <a:pt x="8386572" y="1384300"/>
                  </a:lnTo>
                  <a:lnTo>
                    <a:pt x="8366759" y="1404112"/>
                  </a:lnTo>
                  <a:close/>
                </a:path>
                <a:path w="8406765" h="1424304">
                  <a:moveTo>
                    <a:pt x="8406384" y="39624"/>
                  </a:moveTo>
                  <a:lnTo>
                    <a:pt x="8386572" y="39624"/>
                  </a:lnTo>
                  <a:lnTo>
                    <a:pt x="8366759" y="19812"/>
                  </a:lnTo>
                  <a:lnTo>
                    <a:pt x="8406384" y="19812"/>
                  </a:lnTo>
                  <a:lnTo>
                    <a:pt x="8406384" y="39624"/>
                  </a:lnTo>
                  <a:close/>
                </a:path>
                <a:path w="8406765" h="1424304">
                  <a:moveTo>
                    <a:pt x="39623" y="1404112"/>
                  </a:moveTo>
                  <a:lnTo>
                    <a:pt x="19811" y="1384300"/>
                  </a:lnTo>
                  <a:lnTo>
                    <a:pt x="39623" y="1384300"/>
                  </a:lnTo>
                  <a:lnTo>
                    <a:pt x="39623" y="1404112"/>
                  </a:lnTo>
                  <a:close/>
                </a:path>
                <a:path w="8406765" h="1424304">
                  <a:moveTo>
                    <a:pt x="8366759" y="1404112"/>
                  </a:moveTo>
                  <a:lnTo>
                    <a:pt x="39623" y="1404112"/>
                  </a:lnTo>
                  <a:lnTo>
                    <a:pt x="39623" y="1384300"/>
                  </a:lnTo>
                  <a:lnTo>
                    <a:pt x="8366759" y="1384300"/>
                  </a:lnTo>
                  <a:lnTo>
                    <a:pt x="8366759" y="1404112"/>
                  </a:lnTo>
                  <a:close/>
                </a:path>
                <a:path w="8406765" h="1424304">
                  <a:moveTo>
                    <a:pt x="8406384" y="1404112"/>
                  </a:moveTo>
                  <a:lnTo>
                    <a:pt x="8366759" y="1404112"/>
                  </a:lnTo>
                  <a:lnTo>
                    <a:pt x="8386572" y="1384300"/>
                  </a:lnTo>
                  <a:lnTo>
                    <a:pt x="8406384" y="1384300"/>
                  </a:lnTo>
                  <a:lnTo>
                    <a:pt x="8406384" y="140411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object 13"/>
          <p:cNvSpPr txBox="1"/>
          <p:nvPr/>
        </p:nvSpPr>
        <p:spPr>
          <a:xfrm>
            <a:off x="1921764" y="2869692"/>
            <a:ext cx="8366759" cy="128099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90170">
              <a:lnSpc>
                <a:spcPts val="3190"/>
              </a:lnSpc>
              <a:tabLst>
                <a:tab pos="1580515" algn="l"/>
                <a:tab pos="2413000" algn="l"/>
                <a:tab pos="3184525" algn="l"/>
                <a:tab pos="4614545" algn="l"/>
                <a:tab pos="4919345" algn="l"/>
                <a:tab pos="5758180" algn="l"/>
                <a:tab pos="6523355" algn="l"/>
                <a:tab pos="7386320" algn="l"/>
                <a:tab pos="8096884" algn="l"/>
              </a:tabLst>
            </a:pPr>
            <a:r>
              <a:rPr sz="2800" spc="-10" dirty="0">
                <a:latin typeface="Calibri"/>
                <a:cs typeface="Calibri"/>
              </a:rPr>
              <a:t>Travelling</a:t>
            </a:r>
            <a:r>
              <a:rPr sz="2800" dirty="0">
                <a:latin typeface="Calibri"/>
                <a:cs typeface="Calibri"/>
              </a:rPr>
              <a:t>	</a:t>
            </a:r>
            <a:r>
              <a:rPr sz="2800" spc="-10" dirty="0">
                <a:latin typeface="Calibri"/>
                <a:cs typeface="Calibri"/>
              </a:rPr>
              <a:t>sales</a:t>
            </a:r>
            <a:r>
              <a:rPr sz="2800" dirty="0">
                <a:latin typeface="Calibri"/>
                <a:cs typeface="Calibri"/>
              </a:rPr>
              <a:t>	</a:t>
            </a:r>
            <a:r>
              <a:rPr sz="2800" spc="-25" dirty="0">
                <a:latin typeface="Calibri"/>
                <a:cs typeface="Calibri"/>
              </a:rPr>
              <a:t>man</a:t>
            </a:r>
            <a:r>
              <a:rPr sz="2800" dirty="0">
                <a:latin typeface="Calibri"/>
                <a:cs typeface="Calibri"/>
              </a:rPr>
              <a:t>	</a:t>
            </a:r>
            <a:r>
              <a:rPr sz="2800" spc="-10" dirty="0">
                <a:latin typeface="Calibri"/>
                <a:cs typeface="Calibri"/>
              </a:rPr>
              <a:t>problem,</a:t>
            </a:r>
            <a:r>
              <a:rPr sz="2800" dirty="0">
                <a:latin typeface="Calibri"/>
                <a:cs typeface="Calibri"/>
              </a:rPr>
              <a:t>	</a:t>
            </a:r>
            <a:r>
              <a:rPr sz="2800" spc="-50" dirty="0">
                <a:latin typeface="Calibri"/>
                <a:cs typeface="Calibri"/>
              </a:rPr>
              <a:t>a</a:t>
            </a:r>
            <a:r>
              <a:rPr sz="2800" dirty="0">
                <a:latin typeface="Calibri"/>
                <a:cs typeface="Calibri"/>
              </a:rPr>
              <a:t>	</a:t>
            </a:r>
            <a:r>
              <a:rPr sz="2800" spc="-10" dirty="0">
                <a:latin typeface="Calibri"/>
                <a:cs typeface="Calibri"/>
              </a:rPr>
              <a:t>sales</a:t>
            </a:r>
            <a:r>
              <a:rPr sz="2800" dirty="0">
                <a:latin typeface="Calibri"/>
                <a:cs typeface="Calibri"/>
              </a:rPr>
              <a:t>	</a:t>
            </a:r>
            <a:r>
              <a:rPr sz="2800" spc="-25" dirty="0">
                <a:latin typeface="Calibri"/>
                <a:cs typeface="Calibri"/>
              </a:rPr>
              <a:t>man</a:t>
            </a:r>
            <a:r>
              <a:rPr sz="2800" dirty="0">
                <a:latin typeface="Calibri"/>
                <a:cs typeface="Calibri"/>
              </a:rPr>
              <a:t>	</a:t>
            </a:r>
            <a:r>
              <a:rPr sz="2800" spc="-20" dirty="0">
                <a:latin typeface="Calibri"/>
                <a:cs typeface="Calibri"/>
              </a:rPr>
              <a:t>must</a:t>
            </a:r>
            <a:r>
              <a:rPr sz="2800" dirty="0">
                <a:latin typeface="Calibri"/>
                <a:cs typeface="Calibri"/>
              </a:rPr>
              <a:t>	</a:t>
            </a:r>
            <a:r>
              <a:rPr sz="2800" spc="-10" dirty="0">
                <a:latin typeface="Calibri"/>
                <a:cs typeface="Calibri"/>
              </a:rPr>
              <a:t>visit</a:t>
            </a:r>
            <a:r>
              <a:rPr sz="2800" dirty="0">
                <a:latin typeface="Calibri"/>
                <a:cs typeface="Calibri"/>
              </a:rPr>
              <a:t>	</a:t>
            </a:r>
            <a:r>
              <a:rPr sz="2800" spc="-50" dirty="0">
                <a:latin typeface="Calibri"/>
                <a:cs typeface="Calibri"/>
              </a:rPr>
              <a:t>n</a:t>
            </a:r>
            <a:endParaRPr sz="2800">
              <a:latin typeface="Calibri"/>
              <a:cs typeface="Calibri"/>
            </a:endParaRPr>
          </a:p>
          <a:p>
            <a:pPr marL="90170" marR="77470">
              <a:lnSpc>
                <a:spcPts val="3360"/>
              </a:lnSpc>
              <a:spcBef>
                <a:spcPts val="110"/>
              </a:spcBef>
              <a:tabLst>
                <a:tab pos="1074420" algn="l"/>
                <a:tab pos="1753870" algn="l"/>
                <a:tab pos="2604770" algn="l"/>
                <a:tab pos="3388360" algn="l"/>
                <a:tab pos="4257675" algn="l"/>
                <a:tab pos="5086985" algn="l"/>
                <a:tab pos="5745480" algn="l"/>
                <a:tab pos="6889115" algn="l"/>
                <a:tab pos="7739380" algn="l"/>
              </a:tabLst>
            </a:pPr>
            <a:r>
              <a:rPr sz="2800" spc="-10" dirty="0">
                <a:latin typeface="Calibri"/>
                <a:cs typeface="Calibri"/>
              </a:rPr>
              <a:t>cities.</a:t>
            </a:r>
            <a:r>
              <a:rPr sz="2800" dirty="0">
                <a:latin typeface="Calibri"/>
                <a:cs typeface="Calibri"/>
              </a:rPr>
              <a:t>	</a:t>
            </a:r>
            <a:r>
              <a:rPr sz="2800" spc="-25" dirty="0">
                <a:latin typeface="Calibri"/>
                <a:cs typeface="Calibri"/>
              </a:rPr>
              <a:t>The</a:t>
            </a:r>
            <a:r>
              <a:rPr sz="2800" dirty="0">
                <a:latin typeface="Calibri"/>
                <a:cs typeface="Calibri"/>
              </a:rPr>
              <a:t>	</a:t>
            </a:r>
            <a:r>
              <a:rPr sz="2800" spc="-20" dirty="0">
                <a:latin typeface="Calibri"/>
                <a:cs typeface="Calibri"/>
              </a:rPr>
              <a:t>sales</a:t>
            </a:r>
            <a:r>
              <a:rPr sz="2800" dirty="0">
                <a:latin typeface="Calibri"/>
                <a:cs typeface="Calibri"/>
              </a:rPr>
              <a:t>	</a:t>
            </a:r>
            <a:r>
              <a:rPr sz="2800" spc="-25" dirty="0">
                <a:latin typeface="Calibri"/>
                <a:cs typeface="Calibri"/>
              </a:rPr>
              <a:t>man</a:t>
            </a:r>
            <a:r>
              <a:rPr sz="2800" dirty="0">
                <a:latin typeface="Calibri"/>
                <a:cs typeface="Calibri"/>
              </a:rPr>
              <a:t>	</a:t>
            </a:r>
            <a:r>
              <a:rPr sz="2800" spc="-10" dirty="0">
                <a:latin typeface="Calibri"/>
                <a:cs typeface="Calibri"/>
              </a:rPr>
              <a:t>visits</a:t>
            </a:r>
            <a:r>
              <a:rPr sz="2800" dirty="0">
                <a:latin typeface="Calibri"/>
                <a:cs typeface="Calibri"/>
              </a:rPr>
              <a:t>	</a:t>
            </a:r>
            <a:r>
              <a:rPr sz="2800" spc="-20" dirty="0">
                <a:latin typeface="Calibri"/>
                <a:cs typeface="Calibri"/>
              </a:rPr>
              <a:t>each</a:t>
            </a:r>
            <a:r>
              <a:rPr sz="2800" dirty="0">
                <a:latin typeface="Calibri"/>
                <a:cs typeface="Calibri"/>
              </a:rPr>
              <a:t>	</a:t>
            </a:r>
            <a:r>
              <a:rPr sz="2800" spc="-20" dirty="0">
                <a:latin typeface="Calibri"/>
                <a:cs typeface="Calibri"/>
              </a:rPr>
              <a:t>city</a:t>
            </a:r>
            <a:r>
              <a:rPr sz="2800" dirty="0">
                <a:latin typeface="Calibri"/>
                <a:cs typeface="Calibri"/>
              </a:rPr>
              <a:t>	</a:t>
            </a:r>
            <a:r>
              <a:rPr sz="2800" spc="-10" dirty="0">
                <a:latin typeface="Calibri"/>
                <a:cs typeface="Calibri"/>
              </a:rPr>
              <a:t>exactly</a:t>
            </a:r>
            <a:r>
              <a:rPr sz="2800" dirty="0">
                <a:latin typeface="Calibri"/>
                <a:cs typeface="Calibri"/>
              </a:rPr>
              <a:t>	</a:t>
            </a:r>
            <a:r>
              <a:rPr sz="2800" spc="-20" dirty="0">
                <a:latin typeface="Calibri"/>
                <a:cs typeface="Calibri"/>
              </a:rPr>
              <a:t>once</a:t>
            </a:r>
            <a:r>
              <a:rPr sz="2800" dirty="0">
                <a:latin typeface="Calibri"/>
                <a:cs typeface="Calibri"/>
              </a:rPr>
              <a:t>	</a:t>
            </a:r>
            <a:r>
              <a:rPr sz="2800" spc="-25" dirty="0">
                <a:latin typeface="Calibri"/>
                <a:cs typeface="Calibri"/>
              </a:rPr>
              <a:t>and </a:t>
            </a:r>
            <a:r>
              <a:rPr sz="2800" dirty="0">
                <a:latin typeface="Calibri"/>
                <a:cs typeface="Calibri"/>
              </a:rPr>
              <a:t>comes</a:t>
            </a:r>
            <a:r>
              <a:rPr sz="2800" spc="-10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back</a:t>
            </a:r>
            <a:r>
              <a:rPr sz="2800" spc="-9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to</a:t>
            </a:r>
            <a:r>
              <a:rPr sz="2800" spc="-9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the</a:t>
            </a:r>
            <a:r>
              <a:rPr sz="2800" spc="-70" dirty="0">
                <a:latin typeface="Calibri"/>
                <a:cs typeface="Calibri"/>
              </a:rPr>
              <a:t> </a:t>
            </a:r>
            <a:r>
              <a:rPr sz="2800" spc="-25" dirty="0">
                <a:latin typeface="Calibri"/>
                <a:cs typeface="Calibri"/>
              </a:rPr>
              <a:t>starting</a:t>
            </a:r>
            <a:r>
              <a:rPr sz="2800" spc="-6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city.</a:t>
            </a:r>
            <a:endParaRPr sz="2800">
              <a:latin typeface="Calibri"/>
              <a:cs typeface="Calibri"/>
            </a:endParaRPr>
          </a:p>
        </p:txBody>
      </p:sp>
      <p:grpSp>
        <p:nvGrpSpPr>
          <p:cNvPr id="14" name="object 14"/>
          <p:cNvGrpSpPr/>
          <p:nvPr/>
        </p:nvGrpSpPr>
        <p:grpSpPr>
          <a:xfrm>
            <a:off x="1901953" y="4541521"/>
            <a:ext cx="8406765" cy="1268095"/>
            <a:chOff x="301752" y="4541520"/>
            <a:chExt cx="8406765" cy="1268095"/>
          </a:xfrm>
        </p:grpSpPr>
        <p:sp>
          <p:nvSpPr>
            <p:cNvPr id="15" name="object 15"/>
            <p:cNvSpPr/>
            <p:nvPr/>
          </p:nvSpPr>
          <p:spPr>
            <a:xfrm>
              <a:off x="320040" y="4559808"/>
              <a:ext cx="8366759" cy="1228725"/>
            </a:xfrm>
            <a:custGeom>
              <a:avLst/>
              <a:gdLst/>
              <a:ahLst/>
              <a:cxnLst/>
              <a:rect l="l" t="t" r="r" b="b"/>
              <a:pathLst>
                <a:path w="8366759" h="1228725">
                  <a:moveTo>
                    <a:pt x="8366759" y="1228178"/>
                  </a:moveTo>
                  <a:lnTo>
                    <a:pt x="0" y="1228178"/>
                  </a:lnTo>
                  <a:lnTo>
                    <a:pt x="0" y="0"/>
                  </a:lnTo>
                  <a:lnTo>
                    <a:pt x="8366759" y="0"/>
                  </a:lnTo>
                  <a:lnTo>
                    <a:pt x="8366759" y="1228178"/>
                  </a:lnTo>
                  <a:close/>
                </a:path>
              </a:pathLst>
            </a:custGeom>
            <a:solidFill>
              <a:srgbClr val="DBEBF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301752" y="4541520"/>
              <a:ext cx="8406765" cy="1268095"/>
            </a:xfrm>
            <a:custGeom>
              <a:avLst/>
              <a:gdLst/>
              <a:ahLst/>
              <a:cxnLst/>
              <a:rect l="l" t="t" r="r" b="b"/>
              <a:pathLst>
                <a:path w="8406765" h="1268095">
                  <a:moveTo>
                    <a:pt x="8386572" y="1267802"/>
                  </a:moveTo>
                  <a:lnTo>
                    <a:pt x="19811" y="1267802"/>
                  </a:lnTo>
                  <a:lnTo>
                    <a:pt x="16370" y="1267498"/>
                  </a:lnTo>
                  <a:lnTo>
                    <a:pt x="0" y="1247990"/>
                  </a:lnTo>
                  <a:lnTo>
                    <a:pt x="0" y="19812"/>
                  </a:lnTo>
                  <a:lnTo>
                    <a:pt x="19811" y="0"/>
                  </a:lnTo>
                  <a:lnTo>
                    <a:pt x="8386572" y="0"/>
                  </a:lnTo>
                  <a:lnTo>
                    <a:pt x="8406384" y="19812"/>
                  </a:lnTo>
                  <a:lnTo>
                    <a:pt x="39623" y="19812"/>
                  </a:lnTo>
                  <a:lnTo>
                    <a:pt x="19811" y="39624"/>
                  </a:lnTo>
                  <a:lnTo>
                    <a:pt x="39623" y="39624"/>
                  </a:lnTo>
                  <a:lnTo>
                    <a:pt x="39623" y="1228178"/>
                  </a:lnTo>
                  <a:lnTo>
                    <a:pt x="19811" y="1228178"/>
                  </a:lnTo>
                  <a:lnTo>
                    <a:pt x="39623" y="1247990"/>
                  </a:lnTo>
                  <a:lnTo>
                    <a:pt x="8406384" y="1247990"/>
                  </a:lnTo>
                  <a:lnTo>
                    <a:pt x="8406079" y="1251432"/>
                  </a:lnTo>
                  <a:lnTo>
                    <a:pt x="8390013" y="1267498"/>
                  </a:lnTo>
                  <a:lnTo>
                    <a:pt x="8386572" y="1267802"/>
                  </a:lnTo>
                  <a:close/>
                </a:path>
                <a:path w="8406765" h="1268095">
                  <a:moveTo>
                    <a:pt x="39623" y="39624"/>
                  </a:moveTo>
                  <a:lnTo>
                    <a:pt x="19811" y="39624"/>
                  </a:lnTo>
                  <a:lnTo>
                    <a:pt x="39623" y="19812"/>
                  </a:lnTo>
                  <a:lnTo>
                    <a:pt x="39623" y="39624"/>
                  </a:lnTo>
                  <a:close/>
                </a:path>
                <a:path w="8406765" h="1268095">
                  <a:moveTo>
                    <a:pt x="8366759" y="39624"/>
                  </a:moveTo>
                  <a:lnTo>
                    <a:pt x="39623" y="39624"/>
                  </a:lnTo>
                  <a:lnTo>
                    <a:pt x="39623" y="19812"/>
                  </a:lnTo>
                  <a:lnTo>
                    <a:pt x="8366759" y="19812"/>
                  </a:lnTo>
                  <a:lnTo>
                    <a:pt x="8366759" y="39624"/>
                  </a:lnTo>
                  <a:close/>
                </a:path>
                <a:path w="8406765" h="1268095">
                  <a:moveTo>
                    <a:pt x="8366759" y="1247990"/>
                  </a:moveTo>
                  <a:lnTo>
                    <a:pt x="8366759" y="19812"/>
                  </a:lnTo>
                  <a:lnTo>
                    <a:pt x="8386572" y="39624"/>
                  </a:lnTo>
                  <a:lnTo>
                    <a:pt x="8406384" y="39624"/>
                  </a:lnTo>
                  <a:lnTo>
                    <a:pt x="8406384" y="1228178"/>
                  </a:lnTo>
                  <a:lnTo>
                    <a:pt x="8386572" y="1228178"/>
                  </a:lnTo>
                  <a:lnTo>
                    <a:pt x="8366759" y="1247990"/>
                  </a:lnTo>
                  <a:close/>
                </a:path>
                <a:path w="8406765" h="1268095">
                  <a:moveTo>
                    <a:pt x="8406384" y="39624"/>
                  </a:moveTo>
                  <a:lnTo>
                    <a:pt x="8386572" y="39624"/>
                  </a:lnTo>
                  <a:lnTo>
                    <a:pt x="8366759" y="19812"/>
                  </a:lnTo>
                  <a:lnTo>
                    <a:pt x="8406384" y="19812"/>
                  </a:lnTo>
                  <a:lnTo>
                    <a:pt x="8406384" y="39624"/>
                  </a:lnTo>
                  <a:close/>
                </a:path>
                <a:path w="8406765" h="1268095">
                  <a:moveTo>
                    <a:pt x="39623" y="1247990"/>
                  </a:moveTo>
                  <a:lnTo>
                    <a:pt x="19811" y="1228178"/>
                  </a:lnTo>
                  <a:lnTo>
                    <a:pt x="39623" y="1228178"/>
                  </a:lnTo>
                  <a:lnTo>
                    <a:pt x="39623" y="1247990"/>
                  </a:lnTo>
                  <a:close/>
                </a:path>
                <a:path w="8406765" h="1268095">
                  <a:moveTo>
                    <a:pt x="8366759" y="1247990"/>
                  </a:moveTo>
                  <a:lnTo>
                    <a:pt x="39623" y="1247990"/>
                  </a:lnTo>
                  <a:lnTo>
                    <a:pt x="39623" y="1228178"/>
                  </a:lnTo>
                  <a:lnTo>
                    <a:pt x="8366759" y="1228178"/>
                  </a:lnTo>
                  <a:lnTo>
                    <a:pt x="8366759" y="1247990"/>
                  </a:lnTo>
                  <a:close/>
                </a:path>
                <a:path w="8406765" h="1268095">
                  <a:moveTo>
                    <a:pt x="8406384" y="1247990"/>
                  </a:moveTo>
                  <a:lnTo>
                    <a:pt x="8366759" y="1247990"/>
                  </a:lnTo>
                  <a:lnTo>
                    <a:pt x="8386572" y="1228178"/>
                  </a:lnTo>
                  <a:lnTo>
                    <a:pt x="8406384" y="1228178"/>
                  </a:lnTo>
                  <a:lnTo>
                    <a:pt x="8406384" y="124799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7" name="object 17"/>
          <p:cNvSpPr txBox="1"/>
          <p:nvPr/>
        </p:nvSpPr>
        <p:spPr>
          <a:xfrm>
            <a:off x="2012289" y="4527804"/>
            <a:ext cx="8190230" cy="87820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R="5080">
              <a:spcBef>
                <a:spcPts val="95"/>
              </a:spcBef>
              <a:tabLst>
                <a:tab pos="810260" algn="l"/>
                <a:tab pos="2416810" algn="l"/>
                <a:tab pos="3397885" algn="l"/>
                <a:tab pos="4316730" algn="l"/>
                <a:tab pos="5813425" algn="l"/>
                <a:tab pos="6310630" algn="l"/>
              </a:tabLst>
            </a:pPr>
            <a:r>
              <a:rPr sz="2800" spc="-25" dirty="0">
                <a:latin typeface="Calibri"/>
                <a:cs typeface="Calibri"/>
              </a:rPr>
              <a:t>The</a:t>
            </a:r>
            <a:r>
              <a:rPr sz="2800" dirty="0">
                <a:latin typeface="Calibri"/>
                <a:cs typeface="Calibri"/>
              </a:rPr>
              <a:t>	</a:t>
            </a:r>
            <a:r>
              <a:rPr sz="2800" spc="-10" dirty="0">
                <a:latin typeface="Calibri"/>
                <a:cs typeface="Calibri"/>
              </a:rPr>
              <a:t>travelling</a:t>
            </a:r>
            <a:r>
              <a:rPr sz="2800" dirty="0">
                <a:latin typeface="Calibri"/>
                <a:cs typeface="Calibri"/>
              </a:rPr>
              <a:t>	</a:t>
            </a:r>
            <a:r>
              <a:rPr sz="2800" spc="-20" dirty="0">
                <a:latin typeface="Calibri"/>
                <a:cs typeface="Calibri"/>
              </a:rPr>
              <a:t>sales</a:t>
            </a:r>
            <a:r>
              <a:rPr sz="2800" dirty="0">
                <a:latin typeface="Calibri"/>
                <a:cs typeface="Calibri"/>
              </a:rPr>
              <a:t>	</a:t>
            </a:r>
            <a:r>
              <a:rPr sz="2800" spc="-25" dirty="0">
                <a:latin typeface="Calibri"/>
                <a:cs typeface="Calibri"/>
              </a:rPr>
              <a:t>man</a:t>
            </a:r>
            <a:r>
              <a:rPr sz="2800" dirty="0">
                <a:latin typeface="Calibri"/>
                <a:cs typeface="Calibri"/>
              </a:rPr>
              <a:t>	</a:t>
            </a:r>
            <a:r>
              <a:rPr sz="2800" spc="-10" dirty="0">
                <a:latin typeface="Calibri"/>
                <a:cs typeface="Calibri"/>
              </a:rPr>
              <a:t>problem</a:t>
            </a:r>
            <a:r>
              <a:rPr sz="2800" dirty="0">
                <a:latin typeface="Calibri"/>
                <a:cs typeface="Calibri"/>
              </a:rPr>
              <a:t>	</a:t>
            </a:r>
            <a:r>
              <a:rPr sz="2800" spc="-25" dirty="0">
                <a:latin typeface="Calibri"/>
                <a:cs typeface="Calibri"/>
              </a:rPr>
              <a:t>is</a:t>
            </a:r>
            <a:r>
              <a:rPr sz="2800" dirty="0">
                <a:latin typeface="Calibri"/>
                <a:cs typeface="Calibri"/>
              </a:rPr>
              <a:t>	</a:t>
            </a:r>
            <a:r>
              <a:rPr sz="2800" spc="-20" dirty="0">
                <a:latin typeface="Calibri"/>
                <a:cs typeface="Calibri"/>
              </a:rPr>
              <a:t>minimization problem</a:t>
            </a:r>
            <a:r>
              <a:rPr sz="2800" spc="-5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and</a:t>
            </a:r>
            <a:r>
              <a:rPr sz="2800" spc="-6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hence</a:t>
            </a:r>
            <a:r>
              <a:rPr sz="2800" spc="-8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we</a:t>
            </a:r>
            <a:r>
              <a:rPr sz="2800" spc="-85" dirty="0">
                <a:latin typeface="Calibri"/>
                <a:cs typeface="Calibri"/>
              </a:rPr>
              <a:t> </a:t>
            </a:r>
            <a:r>
              <a:rPr sz="2800" spc="-25" dirty="0">
                <a:latin typeface="Calibri"/>
                <a:cs typeface="Calibri"/>
              </a:rPr>
              <a:t>require</a:t>
            </a:r>
            <a:r>
              <a:rPr sz="2800" spc="-7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to</a:t>
            </a:r>
            <a:r>
              <a:rPr sz="2800" spc="-11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find</a:t>
            </a:r>
            <a:r>
              <a:rPr sz="2800" spc="-8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the</a:t>
            </a:r>
            <a:r>
              <a:rPr sz="2800" spc="-6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lower</a:t>
            </a:r>
            <a:r>
              <a:rPr sz="2800" spc="-9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bound.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1600961" y="761"/>
            <a:ext cx="9142730" cy="6856730"/>
          </a:xfrm>
          <a:custGeom>
            <a:avLst/>
            <a:gdLst/>
            <a:ahLst/>
            <a:cxnLst/>
            <a:rect l="l" t="t" r="r" b="b"/>
            <a:pathLst>
              <a:path w="9142730" h="6856730">
                <a:moveTo>
                  <a:pt x="0" y="0"/>
                </a:moveTo>
                <a:lnTo>
                  <a:pt x="9142476" y="0"/>
                </a:lnTo>
                <a:lnTo>
                  <a:pt x="9142476" y="6856476"/>
                </a:lnTo>
                <a:lnTo>
                  <a:pt x="0" y="6856476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 txBox="1"/>
          <p:nvPr/>
        </p:nvSpPr>
        <p:spPr>
          <a:xfrm>
            <a:off x="4194176" y="6438732"/>
            <a:ext cx="1062355" cy="363561"/>
          </a:xfrm>
          <a:prstGeom prst="rect">
            <a:avLst/>
          </a:prstGeom>
        </p:spPr>
        <p:txBody>
          <a:bodyPr vert="horz" wrap="square" lIns="0" tIns="4445" rIns="0" bIns="0" rtlCol="0">
            <a:spAutoFit/>
          </a:bodyPr>
          <a:lstStyle/>
          <a:p>
            <a:pPr marL="12700" marR="5080">
              <a:lnSpc>
                <a:spcPts val="1440"/>
              </a:lnSpc>
              <a:spcBef>
                <a:spcPts val="35"/>
              </a:spcBef>
            </a:pPr>
            <a:r>
              <a:rPr sz="1200" spc="45" dirty="0">
                <a:solidFill>
                  <a:srgbClr val="FFFFFF"/>
                </a:solidFill>
                <a:latin typeface="Arial MT"/>
                <a:cs typeface="Arial MT"/>
              </a:rPr>
              <a:t>Department</a:t>
            </a:r>
            <a:r>
              <a:rPr sz="1200" spc="1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-25" dirty="0">
                <a:solidFill>
                  <a:srgbClr val="FFFFFF"/>
                </a:solidFill>
                <a:latin typeface="Arial MT"/>
                <a:cs typeface="Arial MT"/>
              </a:rPr>
              <a:t>of CSE</a:t>
            </a:r>
            <a:endParaRPr sz="1200">
              <a:latin typeface="Arial MT"/>
              <a:cs typeface="Arial MT"/>
            </a:endParaRPr>
          </a:p>
        </p:txBody>
      </p:sp>
      <p:sp>
        <p:nvSpPr>
          <p:cNvPr id="20" name="object 20"/>
          <p:cNvSpPr txBox="1">
            <a:spLocks noGrp="1"/>
          </p:cNvSpPr>
          <p:nvPr>
            <p:ph type="ftr" sz="quarter" idx="5"/>
          </p:nvPr>
        </p:nvSpPr>
        <p:spPr>
          <a:xfrm>
            <a:off x="1600200" y="0"/>
            <a:ext cx="0" cy="430887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25"/>
              </a:lnSpc>
            </a:pPr>
            <a:r>
              <a:rPr spc="10" dirty="0"/>
              <a:t>ATME College</a:t>
            </a:r>
            <a:r>
              <a:rPr spc="-5" dirty="0"/>
              <a:t> </a:t>
            </a:r>
            <a:r>
              <a:rPr spc="10" dirty="0"/>
              <a:t>of</a:t>
            </a:r>
            <a:r>
              <a:rPr spc="114" dirty="0"/>
              <a:t> </a:t>
            </a:r>
            <a:r>
              <a:rPr spc="35" dirty="0"/>
              <a:t>Engineering</a:t>
            </a:r>
          </a:p>
        </p:txBody>
      </p:sp>
    </p:spTree>
  </p:cSld>
  <p:clrMapOvr>
    <a:masterClrMapping/>
  </p:clrMapOvr>
</p:sld>
</file>

<file path=ppt/slides/slide3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4114800" y="6400801"/>
            <a:ext cx="4724400" cy="277495"/>
            <a:chOff x="2514600" y="6400800"/>
            <a:chExt cx="4724400" cy="277495"/>
          </a:xfrm>
        </p:grpSpPr>
        <p:sp>
          <p:nvSpPr>
            <p:cNvPr id="3" name="object 3"/>
            <p:cNvSpPr/>
            <p:nvPr/>
          </p:nvSpPr>
          <p:spPr>
            <a:xfrm>
              <a:off x="2514600" y="6400800"/>
              <a:ext cx="1600200" cy="277495"/>
            </a:xfrm>
            <a:custGeom>
              <a:avLst/>
              <a:gdLst/>
              <a:ahLst/>
              <a:cxnLst/>
              <a:rect l="l" t="t" r="r" b="b"/>
              <a:pathLst>
                <a:path w="1600200" h="277495">
                  <a:moveTo>
                    <a:pt x="1600200" y="277368"/>
                  </a:moveTo>
                  <a:lnTo>
                    <a:pt x="0" y="277368"/>
                  </a:lnTo>
                  <a:lnTo>
                    <a:pt x="0" y="0"/>
                  </a:lnTo>
                  <a:lnTo>
                    <a:pt x="1600200" y="0"/>
                  </a:lnTo>
                  <a:lnTo>
                    <a:pt x="1600200" y="277368"/>
                  </a:lnTo>
                  <a:close/>
                </a:path>
              </a:pathLst>
            </a:custGeom>
            <a:solidFill>
              <a:srgbClr val="E16C0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4114800" y="6400800"/>
              <a:ext cx="3124200" cy="277495"/>
            </a:xfrm>
            <a:custGeom>
              <a:avLst/>
              <a:gdLst/>
              <a:ahLst/>
              <a:cxnLst/>
              <a:rect l="l" t="t" r="r" b="b"/>
              <a:pathLst>
                <a:path w="3124200" h="277495">
                  <a:moveTo>
                    <a:pt x="3124200" y="277368"/>
                  </a:moveTo>
                  <a:lnTo>
                    <a:pt x="0" y="277368"/>
                  </a:lnTo>
                  <a:lnTo>
                    <a:pt x="0" y="0"/>
                  </a:lnTo>
                  <a:lnTo>
                    <a:pt x="3124200" y="0"/>
                  </a:lnTo>
                  <a:lnTo>
                    <a:pt x="3124200" y="277368"/>
                  </a:lnTo>
                  <a:close/>
                </a:path>
              </a:pathLst>
            </a:custGeom>
            <a:solidFill>
              <a:srgbClr val="2240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2636926" y="6045"/>
            <a:ext cx="2301240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pc="-20" dirty="0"/>
              <a:t>Example</a:t>
            </a:r>
            <a:r>
              <a:rPr spc="-210" dirty="0"/>
              <a:t> </a:t>
            </a:r>
            <a:r>
              <a:rPr spc="-50" dirty="0"/>
              <a:t>1</a:t>
            </a:r>
          </a:p>
        </p:txBody>
      </p:sp>
      <p:sp>
        <p:nvSpPr>
          <p:cNvPr id="11" name="object 11"/>
          <p:cNvSpPr txBox="1">
            <a:spLocks noGrp="1"/>
          </p:cNvSpPr>
          <p:nvPr>
            <p:ph type="ftr" sz="quarter" idx="11"/>
          </p:nvPr>
        </p:nvSpPr>
        <p:spPr>
          <a:xfrm>
            <a:off x="1600200" y="0"/>
            <a:ext cx="0" cy="432490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25"/>
              </a:lnSpc>
            </a:pPr>
            <a:r>
              <a:rPr spc="10" dirty="0"/>
              <a:t>ATME College</a:t>
            </a:r>
            <a:r>
              <a:rPr spc="-5" dirty="0"/>
              <a:t> </a:t>
            </a:r>
            <a:r>
              <a:rPr spc="10" dirty="0"/>
              <a:t>of</a:t>
            </a:r>
            <a:r>
              <a:rPr spc="114" dirty="0"/>
              <a:t> </a:t>
            </a:r>
            <a:r>
              <a:rPr spc="35" dirty="0"/>
              <a:t>Engineering</a:t>
            </a:r>
          </a:p>
        </p:txBody>
      </p:sp>
      <p:sp>
        <p:nvSpPr>
          <p:cNvPr id="6" name="object 6"/>
          <p:cNvSpPr/>
          <p:nvPr/>
        </p:nvSpPr>
        <p:spPr>
          <a:xfrm>
            <a:off x="1834896" y="1167383"/>
            <a:ext cx="8458835" cy="1978660"/>
          </a:xfrm>
          <a:custGeom>
            <a:avLst/>
            <a:gdLst/>
            <a:ahLst/>
            <a:cxnLst/>
            <a:rect l="l" t="t" r="r" b="b"/>
            <a:pathLst>
              <a:path w="8458835" h="1978660">
                <a:moveTo>
                  <a:pt x="8438642" y="1978278"/>
                </a:moveTo>
                <a:lnTo>
                  <a:pt x="19811" y="1978278"/>
                </a:lnTo>
                <a:lnTo>
                  <a:pt x="16370" y="1977974"/>
                </a:lnTo>
                <a:lnTo>
                  <a:pt x="0" y="1958466"/>
                </a:lnTo>
                <a:lnTo>
                  <a:pt x="0" y="19811"/>
                </a:lnTo>
                <a:lnTo>
                  <a:pt x="19811" y="0"/>
                </a:lnTo>
                <a:lnTo>
                  <a:pt x="8438642" y="0"/>
                </a:lnTo>
                <a:lnTo>
                  <a:pt x="8458454" y="19811"/>
                </a:lnTo>
                <a:lnTo>
                  <a:pt x="39624" y="19811"/>
                </a:lnTo>
                <a:lnTo>
                  <a:pt x="19812" y="39623"/>
                </a:lnTo>
                <a:lnTo>
                  <a:pt x="39624" y="39623"/>
                </a:lnTo>
                <a:lnTo>
                  <a:pt x="39624" y="1938654"/>
                </a:lnTo>
                <a:lnTo>
                  <a:pt x="19811" y="1938654"/>
                </a:lnTo>
                <a:lnTo>
                  <a:pt x="39624" y="1958466"/>
                </a:lnTo>
                <a:lnTo>
                  <a:pt x="8458454" y="1958466"/>
                </a:lnTo>
                <a:lnTo>
                  <a:pt x="8458149" y="1961908"/>
                </a:lnTo>
                <a:lnTo>
                  <a:pt x="8442083" y="1977974"/>
                </a:lnTo>
                <a:lnTo>
                  <a:pt x="8438642" y="1978278"/>
                </a:lnTo>
                <a:close/>
              </a:path>
              <a:path w="8458835" h="1978660">
                <a:moveTo>
                  <a:pt x="39624" y="39623"/>
                </a:moveTo>
                <a:lnTo>
                  <a:pt x="19812" y="39623"/>
                </a:lnTo>
                <a:lnTo>
                  <a:pt x="39624" y="19811"/>
                </a:lnTo>
                <a:lnTo>
                  <a:pt x="39624" y="39623"/>
                </a:lnTo>
                <a:close/>
              </a:path>
              <a:path w="8458835" h="1978660">
                <a:moveTo>
                  <a:pt x="8418830" y="39623"/>
                </a:moveTo>
                <a:lnTo>
                  <a:pt x="39624" y="39623"/>
                </a:lnTo>
                <a:lnTo>
                  <a:pt x="39624" y="19811"/>
                </a:lnTo>
                <a:lnTo>
                  <a:pt x="8418830" y="19811"/>
                </a:lnTo>
                <a:lnTo>
                  <a:pt x="8418830" y="39623"/>
                </a:lnTo>
                <a:close/>
              </a:path>
              <a:path w="8458835" h="1978660">
                <a:moveTo>
                  <a:pt x="8418830" y="1958466"/>
                </a:moveTo>
                <a:lnTo>
                  <a:pt x="8418830" y="19811"/>
                </a:lnTo>
                <a:lnTo>
                  <a:pt x="8438642" y="39623"/>
                </a:lnTo>
                <a:lnTo>
                  <a:pt x="8458454" y="39623"/>
                </a:lnTo>
                <a:lnTo>
                  <a:pt x="8458454" y="1938654"/>
                </a:lnTo>
                <a:lnTo>
                  <a:pt x="8438642" y="1938654"/>
                </a:lnTo>
                <a:lnTo>
                  <a:pt x="8418830" y="1958466"/>
                </a:lnTo>
                <a:close/>
              </a:path>
              <a:path w="8458835" h="1978660">
                <a:moveTo>
                  <a:pt x="8458454" y="39623"/>
                </a:moveTo>
                <a:lnTo>
                  <a:pt x="8438642" y="39623"/>
                </a:lnTo>
                <a:lnTo>
                  <a:pt x="8418830" y="19811"/>
                </a:lnTo>
                <a:lnTo>
                  <a:pt x="8458454" y="19811"/>
                </a:lnTo>
                <a:lnTo>
                  <a:pt x="8458454" y="39623"/>
                </a:lnTo>
                <a:close/>
              </a:path>
              <a:path w="8458835" h="1978660">
                <a:moveTo>
                  <a:pt x="39624" y="1958466"/>
                </a:moveTo>
                <a:lnTo>
                  <a:pt x="19811" y="1938654"/>
                </a:lnTo>
                <a:lnTo>
                  <a:pt x="39624" y="1938654"/>
                </a:lnTo>
                <a:lnTo>
                  <a:pt x="39624" y="1958466"/>
                </a:lnTo>
                <a:close/>
              </a:path>
              <a:path w="8458835" h="1978660">
                <a:moveTo>
                  <a:pt x="8418830" y="1958466"/>
                </a:moveTo>
                <a:lnTo>
                  <a:pt x="39624" y="1958466"/>
                </a:lnTo>
                <a:lnTo>
                  <a:pt x="39624" y="1938654"/>
                </a:lnTo>
                <a:lnTo>
                  <a:pt x="8418830" y="1938654"/>
                </a:lnTo>
                <a:lnTo>
                  <a:pt x="8418830" y="1958466"/>
                </a:lnTo>
                <a:close/>
              </a:path>
              <a:path w="8458835" h="1978660">
                <a:moveTo>
                  <a:pt x="8458454" y="1958466"/>
                </a:moveTo>
                <a:lnTo>
                  <a:pt x="8418830" y="1958466"/>
                </a:lnTo>
                <a:lnTo>
                  <a:pt x="8438642" y="1938654"/>
                </a:lnTo>
                <a:lnTo>
                  <a:pt x="8458454" y="1938654"/>
                </a:lnTo>
                <a:lnTo>
                  <a:pt x="8458454" y="195846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1930272" y="1163065"/>
            <a:ext cx="8357870" cy="1854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just">
              <a:spcBef>
                <a:spcPts val="100"/>
              </a:spcBef>
            </a:pPr>
            <a:r>
              <a:rPr sz="2400" dirty="0">
                <a:latin typeface="Calibri"/>
                <a:cs typeface="Calibri"/>
              </a:rPr>
              <a:t>Assignment</a:t>
            </a:r>
            <a:r>
              <a:rPr sz="2400" spc="17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Problem</a:t>
            </a:r>
            <a:r>
              <a:rPr sz="2400" spc="19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:</a:t>
            </a:r>
            <a:r>
              <a:rPr sz="2400" spc="26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given</a:t>
            </a:r>
            <a:r>
              <a:rPr sz="2400" spc="25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n</a:t>
            </a:r>
            <a:r>
              <a:rPr sz="2400" spc="24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jobs</a:t>
            </a:r>
            <a:r>
              <a:rPr sz="2400" spc="229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&lt;j1,j2,--</a:t>
            </a:r>
            <a:r>
              <a:rPr sz="2400" dirty="0">
                <a:latin typeface="Calibri"/>
                <a:cs typeface="Calibri"/>
              </a:rPr>
              <a:t>-</a:t>
            </a:r>
            <a:r>
              <a:rPr sz="2400" spc="19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jn&gt;</a:t>
            </a:r>
            <a:r>
              <a:rPr sz="2400" spc="57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and</a:t>
            </a:r>
            <a:r>
              <a:rPr sz="2400" spc="56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n</a:t>
            </a:r>
            <a:r>
              <a:rPr sz="2400" spc="25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persons</a:t>
            </a:r>
            <a:endParaRPr sz="2400">
              <a:latin typeface="Calibri"/>
              <a:cs typeface="Calibri"/>
            </a:endParaRPr>
          </a:p>
          <a:p>
            <a:pPr marL="12700" marR="5080" algn="just"/>
            <a:r>
              <a:rPr sz="2400" dirty="0">
                <a:latin typeface="Calibri"/>
                <a:cs typeface="Calibri"/>
              </a:rPr>
              <a:t>&lt;p1,p2,p3</a:t>
            </a:r>
            <a:r>
              <a:rPr sz="2400" spc="12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---pn&gt;,</a:t>
            </a:r>
            <a:r>
              <a:rPr sz="2400" spc="12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it</a:t>
            </a:r>
            <a:r>
              <a:rPr sz="2400" spc="9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is</a:t>
            </a:r>
            <a:r>
              <a:rPr sz="2400" spc="13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required</a:t>
            </a:r>
            <a:r>
              <a:rPr sz="2400" spc="9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to</a:t>
            </a:r>
            <a:r>
              <a:rPr sz="2400" spc="11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assign</a:t>
            </a:r>
            <a:r>
              <a:rPr sz="2400" spc="12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all</a:t>
            </a:r>
            <a:r>
              <a:rPr sz="2400" spc="13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n</a:t>
            </a:r>
            <a:r>
              <a:rPr sz="2400" spc="13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jobs</a:t>
            </a:r>
            <a:r>
              <a:rPr sz="2400" spc="11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to</a:t>
            </a:r>
            <a:r>
              <a:rPr sz="2400" spc="11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all</a:t>
            </a:r>
            <a:r>
              <a:rPr sz="2400" spc="13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n</a:t>
            </a:r>
            <a:r>
              <a:rPr sz="2400" spc="13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persons </a:t>
            </a:r>
            <a:r>
              <a:rPr sz="2400" dirty="0">
                <a:latin typeface="Calibri"/>
                <a:cs typeface="Calibri"/>
              </a:rPr>
              <a:t>with</a:t>
            </a:r>
            <a:r>
              <a:rPr sz="2400" spc="114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the</a:t>
            </a:r>
            <a:r>
              <a:rPr sz="2400" spc="114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constraint</a:t>
            </a:r>
            <a:r>
              <a:rPr sz="2400" spc="7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that</a:t>
            </a:r>
            <a:r>
              <a:rPr sz="2400" spc="114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one</a:t>
            </a:r>
            <a:r>
              <a:rPr sz="2400" spc="13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job</a:t>
            </a:r>
            <a:r>
              <a:rPr sz="2400" spc="10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has</a:t>
            </a:r>
            <a:r>
              <a:rPr sz="2400" spc="13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to</a:t>
            </a:r>
            <a:r>
              <a:rPr sz="2400" spc="13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be</a:t>
            </a:r>
            <a:r>
              <a:rPr sz="2400" spc="114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assigned</a:t>
            </a:r>
            <a:r>
              <a:rPr sz="2400" spc="114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to</a:t>
            </a:r>
            <a:r>
              <a:rPr sz="2400" spc="12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one</a:t>
            </a:r>
            <a:r>
              <a:rPr sz="2400" spc="13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person </a:t>
            </a:r>
            <a:r>
              <a:rPr sz="2400" spc="105" dirty="0">
                <a:latin typeface="Calibri"/>
                <a:cs typeface="Calibri"/>
              </a:rPr>
              <a:t>and</a:t>
            </a:r>
            <a:r>
              <a:rPr sz="2400" spc="365" dirty="0">
                <a:latin typeface="Calibri"/>
                <a:cs typeface="Calibri"/>
              </a:rPr>
              <a:t> </a:t>
            </a:r>
            <a:r>
              <a:rPr sz="2400" spc="110" dirty="0">
                <a:latin typeface="Calibri"/>
                <a:cs typeface="Calibri"/>
              </a:rPr>
              <a:t>the</a:t>
            </a:r>
            <a:r>
              <a:rPr sz="2400" spc="380" dirty="0">
                <a:latin typeface="Calibri"/>
                <a:cs typeface="Calibri"/>
              </a:rPr>
              <a:t> </a:t>
            </a:r>
            <a:r>
              <a:rPr sz="2400" spc="100" dirty="0">
                <a:latin typeface="Calibri"/>
                <a:cs typeface="Calibri"/>
              </a:rPr>
              <a:t>cost</a:t>
            </a:r>
            <a:r>
              <a:rPr sz="2400" spc="320" dirty="0">
                <a:latin typeface="Calibri"/>
                <a:cs typeface="Calibri"/>
              </a:rPr>
              <a:t> </a:t>
            </a:r>
            <a:r>
              <a:rPr sz="2400" spc="114" dirty="0">
                <a:latin typeface="Calibri"/>
                <a:cs typeface="Calibri"/>
              </a:rPr>
              <a:t>involved</a:t>
            </a:r>
            <a:r>
              <a:rPr sz="2400" spc="325" dirty="0">
                <a:latin typeface="Calibri"/>
                <a:cs typeface="Calibri"/>
              </a:rPr>
              <a:t> </a:t>
            </a:r>
            <a:r>
              <a:rPr sz="2400" spc="70" dirty="0">
                <a:latin typeface="Calibri"/>
                <a:cs typeface="Calibri"/>
              </a:rPr>
              <a:t>in</a:t>
            </a:r>
            <a:r>
              <a:rPr sz="2400" spc="335" dirty="0">
                <a:latin typeface="Calibri"/>
                <a:cs typeface="Calibri"/>
              </a:rPr>
              <a:t> </a:t>
            </a:r>
            <a:r>
              <a:rPr sz="2400" spc="140" dirty="0">
                <a:latin typeface="Calibri"/>
                <a:cs typeface="Calibri"/>
              </a:rPr>
              <a:t>completing</a:t>
            </a:r>
            <a:r>
              <a:rPr sz="2400" spc="350" dirty="0">
                <a:latin typeface="Calibri"/>
                <a:cs typeface="Calibri"/>
              </a:rPr>
              <a:t> </a:t>
            </a:r>
            <a:r>
              <a:rPr sz="2400" spc="114" dirty="0">
                <a:latin typeface="Calibri"/>
                <a:cs typeface="Calibri"/>
              </a:rPr>
              <a:t>all</a:t>
            </a:r>
            <a:r>
              <a:rPr sz="2400" spc="375" dirty="0">
                <a:latin typeface="Calibri"/>
                <a:cs typeface="Calibri"/>
              </a:rPr>
              <a:t> </a:t>
            </a:r>
            <a:r>
              <a:rPr sz="2400" spc="114" dirty="0">
                <a:latin typeface="Calibri"/>
                <a:cs typeface="Calibri"/>
              </a:rPr>
              <a:t>the</a:t>
            </a:r>
            <a:r>
              <a:rPr sz="2400" spc="390" dirty="0">
                <a:latin typeface="Calibri"/>
                <a:cs typeface="Calibri"/>
              </a:rPr>
              <a:t> </a:t>
            </a:r>
            <a:r>
              <a:rPr sz="2400" spc="120" dirty="0">
                <a:latin typeface="Calibri"/>
                <a:cs typeface="Calibri"/>
              </a:rPr>
              <a:t>jobs</a:t>
            </a:r>
            <a:r>
              <a:rPr sz="2400" spc="360" dirty="0">
                <a:latin typeface="Calibri"/>
                <a:cs typeface="Calibri"/>
              </a:rPr>
              <a:t> </a:t>
            </a:r>
            <a:r>
              <a:rPr sz="2400" spc="135" dirty="0">
                <a:latin typeface="Calibri"/>
                <a:cs typeface="Calibri"/>
              </a:rPr>
              <a:t>should</a:t>
            </a:r>
            <a:r>
              <a:rPr sz="2400" spc="355" dirty="0">
                <a:latin typeface="Calibri"/>
                <a:cs typeface="Calibri"/>
              </a:rPr>
              <a:t> </a:t>
            </a:r>
            <a:r>
              <a:rPr sz="2400" spc="45" dirty="0">
                <a:latin typeface="Calibri"/>
                <a:cs typeface="Calibri"/>
              </a:rPr>
              <a:t>be </a:t>
            </a:r>
            <a:r>
              <a:rPr sz="2400" spc="-10" dirty="0">
                <a:latin typeface="Calibri"/>
                <a:cs typeface="Calibri"/>
              </a:rPr>
              <a:t>minimum.</a:t>
            </a:r>
            <a:endParaRPr sz="2400">
              <a:latin typeface="Calibri"/>
              <a:cs typeface="Calibri"/>
            </a:endParaRPr>
          </a:p>
        </p:txBody>
      </p:sp>
      <p:graphicFrame>
        <p:nvGraphicFramePr>
          <p:cNvPr id="8" name="object 8"/>
          <p:cNvGraphicFramePr>
            <a:graphicFrameLocks noGrp="1"/>
          </p:cNvGraphicFramePr>
          <p:nvPr/>
        </p:nvGraphicFramePr>
        <p:xfrm>
          <a:off x="1832863" y="3493897"/>
          <a:ext cx="3784600" cy="202374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3723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3723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3723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3723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4676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41084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solidFill>
                      <a:srgbClr val="4F81B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r>
                        <a:rPr sz="1800" b="1" spc="-2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J1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solidFill>
                      <a:srgbClr val="4F81BA"/>
                    </a:solidFill>
                  </a:tcPr>
                </a:tc>
                <a:tc>
                  <a:txBody>
                    <a:bodyPr/>
                    <a:lstStyle/>
                    <a:p>
                      <a:pPr marL="5080" algn="ctr"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r>
                        <a:rPr sz="1800" b="1" spc="-2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J2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solidFill>
                      <a:srgbClr val="4F81B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r>
                        <a:rPr sz="1800" b="1" spc="-2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j3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solidFill>
                      <a:srgbClr val="4F81BA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r>
                        <a:rPr sz="1800" b="1" spc="-2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j4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solidFill>
                      <a:srgbClr val="4F81B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2745">
                <a:tc>
                  <a:txBody>
                    <a:bodyPr/>
                    <a:lstStyle/>
                    <a:p>
                      <a:pPr algn="ctr">
                        <a:lnSpc>
                          <a:spcPts val="2045"/>
                        </a:lnSpc>
                      </a:pPr>
                      <a:r>
                        <a:rPr sz="1800" spc="-50" dirty="0">
                          <a:latin typeface="Calibri"/>
                          <a:cs typeface="Calibri"/>
                        </a:rPr>
                        <a:t>A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5E8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ts val="2045"/>
                        </a:lnSpc>
                      </a:pPr>
                      <a:r>
                        <a:rPr sz="1800" spc="-50" dirty="0">
                          <a:latin typeface="Calibri"/>
                          <a:cs typeface="Calibri"/>
                        </a:rPr>
                        <a:t>9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5E8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ts val="2045"/>
                        </a:lnSpc>
                      </a:pPr>
                      <a:r>
                        <a:rPr sz="1800" spc="-50" dirty="0">
                          <a:latin typeface="Calibri"/>
                          <a:cs typeface="Calibri"/>
                        </a:rPr>
                        <a:t>2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5E8"/>
                    </a:solidFill>
                  </a:tcPr>
                </a:tc>
                <a:tc>
                  <a:txBody>
                    <a:bodyPr/>
                    <a:lstStyle/>
                    <a:p>
                      <a:pPr marL="3175" algn="ctr">
                        <a:lnSpc>
                          <a:spcPts val="2045"/>
                        </a:lnSpc>
                      </a:pPr>
                      <a:r>
                        <a:rPr sz="1800" spc="-50" dirty="0">
                          <a:latin typeface="Calibri"/>
                          <a:cs typeface="Calibri"/>
                        </a:rPr>
                        <a:t>7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5E8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2045"/>
                        </a:lnSpc>
                      </a:pPr>
                      <a:r>
                        <a:rPr sz="1800" spc="-50" dirty="0">
                          <a:latin typeface="Calibri"/>
                          <a:cs typeface="Calibri"/>
                        </a:rPr>
                        <a:t>8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5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179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sz="1800" spc="-50" dirty="0">
                          <a:latin typeface="Calibri"/>
                          <a:cs typeface="Calibri"/>
                        </a:rPr>
                        <a:t>B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57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4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sz="1800" spc="-50" dirty="0">
                          <a:latin typeface="Calibri"/>
                          <a:cs typeface="Calibri"/>
                        </a:rPr>
                        <a:t>6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57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4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sz="1800" spc="-50" dirty="0">
                          <a:latin typeface="Calibri"/>
                          <a:cs typeface="Calibri"/>
                        </a:rPr>
                        <a:t>4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57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4"/>
                    </a:solidFill>
                  </a:tcPr>
                </a:tc>
                <a:tc>
                  <a:txBody>
                    <a:bodyPr/>
                    <a:lstStyle/>
                    <a:p>
                      <a:pPr marL="3175" algn="ctr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sz="1800" spc="-50" dirty="0">
                          <a:latin typeface="Calibri"/>
                          <a:cs typeface="Calibri"/>
                        </a:rPr>
                        <a:t>3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57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4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sz="1800" spc="-50" dirty="0">
                          <a:latin typeface="Calibri"/>
                          <a:cs typeface="Calibri"/>
                        </a:rPr>
                        <a:t>7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57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5593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sz="1800" spc="-50" dirty="0">
                          <a:latin typeface="Calibri"/>
                          <a:cs typeface="Calibri"/>
                        </a:rPr>
                        <a:t>C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57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5E8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sz="1800" spc="-50" dirty="0">
                          <a:latin typeface="Calibri"/>
                          <a:cs typeface="Calibri"/>
                        </a:rPr>
                        <a:t>5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57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5E8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sz="1800" spc="-50" dirty="0">
                          <a:latin typeface="Calibri"/>
                          <a:cs typeface="Calibri"/>
                        </a:rPr>
                        <a:t>8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57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5E8"/>
                    </a:solidFill>
                  </a:tcPr>
                </a:tc>
                <a:tc>
                  <a:txBody>
                    <a:bodyPr/>
                    <a:lstStyle/>
                    <a:p>
                      <a:pPr marL="3175" algn="ctr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sz="1800" spc="-50" dirty="0">
                          <a:latin typeface="Calibri"/>
                          <a:cs typeface="Calibri"/>
                        </a:rPr>
                        <a:t>1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57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5E8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sz="1800" spc="-50" dirty="0">
                          <a:latin typeface="Calibri"/>
                          <a:cs typeface="Calibri"/>
                        </a:rPr>
                        <a:t>8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57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5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92430"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sz="1800" spc="-50" dirty="0">
                          <a:latin typeface="Calibri"/>
                          <a:cs typeface="Calibri"/>
                        </a:rPr>
                        <a:t>D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57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4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sz="1800" spc="-50" dirty="0">
                          <a:latin typeface="Calibri"/>
                          <a:cs typeface="Calibri"/>
                        </a:rPr>
                        <a:t>7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57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4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sz="1800" spc="-50" dirty="0">
                          <a:latin typeface="Calibri"/>
                          <a:cs typeface="Calibri"/>
                        </a:rPr>
                        <a:t>6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57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4"/>
                    </a:solidFill>
                  </a:tcPr>
                </a:tc>
                <a:tc>
                  <a:txBody>
                    <a:bodyPr/>
                    <a:lstStyle/>
                    <a:p>
                      <a:pPr marL="3175" algn="ctr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sz="1800" spc="-50" dirty="0">
                          <a:latin typeface="Calibri"/>
                          <a:cs typeface="Calibri"/>
                        </a:rPr>
                        <a:t>9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57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4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sz="1800" spc="-50" dirty="0">
                          <a:latin typeface="Calibri"/>
                          <a:cs typeface="Calibri"/>
                        </a:rPr>
                        <a:t>4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57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9" name="object 9"/>
          <p:cNvSpPr/>
          <p:nvPr/>
        </p:nvSpPr>
        <p:spPr>
          <a:xfrm>
            <a:off x="1600961" y="761"/>
            <a:ext cx="9142730" cy="6856730"/>
          </a:xfrm>
          <a:custGeom>
            <a:avLst/>
            <a:gdLst/>
            <a:ahLst/>
            <a:cxnLst/>
            <a:rect l="l" t="t" r="r" b="b"/>
            <a:pathLst>
              <a:path w="9142730" h="6856730">
                <a:moveTo>
                  <a:pt x="0" y="0"/>
                </a:moveTo>
                <a:lnTo>
                  <a:pt x="9142476" y="0"/>
                </a:lnTo>
                <a:lnTo>
                  <a:pt x="9142476" y="6856476"/>
                </a:lnTo>
                <a:lnTo>
                  <a:pt x="0" y="6856476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4194176" y="6438732"/>
            <a:ext cx="1062355" cy="363561"/>
          </a:xfrm>
          <a:prstGeom prst="rect">
            <a:avLst/>
          </a:prstGeom>
        </p:spPr>
        <p:txBody>
          <a:bodyPr vert="horz" wrap="square" lIns="0" tIns="4445" rIns="0" bIns="0" rtlCol="0">
            <a:spAutoFit/>
          </a:bodyPr>
          <a:lstStyle/>
          <a:p>
            <a:pPr marL="12700" marR="5080">
              <a:lnSpc>
                <a:spcPts val="1440"/>
              </a:lnSpc>
              <a:spcBef>
                <a:spcPts val="35"/>
              </a:spcBef>
            </a:pPr>
            <a:r>
              <a:rPr sz="1200" spc="45" dirty="0">
                <a:solidFill>
                  <a:srgbClr val="FFFFFF"/>
                </a:solidFill>
                <a:latin typeface="Arial MT"/>
                <a:cs typeface="Arial MT"/>
              </a:rPr>
              <a:t>Department</a:t>
            </a:r>
            <a:r>
              <a:rPr sz="1200" spc="1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-25" dirty="0">
                <a:solidFill>
                  <a:srgbClr val="FFFFFF"/>
                </a:solidFill>
                <a:latin typeface="Arial MT"/>
                <a:cs typeface="Arial MT"/>
              </a:rPr>
              <a:t>of CSE</a:t>
            </a:r>
            <a:endParaRPr sz="12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3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4114800" y="6400801"/>
            <a:ext cx="4724400" cy="277495"/>
            <a:chOff x="2514600" y="6400800"/>
            <a:chExt cx="4724400" cy="277495"/>
          </a:xfrm>
        </p:grpSpPr>
        <p:sp>
          <p:nvSpPr>
            <p:cNvPr id="3" name="object 3"/>
            <p:cNvSpPr/>
            <p:nvPr/>
          </p:nvSpPr>
          <p:spPr>
            <a:xfrm>
              <a:off x="2514600" y="6400800"/>
              <a:ext cx="1600200" cy="277495"/>
            </a:xfrm>
            <a:custGeom>
              <a:avLst/>
              <a:gdLst/>
              <a:ahLst/>
              <a:cxnLst/>
              <a:rect l="l" t="t" r="r" b="b"/>
              <a:pathLst>
                <a:path w="1600200" h="277495">
                  <a:moveTo>
                    <a:pt x="1600200" y="277368"/>
                  </a:moveTo>
                  <a:lnTo>
                    <a:pt x="0" y="277368"/>
                  </a:lnTo>
                  <a:lnTo>
                    <a:pt x="0" y="0"/>
                  </a:lnTo>
                  <a:lnTo>
                    <a:pt x="1600200" y="0"/>
                  </a:lnTo>
                  <a:lnTo>
                    <a:pt x="1600200" y="277368"/>
                  </a:lnTo>
                  <a:close/>
                </a:path>
              </a:pathLst>
            </a:custGeom>
            <a:solidFill>
              <a:srgbClr val="E16C0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4114800" y="6400800"/>
              <a:ext cx="3124200" cy="277495"/>
            </a:xfrm>
            <a:custGeom>
              <a:avLst/>
              <a:gdLst/>
              <a:ahLst/>
              <a:cxnLst/>
              <a:rect l="l" t="t" r="r" b="b"/>
              <a:pathLst>
                <a:path w="3124200" h="277495">
                  <a:moveTo>
                    <a:pt x="3124200" y="277368"/>
                  </a:moveTo>
                  <a:lnTo>
                    <a:pt x="0" y="277368"/>
                  </a:lnTo>
                  <a:lnTo>
                    <a:pt x="0" y="0"/>
                  </a:lnTo>
                  <a:lnTo>
                    <a:pt x="3124200" y="0"/>
                  </a:lnTo>
                  <a:lnTo>
                    <a:pt x="3124200" y="277368"/>
                  </a:lnTo>
                  <a:close/>
                </a:path>
              </a:pathLst>
            </a:custGeom>
            <a:solidFill>
              <a:srgbClr val="2240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2636926" y="6045"/>
            <a:ext cx="2301240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pc="-20" dirty="0"/>
              <a:t>Example</a:t>
            </a:r>
            <a:r>
              <a:rPr spc="-210" dirty="0"/>
              <a:t> </a:t>
            </a:r>
            <a:r>
              <a:rPr spc="-50" dirty="0"/>
              <a:t>1</a:t>
            </a:r>
          </a:p>
        </p:txBody>
      </p:sp>
      <p:sp>
        <p:nvSpPr>
          <p:cNvPr id="18" name="object 18"/>
          <p:cNvSpPr txBox="1">
            <a:spLocks noGrp="1"/>
          </p:cNvSpPr>
          <p:nvPr>
            <p:ph type="ftr" sz="quarter" idx="11"/>
          </p:nvPr>
        </p:nvSpPr>
        <p:spPr>
          <a:xfrm>
            <a:off x="1600200" y="0"/>
            <a:ext cx="0" cy="432490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25"/>
              </a:lnSpc>
            </a:pPr>
            <a:r>
              <a:rPr spc="10" dirty="0"/>
              <a:t>ATME College</a:t>
            </a:r>
            <a:r>
              <a:rPr spc="-5" dirty="0"/>
              <a:t> </a:t>
            </a:r>
            <a:r>
              <a:rPr spc="10" dirty="0"/>
              <a:t>of</a:t>
            </a:r>
            <a:r>
              <a:rPr spc="114" dirty="0"/>
              <a:t> </a:t>
            </a:r>
            <a:r>
              <a:rPr spc="35" dirty="0"/>
              <a:t>Engineering</a:t>
            </a:r>
          </a:p>
        </p:txBody>
      </p:sp>
      <p:graphicFrame>
        <p:nvGraphicFramePr>
          <p:cNvPr id="6" name="object 6"/>
          <p:cNvGraphicFramePr>
            <a:graphicFrameLocks noGrp="1"/>
          </p:cNvGraphicFramePr>
          <p:nvPr/>
        </p:nvGraphicFramePr>
        <p:xfrm>
          <a:off x="1954441" y="1264411"/>
          <a:ext cx="3784600" cy="202438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3723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3723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3723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4676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3723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7338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solidFill>
                      <a:srgbClr val="4F81B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r>
                        <a:rPr sz="1800" b="1" spc="-2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J1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17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solidFill>
                      <a:srgbClr val="4F81BA"/>
                    </a:solidFill>
                  </a:tcPr>
                </a:tc>
                <a:tc>
                  <a:txBody>
                    <a:bodyPr/>
                    <a:lstStyle/>
                    <a:p>
                      <a:pPr marL="5080" algn="ctr"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r>
                        <a:rPr sz="1800" b="1" spc="-2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J2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17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solidFill>
                      <a:srgbClr val="4F81BA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r>
                        <a:rPr sz="1800" b="1" spc="-2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j3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17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solidFill>
                      <a:srgbClr val="4F81B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r>
                        <a:rPr sz="1800" b="1" spc="-2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j4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17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solidFill>
                      <a:srgbClr val="4F81B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0209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75"/>
                        </a:spcBef>
                      </a:pPr>
                      <a:r>
                        <a:rPr sz="1800" spc="-50" dirty="0">
                          <a:latin typeface="Calibri"/>
                          <a:cs typeface="Calibri"/>
                        </a:rPr>
                        <a:t>A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2222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5E8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175"/>
                        </a:spcBef>
                      </a:pPr>
                      <a:r>
                        <a:rPr sz="1800" spc="-50" dirty="0">
                          <a:latin typeface="Calibri"/>
                          <a:cs typeface="Calibri"/>
                        </a:rPr>
                        <a:t>9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2222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5E8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175"/>
                        </a:spcBef>
                      </a:pPr>
                      <a:r>
                        <a:rPr sz="1800" spc="-50" dirty="0">
                          <a:latin typeface="Calibri"/>
                          <a:cs typeface="Calibri"/>
                        </a:rPr>
                        <a:t>2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2222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5E8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175"/>
                        </a:spcBef>
                      </a:pPr>
                      <a:r>
                        <a:rPr sz="1800" spc="-50" dirty="0">
                          <a:latin typeface="Calibri"/>
                          <a:cs typeface="Calibri"/>
                        </a:rPr>
                        <a:t>7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2222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5E8"/>
                    </a:solidFill>
                  </a:tcPr>
                </a:tc>
                <a:tc>
                  <a:txBody>
                    <a:bodyPr/>
                    <a:lstStyle/>
                    <a:p>
                      <a:pPr marL="3175" algn="ctr">
                        <a:lnSpc>
                          <a:spcPct val="100000"/>
                        </a:lnSpc>
                        <a:spcBef>
                          <a:spcPts val="175"/>
                        </a:spcBef>
                      </a:pPr>
                      <a:r>
                        <a:rPr sz="1800" spc="-50" dirty="0">
                          <a:latin typeface="Calibri"/>
                          <a:cs typeface="Calibri"/>
                        </a:rPr>
                        <a:t>8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2222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5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243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r>
                        <a:rPr sz="1800" spc="-50" dirty="0">
                          <a:latin typeface="Calibri"/>
                          <a:cs typeface="Calibri"/>
                        </a:rPr>
                        <a:t>B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17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4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r>
                        <a:rPr sz="1800" spc="-50" dirty="0">
                          <a:latin typeface="Calibri"/>
                          <a:cs typeface="Calibri"/>
                        </a:rPr>
                        <a:t>6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17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4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r>
                        <a:rPr sz="1800" spc="-50" dirty="0">
                          <a:latin typeface="Calibri"/>
                          <a:cs typeface="Calibri"/>
                        </a:rPr>
                        <a:t>4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17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4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r>
                        <a:rPr sz="1800" spc="-50" dirty="0">
                          <a:latin typeface="Calibri"/>
                          <a:cs typeface="Calibri"/>
                        </a:rPr>
                        <a:t>3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17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4"/>
                    </a:solidFill>
                  </a:tcPr>
                </a:tc>
                <a:tc>
                  <a:txBody>
                    <a:bodyPr/>
                    <a:lstStyle/>
                    <a:p>
                      <a:pPr marL="3175" algn="ctr"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r>
                        <a:rPr sz="1800" spc="-50" dirty="0">
                          <a:latin typeface="Calibri"/>
                          <a:cs typeface="Calibri"/>
                        </a:rPr>
                        <a:t>7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17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5593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sz="1800" spc="-50" dirty="0">
                          <a:latin typeface="Calibri"/>
                          <a:cs typeface="Calibri"/>
                        </a:rPr>
                        <a:t>C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81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5E8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sz="1800" spc="-50" dirty="0">
                          <a:latin typeface="Calibri"/>
                          <a:cs typeface="Calibri"/>
                        </a:rPr>
                        <a:t>5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81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5E8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sz="1800" spc="-50" dirty="0">
                          <a:latin typeface="Calibri"/>
                          <a:cs typeface="Calibri"/>
                        </a:rPr>
                        <a:t>8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81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5E8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sz="1800" spc="-50" dirty="0">
                          <a:latin typeface="Calibri"/>
                          <a:cs typeface="Calibri"/>
                        </a:rPr>
                        <a:t>1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81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5E8"/>
                    </a:solidFill>
                  </a:tcPr>
                </a:tc>
                <a:tc>
                  <a:txBody>
                    <a:bodyPr/>
                    <a:lstStyle/>
                    <a:p>
                      <a:pPr marL="3175"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sz="1800" spc="-50" dirty="0">
                          <a:latin typeface="Calibri"/>
                          <a:cs typeface="Calibri"/>
                        </a:rPr>
                        <a:t>8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81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5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92430"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r>
                        <a:rPr sz="1800" spc="-50" dirty="0">
                          <a:latin typeface="Calibri"/>
                          <a:cs typeface="Calibri"/>
                        </a:rPr>
                        <a:t>D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4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r>
                        <a:rPr sz="1800" spc="-50" dirty="0">
                          <a:latin typeface="Calibri"/>
                          <a:cs typeface="Calibri"/>
                        </a:rPr>
                        <a:t>7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4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r>
                        <a:rPr sz="1800" spc="-50" dirty="0">
                          <a:latin typeface="Calibri"/>
                          <a:cs typeface="Calibri"/>
                        </a:rPr>
                        <a:t>6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4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r>
                        <a:rPr sz="1800" spc="-50" dirty="0">
                          <a:latin typeface="Calibri"/>
                          <a:cs typeface="Calibri"/>
                        </a:rPr>
                        <a:t>9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4"/>
                    </a:solidFill>
                  </a:tcPr>
                </a:tc>
                <a:tc>
                  <a:txBody>
                    <a:bodyPr/>
                    <a:lstStyle/>
                    <a:p>
                      <a:pPr marL="3175" algn="ctr"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r>
                        <a:rPr sz="1800" spc="-50" dirty="0">
                          <a:latin typeface="Calibri"/>
                          <a:cs typeface="Calibri"/>
                        </a:rPr>
                        <a:t>4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7" name="object 7"/>
          <p:cNvSpPr txBox="1"/>
          <p:nvPr/>
        </p:nvSpPr>
        <p:spPr>
          <a:xfrm>
            <a:off x="6016753" y="1712976"/>
            <a:ext cx="518159" cy="269304"/>
          </a:xfrm>
          <a:prstGeom prst="rect">
            <a:avLst/>
          </a:prstGeom>
          <a:solidFill>
            <a:srgbClr val="4F81BA"/>
          </a:solidFill>
        </p:spPr>
        <p:txBody>
          <a:bodyPr vert="horz" wrap="square" lIns="0" tIns="0" rIns="0" bIns="0" rtlCol="0">
            <a:spAutoFit/>
          </a:bodyPr>
          <a:lstStyle/>
          <a:p>
            <a:pPr marL="5080" algn="ctr">
              <a:lnSpc>
                <a:spcPts val="2130"/>
              </a:lnSpc>
            </a:pPr>
            <a:r>
              <a:rPr b="1" spc="-50" dirty="0">
                <a:solidFill>
                  <a:srgbClr val="FFFFFF"/>
                </a:solidFill>
                <a:latin typeface="Calibri"/>
                <a:cs typeface="Calibri"/>
              </a:rPr>
              <a:t>2</a:t>
            </a:r>
            <a:endParaRPr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016753" y="2090927"/>
            <a:ext cx="518159" cy="256480"/>
          </a:xfrm>
          <a:prstGeom prst="rect">
            <a:avLst/>
          </a:prstGeom>
          <a:solidFill>
            <a:srgbClr val="D0D5E8"/>
          </a:solidFill>
        </p:spPr>
        <p:txBody>
          <a:bodyPr vert="horz" wrap="square" lIns="0" tIns="0" rIns="0" bIns="0" rtlCol="0">
            <a:spAutoFit/>
          </a:bodyPr>
          <a:lstStyle/>
          <a:p>
            <a:pPr marL="5080" algn="ctr">
              <a:lnSpc>
                <a:spcPts val="2039"/>
              </a:lnSpc>
            </a:pPr>
            <a:r>
              <a:rPr spc="-50" dirty="0">
                <a:latin typeface="Calibri"/>
                <a:cs typeface="Calibri"/>
              </a:rPr>
              <a:t>3</a:t>
            </a:r>
            <a:endParaRPr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016753" y="2438400"/>
            <a:ext cx="518159" cy="279564"/>
          </a:xfrm>
          <a:prstGeom prst="rect">
            <a:avLst/>
          </a:prstGeom>
          <a:solidFill>
            <a:srgbClr val="E9EBF4"/>
          </a:solidFill>
        </p:spPr>
        <p:txBody>
          <a:bodyPr vert="horz" wrap="square" lIns="0" tIns="2540" rIns="0" bIns="0" rtlCol="0">
            <a:spAutoFit/>
          </a:bodyPr>
          <a:lstStyle/>
          <a:p>
            <a:pPr marL="3810" algn="ctr">
              <a:spcBef>
                <a:spcPts val="20"/>
              </a:spcBef>
            </a:pPr>
            <a:r>
              <a:rPr spc="-50" dirty="0">
                <a:latin typeface="Calibri"/>
                <a:cs typeface="Calibri"/>
              </a:rPr>
              <a:t>1</a:t>
            </a:r>
            <a:endParaRPr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016753" y="2810255"/>
            <a:ext cx="518159" cy="269304"/>
          </a:xfrm>
          <a:prstGeom prst="rect">
            <a:avLst/>
          </a:prstGeom>
          <a:solidFill>
            <a:srgbClr val="D0D5E8"/>
          </a:solidFill>
        </p:spPr>
        <p:txBody>
          <a:bodyPr vert="horz" wrap="square" lIns="0" tIns="0" rIns="0" bIns="0" rtlCol="0">
            <a:spAutoFit/>
          </a:bodyPr>
          <a:lstStyle/>
          <a:p>
            <a:pPr marL="5080" algn="ctr">
              <a:lnSpc>
                <a:spcPts val="2135"/>
              </a:lnSpc>
            </a:pPr>
            <a:r>
              <a:rPr spc="-50" dirty="0">
                <a:latin typeface="Calibri"/>
                <a:cs typeface="Calibri"/>
              </a:rPr>
              <a:t>4</a:t>
            </a:r>
            <a:endParaRPr>
              <a:latin typeface="Calibri"/>
              <a:cs typeface="Calibri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5928359" y="1237489"/>
            <a:ext cx="3167380" cy="381635"/>
          </a:xfrm>
          <a:custGeom>
            <a:avLst/>
            <a:gdLst/>
            <a:ahLst/>
            <a:cxnLst/>
            <a:rect l="l" t="t" r="r" b="b"/>
            <a:pathLst>
              <a:path w="3167379" h="381634">
                <a:moveTo>
                  <a:pt x="3160775" y="381127"/>
                </a:moveTo>
                <a:lnTo>
                  <a:pt x="6095" y="381127"/>
                </a:lnTo>
                <a:lnTo>
                  <a:pt x="4216" y="380822"/>
                </a:lnTo>
                <a:lnTo>
                  <a:pt x="2514" y="379958"/>
                </a:lnTo>
                <a:lnTo>
                  <a:pt x="1168" y="378612"/>
                </a:lnTo>
                <a:lnTo>
                  <a:pt x="292" y="376910"/>
                </a:lnTo>
                <a:lnTo>
                  <a:pt x="0" y="375031"/>
                </a:lnTo>
                <a:lnTo>
                  <a:pt x="0" y="6096"/>
                </a:lnTo>
                <a:lnTo>
                  <a:pt x="6095" y="0"/>
                </a:lnTo>
                <a:lnTo>
                  <a:pt x="3160775" y="0"/>
                </a:lnTo>
                <a:lnTo>
                  <a:pt x="3166871" y="6096"/>
                </a:lnTo>
                <a:lnTo>
                  <a:pt x="12191" y="6096"/>
                </a:lnTo>
                <a:lnTo>
                  <a:pt x="6095" y="12192"/>
                </a:lnTo>
                <a:lnTo>
                  <a:pt x="12191" y="12192"/>
                </a:lnTo>
                <a:lnTo>
                  <a:pt x="12191" y="368934"/>
                </a:lnTo>
                <a:lnTo>
                  <a:pt x="6095" y="368934"/>
                </a:lnTo>
                <a:lnTo>
                  <a:pt x="12191" y="375031"/>
                </a:lnTo>
                <a:lnTo>
                  <a:pt x="3166871" y="375031"/>
                </a:lnTo>
                <a:lnTo>
                  <a:pt x="3166567" y="376910"/>
                </a:lnTo>
                <a:lnTo>
                  <a:pt x="3165703" y="378612"/>
                </a:lnTo>
                <a:lnTo>
                  <a:pt x="3164357" y="379958"/>
                </a:lnTo>
                <a:lnTo>
                  <a:pt x="3162655" y="380822"/>
                </a:lnTo>
                <a:lnTo>
                  <a:pt x="3160775" y="381127"/>
                </a:lnTo>
                <a:close/>
              </a:path>
              <a:path w="3167379" h="381634">
                <a:moveTo>
                  <a:pt x="12191" y="12192"/>
                </a:moveTo>
                <a:lnTo>
                  <a:pt x="6095" y="12192"/>
                </a:lnTo>
                <a:lnTo>
                  <a:pt x="12191" y="6096"/>
                </a:lnTo>
                <a:lnTo>
                  <a:pt x="12191" y="12192"/>
                </a:lnTo>
                <a:close/>
              </a:path>
              <a:path w="3167379" h="381634">
                <a:moveTo>
                  <a:pt x="3154680" y="12192"/>
                </a:moveTo>
                <a:lnTo>
                  <a:pt x="12191" y="12192"/>
                </a:lnTo>
                <a:lnTo>
                  <a:pt x="12191" y="6096"/>
                </a:lnTo>
                <a:lnTo>
                  <a:pt x="3154680" y="6096"/>
                </a:lnTo>
                <a:lnTo>
                  <a:pt x="3154680" y="12192"/>
                </a:lnTo>
                <a:close/>
              </a:path>
              <a:path w="3167379" h="381634">
                <a:moveTo>
                  <a:pt x="3154680" y="375031"/>
                </a:moveTo>
                <a:lnTo>
                  <a:pt x="3154680" y="6096"/>
                </a:lnTo>
                <a:lnTo>
                  <a:pt x="3160775" y="12192"/>
                </a:lnTo>
                <a:lnTo>
                  <a:pt x="3166871" y="12192"/>
                </a:lnTo>
                <a:lnTo>
                  <a:pt x="3166871" y="368934"/>
                </a:lnTo>
                <a:lnTo>
                  <a:pt x="3160775" y="368934"/>
                </a:lnTo>
                <a:lnTo>
                  <a:pt x="3154680" y="375031"/>
                </a:lnTo>
                <a:close/>
              </a:path>
              <a:path w="3167379" h="381634">
                <a:moveTo>
                  <a:pt x="3166871" y="12192"/>
                </a:moveTo>
                <a:lnTo>
                  <a:pt x="3160775" y="12192"/>
                </a:lnTo>
                <a:lnTo>
                  <a:pt x="3154680" y="6096"/>
                </a:lnTo>
                <a:lnTo>
                  <a:pt x="3166871" y="6096"/>
                </a:lnTo>
                <a:lnTo>
                  <a:pt x="3166871" y="12192"/>
                </a:lnTo>
                <a:close/>
              </a:path>
              <a:path w="3167379" h="381634">
                <a:moveTo>
                  <a:pt x="12191" y="375031"/>
                </a:moveTo>
                <a:lnTo>
                  <a:pt x="6095" y="368934"/>
                </a:lnTo>
                <a:lnTo>
                  <a:pt x="12191" y="368934"/>
                </a:lnTo>
                <a:lnTo>
                  <a:pt x="12191" y="375031"/>
                </a:lnTo>
                <a:close/>
              </a:path>
              <a:path w="3167379" h="381634">
                <a:moveTo>
                  <a:pt x="3154680" y="375031"/>
                </a:moveTo>
                <a:lnTo>
                  <a:pt x="12191" y="375031"/>
                </a:lnTo>
                <a:lnTo>
                  <a:pt x="12191" y="368934"/>
                </a:lnTo>
                <a:lnTo>
                  <a:pt x="3154680" y="368934"/>
                </a:lnTo>
                <a:lnTo>
                  <a:pt x="3154680" y="375031"/>
                </a:lnTo>
                <a:close/>
              </a:path>
              <a:path w="3167379" h="381634">
                <a:moveTo>
                  <a:pt x="3166871" y="375031"/>
                </a:moveTo>
                <a:lnTo>
                  <a:pt x="3154680" y="375031"/>
                </a:lnTo>
                <a:lnTo>
                  <a:pt x="3160775" y="368934"/>
                </a:lnTo>
                <a:lnTo>
                  <a:pt x="3166871" y="368934"/>
                </a:lnTo>
                <a:lnTo>
                  <a:pt x="3166871" y="37503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6015736" y="1233423"/>
            <a:ext cx="254190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b="1" spc="-45" dirty="0">
                <a:latin typeface="Calibri"/>
                <a:cs typeface="Calibri"/>
              </a:rPr>
              <a:t>Take</a:t>
            </a:r>
            <a:r>
              <a:rPr b="1" spc="-95" dirty="0">
                <a:latin typeface="Calibri"/>
                <a:cs typeface="Calibri"/>
              </a:rPr>
              <a:t> </a:t>
            </a:r>
            <a:r>
              <a:rPr b="1" spc="-10" dirty="0">
                <a:latin typeface="Calibri"/>
                <a:cs typeface="Calibri"/>
              </a:rPr>
              <a:t>minimum</a:t>
            </a:r>
            <a:r>
              <a:rPr b="1" spc="-75" dirty="0">
                <a:latin typeface="Calibri"/>
                <a:cs typeface="Calibri"/>
              </a:rPr>
              <a:t> </a:t>
            </a:r>
            <a:r>
              <a:rPr b="1" dirty="0">
                <a:latin typeface="Calibri"/>
                <a:cs typeface="Calibri"/>
              </a:rPr>
              <a:t>in</a:t>
            </a:r>
            <a:r>
              <a:rPr b="1" spc="-10" dirty="0">
                <a:latin typeface="Calibri"/>
                <a:cs typeface="Calibri"/>
              </a:rPr>
              <a:t> </a:t>
            </a:r>
            <a:r>
              <a:rPr b="1" dirty="0">
                <a:latin typeface="Calibri"/>
                <a:cs typeface="Calibri"/>
              </a:rPr>
              <a:t>each</a:t>
            </a:r>
            <a:r>
              <a:rPr b="1" spc="-45" dirty="0">
                <a:latin typeface="Calibri"/>
                <a:cs typeface="Calibri"/>
              </a:rPr>
              <a:t> </a:t>
            </a:r>
            <a:r>
              <a:rPr b="1" spc="-25" dirty="0">
                <a:latin typeface="Calibri"/>
                <a:cs typeface="Calibri"/>
              </a:rPr>
              <a:t>row</a:t>
            </a:r>
            <a:endParaRPr>
              <a:latin typeface="Calibri"/>
              <a:cs typeface="Calibri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5934455" y="3206496"/>
            <a:ext cx="722630" cy="18415"/>
          </a:xfrm>
          <a:custGeom>
            <a:avLst/>
            <a:gdLst/>
            <a:ahLst/>
            <a:cxnLst/>
            <a:rect l="l" t="t" r="r" b="b"/>
            <a:pathLst>
              <a:path w="722629" h="18414">
                <a:moveTo>
                  <a:pt x="722122" y="18287"/>
                </a:moveTo>
                <a:lnTo>
                  <a:pt x="0" y="18287"/>
                </a:lnTo>
                <a:lnTo>
                  <a:pt x="0" y="0"/>
                </a:lnTo>
                <a:lnTo>
                  <a:pt x="722122" y="0"/>
                </a:lnTo>
                <a:lnTo>
                  <a:pt x="722122" y="1828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 txBox="1"/>
          <p:nvPr/>
        </p:nvSpPr>
        <p:spPr>
          <a:xfrm>
            <a:off x="6114669" y="3310890"/>
            <a:ext cx="25654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pc="-25" dirty="0">
                <a:latin typeface="Calibri"/>
                <a:cs typeface="Calibri"/>
              </a:rPr>
              <a:t>10</a:t>
            </a:r>
            <a:endParaRPr>
              <a:latin typeface="Calibri"/>
              <a:cs typeface="Calibri"/>
            </a:endParaRPr>
          </a:p>
        </p:txBody>
      </p:sp>
      <p:graphicFrame>
        <p:nvGraphicFramePr>
          <p:cNvPr id="15" name="object 15"/>
          <p:cNvGraphicFramePr>
            <a:graphicFrameLocks noGrp="1"/>
          </p:cNvGraphicFramePr>
          <p:nvPr/>
        </p:nvGraphicFramePr>
        <p:xfrm>
          <a:off x="1654784" y="3669157"/>
          <a:ext cx="4699000" cy="218948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384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2361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7020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12700">
                      <a:solidFill>
                        <a:srgbClr val="FFFFFF"/>
                      </a:solidFill>
                      <a:prstDash val="solid"/>
                    </a:lnR>
                    <a:lnB w="1270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080" algn="ctr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18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a</a:t>
                      </a:r>
                      <a:r>
                        <a:rPr sz="1800" b="1" spc="-6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solidFill>
                            <a:srgbClr val="FFFFFF"/>
                          </a:solidFill>
                          <a:latin typeface="Wingdings"/>
                          <a:cs typeface="Wingdings"/>
                        </a:rPr>
                        <a:t></a:t>
                      </a:r>
                      <a:r>
                        <a:rPr sz="1800" spc="-110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b="1" spc="-2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J1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1079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solidFill>
                      <a:srgbClr val="2E859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18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a</a:t>
                      </a:r>
                      <a:r>
                        <a:rPr sz="1800" b="1" spc="-6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solidFill>
                            <a:srgbClr val="FFFFFF"/>
                          </a:solidFill>
                          <a:latin typeface="Wingdings"/>
                          <a:cs typeface="Wingdings"/>
                        </a:rPr>
                        <a:t></a:t>
                      </a:r>
                      <a:r>
                        <a:rPr sz="1800" spc="-110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b="1" spc="-2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J2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1079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solidFill>
                      <a:srgbClr val="2E859C"/>
                    </a:solidFill>
                  </a:tcPr>
                </a:tc>
                <a:tc>
                  <a:txBody>
                    <a:bodyPr/>
                    <a:lstStyle/>
                    <a:p>
                      <a:pPr marL="227329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18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a</a:t>
                      </a:r>
                      <a:r>
                        <a:rPr sz="1800" b="1" spc="-6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solidFill>
                            <a:srgbClr val="FFFFFF"/>
                          </a:solidFill>
                          <a:latin typeface="Wingdings"/>
                          <a:cs typeface="Wingdings"/>
                        </a:rPr>
                        <a:t></a:t>
                      </a:r>
                      <a:r>
                        <a:rPr sz="1800" spc="-110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b="1" spc="-2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J3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1079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solidFill>
                      <a:srgbClr val="2E859C"/>
                    </a:solidFill>
                  </a:tcPr>
                </a:tc>
                <a:tc>
                  <a:txBody>
                    <a:bodyPr/>
                    <a:lstStyle/>
                    <a:p>
                      <a:pPr marL="228600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18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a</a:t>
                      </a:r>
                      <a:r>
                        <a:rPr sz="1800" b="1" spc="-6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solidFill>
                            <a:srgbClr val="FFFFFF"/>
                          </a:solidFill>
                          <a:latin typeface="Wingdings"/>
                          <a:cs typeface="Wingdings"/>
                        </a:rPr>
                        <a:t></a:t>
                      </a:r>
                      <a:r>
                        <a:rPr sz="1800" spc="-110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b="1" spc="-2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J4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1079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solidFill>
                      <a:srgbClr val="2E859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9570"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425"/>
                        </a:spcBef>
                      </a:pPr>
                      <a:r>
                        <a:rPr sz="1800" b="1" spc="-5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a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5397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F81BA"/>
                    </a:solidFill>
                  </a:tcPr>
                </a:tc>
                <a:tc>
                  <a:txBody>
                    <a:bodyPr/>
                    <a:lstStyle/>
                    <a:p>
                      <a:pPr marL="8890" algn="ctr"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r>
                        <a:rPr sz="1800" spc="-50" dirty="0">
                          <a:latin typeface="Calibri"/>
                          <a:cs typeface="Calibri"/>
                        </a:rPr>
                        <a:t>9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5E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r>
                        <a:rPr sz="1800" spc="-50" dirty="0">
                          <a:latin typeface="Calibri"/>
                          <a:cs typeface="Calibri"/>
                        </a:rPr>
                        <a:t>2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5E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r>
                        <a:rPr sz="1800" spc="-50" dirty="0">
                          <a:latin typeface="Calibri"/>
                          <a:cs typeface="Calibri"/>
                        </a:rPr>
                        <a:t>7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5E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r>
                        <a:rPr sz="1800" spc="-50" dirty="0">
                          <a:latin typeface="Calibri"/>
                          <a:cs typeface="Calibri"/>
                        </a:rPr>
                        <a:t>8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5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20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80"/>
                        </a:spcBef>
                      </a:pPr>
                      <a:r>
                        <a:rPr sz="1800" spc="-50" dirty="0">
                          <a:latin typeface="Calibri"/>
                          <a:cs typeface="Calibri"/>
                        </a:rPr>
                        <a:t>b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4826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5E8"/>
                    </a:solidFill>
                  </a:tcPr>
                </a:tc>
                <a:tc>
                  <a:txBody>
                    <a:bodyPr/>
                    <a:lstStyle/>
                    <a:p>
                      <a:pPr marL="8890" algn="ctr"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r>
                        <a:rPr sz="1800" spc="-50" dirty="0">
                          <a:latin typeface="Calibri"/>
                          <a:cs typeface="Calibri"/>
                        </a:rPr>
                        <a:t>3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50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r>
                        <a:rPr sz="1800" spc="-50" dirty="0">
                          <a:latin typeface="Calibri"/>
                          <a:cs typeface="Calibri"/>
                        </a:rPr>
                        <a:t>3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50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r>
                        <a:rPr sz="1800" spc="-50" dirty="0">
                          <a:latin typeface="Calibri"/>
                          <a:cs typeface="Calibri"/>
                        </a:rPr>
                        <a:t>4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50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r>
                        <a:rPr sz="1800" spc="-50" dirty="0">
                          <a:latin typeface="Calibri"/>
                          <a:cs typeface="Calibri"/>
                        </a:rPr>
                        <a:t>3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50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20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50"/>
                        </a:spcBef>
                      </a:pPr>
                      <a:r>
                        <a:rPr sz="1800" spc="-50" dirty="0">
                          <a:latin typeface="Calibri"/>
                          <a:cs typeface="Calibri"/>
                        </a:rPr>
                        <a:t>c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4445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4"/>
                    </a:solidFill>
                  </a:tcPr>
                </a:tc>
                <a:tc>
                  <a:txBody>
                    <a:bodyPr/>
                    <a:lstStyle/>
                    <a:p>
                      <a:pPr marL="7620" algn="ctr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sz="1800" spc="-50" dirty="0">
                          <a:latin typeface="Calibri"/>
                          <a:cs typeface="Calibri"/>
                        </a:rPr>
                        <a:t>8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57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5E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sz="1800" spc="-50" dirty="0">
                          <a:latin typeface="Calibri"/>
                          <a:cs typeface="Calibri"/>
                        </a:rPr>
                        <a:t>5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57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5E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sz="1800" spc="-50" dirty="0">
                          <a:latin typeface="Calibri"/>
                          <a:cs typeface="Calibri"/>
                        </a:rPr>
                        <a:t>5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57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5E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sz="1800" spc="-50" dirty="0">
                          <a:latin typeface="Calibri"/>
                          <a:cs typeface="Calibri"/>
                        </a:rPr>
                        <a:t>5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57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5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8481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800" spc="-50" dirty="0">
                          <a:latin typeface="Calibri"/>
                          <a:cs typeface="Calibri"/>
                        </a:rPr>
                        <a:t>d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873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5E8"/>
                    </a:solidFill>
                  </a:tcPr>
                </a:tc>
                <a:tc>
                  <a:txBody>
                    <a:bodyPr/>
                    <a:lstStyle/>
                    <a:p>
                      <a:pPr marL="7620" algn="ctr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sz="1800" spc="-50" dirty="0">
                          <a:latin typeface="Calibri"/>
                          <a:cs typeface="Calibri"/>
                        </a:rPr>
                        <a:t>4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57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sz="1800" spc="-50" dirty="0">
                          <a:latin typeface="Calibri"/>
                          <a:cs typeface="Calibri"/>
                        </a:rPr>
                        <a:t>4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57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sz="1800" spc="-50" dirty="0">
                          <a:latin typeface="Calibri"/>
                          <a:cs typeface="Calibri"/>
                        </a:rPr>
                        <a:t>4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57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sz="1800" spc="-50" dirty="0">
                          <a:latin typeface="Calibri"/>
                          <a:cs typeface="Calibri"/>
                        </a:rPr>
                        <a:t>6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57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2448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8255" algn="ctr">
                        <a:lnSpc>
                          <a:spcPts val="1910"/>
                        </a:lnSpc>
                      </a:pPr>
                      <a:r>
                        <a:rPr sz="1800" spc="-25" dirty="0">
                          <a:latin typeface="Calibri"/>
                          <a:cs typeface="Calibri"/>
                        </a:rPr>
                        <a:t>24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16C08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ts val="1910"/>
                        </a:lnSpc>
                      </a:pPr>
                      <a:r>
                        <a:rPr sz="1800" spc="-25" dirty="0">
                          <a:latin typeface="Calibri"/>
                          <a:cs typeface="Calibri"/>
                        </a:rPr>
                        <a:t>14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00AD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10"/>
                        </a:lnSpc>
                      </a:pPr>
                      <a:r>
                        <a:rPr sz="1800" spc="-25" dirty="0">
                          <a:latin typeface="Calibri"/>
                          <a:cs typeface="Calibri"/>
                        </a:rPr>
                        <a:t>20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16C08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ts val="1910"/>
                        </a:lnSpc>
                      </a:pPr>
                      <a:r>
                        <a:rPr sz="1800" spc="-25" dirty="0">
                          <a:latin typeface="Calibri"/>
                          <a:cs typeface="Calibri"/>
                        </a:rPr>
                        <a:t>22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16C0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16" name="object 16"/>
          <p:cNvSpPr/>
          <p:nvPr/>
        </p:nvSpPr>
        <p:spPr>
          <a:xfrm>
            <a:off x="1600961" y="761"/>
            <a:ext cx="9142730" cy="6856730"/>
          </a:xfrm>
          <a:custGeom>
            <a:avLst/>
            <a:gdLst/>
            <a:ahLst/>
            <a:cxnLst/>
            <a:rect l="l" t="t" r="r" b="b"/>
            <a:pathLst>
              <a:path w="9142730" h="6856730">
                <a:moveTo>
                  <a:pt x="0" y="0"/>
                </a:moveTo>
                <a:lnTo>
                  <a:pt x="9142476" y="0"/>
                </a:lnTo>
                <a:lnTo>
                  <a:pt x="9142476" y="6856476"/>
                </a:lnTo>
                <a:lnTo>
                  <a:pt x="0" y="6856476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 txBox="1"/>
          <p:nvPr/>
        </p:nvSpPr>
        <p:spPr>
          <a:xfrm>
            <a:off x="4194176" y="6438732"/>
            <a:ext cx="1062355" cy="363561"/>
          </a:xfrm>
          <a:prstGeom prst="rect">
            <a:avLst/>
          </a:prstGeom>
        </p:spPr>
        <p:txBody>
          <a:bodyPr vert="horz" wrap="square" lIns="0" tIns="4445" rIns="0" bIns="0" rtlCol="0">
            <a:spAutoFit/>
          </a:bodyPr>
          <a:lstStyle/>
          <a:p>
            <a:pPr marL="12700" marR="5080">
              <a:lnSpc>
                <a:spcPts val="1440"/>
              </a:lnSpc>
              <a:spcBef>
                <a:spcPts val="35"/>
              </a:spcBef>
            </a:pPr>
            <a:r>
              <a:rPr sz="1200" spc="45" dirty="0">
                <a:solidFill>
                  <a:srgbClr val="FFFFFF"/>
                </a:solidFill>
                <a:latin typeface="Arial MT"/>
                <a:cs typeface="Arial MT"/>
              </a:rPr>
              <a:t>Department</a:t>
            </a:r>
            <a:r>
              <a:rPr sz="1200" spc="1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-25" dirty="0">
                <a:solidFill>
                  <a:srgbClr val="FFFFFF"/>
                </a:solidFill>
                <a:latin typeface="Arial MT"/>
                <a:cs typeface="Arial MT"/>
              </a:rPr>
              <a:t>of CSE</a:t>
            </a:r>
            <a:endParaRPr sz="12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3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4114800" y="6400801"/>
            <a:ext cx="4724400" cy="277495"/>
            <a:chOff x="2514600" y="6400800"/>
            <a:chExt cx="4724400" cy="277495"/>
          </a:xfrm>
        </p:grpSpPr>
        <p:sp>
          <p:nvSpPr>
            <p:cNvPr id="3" name="object 3"/>
            <p:cNvSpPr/>
            <p:nvPr/>
          </p:nvSpPr>
          <p:spPr>
            <a:xfrm>
              <a:off x="2514600" y="6400800"/>
              <a:ext cx="1600200" cy="277495"/>
            </a:xfrm>
            <a:custGeom>
              <a:avLst/>
              <a:gdLst/>
              <a:ahLst/>
              <a:cxnLst/>
              <a:rect l="l" t="t" r="r" b="b"/>
              <a:pathLst>
                <a:path w="1600200" h="277495">
                  <a:moveTo>
                    <a:pt x="1600200" y="277368"/>
                  </a:moveTo>
                  <a:lnTo>
                    <a:pt x="0" y="277368"/>
                  </a:lnTo>
                  <a:lnTo>
                    <a:pt x="0" y="0"/>
                  </a:lnTo>
                  <a:lnTo>
                    <a:pt x="1600200" y="0"/>
                  </a:lnTo>
                  <a:lnTo>
                    <a:pt x="1600200" y="277368"/>
                  </a:lnTo>
                  <a:close/>
                </a:path>
              </a:pathLst>
            </a:custGeom>
            <a:solidFill>
              <a:srgbClr val="E16C0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4114800" y="6400800"/>
              <a:ext cx="3124200" cy="277495"/>
            </a:xfrm>
            <a:custGeom>
              <a:avLst/>
              <a:gdLst/>
              <a:ahLst/>
              <a:cxnLst/>
              <a:rect l="l" t="t" r="r" b="b"/>
              <a:pathLst>
                <a:path w="3124200" h="277495">
                  <a:moveTo>
                    <a:pt x="3124200" y="277368"/>
                  </a:moveTo>
                  <a:lnTo>
                    <a:pt x="0" y="277368"/>
                  </a:lnTo>
                  <a:lnTo>
                    <a:pt x="0" y="0"/>
                  </a:lnTo>
                  <a:lnTo>
                    <a:pt x="3124200" y="0"/>
                  </a:lnTo>
                  <a:lnTo>
                    <a:pt x="3124200" y="277368"/>
                  </a:lnTo>
                  <a:close/>
                </a:path>
              </a:pathLst>
            </a:custGeom>
            <a:solidFill>
              <a:srgbClr val="2240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2636926" y="6045"/>
            <a:ext cx="2301240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pc="-20" dirty="0"/>
              <a:t>Example</a:t>
            </a:r>
            <a:r>
              <a:rPr spc="-210" dirty="0"/>
              <a:t> </a:t>
            </a:r>
            <a:r>
              <a:rPr spc="-50" dirty="0"/>
              <a:t>1</a:t>
            </a:r>
          </a:p>
        </p:txBody>
      </p:sp>
      <p:sp>
        <p:nvSpPr>
          <p:cNvPr id="18" name="object 18"/>
          <p:cNvSpPr txBox="1">
            <a:spLocks noGrp="1"/>
          </p:cNvSpPr>
          <p:nvPr>
            <p:ph type="ftr" sz="quarter" idx="11"/>
          </p:nvPr>
        </p:nvSpPr>
        <p:spPr>
          <a:xfrm>
            <a:off x="1600200" y="0"/>
            <a:ext cx="0" cy="432490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25"/>
              </a:lnSpc>
            </a:pPr>
            <a:r>
              <a:rPr spc="10" dirty="0"/>
              <a:t>ATME College</a:t>
            </a:r>
            <a:r>
              <a:rPr spc="-5" dirty="0"/>
              <a:t> </a:t>
            </a:r>
            <a:r>
              <a:rPr spc="10" dirty="0"/>
              <a:t>of</a:t>
            </a:r>
            <a:r>
              <a:rPr spc="114" dirty="0"/>
              <a:t> </a:t>
            </a:r>
            <a:r>
              <a:rPr spc="35" dirty="0"/>
              <a:t>Engineering</a:t>
            </a:r>
          </a:p>
        </p:txBody>
      </p:sp>
      <p:graphicFrame>
        <p:nvGraphicFramePr>
          <p:cNvPr id="6" name="object 6"/>
          <p:cNvGraphicFramePr>
            <a:graphicFrameLocks noGrp="1"/>
          </p:cNvGraphicFramePr>
          <p:nvPr/>
        </p:nvGraphicFramePr>
        <p:xfrm>
          <a:off x="1954442" y="1264411"/>
          <a:ext cx="3775075" cy="202438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3723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3723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3723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3723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3723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7338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solidFill>
                      <a:srgbClr val="4F81B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r>
                        <a:rPr sz="1800" b="1" spc="-2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J1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17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solidFill>
                      <a:srgbClr val="4F81BA"/>
                    </a:solidFill>
                  </a:tcPr>
                </a:tc>
                <a:tc>
                  <a:txBody>
                    <a:bodyPr/>
                    <a:lstStyle/>
                    <a:p>
                      <a:pPr marL="5080" algn="ctr"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r>
                        <a:rPr sz="1800" b="1" spc="-2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J2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17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solidFill>
                      <a:srgbClr val="4F81BA"/>
                    </a:solidFill>
                  </a:tcPr>
                </a:tc>
                <a:tc>
                  <a:txBody>
                    <a:bodyPr/>
                    <a:lstStyle/>
                    <a:p>
                      <a:pPr marL="5715" algn="ctr"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r>
                        <a:rPr sz="1800" b="1" spc="-2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J3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17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solidFill>
                      <a:srgbClr val="4F81BA"/>
                    </a:solidFill>
                  </a:tcPr>
                </a:tc>
                <a:tc>
                  <a:txBody>
                    <a:bodyPr/>
                    <a:lstStyle/>
                    <a:p>
                      <a:pPr marL="6350" algn="ctr"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r>
                        <a:rPr sz="1800" b="1" spc="-2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J4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17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solidFill>
                      <a:srgbClr val="4F81B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0209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75"/>
                        </a:spcBef>
                      </a:pPr>
                      <a:r>
                        <a:rPr sz="1800" spc="-50" dirty="0">
                          <a:latin typeface="Calibri"/>
                          <a:cs typeface="Calibri"/>
                        </a:rPr>
                        <a:t>A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2222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5E8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175"/>
                        </a:spcBef>
                      </a:pPr>
                      <a:r>
                        <a:rPr sz="1800" spc="-50" dirty="0">
                          <a:latin typeface="Calibri"/>
                          <a:cs typeface="Calibri"/>
                        </a:rPr>
                        <a:t>9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2222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5E8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175"/>
                        </a:spcBef>
                      </a:pPr>
                      <a:r>
                        <a:rPr sz="1800" spc="-50" dirty="0">
                          <a:latin typeface="Calibri"/>
                          <a:cs typeface="Calibri"/>
                        </a:rPr>
                        <a:t>2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2222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5E8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175"/>
                        </a:spcBef>
                      </a:pPr>
                      <a:r>
                        <a:rPr sz="1800" spc="-50" dirty="0">
                          <a:latin typeface="Calibri"/>
                          <a:cs typeface="Calibri"/>
                        </a:rPr>
                        <a:t>7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2222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5E8"/>
                    </a:solidFill>
                  </a:tcPr>
                </a:tc>
                <a:tc>
                  <a:txBody>
                    <a:bodyPr/>
                    <a:lstStyle/>
                    <a:p>
                      <a:pPr marL="3175" algn="ctr">
                        <a:lnSpc>
                          <a:spcPct val="100000"/>
                        </a:lnSpc>
                        <a:spcBef>
                          <a:spcPts val="175"/>
                        </a:spcBef>
                      </a:pPr>
                      <a:r>
                        <a:rPr sz="1800" spc="-50" dirty="0">
                          <a:latin typeface="Calibri"/>
                          <a:cs typeface="Calibri"/>
                        </a:rPr>
                        <a:t>8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2222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5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243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r>
                        <a:rPr sz="1800" spc="-50" dirty="0">
                          <a:latin typeface="Calibri"/>
                          <a:cs typeface="Calibri"/>
                        </a:rPr>
                        <a:t>B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17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4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r>
                        <a:rPr sz="1800" spc="-50" dirty="0">
                          <a:latin typeface="Calibri"/>
                          <a:cs typeface="Calibri"/>
                        </a:rPr>
                        <a:t>6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17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4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r>
                        <a:rPr sz="1800" spc="-50" dirty="0">
                          <a:latin typeface="Calibri"/>
                          <a:cs typeface="Calibri"/>
                        </a:rPr>
                        <a:t>4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17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4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r>
                        <a:rPr sz="1800" spc="-50" dirty="0">
                          <a:latin typeface="Calibri"/>
                          <a:cs typeface="Calibri"/>
                        </a:rPr>
                        <a:t>3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17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4"/>
                    </a:solidFill>
                  </a:tcPr>
                </a:tc>
                <a:tc>
                  <a:txBody>
                    <a:bodyPr/>
                    <a:lstStyle/>
                    <a:p>
                      <a:pPr marL="3175" algn="ctr"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r>
                        <a:rPr sz="1800" spc="-50" dirty="0">
                          <a:latin typeface="Calibri"/>
                          <a:cs typeface="Calibri"/>
                        </a:rPr>
                        <a:t>7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17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5593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sz="1800" spc="-50" dirty="0">
                          <a:latin typeface="Calibri"/>
                          <a:cs typeface="Calibri"/>
                        </a:rPr>
                        <a:t>C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81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5E8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sz="1800" spc="-50" dirty="0">
                          <a:latin typeface="Calibri"/>
                          <a:cs typeface="Calibri"/>
                        </a:rPr>
                        <a:t>5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81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5E8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sz="1800" spc="-50" dirty="0">
                          <a:latin typeface="Calibri"/>
                          <a:cs typeface="Calibri"/>
                        </a:rPr>
                        <a:t>8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81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5E8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sz="1800" spc="-50" dirty="0">
                          <a:latin typeface="Calibri"/>
                          <a:cs typeface="Calibri"/>
                        </a:rPr>
                        <a:t>1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81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5E8"/>
                    </a:solidFill>
                  </a:tcPr>
                </a:tc>
                <a:tc>
                  <a:txBody>
                    <a:bodyPr/>
                    <a:lstStyle/>
                    <a:p>
                      <a:pPr marL="3175"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sz="1800" spc="-50" dirty="0">
                          <a:latin typeface="Calibri"/>
                          <a:cs typeface="Calibri"/>
                        </a:rPr>
                        <a:t>8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81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5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92430"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r>
                        <a:rPr sz="1800" spc="-50" dirty="0">
                          <a:latin typeface="Calibri"/>
                          <a:cs typeface="Calibri"/>
                        </a:rPr>
                        <a:t>D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4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r>
                        <a:rPr sz="1800" spc="-50" dirty="0">
                          <a:latin typeface="Calibri"/>
                          <a:cs typeface="Calibri"/>
                        </a:rPr>
                        <a:t>7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4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r>
                        <a:rPr sz="1800" spc="-50" dirty="0">
                          <a:latin typeface="Calibri"/>
                          <a:cs typeface="Calibri"/>
                        </a:rPr>
                        <a:t>6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4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r>
                        <a:rPr sz="1800" spc="-50" dirty="0">
                          <a:latin typeface="Calibri"/>
                          <a:cs typeface="Calibri"/>
                        </a:rPr>
                        <a:t>9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4"/>
                    </a:solidFill>
                  </a:tcPr>
                </a:tc>
                <a:tc>
                  <a:txBody>
                    <a:bodyPr/>
                    <a:lstStyle/>
                    <a:p>
                      <a:pPr marL="3175" algn="ctr"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r>
                        <a:rPr sz="1800" spc="-50" dirty="0">
                          <a:latin typeface="Calibri"/>
                          <a:cs typeface="Calibri"/>
                        </a:rPr>
                        <a:t>4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7" name="object 7"/>
          <p:cNvSpPr txBox="1"/>
          <p:nvPr/>
        </p:nvSpPr>
        <p:spPr>
          <a:xfrm>
            <a:off x="6016753" y="1712976"/>
            <a:ext cx="518159" cy="269304"/>
          </a:xfrm>
          <a:prstGeom prst="rect">
            <a:avLst/>
          </a:prstGeom>
          <a:solidFill>
            <a:srgbClr val="4F81BA"/>
          </a:solidFill>
        </p:spPr>
        <p:txBody>
          <a:bodyPr vert="horz" wrap="square" lIns="0" tIns="0" rIns="0" bIns="0" rtlCol="0">
            <a:spAutoFit/>
          </a:bodyPr>
          <a:lstStyle/>
          <a:p>
            <a:pPr marL="87630">
              <a:lnSpc>
                <a:spcPts val="2130"/>
              </a:lnSpc>
            </a:pPr>
            <a:r>
              <a:rPr b="1" spc="-50" dirty="0">
                <a:solidFill>
                  <a:srgbClr val="FFFFFF"/>
                </a:solidFill>
                <a:latin typeface="Calibri"/>
                <a:cs typeface="Calibri"/>
              </a:rPr>
              <a:t>2</a:t>
            </a:r>
            <a:endParaRPr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016753" y="2090927"/>
            <a:ext cx="518159" cy="256480"/>
          </a:xfrm>
          <a:prstGeom prst="rect">
            <a:avLst/>
          </a:prstGeom>
          <a:solidFill>
            <a:srgbClr val="D0D5E8"/>
          </a:solidFill>
        </p:spPr>
        <p:txBody>
          <a:bodyPr vert="horz" wrap="square" lIns="0" tIns="0" rIns="0" bIns="0" rtlCol="0">
            <a:spAutoFit/>
          </a:bodyPr>
          <a:lstStyle/>
          <a:p>
            <a:pPr marL="87630">
              <a:lnSpc>
                <a:spcPts val="2039"/>
              </a:lnSpc>
            </a:pPr>
            <a:r>
              <a:rPr spc="-50" dirty="0">
                <a:latin typeface="Calibri"/>
                <a:cs typeface="Calibri"/>
              </a:rPr>
              <a:t>3</a:t>
            </a:r>
            <a:endParaRPr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016753" y="2438400"/>
            <a:ext cx="518159" cy="279564"/>
          </a:xfrm>
          <a:prstGeom prst="rect">
            <a:avLst/>
          </a:prstGeom>
          <a:solidFill>
            <a:srgbClr val="E9EBF4"/>
          </a:solidFill>
        </p:spPr>
        <p:txBody>
          <a:bodyPr vert="horz" wrap="square" lIns="0" tIns="2540" rIns="0" bIns="0" rtlCol="0">
            <a:spAutoFit/>
          </a:bodyPr>
          <a:lstStyle/>
          <a:p>
            <a:pPr marL="86995">
              <a:spcBef>
                <a:spcPts val="20"/>
              </a:spcBef>
            </a:pPr>
            <a:r>
              <a:rPr spc="-50" dirty="0">
                <a:latin typeface="Calibri"/>
                <a:cs typeface="Calibri"/>
              </a:rPr>
              <a:t>1</a:t>
            </a:r>
            <a:endParaRPr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016753" y="2810255"/>
            <a:ext cx="518159" cy="269304"/>
          </a:xfrm>
          <a:prstGeom prst="rect">
            <a:avLst/>
          </a:prstGeom>
          <a:solidFill>
            <a:srgbClr val="D0D5E8"/>
          </a:solidFill>
        </p:spPr>
        <p:txBody>
          <a:bodyPr vert="horz" wrap="square" lIns="0" tIns="0" rIns="0" bIns="0" rtlCol="0">
            <a:spAutoFit/>
          </a:bodyPr>
          <a:lstStyle/>
          <a:p>
            <a:pPr marL="87630">
              <a:lnSpc>
                <a:spcPts val="2135"/>
              </a:lnSpc>
            </a:pPr>
            <a:r>
              <a:rPr spc="-50" dirty="0">
                <a:latin typeface="Calibri"/>
                <a:cs typeface="Calibri"/>
              </a:rPr>
              <a:t>4</a:t>
            </a:r>
            <a:endParaRPr>
              <a:latin typeface="Calibri"/>
              <a:cs typeface="Calibri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5928359" y="1237489"/>
            <a:ext cx="3167380" cy="381635"/>
          </a:xfrm>
          <a:custGeom>
            <a:avLst/>
            <a:gdLst/>
            <a:ahLst/>
            <a:cxnLst/>
            <a:rect l="l" t="t" r="r" b="b"/>
            <a:pathLst>
              <a:path w="3167379" h="381634">
                <a:moveTo>
                  <a:pt x="3160775" y="381127"/>
                </a:moveTo>
                <a:lnTo>
                  <a:pt x="6095" y="381127"/>
                </a:lnTo>
                <a:lnTo>
                  <a:pt x="4216" y="380822"/>
                </a:lnTo>
                <a:lnTo>
                  <a:pt x="2514" y="379958"/>
                </a:lnTo>
                <a:lnTo>
                  <a:pt x="1168" y="378612"/>
                </a:lnTo>
                <a:lnTo>
                  <a:pt x="292" y="376910"/>
                </a:lnTo>
                <a:lnTo>
                  <a:pt x="0" y="375031"/>
                </a:lnTo>
                <a:lnTo>
                  <a:pt x="0" y="6096"/>
                </a:lnTo>
                <a:lnTo>
                  <a:pt x="6095" y="0"/>
                </a:lnTo>
                <a:lnTo>
                  <a:pt x="3160775" y="0"/>
                </a:lnTo>
                <a:lnTo>
                  <a:pt x="3166871" y="6096"/>
                </a:lnTo>
                <a:lnTo>
                  <a:pt x="12191" y="6096"/>
                </a:lnTo>
                <a:lnTo>
                  <a:pt x="6095" y="12192"/>
                </a:lnTo>
                <a:lnTo>
                  <a:pt x="12191" y="12192"/>
                </a:lnTo>
                <a:lnTo>
                  <a:pt x="12191" y="368934"/>
                </a:lnTo>
                <a:lnTo>
                  <a:pt x="6095" y="368934"/>
                </a:lnTo>
                <a:lnTo>
                  <a:pt x="12191" y="375031"/>
                </a:lnTo>
                <a:lnTo>
                  <a:pt x="3166871" y="375031"/>
                </a:lnTo>
                <a:lnTo>
                  <a:pt x="3166567" y="376910"/>
                </a:lnTo>
                <a:lnTo>
                  <a:pt x="3165703" y="378612"/>
                </a:lnTo>
                <a:lnTo>
                  <a:pt x="3164357" y="379958"/>
                </a:lnTo>
                <a:lnTo>
                  <a:pt x="3162655" y="380822"/>
                </a:lnTo>
                <a:lnTo>
                  <a:pt x="3160775" y="381127"/>
                </a:lnTo>
                <a:close/>
              </a:path>
              <a:path w="3167379" h="381634">
                <a:moveTo>
                  <a:pt x="12191" y="12192"/>
                </a:moveTo>
                <a:lnTo>
                  <a:pt x="6095" y="12192"/>
                </a:lnTo>
                <a:lnTo>
                  <a:pt x="12191" y="6096"/>
                </a:lnTo>
                <a:lnTo>
                  <a:pt x="12191" y="12192"/>
                </a:lnTo>
                <a:close/>
              </a:path>
              <a:path w="3167379" h="381634">
                <a:moveTo>
                  <a:pt x="3154680" y="12192"/>
                </a:moveTo>
                <a:lnTo>
                  <a:pt x="12191" y="12192"/>
                </a:lnTo>
                <a:lnTo>
                  <a:pt x="12191" y="6096"/>
                </a:lnTo>
                <a:lnTo>
                  <a:pt x="3154680" y="6096"/>
                </a:lnTo>
                <a:lnTo>
                  <a:pt x="3154680" y="12192"/>
                </a:lnTo>
                <a:close/>
              </a:path>
              <a:path w="3167379" h="381634">
                <a:moveTo>
                  <a:pt x="3154680" y="375031"/>
                </a:moveTo>
                <a:lnTo>
                  <a:pt x="3154680" y="6096"/>
                </a:lnTo>
                <a:lnTo>
                  <a:pt x="3160775" y="12192"/>
                </a:lnTo>
                <a:lnTo>
                  <a:pt x="3166871" y="12192"/>
                </a:lnTo>
                <a:lnTo>
                  <a:pt x="3166871" y="368934"/>
                </a:lnTo>
                <a:lnTo>
                  <a:pt x="3160775" y="368934"/>
                </a:lnTo>
                <a:lnTo>
                  <a:pt x="3154680" y="375031"/>
                </a:lnTo>
                <a:close/>
              </a:path>
              <a:path w="3167379" h="381634">
                <a:moveTo>
                  <a:pt x="3166871" y="12192"/>
                </a:moveTo>
                <a:lnTo>
                  <a:pt x="3160775" y="12192"/>
                </a:lnTo>
                <a:lnTo>
                  <a:pt x="3154680" y="6096"/>
                </a:lnTo>
                <a:lnTo>
                  <a:pt x="3166871" y="6096"/>
                </a:lnTo>
                <a:lnTo>
                  <a:pt x="3166871" y="12192"/>
                </a:lnTo>
                <a:close/>
              </a:path>
              <a:path w="3167379" h="381634">
                <a:moveTo>
                  <a:pt x="12191" y="375031"/>
                </a:moveTo>
                <a:lnTo>
                  <a:pt x="6095" y="368934"/>
                </a:lnTo>
                <a:lnTo>
                  <a:pt x="12191" y="368934"/>
                </a:lnTo>
                <a:lnTo>
                  <a:pt x="12191" y="375031"/>
                </a:lnTo>
                <a:close/>
              </a:path>
              <a:path w="3167379" h="381634">
                <a:moveTo>
                  <a:pt x="3154680" y="375031"/>
                </a:moveTo>
                <a:lnTo>
                  <a:pt x="12191" y="375031"/>
                </a:lnTo>
                <a:lnTo>
                  <a:pt x="12191" y="368934"/>
                </a:lnTo>
                <a:lnTo>
                  <a:pt x="3154680" y="368934"/>
                </a:lnTo>
                <a:lnTo>
                  <a:pt x="3154680" y="375031"/>
                </a:lnTo>
                <a:close/>
              </a:path>
              <a:path w="3167379" h="381634">
                <a:moveTo>
                  <a:pt x="3166871" y="375031"/>
                </a:moveTo>
                <a:lnTo>
                  <a:pt x="3154680" y="375031"/>
                </a:lnTo>
                <a:lnTo>
                  <a:pt x="3160775" y="368934"/>
                </a:lnTo>
                <a:lnTo>
                  <a:pt x="3166871" y="368934"/>
                </a:lnTo>
                <a:lnTo>
                  <a:pt x="3166871" y="37503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6015736" y="1233423"/>
            <a:ext cx="254190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b="1" spc="-45" dirty="0">
                <a:latin typeface="Calibri"/>
                <a:cs typeface="Calibri"/>
              </a:rPr>
              <a:t>Take</a:t>
            </a:r>
            <a:r>
              <a:rPr b="1" spc="-95" dirty="0">
                <a:latin typeface="Calibri"/>
                <a:cs typeface="Calibri"/>
              </a:rPr>
              <a:t> </a:t>
            </a:r>
            <a:r>
              <a:rPr b="1" spc="-10" dirty="0">
                <a:latin typeface="Calibri"/>
                <a:cs typeface="Calibri"/>
              </a:rPr>
              <a:t>minimum</a:t>
            </a:r>
            <a:r>
              <a:rPr b="1" spc="-75" dirty="0">
                <a:latin typeface="Calibri"/>
                <a:cs typeface="Calibri"/>
              </a:rPr>
              <a:t> </a:t>
            </a:r>
            <a:r>
              <a:rPr b="1" dirty="0">
                <a:latin typeface="Calibri"/>
                <a:cs typeface="Calibri"/>
              </a:rPr>
              <a:t>in</a:t>
            </a:r>
            <a:r>
              <a:rPr b="1" spc="-10" dirty="0">
                <a:latin typeface="Calibri"/>
                <a:cs typeface="Calibri"/>
              </a:rPr>
              <a:t> </a:t>
            </a:r>
            <a:r>
              <a:rPr b="1" dirty="0">
                <a:latin typeface="Calibri"/>
                <a:cs typeface="Calibri"/>
              </a:rPr>
              <a:t>each</a:t>
            </a:r>
            <a:r>
              <a:rPr b="1" spc="-45" dirty="0">
                <a:latin typeface="Calibri"/>
                <a:cs typeface="Calibri"/>
              </a:rPr>
              <a:t> </a:t>
            </a:r>
            <a:r>
              <a:rPr b="1" spc="-25" dirty="0">
                <a:latin typeface="Calibri"/>
                <a:cs typeface="Calibri"/>
              </a:rPr>
              <a:t>row</a:t>
            </a:r>
            <a:endParaRPr>
              <a:latin typeface="Calibri"/>
              <a:cs typeface="Calibri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5934455" y="3206496"/>
            <a:ext cx="722630" cy="18415"/>
          </a:xfrm>
          <a:custGeom>
            <a:avLst/>
            <a:gdLst/>
            <a:ahLst/>
            <a:cxnLst/>
            <a:rect l="l" t="t" r="r" b="b"/>
            <a:pathLst>
              <a:path w="722629" h="18414">
                <a:moveTo>
                  <a:pt x="722122" y="18287"/>
                </a:moveTo>
                <a:lnTo>
                  <a:pt x="0" y="18287"/>
                </a:lnTo>
                <a:lnTo>
                  <a:pt x="0" y="0"/>
                </a:lnTo>
                <a:lnTo>
                  <a:pt x="722122" y="0"/>
                </a:lnTo>
                <a:lnTo>
                  <a:pt x="722122" y="1828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 txBox="1"/>
          <p:nvPr/>
        </p:nvSpPr>
        <p:spPr>
          <a:xfrm>
            <a:off x="6114669" y="3310890"/>
            <a:ext cx="25654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pc="-25" dirty="0">
                <a:latin typeface="Calibri"/>
                <a:cs typeface="Calibri"/>
              </a:rPr>
              <a:t>10</a:t>
            </a:r>
            <a:endParaRPr>
              <a:latin typeface="Calibri"/>
              <a:cs typeface="Calibri"/>
            </a:endParaRPr>
          </a:p>
        </p:txBody>
      </p:sp>
      <p:graphicFrame>
        <p:nvGraphicFramePr>
          <p:cNvPr id="15" name="object 15"/>
          <p:cNvGraphicFramePr>
            <a:graphicFrameLocks noGrp="1"/>
          </p:cNvGraphicFramePr>
          <p:nvPr/>
        </p:nvGraphicFramePr>
        <p:xfrm>
          <a:off x="1654784" y="3669157"/>
          <a:ext cx="3683000" cy="218948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384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2361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020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12700">
                      <a:solidFill>
                        <a:srgbClr val="FFFFFF"/>
                      </a:solidFill>
                      <a:prstDash val="solid"/>
                    </a:lnR>
                    <a:lnB w="1270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9695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18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b</a:t>
                      </a:r>
                      <a:r>
                        <a:rPr sz="1800" b="1" spc="-6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solidFill>
                            <a:srgbClr val="FFFFFF"/>
                          </a:solidFill>
                          <a:latin typeface="Wingdings"/>
                          <a:cs typeface="Wingdings"/>
                        </a:rPr>
                        <a:t></a:t>
                      </a:r>
                      <a:r>
                        <a:rPr sz="1800" spc="-105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b="1" spc="-2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J1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1079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solidFill>
                      <a:srgbClr val="2E859C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18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b</a:t>
                      </a:r>
                      <a:r>
                        <a:rPr sz="1800" b="1" spc="-6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solidFill>
                            <a:srgbClr val="FFFFFF"/>
                          </a:solidFill>
                          <a:latin typeface="Wingdings"/>
                          <a:cs typeface="Wingdings"/>
                        </a:rPr>
                        <a:t></a:t>
                      </a:r>
                      <a:r>
                        <a:rPr sz="1800" spc="-110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b="1" spc="-2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J3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1079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solidFill>
                      <a:srgbClr val="2E859C"/>
                    </a:solidFill>
                  </a:tcPr>
                </a:tc>
                <a:tc>
                  <a:txBody>
                    <a:bodyPr/>
                    <a:lstStyle/>
                    <a:p>
                      <a:pPr marL="143510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18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b</a:t>
                      </a:r>
                      <a:r>
                        <a:rPr sz="1800" b="1" spc="-6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solidFill>
                            <a:srgbClr val="FFFFFF"/>
                          </a:solidFill>
                          <a:latin typeface="Wingdings"/>
                          <a:cs typeface="Wingdings"/>
                        </a:rPr>
                        <a:t></a:t>
                      </a:r>
                      <a:r>
                        <a:rPr sz="1800" spc="-110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b="1" spc="-2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J4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1079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solidFill>
                      <a:srgbClr val="2E859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9570"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425"/>
                        </a:spcBef>
                      </a:pPr>
                      <a:r>
                        <a:rPr sz="1800" b="1" spc="-5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a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5397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F81BA"/>
                    </a:solidFill>
                  </a:tcPr>
                </a:tc>
                <a:tc>
                  <a:txBody>
                    <a:bodyPr/>
                    <a:lstStyle/>
                    <a:p>
                      <a:pPr marL="8890" algn="ctr"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r>
                        <a:rPr sz="1800" spc="-50" dirty="0">
                          <a:latin typeface="Calibri"/>
                          <a:cs typeface="Calibri"/>
                        </a:rPr>
                        <a:t>2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5E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r>
                        <a:rPr sz="1800" spc="-50" dirty="0">
                          <a:latin typeface="Calibri"/>
                          <a:cs typeface="Calibri"/>
                        </a:rPr>
                        <a:t>2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5E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r>
                        <a:rPr sz="1800" spc="-50" dirty="0">
                          <a:latin typeface="Calibri"/>
                          <a:cs typeface="Calibri"/>
                        </a:rPr>
                        <a:t>2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5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205"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380"/>
                        </a:spcBef>
                      </a:pPr>
                      <a:r>
                        <a:rPr sz="1800" spc="-50" dirty="0">
                          <a:latin typeface="Calibri"/>
                          <a:cs typeface="Calibri"/>
                        </a:rPr>
                        <a:t>b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4826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5E8"/>
                    </a:solidFill>
                  </a:tcPr>
                </a:tc>
                <a:tc>
                  <a:txBody>
                    <a:bodyPr/>
                    <a:lstStyle/>
                    <a:p>
                      <a:pPr marL="8890" algn="ctr"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r>
                        <a:rPr sz="1800" spc="-50" dirty="0">
                          <a:latin typeface="Calibri"/>
                          <a:cs typeface="Calibri"/>
                        </a:rPr>
                        <a:t>6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50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r>
                        <a:rPr sz="1800" spc="-50" dirty="0">
                          <a:latin typeface="Calibri"/>
                          <a:cs typeface="Calibri"/>
                        </a:rPr>
                        <a:t>3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50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r>
                        <a:rPr sz="1800" spc="-50" dirty="0">
                          <a:latin typeface="Calibri"/>
                          <a:cs typeface="Calibri"/>
                        </a:rPr>
                        <a:t>7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50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205"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350"/>
                        </a:spcBef>
                      </a:pPr>
                      <a:r>
                        <a:rPr sz="1800" spc="-50" dirty="0">
                          <a:latin typeface="Calibri"/>
                          <a:cs typeface="Calibri"/>
                        </a:rPr>
                        <a:t>c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4445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4"/>
                    </a:solidFill>
                  </a:tcPr>
                </a:tc>
                <a:tc>
                  <a:txBody>
                    <a:bodyPr/>
                    <a:lstStyle/>
                    <a:p>
                      <a:pPr marL="7620" algn="ctr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sz="1800" spc="-50" dirty="0">
                          <a:latin typeface="Calibri"/>
                          <a:cs typeface="Calibri"/>
                        </a:rPr>
                        <a:t>1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57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5E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sz="1800" spc="-50" dirty="0">
                          <a:latin typeface="Calibri"/>
                          <a:cs typeface="Calibri"/>
                        </a:rPr>
                        <a:t>5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57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5E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sz="1800" spc="-50" dirty="0">
                          <a:latin typeface="Calibri"/>
                          <a:cs typeface="Calibri"/>
                        </a:rPr>
                        <a:t>1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57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5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84810"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800" spc="-50" dirty="0">
                          <a:latin typeface="Calibri"/>
                          <a:cs typeface="Calibri"/>
                        </a:rPr>
                        <a:t>d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873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5E8"/>
                    </a:solidFill>
                  </a:tcPr>
                </a:tc>
                <a:tc>
                  <a:txBody>
                    <a:bodyPr/>
                    <a:lstStyle/>
                    <a:p>
                      <a:pPr marL="7620" algn="ctr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sz="1800" spc="-50" dirty="0">
                          <a:latin typeface="Calibri"/>
                          <a:cs typeface="Calibri"/>
                        </a:rPr>
                        <a:t>4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57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sz="1800" spc="-50" dirty="0">
                          <a:latin typeface="Calibri"/>
                          <a:cs typeface="Calibri"/>
                        </a:rPr>
                        <a:t>4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57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sz="1800" spc="-50" dirty="0">
                          <a:latin typeface="Calibri"/>
                          <a:cs typeface="Calibri"/>
                        </a:rPr>
                        <a:t>7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57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2448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8255" algn="ctr">
                        <a:lnSpc>
                          <a:spcPts val="1910"/>
                        </a:lnSpc>
                      </a:pPr>
                      <a:r>
                        <a:rPr sz="1800" spc="-25" dirty="0">
                          <a:latin typeface="Calibri"/>
                          <a:cs typeface="Calibri"/>
                        </a:rPr>
                        <a:t>13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00AD50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ts val="1910"/>
                        </a:lnSpc>
                      </a:pPr>
                      <a:r>
                        <a:rPr sz="1800" spc="-25" dirty="0">
                          <a:latin typeface="Calibri"/>
                          <a:cs typeface="Calibri"/>
                        </a:rPr>
                        <a:t>14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16C0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10"/>
                        </a:lnSpc>
                      </a:pPr>
                      <a:r>
                        <a:rPr sz="1800" spc="-25" dirty="0">
                          <a:latin typeface="Calibri"/>
                          <a:cs typeface="Calibri"/>
                        </a:rPr>
                        <a:t>17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16C0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16" name="object 16"/>
          <p:cNvSpPr/>
          <p:nvPr/>
        </p:nvSpPr>
        <p:spPr>
          <a:xfrm>
            <a:off x="1600961" y="761"/>
            <a:ext cx="9142730" cy="6856730"/>
          </a:xfrm>
          <a:custGeom>
            <a:avLst/>
            <a:gdLst/>
            <a:ahLst/>
            <a:cxnLst/>
            <a:rect l="l" t="t" r="r" b="b"/>
            <a:pathLst>
              <a:path w="9142730" h="6856730">
                <a:moveTo>
                  <a:pt x="0" y="0"/>
                </a:moveTo>
                <a:lnTo>
                  <a:pt x="9142476" y="0"/>
                </a:lnTo>
                <a:lnTo>
                  <a:pt x="9142476" y="6856476"/>
                </a:lnTo>
                <a:lnTo>
                  <a:pt x="0" y="6856476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 txBox="1"/>
          <p:nvPr/>
        </p:nvSpPr>
        <p:spPr>
          <a:xfrm>
            <a:off x="4194176" y="6438732"/>
            <a:ext cx="1062355" cy="363561"/>
          </a:xfrm>
          <a:prstGeom prst="rect">
            <a:avLst/>
          </a:prstGeom>
        </p:spPr>
        <p:txBody>
          <a:bodyPr vert="horz" wrap="square" lIns="0" tIns="4445" rIns="0" bIns="0" rtlCol="0">
            <a:spAutoFit/>
          </a:bodyPr>
          <a:lstStyle/>
          <a:p>
            <a:pPr marL="12700" marR="5080">
              <a:lnSpc>
                <a:spcPts val="1440"/>
              </a:lnSpc>
              <a:spcBef>
                <a:spcPts val="35"/>
              </a:spcBef>
            </a:pPr>
            <a:r>
              <a:rPr sz="1200" spc="45" dirty="0">
                <a:solidFill>
                  <a:srgbClr val="FFFFFF"/>
                </a:solidFill>
                <a:latin typeface="Arial MT"/>
                <a:cs typeface="Arial MT"/>
              </a:rPr>
              <a:t>Department</a:t>
            </a:r>
            <a:r>
              <a:rPr sz="1200" spc="1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-25" dirty="0">
                <a:solidFill>
                  <a:srgbClr val="FFFFFF"/>
                </a:solidFill>
                <a:latin typeface="Arial MT"/>
                <a:cs typeface="Arial MT"/>
              </a:rPr>
              <a:t>of CSE</a:t>
            </a:r>
            <a:endParaRPr sz="12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3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4114800" y="6400801"/>
            <a:ext cx="4724400" cy="277495"/>
            <a:chOff x="2514600" y="6400800"/>
            <a:chExt cx="4724400" cy="277495"/>
          </a:xfrm>
        </p:grpSpPr>
        <p:sp>
          <p:nvSpPr>
            <p:cNvPr id="3" name="object 3"/>
            <p:cNvSpPr/>
            <p:nvPr/>
          </p:nvSpPr>
          <p:spPr>
            <a:xfrm>
              <a:off x="2514600" y="6400800"/>
              <a:ext cx="1600200" cy="277495"/>
            </a:xfrm>
            <a:custGeom>
              <a:avLst/>
              <a:gdLst/>
              <a:ahLst/>
              <a:cxnLst/>
              <a:rect l="l" t="t" r="r" b="b"/>
              <a:pathLst>
                <a:path w="1600200" h="277495">
                  <a:moveTo>
                    <a:pt x="1600200" y="277368"/>
                  </a:moveTo>
                  <a:lnTo>
                    <a:pt x="0" y="277368"/>
                  </a:lnTo>
                  <a:lnTo>
                    <a:pt x="0" y="0"/>
                  </a:lnTo>
                  <a:lnTo>
                    <a:pt x="1600200" y="0"/>
                  </a:lnTo>
                  <a:lnTo>
                    <a:pt x="1600200" y="277368"/>
                  </a:lnTo>
                  <a:close/>
                </a:path>
              </a:pathLst>
            </a:custGeom>
            <a:solidFill>
              <a:srgbClr val="E16C0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4114800" y="6400800"/>
              <a:ext cx="3124200" cy="277495"/>
            </a:xfrm>
            <a:custGeom>
              <a:avLst/>
              <a:gdLst/>
              <a:ahLst/>
              <a:cxnLst/>
              <a:rect l="l" t="t" r="r" b="b"/>
              <a:pathLst>
                <a:path w="3124200" h="277495">
                  <a:moveTo>
                    <a:pt x="3124200" y="277368"/>
                  </a:moveTo>
                  <a:lnTo>
                    <a:pt x="0" y="277368"/>
                  </a:lnTo>
                  <a:lnTo>
                    <a:pt x="0" y="0"/>
                  </a:lnTo>
                  <a:lnTo>
                    <a:pt x="3124200" y="0"/>
                  </a:lnTo>
                  <a:lnTo>
                    <a:pt x="3124200" y="277368"/>
                  </a:lnTo>
                  <a:close/>
                </a:path>
              </a:pathLst>
            </a:custGeom>
            <a:solidFill>
              <a:srgbClr val="2240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2636926" y="6045"/>
            <a:ext cx="2301240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pc="-20" dirty="0"/>
              <a:t>Example</a:t>
            </a:r>
            <a:r>
              <a:rPr spc="-210" dirty="0"/>
              <a:t> </a:t>
            </a:r>
            <a:r>
              <a:rPr spc="-50" dirty="0"/>
              <a:t>1</a:t>
            </a:r>
          </a:p>
        </p:txBody>
      </p:sp>
      <p:sp>
        <p:nvSpPr>
          <p:cNvPr id="19" name="object 19"/>
          <p:cNvSpPr txBox="1">
            <a:spLocks noGrp="1"/>
          </p:cNvSpPr>
          <p:nvPr>
            <p:ph type="ftr" sz="quarter" idx="11"/>
          </p:nvPr>
        </p:nvSpPr>
        <p:spPr>
          <a:xfrm>
            <a:off x="1600200" y="0"/>
            <a:ext cx="0" cy="432490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25"/>
              </a:lnSpc>
            </a:pPr>
            <a:r>
              <a:rPr spc="10" dirty="0"/>
              <a:t>ATME College</a:t>
            </a:r>
            <a:r>
              <a:rPr spc="-5" dirty="0"/>
              <a:t> </a:t>
            </a:r>
            <a:r>
              <a:rPr spc="10" dirty="0"/>
              <a:t>of</a:t>
            </a:r>
            <a:r>
              <a:rPr spc="114" dirty="0"/>
              <a:t> </a:t>
            </a:r>
            <a:r>
              <a:rPr spc="35" dirty="0"/>
              <a:t>Engineering</a:t>
            </a:r>
          </a:p>
        </p:txBody>
      </p:sp>
      <p:graphicFrame>
        <p:nvGraphicFramePr>
          <p:cNvPr id="6" name="object 6"/>
          <p:cNvGraphicFramePr>
            <a:graphicFrameLocks noGrp="1"/>
          </p:cNvGraphicFramePr>
          <p:nvPr/>
        </p:nvGraphicFramePr>
        <p:xfrm>
          <a:off x="1954442" y="1264411"/>
          <a:ext cx="3775075" cy="202438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3723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3723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3723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3723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3723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7338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solidFill>
                      <a:srgbClr val="4F81B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r>
                        <a:rPr sz="1800" b="1" spc="-2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J1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17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solidFill>
                      <a:srgbClr val="4F81BA"/>
                    </a:solidFill>
                  </a:tcPr>
                </a:tc>
                <a:tc>
                  <a:txBody>
                    <a:bodyPr/>
                    <a:lstStyle/>
                    <a:p>
                      <a:pPr marL="5080" algn="ctr"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r>
                        <a:rPr sz="1800" b="1" spc="-2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J2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17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solidFill>
                      <a:srgbClr val="4F81BA"/>
                    </a:solidFill>
                  </a:tcPr>
                </a:tc>
                <a:tc>
                  <a:txBody>
                    <a:bodyPr/>
                    <a:lstStyle/>
                    <a:p>
                      <a:pPr marL="5715" algn="ctr"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r>
                        <a:rPr sz="1800" b="1" spc="-2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J3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17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solidFill>
                      <a:srgbClr val="4F81BA"/>
                    </a:solidFill>
                  </a:tcPr>
                </a:tc>
                <a:tc>
                  <a:txBody>
                    <a:bodyPr/>
                    <a:lstStyle/>
                    <a:p>
                      <a:pPr marL="6350" algn="ctr"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r>
                        <a:rPr sz="1800" b="1" spc="-2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J4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17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solidFill>
                      <a:srgbClr val="4F81B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0209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75"/>
                        </a:spcBef>
                      </a:pPr>
                      <a:r>
                        <a:rPr sz="1800" spc="-50" dirty="0">
                          <a:latin typeface="Calibri"/>
                          <a:cs typeface="Calibri"/>
                        </a:rPr>
                        <a:t>A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2222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5E8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175"/>
                        </a:spcBef>
                      </a:pPr>
                      <a:r>
                        <a:rPr sz="1800" spc="-50" dirty="0">
                          <a:latin typeface="Calibri"/>
                          <a:cs typeface="Calibri"/>
                        </a:rPr>
                        <a:t>9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2222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5E8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175"/>
                        </a:spcBef>
                      </a:pPr>
                      <a:r>
                        <a:rPr sz="1800" spc="-50" dirty="0">
                          <a:latin typeface="Calibri"/>
                          <a:cs typeface="Calibri"/>
                        </a:rPr>
                        <a:t>2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2222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5E8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175"/>
                        </a:spcBef>
                      </a:pPr>
                      <a:r>
                        <a:rPr sz="1800" spc="-50" dirty="0">
                          <a:latin typeface="Calibri"/>
                          <a:cs typeface="Calibri"/>
                        </a:rPr>
                        <a:t>7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2222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5E8"/>
                    </a:solidFill>
                  </a:tcPr>
                </a:tc>
                <a:tc>
                  <a:txBody>
                    <a:bodyPr/>
                    <a:lstStyle/>
                    <a:p>
                      <a:pPr marL="3175" algn="ctr">
                        <a:lnSpc>
                          <a:spcPct val="100000"/>
                        </a:lnSpc>
                        <a:spcBef>
                          <a:spcPts val="175"/>
                        </a:spcBef>
                      </a:pPr>
                      <a:r>
                        <a:rPr sz="1800" spc="-50" dirty="0">
                          <a:latin typeface="Calibri"/>
                          <a:cs typeface="Calibri"/>
                        </a:rPr>
                        <a:t>8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2222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5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243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r>
                        <a:rPr sz="1800" spc="-50" dirty="0">
                          <a:latin typeface="Calibri"/>
                          <a:cs typeface="Calibri"/>
                        </a:rPr>
                        <a:t>B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17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4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r>
                        <a:rPr sz="1800" spc="-50" dirty="0">
                          <a:latin typeface="Calibri"/>
                          <a:cs typeface="Calibri"/>
                        </a:rPr>
                        <a:t>6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17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4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r>
                        <a:rPr sz="1800" spc="-50" dirty="0">
                          <a:latin typeface="Calibri"/>
                          <a:cs typeface="Calibri"/>
                        </a:rPr>
                        <a:t>4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17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4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r>
                        <a:rPr sz="1800" spc="-50" dirty="0">
                          <a:latin typeface="Calibri"/>
                          <a:cs typeface="Calibri"/>
                        </a:rPr>
                        <a:t>3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17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4"/>
                    </a:solidFill>
                  </a:tcPr>
                </a:tc>
                <a:tc>
                  <a:txBody>
                    <a:bodyPr/>
                    <a:lstStyle/>
                    <a:p>
                      <a:pPr marL="3175" algn="ctr"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r>
                        <a:rPr sz="1800" spc="-50" dirty="0">
                          <a:latin typeface="Calibri"/>
                          <a:cs typeface="Calibri"/>
                        </a:rPr>
                        <a:t>7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17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5593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sz="1800" spc="-50" dirty="0">
                          <a:latin typeface="Calibri"/>
                          <a:cs typeface="Calibri"/>
                        </a:rPr>
                        <a:t>C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81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5E8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sz="1800" spc="-50" dirty="0">
                          <a:latin typeface="Calibri"/>
                          <a:cs typeface="Calibri"/>
                        </a:rPr>
                        <a:t>5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81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5E8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sz="1800" spc="-50" dirty="0">
                          <a:latin typeface="Calibri"/>
                          <a:cs typeface="Calibri"/>
                        </a:rPr>
                        <a:t>8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81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5E8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sz="1800" spc="-50" dirty="0">
                          <a:latin typeface="Calibri"/>
                          <a:cs typeface="Calibri"/>
                        </a:rPr>
                        <a:t>1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81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5E8"/>
                    </a:solidFill>
                  </a:tcPr>
                </a:tc>
                <a:tc>
                  <a:txBody>
                    <a:bodyPr/>
                    <a:lstStyle/>
                    <a:p>
                      <a:pPr marL="3175"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sz="1800" spc="-50" dirty="0">
                          <a:latin typeface="Calibri"/>
                          <a:cs typeface="Calibri"/>
                        </a:rPr>
                        <a:t>8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81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5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92430"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r>
                        <a:rPr sz="1800" spc="-50" dirty="0">
                          <a:latin typeface="Calibri"/>
                          <a:cs typeface="Calibri"/>
                        </a:rPr>
                        <a:t>D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4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r>
                        <a:rPr sz="1800" spc="-50" dirty="0">
                          <a:latin typeface="Calibri"/>
                          <a:cs typeface="Calibri"/>
                        </a:rPr>
                        <a:t>7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4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r>
                        <a:rPr sz="1800" spc="-50" dirty="0">
                          <a:latin typeface="Calibri"/>
                          <a:cs typeface="Calibri"/>
                        </a:rPr>
                        <a:t>6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4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r>
                        <a:rPr sz="1800" spc="-50" dirty="0">
                          <a:latin typeface="Calibri"/>
                          <a:cs typeface="Calibri"/>
                        </a:rPr>
                        <a:t>9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4"/>
                    </a:solidFill>
                  </a:tcPr>
                </a:tc>
                <a:tc>
                  <a:txBody>
                    <a:bodyPr/>
                    <a:lstStyle/>
                    <a:p>
                      <a:pPr marL="3175" algn="ctr"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r>
                        <a:rPr sz="1800" spc="-50" dirty="0">
                          <a:latin typeface="Calibri"/>
                          <a:cs typeface="Calibri"/>
                        </a:rPr>
                        <a:t>4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7" name="object 7"/>
          <p:cNvSpPr txBox="1"/>
          <p:nvPr/>
        </p:nvSpPr>
        <p:spPr>
          <a:xfrm>
            <a:off x="6016753" y="1712976"/>
            <a:ext cx="518159" cy="269304"/>
          </a:xfrm>
          <a:prstGeom prst="rect">
            <a:avLst/>
          </a:prstGeom>
          <a:solidFill>
            <a:srgbClr val="4F81BA"/>
          </a:solidFill>
        </p:spPr>
        <p:txBody>
          <a:bodyPr vert="horz" wrap="square" lIns="0" tIns="0" rIns="0" bIns="0" rtlCol="0">
            <a:spAutoFit/>
          </a:bodyPr>
          <a:lstStyle/>
          <a:p>
            <a:pPr marL="87630">
              <a:lnSpc>
                <a:spcPts val="2130"/>
              </a:lnSpc>
            </a:pPr>
            <a:r>
              <a:rPr b="1" spc="-50" dirty="0">
                <a:solidFill>
                  <a:srgbClr val="FFFFFF"/>
                </a:solidFill>
                <a:latin typeface="Calibri"/>
                <a:cs typeface="Calibri"/>
              </a:rPr>
              <a:t>2</a:t>
            </a:r>
            <a:endParaRPr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016753" y="2090927"/>
            <a:ext cx="518159" cy="256480"/>
          </a:xfrm>
          <a:prstGeom prst="rect">
            <a:avLst/>
          </a:prstGeom>
          <a:solidFill>
            <a:srgbClr val="D0D5E8"/>
          </a:solidFill>
        </p:spPr>
        <p:txBody>
          <a:bodyPr vert="horz" wrap="square" lIns="0" tIns="0" rIns="0" bIns="0" rtlCol="0">
            <a:spAutoFit/>
          </a:bodyPr>
          <a:lstStyle/>
          <a:p>
            <a:pPr marL="87630">
              <a:lnSpc>
                <a:spcPts val="2039"/>
              </a:lnSpc>
            </a:pPr>
            <a:r>
              <a:rPr spc="-50" dirty="0">
                <a:latin typeface="Calibri"/>
                <a:cs typeface="Calibri"/>
              </a:rPr>
              <a:t>3</a:t>
            </a:r>
            <a:endParaRPr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016753" y="2438400"/>
            <a:ext cx="518159" cy="279564"/>
          </a:xfrm>
          <a:prstGeom prst="rect">
            <a:avLst/>
          </a:prstGeom>
          <a:solidFill>
            <a:srgbClr val="E9EBF4"/>
          </a:solidFill>
        </p:spPr>
        <p:txBody>
          <a:bodyPr vert="horz" wrap="square" lIns="0" tIns="2540" rIns="0" bIns="0" rtlCol="0">
            <a:spAutoFit/>
          </a:bodyPr>
          <a:lstStyle/>
          <a:p>
            <a:pPr marL="86995">
              <a:spcBef>
                <a:spcPts val="20"/>
              </a:spcBef>
            </a:pPr>
            <a:r>
              <a:rPr spc="-50" dirty="0">
                <a:latin typeface="Calibri"/>
                <a:cs typeface="Calibri"/>
              </a:rPr>
              <a:t>1</a:t>
            </a:r>
            <a:endParaRPr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016753" y="2810255"/>
            <a:ext cx="518159" cy="269304"/>
          </a:xfrm>
          <a:prstGeom prst="rect">
            <a:avLst/>
          </a:prstGeom>
          <a:solidFill>
            <a:srgbClr val="D0D5E8"/>
          </a:solidFill>
        </p:spPr>
        <p:txBody>
          <a:bodyPr vert="horz" wrap="square" lIns="0" tIns="0" rIns="0" bIns="0" rtlCol="0">
            <a:spAutoFit/>
          </a:bodyPr>
          <a:lstStyle/>
          <a:p>
            <a:pPr marL="87630">
              <a:lnSpc>
                <a:spcPts val="2135"/>
              </a:lnSpc>
            </a:pPr>
            <a:r>
              <a:rPr spc="-50" dirty="0">
                <a:latin typeface="Calibri"/>
                <a:cs typeface="Calibri"/>
              </a:rPr>
              <a:t>4</a:t>
            </a:r>
            <a:endParaRPr>
              <a:latin typeface="Calibri"/>
              <a:cs typeface="Calibri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5928359" y="1237489"/>
            <a:ext cx="3167380" cy="381635"/>
          </a:xfrm>
          <a:custGeom>
            <a:avLst/>
            <a:gdLst/>
            <a:ahLst/>
            <a:cxnLst/>
            <a:rect l="l" t="t" r="r" b="b"/>
            <a:pathLst>
              <a:path w="3167379" h="381634">
                <a:moveTo>
                  <a:pt x="3160775" y="381127"/>
                </a:moveTo>
                <a:lnTo>
                  <a:pt x="6095" y="381127"/>
                </a:lnTo>
                <a:lnTo>
                  <a:pt x="4216" y="380822"/>
                </a:lnTo>
                <a:lnTo>
                  <a:pt x="2514" y="379958"/>
                </a:lnTo>
                <a:lnTo>
                  <a:pt x="1168" y="378612"/>
                </a:lnTo>
                <a:lnTo>
                  <a:pt x="292" y="376910"/>
                </a:lnTo>
                <a:lnTo>
                  <a:pt x="0" y="375031"/>
                </a:lnTo>
                <a:lnTo>
                  <a:pt x="0" y="6096"/>
                </a:lnTo>
                <a:lnTo>
                  <a:pt x="6095" y="0"/>
                </a:lnTo>
                <a:lnTo>
                  <a:pt x="3160775" y="0"/>
                </a:lnTo>
                <a:lnTo>
                  <a:pt x="3166871" y="6096"/>
                </a:lnTo>
                <a:lnTo>
                  <a:pt x="12191" y="6096"/>
                </a:lnTo>
                <a:lnTo>
                  <a:pt x="6095" y="12192"/>
                </a:lnTo>
                <a:lnTo>
                  <a:pt x="12191" y="12192"/>
                </a:lnTo>
                <a:lnTo>
                  <a:pt x="12191" y="368934"/>
                </a:lnTo>
                <a:lnTo>
                  <a:pt x="6095" y="368934"/>
                </a:lnTo>
                <a:lnTo>
                  <a:pt x="12191" y="375031"/>
                </a:lnTo>
                <a:lnTo>
                  <a:pt x="3166871" y="375031"/>
                </a:lnTo>
                <a:lnTo>
                  <a:pt x="3166567" y="376910"/>
                </a:lnTo>
                <a:lnTo>
                  <a:pt x="3165703" y="378612"/>
                </a:lnTo>
                <a:lnTo>
                  <a:pt x="3164357" y="379958"/>
                </a:lnTo>
                <a:lnTo>
                  <a:pt x="3162655" y="380822"/>
                </a:lnTo>
                <a:lnTo>
                  <a:pt x="3160775" y="381127"/>
                </a:lnTo>
                <a:close/>
              </a:path>
              <a:path w="3167379" h="381634">
                <a:moveTo>
                  <a:pt x="12191" y="12192"/>
                </a:moveTo>
                <a:lnTo>
                  <a:pt x="6095" y="12192"/>
                </a:lnTo>
                <a:lnTo>
                  <a:pt x="12191" y="6096"/>
                </a:lnTo>
                <a:lnTo>
                  <a:pt x="12191" y="12192"/>
                </a:lnTo>
                <a:close/>
              </a:path>
              <a:path w="3167379" h="381634">
                <a:moveTo>
                  <a:pt x="3154680" y="12192"/>
                </a:moveTo>
                <a:lnTo>
                  <a:pt x="12191" y="12192"/>
                </a:lnTo>
                <a:lnTo>
                  <a:pt x="12191" y="6096"/>
                </a:lnTo>
                <a:lnTo>
                  <a:pt x="3154680" y="6096"/>
                </a:lnTo>
                <a:lnTo>
                  <a:pt x="3154680" y="12192"/>
                </a:lnTo>
                <a:close/>
              </a:path>
              <a:path w="3167379" h="381634">
                <a:moveTo>
                  <a:pt x="3154680" y="375031"/>
                </a:moveTo>
                <a:lnTo>
                  <a:pt x="3154680" y="6096"/>
                </a:lnTo>
                <a:lnTo>
                  <a:pt x="3160775" y="12192"/>
                </a:lnTo>
                <a:lnTo>
                  <a:pt x="3166871" y="12192"/>
                </a:lnTo>
                <a:lnTo>
                  <a:pt x="3166871" y="368934"/>
                </a:lnTo>
                <a:lnTo>
                  <a:pt x="3160775" y="368934"/>
                </a:lnTo>
                <a:lnTo>
                  <a:pt x="3154680" y="375031"/>
                </a:lnTo>
                <a:close/>
              </a:path>
              <a:path w="3167379" h="381634">
                <a:moveTo>
                  <a:pt x="3166871" y="12192"/>
                </a:moveTo>
                <a:lnTo>
                  <a:pt x="3160775" y="12192"/>
                </a:lnTo>
                <a:lnTo>
                  <a:pt x="3154680" y="6096"/>
                </a:lnTo>
                <a:lnTo>
                  <a:pt x="3166871" y="6096"/>
                </a:lnTo>
                <a:lnTo>
                  <a:pt x="3166871" y="12192"/>
                </a:lnTo>
                <a:close/>
              </a:path>
              <a:path w="3167379" h="381634">
                <a:moveTo>
                  <a:pt x="12191" y="375031"/>
                </a:moveTo>
                <a:lnTo>
                  <a:pt x="6095" y="368934"/>
                </a:lnTo>
                <a:lnTo>
                  <a:pt x="12191" y="368934"/>
                </a:lnTo>
                <a:lnTo>
                  <a:pt x="12191" y="375031"/>
                </a:lnTo>
                <a:close/>
              </a:path>
              <a:path w="3167379" h="381634">
                <a:moveTo>
                  <a:pt x="3154680" y="375031"/>
                </a:moveTo>
                <a:lnTo>
                  <a:pt x="12191" y="375031"/>
                </a:lnTo>
                <a:lnTo>
                  <a:pt x="12191" y="368934"/>
                </a:lnTo>
                <a:lnTo>
                  <a:pt x="3154680" y="368934"/>
                </a:lnTo>
                <a:lnTo>
                  <a:pt x="3154680" y="375031"/>
                </a:lnTo>
                <a:close/>
              </a:path>
              <a:path w="3167379" h="381634">
                <a:moveTo>
                  <a:pt x="3166871" y="375031"/>
                </a:moveTo>
                <a:lnTo>
                  <a:pt x="3154680" y="375031"/>
                </a:lnTo>
                <a:lnTo>
                  <a:pt x="3160775" y="368934"/>
                </a:lnTo>
                <a:lnTo>
                  <a:pt x="3166871" y="368934"/>
                </a:lnTo>
                <a:lnTo>
                  <a:pt x="3166871" y="37503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6015736" y="1233423"/>
            <a:ext cx="254190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b="1" spc="-45" dirty="0">
                <a:latin typeface="Calibri"/>
                <a:cs typeface="Calibri"/>
              </a:rPr>
              <a:t>Take</a:t>
            </a:r>
            <a:r>
              <a:rPr b="1" spc="-95" dirty="0">
                <a:latin typeface="Calibri"/>
                <a:cs typeface="Calibri"/>
              </a:rPr>
              <a:t> </a:t>
            </a:r>
            <a:r>
              <a:rPr b="1" spc="-10" dirty="0">
                <a:latin typeface="Calibri"/>
                <a:cs typeface="Calibri"/>
              </a:rPr>
              <a:t>minimum</a:t>
            </a:r>
            <a:r>
              <a:rPr b="1" spc="-75" dirty="0">
                <a:latin typeface="Calibri"/>
                <a:cs typeface="Calibri"/>
              </a:rPr>
              <a:t> </a:t>
            </a:r>
            <a:r>
              <a:rPr b="1" dirty="0">
                <a:latin typeface="Calibri"/>
                <a:cs typeface="Calibri"/>
              </a:rPr>
              <a:t>in</a:t>
            </a:r>
            <a:r>
              <a:rPr b="1" spc="-10" dirty="0">
                <a:latin typeface="Calibri"/>
                <a:cs typeface="Calibri"/>
              </a:rPr>
              <a:t> </a:t>
            </a:r>
            <a:r>
              <a:rPr b="1" dirty="0">
                <a:latin typeface="Calibri"/>
                <a:cs typeface="Calibri"/>
              </a:rPr>
              <a:t>each</a:t>
            </a:r>
            <a:r>
              <a:rPr b="1" spc="-45" dirty="0">
                <a:latin typeface="Calibri"/>
                <a:cs typeface="Calibri"/>
              </a:rPr>
              <a:t> </a:t>
            </a:r>
            <a:r>
              <a:rPr b="1" spc="-25" dirty="0">
                <a:latin typeface="Calibri"/>
                <a:cs typeface="Calibri"/>
              </a:rPr>
              <a:t>row</a:t>
            </a:r>
            <a:endParaRPr>
              <a:latin typeface="Calibri"/>
              <a:cs typeface="Calibri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5934455" y="3206496"/>
            <a:ext cx="722630" cy="18415"/>
          </a:xfrm>
          <a:custGeom>
            <a:avLst/>
            <a:gdLst/>
            <a:ahLst/>
            <a:cxnLst/>
            <a:rect l="l" t="t" r="r" b="b"/>
            <a:pathLst>
              <a:path w="722629" h="18414">
                <a:moveTo>
                  <a:pt x="722122" y="18287"/>
                </a:moveTo>
                <a:lnTo>
                  <a:pt x="0" y="18287"/>
                </a:lnTo>
                <a:lnTo>
                  <a:pt x="0" y="0"/>
                </a:lnTo>
                <a:lnTo>
                  <a:pt x="722122" y="0"/>
                </a:lnTo>
                <a:lnTo>
                  <a:pt x="722122" y="1828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 txBox="1"/>
          <p:nvPr/>
        </p:nvSpPr>
        <p:spPr>
          <a:xfrm>
            <a:off x="6114669" y="3310890"/>
            <a:ext cx="25654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pc="-25" dirty="0">
                <a:latin typeface="Calibri"/>
                <a:cs typeface="Calibri"/>
              </a:rPr>
              <a:t>10</a:t>
            </a:r>
            <a:endParaRPr>
              <a:latin typeface="Calibri"/>
              <a:cs typeface="Calibri"/>
            </a:endParaRPr>
          </a:p>
        </p:txBody>
      </p:sp>
      <p:graphicFrame>
        <p:nvGraphicFramePr>
          <p:cNvPr id="15" name="object 15"/>
          <p:cNvGraphicFramePr>
            <a:graphicFrameLocks noGrp="1"/>
          </p:cNvGraphicFramePr>
          <p:nvPr/>
        </p:nvGraphicFramePr>
        <p:xfrm>
          <a:off x="1654784" y="3669157"/>
          <a:ext cx="2667000" cy="218948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384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2361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20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12700">
                      <a:solidFill>
                        <a:srgbClr val="FFFFFF"/>
                      </a:solidFill>
                      <a:prstDash val="solid"/>
                    </a:lnR>
                    <a:lnB w="1270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9695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18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C</a:t>
                      </a:r>
                      <a:r>
                        <a:rPr sz="1800" b="1" spc="-5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solidFill>
                            <a:srgbClr val="FFFFFF"/>
                          </a:solidFill>
                          <a:latin typeface="Wingdings"/>
                          <a:cs typeface="Wingdings"/>
                        </a:rPr>
                        <a:t></a:t>
                      </a:r>
                      <a:r>
                        <a:rPr sz="1800" spc="-105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b="1" spc="-2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J3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1079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solidFill>
                      <a:srgbClr val="2E859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18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C</a:t>
                      </a:r>
                      <a:r>
                        <a:rPr sz="1800" b="1" spc="32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solidFill>
                            <a:srgbClr val="FFFFFF"/>
                          </a:solidFill>
                          <a:latin typeface="Wingdings"/>
                          <a:cs typeface="Wingdings"/>
                        </a:rPr>
                        <a:t></a:t>
                      </a:r>
                      <a:r>
                        <a:rPr sz="1800" spc="-75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b="1" spc="-2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J4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1079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solidFill>
                      <a:srgbClr val="2E859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9570"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425"/>
                        </a:spcBef>
                      </a:pPr>
                      <a:r>
                        <a:rPr sz="1800" b="1" spc="-5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a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5397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F81BA"/>
                    </a:solidFill>
                  </a:tcPr>
                </a:tc>
                <a:tc>
                  <a:txBody>
                    <a:bodyPr/>
                    <a:lstStyle/>
                    <a:p>
                      <a:pPr marL="8890" algn="ctr"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r>
                        <a:rPr sz="1800" spc="-50" dirty="0">
                          <a:latin typeface="Calibri"/>
                          <a:cs typeface="Calibri"/>
                        </a:rPr>
                        <a:t>2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5E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r>
                        <a:rPr sz="1800" spc="-50" dirty="0">
                          <a:latin typeface="Calibri"/>
                          <a:cs typeface="Calibri"/>
                        </a:rPr>
                        <a:t>2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5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205"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380"/>
                        </a:spcBef>
                      </a:pPr>
                      <a:r>
                        <a:rPr sz="1800" spc="-50" dirty="0">
                          <a:latin typeface="Calibri"/>
                          <a:cs typeface="Calibri"/>
                        </a:rPr>
                        <a:t>b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4826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5E8"/>
                    </a:solidFill>
                  </a:tcPr>
                </a:tc>
                <a:tc>
                  <a:txBody>
                    <a:bodyPr/>
                    <a:lstStyle/>
                    <a:p>
                      <a:pPr marL="8890" algn="ctr"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r>
                        <a:rPr sz="1800" spc="-50" dirty="0">
                          <a:latin typeface="Calibri"/>
                          <a:cs typeface="Calibri"/>
                        </a:rPr>
                        <a:t>6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50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r>
                        <a:rPr sz="1800" spc="-50" dirty="0">
                          <a:latin typeface="Calibri"/>
                          <a:cs typeface="Calibri"/>
                        </a:rPr>
                        <a:t>6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50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205"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350"/>
                        </a:spcBef>
                      </a:pPr>
                      <a:r>
                        <a:rPr sz="1800" spc="-50" dirty="0">
                          <a:latin typeface="Calibri"/>
                          <a:cs typeface="Calibri"/>
                        </a:rPr>
                        <a:t>c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4445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4"/>
                    </a:solidFill>
                  </a:tcPr>
                </a:tc>
                <a:tc>
                  <a:txBody>
                    <a:bodyPr/>
                    <a:lstStyle/>
                    <a:p>
                      <a:pPr marL="7620" algn="ctr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sz="1800" spc="-50" dirty="0">
                          <a:latin typeface="Calibri"/>
                          <a:cs typeface="Calibri"/>
                        </a:rPr>
                        <a:t>1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57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5E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sz="1800" spc="-50" dirty="0">
                          <a:latin typeface="Calibri"/>
                          <a:cs typeface="Calibri"/>
                        </a:rPr>
                        <a:t>8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57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5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84810"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800" spc="-50" dirty="0">
                          <a:latin typeface="Calibri"/>
                          <a:cs typeface="Calibri"/>
                        </a:rPr>
                        <a:t>d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873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5E8"/>
                    </a:solidFill>
                  </a:tcPr>
                </a:tc>
                <a:tc>
                  <a:txBody>
                    <a:bodyPr/>
                    <a:lstStyle/>
                    <a:p>
                      <a:pPr marL="7620" algn="ctr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sz="1800" spc="-50" dirty="0">
                          <a:latin typeface="Calibri"/>
                          <a:cs typeface="Calibri"/>
                        </a:rPr>
                        <a:t>4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57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sz="1800" spc="-50" dirty="0">
                          <a:latin typeface="Calibri"/>
                          <a:cs typeface="Calibri"/>
                        </a:rPr>
                        <a:t>9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57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2448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8255" algn="ctr">
                        <a:lnSpc>
                          <a:spcPts val="1910"/>
                        </a:lnSpc>
                      </a:pPr>
                      <a:r>
                        <a:rPr sz="1800" spc="-25" dirty="0">
                          <a:latin typeface="Calibri"/>
                          <a:cs typeface="Calibri"/>
                        </a:rPr>
                        <a:t>13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00AD50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ts val="1910"/>
                        </a:lnSpc>
                      </a:pPr>
                      <a:r>
                        <a:rPr sz="1800" spc="-25" dirty="0">
                          <a:latin typeface="Calibri"/>
                          <a:cs typeface="Calibri"/>
                        </a:rPr>
                        <a:t>25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16C0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aphicFrame>
        <p:nvGraphicFramePr>
          <p:cNvPr id="16" name="object 16"/>
          <p:cNvGraphicFramePr>
            <a:graphicFrameLocks noGrp="1"/>
          </p:cNvGraphicFramePr>
          <p:nvPr/>
        </p:nvGraphicFramePr>
        <p:xfrm>
          <a:off x="5064125" y="3669157"/>
          <a:ext cx="1661160" cy="221996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435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287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20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12700">
                      <a:solidFill>
                        <a:srgbClr val="FFFFFF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18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C</a:t>
                      </a:r>
                      <a:r>
                        <a:rPr sz="1800" b="1" spc="32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solidFill>
                            <a:srgbClr val="FFFFFF"/>
                          </a:solidFill>
                          <a:latin typeface="Wingdings"/>
                          <a:cs typeface="Wingdings"/>
                        </a:rPr>
                        <a:t></a:t>
                      </a:r>
                      <a:r>
                        <a:rPr sz="1800" spc="-75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b="1" spc="-2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J4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1079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2E859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9570"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800" b="1" spc="-5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a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4191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solidFill>
                      <a:srgbClr val="4F81BA"/>
                    </a:solidFill>
                  </a:tcPr>
                </a:tc>
                <a:tc>
                  <a:txBody>
                    <a:bodyPr/>
                    <a:lstStyle/>
                    <a:p>
                      <a:pPr marL="16510" algn="ctr"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r>
                        <a:rPr sz="1800" spc="-50" dirty="0">
                          <a:latin typeface="Calibri"/>
                          <a:cs typeface="Calibri"/>
                        </a:rPr>
                        <a:t>2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5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205"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1800" spc="-50" dirty="0">
                          <a:latin typeface="Calibri"/>
                          <a:cs typeface="Calibri"/>
                        </a:rPr>
                        <a:t>b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746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5E8"/>
                    </a:solidFill>
                  </a:tcPr>
                </a:tc>
                <a:tc>
                  <a:txBody>
                    <a:bodyPr/>
                    <a:lstStyle/>
                    <a:p>
                      <a:pPr marL="16510" algn="ctr"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r>
                        <a:rPr sz="1800" spc="-50" dirty="0">
                          <a:latin typeface="Calibri"/>
                          <a:cs typeface="Calibri"/>
                        </a:rPr>
                        <a:t>6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50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205"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1800" spc="-50" dirty="0">
                          <a:latin typeface="Calibri"/>
                          <a:cs typeface="Calibri"/>
                        </a:rPr>
                        <a:t>c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2384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4"/>
                    </a:solidFill>
                  </a:tcPr>
                </a:tc>
                <a:tc>
                  <a:txBody>
                    <a:bodyPr/>
                    <a:lstStyle/>
                    <a:p>
                      <a:pPr marL="16510" algn="ctr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sz="1800" spc="-50" dirty="0">
                          <a:latin typeface="Calibri"/>
                          <a:cs typeface="Calibri"/>
                        </a:rPr>
                        <a:t>1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57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5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9570"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219"/>
                        </a:spcBef>
                      </a:pPr>
                      <a:r>
                        <a:rPr sz="1800" spc="-50" dirty="0">
                          <a:latin typeface="Calibri"/>
                          <a:cs typeface="Calibri"/>
                        </a:rPr>
                        <a:t>d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27939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5E8"/>
                    </a:solidFill>
                  </a:tcPr>
                </a:tc>
                <a:tc>
                  <a:txBody>
                    <a:bodyPr/>
                    <a:lstStyle/>
                    <a:p>
                      <a:pPr marL="16510" algn="ctr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sz="1800" spc="-50" dirty="0">
                          <a:latin typeface="Calibri"/>
                          <a:cs typeface="Calibri"/>
                        </a:rPr>
                        <a:t>4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57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20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17145" algn="ctr"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r>
                        <a:rPr sz="1800" spc="-25" dirty="0">
                          <a:latin typeface="Calibri"/>
                          <a:cs typeface="Calibri"/>
                        </a:rPr>
                        <a:t>13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635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00AD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17" name="object 17"/>
          <p:cNvSpPr/>
          <p:nvPr/>
        </p:nvSpPr>
        <p:spPr>
          <a:xfrm>
            <a:off x="1600961" y="761"/>
            <a:ext cx="9142730" cy="6856730"/>
          </a:xfrm>
          <a:custGeom>
            <a:avLst/>
            <a:gdLst/>
            <a:ahLst/>
            <a:cxnLst/>
            <a:rect l="l" t="t" r="r" b="b"/>
            <a:pathLst>
              <a:path w="9142730" h="6856730">
                <a:moveTo>
                  <a:pt x="0" y="0"/>
                </a:moveTo>
                <a:lnTo>
                  <a:pt x="9142476" y="0"/>
                </a:lnTo>
                <a:lnTo>
                  <a:pt x="9142476" y="6856476"/>
                </a:lnTo>
                <a:lnTo>
                  <a:pt x="0" y="6856476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 txBox="1"/>
          <p:nvPr/>
        </p:nvSpPr>
        <p:spPr>
          <a:xfrm>
            <a:off x="4194176" y="6438732"/>
            <a:ext cx="1062355" cy="363561"/>
          </a:xfrm>
          <a:prstGeom prst="rect">
            <a:avLst/>
          </a:prstGeom>
        </p:spPr>
        <p:txBody>
          <a:bodyPr vert="horz" wrap="square" lIns="0" tIns="4445" rIns="0" bIns="0" rtlCol="0">
            <a:spAutoFit/>
          </a:bodyPr>
          <a:lstStyle/>
          <a:p>
            <a:pPr marL="12700" marR="5080">
              <a:lnSpc>
                <a:spcPts val="1440"/>
              </a:lnSpc>
              <a:spcBef>
                <a:spcPts val="35"/>
              </a:spcBef>
            </a:pPr>
            <a:r>
              <a:rPr sz="1200" spc="45" dirty="0">
                <a:solidFill>
                  <a:srgbClr val="FFFFFF"/>
                </a:solidFill>
                <a:latin typeface="Arial MT"/>
                <a:cs typeface="Arial MT"/>
              </a:rPr>
              <a:t>Department</a:t>
            </a:r>
            <a:r>
              <a:rPr sz="1200" spc="1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-25" dirty="0">
                <a:solidFill>
                  <a:srgbClr val="FFFFFF"/>
                </a:solidFill>
                <a:latin typeface="Arial MT"/>
                <a:cs typeface="Arial MT"/>
              </a:rPr>
              <a:t>of CSE</a:t>
            </a:r>
            <a:endParaRPr sz="12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3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4114800" y="6400801"/>
            <a:ext cx="4724400" cy="277495"/>
            <a:chOff x="2514600" y="6400800"/>
            <a:chExt cx="4724400" cy="277495"/>
          </a:xfrm>
        </p:grpSpPr>
        <p:sp>
          <p:nvSpPr>
            <p:cNvPr id="3" name="object 3"/>
            <p:cNvSpPr/>
            <p:nvPr/>
          </p:nvSpPr>
          <p:spPr>
            <a:xfrm>
              <a:off x="2514600" y="6400800"/>
              <a:ext cx="1600200" cy="277495"/>
            </a:xfrm>
            <a:custGeom>
              <a:avLst/>
              <a:gdLst/>
              <a:ahLst/>
              <a:cxnLst/>
              <a:rect l="l" t="t" r="r" b="b"/>
              <a:pathLst>
                <a:path w="1600200" h="277495">
                  <a:moveTo>
                    <a:pt x="1600200" y="277368"/>
                  </a:moveTo>
                  <a:lnTo>
                    <a:pt x="0" y="277368"/>
                  </a:lnTo>
                  <a:lnTo>
                    <a:pt x="0" y="0"/>
                  </a:lnTo>
                  <a:lnTo>
                    <a:pt x="1600200" y="0"/>
                  </a:lnTo>
                  <a:lnTo>
                    <a:pt x="1600200" y="277368"/>
                  </a:lnTo>
                  <a:close/>
                </a:path>
              </a:pathLst>
            </a:custGeom>
            <a:solidFill>
              <a:srgbClr val="E16C0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4114800" y="6400800"/>
              <a:ext cx="3124200" cy="277495"/>
            </a:xfrm>
            <a:custGeom>
              <a:avLst/>
              <a:gdLst/>
              <a:ahLst/>
              <a:cxnLst/>
              <a:rect l="l" t="t" r="r" b="b"/>
              <a:pathLst>
                <a:path w="3124200" h="277495">
                  <a:moveTo>
                    <a:pt x="3124200" y="277368"/>
                  </a:moveTo>
                  <a:lnTo>
                    <a:pt x="0" y="277368"/>
                  </a:lnTo>
                  <a:lnTo>
                    <a:pt x="0" y="0"/>
                  </a:lnTo>
                  <a:lnTo>
                    <a:pt x="3124200" y="0"/>
                  </a:lnTo>
                  <a:lnTo>
                    <a:pt x="3124200" y="277368"/>
                  </a:lnTo>
                  <a:close/>
                </a:path>
              </a:pathLst>
            </a:custGeom>
            <a:solidFill>
              <a:srgbClr val="2240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5548885" y="164592"/>
            <a:ext cx="1042669" cy="269304"/>
          </a:xfrm>
          <a:prstGeom prst="rect">
            <a:avLst/>
          </a:prstGeom>
          <a:solidFill>
            <a:srgbClr val="F79346"/>
          </a:solidFill>
        </p:spPr>
        <p:txBody>
          <a:bodyPr vert="horz" wrap="square" lIns="0" tIns="0" rIns="0" bIns="0" rtlCol="0">
            <a:spAutoFit/>
          </a:bodyPr>
          <a:lstStyle/>
          <a:p>
            <a:pPr marL="86360">
              <a:lnSpc>
                <a:spcPts val="2125"/>
              </a:lnSpc>
            </a:pPr>
            <a:r>
              <a:rPr b="1" spc="-10" dirty="0">
                <a:solidFill>
                  <a:srgbClr val="FFFFFF"/>
                </a:solidFill>
                <a:latin typeface="Calibri"/>
                <a:cs typeface="Calibri"/>
              </a:rPr>
              <a:t>Start</a:t>
            </a:r>
            <a:endParaRPr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548885" y="547116"/>
            <a:ext cx="1042669" cy="256480"/>
          </a:xfrm>
          <a:prstGeom prst="rect">
            <a:avLst/>
          </a:prstGeom>
          <a:solidFill>
            <a:srgbClr val="F9DDCF"/>
          </a:solidFill>
        </p:spPr>
        <p:txBody>
          <a:bodyPr vert="horz" wrap="square" lIns="0" tIns="0" rIns="0" bIns="0" rtlCol="0">
            <a:spAutoFit/>
          </a:bodyPr>
          <a:lstStyle/>
          <a:p>
            <a:pPr marL="86360">
              <a:lnSpc>
                <a:spcPts val="2039"/>
              </a:lnSpc>
            </a:pPr>
            <a:r>
              <a:rPr spc="-10" dirty="0">
                <a:latin typeface="Calibri"/>
                <a:cs typeface="Calibri"/>
              </a:rPr>
              <a:t>Lb=10</a:t>
            </a:r>
            <a:endParaRPr>
              <a:latin typeface="Calibri"/>
              <a:cs typeface="Calibri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8510017" y="1717676"/>
            <a:ext cx="1054735" cy="351155"/>
          </a:xfrm>
          <a:custGeom>
            <a:avLst/>
            <a:gdLst/>
            <a:ahLst/>
            <a:cxnLst/>
            <a:rect l="l" t="t" r="r" b="b"/>
            <a:pathLst>
              <a:path w="1054734" h="351155">
                <a:moveTo>
                  <a:pt x="0" y="351154"/>
                </a:moveTo>
                <a:lnTo>
                  <a:pt x="1054734" y="351154"/>
                </a:lnTo>
                <a:lnTo>
                  <a:pt x="1054734" y="0"/>
                </a:lnTo>
                <a:lnTo>
                  <a:pt x="0" y="0"/>
                </a:lnTo>
                <a:lnTo>
                  <a:pt x="0" y="351154"/>
                </a:lnTo>
                <a:close/>
              </a:path>
            </a:pathLst>
          </a:custGeom>
          <a:solidFill>
            <a:srgbClr val="4F81B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8516112" y="1708607"/>
            <a:ext cx="1042669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6995">
              <a:spcBef>
                <a:spcPts val="100"/>
              </a:spcBef>
            </a:pPr>
            <a:r>
              <a:rPr b="1" dirty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b="1" spc="-7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b="1" dirty="0">
                <a:solidFill>
                  <a:srgbClr val="FFFFFF"/>
                </a:solidFill>
                <a:latin typeface="Calibri"/>
                <a:cs typeface="Calibri"/>
              </a:rPr>
              <a:t>–&gt;</a:t>
            </a:r>
            <a:r>
              <a:rPr b="1" spc="-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b="1" spc="-25" dirty="0">
                <a:solidFill>
                  <a:srgbClr val="FFFFFF"/>
                </a:solidFill>
                <a:latin typeface="Calibri"/>
                <a:cs typeface="Calibri"/>
              </a:rPr>
              <a:t>J4</a:t>
            </a:r>
            <a:endParaRPr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8516112" y="2106167"/>
            <a:ext cx="1042669" cy="269304"/>
          </a:xfrm>
          <a:prstGeom prst="rect">
            <a:avLst/>
          </a:prstGeom>
          <a:solidFill>
            <a:srgbClr val="D0D5E8"/>
          </a:solidFill>
        </p:spPr>
        <p:txBody>
          <a:bodyPr vert="horz" wrap="square" lIns="0" tIns="0" rIns="0" bIns="0" rtlCol="0">
            <a:spAutoFit/>
          </a:bodyPr>
          <a:lstStyle/>
          <a:p>
            <a:pPr marL="86995">
              <a:lnSpc>
                <a:spcPts val="2050"/>
              </a:lnSpc>
            </a:pPr>
            <a:r>
              <a:rPr b="1" spc="-10" dirty="0">
                <a:latin typeface="Calibri"/>
                <a:cs typeface="Calibri"/>
              </a:rPr>
              <a:t>Lb=22</a:t>
            </a:r>
            <a:endParaRPr>
              <a:latin typeface="Calibri"/>
              <a:cs typeface="Calibri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6669279" y="1767333"/>
            <a:ext cx="1054735" cy="351155"/>
          </a:xfrm>
          <a:custGeom>
            <a:avLst/>
            <a:gdLst/>
            <a:ahLst/>
            <a:cxnLst/>
            <a:rect l="l" t="t" r="r" b="b"/>
            <a:pathLst>
              <a:path w="1054735" h="351155">
                <a:moveTo>
                  <a:pt x="0" y="351155"/>
                </a:moveTo>
                <a:lnTo>
                  <a:pt x="1054735" y="351155"/>
                </a:lnTo>
                <a:lnTo>
                  <a:pt x="1054735" y="0"/>
                </a:lnTo>
                <a:lnTo>
                  <a:pt x="0" y="0"/>
                </a:lnTo>
                <a:lnTo>
                  <a:pt x="0" y="351155"/>
                </a:lnTo>
                <a:close/>
              </a:path>
            </a:pathLst>
          </a:custGeom>
          <a:solidFill>
            <a:srgbClr val="4F81B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6675121" y="1758264"/>
            <a:ext cx="1042669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6995">
              <a:spcBef>
                <a:spcPts val="100"/>
              </a:spcBef>
            </a:pPr>
            <a:r>
              <a:rPr b="1" dirty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b="1" spc="-7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b="1" dirty="0">
                <a:solidFill>
                  <a:srgbClr val="FFFFFF"/>
                </a:solidFill>
                <a:latin typeface="Calibri"/>
                <a:cs typeface="Calibri"/>
              </a:rPr>
              <a:t>–&gt;</a:t>
            </a:r>
            <a:r>
              <a:rPr b="1" spc="-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b="1" spc="-25" dirty="0">
                <a:solidFill>
                  <a:srgbClr val="FFFFFF"/>
                </a:solidFill>
                <a:latin typeface="Calibri"/>
                <a:cs typeface="Calibri"/>
              </a:rPr>
              <a:t>J3</a:t>
            </a:r>
            <a:endParaRPr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6675121" y="2156460"/>
            <a:ext cx="1042669" cy="256480"/>
          </a:xfrm>
          <a:prstGeom prst="rect">
            <a:avLst/>
          </a:prstGeom>
          <a:solidFill>
            <a:srgbClr val="D0D5E8"/>
          </a:solidFill>
        </p:spPr>
        <p:txBody>
          <a:bodyPr vert="horz" wrap="square" lIns="0" tIns="0" rIns="0" bIns="0" rtlCol="0">
            <a:spAutoFit/>
          </a:bodyPr>
          <a:lstStyle/>
          <a:p>
            <a:pPr marL="86995">
              <a:lnSpc>
                <a:spcPts val="2045"/>
              </a:lnSpc>
            </a:pPr>
            <a:r>
              <a:rPr spc="-10" dirty="0">
                <a:latin typeface="Calibri"/>
                <a:cs typeface="Calibri"/>
              </a:rPr>
              <a:t>Lb=20</a:t>
            </a:r>
            <a:endParaRPr>
              <a:latin typeface="Calibri"/>
              <a:cs typeface="Calibr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4875277" y="1822704"/>
            <a:ext cx="1042669" cy="269304"/>
          </a:xfrm>
          <a:prstGeom prst="rect">
            <a:avLst/>
          </a:prstGeom>
          <a:solidFill>
            <a:srgbClr val="E16C08"/>
          </a:solidFill>
        </p:spPr>
        <p:txBody>
          <a:bodyPr vert="horz" wrap="square" lIns="0" tIns="0" rIns="0" bIns="0" rtlCol="0">
            <a:spAutoFit/>
          </a:bodyPr>
          <a:lstStyle/>
          <a:p>
            <a:pPr marL="86360">
              <a:lnSpc>
                <a:spcPts val="2145"/>
              </a:lnSpc>
            </a:pPr>
            <a:r>
              <a:rPr b="1" dirty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b="1" spc="-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b="1" dirty="0">
                <a:solidFill>
                  <a:srgbClr val="FFFFFF"/>
                </a:solidFill>
                <a:latin typeface="Calibri"/>
                <a:cs typeface="Calibri"/>
              </a:rPr>
              <a:t>–</a:t>
            </a:r>
            <a:r>
              <a:rPr b="1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b="1" spc="-25" dirty="0">
                <a:solidFill>
                  <a:srgbClr val="FFFFFF"/>
                </a:solidFill>
                <a:latin typeface="Calibri"/>
                <a:cs typeface="Calibri"/>
              </a:rPr>
              <a:t>&gt;J2</a:t>
            </a:r>
            <a:endParaRPr>
              <a:latin typeface="Calibri"/>
              <a:cs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4875277" y="2206751"/>
            <a:ext cx="1042669" cy="256480"/>
          </a:xfrm>
          <a:prstGeom prst="rect">
            <a:avLst/>
          </a:prstGeom>
          <a:solidFill>
            <a:srgbClr val="00AD50"/>
          </a:solidFill>
        </p:spPr>
        <p:txBody>
          <a:bodyPr vert="horz" wrap="square" lIns="0" tIns="0" rIns="0" bIns="0" rtlCol="0">
            <a:spAutoFit/>
          </a:bodyPr>
          <a:lstStyle/>
          <a:p>
            <a:pPr marL="86360">
              <a:lnSpc>
                <a:spcPts val="2039"/>
              </a:lnSpc>
            </a:pPr>
            <a:r>
              <a:rPr spc="-10" dirty="0">
                <a:latin typeface="Calibri"/>
                <a:cs typeface="Calibri"/>
              </a:rPr>
              <a:t>Lb=14</a:t>
            </a:r>
            <a:endParaRPr>
              <a:latin typeface="Calibri"/>
              <a:cs typeface="Calibri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2921509" y="1821179"/>
            <a:ext cx="1042669" cy="269304"/>
          </a:xfrm>
          <a:prstGeom prst="rect">
            <a:avLst/>
          </a:prstGeom>
          <a:solidFill>
            <a:srgbClr val="4F81BA"/>
          </a:solidFill>
        </p:spPr>
        <p:txBody>
          <a:bodyPr vert="horz" wrap="square" lIns="0" tIns="0" rIns="0" bIns="0" rtlCol="0">
            <a:spAutoFit/>
          </a:bodyPr>
          <a:lstStyle/>
          <a:p>
            <a:pPr marL="85725">
              <a:lnSpc>
                <a:spcPts val="2140"/>
              </a:lnSpc>
            </a:pPr>
            <a:r>
              <a:rPr b="1" dirty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b="1" spc="-7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b="1" dirty="0">
                <a:solidFill>
                  <a:srgbClr val="FFFFFF"/>
                </a:solidFill>
                <a:latin typeface="Calibri"/>
                <a:cs typeface="Calibri"/>
              </a:rPr>
              <a:t>–&gt;</a:t>
            </a:r>
            <a:r>
              <a:rPr b="1" spc="-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b="1" spc="-25" dirty="0">
                <a:solidFill>
                  <a:srgbClr val="FFFFFF"/>
                </a:solidFill>
                <a:latin typeface="Calibri"/>
                <a:cs typeface="Calibri"/>
              </a:rPr>
              <a:t>J1</a:t>
            </a:r>
            <a:endParaRPr>
              <a:latin typeface="Calibri"/>
              <a:cs typeface="Calibri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2921509" y="2205227"/>
            <a:ext cx="1042669" cy="256480"/>
          </a:xfrm>
          <a:prstGeom prst="rect">
            <a:avLst/>
          </a:prstGeom>
          <a:solidFill>
            <a:srgbClr val="D0D5E8"/>
          </a:solidFill>
        </p:spPr>
        <p:txBody>
          <a:bodyPr vert="horz" wrap="square" lIns="0" tIns="0" rIns="0" bIns="0" rtlCol="0">
            <a:spAutoFit/>
          </a:bodyPr>
          <a:lstStyle/>
          <a:p>
            <a:pPr marL="85725">
              <a:lnSpc>
                <a:spcPts val="2039"/>
              </a:lnSpc>
            </a:pPr>
            <a:r>
              <a:rPr spc="-10" dirty="0">
                <a:latin typeface="Calibri"/>
                <a:cs typeface="Calibri"/>
              </a:rPr>
              <a:t>Lb=24</a:t>
            </a:r>
            <a:endParaRPr>
              <a:latin typeface="Calibri"/>
              <a:cs typeface="Calibri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3304540" y="3056764"/>
            <a:ext cx="1054735" cy="351155"/>
          </a:xfrm>
          <a:custGeom>
            <a:avLst/>
            <a:gdLst/>
            <a:ahLst/>
            <a:cxnLst/>
            <a:rect l="l" t="t" r="r" b="b"/>
            <a:pathLst>
              <a:path w="1054735" h="351154">
                <a:moveTo>
                  <a:pt x="0" y="351154"/>
                </a:moveTo>
                <a:lnTo>
                  <a:pt x="1054735" y="351154"/>
                </a:lnTo>
                <a:lnTo>
                  <a:pt x="1054735" y="0"/>
                </a:lnTo>
                <a:lnTo>
                  <a:pt x="0" y="0"/>
                </a:lnTo>
                <a:lnTo>
                  <a:pt x="0" y="351154"/>
                </a:lnTo>
                <a:close/>
              </a:path>
            </a:pathLst>
          </a:custGeom>
          <a:solidFill>
            <a:srgbClr val="E16C0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 txBox="1"/>
          <p:nvPr/>
        </p:nvSpPr>
        <p:spPr>
          <a:xfrm>
            <a:off x="3310128" y="3048203"/>
            <a:ext cx="1042669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6360">
              <a:spcBef>
                <a:spcPts val="100"/>
              </a:spcBef>
            </a:pPr>
            <a:r>
              <a:rPr b="1" dirty="0">
                <a:solidFill>
                  <a:srgbClr val="FFFFFF"/>
                </a:solidFill>
                <a:latin typeface="Calibri"/>
                <a:cs typeface="Calibri"/>
              </a:rPr>
              <a:t>b</a:t>
            </a:r>
            <a:r>
              <a:rPr b="1" spc="-8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b="1" dirty="0">
                <a:solidFill>
                  <a:srgbClr val="FFFFFF"/>
                </a:solidFill>
                <a:latin typeface="Calibri"/>
                <a:cs typeface="Calibri"/>
              </a:rPr>
              <a:t>–&gt;</a:t>
            </a:r>
            <a:r>
              <a:rPr b="1" spc="-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b="1" spc="-25" dirty="0">
                <a:solidFill>
                  <a:srgbClr val="FFFFFF"/>
                </a:solidFill>
                <a:latin typeface="Calibri"/>
                <a:cs typeface="Calibri"/>
              </a:rPr>
              <a:t>J1</a:t>
            </a:r>
            <a:endParaRPr>
              <a:latin typeface="Calibri"/>
              <a:cs typeface="Calibri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3310128" y="3445764"/>
            <a:ext cx="1042669" cy="269304"/>
          </a:xfrm>
          <a:prstGeom prst="rect">
            <a:avLst/>
          </a:prstGeom>
          <a:solidFill>
            <a:srgbClr val="00AD50"/>
          </a:solidFill>
        </p:spPr>
        <p:txBody>
          <a:bodyPr vert="horz" wrap="square" lIns="0" tIns="0" rIns="0" bIns="0" rtlCol="0">
            <a:spAutoFit/>
          </a:bodyPr>
          <a:lstStyle/>
          <a:p>
            <a:pPr marL="86360">
              <a:lnSpc>
                <a:spcPts val="2055"/>
              </a:lnSpc>
            </a:pPr>
            <a:r>
              <a:rPr spc="-10" dirty="0">
                <a:latin typeface="Calibri"/>
                <a:cs typeface="Calibri"/>
              </a:rPr>
              <a:t>Lb=13</a:t>
            </a:r>
            <a:endParaRPr>
              <a:latin typeface="Calibri"/>
              <a:cs typeface="Calibri"/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4917567" y="3036190"/>
            <a:ext cx="1054735" cy="351155"/>
          </a:xfrm>
          <a:custGeom>
            <a:avLst/>
            <a:gdLst/>
            <a:ahLst/>
            <a:cxnLst/>
            <a:rect l="l" t="t" r="r" b="b"/>
            <a:pathLst>
              <a:path w="1054735" h="351154">
                <a:moveTo>
                  <a:pt x="0" y="351155"/>
                </a:moveTo>
                <a:lnTo>
                  <a:pt x="1054735" y="351155"/>
                </a:lnTo>
                <a:lnTo>
                  <a:pt x="1054735" y="0"/>
                </a:lnTo>
                <a:lnTo>
                  <a:pt x="0" y="0"/>
                </a:lnTo>
                <a:lnTo>
                  <a:pt x="0" y="351155"/>
                </a:lnTo>
                <a:close/>
              </a:path>
            </a:pathLst>
          </a:custGeom>
          <a:solidFill>
            <a:srgbClr val="4F81B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 txBox="1"/>
          <p:nvPr/>
        </p:nvSpPr>
        <p:spPr>
          <a:xfrm>
            <a:off x="4924045" y="3028060"/>
            <a:ext cx="1042669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5725">
              <a:spcBef>
                <a:spcPts val="100"/>
              </a:spcBef>
            </a:pPr>
            <a:r>
              <a:rPr b="1" dirty="0">
                <a:solidFill>
                  <a:srgbClr val="FFFFFF"/>
                </a:solidFill>
                <a:latin typeface="Calibri"/>
                <a:cs typeface="Calibri"/>
              </a:rPr>
              <a:t>b</a:t>
            </a:r>
            <a:r>
              <a:rPr b="1" spc="-8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b="1" dirty="0">
                <a:solidFill>
                  <a:srgbClr val="FFFFFF"/>
                </a:solidFill>
                <a:latin typeface="Calibri"/>
                <a:cs typeface="Calibri"/>
              </a:rPr>
              <a:t>–&gt;</a:t>
            </a:r>
            <a:r>
              <a:rPr b="1" spc="-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b="1" spc="-25" dirty="0">
                <a:solidFill>
                  <a:srgbClr val="FFFFFF"/>
                </a:solidFill>
                <a:latin typeface="Calibri"/>
                <a:cs typeface="Calibri"/>
              </a:rPr>
              <a:t>J3</a:t>
            </a:r>
            <a:endParaRPr>
              <a:latin typeface="Calibri"/>
              <a:cs typeface="Calibri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4924045" y="3425952"/>
            <a:ext cx="1042669" cy="256480"/>
          </a:xfrm>
          <a:prstGeom prst="rect">
            <a:avLst/>
          </a:prstGeom>
          <a:solidFill>
            <a:srgbClr val="D0D5E8"/>
          </a:solidFill>
        </p:spPr>
        <p:txBody>
          <a:bodyPr vert="horz" wrap="square" lIns="0" tIns="0" rIns="0" bIns="0" rtlCol="0">
            <a:spAutoFit/>
          </a:bodyPr>
          <a:lstStyle/>
          <a:p>
            <a:pPr marL="85725">
              <a:lnSpc>
                <a:spcPts val="2045"/>
              </a:lnSpc>
            </a:pPr>
            <a:r>
              <a:rPr spc="-10" dirty="0">
                <a:latin typeface="Calibri"/>
                <a:cs typeface="Calibri"/>
              </a:rPr>
              <a:t>Lb=14</a:t>
            </a:r>
            <a:endParaRPr>
              <a:latin typeface="Calibri"/>
              <a:cs typeface="Calibri"/>
            </a:endParaRPr>
          </a:p>
        </p:txBody>
      </p:sp>
      <p:sp>
        <p:nvSpPr>
          <p:cNvPr id="23" name="object 23"/>
          <p:cNvSpPr/>
          <p:nvPr/>
        </p:nvSpPr>
        <p:spPr>
          <a:xfrm>
            <a:off x="6540881" y="3025902"/>
            <a:ext cx="1054735" cy="351155"/>
          </a:xfrm>
          <a:custGeom>
            <a:avLst/>
            <a:gdLst/>
            <a:ahLst/>
            <a:cxnLst/>
            <a:rect l="l" t="t" r="r" b="b"/>
            <a:pathLst>
              <a:path w="1054735" h="351154">
                <a:moveTo>
                  <a:pt x="0" y="351155"/>
                </a:moveTo>
                <a:lnTo>
                  <a:pt x="1054735" y="351155"/>
                </a:lnTo>
                <a:lnTo>
                  <a:pt x="1054735" y="0"/>
                </a:lnTo>
                <a:lnTo>
                  <a:pt x="0" y="0"/>
                </a:lnTo>
                <a:lnTo>
                  <a:pt x="0" y="351155"/>
                </a:lnTo>
                <a:close/>
              </a:path>
            </a:pathLst>
          </a:custGeom>
          <a:solidFill>
            <a:srgbClr val="4F81B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 txBox="1"/>
          <p:nvPr/>
        </p:nvSpPr>
        <p:spPr>
          <a:xfrm>
            <a:off x="6547104" y="3017773"/>
            <a:ext cx="1042669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6360">
              <a:spcBef>
                <a:spcPts val="100"/>
              </a:spcBef>
            </a:pPr>
            <a:r>
              <a:rPr b="1" dirty="0">
                <a:solidFill>
                  <a:srgbClr val="FFFFFF"/>
                </a:solidFill>
                <a:latin typeface="Calibri"/>
                <a:cs typeface="Calibri"/>
              </a:rPr>
              <a:t>c</a:t>
            </a:r>
            <a:r>
              <a:rPr b="1" spc="-8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b="1" dirty="0">
                <a:solidFill>
                  <a:srgbClr val="FFFFFF"/>
                </a:solidFill>
                <a:latin typeface="Calibri"/>
                <a:cs typeface="Calibri"/>
              </a:rPr>
              <a:t>–&gt;</a:t>
            </a:r>
            <a:r>
              <a:rPr b="1" spc="-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b="1" spc="-25" dirty="0">
                <a:solidFill>
                  <a:srgbClr val="FFFFFF"/>
                </a:solidFill>
                <a:latin typeface="Calibri"/>
                <a:cs typeface="Calibri"/>
              </a:rPr>
              <a:t>J4</a:t>
            </a:r>
            <a:endParaRPr>
              <a:latin typeface="Calibri"/>
              <a:cs typeface="Calibri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6547104" y="3415284"/>
            <a:ext cx="1042669" cy="269304"/>
          </a:xfrm>
          <a:prstGeom prst="rect">
            <a:avLst/>
          </a:prstGeom>
          <a:solidFill>
            <a:srgbClr val="D0D5E8"/>
          </a:solidFill>
        </p:spPr>
        <p:txBody>
          <a:bodyPr vert="horz" wrap="square" lIns="0" tIns="0" rIns="0" bIns="0" rtlCol="0">
            <a:spAutoFit/>
          </a:bodyPr>
          <a:lstStyle/>
          <a:p>
            <a:pPr marL="86360">
              <a:lnSpc>
                <a:spcPts val="2050"/>
              </a:lnSpc>
            </a:pPr>
            <a:r>
              <a:rPr spc="-10" dirty="0">
                <a:latin typeface="Calibri"/>
                <a:cs typeface="Calibri"/>
              </a:rPr>
              <a:t>Lb=17</a:t>
            </a:r>
            <a:endParaRPr>
              <a:latin typeface="Calibri"/>
              <a:cs typeface="Calibri"/>
            </a:endParaRPr>
          </a:p>
        </p:txBody>
      </p:sp>
      <p:sp>
        <p:nvSpPr>
          <p:cNvPr id="26" name="object 26"/>
          <p:cNvSpPr/>
          <p:nvPr/>
        </p:nvSpPr>
        <p:spPr>
          <a:xfrm>
            <a:off x="4186302" y="4329049"/>
            <a:ext cx="1054735" cy="351155"/>
          </a:xfrm>
          <a:custGeom>
            <a:avLst/>
            <a:gdLst/>
            <a:ahLst/>
            <a:cxnLst/>
            <a:rect l="l" t="t" r="r" b="b"/>
            <a:pathLst>
              <a:path w="1054735" h="351154">
                <a:moveTo>
                  <a:pt x="0" y="351154"/>
                </a:moveTo>
                <a:lnTo>
                  <a:pt x="1054735" y="351154"/>
                </a:lnTo>
                <a:lnTo>
                  <a:pt x="1054735" y="0"/>
                </a:lnTo>
                <a:lnTo>
                  <a:pt x="0" y="0"/>
                </a:lnTo>
                <a:lnTo>
                  <a:pt x="0" y="351154"/>
                </a:lnTo>
                <a:close/>
              </a:path>
            </a:pathLst>
          </a:custGeom>
          <a:solidFill>
            <a:srgbClr val="4F81B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 txBox="1"/>
          <p:nvPr/>
        </p:nvSpPr>
        <p:spPr>
          <a:xfrm>
            <a:off x="4192524" y="4320997"/>
            <a:ext cx="1042669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5725">
              <a:spcBef>
                <a:spcPts val="100"/>
              </a:spcBef>
            </a:pPr>
            <a:r>
              <a:rPr b="1" dirty="0">
                <a:solidFill>
                  <a:srgbClr val="FFFFFF"/>
                </a:solidFill>
                <a:latin typeface="Calibri"/>
                <a:cs typeface="Calibri"/>
              </a:rPr>
              <a:t>c</a:t>
            </a:r>
            <a:r>
              <a:rPr b="1" spc="-8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b="1" dirty="0">
                <a:solidFill>
                  <a:srgbClr val="FFFFFF"/>
                </a:solidFill>
                <a:latin typeface="Calibri"/>
                <a:cs typeface="Calibri"/>
              </a:rPr>
              <a:t>–&gt;</a:t>
            </a:r>
            <a:r>
              <a:rPr b="1" spc="-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b="1" spc="-25" dirty="0">
                <a:solidFill>
                  <a:srgbClr val="FFFFFF"/>
                </a:solidFill>
                <a:latin typeface="Calibri"/>
                <a:cs typeface="Calibri"/>
              </a:rPr>
              <a:t>J4</a:t>
            </a:r>
            <a:endParaRPr>
              <a:latin typeface="Calibri"/>
              <a:cs typeface="Calibri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4192524" y="4718303"/>
            <a:ext cx="1042669" cy="269304"/>
          </a:xfrm>
          <a:prstGeom prst="rect">
            <a:avLst/>
          </a:prstGeom>
          <a:solidFill>
            <a:srgbClr val="D0D5E8"/>
          </a:solidFill>
        </p:spPr>
        <p:txBody>
          <a:bodyPr vert="horz" wrap="square" lIns="0" tIns="0" rIns="0" bIns="0" rtlCol="0">
            <a:spAutoFit/>
          </a:bodyPr>
          <a:lstStyle/>
          <a:p>
            <a:pPr marL="85725">
              <a:lnSpc>
                <a:spcPts val="2055"/>
              </a:lnSpc>
            </a:pPr>
            <a:r>
              <a:rPr spc="-10" dirty="0">
                <a:latin typeface="Calibri"/>
                <a:cs typeface="Calibri"/>
              </a:rPr>
              <a:t>Lb=25</a:t>
            </a:r>
            <a:endParaRPr>
              <a:latin typeface="Calibri"/>
              <a:cs typeface="Calibri"/>
            </a:endParaRPr>
          </a:p>
        </p:txBody>
      </p:sp>
      <p:graphicFrame>
        <p:nvGraphicFramePr>
          <p:cNvPr id="29" name="object 29"/>
          <p:cNvGraphicFramePr>
            <a:graphicFrameLocks noGrp="1"/>
          </p:cNvGraphicFramePr>
          <p:nvPr/>
        </p:nvGraphicFramePr>
        <p:xfrm>
          <a:off x="2272945" y="4388865"/>
          <a:ext cx="1195705" cy="191008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3784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689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205">
                <a:tc gridSpan="2"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r>
                        <a:rPr sz="18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c</a:t>
                      </a:r>
                      <a:r>
                        <a:rPr sz="1800" b="1" spc="-8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–&gt;</a:t>
                      </a:r>
                      <a:r>
                        <a:rPr sz="1800" b="1" spc="-6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-2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J3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635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E16C0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 gridSpan="2"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sz="1800" spc="-10" dirty="0">
                          <a:latin typeface="Calibri"/>
                          <a:cs typeface="Calibri"/>
                        </a:rPr>
                        <a:t>Lb=13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57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00AD5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2862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2857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T w="12700">
                      <a:solidFill>
                        <a:srgbClr val="FFFFFF"/>
                      </a:solidFill>
                      <a:prstDash val="soli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205">
                <a:tc gridSpan="2">
                  <a:txBody>
                    <a:bodyPr/>
                    <a:lstStyle/>
                    <a:p>
                      <a:pPr marL="142240"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r>
                        <a:rPr sz="18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d</a:t>
                      </a:r>
                      <a:r>
                        <a:rPr sz="1800" b="1" spc="-8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–&gt;</a:t>
                      </a:r>
                      <a:r>
                        <a:rPr sz="1800" b="1" spc="-6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-2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J4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635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E16C0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205">
                <a:tc gridSpan="2">
                  <a:txBody>
                    <a:bodyPr/>
                    <a:lstStyle/>
                    <a:p>
                      <a:pPr marL="142240"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r>
                        <a:rPr sz="1800" spc="-10" dirty="0">
                          <a:latin typeface="Calibri"/>
                          <a:cs typeface="Calibri"/>
                        </a:rPr>
                        <a:t>Lb=13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635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00AD5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30" name="object 30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770633" y="5535167"/>
            <a:ext cx="112775" cy="106680"/>
          </a:xfrm>
          <a:prstGeom prst="rect">
            <a:avLst/>
          </a:prstGeom>
        </p:spPr>
      </p:pic>
      <p:grpSp>
        <p:nvGrpSpPr>
          <p:cNvPr id="31" name="object 31"/>
          <p:cNvGrpSpPr/>
          <p:nvPr/>
        </p:nvGrpSpPr>
        <p:grpSpPr>
          <a:xfrm>
            <a:off x="1600961" y="761"/>
            <a:ext cx="9142730" cy="6856730"/>
            <a:chOff x="761" y="761"/>
            <a:chExt cx="9142730" cy="6856730"/>
          </a:xfrm>
        </p:grpSpPr>
        <p:sp>
          <p:nvSpPr>
            <p:cNvPr id="32" name="object 32"/>
            <p:cNvSpPr/>
            <p:nvPr/>
          </p:nvSpPr>
          <p:spPr>
            <a:xfrm>
              <a:off x="3779901" y="899159"/>
              <a:ext cx="1806575" cy="933450"/>
            </a:xfrm>
            <a:custGeom>
              <a:avLst/>
              <a:gdLst/>
              <a:ahLst/>
              <a:cxnLst/>
              <a:rect l="l" t="t" r="r" b="b"/>
              <a:pathLst>
                <a:path w="1806575" h="933450">
                  <a:moveTo>
                    <a:pt x="0" y="933195"/>
                  </a:moveTo>
                  <a:lnTo>
                    <a:pt x="12700" y="824357"/>
                  </a:lnTo>
                  <a:lnTo>
                    <a:pt x="17525" y="820673"/>
                  </a:lnTo>
                  <a:lnTo>
                    <a:pt x="27939" y="821944"/>
                  </a:lnTo>
                  <a:lnTo>
                    <a:pt x="31623" y="826642"/>
                  </a:lnTo>
                  <a:lnTo>
                    <a:pt x="25019" y="884427"/>
                  </a:lnTo>
                  <a:lnTo>
                    <a:pt x="689356" y="1650"/>
                  </a:lnTo>
                  <a:lnTo>
                    <a:pt x="696976" y="7365"/>
                  </a:lnTo>
                  <a:lnTo>
                    <a:pt x="703072" y="0"/>
                  </a:lnTo>
                  <a:lnTo>
                    <a:pt x="1770888" y="879728"/>
                  </a:lnTo>
                  <a:lnTo>
                    <a:pt x="1750822" y="825245"/>
                  </a:lnTo>
                  <a:lnTo>
                    <a:pt x="1753362" y="819784"/>
                  </a:lnTo>
                  <a:lnTo>
                    <a:pt x="1763268" y="816228"/>
                  </a:lnTo>
                  <a:lnTo>
                    <a:pt x="1768728" y="818769"/>
                  </a:lnTo>
                  <a:lnTo>
                    <a:pt x="1806575" y="921512"/>
                  </a:lnTo>
                  <a:lnTo>
                    <a:pt x="1698244" y="903985"/>
                  </a:lnTo>
                  <a:lnTo>
                    <a:pt x="1694688" y="899032"/>
                  </a:lnTo>
                  <a:lnTo>
                    <a:pt x="1696465" y="888619"/>
                  </a:lnTo>
                  <a:lnTo>
                    <a:pt x="1701291" y="885189"/>
                  </a:lnTo>
                  <a:lnTo>
                    <a:pt x="1758823" y="894460"/>
                  </a:lnTo>
                  <a:lnTo>
                    <a:pt x="698626" y="21081"/>
                  </a:lnTo>
                  <a:lnTo>
                    <a:pt x="40132" y="895857"/>
                  </a:lnTo>
                  <a:lnTo>
                    <a:pt x="93852" y="873251"/>
                  </a:lnTo>
                  <a:lnTo>
                    <a:pt x="99440" y="875538"/>
                  </a:lnTo>
                  <a:lnTo>
                    <a:pt x="103504" y="885189"/>
                  </a:lnTo>
                  <a:lnTo>
                    <a:pt x="101219" y="890777"/>
                  </a:lnTo>
                  <a:lnTo>
                    <a:pt x="0" y="933195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3" name="object 33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277100" y="1691639"/>
              <a:ext cx="114300" cy="106679"/>
            </a:xfrm>
            <a:prstGeom prst="rect">
              <a:avLst/>
            </a:prstGeom>
          </p:spPr>
        </p:pic>
        <p:sp>
          <p:nvSpPr>
            <p:cNvPr id="34" name="object 34"/>
            <p:cNvSpPr/>
            <p:nvPr/>
          </p:nvSpPr>
          <p:spPr>
            <a:xfrm>
              <a:off x="1850136" y="896111"/>
              <a:ext cx="5525770" cy="2200910"/>
            </a:xfrm>
            <a:custGeom>
              <a:avLst/>
              <a:gdLst/>
              <a:ahLst/>
              <a:cxnLst/>
              <a:rect l="l" t="t" r="r" b="b"/>
              <a:pathLst>
                <a:path w="5525770" h="2200910">
                  <a:moveTo>
                    <a:pt x="2551176" y="28067"/>
                  </a:moveTo>
                  <a:lnTo>
                    <a:pt x="2544826" y="10033"/>
                  </a:lnTo>
                  <a:lnTo>
                    <a:pt x="47879" y="897382"/>
                  </a:lnTo>
                  <a:lnTo>
                    <a:pt x="85471" y="853059"/>
                  </a:lnTo>
                  <a:lnTo>
                    <a:pt x="84963" y="846963"/>
                  </a:lnTo>
                  <a:lnTo>
                    <a:pt x="76835" y="840359"/>
                  </a:lnTo>
                  <a:lnTo>
                    <a:pt x="70866" y="840867"/>
                  </a:lnTo>
                  <a:lnTo>
                    <a:pt x="0" y="924560"/>
                  </a:lnTo>
                  <a:lnTo>
                    <a:pt x="107950" y="944880"/>
                  </a:lnTo>
                  <a:lnTo>
                    <a:pt x="112903" y="941451"/>
                  </a:lnTo>
                  <a:lnTo>
                    <a:pt x="114935" y="931164"/>
                  </a:lnTo>
                  <a:lnTo>
                    <a:pt x="111506" y="926084"/>
                  </a:lnTo>
                  <a:lnTo>
                    <a:pt x="54356" y="915416"/>
                  </a:lnTo>
                  <a:lnTo>
                    <a:pt x="2551176" y="28067"/>
                  </a:lnTo>
                  <a:close/>
                </a:path>
                <a:path w="5525770" h="2200910">
                  <a:moveTo>
                    <a:pt x="3623564" y="2137410"/>
                  </a:moveTo>
                  <a:lnTo>
                    <a:pt x="3547237" y="2058670"/>
                  </a:lnTo>
                  <a:lnTo>
                    <a:pt x="3541268" y="2058543"/>
                  </a:lnTo>
                  <a:lnTo>
                    <a:pt x="3533648" y="2065782"/>
                  </a:lnTo>
                  <a:lnTo>
                    <a:pt x="3533521" y="2071751"/>
                  </a:lnTo>
                  <a:lnTo>
                    <a:pt x="3574034" y="2113661"/>
                  </a:lnTo>
                  <a:lnTo>
                    <a:pt x="1956689" y="1661160"/>
                  </a:lnTo>
                  <a:lnTo>
                    <a:pt x="1954276" y="1670304"/>
                  </a:lnTo>
                  <a:lnTo>
                    <a:pt x="1944751" y="1670304"/>
                  </a:lnTo>
                  <a:lnTo>
                    <a:pt x="1944751" y="2146300"/>
                  </a:lnTo>
                  <a:lnTo>
                    <a:pt x="1915414" y="2096008"/>
                  </a:lnTo>
                  <a:lnTo>
                    <a:pt x="1909572" y="2094484"/>
                  </a:lnTo>
                  <a:lnTo>
                    <a:pt x="1900428" y="2099818"/>
                  </a:lnTo>
                  <a:lnTo>
                    <a:pt x="1898904" y="2105660"/>
                  </a:lnTo>
                  <a:lnTo>
                    <a:pt x="1954149" y="2200402"/>
                  </a:lnTo>
                  <a:lnTo>
                    <a:pt x="2009521" y="2105660"/>
                  </a:lnTo>
                  <a:lnTo>
                    <a:pt x="2007997" y="2099818"/>
                  </a:lnTo>
                  <a:lnTo>
                    <a:pt x="1998853" y="2094484"/>
                  </a:lnTo>
                  <a:lnTo>
                    <a:pt x="1993011" y="2096008"/>
                  </a:lnTo>
                  <a:lnTo>
                    <a:pt x="1963674" y="2146300"/>
                  </a:lnTo>
                  <a:lnTo>
                    <a:pt x="1963674" y="1683004"/>
                  </a:lnTo>
                  <a:lnTo>
                    <a:pt x="3568827" y="2131949"/>
                  </a:lnTo>
                  <a:lnTo>
                    <a:pt x="3512566" y="2146681"/>
                  </a:lnTo>
                  <a:lnTo>
                    <a:pt x="3509518" y="2151888"/>
                  </a:lnTo>
                  <a:lnTo>
                    <a:pt x="3512185" y="2162048"/>
                  </a:lnTo>
                  <a:lnTo>
                    <a:pt x="3517392" y="2165096"/>
                  </a:lnTo>
                  <a:lnTo>
                    <a:pt x="3623564" y="2137410"/>
                  </a:lnTo>
                  <a:close/>
                </a:path>
                <a:path w="5525770" h="2200910">
                  <a:moveTo>
                    <a:pt x="5525262" y="861441"/>
                  </a:moveTo>
                  <a:lnTo>
                    <a:pt x="5491988" y="851535"/>
                  </a:lnTo>
                  <a:lnTo>
                    <a:pt x="2629662" y="0"/>
                  </a:lnTo>
                  <a:lnTo>
                    <a:pt x="2624328" y="18288"/>
                  </a:lnTo>
                  <a:lnTo>
                    <a:pt x="5486654" y="869696"/>
                  </a:lnTo>
                  <a:lnTo>
                    <a:pt x="5504815" y="865378"/>
                  </a:lnTo>
                  <a:lnTo>
                    <a:pt x="5520690" y="861441"/>
                  </a:lnTo>
                  <a:lnTo>
                    <a:pt x="5525262" y="861441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5" name="object 3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255519" y="3012947"/>
              <a:ext cx="114300" cy="105155"/>
            </a:xfrm>
            <a:prstGeom prst="rect">
              <a:avLst/>
            </a:prstGeom>
          </p:spPr>
        </p:pic>
        <p:sp>
          <p:nvSpPr>
            <p:cNvPr id="36" name="object 36"/>
            <p:cNvSpPr/>
            <p:nvPr/>
          </p:nvSpPr>
          <p:spPr>
            <a:xfrm>
              <a:off x="1075944" y="2557271"/>
              <a:ext cx="2731135" cy="1828800"/>
            </a:xfrm>
            <a:custGeom>
              <a:avLst/>
              <a:gdLst/>
              <a:ahLst/>
              <a:cxnLst/>
              <a:rect l="l" t="t" r="r" b="b"/>
              <a:pathLst>
                <a:path w="2731135" h="1828800">
                  <a:moveTo>
                    <a:pt x="1218311" y="523367"/>
                  </a:moveTo>
                  <a:lnTo>
                    <a:pt x="1199388" y="523367"/>
                  </a:lnTo>
                  <a:lnTo>
                    <a:pt x="1215517" y="526669"/>
                  </a:lnTo>
                  <a:lnTo>
                    <a:pt x="1218311" y="523367"/>
                  </a:lnTo>
                  <a:close/>
                </a:path>
                <a:path w="2731135" h="1828800">
                  <a:moveTo>
                    <a:pt x="2044954" y="1778508"/>
                  </a:moveTo>
                  <a:lnTo>
                    <a:pt x="1992122" y="1681861"/>
                  </a:lnTo>
                  <a:lnTo>
                    <a:pt x="1986407" y="1680210"/>
                  </a:lnTo>
                  <a:lnTo>
                    <a:pt x="1977136" y="1685163"/>
                  </a:lnTo>
                  <a:lnTo>
                    <a:pt x="1975485" y="1691005"/>
                  </a:lnTo>
                  <a:lnTo>
                    <a:pt x="2003298" y="1742186"/>
                  </a:lnTo>
                  <a:lnTo>
                    <a:pt x="1167384" y="1237869"/>
                  </a:lnTo>
                  <a:lnTo>
                    <a:pt x="1162558" y="1245997"/>
                  </a:lnTo>
                  <a:lnTo>
                    <a:pt x="1158240" y="1237488"/>
                  </a:lnTo>
                  <a:lnTo>
                    <a:pt x="44361" y="1788541"/>
                  </a:lnTo>
                  <a:lnTo>
                    <a:pt x="76504" y="1739900"/>
                  </a:lnTo>
                  <a:lnTo>
                    <a:pt x="75298" y="1733804"/>
                  </a:lnTo>
                  <a:lnTo>
                    <a:pt x="66522" y="1727962"/>
                  </a:lnTo>
                  <a:lnTo>
                    <a:pt x="60617" y="1729232"/>
                  </a:lnTo>
                  <a:lnTo>
                    <a:pt x="0" y="1821180"/>
                  </a:lnTo>
                  <a:lnTo>
                    <a:pt x="109601" y="1828800"/>
                  </a:lnTo>
                  <a:lnTo>
                    <a:pt x="114147" y="1824863"/>
                  </a:lnTo>
                  <a:lnTo>
                    <a:pt x="114884" y="1814449"/>
                  </a:lnTo>
                  <a:lnTo>
                    <a:pt x="110921" y="1809750"/>
                  </a:lnTo>
                  <a:lnTo>
                    <a:pt x="52705" y="1805686"/>
                  </a:lnTo>
                  <a:lnTo>
                    <a:pt x="1162050" y="1256919"/>
                  </a:lnTo>
                  <a:lnTo>
                    <a:pt x="1993519" y="1758696"/>
                  </a:lnTo>
                  <a:lnTo>
                    <a:pt x="1935353" y="1757934"/>
                  </a:lnTo>
                  <a:lnTo>
                    <a:pt x="1931035" y="1762125"/>
                  </a:lnTo>
                  <a:lnTo>
                    <a:pt x="1930908" y="1772539"/>
                  </a:lnTo>
                  <a:lnTo>
                    <a:pt x="1935099" y="1777111"/>
                  </a:lnTo>
                  <a:lnTo>
                    <a:pt x="2044954" y="1778508"/>
                  </a:lnTo>
                  <a:close/>
                </a:path>
                <a:path w="2731135" h="1828800">
                  <a:moveTo>
                    <a:pt x="2731008" y="18034"/>
                  </a:moveTo>
                  <a:lnTo>
                    <a:pt x="2724912" y="0"/>
                  </a:lnTo>
                  <a:lnTo>
                    <a:pt x="1227836" y="512318"/>
                  </a:lnTo>
                  <a:lnTo>
                    <a:pt x="1215517" y="526669"/>
                  </a:lnTo>
                  <a:lnTo>
                    <a:pt x="1234059" y="530352"/>
                  </a:lnTo>
                  <a:lnTo>
                    <a:pt x="2731008" y="1803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761" y="761"/>
              <a:ext cx="9142730" cy="6856730"/>
            </a:xfrm>
            <a:custGeom>
              <a:avLst/>
              <a:gdLst/>
              <a:ahLst/>
              <a:cxnLst/>
              <a:rect l="l" t="t" r="r" b="b"/>
              <a:pathLst>
                <a:path w="9142730" h="6856730">
                  <a:moveTo>
                    <a:pt x="0" y="0"/>
                  </a:moveTo>
                  <a:lnTo>
                    <a:pt x="9142476" y="0"/>
                  </a:lnTo>
                  <a:lnTo>
                    <a:pt x="9142476" y="6856476"/>
                  </a:lnTo>
                  <a:lnTo>
                    <a:pt x="0" y="6856476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8" name="object 38"/>
          <p:cNvSpPr txBox="1"/>
          <p:nvPr/>
        </p:nvSpPr>
        <p:spPr>
          <a:xfrm>
            <a:off x="4194176" y="6438732"/>
            <a:ext cx="1062355" cy="363561"/>
          </a:xfrm>
          <a:prstGeom prst="rect">
            <a:avLst/>
          </a:prstGeom>
        </p:spPr>
        <p:txBody>
          <a:bodyPr vert="horz" wrap="square" lIns="0" tIns="4445" rIns="0" bIns="0" rtlCol="0">
            <a:spAutoFit/>
          </a:bodyPr>
          <a:lstStyle/>
          <a:p>
            <a:pPr marL="12700" marR="5080">
              <a:lnSpc>
                <a:spcPts val="1440"/>
              </a:lnSpc>
              <a:spcBef>
                <a:spcPts val="35"/>
              </a:spcBef>
            </a:pPr>
            <a:r>
              <a:rPr sz="1200" spc="45" dirty="0">
                <a:solidFill>
                  <a:srgbClr val="FFFFFF"/>
                </a:solidFill>
                <a:latin typeface="Arial MT"/>
                <a:cs typeface="Arial MT"/>
              </a:rPr>
              <a:t>Department</a:t>
            </a:r>
            <a:r>
              <a:rPr sz="1200" spc="1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-25" dirty="0">
                <a:solidFill>
                  <a:srgbClr val="FFFFFF"/>
                </a:solidFill>
                <a:latin typeface="Arial MT"/>
                <a:cs typeface="Arial MT"/>
              </a:rPr>
              <a:t>of CSE</a:t>
            </a:r>
            <a:endParaRPr sz="1200">
              <a:latin typeface="Arial MT"/>
              <a:cs typeface="Arial MT"/>
            </a:endParaRPr>
          </a:p>
        </p:txBody>
      </p:sp>
      <p:sp>
        <p:nvSpPr>
          <p:cNvPr id="39" name="object 39"/>
          <p:cNvSpPr txBox="1">
            <a:spLocks noGrp="1"/>
          </p:cNvSpPr>
          <p:nvPr>
            <p:ph type="ftr" sz="quarter" idx="5"/>
          </p:nvPr>
        </p:nvSpPr>
        <p:spPr>
          <a:xfrm>
            <a:off x="1600200" y="0"/>
            <a:ext cx="0" cy="430887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25"/>
              </a:lnSpc>
            </a:pPr>
            <a:r>
              <a:rPr spc="10" dirty="0"/>
              <a:t>ATME College</a:t>
            </a:r>
            <a:r>
              <a:rPr spc="-5" dirty="0"/>
              <a:t> </a:t>
            </a:r>
            <a:r>
              <a:rPr spc="10" dirty="0"/>
              <a:t>of</a:t>
            </a:r>
            <a:r>
              <a:rPr spc="114" dirty="0"/>
              <a:t> </a:t>
            </a:r>
            <a:r>
              <a:rPr spc="35" dirty="0"/>
              <a:t>Engineering</a:t>
            </a:r>
          </a:p>
        </p:txBody>
      </p:sp>
    </p:spTree>
  </p:cSld>
  <p:clrMapOvr>
    <a:masterClrMapping/>
  </p:clrMapOvr>
</p:sld>
</file>

<file path=ppt/slides/slide3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4114800" y="6400801"/>
            <a:ext cx="4724400" cy="277495"/>
            <a:chOff x="2514600" y="6400800"/>
            <a:chExt cx="4724400" cy="277495"/>
          </a:xfrm>
        </p:grpSpPr>
        <p:sp>
          <p:nvSpPr>
            <p:cNvPr id="3" name="object 3"/>
            <p:cNvSpPr/>
            <p:nvPr/>
          </p:nvSpPr>
          <p:spPr>
            <a:xfrm>
              <a:off x="2514600" y="6400800"/>
              <a:ext cx="1600200" cy="277495"/>
            </a:xfrm>
            <a:custGeom>
              <a:avLst/>
              <a:gdLst/>
              <a:ahLst/>
              <a:cxnLst/>
              <a:rect l="l" t="t" r="r" b="b"/>
              <a:pathLst>
                <a:path w="1600200" h="277495">
                  <a:moveTo>
                    <a:pt x="1600200" y="277368"/>
                  </a:moveTo>
                  <a:lnTo>
                    <a:pt x="0" y="277368"/>
                  </a:lnTo>
                  <a:lnTo>
                    <a:pt x="0" y="0"/>
                  </a:lnTo>
                  <a:lnTo>
                    <a:pt x="1600200" y="0"/>
                  </a:lnTo>
                  <a:lnTo>
                    <a:pt x="1600200" y="277368"/>
                  </a:lnTo>
                  <a:close/>
                </a:path>
              </a:pathLst>
            </a:custGeom>
            <a:solidFill>
              <a:srgbClr val="E16C0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4114800" y="6400800"/>
              <a:ext cx="3124200" cy="277495"/>
            </a:xfrm>
            <a:custGeom>
              <a:avLst/>
              <a:gdLst/>
              <a:ahLst/>
              <a:cxnLst/>
              <a:rect l="l" t="t" r="r" b="b"/>
              <a:pathLst>
                <a:path w="3124200" h="277495">
                  <a:moveTo>
                    <a:pt x="3124200" y="277368"/>
                  </a:moveTo>
                  <a:lnTo>
                    <a:pt x="0" y="277368"/>
                  </a:lnTo>
                  <a:lnTo>
                    <a:pt x="0" y="0"/>
                  </a:lnTo>
                  <a:lnTo>
                    <a:pt x="3124200" y="0"/>
                  </a:lnTo>
                  <a:lnTo>
                    <a:pt x="3124200" y="277368"/>
                  </a:lnTo>
                  <a:close/>
                </a:path>
              </a:pathLst>
            </a:custGeom>
            <a:solidFill>
              <a:srgbClr val="2240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1600200" y="0"/>
            <a:ext cx="0" cy="5503814"/>
          </a:xfrm>
          <a:prstGeom prst="rect">
            <a:avLst/>
          </a:prstGeom>
        </p:spPr>
        <p:txBody>
          <a:bodyPr vert="horz" wrap="square" lIns="0" tIns="86106" rIns="0" bIns="0" rtlCol="0">
            <a:spAutoFit/>
          </a:bodyPr>
          <a:lstStyle/>
          <a:p>
            <a:pPr marL="449580">
              <a:spcBef>
                <a:spcPts val="105"/>
              </a:spcBef>
            </a:pPr>
            <a:r>
              <a:rPr spc="-20" dirty="0"/>
              <a:t>Example</a:t>
            </a:r>
            <a:r>
              <a:rPr spc="-210" dirty="0"/>
              <a:t> </a:t>
            </a:r>
            <a:r>
              <a:rPr spc="-50" dirty="0"/>
              <a:t>2</a:t>
            </a:r>
          </a:p>
        </p:txBody>
      </p:sp>
      <p:sp>
        <p:nvSpPr>
          <p:cNvPr id="9" name="object 9"/>
          <p:cNvSpPr txBox="1">
            <a:spLocks noGrp="1"/>
          </p:cNvSpPr>
          <p:nvPr>
            <p:ph type="ftr" sz="quarter" idx="11"/>
          </p:nvPr>
        </p:nvSpPr>
        <p:spPr>
          <a:xfrm>
            <a:off x="1600200" y="0"/>
            <a:ext cx="0" cy="432490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25"/>
              </a:lnSpc>
            </a:pPr>
            <a:r>
              <a:rPr spc="10" dirty="0"/>
              <a:t>ATME College</a:t>
            </a:r>
            <a:r>
              <a:rPr spc="-5" dirty="0"/>
              <a:t> </a:t>
            </a:r>
            <a:r>
              <a:rPr spc="10" dirty="0"/>
              <a:t>of</a:t>
            </a:r>
            <a:r>
              <a:rPr spc="114" dirty="0"/>
              <a:t> </a:t>
            </a:r>
            <a:r>
              <a:rPr spc="35" dirty="0"/>
              <a:t>Engineering</a:t>
            </a:r>
          </a:p>
        </p:txBody>
      </p:sp>
      <p:graphicFrame>
        <p:nvGraphicFramePr>
          <p:cNvPr id="6" name="object 6"/>
          <p:cNvGraphicFramePr>
            <a:graphicFrameLocks noGrp="1"/>
          </p:cNvGraphicFramePr>
          <p:nvPr/>
        </p:nvGraphicFramePr>
        <p:xfrm>
          <a:off x="2108556" y="1767840"/>
          <a:ext cx="3775075" cy="195960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3723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3723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3723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3723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3723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solidFill>
                      <a:srgbClr val="4F81BA"/>
                    </a:solidFill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sz="1800" b="1" spc="-2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J1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81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solidFill>
                      <a:srgbClr val="4F81BA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sz="1800" b="1" spc="-2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J2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81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solidFill>
                      <a:srgbClr val="4F81BA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sz="1800" b="1" spc="-2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j3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81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solidFill>
                      <a:srgbClr val="4F81BA"/>
                    </a:solidFill>
                  </a:tcPr>
                </a:tc>
                <a:tc>
                  <a:txBody>
                    <a:bodyPr/>
                    <a:lstStyle/>
                    <a:p>
                      <a:pPr marL="92710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sz="1800" b="1" spc="-2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j4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81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solidFill>
                      <a:srgbClr val="4F81B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2110">
                <a:tc>
                  <a:txBody>
                    <a:bodyPr/>
                    <a:lstStyle/>
                    <a:p>
                      <a:pPr marL="91440">
                        <a:lnSpc>
                          <a:spcPts val="2039"/>
                        </a:lnSpc>
                      </a:pPr>
                      <a:r>
                        <a:rPr sz="1800" spc="-50" dirty="0">
                          <a:latin typeface="Calibri"/>
                          <a:cs typeface="Calibri"/>
                        </a:rPr>
                        <a:t>A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5E8"/>
                    </a:solidFill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ts val="2039"/>
                        </a:lnSpc>
                      </a:pPr>
                      <a:r>
                        <a:rPr sz="1800" spc="-25" dirty="0">
                          <a:latin typeface="Calibri"/>
                          <a:cs typeface="Calibri"/>
                        </a:rPr>
                        <a:t>10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5E8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ts val="2039"/>
                        </a:lnSpc>
                      </a:pPr>
                      <a:r>
                        <a:rPr sz="1800" spc="-50" dirty="0">
                          <a:latin typeface="Calibri"/>
                          <a:cs typeface="Calibri"/>
                        </a:rPr>
                        <a:t>3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5E8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ts val="2039"/>
                        </a:lnSpc>
                      </a:pPr>
                      <a:r>
                        <a:rPr sz="1800" spc="-50" dirty="0">
                          <a:latin typeface="Calibri"/>
                          <a:cs typeface="Calibri"/>
                        </a:rPr>
                        <a:t>8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5E8"/>
                    </a:solidFill>
                  </a:tcPr>
                </a:tc>
                <a:tc>
                  <a:txBody>
                    <a:bodyPr/>
                    <a:lstStyle/>
                    <a:p>
                      <a:pPr marL="92710">
                        <a:lnSpc>
                          <a:spcPts val="2039"/>
                        </a:lnSpc>
                      </a:pPr>
                      <a:r>
                        <a:rPr sz="1800" spc="-50" dirty="0">
                          <a:latin typeface="Calibri"/>
                          <a:cs typeface="Calibri"/>
                        </a:rPr>
                        <a:t>9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5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243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r>
                        <a:rPr sz="1800" spc="-50" dirty="0">
                          <a:latin typeface="Calibri"/>
                          <a:cs typeface="Calibri"/>
                        </a:rPr>
                        <a:t>B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4"/>
                    </a:solidFill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r>
                        <a:rPr sz="1800" spc="-50" dirty="0">
                          <a:latin typeface="Calibri"/>
                          <a:cs typeface="Calibri"/>
                        </a:rPr>
                        <a:t>7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4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r>
                        <a:rPr sz="1800" spc="-50" dirty="0">
                          <a:latin typeface="Calibri"/>
                          <a:cs typeface="Calibri"/>
                        </a:rPr>
                        <a:t>5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4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r>
                        <a:rPr sz="1800" spc="-50" dirty="0">
                          <a:latin typeface="Calibri"/>
                          <a:cs typeface="Calibri"/>
                        </a:rPr>
                        <a:t>4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4"/>
                    </a:solidFill>
                  </a:tcPr>
                </a:tc>
                <a:tc>
                  <a:txBody>
                    <a:bodyPr/>
                    <a:lstStyle/>
                    <a:p>
                      <a:pPr marL="92710"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r>
                        <a:rPr sz="1800" spc="-50" dirty="0">
                          <a:latin typeface="Calibri"/>
                          <a:cs typeface="Calibri"/>
                        </a:rPr>
                        <a:t>8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91795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r>
                        <a:rPr sz="1800" spc="-50" dirty="0">
                          <a:latin typeface="Calibri"/>
                          <a:cs typeface="Calibri"/>
                        </a:rPr>
                        <a:t>C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5E8"/>
                    </a:solidFill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r>
                        <a:rPr sz="1800" spc="-50" dirty="0">
                          <a:latin typeface="Calibri"/>
                          <a:cs typeface="Calibri"/>
                        </a:rPr>
                        <a:t>6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5E8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r>
                        <a:rPr sz="1800" spc="-50" dirty="0">
                          <a:latin typeface="Calibri"/>
                          <a:cs typeface="Calibri"/>
                        </a:rPr>
                        <a:t>9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5E8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r>
                        <a:rPr sz="1800" spc="-50" dirty="0">
                          <a:latin typeface="Calibri"/>
                          <a:cs typeface="Calibri"/>
                        </a:rPr>
                        <a:t>2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5E8"/>
                    </a:solidFill>
                  </a:tcPr>
                </a:tc>
                <a:tc>
                  <a:txBody>
                    <a:bodyPr/>
                    <a:lstStyle/>
                    <a:p>
                      <a:pPr marL="92710"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r>
                        <a:rPr sz="1800" spc="-50" dirty="0">
                          <a:latin typeface="Calibri"/>
                          <a:cs typeface="Calibri"/>
                        </a:rPr>
                        <a:t>9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5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91795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r>
                        <a:rPr sz="1800" spc="-50" dirty="0">
                          <a:latin typeface="Calibri"/>
                          <a:cs typeface="Calibri"/>
                        </a:rPr>
                        <a:t>D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4"/>
                    </a:solidFill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r>
                        <a:rPr sz="1800" spc="-50" dirty="0">
                          <a:latin typeface="Calibri"/>
                          <a:cs typeface="Calibri"/>
                        </a:rPr>
                        <a:t>8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4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r>
                        <a:rPr sz="1800" spc="-50" dirty="0">
                          <a:latin typeface="Calibri"/>
                          <a:cs typeface="Calibri"/>
                        </a:rPr>
                        <a:t>7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4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r>
                        <a:rPr sz="1800" spc="-25" dirty="0">
                          <a:latin typeface="Calibri"/>
                          <a:cs typeface="Calibri"/>
                        </a:rPr>
                        <a:t>10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4"/>
                    </a:solidFill>
                  </a:tcPr>
                </a:tc>
                <a:tc>
                  <a:txBody>
                    <a:bodyPr/>
                    <a:lstStyle/>
                    <a:p>
                      <a:pPr marL="92710"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r>
                        <a:rPr sz="1800" spc="-50" dirty="0">
                          <a:latin typeface="Calibri"/>
                          <a:cs typeface="Calibri"/>
                        </a:rPr>
                        <a:t>5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7" name="object 7"/>
          <p:cNvSpPr/>
          <p:nvPr/>
        </p:nvSpPr>
        <p:spPr>
          <a:xfrm>
            <a:off x="1600961" y="761"/>
            <a:ext cx="9142730" cy="6856730"/>
          </a:xfrm>
          <a:custGeom>
            <a:avLst/>
            <a:gdLst/>
            <a:ahLst/>
            <a:cxnLst/>
            <a:rect l="l" t="t" r="r" b="b"/>
            <a:pathLst>
              <a:path w="9142730" h="6856730">
                <a:moveTo>
                  <a:pt x="0" y="0"/>
                </a:moveTo>
                <a:lnTo>
                  <a:pt x="9142476" y="0"/>
                </a:lnTo>
                <a:lnTo>
                  <a:pt x="9142476" y="6856476"/>
                </a:lnTo>
                <a:lnTo>
                  <a:pt x="0" y="6856476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4194176" y="6438732"/>
            <a:ext cx="1062355" cy="363561"/>
          </a:xfrm>
          <a:prstGeom prst="rect">
            <a:avLst/>
          </a:prstGeom>
        </p:spPr>
        <p:txBody>
          <a:bodyPr vert="horz" wrap="square" lIns="0" tIns="4445" rIns="0" bIns="0" rtlCol="0">
            <a:spAutoFit/>
          </a:bodyPr>
          <a:lstStyle/>
          <a:p>
            <a:pPr marL="12700" marR="5080">
              <a:lnSpc>
                <a:spcPts val="1440"/>
              </a:lnSpc>
              <a:spcBef>
                <a:spcPts val="35"/>
              </a:spcBef>
            </a:pPr>
            <a:r>
              <a:rPr sz="1200" spc="45" dirty="0">
                <a:solidFill>
                  <a:srgbClr val="FFFFFF"/>
                </a:solidFill>
                <a:latin typeface="Arial MT"/>
                <a:cs typeface="Arial MT"/>
              </a:rPr>
              <a:t>Department</a:t>
            </a:r>
            <a:r>
              <a:rPr sz="1200" spc="1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-25" dirty="0">
                <a:solidFill>
                  <a:srgbClr val="FFFFFF"/>
                </a:solidFill>
                <a:latin typeface="Arial MT"/>
                <a:cs typeface="Arial MT"/>
              </a:rPr>
              <a:t>of CSE</a:t>
            </a:r>
            <a:endParaRPr sz="12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3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4114800" y="6400801"/>
            <a:ext cx="4724400" cy="277495"/>
            <a:chOff x="2514600" y="6400800"/>
            <a:chExt cx="4724400" cy="277495"/>
          </a:xfrm>
        </p:grpSpPr>
        <p:sp>
          <p:nvSpPr>
            <p:cNvPr id="3" name="object 3"/>
            <p:cNvSpPr/>
            <p:nvPr/>
          </p:nvSpPr>
          <p:spPr>
            <a:xfrm>
              <a:off x="2514600" y="6400800"/>
              <a:ext cx="1600200" cy="277495"/>
            </a:xfrm>
            <a:custGeom>
              <a:avLst/>
              <a:gdLst/>
              <a:ahLst/>
              <a:cxnLst/>
              <a:rect l="l" t="t" r="r" b="b"/>
              <a:pathLst>
                <a:path w="1600200" h="277495">
                  <a:moveTo>
                    <a:pt x="1600200" y="277368"/>
                  </a:moveTo>
                  <a:lnTo>
                    <a:pt x="0" y="277368"/>
                  </a:lnTo>
                  <a:lnTo>
                    <a:pt x="0" y="0"/>
                  </a:lnTo>
                  <a:lnTo>
                    <a:pt x="1600200" y="0"/>
                  </a:lnTo>
                  <a:lnTo>
                    <a:pt x="1600200" y="277368"/>
                  </a:lnTo>
                  <a:close/>
                </a:path>
              </a:pathLst>
            </a:custGeom>
            <a:solidFill>
              <a:srgbClr val="E16C0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4114800" y="6400800"/>
              <a:ext cx="3124200" cy="277495"/>
            </a:xfrm>
            <a:custGeom>
              <a:avLst/>
              <a:gdLst/>
              <a:ahLst/>
              <a:cxnLst/>
              <a:rect l="l" t="t" r="r" b="b"/>
              <a:pathLst>
                <a:path w="3124200" h="277495">
                  <a:moveTo>
                    <a:pt x="3124200" y="277368"/>
                  </a:moveTo>
                  <a:lnTo>
                    <a:pt x="0" y="277368"/>
                  </a:lnTo>
                  <a:lnTo>
                    <a:pt x="0" y="0"/>
                  </a:lnTo>
                  <a:lnTo>
                    <a:pt x="3124200" y="0"/>
                  </a:lnTo>
                  <a:lnTo>
                    <a:pt x="3124200" y="277368"/>
                  </a:lnTo>
                  <a:close/>
                </a:path>
              </a:pathLst>
            </a:custGeom>
            <a:solidFill>
              <a:srgbClr val="2240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2636926" y="6045"/>
            <a:ext cx="4084954" cy="1367682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pc="-20" dirty="0"/>
              <a:t>Knapsack</a:t>
            </a:r>
            <a:r>
              <a:rPr spc="-185" dirty="0"/>
              <a:t> </a:t>
            </a:r>
            <a:r>
              <a:rPr spc="-10" dirty="0"/>
              <a:t>Problem</a:t>
            </a:r>
          </a:p>
        </p:txBody>
      </p:sp>
      <p:sp>
        <p:nvSpPr>
          <p:cNvPr id="14" name="object 14"/>
          <p:cNvSpPr txBox="1">
            <a:spLocks noGrp="1"/>
          </p:cNvSpPr>
          <p:nvPr>
            <p:ph type="ftr" sz="quarter" idx="11"/>
          </p:nvPr>
        </p:nvSpPr>
        <p:spPr>
          <a:xfrm>
            <a:off x="1600200" y="0"/>
            <a:ext cx="0" cy="432490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25"/>
              </a:lnSpc>
            </a:pPr>
            <a:r>
              <a:rPr spc="10" dirty="0"/>
              <a:t>ATME College</a:t>
            </a:r>
            <a:r>
              <a:rPr spc="-5" dirty="0"/>
              <a:t> </a:t>
            </a:r>
            <a:r>
              <a:rPr spc="10" dirty="0"/>
              <a:t>of</a:t>
            </a:r>
            <a:r>
              <a:rPr spc="114" dirty="0"/>
              <a:t> </a:t>
            </a:r>
            <a:r>
              <a:rPr spc="35" dirty="0"/>
              <a:t>Engineering</a:t>
            </a:r>
          </a:p>
        </p:txBody>
      </p:sp>
      <p:sp>
        <p:nvSpPr>
          <p:cNvPr id="6" name="object 6"/>
          <p:cNvSpPr/>
          <p:nvPr/>
        </p:nvSpPr>
        <p:spPr>
          <a:xfrm>
            <a:off x="1889759" y="1051560"/>
            <a:ext cx="8477250" cy="1978660"/>
          </a:xfrm>
          <a:custGeom>
            <a:avLst/>
            <a:gdLst/>
            <a:ahLst/>
            <a:cxnLst/>
            <a:rect l="l" t="t" r="r" b="b"/>
            <a:pathLst>
              <a:path w="8477250" h="1978660">
                <a:moveTo>
                  <a:pt x="8457057" y="1978278"/>
                </a:moveTo>
                <a:lnTo>
                  <a:pt x="19811" y="1978278"/>
                </a:lnTo>
                <a:lnTo>
                  <a:pt x="16370" y="1977974"/>
                </a:lnTo>
                <a:lnTo>
                  <a:pt x="0" y="1958466"/>
                </a:lnTo>
                <a:lnTo>
                  <a:pt x="0" y="19811"/>
                </a:lnTo>
                <a:lnTo>
                  <a:pt x="19811" y="0"/>
                </a:lnTo>
                <a:lnTo>
                  <a:pt x="8457057" y="0"/>
                </a:lnTo>
                <a:lnTo>
                  <a:pt x="8476869" y="19811"/>
                </a:lnTo>
                <a:lnTo>
                  <a:pt x="39624" y="19811"/>
                </a:lnTo>
                <a:lnTo>
                  <a:pt x="19811" y="39623"/>
                </a:lnTo>
                <a:lnTo>
                  <a:pt x="39624" y="39623"/>
                </a:lnTo>
                <a:lnTo>
                  <a:pt x="39624" y="1938654"/>
                </a:lnTo>
                <a:lnTo>
                  <a:pt x="19811" y="1938654"/>
                </a:lnTo>
                <a:lnTo>
                  <a:pt x="39624" y="1958466"/>
                </a:lnTo>
                <a:lnTo>
                  <a:pt x="8476869" y="1958466"/>
                </a:lnTo>
                <a:lnTo>
                  <a:pt x="8476564" y="1961908"/>
                </a:lnTo>
                <a:lnTo>
                  <a:pt x="8460498" y="1977974"/>
                </a:lnTo>
                <a:lnTo>
                  <a:pt x="8457057" y="1978278"/>
                </a:lnTo>
                <a:close/>
              </a:path>
              <a:path w="8477250" h="1978660">
                <a:moveTo>
                  <a:pt x="39624" y="39623"/>
                </a:moveTo>
                <a:lnTo>
                  <a:pt x="19811" y="39623"/>
                </a:lnTo>
                <a:lnTo>
                  <a:pt x="39624" y="19811"/>
                </a:lnTo>
                <a:lnTo>
                  <a:pt x="39624" y="39623"/>
                </a:lnTo>
                <a:close/>
              </a:path>
              <a:path w="8477250" h="1978660">
                <a:moveTo>
                  <a:pt x="8437245" y="39623"/>
                </a:moveTo>
                <a:lnTo>
                  <a:pt x="39624" y="39623"/>
                </a:lnTo>
                <a:lnTo>
                  <a:pt x="39624" y="19811"/>
                </a:lnTo>
                <a:lnTo>
                  <a:pt x="8437245" y="19811"/>
                </a:lnTo>
                <a:lnTo>
                  <a:pt x="8437245" y="39623"/>
                </a:lnTo>
                <a:close/>
              </a:path>
              <a:path w="8477250" h="1978660">
                <a:moveTo>
                  <a:pt x="8437245" y="1958466"/>
                </a:moveTo>
                <a:lnTo>
                  <a:pt x="8437245" y="19811"/>
                </a:lnTo>
                <a:lnTo>
                  <a:pt x="8457057" y="39623"/>
                </a:lnTo>
                <a:lnTo>
                  <a:pt x="8476869" y="39623"/>
                </a:lnTo>
                <a:lnTo>
                  <a:pt x="8476869" y="1938654"/>
                </a:lnTo>
                <a:lnTo>
                  <a:pt x="8457057" y="1938654"/>
                </a:lnTo>
                <a:lnTo>
                  <a:pt x="8437245" y="1958466"/>
                </a:lnTo>
                <a:close/>
              </a:path>
              <a:path w="8477250" h="1978660">
                <a:moveTo>
                  <a:pt x="8476869" y="39623"/>
                </a:moveTo>
                <a:lnTo>
                  <a:pt x="8457057" y="39623"/>
                </a:lnTo>
                <a:lnTo>
                  <a:pt x="8437245" y="19811"/>
                </a:lnTo>
                <a:lnTo>
                  <a:pt x="8476869" y="19811"/>
                </a:lnTo>
                <a:lnTo>
                  <a:pt x="8476869" y="39623"/>
                </a:lnTo>
                <a:close/>
              </a:path>
              <a:path w="8477250" h="1978660">
                <a:moveTo>
                  <a:pt x="39624" y="1958466"/>
                </a:moveTo>
                <a:lnTo>
                  <a:pt x="19811" y="1938654"/>
                </a:lnTo>
                <a:lnTo>
                  <a:pt x="39624" y="1938654"/>
                </a:lnTo>
                <a:lnTo>
                  <a:pt x="39624" y="1958466"/>
                </a:lnTo>
                <a:close/>
              </a:path>
              <a:path w="8477250" h="1978660">
                <a:moveTo>
                  <a:pt x="8437245" y="1958466"/>
                </a:moveTo>
                <a:lnTo>
                  <a:pt x="39624" y="1958466"/>
                </a:lnTo>
                <a:lnTo>
                  <a:pt x="39624" y="1938654"/>
                </a:lnTo>
                <a:lnTo>
                  <a:pt x="8437245" y="1938654"/>
                </a:lnTo>
                <a:lnTo>
                  <a:pt x="8437245" y="1958466"/>
                </a:lnTo>
                <a:close/>
              </a:path>
              <a:path w="8477250" h="1978660">
                <a:moveTo>
                  <a:pt x="8476869" y="1958466"/>
                </a:moveTo>
                <a:lnTo>
                  <a:pt x="8437245" y="1958466"/>
                </a:lnTo>
                <a:lnTo>
                  <a:pt x="8457057" y="1938654"/>
                </a:lnTo>
                <a:lnTo>
                  <a:pt x="8476869" y="1938654"/>
                </a:lnTo>
                <a:lnTo>
                  <a:pt x="8476869" y="195846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1987041" y="1054861"/>
            <a:ext cx="8374380" cy="18554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algn="just">
              <a:spcBef>
                <a:spcPts val="105"/>
              </a:spcBef>
            </a:pPr>
            <a:r>
              <a:rPr sz="2000" dirty="0">
                <a:latin typeface="Calibri"/>
                <a:cs typeface="Calibri"/>
              </a:rPr>
              <a:t>Knapsack</a:t>
            </a:r>
            <a:r>
              <a:rPr sz="2000" spc="2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Problem: Given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n</a:t>
            </a:r>
            <a:r>
              <a:rPr sz="2000" spc="1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items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of</a:t>
            </a:r>
            <a:r>
              <a:rPr sz="2000" spc="2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known</a:t>
            </a:r>
            <a:r>
              <a:rPr sz="2000" spc="1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weights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wi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and</a:t>
            </a:r>
            <a:r>
              <a:rPr sz="2000" spc="3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values</a:t>
            </a:r>
            <a:r>
              <a:rPr sz="2000" spc="1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vi,</a:t>
            </a:r>
            <a:r>
              <a:rPr sz="2000" spc="2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i=1,</a:t>
            </a:r>
            <a:r>
              <a:rPr sz="2000" spc="2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2,</a:t>
            </a:r>
            <a:r>
              <a:rPr sz="2000" spc="3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.</a:t>
            </a:r>
            <a:r>
              <a:rPr sz="2000" spc="3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.</a:t>
            </a:r>
            <a:r>
              <a:rPr sz="2000" spc="3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.</a:t>
            </a:r>
            <a:r>
              <a:rPr sz="2000" spc="30" dirty="0">
                <a:latin typeface="Calibri"/>
                <a:cs typeface="Calibri"/>
              </a:rPr>
              <a:t> </a:t>
            </a:r>
            <a:r>
              <a:rPr sz="2000" spc="-50" dirty="0">
                <a:latin typeface="Calibri"/>
                <a:cs typeface="Calibri"/>
              </a:rPr>
              <a:t>, </a:t>
            </a:r>
            <a:r>
              <a:rPr sz="2000" dirty="0">
                <a:latin typeface="Calibri"/>
                <a:cs typeface="Calibri"/>
              </a:rPr>
              <a:t>n,and</a:t>
            </a:r>
            <a:r>
              <a:rPr sz="2000" spc="-6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a</a:t>
            </a:r>
            <a:r>
              <a:rPr sz="2000" spc="9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knapsack</a:t>
            </a:r>
            <a:r>
              <a:rPr sz="2000" spc="8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of</a:t>
            </a:r>
            <a:r>
              <a:rPr sz="2000" spc="9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capacity</a:t>
            </a:r>
            <a:r>
              <a:rPr sz="2000" spc="105" dirty="0">
                <a:latin typeface="Calibri"/>
                <a:cs typeface="Calibri"/>
              </a:rPr>
              <a:t> </a:t>
            </a:r>
            <a:r>
              <a:rPr sz="2000" spc="-220" dirty="0">
                <a:latin typeface="Calibri"/>
                <a:cs typeface="Calibri"/>
              </a:rPr>
              <a:t>W,</a:t>
            </a:r>
            <a:r>
              <a:rPr sz="2000" spc="1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find</a:t>
            </a:r>
            <a:r>
              <a:rPr sz="2000" spc="8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the</a:t>
            </a:r>
            <a:r>
              <a:rPr sz="2000" spc="9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most</a:t>
            </a:r>
            <a:r>
              <a:rPr sz="2000" spc="7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valuable</a:t>
            </a:r>
            <a:r>
              <a:rPr sz="2000" spc="9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subset</a:t>
            </a:r>
            <a:r>
              <a:rPr sz="2000" spc="8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of</a:t>
            </a:r>
            <a:r>
              <a:rPr sz="2000" spc="9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the</a:t>
            </a:r>
            <a:r>
              <a:rPr sz="2000" spc="9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items</a:t>
            </a:r>
            <a:r>
              <a:rPr sz="2000" spc="95" dirty="0">
                <a:latin typeface="Calibri"/>
                <a:cs typeface="Calibri"/>
              </a:rPr>
              <a:t> </a:t>
            </a:r>
            <a:r>
              <a:rPr sz="2000" spc="-20" dirty="0">
                <a:latin typeface="Calibri"/>
                <a:cs typeface="Calibri"/>
              </a:rPr>
              <a:t>that </a:t>
            </a:r>
            <a:r>
              <a:rPr sz="2000" dirty="0">
                <a:latin typeface="Calibri"/>
                <a:cs typeface="Calibri"/>
              </a:rPr>
              <a:t>fit</a:t>
            </a:r>
            <a:r>
              <a:rPr sz="2000" spc="23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in</a:t>
            </a:r>
            <a:r>
              <a:rPr sz="2000" spc="2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the</a:t>
            </a:r>
            <a:r>
              <a:rPr sz="2000" spc="250" dirty="0">
                <a:latin typeface="Calibri"/>
                <a:cs typeface="Calibri"/>
              </a:rPr>
              <a:t> </a:t>
            </a:r>
            <a:r>
              <a:rPr sz="2000" spc="45" dirty="0">
                <a:latin typeface="Calibri"/>
                <a:cs typeface="Calibri"/>
              </a:rPr>
              <a:t>knapsack.</a:t>
            </a:r>
            <a:r>
              <a:rPr sz="2000" spc="254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It</a:t>
            </a:r>
            <a:r>
              <a:rPr sz="2000" spc="25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is</a:t>
            </a:r>
            <a:r>
              <a:rPr sz="2000" spc="24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convenient</a:t>
            </a:r>
            <a:r>
              <a:rPr sz="2000" spc="25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to</a:t>
            </a:r>
            <a:r>
              <a:rPr sz="2000" spc="24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order</a:t>
            </a:r>
            <a:r>
              <a:rPr sz="2000" spc="24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the</a:t>
            </a:r>
            <a:r>
              <a:rPr sz="2000" spc="26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items</a:t>
            </a:r>
            <a:r>
              <a:rPr sz="2000" spc="24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of</a:t>
            </a:r>
            <a:r>
              <a:rPr sz="2000" spc="26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a</a:t>
            </a:r>
            <a:r>
              <a:rPr sz="2000" spc="26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given</a:t>
            </a:r>
            <a:r>
              <a:rPr sz="2000" spc="25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instance</a:t>
            </a:r>
            <a:r>
              <a:rPr sz="2000" spc="260" dirty="0">
                <a:latin typeface="Calibri"/>
                <a:cs typeface="Calibri"/>
              </a:rPr>
              <a:t> </a:t>
            </a:r>
            <a:r>
              <a:rPr sz="2000" spc="-25" dirty="0">
                <a:latin typeface="Calibri"/>
                <a:cs typeface="Calibri"/>
              </a:rPr>
              <a:t>in </a:t>
            </a:r>
            <a:r>
              <a:rPr sz="2000" dirty="0">
                <a:latin typeface="Calibri"/>
                <a:cs typeface="Calibri"/>
              </a:rPr>
              <a:t>descending</a:t>
            </a:r>
            <a:r>
              <a:rPr sz="2000" spc="17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order</a:t>
            </a:r>
            <a:r>
              <a:rPr sz="2000" spc="18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by</a:t>
            </a:r>
            <a:r>
              <a:rPr sz="2000" spc="18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their</a:t>
            </a:r>
            <a:r>
              <a:rPr sz="2000" spc="18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value-to-weight</a:t>
            </a:r>
            <a:r>
              <a:rPr sz="2000" spc="17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ratios.</a:t>
            </a:r>
            <a:r>
              <a:rPr sz="2000" spc="17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Then</a:t>
            </a:r>
            <a:r>
              <a:rPr sz="2000" spc="18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the</a:t>
            </a:r>
            <a:r>
              <a:rPr sz="2000" spc="204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first</a:t>
            </a:r>
            <a:r>
              <a:rPr sz="2000" spc="15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item</a:t>
            </a:r>
            <a:r>
              <a:rPr sz="2000" spc="19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gives</a:t>
            </a:r>
            <a:r>
              <a:rPr sz="2000" spc="180" dirty="0">
                <a:latin typeface="Calibri"/>
                <a:cs typeface="Calibri"/>
              </a:rPr>
              <a:t> </a:t>
            </a:r>
            <a:r>
              <a:rPr sz="2000" spc="-25" dirty="0">
                <a:latin typeface="Calibri"/>
                <a:cs typeface="Calibri"/>
              </a:rPr>
              <a:t>the </a:t>
            </a:r>
            <a:r>
              <a:rPr sz="2000" dirty="0">
                <a:latin typeface="Calibri"/>
                <a:cs typeface="Calibri"/>
              </a:rPr>
              <a:t>best</a:t>
            </a:r>
            <a:r>
              <a:rPr sz="2000" spc="13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payoff</a:t>
            </a:r>
            <a:r>
              <a:rPr sz="2000" spc="114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per</a:t>
            </a:r>
            <a:r>
              <a:rPr sz="2000" spc="12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weight</a:t>
            </a:r>
            <a:r>
              <a:rPr sz="2000" spc="13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unit</a:t>
            </a:r>
            <a:r>
              <a:rPr sz="2000" spc="14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and</a:t>
            </a:r>
            <a:r>
              <a:rPr sz="2000" spc="14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the</a:t>
            </a:r>
            <a:r>
              <a:rPr sz="2000" spc="14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last</a:t>
            </a:r>
            <a:r>
              <a:rPr sz="2000" spc="13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one</a:t>
            </a:r>
            <a:r>
              <a:rPr sz="2000" spc="14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gives</a:t>
            </a:r>
            <a:r>
              <a:rPr sz="2000" spc="12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the</a:t>
            </a:r>
            <a:r>
              <a:rPr sz="2000" spc="14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worst</a:t>
            </a:r>
            <a:r>
              <a:rPr sz="2000" spc="9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payoff</a:t>
            </a:r>
            <a:r>
              <a:rPr sz="2000" spc="12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per</a:t>
            </a:r>
            <a:r>
              <a:rPr sz="2000" spc="12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weight </a:t>
            </a:r>
            <a:r>
              <a:rPr sz="2000" spc="-20" dirty="0">
                <a:latin typeface="Calibri"/>
                <a:cs typeface="Calibri"/>
              </a:rPr>
              <a:t>unit</a:t>
            </a:r>
            <a:endParaRPr sz="2000">
              <a:latin typeface="Calibri"/>
              <a:cs typeface="Calibri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1600961" y="761"/>
            <a:ext cx="9142730" cy="6856730"/>
            <a:chOff x="761" y="761"/>
            <a:chExt cx="9142730" cy="6856730"/>
          </a:xfrm>
        </p:grpSpPr>
        <p:pic>
          <p:nvPicPr>
            <p:cNvPr id="9" name="object 9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13943" y="3172967"/>
              <a:ext cx="8476488" cy="2859024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68807" y="3224784"/>
              <a:ext cx="8311896" cy="2700528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332232" y="3188207"/>
              <a:ext cx="8390890" cy="2776220"/>
            </a:xfrm>
            <a:custGeom>
              <a:avLst/>
              <a:gdLst/>
              <a:ahLst/>
              <a:cxnLst/>
              <a:rect l="l" t="t" r="r" b="b"/>
              <a:pathLst>
                <a:path w="8390890" h="2776220">
                  <a:moveTo>
                    <a:pt x="8370951" y="2776220"/>
                  </a:moveTo>
                  <a:lnTo>
                    <a:pt x="19811" y="2776220"/>
                  </a:lnTo>
                  <a:lnTo>
                    <a:pt x="16370" y="2775915"/>
                  </a:lnTo>
                  <a:lnTo>
                    <a:pt x="0" y="2756408"/>
                  </a:lnTo>
                  <a:lnTo>
                    <a:pt x="0" y="19812"/>
                  </a:lnTo>
                  <a:lnTo>
                    <a:pt x="19811" y="0"/>
                  </a:lnTo>
                  <a:lnTo>
                    <a:pt x="8370951" y="0"/>
                  </a:lnTo>
                  <a:lnTo>
                    <a:pt x="8390763" y="19812"/>
                  </a:lnTo>
                  <a:lnTo>
                    <a:pt x="39624" y="19812"/>
                  </a:lnTo>
                  <a:lnTo>
                    <a:pt x="19811" y="39624"/>
                  </a:lnTo>
                  <a:lnTo>
                    <a:pt x="39624" y="39624"/>
                  </a:lnTo>
                  <a:lnTo>
                    <a:pt x="39624" y="2736596"/>
                  </a:lnTo>
                  <a:lnTo>
                    <a:pt x="19811" y="2736596"/>
                  </a:lnTo>
                  <a:lnTo>
                    <a:pt x="39624" y="2756408"/>
                  </a:lnTo>
                  <a:lnTo>
                    <a:pt x="8390763" y="2756408"/>
                  </a:lnTo>
                  <a:lnTo>
                    <a:pt x="8390458" y="2759849"/>
                  </a:lnTo>
                  <a:lnTo>
                    <a:pt x="8374392" y="2775915"/>
                  </a:lnTo>
                  <a:lnTo>
                    <a:pt x="8370951" y="2776220"/>
                  </a:lnTo>
                  <a:close/>
                </a:path>
                <a:path w="8390890" h="2776220">
                  <a:moveTo>
                    <a:pt x="39624" y="39624"/>
                  </a:moveTo>
                  <a:lnTo>
                    <a:pt x="19811" y="39624"/>
                  </a:lnTo>
                  <a:lnTo>
                    <a:pt x="39624" y="19812"/>
                  </a:lnTo>
                  <a:lnTo>
                    <a:pt x="39624" y="39624"/>
                  </a:lnTo>
                  <a:close/>
                </a:path>
                <a:path w="8390890" h="2776220">
                  <a:moveTo>
                    <a:pt x="8351139" y="39624"/>
                  </a:moveTo>
                  <a:lnTo>
                    <a:pt x="39624" y="39624"/>
                  </a:lnTo>
                  <a:lnTo>
                    <a:pt x="39624" y="19812"/>
                  </a:lnTo>
                  <a:lnTo>
                    <a:pt x="8351139" y="19812"/>
                  </a:lnTo>
                  <a:lnTo>
                    <a:pt x="8351139" y="39624"/>
                  </a:lnTo>
                  <a:close/>
                </a:path>
                <a:path w="8390890" h="2776220">
                  <a:moveTo>
                    <a:pt x="8351139" y="2756408"/>
                  </a:moveTo>
                  <a:lnTo>
                    <a:pt x="8351139" y="19812"/>
                  </a:lnTo>
                  <a:lnTo>
                    <a:pt x="8370951" y="39624"/>
                  </a:lnTo>
                  <a:lnTo>
                    <a:pt x="8390763" y="39624"/>
                  </a:lnTo>
                  <a:lnTo>
                    <a:pt x="8390763" y="2736596"/>
                  </a:lnTo>
                  <a:lnTo>
                    <a:pt x="8370951" y="2736596"/>
                  </a:lnTo>
                  <a:lnTo>
                    <a:pt x="8351139" y="2756408"/>
                  </a:lnTo>
                  <a:close/>
                </a:path>
                <a:path w="8390890" h="2776220">
                  <a:moveTo>
                    <a:pt x="8390763" y="39624"/>
                  </a:moveTo>
                  <a:lnTo>
                    <a:pt x="8370951" y="39624"/>
                  </a:lnTo>
                  <a:lnTo>
                    <a:pt x="8351139" y="19812"/>
                  </a:lnTo>
                  <a:lnTo>
                    <a:pt x="8390763" y="19812"/>
                  </a:lnTo>
                  <a:lnTo>
                    <a:pt x="8390763" y="39624"/>
                  </a:lnTo>
                  <a:close/>
                </a:path>
                <a:path w="8390890" h="2776220">
                  <a:moveTo>
                    <a:pt x="39624" y="2756408"/>
                  </a:moveTo>
                  <a:lnTo>
                    <a:pt x="19811" y="2736596"/>
                  </a:lnTo>
                  <a:lnTo>
                    <a:pt x="39624" y="2736596"/>
                  </a:lnTo>
                  <a:lnTo>
                    <a:pt x="39624" y="2756408"/>
                  </a:lnTo>
                  <a:close/>
                </a:path>
                <a:path w="8390890" h="2776220">
                  <a:moveTo>
                    <a:pt x="8351139" y="2756408"/>
                  </a:moveTo>
                  <a:lnTo>
                    <a:pt x="39624" y="2756408"/>
                  </a:lnTo>
                  <a:lnTo>
                    <a:pt x="39624" y="2736596"/>
                  </a:lnTo>
                  <a:lnTo>
                    <a:pt x="8351139" y="2736596"/>
                  </a:lnTo>
                  <a:lnTo>
                    <a:pt x="8351139" y="2756408"/>
                  </a:lnTo>
                  <a:close/>
                </a:path>
                <a:path w="8390890" h="2776220">
                  <a:moveTo>
                    <a:pt x="8390763" y="2756408"/>
                  </a:moveTo>
                  <a:lnTo>
                    <a:pt x="8351139" y="2756408"/>
                  </a:lnTo>
                  <a:lnTo>
                    <a:pt x="8370951" y="2736596"/>
                  </a:lnTo>
                  <a:lnTo>
                    <a:pt x="8390763" y="2736596"/>
                  </a:lnTo>
                  <a:lnTo>
                    <a:pt x="8390763" y="275640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761" y="761"/>
              <a:ext cx="9142730" cy="6856730"/>
            </a:xfrm>
            <a:custGeom>
              <a:avLst/>
              <a:gdLst/>
              <a:ahLst/>
              <a:cxnLst/>
              <a:rect l="l" t="t" r="r" b="b"/>
              <a:pathLst>
                <a:path w="9142730" h="6856730">
                  <a:moveTo>
                    <a:pt x="0" y="0"/>
                  </a:moveTo>
                  <a:lnTo>
                    <a:pt x="9142476" y="0"/>
                  </a:lnTo>
                  <a:lnTo>
                    <a:pt x="9142476" y="6856476"/>
                  </a:lnTo>
                  <a:lnTo>
                    <a:pt x="0" y="6856476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object 13"/>
          <p:cNvSpPr txBox="1"/>
          <p:nvPr/>
        </p:nvSpPr>
        <p:spPr>
          <a:xfrm>
            <a:off x="4194176" y="6438732"/>
            <a:ext cx="1062355" cy="363561"/>
          </a:xfrm>
          <a:prstGeom prst="rect">
            <a:avLst/>
          </a:prstGeom>
        </p:spPr>
        <p:txBody>
          <a:bodyPr vert="horz" wrap="square" lIns="0" tIns="4445" rIns="0" bIns="0" rtlCol="0">
            <a:spAutoFit/>
          </a:bodyPr>
          <a:lstStyle/>
          <a:p>
            <a:pPr marL="12700" marR="5080">
              <a:lnSpc>
                <a:spcPts val="1440"/>
              </a:lnSpc>
              <a:spcBef>
                <a:spcPts val="35"/>
              </a:spcBef>
            </a:pPr>
            <a:r>
              <a:rPr sz="1200" spc="45" dirty="0">
                <a:solidFill>
                  <a:srgbClr val="FFFFFF"/>
                </a:solidFill>
                <a:latin typeface="Arial MT"/>
                <a:cs typeface="Arial MT"/>
              </a:rPr>
              <a:t>Department</a:t>
            </a:r>
            <a:r>
              <a:rPr sz="1200" spc="1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-25" dirty="0">
                <a:solidFill>
                  <a:srgbClr val="FFFFFF"/>
                </a:solidFill>
                <a:latin typeface="Arial MT"/>
                <a:cs typeface="Arial MT"/>
              </a:rPr>
              <a:t>of CSE</a:t>
            </a:r>
            <a:endParaRPr sz="12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3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4114800" y="6400801"/>
            <a:ext cx="4724400" cy="277495"/>
            <a:chOff x="2514600" y="6400800"/>
            <a:chExt cx="4724400" cy="277495"/>
          </a:xfrm>
        </p:grpSpPr>
        <p:sp>
          <p:nvSpPr>
            <p:cNvPr id="3" name="object 3"/>
            <p:cNvSpPr/>
            <p:nvPr/>
          </p:nvSpPr>
          <p:spPr>
            <a:xfrm>
              <a:off x="2514600" y="6400800"/>
              <a:ext cx="1600200" cy="277495"/>
            </a:xfrm>
            <a:custGeom>
              <a:avLst/>
              <a:gdLst/>
              <a:ahLst/>
              <a:cxnLst/>
              <a:rect l="l" t="t" r="r" b="b"/>
              <a:pathLst>
                <a:path w="1600200" h="277495">
                  <a:moveTo>
                    <a:pt x="1600200" y="277368"/>
                  </a:moveTo>
                  <a:lnTo>
                    <a:pt x="0" y="277368"/>
                  </a:lnTo>
                  <a:lnTo>
                    <a:pt x="0" y="0"/>
                  </a:lnTo>
                  <a:lnTo>
                    <a:pt x="1600200" y="0"/>
                  </a:lnTo>
                  <a:lnTo>
                    <a:pt x="1600200" y="277368"/>
                  </a:lnTo>
                  <a:close/>
                </a:path>
              </a:pathLst>
            </a:custGeom>
            <a:solidFill>
              <a:srgbClr val="E16C0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4114800" y="6400800"/>
              <a:ext cx="3124200" cy="277495"/>
            </a:xfrm>
            <a:custGeom>
              <a:avLst/>
              <a:gdLst/>
              <a:ahLst/>
              <a:cxnLst/>
              <a:rect l="l" t="t" r="r" b="b"/>
              <a:pathLst>
                <a:path w="3124200" h="277495">
                  <a:moveTo>
                    <a:pt x="3124200" y="277368"/>
                  </a:moveTo>
                  <a:lnTo>
                    <a:pt x="0" y="277368"/>
                  </a:lnTo>
                  <a:lnTo>
                    <a:pt x="0" y="0"/>
                  </a:lnTo>
                  <a:lnTo>
                    <a:pt x="3124200" y="0"/>
                  </a:lnTo>
                  <a:lnTo>
                    <a:pt x="3124200" y="277368"/>
                  </a:lnTo>
                  <a:close/>
                </a:path>
              </a:pathLst>
            </a:custGeom>
            <a:solidFill>
              <a:srgbClr val="2240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5" name="object 5"/>
          <p:cNvGrpSpPr/>
          <p:nvPr/>
        </p:nvGrpSpPr>
        <p:grpSpPr>
          <a:xfrm>
            <a:off x="2051305" y="1078991"/>
            <a:ext cx="8361045" cy="2459990"/>
            <a:chOff x="451104" y="1078991"/>
            <a:chExt cx="8361045" cy="2459990"/>
          </a:xfrm>
        </p:grpSpPr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51104" y="1078991"/>
              <a:ext cx="8360664" cy="2459736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05968" y="1130807"/>
              <a:ext cx="8196072" cy="2298192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469392" y="1094231"/>
              <a:ext cx="8272145" cy="2374900"/>
            </a:xfrm>
            <a:custGeom>
              <a:avLst/>
              <a:gdLst/>
              <a:ahLst/>
              <a:cxnLst/>
              <a:rect l="l" t="t" r="r" b="b"/>
              <a:pathLst>
                <a:path w="8272145" h="2374900">
                  <a:moveTo>
                    <a:pt x="8251952" y="2374392"/>
                  </a:moveTo>
                  <a:lnTo>
                    <a:pt x="19812" y="2374392"/>
                  </a:lnTo>
                  <a:lnTo>
                    <a:pt x="16370" y="2374087"/>
                  </a:lnTo>
                  <a:lnTo>
                    <a:pt x="0" y="2354580"/>
                  </a:lnTo>
                  <a:lnTo>
                    <a:pt x="0" y="19812"/>
                  </a:lnTo>
                  <a:lnTo>
                    <a:pt x="19812" y="0"/>
                  </a:lnTo>
                  <a:lnTo>
                    <a:pt x="8251952" y="0"/>
                  </a:lnTo>
                  <a:lnTo>
                    <a:pt x="8271763" y="19812"/>
                  </a:lnTo>
                  <a:lnTo>
                    <a:pt x="39623" y="19812"/>
                  </a:lnTo>
                  <a:lnTo>
                    <a:pt x="19812" y="39624"/>
                  </a:lnTo>
                  <a:lnTo>
                    <a:pt x="39623" y="39624"/>
                  </a:lnTo>
                  <a:lnTo>
                    <a:pt x="39623" y="2334768"/>
                  </a:lnTo>
                  <a:lnTo>
                    <a:pt x="19812" y="2334768"/>
                  </a:lnTo>
                  <a:lnTo>
                    <a:pt x="39623" y="2354580"/>
                  </a:lnTo>
                  <a:lnTo>
                    <a:pt x="8271763" y="2354580"/>
                  </a:lnTo>
                  <a:lnTo>
                    <a:pt x="8271459" y="2358021"/>
                  </a:lnTo>
                  <a:lnTo>
                    <a:pt x="8255393" y="2374087"/>
                  </a:lnTo>
                  <a:lnTo>
                    <a:pt x="8251952" y="2374392"/>
                  </a:lnTo>
                  <a:close/>
                </a:path>
                <a:path w="8272145" h="2374900">
                  <a:moveTo>
                    <a:pt x="39623" y="39624"/>
                  </a:moveTo>
                  <a:lnTo>
                    <a:pt x="19812" y="39624"/>
                  </a:lnTo>
                  <a:lnTo>
                    <a:pt x="39623" y="19812"/>
                  </a:lnTo>
                  <a:lnTo>
                    <a:pt x="39623" y="39624"/>
                  </a:lnTo>
                  <a:close/>
                </a:path>
                <a:path w="8272145" h="2374900">
                  <a:moveTo>
                    <a:pt x="8232139" y="39624"/>
                  </a:moveTo>
                  <a:lnTo>
                    <a:pt x="39623" y="39624"/>
                  </a:lnTo>
                  <a:lnTo>
                    <a:pt x="39623" y="19812"/>
                  </a:lnTo>
                  <a:lnTo>
                    <a:pt x="8232139" y="19812"/>
                  </a:lnTo>
                  <a:lnTo>
                    <a:pt x="8232139" y="39624"/>
                  </a:lnTo>
                  <a:close/>
                </a:path>
                <a:path w="8272145" h="2374900">
                  <a:moveTo>
                    <a:pt x="8232139" y="2354580"/>
                  </a:moveTo>
                  <a:lnTo>
                    <a:pt x="8232139" y="19812"/>
                  </a:lnTo>
                  <a:lnTo>
                    <a:pt x="8251952" y="39624"/>
                  </a:lnTo>
                  <a:lnTo>
                    <a:pt x="8271763" y="39624"/>
                  </a:lnTo>
                  <a:lnTo>
                    <a:pt x="8271763" y="2334768"/>
                  </a:lnTo>
                  <a:lnTo>
                    <a:pt x="8251952" y="2334768"/>
                  </a:lnTo>
                  <a:lnTo>
                    <a:pt x="8232139" y="2354580"/>
                  </a:lnTo>
                  <a:close/>
                </a:path>
                <a:path w="8272145" h="2374900">
                  <a:moveTo>
                    <a:pt x="8271763" y="39624"/>
                  </a:moveTo>
                  <a:lnTo>
                    <a:pt x="8251952" y="39624"/>
                  </a:lnTo>
                  <a:lnTo>
                    <a:pt x="8232139" y="19812"/>
                  </a:lnTo>
                  <a:lnTo>
                    <a:pt x="8271763" y="19812"/>
                  </a:lnTo>
                  <a:lnTo>
                    <a:pt x="8271763" y="39624"/>
                  </a:lnTo>
                  <a:close/>
                </a:path>
                <a:path w="8272145" h="2374900">
                  <a:moveTo>
                    <a:pt x="39623" y="2354580"/>
                  </a:moveTo>
                  <a:lnTo>
                    <a:pt x="19812" y="2334768"/>
                  </a:lnTo>
                  <a:lnTo>
                    <a:pt x="39623" y="2334768"/>
                  </a:lnTo>
                  <a:lnTo>
                    <a:pt x="39623" y="2354580"/>
                  </a:lnTo>
                  <a:close/>
                </a:path>
                <a:path w="8272145" h="2374900">
                  <a:moveTo>
                    <a:pt x="8232139" y="2354580"/>
                  </a:moveTo>
                  <a:lnTo>
                    <a:pt x="39623" y="2354580"/>
                  </a:lnTo>
                  <a:lnTo>
                    <a:pt x="39623" y="2334768"/>
                  </a:lnTo>
                  <a:lnTo>
                    <a:pt x="8232139" y="2334768"/>
                  </a:lnTo>
                  <a:lnTo>
                    <a:pt x="8232139" y="2354580"/>
                  </a:lnTo>
                  <a:close/>
                </a:path>
                <a:path w="8272145" h="2374900">
                  <a:moveTo>
                    <a:pt x="8271763" y="2354580"/>
                  </a:moveTo>
                  <a:lnTo>
                    <a:pt x="8232139" y="2354580"/>
                  </a:lnTo>
                  <a:lnTo>
                    <a:pt x="8251952" y="2334768"/>
                  </a:lnTo>
                  <a:lnTo>
                    <a:pt x="8271763" y="2334768"/>
                  </a:lnTo>
                  <a:lnTo>
                    <a:pt x="8271763" y="235458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9" name="object 9"/>
          <p:cNvGrpSpPr/>
          <p:nvPr/>
        </p:nvGrpSpPr>
        <p:grpSpPr>
          <a:xfrm>
            <a:off x="2087880" y="3678935"/>
            <a:ext cx="8318500" cy="2411730"/>
            <a:chOff x="487680" y="3678935"/>
            <a:chExt cx="8318500" cy="2411730"/>
          </a:xfrm>
        </p:grpSpPr>
        <p:sp>
          <p:nvSpPr>
            <p:cNvPr id="10" name="object 10"/>
            <p:cNvSpPr/>
            <p:nvPr/>
          </p:nvSpPr>
          <p:spPr>
            <a:xfrm>
              <a:off x="487680" y="3678935"/>
              <a:ext cx="8318500" cy="1548765"/>
            </a:xfrm>
            <a:custGeom>
              <a:avLst/>
              <a:gdLst/>
              <a:ahLst/>
              <a:cxnLst/>
              <a:rect l="l" t="t" r="r" b="b"/>
              <a:pathLst>
                <a:path w="8318500" h="1548764">
                  <a:moveTo>
                    <a:pt x="8298307" y="1548384"/>
                  </a:moveTo>
                  <a:lnTo>
                    <a:pt x="19812" y="1548384"/>
                  </a:lnTo>
                  <a:lnTo>
                    <a:pt x="16370" y="1548079"/>
                  </a:lnTo>
                  <a:lnTo>
                    <a:pt x="0" y="1528572"/>
                  </a:lnTo>
                  <a:lnTo>
                    <a:pt x="0" y="19812"/>
                  </a:lnTo>
                  <a:lnTo>
                    <a:pt x="19812" y="0"/>
                  </a:lnTo>
                  <a:lnTo>
                    <a:pt x="8298307" y="0"/>
                  </a:lnTo>
                  <a:lnTo>
                    <a:pt x="8318119" y="19812"/>
                  </a:lnTo>
                  <a:lnTo>
                    <a:pt x="39624" y="19812"/>
                  </a:lnTo>
                  <a:lnTo>
                    <a:pt x="19812" y="39624"/>
                  </a:lnTo>
                  <a:lnTo>
                    <a:pt x="39624" y="39624"/>
                  </a:lnTo>
                  <a:lnTo>
                    <a:pt x="39624" y="1508760"/>
                  </a:lnTo>
                  <a:lnTo>
                    <a:pt x="19812" y="1508760"/>
                  </a:lnTo>
                  <a:lnTo>
                    <a:pt x="39624" y="1528572"/>
                  </a:lnTo>
                  <a:lnTo>
                    <a:pt x="8318119" y="1528572"/>
                  </a:lnTo>
                  <a:lnTo>
                    <a:pt x="8317814" y="1532013"/>
                  </a:lnTo>
                  <a:lnTo>
                    <a:pt x="8301748" y="1548079"/>
                  </a:lnTo>
                  <a:lnTo>
                    <a:pt x="8298307" y="1548384"/>
                  </a:lnTo>
                  <a:close/>
                </a:path>
                <a:path w="8318500" h="1548764">
                  <a:moveTo>
                    <a:pt x="39624" y="39624"/>
                  </a:moveTo>
                  <a:lnTo>
                    <a:pt x="19812" y="39624"/>
                  </a:lnTo>
                  <a:lnTo>
                    <a:pt x="39624" y="19812"/>
                  </a:lnTo>
                  <a:lnTo>
                    <a:pt x="39624" y="39624"/>
                  </a:lnTo>
                  <a:close/>
                </a:path>
                <a:path w="8318500" h="1548764">
                  <a:moveTo>
                    <a:pt x="8278495" y="39624"/>
                  </a:moveTo>
                  <a:lnTo>
                    <a:pt x="39624" y="39624"/>
                  </a:lnTo>
                  <a:lnTo>
                    <a:pt x="39624" y="19812"/>
                  </a:lnTo>
                  <a:lnTo>
                    <a:pt x="8278495" y="19812"/>
                  </a:lnTo>
                  <a:lnTo>
                    <a:pt x="8278495" y="39624"/>
                  </a:lnTo>
                  <a:close/>
                </a:path>
                <a:path w="8318500" h="1548764">
                  <a:moveTo>
                    <a:pt x="8278495" y="1528572"/>
                  </a:moveTo>
                  <a:lnTo>
                    <a:pt x="8278495" y="19812"/>
                  </a:lnTo>
                  <a:lnTo>
                    <a:pt x="8298307" y="39624"/>
                  </a:lnTo>
                  <a:lnTo>
                    <a:pt x="8318119" y="39624"/>
                  </a:lnTo>
                  <a:lnTo>
                    <a:pt x="8318119" y="1508760"/>
                  </a:lnTo>
                  <a:lnTo>
                    <a:pt x="8298307" y="1508760"/>
                  </a:lnTo>
                  <a:lnTo>
                    <a:pt x="8278495" y="1528572"/>
                  </a:lnTo>
                  <a:close/>
                </a:path>
                <a:path w="8318500" h="1548764">
                  <a:moveTo>
                    <a:pt x="8318119" y="39624"/>
                  </a:moveTo>
                  <a:lnTo>
                    <a:pt x="8298307" y="39624"/>
                  </a:lnTo>
                  <a:lnTo>
                    <a:pt x="8278495" y="19812"/>
                  </a:lnTo>
                  <a:lnTo>
                    <a:pt x="8318119" y="19812"/>
                  </a:lnTo>
                  <a:lnTo>
                    <a:pt x="8318119" y="39624"/>
                  </a:lnTo>
                  <a:close/>
                </a:path>
                <a:path w="8318500" h="1548764">
                  <a:moveTo>
                    <a:pt x="39624" y="1528572"/>
                  </a:moveTo>
                  <a:lnTo>
                    <a:pt x="19812" y="1508760"/>
                  </a:lnTo>
                  <a:lnTo>
                    <a:pt x="39624" y="1508760"/>
                  </a:lnTo>
                  <a:lnTo>
                    <a:pt x="39624" y="1528572"/>
                  </a:lnTo>
                  <a:close/>
                </a:path>
                <a:path w="8318500" h="1548764">
                  <a:moveTo>
                    <a:pt x="8278495" y="1528572"/>
                  </a:moveTo>
                  <a:lnTo>
                    <a:pt x="39624" y="1528572"/>
                  </a:lnTo>
                  <a:lnTo>
                    <a:pt x="39624" y="1508760"/>
                  </a:lnTo>
                  <a:lnTo>
                    <a:pt x="8278495" y="1508760"/>
                  </a:lnTo>
                  <a:lnTo>
                    <a:pt x="8278495" y="1528572"/>
                  </a:lnTo>
                  <a:close/>
                </a:path>
                <a:path w="8318500" h="1548764">
                  <a:moveTo>
                    <a:pt x="8318119" y="1528572"/>
                  </a:moveTo>
                  <a:lnTo>
                    <a:pt x="8278495" y="1528572"/>
                  </a:lnTo>
                  <a:lnTo>
                    <a:pt x="8298307" y="1508760"/>
                  </a:lnTo>
                  <a:lnTo>
                    <a:pt x="8318119" y="1508760"/>
                  </a:lnTo>
                  <a:lnTo>
                    <a:pt x="8318119" y="152857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" name="object 11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191256" y="4605527"/>
              <a:ext cx="3925824" cy="323088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487680" y="5340095"/>
              <a:ext cx="8318500" cy="750570"/>
            </a:xfrm>
            <a:custGeom>
              <a:avLst/>
              <a:gdLst/>
              <a:ahLst/>
              <a:cxnLst/>
              <a:rect l="l" t="t" r="r" b="b"/>
              <a:pathLst>
                <a:path w="8318500" h="750570">
                  <a:moveTo>
                    <a:pt x="8298307" y="750188"/>
                  </a:moveTo>
                  <a:lnTo>
                    <a:pt x="19812" y="750188"/>
                  </a:lnTo>
                  <a:lnTo>
                    <a:pt x="16370" y="749884"/>
                  </a:lnTo>
                  <a:lnTo>
                    <a:pt x="0" y="730376"/>
                  </a:lnTo>
                  <a:lnTo>
                    <a:pt x="0" y="19812"/>
                  </a:lnTo>
                  <a:lnTo>
                    <a:pt x="19812" y="0"/>
                  </a:lnTo>
                  <a:lnTo>
                    <a:pt x="8298307" y="0"/>
                  </a:lnTo>
                  <a:lnTo>
                    <a:pt x="8318119" y="19812"/>
                  </a:lnTo>
                  <a:lnTo>
                    <a:pt x="39624" y="19812"/>
                  </a:lnTo>
                  <a:lnTo>
                    <a:pt x="19812" y="39624"/>
                  </a:lnTo>
                  <a:lnTo>
                    <a:pt x="39624" y="39624"/>
                  </a:lnTo>
                  <a:lnTo>
                    <a:pt x="39624" y="710564"/>
                  </a:lnTo>
                  <a:lnTo>
                    <a:pt x="19812" y="710564"/>
                  </a:lnTo>
                  <a:lnTo>
                    <a:pt x="39624" y="730376"/>
                  </a:lnTo>
                  <a:lnTo>
                    <a:pt x="8318119" y="730376"/>
                  </a:lnTo>
                  <a:lnTo>
                    <a:pt x="8317814" y="733818"/>
                  </a:lnTo>
                  <a:lnTo>
                    <a:pt x="8301748" y="749884"/>
                  </a:lnTo>
                  <a:lnTo>
                    <a:pt x="8298307" y="750188"/>
                  </a:lnTo>
                  <a:close/>
                </a:path>
                <a:path w="8318500" h="750570">
                  <a:moveTo>
                    <a:pt x="39624" y="39624"/>
                  </a:moveTo>
                  <a:lnTo>
                    <a:pt x="19812" y="39624"/>
                  </a:lnTo>
                  <a:lnTo>
                    <a:pt x="39624" y="19812"/>
                  </a:lnTo>
                  <a:lnTo>
                    <a:pt x="39624" y="39624"/>
                  </a:lnTo>
                  <a:close/>
                </a:path>
                <a:path w="8318500" h="750570">
                  <a:moveTo>
                    <a:pt x="8278495" y="39624"/>
                  </a:moveTo>
                  <a:lnTo>
                    <a:pt x="39624" y="39624"/>
                  </a:lnTo>
                  <a:lnTo>
                    <a:pt x="39624" y="19812"/>
                  </a:lnTo>
                  <a:lnTo>
                    <a:pt x="8278495" y="19812"/>
                  </a:lnTo>
                  <a:lnTo>
                    <a:pt x="8278495" y="39624"/>
                  </a:lnTo>
                  <a:close/>
                </a:path>
                <a:path w="8318500" h="750570">
                  <a:moveTo>
                    <a:pt x="8278495" y="730376"/>
                  </a:moveTo>
                  <a:lnTo>
                    <a:pt x="8278495" y="19812"/>
                  </a:lnTo>
                  <a:lnTo>
                    <a:pt x="8298307" y="39624"/>
                  </a:lnTo>
                  <a:lnTo>
                    <a:pt x="8318119" y="39624"/>
                  </a:lnTo>
                  <a:lnTo>
                    <a:pt x="8318119" y="710564"/>
                  </a:lnTo>
                  <a:lnTo>
                    <a:pt x="8298307" y="710564"/>
                  </a:lnTo>
                  <a:lnTo>
                    <a:pt x="8278495" y="730376"/>
                  </a:lnTo>
                  <a:close/>
                </a:path>
                <a:path w="8318500" h="750570">
                  <a:moveTo>
                    <a:pt x="8318119" y="39624"/>
                  </a:moveTo>
                  <a:lnTo>
                    <a:pt x="8298307" y="39624"/>
                  </a:lnTo>
                  <a:lnTo>
                    <a:pt x="8278495" y="19812"/>
                  </a:lnTo>
                  <a:lnTo>
                    <a:pt x="8318119" y="19812"/>
                  </a:lnTo>
                  <a:lnTo>
                    <a:pt x="8318119" y="39624"/>
                  </a:lnTo>
                  <a:close/>
                </a:path>
                <a:path w="8318500" h="750570">
                  <a:moveTo>
                    <a:pt x="39624" y="730376"/>
                  </a:moveTo>
                  <a:lnTo>
                    <a:pt x="19812" y="710564"/>
                  </a:lnTo>
                  <a:lnTo>
                    <a:pt x="39624" y="710564"/>
                  </a:lnTo>
                  <a:lnTo>
                    <a:pt x="39624" y="730376"/>
                  </a:lnTo>
                  <a:close/>
                </a:path>
                <a:path w="8318500" h="750570">
                  <a:moveTo>
                    <a:pt x="8278495" y="730376"/>
                  </a:moveTo>
                  <a:lnTo>
                    <a:pt x="39624" y="730376"/>
                  </a:lnTo>
                  <a:lnTo>
                    <a:pt x="39624" y="710564"/>
                  </a:lnTo>
                  <a:lnTo>
                    <a:pt x="8278495" y="710564"/>
                  </a:lnTo>
                  <a:lnTo>
                    <a:pt x="8278495" y="730376"/>
                  </a:lnTo>
                  <a:close/>
                </a:path>
                <a:path w="8318500" h="750570">
                  <a:moveTo>
                    <a:pt x="8318119" y="730376"/>
                  </a:moveTo>
                  <a:lnTo>
                    <a:pt x="8278495" y="730376"/>
                  </a:lnTo>
                  <a:lnTo>
                    <a:pt x="8298307" y="710564"/>
                  </a:lnTo>
                  <a:lnTo>
                    <a:pt x="8318119" y="710564"/>
                  </a:lnTo>
                  <a:lnTo>
                    <a:pt x="8318119" y="73037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object 13"/>
          <p:cNvSpPr txBox="1"/>
          <p:nvPr/>
        </p:nvSpPr>
        <p:spPr>
          <a:xfrm>
            <a:off x="2147698" y="3678428"/>
            <a:ext cx="8091805" cy="2306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0800">
              <a:spcBef>
                <a:spcPts val="100"/>
              </a:spcBef>
            </a:pPr>
            <a:r>
              <a:rPr sz="2400" spc="-30" dirty="0">
                <a:latin typeface="Calibri"/>
                <a:cs typeface="Calibri"/>
              </a:rPr>
              <a:t>First</a:t>
            </a:r>
            <a:r>
              <a:rPr sz="2400" spc="-85" dirty="0">
                <a:latin typeface="Calibri"/>
                <a:cs typeface="Calibri"/>
              </a:rPr>
              <a:t> </a:t>
            </a:r>
            <a:r>
              <a:rPr sz="2400" spc="-25" dirty="0">
                <a:latin typeface="Calibri"/>
                <a:cs typeface="Calibri"/>
              </a:rPr>
              <a:t>arrange</a:t>
            </a:r>
            <a:r>
              <a:rPr sz="2400" spc="-10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in</a:t>
            </a:r>
            <a:r>
              <a:rPr sz="2400" spc="-45" dirty="0">
                <a:latin typeface="Calibri"/>
                <a:cs typeface="Calibri"/>
              </a:rPr>
              <a:t> </a:t>
            </a:r>
            <a:r>
              <a:rPr sz="2400" spc="-85" dirty="0">
                <a:latin typeface="Calibri"/>
                <a:cs typeface="Calibri"/>
              </a:rPr>
              <a:t>V/W</a:t>
            </a:r>
            <a:r>
              <a:rPr sz="2400" spc="-9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in</a:t>
            </a:r>
            <a:r>
              <a:rPr sz="2400" spc="-7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decreasing</a:t>
            </a:r>
            <a:r>
              <a:rPr sz="2400" spc="-10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order</a:t>
            </a:r>
            <a:endParaRPr sz="2400">
              <a:latin typeface="Calibri"/>
              <a:cs typeface="Calibri"/>
            </a:endParaRPr>
          </a:p>
          <a:p>
            <a:pPr marL="50800" marR="17780">
              <a:spcBef>
                <a:spcPts val="5"/>
              </a:spcBef>
            </a:pPr>
            <a:r>
              <a:rPr sz="2400" dirty="0">
                <a:latin typeface="Calibri"/>
                <a:cs typeface="Calibri"/>
              </a:rPr>
              <a:t>Since</a:t>
            </a:r>
            <a:r>
              <a:rPr sz="2400" spc="-4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it</a:t>
            </a:r>
            <a:r>
              <a:rPr sz="2400" spc="-3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is</a:t>
            </a:r>
            <a:r>
              <a:rPr sz="2400" spc="-2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a</a:t>
            </a:r>
            <a:r>
              <a:rPr sz="2400" spc="-20" dirty="0">
                <a:latin typeface="Calibri"/>
                <a:cs typeface="Calibri"/>
              </a:rPr>
              <a:t> </a:t>
            </a:r>
            <a:r>
              <a:rPr sz="2400" spc="-30" dirty="0">
                <a:latin typeface="Calibri"/>
                <a:cs typeface="Calibri"/>
              </a:rPr>
              <a:t>maximization</a:t>
            </a:r>
            <a:r>
              <a:rPr sz="2400" spc="10" dirty="0">
                <a:latin typeface="Calibri"/>
                <a:cs typeface="Calibri"/>
              </a:rPr>
              <a:t> </a:t>
            </a:r>
            <a:r>
              <a:rPr sz="2400" spc="-20" dirty="0">
                <a:latin typeface="Calibri"/>
                <a:cs typeface="Calibri"/>
              </a:rPr>
              <a:t>problem.</a:t>
            </a:r>
            <a:r>
              <a:rPr sz="2400" spc="-114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The</a:t>
            </a:r>
            <a:r>
              <a:rPr sz="2400" spc="-2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upper</a:t>
            </a:r>
            <a:r>
              <a:rPr sz="2400" spc="-5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bound</a:t>
            </a:r>
            <a:r>
              <a:rPr sz="2400" spc="-8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is</a:t>
            </a:r>
            <a:r>
              <a:rPr sz="2400" spc="-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calculated </a:t>
            </a:r>
            <a:r>
              <a:rPr sz="2400" dirty="0">
                <a:latin typeface="Calibri"/>
                <a:cs typeface="Calibri"/>
              </a:rPr>
              <a:t>using</a:t>
            </a:r>
            <a:r>
              <a:rPr sz="2400" spc="-114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the</a:t>
            </a:r>
            <a:r>
              <a:rPr sz="2400" spc="-8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function</a:t>
            </a:r>
            <a:endParaRPr sz="2400">
              <a:latin typeface="Calibri"/>
              <a:cs typeface="Calibri"/>
            </a:endParaRPr>
          </a:p>
          <a:p>
            <a:pPr>
              <a:spcBef>
                <a:spcPts val="1575"/>
              </a:spcBef>
            </a:pPr>
            <a:endParaRPr sz="2400">
              <a:latin typeface="Calibri"/>
              <a:cs typeface="Calibri"/>
            </a:endParaRPr>
          </a:p>
          <a:p>
            <a:pPr marL="50800" marR="5168265"/>
            <a:r>
              <a:rPr sz="2000" dirty="0">
                <a:latin typeface="Calibri"/>
                <a:cs typeface="Calibri"/>
              </a:rPr>
              <a:t>i</a:t>
            </a:r>
            <a:r>
              <a:rPr sz="2000" spc="-7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=0</a:t>
            </a:r>
            <a:r>
              <a:rPr sz="2000" spc="-5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,</a:t>
            </a:r>
            <a:r>
              <a:rPr sz="2000" spc="-6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v=0,</a:t>
            </a:r>
            <a:r>
              <a:rPr sz="2000" spc="-4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w=0</a:t>
            </a:r>
            <a:r>
              <a:rPr sz="2000" spc="-5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v</a:t>
            </a:r>
            <a:r>
              <a:rPr sz="2000" spc="-55" dirty="0">
                <a:latin typeface="Calibri"/>
                <a:cs typeface="Calibri"/>
              </a:rPr>
              <a:t> </a:t>
            </a:r>
            <a:r>
              <a:rPr sz="1875" baseline="-11111" dirty="0">
                <a:latin typeface="Calibri"/>
                <a:cs typeface="Calibri"/>
              </a:rPr>
              <a:t>i+1</a:t>
            </a:r>
            <a:r>
              <a:rPr sz="2000" dirty="0">
                <a:latin typeface="Calibri"/>
                <a:cs typeface="Calibri"/>
              </a:rPr>
              <a:t>/w</a:t>
            </a:r>
            <a:r>
              <a:rPr sz="1875" baseline="-11111" dirty="0">
                <a:latin typeface="Calibri"/>
                <a:cs typeface="Calibri"/>
              </a:rPr>
              <a:t>i+1</a:t>
            </a:r>
            <a:r>
              <a:rPr sz="1875" spc="509" baseline="-11111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=</a:t>
            </a:r>
            <a:r>
              <a:rPr sz="2000" spc="-80" dirty="0">
                <a:latin typeface="Calibri"/>
                <a:cs typeface="Calibri"/>
              </a:rPr>
              <a:t> </a:t>
            </a:r>
            <a:r>
              <a:rPr sz="2000" spc="-25" dirty="0">
                <a:latin typeface="Calibri"/>
                <a:cs typeface="Calibri"/>
              </a:rPr>
              <a:t>10 </a:t>
            </a:r>
            <a:r>
              <a:rPr sz="2000" dirty="0">
                <a:latin typeface="Calibri"/>
                <a:cs typeface="Calibri"/>
              </a:rPr>
              <a:t>Ub</a:t>
            </a:r>
            <a:r>
              <a:rPr sz="2000" spc="-6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=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0</a:t>
            </a:r>
            <a:r>
              <a:rPr sz="2000" spc="-6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+</a:t>
            </a:r>
            <a:r>
              <a:rPr sz="2000" spc="-4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(10)</a:t>
            </a:r>
            <a:r>
              <a:rPr sz="2000" spc="-5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10</a:t>
            </a:r>
            <a:r>
              <a:rPr sz="2000" spc="-7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=</a:t>
            </a:r>
            <a:r>
              <a:rPr sz="2000" spc="-45" dirty="0">
                <a:latin typeface="Calibri"/>
                <a:cs typeface="Calibri"/>
              </a:rPr>
              <a:t> </a:t>
            </a:r>
            <a:r>
              <a:rPr sz="2000" spc="-25" dirty="0">
                <a:latin typeface="Calibri"/>
                <a:cs typeface="Calibri"/>
              </a:rPr>
              <a:t>100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1600961" y="761"/>
            <a:ext cx="9142730" cy="6856730"/>
          </a:xfrm>
          <a:custGeom>
            <a:avLst/>
            <a:gdLst/>
            <a:ahLst/>
            <a:cxnLst/>
            <a:rect l="l" t="t" r="r" b="b"/>
            <a:pathLst>
              <a:path w="9142730" h="6856730">
                <a:moveTo>
                  <a:pt x="0" y="0"/>
                </a:moveTo>
                <a:lnTo>
                  <a:pt x="9142476" y="0"/>
                </a:lnTo>
                <a:lnTo>
                  <a:pt x="9142476" y="6856476"/>
                </a:lnTo>
                <a:lnTo>
                  <a:pt x="0" y="6856476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 txBox="1"/>
          <p:nvPr/>
        </p:nvSpPr>
        <p:spPr>
          <a:xfrm>
            <a:off x="4194176" y="6438732"/>
            <a:ext cx="1062355" cy="363561"/>
          </a:xfrm>
          <a:prstGeom prst="rect">
            <a:avLst/>
          </a:prstGeom>
        </p:spPr>
        <p:txBody>
          <a:bodyPr vert="horz" wrap="square" lIns="0" tIns="4445" rIns="0" bIns="0" rtlCol="0">
            <a:spAutoFit/>
          </a:bodyPr>
          <a:lstStyle/>
          <a:p>
            <a:pPr marL="12700" marR="5080">
              <a:lnSpc>
                <a:spcPts val="1440"/>
              </a:lnSpc>
              <a:spcBef>
                <a:spcPts val="35"/>
              </a:spcBef>
            </a:pPr>
            <a:r>
              <a:rPr sz="1200" spc="45" dirty="0">
                <a:solidFill>
                  <a:srgbClr val="FFFFFF"/>
                </a:solidFill>
                <a:latin typeface="Arial MT"/>
                <a:cs typeface="Arial MT"/>
              </a:rPr>
              <a:t>Department</a:t>
            </a:r>
            <a:r>
              <a:rPr sz="1200" spc="1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-25" dirty="0">
                <a:solidFill>
                  <a:srgbClr val="FFFFFF"/>
                </a:solidFill>
                <a:latin typeface="Arial MT"/>
                <a:cs typeface="Arial MT"/>
              </a:rPr>
              <a:t>of CSE</a:t>
            </a:r>
            <a:endParaRPr sz="1200">
              <a:latin typeface="Arial MT"/>
              <a:cs typeface="Arial MT"/>
            </a:endParaRPr>
          </a:p>
        </p:txBody>
      </p:sp>
      <p:sp>
        <p:nvSpPr>
          <p:cNvPr id="16" name="object 16"/>
          <p:cNvSpPr txBox="1">
            <a:spLocks noGrp="1"/>
          </p:cNvSpPr>
          <p:nvPr>
            <p:ph type="ftr" sz="quarter" idx="5"/>
          </p:nvPr>
        </p:nvSpPr>
        <p:spPr>
          <a:xfrm>
            <a:off x="1600200" y="0"/>
            <a:ext cx="0" cy="430887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25"/>
              </a:lnSpc>
            </a:pPr>
            <a:r>
              <a:rPr spc="10" dirty="0"/>
              <a:t>ATME College</a:t>
            </a:r>
            <a:r>
              <a:rPr spc="-5" dirty="0"/>
              <a:t> </a:t>
            </a:r>
            <a:r>
              <a:rPr spc="10" dirty="0"/>
              <a:t>of</a:t>
            </a:r>
            <a:r>
              <a:rPr spc="114" dirty="0"/>
              <a:t> </a:t>
            </a:r>
            <a:r>
              <a:rPr spc="35" dirty="0"/>
              <a:t>Engineering</a:t>
            </a:r>
          </a:p>
        </p:txBody>
      </p:sp>
    </p:spTree>
  </p:cSld>
  <p:clrMapOvr>
    <a:masterClrMapping/>
  </p:clrMapOvr>
</p:sld>
</file>

<file path=ppt/slides/slide3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4114800" y="6400801"/>
            <a:ext cx="4724400" cy="277495"/>
            <a:chOff x="2514600" y="6400800"/>
            <a:chExt cx="4724400" cy="277495"/>
          </a:xfrm>
        </p:grpSpPr>
        <p:sp>
          <p:nvSpPr>
            <p:cNvPr id="3" name="object 3"/>
            <p:cNvSpPr/>
            <p:nvPr/>
          </p:nvSpPr>
          <p:spPr>
            <a:xfrm>
              <a:off x="2514600" y="6400800"/>
              <a:ext cx="1600200" cy="277495"/>
            </a:xfrm>
            <a:custGeom>
              <a:avLst/>
              <a:gdLst/>
              <a:ahLst/>
              <a:cxnLst/>
              <a:rect l="l" t="t" r="r" b="b"/>
              <a:pathLst>
                <a:path w="1600200" h="277495">
                  <a:moveTo>
                    <a:pt x="1600200" y="277368"/>
                  </a:moveTo>
                  <a:lnTo>
                    <a:pt x="0" y="277368"/>
                  </a:lnTo>
                  <a:lnTo>
                    <a:pt x="0" y="0"/>
                  </a:lnTo>
                  <a:lnTo>
                    <a:pt x="1600200" y="0"/>
                  </a:lnTo>
                  <a:lnTo>
                    <a:pt x="1600200" y="277368"/>
                  </a:lnTo>
                  <a:close/>
                </a:path>
              </a:pathLst>
            </a:custGeom>
            <a:solidFill>
              <a:srgbClr val="E16C0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4114800" y="6400800"/>
              <a:ext cx="3124200" cy="277495"/>
            </a:xfrm>
            <a:custGeom>
              <a:avLst/>
              <a:gdLst/>
              <a:ahLst/>
              <a:cxnLst/>
              <a:rect l="l" t="t" r="r" b="b"/>
              <a:pathLst>
                <a:path w="3124200" h="277495">
                  <a:moveTo>
                    <a:pt x="3124200" y="277368"/>
                  </a:moveTo>
                  <a:lnTo>
                    <a:pt x="0" y="277368"/>
                  </a:lnTo>
                  <a:lnTo>
                    <a:pt x="0" y="0"/>
                  </a:lnTo>
                  <a:lnTo>
                    <a:pt x="3124200" y="0"/>
                  </a:lnTo>
                  <a:lnTo>
                    <a:pt x="3124200" y="277368"/>
                  </a:lnTo>
                  <a:close/>
                </a:path>
              </a:pathLst>
            </a:custGeom>
            <a:solidFill>
              <a:srgbClr val="2240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5446777" y="112776"/>
            <a:ext cx="1144905" cy="269304"/>
          </a:xfrm>
          <a:prstGeom prst="rect">
            <a:avLst/>
          </a:prstGeom>
          <a:solidFill>
            <a:srgbClr val="4F81BA"/>
          </a:solidFill>
        </p:spPr>
        <p:txBody>
          <a:bodyPr vert="horz" wrap="square" lIns="0" tIns="0" rIns="0" bIns="0" rtlCol="0">
            <a:spAutoFit/>
          </a:bodyPr>
          <a:lstStyle/>
          <a:p>
            <a:pPr marL="85725">
              <a:lnSpc>
                <a:spcPts val="2130"/>
              </a:lnSpc>
            </a:pPr>
            <a:r>
              <a:rPr b="1" spc="-20" dirty="0">
                <a:solidFill>
                  <a:srgbClr val="FFFFFF"/>
                </a:solidFill>
                <a:latin typeface="Calibri"/>
                <a:cs typeface="Calibri"/>
              </a:rPr>
              <a:t>w=0.</a:t>
            </a:r>
            <a:r>
              <a:rPr b="1" spc="-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b="1" spc="-25" dirty="0">
                <a:solidFill>
                  <a:srgbClr val="FFFFFF"/>
                </a:solidFill>
                <a:latin typeface="Calibri"/>
                <a:cs typeface="Calibri"/>
              </a:rPr>
              <a:t>v=0</a:t>
            </a:r>
            <a:endParaRPr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446777" y="495300"/>
            <a:ext cx="1144905" cy="256480"/>
          </a:xfrm>
          <a:prstGeom prst="rect">
            <a:avLst/>
          </a:prstGeom>
          <a:solidFill>
            <a:srgbClr val="D0D5E8"/>
          </a:solidFill>
        </p:spPr>
        <p:txBody>
          <a:bodyPr vert="horz" wrap="square" lIns="0" tIns="0" rIns="0" bIns="0" rtlCol="0">
            <a:spAutoFit/>
          </a:bodyPr>
          <a:lstStyle/>
          <a:p>
            <a:pPr marL="85725">
              <a:lnSpc>
                <a:spcPts val="2045"/>
              </a:lnSpc>
            </a:pPr>
            <a:r>
              <a:rPr dirty="0">
                <a:latin typeface="Calibri"/>
                <a:cs typeface="Calibri"/>
              </a:rPr>
              <a:t>Ub</a:t>
            </a:r>
            <a:r>
              <a:rPr spc="-9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=</a:t>
            </a:r>
            <a:r>
              <a:rPr spc="-50" dirty="0">
                <a:latin typeface="Calibri"/>
                <a:cs typeface="Calibri"/>
              </a:rPr>
              <a:t> </a:t>
            </a:r>
            <a:r>
              <a:rPr spc="-25" dirty="0">
                <a:latin typeface="Calibri"/>
                <a:cs typeface="Calibri"/>
              </a:rPr>
              <a:t>100</a:t>
            </a:r>
            <a:endParaRPr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514600" y="1149097"/>
            <a:ext cx="3162300" cy="546303"/>
          </a:xfrm>
          <a:prstGeom prst="rect">
            <a:avLst/>
          </a:prstGeom>
          <a:solidFill>
            <a:srgbClr val="4F81BA"/>
          </a:solidFill>
        </p:spPr>
        <p:txBody>
          <a:bodyPr vert="horz" wrap="square" lIns="0" tIns="0" rIns="0" bIns="0" rtlCol="0">
            <a:spAutoFit/>
          </a:bodyPr>
          <a:lstStyle/>
          <a:p>
            <a:pPr marL="85090">
              <a:lnSpc>
                <a:spcPts val="2130"/>
              </a:lnSpc>
            </a:pPr>
            <a:r>
              <a:rPr b="1" dirty="0">
                <a:solidFill>
                  <a:srgbClr val="FFFFFF"/>
                </a:solidFill>
                <a:latin typeface="Calibri"/>
                <a:cs typeface="Calibri"/>
              </a:rPr>
              <a:t>With</a:t>
            </a:r>
            <a:r>
              <a:rPr b="1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b="1" spc="-20" dirty="0">
                <a:solidFill>
                  <a:srgbClr val="FFFFFF"/>
                </a:solidFill>
                <a:latin typeface="Calibri"/>
                <a:cs typeface="Calibri"/>
              </a:rPr>
              <a:t>item</a:t>
            </a:r>
            <a:r>
              <a:rPr b="1" spc="-1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b="1" spc="-50" dirty="0">
                <a:solidFill>
                  <a:srgbClr val="FFFFFF"/>
                </a:solidFill>
                <a:latin typeface="Calibri"/>
                <a:cs typeface="Calibri"/>
              </a:rPr>
              <a:t>1</a:t>
            </a:r>
            <a:endParaRPr>
              <a:latin typeface="Calibri"/>
              <a:cs typeface="Calibri"/>
            </a:endParaRPr>
          </a:p>
          <a:p>
            <a:pPr marL="85090"/>
            <a:r>
              <a:rPr b="1" dirty="0">
                <a:solidFill>
                  <a:srgbClr val="FFFFFF"/>
                </a:solidFill>
                <a:latin typeface="Calibri"/>
                <a:cs typeface="Calibri"/>
              </a:rPr>
              <a:t>i</a:t>
            </a:r>
            <a:r>
              <a:rPr b="1" spc="-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b="1" dirty="0">
                <a:solidFill>
                  <a:srgbClr val="FFFFFF"/>
                </a:solidFill>
                <a:latin typeface="Calibri"/>
                <a:cs typeface="Calibri"/>
              </a:rPr>
              <a:t>=1,</a:t>
            </a:r>
            <a:r>
              <a:rPr b="1" spc="-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b="1" dirty="0">
                <a:solidFill>
                  <a:srgbClr val="FFFFFF"/>
                </a:solidFill>
                <a:latin typeface="Calibri"/>
                <a:cs typeface="Calibri"/>
              </a:rPr>
              <a:t>w=4.</a:t>
            </a:r>
            <a:r>
              <a:rPr b="1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b="1" dirty="0">
                <a:solidFill>
                  <a:srgbClr val="FFFFFF"/>
                </a:solidFill>
                <a:latin typeface="Calibri"/>
                <a:cs typeface="Calibri"/>
              </a:rPr>
              <a:t>v=40,</a:t>
            </a:r>
            <a:r>
              <a:rPr b="1" spc="-7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b="1" dirty="0">
                <a:solidFill>
                  <a:srgbClr val="FFFFFF"/>
                </a:solidFill>
                <a:latin typeface="Calibri"/>
                <a:cs typeface="Calibri"/>
              </a:rPr>
              <a:t>v</a:t>
            </a:r>
            <a:r>
              <a:rPr b="1" spc="-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725" b="1" baseline="-9661" dirty="0">
                <a:solidFill>
                  <a:srgbClr val="FFFFFF"/>
                </a:solidFill>
                <a:latin typeface="Calibri"/>
                <a:cs typeface="Calibri"/>
              </a:rPr>
              <a:t>i+1</a:t>
            </a:r>
            <a:r>
              <a:rPr b="1" dirty="0">
                <a:solidFill>
                  <a:srgbClr val="FFFFFF"/>
                </a:solidFill>
                <a:latin typeface="Calibri"/>
                <a:cs typeface="Calibri"/>
              </a:rPr>
              <a:t>/w</a:t>
            </a:r>
            <a:r>
              <a:rPr sz="1725" b="1" baseline="-9661" dirty="0">
                <a:solidFill>
                  <a:srgbClr val="FFFFFF"/>
                </a:solidFill>
                <a:latin typeface="Calibri"/>
                <a:cs typeface="Calibri"/>
              </a:rPr>
              <a:t>i+1</a:t>
            </a:r>
            <a:r>
              <a:rPr sz="1725" b="1" spc="247" baseline="-9661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b="1" dirty="0">
                <a:solidFill>
                  <a:srgbClr val="FFFFFF"/>
                </a:solidFill>
                <a:latin typeface="Calibri"/>
                <a:cs typeface="Calibri"/>
              </a:rPr>
              <a:t>=</a:t>
            </a:r>
            <a:r>
              <a:rPr b="1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b="1" spc="-50" dirty="0">
                <a:solidFill>
                  <a:srgbClr val="FFFFFF"/>
                </a:solidFill>
                <a:latin typeface="Calibri"/>
                <a:cs typeface="Calibri"/>
              </a:rPr>
              <a:t>6</a:t>
            </a:r>
            <a:endParaRPr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514600" y="1801367"/>
            <a:ext cx="3162300" cy="815608"/>
          </a:xfrm>
          <a:prstGeom prst="rect">
            <a:avLst/>
          </a:prstGeom>
          <a:solidFill>
            <a:srgbClr val="D0D5E8"/>
          </a:solidFill>
        </p:spPr>
        <p:txBody>
          <a:bodyPr vert="horz" wrap="square" lIns="0" tIns="0" rIns="0" bIns="0" rtlCol="0">
            <a:spAutoFit/>
          </a:bodyPr>
          <a:lstStyle/>
          <a:p>
            <a:pPr marL="85090">
              <a:lnSpc>
                <a:spcPts val="2039"/>
              </a:lnSpc>
            </a:pPr>
            <a:r>
              <a:rPr dirty="0">
                <a:latin typeface="Calibri"/>
                <a:cs typeface="Calibri"/>
              </a:rPr>
              <a:t>Ub</a:t>
            </a:r>
            <a:r>
              <a:rPr spc="-4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=</a:t>
            </a:r>
            <a:r>
              <a:rPr spc="34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v</a:t>
            </a:r>
            <a:r>
              <a:rPr spc="-2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+</a:t>
            </a:r>
            <a:r>
              <a:rPr spc="-1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(W-</a:t>
            </a:r>
            <a:r>
              <a:rPr dirty="0">
                <a:latin typeface="Calibri"/>
                <a:cs typeface="Calibri"/>
              </a:rPr>
              <a:t>w)(v</a:t>
            </a:r>
            <a:r>
              <a:rPr spc="-60" dirty="0">
                <a:latin typeface="Calibri"/>
                <a:cs typeface="Calibri"/>
              </a:rPr>
              <a:t> </a:t>
            </a:r>
            <a:r>
              <a:rPr sz="1725" baseline="-9661" dirty="0">
                <a:latin typeface="Calibri"/>
                <a:cs typeface="Calibri"/>
              </a:rPr>
              <a:t>i+1</a:t>
            </a:r>
            <a:r>
              <a:rPr dirty="0">
                <a:latin typeface="Calibri"/>
                <a:cs typeface="Calibri"/>
              </a:rPr>
              <a:t>/w</a:t>
            </a:r>
            <a:r>
              <a:rPr sz="1725" baseline="-9661" dirty="0">
                <a:latin typeface="Calibri"/>
                <a:cs typeface="Calibri"/>
              </a:rPr>
              <a:t>i+1</a:t>
            </a:r>
            <a:r>
              <a:rPr sz="1725" spc="337" baseline="-9661" dirty="0">
                <a:latin typeface="Calibri"/>
                <a:cs typeface="Calibri"/>
              </a:rPr>
              <a:t> </a:t>
            </a:r>
            <a:r>
              <a:rPr spc="-50" dirty="0">
                <a:latin typeface="Calibri"/>
                <a:cs typeface="Calibri"/>
              </a:rPr>
              <a:t>)</a:t>
            </a:r>
            <a:endParaRPr>
              <a:latin typeface="Calibri"/>
              <a:cs typeface="Calibri"/>
            </a:endParaRPr>
          </a:p>
          <a:p>
            <a:pPr marL="399415">
              <a:lnSpc>
                <a:spcPts val="2155"/>
              </a:lnSpc>
            </a:pPr>
            <a:r>
              <a:rPr dirty="0">
                <a:latin typeface="Calibri"/>
                <a:cs typeface="Calibri"/>
              </a:rPr>
              <a:t>=</a:t>
            </a:r>
            <a:r>
              <a:rPr spc="33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40</a:t>
            </a:r>
            <a:r>
              <a:rPr spc="-6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+</a:t>
            </a:r>
            <a:r>
              <a:rPr spc="-1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6.</a:t>
            </a:r>
            <a:r>
              <a:rPr spc="-60" dirty="0">
                <a:latin typeface="Calibri"/>
                <a:cs typeface="Calibri"/>
              </a:rPr>
              <a:t> </a:t>
            </a:r>
            <a:r>
              <a:rPr spc="-50" dirty="0">
                <a:latin typeface="Calibri"/>
                <a:cs typeface="Calibri"/>
              </a:rPr>
              <a:t>6</a:t>
            </a:r>
            <a:endParaRPr>
              <a:latin typeface="Calibri"/>
              <a:cs typeface="Calibri"/>
            </a:endParaRPr>
          </a:p>
          <a:p>
            <a:pPr marL="399415"/>
            <a:r>
              <a:rPr dirty="0">
                <a:latin typeface="Calibri"/>
                <a:cs typeface="Calibri"/>
              </a:rPr>
              <a:t>=</a:t>
            </a:r>
            <a:r>
              <a:rPr spc="275" dirty="0">
                <a:latin typeface="Calibri"/>
                <a:cs typeface="Calibri"/>
              </a:rPr>
              <a:t> </a:t>
            </a:r>
            <a:r>
              <a:rPr spc="-25" dirty="0">
                <a:latin typeface="Calibri"/>
                <a:cs typeface="Calibri"/>
              </a:rPr>
              <a:t>76</a:t>
            </a:r>
            <a:endParaRPr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283452" y="1126237"/>
            <a:ext cx="3162300" cy="546303"/>
          </a:xfrm>
          <a:prstGeom prst="rect">
            <a:avLst/>
          </a:prstGeom>
          <a:solidFill>
            <a:srgbClr val="4F81BA"/>
          </a:solidFill>
        </p:spPr>
        <p:txBody>
          <a:bodyPr vert="horz" wrap="square" lIns="0" tIns="0" rIns="0" bIns="0" rtlCol="0">
            <a:spAutoFit/>
          </a:bodyPr>
          <a:lstStyle/>
          <a:p>
            <a:pPr marL="86360">
              <a:lnSpc>
                <a:spcPts val="2135"/>
              </a:lnSpc>
            </a:pPr>
            <a:r>
              <a:rPr b="1" spc="-20" dirty="0">
                <a:solidFill>
                  <a:srgbClr val="FFFFFF"/>
                </a:solidFill>
                <a:latin typeface="Calibri"/>
                <a:cs typeface="Calibri"/>
              </a:rPr>
              <a:t>Without</a:t>
            </a:r>
            <a:r>
              <a:rPr b="1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b="1" spc="-20" dirty="0">
                <a:solidFill>
                  <a:srgbClr val="FFFFFF"/>
                </a:solidFill>
                <a:latin typeface="Calibri"/>
                <a:cs typeface="Calibri"/>
              </a:rPr>
              <a:t>item</a:t>
            </a:r>
            <a:r>
              <a:rPr b="1" spc="-7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b="1" spc="-50" dirty="0">
                <a:solidFill>
                  <a:srgbClr val="FFFFFF"/>
                </a:solidFill>
                <a:latin typeface="Calibri"/>
                <a:cs typeface="Calibri"/>
              </a:rPr>
              <a:t>1</a:t>
            </a:r>
            <a:endParaRPr>
              <a:latin typeface="Calibri"/>
              <a:cs typeface="Calibri"/>
            </a:endParaRPr>
          </a:p>
          <a:p>
            <a:pPr marL="86360"/>
            <a:r>
              <a:rPr b="1" dirty="0">
                <a:solidFill>
                  <a:srgbClr val="FFFFFF"/>
                </a:solidFill>
                <a:latin typeface="Calibri"/>
                <a:cs typeface="Calibri"/>
              </a:rPr>
              <a:t>i</a:t>
            </a:r>
            <a:r>
              <a:rPr b="1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b="1" dirty="0">
                <a:solidFill>
                  <a:srgbClr val="FFFFFF"/>
                </a:solidFill>
                <a:latin typeface="Calibri"/>
                <a:cs typeface="Calibri"/>
              </a:rPr>
              <a:t>=1,</a:t>
            </a:r>
            <a:r>
              <a:rPr b="1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b="1" dirty="0">
                <a:solidFill>
                  <a:srgbClr val="FFFFFF"/>
                </a:solidFill>
                <a:latin typeface="Calibri"/>
                <a:cs typeface="Calibri"/>
              </a:rPr>
              <a:t>w=0.</a:t>
            </a:r>
            <a:r>
              <a:rPr b="1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b="1" dirty="0">
                <a:solidFill>
                  <a:srgbClr val="FFFFFF"/>
                </a:solidFill>
                <a:latin typeface="Calibri"/>
                <a:cs typeface="Calibri"/>
              </a:rPr>
              <a:t>v=0,</a:t>
            </a:r>
            <a:r>
              <a:rPr b="1" spc="-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b="1" dirty="0">
                <a:solidFill>
                  <a:srgbClr val="FFFFFF"/>
                </a:solidFill>
                <a:latin typeface="Calibri"/>
                <a:cs typeface="Calibri"/>
              </a:rPr>
              <a:t>v</a:t>
            </a:r>
            <a:r>
              <a:rPr b="1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725" b="1" baseline="-9661" dirty="0">
                <a:solidFill>
                  <a:srgbClr val="FFFFFF"/>
                </a:solidFill>
                <a:latin typeface="Calibri"/>
                <a:cs typeface="Calibri"/>
              </a:rPr>
              <a:t>i+1</a:t>
            </a:r>
            <a:r>
              <a:rPr b="1" dirty="0">
                <a:solidFill>
                  <a:srgbClr val="FFFFFF"/>
                </a:solidFill>
                <a:latin typeface="Calibri"/>
                <a:cs typeface="Calibri"/>
              </a:rPr>
              <a:t>/w</a:t>
            </a:r>
            <a:r>
              <a:rPr sz="1725" b="1" baseline="-9661" dirty="0">
                <a:solidFill>
                  <a:srgbClr val="FFFFFF"/>
                </a:solidFill>
                <a:latin typeface="Calibri"/>
                <a:cs typeface="Calibri"/>
              </a:rPr>
              <a:t>i+1</a:t>
            </a:r>
            <a:r>
              <a:rPr sz="1725" b="1" spc="262" baseline="-9661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b="1" dirty="0">
                <a:solidFill>
                  <a:srgbClr val="FFFFFF"/>
                </a:solidFill>
                <a:latin typeface="Calibri"/>
                <a:cs typeface="Calibri"/>
              </a:rPr>
              <a:t>=</a:t>
            </a:r>
            <a:r>
              <a:rPr b="1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b="1" spc="-50" dirty="0">
                <a:solidFill>
                  <a:srgbClr val="FFFFFF"/>
                </a:solidFill>
                <a:latin typeface="Calibri"/>
                <a:cs typeface="Calibri"/>
              </a:rPr>
              <a:t>6</a:t>
            </a:r>
            <a:endParaRPr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283452" y="1780032"/>
            <a:ext cx="3162300" cy="815608"/>
          </a:xfrm>
          <a:prstGeom prst="rect">
            <a:avLst/>
          </a:prstGeom>
          <a:solidFill>
            <a:srgbClr val="D0D5E8"/>
          </a:solidFill>
        </p:spPr>
        <p:txBody>
          <a:bodyPr vert="horz" wrap="square" lIns="0" tIns="0" rIns="0" bIns="0" rtlCol="0">
            <a:spAutoFit/>
          </a:bodyPr>
          <a:lstStyle/>
          <a:p>
            <a:pPr marL="86360">
              <a:lnSpc>
                <a:spcPts val="2030"/>
              </a:lnSpc>
            </a:pPr>
            <a:r>
              <a:rPr dirty="0">
                <a:latin typeface="Calibri"/>
                <a:cs typeface="Calibri"/>
              </a:rPr>
              <a:t>Ub</a:t>
            </a:r>
            <a:r>
              <a:rPr spc="-4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=</a:t>
            </a:r>
            <a:r>
              <a:rPr spc="34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v</a:t>
            </a:r>
            <a:r>
              <a:rPr spc="-2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+</a:t>
            </a:r>
            <a:r>
              <a:rPr spc="-1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(W-</a:t>
            </a:r>
            <a:r>
              <a:rPr dirty="0">
                <a:latin typeface="Calibri"/>
                <a:cs typeface="Calibri"/>
              </a:rPr>
              <a:t>w)(v</a:t>
            </a:r>
            <a:r>
              <a:rPr spc="-60" dirty="0">
                <a:latin typeface="Calibri"/>
                <a:cs typeface="Calibri"/>
              </a:rPr>
              <a:t> </a:t>
            </a:r>
            <a:r>
              <a:rPr sz="1725" baseline="-9661" dirty="0">
                <a:latin typeface="Calibri"/>
                <a:cs typeface="Calibri"/>
              </a:rPr>
              <a:t>i+1</a:t>
            </a:r>
            <a:r>
              <a:rPr dirty="0">
                <a:latin typeface="Calibri"/>
                <a:cs typeface="Calibri"/>
              </a:rPr>
              <a:t>/w</a:t>
            </a:r>
            <a:r>
              <a:rPr sz="1725" baseline="-9661" dirty="0">
                <a:latin typeface="Calibri"/>
                <a:cs typeface="Calibri"/>
              </a:rPr>
              <a:t>i+1</a:t>
            </a:r>
            <a:r>
              <a:rPr sz="1725" spc="337" baseline="-9661" dirty="0">
                <a:latin typeface="Calibri"/>
                <a:cs typeface="Calibri"/>
              </a:rPr>
              <a:t> </a:t>
            </a:r>
            <a:r>
              <a:rPr spc="-50" dirty="0">
                <a:latin typeface="Calibri"/>
                <a:cs typeface="Calibri"/>
              </a:rPr>
              <a:t>)</a:t>
            </a:r>
            <a:endParaRPr>
              <a:latin typeface="Calibri"/>
              <a:cs typeface="Calibri"/>
            </a:endParaRPr>
          </a:p>
          <a:p>
            <a:pPr marL="400685">
              <a:lnSpc>
                <a:spcPts val="2155"/>
              </a:lnSpc>
            </a:pPr>
            <a:r>
              <a:rPr dirty="0">
                <a:latin typeface="Calibri"/>
                <a:cs typeface="Calibri"/>
              </a:rPr>
              <a:t>=</a:t>
            </a:r>
            <a:r>
              <a:rPr spc="34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0</a:t>
            </a:r>
            <a:r>
              <a:rPr spc="-3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+</a:t>
            </a:r>
            <a:r>
              <a:rPr spc="-3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10</a:t>
            </a:r>
            <a:r>
              <a:rPr spc="-3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.</a:t>
            </a:r>
            <a:r>
              <a:rPr spc="-50" dirty="0">
                <a:latin typeface="Calibri"/>
                <a:cs typeface="Calibri"/>
              </a:rPr>
              <a:t> 6</a:t>
            </a:r>
            <a:endParaRPr>
              <a:latin typeface="Calibri"/>
              <a:cs typeface="Calibri"/>
            </a:endParaRPr>
          </a:p>
          <a:p>
            <a:pPr marL="400685"/>
            <a:r>
              <a:rPr dirty="0">
                <a:latin typeface="Calibri"/>
                <a:cs typeface="Calibri"/>
              </a:rPr>
              <a:t>=</a:t>
            </a:r>
            <a:r>
              <a:rPr spc="280" dirty="0">
                <a:latin typeface="Calibri"/>
                <a:cs typeface="Calibri"/>
              </a:rPr>
              <a:t> </a:t>
            </a:r>
            <a:r>
              <a:rPr spc="-35" dirty="0">
                <a:latin typeface="Calibri"/>
                <a:cs typeface="Calibri"/>
              </a:rPr>
              <a:t>60</a:t>
            </a:r>
            <a:endParaRPr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2564891" y="3051049"/>
            <a:ext cx="3162300" cy="559127"/>
          </a:xfrm>
          <a:prstGeom prst="rect">
            <a:avLst/>
          </a:prstGeom>
          <a:solidFill>
            <a:srgbClr val="4F81BA"/>
          </a:solidFill>
        </p:spPr>
        <p:txBody>
          <a:bodyPr vert="horz" wrap="square" lIns="0" tIns="0" rIns="0" bIns="0" rtlCol="0">
            <a:spAutoFit/>
          </a:bodyPr>
          <a:lstStyle/>
          <a:p>
            <a:pPr marL="84455">
              <a:lnSpc>
                <a:spcPts val="2150"/>
              </a:lnSpc>
            </a:pPr>
            <a:r>
              <a:rPr b="1" dirty="0">
                <a:solidFill>
                  <a:srgbClr val="FFFFFF"/>
                </a:solidFill>
                <a:latin typeface="Calibri"/>
                <a:cs typeface="Calibri"/>
              </a:rPr>
              <a:t>With</a:t>
            </a:r>
            <a:r>
              <a:rPr b="1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b="1" spc="-20" dirty="0">
                <a:solidFill>
                  <a:srgbClr val="FFFFFF"/>
                </a:solidFill>
                <a:latin typeface="Calibri"/>
                <a:cs typeface="Calibri"/>
              </a:rPr>
              <a:t>item</a:t>
            </a:r>
            <a:r>
              <a:rPr b="1" spc="-1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b="1" spc="-50" dirty="0">
                <a:solidFill>
                  <a:srgbClr val="FFFFFF"/>
                </a:solidFill>
                <a:latin typeface="Calibri"/>
                <a:cs typeface="Calibri"/>
              </a:rPr>
              <a:t>2</a:t>
            </a:r>
            <a:endParaRPr>
              <a:latin typeface="Calibri"/>
              <a:cs typeface="Calibri"/>
            </a:endParaRPr>
          </a:p>
          <a:p>
            <a:pPr marL="84455"/>
            <a:r>
              <a:rPr b="1" dirty="0">
                <a:solidFill>
                  <a:srgbClr val="FFFFFF"/>
                </a:solidFill>
                <a:latin typeface="Calibri"/>
                <a:cs typeface="Calibri"/>
              </a:rPr>
              <a:t>i</a:t>
            </a:r>
            <a:r>
              <a:rPr b="1" spc="-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b="1" dirty="0">
                <a:solidFill>
                  <a:srgbClr val="FFFFFF"/>
                </a:solidFill>
                <a:latin typeface="Calibri"/>
                <a:cs typeface="Calibri"/>
              </a:rPr>
              <a:t>=2,</a:t>
            </a:r>
            <a:r>
              <a:rPr b="1" spc="-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b="1" dirty="0">
                <a:solidFill>
                  <a:srgbClr val="FFFFFF"/>
                </a:solidFill>
                <a:latin typeface="Calibri"/>
                <a:cs typeface="Calibri"/>
              </a:rPr>
              <a:t>w=7.</a:t>
            </a:r>
            <a:r>
              <a:rPr b="1" spc="-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b="1" dirty="0">
                <a:solidFill>
                  <a:srgbClr val="FFFFFF"/>
                </a:solidFill>
                <a:latin typeface="Calibri"/>
                <a:cs typeface="Calibri"/>
              </a:rPr>
              <a:t>v=42,</a:t>
            </a:r>
            <a:r>
              <a:rPr b="1" spc="-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b="1" dirty="0">
                <a:solidFill>
                  <a:srgbClr val="FFFFFF"/>
                </a:solidFill>
                <a:latin typeface="Calibri"/>
                <a:cs typeface="Calibri"/>
              </a:rPr>
              <a:t>v</a:t>
            </a:r>
            <a:r>
              <a:rPr b="1" spc="-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725" b="1" baseline="-9661" dirty="0">
                <a:solidFill>
                  <a:srgbClr val="FFFFFF"/>
                </a:solidFill>
                <a:latin typeface="Calibri"/>
                <a:cs typeface="Calibri"/>
              </a:rPr>
              <a:t>i+1</a:t>
            </a:r>
            <a:r>
              <a:rPr b="1" dirty="0">
                <a:solidFill>
                  <a:srgbClr val="FFFFFF"/>
                </a:solidFill>
                <a:latin typeface="Calibri"/>
                <a:cs typeface="Calibri"/>
              </a:rPr>
              <a:t>/w</a:t>
            </a:r>
            <a:r>
              <a:rPr sz="1725" b="1" baseline="-9661" dirty="0">
                <a:solidFill>
                  <a:srgbClr val="FFFFFF"/>
                </a:solidFill>
                <a:latin typeface="Calibri"/>
                <a:cs typeface="Calibri"/>
              </a:rPr>
              <a:t>i+1</a:t>
            </a:r>
            <a:r>
              <a:rPr sz="1725" b="1" spc="240" baseline="-9661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b="1" dirty="0">
                <a:solidFill>
                  <a:srgbClr val="FFFFFF"/>
                </a:solidFill>
                <a:latin typeface="Calibri"/>
                <a:cs typeface="Calibri"/>
              </a:rPr>
              <a:t>=</a:t>
            </a:r>
            <a:r>
              <a:rPr b="1" spc="-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b="1" spc="-50" dirty="0">
                <a:solidFill>
                  <a:srgbClr val="FFFFFF"/>
                </a:solidFill>
                <a:latin typeface="Calibri"/>
                <a:cs typeface="Calibri"/>
              </a:rPr>
              <a:t>5</a:t>
            </a:r>
            <a:endParaRPr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564891" y="3704844"/>
            <a:ext cx="3162300" cy="815608"/>
          </a:xfrm>
          <a:prstGeom prst="rect">
            <a:avLst/>
          </a:prstGeom>
          <a:solidFill>
            <a:srgbClr val="D0D5E8"/>
          </a:solidFill>
        </p:spPr>
        <p:txBody>
          <a:bodyPr vert="horz" wrap="square" lIns="0" tIns="0" rIns="0" bIns="0" rtlCol="0">
            <a:spAutoFit/>
          </a:bodyPr>
          <a:lstStyle/>
          <a:p>
            <a:pPr marR="582930" algn="ctr">
              <a:lnSpc>
                <a:spcPts val="2045"/>
              </a:lnSpc>
            </a:pPr>
            <a:r>
              <a:rPr dirty="0">
                <a:latin typeface="Calibri"/>
                <a:cs typeface="Calibri"/>
              </a:rPr>
              <a:t>Ub</a:t>
            </a:r>
            <a:r>
              <a:rPr spc="-4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=</a:t>
            </a:r>
            <a:r>
              <a:rPr spc="34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v</a:t>
            </a:r>
            <a:r>
              <a:rPr spc="-2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+</a:t>
            </a:r>
            <a:r>
              <a:rPr spc="-1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(W-</a:t>
            </a:r>
            <a:r>
              <a:rPr dirty="0">
                <a:latin typeface="Calibri"/>
                <a:cs typeface="Calibri"/>
              </a:rPr>
              <a:t>w)(v</a:t>
            </a:r>
            <a:r>
              <a:rPr spc="-60" dirty="0">
                <a:latin typeface="Calibri"/>
                <a:cs typeface="Calibri"/>
              </a:rPr>
              <a:t> </a:t>
            </a:r>
            <a:r>
              <a:rPr sz="1725" baseline="-9661" dirty="0">
                <a:latin typeface="Calibri"/>
                <a:cs typeface="Calibri"/>
              </a:rPr>
              <a:t>i+1</a:t>
            </a:r>
            <a:r>
              <a:rPr dirty="0">
                <a:latin typeface="Calibri"/>
                <a:cs typeface="Calibri"/>
              </a:rPr>
              <a:t>/w</a:t>
            </a:r>
            <a:r>
              <a:rPr sz="1725" baseline="-9661" dirty="0">
                <a:latin typeface="Calibri"/>
                <a:cs typeface="Calibri"/>
              </a:rPr>
              <a:t>i+1</a:t>
            </a:r>
            <a:r>
              <a:rPr sz="1725" spc="337" baseline="-9661" dirty="0">
                <a:latin typeface="Calibri"/>
                <a:cs typeface="Calibri"/>
              </a:rPr>
              <a:t> </a:t>
            </a:r>
            <a:r>
              <a:rPr spc="-50" dirty="0">
                <a:latin typeface="Calibri"/>
                <a:cs typeface="Calibri"/>
              </a:rPr>
              <a:t>)</a:t>
            </a:r>
            <a:endParaRPr>
              <a:latin typeface="Calibri"/>
              <a:cs typeface="Calibri"/>
            </a:endParaRPr>
          </a:p>
          <a:p>
            <a:pPr marR="598170" algn="ctr">
              <a:lnSpc>
                <a:spcPts val="2160"/>
              </a:lnSpc>
            </a:pPr>
            <a:r>
              <a:rPr dirty="0">
                <a:latin typeface="Calibri"/>
                <a:cs typeface="Calibri"/>
              </a:rPr>
              <a:t>=</a:t>
            </a:r>
            <a:r>
              <a:rPr spc="34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42</a:t>
            </a:r>
            <a:r>
              <a:rPr spc="-4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+</a:t>
            </a:r>
            <a:r>
              <a:rPr spc="-2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(10</a:t>
            </a:r>
            <a:r>
              <a:rPr spc="-5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–</a:t>
            </a:r>
            <a:r>
              <a:rPr spc="-1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11)</a:t>
            </a:r>
            <a:r>
              <a:rPr spc="-3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.</a:t>
            </a:r>
            <a:r>
              <a:rPr spc="-30" dirty="0">
                <a:latin typeface="Calibri"/>
                <a:cs typeface="Calibri"/>
              </a:rPr>
              <a:t> </a:t>
            </a:r>
            <a:r>
              <a:rPr spc="-50" dirty="0">
                <a:latin typeface="Calibri"/>
                <a:cs typeface="Calibri"/>
              </a:rPr>
              <a:t>5</a:t>
            </a:r>
            <a:endParaRPr>
              <a:latin typeface="Calibri"/>
              <a:cs typeface="Calibri"/>
            </a:endParaRPr>
          </a:p>
          <a:p>
            <a:pPr marR="994410" algn="ctr"/>
            <a:r>
              <a:rPr dirty="0">
                <a:latin typeface="Calibri"/>
                <a:cs typeface="Calibri"/>
              </a:rPr>
              <a:t>=</a:t>
            </a:r>
            <a:r>
              <a:rPr spc="32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Not</a:t>
            </a:r>
            <a:r>
              <a:rPr spc="-60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Feasible</a:t>
            </a:r>
            <a:endParaRPr>
              <a:latin typeface="Calibri"/>
              <a:cs typeface="Calibr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6301740" y="3019044"/>
            <a:ext cx="3162300" cy="823302"/>
          </a:xfrm>
          <a:prstGeom prst="rect">
            <a:avLst/>
          </a:prstGeom>
          <a:solidFill>
            <a:srgbClr val="4F81BA"/>
          </a:solidFill>
        </p:spPr>
        <p:txBody>
          <a:bodyPr vert="horz" wrap="square" lIns="0" tIns="0" rIns="0" bIns="0" rtlCol="0">
            <a:spAutoFit/>
          </a:bodyPr>
          <a:lstStyle/>
          <a:p>
            <a:pPr marL="86995">
              <a:lnSpc>
                <a:spcPts val="2145"/>
              </a:lnSpc>
            </a:pPr>
            <a:r>
              <a:rPr b="1" spc="-10" dirty="0">
                <a:solidFill>
                  <a:srgbClr val="FFFFFF"/>
                </a:solidFill>
                <a:latin typeface="Calibri"/>
                <a:cs typeface="Calibri"/>
              </a:rPr>
              <a:t>With</a:t>
            </a:r>
            <a:r>
              <a:rPr b="1" spc="-7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b="1" dirty="0">
                <a:solidFill>
                  <a:srgbClr val="FFFFFF"/>
                </a:solidFill>
                <a:latin typeface="Calibri"/>
                <a:cs typeface="Calibri"/>
              </a:rPr>
              <a:t>out</a:t>
            </a:r>
            <a:r>
              <a:rPr b="1" spc="-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b="1" spc="-20" dirty="0">
                <a:solidFill>
                  <a:srgbClr val="FFFFFF"/>
                </a:solidFill>
                <a:latin typeface="Calibri"/>
                <a:cs typeface="Calibri"/>
              </a:rPr>
              <a:t>item</a:t>
            </a:r>
            <a:r>
              <a:rPr b="1" spc="-1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b="1" spc="-50" dirty="0">
                <a:solidFill>
                  <a:srgbClr val="FFFFFF"/>
                </a:solidFill>
                <a:latin typeface="Calibri"/>
                <a:cs typeface="Calibri"/>
              </a:rPr>
              <a:t>2</a:t>
            </a:r>
            <a:endParaRPr>
              <a:latin typeface="Calibri"/>
              <a:cs typeface="Calibri"/>
            </a:endParaRPr>
          </a:p>
          <a:p>
            <a:pPr marL="86995" marR="146050"/>
            <a:r>
              <a:rPr b="1" dirty="0">
                <a:solidFill>
                  <a:srgbClr val="FFFFFF"/>
                </a:solidFill>
                <a:latin typeface="Calibri"/>
                <a:cs typeface="Calibri"/>
              </a:rPr>
              <a:t>i</a:t>
            </a:r>
            <a:r>
              <a:rPr b="1" spc="-7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b="1" dirty="0">
                <a:solidFill>
                  <a:srgbClr val="FFFFFF"/>
                </a:solidFill>
                <a:latin typeface="Calibri"/>
                <a:cs typeface="Calibri"/>
              </a:rPr>
              <a:t>=2,</a:t>
            </a:r>
            <a:r>
              <a:rPr b="1" spc="-7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b="1" dirty="0">
                <a:solidFill>
                  <a:srgbClr val="FFFFFF"/>
                </a:solidFill>
                <a:latin typeface="Calibri"/>
                <a:cs typeface="Calibri"/>
              </a:rPr>
              <a:t>w=0+4.</a:t>
            </a:r>
            <a:r>
              <a:rPr b="1" spc="-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b="1" spc="-10" dirty="0">
                <a:solidFill>
                  <a:srgbClr val="FFFFFF"/>
                </a:solidFill>
                <a:latin typeface="Calibri"/>
                <a:cs typeface="Calibri"/>
              </a:rPr>
              <a:t>v=40+0,</a:t>
            </a:r>
            <a:r>
              <a:rPr b="1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b="1" dirty="0">
                <a:solidFill>
                  <a:srgbClr val="FFFFFF"/>
                </a:solidFill>
                <a:latin typeface="Calibri"/>
                <a:cs typeface="Calibri"/>
              </a:rPr>
              <a:t>v</a:t>
            </a:r>
            <a:r>
              <a:rPr b="1" spc="-7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725" b="1" baseline="-9661" dirty="0">
                <a:solidFill>
                  <a:srgbClr val="FFFFFF"/>
                </a:solidFill>
                <a:latin typeface="Calibri"/>
                <a:cs typeface="Calibri"/>
              </a:rPr>
              <a:t>i+1</a:t>
            </a:r>
            <a:r>
              <a:rPr b="1" dirty="0">
                <a:solidFill>
                  <a:srgbClr val="FFFFFF"/>
                </a:solidFill>
                <a:latin typeface="Calibri"/>
                <a:cs typeface="Calibri"/>
              </a:rPr>
              <a:t>/w</a:t>
            </a:r>
            <a:r>
              <a:rPr sz="1725" b="1" baseline="-9661" dirty="0">
                <a:solidFill>
                  <a:srgbClr val="FFFFFF"/>
                </a:solidFill>
                <a:latin typeface="Calibri"/>
                <a:cs typeface="Calibri"/>
              </a:rPr>
              <a:t>i+1</a:t>
            </a:r>
            <a:r>
              <a:rPr sz="1725" b="1" spc="209" baseline="-9661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b="1" spc="-50" dirty="0">
                <a:solidFill>
                  <a:srgbClr val="FFFFFF"/>
                </a:solidFill>
                <a:latin typeface="Calibri"/>
                <a:cs typeface="Calibri"/>
              </a:rPr>
              <a:t>= 5</a:t>
            </a:r>
            <a:endParaRPr>
              <a:latin typeface="Calibri"/>
              <a:cs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6301740" y="3945635"/>
            <a:ext cx="3162300" cy="828432"/>
          </a:xfrm>
          <a:prstGeom prst="rect">
            <a:avLst/>
          </a:prstGeom>
          <a:solidFill>
            <a:srgbClr val="D0D5E8"/>
          </a:solidFill>
        </p:spPr>
        <p:txBody>
          <a:bodyPr vert="horz" wrap="square" lIns="0" tIns="0" rIns="0" bIns="0" rtlCol="0">
            <a:spAutoFit/>
          </a:bodyPr>
          <a:lstStyle/>
          <a:p>
            <a:pPr marL="86995">
              <a:lnSpc>
                <a:spcPts val="2055"/>
              </a:lnSpc>
            </a:pPr>
            <a:r>
              <a:rPr dirty="0">
                <a:latin typeface="Calibri"/>
                <a:cs typeface="Calibri"/>
              </a:rPr>
              <a:t>Ub</a:t>
            </a:r>
            <a:r>
              <a:rPr spc="-4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=</a:t>
            </a:r>
            <a:r>
              <a:rPr spc="34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v</a:t>
            </a:r>
            <a:r>
              <a:rPr spc="-2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+</a:t>
            </a:r>
            <a:r>
              <a:rPr spc="-20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(W-</a:t>
            </a:r>
            <a:r>
              <a:rPr dirty="0">
                <a:latin typeface="Calibri"/>
                <a:cs typeface="Calibri"/>
              </a:rPr>
              <a:t>w)(v</a:t>
            </a:r>
            <a:r>
              <a:rPr spc="-55" dirty="0">
                <a:latin typeface="Calibri"/>
                <a:cs typeface="Calibri"/>
              </a:rPr>
              <a:t> </a:t>
            </a:r>
            <a:r>
              <a:rPr sz="1725" baseline="-9661" dirty="0">
                <a:latin typeface="Calibri"/>
                <a:cs typeface="Calibri"/>
              </a:rPr>
              <a:t>i+1</a:t>
            </a:r>
            <a:r>
              <a:rPr dirty="0">
                <a:latin typeface="Calibri"/>
                <a:cs typeface="Calibri"/>
              </a:rPr>
              <a:t>/w</a:t>
            </a:r>
            <a:r>
              <a:rPr sz="1725" baseline="-9661" dirty="0">
                <a:latin typeface="Calibri"/>
                <a:cs typeface="Calibri"/>
              </a:rPr>
              <a:t>i+1</a:t>
            </a:r>
            <a:r>
              <a:rPr sz="1725" spc="330" baseline="-9661" dirty="0">
                <a:latin typeface="Calibri"/>
                <a:cs typeface="Calibri"/>
              </a:rPr>
              <a:t> </a:t>
            </a:r>
            <a:r>
              <a:rPr spc="-50" dirty="0">
                <a:latin typeface="Calibri"/>
                <a:cs typeface="Calibri"/>
              </a:rPr>
              <a:t>)</a:t>
            </a:r>
            <a:endParaRPr>
              <a:latin typeface="Calibri"/>
              <a:cs typeface="Calibri"/>
            </a:endParaRPr>
          </a:p>
          <a:p>
            <a:pPr marL="401320">
              <a:lnSpc>
                <a:spcPts val="2155"/>
              </a:lnSpc>
            </a:pPr>
            <a:r>
              <a:rPr dirty="0">
                <a:latin typeface="Calibri"/>
                <a:cs typeface="Calibri"/>
              </a:rPr>
              <a:t>=</a:t>
            </a:r>
            <a:r>
              <a:rPr spc="33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40</a:t>
            </a:r>
            <a:r>
              <a:rPr spc="-5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+</a:t>
            </a:r>
            <a:r>
              <a:rPr spc="-2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6.</a:t>
            </a:r>
            <a:r>
              <a:rPr spc="-65" dirty="0">
                <a:latin typeface="Calibri"/>
                <a:cs typeface="Calibri"/>
              </a:rPr>
              <a:t> </a:t>
            </a:r>
            <a:r>
              <a:rPr spc="-50" dirty="0">
                <a:latin typeface="Calibri"/>
                <a:cs typeface="Calibri"/>
              </a:rPr>
              <a:t>5</a:t>
            </a:r>
            <a:endParaRPr>
              <a:latin typeface="Calibri"/>
              <a:cs typeface="Calibri"/>
            </a:endParaRPr>
          </a:p>
          <a:p>
            <a:pPr marL="401320"/>
            <a:r>
              <a:rPr dirty="0">
                <a:latin typeface="Calibri"/>
                <a:cs typeface="Calibri"/>
              </a:rPr>
              <a:t>=</a:t>
            </a:r>
            <a:r>
              <a:rPr spc="275" dirty="0">
                <a:latin typeface="Calibri"/>
                <a:cs typeface="Calibri"/>
              </a:rPr>
              <a:t> </a:t>
            </a:r>
            <a:r>
              <a:rPr spc="-25" dirty="0">
                <a:latin typeface="Calibri"/>
                <a:cs typeface="Calibri"/>
              </a:rPr>
              <a:t>70</a:t>
            </a:r>
            <a:endParaRPr>
              <a:latin typeface="Calibri"/>
              <a:cs typeface="Calibri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1600961" y="761"/>
            <a:ext cx="9142730" cy="6856730"/>
          </a:xfrm>
          <a:custGeom>
            <a:avLst/>
            <a:gdLst/>
            <a:ahLst/>
            <a:cxnLst/>
            <a:rect l="l" t="t" r="r" b="b"/>
            <a:pathLst>
              <a:path w="9142730" h="6856730">
                <a:moveTo>
                  <a:pt x="0" y="0"/>
                </a:moveTo>
                <a:lnTo>
                  <a:pt x="9142476" y="0"/>
                </a:lnTo>
                <a:lnTo>
                  <a:pt x="9142476" y="6856476"/>
                </a:lnTo>
                <a:lnTo>
                  <a:pt x="0" y="6856476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 txBox="1"/>
          <p:nvPr/>
        </p:nvSpPr>
        <p:spPr>
          <a:xfrm>
            <a:off x="4194176" y="6438732"/>
            <a:ext cx="1062355" cy="363561"/>
          </a:xfrm>
          <a:prstGeom prst="rect">
            <a:avLst/>
          </a:prstGeom>
        </p:spPr>
        <p:txBody>
          <a:bodyPr vert="horz" wrap="square" lIns="0" tIns="4445" rIns="0" bIns="0" rtlCol="0">
            <a:spAutoFit/>
          </a:bodyPr>
          <a:lstStyle/>
          <a:p>
            <a:pPr marL="12700" marR="5080">
              <a:lnSpc>
                <a:spcPts val="1440"/>
              </a:lnSpc>
              <a:spcBef>
                <a:spcPts val="35"/>
              </a:spcBef>
            </a:pPr>
            <a:r>
              <a:rPr sz="1200" spc="45" dirty="0">
                <a:solidFill>
                  <a:srgbClr val="FFFFFF"/>
                </a:solidFill>
                <a:latin typeface="Arial MT"/>
                <a:cs typeface="Arial MT"/>
              </a:rPr>
              <a:t>Department</a:t>
            </a:r>
            <a:r>
              <a:rPr sz="1200" spc="1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-25" dirty="0">
                <a:solidFill>
                  <a:srgbClr val="FFFFFF"/>
                </a:solidFill>
                <a:latin typeface="Arial MT"/>
                <a:cs typeface="Arial MT"/>
              </a:rPr>
              <a:t>of CSE</a:t>
            </a:r>
            <a:endParaRPr sz="1200">
              <a:latin typeface="Arial MT"/>
              <a:cs typeface="Arial MT"/>
            </a:endParaRPr>
          </a:p>
        </p:txBody>
      </p:sp>
      <p:sp>
        <p:nvSpPr>
          <p:cNvPr id="17" name="object 17"/>
          <p:cNvSpPr txBox="1">
            <a:spLocks noGrp="1"/>
          </p:cNvSpPr>
          <p:nvPr>
            <p:ph type="ftr" sz="quarter" idx="5"/>
          </p:nvPr>
        </p:nvSpPr>
        <p:spPr>
          <a:xfrm>
            <a:off x="1600200" y="0"/>
            <a:ext cx="0" cy="430887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25"/>
              </a:lnSpc>
            </a:pPr>
            <a:r>
              <a:rPr spc="10" dirty="0"/>
              <a:t>ATME College</a:t>
            </a:r>
            <a:r>
              <a:rPr spc="-5" dirty="0"/>
              <a:t> </a:t>
            </a:r>
            <a:r>
              <a:rPr spc="10" dirty="0"/>
              <a:t>of</a:t>
            </a:r>
            <a:r>
              <a:rPr spc="114" dirty="0"/>
              <a:t> </a:t>
            </a:r>
            <a:r>
              <a:rPr spc="35" dirty="0"/>
              <a:t>Engineering</a:t>
            </a:r>
          </a:p>
        </p:txBody>
      </p:sp>
    </p:spTree>
  </p:cSld>
  <p:clrMapOvr>
    <a:masterClrMapping/>
  </p:clrMapOvr>
</p:sld>
</file>

<file path=ppt/slides/slide3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4114800" y="6400801"/>
            <a:ext cx="4724400" cy="277495"/>
            <a:chOff x="2514600" y="6400800"/>
            <a:chExt cx="4724400" cy="277495"/>
          </a:xfrm>
        </p:grpSpPr>
        <p:sp>
          <p:nvSpPr>
            <p:cNvPr id="3" name="object 3"/>
            <p:cNvSpPr/>
            <p:nvPr/>
          </p:nvSpPr>
          <p:spPr>
            <a:xfrm>
              <a:off x="2514600" y="6400800"/>
              <a:ext cx="1600200" cy="277495"/>
            </a:xfrm>
            <a:custGeom>
              <a:avLst/>
              <a:gdLst/>
              <a:ahLst/>
              <a:cxnLst/>
              <a:rect l="l" t="t" r="r" b="b"/>
              <a:pathLst>
                <a:path w="1600200" h="277495">
                  <a:moveTo>
                    <a:pt x="1600200" y="277368"/>
                  </a:moveTo>
                  <a:lnTo>
                    <a:pt x="0" y="277368"/>
                  </a:lnTo>
                  <a:lnTo>
                    <a:pt x="0" y="0"/>
                  </a:lnTo>
                  <a:lnTo>
                    <a:pt x="1600200" y="0"/>
                  </a:lnTo>
                  <a:lnTo>
                    <a:pt x="1600200" y="277368"/>
                  </a:lnTo>
                  <a:close/>
                </a:path>
              </a:pathLst>
            </a:custGeom>
            <a:solidFill>
              <a:srgbClr val="E16C0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4114800" y="6400800"/>
              <a:ext cx="3124200" cy="277495"/>
            </a:xfrm>
            <a:custGeom>
              <a:avLst/>
              <a:gdLst/>
              <a:ahLst/>
              <a:cxnLst/>
              <a:rect l="l" t="t" r="r" b="b"/>
              <a:pathLst>
                <a:path w="3124200" h="277495">
                  <a:moveTo>
                    <a:pt x="3124200" y="277368"/>
                  </a:moveTo>
                  <a:lnTo>
                    <a:pt x="0" y="277368"/>
                  </a:lnTo>
                  <a:lnTo>
                    <a:pt x="0" y="0"/>
                  </a:lnTo>
                  <a:lnTo>
                    <a:pt x="3124200" y="0"/>
                  </a:lnTo>
                  <a:lnTo>
                    <a:pt x="3124200" y="277368"/>
                  </a:lnTo>
                  <a:close/>
                </a:path>
              </a:pathLst>
            </a:custGeom>
            <a:solidFill>
              <a:srgbClr val="2240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5446777" y="112776"/>
            <a:ext cx="1144905" cy="269304"/>
          </a:xfrm>
          <a:prstGeom prst="rect">
            <a:avLst/>
          </a:prstGeom>
          <a:solidFill>
            <a:srgbClr val="4F81BA"/>
          </a:solidFill>
        </p:spPr>
        <p:txBody>
          <a:bodyPr vert="horz" wrap="square" lIns="0" tIns="0" rIns="0" bIns="0" rtlCol="0">
            <a:spAutoFit/>
          </a:bodyPr>
          <a:lstStyle/>
          <a:p>
            <a:pPr marL="85725">
              <a:lnSpc>
                <a:spcPts val="2130"/>
              </a:lnSpc>
            </a:pPr>
            <a:r>
              <a:rPr b="1" spc="-20" dirty="0">
                <a:solidFill>
                  <a:srgbClr val="FFFFFF"/>
                </a:solidFill>
                <a:latin typeface="Calibri"/>
                <a:cs typeface="Calibri"/>
              </a:rPr>
              <a:t>w=0.</a:t>
            </a:r>
            <a:r>
              <a:rPr b="1" spc="-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b="1" spc="-25" dirty="0">
                <a:solidFill>
                  <a:srgbClr val="FFFFFF"/>
                </a:solidFill>
                <a:latin typeface="Calibri"/>
                <a:cs typeface="Calibri"/>
              </a:rPr>
              <a:t>v=0</a:t>
            </a:r>
            <a:endParaRPr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446777" y="495300"/>
            <a:ext cx="1144905" cy="256480"/>
          </a:xfrm>
          <a:prstGeom prst="rect">
            <a:avLst/>
          </a:prstGeom>
          <a:solidFill>
            <a:srgbClr val="D0D5E8"/>
          </a:solidFill>
        </p:spPr>
        <p:txBody>
          <a:bodyPr vert="horz" wrap="square" lIns="0" tIns="0" rIns="0" bIns="0" rtlCol="0">
            <a:spAutoFit/>
          </a:bodyPr>
          <a:lstStyle/>
          <a:p>
            <a:pPr marL="85725">
              <a:lnSpc>
                <a:spcPts val="2045"/>
              </a:lnSpc>
            </a:pPr>
            <a:r>
              <a:rPr dirty="0">
                <a:latin typeface="Calibri"/>
                <a:cs typeface="Calibri"/>
              </a:rPr>
              <a:t>Ub</a:t>
            </a:r>
            <a:r>
              <a:rPr spc="-9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=</a:t>
            </a:r>
            <a:r>
              <a:rPr spc="-50" dirty="0">
                <a:latin typeface="Calibri"/>
                <a:cs typeface="Calibri"/>
              </a:rPr>
              <a:t> </a:t>
            </a:r>
            <a:r>
              <a:rPr spc="-25" dirty="0">
                <a:latin typeface="Calibri"/>
                <a:cs typeface="Calibri"/>
              </a:rPr>
              <a:t>100</a:t>
            </a:r>
            <a:endParaRPr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124456" y="1149097"/>
            <a:ext cx="3552825" cy="546303"/>
          </a:xfrm>
          <a:prstGeom prst="rect">
            <a:avLst/>
          </a:prstGeom>
          <a:solidFill>
            <a:srgbClr val="4F81BA"/>
          </a:solidFill>
        </p:spPr>
        <p:txBody>
          <a:bodyPr vert="horz" wrap="square" lIns="0" tIns="0" rIns="0" bIns="0" rtlCol="0">
            <a:spAutoFit/>
          </a:bodyPr>
          <a:lstStyle/>
          <a:p>
            <a:pPr marL="84455">
              <a:lnSpc>
                <a:spcPts val="2130"/>
              </a:lnSpc>
            </a:pPr>
            <a:r>
              <a:rPr b="1" spc="-10" dirty="0">
                <a:solidFill>
                  <a:srgbClr val="FFFFFF"/>
                </a:solidFill>
                <a:latin typeface="Calibri"/>
                <a:cs typeface="Calibri"/>
              </a:rPr>
              <a:t>With</a:t>
            </a:r>
            <a:r>
              <a:rPr b="1" spc="-8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b="1" spc="-10" dirty="0">
                <a:solidFill>
                  <a:srgbClr val="FFFFFF"/>
                </a:solidFill>
                <a:latin typeface="Calibri"/>
                <a:cs typeface="Calibri"/>
              </a:rPr>
              <a:t>item</a:t>
            </a:r>
            <a:r>
              <a:rPr b="1" spc="-9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b="1" spc="-50" dirty="0">
                <a:solidFill>
                  <a:srgbClr val="FFFFFF"/>
                </a:solidFill>
                <a:latin typeface="Calibri"/>
                <a:cs typeface="Calibri"/>
              </a:rPr>
              <a:t>3</a:t>
            </a:r>
            <a:endParaRPr>
              <a:latin typeface="Calibri"/>
              <a:cs typeface="Calibri"/>
            </a:endParaRPr>
          </a:p>
          <a:p>
            <a:pPr marL="84455"/>
            <a:r>
              <a:rPr b="1" dirty="0">
                <a:solidFill>
                  <a:srgbClr val="FFFFFF"/>
                </a:solidFill>
                <a:latin typeface="Calibri"/>
                <a:cs typeface="Calibri"/>
              </a:rPr>
              <a:t>i</a:t>
            </a:r>
            <a:r>
              <a:rPr b="1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b="1" dirty="0">
                <a:solidFill>
                  <a:srgbClr val="FFFFFF"/>
                </a:solidFill>
                <a:latin typeface="Calibri"/>
                <a:cs typeface="Calibri"/>
              </a:rPr>
              <a:t>=3,</a:t>
            </a:r>
            <a:r>
              <a:rPr b="1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b="1" spc="-10" dirty="0">
                <a:solidFill>
                  <a:srgbClr val="FFFFFF"/>
                </a:solidFill>
                <a:latin typeface="Calibri"/>
                <a:cs typeface="Calibri"/>
              </a:rPr>
              <a:t>w=5+4.</a:t>
            </a:r>
            <a:r>
              <a:rPr b="1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b="1" spc="-10" dirty="0">
                <a:solidFill>
                  <a:srgbClr val="FFFFFF"/>
                </a:solidFill>
                <a:latin typeface="Calibri"/>
                <a:cs typeface="Calibri"/>
              </a:rPr>
              <a:t>v=40+25,</a:t>
            </a:r>
            <a:r>
              <a:rPr b="1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b="1" dirty="0">
                <a:solidFill>
                  <a:srgbClr val="FFFFFF"/>
                </a:solidFill>
                <a:latin typeface="Calibri"/>
                <a:cs typeface="Calibri"/>
              </a:rPr>
              <a:t>v</a:t>
            </a:r>
            <a:r>
              <a:rPr b="1" spc="-7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725" b="1" baseline="-9661" dirty="0">
                <a:solidFill>
                  <a:srgbClr val="FFFFFF"/>
                </a:solidFill>
                <a:latin typeface="Calibri"/>
                <a:cs typeface="Calibri"/>
              </a:rPr>
              <a:t>i+1</a:t>
            </a:r>
            <a:r>
              <a:rPr b="1" dirty="0">
                <a:solidFill>
                  <a:srgbClr val="FFFFFF"/>
                </a:solidFill>
                <a:latin typeface="Calibri"/>
                <a:cs typeface="Calibri"/>
              </a:rPr>
              <a:t>/w</a:t>
            </a:r>
            <a:r>
              <a:rPr sz="1725" b="1" baseline="-9661" dirty="0">
                <a:solidFill>
                  <a:srgbClr val="FFFFFF"/>
                </a:solidFill>
                <a:latin typeface="Calibri"/>
                <a:cs typeface="Calibri"/>
              </a:rPr>
              <a:t>i+1</a:t>
            </a:r>
            <a:r>
              <a:rPr sz="1725" b="1" spc="270" baseline="-9661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b="1" dirty="0">
                <a:solidFill>
                  <a:srgbClr val="FFFFFF"/>
                </a:solidFill>
                <a:latin typeface="Calibri"/>
                <a:cs typeface="Calibri"/>
              </a:rPr>
              <a:t>=</a:t>
            </a:r>
            <a:r>
              <a:rPr b="1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b="1" spc="-50" dirty="0">
                <a:solidFill>
                  <a:srgbClr val="FFFFFF"/>
                </a:solidFill>
                <a:latin typeface="Calibri"/>
                <a:cs typeface="Calibri"/>
              </a:rPr>
              <a:t>4</a:t>
            </a:r>
            <a:endParaRPr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124456" y="1801367"/>
            <a:ext cx="3552825" cy="815608"/>
          </a:xfrm>
          <a:prstGeom prst="rect">
            <a:avLst/>
          </a:prstGeom>
          <a:solidFill>
            <a:srgbClr val="D0D5E8"/>
          </a:solidFill>
        </p:spPr>
        <p:txBody>
          <a:bodyPr vert="horz" wrap="square" lIns="0" tIns="0" rIns="0" bIns="0" rtlCol="0">
            <a:spAutoFit/>
          </a:bodyPr>
          <a:lstStyle/>
          <a:p>
            <a:pPr marL="84455">
              <a:lnSpc>
                <a:spcPts val="2039"/>
              </a:lnSpc>
            </a:pPr>
            <a:r>
              <a:rPr dirty="0">
                <a:latin typeface="Calibri"/>
                <a:cs typeface="Calibri"/>
              </a:rPr>
              <a:t>Ub</a:t>
            </a:r>
            <a:r>
              <a:rPr spc="-5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=</a:t>
            </a:r>
            <a:r>
              <a:rPr spc="34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v</a:t>
            </a:r>
            <a:r>
              <a:rPr spc="-2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+</a:t>
            </a:r>
            <a:r>
              <a:rPr spc="-20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(W-</a:t>
            </a:r>
            <a:r>
              <a:rPr dirty="0">
                <a:latin typeface="Calibri"/>
                <a:cs typeface="Calibri"/>
              </a:rPr>
              <a:t>w)(v</a:t>
            </a:r>
            <a:r>
              <a:rPr spc="-65" dirty="0">
                <a:latin typeface="Calibri"/>
                <a:cs typeface="Calibri"/>
              </a:rPr>
              <a:t> </a:t>
            </a:r>
            <a:r>
              <a:rPr sz="1725" baseline="-9661" dirty="0">
                <a:latin typeface="Calibri"/>
                <a:cs typeface="Calibri"/>
              </a:rPr>
              <a:t>i+1</a:t>
            </a:r>
            <a:r>
              <a:rPr dirty="0">
                <a:latin typeface="Calibri"/>
                <a:cs typeface="Calibri"/>
              </a:rPr>
              <a:t>/w</a:t>
            </a:r>
            <a:r>
              <a:rPr sz="1725" baseline="-9661" dirty="0">
                <a:latin typeface="Calibri"/>
                <a:cs typeface="Calibri"/>
              </a:rPr>
              <a:t>i+1</a:t>
            </a:r>
            <a:r>
              <a:rPr sz="1725" spc="322" baseline="-9661" dirty="0">
                <a:latin typeface="Calibri"/>
                <a:cs typeface="Calibri"/>
              </a:rPr>
              <a:t> </a:t>
            </a:r>
            <a:r>
              <a:rPr spc="-50" dirty="0">
                <a:latin typeface="Calibri"/>
                <a:cs typeface="Calibri"/>
              </a:rPr>
              <a:t>)</a:t>
            </a:r>
            <a:endParaRPr>
              <a:latin typeface="Calibri"/>
              <a:cs typeface="Calibri"/>
            </a:endParaRPr>
          </a:p>
          <a:p>
            <a:pPr marL="398145">
              <a:lnSpc>
                <a:spcPts val="2155"/>
              </a:lnSpc>
            </a:pPr>
            <a:r>
              <a:rPr dirty="0">
                <a:latin typeface="Calibri"/>
                <a:cs typeface="Calibri"/>
              </a:rPr>
              <a:t>=</a:t>
            </a:r>
            <a:r>
              <a:rPr spc="34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65</a:t>
            </a:r>
            <a:r>
              <a:rPr spc="-4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+</a:t>
            </a:r>
            <a:r>
              <a:rPr spc="-4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1.</a:t>
            </a:r>
            <a:r>
              <a:rPr spc="-35" dirty="0">
                <a:latin typeface="Calibri"/>
                <a:cs typeface="Calibri"/>
              </a:rPr>
              <a:t> </a:t>
            </a:r>
            <a:r>
              <a:rPr spc="-50" dirty="0">
                <a:latin typeface="Calibri"/>
                <a:cs typeface="Calibri"/>
              </a:rPr>
              <a:t>4</a:t>
            </a:r>
            <a:endParaRPr>
              <a:latin typeface="Calibri"/>
              <a:cs typeface="Calibri"/>
            </a:endParaRPr>
          </a:p>
          <a:p>
            <a:pPr marL="398145"/>
            <a:r>
              <a:rPr dirty="0">
                <a:latin typeface="Calibri"/>
                <a:cs typeface="Calibri"/>
              </a:rPr>
              <a:t>=</a:t>
            </a:r>
            <a:r>
              <a:rPr spc="280" dirty="0">
                <a:latin typeface="Calibri"/>
                <a:cs typeface="Calibri"/>
              </a:rPr>
              <a:t> </a:t>
            </a:r>
            <a:r>
              <a:rPr spc="-35" dirty="0">
                <a:latin typeface="Calibri"/>
                <a:cs typeface="Calibri"/>
              </a:rPr>
              <a:t>69</a:t>
            </a:r>
            <a:endParaRPr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377940" y="1106425"/>
            <a:ext cx="3458210" cy="546303"/>
          </a:xfrm>
          <a:prstGeom prst="rect">
            <a:avLst/>
          </a:prstGeom>
          <a:solidFill>
            <a:srgbClr val="4F81BA"/>
          </a:solidFill>
        </p:spPr>
        <p:txBody>
          <a:bodyPr vert="horz" wrap="square" lIns="0" tIns="0" rIns="0" bIns="0" rtlCol="0">
            <a:spAutoFit/>
          </a:bodyPr>
          <a:lstStyle/>
          <a:p>
            <a:pPr marL="85725">
              <a:lnSpc>
                <a:spcPts val="2130"/>
              </a:lnSpc>
            </a:pPr>
            <a:r>
              <a:rPr b="1" spc="-20" dirty="0">
                <a:solidFill>
                  <a:srgbClr val="FFFFFF"/>
                </a:solidFill>
                <a:latin typeface="Calibri"/>
                <a:cs typeface="Calibri"/>
              </a:rPr>
              <a:t>Without</a:t>
            </a:r>
            <a:r>
              <a:rPr b="1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b="1" spc="-20" dirty="0">
                <a:solidFill>
                  <a:srgbClr val="FFFFFF"/>
                </a:solidFill>
                <a:latin typeface="Calibri"/>
                <a:cs typeface="Calibri"/>
              </a:rPr>
              <a:t>item</a:t>
            </a:r>
            <a:r>
              <a:rPr b="1" spc="-7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b="1" spc="-50" dirty="0">
                <a:solidFill>
                  <a:srgbClr val="FFFFFF"/>
                </a:solidFill>
                <a:latin typeface="Calibri"/>
                <a:cs typeface="Calibri"/>
              </a:rPr>
              <a:t>3</a:t>
            </a:r>
            <a:endParaRPr>
              <a:latin typeface="Calibri"/>
              <a:cs typeface="Calibri"/>
            </a:endParaRPr>
          </a:p>
          <a:p>
            <a:pPr marL="85725"/>
            <a:r>
              <a:rPr b="1" dirty="0">
                <a:solidFill>
                  <a:srgbClr val="FFFFFF"/>
                </a:solidFill>
                <a:latin typeface="Calibri"/>
                <a:cs typeface="Calibri"/>
              </a:rPr>
              <a:t>i</a:t>
            </a:r>
            <a:r>
              <a:rPr b="1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b="1" dirty="0">
                <a:solidFill>
                  <a:srgbClr val="FFFFFF"/>
                </a:solidFill>
                <a:latin typeface="Calibri"/>
                <a:cs typeface="Calibri"/>
              </a:rPr>
              <a:t>=3,</a:t>
            </a:r>
            <a:r>
              <a:rPr b="1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b="1" spc="-10" dirty="0">
                <a:solidFill>
                  <a:srgbClr val="FFFFFF"/>
                </a:solidFill>
                <a:latin typeface="Calibri"/>
                <a:cs typeface="Calibri"/>
              </a:rPr>
              <a:t>w=4+0.</a:t>
            </a:r>
            <a:r>
              <a:rPr b="1" spc="-9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b="1" spc="-10" dirty="0">
                <a:solidFill>
                  <a:srgbClr val="FFFFFF"/>
                </a:solidFill>
                <a:latin typeface="Calibri"/>
                <a:cs typeface="Calibri"/>
              </a:rPr>
              <a:t>v=40+0,</a:t>
            </a:r>
            <a:r>
              <a:rPr b="1" spc="-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b="1" dirty="0">
                <a:solidFill>
                  <a:srgbClr val="FFFFFF"/>
                </a:solidFill>
                <a:latin typeface="Calibri"/>
                <a:cs typeface="Calibri"/>
              </a:rPr>
              <a:t>v</a:t>
            </a:r>
            <a:r>
              <a:rPr b="1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725" b="1" baseline="-9661" dirty="0">
                <a:solidFill>
                  <a:srgbClr val="FFFFFF"/>
                </a:solidFill>
                <a:latin typeface="Calibri"/>
                <a:cs typeface="Calibri"/>
              </a:rPr>
              <a:t>i+1</a:t>
            </a:r>
            <a:r>
              <a:rPr b="1" dirty="0">
                <a:solidFill>
                  <a:srgbClr val="FFFFFF"/>
                </a:solidFill>
                <a:latin typeface="Calibri"/>
                <a:cs typeface="Calibri"/>
              </a:rPr>
              <a:t>/w</a:t>
            </a:r>
            <a:r>
              <a:rPr sz="1725" b="1" baseline="-9661" dirty="0">
                <a:solidFill>
                  <a:srgbClr val="FFFFFF"/>
                </a:solidFill>
                <a:latin typeface="Calibri"/>
                <a:cs typeface="Calibri"/>
              </a:rPr>
              <a:t>i+1</a:t>
            </a:r>
            <a:r>
              <a:rPr sz="1725" b="1" spc="247" baseline="-9661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b="1" dirty="0">
                <a:solidFill>
                  <a:srgbClr val="FFFFFF"/>
                </a:solidFill>
                <a:latin typeface="Calibri"/>
                <a:cs typeface="Calibri"/>
              </a:rPr>
              <a:t>=</a:t>
            </a:r>
            <a:r>
              <a:rPr b="1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b="1" spc="-50" dirty="0">
                <a:solidFill>
                  <a:srgbClr val="FFFFFF"/>
                </a:solidFill>
                <a:latin typeface="Calibri"/>
                <a:cs typeface="Calibri"/>
              </a:rPr>
              <a:t>4</a:t>
            </a:r>
            <a:endParaRPr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377940" y="1758695"/>
            <a:ext cx="3458210" cy="815608"/>
          </a:xfrm>
          <a:prstGeom prst="rect">
            <a:avLst/>
          </a:prstGeom>
          <a:solidFill>
            <a:srgbClr val="D0D5E8"/>
          </a:solidFill>
        </p:spPr>
        <p:txBody>
          <a:bodyPr vert="horz" wrap="square" lIns="0" tIns="0" rIns="0" bIns="0" rtlCol="0">
            <a:spAutoFit/>
          </a:bodyPr>
          <a:lstStyle/>
          <a:p>
            <a:pPr marL="85725">
              <a:lnSpc>
                <a:spcPts val="2039"/>
              </a:lnSpc>
            </a:pPr>
            <a:r>
              <a:rPr dirty="0">
                <a:latin typeface="Calibri"/>
                <a:cs typeface="Calibri"/>
              </a:rPr>
              <a:t>Ub</a:t>
            </a:r>
            <a:r>
              <a:rPr spc="-5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=</a:t>
            </a:r>
            <a:r>
              <a:rPr spc="34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v</a:t>
            </a:r>
            <a:r>
              <a:rPr spc="-2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+</a:t>
            </a:r>
            <a:r>
              <a:rPr spc="-20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(W-</a:t>
            </a:r>
            <a:r>
              <a:rPr dirty="0">
                <a:latin typeface="Calibri"/>
                <a:cs typeface="Calibri"/>
              </a:rPr>
              <a:t>w)(v</a:t>
            </a:r>
            <a:r>
              <a:rPr spc="-65" dirty="0">
                <a:latin typeface="Calibri"/>
                <a:cs typeface="Calibri"/>
              </a:rPr>
              <a:t> </a:t>
            </a:r>
            <a:r>
              <a:rPr sz="1725" baseline="-9661" dirty="0">
                <a:latin typeface="Calibri"/>
                <a:cs typeface="Calibri"/>
              </a:rPr>
              <a:t>i+1</a:t>
            </a:r>
            <a:r>
              <a:rPr dirty="0">
                <a:latin typeface="Calibri"/>
                <a:cs typeface="Calibri"/>
              </a:rPr>
              <a:t>/w</a:t>
            </a:r>
            <a:r>
              <a:rPr sz="1725" baseline="-9661" dirty="0">
                <a:latin typeface="Calibri"/>
                <a:cs typeface="Calibri"/>
              </a:rPr>
              <a:t>i+1</a:t>
            </a:r>
            <a:r>
              <a:rPr sz="1725" spc="307" baseline="-9661" dirty="0">
                <a:latin typeface="Calibri"/>
                <a:cs typeface="Calibri"/>
              </a:rPr>
              <a:t> </a:t>
            </a:r>
            <a:r>
              <a:rPr spc="-50" dirty="0">
                <a:latin typeface="Calibri"/>
                <a:cs typeface="Calibri"/>
              </a:rPr>
              <a:t>)</a:t>
            </a:r>
            <a:endParaRPr>
              <a:latin typeface="Calibri"/>
              <a:cs typeface="Calibri"/>
            </a:endParaRPr>
          </a:p>
          <a:p>
            <a:pPr marL="400050">
              <a:lnSpc>
                <a:spcPts val="2160"/>
              </a:lnSpc>
            </a:pPr>
            <a:r>
              <a:rPr dirty="0">
                <a:latin typeface="Calibri"/>
                <a:cs typeface="Calibri"/>
              </a:rPr>
              <a:t>=</a:t>
            </a:r>
            <a:r>
              <a:rPr spc="34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40</a:t>
            </a:r>
            <a:r>
              <a:rPr spc="-3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+</a:t>
            </a:r>
            <a:r>
              <a:rPr spc="-3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6</a:t>
            </a:r>
            <a:r>
              <a:rPr spc="-3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.</a:t>
            </a:r>
            <a:r>
              <a:rPr spc="-50" dirty="0">
                <a:latin typeface="Calibri"/>
                <a:cs typeface="Calibri"/>
              </a:rPr>
              <a:t> 4</a:t>
            </a:r>
            <a:endParaRPr>
              <a:latin typeface="Calibri"/>
              <a:cs typeface="Calibri"/>
            </a:endParaRPr>
          </a:p>
          <a:p>
            <a:pPr marL="400050"/>
            <a:r>
              <a:rPr dirty="0">
                <a:latin typeface="Calibri"/>
                <a:cs typeface="Calibri"/>
              </a:rPr>
              <a:t>=</a:t>
            </a:r>
            <a:r>
              <a:rPr spc="280" dirty="0">
                <a:latin typeface="Calibri"/>
                <a:cs typeface="Calibri"/>
              </a:rPr>
              <a:t> </a:t>
            </a:r>
            <a:r>
              <a:rPr spc="-35" dirty="0">
                <a:latin typeface="Calibri"/>
                <a:cs typeface="Calibri"/>
              </a:rPr>
              <a:t>64</a:t>
            </a:r>
            <a:endParaRPr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2135124" y="3051049"/>
            <a:ext cx="3592195" cy="559127"/>
          </a:xfrm>
          <a:prstGeom prst="rect">
            <a:avLst/>
          </a:prstGeom>
          <a:solidFill>
            <a:srgbClr val="4F81BA"/>
          </a:solidFill>
        </p:spPr>
        <p:txBody>
          <a:bodyPr vert="horz" wrap="square" lIns="0" tIns="0" rIns="0" bIns="0" rtlCol="0">
            <a:spAutoFit/>
          </a:bodyPr>
          <a:lstStyle/>
          <a:p>
            <a:pPr marL="83820">
              <a:lnSpc>
                <a:spcPts val="2150"/>
              </a:lnSpc>
            </a:pPr>
            <a:r>
              <a:rPr b="1" dirty="0">
                <a:solidFill>
                  <a:srgbClr val="FFFFFF"/>
                </a:solidFill>
                <a:latin typeface="Calibri"/>
                <a:cs typeface="Calibri"/>
              </a:rPr>
              <a:t>With</a:t>
            </a:r>
            <a:r>
              <a:rPr b="1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b="1" spc="-20" dirty="0">
                <a:solidFill>
                  <a:srgbClr val="FFFFFF"/>
                </a:solidFill>
                <a:latin typeface="Calibri"/>
                <a:cs typeface="Calibri"/>
              </a:rPr>
              <a:t>item</a:t>
            </a:r>
            <a:r>
              <a:rPr b="1" spc="-1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b="1" spc="-50" dirty="0">
                <a:solidFill>
                  <a:srgbClr val="FFFFFF"/>
                </a:solidFill>
                <a:latin typeface="Calibri"/>
                <a:cs typeface="Calibri"/>
              </a:rPr>
              <a:t>4</a:t>
            </a:r>
            <a:endParaRPr>
              <a:latin typeface="Calibri"/>
              <a:cs typeface="Calibri"/>
            </a:endParaRPr>
          </a:p>
          <a:p>
            <a:pPr marL="83820"/>
            <a:r>
              <a:rPr b="1" dirty="0">
                <a:solidFill>
                  <a:srgbClr val="FFFFFF"/>
                </a:solidFill>
                <a:latin typeface="Calibri"/>
                <a:cs typeface="Calibri"/>
              </a:rPr>
              <a:t>i</a:t>
            </a:r>
            <a:r>
              <a:rPr b="1" spc="-7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b="1" dirty="0">
                <a:solidFill>
                  <a:srgbClr val="FFFFFF"/>
                </a:solidFill>
                <a:latin typeface="Calibri"/>
                <a:cs typeface="Calibri"/>
              </a:rPr>
              <a:t>=4,</a:t>
            </a:r>
            <a:r>
              <a:rPr b="1" spc="-9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b="1" dirty="0">
                <a:solidFill>
                  <a:srgbClr val="FFFFFF"/>
                </a:solidFill>
                <a:latin typeface="Calibri"/>
                <a:cs typeface="Calibri"/>
              </a:rPr>
              <a:t>w=9+3</a:t>
            </a:r>
            <a:r>
              <a:rPr b="1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b="1" spc="-20" dirty="0">
                <a:solidFill>
                  <a:srgbClr val="FFFFFF"/>
                </a:solidFill>
                <a:latin typeface="Calibri"/>
                <a:cs typeface="Calibri"/>
              </a:rPr>
              <a:t>=12.</a:t>
            </a:r>
            <a:endParaRPr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135124" y="3704845"/>
            <a:ext cx="3592195" cy="528991"/>
          </a:xfrm>
          <a:prstGeom prst="rect">
            <a:avLst/>
          </a:prstGeom>
          <a:solidFill>
            <a:srgbClr val="D0D5E8"/>
          </a:solidFill>
        </p:spPr>
        <p:txBody>
          <a:bodyPr vert="horz" wrap="square" lIns="0" tIns="0" rIns="0" bIns="0" rtlCol="0">
            <a:spAutoFit/>
          </a:bodyPr>
          <a:lstStyle/>
          <a:p>
            <a:pPr marL="83820">
              <a:lnSpc>
                <a:spcPts val="2045"/>
              </a:lnSpc>
            </a:pPr>
            <a:r>
              <a:rPr dirty="0">
                <a:latin typeface="Calibri"/>
                <a:cs typeface="Calibri"/>
              </a:rPr>
              <a:t>Ub</a:t>
            </a:r>
            <a:r>
              <a:rPr spc="-5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=</a:t>
            </a:r>
            <a:r>
              <a:rPr spc="33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v</a:t>
            </a:r>
            <a:r>
              <a:rPr spc="-2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+</a:t>
            </a:r>
            <a:r>
              <a:rPr spc="-20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(W-</a:t>
            </a:r>
            <a:r>
              <a:rPr dirty="0">
                <a:latin typeface="Calibri"/>
                <a:cs typeface="Calibri"/>
              </a:rPr>
              <a:t>w)(v</a:t>
            </a:r>
            <a:r>
              <a:rPr spc="-65" dirty="0">
                <a:latin typeface="Calibri"/>
                <a:cs typeface="Calibri"/>
              </a:rPr>
              <a:t> </a:t>
            </a:r>
            <a:r>
              <a:rPr sz="1725" baseline="-9661" dirty="0">
                <a:latin typeface="Calibri"/>
                <a:cs typeface="Calibri"/>
              </a:rPr>
              <a:t>i+1</a:t>
            </a:r>
            <a:r>
              <a:rPr dirty="0">
                <a:latin typeface="Calibri"/>
                <a:cs typeface="Calibri"/>
              </a:rPr>
              <a:t>/w</a:t>
            </a:r>
            <a:r>
              <a:rPr sz="1725" baseline="-9661" dirty="0">
                <a:latin typeface="Calibri"/>
                <a:cs typeface="Calibri"/>
              </a:rPr>
              <a:t>i+1</a:t>
            </a:r>
            <a:r>
              <a:rPr sz="1725" spc="307" baseline="-9661" dirty="0">
                <a:latin typeface="Calibri"/>
                <a:cs typeface="Calibri"/>
              </a:rPr>
              <a:t> </a:t>
            </a:r>
            <a:r>
              <a:rPr spc="-50" dirty="0">
                <a:latin typeface="Calibri"/>
                <a:cs typeface="Calibri"/>
              </a:rPr>
              <a:t>)</a:t>
            </a:r>
            <a:endParaRPr>
              <a:latin typeface="Calibri"/>
              <a:cs typeface="Calibri"/>
            </a:endParaRPr>
          </a:p>
          <a:p>
            <a:pPr marL="449580">
              <a:lnSpc>
                <a:spcPts val="2160"/>
              </a:lnSpc>
            </a:pPr>
            <a:r>
              <a:rPr dirty="0">
                <a:latin typeface="Calibri"/>
                <a:cs typeface="Calibri"/>
              </a:rPr>
              <a:t>=</a:t>
            </a:r>
            <a:r>
              <a:rPr spc="30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Not</a:t>
            </a:r>
            <a:r>
              <a:rPr spc="-60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Feasible</a:t>
            </a:r>
            <a:endParaRPr>
              <a:latin typeface="Calibri"/>
              <a:cs typeface="Calibr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6466332" y="3008377"/>
            <a:ext cx="3412490" cy="546303"/>
          </a:xfrm>
          <a:prstGeom prst="rect">
            <a:avLst/>
          </a:prstGeom>
          <a:solidFill>
            <a:srgbClr val="4F81BA"/>
          </a:solidFill>
        </p:spPr>
        <p:txBody>
          <a:bodyPr vert="horz" wrap="square" lIns="0" tIns="0" rIns="0" bIns="0" rtlCol="0">
            <a:spAutoFit/>
          </a:bodyPr>
          <a:lstStyle/>
          <a:p>
            <a:pPr marL="86360">
              <a:lnSpc>
                <a:spcPts val="2145"/>
              </a:lnSpc>
            </a:pPr>
            <a:r>
              <a:rPr b="1" spc="-10" dirty="0">
                <a:solidFill>
                  <a:srgbClr val="FFFFFF"/>
                </a:solidFill>
                <a:latin typeface="Calibri"/>
                <a:cs typeface="Calibri"/>
              </a:rPr>
              <a:t>With</a:t>
            </a:r>
            <a:r>
              <a:rPr b="1" spc="-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b="1" dirty="0">
                <a:solidFill>
                  <a:srgbClr val="FFFFFF"/>
                </a:solidFill>
                <a:latin typeface="Calibri"/>
                <a:cs typeface="Calibri"/>
              </a:rPr>
              <a:t>out</a:t>
            </a:r>
            <a:r>
              <a:rPr b="1" spc="-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b="1" spc="-20" dirty="0">
                <a:solidFill>
                  <a:srgbClr val="FFFFFF"/>
                </a:solidFill>
                <a:latin typeface="Calibri"/>
                <a:cs typeface="Calibri"/>
              </a:rPr>
              <a:t>item</a:t>
            </a:r>
            <a:r>
              <a:rPr b="1" spc="-9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b="1" spc="-50" dirty="0">
                <a:solidFill>
                  <a:srgbClr val="FFFFFF"/>
                </a:solidFill>
                <a:latin typeface="Calibri"/>
                <a:cs typeface="Calibri"/>
              </a:rPr>
              <a:t>4</a:t>
            </a:r>
            <a:endParaRPr>
              <a:latin typeface="Calibri"/>
              <a:cs typeface="Calibri"/>
            </a:endParaRPr>
          </a:p>
          <a:p>
            <a:pPr marL="86360"/>
            <a:r>
              <a:rPr b="1" dirty="0">
                <a:solidFill>
                  <a:srgbClr val="FFFFFF"/>
                </a:solidFill>
                <a:latin typeface="Calibri"/>
                <a:cs typeface="Calibri"/>
              </a:rPr>
              <a:t>i</a:t>
            </a:r>
            <a:r>
              <a:rPr b="1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b="1" dirty="0">
                <a:solidFill>
                  <a:srgbClr val="FFFFFF"/>
                </a:solidFill>
                <a:latin typeface="Calibri"/>
                <a:cs typeface="Calibri"/>
              </a:rPr>
              <a:t>=4,</a:t>
            </a:r>
            <a:r>
              <a:rPr b="1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b="1" spc="-20" dirty="0">
                <a:solidFill>
                  <a:srgbClr val="FFFFFF"/>
                </a:solidFill>
                <a:latin typeface="Calibri"/>
                <a:cs typeface="Calibri"/>
              </a:rPr>
              <a:t>w=0+9.</a:t>
            </a:r>
            <a:r>
              <a:rPr b="1" spc="-8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b="1" spc="-10" dirty="0">
                <a:solidFill>
                  <a:srgbClr val="FFFFFF"/>
                </a:solidFill>
                <a:latin typeface="Calibri"/>
                <a:cs typeface="Calibri"/>
              </a:rPr>
              <a:t>v=65+0,</a:t>
            </a:r>
            <a:r>
              <a:rPr b="1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b="1" dirty="0">
                <a:solidFill>
                  <a:srgbClr val="FFFFFF"/>
                </a:solidFill>
                <a:latin typeface="Calibri"/>
                <a:cs typeface="Calibri"/>
              </a:rPr>
              <a:t>v</a:t>
            </a:r>
            <a:r>
              <a:rPr b="1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725" b="1" baseline="-9661" dirty="0">
                <a:solidFill>
                  <a:srgbClr val="FFFFFF"/>
                </a:solidFill>
                <a:latin typeface="Calibri"/>
                <a:cs typeface="Calibri"/>
              </a:rPr>
              <a:t>i+1</a:t>
            </a:r>
            <a:r>
              <a:rPr b="1" dirty="0">
                <a:solidFill>
                  <a:srgbClr val="FFFFFF"/>
                </a:solidFill>
                <a:latin typeface="Calibri"/>
                <a:cs typeface="Calibri"/>
              </a:rPr>
              <a:t>/w</a:t>
            </a:r>
            <a:r>
              <a:rPr sz="1725" b="1" baseline="-9661" dirty="0">
                <a:solidFill>
                  <a:srgbClr val="FFFFFF"/>
                </a:solidFill>
                <a:latin typeface="Calibri"/>
                <a:cs typeface="Calibri"/>
              </a:rPr>
              <a:t>i+1</a:t>
            </a:r>
            <a:r>
              <a:rPr sz="1725" b="1" spc="270" baseline="-9661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b="1" dirty="0">
                <a:solidFill>
                  <a:srgbClr val="FFFFFF"/>
                </a:solidFill>
                <a:latin typeface="Calibri"/>
                <a:cs typeface="Calibri"/>
              </a:rPr>
              <a:t>=</a:t>
            </a:r>
            <a:r>
              <a:rPr b="1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b="1" spc="-50" dirty="0">
                <a:solidFill>
                  <a:srgbClr val="FFFFFF"/>
                </a:solidFill>
                <a:latin typeface="Calibri"/>
                <a:cs typeface="Calibri"/>
              </a:rPr>
              <a:t>1</a:t>
            </a:r>
            <a:endParaRPr>
              <a:latin typeface="Calibri"/>
              <a:cs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6466332" y="3660647"/>
            <a:ext cx="3412490" cy="828432"/>
          </a:xfrm>
          <a:prstGeom prst="rect">
            <a:avLst/>
          </a:prstGeom>
          <a:solidFill>
            <a:srgbClr val="D0D5E8"/>
          </a:solidFill>
        </p:spPr>
        <p:txBody>
          <a:bodyPr vert="horz" wrap="square" lIns="0" tIns="0" rIns="0" bIns="0" rtlCol="0">
            <a:spAutoFit/>
          </a:bodyPr>
          <a:lstStyle/>
          <a:p>
            <a:pPr marL="86360">
              <a:lnSpc>
                <a:spcPts val="2055"/>
              </a:lnSpc>
            </a:pPr>
            <a:r>
              <a:rPr dirty="0">
                <a:latin typeface="Calibri"/>
                <a:cs typeface="Calibri"/>
              </a:rPr>
              <a:t>Ub</a:t>
            </a:r>
            <a:r>
              <a:rPr spc="-5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=</a:t>
            </a:r>
            <a:r>
              <a:rPr spc="34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v</a:t>
            </a:r>
            <a:r>
              <a:rPr spc="-3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+</a:t>
            </a:r>
            <a:r>
              <a:rPr spc="-20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(W-</a:t>
            </a:r>
            <a:r>
              <a:rPr dirty="0">
                <a:latin typeface="Calibri"/>
                <a:cs typeface="Calibri"/>
              </a:rPr>
              <a:t>w)(v</a:t>
            </a:r>
            <a:r>
              <a:rPr spc="-60" dirty="0">
                <a:latin typeface="Calibri"/>
                <a:cs typeface="Calibri"/>
              </a:rPr>
              <a:t> </a:t>
            </a:r>
            <a:r>
              <a:rPr sz="1725" baseline="-9661" dirty="0">
                <a:latin typeface="Calibri"/>
                <a:cs typeface="Calibri"/>
              </a:rPr>
              <a:t>i+1</a:t>
            </a:r>
            <a:r>
              <a:rPr dirty="0">
                <a:latin typeface="Calibri"/>
                <a:cs typeface="Calibri"/>
              </a:rPr>
              <a:t>/w</a:t>
            </a:r>
            <a:r>
              <a:rPr sz="1725" baseline="-9661" dirty="0">
                <a:latin typeface="Calibri"/>
                <a:cs typeface="Calibri"/>
              </a:rPr>
              <a:t>i+1</a:t>
            </a:r>
            <a:r>
              <a:rPr sz="1725" spc="322" baseline="-9661" dirty="0">
                <a:latin typeface="Calibri"/>
                <a:cs typeface="Calibri"/>
              </a:rPr>
              <a:t> </a:t>
            </a:r>
            <a:r>
              <a:rPr spc="-50" dirty="0">
                <a:latin typeface="Calibri"/>
                <a:cs typeface="Calibri"/>
              </a:rPr>
              <a:t>)</a:t>
            </a:r>
            <a:endParaRPr>
              <a:latin typeface="Calibri"/>
              <a:cs typeface="Calibri"/>
            </a:endParaRPr>
          </a:p>
          <a:p>
            <a:pPr marL="400685">
              <a:lnSpc>
                <a:spcPts val="2160"/>
              </a:lnSpc>
            </a:pPr>
            <a:r>
              <a:rPr dirty="0">
                <a:latin typeface="Calibri"/>
                <a:cs typeface="Calibri"/>
              </a:rPr>
              <a:t>=</a:t>
            </a:r>
            <a:r>
              <a:rPr spc="33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65</a:t>
            </a:r>
            <a:r>
              <a:rPr spc="-5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+</a:t>
            </a:r>
            <a:r>
              <a:rPr spc="-2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1.</a:t>
            </a:r>
            <a:r>
              <a:rPr spc="-65" dirty="0">
                <a:latin typeface="Calibri"/>
                <a:cs typeface="Calibri"/>
              </a:rPr>
              <a:t> </a:t>
            </a:r>
            <a:r>
              <a:rPr spc="-50" dirty="0">
                <a:latin typeface="Calibri"/>
                <a:cs typeface="Calibri"/>
              </a:rPr>
              <a:t>1</a:t>
            </a:r>
            <a:endParaRPr>
              <a:latin typeface="Calibri"/>
              <a:cs typeface="Calibri"/>
            </a:endParaRPr>
          </a:p>
          <a:p>
            <a:pPr marL="400685"/>
            <a:r>
              <a:rPr dirty="0">
                <a:latin typeface="Calibri"/>
                <a:cs typeface="Calibri"/>
              </a:rPr>
              <a:t>=</a:t>
            </a:r>
            <a:r>
              <a:rPr spc="280" dirty="0">
                <a:latin typeface="Calibri"/>
                <a:cs typeface="Calibri"/>
              </a:rPr>
              <a:t> </a:t>
            </a:r>
            <a:r>
              <a:rPr spc="-35" dirty="0">
                <a:latin typeface="Calibri"/>
                <a:cs typeface="Calibri"/>
              </a:rPr>
              <a:t>66</a:t>
            </a:r>
            <a:endParaRPr>
              <a:latin typeface="Calibri"/>
              <a:cs typeface="Calibri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1600961" y="761"/>
            <a:ext cx="9142730" cy="6856730"/>
          </a:xfrm>
          <a:custGeom>
            <a:avLst/>
            <a:gdLst/>
            <a:ahLst/>
            <a:cxnLst/>
            <a:rect l="l" t="t" r="r" b="b"/>
            <a:pathLst>
              <a:path w="9142730" h="6856730">
                <a:moveTo>
                  <a:pt x="0" y="0"/>
                </a:moveTo>
                <a:lnTo>
                  <a:pt x="9142476" y="0"/>
                </a:lnTo>
                <a:lnTo>
                  <a:pt x="9142476" y="6856476"/>
                </a:lnTo>
                <a:lnTo>
                  <a:pt x="0" y="6856476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 txBox="1"/>
          <p:nvPr/>
        </p:nvSpPr>
        <p:spPr>
          <a:xfrm>
            <a:off x="4194176" y="6438732"/>
            <a:ext cx="1062355" cy="363561"/>
          </a:xfrm>
          <a:prstGeom prst="rect">
            <a:avLst/>
          </a:prstGeom>
        </p:spPr>
        <p:txBody>
          <a:bodyPr vert="horz" wrap="square" lIns="0" tIns="4445" rIns="0" bIns="0" rtlCol="0">
            <a:spAutoFit/>
          </a:bodyPr>
          <a:lstStyle/>
          <a:p>
            <a:pPr marL="12700" marR="5080">
              <a:lnSpc>
                <a:spcPts val="1440"/>
              </a:lnSpc>
              <a:spcBef>
                <a:spcPts val="35"/>
              </a:spcBef>
            </a:pPr>
            <a:r>
              <a:rPr sz="1200" spc="45" dirty="0">
                <a:solidFill>
                  <a:srgbClr val="FFFFFF"/>
                </a:solidFill>
                <a:latin typeface="Arial MT"/>
                <a:cs typeface="Arial MT"/>
              </a:rPr>
              <a:t>Department</a:t>
            </a:r>
            <a:r>
              <a:rPr sz="1200" spc="1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-25" dirty="0">
                <a:solidFill>
                  <a:srgbClr val="FFFFFF"/>
                </a:solidFill>
                <a:latin typeface="Arial MT"/>
                <a:cs typeface="Arial MT"/>
              </a:rPr>
              <a:t>of CSE</a:t>
            </a:r>
            <a:endParaRPr sz="1200">
              <a:latin typeface="Arial MT"/>
              <a:cs typeface="Arial MT"/>
            </a:endParaRPr>
          </a:p>
        </p:txBody>
      </p:sp>
      <p:sp>
        <p:nvSpPr>
          <p:cNvPr id="17" name="object 17"/>
          <p:cNvSpPr txBox="1">
            <a:spLocks noGrp="1"/>
          </p:cNvSpPr>
          <p:nvPr>
            <p:ph type="ftr" sz="quarter" idx="5"/>
          </p:nvPr>
        </p:nvSpPr>
        <p:spPr>
          <a:xfrm>
            <a:off x="1600200" y="0"/>
            <a:ext cx="0" cy="430887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25"/>
              </a:lnSpc>
            </a:pPr>
            <a:r>
              <a:rPr spc="10" dirty="0"/>
              <a:t>ATME College</a:t>
            </a:r>
            <a:r>
              <a:rPr spc="-5" dirty="0"/>
              <a:t> </a:t>
            </a:r>
            <a:r>
              <a:rPr spc="10" dirty="0"/>
              <a:t>of</a:t>
            </a:r>
            <a:r>
              <a:rPr spc="114" dirty="0"/>
              <a:t> </a:t>
            </a:r>
            <a:r>
              <a:rPr spc="35" dirty="0"/>
              <a:t>Engineering</a:t>
            </a:r>
          </a:p>
        </p:txBody>
      </p:sp>
    </p:spTree>
  </p:cSld>
  <p:clrMapOvr>
    <a:masterClrMapping/>
  </p:clrMapOvr>
</p:sld>
</file>

<file path=ppt/slides/slide3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4114800" y="6400801"/>
            <a:ext cx="4724400" cy="277495"/>
            <a:chOff x="2514600" y="6400800"/>
            <a:chExt cx="4724400" cy="277495"/>
          </a:xfrm>
        </p:grpSpPr>
        <p:sp>
          <p:nvSpPr>
            <p:cNvPr id="3" name="object 3"/>
            <p:cNvSpPr/>
            <p:nvPr/>
          </p:nvSpPr>
          <p:spPr>
            <a:xfrm>
              <a:off x="2514600" y="6400800"/>
              <a:ext cx="1600200" cy="277495"/>
            </a:xfrm>
            <a:custGeom>
              <a:avLst/>
              <a:gdLst/>
              <a:ahLst/>
              <a:cxnLst/>
              <a:rect l="l" t="t" r="r" b="b"/>
              <a:pathLst>
                <a:path w="1600200" h="277495">
                  <a:moveTo>
                    <a:pt x="1600200" y="277368"/>
                  </a:moveTo>
                  <a:lnTo>
                    <a:pt x="0" y="277368"/>
                  </a:lnTo>
                  <a:lnTo>
                    <a:pt x="0" y="0"/>
                  </a:lnTo>
                  <a:lnTo>
                    <a:pt x="1600200" y="0"/>
                  </a:lnTo>
                  <a:lnTo>
                    <a:pt x="1600200" y="277368"/>
                  </a:lnTo>
                  <a:close/>
                </a:path>
              </a:pathLst>
            </a:custGeom>
            <a:solidFill>
              <a:srgbClr val="E16C0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4114800" y="6400800"/>
              <a:ext cx="3124200" cy="277495"/>
            </a:xfrm>
            <a:custGeom>
              <a:avLst/>
              <a:gdLst/>
              <a:ahLst/>
              <a:cxnLst/>
              <a:rect l="l" t="t" r="r" b="b"/>
              <a:pathLst>
                <a:path w="3124200" h="277495">
                  <a:moveTo>
                    <a:pt x="3124200" y="277368"/>
                  </a:moveTo>
                  <a:lnTo>
                    <a:pt x="0" y="277368"/>
                  </a:lnTo>
                  <a:lnTo>
                    <a:pt x="0" y="0"/>
                  </a:lnTo>
                  <a:lnTo>
                    <a:pt x="3124200" y="0"/>
                  </a:lnTo>
                  <a:lnTo>
                    <a:pt x="3124200" y="277368"/>
                  </a:lnTo>
                  <a:close/>
                </a:path>
              </a:pathLst>
            </a:custGeom>
            <a:solidFill>
              <a:srgbClr val="2240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5446777" y="112776"/>
            <a:ext cx="1144905" cy="269304"/>
          </a:xfrm>
          <a:prstGeom prst="rect">
            <a:avLst/>
          </a:prstGeom>
          <a:solidFill>
            <a:srgbClr val="E16C08"/>
          </a:solidFill>
        </p:spPr>
        <p:txBody>
          <a:bodyPr vert="horz" wrap="square" lIns="0" tIns="0" rIns="0" bIns="0" rtlCol="0">
            <a:spAutoFit/>
          </a:bodyPr>
          <a:lstStyle/>
          <a:p>
            <a:pPr marL="85725">
              <a:lnSpc>
                <a:spcPts val="2130"/>
              </a:lnSpc>
            </a:pPr>
            <a:r>
              <a:rPr b="1" spc="-20" dirty="0">
                <a:solidFill>
                  <a:srgbClr val="FFFFFF"/>
                </a:solidFill>
                <a:latin typeface="Calibri"/>
                <a:cs typeface="Calibri"/>
              </a:rPr>
              <a:t>w=0.</a:t>
            </a:r>
            <a:r>
              <a:rPr b="1" spc="-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b="1" spc="-25" dirty="0">
                <a:solidFill>
                  <a:srgbClr val="FFFFFF"/>
                </a:solidFill>
                <a:latin typeface="Calibri"/>
                <a:cs typeface="Calibri"/>
              </a:rPr>
              <a:t>v=0</a:t>
            </a:r>
            <a:endParaRPr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446777" y="495300"/>
            <a:ext cx="1144905" cy="256480"/>
          </a:xfrm>
          <a:prstGeom prst="rect">
            <a:avLst/>
          </a:prstGeom>
          <a:solidFill>
            <a:srgbClr val="F9DDCF"/>
          </a:solidFill>
        </p:spPr>
        <p:txBody>
          <a:bodyPr vert="horz" wrap="square" lIns="0" tIns="0" rIns="0" bIns="0" rtlCol="0">
            <a:spAutoFit/>
          </a:bodyPr>
          <a:lstStyle/>
          <a:p>
            <a:pPr marL="85725">
              <a:lnSpc>
                <a:spcPts val="2045"/>
              </a:lnSpc>
            </a:pPr>
            <a:r>
              <a:rPr dirty="0">
                <a:latin typeface="Calibri"/>
                <a:cs typeface="Calibri"/>
              </a:rPr>
              <a:t>Ub</a:t>
            </a:r>
            <a:r>
              <a:rPr spc="-9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=</a:t>
            </a:r>
            <a:r>
              <a:rPr spc="-50" dirty="0">
                <a:latin typeface="Calibri"/>
                <a:cs typeface="Calibri"/>
              </a:rPr>
              <a:t> </a:t>
            </a:r>
            <a:r>
              <a:rPr spc="-25" dirty="0">
                <a:latin typeface="Calibri"/>
                <a:cs typeface="Calibri"/>
              </a:rPr>
              <a:t>100</a:t>
            </a:r>
            <a:endParaRPr>
              <a:latin typeface="Calibri"/>
              <a:cs typeface="Calibri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2495551" y="1129665"/>
            <a:ext cx="3187065" cy="1022985"/>
          </a:xfrm>
          <a:custGeom>
            <a:avLst/>
            <a:gdLst/>
            <a:ahLst/>
            <a:cxnLst/>
            <a:rect l="l" t="t" r="r" b="b"/>
            <a:pathLst>
              <a:path w="3187065" h="1022985">
                <a:moveTo>
                  <a:pt x="3187065" y="6350"/>
                </a:moveTo>
                <a:lnTo>
                  <a:pt x="3180715" y="6350"/>
                </a:lnTo>
                <a:lnTo>
                  <a:pt x="3180715" y="0"/>
                </a:lnTo>
                <a:lnTo>
                  <a:pt x="3174365" y="0"/>
                </a:lnTo>
                <a:lnTo>
                  <a:pt x="3174365" y="12700"/>
                </a:lnTo>
                <a:lnTo>
                  <a:pt x="3174365" y="1010285"/>
                </a:lnTo>
                <a:lnTo>
                  <a:pt x="12700" y="1010285"/>
                </a:lnTo>
                <a:lnTo>
                  <a:pt x="12700" y="12700"/>
                </a:lnTo>
                <a:lnTo>
                  <a:pt x="3174365" y="12700"/>
                </a:lnTo>
                <a:lnTo>
                  <a:pt x="3174365" y="0"/>
                </a:lnTo>
                <a:lnTo>
                  <a:pt x="6350" y="0"/>
                </a:lnTo>
                <a:lnTo>
                  <a:pt x="6350" y="6350"/>
                </a:lnTo>
                <a:lnTo>
                  <a:pt x="0" y="6350"/>
                </a:lnTo>
                <a:lnTo>
                  <a:pt x="0" y="1016635"/>
                </a:lnTo>
                <a:lnTo>
                  <a:pt x="6350" y="1016635"/>
                </a:lnTo>
                <a:lnTo>
                  <a:pt x="6350" y="1022985"/>
                </a:lnTo>
                <a:lnTo>
                  <a:pt x="3180715" y="1022985"/>
                </a:lnTo>
                <a:lnTo>
                  <a:pt x="3180715" y="1016635"/>
                </a:lnTo>
                <a:lnTo>
                  <a:pt x="3187065" y="1016635"/>
                </a:lnTo>
                <a:lnTo>
                  <a:pt x="3187065" y="635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2502408" y="1135381"/>
            <a:ext cx="3175000" cy="570669"/>
          </a:xfrm>
          <a:prstGeom prst="rect">
            <a:avLst/>
          </a:prstGeom>
          <a:solidFill>
            <a:srgbClr val="E16C08"/>
          </a:solidFill>
        </p:spPr>
        <p:txBody>
          <a:bodyPr vert="horz" wrap="square" lIns="0" tIns="3810" rIns="0" bIns="0" rtlCol="0">
            <a:spAutoFit/>
          </a:bodyPr>
          <a:lstStyle/>
          <a:p>
            <a:pPr marL="90805">
              <a:spcBef>
                <a:spcPts val="30"/>
              </a:spcBef>
            </a:pPr>
            <a:r>
              <a:rPr b="1" dirty="0">
                <a:solidFill>
                  <a:srgbClr val="FFFFFF"/>
                </a:solidFill>
                <a:latin typeface="Calibri"/>
                <a:cs typeface="Calibri"/>
              </a:rPr>
              <a:t>With</a:t>
            </a:r>
            <a:r>
              <a:rPr b="1" spc="-7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b="1" spc="-10" dirty="0">
                <a:solidFill>
                  <a:srgbClr val="FFFFFF"/>
                </a:solidFill>
                <a:latin typeface="Calibri"/>
                <a:cs typeface="Calibri"/>
              </a:rPr>
              <a:t>item</a:t>
            </a:r>
            <a:r>
              <a:rPr b="1" spc="-1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b="1" spc="-50" dirty="0">
                <a:solidFill>
                  <a:srgbClr val="FFFFFF"/>
                </a:solidFill>
                <a:latin typeface="Calibri"/>
                <a:cs typeface="Calibri"/>
              </a:rPr>
              <a:t>1</a:t>
            </a:r>
            <a:endParaRPr>
              <a:latin typeface="Calibri"/>
              <a:cs typeface="Calibri"/>
            </a:endParaRPr>
          </a:p>
          <a:p>
            <a:pPr marL="90805">
              <a:spcBef>
                <a:spcPts val="95"/>
              </a:spcBef>
            </a:pPr>
            <a:r>
              <a:rPr sz="2700" b="1" baseline="3086" dirty="0">
                <a:solidFill>
                  <a:srgbClr val="FFFFFF"/>
                </a:solidFill>
                <a:latin typeface="Calibri"/>
                <a:cs typeface="Calibri"/>
              </a:rPr>
              <a:t>i</a:t>
            </a:r>
            <a:r>
              <a:rPr sz="2700" b="1" spc="-97" baseline="3086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700" b="1" baseline="3086" dirty="0">
                <a:solidFill>
                  <a:srgbClr val="FFFFFF"/>
                </a:solidFill>
                <a:latin typeface="Calibri"/>
                <a:cs typeface="Calibri"/>
              </a:rPr>
              <a:t>=1,</a:t>
            </a:r>
            <a:r>
              <a:rPr sz="2700" b="1" spc="-97" baseline="3086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700" b="1" baseline="3086" dirty="0">
                <a:solidFill>
                  <a:srgbClr val="FFFFFF"/>
                </a:solidFill>
                <a:latin typeface="Calibri"/>
                <a:cs typeface="Calibri"/>
              </a:rPr>
              <a:t>w=4.</a:t>
            </a:r>
            <a:r>
              <a:rPr sz="2700" b="1" spc="-82" baseline="3086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700" b="1" spc="-15" baseline="3086" dirty="0">
                <a:solidFill>
                  <a:srgbClr val="FFFFFF"/>
                </a:solidFill>
                <a:latin typeface="Calibri"/>
                <a:cs typeface="Calibri"/>
              </a:rPr>
              <a:t>v=40,</a:t>
            </a:r>
            <a:r>
              <a:rPr sz="2700" b="1" spc="-112" baseline="3086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700" b="1" baseline="3086" dirty="0">
                <a:solidFill>
                  <a:srgbClr val="FFFFFF"/>
                </a:solidFill>
                <a:latin typeface="Calibri"/>
                <a:cs typeface="Calibri"/>
              </a:rPr>
              <a:t>v</a:t>
            </a:r>
            <a:r>
              <a:rPr sz="2700" b="1" spc="135" baseline="3086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b="1" baseline="-16203" dirty="0">
                <a:solidFill>
                  <a:srgbClr val="FFFFFF"/>
                </a:solidFill>
                <a:latin typeface="Calibri"/>
                <a:cs typeface="Calibri"/>
              </a:rPr>
              <a:t>i+1</a:t>
            </a:r>
            <a:r>
              <a:rPr sz="2625" b="1" baseline="-6349" dirty="0">
                <a:solidFill>
                  <a:srgbClr val="FFFFFF"/>
                </a:solidFill>
                <a:latin typeface="Calibri"/>
                <a:cs typeface="Calibri"/>
              </a:rPr>
              <a:t>/w</a:t>
            </a:r>
            <a:r>
              <a:rPr b="1" baseline="-16203" dirty="0">
                <a:solidFill>
                  <a:srgbClr val="FFFFFF"/>
                </a:solidFill>
                <a:latin typeface="Calibri"/>
                <a:cs typeface="Calibri"/>
              </a:rPr>
              <a:t>i+1</a:t>
            </a:r>
            <a:r>
              <a:rPr b="1" spc="322" baseline="-16203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b="1" dirty="0">
                <a:solidFill>
                  <a:srgbClr val="FFFFFF"/>
                </a:solidFill>
                <a:latin typeface="Calibri"/>
                <a:cs typeface="Calibri"/>
              </a:rPr>
              <a:t>=</a:t>
            </a:r>
            <a:r>
              <a:rPr b="1" spc="-8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b="1" spc="-50" dirty="0">
                <a:solidFill>
                  <a:srgbClr val="FFFFFF"/>
                </a:solidFill>
                <a:latin typeface="Calibri"/>
                <a:cs typeface="Calibri"/>
              </a:rPr>
              <a:t>6</a:t>
            </a:r>
            <a:endParaRPr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508251" y="1795145"/>
            <a:ext cx="3161665" cy="256480"/>
          </a:xfrm>
          <a:prstGeom prst="rect">
            <a:avLst/>
          </a:prstGeom>
          <a:solidFill>
            <a:srgbClr val="D0D5E8"/>
          </a:solidFill>
        </p:spPr>
        <p:txBody>
          <a:bodyPr vert="horz" wrap="square" lIns="0" tIns="0" rIns="0" bIns="0" rtlCol="0">
            <a:spAutoFit/>
          </a:bodyPr>
          <a:lstStyle/>
          <a:p>
            <a:pPr marL="85090">
              <a:lnSpc>
                <a:spcPts val="2035"/>
              </a:lnSpc>
            </a:pPr>
            <a:r>
              <a:rPr dirty="0">
                <a:latin typeface="Calibri"/>
                <a:cs typeface="Calibri"/>
              </a:rPr>
              <a:t>=</a:t>
            </a:r>
            <a:r>
              <a:rPr spc="365" dirty="0">
                <a:latin typeface="Calibri"/>
                <a:cs typeface="Calibri"/>
              </a:rPr>
              <a:t> </a:t>
            </a:r>
            <a:r>
              <a:rPr spc="-25" dirty="0">
                <a:latin typeface="Calibri"/>
                <a:cs typeface="Calibri"/>
              </a:rPr>
              <a:t>76</a:t>
            </a:r>
            <a:endParaRPr>
              <a:latin typeface="Calibri"/>
              <a:cs typeface="Calibri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6264403" y="1107440"/>
            <a:ext cx="3187065" cy="1022985"/>
          </a:xfrm>
          <a:custGeom>
            <a:avLst/>
            <a:gdLst/>
            <a:ahLst/>
            <a:cxnLst/>
            <a:rect l="l" t="t" r="r" b="b"/>
            <a:pathLst>
              <a:path w="3187065" h="1022985">
                <a:moveTo>
                  <a:pt x="3187065" y="6350"/>
                </a:moveTo>
                <a:lnTo>
                  <a:pt x="3180715" y="6350"/>
                </a:lnTo>
                <a:lnTo>
                  <a:pt x="3180715" y="0"/>
                </a:lnTo>
                <a:lnTo>
                  <a:pt x="3174365" y="0"/>
                </a:lnTo>
                <a:lnTo>
                  <a:pt x="3174365" y="12700"/>
                </a:lnTo>
                <a:lnTo>
                  <a:pt x="3174365" y="1010285"/>
                </a:lnTo>
                <a:lnTo>
                  <a:pt x="12700" y="1010285"/>
                </a:lnTo>
                <a:lnTo>
                  <a:pt x="12700" y="12700"/>
                </a:lnTo>
                <a:lnTo>
                  <a:pt x="3174365" y="12700"/>
                </a:lnTo>
                <a:lnTo>
                  <a:pt x="3174365" y="0"/>
                </a:lnTo>
                <a:lnTo>
                  <a:pt x="6350" y="0"/>
                </a:lnTo>
                <a:lnTo>
                  <a:pt x="6350" y="6350"/>
                </a:lnTo>
                <a:lnTo>
                  <a:pt x="0" y="6350"/>
                </a:lnTo>
                <a:lnTo>
                  <a:pt x="0" y="1016635"/>
                </a:lnTo>
                <a:lnTo>
                  <a:pt x="6350" y="1016635"/>
                </a:lnTo>
                <a:lnTo>
                  <a:pt x="6350" y="1022985"/>
                </a:lnTo>
                <a:lnTo>
                  <a:pt x="3180715" y="1022985"/>
                </a:lnTo>
                <a:lnTo>
                  <a:pt x="3180715" y="1016635"/>
                </a:lnTo>
                <a:lnTo>
                  <a:pt x="3187065" y="1016635"/>
                </a:lnTo>
                <a:lnTo>
                  <a:pt x="3187065" y="635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6271259" y="1114045"/>
            <a:ext cx="3175000" cy="569387"/>
          </a:xfrm>
          <a:prstGeom prst="rect">
            <a:avLst/>
          </a:prstGeom>
          <a:solidFill>
            <a:srgbClr val="4F81BA"/>
          </a:solidFill>
        </p:spPr>
        <p:txBody>
          <a:bodyPr vert="horz" wrap="square" lIns="0" tIns="2540" rIns="0" bIns="0" rtlCol="0">
            <a:spAutoFit/>
          </a:bodyPr>
          <a:lstStyle/>
          <a:p>
            <a:pPr marL="92075">
              <a:spcBef>
                <a:spcPts val="20"/>
              </a:spcBef>
            </a:pPr>
            <a:r>
              <a:rPr b="1" spc="-20" dirty="0">
                <a:solidFill>
                  <a:srgbClr val="FFFFFF"/>
                </a:solidFill>
                <a:latin typeface="Calibri"/>
                <a:cs typeface="Calibri"/>
              </a:rPr>
              <a:t>Without</a:t>
            </a:r>
            <a:r>
              <a:rPr b="1" spc="-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b="1" spc="-10" dirty="0">
                <a:solidFill>
                  <a:srgbClr val="FFFFFF"/>
                </a:solidFill>
                <a:latin typeface="Calibri"/>
                <a:cs typeface="Calibri"/>
              </a:rPr>
              <a:t>item</a:t>
            </a:r>
            <a:r>
              <a:rPr b="1" spc="-8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b="1" spc="-50" dirty="0">
                <a:solidFill>
                  <a:srgbClr val="FFFFFF"/>
                </a:solidFill>
                <a:latin typeface="Calibri"/>
                <a:cs typeface="Calibri"/>
              </a:rPr>
              <a:t>2</a:t>
            </a:r>
            <a:endParaRPr>
              <a:latin typeface="Calibri"/>
              <a:cs typeface="Calibri"/>
            </a:endParaRPr>
          </a:p>
          <a:p>
            <a:pPr marL="92075">
              <a:spcBef>
                <a:spcPts val="95"/>
              </a:spcBef>
            </a:pPr>
            <a:r>
              <a:rPr sz="2700" b="1" baseline="3086" dirty="0">
                <a:solidFill>
                  <a:srgbClr val="FFFFFF"/>
                </a:solidFill>
                <a:latin typeface="Calibri"/>
                <a:cs typeface="Calibri"/>
              </a:rPr>
              <a:t>i</a:t>
            </a:r>
            <a:r>
              <a:rPr sz="2700" b="1" spc="-97" baseline="3086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700" b="1" baseline="3086" dirty="0">
                <a:solidFill>
                  <a:srgbClr val="FFFFFF"/>
                </a:solidFill>
                <a:latin typeface="Calibri"/>
                <a:cs typeface="Calibri"/>
              </a:rPr>
              <a:t>=1,</a:t>
            </a:r>
            <a:r>
              <a:rPr sz="2700" b="1" spc="-104" baseline="3086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700" b="1" baseline="3086" dirty="0">
                <a:solidFill>
                  <a:srgbClr val="FFFFFF"/>
                </a:solidFill>
                <a:latin typeface="Calibri"/>
                <a:cs typeface="Calibri"/>
              </a:rPr>
              <a:t>w=0.</a:t>
            </a:r>
            <a:r>
              <a:rPr sz="2700" b="1" spc="-89" baseline="3086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700" b="1" baseline="3086" dirty="0">
                <a:solidFill>
                  <a:srgbClr val="FFFFFF"/>
                </a:solidFill>
                <a:latin typeface="Calibri"/>
                <a:cs typeface="Calibri"/>
              </a:rPr>
              <a:t>v=0,</a:t>
            </a:r>
            <a:r>
              <a:rPr sz="2700" b="1" spc="-97" baseline="3086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700" b="1" baseline="3086" dirty="0">
                <a:solidFill>
                  <a:srgbClr val="FFFFFF"/>
                </a:solidFill>
                <a:latin typeface="Calibri"/>
                <a:cs typeface="Calibri"/>
              </a:rPr>
              <a:t>v</a:t>
            </a:r>
            <a:r>
              <a:rPr sz="2700" b="1" spc="127" baseline="3086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b="1" baseline="-16203" dirty="0">
                <a:solidFill>
                  <a:srgbClr val="FFFFFF"/>
                </a:solidFill>
                <a:latin typeface="Calibri"/>
                <a:cs typeface="Calibri"/>
              </a:rPr>
              <a:t>i+1</a:t>
            </a:r>
            <a:r>
              <a:rPr sz="2625" b="1" baseline="-6349" dirty="0">
                <a:solidFill>
                  <a:srgbClr val="FFFFFF"/>
                </a:solidFill>
                <a:latin typeface="Calibri"/>
                <a:cs typeface="Calibri"/>
              </a:rPr>
              <a:t>/w</a:t>
            </a:r>
            <a:r>
              <a:rPr b="1" baseline="-16203" dirty="0">
                <a:solidFill>
                  <a:srgbClr val="FFFFFF"/>
                </a:solidFill>
                <a:latin typeface="Calibri"/>
                <a:cs typeface="Calibri"/>
              </a:rPr>
              <a:t>i+1</a:t>
            </a:r>
            <a:r>
              <a:rPr b="1" spc="322" baseline="-16203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b="1" dirty="0">
                <a:solidFill>
                  <a:srgbClr val="FFFFFF"/>
                </a:solidFill>
                <a:latin typeface="Calibri"/>
                <a:cs typeface="Calibri"/>
              </a:rPr>
              <a:t>=</a:t>
            </a:r>
            <a:r>
              <a:rPr b="1" spc="-9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b="1" spc="-50" dirty="0">
                <a:solidFill>
                  <a:srgbClr val="FFFFFF"/>
                </a:solidFill>
                <a:latin typeface="Calibri"/>
                <a:cs typeface="Calibri"/>
              </a:rPr>
              <a:t>6</a:t>
            </a:r>
            <a:endParaRPr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6277103" y="1772920"/>
            <a:ext cx="3161665" cy="256480"/>
          </a:xfrm>
          <a:prstGeom prst="rect">
            <a:avLst/>
          </a:prstGeom>
          <a:solidFill>
            <a:srgbClr val="D0D5E8"/>
          </a:solidFill>
        </p:spPr>
        <p:txBody>
          <a:bodyPr vert="horz" wrap="square" lIns="0" tIns="0" rIns="0" bIns="0" rtlCol="0">
            <a:spAutoFit/>
          </a:bodyPr>
          <a:lstStyle/>
          <a:p>
            <a:pPr marL="86360">
              <a:lnSpc>
                <a:spcPts val="2035"/>
              </a:lnSpc>
            </a:pPr>
            <a:r>
              <a:rPr dirty="0">
                <a:latin typeface="Calibri"/>
                <a:cs typeface="Calibri"/>
              </a:rPr>
              <a:t>=</a:t>
            </a:r>
            <a:r>
              <a:rPr spc="365" dirty="0">
                <a:latin typeface="Calibri"/>
                <a:cs typeface="Calibri"/>
              </a:rPr>
              <a:t> </a:t>
            </a:r>
            <a:r>
              <a:rPr spc="-25" dirty="0">
                <a:latin typeface="Calibri"/>
                <a:cs typeface="Calibri"/>
              </a:rPr>
              <a:t>60</a:t>
            </a:r>
            <a:endParaRPr>
              <a:latin typeface="Calibri"/>
              <a:cs typeface="Calibr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958340" y="2589277"/>
            <a:ext cx="3162300" cy="546303"/>
          </a:xfrm>
          <a:prstGeom prst="rect">
            <a:avLst/>
          </a:prstGeom>
          <a:solidFill>
            <a:srgbClr val="4F81BA"/>
          </a:solidFill>
        </p:spPr>
        <p:txBody>
          <a:bodyPr vert="horz" wrap="square" lIns="0" tIns="0" rIns="0" bIns="0" rtlCol="0">
            <a:spAutoFit/>
          </a:bodyPr>
          <a:lstStyle/>
          <a:p>
            <a:pPr marL="84455">
              <a:lnSpc>
                <a:spcPts val="2145"/>
              </a:lnSpc>
            </a:pPr>
            <a:r>
              <a:rPr b="1" spc="-10" dirty="0">
                <a:solidFill>
                  <a:srgbClr val="FFFFFF"/>
                </a:solidFill>
                <a:latin typeface="Calibri"/>
                <a:cs typeface="Calibri"/>
              </a:rPr>
              <a:t>With</a:t>
            </a:r>
            <a:r>
              <a:rPr b="1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b="1" spc="-20" dirty="0">
                <a:solidFill>
                  <a:srgbClr val="FFFFFF"/>
                </a:solidFill>
                <a:latin typeface="Calibri"/>
                <a:cs typeface="Calibri"/>
              </a:rPr>
              <a:t>item</a:t>
            </a:r>
            <a:r>
              <a:rPr b="1" spc="-7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b="1" spc="-50" dirty="0">
                <a:solidFill>
                  <a:srgbClr val="FFFFFF"/>
                </a:solidFill>
                <a:latin typeface="Calibri"/>
                <a:cs typeface="Calibri"/>
              </a:rPr>
              <a:t>2</a:t>
            </a:r>
            <a:endParaRPr>
              <a:latin typeface="Calibri"/>
              <a:cs typeface="Calibri"/>
            </a:endParaRPr>
          </a:p>
          <a:p>
            <a:pPr marL="84455"/>
            <a:r>
              <a:rPr b="1" dirty="0">
                <a:solidFill>
                  <a:srgbClr val="FFFFFF"/>
                </a:solidFill>
                <a:latin typeface="Calibri"/>
                <a:cs typeface="Calibri"/>
              </a:rPr>
              <a:t>i</a:t>
            </a:r>
            <a:r>
              <a:rPr b="1" spc="-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b="1" dirty="0">
                <a:solidFill>
                  <a:srgbClr val="FFFFFF"/>
                </a:solidFill>
                <a:latin typeface="Calibri"/>
                <a:cs typeface="Calibri"/>
              </a:rPr>
              <a:t>=2,</a:t>
            </a:r>
            <a:r>
              <a:rPr b="1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b="1" dirty="0">
                <a:solidFill>
                  <a:srgbClr val="FFFFFF"/>
                </a:solidFill>
                <a:latin typeface="Calibri"/>
                <a:cs typeface="Calibri"/>
              </a:rPr>
              <a:t>w=7.</a:t>
            </a:r>
            <a:r>
              <a:rPr b="1" spc="-7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b="1" dirty="0">
                <a:solidFill>
                  <a:srgbClr val="FFFFFF"/>
                </a:solidFill>
                <a:latin typeface="Calibri"/>
                <a:cs typeface="Calibri"/>
              </a:rPr>
              <a:t>v=42,</a:t>
            </a:r>
            <a:r>
              <a:rPr b="1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b="1" dirty="0">
                <a:solidFill>
                  <a:srgbClr val="FFFFFF"/>
                </a:solidFill>
                <a:latin typeface="Calibri"/>
                <a:cs typeface="Calibri"/>
              </a:rPr>
              <a:t>v</a:t>
            </a:r>
            <a:r>
              <a:rPr b="1" spc="-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725" b="1" baseline="-9661" dirty="0">
                <a:solidFill>
                  <a:srgbClr val="FFFFFF"/>
                </a:solidFill>
                <a:latin typeface="Calibri"/>
                <a:cs typeface="Calibri"/>
              </a:rPr>
              <a:t>i+1</a:t>
            </a:r>
            <a:r>
              <a:rPr b="1" dirty="0">
                <a:solidFill>
                  <a:srgbClr val="FFFFFF"/>
                </a:solidFill>
                <a:latin typeface="Calibri"/>
                <a:cs typeface="Calibri"/>
              </a:rPr>
              <a:t>/w</a:t>
            </a:r>
            <a:r>
              <a:rPr sz="1725" b="1" baseline="-9661" dirty="0">
                <a:solidFill>
                  <a:srgbClr val="FFFFFF"/>
                </a:solidFill>
                <a:latin typeface="Calibri"/>
                <a:cs typeface="Calibri"/>
              </a:rPr>
              <a:t>i+1</a:t>
            </a:r>
            <a:r>
              <a:rPr sz="1725" b="1" spc="247" baseline="-9661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b="1" dirty="0">
                <a:solidFill>
                  <a:srgbClr val="FFFFFF"/>
                </a:solidFill>
                <a:latin typeface="Calibri"/>
                <a:cs typeface="Calibri"/>
              </a:rPr>
              <a:t>=</a:t>
            </a:r>
            <a:r>
              <a:rPr b="1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b="1" spc="-50" dirty="0">
                <a:solidFill>
                  <a:srgbClr val="FFFFFF"/>
                </a:solidFill>
                <a:latin typeface="Calibri"/>
                <a:cs typeface="Calibri"/>
              </a:rPr>
              <a:t>5</a:t>
            </a:r>
            <a:endParaRPr>
              <a:latin typeface="Calibri"/>
              <a:cs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958340" y="3241548"/>
            <a:ext cx="3162300" cy="269304"/>
          </a:xfrm>
          <a:prstGeom prst="rect">
            <a:avLst/>
          </a:prstGeom>
          <a:solidFill>
            <a:srgbClr val="D0D5E8"/>
          </a:solidFill>
        </p:spPr>
        <p:txBody>
          <a:bodyPr vert="horz" wrap="square" lIns="0" tIns="0" rIns="0" bIns="0" rtlCol="0">
            <a:spAutoFit/>
          </a:bodyPr>
          <a:lstStyle/>
          <a:p>
            <a:pPr marL="84455">
              <a:lnSpc>
                <a:spcPts val="2055"/>
              </a:lnSpc>
            </a:pPr>
            <a:r>
              <a:rPr dirty="0">
                <a:latin typeface="Calibri"/>
                <a:cs typeface="Calibri"/>
              </a:rPr>
              <a:t>=</a:t>
            </a:r>
            <a:r>
              <a:rPr spc="32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Not</a:t>
            </a:r>
            <a:r>
              <a:rPr spc="-60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Feasible</a:t>
            </a:r>
            <a:endParaRPr>
              <a:latin typeface="Calibri"/>
              <a:cs typeface="Calibri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5933949" y="2568320"/>
            <a:ext cx="3642995" cy="1022350"/>
          </a:xfrm>
          <a:custGeom>
            <a:avLst/>
            <a:gdLst/>
            <a:ahLst/>
            <a:cxnLst/>
            <a:rect l="l" t="t" r="r" b="b"/>
            <a:pathLst>
              <a:path w="3642995" h="1022350">
                <a:moveTo>
                  <a:pt x="3642995" y="6350"/>
                </a:moveTo>
                <a:lnTo>
                  <a:pt x="3636645" y="6350"/>
                </a:lnTo>
                <a:lnTo>
                  <a:pt x="3636645" y="0"/>
                </a:lnTo>
                <a:lnTo>
                  <a:pt x="3630295" y="0"/>
                </a:lnTo>
                <a:lnTo>
                  <a:pt x="3630295" y="12700"/>
                </a:lnTo>
                <a:lnTo>
                  <a:pt x="3630295" y="1009650"/>
                </a:lnTo>
                <a:lnTo>
                  <a:pt x="12700" y="1009650"/>
                </a:lnTo>
                <a:lnTo>
                  <a:pt x="12700" y="12700"/>
                </a:lnTo>
                <a:lnTo>
                  <a:pt x="3630295" y="12700"/>
                </a:lnTo>
                <a:lnTo>
                  <a:pt x="3630295" y="0"/>
                </a:lnTo>
                <a:lnTo>
                  <a:pt x="6350" y="0"/>
                </a:lnTo>
                <a:lnTo>
                  <a:pt x="6350" y="6350"/>
                </a:lnTo>
                <a:lnTo>
                  <a:pt x="0" y="6350"/>
                </a:lnTo>
                <a:lnTo>
                  <a:pt x="0" y="1016000"/>
                </a:lnTo>
                <a:lnTo>
                  <a:pt x="6350" y="1016000"/>
                </a:lnTo>
                <a:lnTo>
                  <a:pt x="6350" y="1022350"/>
                </a:lnTo>
                <a:lnTo>
                  <a:pt x="3636645" y="1022350"/>
                </a:lnTo>
                <a:lnTo>
                  <a:pt x="3636645" y="1016000"/>
                </a:lnTo>
                <a:lnTo>
                  <a:pt x="3642995" y="1016000"/>
                </a:lnTo>
                <a:lnTo>
                  <a:pt x="3642995" y="635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 txBox="1"/>
          <p:nvPr/>
        </p:nvSpPr>
        <p:spPr>
          <a:xfrm>
            <a:off x="5940553" y="2574036"/>
            <a:ext cx="3630295" cy="571951"/>
          </a:xfrm>
          <a:prstGeom prst="rect">
            <a:avLst/>
          </a:prstGeom>
          <a:solidFill>
            <a:srgbClr val="E16C08"/>
          </a:solidFill>
        </p:spPr>
        <p:txBody>
          <a:bodyPr vert="horz" wrap="square" lIns="0" tIns="5080" rIns="0" bIns="0" rtlCol="0">
            <a:spAutoFit/>
          </a:bodyPr>
          <a:lstStyle/>
          <a:p>
            <a:pPr marL="92075">
              <a:spcBef>
                <a:spcPts val="40"/>
              </a:spcBef>
            </a:pPr>
            <a:r>
              <a:rPr b="1" dirty="0">
                <a:solidFill>
                  <a:srgbClr val="FFFFFF"/>
                </a:solidFill>
                <a:latin typeface="Calibri"/>
                <a:cs typeface="Calibri"/>
              </a:rPr>
              <a:t>With</a:t>
            </a:r>
            <a:r>
              <a:rPr b="1" spc="29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b="1" dirty="0">
                <a:solidFill>
                  <a:srgbClr val="FFFFFF"/>
                </a:solidFill>
                <a:latin typeface="Calibri"/>
                <a:cs typeface="Calibri"/>
              </a:rPr>
              <a:t>out</a:t>
            </a:r>
            <a:r>
              <a:rPr b="1" spc="-7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b="1" spc="-10" dirty="0">
                <a:solidFill>
                  <a:srgbClr val="FFFFFF"/>
                </a:solidFill>
                <a:latin typeface="Calibri"/>
                <a:cs typeface="Calibri"/>
              </a:rPr>
              <a:t>item</a:t>
            </a:r>
            <a:r>
              <a:rPr b="1" spc="-9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b="1" spc="-50" dirty="0">
                <a:solidFill>
                  <a:srgbClr val="FFFFFF"/>
                </a:solidFill>
                <a:latin typeface="Calibri"/>
                <a:cs typeface="Calibri"/>
              </a:rPr>
              <a:t>2</a:t>
            </a:r>
            <a:endParaRPr>
              <a:latin typeface="Calibri"/>
              <a:cs typeface="Calibri"/>
            </a:endParaRPr>
          </a:p>
          <a:p>
            <a:pPr marL="92075">
              <a:spcBef>
                <a:spcPts val="95"/>
              </a:spcBef>
            </a:pPr>
            <a:r>
              <a:rPr sz="2700" b="1" baseline="3086" dirty="0">
                <a:solidFill>
                  <a:srgbClr val="FFFFFF"/>
                </a:solidFill>
                <a:latin typeface="Calibri"/>
                <a:cs typeface="Calibri"/>
              </a:rPr>
              <a:t>i</a:t>
            </a:r>
            <a:r>
              <a:rPr sz="2700" b="1" spc="-97" baseline="3086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700" b="1" baseline="3086" dirty="0">
                <a:solidFill>
                  <a:srgbClr val="FFFFFF"/>
                </a:solidFill>
                <a:latin typeface="Calibri"/>
                <a:cs typeface="Calibri"/>
              </a:rPr>
              <a:t>=2,</a:t>
            </a:r>
            <a:r>
              <a:rPr sz="2700" b="1" spc="-67" baseline="3086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700" b="1" spc="-15" baseline="3086" dirty="0">
                <a:solidFill>
                  <a:srgbClr val="FFFFFF"/>
                </a:solidFill>
                <a:latin typeface="Calibri"/>
                <a:cs typeface="Calibri"/>
              </a:rPr>
              <a:t>w=0+4.</a:t>
            </a:r>
            <a:r>
              <a:rPr sz="2700" b="1" spc="-97" baseline="3086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700" b="1" spc="-15" baseline="3086" dirty="0">
                <a:solidFill>
                  <a:srgbClr val="FFFFFF"/>
                </a:solidFill>
                <a:latin typeface="Calibri"/>
                <a:cs typeface="Calibri"/>
              </a:rPr>
              <a:t>v=40+0,</a:t>
            </a:r>
            <a:r>
              <a:rPr sz="2700" b="1" spc="-89" baseline="3086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700" b="1" baseline="3086" dirty="0">
                <a:solidFill>
                  <a:srgbClr val="FFFFFF"/>
                </a:solidFill>
                <a:latin typeface="Calibri"/>
                <a:cs typeface="Calibri"/>
              </a:rPr>
              <a:t>v</a:t>
            </a:r>
            <a:r>
              <a:rPr sz="2700" b="1" spc="187" baseline="3086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b="1" baseline="-16203" dirty="0">
                <a:solidFill>
                  <a:srgbClr val="FFFFFF"/>
                </a:solidFill>
                <a:latin typeface="Calibri"/>
                <a:cs typeface="Calibri"/>
              </a:rPr>
              <a:t>i+1</a:t>
            </a:r>
            <a:r>
              <a:rPr sz="2625" b="1" baseline="-6349" dirty="0">
                <a:solidFill>
                  <a:srgbClr val="FFFFFF"/>
                </a:solidFill>
                <a:latin typeface="Calibri"/>
                <a:cs typeface="Calibri"/>
              </a:rPr>
              <a:t>/w</a:t>
            </a:r>
            <a:r>
              <a:rPr b="1" baseline="-16203" dirty="0">
                <a:solidFill>
                  <a:srgbClr val="FFFFFF"/>
                </a:solidFill>
                <a:latin typeface="Calibri"/>
                <a:cs typeface="Calibri"/>
              </a:rPr>
              <a:t>i+1</a:t>
            </a:r>
            <a:r>
              <a:rPr b="1" spc="330" baseline="-16203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b="1" dirty="0">
                <a:solidFill>
                  <a:srgbClr val="FFFFFF"/>
                </a:solidFill>
                <a:latin typeface="Calibri"/>
                <a:cs typeface="Calibri"/>
              </a:rPr>
              <a:t>=</a:t>
            </a:r>
            <a:r>
              <a:rPr b="1" spc="-8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b="1" spc="-50" dirty="0">
                <a:solidFill>
                  <a:srgbClr val="FFFFFF"/>
                </a:solidFill>
                <a:latin typeface="Calibri"/>
                <a:cs typeface="Calibri"/>
              </a:rPr>
              <a:t>5</a:t>
            </a:r>
            <a:endParaRPr>
              <a:latin typeface="Calibri"/>
              <a:cs typeface="Calibri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5946648" y="3233166"/>
            <a:ext cx="3617595" cy="256480"/>
          </a:xfrm>
          <a:prstGeom prst="rect">
            <a:avLst/>
          </a:prstGeom>
          <a:solidFill>
            <a:srgbClr val="D0D5E8"/>
          </a:solidFill>
        </p:spPr>
        <p:txBody>
          <a:bodyPr vert="horz" wrap="square" lIns="0" tIns="0" rIns="0" bIns="0" rtlCol="0">
            <a:spAutoFit/>
          </a:bodyPr>
          <a:lstStyle/>
          <a:p>
            <a:pPr marL="86360">
              <a:lnSpc>
                <a:spcPts val="2045"/>
              </a:lnSpc>
            </a:pPr>
            <a:r>
              <a:rPr dirty="0">
                <a:latin typeface="Calibri"/>
                <a:cs typeface="Calibri"/>
              </a:rPr>
              <a:t>=</a:t>
            </a:r>
            <a:r>
              <a:rPr spc="365" dirty="0">
                <a:latin typeface="Calibri"/>
                <a:cs typeface="Calibri"/>
              </a:rPr>
              <a:t> </a:t>
            </a:r>
            <a:r>
              <a:rPr spc="-25" dirty="0">
                <a:latin typeface="Calibri"/>
                <a:cs typeface="Calibri"/>
              </a:rPr>
              <a:t>70</a:t>
            </a:r>
            <a:endParaRPr>
              <a:latin typeface="Calibri"/>
              <a:cs typeface="Calibri"/>
            </a:endParaRPr>
          </a:p>
        </p:txBody>
      </p:sp>
      <p:grpSp>
        <p:nvGrpSpPr>
          <p:cNvPr id="18" name="object 18"/>
          <p:cNvGrpSpPr/>
          <p:nvPr/>
        </p:nvGrpSpPr>
        <p:grpSpPr>
          <a:xfrm>
            <a:off x="2957830" y="4016756"/>
            <a:ext cx="3576320" cy="1022985"/>
            <a:chOff x="1357630" y="4016755"/>
            <a:chExt cx="3576320" cy="1022985"/>
          </a:xfrm>
        </p:grpSpPr>
        <p:sp>
          <p:nvSpPr>
            <p:cNvPr id="19" name="object 19"/>
            <p:cNvSpPr/>
            <p:nvPr/>
          </p:nvSpPr>
          <p:spPr>
            <a:xfrm>
              <a:off x="1363980" y="4023359"/>
              <a:ext cx="3563620" cy="621030"/>
            </a:xfrm>
            <a:custGeom>
              <a:avLst/>
              <a:gdLst/>
              <a:ahLst/>
              <a:cxnLst/>
              <a:rect l="l" t="t" r="r" b="b"/>
              <a:pathLst>
                <a:path w="3563620" h="621029">
                  <a:moveTo>
                    <a:pt x="2319515" y="0"/>
                  </a:moveTo>
                  <a:lnTo>
                    <a:pt x="0" y="0"/>
                  </a:lnTo>
                  <a:lnTo>
                    <a:pt x="0" y="620776"/>
                  </a:lnTo>
                  <a:lnTo>
                    <a:pt x="2319515" y="620776"/>
                  </a:lnTo>
                  <a:lnTo>
                    <a:pt x="2319515" y="0"/>
                  </a:lnTo>
                  <a:close/>
                </a:path>
                <a:path w="3563620" h="621029">
                  <a:moveTo>
                    <a:pt x="3563112" y="0"/>
                  </a:moveTo>
                  <a:lnTo>
                    <a:pt x="3019044" y="0"/>
                  </a:lnTo>
                  <a:lnTo>
                    <a:pt x="2319528" y="0"/>
                  </a:lnTo>
                  <a:lnTo>
                    <a:pt x="2319528" y="620776"/>
                  </a:lnTo>
                  <a:lnTo>
                    <a:pt x="3019044" y="620776"/>
                  </a:lnTo>
                  <a:lnTo>
                    <a:pt x="3563112" y="620776"/>
                  </a:lnTo>
                  <a:lnTo>
                    <a:pt x="3563112" y="0"/>
                  </a:lnTo>
                  <a:close/>
                </a:path>
              </a:pathLst>
            </a:custGeom>
            <a:solidFill>
              <a:srgbClr val="E16C0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1363980" y="4682235"/>
              <a:ext cx="3563620" cy="351790"/>
            </a:xfrm>
            <a:custGeom>
              <a:avLst/>
              <a:gdLst/>
              <a:ahLst/>
              <a:cxnLst/>
              <a:rect l="l" t="t" r="r" b="b"/>
              <a:pathLst>
                <a:path w="3563620" h="351789">
                  <a:moveTo>
                    <a:pt x="3563112" y="0"/>
                  </a:moveTo>
                  <a:lnTo>
                    <a:pt x="256032" y="0"/>
                  </a:lnTo>
                  <a:lnTo>
                    <a:pt x="0" y="0"/>
                  </a:lnTo>
                  <a:lnTo>
                    <a:pt x="0" y="351536"/>
                  </a:lnTo>
                  <a:lnTo>
                    <a:pt x="256032" y="351536"/>
                  </a:lnTo>
                  <a:lnTo>
                    <a:pt x="3563112" y="351536"/>
                  </a:lnTo>
                  <a:lnTo>
                    <a:pt x="3563112" y="0"/>
                  </a:lnTo>
                  <a:close/>
                </a:path>
              </a:pathLst>
            </a:custGeom>
            <a:solidFill>
              <a:srgbClr val="D0D5E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1357630" y="4016755"/>
              <a:ext cx="3576320" cy="1022985"/>
            </a:xfrm>
            <a:custGeom>
              <a:avLst/>
              <a:gdLst/>
              <a:ahLst/>
              <a:cxnLst/>
              <a:rect l="l" t="t" r="r" b="b"/>
              <a:pathLst>
                <a:path w="3576320" h="1022985">
                  <a:moveTo>
                    <a:pt x="3576320" y="6350"/>
                  </a:moveTo>
                  <a:lnTo>
                    <a:pt x="3569970" y="6350"/>
                  </a:lnTo>
                  <a:lnTo>
                    <a:pt x="3569970" y="0"/>
                  </a:lnTo>
                  <a:lnTo>
                    <a:pt x="3563620" y="0"/>
                  </a:lnTo>
                  <a:lnTo>
                    <a:pt x="3563620" y="12700"/>
                  </a:lnTo>
                  <a:lnTo>
                    <a:pt x="3563620" y="1010285"/>
                  </a:lnTo>
                  <a:lnTo>
                    <a:pt x="12700" y="1010285"/>
                  </a:lnTo>
                  <a:lnTo>
                    <a:pt x="12700" y="12700"/>
                  </a:lnTo>
                  <a:lnTo>
                    <a:pt x="3563620" y="12700"/>
                  </a:lnTo>
                  <a:lnTo>
                    <a:pt x="3563620" y="0"/>
                  </a:lnTo>
                  <a:lnTo>
                    <a:pt x="6350" y="0"/>
                  </a:lnTo>
                  <a:lnTo>
                    <a:pt x="6350" y="6350"/>
                  </a:lnTo>
                  <a:lnTo>
                    <a:pt x="0" y="6350"/>
                  </a:lnTo>
                  <a:lnTo>
                    <a:pt x="0" y="1016635"/>
                  </a:lnTo>
                  <a:lnTo>
                    <a:pt x="6350" y="1016635"/>
                  </a:lnTo>
                  <a:lnTo>
                    <a:pt x="6350" y="1022985"/>
                  </a:lnTo>
                  <a:lnTo>
                    <a:pt x="3569970" y="1022985"/>
                  </a:lnTo>
                  <a:lnTo>
                    <a:pt x="3569970" y="1016635"/>
                  </a:lnTo>
                  <a:lnTo>
                    <a:pt x="3576320" y="1016635"/>
                  </a:lnTo>
                  <a:lnTo>
                    <a:pt x="3576320" y="635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2" name="object 22"/>
          <p:cNvSpPr txBox="1"/>
          <p:nvPr/>
        </p:nvSpPr>
        <p:spPr>
          <a:xfrm>
            <a:off x="3017520" y="4014851"/>
            <a:ext cx="3305175" cy="5867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spcBef>
                <a:spcPts val="100"/>
              </a:spcBef>
            </a:pPr>
            <a:r>
              <a:rPr b="1" dirty="0">
                <a:solidFill>
                  <a:srgbClr val="FFFFFF"/>
                </a:solidFill>
                <a:latin typeface="Calibri"/>
                <a:cs typeface="Calibri"/>
              </a:rPr>
              <a:t>With</a:t>
            </a:r>
            <a:r>
              <a:rPr b="1" spc="-7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b="1" spc="-10" dirty="0">
                <a:solidFill>
                  <a:srgbClr val="FFFFFF"/>
                </a:solidFill>
                <a:latin typeface="Calibri"/>
                <a:cs typeface="Calibri"/>
              </a:rPr>
              <a:t>item</a:t>
            </a:r>
            <a:r>
              <a:rPr b="1" spc="-1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b="1" spc="-50" dirty="0">
                <a:solidFill>
                  <a:srgbClr val="FFFFFF"/>
                </a:solidFill>
                <a:latin typeface="Calibri"/>
                <a:cs typeface="Calibri"/>
              </a:rPr>
              <a:t>3</a:t>
            </a:r>
            <a:endParaRPr>
              <a:latin typeface="Calibri"/>
              <a:cs typeface="Calibri"/>
            </a:endParaRPr>
          </a:p>
          <a:p>
            <a:pPr marL="38100">
              <a:spcBef>
                <a:spcPts val="100"/>
              </a:spcBef>
            </a:pPr>
            <a:r>
              <a:rPr sz="2700" b="1" baseline="3086" dirty="0">
                <a:solidFill>
                  <a:srgbClr val="FFFFFF"/>
                </a:solidFill>
                <a:latin typeface="Calibri"/>
                <a:cs typeface="Calibri"/>
              </a:rPr>
              <a:t>i</a:t>
            </a:r>
            <a:r>
              <a:rPr sz="2700" b="1" spc="-97" baseline="3086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700" b="1" baseline="3086" dirty="0">
                <a:solidFill>
                  <a:srgbClr val="FFFFFF"/>
                </a:solidFill>
                <a:latin typeface="Calibri"/>
                <a:cs typeface="Calibri"/>
              </a:rPr>
              <a:t>=3,</a:t>
            </a:r>
            <a:r>
              <a:rPr sz="2700" b="1" spc="-97" baseline="3086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700" b="1" spc="-15" baseline="3086" dirty="0">
                <a:solidFill>
                  <a:srgbClr val="FFFFFF"/>
                </a:solidFill>
                <a:latin typeface="Calibri"/>
                <a:cs typeface="Calibri"/>
              </a:rPr>
              <a:t>w=5+4.</a:t>
            </a:r>
            <a:r>
              <a:rPr sz="2700" b="1" spc="-75" baseline="3086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700" b="1" spc="-15" baseline="3086" dirty="0">
                <a:solidFill>
                  <a:srgbClr val="FFFFFF"/>
                </a:solidFill>
                <a:latin typeface="Calibri"/>
                <a:cs typeface="Calibri"/>
              </a:rPr>
              <a:t>v=40+25,</a:t>
            </a:r>
            <a:r>
              <a:rPr sz="2700" b="1" spc="-75" baseline="3086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700" b="1" baseline="3086" dirty="0">
                <a:solidFill>
                  <a:srgbClr val="FFFFFF"/>
                </a:solidFill>
                <a:latin typeface="Calibri"/>
                <a:cs typeface="Calibri"/>
              </a:rPr>
              <a:t>v</a:t>
            </a:r>
            <a:r>
              <a:rPr sz="2700" b="1" spc="150" baseline="3086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b="1" baseline="-16203" dirty="0">
                <a:solidFill>
                  <a:srgbClr val="FFFFFF"/>
                </a:solidFill>
                <a:latin typeface="Calibri"/>
                <a:cs typeface="Calibri"/>
              </a:rPr>
              <a:t>i+1</a:t>
            </a:r>
            <a:r>
              <a:rPr sz="2625" b="1" baseline="-6349" dirty="0">
                <a:solidFill>
                  <a:srgbClr val="FFFFFF"/>
                </a:solidFill>
                <a:latin typeface="Calibri"/>
                <a:cs typeface="Calibri"/>
              </a:rPr>
              <a:t>/w</a:t>
            </a:r>
            <a:r>
              <a:rPr b="1" baseline="-16203" dirty="0">
                <a:solidFill>
                  <a:srgbClr val="FFFFFF"/>
                </a:solidFill>
                <a:latin typeface="Calibri"/>
                <a:cs typeface="Calibri"/>
              </a:rPr>
              <a:t>i+1</a:t>
            </a:r>
            <a:r>
              <a:rPr b="1" spc="322" baseline="-16203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b="1" dirty="0">
                <a:solidFill>
                  <a:srgbClr val="FFFFFF"/>
                </a:solidFill>
                <a:latin typeface="Calibri"/>
                <a:cs typeface="Calibri"/>
              </a:rPr>
              <a:t>=</a:t>
            </a:r>
            <a:r>
              <a:rPr b="1" spc="-8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b="1" spc="-60" dirty="0">
                <a:solidFill>
                  <a:srgbClr val="FFFFFF"/>
                </a:solidFill>
                <a:latin typeface="Calibri"/>
                <a:cs typeface="Calibri"/>
              </a:rPr>
              <a:t>4</a:t>
            </a:r>
            <a:endParaRPr>
              <a:latin typeface="Calibri"/>
              <a:cs typeface="Calibri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3042919" y="4656201"/>
            <a:ext cx="4699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dirty="0">
                <a:latin typeface="Calibri"/>
                <a:cs typeface="Calibri"/>
              </a:rPr>
              <a:t>=</a:t>
            </a:r>
            <a:r>
              <a:rPr spc="365" dirty="0">
                <a:latin typeface="Calibri"/>
                <a:cs typeface="Calibri"/>
              </a:rPr>
              <a:t> </a:t>
            </a:r>
            <a:r>
              <a:rPr spc="-25" dirty="0">
                <a:latin typeface="Calibri"/>
                <a:cs typeface="Calibri"/>
              </a:rPr>
              <a:t>69</a:t>
            </a:r>
            <a:endParaRPr>
              <a:latin typeface="Calibri"/>
              <a:cs typeface="Calibri"/>
            </a:endParaRPr>
          </a:p>
        </p:txBody>
      </p:sp>
      <p:grpSp>
        <p:nvGrpSpPr>
          <p:cNvPr id="24" name="object 24"/>
          <p:cNvGrpSpPr/>
          <p:nvPr/>
        </p:nvGrpSpPr>
        <p:grpSpPr>
          <a:xfrm>
            <a:off x="7254241" y="4004691"/>
            <a:ext cx="3484245" cy="1022985"/>
            <a:chOff x="5654040" y="4004690"/>
            <a:chExt cx="3484245" cy="1022985"/>
          </a:xfrm>
        </p:grpSpPr>
        <p:sp>
          <p:nvSpPr>
            <p:cNvPr id="25" name="object 25"/>
            <p:cNvSpPr/>
            <p:nvPr/>
          </p:nvSpPr>
          <p:spPr>
            <a:xfrm>
              <a:off x="5660136" y="4011167"/>
              <a:ext cx="3472179" cy="658495"/>
            </a:xfrm>
            <a:custGeom>
              <a:avLst/>
              <a:gdLst/>
              <a:ahLst/>
              <a:cxnLst/>
              <a:rect l="l" t="t" r="r" b="b"/>
              <a:pathLst>
                <a:path w="3472179" h="658495">
                  <a:moveTo>
                    <a:pt x="3471672" y="0"/>
                  </a:moveTo>
                  <a:lnTo>
                    <a:pt x="2909316" y="0"/>
                  </a:lnTo>
                  <a:lnTo>
                    <a:pt x="2208276" y="0"/>
                  </a:lnTo>
                  <a:lnTo>
                    <a:pt x="0" y="0"/>
                  </a:lnTo>
                  <a:lnTo>
                    <a:pt x="0" y="658368"/>
                  </a:lnTo>
                  <a:lnTo>
                    <a:pt x="2208276" y="658368"/>
                  </a:lnTo>
                  <a:lnTo>
                    <a:pt x="2909316" y="658368"/>
                  </a:lnTo>
                  <a:lnTo>
                    <a:pt x="3471672" y="658368"/>
                  </a:lnTo>
                  <a:lnTo>
                    <a:pt x="3471672" y="0"/>
                  </a:lnTo>
                  <a:close/>
                </a:path>
              </a:pathLst>
            </a:custGeom>
            <a:solidFill>
              <a:srgbClr val="4F81B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5660136" y="4669535"/>
              <a:ext cx="3472179" cy="352425"/>
            </a:xfrm>
            <a:custGeom>
              <a:avLst/>
              <a:gdLst/>
              <a:ahLst/>
              <a:cxnLst/>
              <a:rect l="l" t="t" r="r" b="b"/>
              <a:pathLst>
                <a:path w="3472179" h="352425">
                  <a:moveTo>
                    <a:pt x="3471672" y="0"/>
                  </a:moveTo>
                  <a:lnTo>
                    <a:pt x="257556" y="0"/>
                  </a:lnTo>
                  <a:lnTo>
                    <a:pt x="0" y="0"/>
                  </a:lnTo>
                  <a:lnTo>
                    <a:pt x="0" y="352044"/>
                  </a:lnTo>
                  <a:lnTo>
                    <a:pt x="257556" y="352044"/>
                  </a:lnTo>
                  <a:lnTo>
                    <a:pt x="3471672" y="352044"/>
                  </a:lnTo>
                  <a:lnTo>
                    <a:pt x="3471672" y="0"/>
                  </a:lnTo>
                  <a:close/>
                </a:path>
              </a:pathLst>
            </a:custGeom>
            <a:solidFill>
              <a:srgbClr val="D0D5E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5654040" y="4004690"/>
              <a:ext cx="3484245" cy="1022985"/>
            </a:xfrm>
            <a:custGeom>
              <a:avLst/>
              <a:gdLst/>
              <a:ahLst/>
              <a:cxnLst/>
              <a:rect l="l" t="t" r="r" b="b"/>
              <a:pathLst>
                <a:path w="3484245" h="1022985">
                  <a:moveTo>
                    <a:pt x="3484245" y="6350"/>
                  </a:moveTo>
                  <a:lnTo>
                    <a:pt x="3477895" y="6350"/>
                  </a:lnTo>
                  <a:lnTo>
                    <a:pt x="3477895" y="0"/>
                  </a:lnTo>
                  <a:lnTo>
                    <a:pt x="3471545" y="0"/>
                  </a:lnTo>
                  <a:lnTo>
                    <a:pt x="3471545" y="12700"/>
                  </a:lnTo>
                  <a:lnTo>
                    <a:pt x="3471545" y="1010285"/>
                  </a:lnTo>
                  <a:lnTo>
                    <a:pt x="12700" y="1010285"/>
                  </a:lnTo>
                  <a:lnTo>
                    <a:pt x="12700" y="12700"/>
                  </a:lnTo>
                  <a:lnTo>
                    <a:pt x="3471545" y="12700"/>
                  </a:lnTo>
                  <a:lnTo>
                    <a:pt x="3471545" y="0"/>
                  </a:lnTo>
                  <a:lnTo>
                    <a:pt x="6350" y="0"/>
                  </a:lnTo>
                  <a:lnTo>
                    <a:pt x="6350" y="6350"/>
                  </a:lnTo>
                  <a:lnTo>
                    <a:pt x="0" y="6350"/>
                  </a:lnTo>
                  <a:lnTo>
                    <a:pt x="0" y="1016635"/>
                  </a:lnTo>
                  <a:lnTo>
                    <a:pt x="6350" y="1016635"/>
                  </a:lnTo>
                  <a:lnTo>
                    <a:pt x="6350" y="1022985"/>
                  </a:lnTo>
                  <a:lnTo>
                    <a:pt x="3477895" y="1022985"/>
                  </a:lnTo>
                  <a:lnTo>
                    <a:pt x="3477895" y="1016635"/>
                  </a:lnTo>
                  <a:lnTo>
                    <a:pt x="3484245" y="1016635"/>
                  </a:lnTo>
                  <a:lnTo>
                    <a:pt x="3484245" y="635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8" name="object 28"/>
          <p:cNvSpPr txBox="1"/>
          <p:nvPr/>
        </p:nvSpPr>
        <p:spPr>
          <a:xfrm>
            <a:off x="7315834" y="4003421"/>
            <a:ext cx="3192780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spcBef>
                <a:spcPts val="100"/>
              </a:spcBef>
            </a:pPr>
            <a:r>
              <a:rPr b="1" spc="-20" dirty="0">
                <a:solidFill>
                  <a:srgbClr val="FFFFFF"/>
                </a:solidFill>
                <a:latin typeface="Calibri"/>
                <a:cs typeface="Calibri"/>
              </a:rPr>
              <a:t>Without</a:t>
            </a:r>
            <a:r>
              <a:rPr b="1" spc="-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b="1" spc="-10" dirty="0">
                <a:solidFill>
                  <a:srgbClr val="FFFFFF"/>
                </a:solidFill>
                <a:latin typeface="Calibri"/>
                <a:cs typeface="Calibri"/>
              </a:rPr>
              <a:t>item</a:t>
            </a:r>
            <a:r>
              <a:rPr b="1" spc="-7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b="1" spc="-50" dirty="0">
                <a:solidFill>
                  <a:srgbClr val="FFFFFF"/>
                </a:solidFill>
                <a:latin typeface="Calibri"/>
                <a:cs typeface="Calibri"/>
              </a:rPr>
              <a:t>3</a:t>
            </a:r>
            <a:endParaRPr>
              <a:latin typeface="Calibri"/>
              <a:cs typeface="Calibri"/>
            </a:endParaRPr>
          </a:p>
          <a:p>
            <a:pPr marL="38100">
              <a:spcBef>
                <a:spcPts val="5"/>
              </a:spcBef>
            </a:pPr>
            <a:r>
              <a:rPr b="1" dirty="0">
                <a:solidFill>
                  <a:srgbClr val="FFFFFF"/>
                </a:solidFill>
                <a:latin typeface="Calibri"/>
                <a:cs typeface="Calibri"/>
              </a:rPr>
              <a:t>i</a:t>
            </a:r>
            <a:r>
              <a:rPr b="1" spc="-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b="1" dirty="0">
                <a:solidFill>
                  <a:srgbClr val="FFFFFF"/>
                </a:solidFill>
                <a:latin typeface="Calibri"/>
                <a:cs typeface="Calibri"/>
              </a:rPr>
              <a:t>=3,</a:t>
            </a:r>
            <a:r>
              <a:rPr b="1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b="1" spc="-10" dirty="0">
                <a:solidFill>
                  <a:srgbClr val="FFFFFF"/>
                </a:solidFill>
                <a:latin typeface="Calibri"/>
                <a:cs typeface="Calibri"/>
              </a:rPr>
              <a:t>w=4+0.</a:t>
            </a:r>
            <a:r>
              <a:rPr b="1" spc="-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b="1" spc="-10" dirty="0">
                <a:solidFill>
                  <a:srgbClr val="FFFFFF"/>
                </a:solidFill>
                <a:latin typeface="Calibri"/>
                <a:cs typeface="Calibri"/>
              </a:rPr>
              <a:t>v=40+0,</a:t>
            </a:r>
            <a:r>
              <a:rPr b="1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b="1" dirty="0">
                <a:solidFill>
                  <a:srgbClr val="FFFFFF"/>
                </a:solidFill>
                <a:latin typeface="Calibri"/>
                <a:cs typeface="Calibri"/>
              </a:rPr>
              <a:t>v</a:t>
            </a:r>
            <a:r>
              <a:rPr b="1" spc="1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b="1" baseline="-20833" dirty="0">
                <a:solidFill>
                  <a:srgbClr val="FFFFFF"/>
                </a:solidFill>
                <a:latin typeface="Calibri"/>
                <a:cs typeface="Calibri"/>
              </a:rPr>
              <a:t>i+1</a:t>
            </a:r>
            <a:r>
              <a:rPr sz="2625" b="1" baseline="-9523" dirty="0">
                <a:solidFill>
                  <a:srgbClr val="FFFFFF"/>
                </a:solidFill>
                <a:latin typeface="Calibri"/>
                <a:cs typeface="Calibri"/>
              </a:rPr>
              <a:t>/w</a:t>
            </a:r>
            <a:r>
              <a:rPr b="1" baseline="-20833" dirty="0">
                <a:solidFill>
                  <a:srgbClr val="FFFFFF"/>
                </a:solidFill>
                <a:latin typeface="Calibri"/>
                <a:cs typeface="Calibri"/>
              </a:rPr>
              <a:t>i+1</a:t>
            </a:r>
            <a:r>
              <a:rPr b="1" spc="322" baseline="-20833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700" b="1" baseline="-3086" dirty="0">
                <a:solidFill>
                  <a:srgbClr val="FFFFFF"/>
                </a:solidFill>
                <a:latin typeface="Calibri"/>
                <a:cs typeface="Calibri"/>
              </a:rPr>
              <a:t>=</a:t>
            </a:r>
            <a:r>
              <a:rPr sz="2700" b="1" spc="-120" baseline="-3086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700" b="1" spc="-75" baseline="-3086" dirty="0">
                <a:solidFill>
                  <a:srgbClr val="FFFFFF"/>
                </a:solidFill>
                <a:latin typeface="Calibri"/>
                <a:cs typeface="Calibri"/>
              </a:rPr>
              <a:t>4</a:t>
            </a:r>
            <a:endParaRPr sz="2700" baseline="-3086">
              <a:latin typeface="Calibri"/>
              <a:cs typeface="Calibri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7341234" y="4644135"/>
            <a:ext cx="4699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dirty="0">
                <a:latin typeface="Calibri"/>
                <a:cs typeface="Calibri"/>
              </a:rPr>
              <a:t>=</a:t>
            </a:r>
            <a:r>
              <a:rPr spc="365" dirty="0">
                <a:latin typeface="Calibri"/>
                <a:cs typeface="Calibri"/>
              </a:rPr>
              <a:t> </a:t>
            </a:r>
            <a:r>
              <a:rPr spc="-25" dirty="0">
                <a:latin typeface="Calibri"/>
                <a:cs typeface="Calibri"/>
              </a:rPr>
              <a:t>64</a:t>
            </a:r>
            <a:endParaRPr>
              <a:latin typeface="Calibri"/>
              <a:cs typeface="Calibri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1888237" y="5321808"/>
            <a:ext cx="3590925" cy="553998"/>
          </a:xfrm>
          <a:prstGeom prst="rect">
            <a:avLst/>
          </a:prstGeom>
          <a:solidFill>
            <a:srgbClr val="4F81BA"/>
          </a:solidFill>
        </p:spPr>
        <p:txBody>
          <a:bodyPr vert="horz" wrap="square" lIns="0" tIns="0" rIns="0" bIns="0" rtlCol="0">
            <a:spAutoFit/>
          </a:bodyPr>
          <a:lstStyle/>
          <a:p>
            <a:pPr marL="83820"/>
            <a:r>
              <a:rPr b="1" dirty="0">
                <a:solidFill>
                  <a:srgbClr val="FFFFFF"/>
                </a:solidFill>
                <a:latin typeface="Calibri"/>
                <a:cs typeface="Calibri"/>
              </a:rPr>
              <a:t>With</a:t>
            </a:r>
            <a:r>
              <a:rPr b="1" spc="-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b="1" spc="-20" dirty="0">
                <a:solidFill>
                  <a:srgbClr val="FFFFFF"/>
                </a:solidFill>
                <a:latin typeface="Calibri"/>
                <a:cs typeface="Calibri"/>
              </a:rPr>
              <a:t>item</a:t>
            </a:r>
            <a:r>
              <a:rPr b="1" spc="-1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b="1" spc="-50" dirty="0">
                <a:solidFill>
                  <a:srgbClr val="FFFFFF"/>
                </a:solidFill>
                <a:latin typeface="Calibri"/>
                <a:cs typeface="Calibri"/>
              </a:rPr>
              <a:t>4</a:t>
            </a:r>
            <a:endParaRPr>
              <a:latin typeface="Calibri"/>
              <a:cs typeface="Calibri"/>
            </a:endParaRPr>
          </a:p>
          <a:p>
            <a:pPr marL="83820"/>
            <a:r>
              <a:rPr b="1" dirty="0">
                <a:solidFill>
                  <a:srgbClr val="FFFFFF"/>
                </a:solidFill>
                <a:latin typeface="Calibri"/>
                <a:cs typeface="Calibri"/>
              </a:rPr>
              <a:t>i</a:t>
            </a:r>
            <a:r>
              <a:rPr b="1" spc="-7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b="1" dirty="0">
                <a:solidFill>
                  <a:srgbClr val="FFFFFF"/>
                </a:solidFill>
                <a:latin typeface="Calibri"/>
                <a:cs typeface="Calibri"/>
              </a:rPr>
              <a:t>=4,</a:t>
            </a:r>
            <a:r>
              <a:rPr b="1" spc="-9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b="1" dirty="0">
                <a:solidFill>
                  <a:srgbClr val="FFFFFF"/>
                </a:solidFill>
                <a:latin typeface="Calibri"/>
                <a:cs typeface="Calibri"/>
              </a:rPr>
              <a:t>w=9+3</a:t>
            </a:r>
            <a:r>
              <a:rPr b="1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b="1" spc="-20" dirty="0">
                <a:solidFill>
                  <a:srgbClr val="FFFFFF"/>
                </a:solidFill>
                <a:latin typeface="Calibri"/>
                <a:cs typeface="Calibri"/>
              </a:rPr>
              <a:t>=12.</a:t>
            </a:r>
            <a:endParaRPr>
              <a:latin typeface="Calibri"/>
              <a:cs typeface="Calibri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1888237" y="5974079"/>
            <a:ext cx="3590925" cy="269304"/>
          </a:xfrm>
          <a:prstGeom prst="rect">
            <a:avLst/>
          </a:prstGeom>
          <a:solidFill>
            <a:srgbClr val="D0D5E8"/>
          </a:solidFill>
        </p:spPr>
        <p:txBody>
          <a:bodyPr vert="horz" wrap="square" lIns="0" tIns="0" rIns="0" bIns="0" rtlCol="0">
            <a:spAutoFit/>
          </a:bodyPr>
          <a:lstStyle/>
          <a:p>
            <a:pPr marL="83820">
              <a:lnSpc>
                <a:spcPts val="2060"/>
              </a:lnSpc>
            </a:pPr>
            <a:r>
              <a:rPr dirty="0">
                <a:latin typeface="Calibri"/>
                <a:cs typeface="Calibri"/>
              </a:rPr>
              <a:t>Not</a:t>
            </a:r>
            <a:r>
              <a:rPr spc="-90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Feasible</a:t>
            </a:r>
            <a:endParaRPr>
              <a:latin typeface="Calibri"/>
              <a:cs typeface="Calibri"/>
            </a:endParaRPr>
          </a:p>
        </p:txBody>
      </p:sp>
      <p:sp>
        <p:nvSpPr>
          <p:cNvPr id="32" name="object 32"/>
          <p:cNvSpPr/>
          <p:nvPr/>
        </p:nvSpPr>
        <p:spPr>
          <a:xfrm>
            <a:off x="6067552" y="5290947"/>
            <a:ext cx="3436620" cy="1023619"/>
          </a:xfrm>
          <a:custGeom>
            <a:avLst/>
            <a:gdLst/>
            <a:ahLst/>
            <a:cxnLst/>
            <a:rect l="l" t="t" r="r" b="b"/>
            <a:pathLst>
              <a:path w="3436620" h="1023620">
                <a:moveTo>
                  <a:pt x="3436620" y="6350"/>
                </a:moveTo>
                <a:lnTo>
                  <a:pt x="3430270" y="6350"/>
                </a:lnTo>
                <a:lnTo>
                  <a:pt x="3430270" y="0"/>
                </a:lnTo>
                <a:lnTo>
                  <a:pt x="3423920" y="0"/>
                </a:lnTo>
                <a:lnTo>
                  <a:pt x="3423920" y="12700"/>
                </a:lnTo>
                <a:lnTo>
                  <a:pt x="3423920" y="1010920"/>
                </a:lnTo>
                <a:lnTo>
                  <a:pt x="12700" y="1010920"/>
                </a:lnTo>
                <a:lnTo>
                  <a:pt x="12700" y="12700"/>
                </a:lnTo>
                <a:lnTo>
                  <a:pt x="3423920" y="12700"/>
                </a:lnTo>
                <a:lnTo>
                  <a:pt x="3423920" y="0"/>
                </a:lnTo>
                <a:lnTo>
                  <a:pt x="6350" y="0"/>
                </a:lnTo>
                <a:lnTo>
                  <a:pt x="6350" y="6350"/>
                </a:lnTo>
                <a:lnTo>
                  <a:pt x="0" y="6350"/>
                </a:lnTo>
                <a:lnTo>
                  <a:pt x="0" y="1017270"/>
                </a:lnTo>
                <a:lnTo>
                  <a:pt x="6350" y="1017270"/>
                </a:lnTo>
                <a:lnTo>
                  <a:pt x="6350" y="1023620"/>
                </a:lnTo>
                <a:lnTo>
                  <a:pt x="3430270" y="1023620"/>
                </a:lnTo>
                <a:lnTo>
                  <a:pt x="3430270" y="1017270"/>
                </a:lnTo>
                <a:lnTo>
                  <a:pt x="3436620" y="1017270"/>
                </a:lnTo>
                <a:lnTo>
                  <a:pt x="3436620" y="635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 txBox="1"/>
          <p:nvPr/>
        </p:nvSpPr>
        <p:spPr>
          <a:xfrm>
            <a:off x="6074665" y="5297424"/>
            <a:ext cx="3423285" cy="559127"/>
          </a:xfrm>
          <a:prstGeom prst="rect">
            <a:avLst/>
          </a:prstGeom>
          <a:solidFill>
            <a:srgbClr val="E16C08"/>
          </a:solidFill>
        </p:spPr>
        <p:txBody>
          <a:bodyPr vert="horz" wrap="square" lIns="0" tIns="5080" rIns="0" bIns="0" rtlCol="0">
            <a:spAutoFit/>
          </a:bodyPr>
          <a:lstStyle/>
          <a:p>
            <a:pPr marL="91440">
              <a:spcBef>
                <a:spcPts val="40"/>
              </a:spcBef>
            </a:pPr>
            <a:r>
              <a:rPr b="1" spc="-10" dirty="0">
                <a:solidFill>
                  <a:srgbClr val="FFFFFF"/>
                </a:solidFill>
                <a:latin typeface="Calibri"/>
                <a:cs typeface="Calibri"/>
              </a:rPr>
              <a:t>With</a:t>
            </a:r>
            <a:r>
              <a:rPr b="1" spc="-7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b="1" dirty="0">
                <a:solidFill>
                  <a:srgbClr val="FFFFFF"/>
                </a:solidFill>
                <a:latin typeface="Calibri"/>
                <a:cs typeface="Calibri"/>
              </a:rPr>
              <a:t>out</a:t>
            </a:r>
            <a:r>
              <a:rPr b="1" spc="-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b="1" spc="-10" dirty="0">
                <a:solidFill>
                  <a:srgbClr val="FFFFFF"/>
                </a:solidFill>
                <a:latin typeface="Calibri"/>
                <a:cs typeface="Calibri"/>
              </a:rPr>
              <a:t>item</a:t>
            </a:r>
            <a:r>
              <a:rPr b="1" spc="-10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b="1" spc="-50" dirty="0">
                <a:solidFill>
                  <a:srgbClr val="FFFFFF"/>
                </a:solidFill>
                <a:latin typeface="Calibri"/>
                <a:cs typeface="Calibri"/>
              </a:rPr>
              <a:t>4</a:t>
            </a:r>
            <a:endParaRPr>
              <a:latin typeface="Calibri"/>
              <a:cs typeface="Calibri"/>
            </a:endParaRPr>
          </a:p>
          <a:p>
            <a:pPr marL="91440">
              <a:spcBef>
                <a:spcPts val="5"/>
              </a:spcBef>
            </a:pPr>
            <a:r>
              <a:rPr b="1" dirty="0">
                <a:solidFill>
                  <a:srgbClr val="FFFFFF"/>
                </a:solidFill>
                <a:latin typeface="Calibri"/>
                <a:cs typeface="Calibri"/>
              </a:rPr>
              <a:t>i</a:t>
            </a:r>
            <a:r>
              <a:rPr b="1" spc="-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b="1" dirty="0">
                <a:solidFill>
                  <a:srgbClr val="FFFFFF"/>
                </a:solidFill>
                <a:latin typeface="Calibri"/>
                <a:cs typeface="Calibri"/>
              </a:rPr>
              <a:t>=4,</a:t>
            </a:r>
            <a:r>
              <a:rPr b="1" spc="-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b="1" spc="-10" dirty="0">
                <a:solidFill>
                  <a:srgbClr val="FFFFFF"/>
                </a:solidFill>
                <a:latin typeface="Calibri"/>
                <a:cs typeface="Calibri"/>
              </a:rPr>
              <a:t>w=0+9.</a:t>
            </a:r>
            <a:r>
              <a:rPr b="1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b="1" spc="-10" dirty="0">
                <a:solidFill>
                  <a:srgbClr val="FFFFFF"/>
                </a:solidFill>
                <a:latin typeface="Calibri"/>
                <a:cs typeface="Calibri"/>
              </a:rPr>
              <a:t>v=65+0,</a:t>
            </a:r>
            <a:r>
              <a:rPr b="1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b="1" dirty="0">
                <a:solidFill>
                  <a:srgbClr val="FFFFFF"/>
                </a:solidFill>
                <a:latin typeface="Calibri"/>
                <a:cs typeface="Calibri"/>
              </a:rPr>
              <a:t>v</a:t>
            </a:r>
            <a:r>
              <a:rPr b="1" spc="9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b="1" baseline="-20833" dirty="0">
                <a:solidFill>
                  <a:srgbClr val="FFFFFF"/>
                </a:solidFill>
                <a:latin typeface="Calibri"/>
                <a:cs typeface="Calibri"/>
              </a:rPr>
              <a:t>i+1</a:t>
            </a:r>
            <a:r>
              <a:rPr sz="2625" b="1" baseline="-9523" dirty="0">
                <a:solidFill>
                  <a:srgbClr val="FFFFFF"/>
                </a:solidFill>
                <a:latin typeface="Calibri"/>
                <a:cs typeface="Calibri"/>
              </a:rPr>
              <a:t>/w</a:t>
            </a:r>
            <a:r>
              <a:rPr b="1" baseline="-20833" dirty="0">
                <a:solidFill>
                  <a:srgbClr val="FFFFFF"/>
                </a:solidFill>
                <a:latin typeface="Calibri"/>
                <a:cs typeface="Calibri"/>
              </a:rPr>
              <a:t>i+1</a:t>
            </a:r>
            <a:r>
              <a:rPr b="1" spc="330" baseline="-20833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700" b="1" baseline="-3086" dirty="0">
                <a:solidFill>
                  <a:srgbClr val="FFFFFF"/>
                </a:solidFill>
                <a:latin typeface="Calibri"/>
                <a:cs typeface="Calibri"/>
              </a:rPr>
              <a:t>=</a:t>
            </a:r>
            <a:r>
              <a:rPr sz="2700" b="1" spc="-97" baseline="-3086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700" b="1" spc="-75" baseline="-3086" dirty="0">
                <a:solidFill>
                  <a:srgbClr val="FFFFFF"/>
                </a:solidFill>
                <a:latin typeface="Calibri"/>
                <a:cs typeface="Calibri"/>
              </a:rPr>
              <a:t>0</a:t>
            </a:r>
            <a:endParaRPr sz="2700" baseline="-3086">
              <a:latin typeface="Calibri"/>
              <a:cs typeface="Calibri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6080252" y="5956427"/>
            <a:ext cx="3411220" cy="269304"/>
          </a:xfrm>
          <a:prstGeom prst="rect">
            <a:avLst/>
          </a:prstGeom>
          <a:solidFill>
            <a:srgbClr val="D0D5E8"/>
          </a:solidFill>
        </p:spPr>
        <p:txBody>
          <a:bodyPr vert="horz" wrap="square" lIns="0" tIns="0" rIns="0" bIns="0" rtlCol="0">
            <a:spAutoFit/>
          </a:bodyPr>
          <a:lstStyle/>
          <a:p>
            <a:pPr marL="86360">
              <a:lnSpc>
                <a:spcPts val="2060"/>
              </a:lnSpc>
            </a:pPr>
            <a:r>
              <a:rPr dirty="0">
                <a:latin typeface="Calibri"/>
                <a:cs typeface="Calibri"/>
              </a:rPr>
              <a:t>=</a:t>
            </a:r>
            <a:r>
              <a:rPr spc="365" dirty="0">
                <a:latin typeface="Calibri"/>
                <a:cs typeface="Calibri"/>
              </a:rPr>
              <a:t> </a:t>
            </a:r>
            <a:r>
              <a:rPr spc="-25" dirty="0">
                <a:latin typeface="Calibri"/>
                <a:cs typeface="Calibri"/>
              </a:rPr>
              <a:t>65</a:t>
            </a:r>
            <a:endParaRPr>
              <a:latin typeface="Calibri"/>
              <a:cs typeface="Calibri"/>
            </a:endParaRPr>
          </a:p>
        </p:txBody>
      </p:sp>
      <p:grpSp>
        <p:nvGrpSpPr>
          <p:cNvPr id="35" name="object 35"/>
          <p:cNvGrpSpPr/>
          <p:nvPr/>
        </p:nvGrpSpPr>
        <p:grpSpPr>
          <a:xfrm>
            <a:off x="1600961" y="761"/>
            <a:ext cx="9142730" cy="6856730"/>
            <a:chOff x="761" y="761"/>
            <a:chExt cx="9142730" cy="6856730"/>
          </a:xfrm>
        </p:grpSpPr>
        <p:sp>
          <p:nvSpPr>
            <p:cNvPr id="36" name="object 36"/>
            <p:cNvSpPr/>
            <p:nvPr/>
          </p:nvSpPr>
          <p:spPr>
            <a:xfrm>
              <a:off x="1939048" y="832218"/>
              <a:ext cx="5473700" cy="4498975"/>
            </a:xfrm>
            <a:custGeom>
              <a:avLst/>
              <a:gdLst/>
              <a:ahLst/>
              <a:cxnLst/>
              <a:rect l="l" t="t" r="r" b="b"/>
              <a:pathLst>
                <a:path w="5473700" h="4498975">
                  <a:moveTo>
                    <a:pt x="2487269" y="29997"/>
                  </a:moveTo>
                  <a:lnTo>
                    <a:pt x="2484501" y="11925"/>
                  </a:lnTo>
                  <a:lnTo>
                    <a:pt x="561975" y="307327"/>
                  </a:lnTo>
                  <a:lnTo>
                    <a:pt x="564743" y="325399"/>
                  </a:lnTo>
                  <a:lnTo>
                    <a:pt x="2487269" y="29997"/>
                  </a:lnTo>
                  <a:close/>
                </a:path>
                <a:path w="5473700" h="4498975">
                  <a:moveTo>
                    <a:pt x="4231030" y="1744675"/>
                  </a:moveTo>
                  <a:lnTo>
                    <a:pt x="563397" y="1316685"/>
                  </a:lnTo>
                  <a:lnTo>
                    <a:pt x="562229" y="1326642"/>
                  </a:lnTo>
                  <a:lnTo>
                    <a:pt x="556768" y="1319530"/>
                  </a:lnTo>
                  <a:lnTo>
                    <a:pt x="0" y="1748282"/>
                  </a:lnTo>
                  <a:lnTo>
                    <a:pt x="11150" y="1762772"/>
                  </a:lnTo>
                  <a:lnTo>
                    <a:pt x="566102" y="1335417"/>
                  </a:lnTo>
                  <a:lnTo>
                    <a:pt x="4228909" y="1762836"/>
                  </a:lnTo>
                  <a:lnTo>
                    <a:pt x="4231030" y="1744675"/>
                  </a:lnTo>
                  <a:close/>
                </a:path>
                <a:path w="5473700" h="4498975">
                  <a:moveTo>
                    <a:pt x="4261269" y="4468304"/>
                  </a:moveTo>
                  <a:lnTo>
                    <a:pt x="1588554" y="4190936"/>
                  </a:lnTo>
                  <a:lnTo>
                    <a:pt x="1587614" y="4200029"/>
                  </a:lnTo>
                  <a:lnTo>
                    <a:pt x="1585810" y="4191063"/>
                  </a:lnTo>
                  <a:lnTo>
                    <a:pt x="150075" y="4480496"/>
                  </a:lnTo>
                  <a:lnTo>
                    <a:pt x="153682" y="4498429"/>
                  </a:lnTo>
                  <a:lnTo>
                    <a:pt x="1588058" y="4209275"/>
                  </a:lnTo>
                  <a:lnTo>
                    <a:pt x="4259389" y="4486491"/>
                  </a:lnTo>
                  <a:lnTo>
                    <a:pt x="4261269" y="4468304"/>
                  </a:lnTo>
                  <a:close/>
                </a:path>
                <a:path w="5473700" h="4498975">
                  <a:moveTo>
                    <a:pt x="4283367" y="284988"/>
                  </a:moveTo>
                  <a:lnTo>
                    <a:pt x="2513876" y="0"/>
                  </a:lnTo>
                  <a:lnTo>
                    <a:pt x="2510967" y="18059"/>
                  </a:lnTo>
                  <a:lnTo>
                    <a:pt x="4280459" y="303047"/>
                  </a:lnTo>
                  <a:lnTo>
                    <a:pt x="4283367" y="284988"/>
                  </a:lnTo>
                  <a:close/>
                </a:path>
                <a:path w="5473700" h="4498975">
                  <a:moveTo>
                    <a:pt x="5473458" y="3182226"/>
                  </a:moveTo>
                  <a:lnTo>
                    <a:pt x="4255846" y="2768079"/>
                  </a:lnTo>
                  <a:lnTo>
                    <a:pt x="4253547" y="2752318"/>
                  </a:lnTo>
                  <a:lnTo>
                    <a:pt x="4222712" y="2756814"/>
                  </a:lnTo>
                  <a:lnTo>
                    <a:pt x="4210697" y="2752712"/>
                  </a:lnTo>
                  <a:lnTo>
                    <a:pt x="4208602" y="2758859"/>
                  </a:lnTo>
                  <a:lnTo>
                    <a:pt x="1217358" y="3193897"/>
                  </a:lnTo>
                  <a:lnTo>
                    <a:pt x="1219987" y="3211995"/>
                  </a:lnTo>
                  <a:lnTo>
                    <a:pt x="4220997" y="2775534"/>
                  </a:lnTo>
                  <a:lnTo>
                    <a:pt x="5467566" y="3199536"/>
                  </a:lnTo>
                  <a:lnTo>
                    <a:pt x="5473458" y="318222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761" y="761"/>
              <a:ext cx="9142730" cy="6856730"/>
            </a:xfrm>
            <a:custGeom>
              <a:avLst/>
              <a:gdLst/>
              <a:ahLst/>
              <a:cxnLst/>
              <a:rect l="l" t="t" r="r" b="b"/>
              <a:pathLst>
                <a:path w="9142730" h="6856730">
                  <a:moveTo>
                    <a:pt x="0" y="0"/>
                  </a:moveTo>
                  <a:lnTo>
                    <a:pt x="9142476" y="0"/>
                  </a:lnTo>
                  <a:lnTo>
                    <a:pt x="9142476" y="6856476"/>
                  </a:lnTo>
                  <a:lnTo>
                    <a:pt x="0" y="6856476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8" name="object 38"/>
          <p:cNvSpPr txBox="1"/>
          <p:nvPr/>
        </p:nvSpPr>
        <p:spPr>
          <a:xfrm>
            <a:off x="4194176" y="6438732"/>
            <a:ext cx="1062355" cy="363561"/>
          </a:xfrm>
          <a:prstGeom prst="rect">
            <a:avLst/>
          </a:prstGeom>
        </p:spPr>
        <p:txBody>
          <a:bodyPr vert="horz" wrap="square" lIns="0" tIns="4445" rIns="0" bIns="0" rtlCol="0">
            <a:spAutoFit/>
          </a:bodyPr>
          <a:lstStyle/>
          <a:p>
            <a:pPr marL="12700" marR="5080">
              <a:lnSpc>
                <a:spcPts val="1440"/>
              </a:lnSpc>
              <a:spcBef>
                <a:spcPts val="35"/>
              </a:spcBef>
            </a:pPr>
            <a:r>
              <a:rPr sz="1200" spc="45" dirty="0">
                <a:solidFill>
                  <a:srgbClr val="FFFFFF"/>
                </a:solidFill>
                <a:latin typeface="Arial MT"/>
                <a:cs typeface="Arial MT"/>
              </a:rPr>
              <a:t>Department</a:t>
            </a:r>
            <a:r>
              <a:rPr sz="1200" spc="1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-25" dirty="0">
                <a:solidFill>
                  <a:srgbClr val="FFFFFF"/>
                </a:solidFill>
                <a:latin typeface="Arial MT"/>
                <a:cs typeface="Arial MT"/>
              </a:rPr>
              <a:t>of CSE</a:t>
            </a:r>
            <a:endParaRPr sz="1200">
              <a:latin typeface="Arial MT"/>
              <a:cs typeface="Arial MT"/>
            </a:endParaRPr>
          </a:p>
        </p:txBody>
      </p:sp>
      <p:sp>
        <p:nvSpPr>
          <p:cNvPr id="39" name="object 39"/>
          <p:cNvSpPr txBox="1">
            <a:spLocks noGrp="1"/>
          </p:cNvSpPr>
          <p:nvPr>
            <p:ph type="ftr" sz="quarter" idx="5"/>
          </p:nvPr>
        </p:nvSpPr>
        <p:spPr>
          <a:xfrm>
            <a:off x="1600200" y="0"/>
            <a:ext cx="0" cy="430887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25"/>
              </a:lnSpc>
            </a:pPr>
            <a:r>
              <a:rPr spc="10" dirty="0"/>
              <a:t>ATME College</a:t>
            </a:r>
            <a:r>
              <a:rPr spc="-5" dirty="0"/>
              <a:t> </a:t>
            </a:r>
            <a:r>
              <a:rPr spc="10" dirty="0"/>
              <a:t>of</a:t>
            </a:r>
            <a:r>
              <a:rPr spc="114" dirty="0"/>
              <a:t> </a:t>
            </a:r>
            <a:r>
              <a:rPr spc="35" dirty="0"/>
              <a:t>Engineering</a:t>
            </a:r>
          </a:p>
        </p:txBody>
      </p:sp>
    </p:spTree>
  </p:cSld>
  <p:clrMapOvr>
    <a:masterClrMapping/>
  </p:clrMapOvr>
</p:sld>
</file>

<file path=ppt/slides/slide3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4114800" y="6400801"/>
            <a:ext cx="4724400" cy="277495"/>
            <a:chOff x="2514600" y="6400800"/>
            <a:chExt cx="4724400" cy="277495"/>
          </a:xfrm>
        </p:grpSpPr>
        <p:sp>
          <p:nvSpPr>
            <p:cNvPr id="3" name="object 3"/>
            <p:cNvSpPr/>
            <p:nvPr/>
          </p:nvSpPr>
          <p:spPr>
            <a:xfrm>
              <a:off x="2514600" y="6400800"/>
              <a:ext cx="1600200" cy="277495"/>
            </a:xfrm>
            <a:custGeom>
              <a:avLst/>
              <a:gdLst/>
              <a:ahLst/>
              <a:cxnLst/>
              <a:rect l="l" t="t" r="r" b="b"/>
              <a:pathLst>
                <a:path w="1600200" h="277495">
                  <a:moveTo>
                    <a:pt x="1600200" y="277368"/>
                  </a:moveTo>
                  <a:lnTo>
                    <a:pt x="0" y="277368"/>
                  </a:lnTo>
                  <a:lnTo>
                    <a:pt x="0" y="0"/>
                  </a:lnTo>
                  <a:lnTo>
                    <a:pt x="1600200" y="0"/>
                  </a:lnTo>
                  <a:lnTo>
                    <a:pt x="1600200" y="277368"/>
                  </a:lnTo>
                  <a:close/>
                </a:path>
              </a:pathLst>
            </a:custGeom>
            <a:solidFill>
              <a:srgbClr val="E16C0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4114800" y="6400800"/>
              <a:ext cx="3124200" cy="277495"/>
            </a:xfrm>
            <a:custGeom>
              <a:avLst/>
              <a:gdLst/>
              <a:ahLst/>
              <a:cxnLst/>
              <a:rect l="l" t="t" r="r" b="b"/>
              <a:pathLst>
                <a:path w="3124200" h="277495">
                  <a:moveTo>
                    <a:pt x="3124200" y="277368"/>
                  </a:moveTo>
                  <a:lnTo>
                    <a:pt x="0" y="277368"/>
                  </a:lnTo>
                  <a:lnTo>
                    <a:pt x="0" y="0"/>
                  </a:lnTo>
                  <a:lnTo>
                    <a:pt x="3124200" y="0"/>
                  </a:lnTo>
                  <a:lnTo>
                    <a:pt x="3124200" y="277368"/>
                  </a:lnTo>
                  <a:close/>
                </a:path>
              </a:pathLst>
            </a:custGeom>
            <a:solidFill>
              <a:srgbClr val="2240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2636926" y="6045"/>
            <a:ext cx="7018020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pc="-50" dirty="0"/>
              <a:t>Travelling</a:t>
            </a:r>
            <a:r>
              <a:rPr spc="-200" dirty="0"/>
              <a:t> </a:t>
            </a:r>
            <a:r>
              <a:rPr dirty="0"/>
              <a:t>Sales</a:t>
            </a:r>
            <a:r>
              <a:rPr spc="-110" dirty="0"/>
              <a:t> </a:t>
            </a:r>
            <a:r>
              <a:rPr spc="-20" dirty="0"/>
              <a:t>Person</a:t>
            </a:r>
            <a:r>
              <a:rPr spc="-195" dirty="0"/>
              <a:t> </a:t>
            </a:r>
            <a:r>
              <a:rPr spc="-10" dirty="0"/>
              <a:t>Problem</a:t>
            </a:r>
          </a:p>
        </p:txBody>
      </p:sp>
      <p:sp>
        <p:nvSpPr>
          <p:cNvPr id="21" name="object 21"/>
          <p:cNvSpPr txBox="1">
            <a:spLocks noGrp="1"/>
          </p:cNvSpPr>
          <p:nvPr>
            <p:ph type="ftr" sz="quarter" idx="11"/>
          </p:nvPr>
        </p:nvSpPr>
        <p:spPr>
          <a:xfrm>
            <a:off x="1600200" y="0"/>
            <a:ext cx="0" cy="432490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25"/>
              </a:lnSpc>
            </a:pPr>
            <a:r>
              <a:rPr spc="10" dirty="0"/>
              <a:t>ATME College</a:t>
            </a:r>
            <a:r>
              <a:rPr spc="-5" dirty="0"/>
              <a:t> </a:t>
            </a:r>
            <a:r>
              <a:rPr spc="10" dirty="0"/>
              <a:t>of</a:t>
            </a:r>
            <a:r>
              <a:rPr spc="114" dirty="0"/>
              <a:t> </a:t>
            </a:r>
            <a:r>
              <a:rPr spc="35" dirty="0"/>
              <a:t>Engineering</a:t>
            </a:r>
          </a:p>
        </p:txBody>
      </p:sp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706943" y="1082090"/>
            <a:ext cx="2108950" cy="1687982"/>
          </a:xfrm>
          <a:prstGeom prst="rect">
            <a:avLst/>
          </a:prstGeom>
        </p:spPr>
      </p:pic>
      <p:sp>
        <p:nvSpPr>
          <p:cNvPr id="7" name="object 7"/>
          <p:cNvSpPr txBox="1"/>
          <p:nvPr/>
        </p:nvSpPr>
        <p:spPr>
          <a:xfrm>
            <a:off x="1869441" y="1103884"/>
            <a:ext cx="13525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pc="-50" dirty="0">
                <a:latin typeface="Calibri"/>
                <a:cs typeface="Calibri"/>
              </a:rPr>
              <a:t>a</a:t>
            </a:r>
            <a:endParaRPr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960575" y="2365121"/>
            <a:ext cx="14605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pc="-50" dirty="0">
                <a:latin typeface="Calibri"/>
                <a:cs typeface="Calibri"/>
              </a:rPr>
              <a:t>b</a:t>
            </a:r>
            <a:endParaRPr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526918" y="2365121"/>
            <a:ext cx="12255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pc="-50" dirty="0">
                <a:latin typeface="Calibri"/>
                <a:cs typeface="Calibri"/>
              </a:rPr>
              <a:t>c</a:t>
            </a:r>
            <a:endParaRPr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494023" y="1103884"/>
            <a:ext cx="14605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pc="-50" dirty="0">
                <a:latin typeface="Calibri"/>
                <a:cs typeface="Calibri"/>
              </a:rPr>
              <a:t>d</a:t>
            </a:r>
            <a:endParaRPr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748740" y="1732407"/>
            <a:ext cx="14160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pc="-50" dirty="0">
                <a:latin typeface="Calibri"/>
                <a:cs typeface="Calibri"/>
              </a:rPr>
              <a:t>3</a:t>
            </a:r>
            <a:endParaRPr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620836" y="949071"/>
            <a:ext cx="14160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pc="-50" dirty="0">
                <a:latin typeface="Calibri"/>
                <a:cs typeface="Calibri"/>
              </a:rPr>
              <a:t>4</a:t>
            </a:r>
            <a:endParaRPr>
              <a:latin typeface="Calibri"/>
              <a:cs typeface="Calibr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2486851" y="1364360"/>
            <a:ext cx="14160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pc="-50" dirty="0">
                <a:latin typeface="Calibri"/>
                <a:cs typeface="Calibri"/>
              </a:rPr>
              <a:t>1</a:t>
            </a:r>
            <a:endParaRPr>
              <a:latin typeface="Calibri"/>
              <a:cs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2507692" y="2117293"/>
            <a:ext cx="14160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pc="-50" dirty="0">
                <a:latin typeface="Calibri"/>
                <a:cs typeface="Calibri"/>
              </a:rPr>
              <a:t>1</a:t>
            </a:r>
            <a:endParaRPr>
              <a:latin typeface="Calibri"/>
              <a:cs typeface="Calibri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4026407" y="1094233"/>
            <a:ext cx="6553834" cy="1670685"/>
          </a:xfrm>
          <a:custGeom>
            <a:avLst/>
            <a:gdLst/>
            <a:ahLst/>
            <a:cxnLst/>
            <a:rect l="l" t="t" r="r" b="b"/>
            <a:pathLst>
              <a:path w="6553834" h="1670685">
                <a:moveTo>
                  <a:pt x="6533642" y="1670304"/>
                </a:moveTo>
                <a:lnTo>
                  <a:pt x="19812" y="1670304"/>
                </a:lnTo>
                <a:lnTo>
                  <a:pt x="16370" y="1669999"/>
                </a:lnTo>
                <a:lnTo>
                  <a:pt x="0" y="1650492"/>
                </a:lnTo>
                <a:lnTo>
                  <a:pt x="0" y="19812"/>
                </a:lnTo>
                <a:lnTo>
                  <a:pt x="19812" y="0"/>
                </a:lnTo>
                <a:lnTo>
                  <a:pt x="6533642" y="0"/>
                </a:lnTo>
                <a:lnTo>
                  <a:pt x="6553454" y="19812"/>
                </a:lnTo>
                <a:lnTo>
                  <a:pt x="39624" y="19812"/>
                </a:lnTo>
                <a:lnTo>
                  <a:pt x="19812" y="39624"/>
                </a:lnTo>
                <a:lnTo>
                  <a:pt x="39624" y="39624"/>
                </a:lnTo>
                <a:lnTo>
                  <a:pt x="39624" y="1630680"/>
                </a:lnTo>
                <a:lnTo>
                  <a:pt x="19812" y="1630680"/>
                </a:lnTo>
                <a:lnTo>
                  <a:pt x="39624" y="1650492"/>
                </a:lnTo>
                <a:lnTo>
                  <a:pt x="6553454" y="1650492"/>
                </a:lnTo>
                <a:lnTo>
                  <a:pt x="6553149" y="1653933"/>
                </a:lnTo>
                <a:lnTo>
                  <a:pt x="6537083" y="1669999"/>
                </a:lnTo>
                <a:lnTo>
                  <a:pt x="6533642" y="1670304"/>
                </a:lnTo>
                <a:close/>
              </a:path>
              <a:path w="6553834" h="1670685">
                <a:moveTo>
                  <a:pt x="39624" y="39624"/>
                </a:moveTo>
                <a:lnTo>
                  <a:pt x="19812" y="39624"/>
                </a:lnTo>
                <a:lnTo>
                  <a:pt x="39624" y="19812"/>
                </a:lnTo>
                <a:lnTo>
                  <a:pt x="39624" y="39624"/>
                </a:lnTo>
                <a:close/>
              </a:path>
              <a:path w="6553834" h="1670685">
                <a:moveTo>
                  <a:pt x="6513830" y="39624"/>
                </a:moveTo>
                <a:lnTo>
                  <a:pt x="39624" y="39624"/>
                </a:lnTo>
                <a:lnTo>
                  <a:pt x="39624" y="19812"/>
                </a:lnTo>
                <a:lnTo>
                  <a:pt x="6513830" y="19812"/>
                </a:lnTo>
                <a:lnTo>
                  <a:pt x="6513830" y="39624"/>
                </a:lnTo>
                <a:close/>
              </a:path>
              <a:path w="6553834" h="1670685">
                <a:moveTo>
                  <a:pt x="6513830" y="1650492"/>
                </a:moveTo>
                <a:lnTo>
                  <a:pt x="6513830" y="19812"/>
                </a:lnTo>
                <a:lnTo>
                  <a:pt x="6533642" y="39624"/>
                </a:lnTo>
                <a:lnTo>
                  <a:pt x="6553454" y="39624"/>
                </a:lnTo>
                <a:lnTo>
                  <a:pt x="6553454" y="1630680"/>
                </a:lnTo>
                <a:lnTo>
                  <a:pt x="6533642" y="1630680"/>
                </a:lnTo>
                <a:lnTo>
                  <a:pt x="6513830" y="1650492"/>
                </a:lnTo>
                <a:close/>
              </a:path>
              <a:path w="6553834" h="1670685">
                <a:moveTo>
                  <a:pt x="6553454" y="39624"/>
                </a:moveTo>
                <a:lnTo>
                  <a:pt x="6533642" y="39624"/>
                </a:lnTo>
                <a:lnTo>
                  <a:pt x="6513830" y="19812"/>
                </a:lnTo>
                <a:lnTo>
                  <a:pt x="6553454" y="19812"/>
                </a:lnTo>
                <a:lnTo>
                  <a:pt x="6553454" y="39624"/>
                </a:lnTo>
                <a:close/>
              </a:path>
              <a:path w="6553834" h="1670685">
                <a:moveTo>
                  <a:pt x="39624" y="1650492"/>
                </a:moveTo>
                <a:lnTo>
                  <a:pt x="19812" y="1630680"/>
                </a:lnTo>
                <a:lnTo>
                  <a:pt x="39624" y="1630680"/>
                </a:lnTo>
                <a:lnTo>
                  <a:pt x="39624" y="1650492"/>
                </a:lnTo>
                <a:close/>
              </a:path>
              <a:path w="6553834" h="1670685">
                <a:moveTo>
                  <a:pt x="6513830" y="1650492"/>
                </a:moveTo>
                <a:lnTo>
                  <a:pt x="39624" y="1650492"/>
                </a:lnTo>
                <a:lnTo>
                  <a:pt x="39624" y="1630680"/>
                </a:lnTo>
                <a:lnTo>
                  <a:pt x="6513830" y="1630680"/>
                </a:lnTo>
                <a:lnTo>
                  <a:pt x="6513830" y="1650492"/>
                </a:lnTo>
                <a:close/>
              </a:path>
              <a:path w="6553834" h="1670685">
                <a:moveTo>
                  <a:pt x="6553454" y="1650492"/>
                </a:moveTo>
                <a:lnTo>
                  <a:pt x="6513830" y="1650492"/>
                </a:lnTo>
                <a:lnTo>
                  <a:pt x="6533642" y="1630680"/>
                </a:lnTo>
                <a:lnTo>
                  <a:pt x="6553454" y="1630680"/>
                </a:lnTo>
                <a:lnTo>
                  <a:pt x="6553454" y="165049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 txBox="1"/>
          <p:nvPr/>
        </p:nvSpPr>
        <p:spPr>
          <a:xfrm>
            <a:off x="3732658" y="1098169"/>
            <a:ext cx="6842125" cy="155130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404495" marR="5080">
              <a:spcBef>
                <a:spcPts val="105"/>
              </a:spcBef>
            </a:pPr>
            <a:r>
              <a:rPr sz="2000" dirty="0">
                <a:latin typeface="Calibri"/>
                <a:cs typeface="Calibri"/>
              </a:rPr>
              <a:t>In</a:t>
            </a:r>
            <a:r>
              <a:rPr sz="2000" spc="114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the</a:t>
            </a:r>
            <a:r>
              <a:rPr sz="2000" spc="12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travelling</a:t>
            </a:r>
            <a:r>
              <a:rPr sz="2000" spc="10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sales</a:t>
            </a:r>
            <a:r>
              <a:rPr sz="2000" spc="1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man</a:t>
            </a:r>
            <a:r>
              <a:rPr sz="2000" spc="10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problem,</a:t>
            </a:r>
            <a:r>
              <a:rPr sz="2000" spc="114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a</a:t>
            </a:r>
            <a:r>
              <a:rPr sz="2000" spc="12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sales</a:t>
            </a:r>
            <a:r>
              <a:rPr sz="2000" spc="114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man</a:t>
            </a:r>
            <a:r>
              <a:rPr sz="2000" spc="13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must</a:t>
            </a:r>
            <a:r>
              <a:rPr sz="2000" spc="12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visit</a:t>
            </a:r>
            <a:r>
              <a:rPr sz="2000" spc="125" dirty="0">
                <a:latin typeface="Calibri"/>
                <a:cs typeface="Calibri"/>
              </a:rPr>
              <a:t> </a:t>
            </a:r>
            <a:r>
              <a:rPr sz="2000" spc="-50" dirty="0">
                <a:latin typeface="Calibri"/>
                <a:cs typeface="Calibri"/>
              </a:rPr>
              <a:t>n </a:t>
            </a:r>
            <a:r>
              <a:rPr sz="2000" dirty="0">
                <a:latin typeface="Calibri"/>
                <a:cs typeface="Calibri"/>
              </a:rPr>
              <a:t>cities.</a:t>
            </a:r>
            <a:r>
              <a:rPr sz="2000" spc="15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The</a:t>
            </a:r>
            <a:r>
              <a:rPr sz="2000" spc="13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sales</a:t>
            </a:r>
            <a:r>
              <a:rPr sz="2000" spc="13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man</a:t>
            </a:r>
            <a:r>
              <a:rPr sz="2000" spc="13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visits</a:t>
            </a:r>
            <a:r>
              <a:rPr sz="2000" spc="13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each</a:t>
            </a:r>
            <a:r>
              <a:rPr sz="2000" spc="13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city</a:t>
            </a:r>
            <a:r>
              <a:rPr sz="2000" spc="15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exactly</a:t>
            </a:r>
            <a:r>
              <a:rPr sz="2000" spc="13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once</a:t>
            </a:r>
            <a:r>
              <a:rPr sz="2000" spc="14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and</a:t>
            </a:r>
            <a:r>
              <a:rPr sz="2000" spc="13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comes</a:t>
            </a:r>
            <a:endParaRPr sz="2000">
              <a:latin typeface="Calibri"/>
              <a:cs typeface="Calibri"/>
            </a:endParaRPr>
          </a:p>
          <a:p>
            <a:pPr marL="12700">
              <a:tabLst>
                <a:tab pos="404495" algn="l"/>
              </a:tabLst>
            </a:pPr>
            <a:r>
              <a:rPr spc="-50" dirty="0">
                <a:latin typeface="Calibri"/>
                <a:cs typeface="Calibri"/>
              </a:rPr>
              <a:t>2</a:t>
            </a:r>
            <a:r>
              <a:rPr dirty="0">
                <a:latin typeface="Calibri"/>
                <a:cs typeface="Calibri"/>
              </a:rPr>
              <a:t>	</a:t>
            </a:r>
            <a:r>
              <a:rPr sz="2000" dirty="0">
                <a:latin typeface="Calibri"/>
                <a:cs typeface="Calibri"/>
              </a:rPr>
              <a:t>back</a:t>
            </a:r>
            <a:r>
              <a:rPr sz="2000" spc="-4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to</a:t>
            </a:r>
            <a:r>
              <a:rPr sz="2000" spc="-7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the</a:t>
            </a:r>
            <a:r>
              <a:rPr sz="2000" spc="-45" dirty="0">
                <a:latin typeface="Calibri"/>
                <a:cs typeface="Calibri"/>
              </a:rPr>
              <a:t> </a:t>
            </a:r>
            <a:r>
              <a:rPr sz="2000" spc="-20" dirty="0">
                <a:latin typeface="Calibri"/>
                <a:cs typeface="Calibri"/>
              </a:rPr>
              <a:t>starting</a:t>
            </a:r>
            <a:r>
              <a:rPr sz="2000" spc="-70" dirty="0">
                <a:latin typeface="Calibri"/>
                <a:cs typeface="Calibri"/>
              </a:rPr>
              <a:t> </a:t>
            </a:r>
            <a:r>
              <a:rPr sz="2000" spc="-20" dirty="0">
                <a:latin typeface="Calibri"/>
                <a:cs typeface="Calibri"/>
              </a:rPr>
              <a:t>city.</a:t>
            </a:r>
            <a:endParaRPr sz="2000">
              <a:latin typeface="Calibri"/>
              <a:cs typeface="Calibri"/>
            </a:endParaRPr>
          </a:p>
          <a:p>
            <a:pPr marL="404495" marR="514350"/>
            <a:r>
              <a:rPr sz="2000" dirty="0">
                <a:latin typeface="Calibri"/>
                <a:cs typeface="Calibri"/>
              </a:rPr>
              <a:t>The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spc="-30" dirty="0">
                <a:latin typeface="Calibri"/>
                <a:cs typeface="Calibri"/>
              </a:rPr>
              <a:t>travelling</a:t>
            </a:r>
            <a:r>
              <a:rPr sz="2000" spc="-4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sales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man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problem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is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spc="-20" dirty="0">
                <a:latin typeface="Calibri"/>
                <a:cs typeface="Calibri"/>
              </a:rPr>
              <a:t>minimization</a:t>
            </a:r>
            <a:r>
              <a:rPr sz="2000" spc="-5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problem </a:t>
            </a:r>
            <a:r>
              <a:rPr sz="2000" dirty="0">
                <a:latin typeface="Calibri"/>
                <a:cs typeface="Calibri"/>
              </a:rPr>
              <a:t>and</a:t>
            </a:r>
            <a:r>
              <a:rPr sz="2000" spc="-7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hence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we</a:t>
            </a:r>
            <a:r>
              <a:rPr sz="2000" spc="-85" dirty="0">
                <a:latin typeface="Calibri"/>
                <a:cs typeface="Calibri"/>
              </a:rPr>
              <a:t> </a:t>
            </a:r>
            <a:r>
              <a:rPr sz="2000" spc="-20" dirty="0">
                <a:latin typeface="Calibri"/>
                <a:cs typeface="Calibri"/>
              </a:rPr>
              <a:t>require</a:t>
            </a:r>
            <a:r>
              <a:rPr sz="2000" spc="-7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to</a:t>
            </a:r>
            <a:r>
              <a:rPr sz="2000" spc="-7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find</a:t>
            </a:r>
            <a:r>
              <a:rPr sz="2000" spc="-6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the</a:t>
            </a:r>
            <a:r>
              <a:rPr sz="2000" spc="-60" dirty="0">
                <a:latin typeface="Calibri"/>
                <a:cs typeface="Calibri"/>
              </a:rPr>
              <a:t> </a:t>
            </a:r>
            <a:r>
              <a:rPr sz="2000" spc="-20" dirty="0">
                <a:latin typeface="Calibri"/>
                <a:cs typeface="Calibri"/>
              </a:rPr>
              <a:t>lower</a:t>
            </a:r>
            <a:r>
              <a:rPr sz="2000" spc="-9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bound.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3048000" y="3392423"/>
            <a:ext cx="5703570" cy="2594610"/>
          </a:xfrm>
          <a:custGeom>
            <a:avLst/>
            <a:gdLst/>
            <a:ahLst/>
            <a:cxnLst/>
            <a:rect l="l" t="t" r="r" b="b"/>
            <a:pathLst>
              <a:path w="5703570" h="2594610">
                <a:moveTo>
                  <a:pt x="5683377" y="2594229"/>
                </a:moveTo>
                <a:lnTo>
                  <a:pt x="19812" y="2594229"/>
                </a:lnTo>
                <a:lnTo>
                  <a:pt x="16370" y="2593924"/>
                </a:lnTo>
                <a:lnTo>
                  <a:pt x="0" y="2574416"/>
                </a:lnTo>
                <a:lnTo>
                  <a:pt x="0" y="19812"/>
                </a:lnTo>
                <a:lnTo>
                  <a:pt x="19812" y="0"/>
                </a:lnTo>
                <a:lnTo>
                  <a:pt x="5683377" y="0"/>
                </a:lnTo>
                <a:lnTo>
                  <a:pt x="5703189" y="19812"/>
                </a:lnTo>
                <a:lnTo>
                  <a:pt x="39624" y="19812"/>
                </a:lnTo>
                <a:lnTo>
                  <a:pt x="19812" y="39624"/>
                </a:lnTo>
                <a:lnTo>
                  <a:pt x="39624" y="39624"/>
                </a:lnTo>
                <a:lnTo>
                  <a:pt x="39624" y="2554604"/>
                </a:lnTo>
                <a:lnTo>
                  <a:pt x="19812" y="2554604"/>
                </a:lnTo>
                <a:lnTo>
                  <a:pt x="39624" y="2574416"/>
                </a:lnTo>
                <a:lnTo>
                  <a:pt x="5703189" y="2574416"/>
                </a:lnTo>
                <a:lnTo>
                  <a:pt x="5702884" y="2577858"/>
                </a:lnTo>
                <a:lnTo>
                  <a:pt x="5686818" y="2593924"/>
                </a:lnTo>
                <a:lnTo>
                  <a:pt x="5683377" y="2594229"/>
                </a:lnTo>
                <a:close/>
              </a:path>
              <a:path w="5703570" h="2594610">
                <a:moveTo>
                  <a:pt x="39624" y="39624"/>
                </a:moveTo>
                <a:lnTo>
                  <a:pt x="19812" y="39624"/>
                </a:lnTo>
                <a:lnTo>
                  <a:pt x="39624" y="19812"/>
                </a:lnTo>
                <a:lnTo>
                  <a:pt x="39624" y="39624"/>
                </a:lnTo>
                <a:close/>
              </a:path>
              <a:path w="5703570" h="2594610">
                <a:moveTo>
                  <a:pt x="5663565" y="39624"/>
                </a:moveTo>
                <a:lnTo>
                  <a:pt x="39624" y="39624"/>
                </a:lnTo>
                <a:lnTo>
                  <a:pt x="39624" y="19812"/>
                </a:lnTo>
                <a:lnTo>
                  <a:pt x="5663565" y="19812"/>
                </a:lnTo>
                <a:lnTo>
                  <a:pt x="5663565" y="39624"/>
                </a:lnTo>
                <a:close/>
              </a:path>
              <a:path w="5703570" h="2594610">
                <a:moveTo>
                  <a:pt x="5663565" y="2574416"/>
                </a:moveTo>
                <a:lnTo>
                  <a:pt x="5663565" y="19812"/>
                </a:lnTo>
                <a:lnTo>
                  <a:pt x="5683377" y="39624"/>
                </a:lnTo>
                <a:lnTo>
                  <a:pt x="5703189" y="39624"/>
                </a:lnTo>
                <a:lnTo>
                  <a:pt x="5703189" y="2554604"/>
                </a:lnTo>
                <a:lnTo>
                  <a:pt x="5683377" y="2554604"/>
                </a:lnTo>
                <a:lnTo>
                  <a:pt x="5663565" y="2574416"/>
                </a:lnTo>
                <a:close/>
              </a:path>
              <a:path w="5703570" h="2594610">
                <a:moveTo>
                  <a:pt x="5703189" y="39624"/>
                </a:moveTo>
                <a:lnTo>
                  <a:pt x="5683377" y="39624"/>
                </a:lnTo>
                <a:lnTo>
                  <a:pt x="5663565" y="19812"/>
                </a:lnTo>
                <a:lnTo>
                  <a:pt x="5703189" y="19812"/>
                </a:lnTo>
                <a:lnTo>
                  <a:pt x="5703189" y="39624"/>
                </a:lnTo>
                <a:close/>
              </a:path>
              <a:path w="5703570" h="2594610">
                <a:moveTo>
                  <a:pt x="39624" y="2574416"/>
                </a:moveTo>
                <a:lnTo>
                  <a:pt x="19812" y="2554604"/>
                </a:lnTo>
                <a:lnTo>
                  <a:pt x="39624" y="2554604"/>
                </a:lnTo>
                <a:lnTo>
                  <a:pt x="39624" y="2574416"/>
                </a:lnTo>
                <a:close/>
              </a:path>
              <a:path w="5703570" h="2594610">
                <a:moveTo>
                  <a:pt x="5663565" y="2574416"/>
                </a:moveTo>
                <a:lnTo>
                  <a:pt x="39624" y="2574416"/>
                </a:lnTo>
                <a:lnTo>
                  <a:pt x="39624" y="2554604"/>
                </a:lnTo>
                <a:lnTo>
                  <a:pt x="5663565" y="2554604"/>
                </a:lnTo>
                <a:lnTo>
                  <a:pt x="5663565" y="2574416"/>
                </a:lnTo>
                <a:close/>
              </a:path>
              <a:path w="5703570" h="2594610">
                <a:moveTo>
                  <a:pt x="5703189" y="2574416"/>
                </a:moveTo>
                <a:lnTo>
                  <a:pt x="5663565" y="2574416"/>
                </a:lnTo>
                <a:lnTo>
                  <a:pt x="5683377" y="2554604"/>
                </a:lnTo>
                <a:lnTo>
                  <a:pt x="5703189" y="2554604"/>
                </a:lnTo>
                <a:lnTo>
                  <a:pt x="5703189" y="257441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 txBox="1"/>
          <p:nvPr/>
        </p:nvSpPr>
        <p:spPr>
          <a:xfrm>
            <a:off x="2745130" y="2572130"/>
            <a:ext cx="5507990" cy="32931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pc="-50" dirty="0">
                <a:latin typeface="Calibri"/>
                <a:cs typeface="Calibri"/>
              </a:rPr>
              <a:t>5</a:t>
            </a:r>
            <a:endParaRPr>
              <a:latin typeface="Calibri"/>
              <a:cs typeface="Calibri"/>
            </a:endParaRPr>
          </a:p>
          <a:p>
            <a:pPr>
              <a:spcBef>
                <a:spcPts val="2160"/>
              </a:spcBef>
            </a:pPr>
            <a:endParaRPr>
              <a:latin typeface="Calibri"/>
              <a:cs typeface="Calibri"/>
            </a:endParaRPr>
          </a:p>
          <a:p>
            <a:pPr marL="414020" marR="2416175"/>
            <a:r>
              <a:rPr sz="2000" spc="-20" dirty="0">
                <a:latin typeface="Calibri"/>
                <a:cs typeface="Calibri"/>
              </a:rPr>
              <a:t>Lower</a:t>
            </a:r>
            <a:r>
              <a:rPr sz="2000" spc="-8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bound</a:t>
            </a:r>
            <a:r>
              <a:rPr sz="2000" spc="-5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=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lb</a:t>
            </a:r>
            <a:r>
              <a:rPr sz="2000" spc="-5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=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S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/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spc="-25" dirty="0">
                <a:latin typeface="Calibri"/>
                <a:cs typeface="Calibri"/>
              </a:rPr>
              <a:t>2; </a:t>
            </a:r>
            <a:r>
              <a:rPr sz="2000" spc="-10" dirty="0">
                <a:latin typeface="Calibri"/>
                <a:cs typeface="Calibri"/>
              </a:rPr>
              <a:t>Where</a:t>
            </a:r>
            <a:r>
              <a:rPr sz="2000" spc="-8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S</a:t>
            </a:r>
            <a:r>
              <a:rPr sz="2000" spc="-4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=</a:t>
            </a:r>
            <a:r>
              <a:rPr sz="2000" spc="-70" dirty="0">
                <a:latin typeface="Calibri"/>
                <a:cs typeface="Calibri"/>
              </a:rPr>
              <a:t> </a:t>
            </a:r>
            <a:r>
              <a:rPr sz="2000" spc="-60" dirty="0">
                <a:latin typeface="Calibri"/>
                <a:cs typeface="Calibri"/>
              </a:rPr>
              <a:t>[Va+</a:t>
            </a:r>
            <a:r>
              <a:rPr sz="2000" spc="-85" dirty="0">
                <a:latin typeface="Calibri"/>
                <a:cs typeface="Calibri"/>
              </a:rPr>
              <a:t> </a:t>
            </a:r>
            <a:r>
              <a:rPr sz="2000" spc="-50" dirty="0">
                <a:latin typeface="Calibri"/>
                <a:cs typeface="Calibri"/>
              </a:rPr>
              <a:t>Vb+Vc+Vd]</a:t>
            </a:r>
            <a:endParaRPr sz="2000">
              <a:latin typeface="Calibri"/>
              <a:cs typeface="Calibri"/>
            </a:endParaRPr>
          </a:p>
          <a:p>
            <a:pPr marL="414020" marR="5080"/>
            <a:r>
              <a:rPr sz="2000" spc="-85" dirty="0">
                <a:latin typeface="Calibri"/>
                <a:cs typeface="Calibri"/>
              </a:rPr>
              <a:t>Va</a:t>
            </a:r>
            <a:r>
              <a:rPr sz="2000" spc="-10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=</a:t>
            </a:r>
            <a:r>
              <a:rPr sz="2000" spc="-8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sum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of</a:t>
            </a:r>
            <a:r>
              <a:rPr sz="2000" spc="-50" dirty="0">
                <a:latin typeface="Calibri"/>
                <a:cs typeface="Calibri"/>
              </a:rPr>
              <a:t> </a:t>
            </a:r>
            <a:r>
              <a:rPr sz="2000" spc="-20" dirty="0">
                <a:latin typeface="Calibri"/>
                <a:cs typeface="Calibri"/>
              </a:rPr>
              <a:t>distances</a:t>
            </a:r>
            <a:r>
              <a:rPr sz="2000" spc="-75" dirty="0">
                <a:latin typeface="Calibri"/>
                <a:cs typeface="Calibri"/>
              </a:rPr>
              <a:t> </a:t>
            </a:r>
            <a:r>
              <a:rPr sz="2000" spc="-20" dirty="0">
                <a:latin typeface="Calibri"/>
                <a:cs typeface="Calibri"/>
              </a:rPr>
              <a:t>from</a:t>
            </a:r>
            <a:r>
              <a:rPr sz="2000" spc="-40" dirty="0">
                <a:latin typeface="Calibri"/>
                <a:cs typeface="Calibri"/>
              </a:rPr>
              <a:t> </a:t>
            </a:r>
            <a:r>
              <a:rPr sz="2000" spc="-30" dirty="0">
                <a:latin typeface="Calibri"/>
                <a:cs typeface="Calibri"/>
              </a:rPr>
              <a:t>vertex</a:t>
            </a:r>
            <a:r>
              <a:rPr sz="2000" spc="1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a</a:t>
            </a:r>
            <a:r>
              <a:rPr sz="2000" spc="-5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to</a:t>
            </a:r>
            <a:r>
              <a:rPr sz="2000" spc="-6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the</a:t>
            </a:r>
            <a:r>
              <a:rPr sz="2000" spc="-4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nearest vertices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1</a:t>
            </a:r>
            <a:r>
              <a:rPr sz="2000" spc="-4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+</a:t>
            </a:r>
            <a:r>
              <a:rPr sz="2000" spc="-7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3</a:t>
            </a:r>
            <a:r>
              <a:rPr sz="2000" spc="-7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=</a:t>
            </a:r>
            <a:r>
              <a:rPr sz="2000" spc="-55" dirty="0">
                <a:latin typeface="Calibri"/>
                <a:cs typeface="Calibri"/>
              </a:rPr>
              <a:t> </a:t>
            </a:r>
            <a:r>
              <a:rPr sz="2000" spc="-50" dirty="0">
                <a:latin typeface="Calibri"/>
                <a:cs typeface="Calibri"/>
              </a:rPr>
              <a:t>4</a:t>
            </a:r>
            <a:endParaRPr sz="2000">
              <a:latin typeface="Calibri"/>
              <a:cs typeface="Calibri"/>
            </a:endParaRPr>
          </a:p>
          <a:p>
            <a:pPr marL="414020"/>
            <a:r>
              <a:rPr sz="2000" dirty="0">
                <a:latin typeface="Calibri"/>
                <a:cs typeface="Calibri"/>
              </a:rPr>
              <a:t>Vb</a:t>
            </a:r>
            <a:r>
              <a:rPr sz="2000" spc="-7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=</a:t>
            </a:r>
            <a:r>
              <a:rPr sz="2000" spc="-5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1+3</a:t>
            </a:r>
            <a:r>
              <a:rPr sz="2000" spc="-7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=</a:t>
            </a:r>
            <a:r>
              <a:rPr sz="2000" spc="-50" dirty="0">
                <a:latin typeface="Calibri"/>
                <a:cs typeface="Calibri"/>
              </a:rPr>
              <a:t> 4</a:t>
            </a:r>
            <a:endParaRPr sz="2000">
              <a:latin typeface="Calibri"/>
              <a:cs typeface="Calibri"/>
            </a:endParaRPr>
          </a:p>
          <a:p>
            <a:pPr marL="414020"/>
            <a:r>
              <a:rPr sz="2000" spc="-40" dirty="0">
                <a:latin typeface="Calibri"/>
                <a:cs typeface="Calibri"/>
              </a:rPr>
              <a:t>Vc</a:t>
            </a:r>
            <a:r>
              <a:rPr sz="2000" spc="-8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=</a:t>
            </a:r>
            <a:r>
              <a:rPr sz="2000" spc="-6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1+2=</a:t>
            </a:r>
            <a:r>
              <a:rPr sz="2000" spc="-40" dirty="0">
                <a:latin typeface="Calibri"/>
                <a:cs typeface="Calibri"/>
              </a:rPr>
              <a:t> </a:t>
            </a:r>
            <a:r>
              <a:rPr sz="2000" spc="-50" dirty="0">
                <a:latin typeface="Calibri"/>
                <a:cs typeface="Calibri"/>
              </a:rPr>
              <a:t>3</a:t>
            </a:r>
            <a:endParaRPr sz="2000">
              <a:latin typeface="Calibri"/>
              <a:cs typeface="Calibri"/>
            </a:endParaRPr>
          </a:p>
          <a:p>
            <a:pPr marL="414020">
              <a:spcBef>
                <a:spcPts val="5"/>
              </a:spcBef>
            </a:pPr>
            <a:r>
              <a:rPr sz="2000" spc="-70" dirty="0">
                <a:latin typeface="Calibri"/>
                <a:cs typeface="Calibri"/>
              </a:rPr>
              <a:t>Vd</a:t>
            </a:r>
            <a:r>
              <a:rPr sz="2000" spc="-12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=</a:t>
            </a:r>
            <a:r>
              <a:rPr sz="2000" spc="-6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1+2</a:t>
            </a:r>
            <a:r>
              <a:rPr sz="2000" spc="-4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=</a:t>
            </a:r>
            <a:r>
              <a:rPr sz="2000" spc="-70" dirty="0">
                <a:latin typeface="Calibri"/>
                <a:cs typeface="Calibri"/>
              </a:rPr>
              <a:t> </a:t>
            </a:r>
            <a:r>
              <a:rPr sz="2000" spc="-50" dirty="0">
                <a:latin typeface="Calibri"/>
                <a:cs typeface="Calibri"/>
              </a:rPr>
              <a:t>3</a:t>
            </a:r>
            <a:endParaRPr sz="2000">
              <a:latin typeface="Calibri"/>
              <a:cs typeface="Calibri"/>
            </a:endParaRPr>
          </a:p>
          <a:p>
            <a:pPr marL="414020"/>
            <a:r>
              <a:rPr sz="2000" dirty="0">
                <a:latin typeface="Calibri"/>
                <a:cs typeface="Calibri"/>
              </a:rPr>
              <a:t>Lb</a:t>
            </a:r>
            <a:r>
              <a:rPr sz="2000" spc="-5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=</a:t>
            </a:r>
            <a:r>
              <a:rPr sz="2000" spc="-4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[4</a:t>
            </a:r>
            <a:r>
              <a:rPr sz="2000" spc="-4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+4</a:t>
            </a:r>
            <a:r>
              <a:rPr sz="2000" spc="-5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+3+3]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/</a:t>
            </a:r>
            <a:r>
              <a:rPr sz="2000" spc="-4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2</a:t>
            </a:r>
            <a:r>
              <a:rPr sz="2000" spc="-5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=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14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/</a:t>
            </a:r>
            <a:r>
              <a:rPr sz="2000" spc="-6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2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=</a:t>
            </a:r>
            <a:r>
              <a:rPr sz="2000" spc="-45" dirty="0">
                <a:latin typeface="Calibri"/>
                <a:cs typeface="Calibri"/>
              </a:rPr>
              <a:t> </a:t>
            </a:r>
            <a:r>
              <a:rPr sz="2000" spc="-50" dirty="0">
                <a:latin typeface="Calibri"/>
                <a:cs typeface="Calibri"/>
              </a:rPr>
              <a:t>7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1600961" y="761"/>
            <a:ext cx="9142730" cy="6856730"/>
          </a:xfrm>
          <a:custGeom>
            <a:avLst/>
            <a:gdLst/>
            <a:ahLst/>
            <a:cxnLst/>
            <a:rect l="l" t="t" r="r" b="b"/>
            <a:pathLst>
              <a:path w="9142730" h="6856730">
                <a:moveTo>
                  <a:pt x="0" y="0"/>
                </a:moveTo>
                <a:lnTo>
                  <a:pt x="9142476" y="0"/>
                </a:lnTo>
                <a:lnTo>
                  <a:pt x="9142476" y="6856476"/>
                </a:lnTo>
                <a:lnTo>
                  <a:pt x="0" y="6856476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 txBox="1"/>
          <p:nvPr/>
        </p:nvSpPr>
        <p:spPr>
          <a:xfrm>
            <a:off x="4194176" y="6438732"/>
            <a:ext cx="1062355" cy="363561"/>
          </a:xfrm>
          <a:prstGeom prst="rect">
            <a:avLst/>
          </a:prstGeom>
        </p:spPr>
        <p:txBody>
          <a:bodyPr vert="horz" wrap="square" lIns="0" tIns="4445" rIns="0" bIns="0" rtlCol="0">
            <a:spAutoFit/>
          </a:bodyPr>
          <a:lstStyle/>
          <a:p>
            <a:pPr marL="12700" marR="5080">
              <a:lnSpc>
                <a:spcPts val="1440"/>
              </a:lnSpc>
              <a:spcBef>
                <a:spcPts val="35"/>
              </a:spcBef>
            </a:pPr>
            <a:r>
              <a:rPr sz="1200" spc="45" dirty="0">
                <a:solidFill>
                  <a:srgbClr val="FFFFFF"/>
                </a:solidFill>
                <a:latin typeface="Arial MT"/>
                <a:cs typeface="Arial MT"/>
              </a:rPr>
              <a:t>Department</a:t>
            </a:r>
            <a:r>
              <a:rPr sz="1200" spc="1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-25" dirty="0">
                <a:solidFill>
                  <a:srgbClr val="FFFFFF"/>
                </a:solidFill>
                <a:latin typeface="Arial MT"/>
                <a:cs typeface="Arial MT"/>
              </a:rPr>
              <a:t>of CSE</a:t>
            </a:r>
            <a:endParaRPr sz="12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3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4114800" y="6400801"/>
            <a:ext cx="4724400" cy="277495"/>
            <a:chOff x="2514600" y="6400800"/>
            <a:chExt cx="4724400" cy="277495"/>
          </a:xfrm>
        </p:grpSpPr>
        <p:sp>
          <p:nvSpPr>
            <p:cNvPr id="3" name="object 3"/>
            <p:cNvSpPr/>
            <p:nvPr/>
          </p:nvSpPr>
          <p:spPr>
            <a:xfrm>
              <a:off x="2514600" y="6400800"/>
              <a:ext cx="1600200" cy="277495"/>
            </a:xfrm>
            <a:custGeom>
              <a:avLst/>
              <a:gdLst/>
              <a:ahLst/>
              <a:cxnLst/>
              <a:rect l="l" t="t" r="r" b="b"/>
              <a:pathLst>
                <a:path w="1600200" h="277495">
                  <a:moveTo>
                    <a:pt x="1600200" y="277368"/>
                  </a:moveTo>
                  <a:lnTo>
                    <a:pt x="0" y="277368"/>
                  </a:lnTo>
                  <a:lnTo>
                    <a:pt x="0" y="0"/>
                  </a:lnTo>
                  <a:lnTo>
                    <a:pt x="1600200" y="0"/>
                  </a:lnTo>
                  <a:lnTo>
                    <a:pt x="1600200" y="277368"/>
                  </a:lnTo>
                  <a:close/>
                </a:path>
              </a:pathLst>
            </a:custGeom>
            <a:solidFill>
              <a:srgbClr val="E16C0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4114800" y="6400800"/>
              <a:ext cx="3124200" cy="277495"/>
            </a:xfrm>
            <a:custGeom>
              <a:avLst/>
              <a:gdLst/>
              <a:ahLst/>
              <a:cxnLst/>
              <a:rect l="l" t="t" r="r" b="b"/>
              <a:pathLst>
                <a:path w="3124200" h="277495">
                  <a:moveTo>
                    <a:pt x="3124200" y="277368"/>
                  </a:moveTo>
                  <a:lnTo>
                    <a:pt x="0" y="277368"/>
                  </a:lnTo>
                  <a:lnTo>
                    <a:pt x="0" y="0"/>
                  </a:lnTo>
                  <a:lnTo>
                    <a:pt x="3124200" y="0"/>
                  </a:lnTo>
                  <a:lnTo>
                    <a:pt x="3124200" y="277368"/>
                  </a:lnTo>
                  <a:close/>
                </a:path>
              </a:pathLst>
            </a:custGeom>
            <a:solidFill>
              <a:srgbClr val="2240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/>
          <p:nvPr/>
        </p:nvSpPr>
        <p:spPr>
          <a:xfrm>
            <a:off x="2904744" y="1112520"/>
            <a:ext cx="5703570" cy="1363345"/>
          </a:xfrm>
          <a:custGeom>
            <a:avLst/>
            <a:gdLst/>
            <a:ahLst/>
            <a:cxnLst/>
            <a:rect l="l" t="t" r="r" b="b"/>
            <a:pathLst>
              <a:path w="5703570" h="1363345">
                <a:moveTo>
                  <a:pt x="5683377" y="1362963"/>
                </a:moveTo>
                <a:lnTo>
                  <a:pt x="19812" y="1362963"/>
                </a:lnTo>
                <a:lnTo>
                  <a:pt x="16370" y="1362659"/>
                </a:lnTo>
                <a:lnTo>
                  <a:pt x="0" y="1343152"/>
                </a:lnTo>
                <a:lnTo>
                  <a:pt x="0" y="19811"/>
                </a:lnTo>
                <a:lnTo>
                  <a:pt x="19812" y="0"/>
                </a:lnTo>
                <a:lnTo>
                  <a:pt x="5683377" y="0"/>
                </a:lnTo>
                <a:lnTo>
                  <a:pt x="5703188" y="19811"/>
                </a:lnTo>
                <a:lnTo>
                  <a:pt x="39624" y="19811"/>
                </a:lnTo>
                <a:lnTo>
                  <a:pt x="19812" y="39623"/>
                </a:lnTo>
                <a:lnTo>
                  <a:pt x="39624" y="39623"/>
                </a:lnTo>
                <a:lnTo>
                  <a:pt x="39624" y="1323339"/>
                </a:lnTo>
                <a:lnTo>
                  <a:pt x="19812" y="1323339"/>
                </a:lnTo>
                <a:lnTo>
                  <a:pt x="39624" y="1343152"/>
                </a:lnTo>
                <a:lnTo>
                  <a:pt x="5703188" y="1343152"/>
                </a:lnTo>
                <a:lnTo>
                  <a:pt x="5702884" y="1346593"/>
                </a:lnTo>
                <a:lnTo>
                  <a:pt x="5686818" y="1362659"/>
                </a:lnTo>
                <a:lnTo>
                  <a:pt x="5683377" y="1362963"/>
                </a:lnTo>
                <a:close/>
              </a:path>
              <a:path w="5703570" h="1363345">
                <a:moveTo>
                  <a:pt x="39624" y="39623"/>
                </a:moveTo>
                <a:lnTo>
                  <a:pt x="19812" y="39623"/>
                </a:lnTo>
                <a:lnTo>
                  <a:pt x="39624" y="19811"/>
                </a:lnTo>
                <a:lnTo>
                  <a:pt x="39624" y="39623"/>
                </a:lnTo>
                <a:close/>
              </a:path>
              <a:path w="5703570" h="1363345">
                <a:moveTo>
                  <a:pt x="5663564" y="39623"/>
                </a:moveTo>
                <a:lnTo>
                  <a:pt x="39624" y="39623"/>
                </a:lnTo>
                <a:lnTo>
                  <a:pt x="39624" y="19811"/>
                </a:lnTo>
                <a:lnTo>
                  <a:pt x="5663564" y="19811"/>
                </a:lnTo>
                <a:lnTo>
                  <a:pt x="5663564" y="39623"/>
                </a:lnTo>
                <a:close/>
              </a:path>
              <a:path w="5703570" h="1363345">
                <a:moveTo>
                  <a:pt x="5663564" y="1343152"/>
                </a:moveTo>
                <a:lnTo>
                  <a:pt x="5663564" y="19811"/>
                </a:lnTo>
                <a:lnTo>
                  <a:pt x="5683377" y="39623"/>
                </a:lnTo>
                <a:lnTo>
                  <a:pt x="5703188" y="39623"/>
                </a:lnTo>
                <a:lnTo>
                  <a:pt x="5703188" y="1323339"/>
                </a:lnTo>
                <a:lnTo>
                  <a:pt x="5683377" y="1323339"/>
                </a:lnTo>
                <a:lnTo>
                  <a:pt x="5663564" y="1343152"/>
                </a:lnTo>
                <a:close/>
              </a:path>
              <a:path w="5703570" h="1363345">
                <a:moveTo>
                  <a:pt x="5703188" y="39623"/>
                </a:moveTo>
                <a:lnTo>
                  <a:pt x="5683377" y="39623"/>
                </a:lnTo>
                <a:lnTo>
                  <a:pt x="5663564" y="19811"/>
                </a:lnTo>
                <a:lnTo>
                  <a:pt x="5703188" y="19811"/>
                </a:lnTo>
                <a:lnTo>
                  <a:pt x="5703188" y="39623"/>
                </a:lnTo>
                <a:close/>
              </a:path>
              <a:path w="5703570" h="1363345">
                <a:moveTo>
                  <a:pt x="39624" y="1343152"/>
                </a:moveTo>
                <a:lnTo>
                  <a:pt x="19812" y="1323339"/>
                </a:lnTo>
                <a:lnTo>
                  <a:pt x="39624" y="1323339"/>
                </a:lnTo>
                <a:lnTo>
                  <a:pt x="39624" y="1343152"/>
                </a:lnTo>
                <a:close/>
              </a:path>
              <a:path w="5703570" h="1363345">
                <a:moveTo>
                  <a:pt x="5663564" y="1343152"/>
                </a:moveTo>
                <a:lnTo>
                  <a:pt x="39624" y="1343152"/>
                </a:lnTo>
                <a:lnTo>
                  <a:pt x="39624" y="1323339"/>
                </a:lnTo>
                <a:lnTo>
                  <a:pt x="5663564" y="1323339"/>
                </a:lnTo>
                <a:lnTo>
                  <a:pt x="5663564" y="1343152"/>
                </a:lnTo>
                <a:close/>
              </a:path>
              <a:path w="5703570" h="1363345">
                <a:moveTo>
                  <a:pt x="5703188" y="1343152"/>
                </a:moveTo>
                <a:lnTo>
                  <a:pt x="5663564" y="1343152"/>
                </a:lnTo>
                <a:lnTo>
                  <a:pt x="5683377" y="1323339"/>
                </a:lnTo>
                <a:lnTo>
                  <a:pt x="5703188" y="1323339"/>
                </a:lnTo>
                <a:lnTo>
                  <a:pt x="5703188" y="134315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3002661" y="1117093"/>
            <a:ext cx="4616450" cy="124904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algn="just">
              <a:spcBef>
                <a:spcPts val="105"/>
              </a:spcBef>
            </a:pPr>
            <a:r>
              <a:rPr sz="2000" spc="-10" dirty="0">
                <a:latin typeface="Calibri"/>
                <a:cs typeface="Calibri"/>
              </a:rPr>
              <a:t>Now</a:t>
            </a:r>
            <a:r>
              <a:rPr sz="2000" spc="-110" dirty="0">
                <a:latin typeface="Calibri"/>
                <a:cs typeface="Calibri"/>
              </a:rPr>
              <a:t> </a:t>
            </a:r>
            <a:r>
              <a:rPr sz="2000" spc="-20" dirty="0">
                <a:latin typeface="Calibri"/>
                <a:cs typeface="Calibri"/>
              </a:rPr>
              <a:t>find,</a:t>
            </a:r>
            <a:endParaRPr sz="2000">
              <a:latin typeface="Calibri"/>
              <a:cs typeface="Calibri"/>
            </a:endParaRPr>
          </a:p>
          <a:p>
            <a:pPr marL="12700" marR="5080" algn="just">
              <a:spcBef>
                <a:spcPts val="25"/>
              </a:spcBef>
            </a:pPr>
            <a:r>
              <a:rPr sz="2000" dirty="0">
                <a:latin typeface="Calibri"/>
                <a:cs typeface="Calibri"/>
              </a:rPr>
              <a:t>a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dirty="0">
                <a:latin typeface="Wingdings"/>
                <a:cs typeface="Wingdings"/>
              </a:rPr>
              <a:t></a:t>
            </a:r>
            <a:r>
              <a:rPr sz="2000" spc="-2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Calibri"/>
                <a:cs typeface="Calibri"/>
              </a:rPr>
              <a:t>b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=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spc="-20" dirty="0">
                <a:latin typeface="Calibri"/>
                <a:cs typeface="Calibri"/>
              </a:rPr>
              <a:t>(3+1)+(3+1)+(1+2)+(1+2)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=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14/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2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=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spc="-50" dirty="0">
                <a:latin typeface="Calibri"/>
                <a:cs typeface="Calibri"/>
              </a:rPr>
              <a:t>7 </a:t>
            </a:r>
            <a:r>
              <a:rPr sz="2000" dirty="0">
                <a:latin typeface="Calibri"/>
                <a:cs typeface="Calibri"/>
              </a:rPr>
              <a:t>a</a:t>
            </a:r>
            <a:r>
              <a:rPr sz="2000" spc="60" dirty="0">
                <a:latin typeface="Calibri"/>
                <a:cs typeface="Calibri"/>
              </a:rPr>
              <a:t> </a:t>
            </a:r>
            <a:r>
              <a:rPr sz="2000" dirty="0">
                <a:latin typeface="Wingdings"/>
                <a:cs typeface="Wingdings"/>
              </a:rPr>
              <a:t></a:t>
            </a:r>
            <a:r>
              <a:rPr sz="2000" spc="-2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Calibri"/>
                <a:cs typeface="Calibri"/>
              </a:rPr>
              <a:t>c</a:t>
            </a:r>
            <a:r>
              <a:rPr sz="2000" spc="7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=</a:t>
            </a:r>
            <a:r>
              <a:rPr sz="2000" spc="4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(1+3)+(3+1)+(1+2)+(1+2)</a:t>
            </a:r>
            <a:r>
              <a:rPr sz="2000" spc="5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=</a:t>
            </a:r>
            <a:r>
              <a:rPr sz="2000" spc="5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14/</a:t>
            </a:r>
            <a:r>
              <a:rPr sz="2000" spc="4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2</a:t>
            </a:r>
            <a:r>
              <a:rPr sz="2000" spc="5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=</a:t>
            </a:r>
            <a:r>
              <a:rPr sz="2000" spc="50" dirty="0">
                <a:latin typeface="Calibri"/>
                <a:cs typeface="Calibri"/>
              </a:rPr>
              <a:t> </a:t>
            </a:r>
            <a:r>
              <a:rPr sz="2000" spc="-50" dirty="0">
                <a:latin typeface="Calibri"/>
                <a:cs typeface="Calibri"/>
              </a:rPr>
              <a:t>7 </a:t>
            </a:r>
            <a:r>
              <a:rPr sz="2000" dirty="0">
                <a:latin typeface="Calibri"/>
                <a:cs typeface="Calibri"/>
              </a:rPr>
              <a:t>a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dirty="0">
                <a:latin typeface="Wingdings"/>
                <a:cs typeface="Wingdings"/>
              </a:rPr>
              <a:t></a:t>
            </a:r>
            <a:r>
              <a:rPr sz="2000" spc="-8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Calibri"/>
                <a:cs typeface="Calibri"/>
              </a:rPr>
              <a:t>d</a:t>
            </a:r>
            <a:r>
              <a:rPr sz="2000" spc="39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=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spc="-20" dirty="0">
                <a:latin typeface="Calibri"/>
                <a:cs typeface="Calibri"/>
              </a:rPr>
              <a:t>(4+1)+(1+3)+(1+2)+(4+1)</a:t>
            </a:r>
            <a:r>
              <a:rPr sz="2000" spc="3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=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17/2</a:t>
            </a:r>
            <a:r>
              <a:rPr sz="2000" spc="-5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=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spc="-50" dirty="0">
                <a:latin typeface="Calibri"/>
                <a:cs typeface="Calibri"/>
              </a:rPr>
              <a:t>8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20" name="object 20"/>
          <p:cNvSpPr txBox="1">
            <a:spLocks noGrp="1"/>
          </p:cNvSpPr>
          <p:nvPr>
            <p:ph type="ftr" sz="quarter" idx="11"/>
          </p:nvPr>
        </p:nvSpPr>
        <p:spPr>
          <a:xfrm>
            <a:off x="1600200" y="0"/>
            <a:ext cx="0" cy="432490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25"/>
              </a:lnSpc>
            </a:pPr>
            <a:r>
              <a:rPr spc="10" dirty="0"/>
              <a:t>ATME College</a:t>
            </a:r>
            <a:r>
              <a:rPr spc="-5" dirty="0"/>
              <a:t> </a:t>
            </a:r>
            <a:r>
              <a:rPr spc="10" dirty="0"/>
              <a:t>of</a:t>
            </a:r>
            <a:r>
              <a:rPr spc="114" dirty="0"/>
              <a:t> </a:t>
            </a:r>
            <a:r>
              <a:rPr spc="35" dirty="0"/>
              <a:t>Engineering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5548885" y="2773679"/>
            <a:ext cx="1042669" cy="269304"/>
          </a:xfrm>
          <a:prstGeom prst="rect">
            <a:avLst/>
          </a:prstGeom>
          <a:solidFill>
            <a:srgbClr val="F79346"/>
          </a:solidFill>
        </p:spPr>
        <p:txBody>
          <a:bodyPr vert="horz" wrap="square" lIns="0" tIns="0" rIns="0" bIns="0" rtlCol="0">
            <a:spAutoFit/>
          </a:bodyPr>
          <a:lstStyle/>
          <a:p>
            <a:pPr marL="86360">
              <a:lnSpc>
                <a:spcPts val="2140"/>
              </a:lnSpc>
            </a:pPr>
            <a:r>
              <a:rPr b="1" spc="-10" dirty="0">
                <a:solidFill>
                  <a:srgbClr val="FFFFFF"/>
                </a:solidFill>
                <a:latin typeface="Calibri"/>
                <a:cs typeface="Calibri"/>
              </a:rPr>
              <a:t>Start</a:t>
            </a:r>
            <a:endParaRPr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548885" y="3157727"/>
            <a:ext cx="1042669" cy="256480"/>
          </a:xfrm>
          <a:prstGeom prst="rect">
            <a:avLst/>
          </a:prstGeom>
          <a:solidFill>
            <a:srgbClr val="F9DDCF"/>
          </a:solidFill>
        </p:spPr>
        <p:txBody>
          <a:bodyPr vert="horz" wrap="square" lIns="0" tIns="0" rIns="0" bIns="0" rtlCol="0">
            <a:spAutoFit/>
          </a:bodyPr>
          <a:lstStyle/>
          <a:p>
            <a:pPr marL="86360">
              <a:lnSpc>
                <a:spcPts val="2045"/>
              </a:lnSpc>
            </a:pPr>
            <a:r>
              <a:rPr spc="-20" dirty="0">
                <a:latin typeface="Calibri"/>
                <a:cs typeface="Calibri"/>
              </a:rPr>
              <a:t>Lb=7</a:t>
            </a:r>
            <a:endParaRPr>
              <a:latin typeface="Calibri"/>
              <a:cs typeface="Calibri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7525512" y="4325620"/>
            <a:ext cx="1054735" cy="351790"/>
          </a:xfrm>
          <a:custGeom>
            <a:avLst/>
            <a:gdLst/>
            <a:ahLst/>
            <a:cxnLst/>
            <a:rect l="l" t="t" r="r" b="b"/>
            <a:pathLst>
              <a:path w="1054734" h="351789">
                <a:moveTo>
                  <a:pt x="0" y="351789"/>
                </a:moveTo>
                <a:lnTo>
                  <a:pt x="1054735" y="351789"/>
                </a:lnTo>
                <a:lnTo>
                  <a:pt x="1054735" y="0"/>
                </a:lnTo>
                <a:lnTo>
                  <a:pt x="0" y="0"/>
                </a:lnTo>
                <a:lnTo>
                  <a:pt x="0" y="351789"/>
                </a:lnTo>
                <a:close/>
              </a:path>
            </a:pathLst>
          </a:custGeom>
          <a:solidFill>
            <a:srgbClr val="4F81B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7531609" y="4318000"/>
            <a:ext cx="1042669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6995">
              <a:spcBef>
                <a:spcPts val="100"/>
              </a:spcBef>
            </a:pPr>
            <a:r>
              <a:rPr b="1" dirty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b="1" spc="-7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b="1" dirty="0">
                <a:solidFill>
                  <a:srgbClr val="FFFFFF"/>
                </a:solidFill>
                <a:latin typeface="Calibri"/>
                <a:cs typeface="Calibri"/>
              </a:rPr>
              <a:t>–&gt;</a:t>
            </a:r>
            <a:r>
              <a:rPr b="1" spc="-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b="1" spc="-50" dirty="0">
                <a:solidFill>
                  <a:srgbClr val="FFFFFF"/>
                </a:solidFill>
                <a:latin typeface="Calibri"/>
                <a:cs typeface="Calibri"/>
              </a:rPr>
              <a:t>d</a:t>
            </a:r>
            <a:endParaRPr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7531609" y="4715255"/>
            <a:ext cx="1042669" cy="269304"/>
          </a:xfrm>
          <a:prstGeom prst="rect">
            <a:avLst/>
          </a:prstGeom>
          <a:solidFill>
            <a:srgbClr val="D0D5E8"/>
          </a:solidFill>
        </p:spPr>
        <p:txBody>
          <a:bodyPr vert="horz" wrap="square" lIns="0" tIns="0" rIns="0" bIns="0" rtlCol="0">
            <a:spAutoFit/>
          </a:bodyPr>
          <a:lstStyle/>
          <a:p>
            <a:pPr marL="86995">
              <a:lnSpc>
                <a:spcPts val="2055"/>
              </a:lnSpc>
            </a:pPr>
            <a:r>
              <a:rPr spc="-20" dirty="0">
                <a:latin typeface="Calibri"/>
                <a:cs typeface="Calibri"/>
              </a:rPr>
              <a:t>Lb=8</a:t>
            </a:r>
            <a:endParaRPr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5571744" y="4445508"/>
            <a:ext cx="1041400" cy="269304"/>
          </a:xfrm>
          <a:prstGeom prst="rect">
            <a:avLst/>
          </a:prstGeom>
          <a:solidFill>
            <a:srgbClr val="E16C08"/>
          </a:solidFill>
        </p:spPr>
        <p:txBody>
          <a:bodyPr vert="horz" wrap="square" lIns="0" tIns="0" rIns="0" bIns="0" rtlCol="0">
            <a:spAutoFit/>
          </a:bodyPr>
          <a:lstStyle/>
          <a:p>
            <a:pPr marL="85725">
              <a:lnSpc>
                <a:spcPts val="2145"/>
              </a:lnSpc>
            </a:pPr>
            <a:r>
              <a:rPr b="1" dirty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b="1" spc="-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b="1" dirty="0">
                <a:solidFill>
                  <a:srgbClr val="FFFFFF"/>
                </a:solidFill>
                <a:latin typeface="Calibri"/>
                <a:cs typeface="Calibri"/>
              </a:rPr>
              <a:t>–</a:t>
            </a:r>
            <a:r>
              <a:rPr b="1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b="1" dirty="0">
                <a:solidFill>
                  <a:srgbClr val="FFFFFF"/>
                </a:solidFill>
                <a:latin typeface="Calibri"/>
                <a:cs typeface="Calibri"/>
              </a:rPr>
              <a:t>&gt;</a:t>
            </a:r>
            <a:r>
              <a:rPr b="1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b="1" spc="-50" dirty="0">
                <a:solidFill>
                  <a:srgbClr val="FFFFFF"/>
                </a:solidFill>
                <a:latin typeface="Calibri"/>
                <a:cs typeface="Calibri"/>
              </a:rPr>
              <a:t>c</a:t>
            </a:r>
            <a:endParaRPr>
              <a:latin typeface="Calibri"/>
              <a:cs typeface="Calibr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5571744" y="4828032"/>
            <a:ext cx="1041400" cy="269304"/>
          </a:xfrm>
          <a:prstGeom prst="rect">
            <a:avLst/>
          </a:prstGeom>
          <a:solidFill>
            <a:srgbClr val="00AD50"/>
          </a:solidFill>
        </p:spPr>
        <p:txBody>
          <a:bodyPr vert="horz" wrap="square" lIns="0" tIns="0" rIns="0" bIns="0" rtlCol="0">
            <a:spAutoFit/>
          </a:bodyPr>
          <a:lstStyle/>
          <a:p>
            <a:pPr marL="85725">
              <a:lnSpc>
                <a:spcPts val="2055"/>
              </a:lnSpc>
            </a:pPr>
            <a:r>
              <a:rPr spc="-20" dirty="0">
                <a:latin typeface="Calibri"/>
                <a:cs typeface="Calibri"/>
              </a:rPr>
              <a:t>Lb=7</a:t>
            </a:r>
            <a:endParaRPr>
              <a:latin typeface="Calibri"/>
              <a:cs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3668268" y="4431791"/>
            <a:ext cx="1042669" cy="272510"/>
          </a:xfrm>
          <a:prstGeom prst="rect">
            <a:avLst/>
          </a:prstGeom>
          <a:solidFill>
            <a:srgbClr val="E16C08"/>
          </a:solidFill>
        </p:spPr>
        <p:txBody>
          <a:bodyPr vert="horz" wrap="square" lIns="0" tIns="0" rIns="0" bIns="0" rtlCol="0">
            <a:spAutoFit/>
          </a:bodyPr>
          <a:lstStyle/>
          <a:p>
            <a:pPr marL="85725">
              <a:lnSpc>
                <a:spcPts val="2150"/>
              </a:lnSpc>
            </a:pPr>
            <a:r>
              <a:rPr b="1" dirty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b="1" spc="-7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b="1" dirty="0">
                <a:solidFill>
                  <a:srgbClr val="FFFFFF"/>
                </a:solidFill>
                <a:latin typeface="Calibri"/>
                <a:cs typeface="Calibri"/>
              </a:rPr>
              <a:t>–&gt;</a:t>
            </a:r>
            <a:r>
              <a:rPr b="1" spc="-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b="1" spc="-50" dirty="0">
                <a:solidFill>
                  <a:srgbClr val="FFFFFF"/>
                </a:solidFill>
                <a:latin typeface="Calibri"/>
                <a:cs typeface="Calibri"/>
              </a:rPr>
              <a:t>b</a:t>
            </a:r>
            <a:endParaRPr>
              <a:latin typeface="Calibri"/>
              <a:cs typeface="Calibri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3668268" y="4814315"/>
            <a:ext cx="1042669" cy="269304"/>
          </a:xfrm>
          <a:prstGeom prst="rect">
            <a:avLst/>
          </a:prstGeom>
          <a:solidFill>
            <a:srgbClr val="00AD50"/>
          </a:solidFill>
        </p:spPr>
        <p:txBody>
          <a:bodyPr vert="horz" wrap="square" lIns="0" tIns="0" rIns="0" bIns="0" rtlCol="0">
            <a:spAutoFit/>
          </a:bodyPr>
          <a:lstStyle/>
          <a:p>
            <a:pPr marL="85725">
              <a:lnSpc>
                <a:spcPts val="2065"/>
              </a:lnSpc>
            </a:pPr>
            <a:r>
              <a:rPr spc="-20" dirty="0">
                <a:latin typeface="Calibri"/>
                <a:cs typeface="Calibri"/>
              </a:rPr>
              <a:t>Lb=7</a:t>
            </a:r>
            <a:endParaRPr>
              <a:latin typeface="Calibri"/>
              <a:cs typeface="Calibri"/>
            </a:endParaRPr>
          </a:p>
        </p:txBody>
      </p:sp>
      <p:grpSp>
        <p:nvGrpSpPr>
          <p:cNvPr id="16" name="object 16"/>
          <p:cNvGrpSpPr/>
          <p:nvPr/>
        </p:nvGrpSpPr>
        <p:grpSpPr>
          <a:xfrm>
            <a:off x="1600961" y="761"/>
            <a:ext cx="9142730" cy="6856730"/>
            <a:chOff x="761" y="761"/>
            <a:chExt cx="9142730" cy="6856730"/>
          </a:xfrm>
        </p:grpSpPr>
        <p:sp>
          <p:nvSpPr>
            <p:cNvPr id="17" name="object 17"/>
            <p:cNvSpPr/>
            <p:nvPr/>
          </p:nvSpPr>
          <p:spPr>
            <a:xfrm>
              <a:off x="2596895" y="3505200"/>
              <a:ext cx="3862070" cy="935355"/>
            </a:xfrm>
            <a:custGeom>
              <a:avLst/>
              <a:gdLst/>
              <a:ahLst/>
              <a:cxnLst/>
              <a:rect l="l" t="t" r="r" b="b"/>
              <a:pathLst>
                <a:path w="3862070" h="935354">
                  <a:moveTo>
                    <a:pt x="109474" y="935227"/>
                  </a:moveTo>
                  <a:lnTo>
                    <a:pt x="0" y="926973"/>
                  </a:lnTo>
                  <a:lnTo>
                    <a:pt x="61087" y="835533"/>
                  </a:lnTo>
                  <a:lnTo>
                    <a:pt x="66929" y="834263"/>
                  </a:lnTo>
                  <a:lnTo>
                    <a:pt x="75692" y="840104"/>
                  </a:lnTo>
                  <a:lnTo>
                    <a:pt x="76835" y="846074"/>
                  </a:lnTo>
                  <a:lnTo>
                    <a:pt x="44450" y="894714"/>
                  </a:lnTo>
                  <a:lnTo>
                    <a:pt x="1875282" y="253"/>
                  </a:lnTo>
                  <a:lnTo>
                    <a:pt x="1879473" y="8762"/>
                  </a:lnTo>
                  <a:lnTo>
                    <a:pt x="1883029" y="0"/>
                  </a:lnTo>
                  <a:lnTo>
                    <a:pt x="1904619" y="8889"/>
                  </a:lnTo>
                  <a:lnTo>
                    <a:pt x="1911223" y="9016"/>
                  </a:lnTo>
                  <a:lnTo>
                    <a:pt x="1911223" y="11684"/>
                  </a:lnTo>
                  <a:lnTo>
                    <a:pt x="3815079" y="797813"/>
                  </a:lnTo>
                  <a:lnTo>
                    <a:pt x="3779901" y="751459"/>
                  </a:lnTo>
                  <a:lnTo>
                    <a:pt x="3780663" y="745489"/>
                  </a:lnTo>
                  <a:lnTo>
                    <a:pt x="3789045" y="739139"/>
                  </a:lnTo>
                  <a:lnTo>
                    <a:pt x="3795014" y="739901"/>
                  </a:lnTo>
                  <a:lnTo>
                    <a:pt x="3861689" y="827404"/>
                  </a:lnTo>
                  <a:lnTo>
                    <a:pt x="3752850" y="842517"/>
                  </a:lnTo>
                  <a:lnTo>
                    <a:pt x="3748024" y="838835"/>
                  </a:lnTo>
                  <a:lnTo>
                    <a:pt x="3746627" y="828421"/>
                  </a:lnTo>
                  <a:lnTo>
                    <a:pt x="3750309" y="823595"/>
                  </a:lnTo>
                  <a:lnTo>
                    <a:pt x="3807968" y="815594"/>
                  </a:lnTo>
                  <a:lnTo>
                    <a:pt x="1910715" y="32130"/>
                  </a:lnTo>
                  <a:lnTo>
                    <a:pt x="1890395" y="872871"/>
                  </a:lnTo>
                  <a:lnTo>
                    <a:pt x="1920875" y="823340"/>
                  </a:lnTo>
                  <a:lnTo>
                    <a:pt x="1926717" y="821944"/>
                  </a:lnTo>
                  <a:lnTo>
                    <a:pt x="1935733" y="827404"/>
                  </a:lnTo>
                  <a:lnTo>
                    <a:pt x="1937131" y="833247"/>
                  </a:lnTo>
                  <a:lnTo>
                    <a:pt x="1879473" y="926973"/>
                  </a:lnTo>
                  <a:lnTo>
                    <a:pt x="1826514" y="830579"/>
                  </a:lnTo>
                  <a:lnTo>
                    <a:pt x="1828165" y="824864"/>
                  </a:lnTo>
                  <a:lnTo>
                    <a:pt x="1837308" y="819785"/>
                  </a:lnTo>
                  <a:lnTo>
                    <a:pt x="1843151" y="821436"/>
                  </a:lnTo>
                  <a:lnTo>
                    <a:pt x="1871345" y="872616"/>
                  </a:lnTo>
                  <a:lnTo>
                    <a:pt x="1891792" y="24257"/>
                  </a:lnTo>
                  <a:lnTo>
                    <a:pt x="1879727" y="19303"/>
                  </a:lnTo>
                  <a:lnTo>
                    <a:pt x="53086" y="911733"/>
                  </a:lnTo>
                  <a:lnTo>
                    <a:pt x="110998" y="916177"/>
                  </a:lnTo>
                  <a:lnTo>
                    <a:pt x="114808" y="920750"/>
                  </a:lnTo>
                  <a:lnTo>
                    <a:pt x="114046" y="931290"/>
                  </a:lnTo>
                  <a:lnTo>
                    <a:pt x="109474" y="935227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761" y="761"/>
              <a:ext cx="9142730" cy="6856730"/>
            </a:xfrm>
            <a:custGeom>
              <a:avLst/>
              <a:gdLst/>
              <a:ahLst/>
              <a:cxnLst/>
              <a:rect l="l" t="t" r="r" b="b"/>
              <a:pathLst>
                <a:path w="9142730" h="6856730">
                  <a:moveTo>
                    <a:pt x="0" y="0"/>
                  </a:moveTo>
                  <a:lnTo>
                    <a:pt x="9142476" y="0"/>
                  </a:lnTo>
                  <a:lnTo>
                    <a:pt x="9142476" y="6856476"/>
                  </a:lnTo>
                  <a:lnTo>
                    <a:pt x="0" y="6856476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9" name="object 19"/>
          <p:cNvSpPr txBox="1"/>
          <p:nvPr/>
        </p:nvSpPr>
        <p:spPr>
          <a:xfrm>
            <a:off x="4194176" y="6438732"/>
            <a:ext cx="1062355" cy="363561"/>
          </a:xfrm>
          <a:prstGeom prst="rect">
            <a:avLst/>
          </a:prstGeom>
        </p:spPr>
        <p:txBody>
          <a:bodyPr vert="horz" wrap="square" lIns="0" tIns="4445" rIns="0" bIns="0" rtlCol="0">
            <a:spAutoFit/>
          </a:bodyPr>
          <a:lstStyle/>
          <a:p>
            <a:pPr marL="12700" marR="5080">
              <a:lnSpc>
                <a:spcPts val="1440"/>
              </a:lnSpc>
              <a:spcBef>
                <a:spcPts val="35"/>
              </a:spcBef>
            </a:pPr>
            <a:r>
              <a:rPr sz="1200" spc="45" dirty="0">
                <a:solidFill>
                  <a:srgbClr val="FFFFFF"/>
                </a:solidFill>
                <a:latin typeface="Arial MT"/>
                <a:cs typeface="Arial MT"/>
              </a:rPr>
              <a:t>Department</a:t>
            </a:r>
            <a:r>
              <a:rPr sz="1200" spc="1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-25" dirty="0">
                <a:solidFill>
                  <a:srgbClr val="FFFFFF"/>
                </a:solidFill>
                <a:latin typeface="Arial MT"/>
                <a:cs typeface="Arial MT"/>
              </a:rPr>
              <a:t>of CSE</a:t>
            </a:r>
            <a:endParaRPr sz="12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3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4114800" y="6400801"/>
            <a:ext cx="4724400" cy="277495"/>
            <a:chOff x="2514600" y="6400800"/>
            <a:chExt cx="4724400" cy="277495"/>
          </a:xfrm>
        </p:grpSpPr>
        <p:sp>
          <p:nvSpPr>
            <p:cNvPr id="3" name="object 3"/>
            <p:cNvSpPr/>
            <p:nvPr/>
          </p:nvSpPr>
          <p:spPr>
            <a:xfrm>
              <a:off x="2514600" y="6400800"/>
              <a:ext cx="1600200" cy="277495"/>
            </a:xfrm>
            <a:custGeom>
              <a:avLst/>
              <a:gdLst/>
              <a:ahLst/>
              <a:cxnLst/>
              <a:rect l="l" t="t" r="r" b="b"/>
              <a:pathLst>
                <a:path w="1600200" h="277495">
                  <a:moveTo>
                    <a:pt x="1600200" y="277368"/>
                  </a:moveTo>
                  <a:lnTo>
                    <a:pt x="0" y="277368"/>
                  </a:lnTo>
                  <a:lnTo>
                    <a:pt x="0" y="0"/>
                  </a:lnTo>
                  <a:lnTo>
                    <a:pt x="1600200" y="0"/>
                  </a:lnTo>
                  <a:lnTo>
                    <a:pt x="1600200" y="277368"/>
                  </a:lnTo>
                  <a:close/>
                </a:path>
              </a:pathLst>
            </a:custGeom>
            <a:solidFill>
              <a:srgbClr val="E16C0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4114800" y="6400800"/>
              <a:ext cx="3124200" cy="277495"/>
            </a:xfrm>
            <a:custGeom>
              <a:avLst/>
              <a:gdLst/>
              <a:ahLst/>
              <a:cxnLst/>
              <a:rect l="l" t="t" r="r" b="b"/>
              <a:pathLst>
                <a:path w="3124200" h="277495">
                  <a:moveTo>
                    <a:pt x="3124200" y="277368"/>
                  </a:moveTo>
                  <a:lnTo>
                    <a:pt x="0" y="277368"/>
                  </a:lnTo>
                  <a:lnTo>
                    <a:pt x="0" y="0"/>
                  </a:lnTo>
                  <a:lnTo>
                    <a:pt x="3124200" y="0"/>
                  </a:lnTo>
                  <a:lnTo>
                    <a:pt x="3124200" y="277368"/>
                  </a:lnTo>
                  <a:close/>
                </a:path>
              </a:pathLst>
            </a:custGeom>
            <a:solidFill>
              <a:srgbClr val="2240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/>
          <p:nvPr/>
        </p:nvSpPr>
        <p:spPr>
          <a:xfrm>
            <a:off x="3099816" y="73152"/>
            <a:ext cx="5703570" cy="1673860"/>
          </a:xfrm>
          <a:custGeom>
            <a:avLst/>
            <a:gdLst/>
            <a:ahLst/>
            <a:cxnLst/>
            <a:rect l="l" t="t" r="r" b="b"/>
            <a:pathLst>
              <a:path w="5703570" h="1673860">
                <a:moveTo>
                  <a:pt x="5683377" y="1673479"/>
                </a:moveTo>
                <a:lnTo>
                  <a:pt x="19812" y="1673479"/>
                </a:lnTo>
                <a:lnTo>
                  <a:pt x="16370" y="1673174"/>
                </a:lnTo>
                <a:lnTo>
                  <a:pt x="0" y="1653667"/>
                </a:lnTo>
                <a:lnTo>
                  <a:pt x="0" y="19812"/>
                </a:lnTo>
                <a:lnTo>
                  <a:pt x="19812" y="0"/>
                </a:lnTo>
                <a:lnTo>
                  <a:pt x="5683377" y="0"/>
                </a:lnTo>
                <a:lnTo>
                  <a:pt x="5703189" y="19812"/>
                </a:lnTo>
                <a:lnTo>
                  <a:pt x="39624" y="19812"/>
                </a:lnTo>
                <a:lnTo>
                  <a:pt x="19812" y="39624"/>
                </a:lnTo>
                <a:lnTo>
                  <a:pt x="39624" y="39624"/>
                </a:lnTo>
                <a:lnTo>
                  <a:pt x="39624" y="1633855"/>
                </a:lnTo>
                <a:lnTo>
                  <a:pt x="19812" y="1633855"/>
                </a:lnTo>
                <a:lnTo>
                  <a:pt x="39624" y="1653667"/>
                </a:lnTo>
                <a:lnTo>
                  <a:pt x="5703189" y="1653667"/>
                </a:lnTo>
                <a:lnTo>
                  <a:pt x="5702884" y="1657108"/>
                </a:lnTo>
                <a:lnTo>
                  <a:pt x="5686818" y="1673174"/>
                </a:lnTo>
                <a:lnTo>
                  <a:pt x="5683377" y="1673479"/>
                </a:lnTo>
                <a:close/>
              </a:path>
              <a:path w="5703570" h="1673860">
                <a:moveTo>
                  <a:pt x="39624" y="39624"/>
                </a:moveTo>
                <a:lnTo>
                  <a:pt x="19812" y="39624"/>
                </a:lnTo>
                <a:lnTo>
                  <a:pt x="39624" y="19812"/>
                </a:lnTo>
                <a:lnTo>
                  <a:pt x="39624" y="39624"/>
                </a:lnTo>
                <a:close/>
              </a:path>
              <a:path w="5703570" h="1673860">
                <a:moveTo>
                  <a:pt x="5663565" y="39624"/>
                </a:moveTo>
                <a:lnTo>
                  <a:pt x="39624" y="39624"/>
                </a:lnTo>
                <a:lnTo>
                  <a:pt x="39624" y="19812"/>
                </a:lnTo>
                <a:lnTo>
                  <a:pt x="5663565" y="19812"/>
                </a:lnTo>
                <a:lnTo>
                  <a:pt x="5663565" y="39624"/>
                </a:lnTo>
                <a:close/>
              </a:path>
              <a:path w="5703570" h="1673860">
                <a:moveTo>
                  <a:pt x="5663565" y="1653667"/>
                </a:moveTo>
                <a:lnTo>
                  <a:pt x="5663565" y="19812"/>
                </a:lnTo>
                <a:lnTo>
                  <a:pt x="5683377" y="39624"/>
                </a:lnTo>
                <a:lnTo>
                  <a:pt x="5703189" y="39624"/>
                </a:lnTo>
                <a:lnTo>
                  <a:pt x="5703189" y="1633855"/>
                </a:lnTo>
                <a:lnTo>
                  <a:pt x="5683377" y="1633855"/>
                </a:lnTo>
                <a:lnTo>
                  <a:pt x="5663565" y="1653667"/>
                </a:lnTo>
                <a:close/>
              </a:path>
              <a:path w="5703570" h="1673860">
                <a:moveTo>
                  <a:pt x="5703189" y="39624"/>
                </a:moveTo>
                <a:lnTo>
                  <a:pt x="5683377" y="39624"/>
                </a:lnTo>
                <a:lnTo>
                  <a:pt x="5663565" y="19812"/>
                </a:lnTo>
                <a:lnTo>
                  <a:pt x="5703189" y="19812"/>
                </a:lnTo>
                <a:lnTo>
                  <a:pt x="5703189" y="39624"/>
                </a:lnTo>
                <a:close/>
              </a:path>
              <a:path w="5703570" h="1673860">
                <a:moveTo>
                  <a:pt x="39624" y="1653667"/>
                </a:moveTo>
                <a:lnTo>
                  <a:pt x="19812" y="1633855"/>
                </a:lnTo>
                <a:lnTo>
                  <a:pt x="39624" y="1633855"/>
                </a:lnTo>
                <a:lnTo>
                  <a:pt x="39624" y="1653667"/>
                </a:lnTo>
                <a:close/>
              </a:path>
              <a:path w="5703570" h="1673860">
                <a:moveTo>
                  <a:pt x="5663565" y="1653667"/>
                </a:moveTo>
                <a:lnTo>
                  <a:pt x="39624" y="1653667"/>
                </a:lnTo>
                <a:lnTo>
                  <a:pt x="39624" y="1633855"/>
                </a:lnTo>
                <a:lnTo>
                  <a:pt x="5663565" y="1633855"/>
                </a:lnTo>
                <a:lnTo>
                  <a:pt x="5663565" y="1653667"/>
                </a:lnTo>
                <a:close/>
              </a:path>
              <a:path w="5703570" h="1673860">
                <a:moveTo>
                  <a:pt x="5703189" y="1653667"/>
                </a:moveTo>
                <a:lnTo>
                  <a:pt x="5663565" y="1653667"/>
                </a:lnTo>
                <a:lnTo>
                  <a:pt x="5683377" y="1633855"/>
                </a:lnTo>
                <a:lnTo>
                  <a:pt x="5703189" y="1633855"/>
                </a:lnTo>
                <a:lnTo>
                  <a:pt x="5703189" y="165366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3198367" y="78358"/>
            <a:ext cx="4532630" cy="6388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2000" spc="-10" dirty="0">
                <a:latin typeface="Calibri"/>
                <a:cs typeface="Calibri"/>
              </a:rPr>
              <a:t>Now</a:t>
            </a:r>
            <a:r>
              <a:rPr sz="2000" spc="-110" dirty="0">
                <a:latin typeface="Calibri"/>
                <a:cs typeface="Calibri"/>
              </a:rPr>
              <a:t> </a:t>
            </a:r>
            <a:r>
              <a:rPr sz="2000" spc="-20" dirty="0">
                <a:latin typeface="Calibri"/>
                <a:cs typeface="Calibri"/>
              </a:rPr>
              <a:t>find,</a:t>
            </a:r>
            <a:endParaRPr sz="2000">
              <a:latin typeface="Calibri"/>
              <a:cs typeface="Calibri"/>
            </a:endParaRPr>
          </a:p>
          <a:p>
            <a:pPr marL="12700">
              <a:spcBef>
                <a:spcPts val="20"/>
              </a:spcBef>
            </a:pPr>
            <a:r>
              <a:rPr sz="2000" dirty="0">
                <a:latin typeface="Calibri"/>
                <a:cs typeface="Calibri"/>
              </a:rPr>
              <a:t>b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dirty="0">
                <a:latin typeface="Wingdings"/>
                <a:cs typeface="Wingdings"/>
              </a:rPr>
              <a:t></a:t>
            </a:r>
            <a:r>
              <a:rPr sz="2000" spc="-3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Calibri"/>
                <a:cs typeface="Calibri"/>
              </a:rPr>
              <a:t>c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=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spc="-20" dirty="0">
                <a:latin typeface="Calibri"/>
                <a:cs typeface="Calibri"/>
              </a:rPr>
              <a:t>(3+1)+(5+1)+(5+1)+(1+2)</a:t>
            </a:r>
            <a:r>
              <a:rPr sz="2000" spc="8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=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19/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2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=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spc="-50" dirty="0">
                <a:latin typeface="Calibri"/>
                <a:cs typeface="Calibri"/>
              </a:rPr>
              <a:t>9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36" name="object 36"/>
          <p:cNvSpPr txBox="1">
            <a:spLocks noGrp="1"/>
          </p:cNvSpPr>
          <p:nvPr>
            <p:ph type="ftr" sz="quarter" idx="11"/>
          </p:nvPr>
        </p:nvSpPr>
        <p:spPr>
          <a:xfrm>
            <a:off x="1600200" y="0"/>
            <a:ext cx="0" cy="432490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25"/>
              </a:lnSpc>
            </a:pPr>
            <a:r>
              <a:rPr spc="10" dirty="0"/>
              <a:t>ATME College</a:t>
            </a:r>
            <a:r>
              <a:rPr spc="-5" dirty="0"/>
              <a:t> </a:t>
            </a:r>
            <a:r>
              <a:rPr spc="10" dirty="0"/>
              <a:t>of</a:t>
            </a:r>
            <a:r>
              <a:rPr spc="114" dirty="0"/>
              <a:t> </a:t>
            </a:r>
            <a:r>
              <a:rPr spc="35" dirty="0"/>
              <a:t>Engineering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3198367" y="690500"/>
            <a:ext cx="4572000" cy="94106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2000" dirty="0">
                <a:latin typeface="Calibri"/>
                <a:cs typeface="Calibri"/>
              </a:rPr>
              <a:t>b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dirty="0">
                <a:latin typeface="Wingdings"/>
                <a:cs typeface="Wingdings"/>
              </a:rPr>
              <a:t></a:t>
            </a:r>
            <a:r>
              <a:rPr sz="2000" spc="-2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Calibri"/>
                <a:cs typeface="Calibri"/>
              </a:rPr>
              <a:t>d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=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spc="-20" dirty="0">
                <a:latin typeface="Calibri"/>
                <a:cs typeface="Calibri"/>
              </a:rPr>
              <a:t>(1+3)+(1+3)+(1+2)+(1+2)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=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14/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2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=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spc="-50" dirty="0">
                <a:latin typeface="Calibri"/>
                <a:cs typeface="Calibri"/>
              </a:rPr>
              <a:t>7</a:t>
            </a:r>
            <a:endParaRPr sz="2000">
              <a:latin typeface="Calibri"/>
              <a:cs typeface="Calibri"/>
            </a:endParaRPr>
          </a:p>
          <a:p>
            <a:pPr marL="12700" marR="5080"/>
            <a:r>
              <a:rPr sz="2000" dirty="0">
                <a:latin typeface="Calibri"/>
                <a:cs typeface="Calibri"/>
              </a:rPr>
              <a:t>c</a:t>
            </a:r>
            <a:r>
              <a:rPr sz="2000" spc="-45" dirty="0">
                <a:latin typeface="Calibri"/>
                <a:cs typeface="Calibri"/>
              </a:rPr>
              <a:t> </a:t>
            </a:r>
            <a:r>
              <a:rPr sz="2000" dirty="0">
                <a:latin typeface="Wingdings"/>
                <a:cs typeface="Wingdings"/>
              </a:rPr>
              <a:t></a:t>
            </a:r>
            <a:r>
              <a:rPr sz="2000" spc="-6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Calibri"/>
                <a:cs typeface="Calibri"/>
              </a:rPr>
              <a:t>b</a:t>
            </a:r>
            <a:r>
              <a:rPr sz="2000" spc="36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=</a:t>
            </a:r>
            <a:r>
              <a:rPr sz="2000" spc="-4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(1+3)+(5+1)+(5+1)+(1+2)</a:t>
            </a:r>
            <a:r>
              <a:rPr sz="2000" spc="35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=</a:t>
            </a:r>
            <a:r>
              <a:rPr sz="2000" spc="-5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19/2</a:t>
            </a:r>
            <a:r>
              <a:rPr sz="2000" spc="-4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=</a:t>
            </a:r>
            <a:r>
              <a:rPr sz="2000" spc="-50" dirty="0">
                <a:latin typeface="Calibri"/>
                <a:cs typeface="Calibri"/>
              </a:rPr>
              <a:t> 9 </a:t>
            </a:r>
            <a:r>
              <a:rPr sz="2000" dirty="0">
                <a:latin typeface="Calibri"/>
                <a:cs typeface="Calibri"/>
              </a:rPr>
              <a:t>c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dirty="0">
                <a:latin typeface="Wingdings"/>
                <a:cs typeface="Wingdings"/>
              </a:rPr>
              <a:t></a:t>
            </a:r>
            <a:r>
              <a:rPr sz="2000" spc="-4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Calibri"/>
                <a:cs typeface="Calibri"/>
              </a:rPr>
              <a:t>d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=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spc="-25" dirty="0">
                <a:latin typeface="Calibri"/>
                <a:cs typeface="Calibri"/>
              </a:rPr>
              <a:t>(1+3)+(3+1)+(2+1)+(2+1)</a:t>
            </a:r>
            <a:r>
              <a:rPr sz="2000" spc="9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=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14/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2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=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spc="-50" dirty="0">
                <a:latin typeface="Calibri"/>
                <a:cs typeface="Calibri"/>
              </a:rPr>
              <a:t>7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422392" y="1818132"/>
            <a:ext cx="1042669" cy="269304"/>
          </a:xfrm>
          <a:prstGeom prst="rect">
            <a:avLst/>
          </a:prstGeom>
          <a:solidFill>
            <a:srgbClr val="F79346"/>
          </a:solidFill>
        </p:spPr>
        <p:txBody>
          <a:bodyPr vert="horz" wrap="square" lIns="0" tIns="0" rIns="0" bIns="0" rtlCol="0">
            <a:spAutoFit/>
          </a:bodyPr>
          <a:lstStyle/>
          <a:p>
            <a:pPr marL="86995">
              <a:lnSpc>
                <a:spcPts val="2135"/>
              </a:lnSpc>
            </a:pPr>
            <a:r>
              <a:rPr b="1" spc="-10" dirty="0">
                <a:solidFill>
                  <a:srgbClr val="FFFFFF"/>
                </a:solidFill>
                <a:latin typeface="Calibri"/>
                <a:cs typeface="Calibri"/>
              </a:rPr>
              <a:t>Start</a:t>
            </a:r>
            <a:endParaRPr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422392" y="2200655"/>
            <a:ext cx="1042669" cy="269304"/>
          </a:xfrm>
          <a:prstGeom prst="rect">
            <a:avLst/>
          </a:prstGeom>
          <a:solidFill>
            <a:srgbClr val="F9DDCF"/>
          </a:solidFill>
        </p:spPr>
        <p:txBody>
          <a:bodyPr vert="horz" wrap="square" lIns="0" tIns="0" rIns="0" bIns="0" rtlCol="0">
            <a:spAutoFit/>
          </a:bodyPr>
          <a:lstStyle/>
          <a:p>
            <a:pPr marL="86995">
              <a:lnSpc>
                <a:spcPts val="2055"/>
              </a:lnSpc>
            </a:pPr>
            <a:r>
              <a:rPr spc="-20" dirty="0">
                <a:latin typeface="Calibri"/>
                <a:cs typeface="Calibri"/>
              </a:rPr>
              <a:t>Lb=7</a:t>
            </a:r>
            <a:endParaRPr>
              <a:latin typeface="Calibri"/>
              <a:cs typeface="Calibri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7399655" y="3370199"/>
            <a:ext cx="1054735" cy="351155"/>
          </a:xfrm>
          <a:custGeom>
            <a:avLst/>
            <a:gdLst/>
            <a:ahLst/>
            <a:cxnLst/>
            <a:rect l="l" t="t" r="r" b="b"/>
            <a:pathLst>
              <a:path w="1054734" h="351154">
                <a:moveTo>
                  <a:pt x="0" y="351154"/>
                </a:moveTo>
                <a:lnTo>
                  <a:pt x="1054735" y="351154"/>
                </a:lnTo>
                <a:lnTo>
                  <a:pt x="1054735" y="0"/>
                </a:lnTo>
                <a:lnTo>
                  <a:pt x="0" y="0"/>
                </a:lnTo>
                <a:lnTo>
                  <a:pt x="0" y="351154"/>
                </a:lnTo>
                <a:close/>
              </a:path>
            </a:pathLst>
          </a:custGeom>
          <a:solidFill>
            <a:srgbClr val="4F81B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7406640" y="3362197"/>
            <a:ext cx="10414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6360">
              <a:spcBef>
                <a:spcPts val="100"/>
              </a:spcBef>
            </a:pPr>
            <a:r>
              <a:rPr b="1" dirty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b="1" spc="-7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b="1" dirty="0">
                <a:solidFill>
                  <a:srgbClr val="FFFFFF"/>
                </a:solidFill>
                <a:latin typeface="Calibri"/>
                <a:cs typeface="Calibri"/>
              </a:rPr>
              <a:t>–&gt;</a:t>
            </a:r>
            <a:r>
              <a:rPr b="1" spc="-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b="1" spc="-50" dirty="0">
                <a:solidFill>
                  <a:srgbClr val="FFFFFF"/>
                </a:solidFill>
                <a:latin typeface="Calibri"/>
                <a:cs typeface="Calibri"/>
              </a:rPr>
              <a:t>d</a:t>
            </a:r>
            <a:endParaRPr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7406640" y="3759708"/>
            <a:ext cx="1041400" cy="269304"/>
          </a:xfrm>
          <a:prstGeom prst="rect">
            <a:avLst/>
          </a:prstGeom>
          <a:solidFill>
            <a:srgbClr val="D0D5E8"/>
          </a:solidFill>
        </p:spPr>
        <p:txBody>
          <a:bodyPr vert="horz" wrap="square" lIns="0" tIns="0" rIns="0" bIns="0" rtlCol="0">
            <a:spAutoFit/>
          </a:bodyPr>
          <a:lstStyle/>
          <a:p>
            <a:pPr marL="86360">
              <a:lnSpc>
                <a:spcPts val="2055"/>
              </a:lnSpc>
            </a:pPr>
            <a:r>
              <a:rPr spc="-20" dirty="0">
                <a:latin typeface="Calibri"/>
                <a:cs typeface="Calibri"/>
              </a:rPr>
              <a:t>Lb=8</a:t>
            </a:r>
            <a:endParaRPr>
              <a:latin typeface="Calibri"/>
              <a:cs typeface="Calibri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5438903" y="3872104"/>
            <a:ext cx="1054735" cy="351155"/>
          </a:xfrm>
          <a:custGeom>
            <a:avLst/>
            <a:gdLst/>
            <a:ahLst/>
            <a:cxnLst/>
            <a:rect l="l" t="t" r="r" b="b"/>
            <a:pathLst>
              <a:path w="1054735" h="351154">
                <a:moveTo>
                  <a:pt x="0" y="351155"/>
                </a:moveTo>
                <a:lnTo>
                  <a:pt x="1054735" y="351155"/>
                </a:lnTo>
                <a:lnTo>
                  <a:pt x="1054735" y="0"/>
                </a:lnTo>
                <a:lnTo>
                  <a:pt x="0" y="0"/>
                </a:lnTo>
                <a:lnTo>
                  <a:pt x="0" y="351155"/>
                </a:lnTo>
                <a:close/>
              </a:path>
            </a:pathLst>
          </a:custGeom>
          <a:solidFill>
            <a:srgbClr val="00AD5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 txBox="1"/>
          <p:nvPr/>
        </p:nvSpPr>
        <p:spPr>
          <a:xfrm>
            <a:off x="5445253" y="3488435"/>
            <a:ext cx="1042669" cy="272510"/>
          </a:xfrm>
          <a:prstGeom prst="rect">
            <a:avLst/>
          </a:prstGeom>
          <a:solidFill>
            <a:srgbClr val="E16C08"/>
          </a:solidFill>
        </p:spPr>
        <p:txBody>
          <a:bodyPr vert="horz" wrap="square" lIns="0" tIns="0" rIns="0" bIns="0" rtlCol="0">
            <a:spAutoFit/>
          </a:bodyPr>
          <a:lstStyle/>
          <a:p>
            <a:pPr marL="86360">
              <a:lnSpc>
                <a:spcPts val="2150"/>
              </a:lnSpc>
            </a:pPr>
            <a:r>
              <a:rPr b="1" dirty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b="1" spc="-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b="1" dirty="0">
                <a:solidFill>
                  <a:srgbClr val="FFFFFF"/>
                </a:solidFill>
                <a:latin typeface="Calibri"/>
                <a:cs typeface="Calibri"/>
              </a:rPr>
              <a:t>–</a:t>
            </a:r>
            <a:r>
              <a:rPr b="1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b="1" dirty="0">
                <a:solidFill>
                  <a:srgbClr val="FFFFFF"/>
                </a:solidFill>
                <a:latin typeface="Calibri"/>
                <a:cs typeface="Calibri"/>
              </a:rPr>
              <a:t>&gt;</a:t>
            </a:r>
            <a:r>
              <a:rPr b="1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b="1" spc="-50" dirty="0">
                <a:solidFill>
                  <a:srgbClr val="FFFFFF"/>
                </a:solidFill>
                <a:latin typeface="Calibri"/>
                <a:cs typeface="Calibri"/>
              </a:rPr>
              <a:t>c</a:t>
            </a:r>
            <a:endParaRPr>
              <a:latin typeface="Calibri"/>
              <a:cs typeface="Calibri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5438903" y="3845305"/>
            <a:ext cx="10547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92710">
              <a:spcBef>
                <a:spcPts val="100"/>
              </a:spcBef>
            </a:pPr>
            <a:r>
              <a:rPr spc="-20" dirty="0">
                <a:latin typeface="Calibri"/>
                <a:cs typeface="Calibri"/>
              </a:rPr>
              <a:t>Lb=7</a:t>
            </a:r>
            <a:endParaRPr>
              <a:latin typeface="Calibri"/>
              <a:cs typeface="Calibri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3543301" y="3476244"/>
            <a:ext cx="1042669" cy="269304"/>
          </a:xfrm>
          <a:prstGeom prst="rect">
            <a:avLst/>
          </a:prstGeom>
          <a:solidFill>
            <a:srgbClr val="E16C08"/>
          </a:solidFill>
        </p:spPr>
        <p:txBody>
          <a:bodyPr vert="horz" wrap="square" lIns="0" tIns="0" rIns="0" bIns="0" rtlCol="0">
            <a:spAutoFit/>
          </a:bodyPr>
          <a:lstStyle/>
          <a:p>
            <a:pPr marL="85090">
              <a:lnSpc>
                <a:spcPts val="2140"/>
              </a:lnSpc>
            </a:pPr>
            <a:r>
              <a:rPr b="1" dirty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b="1" spc="-7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b="1" dirty="0">
                <a:solidFill>
                  <a:srgbClr val="FFFFFF"/>
                </a:solidFill>
                <a:latin typeface="Calibri"/>
                <a:cs typeface="Calibri"/>
              </a:rPr>
              <a:t>–&gt;</a:t>
            </a:r>
            <a:r>
              <a:rPr b="1" spc="-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b="1" spc="-50" dirty="0">
                <a:solidFill>
                  <a:srgbClr val="FFFFFF"/>
                </a:solidFill>
                <a:latin typeface="Calibri"/>
                <a:cs typeface="Calibri"/>
              </a:rPr>
              <a:t>b</a:t>
            </a:r>
            <a:endParaRPr>
              <a:latin typeface="Calibri"/>
              <a:cs typeface="Calibri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3543301" y="3858767"/>
            <a:ext cx="1042669" cy="269304"/>
          </a:xfrm>
          <a:prstGeom prst="rect">
            <a:avLst/>
          </a:prstGeom>
          <a:solidFill>
            <a:srgbClr val="00AD50"/>
          </a:solidFill>
        </p:spPr>
        <p:txBody>
          <a:bodyPr vert="horz" wrap="square" lIns="0" tIns="0" rIns="0" bIns="0" rtlCol="0">
            <a:spAutoFit/>
          </a:bodyPr>
          <a:lstStyle/>
          <a:p>
            <a:pPr marL="85090">
              <a:lnSpc>
                <a:spcPts val="2060"/>
              </a:lnSpc>
            </a:pPr>
            <a:r>
              <a:rPr spc="-20" dirty="0">
                <a:latin typeface="Calibri"/>
                <a:cs typeface="Calibri"/>
              </a:rPr>
              <a:t>Lb=7</a:t>
            </a:r>
            <a:endParaRPr>
              <a:latin typeface="Calibri"/>
              <a:cs typeface="Calibri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4069080" y="2551176"/>
            <a:ext cx="3865245" cy="932180"/>
          </a:xfrm>
          <a:custGeom>
            <a:avLst/>
            <a:gdLst/>
            <a:ahLst/>
            <a:cxnLst/>
            <a:rect l="l" t="t" r="r" b="b"/>
            <a:pathLst>
              <a:path w="3865245" h="932179">
                <a:moveTo>
                  <a:pt x="109474" y="932179"/>
                </a:moveTo>
                <a:lnTo>
                  <a:pt x="0" y="924051"/>
                </a:lnTo>
                <a:lnTo>
                  <a:pt x="61087" y="832865"/>
                </a:lnTo>
                <a:lnTo>
                  <a:pt x="66928" y="831723"/>
                </a:lnTo>
                <a:lnTo>
                  <a:pt x="73913" y="847851"/>
                </a:lnTo>
                <a:lnTo>
                  <a:pt x="44450" y="891794"/>
                </a:lnTo>
                <a:lnTo>
                  <a:pt x="1876806" y="254"/>
                </a:lnTo>
                <a:lnTo>
                  <a:pt x="1880996" y="8762"/>
                </a:lnTo>
                <a:lnTo>
                  <a:pt x="1884553" y="0"/>
                </a:lnTo>
                <a:lnTo>
                  <a:pt x="1906270" y="9017"/>
                </a:lnTo>
                <a:lnTo>
                  <a:pt x="1912746" y="9143"/>
                </a:lnTo>
                <a:lnTo>
                  <a:pt x="1912620" y="11556"/>
                </a:lnTo>
                <a:lnTo>
                  <a:pt x="3818254" y="795401"/>
                </a:lnTo>
                <a:lnTo>
                  <a:pt x="3782949" y="749046"/>
                </a:lnTo>
                <a:lnTo>
                  <a:pt x="3783710" y="743076"/>
                </a:lnTo>
                <a:lnTo>
                  <a:pt x="3792093" y="736726"/>
                </a:lnTo>
                <a:lnTo>
                  <a:pt x="3798061" y="737488"/>
                </a:lnTo>
                <a:lnTo>
                  <a:pt x="3864736" y="824864"/>
                </a:lnTo>
                <a:lnTo>
                  <a:pt x="3755898" y="839851"/>
                </a:lnTo>
                <a:lnTo>
                  <a:pt x="3751072" y="836168"/>
                </a:lnTo>
                <a:lnTo>
                  <a:pt x="3749675" y="825753"/>
                </a:lnTo>
                <a:lnTo>
                  <a:pt x="3753357" y="821054"/>
                </a:lnTo>
                <a:lnTo>
                  <a:pt x="3811143" y="813053"/>
                </a:lnTo>
                <a:lnTo>
                  <a:pt x="1912239" y="32004"/>
                </a:lnTo>
                <a:lnTo>
                  <a:pt x="1891792" y="870331"/>
                </a:lnTo>
                <a:lnTo>
                  <a:pt x="1922398" y="820674"/>
                </a:lnTo>
                <a:lnTo>
                  <a:pt x="1928241" y="819276"/>
                </a:lnTo>
                <a:lnTo>
                  <a:pt x="1937258" y="824864"/>
                </a:lnTo>
                <a:lnTo>
                  <a:pt x="1938655" y="830707"/>
                </a:lnTo>
                <a:lnTo>
                  <a:pt x="1880996" y="924051"/>
                </a:lnTo>
                <a:lnTo>
                  <a:pt x="1828037" y="828039"/>
                </a:lnTo>
                <a:lnTo>
                  <a:pt x="1829689" y="822198"/>
                </a:lnTo>
                <a:lnTo>
                  <a:pt x="1838833" y="817118"/>
                </a:lnTo>
                <a:lnTo>
                  <a:pt x="1844674" y="818769"/>
                </a:lnTo>
                <a:lnTo>
                  <a:pt x="1872742" y="869823"/>
                </a:lnTo>
                <a:lnTo>
                  <a:pt x="1893316" y="24256"/>
                </a:lnTo>
                <a:lnTo>
                  <a:pt x="1881250" y="19304"/>
                </a:lnTo>
                <a:lnTo>
                  <a:pt x="52831" y="908938"/>
                </a:lnTo>
                <a:lnTo>
                  <a:pt x="110870" y="913257"/>
                </a:lnTo>
                <a:lnTo>
                  <a:pt x="114807" y="917828"/>
                </a:lnTo>
                <a:lnTo>
                  <a:pt x="114045" y="928243"/>
                </a:lnTo>
                <a:lnTo>
                  <a:pt x="109474" y="9321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 txBox="1"/>
          <p:nvPr/>
        </p:nvSpPr>
        <p:spPr>
          <a:xfrm>
            <a:off x="7520941" y="5055109"/>
            <a:ext cx="1042669" cy="276999"/>
          </a:xfrm>
          <a:prstGeom prst="rect">
            <a:avLst/>
          </a:prstGeom>
          <a:solidFill>
            <a:srgbClr val="E16C08"/>
          </a:solidFill>
        </p:spPr>
        <p:txBody>
          <a:bodyPr vert="horz" wrap="square" lIns="0" tIns="0" rIns="0" bIns="0" rtlCol="0">
            <a:spAutoFit/>
          </a:bodyPr>
          <a:lstStyle/>
          <a:p>
            <a:pPr marL="86360"/>
            <a:r>
              <a:rPr b="1" dirty="0">
                <a:solidFill>
                  <a:srgbClr val="FFFFFF"/>
                </a:solidFill>
                <a:latin typeface="Calibri"/>
                <a:cs typeface="Calibri"/>
              </a:rPr>
              <a:t>c</a:t>
            </a:r>
            <a:r>
              <a:rPr b="1" spc="-8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b="1" dirty="0">
                <a:solidFill>
                  <a:srgbClr val="FFFFFF"/>
                </a:solidFill>
                <a:latin typeface="Calibri"/>
                <a:cs typeface="Calibri"/>
              </a:rPr>
              <a:t>–&gt;</a:t>
            </a:r>
            <a:r>
              <a:rPr b="1" spc="-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b="1" spc="-50" dirty="0">
                <a:solidFill>
                  <a:srgbClr val="FFFFFF"/>
                </a:solidFill>
                <a:latin typeface="Calibri"/>
                <a:cs typeface="Calibri"/>
              </a:rPr>
              <a:t>d</a:t>
            </a:r>
            <a:endParaRPr>
              <a:latin typeface="Calibri"/>
              <a:cs typeface="Calibri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7520941" y="5439155"/>
            <a:ext cx="1042669" cy="269304"/>
          </a:xfrm>
          <a:prstGeom prst="rect">
            <a:avLst/>
          </a:prstGeom>
          <a:solidFill>
            <a:srgbClr val="00AD50"/>
          </a:solidFill>
        </p:spPr>
        <p:txBody>
          <a:bodyPr vert="horz" wrap="square" lIns="0" tIns="0" rIns="0" bIns="0" rtlCol="0">
            <a:spAutoFit/>
          </a:bodyPr>
          <a:lstStyle/>
          <a:p>
            <a:pPr marL="137795">
              <a:lnSpc>
                <a:spcPts val="2060"/>
              </a:lnSpc>
            </a:pPr>
            <a:r>
              <a:rPr spc="-20" dirty="0">
                <a:latin typeface="Calibri"/>
                <a:cs typeface="Calibri"/>
              </a:rPr>
              <a:t>Lb=7</a:t>
            </a:r>
            <a:endParaRPr>
              <a:latin typeface="Calibri"/>
              <a:cs typeface="Calibri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3867911" y="5172455"/>
            <a:ext cx="1041400" cy="272510"/>
          </a:xfrm>
          <a:prstGeom prst="rect">
            <a:avLst/>
          </a:prstGeom>
          <a:solidFill>
            <a:srgbClr val="E16C08"/>
          </a:solidFill>
        </p:spPr>
        <p:txBody>
          <a:bodyPr vert="horz" wrap="square" lIns="0" tIns="0" rIns="0" bIns="0" rtlCol="0">
            <a:spAutoFit/>
          </a:bodyPr>
          <a:lstStyle/>
          <a:p>
            <a:pPr marL="91440">
              <a:lnSpc>
                <a:spcPts val="2155"/>
              </a:lnSpc>
            </a:pPr>
            <a:r>
              <a:rPr b="1" dirty="0">
                <a:solidFill>
                  <a:srgbClr val="FFFFFF"/>
                </a:solidFill>
                <a:latin typeface="Calibri"/>
                <a:cs typeface="Calibri"/>
              </a:rPr>
              <a:t>b</a:t>
            </a:r>
            <a:r>
              <a:rPr b="1" spc="-7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b="1" dirty="0">
                <a:solidFill>
                  <a:srgbClr val="FFFFFF"/>
                </a:solidFill>
                <a:latin typeface="Calibri"/>
                <a:cs typeface="Calibri"/>
              </a:rPr>
              <a:t>–</a:t>
            </a:r>
            <a:r>
              <a:rPr b="1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b="1" dirty="0">
                <a:solidFill>
                  <a:srgbClr val="FFFFFF"/>
                </a:solidFill>
                <a:latin typeface="Calibri"/>
                <a:cs typeface="Calibri"/>
              </a:rPr>
              <a:t>&gt;</a:t>
            </a:r>
            <a:r>
              <a:rPr b="1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b="1" spc="-50" dirty="0">
                <a:solidFill>
                  <a:srgbClr val="FFFFFF"/>
                </a:solidFill>
                <a:latin typeface="Calibri"/>
                <a:cs typeface="Calibri"/>
              </a:rPr>
              <a:t>d</a:t>
            </a:r>
            <a:endParaRPr>
              <a:latin typeface="Calibri"/>
              <a:cs typeface="Calibri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3867911" y="5554979"/>
            <a:ext cx="1041400" cy="269304"/>
          </a:xfrm>
          <a:prstGeom prst="rect">
            <a:avLst/>
          </a:prstGeom>
          <a:solidFill>
            <a:srgbClr val="00AD50"/>
          </a:solidFill>
        </p:spPr>
        <p:txBody>
          <a:bodyPr vert="horz" wrap="square" lIns="0" tIns="0" rIns="0" bIns="0" rtlCol="0">
            <a:spAutoFit/>
          </a:bodyPr>
          <a:lstStyle/>
          <a:p>
            <a:pPr marL="194945">
              <a:lnSpc>
                <a:spcPts val="2065"/>
              </a:lnSpc>
            </a:pPr>
            <a:r>
              <a:rPr spc="-20" dirty="0">
                <a:latin typeface="Calibri"/>
                <a:cs typeface="Calibri"/>
              </a:rPr>
              <a:t>Lb=7</a:t>
            </a:r>
            <a:endParaRPr>
              <a:latin typeface="Calibri"/>
              <a:cs typeface="Calibri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2311909" y="5161788"/>
            <a:ext cx="1042669" cy="272510"/>
          </a:xfrm>
          <a:prstGeom prst="rect">
            <a:avLst/>
          </a:prstGeom>
          <a:solidFill>
            <a:srgbClr val="4F81BA"/>
          </a:solidFill>
        </p:spPr>
        <p:txBody>
          <a:bodyPr vert="horz" wrap="square" lIns="0" tIns="0" rIns="0" bIns="0" rtlCol="0">
            <a:spAutoFit/>
          </a:bodyPr>
          <a:lstStyle/>
          <a:p>
            <a:pPr marL="99695">
              <a:lnSpc>
                <a:spcPts val="2155"/>
              </a:lnSpc>
            </a:pPr>
            <a:r>
              <a:rPr b="1" dirty="0">
                <a:solidFill>
                  <a:srgbClr val="FFFFFF"/>
                </a:solidFill>
                <a:latin typeface="Calibri"/>
                <a:cs typeface="Calibri"/>
              </a:rPr>
              <a:t>b</a:t>
            </a:r>
            <a:r>
              <a:rPr b="1" spc="-8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b="1" dirty="0">
                <a:solidFill>
                  <a:srgbClr val="FFFFFF"/>
                </a:solidFill>
                <a:latin typeface="Calibri"/>
                <a:cs typeface="Calibri"/>
              </a:rPr>
              <a:t>–&gt;</a:t>
            </a:r>
            <a:r>
              <a:rPr b="1" spc="-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b="1" spc="-50" dirty="0">
                <a:solidFill>
                  <a:srgbClr val="FFFFFF"/>
                </a:solidFill>
                <a:latin typeface="Calibri"/>
                <a:cs typeface="Calibri"/>
              </a:rPr>
              <a:t>c</a:t>
            </a:r>
            <a:endParaRPr>
              <a:latin typeface="Calibri"/>
              <a:cs typeface="Calibri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2311909" y="5545835"/>
            <a:ext cx="1042669" cy="269304"/>
          </a:xfrm>
          <a:prstGeom prst="rect">
            <a:avLst/>
          </a:prstGeom>
          <a:solidFill>
            <a:srgbClr val="D0D5E8"/>
          </a:solidFill>
        </p:spPr>
        <p:txBody>
          <a:bodyPr vert="horz" wrap="square" lIns="0" tIns="0" rIns="0" bIns="0" rtlCol="0">
            <a:spAutoFit/>
          </a:bodyPr>
          <a:lstStyle/>
          <a:p>
            <a:pPr marL="200025">
              <a:lnSpc>
                <a:spcPts val="2055"/>
              </a:lnSpc>
            </a:pPr>
            <a:r>
              <a:rPr spc="-20" dirty="0">
                <a:latin typeface="Calibri"/>
                <a:cs typeface="Calibri"/>
              </a:rPr>
              <a:t>Lb=9</a:t>
            </a:r>
            <a:endParaRPr>
              <a:latin typeface="Calibri"/>
              <a:cs typeface="Calibri"/>
            </a:endParaRPr>
          </a:p>
        </p:txBody>
      </p:sp>
      <p:grpSp>
        <p:nvGrpSpPr>
          <p:cNvPr id="25" name="object 25"/>
          <p:cNvGrpSpPr/>
          <p:nvPr/>
        </p:nvGrpSpPr>
        <p:grpSpPr>
          <a:xfrm>
            <a:off x="2837688" y="4187952"/>
            <a:ext cx="5118100" cy="975360"/>
            <a:chOff x="1237488" y="4187952"/>
            <a:chExt cx="5118100" cy="975360"/>
          </a:xfrm>
        </p:grpSpPr>
        <p:sp>
          <p:nvSpPr>
            <p:cNvPr id="26" name="object 26"/>
            <p:cNvSpPr/>
            <p:nvPr/>
          </p:nvSpPr>
          <p:spPr>
            <a:xfrm>
              <a:off x="1237488" y="4209288"/>
              <a:ext cx="1883410" cy="953769"/>
            </a:xfrm>
            <a:custGeom>
              <a:avLst/>
              <a:gdLst/>
              <a:ahLst/>
              <a:cxnLst/>
              <a:rect l="l" t="t" r="r" b="b"/>
              <a:pathLst>
                <a:path w="1883410" h="953770">
                  <a:moveTo>
                    <a:pt x="0" y="953515"/>
                  </a:moveTo>
                  <a:lnTo>
                    <a:pt x="41656" y="851788"/>
                  </a:lnTo>
                  <a:lnTo>
                    <a:pt x="47243" y="849502"/>
                  </a:lnTo>
                  <a:lnTo>
                    <a:pt x="57023" y="853439"/>
                  </a:lnTo>
                  <a:lnTo>
                    <a:pt x="59309" y="859027"/>
                  </a:lnTo>
                  <a:lnTo>
                    <a:pt x="37211" y="913002"/>
                  </a:lnTo>
                  <a:lnTo>
                    <a:pt x="1227328" y="0"/>
                  </a:lnTo>
                  <a:lnTo>
                    <a:pt x="1233043" y="7620"/>
                  </a:lnTo>
                  <a:lnTo>
                    <a:pt x="1240917" y="2159"/>
                  </a:lnTo>
                  <a:lnTo>
                    <a:pt x="1859914" y="891921"/>
                  </a:lnTo>
                  <a:lnTo>
                    <a:pt x="1855216" y="833627"/>
                  </a:lnTo>
                  <a:lnTo>
                    <a:pt x="1859153" y="829056"/>
                  </a:lnTo>
                  <a:lnTo>
                    <a:pt x="1869694" y="828166"/>
                  </a:lnTo>
                  <a:lnTo>
                    <a:pt x="1874266" y="832103"/>
                  </a:lnTo>
                  <a:lnTo>
                    <a:pt x="1883029" y="941832"/>
                  </a:lnTo>
                  <a:lnTo>
                    <a:pt x="1783334" y="895476"/>
                  </a:lnTo>
                  <a:lnTo>
                    <a:pt x="1781175" y="889762"/>
                  </a:lnTo>
                  <a:lnTo>
                    <a:pt x="1785620" y="880237"/>
                  </a:lnTo>
                  <a:lnTo>
                    <a:pt x="1791335" y="878204"/>
                  </a:lnTo>
                  <a:lnTo>
                    <a:pt x="1844167" y="902715"/>
                  </a:lnTo>
                  <a:lnTo>
                    <a:pt x="1231011" y="21209"/>
                  </a:lnTo>
                  <a:lnTo>
                    <a:pt x="48768" y="928115"/>
                  </a:lnTo>
                  <a:lnTo>
                    <a:pt x="106806" y="920750"/>
                  </a:lnTo>
                  <a:lnTo>
                    <a:pt x="111506" y="924560"/>
                  </a:lnTo>
                  <a:lnTo>
                    <a:pt x="112903" y="934974"/>
                  </a:lnTo>
                  <a:lnTo>
                    <a:pt x="109093" y="939673"/>
                  </a:lnTo>
                  <a:lnTo>
                    <a:pt x="0" y="953515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7" name="object 2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239255" y="4925568"/>
              <a:ext cx="115824" cy="103631"/>
            </a:xfrm>
            <a:prstGeom prst="rect">
              <a:avLst/>
            </a:prstGeom>
          </p:spPr>
        </p:pic>
        <p:sp>
          <p:nvSpPr>
            <p:cNvPr id="28" name="object 28"/>
            <p:cNvSpPr/>
            <p:nvPr/>
          </p:nvSpPr>
          <p:spPr>
            <a:xfrm>
              <a:off x="4367783" y="4187952"/>
              <a:ext cx="1971675" cy="814069"/>
            </a:xfrm>
            <a:custGeom>
              <a:avLst/>
              <a:gdLst/>
              <a:ahLst/>
              <a:cxnLst/>
              <a:rect l="l" t="t" r="r" b="b"/>
              <a:pathLst>
                <a:path w="1971675" h="814070">
                  <a:moveTo>
                    <a:pt x="1933193" y="814070"/>
                  </a:moveTo>
                  <a:lnTo>
                    <a:pt x="0" y="17525"/>
                  </a:lnTo>
                  <a:lnTo>
                    <a:pt x="7238" y="0"/>
                  </a:lnTo>
                  <a:lnTo>
                    <a:pt x="1971548" y="809244"/>
                  </a:lnTo>
                  <a:lnTo>
                    <a:pt x="1968118" y="809244"/>
                  </a:lnTo>
                  <a:lnTo>
                    <a:pt x="1933193" y="81407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9" name="object 29"/>
          <p:cNvSpPr txBox="1"/>
          <p:nvPr/>
        </p:nvSpPr>
        <p:spPr>
          <a:xfrm>
            <a:off x="5649467" y="5106924"/>
            <a:ext cx="1041400" cy="276999"/>
          </a:xfrm>
          <a:prstGeom prst="rect">
            <a:avLst/>
          </a:prstGeom>
          <a:solidFill>
            <a:srgbClr val="4F81BA"/>
          </a:solidFill>
        </p:spPr>
        <p:txBody>
          <a:bodyPr vert="horz" wrap="square" lIns="0" tIns="0" rIns="0" bIns="0" rtlCol="0">
            <a:spAutoFit/>
          </a:bodyPr>
          <a:lstStyle/>
          <a:p>
            <a:pPr marL="100965"/>
            <a:r>
              <a:rPr b="1" dirty="0">
                <a:solidFill>
                  <a:srgbClr val="FFFFFF"/>
                </a:solidFill>
                <a:latin typeface="Calibri"/>
                <a:cs typeface="Calibri"/>
              </a:rPr>
              <a:t>c</a:t>
            </a:r>
            <a:r>
              <a:rPr b="1" spc="-8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b="1" dirty="0">
                <a:solidFill>
                  <a:srgbClr val="FFFFFF"/>
                </a:solidFill>
                <a:latin typeface="Calibri"/>
                <a:cs typeface="Calibri"/>
              </a:rPr>
              <a:t>–&gt;</a:t>
            </a:r>
            <a:r>
              <a:rPr b="1" spc="-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b="1" spc="-50" dirty="0">
                <a:solidFill>
                  <a:srgbClr val="FFFFFF"/>
                </a:solidFill>
                <a:latin typeface="Calibri"/>
                <a:cs typeface="Calibri"/>
              </a:rPr>
              <a:t>b</a:t>
            </a:r>
            <a:endParaRPr>
              <a:latin typeface="Calibri"/>
              <a:cs typeface="Calibri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5649467" y="5490971"/>
            <a:ext cx="1041400" cy="269304"/>
          </a:xfrm>
          <a:prstGeom prst="rect">
            <a:avLst/>
          </a:prstGeom>
          <a:solidFill>
            <a:srgbClr val="D0D5E8"/>
          </a:solidFill>
        </p:spPr>
        <p:txBody>
          <a:bodyPr vert="horz" wrap="square" lIns="0" tIns="0" rIns="0" bIns="0" rtlCol="0">
            <a:spAutoFit/>
          </a:bodyPr>
          <a:lstStyle/>
          <a:p>
            <a:pPr marL="201295">
              <a:lnSpc>
                <a:spcPts val="2055"/>
              </a:lnSpc>
            </a:pPr>
            <a:r>
              <a:rPr spc="-20" dirty="0">
                <a:latin typeface="Calibri"/>
                <a:cs typeface="Calibri"/>
              </a:rPr>
              <a:t>Lb=9</a:t>
            </a:r>
            <a:endParaRPr>
              <a:latin typeface="Calibri"/>
              <a:cs typeface="Calibri"/>
            </a:endParaRPr>
          </a:p>
        </p:txBody>
      </p:sp>
      <p:grpSp>
        <p:nvGrpSpPr>
          <p:cNvPr id="31" name="object 31"/>
          <p:cNvGrpSpPr/>
          <p:nvPr/>
        </p:nvGrpSpPr>
        <p:grpSpPr>
          <a:xfrm>
            <a:off x="1600961" y="761"/>
            <a:ext cx="9142730" cy="6856730"/>
            <a:chOff x="761" y="761"/>
            <a:chExt cx="9142730" cy="6856730"/>
          </a:xfrm>
        </p:grpSpPr>
        <p:pic>
          <p:nvPicPr>
            <p:cNvPr id="32" name="object 32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504944" y="4995671"/>
              <a:ext cx="108203" cy="112775"/>
            </a:xfrm>
            <a:prstGeom prst="rect">
              <a:avLst/>
            </a:prstGeom>
          </p:spPr>
        </p:pic>
        <p:sp>
          <p:nvSpPr>
            <p:cNvPr id="33" name="object 33"/>
            <p:cNvSpPr/>
            <p:nvPr/>
          </p:nvSpPr>
          <p:spPr>
            <a:xfrm>
              <a:off x="4413503" y="4233671"/>
              <a:ext cx="163195" cy="837565"/>
            </a:xfrm>
            <a:custGeom>
              <a:avLst/>
              <a:gdLst/>
              <a:ahLst/>
              <a:cxnLst/>
              <a:rect l="l" t="t" r="r" b="b"/>
              <a:pathLst>
                <a:path w="163195" h="837564">
                  <a:moveTo>
                    <a:pt x="156337" y="837564"/>
                  </a:moveTo>
                  <a:lnTo>
                    <a:pt x="144145" y="823087"/>
                  </a:lnTo>
                  <a:lnTo>
                    <a:pt x="0" y="3301"/>
                  </a:lnTo>
                  <a:lnTo>
                    <a:pt x="18669" y="0"/>
                  </a:lnTo>
                  <a:lnTo>
                    <a:pt x="162941" y="819785"/>
                  </a:lnTo>
                  <a:lnTo>
                    <a:pt x="156337" y="83756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761" y="761"/>
              <a:ext cx="9142730" cy="6856730"/>
            </a:xfrm>
            <a:custGeom>
              <a:avLst/>
              <a:gdLst/>
              <a:ahLst/>
              <a:cxnLst/>
              <a:rect l="l" t="t" r="r" b="b"/>
              <a:pathLst>
                <a:path w="9142730" h="6856730">
                  <a:moveTo>
                    <a:pt x="0" y="0"/>
                  </a:moveTo>
                  <a:lnTo>
                    <a:pt x="9142476" y="0"/>
                  </a:lnTo>
                  <a:lnTo>
                    <a:pt x="9142476" y="6856476"/>
                  </a:lnTo>
                  <a:lnTo>
                    <a:pt x="0" y="6856476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5" name="object 35"/>
          <p:cNvSpPr txBox="1"/>
          <p:nvPr/>
        </p:nvSpPr>
        <p:spPr>
          <a:xfrm>
            <a:off x="4194176" y="6438732"/>
            <a:ext cx="1062355" cy="363561"/>
          </a:xfrm>
          <a:prstGeom prst="rect">
            <a:avLst/>
          </a:prstGeom>
        </p:spPr>
        <p:txBody>
          <a:bodyPr vert="horz" wrap="square" lIns="0" tIns="4445" rIns="0" bIns="0" rtlCol="0">
            <a:spAutoFit/>
          </a:bodyPr>
          <a:lstStyle/>
          <a:p>
            <a:pPr marL="12700" marR="5080">
              <a:lnSpc>
                <a:spcPts val="1440"/>
              </a:lnSpc>
              <a:spcBef>
                <a:spcPts val="35"/>
              </a:spcBef>
            </a:pPr>
            <a:r>
              <a:rPr sz="1200" spc="45" dirty="0">
                <a:solidFill>
                  <a:srgbClr val="FFFFFF"/>
                </a:solidFill>
                <a:latin typeface="Arial MT"/>
                <a:cs typeface="Arial MT"/>
              </a:rPr>
              <a:t>Department</a:t>
            </a:r>
            <a:r>
              <a:rPr sz="1200" spc="1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-25" dirty="0">
                <a:solidFill>
                  <a:srgbClr val="FFFFFF"/>
                </a:solidFill>
                <a:latin typeface="Arial MT"/>
                <a:cs typeface="Arial MT"/>
              </a:rPr>
              <a:t>of CSE</a:t>
            </a:r>
            <a:endParaRPr sz="12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3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4114800" y="6400801"/>
            <a:ext cx="4724400" cy="277495"/>
            <a:chOff x="2514600" y="6400800"/>
            <a:chExt cx="4724400" cy="277495"/>
          </a:xfrm>
        </p:grpSpPr>
        <p:sp>
          <p:nvSpPr>
            <p:cNvPr id="3" name="object 3"/>
            <p:cNvSpPr/>
            <p:nvPr/>
          </p:nvSpPr>
          <p:spPr>
            <a:xfrm>
              <a:off x="2514600" y="6400800"/>
              <a:ext cx="1600200" cy="277495"/>
            </a:xfrm>
            <a:custGeom>
              <a:avLst/>
              <a:gdLst/>
              <a:ahLst/>
              <a:cxnLst/>
              <a:rect l="l" t="t" r="r" b="b"/>
              <a:pathLst>
                <a:path w="1600200" h="277495">
                  <a:moveTo>
                    <a:pt x="1600200" y="277368"/>
                  </a:moveTo>
                  <a:lnTo>
                    <a:pt x="0" y="277368"/>
                  </a:lnTo>
                  <a:lnTo>
                    <a:pt x="0" y="0"/>
                  </a:lnTo>
                  <a:lnTo>
                    <a:pt x="1600200" y="0"/>
                  </a:lnTo>
                  <a:lnTo>
                    <a:pt x="1600200" y="277368"/>
                  </a:lnTo>
                  <a:close/>
                </a:path>
              </a:pathLst>
            </a:custGeom>
            <a:solidFill>
              <a:srgbClr val="E16C0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4114800" y="6400800"/>
              <a:ext cx="3124200" cy="277495"/>
            </a:xfrm>
            <a:custGeom>
              <a:avLst/>
              <a:gdLst/>
              <a:ahLst/>
              <a:cxnLst/>
              <a:rect l="l" t="t" r="r" b="b"/>
              <a:pathLst>
                <a:path w="3124200" h="277495">
                  <a:moveTo>
                    <a:pt x="3124200" y="277368"/>
                  </a:moveTo>
                  <a:lnTo>
                    <a:pt x="0" y="277368"/>
                  </a:lnTo>
                  <a:lnTo>
                    <a:pt x="0" y="0"/>
                  </a:lnTo>
                  <a:lnTo>
                    <a:pt x="3124200" y="0"/>
                  </a:lnTo>
                  <a:lnTo>
                    <a:pt x="3124200" y="277368"/>
                  </a:lnTo>
                  <a:close/>
                </a:path>
              </a:pathLst>
            </a:custGeom>
            <a:solidFill>
              <a:srgbClr val="2240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/>
          <p:nvPr/>
        </p:nvSpPr>
        <p:spPr>
          <a:xfrm>
            <a:off x="3663696" y="54865"/>
            <a:ext cx="4877435" cy="1670685"/>
          </a:xfrm>
          <a:custGeom>
            <a:avLst/>
            <a:gdLst/>
            <a:ahLst/>
            <a:cxnLst/>
            <a:rect l="l" t="t" r="r" b="b"/>
            <a:pathLst>
              <a:path w="4877434" h="1670685">
                <a:moveTo>
                  <a:pt x="4857242" y="1670303"/>
                </a:moveTo>
                <a:lnTo>
                  <a:pt x="19812" y="1670303"/>
                </a:lnTo>
                <a:lnTo>
                  <a:pt x="16370" y="1669999"/>
                </a:lnTo>
                <a:lnTo>
                  <a:pt x="0" y="1650491"/>
                </a:lnTo>
                <a:lnTo>
                  <a:pt x="0" y="19811"/>
                </a:lnTo>
                <a:lnTo>
                  <a:pt x="19812" y="0"/>
                </a:lnTo>
                <a:lnTo>
                  <a:pt x="4857242" y="0"/>
                </a:lnTo>
                <a:lnTo>
                  <a:pt x="4877054" y="19811"/>
                </a:lnTo>
                <a:lnTo>
                  <a:pt x="39624" y="19811"/>
                </a:lnTo>
                <a:lnTo>
                  <a:pt x="19812" y="39623"/>
                </a:lnTo>
                <a:lnTo>
                  <a:pt x="39624" y="39623"/>
                </a:lnTo>
                <a:lnTo>
                  <a:pt x="39624" y="1630679"/>
                </a:lnTo>
                <a:lnTo>
                  <a:pt x="19812" y="1630679"/>
                </a:lnTo>
                <a:lnTo>
                  <a:pt x="39624" y="1650491"/>
                </a:lnTo>
                <a:lnTo>
                  <a:pt x="4877054" y="1650491"/>
                </a:lnTo>
                <a:lnTo>
                  <a:pt x="4876749" y="1653933"/>
                </a:lnTo>
                <a:lnTo>
                  <a:pt x="4860683" y="1669999"/>
                </a:lnTo>
                <a:lnTo>
                  <a:pt x="4857242" y="1670303"/>
                </a:lnTo>
                <a:close/>
              </a:path>
              <a:path w="4877434" h="1670685">
                <a:moveTo>
                  <a:pt x="39624" y="39623"/>
                </a:moveTo>
                <a:lnTo>
                  <a:pt x="19812" y="39623"/>
                </a:lnTo>
                <a:lnTo>
                  <a:pt x="39624" y="19811"/>
                </a:lnTo>
                <a:lnTo>
                  <a:pt x="39624" y="39623"/>
                </a:lnTo>
                <a:close/>
              </a:path>
              <a:path w="4877434" h="1670685">
                <a:moveTo>
                  <a:pt x="4837430" y="39623"/>
                </a:moveTo>
                <a:lnTo>
                  <a:pt x="39624" y="39623"/>
                </a:lnTo>
                <a:lnTo>
                  <a:pt x="39624" y="19811"/>
                </a:lnTo>
                <a:lnTo>
                  <a:pt x="4837430" y="19811"/>
                </a:lnTo>
                <a:lnTo>
                  <a:pt x="4837430" y="39623"/>
                </a:lnTo>
                <a:close/>
              </a:path>
              <a:path w="4877434" h="1670685">
                <a:moveTo>
                  <a:pt x="4837430" y="1650491"/>
                </a:moveTo>
                <a:lnTo>
                  <a:pt x="4837430" y="19811"/>
                </a:lnTo>
                <a:lnTo>
                  <a:pt x="4857242" y="39623"/>
                </a:lnTo>
                <a:lnTo>
                  <a:pt x="4877054" y="39623"/>
                </a:lnTo>
                <a:lnTo>
                  <a:pt x="4877054" y="1630679"/>
                </a:lnTo>
                <a:lnTo>
                  <a:pt x="4857242" y="1630679"/>
                </a:lnTo>
                <a:lnTo>
                  <a:pt x="4837430" y="1650491"/>
                </a:lnTo>
                <a:close/>
              </a:path>
              <a:path w="4877434" h="1670685">
                <a:moveTo>
                  <a:pt x="4877054" y="39623"/>
                </a:moveTo>
                <a:lnTo>
                  <a:pt x="4857242" y="39623"/>
                </a:lnTo>
                <a:lnTo>
                  <a:pt x="4837430" y="19811"/>
                </a:lnTo>
                <a:lnTo>
                  <a:pt x="4877054" y="19811"/>
                </a:lnTo>
                <a:lnTo>
                  <a:pt x="4877054" y="39623"/>
                </a:lnTo>
                <a:close/>
              </a:path>
              <a:path w="4877434" h="1670685">
                <a:moveTo>
                  <a:pt x="39624" y="1650491"/>
                </a:moveTo>
                <a:lnTo>
                  <a:pt x="19812" y="1630679"/>
                </a:lnTo>
                <a:lnTo>
                  <a:pt x="39624" y="1630679"/>
                </a:lnTo>
                <a:lnTo>
                  <a:pt x="39624" y="1650491"/>
                </a:lnTo>
                <a:close/>
              </a:path>
              <a:path w="4877434" h="1670685">
                <a:moveTo>
                  <a:pt x="4837430" y="1650491"/>
                </a:moveTo>
                <a:lnTo>
                  <a:pt x="39624" y="1650491"/>
                </a:lnTo>
                <a:lnTo>
                  <a:pt x="39624" y="1630679"/>
                </a:lnTo>
                <a:lnTo>
                  <a:pt x="4837430" y="1630679"/>
                </a:lnTo>
                <a:lnTo>
                  <a:pt x="4837430" y="1650491"/>
                </a:lnTo>
                <a:close/>
              </a:path>
              <a:path w="4877434" h="1670685">
                <a:moveTo>
                  <a:pt x="4877054" y="1650491"/>
                </a:moveTo>
                <a:lnTo>
                  <a:pt x="4837430" y="1650491"/>
                </a:lnTo>
                <a:lnTo>
                  <a:pt x="4857242" y="1630679"/>
                </a:lnTo>
                <a:lnTo>
                  <a:pt x="4877054" y="1630679"/>
                </a:lnTo>
                <a:lnTo>
                  <a:pt x="4877054" y="165049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3760343" y="57532"/>
            <a:ext cx="4774565" cy="155384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algn="just">
              <a:spcBef>
                <a:spcPts val="105"/>
              </a:spcBef>
            </a:pPr>
            <a:r>
              <a:rPr sz="2000" spc="-10" dirty="0">
                <a:latin typeface="Calibri"/>
                <a:cs typeface="Calibri"/>
              </a:rPr>
              <a:t>Now</a:t>
            </a:r>
            <a:r>
              <a:rPr sz="2000" spc="-12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find,</a:t>
            </a:r>
            <a:endParaRPr sz="2000">
              <a:latin typeface="Calibri"/>
              <a:cs typeface="Calibri"/>
            </a:endParaRPr>
          </a:p>
          <a:p>
            <a:pPr marL="12700" marR="5080" algn="just">
              <a:spcBef>
                <a:spcPts val="25"/>
              </a:spcBef>
            </a:pPr>
            <a:r>
              <a:rPr sz="2000" spc="20" dirty="0">
                <a:latin typeface="Calibri"/>
                <a:cs typeface="Calibri"/>
              </a:rPr>
              <a:t>d</a:t>
            </a:r>
            <a:r>
              <a:rPr sz="2000" spc="125" dirty="0">
                <a:latin typeface="Calibri"/>
                <a:cs typeface="Calibri"/>
              </a:rPr>
              <a:t> </a:t>
            </a:r>
            <a:r>
              <a:rPr sz="2000" spc="20" dirty="0">
                <a:latin typeface="Wingdings"/>
                <a:cs typeface="Wingdings"/>
              </a:rPr>
              <a:t></a:t>
            </a:r>
            <a:r>
              <a:rPr sz="2000" spc="135" dirty="0">
                <a:latin typeface="Times New Roman"/>
                <a:cs typeface="Times New Roman"/>
              </a:rPr>
              <a:t> </a:t>
            </a:r>
            <a:r>
              <a:rPr sz="2000" spc="20" dirty="0">
                <a:latin typeface="Calibri"/>
                <a:cs typeface="Calibri"/>
              </a:rPr>
              <a:t>c</a:t>
            </a:r>
            <a:r>
              <a:rPr sz="2000" spc="150" dirty="0">
                <a:latin typeface="Calibri"/>
                <a:cs typeface="Calibri"/>
              </a:rPr>
              <a:t> </a:t>
            </a:r>
            <a:r>
              <a:rPr sz="2000" spc="20" dirty="0">
                <a:latin typeface="Calibri"/>
                <a:cs typeface="Calibri"/>
              </a:rPr>
              <a:t>=</a:t>
            </a:r>
            <a:r>
              <a:rPr sz="2000" spc="140" dirty="0">
                <a:latin typeface="Calibri"/>
                <a:cs typeface="Calibri"/>
              </a:rPr>
              <a:t> </a:t>
            </a:r>
            <a:r>
              <a:rPr sz="2000" spc="20" dirty="0">
                <a:latin typeface="Calibri"/>
                <a:cs typeface="Calibri"/>
              </a:rPr>
              <a:t>(1+3)+(1+3)+(2+1)+(1+2)</a:t>
            </a:r>
            <a:r>
              <a:rPr sz="2000" spc="150" dirty="0">
                <a:latin typeface="Calibri"/>
                <a:cs typeface="Calibri"/>
              </a:rPr>
              <a:t> </a:t>
            </a:r>
            <a:r>
              <a:rPr sz="2000" spc="20" dirty="0">
                <a:latin typeface="Calibri"/>
                <a:cs typeface="Calibri"/>
              </a:rPr>
              <a:t>=</a:t>
            </a:r>
            <a:r>
              <a:rPr sz="2000" spc="140" dirty="0">
                <a:latin typeface="Calibri"/>
                <a:cs typeface="Calibri"/>
              </a:rPr>
              <a:t> </a:t>
            </a:r>
            <a:r>
              <a:rPr sz="2000" spc="20" dirty="0">
                <a:latin typeface="Calibri"/>
                <a:cs typeface="Calibri"/>
              </a:rPr>
              <a:t>14/2</a:t>
            </a:r>
            <a:r>
              <a:rPr sz="2000" spc="145" dirty="0">
                <a:latin typeface="Calibri"/>
                <a:cs typeface="Calibri"/>
              </a:rPr>
              <a:t> </a:t>
            </a:r>
            <a:r>
              <a:rPr sz="2000" spc="20" dirty="0">
                <a:latin typeface="Calibri"/>
                <a:cs typeface="Calibri"/>
              </a:rPr>
              <a:t>=</a:t>
            </a:r>
            <a:r>
              <a:rPr sz="2000" spc="140" dirty="0">
                <a:latin typeface="Calibri"/>
                <a:cs typeface="Calibri"/>
              </a:rPr>
              <a:t> </a:t>
            </a:r>
            <a:r>
              <a:rPr sz="2000" spc="-50" dirty="0">
                <a:latin typeface="Calibri"/>
                <a:cs typeface="Calibri"/>
              </a:rPr>
              <a:t>7 </a:t>
            </a:r>
            <a:r>
              <a:rPr sz="2000" spc="10" dirty="0">
                <a:latin typeface="Calibri"/>
                <a:cs typeface="Calibri"/>
              </a:rPr>
              <a:t>d</a:t>
            </a:r>
            <a:r>
              <a:rPr sz="2000" spc="95" dirty="0">
                <a:latin typeface="Calibri"/>
                <a:cs typeface="Calibri"/>
              </a:rPr>
              <a:t> </a:t>
            </a:r>
            <a:r>
              <a:rPr sz="2000" spc="10" dirty="0">
                <a:latin typeface="Wingdings"/>
                <a:cs typeface="Wingdings"/>
              </a:rPr>
              <a:t></a:t>
            </a:r>
            <a:r>
              <a:rPr sz="2000" spc="95" dirty="0">
                <a:latin typeface="Times New Roman"/>
                <a:cs typeface="Times New Roman"/>
              </a:rPr>
              <a:t> </a:t>
            </a:r>
            <a:r>
              <a:rPr sz="2000" spc="10" dirty="0">
                <a:latin typeface="Calibri"/>
                <a:cs typeface="Calibri"/>
              </a:rPr>
              <a:t>b</a:t>
            </a:r>
            <a:r>
              <a:rPr sz="2000" spc="60" dirty="0">
                <a:latin typeface="Calibri"/>
                <a:cs typeface="Calibri"/>
              </a:rPr>
              <a:t>  </a:t>
            </a:r>
            <a:r>
              <a:rPr sz="2000" spc="10" dirty="0">
                <a:latin typeface="Calibri"/>
                <a:cs typeface="Calibri"/>
              </a:rPr>
              <a:t>=</a:t>
            </a:r>
            <a:r>
              <a:rPr sz="2000" spc="95" dirty="0">
                <a:latin typeface="Calibri"/>
                <a:cs typeface="Calibri"/>
              </a:rPr>
              <a:t> </a:t>
            </a:r>
            <a:r>
              <a:rPr sz="2000" spc="10" dirty="0">
                <a:latin typeface="Calibri"/>
                <a:cs typeface="Calibri"/>
              </a:rPr>
              <a:t>(1+3)+(1+3)+(1+2)+(1+2)</a:t>
            </a:r>
            <a:r>
              <a:rPr sz="2000" spc="110" dirty="0">
                <a:latin typeface="Calibri"/>
                <a:cs typeface="Calibri"/>
              </a:rPr>
              <a:t> </a:t>
            </a:r>
            <a:r>
              <a:rPr sz="2000" spc="10" dirty="0">
                <a:latin typeface="Calibri"/>
                <a:cs typeface="Calibri"/>
              </a:rPr>
              <a:t>=</a:t>
            </a:r>
            <a:r>
              <a:rPr sz="2000" spc="105" dirty="0">
                <a:latin typeface="Calibri"/>
                <a:cs typeface="Calibri"/>
              </a:rPr>
              <a:t> </a:t>
            </a:r>
            <a:r>
              <a:rPr sz="2000" spc="10" dirty="0">
                <a:latin typeface="Calibri"/>
                <a:cs typeface="Calibri"/>
              </a:rPr>
              <a:t>14/2</a:t>
            </a:r>
            <a:r>
              <a:rPr sz="2000" spc="80" dirty="0">
                <a:latin typeface="Calibri"/>
                <a:cs typeface="Calibri"/>
              </a:rPr>
              <a:t> </a:t>
            </a:r>
            <a:r>
              <a:rPr sz="2000" spc="10" dirty="0">
                <a:latin typeface="Calibri"/>
                <a:cs typeface="Calibri"/>
              </a:rPr>
              <a:t>=</a:t>
            </a:r>
            <a:r>
              <a:rPr sz="2000" spc="105" dirty="0">
                <a:latin typeface="Calibri"/>
                <a:cs typeface="Calibri"/>
              </a:rPr>
              <a:t> </a:t>
            </a:r>
            <a:r>
              <a:rPr sz="2000" spc="-50" dirty="0">
                <a:latin typeface="Calibri"/>
                <a:cs typeface="Calibri"/>
              </a:rPr>
              <a:t>7 </a:t>
            </a:r>
            <a:r>
              <a:rPr sz="2000" spc="20" dirty="0">
                <a:latin typeface="Calibri"/>
                <a:cs typeface="Calibri"/>
              </a:rPr>
              <a:t>c</a:t>
            </a:r>
            <a:r>
              <a:rPr sz="2000" spc="145" dirty="0">
                <a:latin typeface="Calibri"/>
                <a:cs typeface="Calibri"/>
              </a:rPr>
              <a:t> </a:t>
            </a:r>
            <a:r>
              <a:rPr sz="2000" spc="20" dirty="0">
                <a:latin typeface="Wingdings"/>
                <a:cs typeface="Wingdings"/>
              </a:rPr>
              <a:t></a:t>
            </a:r>
            <a:r>
              <a:rPr sz="2000" spc="145" dirty="0">
                <a:latin typeface="Times New Roman"/>
                <a:cs typeface="Times New Roman"/>
              </a:rPr>
              <a:t> </a:t>
            </a:r>
            <a:r>
              <a:rPr sz="2000" spc="20" dirty="0">
                <a:latin typeface="Calibri"/>
                <a:cs typeface="Calibri"/>
              </a:rPr>
              <a:t>a</a:t>
            </a:r>
            <a:r>
              <a:rPr sz="2000" spc="145" dirty="0">
                <a:latin typeface="Calibri"/>
                <a:cs typeface="Calibri"/>
              </a:rPr>
              <a:t> </a:t>
            </a:r>
            <a:r>
              <a:rPr sz="2000" spc="20" dirty="0">
                <a:latin typeface="Calibri"/>
                <a:cs typeface="Calibri"/>
              </a:rPr>
              <a:t>=</a:t>
            </a:r>
            <a:r>
              <a:rPr sz="2000" spc="145" dirty="0">
                <a:latin typeface="Calibri"/>
                <a:cs typeface="Calibri"/>
              </a:rPr>
              <a:t> </a:t>
            </a:r>
            <a:r>
              <a:rPr sz="2000" spc="20" dirty="0">
                <a:latin typeface="Calibri"/>
                <a:cs typeface="Calibri"/>
              </a:rPr>
              <a:t>(1+3)+(1+3)+(1+2)+(1+2)</a:t>
            </a:r>
            <a:r>
              <a:rPr sz="2000" spc="165" dirty="0">
                <a:latin typeface="Calibri"/>
                <a:cs typeface="Calibri"/>
              </a:rPr>
              <a:t> </a:t>
            </a:r>
            <a:r>
              <a:rPr sz="2000" spc="20" dirty="0">
                <a:latin typeface="Calibri"/>
                <a:cs typeface="Calibri"/>
              </a:rPr>
              <a:t>=</a:t>
            </a:r>
            <a:r>
              <a:rPr sz="2000" spc="155" dirty="0">
                <a:latin typeface="Calibri"/>
                <a:cs typeface="Calibri"/>
              </a:rPr>
              <a:t> </a:t>
            </a:r>
            <a:r>
              <a:rPr sz="2000" spc="20" dirty="0">
                <a:latin typeface="Calibri"/>
                <a:cs typeface="Calibri"/>
              </a:rPr>
              <a:t>14/2</a:t>
            </a:r>
            <a:r>
              <a:rPr sz="2000" spc="160" dirty="0">
                <a:latin typeface="Calibri"/>
                <a:cs typeface="Calibri"/>
              </a:rPr>
              <a:t> </a:t>
            </a:r>
            <a:r>
              <a:rPr sz="2000" spc="20" dirty="0">
                <a:latin typeface="Calibri"/>
                <a:cs typeface="Calibri"/>
              </a:rPr>
              <a:t>=</a:t>
            </a:r>
            <a:r>
              <a:rPr sz="2000" spc="155" dirty="0">
                <a:latin typeface="Calibri"/>
                <a:cs typeface="Calibri"/>
              </a:rPr>
              <a:t> </a:t>
            </a:r>
            <a:r>
              <a:rPr sz="2000" spc="-50" dirty="0">
                <a:latin typeface="Calibri"/>
                <a:cs typeface="Calibri"/>
              </a:rPr>
              <a:t>7 </a:t>
            </a:r>
            <a:r>
              <a:rPr sz="2000" dirty="0">
                <a:latin typeface="Calibri"/>
                <a:cs typeface="Calibri"/>
              </a:rPr>
              <a:t>b</a:t>
            </a:r>
            <a:r>
              <a:rPr sz="2000" spc="-65" dirty="0">
                <a:latin typeface="Calibri"/>
                <a:cs typeface="Calibri"/>
              </a:rPr>
              <a:t> </a:t>
            </a:r>
            <a:r>
              <a:rPr sz="2000" dirty="0">
                <a:latin typeface="Wingdings"/>
                <a:cs typeface="Wingdings"/>
              </a:rPr>
              <a:t></a:t>
            </a:r>
            <a:r>
              <a:rPr sz="2000" spc="-9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Calibri"/>
                <a:cs typeface="Calibri"/>
              </a:rPr>
              <a:t>a</a:t>
            </a:r>
            <a:r>
              <a:rPr sz="2000" spc="37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=</a:t>
            </a:r>
            <a:r>
              <a:rPr sz="2000" spc="-4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(3+1)+(3+1)+(1+2)+(1+2)</a:t>
            </a:r>
            <a:r>
              <a:rPr sz="2000" spc="1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=</a:t>
            </a:r>
            <a:r>
              <a:rPr sz="2000" spc="-4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14/2</a:t>
            </a:r>
            <a:r>
              <a:rPr sz="2000" spc="-4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=</a:t>
            </a:r>
            <a:r>
              <a:rPr sz="2000" spc="-55" dirty="0">
                <a:latin typeface="Calibri"/>
                <a:cs typeface="Calibri"/>
              </a:rPr>
              <a:t> </a:t>
            </a:r>
            <a:r>
              <a:rPr sz="2000" spc="-50" dirty="0">
                <a:latin typeface="Calibri"/>
                <a:cs typeface="Calibri"/>
              </a:rPr>
              <a:t>7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75" name="object 75"/>
          <p:cNvSpPr txBox="1">
            <a:spLocks noGrp="1"/>
          </p:cNvSpPr>
          <p:nvPr>
            <p:ph type="ftr" sz="quarter" idx="11"/>
          </p:nvPr>
        </p:nvSpPr>
        <p:spPr>
          <a:xfrm>
            <a:off x="1600200" y="0"/>
            <a:ext cx="0" cy="432490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25"/>
              </a:lnSpc>
            </a:pPr>
            <a:r>
              <a:rPr spc="10" dirty="0"/>
              <a:t>ATME College</a:t>
            </a:r>
            <a:r>
              <a:rPr spc="-5" dirty="0"/>
              <a:t> </a:t>
            </a:r>
            <a:r>
              <a:rPr spc="10" dirty="0"/>
              <a:t>of</a:t>
            </a:r>
            <a:r>
              <a:rPr spc="114" dirty="0"/>
              <a:t> </a:t>
            </a:r>
            <a:r>
              <a:rPr spc="35" dirty="0"/>
              <a:t>Engineering</a:t>
            </a:r>
          </a:p>
        </p:txBody>
      </p:sp>
      <p:grpSp>
        <p:nvGrpSpPr>
          <p:cNvPr id="7" name="object 7"/>
          <p:cNvGrpSpPr/>
          <p:nvPr/>
        </p:nvGrpSpPr>
        <p:grpSpPr>
          <a:xfrm>
            <a:off x="5422392" y="1818132"/>
            <a:ext cx="1042669" cy="728980"/>
            <a:chOff x="3822191" y="1818132"/>
            <a:chExt cx="1042669" cy="728980"/>
          </a:xfrm>
        </p:grpSpPr>
        <p:sp>
          <p:nvSpPr>
            <p:cNvPr id="8" name="object 8"/>
            <p:cNvSpPr/>
            <p:nvPr/>
          </p:nvSpPr>
          <p:spPr>
            <a:xfrm>
              <a:off x="3822191" y="1818132"/>
              <a:ext cx="1042669" cy="344805"/>
            </a:xfrm>
            <a:custGeom>
              <a:avLst/>
              <a:gdLst/>
              <a:ahLst/>
              <a:cxnLst/>
              <a:rect l="l" t="t" r="r" b="b"/>
              <a:pathLst>
                <a:path w="1042670" h="344805">
                  <a:moveTo>
                    <a:pt x="1042415" y="344424"/>
                  </a:moveTo>
                  <a:lnTo>
                    <a:pt x="0" y="344424"/>
                  </a:lnTo>
                  <a:lnTo>
                    <a:pt x="0" y="0"/>
                  </a:lnTo>
                  <a:lnTo>
                    <a:pt x="1042415" y="0"/>
                  </a:lnTo>
                  <a:lnTo>
                    <a:pt x="1042415" y="344424"/>
                  </a:lnTo>
                  <a:close/>
                </a:path>
              </a:pathLst>
            </a:custGeom>
            <a:solidFill>
              <a:srgbClr val="F7934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3822191" y="2200656"/>
              <a:ext cx="1042669" cy="346075"/>
            </a:xfrm>
            <a:custGeom>
              <a:avLst/>
              <a:gdLst/>
              <a:ahLst/>
              <a:cxnLst/>
              <a:rect l="l" t="t" r="r" b="b"/>
              <a:pathLst>
                <a:path w="1042670" h="346075">
                  <a:moveTo>
                    <a:pt x="1042415" y="345948"/>
                  </a:moveTo>
                  <a:lnTo>
                    <a:pt x="0" y="345948"/>
                  </a:lnTo>
                  <a:lnTo>
                    <a:pt x="0" y="0"/>
                  </a:lnTo>
                  <a:lnTo>
                    <a:pt x="1042415" y="0"/>
                  </a:lnTo>
                  <a:lnTo>
                    <a:pt x="1042415" y="345948"/>
                  </a:lnTo>
                  <a:close/>
                </a:path>
              </a:pathLst>
            </a:custGeom>
            <a:solidFill>
              <a:srgbClr val="F9DDC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5496686" y="1704594"/>
            <a:ext cx="481330" cy="769620"/>
          </a:xfrm>
          <a:prstGeom prst="rect">
            <a:avLst/>
          </a:prstGeom>
        </p:spPr>
        <p:txBody>
          <a:bodyPr vert="horz" wrap="square" lIns="0" tIns="110490" rIns="0" bIns="0" rtlCol="0">
            <a:spAutoFit/>
          </a:bodyPr>
          <a:lstStyle/>
          <a:p>
            <a:pPr marL="12700">
              <a:spcBef>
                <a:spcPts val="870"/>
              </a:spcBef>
            </a:pPr>
            <a:r>
              <a:rPr b="1" spc="-10" dirty="0">
                <a:solidFill>
                  <a:srgbClr val="FFFFFF"/>
                </a:solidFill>
                <a:latin typeface="Calibri"/>
                <a:cs typeface="Calibri"/>
              </a:rPr>
              <a:t>Start</a:t>
            </a:r>
            <a:endParaRPr>
              <a:latin typeface="Calibri"/>
              <a:cs typeface="Calibri"/>
            </a:endParaRPr>
          </a:p>
          <a:p>
            <a:pPr marL="12700">
              <a:spcBef>
                <a:spcPts val="770"/>
              </a:spcBef>
            </a:pPr>
            <a:r>
              <a:rPr spc="-20" dirty="0">
                <a:latin typeface="Calibri"/>
                <a:cs typeface="Calibri"/>
              </a:rPr>
              <a:t>Lb=7</a:t>
            </a:r>
            <a:endParaRPr>
              <a:latin typeface="Calibri"/>
              <a:cs typeface="Calibri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6957822" y="2859023"/>
            <a:ext cx="1054735" cy="735330"/>
            <a:chOff x="5357621" y="2859023"/>
            <a:chExt cx="1054735" cy="735330"/>
          </a:xfrm>
        </p:grpSpPr>
        <p:sp>
          <p:nvSpPr>
            <p:cNvPr id="12" name="object 12"/>
            <p:cNvSpPr/>
            <p:nvPr/>
          </p:nvSpPr>
          <p:spPr>
            <a:xfrm>
              <a:off x="5357621" y="3242944"/>
              <a:ext cx="1054735" cy="351155"/>
            </a:xfrm>
            <a:custGeom>
              <a:avLst/>
              <a:gdLst/>
              <a:ahLst/>
              <a:cxnLst/>
              <a:rect l="l" t="t" r="r" b="b"/>
              <a:pathLst>
                <a:path w="1054735" h="351154">
                  <a:moveTo>
                    <a:pt x="0" y="351154"/>
                  </a:moveTo>
                  <a:lnTo>
                    <a:pt x="1054735" y="351154"/>
                  </a:lnTo>
                  <a:lnTo>
                    <a:pt x="1054735" y="0"/>
                  </a:lnTo>
                  <a:lnTo>
                    <a:pt x="0" y="0"/>
                  </a:lnTo>
                  <a:lnTo>
                    <a:pt x="0" y="351154"/>
                  </a:lnTo>
                  <a:close/>
                </a:path>
              </a:pathLst>
            </a:custGeom>
            <a:solidFill>
              <a:srgbClr val="D0D5E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5364479" y="2859023"/>
              <a:ext cx="1041400" cy="346075"/>
            </a:xfrm>
            <a:custGeom>
              <a:avLst/>
              <a:gdLst/>
              <a:ahLst/>
              <a:cxnLst/>
              <a:rect l="l" t="t" r="r" b="b"/>
              <a:pathLst>
                <a:path w="1041400" h="346075">
                  <a:moveTo>
                    <a:pt x="1040891" y="345948"/>
                  </a:moveTo>
                  <a:lnTo>
                    <a:pt x="0" y="345948"/>
                  </a:lnTo>
                  <a:lnTo>
                    <a:pt x="0" y="0"/>
                  </a:lnTo>
                  <a:lnTo>
                    <a:pt x="1040891" y="0"/>
                  </a:lnTo>
                  <a:lnTo>
                    <a:pt x="1040891" y="345948"/>
                  </a:lnTo>
                  <a:close/>
                </a:path>
              </a:pathLst>
            </a:custGeom>
            <a:solidFill>
              <a:srgbClr val="4F81B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" name="object 14"/>
          <p:cNvSpPr txBox="1"/>
          <p:nvPr/>
        </p:nvSpPr>
        <p:spPr>
          <a:xfrm>
            <a:off x="7038467" y="2844800"/>
            <a:ext cx="57848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b="1" dirty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b="1" spc="-7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b="1" dirty="0">
                <a:solidFill>
                  <a:srgbClr val="FFFFFF"/>
                </a:solidFill>
                <a:latin typeface="Calibri"/>
                <a:cs typeface="Calibri"/>
              </a:rPr>
              <a:t>–&gt;</a:t>
            </a:r>
            <a:r>
              <a:rPr b="1" spc="-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b="1" spc="-50" dirty="0">
                <a:solidFill>
                  <a:srgbClr val="FFFFFF"/>
                </a:solidFill>
                <a:latin typeface="Calibri"/>
                <a:cs typeface="Calibri"/>
              </a:rPr>
              <a:t>d</a:t>
            </a:r>
            <a:endParaRPr>
              <a:latin typeface="Calibri"/>
              <a:cs typeface="Calibri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7038467" y="3215894"/>
            <a:ext cx="46926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pc="-20" dirty="0">
                <a:latin typeface="Calibri"/>
                <a:cs typeface="Calibri"/>
              </a:rPr>
              <a:t>Lb=8</a:t>
            </a:r>
            <a:endParaRPr>
              <a:latin typeface="Calibri"/>
              <a:cs typeface="Calibri"/>
            </a:endParaRPr>
          </a:p>
        </p:txBody>
      </p:sp>
      <p:grpSp>
        <p:nvGrpSpPr>
          <p:cNvPr id="16" name="object 16"/>
          <p:cNvGrpSpPr/>
          <p:nvPr/>
        </p:nvGrpSpPr>
        <p:grpSpPr>
          <a:xfrm>
            <a:off x="5432553" y="2812669"/>
            <a:ext cx="1067435" cy="753110"/>
            <a:chOff x="3832352" y="2812669"/>
            <a:chExt cx="1067435" cy="753110"/>
          </a:xfrm>
        </p:grpSpPr>
        <p:sp>
          <p:nvSpPr>
            <p:cNvPr id="17" name="object 17"/>
            <p:cNvSpPr/>
            <p:nvPr/>
          </p:nvSpPr>
          <p:spPr>
            <a:xfrm>
              <a:off x="3838702" y="2819019"/>
              <a:ext cx="1054735" cy="351155"/>
            </a:xfrm>
            <a:custGeom>
              <a:avLst/>
              <a:gdLst/>
              <a:ahLst/>
              <a:cxnLst/>
              <a:rect l="l" t="t" r="r" b="b"/>
              <a:pathLst>
                <a:path w="1054735" h="351155">
                  <a:moveTo>
                    <a:pt x="0" y="351154"/>
                  </a:moveTo>
                  <a:lnTo>
                    <a:pt x="1054735" y="351154"/>
                  </a:lnTo>
                  <a:lnTo>
                    <a:pt x="1054735" y="0"/>
                  </a:lnTo>
                  <a:lnTo>
                    <a:pt x="0" y="0"/>
                  </a:lnTo>
                  <a:lnTo>
                    <a:pt x="0" y="351154"/>
                  </a:lnTo>
                  <a:close/>
                </a:path>
              </a:pathLst>
            </a:custGeom>
            <a:solidFill>
              <a:srgbClr val="E16C0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3838702" y="3208274"/>
              <a:ext cx="1054735" cy="351155"/>
            </a:xfrm>
            <a:custGeom>
              <a:avLst/>
              <a:gdLst/>
              <a:ahLst/>
              <a:cxnLst/>
              <a:rect l="l" t="t" r="r" b="b"/>
              <a:pathLst>
                <a:path w="1054735" h="351154">
                  <a:moveTo>
                    <a:pt x="0" y="351154"/>
                  </a:moveTo>
                  <a:lnTo>
                    <a:pt x="1054735" y="351154"/>
                  </a:lnTo>
                  <a:lnTo>
                    <a:pt x="1054735" y="0"/>
                  </a:lnTo>
                  <a:lnTo>
                    <a:pt x="0" y="0"/>
                  </a:lnTo>
                  <a:lnTo>
                    <a:pt x="0" y="351154"/>
                  </a:lnTo>
                  <a:close/>
                </a:path>
              </a:pathLst>
            </a:custGeom>
            <a:solidFill>
              <a:srgbClr val="00AD5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3832352" y="2812668"/>
              <a:ext cx="1067435" cy="753110"/>
            </a:xfrm>
            <a:custGeom>
              <a:avLst/>
              <a:gdLst/>
              <a:ahLst/>
              <a:cxnLst/>
              <a:rect l="l" t="t" r="r" b="b"/>
              <a:pathLst>
                <a:path w="1067435" h="753110">
                  <a:moveTo>
                    <a:pt x="1067435" y="0"/>
                  </a:moveTo>
                  <a:lnTo>
                    <a:pt x="1054735" y="0"/>
                  </a:lnTo>
                  <a:lnTo>
                    <a:pt x="1054735" y="12700"/>
                  </a:lnTo>
                  <a:lnTo>
                    <a:pt x="1054735" y="740410"/>
                  </a:lnTo>
                  <a:lnTo>
                    <a:pt x="12700" y="740410"/>
                  </a:lnTo>
                  <a:lnTo>
                    <a:pt x="12700" y="12700"/>
                  </a:lnTo>
                  <a:lnTo>
                    <a:pt x="1054735" y="12700"/>
                  </a:lnTo>
                  <a:lnTo>
                    <a:pt x="1054735" y="0"/>
                  </a:lnTo>
                  <a:lnTo>
                    <a:pt x="12700" y="0"/>
                  </a:lnTo>
                  <a:lnTo>
                    <a:pt x="0" y="0"/>
                  </a:lnTo>
                  <a:lnTo>
                    <a:pt x="0" y="12700"/>
                  </a:lnTo>
                  <a:lnTo>
                    <a:pt x="0" y="740410"/>
                  </a:lnTo>
                  <a:lnTo>
                    <a:pt x="0" y="753110"/>
                  </a:lnTo>
                  <a:lnTo>
                    <a:pt x="12700" y="753110"/>
                  </a:lnTo>
                  <a:lnTo>
                    <a:pt x="1054735" y="753110"/>
                  </a:lnTo>
                  <a:lnTo>
                    <a:pt x="1067435" y="753110"/>
                  </a:lnTo>
                  <a:lnTo>
                    <a:pt x="1067435" y="740410"/>
                  </a:lnTo>
                  <a:lnTo>
                    <a:pt x="1067435" y="12700"/>
                  </a:lnTo>
                  <a:lnTo>
                    <a:pt x="106743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0" name="object 20"/>
          <p:cNvSpPr txBox="1"/>
          <p:nvPr/>
        </p:nvSpPr>
        <p:spPr>
          <a:xfrm>
            <a:off x="5518912" y="2810764"/>
            <a:ext cx="60134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b="1" dirty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b="1" spc="-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b="1" dirty="0">
                <a:solidFill>
                  <a:srgbClr val="FFFFFF"/>
                </a:solidFill>
                <a:latin typeface="Calibri"/>
                <a:cs typeface="Calibri"/>
              </a:rPr>
              <a:t>–</a:t>
            </a:r>
            <a:r>
              <a:rPr b="1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b="1" dirty="0">
                <a:solidFill>
                  <a:srgbClr val="FFFFFF"/>
                </a:solidFill>
                <a:latin typeface="Calibri"/>
                <a:cs typeface="Calibri"/>
              </a:rPr>
              <a:t>&gt;</a:t>
            </a:r>
            <a:r>
              <a:rPr b="1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b="1" spc="-50" dirty="0">
                <a:solidFill>
                  <a:srgbClr val="FFFFFF"/>
                </a:solidFill>
                <a:latin typeface="Calibri"/>
                <a:cs typeface="Calibri"/>
              </a:rPr>
              <a:t>c</a:t>
            </a:r>
            <a:endParaRPr>
              <a:latin typeface="Calibri"/>
              <a:cs typeface="Calibri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5518912" y="3181096"/>
            <a:ext cx="46926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pc="-20" dirty="0">
                <a:latin typeface="Calibri"/>
                <a:cs typeface="Calibri"/>
              </a:rPr>
              <a:t>Lb=7</a:t>
            </a:r>
            <a:endParaRPr>
              <a:latin typeface="Calibri"/>
              <a:cs typeface="Calibri"/>
            </a:endParaRPr>
          </a:p>
        </p:txBody>
      </p:sp>
      <p:sp>
        <p:nvSpPr>
          <p:cNvPr id="22" name="object 22"/>
          <p:cNvSpPr/>
          <p:nvPr/>
        </p:nvSpPr>
        <p:spPr>
          <a:xfrm>
            <a:off x="3779521" y="2859024"/>
            <a:ext cx="1042669" cy="346075"/>
          </a:xfrm>
          <a:custGeom>
            <a:avLst/>
            <a:gdLst/>
            <a:ahLst/>
            <a:cxnLst/>
            <a:rect l="l" t="t" r="r" b="b"/>
            <a:pathLst>
              <a:path w="1042669" h="346075">
                <a:moveTo>
                  <a:pt x="1042416" y="345948"/>
                </a:moveTo>
                <a:lnTo>
                  <a:pt x="0" y="345948"/>
                </a:lnTo>
                <a:lnTo>
                  <a:pt x="0" y="0"/>
                </a:lnTo>
                <a:lnTo>
                  <a:pt x="1042416" y="0"/>
                </a:lnTo>
                <a:lnTo>
                  <a:pt x="1042416" y="345948"/>
                </a:lnTo>
                <a:close/>
              </a:path>
            </a:pathLst>
          </a:custGeom>
          <a:solidFill>
            <a:srgbClr val="E16C0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 txBox="1"/>
          <p:nvPr/>
        </p:nvSpPr>
        <p:spPr>
          <a:xfrm>
            <a:off x="3852165" y="2844800"/>
            <a:ext cx="57848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b="1" dirty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b="1" spc="-7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b="1" dirty="0">
                <a:solidFill>
                  <a:srgbClr val="FFFFFF"/>
                </a:solidFill>
                <a:latin typeface="Calibri"/>
                <a:cs typeface="Calibri"/>
              </a:rPr>
              <a:t>–&gt;</a:t>
            </a:r>
            <a:r>
              <a:rPr b="1" spc="-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b="1" spc="-50" dirty="0">
                <a:solidFill>
                  <a:srgbClr val="FFFFFF"/>
                </a:solidFill>
                <a:latin typeface="Calibri"/>
                <a:cs typeface="Calibri"/>
              </a:rPr>
              <a:t>b</a:t>
            </a:r>
            <a:endParaRPr>
              <a:latin typeface="Calibri"/>
              <a:cs typeface="Calibri"/>
            </a:endParaRPr>
          </a:p>
        </p:txBody>
      </p:sp>
      <p:sp>
        <p:nvSpPr>
          <p:cNvPr id="24" name="object 24"/>
          <p:cNvSpPr/>
          <p:nvPr/>
        </p:nvSpPr>
        <p:spPr>
          <a:xfrm>
            <a:off x="3779521" y="3243073"/>
            <a:ext cx="1042669" cy="344805"/>
          </a:xfrm>
          <a:custGeom>
            <a:avLst/>
            <a:gdLst/>
            <a:ahLst/>
            <a:cxnLst/>
            <a:rect l="l" t="t" r="r" b="b"/>
            <a:pathLst>
              <a:path w="1042669" h="344804">
                <a:moveTo>
                  <a:pt x="1042416" y="344424"/>
                </a:moveTo>
                <a:lnTo>
                  <a:pt x="0" y="344424"/>
                </a:lnTo>
                <a:lnTo>
                  <a:pt x="0" y="0"/>
                </a:lnTo>
                <a:lnTo>
                  <a:pt x="1042416" y="0"/>
                </a:lnTo>
                <a:lnTo>
                  <a:pt x="1042416" y="344424"/>
                </a:lnTo>
                <a:close/>
              </a:path>
            </a:pathLst>
          </a:custGeom>
          <a:solidFill>
            <a:srgbClr val="00AD5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 txBox="1"/>
          <p:nvPr/>
        </p:nvSpPr>
        <p:spPr>
          <a:xfrm>
            <a:off x="3852165" y="3216275"/>
            <a:ext cx="46926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pc="-20" dirty="0">
                <a:latin typeface="Calibri"/>
                <a:cs typeface="Calibri"/>
              </a:rPr>
              <a:t>Lb=7</a:t>
            </a:r>
            <a:endParaRPr>
              <a:latin typeface="Calibri"/>
              <a:cs typeface="Calibri"/>
            </a:endParaRPr>
          </a:p>
        </p:txBody>
      </p:sp>
      <p:grpSp>
        <p:nvGrpSpPr>
          <p:cNvPr id="26" name="object 26"/>
          <p:cNvGrpSpPr/>
          <p:nvPr/>
        </p:nvGrpSpPr>
        <p:grpSpPr>
          <a:xfrm>
            <a:off x="4599432" y="2551176"/>
            <a:ext cx="3652520" cy="2166620"/>
            <a:chOff x="2999232" y="2551176"/>
            <a:chExt cx="3652520" cy="2166620"/>
          </a:xfrm>
        </p:grpSpPr>
        <p:sp>
          <p:nvSpPr>
            <p:cNvPr id="27" name="object 27"/>
            <p:cNvSpPr/>
            <p:nvPr/>
          </p:nvSpPr>
          <p:spPr>
            <a:xfrm>
              <a:off x="2999232" y="2551176"/>
              <a:ext cx="2724785" cy="311150"/>
            </a:xfrm>
            <a:custGeom>
              <a:avLst/>
              <a:gdLst/>
              <a:ahLst/>
              <a:cxnLst/>
              <a:rect l="l" t="t" r="r" b="b"/>
              <a:pathLst>
                <a:path w="2724785" h="311150">
                  <a:moveTo>
                    <a:pt x="2621026" y="310896"/>
                  </a:moveTo>
                  <a:lnTo>
                    <a:pt x="2615565" y="308356"/>
                  </a:lnTo>
                  <a:lnTo>
                    <a:pt x="2612135" y="298323"/>
                  </a:lnTo>
                  <a:lnTo>
                    <a:pt x="2614676" y="292988"/>
                  </a:lnTo>
                  <a:lnTo>
                    <a:pt x="2669667" y="273685"/>
                  </a:lnTo>
                  <a:lnTo>
                    <a:pt x="1382395" y="25018"/>
                  </a:lnTo>
                  <a:lnTo>
                    <a:pt x="1374267" y="220980"/>
                  </a:lnTo>
                  <a:lnTo>
                    <a:pt x="1405635" y="172085"/>
                  </a:lnTo>
                  <a:lnTo>
                    <a:pt x="1411478" y="170815"/>
                  </a:lnTo>
                  <a:lnTo>
                    <a:pt x="1420368" y="176403"/>
                  </a:lnTo>
                  <a:lnTo>
                    <a:pt x="1421638" y="182372"/>
                  </a:lnTo>
                  <a:lnTo>
                    <a:pt x="1362456" y="274700"/>
                  </a:lnTo>
                  <a:lnTo>
                    <a:pt x="1311147" y="177673"/>
                  </a:lnTo>
                  <a:lnTo>
                    <a:pt x="1312926" y="171957"/>
                  </a:lnTo>
                  <a:lnTo>
                    <a:pt x="1322196" y="167005"/>
                  </a:lnTo>
                  <a:lnTo>
                    <a:pt x="1327912" y="168782"/>
                  </a:lnTo>
                  <a:lnTo>
                    <a:pt x="1355090" y="220344"/>
                  </a:lnTo>
                  <a:lnTo>
                    <a:pt x="1363471" y="21336"/>
                  </a:lnTo>
                  <a:lnTo>
                    <a:pt x="1351280" y="19050"/>
                  </a:lnTo>
                  <a:lnTo>
                    <a:pt x="54991" y="273557"/>
                  </a:lnTo>
                  <a:lnTo>
                    <a:pt x="110109" y="292607"/>
                  </a:lnTo>
                  <a:lnTo>
                    <a:pt x="112775" y="298069"/>
                  </a:lnTo>
                  <a:lnTo>
                    <a:pt x="109347" y="307975"/>
                  </a:lnTo>
                  <a:lnTo>
                    <a:pt x="103886" y="310642"/>
                  </a:lnTo>
                  <a:lnTo>
                    <a:pt x="0" y="274574"/>
                  </a:lnTo>
                  <a:lnTo>
                    <a:pt x="82423" y="202184"/>
                  </a:lnTo>
                  <a:lnTo>
                    <a:pt x="91186" y="219963"/>
                  </a:lnTo>
                  <a:lnTo>
                    <a:pt x="51435" y="254888"/>
                  </a:lnTo>
                  <a:lnTo>
                    <a:pt x="1349375" y="0"/>
                  </a:lnTo>
                  <a:lnTo>
                    <a:pt x="1351280" y="9525"/>
                  </a:lnTo>
                  <a:lnTo>
                    <a:pt x="1353058" y="0"/>
                  </a:lnTo>
                  <a:lnTo>
                    <a:pt x="2673350" y="255016"/>
                  </a:lnTo>
                  <a:lnTo>
                    <a:pt x="2629535" y="216788"/>
                  </a:lnTo>
                  <a:lnTo>
                    <a:pt x="2629154" y="210693"/>
                  </a:lnTo>
                  <a:lnTo>
                    <a:pt x="2636012" y="202819"/>
                  </a:lnTo>
                  <a:lnTo>
                    <a:pt x="2642108" y="202437"/>
                  </a:lnTo>
                  <a:lnTo>
                    <a:pt x="2724785" y="274574"/>
                  </a:lnTo>
                  <a:lnTo>
                    <a:pt x="2621026" y="31089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5248021" y="4366260"/>
              <a:ext cx="1403350" cy="351155"/>
            </a:xfrm>
            <a:custGeom>
              <a:avLst/>
              <a:gdLst/>
              <a:ahLst/>
              <a:cxnLst/>
              <a:rect l="l" t="t" r="r" b="b"/>
              <a:pathLst>
                <a:path w="1403350" h="351154">
                  <a:moveTo>
                    <a:pt x="0" y="351154"/>
                  </a:moveTo>
                  <a:lnTo>
                    <a:pt x="1403350" y="351154"/>
                  </a:lnTo>
                  <a:lnTo>
                    <a:pt x="1403350" y="0"/>
                  </a:lnTo>
                  <a:lnTo>
                    <a:pt x="0" y="0"/>
                  </a:lnTo>
                  <a:lnTo>
                    <a:pt x="0" y="351154"/>
                  </a:lnTo>
                  <a:close/>
                </a:path>
              </a:pathLst>
            </a:custGeom>
            <a:solidFill>
              <a:srgbClr val="00AD5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5254752" y="3982212"/>
              <a:ext cx="1390015" cy="346075"/>
            </a:xfrm>
            <a:custGeom>
              <a:avLst/>
              <a:gdLst/>
              <a:ahLst/>
              <a:cxnLst/>
              <a:rect l="l" t="t" r="r" b="b"/>
              <a:pathLst>
                <a:path w="1390015" h="346075">
                  <a:moveTo>
                    <a:pt x="1389888" y="345948"/>
                  </a:moveTo>
                  <a:lnTo>
                    <a:pt x="0" y="345948"/>
                  </a:lnTo>
                  <a:lnTo>
                    <a:pt x="0" y="0"/>
                  </a:lnTo>
                  <a:lnTo>
                    <a:pt x="1389888" y="0"/>
                  </a:lnTo>
                  <a:lnTo>
                    <a:pt x="1389888" y="345948"/>
                  </a:lnTo>
                  <a:close/>
                </a:path>
              </a:pathLst>
            </a:custGeom>
            <a:solidFill>
              <a:srgbClr val="E16C0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0" name="object 30"/>
          <p:cNvSpPr txBox="1"/>
          <p:nvPr/>
        </p:nvSpPr>
        <p:spPr>
          <a:xfrm>
            <a:off x="6937756" y="3974465"/>
            <a:ext cx="99758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b="1" dirty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b="1" spc="-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b="1" dirty="0">
                <a:solidFill>
                  <a:srgbClr val="FFFFFF"/>
                </a:solidFill>
                <a:latin typeface="Calibri"/>
                <a:cs typeface="Calibri"/>
              </a:rPr>
              <a:t>–&gt;</a:t>
            </a:r>
            <a:r>
              <a:rPr b="1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b="1" dirty="0">
                <a:solidFill>
                  <a:srgbClr val="FFFFFF"/>
                </a:solidFill>
                <a:latin typeface="Calibri"/>
                <a:cs typeface="Calibri"/>
              </a:rPr>
              <a:t>c</a:t>
            </a:r>
            <a:r>
              <a:rPr b="1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>
                <a:solidFill>
                  <a:srgbClr val="FFFFFF"/>
                </a:solidFill>
                <a:latin typeface="Wingdings"/>
                <a:cs typeface="Wingdings"/>
              </a:rPr>
              <a:t></a:t>
            </a:r>
            <a:r>
              <a:rPr spc="-10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b="1" spc="-50" dirty="0">
                <a:solidFill>
                  <a:srgbClr val="FFFFFF"/>
                </a:solidFill>
                <a:latin typeface="Calibri"/>
                <a:cs typeface="Calibri"/>
              </a:rPr>
              <a:t>d</a:t>
            </a:r>
            <a:endParaRPr>
              <a:latin typeface="Calibri"/>
              <a:cs typeface="Calibri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7196836" y="4339590"/>
            <a:ext cx="46926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pc="-20" dirty="0">
                <a:latin typeface="Calibri"/>
                <a:cs typeface="Calibri"/>
              </a:rPr>
              <a:t>Lb=7</a:t>
            </a:r>
            <a:endParaRPr>
              <a:latin typeface="Calibri"/>
              <a:cs typeface="Calibri"/>
            </a:endParaRPr>
          </a:p>
        </p:txBody>
      </p:sp>
      <p:grpSp>
        <p:nvGrpSpPr>
          <p:cNvPr id="32" name="object 32"/>
          <p:cNvGrpSpPr/>
          <p:nvPr/>
        </p:nvGrpSpPr>
        <p:grpSpPr>
          <a:xfrm>
            <a:off x="3884930" y="3962401"/>
            <a:ext cx="1236345" cy="734695"/>
            <a:chOff x="2284729" y="3962400"/>
            <a:chExt cx="1236345" cy="734695"/>
          </a:xfrm>
        </p:grpSpPr>
        <p:sp>
          <p:nvSpPr>
            <p:cNvPr id="33" name="object 33"/>
            <p:cNvSpPr/>
            <p:nvPr/>
          </p:nvSpPr>
          <p:spPr>
            <a:xfrm>
              <a:off x="2284729" y="4345686"/>
              <a:ext cx="1236345" cy="351155"/>
            </a:xfrm>
            <a:custGeom>
              <a:avLst/>
              <a:gdLst/>
              <a:ahLst/>
              <a:cxnLst/>
              <a:rect l="l" t="t" r="r" b="b"/>
              <a:pathLst>
                <a:path w="1236345" h="351154">
                  <a:moveTo>
                    <a:pt x="0" y="351154"/>
                  </a:moveTo>
                  <a:lnTo>
                    <a:pt x="1236345" y="351154"/>
                  </a:lnTo>
                  <a:lnTo>
                    <a:pt x="1236345" y="0"/>
                  </a:lnTo>
                  <a:lnTo>
                    <a:pt x="0" y="0"/>
                  </a:lnTo>
                  <a:lnTo>
                    <a:pt x="0" y="351154"/>
                  </a:lnTo>
                  <a:close/>
                </a:path>
              </a:pathLst>
            </a:custGeom>
            <a:solidFill>
              <a:srgbClr val="00AD5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2290571" y="3962400"/>
              <a:ext cx="1224280" cy="346075"/>
            </a:xfrm>
            <a:custGeom>
              <a:avLst/>
              <a:gdLst/>
              <a:ahLst/>
              <a:cxnLst/>
              <a:rect l="l" t="t" r="r" b="b"/>
              <a:pathLst>
                <a:path w="1224279" h="346075">
                  <a:moveTo>
                    <a:pt x="1223772" y="345948"/>
                  </a:moveTo>
                  <a:lnTo>
                    <a:pt x="0" y="345948"/>
                  </a:lnTo>
                  <a:lnTo>
                    <a:pt x="0" y="0"/>
                  </a:lnTo>
                  <a:lnTo>
                    <a:pt x="1223772" y="0"/>
                  </a:lnTo>
                  <a:lnTo>
                    <a:pt x="1223772" y="345948"/>
                  </a:lnTo>
                  <a:close/>
                </a:path>
              </a:pathLst>
            </a:custGeom>
            <a:solidFill>
              <a:srgbClr val="E16C0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5" name="object 35"/>
          <p:cNvSpPr txBox="1"/>
          <p:nvPr/>
        </p:nvSpPr>
        <p:spPr>
          <a:xfrm>
            <a:off x="3973830" y="3953891"/>
            <a:ext cx="97345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b="1" dirty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dirty="0">
                <a:solidFill>
                  <a:srgbClr val="FFFFFF"/>
                </a:solidFill>
                <a:latin typeface="Wingdings"/>
                <a:cs typeface="Wingdings"/>
              </a:rPr>
              <a:t></a:t>
            </a:r>
            <a:r>
              <a:rPr spc="-114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b="1" dirty="0">
                <a:solidFill>
                  <a:srgbClr val="FFFFFF"/>
                </a:solidFill>
                <a:latin typeface="Calibri"/>
                <a:cs typeface="Calibri"/>
              </a:rPr>
              <a:t>b</a:t>
            </a:r>
            <a:r>
              <a:rPr b="1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b="1" dirty="0">
                <a:solidFill>
                  <a:srgbClr val="FFFFFF"/>
                </a:solidFill>
                <a:latin typeface="Calibri"/>
                <a:cs typeface="Calibri"/>
              </a:rPr>
              <a:t>–&gt;</a:t>
            </a:r>
            <a:r>
              <a:rPr b="1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b="1" spc="-50" dirty="0">
                <a:solidFill>
                  <a:srgbClr val="FFFFFF"/>
                </a:solidFill>
                <a:latin typeface="Calibri"/>
                <a:cs typeface="Calibri"/>
              </a:rPr>
              <a:t>d</a:t>
            </a:r>
            <a:endParaRPr>
              <a:latin typeface="Calibri"/>
              <a:cs typeface="Calibri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4229736" y="4319219"/>
            <a:ext cx="46926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pc="-20" dirty="0">
                <a:latin typeface="Calibri"/>
                <a:cs typeface="Calibri"/>
              </a:rPr>
              <a:t>Lb=7</a:t>
            </a:r>
            <a:endParaRPr>
              <a:latin typeface="Calibri"/>
              <a:cs typeface="Calibri"/>
            </a:endParaRPr>
          </a:p>
        </p:txBody>
      </p:sp>
      <p:sp>
        <p:nvSpPr>
          <p:cNvPr id="37" name="object 37"/>
          <p:cNvSpPr/>
          <p:nvPr/>
        </p:nvSpPr>
        <p:spPr>
          <a:xfrm>
            <a:off x="2467152" y="3923030"/>
            <a:ext cx="1207770" cy="351155"/>
          </a:xfrm>
          <a:custGeom>
            <a:avLst/>
            <a:gdLst/>
            <a:ahLst/>
            <a:cxnLst/>
            <a:rect l="l" t="t" r="r" b="b"/>
            <a:pathLst>
              <a:path w="1207770" h="351154">
                <a:moveTo>
                  <a:pt x="0" y="351155"/>
                </a:moveTo>
                <a:lnTo>
                  <a:pt x="1207770" y="351155"/>
                </a:lnTo>
                <a:lnTo>
                  <a:pt x="1207770" y="0"/>
                </a:lnTo>
                <a:lnTo>
                  <a:pt x="0" y="0"/>
                </a:lnTo>
                <a:lnTo>
                  <a:pt x="0" y="351155"/>
                </a:lnTo>
                <a:close/>
              </a:path>
            </a:pathLst>
          </a:custGeom>
          <a:solidFill>
            <a:srgbClr val="4F81B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 txBox="1"/>
          <p:nvPr/>
        </p:nvSpPr>
        <p:spPr>
          <a:xfrm>
            <a:off x="2556052" y="3921505"/>
            <a:ext cx="94615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b="1" dirty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dirty="0">
                <a:solidFill>
                  <a:srgbClr val="FFFFFF"/>
                </a:solidFill>
                <a:latin typeface="Wingdings"/>
                <a:cs typeface="Wingdings"/>
              </a:rPr>
              <a:t></a:t>
            </a:r>
            <a:r>
              <a:rPr spc="-114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b="1" dirty="0">
                <a:solidFill>
                  <a:srgbClr val="FFFFFF"/>
                </a:solidFill>
                <a:latin typeface="Calibri"/>
                <a:cs typeface="Calibri"/>
              </a:rPr>
              <a:t>b</a:t>
            </a:r>
            <a:r>
              <a:rPr b="1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b="1" dirty="0">
                <a:solidFill>
                  <a:srgbClr val="FFFFFF"/>
                </a:solidFill>
                <a:latin typeface="Calibri"/>
                <a:cs typeface="Calibri"/>
              </a:rPr>
              <a:t>–&gt;</a:t>
            </a:r>
            <a:r>
              <a:rPr b="1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b="1" spc="-50" dirty="0">
                <a:solidFill>
                  <a:srgbClr val="FFFFFF"/>
                </a:solidFill>
                <a:latin typeface="Calibri"/>
                <a:cs typeface="Calibri"/>
              </a:rPr>
              <a:t>c</a:t>
            </a:r>
            <a:endParaRPr>
              <a:latin typeface="Calibri"/>
              <a:cs typeface="Calibri"/>
            </a:endParaRPr>
          </a:p>
        </p:txBody>
      </p:sp>
      <p:sp>
        <p:nvSpPr>
          <p:cNvPr id="39" name="object 39"/>
          <p:cNvSpPr/>
          <p:nvPr/>
        </p:nvSpPr>
        <p:spPr>
          <a:xfrm>
            <a:off x="2473452" y="4312921"/>
            <a:ext cx="1195070" cy="344805"/>
          </a:xfrm>
          <a:custGeom>
            <a:avLst/>
            <a:gdLst/>
            <a:ahLst/>
            <a:cxnLst/>
            <a:rect l="l" t="t" r="r" b="b"/>
            <a:pathLst>
              <a:path w="1195070" h="344804">
                <a:moveTo>
                  <a:pt x="1194816" y="344424"/>
                </a:moveTo>
                <a:lnTo>
                  <a:pt x="0" y="344424"/>
                </a:lnTo>
                <a:lnTo>
                  <a:pt x="0" y="0"/>
                </a:lnTo>
                <a:lnTo>
                  <a:pt x="1194816" y="0"/>
                </a:lnTo>
                <a:lnTo>
                  <a:pt x="1194816" y="344424"/>
                </a:lnTo>
                <a:close/>
              </a:path>
            </a:pathLst>
          </a:custGeom>
          <a:solidFill>
            <a:srgbClr val="D0D5E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 txBox="1"/>
          <p:nvPr/>
        </p:nvSpPr>
        <p:spPr>
          <a:xfrm>
            <a:off x="2759888" y="4286250"/>
            <a:ext cx="46926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pc="-20" dirty="0">
                <a:latin typeface="Calibri"/>
                <a:cs typeface="Calibri"/>
              </a:rPr>
              <a:t>Lb=9</a:t>
            </a:r>
            <a:endParaRPr>
              <a:latin typeface="Calibri"/>
              <a:cs typeface="Calibri"/>
            </a:endParaRPr>
          </a:p>
        </p:txBody>
      </p:sp>
      <p:grpSp>
        <p:nvGrpSpPr>
          <p:cNvPr id="41" name="object 41"/>
          <p:cNvGrpSpPr/>
          <p:nvPr/>
        </p:nvGrpSpPr>
        <p:grpSpPr>
          <a:xfrm>
            <a:off x="3264408" y="3526536"/>
            <a:ext cx="4291965" cy="802005"/>
            <a:chOff x="1664207" y="3526535"/>
            <a:chExt cx="4291965" cy="802005"/>
          </a:xfrm>
        </p:grpSpPr>
        <p:sp>
          <p:nvSpPr>
            <p:cNvPr id="42" name="object 42"/>
            <p:cNvSpPr/>
            <p:nvPr/>
          </p:nvSpPr>
          <p:spPr>
            <a:xfrm>
              <a:off x="4587239" y="3526535"/>
              <a:ext cx="1332865" cy="447675"/>
            </a:xfrm>
            <a:custGeom>
              <a:avLst/>
              <a:gdLst/>
              <a:ahLst/>
              <a:cxnLst/>
              <a:rect l="l" t="t" r="r" b="b"/>
              <a:pathLst>
                <a:path w="1332864" h="447675">
                  <a:moveTo>
                    <a:pt x="1313942" y="447421"/>
                  </a:moveTo>
                  <a:lnTo>
                    <a:pt x="0" y="18161"/>
                  </a:lnTo>
                  <a:lnTo>
                    <a:pt x="5842" y="0"/>
                  </a:lnTo>
                  <a:lnTo>
                    <a:pt x="1319911" y="429387"/>
                  </a:lnTo>
                  <a:lnTo>
                    <a:pt x="1332357" y="443484"/>
                  </a:lnTo>
                  <a:lnTo>
                    <a:pt x="1313942" y="447421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3" name="object 4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812414" y="3890009"/>
              <a:ext cx="96901" cy="72389"/>
            </a:xfrm>
            <a:prstGeom prst="rect">
              <a:avLst/>
            </a:prstGeom>
          </p:spPr>
        </p:pic>
        <p:pic>
          <p:nvPicPr>
            <p:cNvPr id="44" name="object 4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664207" y="3843273"/>
              <a:ext cx="114554" cy="106425"/>
            </a:xfrm>
            <a:prstGeom prst="rect">
              <a:avLst/>
            </a:prstGeom>
          </p:spPr>
        </p:pic>
        <p:sp>
          <p:nvSpPr>
            <p:cNvPr id="45" name="object 45"/>
            <p:cNvSpPr/>
            <p:nvPr/>
          </p:nvSpPr>
          <p:spPr>
            <a:xfrm>
              <a:off x="1713102" y="3590543"/>
              <a:ext cx="1197610" cy="329565"/>
            </a:xfrm>
            <a:custGeom>
              <a:avLst/>
              <a:gdLst/>
              <a:ahLst/>
              <a:cxnLst/>
              <a:rect l="l" t="t" r="r" b="b"/>
              <a:pathLst>
                <a:path w="1197610" h="329564">
                  <a:moveTo>
                    <a:pt x="1197356" y="261620"/>
                  </a:moveTo>
                  <a:lnTo>
                    <a:pt x="1193165" y="257302"/>
                  </a:lnTo>
                  <a:lnTo>
                    <a:pt x="1187958" y="257175"/>
                  </a:lnTo>
                  <a:lnTo>
                    <a:pt x="1182624" y="257175"/>
                  </a:lnTo>
                  <a:lnTo>
                    <a:pt x="1178306" y="261366"/>
                  </a:lnTo>
                  <a:lnTo>
                    <a:pt x="1177290" y="319913"/>
                  </a:lnTo>
                  <a:lnTo>
                    <a:pt x="1010031" y="20574"/>
                  </a:lnTo>
                  <a:lnTo>
                    <a:pt x="1003642" y="9144"/>
                  </a:lnTo>
                  <a:lnTo>
                    <a:pt x="1001014" y="4445"/>
                  </a:lnTo>
                  <a:lnTo>
                    <a:pt x="992759" y="9144"/>
                  </a:lnTo>
                  <a:lnTo>
                    <a:pt x="989965" y="0"/>
                  </a:lnTo>
                  <a:lnTo>
                    <a:pt x="0" y="308991"/>
                  </a:lnTo>
                  <a:lnTo>
                    <a:pt x="64300" y="308991"/>
                  </a:lnTo>
                  <a:lnTo>
                    <a:pt x="988187" y="20574"/>
                  </a:lnTo>
                  <a:lnTo>
                    <a:pt x="1160907" y="329184"/>
                  </a:lnTo>
                  <a:lnTo>
                    <a:pt x="1196213" y="329184"/>
                  </a:lnTo>
                  <a:lnTo>
                    <a:pt x="1196365" y="319913"/>
                  </a:lnTo>
                  <a:lnTo>
                    <a:pt x="1197356" y="26162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6" name="object 4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841492" y="3899915"/>
              <a:ext cx="114300" cy="105156"/>
            </a:xfrm>
            <a:prstGeom prst="rect">
              <a:avLst/>
            </a:prstGeom>
          </p:spPr>
        </p:pic>
        <p:sp>
          <p:nvSpPr>
            <p:cNvPr id="47" name="object 47"/>
            <p:cNvSpPr/>
            <p:nvPr/>
          </p:nvSpPr>
          <p:spPr>
            <a:xfrm>
              <a:off x="5907150" y="3955922"/>
              <a:ext cx="33020" cy="14604"/>
            </a:xfrm>
            <a:custGeom>
              <a:avLst/>
              <a:gdLst/>
              <a:ahLst/>
              <a:cxnLst/>
              <a:rect l="l" t="t" r="r" b="b"/>
              <a:pathLst>
                <a:path w="33020" h="14604">
                  <a:moveTo>
                    <a:pt x="12446" y="14097"/>
                  </a:moveTo>
                  <a:lnTo>
                    <a:pt x="0" y="0"/>
                  </a:lnTo>
                  <a:lnTo>
                    <a:pt x="32638" y="10667"/>
                  </a:lnTo>
                  <a:lnTo>
                    <a:pt x="28448" y="10667"/>
                  </a:lnTo>
                  <a:lnTo>
                    <a:pt x="12446" y="14097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3710939" y="3982211"/>
              <a:ext cx="1268095" cy="346075"/>
            </a:xfrm>
            <a:custGeom>
              <a:avLst/>
              <a:gdLst/>
              <a:ahLst/>
              <a:cxnLst/>
              <a:rect l="l" t="t" r="r" b="b"/>
              <a:pathLst>
                <a:path w="1268095" h="346075">
                  <a:moveTo>
                    <a:pt x="1267967" y="345948"/>
                  </a:moveTo>
                  <a:lnTo>
                    <a:pt x="0" y="345948"/>
                  </a:lnTo>
                  <a:lnTo>
                    <a:pt x="0" y="0"/>
                  </a:lnTo>
                  <a:lnTo>
                    <a:pt x="1267967" y="0"/>
                  </a:lnTo>
                  <a:lnTo>
                    <a:pt x="1267967" y="345948"/>
                  </a:lnTo>
                  <a:close/>
                </a:path>
              </a:pathLst>
            </a:custGeom>
            <a:solidFill>
              <a:srgbClr val="4F81B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9" name="object 49"/>
          <p:cNvSpPr txBox="1"/>
          <p:nvPr/>
        </p:nvSpPr>
        <p:spPr>
          <a:xfrm>
            <a:off x="5393690" y="3974465"/>
            <a:ext cx="94615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b="1" dirty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dirty="0">
                <a:solidFill>
                  <a:srgbClr val="FFFFFF"/>
                </a:solidFill>
                <a:latin typeface="Wingdings"/>
                <a:cs typeface="Wingdings"/>
              </a:rPr>
              <a:t></a:t>
            </a:r>
            <a:r>
              <a:rPr spc="-114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b="1" dirty="0">
                <a:solidFill>
                  <a:srgbClr val="FFFFFF"/>
                </a:solidFill>
                <a:latin typeface="Calibri"/>
                <a:cs typeface="Calibri"/>
              </a:rPr>
              <a:t>c</a:t>
            </a:r>
            <a:r>
              <a:rPr b="1" spc="-7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b="1" dirty="0">
                <a:solidFill>
                  <a:srgbClr val="FFFFFF"/>
                </a:solidFill>
                <a:latin typeface="Calibri"/>
                <a:cs typeface="Calibri"/>
              </a:rPr>
              <a:t>–&gt;</a:t>
            </a:r>
            <a:r>
              <a:rPr b="1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b="1" spc="-50" dirty="0">
                <a:solidFill>
                  <a:srgbClr val="FFFFFF"/>
                </a:solidFill>
                <a:latin typeface="Calibri"/>
                <a:cs typeface="Calibri"/>
              </a:rPr>
              <a:t>b</a:t>
            </a:r>
            <a:endParaRPr>
              <a:latin typeface="Calibri"/>
              <a:cs typeface="Calibri"/>
            </a:endParaRPr>
          </a:p>
        </p:txBody>
      </p:sp>
      <p:sp>
        <p:nvSpPr>
          <p:cNvPr id="50" name="object 50"/>
          <p:cNvSpPr/>
          <p:nvPr/>
        </p:nvSpPr>
        <p:spPr>
          <a:xfrm>
            <a:off x="5311141" y="4366260"/>
            <a:ext cx="1268095" cy="344805"/>
          </a:xfrm>
          <a:custGeom>
            <a:avLst/>
            <a:gdLst/>
            <a:ahLst/>
            <a:cxnLst/>
            <a:rect l="l" t="t" r="r" b="b"/>
            <a:pathLst>
              <a:path w="1268095" h="344804">
                <a:moveTo>
                  <a:pt x="1267967" y="344424"/>
                </a:moveTo>
                <a:lnTo>
                  <a:pt x="0" y="344424"/>
                </a:lnTo>
                <a:lnTo>
                  <a:pt x="0" y="0"/>
                </a:lnTo>
                <a:lnTo>
                  <a:pt x="1267967" y="0"/>
                </a:lnTo>
                <a:lnTo>
                  <a:pt x="1267967" y="344424"/>
                </a:lnTo>
                <a:close/>
              </a:path>
            </a:pathLst>
          </a:custGeom>
          <a:solidFill>
            <a:srgbClr val="D0D5E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 txBox="1"/>
          <p:nvPr/>
        </p:nvSpPr>
        <p:spPr>
          <a:xfrm>
            <a:off x="5650230" y="4340225"/>
            <a:ext cx="46926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pc="-20" dirty="0">
                <a:latin typeface="Calibri"/>
                <a:cs typeface="Calibri"/>
              </a:rPr>
              <a:t>Lb=9</a:t>
            </a:r>
            <a:endParaRPr>
              <a:latin typeface="Calibri"/>
              <a:cs typeface="Calibri"/>
            </a:endParaRPr>
          </a:p>
        </p:txBody>
      </p:sp>
      <p:grpSp>
        <p:nvGrpSpPr>
          <p:cNvPr id="52" name="object 52"/>
          <p:cNvGrpSpPr/>
          <p:nvPr/>
        </p:nvGrpSpPr>
        <p:grpSpPr>
          <a:xfrm>
            <a:off x="5900928" y="3566160"/>
            <a:ext cx="2689860" cy="2172335"/>
            <a:chOff x="4300728" y="3566159"/>
            <a:chExt cx="2689860" cy="2172335"/>
          </a:xfrm>
        </p:grpSpPr>
        <p:pic>
          <p:nvPicPr>
            <p:cNvPr id="53" name="object 53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300728" y="3875531"/>
              <a:ext cx="109727" cy="108204"/>
            </a:xfrm>
            <a:prstGeom prst="rect">
              <a:avLst/>
            </a:prstGeom>
          </p:spPr>
        </p:pic>
        <p:sp>
          <p:nvSpPr>
            <p:cNvPr id="54" name="object 54"/>
            <p:cNvSpPr/>
            <p:nvPr/>
          </p:nvSpPr>
          <p:spPr>
            <a:xfrm>
              <a:off x="4344035" y="3566159"/>
              <a:ext cx="38100" cy="379730"/>
            </a:xfrm>
            <a:custGeom>
              <a:avLst/>
              <a:gdLst/>
              <a:ahLst/>
              <a:cxnLst/>
              <a:rect l="l" t="t" r="r" b="b"/>
              <a:pathLst>
                <a:path w="38100" h="379729">
                  <a:moveTo>
                    <a:pt x="8636" y="379349"/>
                  </a:moveTo>
                  <a:lnTo>
                    <a:pt x="0" y="362457"/>
                  </a:lnTo>
                  <a:lnTo>
                    <a:pt x="18923" y="0"/>
                  </a:lnTo>
                  <a:lnTo>
                    <a:pt x="37845" y="1015"/>
                  </a:lnTo>
                  <a:lnTo>
                    <a:pt x="18923" y="363474"/>
                  </a:lnTo>
                  <a:lnTo>
                    <a:pt x="8636" y="379349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" name="object 55"/>
            <p:cNvSpPr/>
            <p:nvPr/>
          </p:nvSpPr>
          <p:spPr>
            <a:xfrm>
              <a:off x="5030089" y="5386577"/>
              <a:ext cx="1960245" cy="351790"/>
            </a:xfrm>
            <a:custGeom>
              <a:avLst/>
              <a:gdLst/>
              <a:ahLst/>
              <a:cxnLst/>
              <a:rect l="l" t="t" r="r" b="b"/>
              <a:pathLst>
                <a:path w="1960245" h="351789">
                  <a:moveTo>
                    <a:pt x="0" y="351789"/>
                  </a:moveTo>
                  <a:lnTo>
                    <a:pt x="1960244" y="351789"/>
                  </a:lnTo>
                  <a:lnTo>
                    <a:pt x="1960244" y="0"/>
                  </a:lnTo>
                  <a:lnTo>
                    <a:pt x="0" y="0"/>
                  </a:lnTo>
                  <a:lnTo>
                    <a:pt x="0" y="351789"/>
                  </a:lnTo>
                  <a:close/>
                </a:path>
              </a:pathLst>
            </a:custGeom>
            <a:solidFill>
              <a:srgbClr val="00AD5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" name="object 56"/>
            <p:cNvSpPr/>
            <p:nvPr/>
          </p:nvSpPr>
          <p:spPr>
            <a:xfrm>
              <a:off x="5036820" y="5003291"/>
              <a:ext cx="1948180" cy="346075"/>
            </a:xfrm>
            <a:custGeom>
              <a:avLst/>
              <a:gdLst/>
              <a:ahLst/>
              <a:cxnLst/>
              <a:rect l="l" t="t" r="r" b="b"/>
              <a:pathLst>
                <a:path w="1948179" h="346075">
                  <a:moveTo>
                    <a:pt x="1947672" y="345948"/>
                  </a:moveTo>
                  <a:lnTo>
                    <a:pt x="0" y="345948"/>
                  </a:lnTo>
                  <a:lnTo>
                    <a:pt x="0" y="0"/>
                  </a:lnTo>
                  <a:lnTo>
                    <a:pt x="1947672" y="0"/>
                  </a:lnTo>
                  <a:lnTo>
                    <a:pt x="1947672" y="345948"/>
                  </a:lnTo>
                  <a:close/>
                </a:path>
              </a:pathLst>
            </a:custGeom>
            <a:solidFill>
              <a:srgbClr val="E16C0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7" name="object 57"/>
          <p:cNvSpPr txBox="1"/>
          <p:nvPr/>
        </p:nvSpPr>
        <p:spPr>
          <a:xfrm>
            <a:off x="6710934" y="4995417"/>
            <a:ext cx="149733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b="1" dirty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b="1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>
                <a:solidFill>
                  <a:srgbClr val="FFFFFF"/>
                </a:solidFill>
                <a:latin typeface="Wingdings"/>
                <a:cs typeface="Wingdings"/>
              </a:rPr>
              <a:t></a:t>
            </a:r>
            <a:r>
              <a:rPr b="1" dirty="0">
                <a:solidFill>
                  <a:srgbClr val="FFFFFF"/>
                </a:solidFill>
                <a:latin typeface="Calibri"/>
                <a:cs typeface="Calibri"/>
              </a:rPr>
              <a:t>c</a:t>
            </a:r>
            <a:r>
              <a:rPr b="1" spc="3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>
                <a:solidFill>
                  <a:srgbClr val="FFFFFF"/>
                </a:solidFill>
                <a:latin typeface="Wingdings"/>
                <a:cs typeface="Wingdings"/>
              </a:rPr>
              <a:t></a:t>
            </a:r>
            <a:r>
              <a:rPr spc="-4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b="1" dirty="0">
                <a:solidFill>
                  <a:srgbClr val="FFFFFF"/>
                </a:solidFill>
                <a:latin typeface="Calibri"/>
                <a:cs typeface="Calibri"/>
              </a:rPr>
              <a:t>d</a:t>
            </a:r>
            <a:r>
              <a:rPr b="1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b="1" dirty="0">
                <a:solidFill>
                  <a:srgbClr val="FFFFFF"/>
                </a:solidFill>
                <a:latin typeface="Calibri"/>
                <a:cs typeface="Calibri"/>
              </a:rPr>
              <a:t>–</a:t>
            </a:r>
            <a:r>
              <a:rPr b="1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b="1" dirty="0">
                <a:solidFill>
                  <a:srgbClr val="FFFFFF"/>
                </a:solidFill>
                <a:latin typeface="Calibri"/>
                <a:cs typeface="Calibri"/>
              </a:rPr>
              <a:t>&gt;</a:t>
            </a:r>
            <a:r>
              <a:rPr b="1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b="1" spc="-50" dirty="0">
                <a:solidFill>
                  <a:srgbClr val="FFFFFF"/>
                </a:solidFill>
                <a:latin typeface="Calibri"/>
                <a:cs typeface="Calibri"/>
              </a:rPr>
              <a:t>b</a:t>
            </a:r>
            <a:endParaRPr>
              <a:latin typeface="Calibri"/>
              <a:cs typeface="Calibri"/>
            </a:endParaRPr>
          </a:p>
        </p:txBody>
      </p:sp>
      <p:sp>
        <p:nvSpPr>
          <p:cNvPr id="58" name="object 58"/>
          <p:cNvSpPr txBox="1"/>
          <p:nvPr/>
        </p:nvSpPr>
        <p:spPr>
          <a:xfrm>
            <a:off x="7183374" y="5361025"/>
            <a:ext cx="46926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pc="-20" dirty="0">
                <a:latin typeface="Calibri"/>
                <a:cs typeface="Calibri"/>
              </a:rPr>
              <a:t>Lb=7</a:t>
            </a:r>
            <a:endParaRPr>
              <a:latin typeface="Calibri"/>
              <a:cs typeface="Calibri"/>
            </a:endParaRPr>
          </a:p>
        </p:txBody>
      </p:sp>
      <p:graphicFrame>
        <p:nvGraphicFramePr>
          <p:cNvPr id="59" name="object 59"/>
          <p:cNvGraphicFramePr>
            <a:graphicFrameLocks noGrp="1"/>
          </p:cNvGraphicFramePr>
          <p:nvPr/>
        </p:nvGraphicFramePr>
        <p:xfrm>
          <a:off x="2008162" y="4979035"/>
          <a:ext cx="3658870" cy="144208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7856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843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205"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12700">
                      <a:solidFill>
                        <a:srgbClr val="FFFFFF"/>
                      </a:solidFill>
                      <a:prstDash val="solid"/>
                    </a:lnR>
                    <a:lnB w="1270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18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a</a:t>
                      </a:r>
                      <a:r>
                        <a:rPr sz="1800" b="1" spc="-2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solidFill>
                            <a:srgbClr val="FFFFFF"/>
                          </a:solidFill>
                          <a:latin typeface="Wingdings"/>
                          <a:cs typeface="Wingdings"/>
                        </a:rPr>
                        <a:t></a:t>
                      </a:r>
                      <a:r>
                        <a:rPr sz="18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b</a:t>
                      </a:r>
                      <a:r>
                        <a:rPr sz="1800" b="1" spc="-4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–</a:t>
                      </a:r>
                      <a:r>
                        <a:rPr sz="1800" b="1" spc="-3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&gt;</a:t>
                      </a:r>
                      <a:r>
                        <a:rPr sz="1800" b="1" spc="-3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d</a:t>
                      </a:r>
                      <a:r>
                        <a:rPr sz="1800" b="1" spc="-3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solidFill>
                            <a:srgbClr val="FFFFFF"/>
                          </a:solidFill>
                          <a:latin typeface="Wingdings"/>
                          <a:cs typeface="Wingdings"/>
                        </a:rPr>
                        <a:t></a:t>
                      </a:r>
                      <a:r>
                        <a:rPr sz="1800" spc="-65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b="1" spc="-5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c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1206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E16C0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5560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R w="12700">
                      <a:solidFill>
                        <a:srgbClr val="FFFFFF"/>
                      </a:solidFill>
                      <a:prstDash val="solid"/>
                    </a:lnR>
                    <a:lnB w="1270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r>
                        <a:rPr sz="1800" spc="-20" dirty="0">
                          <a:latin typeface="Calibri"/>
                          <a:cs typeface="Calibri"/>
                        </a:rPr>
                        <a:t>Lb=7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635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00AD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0520">
                <a:tc>
                  <a:txBody>
                    <a:bodyPr/>
                    <a:lstStyle/>
                    <a:p>
                      <a:pPr algn="ctr">
                        <a:lnSpc>
                          <a:spcPts val="2140"/>
                        </a:lnSpc>
                      </a:pPr>
                      <a:r>
                        <a:rPr sz="18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a</a:t>
                      </a:r>
                      <a:r>
                        <a:rPr sz="1800" b="1" spc="-5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solidFill>
                            <a:srgbClr val="FFFFFF"/>
                          </a:solidFill>
                          <a:latin typeface="Wingdings"/>
                          <a:cs typeface="Wingdings"/>
                        </a:rPr>
                        <a:t></a:t>
                      </a:r>
                      <a:r>
                        <a:rPr sz="18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b</a:t>
                      </a:r>
                      <a:r>
                        <a:rPr sz="1800" b="1" spc="-2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–</a:t>
                      </a:r>
                      <a:r>
                        <a:rPr sz="1800" b="1" spc="-3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&gt;</a:t>
                      </a:r>
                      <a:r>
                        <a:rPr sz="18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d</a:t>
                      </a:r>
                      <a:r>
                        <a:rPr sz="1800" b="1" spc="-5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solidFill>
                            <a:srgbClr val="FFFFFF"/>
                          </a:solidFill>
                          <a:latin typeface="Wingdings"/>
                          <a:cs typeface="Wingdings"/>
                        </a:rPr>
                        <a:t></a:t>
                      </a:r>
                      <a:r>
                        <a:rPr sz="1800" spc="-75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b="1" spc="-5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c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E16C08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T w="12700">
                      <a:solidFill>
                        <a:srgbClr val="FFFFFF"/>
                      </a:solidFill>
                      <a:prstDash val="soli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r>
                        <a:rPr sz="1800" spc="-20" dirty="0">
                          <a:latin typeface="Calibri"/>
                          <a:cs typeface="Calibri"/>
                        </a:rPr>
                        <a:t>Lb=7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635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00AD5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T w="12700">
                      <a:solidFill>
                        <a:srgbClr val="FFFFFF"/>
                      </a:solidFill>
                      <a:prstDash val="soli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pSp>
        <p:nvGrpSpPr>
          <p:cNvPr id="60" name="object 60"/>
          <p:cNvGrpSpPr/>
          <p:nvPr/>
        </p:nvGrpSpPr>
        <p:grpSpPr>
          <a:xfrm>
            <a:off x="3785617" y="5702808"/>
            <a:ext cx="728345" cy="381000"/>
            <a:chOff x="2185416" y="5702808"/>
            <a:chExt cx="728345" cy="381000"/>
          </a:xfrm>
        </p:grpSpPr>
        <p:pic>
          <p:nvPicPr>
            <p:cNvPr id="61" name="object 61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185416" y="5983224"/>
              <a:ext cx="114300" cy="100584"/>
            </a:xfrm>
            <a:prstGeom prst="rect">
              <a:avLst/>
            </a:prstGeom>
          </p:spPr>
        </p:pic>
        <p:sp>
          <p:nvSpPr>
            <p:cNvPr id="62" name="object 62"/>
            <p:cNvSpPr/>
            <p:nvPr/>
          </p:nvSpPr>
          <p:spPr>
            <a:xfrm>
              <a:off x="2219071" y="5702808"/>
              <a:ext cx="694690" cy="358775"/>
            </a:xfrm>
            <a:custGeom>
              <a:avLst/>
              <a:gdLst/>
              <a:ahLst/>
              <a:cxnLst/>
              <a:rect l="l" t="t" r="r" b="b"/>
              <a:pathLst>
                <a:path w="694689" h="358775">
                  <a:moveTo>
                    <a:pt x="18923" y="358368"/>
                  </a:moveTo>
                  <a:lnTo>
                    <a:pt x="0" y="357225"/>
                  </a:lnTo>
                  <a:lnTo>
                    <a:pt x="10287" y="341426"/>
                  </a:lnTo>
                  <a:lnTo>
                    <a:pt x="686054" y="0"/>
                  </a:lnTo>
                  <a:lnTo>
                    <a:pt x="694690" y="17005"/>
                  </a:lnTo>
                  <a:lnTo>
                    <a:pt x="18923" y="35836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63" name="object 63"/>
          <p:cNvGrpSpPr/>
          <p:nvPr/>
        </p:nvGrpSpPr>
        <p:grpSpPr>
          <a:xfrm>
            <a:off x="4453127" y="4648200"/>
            <a:ext cx="3161030" cy="350520"/>
            <a:chOff x="2852927" y="4648200"/>
            <a:chExt cx="3161030" cy="350520"/>
          </a:xfrm>
        </p:grpSpPr>
        <p:pic>
          <p:nvPicPr>
            <p:cNvPr id="64" name="object 64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900927" y="4892040"/>
              <a:ext cx="112775" cy="106680"/>
            </a:xfrm>
            <a:prstGeom prst="rect">
              <a:avLst/>
            </a:prstGeom>
          </p:spPr>
        </p:pic>
        <p:sp>
          <p:nvSpPr>
            <p:cNvPr id="65" name="object 65"/>
            <p:cNvSpPr/>
            <p:nvPr/>
          </p:nvSpPr>
          <p:spPr>
            <a:xfrm>
              <a:off x="5946775" y="4654295"/>
              <a:ext cx="24130" cy="306705"/>
            </a:xfrm>
            <a:custGeom>
              <a:avLst/>
              <a:gdLst/>
              <a:ahLst/>
              <a:cxnLst/>
              <a:rect l="l" t="t" r="r" b="b"/>
              <a:pathLst>
                <a:path w="24129" h="306704">
                  <a:moveTo>
                    <a:pt x="9525" y="306577"/>
                  </a:moveTo>
                  <a:lnTo>
                    <a:pt x="0" y="290194"/>
                  </a:lnTo>
                  <a:lnTo>
                    <a:pt x="4445" y="0"/>
                  </a:lnTo>
                  <a:lnTo>
                    <a:pt x="23749" y="253"/>
                  </a:lnTo>
                  <a:lnTo>
                    <a:pt x="19430" y="290449"/>
                  </a:lnTo>
                  <a:lnTo>
                    <a:pt x="9525" y="306577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6" name="object 66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014471" y="4885943"/>
              <a:ext cx="103631" cy="112775"/>
            </a:xfrm>
            <a:prstGeom prst="rect">
              <a:avLst/>
            </a:prstGeom>
          </p:spPr>
        </p:pic>
        <p:sp>
          <p:nvSpPr>
            <p:cNvPr id="67" name="object 67"/>
            <p:cNvSpPr/>
            <p:nvPr/>
          </p:nvSpPr>
          <p:spPr>
            <a:xfrm>
              <a:off x="2852927" y="4648200"/>
              <a:ext cx="242570" cy="320040"/>
            </a:xfrm>
            <a:custGeom>
              <a:avLst/>
              <a:gdLst/>
              <a:ahLst/>
              <a:cxnLst/>
              <a:rect l="l" t="t" r="r" b="b"/>
              <a:pathLst>
                <a:path w="242569" h="320039">
                  <a:moveTo>
                    <a:pt x="242189" y="320039"/>
                  </a:moveTo>
                  <a:lnTo>
                    <a:pt x="224790" y="312547"/>
                  </a:lnTo>
                  <a:lnTo>
                    <a:pt x="0" y="11429"/>
                  </a:lnTo>
                  <a:lnTo>
                    <a:pt x="15240" y="0"/>
                  </a:lnTo>
                  <a:lnTo>
                    <a:pt x="240030" y="301371"/>
                  </a:lnTo>
                  <a:lnTo>
                    <a:pt x="242189" y="320039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8" name="object 68"/>
          <p:cNvSpPr txBox="1"/>
          <p:nvPr/>
        </p:nvSpPr>
        <p:spPr>
          <a:xfrm>
            <a:off x="8700516" y="5561077"/>
            <a:ext cx="1948180" cy="283411"/>
          </a:xfrm>
          <a:prstGeom prst="rect">
            <a:avLst/>
          </a:prstGeom>
          <a:solidFill>
            <a:srgbClr val="E16C08"/>
          </a:solidFill>
        </p:spPr>
        <p:txBody>
          <a:bodyPr vert="horz" wrap="square" lIns="0" tIns="6350" rIns="0" bIns="0" rtlCol="0">
            <a:spAutoFit/>
          </a:bodyPr>
          <a:lstStyle/>
          <a:p>
            <a:pPr marL="86360">
              <a:spcBef>
                <a:spcPts val="50"/>
              </a:spcBef>
            </a:pPr>
            <a:r>
              <a:rPr b="1" dirty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b="1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>
                <a:solidFill>
                  <a:srgbClr val="FFFFFF"/>
                </a:solidFill>
                <a:latin typeface="Wingdings"/>
                <a:cs typeface="Wingdings"/>
              </a:rPr>
              <a:t></a:t>
            </a:r>
            <a:r>
              <a:rPr b="1" dirty="0">
                <a:solidFill>
                  <a:srgbClr val="FFFFFF"/>
                </a:solidFill>
                <a:latin typeface="Calibri"/>
                <a:cs typeface="Calibri"/>
              </a:rPr>
              <a:t>c</a:t>
            </a:r>
            <a:r>
              <a:rPr b="1" spc="3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>
                <a:solidFill>
                  <a:srgbClr val="FFFFFF"/>
                </a:solidFill>
                <a:latin typeface="Wingdings"/>
                <a:cs typeface="Wingdings"/>
              </a:rPr>
              <a:t></a:t>
            </a:r>
            <a:r>
              <a:rPr spc="-4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b="1" dirty="0">
                <a:solidFill>
                  <a:srgbClr val="FFFFFF"/>
                </a:solidFill>
                <a:latin typeface="Calibri"/>
                <a:cs typeface="Calibri"/>
              </a:rPr>
              <a:t>d</a:t>
            </a:r>
            <a:r>
              <a:rPr b="1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b="1" dirty="0">
                <a:solidFill>
                  <a:srgbClr val="FFFFFF"/>
                </a:solidFill>
                <a:latin typeface="Calibri"/>
                <a:cs typeface="Calibri"/>
              </a:rPr>
              <a:t>–</a:t>
            </a:r>
            <a:r>
              <a:rPr b="1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b="1" dirty="0">
                <a:solidFill>
                  <a:srgbClr val="FFFFFF"/>
                </a:solidFill>
                <a:latin typeface="Calibri"/>
                <a:cs typeface="Calibri"/>
              </a:rPr>
              <a:t>&gt;</a:t>
            </a:r>
            <a:r>
              <a:rPr b="1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b="1" spc="-50" dirty="0">
                <a:solidFill>
                  <a:srgbClr val="FFFFFF"/>
                </a:solidFill>
                <a:latin typeface="Calibri"/>
                <a:cs typeface="Calibri"/>
              </a:rPr>
              <a:t>b</a:t>
            </a:r>
            <a:endParaRPr>
              <a:latin typeface="Calibri"/>
              <a:cs typeface="Calibri"/>
            </a:endParaRPr>
          </a:p>
        </p:txBody>
      </p:sp>
      <p:sp>
        <p:nvSpPr>
          <p:cNvPr id="69" name="object 69"/>
          <p:cNvSpPr txBox="1"/>
          <p:nvPr/>
        </p:nvSpPr>
        <p:spPr>
          <a:xfrm>
            <a:off x="8700516" y="5945123"/>
            <a:ext cx="1948180" cy="269304"/>
          </a:xfrm>
          <a:prstGeom prst="rect">
            <a:avLst/>
          </a:prstGeom>
          <a:solidFill>
            <a:srgbClr val="00AD50"/>
          </a:solidFill>
        </p:spPr>
        <p:txBody>
          <a:bodyPr vert="horz" wrap="square" lIns="0" tIns="0" rIns="0" bIns="0" rtlCol="0">
            <a:spAutoFit/>
          </a:bodyPr>
          <a:lstStyle/>
          <a:p>
            <a:pPr marL="559435">
              <a:lnSpc>
                <a:spcPts val="2055"/>
              </a:lnSpc>
            </a:pPr>
            <a:r>
              <a:rPr spc="-20" dirty="0">
                <a:latin typeface="Calibri"/>
                <a:cs typeface="Calibri"/>
              </a:rPr>
              <a:t>Lb=7</a:t>
            </a:r>
            <a:endParaRPr>
              <a:latin typeface="Calibri"/>
              <a:cs typeface="Calibri"/>
            </a:endParaRPr>
          </a:p>
        </p:txBody>
      </p:sp>
      <p:grpSp>
        <p:nvGrpSpPr>
          <p:cNvPr id="70" name="object 70"/>
          <p:cNvGrpSpPr/>
          <p:nvPr/>
        </p:nvGrpSpPr>
        <p:grpSpPr>
          <a:xfrm>
            <a:off x="1600961" y="761"/>
            <a:ext cx="9142730" cy="6856730"/>
            <a:chOff x="761" y="761"/>
            <a:chExt cx="9142730" cy="6856730"/>
          </a:xfrm>
        </p:grpSpPr>
        <p:pic>
          <p:nvPicPr>
            <p:cNvPr id="71" name="object 71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6987540" y="5852159"/>
              <a:ext cx="114300" cy="106680"/>
            </a:xfrm>
            <a:prstGeom prst="rect">
              <a:avLst/>
            </a:prstGeom>
          </p:spPr>
        </p:pic>
        <p:sp>
          <p:nvSpPr>
            <p:cNvPr id="72" name="object 72"/>
            <p:cNvSpPr/>
            <p:nvPr/>
          </p:nvSpPr>
          <p:spPr>
            <a:xfrm>
              <a:off x="6291071" y="5687567"/>
              <a:ext cx="795020" cy="238760"/>
            </a:xfrm>
            <a:custGeom>
              <a:avLst/>
              <a:gdLst/>
              <a:ahLst/>
              <a:cxnLst/>
              <a:rect l="l" t="t" r="r" b="b"/>
              <a:pathLst>
                <a:path w="795020" h="238760">
                  <a:moveTo>
                    <a:pt x="755650" y="238201"/>
                  </a:moveTo>
                  <a:lnTo>
                    <a:pt x="0" y="18300"/>
                  </a:lnTo>
                  <a:lnTo>
                    <a:pt x="5333" y="0"/>
                  </a:lnTo>
                  <a:lnTo>
                    <a:pt x="794511" y="229666"/>
                  </a:lnTo>
                  <a:lnTo>
                    <a:pt x="789939" y="229666"/>
                  </a:lnTo>
                  <a:lnTo>
                    <a:pt x="755650" y="238201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3" name="object 73"/>
            <p:cNvSpPr/>
            <p:nvPr/>
          </p:nvSpPr>
          <p:spPr>
            <a:xfrm>
              <a:off x="761" y="761"/>
              <a:ext cx="9142730" cy="6856730"/>
            </a:xfrm>
            <a:custGeom>
              <a:avLst/>
              <a:gdLst/>
              <a:ahLst/>
              <a:cxnLst/>
              <a:rect l="l" t="t" r="r" b="b"/>
              <a:pathLst>
                <a:path w="9142730" h="6856730">
                  <a:moveTo>
                    <a:pt x="0" y="0"/>
                  </a:moveTo>
                  <a:lnTo>
                    <a:pt x="9142476" y="0"/>
                  </a:lnTo>
                  <a:lnTo>
                    <a:pt x="9142476" y="6856476"/>
                  </a:lnTo>
                  <a:lnTo>
                    <a:pt x="0" y="6856476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4" name="object 74"/>
          <p:cNvSpPr txBox="1"/>
          <p:nvPr/>
        </p:nvSpPr>
        <p:spPr>
          <a:xfrm>
            <a:off x="4194176" y="6438732"/>
            <a:ext cx="1062355" cy="363561"/>
          </a:xfrm>
          <a:prstGeom prst="rect">
            <a:avLst/>
          </a:prstGeom>
        </p:spPr>
        <p:txBody>
          <a:bodyPr vert="horz" wrap="square" lIns="0" tIns="4445" rIns="0" bIns="0" rtlCol="0">
            <a:spAutoFit/>
          </a:bodyPr>
          <a:lstStyle/>
          <a:p>
            <a:pPr marL="12700" marR="5080">
              <a:lnSpc>
                <a:spcPts val="1440"/>
              </a:lnSpc>
              <a:spcBef>
                <a:spcPts val="35"/>
              </a:spcBef>
            </a:pPr>
            <a:r>
              <a:rPr sz="1200" spc="45" dirty="0">
                <a:solidFill>
                  <a:srgbClr val="FFFFFF"/>
                </a:solidFill>
                <a:latin typeface="Arial MT"/>
                <a:cs typeface="Arial MT"/>
              </a:rPr>
              <a:t>Department</a:t>
            </a:r>
            <a:r>
              <a:rPr sz="1200" spc="1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-25" dirty="0">
                <a:solidFill>
                  <a:srgbClr val="FFFFFF"/>
                </a:solidFill>
                <a:latin typeface="Arial MT"/>
                <a:cs typeface="Arial MT"/>
              </a:rPr>
              <a:t>of CSE</a:t>
            </a:r>
            <a:endParaRPr sz="12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3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4114800" y="6400801"/>
            <a:ext cx="4724400" cy="277495"/>
            <a:chOff x="2514600" y="6400800"/>
            <a:chExt cx="4724400" cy="277495"/>
          </a:xfrm>
        </p:grpSpPr>
        <p:sp>
          <p:nvSpPr>
            <p:cNvPr id="3" name="object 3"/>
            <p:cNvSpPr/>
            <p:nvPr/>
          </p:nvSpPr>
          <p:spPr>
            <a:xfrm>
              <a:off x="2514600" y="6400800"/>
              <a:ext cx="1600200" cy="277495"/>
            </a:xfrm>
            <a:custGeom>
              <a:avLst/>
              <a:gdLst/>
              <a:ahLst/>
              <a:cxnLst/>
              <a:rect l="l" t="t" r="r" b="b"/>
              <a:pathLst>
                <a:path w="1600200" h="277495">
                  <a:moveTo>
                    <a:pt x="1600200" y="277368"/>
                  </a:moveTo>
                  <a:lnTo>
                    <a:pt x="0" y="277368"/>
                  </a:lnTo>
                  <a:lnTo>
                    <a:pt x="0" y="0"/>
                  </a:lnTo>
                  <a:lnTo>
                    <a:pt x="1600200" y="0"/>
                  </a:lnTo>
                  <a:lnTo>
                    <a:pt x="1600200" y="277368"/>
                  </a:lnTo>
                  <a:close/>
                </a:path>
              </a:pathLst>
            </a:custGeom>
            <a:solidFill>
              <a:srgbClr val="E16C0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4114800" y="6400800"/>
              <a:ext cx="3124200" cy="277495"/>
            </a:xfrm>
            <a:custGeom>
              <a:avLst/>
              <a:gdLst/>
              <a:ahLst/>
              <a:cxnLst/>
              <a:rect l="l" t="t" r="r" b="b"/>
              <a:pathLst>
                <a:path w="3124200" h="277495">
                  <a:moveTo>
                    <a:pt x="3124200" y="277368"/>
                  </a:moveTo>
                  <a:lnTo>
                    <a:pt x="0" y="277368"/>
                  </a:lnTo>
                  <a:lnTo>
                    <a:pt x="0" y="0"/>
                  </a:lnTo>
                  <a:lnTo>
                    <a:pt x="3124200" y="0"/>
                  </a:lnTo>
                  <a:lnTo>
                    <a:pt x="3124200" y="277368"/>
                  </a:lnTo>
                  <a:close/>
                </a:path>
              </a:pathLst>
            </a:custGeom>
            <a:solidFill>
              <a:srgbClr val="2240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4242307" y="2481529"/>
            <a:ext cx="3760470" cy="1122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200" i="1" dirty="0"/>
              <a:t>Thank</a:t>
            </a:r>
            <a:r>
              <a:rPr sz="7200" i="1" spc="-395" dirty="0"/>
              <a:t> </a:t>
            </a:r>
            <a:r>
              <a:rPr sz="7200" i="1" spc="-25" dirty="0"/>
              <a:t>you</a:t>
            </a:r>
            <a:endParaRPr sz="7200"/>
          </a:p>
        </p:txBody>
      </p:sp>
      <p:sp>
        <p:nvSpPr>
          <p:cNvPr id="9" name="object 9"/>
          <p:cNvSpPr txBox="1">
            <a:spLocks noGrp="1"/>
          </p:cNvSpPr>
          <p:nvPr>
            <p:ph type="ftr" sz="quarter" idx="5"/>
          </p:nvPr>
        </p:nvSpPr>
        <p:spPr>
          <a:xfrm>
            <a:off x="1600200" y="0"/>
            <a:ext cx="0" cy="430887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25"/>
              </a:lnSpc>
            </a:pPr>
            <a:r>
              <a:rPr spc="10" dirty="0"/>
              <a:t>ATME College</a:t>
            </a:r>
            <a:r>
              <a:rPr spc="-5" dirty="0"/>
              <a:t> </a:t>
            </a:r>
            <a:r>
              <a:rPr spc="10" dirty="0"/>
              <a:t>of</a:t>
            </a:r>
            <a:r>
              <a:rPr spc="114" dirty="0"/>
              <a:t> </a:t>
            </a:r>
            <a:r>
              <a:rPr spc="35" dirty="0"/>
              <a:t>Engineering</a:t>
            </a:r>
          </a:p>
        </p:txBody>
      </p:sp>
      <p:sp>
        <p:nvSpPr>
          <p:cNvPr id="6" name="object 6"/>
          <p:cNvSpPr/>
          <p:nvPr/>
        </p:nvSpPr>
        <p:spPr>
          <a:xfrm>
            <a:off x="1600961" y="761"/>
            <a:ext cx="9142730" cy="6856730"/>
          </a:xfrm>
          <a:custGeom>
            <a:avLst/>
            <a:gdLst/>
            <a:ahLst/>
            <a:cxnLst/>
            <a:rect l="l" t="t" r="r" b="b"/>
            <a:pathLst>
              <a:path w="9142730" h="6856730">
                <a:moveTo>
                  <a:pt x="0" y="0"/>
                </a:moveTo>
                <a:lnTo>
                  <a:pt x="9142476" y="0"/>
                </a:lnTo>
                <a:lnTo>
                  <a:pt x="9142476" y="6856476"/>
                </a:lnTo>
                <a:lnTo>
                  <a:pt x="0" y="6856476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1899005" y="6436486"/>
            <a:ext cx="726440" cy="15606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r>
              <a:rPr sz="1200" spc="-20" dirty="0">
                <a:solidFill>
                  <a:srgbClr val="868686"/>
                </a:solidFill>
                <a:latin typeface="Calibri"/>
                <a:cs typeface="Calibri"/>
              </a:rPr>
              <a:t>24-08-2020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194176" y="6438732"/>
            <a:ext cx="1062355" cy="363561"/>
          </a:xfrm>
          <a:prstGeom prst="rect">
            <a:avLst/>
          </a:prstGeom>
        </p:spPr>
        <p:txBody>
          <a:bodyPr vert="horz" wrap="square" lIns="0" tIns="4445" rIns="0" bIns="0" rtlCol="0">
            <a:spAutoFit/>
          </a:bodyPr>
          <a:lstStyle/>
          <a:p>
            <a:pPr marL="12700" marR="5080">
              <a:lnSpc>
                <a:spcPts val="1440"/>
              </a:lnSpc>
              <a:spcBef>
                <a:spcPts val="35"/>
              </a:spcBef>
            </a:pPr>
            <a:r>
              <a:rPr sz="1200" spc="45" dirty="0">
                <a:solidFill>
                  <a:srgbClr val="FFFFFF"/>
                </a:solidFill>
                <a:latin typeface="Arial MT"/>
                <a:cs typeface="Arial MT"/>
              </a:rPr>
              <a:t>Department</a:t>
            </a:r>
            <a:r>
              <a:rPr sz="1200" spc="1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-25" dirty="0">
                <a:solidFill>
                  <a:srgbClr val="FFFFFF"/>
                </a:solidFill>
                <a:latin typeface="Arial MT"/>
                <a:cs typeface="Arial MT"/>
              </a:rPr>
              <a:t>of CSE</a:t>
            </a:r>
            <a:endParaRPr sz="12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3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D35CC748-A1CB-6FE0-7703-07D75C80AFA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79665338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C3D043051035840BA8B54318C59FD8E" ma:contentTypeVersion="11" ma:contentTypeDescription="Create a new document." ma:contentTypeScope="" ma:versionID="94463da1ecdaa8e9263b68de015f2dd3">
  <xsd:schema xmlns:xsd="http://www.w3.org/2001/XMLSchema" xmlns:xs="http://www.w3.org/2001/XMLSchema" xmlns:p="http://schemas.microsoft.com/office/2006/metadata/properties" xmlns:ns3="719e1ec9-381e-4f0f-90bb-332f3f36c1c0" targetNamespace="http://schemas.microsoft.com/office/2006/metadata/properties" ma:root="true" ma:fieldsID="509cd5bb93f4a36ed416ceeefc6b77fe" ns3:_="">
    <xsd:import namespace="719e1ec9-381e-4f0f-90bb-332f3f36c1c0"/>
    <xsd:element name="properties">
      <xsd:complexType>
        <xsd:sequence>
          <xsd:element name="documentManagement">
            <xsd:complexType>
              <xsd:all>
                <xsd:element ref="ns3:MediaServiceDateTaken" minOccurs="0"/>
                <xsd:element ref="ns3:MediaServiceMetadata" minOccurs="0"/>
                <xsd:element ref="ns3:MediaServiceFastMetadata" minOccurs="0"/>
                <xsd:element ref="ns3:MediaServiceSearchProperties" minOccurs="0"/>
                <xsd:element ref="ns3:_activity" minOccurs="0"/>
                <xsd:element ref="ns3:MediaServiceSystem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Location" minOccurs="0"/>
                <xsd:element ref="ns3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9e1ec9-381e-4f0f-90bb-332f3f36c1c0" elementFormDefault="qualified">
    <xsd:import namespace="http://schemas.microsoft.com/office/2006/documentManagement/types"/>
    <xsd:import namespace="http://schemas.microsoft.com/office/infopath/2007/PartnerControls"/>
    <xsd:element name="MediaServiceDateTaken" ma:index="8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Metadata" ma:index="9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0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1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_activity" ma:index="12" nillable="true" ma:displayName="_activity" ma:hidden="true" ma:internalName="_activity">
      <xsd:simpleType>
        <xsd:restriction base="dms:Note"/>
      </xsd:simpleType>
    </xsd:element>
    <xsd:element name="MediaServiceSystemTags" ma:index="13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7" nillable="true" ma:displayName="Location" ma:indexed="true" ma:internalName="MediaServiceLocation" ma:readOnly="true">
      <xsd:simpleType>
        <xsd:restriction base="dms:Text"/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719e1ec9-381e-4f0f-90bb-332f3f36c1c0" xsi:nil="true"/>
  </documentManagement>
</p:properties>
</file>

<file path=customXml/itemProps1.xml><?xml version="1.0" encoding="utf-8"?>
<ds:datastoreItem xmlns:ds="http://schemas.openxmlformats.org/officeDocument/2006/customXml" ds:itemID="{60E4EBEF-320F-461D-85D0-EBD09803445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9e1ec9-381e-4f0f-90bb-332f3f36c1c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815B5CA4-5207-436E-BFAA-4CE94ABB47DE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76208723-BDA3-46BA-BDAA-F49A58071557}">
  <ds:schemaRefs>
    <ds:schemaRef ds:uri="http://purl.org/dc/dcmitype/"/>
    <ds:schemaRef ds:uri="http://schemas.microsoft.com/office/2006/documentManagement/types"/>
    <ds:schemaRef ds:uri="http://purl.org/dc/terms/"/>
    <ds:schemaRef ds:uri="http://schemas.microsoft.com/office/2006/metadata/properties"/>
    <ds:schemaRef ds:uri="http://schemas.microsoft.com/office/infopath/2007/PartnerControls"/>
    <ds:schemaRef ds:uri="719e1ec9-381e-4f0f-90bb-332f3f36c1c0"/>
    <ds:schemaRef ds:uri="http://schemas.openxmlformats.org/package/2006/metadata/core-properties"/>
    <ds:schemaRef ds:uri="http://www.w3.org/XML/1998/namespace"/>
    <ds:schemaRef ds:uri="http://purl.org/dc/elements/1.1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180</TotalTime>
  <Words>21151</Words>
  <Application>Microsoft Office PowerPoint</Application>
  <PresentationFormat>Custom</PresentationFormat>
  <Paragraphs>3543</Paragraphs>
  <Slides>319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319</vt:i4>
      </vt:variant>
    </vt:vector>
  </HeadingPairs>
  <TitlesOfParts>
    <vt:vector size="334" baseType="lpstr">
      <vt:lpstr>SimSun</vt:lpstr>
      <vt:lpstr>Arial</vt:lpstr>
      <vt:lpstr>Arial Black</vt:lpstr>
      <vt:lpstr>Arial MT</vt:lpstr>
      <vt:lpstr>Calibri</vt:lpstr>
      <vt:lpstr>Calibri Light</vt:lpstr>
      <vt:lpstr>Cambria</vt:lpstr>
      <vt:lpstr>Cambria Math</vt:lpstr>
      <vt:lpstr>Georgia</vt:lpstr>
      <vt:lpstr>Microsoft Sans Serif</vt:lpstr>
      <vt:lpstr>Symbol</vt:lpstr>
      <vt:lpstr>Tahoma</vt:lpstr>
      <vt:lpstr>Times New Roman</vt:lpstr>
      <vt:lpstr>Wingdings</vt:lpstr>
      <vt:lpstr>Office Theme</vt:lpstr>
      <vt:lpstr>Algorithm</vt:lpstr>
      <vt:lpstr>What is an algorithm?</vt:lpstr>
      <vt:lpstr>Two descriptions of Euclid’s algorithm</vt:lpstr>
      <vt:lpstr>Other methods for computing gcd(m,n)</vt:lpstr>
      <vt:lpstr>Other methods for gcd(m,n)[cont.]</vt:lpstr>
      <vt:lpstr>Sieve of Eratosthenes</vt:lpstr>
      <vt:lpstr>PowerPoint Presentation</vt:lpstr>
      <vt:lpstr>Example 2: Element uniqueness problem</vt:lpstr>
      <vt:lpstr>PowerPoint Presentation</vt:lpstr>
      <vt:lpstr>Stacks and Queues</vt:lpstr>
      <vt:lpstr>Priority Queue and Heap</vt:lpstr>
      <vt:lpstr>PowerPoint Presentation</vt:lpstr>
      <vt:lpstr>PowerPoint Presentation</vt:lpstr>
      <vt:lpstr>Design and Analysis of Algorithm BCS401 4th Sem</vt:lpstr>
      <vt:lpstr>M O D U L E – 1 IN TRODU C TION</vt:lpstr>
      <vt:lpstr>What is an algorithm?</vt:lpstr>
      <vt:lpstr>Weighted Graphs</vt:lpstr>
      <vt:lpstr>Trees</vt:lpstr>
      <vt:lpstr>PowerPoint Presentation</vt:lpstr>
      <vt:lpstr>Values of some important functions as n  </vt:lpstr>
      <vt:lpstr>Order of growth</vt:lpstr>
      <vt:lpstr>Best-case, average-case, worst-case</vt:lpstr>
      <vt:lpstr>Asymptotic order of growth</vt:lpstr>
      <vt:lpstr>Establishing order of growth using the definition</vt:lpstr>
      <vt:lpstr>Big-oh</vt:lpstr>
      <vt:lpstr>Establishing order of growth using the definition</vt:lpstr>
      <vt:lpstr>Big-omega</vt:lpstr>
      <vt:lpstr>Establishing order of growth using the definition</vt:lpstr>
      <vt:lpstr>Big-theta</vt:lpstr>
      <vt:lpstr>Course Outcomes(COs): Course Outcomes:</vt:lpstr>
      <vt:lpstr>Agenda</vt:lpstr>
      <vt:lpstr>Module 1</vt:lpstr>
      <vt:lpstr>Euclid’s Algorithm</vt:lpstr>
      <vt:lpstr>Important problem types</vt:lpstr>
      <vt:lpstr>Graph Representation</vt:lpstr>
      <vt:lpstr>PowerPoint Presentation</vt:lpstr>
      <vt:lpstr>Graph Properties -- Paths and Connectivity</vt:lpstr>
      <vt:lpstr>Graph Properties -- Acyclicity</vt:lpstr>
      <vt:lpstr>Rooted Trees (I)</vt:lpstr>
      <vt:lpstr>Rooted Trees (II)</vt:lpstr>
      <vt:lpstr>Ordered Trees</vt:lpstr>
      <vt:lpstr>Properties of asymptotic order of growth</vt:lpstr>
      <vt:lpstr>Time efficiency of nonrecursive algorithms</vt:lpstr>
      <vt:lpstr>Establishing order of growth using limits</vt:lpstr>
      <vt:lpstr>Example: Sequential search</vt:lpstr>
      <vt:lpstr>PowerPoint Presentation</vt:lpstr>
      <vt:lpstr>Analysis</vt:lpstr>
      <vt:lpstr>Graphs</vt:lpstr>
      <vt:lpstr>Analysis</vt:lpstr>
      <vt:lpstr>Example 3: Matrix multiplication</vt:lpstr>
      <vt:lpstr>PowerPoint Presentation</vt:lpstr>
      <vt:lpstr>Analysis</vt:lpstr>
      <vt:lpstr>Selection Sort</vt:lpstr>
      <vt:lpstr>Solve recurrence relations</vt:lpstr>
      <vt:lpstr>Solve x(n) = 3x(n-1) for n&gt;1, x(1) =4</vt:lpstr>
      <vt:lpstr>Solve</vt:lpstr>
      <vt:lpstr>Plan for Analysis of Recursive Algorithms</vt:lpstr>
      <vt:lpstr>Example 1: Recursive evaluation of n!</vt:lpstr>
      <vt:lpstr>Solving the recurrence for M(n)</vt:lpstr>
      <vt:lpstr>Tower of Hanoi Problem</vt:lpstr>
      <vt:lpstr>Example 2: The Tower of Hanoi Puzzle</vt:lpstr>
      <vt:lpstr>PowerPoint Presentation</vt:lpstr>
      <vt:lpstr>Solving recurrence for number of moves</vt:lpstr>
      <vt:lpstr>Tree of calls for the Tower of Hanoi Puzzle n</vt:lpstr>
      <vt:lpstr>Fibonacci numbers</vt:lpstr>
      <vt:lpstr>PowerPoint Presentation</vt:lpstr>
      <vt:lpstr>PowerPoint Presentation</vt:lpstr>
      <vt:lpstr>PowerPoint Presentation</vt:lpstr>
      <vt:lpstr>Little oh Notation (o)</vt:lpstr>
      <vt:lpstr>Establishing order of growth using limits</vt:lpstr>
      <vt:lpstr>Property of the Asymptotic Notations</vt:lpstr>
      <vt:lpstr>Brute Force</vt:lpstr>
      <vt:lpstr>Brute-Force Sorting Algorithm</vt:lpstr>
      <vt:lpstr>Analysis of Selection Sort</vt:lpstr>
      <vt:lpstr>Brute-Force String Matching</vt:lpstr>
      <vt:lpstr>Examples of Brute-Force String Matching</vt:lpstr>
      <vt:lpstr>Pseudocode and Efficiency</vt:lpstr>
      <vt:lpstr>Brute-Force Strengths and</vt:lpstr>
      <vt:lpstr>M O D U L E – 2</vt:lpstr>
      <vt:lpstr>Divide-and-Conquer</vt:lpstr>
      <vt:lpstr>PowerPoint Presentation</vt:lpstr>
      <vt:lpstr>Divide-and-Conquer Technique (cont.)</vt:lpstr>
      <vt:lpstr>Divide-and-Conquer Examples</vt:lpstr>
      <vt:lpstr>General Divide-and-Conquer Recurrence</vt:lpstr>
      <vt:lpstr>Merge Sort Algorithm</vt:lpstr>
      <vt:lpstr>Merge Algorithm</vt:lpstr>
      <vt:lpstr>Cont…</vt:lpstr>
      <vt:lpstr>Mergesort</vt:lpstr>
      <vt:lpstr>Mergesort Example</vt:lpstr>
      <vt:lpstr>Analysis of Mergesort</vt:lpstr>
      <vt:lpstr>PowerPoint Presentation</vt:lpstr>
      <vt:lpstr>Quicksort</vt:lpstr>
      <vt:lpstr>Quick Sort Algorithm</vt:lpstr>
      <vt:lpstr>Partition Algorithm</vt:lpstr>
      <vt:lpstr>Quicksort Example</vt:lpstr>
      <vt:lpstr>Analysis of Quicksort</vt:lpstr>
      <vt:lpstr>Binary Search</vt:lpstr>
      <vt:lpstr>Analysis</vt:lpstr>
      <vt:lpstr>Analysis</vt:lpstr>
      <vt:lpstr>Analysis</vt:lpstr>
      <vt:lpstr>Algorithm for straight forward maximum and minimum</vt:lpstr>
      <vt:lpstr>Analysis</vt:lpstr>
      <vt:lpstr>Finding maximum and minimum using divide and conquer technique</vt:lpstr>
      <vt:lpstr>else if ( i =j-1) then // Another case of Small(P)</vt:lpstr>
      <vt:lpstr>else</vt:lpstr>
      <vt:lpstr>Analysis</vt:lpstr>
      <vt:lpstr>Multiplication of Large Integers</vt:lpstr>
      <vt:lpstr>First Divide-and-Conquer Algorithm</vt:lpstr>
      <vt:lpstr>Second Divide-and-Conquer Algorithm</vt:lpstr>
      <vt:lpstr>Example of Large-Integer Multiplication</vt:lpstr>
      <vt:lpstr>Matrix Multiplication</vt:lpstr>
      <vt:lpstr>Strassen’s Matrix Multiplication</vt:lpstr>
      <vt:lpstr>Strassen’s Matrix Multiplication</vt:lpstr>
      <vt:lpstr>H = (A3 – A1) (B1 + B2) = (3-1)(1+1) = 4 I = (A2 – A4)(B3+B4) = (2-4)(2+2) = -8</vt:lpstr>
      <vt:lpstr>Strassen’s Matrix Multiplication</vt:lpstr>
      <vt:lpstr>Formulas for Strassen’s Algorithm</vt:lpstr>
      <vt:lpstr>M4 = A11  (B10 - B00) = 4 * (2 - 1) = 4</vt:lpstr>
      <vt:lpstr>M4 = A11  (B10 - B00) = 4 * (1 - 5) = -16</vt:lpstr>
      <vt:lpstr>Solve</vt:lpstr>
      <vt:lpstr>PowerPoint Presentation</vt:lpstr>
      <vt:lpstr>Analysis of Strassen’s Algorithm</vt:lpstr>
      <vt:lpstr>Advantages and Disadvantages</vt:lpstr>
      <vt:lpstr>Decrease-and-Conquer</vt:lpstr>
      <vt:lpstr>Decrease by a constant</vt:lpstr>
      <vt:lpstr>Decrease by a constant</vt:lpstr>
      <vt:lpstr>Decrease by a constant</vt:lpstr>
      <vt:lpstr>Decrease by a constant factor</vt:lpstr>
      <vt:lpstr>Decrease by a constant factor</vt:lpstr>
      <vt:lpstr>Decrease by a constant factor</vt:lpstr>
      <vt:lpstr>Decrease by a constant factor</vt:lpstr>
      <vt:lpstr>Variable size decrease</vt:lpstr>
      <vt:lpstr>DAGs and Topological Sorting A dag: a directed acyclic graph, i.e. a directed graph with no (directed) cycles</vt:lpstr>
      <vt:lpstr>Topological Sorting Example</vt:lpstr>
      <vt:lpstr>DFS-based Algorithm</vt:lpstr>
      <vt:lpstr>Source Removal Algorithm</vt:lpstr>
      <vt:lpstr>Source Removal Algorithm</vt:lpstr>
      <vt:lpstr>Source Removal Algorithm</vt:lpstr>
      <vt:lpstr>M O D U L E – 3</vt:lpstr>
      <vt:lpstr>Greedy Method</vt:lpstr>
      <vt:lpstr>Strategies used for Optimization Problem</vt:lpstr>
      <vt:lpstr>Greedy Technique</vt:lpstr>
      <vt:lpstr>General method control abstraction</vt:lpstr>
      <vt:lpstr>Applications of the Greedy Strategy</vt:lpstr>
      <vt:lpstr>Differences b/w Divide and conquer and greedy Method</vt:lpstr>
      <vt:lpstr>Change-Making Problem</vt:lpstr>
      <vt:lpstr>Change-Making Problem</vt:lpstr>
      <vt:lpstr>cashier’s Algorithm</vt:lpstr>
      <vt:lpstr>Change-Making Problem</vt:lpstr>
      <vt:lpstr>Knapsack Problem (Fractional knapsack problem)</vt:lpstr>
      <vt:lpstr>Knapsack Problem - 1</vt:lpstr>
      <vt:lpstr>PowerPoint Presentation</vt:lpstr>
      <vt:lpstr>PowerPoint Presentation</vt:lpstr>
      <vt:lpstr>PowerPoint Presentation</vt:lpstr>
      <vt:lpstr>PowerPoint Presentation</vt:lpstr>
      <vt:lpstr>Knapsack Problem (Fractional knapsack problem)</vt:lpstr>
      <vt:lpstr>Knapsack problem</vt:lpstr>
      <vt:lpstr>Knapsack Algorithm</vt:lpstr>
      <vt:lpstr>Problem - 2</vt:lpstr>
      <vt:lpstr>Job Sequencing with Deadline</vt:lpstr>
      <vt:lpstr>For the following sequence of job, give the snapshot of execution which will achieve maximum profit.</vt:lpstr>
      <vt:lpstr>PowerPoint Presentation</vt:lpstr>
      <vt:lpstr>PowerPoint Presentation</vt:lpstr>
      <vt:lpstr>Job Sequencing with Deadline</vt:lpstr>
      <vt:lpstr>Minimum Spanning Tree (MST)</vt:lpstr>
      <vt:lpstr>Minimum spanning tree of a weighted, connected graph G: a spanning tree of G of the minimum total weight</vt:lpstr>
      <vt:lpstr>PowerPoint Presentation</vt:lpstr>
      <vt:lpstr>Minimum Cost spanning Tree algorithms</vt:lpstr>
      <vt:lpstr>MST – Prim’s algorithm</vt:lpstr>
      <vt:lpstr>PowerPoint Presentation</vt:lpstr>
      <vt:lpstr>PowerPoint Presentation</vt:lpstr>
      <vt:lpstr>PowerPoint Presentation</vt:lpstr>
      <vt:lpstr>Efficiency</vt:lpstr>
      <vt:lpstr>Kruskal’s algorithm</vt:lpstr>
      <vt:lpstr>PowerPoint Presentation</vt:lpstr>
      <vt:lpstr>PowerPoint Presentation</vt:lpstr>
      <vt:lpstr>PowerPoint Presentation</vt:lpstr>
      <vt:lpstr>Time complexity</vt:lpstr>
      <vt:lpstr>Shortest paths – Dijkstra’s algorithm</vt:lpstr>
      <vt:lpstr>Example</vt:lpstr>
      <vt:lpstr>Example</vt:lpstr>
      <vt:lpstr>Example</vt:lpstr>
      <vt:lpstr>Example</vt:lpstr>
      <vt:lpstr>Example</vt:lpstr>
      <vt:lpstr>PowerPoint Presentation</vt:lpstr>
      <vt:lpstr>Dijkstra’s algorithm</vt:lpstr>
      <vt:lpstr>Dijkstra’s algorithm</vt:lpstr>
      <vt:lpstr>Key points on Dijkstra’s algorithm</vt:lpstr>
      <vt:lpstr>PowerPoint Presentation</vt:lpstr>
      <vt:lpstr>Dynamic Programming</vt:lpstr>
      <vt:lpstr>Principle of Optimality</vt:lpstr>
      <vt:lpstr>Example: Fibonacci numbers</vt:lpstr>
      <vt:lpstr>Example: Fibonacci numbers</vt:lpstr>
      <vt:lpstr>PowerPoint Presentation</vt:lpstr>
      <vt:lpstr>PowerPoint Presentation</vt:lpstr>
      <vt:lpstr>Examples of DP algorithms</vt:lpstr>
      <vt:lpstr>Multistage Graph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Warshall’s Algorithm: Transitive Closure</vt:lpstr>
      <vt:lpstr>Warshall’s Algorithm: Transitive Closure</vt:lpstr>
      <vt:lpstr>PowerPoint Presentation</vt:lpstr>
      <vt:lpstr>PowerPoint Presentation</vt:lpstr>
      <vt:lpstr>PowerPoint Presentation</vt:lpstr>
      <vt:lpstr>Warshall’s Algorithm (recurrence)</vt:lpstr>
      <vt:lpstr>Warshall’s Algorithm (matrix generation)</vt:lpstr>
      <vt:lpstr>Warshall’s Algorithm (pseudocode and analysis)</vt:lpstr>
      <vt:lpstr>Floyd’s Algorithm: All pairs shortest paths</vt:lpstr>
      <vt:lpstr>PowerPoint Presentation</vt:lpstr>
      <vt:lpstr>Floyd’s Algorithm (matrix generation)</vt:lpstr>
      <vt:lpstr>PowerPoint Presentation</vt:lpstr>
      <vt:lpstr>Optimal Binary Search Tree</vt:lpstr>
      <vt:lpstr>PowerPoint Presentation</vt:lpstr>
      <vt:lpstr>Cost of searching any Key</vt:lpstr>
      <vt:lpstr>Cost of BST-Frequencies</vt:lpstr>
      <vt:lpstr>Optimal Binary Search Tree</vt:lpstr>
      <vt:lpstr>Example: What is an optimal BST for keys A, B, C, and D with search probabilities 0.1, 0.2, 0.4, and 0.3, respectively?</vt:lpstr>
      <vt:lpstr>Obtain the optimal binary search tree for the following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Knapsack Problem</vt:lpstr>
      <vt:lpstr>Knapsack problem</vt:lpstr>
      <vt:lpstr>For the given instances of problem obtain the optimal solution for the knapsack problem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To find items to be selected</vt:lpstr>
      <vt:lpstr>PowerPoint Presentation</vt:lpstr>
      <vt:lpstr>PowerPoint Presentation</vt:lpstr>
      <vt:lpstr>Knapsack Problem by DP (pseudocode)</vt:lpstr>
      <vt:lpstr>PowerPoint Presentation</vt:lpstr>
      <vt:lpstr>PowerPoint Presentation</vt:lpstr>
      <vt:lpstr>PowerPoint Presentation</vt:lpstr>
      <vt:lpstr>PowerPoint Presentation</vt:lpstr>
      <vt:lpstr>Memory Function Knapsack</vt:lpstr>
      <vt:lpstr>Memory Function Knapsack</vt:lpstr>
      <vt:lpstr>Memory Function Knapsack</vt:lpstr>
      <vt:lpstr>Find V[2,3] = max{ mkf(1,3), 6+mfk(1,2)} = max{ , 6 + -}</vt:lpstr>
      <vt:lpstr>Find V[2,3] = max{ mkf(1,3), 6+mfk(1,2)}</vt:lpstr>
      <vt:lpstr>Memory Function Knapsack</vt:lpstr>
      <vt:lpstr>Memory Function Knapsack</vt:lpstr>
      <vt:lpstr>Memory Function Knapsack</vt:lpstr>
      <vt:lpstr>Memory Function Knapsack Algo.</vt:lpstr>
      <vt:lpstr>M O D U L E – 5</vt:lpstr>
      <vt:lpstr>Backtracking</vt:lpstr>
      <vt:lpstr>What is Backtracking?</vt:lpstr>
      <vt:lpstr>State Space Tree</vt:lpstr>
      <vt:lpstr>PowerPoint Presentation</vt:lpstr>
      <vt:lpstr>N-Queen Problem</vt:lpstr>
      <vt:lpstr>N Queen Problem</vt:lpstr>
      <vt:lpstr>Constraints</vt:lpstr>
      <vt:lpstr>Horizontal Attack:</vt:lpstr>
      <vt:lpstr>Vertical Attack:</vt:lpstr>
      <vt:lpstr>Diagonal Attack:</vt:lpstr>
      <vt:lpstr>Diagonal Attack:</vt:lpstr>
      <vt:lpstr>Algorithm</vt:lpstr>
      <vt:lpstr>State Space Tree for 4 Queens</vt:lpstr>
      <vt:lpstr>Two Solutions of 4 Queen Problem</vt:lpstr>
      <vt:lpstr>Hamiltonian Cycle</vt:lpstr>
      <vt:lpstr>Example 2</vt:lpstr>
      <vt:lpstr>PowerPoint Presentation</vt:lpstr>
      <vt:lpstr>Example</vt:lpstr>
      <vt:lpstr>Hamiltonian Cycle</vt:lpstr>
      <vt:lpstr>PowerPoint Presentation</vt:lpstr>
      <vt:lpstr>for (int i = 1; i &lt;= n; i++) x[i] = 0;</vt:lpstr>
      <vt:lpstr>PowerPoint Presentation</vt:lpstr>
      <vt:lpstr>PowerPoint Presentation</vt:lpstr>
      <vt:lpstr>PowerPoint Presentation</vt:lpstr>
      <vt:lpstr>Sum of subsets</vt:lpstr>
      <vt:lpstr>Sum of subsets</vt:lpstr>
      <vt:lpstr>Sum of Subsets</vt:lpstr>
      <vt:lpstr>For a node at level i, the left child corresponds to Xi = 1 and the right child to Xi = 0</vt:lpstr>
      <vt:lpstr>The bounding function can be strengthened if we assume that Wi’s are initially in increasing order.</vt:lpstr>
      <vt:lpstr>Therefore the bounding function will be</vt:lpstr>
      <vt:lpstr>State space tree</vt:lpstr>
      <vt:lpstr>Sum of subsets</vt:lpstr>
      <vt:lpstr>Sum of subsets</vt:lpstr>
      <vt:lpstr>Sum of subsets</vt:lpstr>
      <vt:lpstr>Coding</vt:lpstr>
      <vt:lpstr>static void SumofSub(int i, int weight, int total) { if (promising(i, weight, total) == true)</vt:lpstr>
      <vt:lpstr>static boolean promising(int i, int weight, int total) { return ((weight + total &gt;= d) &amp;&amp; (weight == d || weight + S[i + 1] &lt;= d));</vt:lpstr>
      <vt:lpstr>Graph Coloring</vt:lpstr>
      <vt:lpstr>PowerPoint Presentation</vt:lpstr>
      <vt:lpstr>PowerPoint Presentation</vt:lpstr>
      <vt:lpstr>Graph Coloring</vt:lpstr>
      <vt:lpstr>Graph Coloring</vt:lpstr>
      <vt:lpstr>Branch and Bound</vt:lpstr>
      <vt:lpstr>PowerPoint Presentation</vt:lpstr>
      <vt:lpstr>Example 1</vt:lpstr>
      <vt:lpstr>Example 1</vt:lpstr>
      <vt:lpstr>Example 1</vt:lpstr>
      <vt:lpstr>Example 1</vt:lpstr>
      <vt:lpstr>PowerPoint Presentation</vt:lpstr>
      <vt:lpstr>Example 2</vt:lpstr>
      <vt:lpstr>Knapsack Problem</vt:lpstr>
      <vt:lpstr>PowerPoint Presentation</vt:lpstr>
      <vt:lpstr>PowerPoint Presentation</vt:lpstr>
      <vt:lpstr>PowerPoint Presentation</vt:lpstr>
      <vt:lpstr>PowerPoint Presentation</vt:lpstr>
      <vt:lpstr>Travelling Sales Person Problem</vt:lpstr>
      <vt:lpstr>Now find, a  b = (3+1)+(3+1)+(1+2)+(1+2) = 14/ 2 = 7 a  c = (1+3)+(3+1)+(1+2)+(1+2) = 14/ 2 = 7 a  d = (4+1)+(1+3)+(1+2)+(4+1) = 17/2 = 8</vt:lpstr>
      <vt:lpstr>Now find, b  c = (3+1)+(5+1)+(5+1)+(1+2) = 19/ 2 = 9</vt:lpstr>
      <vt:lpstr>Now find, d  c = (1+3)+(1+3)+(2+1)+(1+2) = 14/2 = 7 d  b  = (1+3)+(1+3)+(1+2)+(1+2) = 14/2 = 7 c  a = (1+3)+(1+3)+(1+2)+(1+2) = 14/2 = 7 b  a = (3+1)+(3+1)+(1+2)+(1+2) = 14/2 = 7</vt:lpstr>
      <vt:lpstr>Thank you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Admin</dc:creator>
  <cp:lastModifiedBy>SHAMBHAVI KA</cp:lastModifiedBy>
  <cp:revision>55</cp:revision>
  <dcterms:created xsi:type="dcterms:W3CDTF">2006-08-16T00:00:00Z</dcterms:created>
  <dcterms:modified xsi:type="dcterms:W3CDTF">2026-03-04T17:37:36Z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0x0101004C3D043051035840BA8B54318C59FD8E</vt:lpwstr>
  </property>
</Properties>
</file>